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ink/ink88.xml" ContentType="application/inkml+xml"/>
  <Override PartName="/ppt/ink/ink89.xml" ContentType="application/inkml+xml"/>
  <Override PartName="/ppt/ink/ink90.xml" ContentType="application/inkml+xml"/>
  <Override PartName="/ppt/ink/ink91.xml" ContentType="application/inkml+xml"/>
  <Override PartName="/ppt/ink/ink92.xml" ContentType="application/inkml+xml"/>
  <Override PartName="/ppt/ink/ink93.xml" ContentType="application/inkml+xml"/>
  <Override PartName="/ppt/ink/ink94.xml" ContentType="application/inkml+xml"/>
  <Override PartName="/ppt/ink/ink95.xml" ContentType="application/inkml+xml"/>
  <Override PartName="/ppt/ink/ink96.xml" ContentType="application/inkml+xml"/>
  <Override PartName="/ppt/ink/ink97.xml" ContentType="application/inkml+xml"/>
  <Override PartName="/ppt/ink/ink98.xml" ContentType="application/inkml+xml"/>
  <Override PartName="/ppt/ink/ink99.xml" ContentType="application/inkml+xml"/>
  <Override PartName="/ppt/ink/ink100.xml" ContentType="application/inkml+xml"/>
  <Override PartName="/ppt/ink/ink101.xml" ContentType="application/inkml+xml"/>
  <Override PartName="/ppt/ink/ink102.xml" ContentType="application/inkml+xml"/>
  <Override PartName="/ppt/ink/ink103.xml" ContentType="application/inkml+xml"/>
  <Override PartName="/ppt/ink/ink104.xml" ContentType="application/inkml+xml"/>
  <Override PartName="/ppt/ink/ink105.xml" ContentType="application/inkml+xml"/>
  <Override PartName="/ppt/ink/ink106.xml" ContentType="application/inkml+xml"/>
  <Override PartName="/ppt/ink/ink107.xml" ContentType="application/inkml+xml"/>
  <Override PartName="/ppt/ink/ink108.xml" ContentType="application/inkml+xml"/>
  <Override PartName="/ppt/ink/ink109.xml" ContentType="application/inkml+xml"/>
  <Override PartName="/ppt/ink/ink110.xml" ContentType="application/inkml+xml"/>
  <Override PartName="/ppt/ink/ink111.xml" ContentType="application/inkml+xml"/>
  <Override PartName="/ppt/ink/ink112.xml" ContentType="application/inkml+xml"/>
  <Override PartName="/ppt/ink/ink113.xml" ContentType="application/inkml+xml"/>
  <Override PartName="/ppt/ink/ink114.xml" ContentType="application/inkml+xml"/>
  <Override PartName="/ppt/ink/ink115.xml" ContentType="application/inkml+xml"/>
  <Override PartName="/ppt/ink/ink116.xml" ContentType="application/inkml+xml"/>
  <Override PartName="/ppt/ink/ink117.xml" ContentType="application/inkml+xml"/>
  <Override PartName="/ppt/ink/ink118.xml" ContentType="application/inkml+xml"/>
  <Override PartName="/ppt/ink/ink119.xml" ContentType="application/inkml+xml"/>
  <Override PartName="/ppt/ink/ink120.xml" ContentType="application/inkml+xml"/>
  <Override PartName="/ppt/ink/ink121.xml" ContentType="application/inkml+xml"/>
  <Override PartName="/ppt/ink/ink122.xml" ContentType="application/inkml+xml"/>
  <Override PartName="/ppt/ink/ink123.xml" ContentType="application/inkml+xml"/>
  <Override PartName="/ppt/ink/ink124.xml" ContentType="application/inkml+xml"/>
  <Override PartName="/ppt/ink/ink125.xml" ContentType="application/inkml+xml"/>
  <Override PartName="/ppt/ink/ink126.xml" ContentType="application/inkml+xml"/>
  <Override PartName="/ppt/ink/ink127.xml" ContentType="application/inkml+xml"/>
  <Override PartName="/ppt/ink/ink128.xml" ContentType="application/inkml+xml"/>
  <Override PartName="/ppt/ink/ink129.xml" ContentType="application/inkml+xml"/>
  <Override PartName="/ppt/ink/ink130.xml" ContentType="application/inkml+xml"/>
  <Override PartName="/ppt/ink/ink131.xml" ContentType="application/inkml+xml"/>
  <Override PartName="/ppt/ink/ink132.xml" ContentType="application/inkml+xml"/>
  <Override PartName="/ppt/ink/ink133.xml" ContentType="application/inkml+xml"/>
  <Override PartName="/ppt/ink/ink134.xml" ContentType="application/inkml+xml"/>
  <Override PartName="/ppt/ink/ink135.xml" ContentType="application/inkml+xml"/>
  <Override PartName="/ppt/ink/ink136.xml" ContentType="application/inkml+xml"/>
  <Override PartName="/ppt/ink/ink137.xml" ContentType="application/inkml+xml"/>
  <Override PartName="/ppt/ink/ink138.xml" ContentType="application/inkml+xml"/>
  <Override PartName="/ppt/ink/ink139.xml" ContentType="application/inkml+xml"/>
  <Override PartName="/ppt/ink/ink140.xml" ContentType="application/inkml+xml"/>
  <Override PartName="/ppt/ink/ink141.xml" ContentType="application/inkml+xml"/>
  <Override PartName="/ppt/ink/ink142.xml" ContentType="application/inkml+xml"/>
  <Override PartName="/ppt/ink/ink143.xml" ContentType="application/inkml+xml"/>
  <Override PartName="/ppt/ink/ink144.xml" ContentType="application/inkml+xml"/>
  <Override PartName="/ppt/ink/ink145.xml" ContentType="application/inkml+xml"/>
  <Override PartName="/ppt/ink/ink146.xml" ContentType="application/inkml+xml"/>
  <Override PartName="/ppt/ink/ink147.xml" ContentType="application/inkml+xml"/>
  <Override PartName="/ppt/ink/ink148.xml" ContentType="application/inkml+xml"/>
  <Override PartName="/ppt/ink/ink149.xml" ContentType="application/inkml+xml"/>
  <Override PartName="/ppt/ink/ink150.xml" ContentType="application/inkml+xml"/>
  <Override PartName="/ppt/ink/ink151.xml" ContentType="application/inkml+xml"/>
  <Override PartName="/ppt/ink/ink152.xml" ContentType="application/inkml+xml"/>
  <Override PartName="/ppt/ink/ink153.xml" ContentType="application/inkml+xml"/>
  <Override PartName="/ppt/ink/ink154.xml" ContentType="application/inkml+xml"/>
  <Override PartName="/ppt/ink/ink155.xml" ContentType="application/inkml+xml"/>
  <Override PartName="/ppt/ink/ink156.xml" ContentType="application/inkml+xml"/>
  <Override PartName="/ppt/ink/ink157.xml" ContentType="application/inkml+xml"/>
  <Override PartName="/ppt/ink/ink158.xml" ContentType="application/inkml+xml"/>
  <Override PartName="/ppt/ink/ink159.xml" ContentType="application/inkml+xml"/>
  <Override PartName="/ppt/ink/ink160.xml" ContentType="application/inkml+xml"/>
  <Override PartName="/ppt/ink/ink161.xml" ContentType="application/inkml+xml"/>
  <Override PartName="/ppt/ink/ink162.xml" ContentType="application/inkml+xml"/>
  <Override PartName="/ppt/ink/ink163.xml" ContentType="application/inkml+xml"/>
  <Override PartName="/ppt/ink/ink164.xml" ContentType="application/inkml+xml"/>
  <Override PartName="/ppt/ink/ink165.xml" ContentType="application/inkml+xml"/>
  <Override PartName="/ppt/ink/ink166.xml" ContentType="application/inkml+xml"/>
  <Override PartName="/ppt/ink/ink167.xml" ContentType="application/inkml+xml"/>
  <Override PartName="/ppt/ink/ink168.xml" ContentType="application/inkml+xml"/>
  <Override PartName="/ppt/ink/ink169.xml" ContentType="application/inkml+xml"/>
  <Override PartName="/ppt/ink/ink170.xml" ContentType="application/inkml+xml"/>
  <Override PartName="/ppt/ink/ink171.xml" ContentType="application/inkml+xml"/>
  <Override PartName="/ppt/ink/ink172.xml" ContentType="application/inkml+xml"/>
  <Override PartName="/ppt/ink/ink173.xml" ContentType="application/inkml+xml"/>
  <Override PartName="/ppt/ink/ink174.xml" ContentType="application/inkml+xml"/>
  <Override PartName="/ppt/ink/ink175.xml" ContentType="application/inkml+xml"/>
  <Override PartName="/ppt/ink/ink176.xml" ContentType="application/inkml+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0" r:id="rId1"/>
  </p:sldMasterIdLst>
  <p:notesMasterIdLst>
    <p:notesMasterId r:id="rId40"/>
  </p:notesMasterIdLst>
  <p:handoutMasterIdLst>
    <p:handoutMasterId r:id="rId41"/>
  </p:handoutMasterIdLst>
  <p:sldIdLst>
    <p:sldId id="256" r:id="rId2"/>
    <p:sldId id="257" r:id="rId3"/>
    <p:sldId id="319" r:id="rId4"/>
    <p:sldId id="320" r:id="rId5"/>
    <p:sldId id="324" r:id="rId6"/>
    <p:sldId id="321" r:id="rId7"/>
    <p:sldId id="280" r:id="rId8"/>
    <p:sldId id="282" r:id="rId9"/>
    <p:sldId id="291" r:id="rId10"/>
    <p:sldId id="281" r:id="rId11"/>
    <p:sldId id="292" r:id="rId12"/>
    <p:sldId id="283" r:id="rId13"/>
    <p:sldId id="293" r:id="rId14"/>
    <p:sldId id="312" r:id="rId15"/>
    <p:sldId id="294" r:id="rId16"/>
    <p:sldId id="285" r:id="rId17"/>
    <p:sldId id="326" r:id="rId18"/>
    <p:sldId id="328" r:id="rId19"/>
    <p:sldId id="311" r:id="rId20"/>
    <p:sldId id="323" r:id="rId21"/>
    <p:sldId id="330" r:id="rId22"/>
    <p:sldId id="287" r:id="rId23"/>
    <p:sldId id="322" r:id="rId24"/>
    <p:sldId id="313" r:id="rId25"/>
    <p:sldId id="314" r:id="rId26"/>
    <p:sldId id="289" r:id="rId27"/>
    <p:sldId id="301" r:id="rId28"/>
    <p:sldId id="302" r:id="rId29"/>
    <p:sldId id="304" r:id="rId30"/>
    <p:sldId id="305" r:id="rId31"/>
    <p:sldId id="306" r:id="rId32"/>
    <p:sldId id="315" r:id="rId33"/>
    <p:sldId id="316" r:id="rId34"/>
    <p:sldId id="317" r:id="rId35"/>
    <p:sldId id="307" r:id="rId36"/>
    <p:sldId id="308" r:id="rId37"/>
    <p:sldId id="279" r:id="rId38"/>
    <p:sldId id="309" r:id="rId3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0912"/>
    <a:srgbClr val="BA22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236"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1" d="100"/>
          <a:sy n="41" d="100"/>
        </p:scale>
        <p:origin x="-147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7B518386-CF19-2FD4-E973-5D2B5D0A64BE}"/>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20000"/>
              </a:spcBef>
              <a:buClr>
                <a:schemeClr val="hlink"/>
              </a:buClr>
              <a:buSzPct val="110000"/>
              <a:buFont typeface="Wingdings" pitchFamily="2" charset="2"/>
              <a:buBlip>
                <a:blip r:embed="rId2"/>
              </a:buBlip>
              <a:defRPr sz="1200">
                <a:latin typeface="Arial" charset="0"/>
                <a:cs typeface="Arial" charset="0"/>
              </a:defRPr>
            </a:lvl1pPr>
          </a:lstStyle>
          <a:p>
            <a:pPr>
              <a:defRPr/>
            </a:pPr>
            <a:endParaRPr lang="en-US"/>
          </a:p>
        </p:txBody>
      </p:sp>
      <p:sp>
        <p:nvSpPr>
          <p:cNvPr id="104451" name="Rectangle 3">
            <a:extLst>
              <a:ext uri="{FF2B5EF4-FFF2-40B4-BE49-F238E27FC236}">
                <a16:creationId xmlns:a16="http://schemas.microsoft.com/office/drawing/2014/main" id="{5100DBDE-B947-7071-E923-8541F4EFA02B}"/>
              </a:ext>
            </a:extLst>
          </p:cNvPr>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20000"/>
              </a:spcBef>
              <a:buClr>
                <a:schemeClr val="hlink"/>
              </a:buClr>
              <a:buSzPct val="110000"/>
              <a:buFont typeface="Wingdings" pitchFamily="2" charset="2"/>
              <a:buBlip>
                <a:blip r:embed="rId2"/>
              </a:buBlip>
              <a:defRPr sz="1200">
                <a:latin typeface="Arial" charset="0"/>
                <a:cs typeface="Arial" charset="0"/>
              </a:defRPr>
            </a:lvl1pPr>
          </a:lstStyle>
          <a:p>
            <a:pPr>
              <a:defRPr/>
            </a:pPr>
            <a:endParaRPr lang="en-US"/>
          </a:p>
        </p:txBody>
      </p:sp>
      <p:sp>
        <p:nvSpPr>
          <p:cNvPr id="104452" name="Rectangle 4">
            <a:extLst>
              <a:ext uri="{FF2B5EF4-FFF2-40B4-BE49-F238E27FC236}">
                <a16:creationId xmlns:a16="http://schemas.microsoft.com/office/drawing/2014/main" id="{BE5BADD8-2D31-D050-C0E2-34BC0FFD5BFB}"/>
              </a:ext>
            </a:extLst>
          </p:cNvPr>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spcBef>
                <a:spcPct val="20000"/>
              </a:spcBef>
              <a:buClr>
                <a:schemeClr val="hlink"/>
              </a:buClr>
              <a:buSzPct val="110000"/>
              <a:buFont typeface="Wingdings" pitchFamily="2" charset="2"/>
              <a:buBlip>
                <a:blip r:embed="rId2"/>
              </a:buBlip>
              <a:defRPr sz="1200">
                <a:latin typeface="Arial" charset="0"/>
                <a:cs typeface="Arial" charset="0"/>
              </a:defRPr>
            </a:lvl1pPr>
          </a:lstStyle>
          <a:p>
            <a:pPr>
              <a:defRPr/>
            </a:pPr>
            <a:endParaRPr lang="en-US"/>
          </a:p>
        </p:txBody>
      </p:sp>
      <p:sp>
        <p:nvSpPr>
          <p:cNvPr id="104453" name="Rectangle 5">
            <a:extLst>
              <a:ext uri="{FF2B5EF4-FFF2-40B4-BE49-F238E27FC236}">
                <a16:creationId xmlns:a16="http://schemas.microsoft.com/office/drawing/2014/main" id="{86641633-101D-1999-F2BC-1DACE4D54727}"/>
              </a:ext>
            </a:extLst>
          </p:cNvPr>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spcBef>
                <a:spcPct val="20000"/>
              </a:spcBef>
              <a:buClr>
                <a:schemeClr val="hlink"/>
              </a:buClr>
              <a:buSzPct val="110000"/>
              <a:buFont typeface="Wingdings" panose="05000000000000000000" pitchFamily="2" charset="2"/>
              <a:buBlip>
                <a:blip r:embed="rId2"/>
              </a:buBlip>
              <a:defRPr sz="1200" smtClean="0"/>
            </a:lvl1pPr>
          </a:lstStyle>
          <a:p>
            <a:pPr>
              <a:defRPr/>
            </a:pPr>
            <a:fld id="{DA7B46A2-5393-4851-945F-960E69C5D8FA}"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18.324"/>
    </inkml:context>
    <inkml:brush xml:id="br0">
      <inkml:brushProperty name="width" value="0.2" units="cm"/>
      <inkml:brushProperty name="height" value="0.2" units="cm"/>
    </inkml:brush>
  </inkml:definitions>
  <inkml:trace contextRef="#ctx0" brushRef="#br0">110 4986 96,'0'0'167,"0"0"-45,0 0-43,0 0-35,-31-18 859,29 16-898,1 1 1,0-1-1,0 1 0,0-1 1,0 0-1,1 1 1,-1-1-1,0 0 0,1 0 1,-1 0-1,1 1 0,0-1 1,-1 0-1,1 0 0,0 0-5,0-1 2,0 0 0,-1 1 0,1-1 0,-1 0 0,0 1 0,0-1 0,0 1 0,0-1 0,0 1 0,0 0 0,-1-1 0,1 1-2,-6-8 11,1 1-1,1-1 1,0 0-1,0 0 1,1-1-1,0 1 1,0-1-1,2 0 1,-1 0-1,1 0 1,0-11-11,-2-28-12,3-1 0,2-6 12,0 7 31,-6-1776 273,7 1798-288,1 0 1,0 0-1,5-9-16,-3 9-17,0-1-1,-2 1 1,-1-11 17,0-12-2,2 0 1,2 0-1,2 1 1,3 0-1,9-26 2,-15 54 13,-1 0 1,-1-1-1,1-20-13,-4 27-15,1 0 0,1-1 0,0 1-1,1 0 1,1 0 0,1 0 0,0 1 0,3-3 15,-4 3-12,0 1 0,-1-1 1,0 0-1,-1 1 1,0-1-1,-2 0 0,1 0 1,-2 0-1,0 0 0,-1-1 12,0-38-50,2-607 30,-1 617 34,-1 26-13,2 1 0,0-1-1,2 1 1,-1-1 0,2 1 0,2-5-1,0-9 0,0 0 1,-2 0 0,-2 0-1,-1 0 1,-3-26-1,1-18-42,2-169 161,0 244-157,0 0-7,0 0-48,4 2 85,0-1 1,0 1 0,0 0-1,0 0 1,-1 0 0,1 0 0,-1 1-1,0-1 1,1 1 0,1 3 7,7 3 11,7 4-1,2 0 1,-1-2-1,2 0 0,-1-1 0,2-2 0,-1 0 0,1-1 0,0-1 0,5-1-10,11 2 0,0-2 0,0-2 0,1-2 0,-1-1 0,9-3 0,43-11 21,-2-3 0,0-4 0,12-9-21,65-11-46,3 7 46,145-35 52,-263 55-52,272-69 5,-244 67-4,1 4 1,1 3 0,11 3-2,173-13-6,-138 7-12,111 4 18,-218 10-19,-1 1 1,1 0-1,-1 1 1,9 4 18,59 11 63,-21-5-89,-51-9 16,-1-2 0,1 0 0,0-1 1,6 1 9,52-6 13,-1-2 1,0-3 0,-1-4-1,59-17-13,-14 4-24,29 1 24,67 7 4,1 10-1,35 10-3,-22 0 1,1211 16 70,524-25-99,-372 75 36,-1088-37-28,-222-20 11,254 22 15,-430-26 13,51-5-19,30 2-3,-30 24-9,-125-26 6,1 2 0,14 4 6,-18-3-10,1-1-1,-1-1 0,7-1 11,-5-2-11,-9-2 18,1 2 0,-1 1 0,0 0 0,-1 1 0,16 5-7,-32-3-8,0 0-1,-1 0 1,1 1 0,-1-1-1,0 1 1,-1-1-1,1 1 1,-1-1-1,0 5 9,17 139-2,-17-89 5,-8 353 39,5-116-50,5-177 1,-5-1-1,-10 53 8,6-89 7,3 1 0,7 62-7,0-14 0,-2-63-10,3 0 1,8 40 9,19 226 5,-19-270 32,12 32-37,-9-40-20,-2 1 1,-3 7 19,1-2 9,2-1-1,11 28-8,15 67 41,-2 101-91,-2-38 100,-11-65-22,8 2-28,-22-103-16,-1 0 0,-3 0-1,-1 27 17,-6 167 43,-1-97-74,2 2 34,0-151-50,0 1-1,0-1 1,0 0 0,1 0 0,-1 0 0,1 1-1,-1-1 1,1 0 0,0 0 0,0 0 0,0 0 0,0 0-1,0 0 1,0-1 0,1 1 0,0 1 47,2 1-755</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36.438"/>
    </inkml:context>
    <inkml:brush xml:id="br0">
      <inkml:brushProperty name="width" value="0.2" units="cm"/>
      <inkml:brushProperty name="height" value="0.2" units="cm"/>
    </inkml:brush>
  </inkml:definitions>
  <inkml:trace contextRef="#ctx0" brushRef="#br0">1144 216 264,'0'0'273,"0"0"-133,-19-5-65,-166-33 464,152 32-501,-1 1 0,1 2 1,0 1-1,-1 2 0,0 1 0,1 2 1,0 1-1,0 1 0,0 2 0,0 1 0,1 2 1,0 1-1,1 2 0,1 1 0,-29 17-38,31-15-2,1 2 0,1 0-1,1 1 1,1 2 0,0 0 0,2 2-1,1 0 1,0 2 0,2 0-1,1 1 1,-7 14 2,8-8-2,1 1 0,1 1 1,2 1-1,2 0 0,0 0 0,3 1 0,1 1 1,2-1-1,1 1 0,2 0 0,2 21 2,1-44-2,1 0 0,1 0-1,0 0 1,1-1 0,0 1 0,1-1 0,1 0 0,0 0-1,1-1 1,0 0 0,1 0 0,0 0 0,0-1-1,2-1 1,-1 1 0,1-1 0,1-1 0,0 0-1,7 4 3,2 1 4,0-1-1,1 0 0,1-2 1,-1-1-1,2-1 0,-1 0 1,1-2-1,0-1 0,1 0 0,0-2 1,5 0-4,8-1-4,1-3 0,-1 0-1,1-3 1,-1 0 0,1-3 0,-2-1 0,20-7 4,4-6-8,-1-2 0,0-2 0,-2-3-1,2-5 9,201-111-7,-7-12 0,31-37 7,-259 174 12,1-2 0,-2-1 1,20-22-13,-38 36-3,0 0 1,0 0-1,-1 0 0,0-1 1,0 0-1,-1 0 1,0 0-1,-1-1 1,0 1-1,0-1 1,-1 0-1,0 0 0,0 0 1,-1 0-1,0-8 3,-1-9 12,-1 1-1,-1 0 1,-1-1-1,-2 1 1,0 0-1,-6-12-11,7 24 6,-1 1 0,-1-1 0,0 1 0,0 0 0,-2 1 0,1-1 0,-1 2 1,-1-1-1,0 1 0,0 0 0,-1 1 0,-11-8-6,3 4-4,0 2 1,-1 0 0,0 1 0,-1 0-1,0 2 1,-1 0 0,1 2-1,-1 0 1,-1 1 0,-4 1 3,-37-4-19,0 4-1,-52 3 20,85 1 0,-15 2-75,0 2 0,1 3 1,-1 1-1,2 2 0,-1 1 1,2 3-1,0 2 0,0 1 1,2 2-1,0 2 0,1 2 1,1 1-1,2 2 0,-32 29 75,14-8-696</inkml:trace>
</inkml:ink>
</file>

<file path=ppt/ink/ink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22.354"/>
    </inkml:context>
    <inkml:brush xml:id="br0">
      <inkml:brushProperty name="width" value="0.2" units="cm"/>
      <inkml:brushProperty name="height" value="0.2" units="cm"/>
      <inkml:brushProperty name="color" value="#E71224"/>
    </inkml:brush>
  </inkml:definitions>
  <inkml:trace contextRef="#ctx0" brushRef="#br0">32 1 336,'0'0'528,"0"0"-352,0 0-160,0 0-8,0 0-8,-22 118 0,13-83-488</inkml:trace>
</inkml:ink>
</file>

<file path=ppt/ink/ink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23.118"/>
    </inkml:context>
    <inkml:brush xml:id="br0">
      <inkml:brushProperty name="width" value="0.2" units="cm"/>
      <inkml:brushProperty name="height" value="0.2" units="cm"/>
      <inkml:brushProperty name="color" value="#E71224"/>
    </inkml:brush>
  </inkml:definitions>
  <inkml:trace contextRef="#ctx0" brushRef="#br0">1 52 488,'0'0'796,"0"0"-566,0 0-273,23-4 32,141-18 83,170 0 38,225 19-110,-295 4 14,2502 3 152,-1660 54-70,-559-19-66,-415-32-19,298 23 11,-269-13 51,99 26-73,-236-38 12,0 1-1,0 1 1,-1 1 0,21 9-12,-35-12-41,-1 0-1,0 0 1,1 0-1,-2 1 1,1 1-1,-1-1 1,0 1-1,0 0 1,-1 1-1,0-1 1,0 1-1,-1 0 1,2 4 41,9 24-882</inkml:trace>
</inkml:ink>
</file>

<file path=ppt/ink/ink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24.329"/>
    </inkml:context>
    <inkml:brush xml:id="br0">
      <inkml:brushProperty name="width" value="0.2" units="cm"/>
      <inkml:brushProperty name="height" value="0.2" units="cm"/>
      <inkml:brushProperty name="color" value="#E71224"/>
    </inkml:brush>
  </inkml:definitions>
  <inkml:trace contextRef="#ctx0" brushRef="#br0">18 55 64,'0'0'359,"0"0"-114,0 0-77,0 0 2,0 0 104,0 0-7,-3-9-62,-12-27-134,15 36-70,0-1 0,0 1 0,0 0 0,0-1 0,1 1 0,-1-1 0,0 1-1,0 0 1,0-1 0,1 1 0,-1-1 0,0 1 0,0 0 0,1-1 0,-1 1 0,0 0 0,1-1 0,-1 1 0,0 0 0,1 0 0,-1-1-1,0 1 1,1 0 0,-1 0 0,1 0 0,-1-1 0,0 1 0,1 0 0,-1 0 0,1 0 0,-1 0 0,1 0 0,-1 0 0,1 0 0,-1 0-1,0 0 1,1 0 0,-1 0 0,1 0 0,-1 0 0,1 1-1,24-2 28,-22 1-26,74 4 3,0 3 0,-1 4 0,0 2 0,47 17-5,90 12-7,134 7 7,-135-23 14,150 41-14,-150-22 20,2-8 1,168 4-21,138-3-10,888 85-19,-1151-90 51,21 4 110,249-1-132,-2-18-120,22 24 120,-365-27-827,-113-10-68</inkml:trace>
</inkml:ink>
</file>

<file path=ppt/ink/ink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37.767"/>
    </inkml:context>
    <inkml:brush xml:id="br0">
      <inkml:brushProperty name="width" value="0.2" units="cm"/>
      <inkml:brushProperty name="height" value="0.2" units="cm"/>
      <inkml:brushProperty name="color" value="#E71224"/>
    </inkml:brush>
  </inkml:definitions>
  <inkml:trace contextRef="#ctx0" brushRef="#br0">1 778 1408,'0'0'543,"0"0"-310,0 0-147,0 0-57,0 0 8,0-15 126,1 24-156,1 1-1,1-1 1,0 1 0,0-1-1,1 0 1,0 0 0,0-1-1,1 1 1,3 4-7,12 23 20,-14-23-21,0 0 1,1 0-1,1-1 0,0 0 0,0 0 1,1-1-1,4 4 1,-9-11 1,0-1 0,1 1 1,-1-1-1,1 0 0,-1-1 1,1 1-1,0-1 0,0 0 0,0 0 1,0 0-1,1-1 0,-1 1 0,0-1 1,1-1-1,-1 1 0,0-1 0,1 0 1,-1 0-1,1 0 0,-1-1 1,5-1-2,2 0 10,-1-1 0,0-1 1,0 0-1,0-1 0,0 1 1,0-2-1,-1 0 0,2-1-10,20-16 18,0-2-1,-1-2-17,84-78 81,86-102-81,93-135 1,-130 148-3,-109 132 19,-57 89-568,-15 14-21,-11 7-272</inkml:trace>
</inkml:ink>
</file>

<file path=ppt/ink/ink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2:12.269"/>
    </inkml:context>
    <inkml:brush xml:id="br0">
      <inkml:brushProperty name="width" value="0.2" units="cm"/>
      <inkml:brushProperty name="height" value="0.2" units="cm"/>
      <inkml:brushProperty name="color" value="#E71224"/>
    </inkml:brush>
  </inkml:definitions>
  <inkml:trace contextRef="#ctx0" brushRef="#br0">2708 328 216,'0'0'108,"0"0"-76,0 0 7,0 0 57,0 0 53,-9-3 7,-7-4-29,1 0 0,0-1-1,0-1 1,-12-9-127,-16-10 22,-1 2 0,-1 2 0,-1 1-1,-1 3 1,0 2 0,-2 2 0,-3 1-22,-91-19 66,-122-12-66,105 30 53,-1 7 0,-67 8-53,161 1-4,34 2 7,0 1-1,0 1 0,0 2 1,1 2-1,0 0 0,-6 5-2,-55 21 2,-35 21-2,13-2-6,2 6 0,3 4 0,-26 23 6,111-66 2,1 1 0,0 1 0,-7 10-2,-26 25-10,46-45 18,1 0 0,1 1 0,0 0 1,0 1-1,2 0 0,-1 1-8,-1 0-23,-1 5 19,0 0 1,1 0-1,-3 14 4,9-28-1,1 1 1,0 0-1,1 0 1,0 0 0,0 0-1,0 0 1,1 1-1,0-1 1,1 0-1,-1 0 1,1 0-1,1 0 1,0 1 0,2 2 1,2-1 1,-1 0-1,1-1 1,1 1-1,-1-1 0,2 0 1,-1-1-1,1 0 1,3 2-2,24 26-1,-24-23 6,1 0 1,0-1-1,0 0 1,1-1-1,1-1 0,0-1 1,0 0-1,1 0 1,6 2-6,23 6-12,0-1 1,29 5 11,-31-10 14,-1 2-1,0 2 1,19 10-14,-14-3-1,2-2 1,0-3 0,1-2-1,17 2 1,202 29-22,-58-12 12,-87-16 31,1-5 0,0-6 0,16-6-21,108 6 17,-156-2-15,0-4 0,0-5 0,0-3 0,-1-4 0,62-18-2,-15-8 1,-2-6 1,-1-5 0,-3-7-1,-2-5-1,-123 57 15,-1 1 0,1-1 0,0 0 0,-1-1 0,0 1 0,0-1 0,0-1 0,-1 1 0,1 0 0,-1-1 0,-1 0 0,2-3-15,1-4 53,-1 0 0,0-1 0,-1 0 1,0 0-1,1-12-53,1 5 3,-2-1 1,0 0 0,-1 0-1,-2 0 1,0 0 0,-1 0-1,-1-1 1,-2-8-4,1 26 0,-1 0-1,0 0 1,0 0-1,-1 0 1,1 0 0,-1 0-1,0 0 1,0 1-1,-1 0 1,-2-4 0,-45-43 69,37 38-78,-11-9 7,-1 1-1,-1 2 1,0 0 0,-9-2 2,6 3-1,1 0 1,1-3-1,-25-21 1,9 3 4,-1 3 0,-2 2-1,-2 1 1,-1 3 0,-1 2-1,-1 2 1,-2 2 0,0 3-1,-1 2 1,-1 3-1,-26-4-3,47 15-88,0 0-1,0 3 0,0 1 1,-2 2 88,10-1-220,-32 0-702</inkml:trace>
</inkml:ink>
</file>

<file path=ppt/ink/ink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2:14.399"/>
    </inkml:context>
    <inkml:brush xml:id="br0">
      <inkml:brushProperty name="width" value="0.2" units="cm"/>
      <inkml:brushProperty name="height" value="0.2" units="cm"/>
      <inkml:brushProperty name="color" value="#E71224"/>
    </inkml:brush>
  </inkml:definitions>
  <inkml:trace contextRef="#ctx0" brushRef="#br0">373 77 16,'0'0'213,"0"0"-71,0 0-12,0 0-10,0 0-5,0 0 28,-9-10 9,-28-32 16,35 40-159,0 0 0,0 0 0,0 0 0,0 0 0,-1 0 0,1 0 0,-1 1 0,0-1 0,1 1-1,-1 0 1,0 0 0,0 0 0,0 0 0,1 0 0,-1 0 0,0 1 0,0 0 0,0-1 0,0 1 0,0 0 0,0 1 0,0-1 0,0 0 0,0 1 0,-1 0-9,-5 2 33,0 0 1,1 1-1,-1 0 0,1 0 1,0 1-1,-5 3-33,0 0 12,-5 3-14,1 1 0,0 0 1,1 2-1,0-1 0,1 2 0,-8 10 2,17-18 0,0 1 0,0 0 0,1 0 0,0 0-1,0 1 1,1 0 0,0 0 0,1 0 0,0 0-1,0 1 1,1-1 0,0 1 0,1-1 0,-1 11 0,2-18-1,1 0 1,-1 0 0,1 0 0,0 0 0,0 0 0,0 0-1,0 0 1,0 0 0,0 0 0,0 0 0,1 0-1,-1-1 1,1 1 0,-1-1 0,1 1 0,-1-1-1,1 1 1,0-1 0,0 0 0,0 0 0,0 0-1,0 0 1,0 0 0,0 0 0,0-1 0,0 1 0,0-1-1,1 1 1,9 2-3,-1 0 0,1-1-1,0-1 1,8 1 3,-5-1-1,15 1-15,0-1-1,0-2 1,25-3 16,-49 3-2,1 1 0,-1-2 0,0 1 0,1-1 0,-1 0 0,0 0 1,0 0-1,0-1 0,0 0 0,0 0 0,-1-1 0,0 0 0,1 0 0,-1 0 0,-1 0 1,1-1-1,-1 0 0,1 0 0,-1 0 0,0-1 2,-5 8-4,1 1 0,-1-1 0,1 1 0,-1-1 0,1 1 0,0-1 0,0 1 0,0 0 0,0-1 0,0 1-1,1-1 1,-1 1 0,1-1 0,0 1 0,0-1 0,0 1 0,0-1 0,0 0 0,0 1 0,1-1 0,-1 0 0,1 0 0,-1 0 0,1 0 4,0 1 3,1 0-1,-1 0 1,1-1 0,-1 1 0,1-1 0,0 1-1,0-1 1,0 0 0,0 0 0,0 0 0,0-1-1,1 1 1,-1-1 0,1 0 0,-1 0 0,1 0-1,-1 0 1,1 0 0,1-1-3,-8 0 4,0-1 0,0 0 1,0 0-1,0 0 0,0 0 0,0-1 1,0 1-1,0-1 0,1 0 0,-1 0 1,1 0-1,-1 0 0,1 0 0,0 0 1,0-1-1,0 1 0,0-1 0,0 1 1,0-1-1,1 0 0,-1 0 0,1 1 1,0-2-5,-2-2-5,0-1 1,0 0-1,0 0 1,1-1 0,1 1-1,-1 0 1,1-1 0,0 1-1,1-1 1,0 1 0,0-1-1,1 0 5,0 5 1,0 0 0,0-1 1,0 1-1,1 0 0,-1 0 0,1 0 0,0 0 0,0 0 0,0 0 0,1 1 0,-1-1 0,1 1 0,-1-1 0,1 1 1,0 0-1,0 0 0,0 0 0,0 0 0,0 1 0,0-1 0,1 1 0,-1 0 0,0 0 0,4-1-1,8-2-8,-1 0 1,1 2-1,0-1 0,0 2 0,5 0 8,-4 0-15,62 2-13,-75-1 29,0 0-1,0 1 1,0-1-1,0 1 1,0 0-1,0 0 1,0 0-1,0 0 1,-1 0-1,1 1 1,0-1-1,-1 1 1,1 0-1,-1 0 1,0-1-1,1 2 1,-1-1-1,0 0 0,0 0 1,0 1-1,-1-1 1,1 1-1,-2-3 1,0 0 0,-1 0 0,1 0-1,0 0 1,-1 0 0,1 0 0,0 0 0,0 0 0,-1 0 0,1 0-1,0 0 1,-1 0 0,1 0 0,0 0 0,-1 0 0,1 0 0,0 0-1,-1 1 1,1-1 0,0 0 0,0 0 0,-1 0 0,1 0 0,0 1-1,0-1 1,-1 0 0,1 0 0,0 1 0,0-1 0,0 0 0,-1 0-1,1 1 1,0-1 0,0 0 0,0 0 0,0 1 0,0-1 0,0 0-1,-1 1 1,1-1 0,0 0 0,0 1 0,0-1 0,0 0 0,0 1-1,0-1 1,0 0 0,0 1 0,1-1 0,-1 0 0,0 0 0,0 1 0,0-1-1,0 0 1,0 1 0,0-1 0,1 0 0,-1 0 0,0 1 0,0-1-1,0 0 1,1 0 0,-1 1-1,-10-1-22,-64-2 11,43 0 33,0 1 0,0 2 0,-23 3-22,104-22-12,-33 11 5,1 1-1,0 0 1,0 1 0,0 1 0,1 1 0,-1 0 0,11 1 7,-28 2-1,0 0 0,0 0 0,0-1-1,0 1 1,1 0 0,-1 0 0,0 1-1,0-1 1,0 0 0,0 0 0,0 0-1,0 1 1,1-1 0,-1 0-1,0 1 1,0-1 0,0 1 0,0 0-1,0-1 1,-1 1 0,1 0 0,0-1-1,0 1 1,0 0 0,0 0 0,-1 0-1,1 0 1,0 0 0,-1 0 0,1 0-1,-1 0 1,1 0 0,-1 0 0,0 0-1,1 1 2,13 21-16,-13-23 16,-1 1 1,1-1-1,0 0 0,-1 0 0,1 0 0,-1 1 1,1-1-1,-1 0 0,1 0 0,-1 0 0,1 0 0,-1 0 1,1 0-1,0 0 0,-1 0 0,1 0 0,-1 0 1,1-1-1,-1 1 0,1 0 0,-1 0 0,1 0 0,-1-1 1,1 1-1,-1 0 0,1-1 0,-1 1 0,1 0 1,-1-1-1,0 1 0,1 0 0,-1-1 0,0 1 0,1-1 1,-1 1-1,0-1 0,15-19-4,-12 16 7,0-3-9,-3 6 5,0-1 0,1 1 0,-1 0-1,1-1 1,-1 1 0,1 0 0,0-1-1,-1 1 1,1 0 0,0 0 0,0 0-1,0 0 1,0 0 0,0 0 0,0 0-1,0 0 1,0 0 0,0 0 0,1 1-1,-1-1 1,0 0 0,0 1 0,1-1-1,-1 1 1,1 0 0,-1-1 0,0 1-1,1 0 1,-1 0 0,0-1 0,1 1-1,0 1 2,26 1 39,-21-1-43,-1 0 0,1 0-1,0-1 1,-1 0 0,1 0 0,-1-1 0,1 0 0,0 0 0,-1 0 0,0-1 0,1 0 4,-4-6 156,-4 7-158,1 1 1,0 0-1,0-1 1,0 1-1,0-1 1,0 1-1,0 0 1,0-1-1,0 1 1,0-1-1,0 1 1,0 0-1,0-1 1,0 1-1,0-1 1,0 1-1,0 0 1,1-1-1,-1 1 1,0-1-1,0 1 1,0 0-1,1-1 1,-1 1-1,0 0 1,1 0-1,-1-1 1,0 1-1,0 0 1,1-1-1,-1 1 1,0 0-1,1 0 1,-1 0-1,1-1 1,-1 1-1,0 0 1,1 0-1,-1 0 1,1 0 1,5-2-45,1 1 0,0 0 1,-1 1-1,1-1 0,0 1 1,-1 0-1,1 1 0,0 0 1,-1 0-1,1 0 0,0 1 1,0 0 44,-7-1-718</inkml:trace>
</inkml:ink>
</file>

<file path=ppt/ink/ink1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2:15.692"/>
    </inkml:context>
    <inkml:brush xml:id="br0">
      <inkml:brushProperty name="width" value="0.2" units="cm"/>
      <inkml:brushProperty name="height" value="0.2" units="cm"/>
      <inkml:brushProperty name="color" value="#E71224"/>
    </inkml:brush>
  </inkml:definitions>
  <inkml:trace contextRef="#ctx0" brushRef="#br0">10 383 56,'0'0'137,"0"0"-29,0 0-9,0 0 22,0 0-22,-2-14-35,-5-44-47,7 57-17,0 0 0,0 0 0,0 0 0,0 0 0,0 0 0,0 0 0,0-1 0,1 1 0,-1 0 0,1 0 0,-1 0 0,1 0 0,-1 0 0,1 1 0,-1-1 0,1 0 0,0 0 0,-1 0 0,1 0 0,0 1 0,0-1 0,0 0 0,0 1 0,-1-1 0,1 0 0,0 1 0,0 0 0,0-1 0,0 1 0,0-1 0,0 1 0,0 0 0,1 0 0,-1 0 0,0-1 0,1 1 0,0 0 0,0 0 1,0 0-1,0 0 0,0 0 0,0 0 0,0 0 1,1 0-1,-1 1 0,0-1 0,0 1 0,0 0 1,0-1-1,0 1 0,-1 0 0,1 0 0,1 3 4,-1-1 1,1 1-1,-1-1 0,0 1 1,0 0-1,-1 0 0,1 0 0,-1 0 1,0 0-1,0 0 0,0 0 1,0 0-1,-1 4-4,1 62 51,-2-43-32,6-5 41,5-32 28,7-33-18,-9 8-66,-2 10 9,0 0 1,2 0-1,1 1 1,1 0-14,-10 23-2,0 0 1,0 1-1,1-1 1,-1 1-1,0 0 1,0-1-1,0 1 1,0-1-1,1 1 1,-1-1-1,0 1 1,1-1-1,-1 1 1,0 0 0,1-1-1,-1 1 1,0 0-1,1-1 1,-1 1-1,1 0 1,-1-1-1,0 1 1,1 0-1,-1 0 1,1 0-1,-1-1 1,1 1-1,-1 0 1,1 0 0,-1 0-1,1 0 1,-1 0-1,1 0 1,-1 0-1,1 0 1,-1 0-1,1 0 1,-1 0-1,1 0 1,-1 0-1,1 1 1,-1-1-1,1 0 1,-1 0 0,1 0-1,-1 1 1,0-1-1,1 0 1,-1 1-1,1-1 1,-1 0-1,0 1 1,1-1-1,-1 0 1,0 1-1,1-1 1,-1 1-1,0-1 1,0 1 0,1-1-1,-1 1 1,0-1-1,0 1 1,0-1-1,0 1 1,0-1-1,0 1 1,0-1-1,0 1 1,0-1 1,15 44 45,-13-37-39,5 26 33,-6-27-38,0 1 0,0-1-1,1 0 1,0 0 0,0 0 0,0 0 0,1 0-1,0 0 1,0 0 0,1-1 0,0 1-1,-4-5 1,1 0 0,0 0 1,0 0-1,0-1 0,0 1 1,0 0-1,0-1 0,0 1 1,0 0-1,0-1 0,0 0 1,1 1-1,-1-1 0,0 0 1,0 1-1,0-1 1,0 0-1,1 0 0,-1 0 1,0 0-1,0 0 0,0 0 1,1 0-1,-1-1 0,0 1 1,0 0-1,0-1 0,0 1 1,0-1-1,1 1 0,-1-1 1,0 1-1,0-1 0,0 0 1,-1 0-1,1 1 0,0-1 1,0 0-1,0 0 1,0 0-1,-1 0 0,1-1-1,28-45 73,-28 44-77,3-7 21,-1 0 0,0 0 0,0-1 1,-1 1-1,0-1 0,-1 0 0,-1 1 0,0-1 1,0-7-18,0 18 145,0 0-72,9 27-94,-7-24 21,0-1 1,0 0-1,0 0 1,1 0-1,-1 0 1,0-1-1,1 1 0,-1-1 1,1 1-1,-1-1 1,1 0-1,0 0 1,0 0-1,0 0 0,-1 0 1,1-1-1,0 1 1,0-1-1,2 0 0,60 0 108,-60-2-139,1 1 0,-1-1 0,0 0 0,0 0 0,0 0 0,0-1 0,0 0 0,0 0 0,-1 0 0,1 0 0,1-3 31,45-43-652,-46 43 574,-2 4 70,-1 0-1,1-1 0,-1 1 1,0-1-1,0 0 1,-1 0-1,1 0 1,0 0-1,-1 0 1,0 0-1,0 0 1,0 0-1,0-1 0,0 1 1,0 0-1,-1-1 1,0 0 8,0-1 45,-1 0-1,0 0 1,0 0 0,-1 0 0,1 0 0,-1 0-1,0 0 1,0 1 0,-1-1 0,-2-3-45,-5-22 102,4 13-56,5 16-12,0 8 13,4 59 127,4 1-1,5 20-173,7 59 136,1-26-87,-23-165 58,-6-65-88,1 55-37,2-1 1,2 1 0,4-26 17,0 73 1,1 0 0,0 1 1,0-1-1,1 1 0,0-1 1,0 1-1,1 0 0,0 0 0,0 0 1,0 0-1,5-6-1,-5 9 0,-1 1 0,1-1 1,0 0-1,0 1 0,0 0 0,0 0 0,1 0 0,-1 0 0,1 0 1,0 1-1,0-1 0,0 1 0,0 0 0,0 0 0,0 1 0,0-1 1,1 1-1,-1 0 0,1 0 0,2 0 0,-5 2-3,1-1 1,-1 0-1,0 1 1,1 0-1,-1 0 1,0-1-1,1 1 1,-1 1-1,0-1 1,0 0-1,0 0 0,0 1 1,0-1-1,0 1 1,0 0-1,0 0 1,-1-1-1,1 1 1,-1 0-1,1 0 0,-1 1 1,0-1-1,0 0 1,0 0-1,0 0 1,0 1-1,0-1 1,-1 1-1,1 1 3,3 11-2,-1 0 0,0 0 0,-1 0-1,0 5 3,0-3 14,-1 0-1,-1 1 0,0-1 1,-1 1-1,-1-1 0,-1 1 1,0-1-1,-2 0 0,0 0 1,0-1-1,-3 4-13,-22 54-87,29-75-434,1 0 362,0-14-845</inkml:trace>
</inkml:ink>
</file>

<file path=ppt/ink/ink1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2:17.058"/>
    </inkml:context>
    <inkml:brush xml:id="br0">
      <inkml:brushProperty name="width" value="0.2" units="cm"/>
      <inkml:brushProperty name="height" value="0.2" units="cm"/>
      <inkml:brushProperty name="color" value="#E71224"/>
    </inkml:brush>
  </inkml:definitions>
  <inkml:trace contextRef="#ctx0" brushRef="#br0">236 34 8,'0'0'164,"0"0"-33,0 0 29,0 0-42,-22-7 26,-67-18-25,85 24-106,1 2 0,-1-1 0,0 0 0,0 1 0,1-1 0,-1 1 0,0 0 0,1 1 0,-1-1 0,1 0 0,-1 1 0,1 0 0,0 0 0,0 0 0,0 0 0,0 1 0,0-1 0,0 1 0,0-1 0,1 1 0,0 0 0,-1 0 0,1 0 0,0 1 0,0-1 0,1 0 0,-2 3-13,-2 3 32,-22 43 50,26-48-82,-1-1 0,1 0 0,0 1 0,1-1 0,-1 1 0,0-1 0,1 1 0,0-1 0,0 1 0,0-1 1,0 1-1,1-1 0,-1 1 0,1-1 0,1 3 0,-1-5 0,0 0 0,1 1 0,0-1 0,-1 0 1,1 0-1,-1 0 0,1-1 0,0 1 0,0 0 0,0-1 1,-1 1-1,1-1 0,0 1 0,0-1 0,0 0 1,0 0-1,0 0 0,0 0 0,0 0 0,0 0 0,42-4 13,-38 2-15,-1 0 0,1 0 1,-1-1-1,1 0 0,-1 0 1,0 0-1,0 0 0,0-1 1,-1 0-1,1 0 0,3-5 2,6-4 7,29 25 98,119-12-82,-161 1-25,0 0 0,-1 0 1,1 0-1,-1 0 1,1 0-1,0 0 0,-1 0 1,0 0-1,1 1 1,-1-1-1,0 0 1,1 0-1,-1 0 0,0 1 1,0-1-1,0 0 1,0 0-1,0 1 0,0-1 1,-1 0 1,1 38 134,0-31-75,0 1-74,3 16 184,-2-25-166,0 1 0,0-1-1,0 0 1,1 1 0,-1-1-1,0 0 1,0 0 0,0 0-1,0 0 1,0 0 0,0 0-1,1 0 1,-1-1 0,0 1 0,0 0-1,0-1 1,0 1 0,0 0-1,0-1 1,0 1 0,0-1-1,0 0 1,0 1 0,0-1-3,0 1-34,-1 0 13,0 0 9,1 6 291,-2-19-145,30-167-118,-29 178-18,1 0-1,-1 0 0,0 0 0,0 0 0,1 0 1,0 0-1,-1 0 0,1 0 0,0 0 0,0 0 0,0 0 1,0 0-1,0 1 0,0-1 0,0 0 0,1 1 0,0-2 3,-1 3-25,0-1-1,0 0 0,0 1 0,1-1 0,-1 1 0,0 0 0,0-1 0,0 1 0,1 0 0,-1 0 0,0 0 1,0-1-1,0 1 0,1 0 0,-1 1 0,0-1 0,0 0 0,1 0 0,-1 1 0,0-1 0,1 1 26,3 1-42,0 1 0,0-1 0,0 1 0,0 0-1,-1 1 1,1-1 0,-1 1 0,0 0 0,0 0-1,0 1 1,2 2 42,13 25 21,-18-29-15,0 0 0,0 1-1,0-1 1,1 0-1,0 0 1,-1 0-1,1-1 1,0 1-1,1 0 1,-1-1-1,0 1 1,1-1 0,-1 0-1,1 0 1,0 0-1,0 0 1,0 0-1,0 0 1,0-1-1,0 0 1,0 1-1,0-1 1,1 0 0,-1-1-1,0 1 1,4 0-6,0-2 5,0 0-1,0 0 1,0 0 0,0-1 0,0 0 0,0-1 0,0 0 0,-1 0 0,1 0 0,-1 0 0,6-5-5,-9 5 0,1 1 0,-1-1 0,1 1 0,-1-1 0,0 0 0,0 0 0,0 0 1,0-1-1,-1 1 0,0-1 0,1 0 0,-1 1 0,0-1 0,-1 0 0,1 0 0,-1 0 0,0 0 0,0-1 1,0 1-1,0-3 0,-1 5 0,-1 0 1,0 0-1,0 0 1,0 0-1,0 0 1,0 0-1,0 1 1,-1-1-1,1 0 1,0 0-1,-1 1 1,0-1-1,1 1 1,-1 0-1,0-1 0,0 1 1,1 0-1,-1 0 1,0 0-1,0 0 1,0 0-1,0 1 1,-1-1-1,1 1 1,0-1-1,0 1 1,0 0-1,-2 0 0,-65-7 89,64 7-82,1 1-1,0-1 0,0 1 1,0 0-1,-1 0 0,1 0 1,0 1-1,1-1 0,-1 1 1,0 0-1,0 0 0,1 1 1,-1-1-1,1 1 0,0-1 1,0 1-1,0 0 0,0 1 1,0-1-1,1 0 0,-1 1 0,1-1 1,0 1-1,0 0 0,0 0 1,0 0-1,1 0 0,0 0 1,0 0-1,0 0 0,0 0 1,0 4-7,0 0 12,0 0 0,0 0 1,0 1-1,1-1 0,1 1 0,-1-1 1,1 0-1,1 0 0,0 1 0,0-1 1,0 0-1,1 0 0,0-1 1,1 1-1,0-1 0,1 3-12,4 1 11,0 0 1,1-1-1,0 0 0,1-1 0,0 0 1,0-1-1,1 0 0,0-1 0,0 0 1,13 5-12,-5-4-83,0-1 1,1-1-1,-1-1 0,1-1 1,0 0-1,19 0 83,1-3-716</inkml:trace>
</inkml:ink>
</file>

<file path=ppt/ink/ink1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2:17.687"/>
    </inkml:context>
    <inkml:brush xml:id="br0">
      <inkml:brushProperty name="width" value="0.2" units="cm"/>
      <inkml:brushProperty name="height" value="0.2" units="cm"/>
      <inkml:brushProperty name="color" value="#E71224"/>
    </inkml:brush>
  </inkml:definitions>
  <inkml:trace contextRef="#ctx0" brushRef="#br0">30 6 88,'0'0'380,"0"0"7,0 0-63,0 0-120,0 0-11,0 0-23,-15-5 15,13 13-174,-1 0 0,1 1 0,1-1 1,0 1-1,0-1 0,0 1-11,1-4-13,-2 7-72,1-1 0,0 1 0,1 0 0,0-1-1,1 1 1,1 0 0,-1-1 0,2 1 0,1 3 85,-3-8-731</inkml:trace>
</inkml:ink>
</file>

<file path=ppt/ink/ink1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2:18.110"/>
    </inkml:context>
    <inkml:brush xml:id="br0">
      <inkml:brushProperty name="width" value="0.2" units="cm"/>
      <inkml:brushProperty name="height" value="0.2" units="cm"/>
      <inkml:brushProperty name="color" value="#E71224"/>
    </inkml:brush>
  </inkml:definitions>
  <inkml:trace contextRef="#ctx0" brushRef="#br0">0 6 608,'0'0'320,"0"0"-136,0 0-184,0 0 8,0 0 8,0 0-16,0 0 0,5-6-88,16 6 8,1 0-304</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37.553"/>
    </inkml:context>
    <inkml:brush xml:id="br0">
      <inkml:brushProperty name="width" value="0.2" units="cm"/>
      <inkml:brushProperty name="height" value="0.2" units="cm"/>
    </inkml:brush>
  </inkml:definitions>
  <inkml:trace contextRef="#ctx0" brushRef="#br0">417 2 48,'0'0'69,"0"0"23,0 0 22,-19-1 36,-63 1-20,71 2-113,-1 0 0,1 0 0,0 2 1,1-1-1,-1 1 0,1 1 0,-1 0 0,1 0 1,1 1-1,-1 0 0,1 1 0,0 0 0,0 1 1,-2 2-18,4-4 10,-8 8-6,0 1 0,1 0 1,0 1-1,1 0 0,1 1 1,1 1-1,-4 6-4,8-11 8,0 1-1,1 0 1,1 0-1,0 1 0,1-1 1,0 1-1,1 0 1,1 0-1,0 0 1,1 4-8,1-16 0,0-1 0,0 1 0,1-1 0,-1 0 0,1 1 0,-1-1 1,1 0-1,0 1 0,-1-1 0,1 0 0,0 0 0,1 0 0,-1 0 0,0 0 0,1 0 0,-1 0 1,1 0-1,-1 0 0,1 0 0,0-1 0,0 1 0,0-1 0,0 0 0,0 1 0,0-1 0,0 0 1,0 0-1,0 0 0,1 0 0,-1-1 0,0 1 0,2 0 0,10 1-3,-1-1-1,0 1 1,1-2-1,-1 0 1,9-2 3,0 1-1,-10 1-31,0-2 1,0 0-1,-1 0 0,1-1 1,-1-1-1,1 0 0,-1 0 0,0-1 1,-1-1-1,1 0 0,-1 0 1,0-1-1,-1 0 0,10-9 32,14-18-396</inkml:trace>
</inkml:ink>
</file>

<file path=ppt/ink/ink1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2:18.483"/>
    </inkml:context>
    <inkml:brush xml:id="br0">
      <inkml:brushProperty name="width" value="0.2" units="cm"/>
      <inkml:brushProperty name="height" value="0.2" units="cm"/>
      <inkml:brushProperty name="color" value="#E71224"/>
    </inkml:brush>
  </inkml:definitions>
  <inkml:trace contextRef="#ctx0" brushRef="#br0">1 15 152,'0'0'201,"0"0"-110,0 0 38,0 0 102,0 0 36,0 0-19,0-4-87,0-7-61,0 37-71,1 43 57,5 2-49,-4-34-5,1 0 0,2 0 0,1 0 0,2-1 0,2 0 0,11 29-32,-19-61-125,0 1-1,0 0 1,0 1-1,-1-1 1,0 0-1,0 0 1,0 1-1,-1 1 126,0-6-456</inkml:trace>
</inkml:ink>
</file>

<file path=ppt/ink/ink1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2:19.590"/>
    </inkml:context>
    <inkml:brush xml:id="br0">
      <inkml:brushProperty name="width" value="0.2" units="cm"/>
      <inkml:brushProperty name="height" value="0.2" units="cm"/>
      <inkml:brushProperty name="color" value="#E71224"/>
    </inkml:brush>
  </inkml:definitions>
  <inkml:trace contextRef="#ctx0" brushRef="#br0">1 417 160,'0'0'343,"0"0"-24,0 0-73,0 0-6,0 0-14,0 0-34,5-8-91,-1 1-100,1 1 1,0 0-1,1 0 0,-1 1 1,1-1-1,0 1 0,0 1 1,1-1-1,-1 1 0,1 0 1,0 0-1,0 1 0,0 0 1,1 0-1,6-1-1,30-8-120,1 2 0,0 2-1,9 1 121,81-15-231,-133 22 230,0 0 1,1-1-1,-1 1 1,0-1-1,0 0 1,0 0-1,0 1 1,0-1-1,0-1 1,0 1-1,0 0 1,0 0-1,0-1 1,0 1-1,-1-1 1,1 1-1,-1-1 1,1 0-1,-1 0 0,1 0 1,-1 1-1,0-1 1,0 0-1,0-1 1,0 1-1,-1 0 1,1 0-1,0 0 1,-1 0-1,0-1 1,1 1-1,-1 0 1,0-1-1,0 1 1,0-2 0,-1-2-1,-1 0 0,1 0 0,-1 0 0,0 0 0,-1 1 0,1-1 0,-1 1 0,0 0 0,0-1 0,-1 2 0,0-1 0,1 0 0,-3-1 1,3 3 4,1 1-1,0 0 1,-1 0-1,1 0 1,-1 0-1,1 1 1,-1-1-1,0 1 1,0-1-1,0 1 1,0 0-1,0 0 1,0 1-1,0-1 1,0 0-1,0 1 1,0 0-1,0 0 1,0 0-1,0 0 1,0 0-1,-1 1 1,1-1-1,0 1 0,0 0 1,0 0-1,0 0 1,-1 1-4,-2 0 9,0 2-1,1-1 1,-1 0 0,1 1-1,-1 0 1,1 1-1,0-1 1,1 1 0,-1 0-1,1 0 1,0 0 0,-2 5-9,0 2 7,0 1 1,1 1 0,1-1-1,0 1 1,0-1 0,2 1-1,0 0 1,0 0 0,2 0 0,-1 0-1,2 1 1,0-1 0,3 13-8,-3-24 1,0 1 1,0 0-1,0 0 1,1-1-1,-1 1 1,1-1-1,0 1 1,0-1-1,1 0 1,-1 0-1,1 0 1,-1 0-1,1 0 1,0-1-1,0 1 1,0-1-1,1 0 1,-1 0-1,0 0 1,1 0-1,-1 0 1,1-1-1,0 0 1,0 1-1,-1-1 1,1-1-1,0 1-1,3 0 2,-1 0-1,0 0 0,0-1 1,1 0-1,-1 0 0,0-1 0,1 1 1,-1-1-1,0-1 0,0 1 1,0-1-1,0 0 0,0 0 0,0-1 1,0 0-1,2-2-1,0 0 5,0 0-1,-1-1 1,1 0 0,-1-1-1,0 0 1,-1 0 0,1 0-1,-2-1 1,1 0 0,-1 0-1,0 0 1,0-1 0,-1 1-1,-1-1 1,1 0 0,-1-1-1,-1 1 1,0 0 0,0-1-1,0-3-4,5-12 125,-6 25-125,-1 0 1,0 0 0,1 0-1,-1 0 1,0 0-1,1 0 1,-1 0 0,0 0-1,0 0 1,1 0 0,-1 0-1,0 0 1,1 0-1,-1 0 1,0 0 0,1 0-1,-1 0 1,0 1-1,0-1 1,1 0 0,-1 0-1,0 0 1,0 1-1,1-1 1,-1 0 0,0 0-1,0 0 1,0 1-1,1-1 1,-1 0 0,0 0-1,0 1 1,0-1-1,0 0 1,0 1 0,0-1-1,0 0 1,0 1-1,1-1 1,-1 0-1,18 56-69,-11-31 73,-4-18-2,0 1 0,0-1 0,1-1 0,0 1 0,0 0 0,1-1 0,0 1-2,-4-6 2,0 0 0,0 0 1,1 0-1,-1 0 0,0 0 0,0 0 0,1 0 0,-1 0 1,1 0-1,-1-1 0,1 1 0,-1-1 0,1 1 0,-1-1 1,1 1-1,-1-1 0,1 0 0,-1 0 0,1 0 0,0 0 1,-1 0-1,1 0 0,-1 0 0,1-1 0,0 1 0,-1 0 1,1-1-1,-1 1 0,1-1 0,-1 0 0,0 0 0,1 1 1,-1-1-1,0 0 0,1 0 0,-1 0 0,0 0 0,1-1-2,4-4 8,-1 0-1,0-1 0,0 1 1,0-1-1,-1 0 0,0-1 0,0 1 1,-1-1-1,0 1 0,0-1 1,-1 0-1,1-6-7,19-45 67,-22 59-67,1 0-1,-1 0 1,0 0 0,0-1 0,0 1-1,0 0 1,0 0 0,1 0-1,-1-1 1,0 1 0,0 0-1,0 0 1,0 0 0,1 0-1,-1 0 1,0-1 0,0 1-1,0 0 1,1 0 0,-1 0 0,0 0-1,0 0 1,1 0 0,-1 0-1,0 0 1,0 0 0,1 0-1,-1 0 1,0 0 0,0 0-1,1 0 1,-1 0 0,0 0 0,0 0-1,0 0 1,1 0 0,-1 0-1,0 1 1,0-1 0,1 0 0,9 11-23,13 25-26,-14-20 38,-5-11 11,32 43-7,-34-46 8,0 0 0,0 0-1,0 0 1,0 0-1,1 0 1,-1 0-1,1 0 1,-1-1 0,1 1-1,0-1 1,0 0-1,0 0 1,-1 0-1,1 0 1,0 0 0,0-1-1,1 1 0,-2-2 6,-1 0 0,1 1 0,0-1 0,0 0 0,-1 0 0,1-1-1,0 1 1,-1 0 0,1 0 0,-1-1 0,0 1 0,1-1 0,-1 1 0,0-1 0,0 0 0,0 1 0,0-1 0,0 0-1,0 0 1,-1 0 0,1 1 0,0-1 0,-1-1-6,16-51-8,-14 48 19,3-15-18,0 0 0,-2 0 1,-1 0-1,1-14 7,-4 35 1,1-1-1,0 1 0,0 0 1,0-1-1,0 1 1,0 0-1,0-1 1,1 1-1,-1 0 1,0-1-1,0 1 1,0 0-1,0 0 0,0-1 1,0 1-1,0 0 1,1-1-1,-1 1 1,0 0-1,0 0 1,0-1-1,1 1 1,-1 0-1,0 0 0,0 0 1,1-1-1,-1 1 1,0 0-1,1 0 1,-1 0-1,0 0 1,0-1-1,1 1 1,-1 0-1,0 0 0,1 0 1,-1 0-1,0 0 1,1 0-1,-1 0 1,0 0-1,1 0 1,-1 0-1,0 0 0,1 0 1,-1 0-1,0 0 1,1 1-1,-1-1 1,0 0-1,1 0 1,-1 0-1,0 0 1,0 1-1,1-1 0,-1 0 1,0 0-1,0 0 1,1 1-1,-1-1 1,0 0-1,14 11-43,30 32 51,2-3 0,16 10-8,-60-48 1,0-1 0,1 1 0,-1-1 0,0 0 0,0 0 0,1 0 0,-1-1 0,1 1 0,-1-1 0,0 1 0,1-1 0,-1 0 0,1 1 0,-1-1 0,1-1 0,-1 1-1,1 0 1,-1-1 0,1 1 0,-1-1 0,1 1 0,-1-1 0,0 0 0,1 0 0,-1-1 0,0 1 0,0 0 0,0-1 0,0 1 0,0-1 0,0 1 0,1-2-1,8-8 13,0 0 1,-1 0 0,0-1 0,7-12-14,-10 14-27,-3 3 30,0 0 0,-1 0 0,0 0 0,0-1 0,-1 1 0,0-1 0,0 1 0,-1-1 0,1 0 0,-2 0 0,1-3-3,-3-82 6,1 72-88,3 38 82,0 1-1,2-1 0,0 1 0,1-1 0,0-1 0,2 1 0,0-1 0,0 0 0,9 12 1,-6-11 2,-1 1 0,-1 1-1,0-1 1,-2 1 0,0 1 0,-1-1-1,1 13-1,-5-31 0,-1 0-1,0-1 0,0 1 0,0 0 0,0 0 0,0 0 0,0 0 0,0 0 1,0 0-1,0-1 0,0 1 0,-1 0 0,1 0 0,0 0 0,-1 0 1,1-1-1,0 1 0,-1 0 0,1 0 0,-1-1 0,0 1 0,1 0 0,-1-1 1,1 1-1,-1 0 0,0-1 0,1 1 0,-1-1 0,0 1 0,0-1 1,1 0 0,-31 4-311,29-4 263,-24 0-887</inkml:trace>
</inkml:ink>
</file>

<file path=ppt/ink/ink1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2:22.222"/>
    </inkml:context>
    <inkml:brush xml:id="br0">
      <inkml:brushProperty name="width" value="0.2" units="cm"/>
      <inkml:brushProperty name="height" value="0.2" units="cm"/>
      <inkml:brushProperty name="color" value="#E71224"/>
    </inkml:brush>
  </inkml:definitions>
  <inkml:trace contextRef="#ctx0" brushRef="#br0">15 0 520,'0'0'314,"0"0"-22,0 0-122,0 0-98,0 0-42,-3 0 11,-9 1 51,21 1 70,20 7-121,325 139 27,-311-128-68,0 2-1,-1 2 1,-1 2 0,30 25 0,-9-7 6,-38-29 2,0-1-1,1-1 0,-1-2 1,2 0-1,1-1 1,7 0-8,50 11-4,32 2 4,30 7 119,-125-23-110,-1 0-1,0 2 1,0 0-1,0 2 1,-1 0 0,2 3-9,-2-2 1,0-1 0,0-1 1,1 0-1,1-1 1,0-2-1,5 2-1,-25-9-1,24 5 4,0 1 1,-1 0 0,0 2 0,0 1 0,-1 1 0,0 2 0,-1 0-1,5 4-3,27 19-3,1-4 0,1-1 0,2-4 0,0-1 0,2-4 0,1-2 0,0-2 0,10-2 3,55 13 16,0 5 0,-2 5-1,60 31-15,-149-51-10,-1 1 0,23 18 10,38 21 12,13-3-33,-107-55 58,-1 2-25,8 2-216,-7-4-395</inkml:trace>
</inkml:ink>
</file>

<file path=ppt/ink/ink1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6:52.578"/>
    </inkml:context>
    <inkml:brush xml:id="br0">
      <inkml:brushProperty name="width" value="0.2" units="cm"/>
      <inkml:brushProperty name="height" value="0.2" units="cm"/>
      <inkml:brushProperty name="color" value="#E71224"/>
    </inkml:brush>
  </inkml:definitions>
  <inkml:trace contextRef="#ctx0" brushRef="#br0">138 1 16,'0'0'57,"0"0"-18,0 0 21,0 0 0,-39 4 1098,-15 47-1176,20-16 20,32-33-42,1 0 0,0-1 1,0 1-1,0 0 0,1 0 1,-1-1-1,0 1 0,1 0 1,-1 0-1,1 0 1,-1 0-1,1 0 0,0 0 1,0 0-1,0 0 0,0 0 1,0 0-1,1 1 40,-1 5-52,0 9-316</inkml:trace>
</inkml:ink>
</file>

<file path=ppt/ink/ink1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6:52.981"/>
    </inkml:context>
    <inkml:brush xml:id="br0">
      <inkml:brushProperty name="width" value="0.2" units="cm"/>
      <inkml:brushProperty name="height" value="0.2" units="cm"/>
      <inkml:brushProperty name="color" value="#E71224"/>
    </inkml:brush>
  </inkml:definitions>
  <inkml:trace contextRef="#ctx0" brushRef="#br0">149 1 64,'0'0'103,"0"0"-18,0 0-40,0 0 21,0 0-4,0 0 20,-15 9-38,5-4-42,-4 3 20,0-1 1,0 2-1,1 0 1,0 1 0,1 0-1,0 1 1,-11 12-23,20-19-9,-3 11-260,6-11 12</inkml:trace>
</inkml:ink>
</file>

<file path=ppt/ink/ink1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6:53.373"/>
    </inkml:context>
    <inkml:brush xml:id="br0">
      <inkml:brushProperty name="width" value="0.2" units="cm"/>
      <inkml:brushProperty name="height" value="0.2" units="cm"/>
      <inkml:brushProperty name="color" value="#E71224"/>
    </inkml:brush>
  </inkml:definitions>
  <inkml:trace contextRef="#ctx0" brushRef="#br0">1 1 80,'0'0'40,"0"0"-8,0 0-16,0 0 0,0 0-32,0 0-24</inkml:trace>
</inkml:ink>
</file>

<file path=ppt/ink/ink1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6:53.735"/>
    </inkml:context>
    <inkml:brush xml:id="br0">
      <inkml:brushProperty name="width" value="0.2" units="cm"/>
      <inkml:brushProperty name="height" value="0.2" units="cm"/>
      <inkml:brushProperty name="color" value="#E71224"/>
    </inkml:brush>
  </inkml:definitions>
  <inkml:trace contextRef="#ctx0" brushRef="#br0">153 1 56,'-109'104'56,"109"-102"-48,0 0 8,-4 4 0,0 0-32,4 4 0,-9 0-8,4 2 0,-3-3-24,3 3 24,-4-4 24</inkml:trace>
</inkml:ink>
</file>

<file path=ppt/ink/ink1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6:54.421"/>
    </inkml:context>
    <inkml:brush xml:id="br0">
      <inkml:brushProperty name="width" value="0.2" units="cm"/>
      <inkml:brushProperty name="height" value="0.2" units="cm"/>
      <inkml:brushProperty name="color" value="#E71224"/>
    </inkml:brush>
  </inkml:definitions>
  <inkml:trace contextRef="#ctx0" brushRef="#br0">169 0 24,'0'0'220,"0"0"-81,0 0-22,0 0 10,0 0-17,0 0-15,-9 22 437,-105 281-497,107-289-23,0 1 1,-1-1-1,-1 0 0,-6 6-12,17-21-1,0 0-1,-1 0 1,1 0-1,0 0 0,0 1 1,0-1-1,0 0 1,0 1-1,0-1 1,0 1-1,0 0 0,0-1 1,0 1-1,0 0 1,0 0-1,0 0 0,0 1 1,0-1-1,0 0 1,0 1 1,65 11-60,4 1 23,-52-12 8,0-1-1,1-1 0,0-1 1,0 0-1,-1-2 1,1 0-1,-1-1 0,0-1 1,0-1-1,2-1 30,10-3-515,-29 11 158</inkml:trace>
</inkml:ink>
</file>

<file path=ppt/ink/ink1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24.008"/>
    </inkml:context>
    <inkml:brush xml:id="br0">
      <inkml:brushProperty name="width" value="0.2" units="cm"/>
      <inkml:brushProperty name="height" value="0.2" units="cm"/>
      <inkml:brushProperty name="color" value="#E71224"/>
    </inkml:brush>
  </inkml:definitions>
  <inkml:trace contextRef="#ctx0" brushRef="#br0">171 5 104,'0'0'97,"0"0"-6,0 0-43,-44-4 804,40 4-852,0 1 0,0 0 1,1-1-1,-1 2 0,0-1 0,1 0 0,-1 1 0,1 0 0,-1-1 0,1 1 0,0 1 0,0-1 0,0 0 1,0 1-1,0 0 0,1-1 0,-1 1 0,1 0 0,-1 0 0,1 2 0,-9 11 2,0 1 0,2 1 1,-4 9-3,5-12 11,7-13-10,0 0-1,0 0 1,0 0-1,0 0 0,1 1 1,-1-1-1,1 0 1,-1 0-1,1 0 1,0 1-1,0-1 1,0 0-1,0 0 1,0 2-1,0-3 0,1 0 0,-1-1 0,0 1 0,1 0 0,-1 0 1,1 0-1,-1 0 0,1 0 0,0-1 0,-1 1 0,1 0 0,0 0 1,-1-1-1,1 1 0,0 0 0,0-1 0,0 1 0,0-1 1,0 1-1,-1-1 0,1 0 0,1 1 0,6 0 0,-1 1 1,1-1-1,0-1 0,0 1 1,0-1-1,0-1 0,3 0 0,25 0 0,-34 1 0,1 0 0,-1 1 0,0-1 0,1 0 0,-1 1 0,1-1 0,-1 1 0,0 0 0,0 0 0,1 0 0,-1 0 0,0 0 0,0 0 0,0 0 0,0 1 0,0-1 0,0 1 0,-1-1 0,0 1 0,-1-1 0,1 0-1,0 1 1,-1-1 0,1 0 0,-1 1 0,1-1 0,-1 1 0,0-1 0,1 1 0,-1-1 0,0 1 0,0-1 0,0 1 0,0-1-1,0 1 1,-1-1 0,1 1 0,-1 0 0,-2 9-1,-2-1 0,1 1 0,-1-1 0,-1 0 0,0-1 0,-4 6 1,-7 11-4,0 5-13,11-21 17,0 0 0,0 0 1,1 1-1,0 0 0,1 0 0,0 0 0,0 1 0,2-1 0,-1 1 0,0 8 0,47-20 46,-36-2-75,0 1 1,0-2-1,0 1 1,0-1-1,-1 0 1,1-1-1,-1 0 1,0 0-1,0 0 1,0-1-1,-1 0 1,1-1-1,-1 1 1,5-7 28,25-24-419</inkml:trace>
</inkml:ink>
</file>

<file path=ppt/ink/ink1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24.349"/>
    </inkml:context>
    <inkml:brush xml:id="br0">
      <inkml:brushProperty name="width" value="0.2" units="cm"/>
      <inkml:brushProperty name="height" value="0.2" units="cm"/>
      <inkml:brushProperty name="color" value="#E71224"/>
    </inkml:brush>
  </inkml:definitions>
  <inkml:trace contextRef="#ctx0" brushRef="#br0">145 0 176,'0'0'80,"0"0"-16,0 0-56,0 0 112,0 0 8,-35 105 40,26-80-64,-4 1-16,4-3 32,0-2-72,-4 1-32,4 0 8,1-1-48,-6 1-48,-3 0-128,8-4-200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38.189"/>
    </inkml:context>
    <inkml:brush xml:id="br0">
      <inkml:brushProperty name="width" value="0.2" units="cm"/>
      <inkml:brushProperty name="height" value="0.2" units="cm"/>
    </inkml:brush>
  </inkml:definitions>
  <inkml:trace contextRef="#ctx0" brushRef="#br0">1 0 120,'0'0'267,"0"0"-3,0 0-68,0 0-97,0 0-73,0 0-2,0 20-6,0 8-12,1 0 0,2 0 0,1-1 0,1 1 0,1-1 1,1 0-1,1-1 0,5 9-6,2-2 27,-12-24-28,1 0 0,-1 0-1,2 0 1,-1 0 0,1-1 0,1 0-1,-1 0 1,1 0 0,1-1-1,0 0 1,0 0 0,0 0 0,2 0 1,-8-6-1,0 0 0,0-1 1,0 1-1,0 0 0,0-1 0,0 1 1,0-1-1,1 0 0,-1 1 1,0-1-1,0 0 0,0 0 1,0 0-1,1 0 0,-1 0 1,0 0-1,0 0 0,0 0 1,1 0-1,-1 0 0,0-1 1,0 1-1,0 0 0,0-1 0,0 1 1,0-1-1,0 1 0,0-1 1,0 0-1,0 1 0,0-1 1,0 0-1,0 0 0,0 0 1,0 0-1,-1 0 0,1 0 1,0 0-1,-1 0 0,1 0 1,-1 0-1,1 0 0,-1 0 1,1 0-1,-1 0 0,0 0 0,0-1 1,1 1-1,-1 0 0,0 0 1,0-1 0,2-11-5,-1 1 0,0-1-1,-1 0 1,0-9 5,-1 11 2,1-7-13,-1 13 18,1-1 1,0 0-1,0 0 1,1 0 0,-1 0-1,3-5-7,-3 10-1,1 0 0,-1-1 0,1 1-1,-1 0 1,1 0 0,0 0 0,0-1 0,0 1 0,-1 0-1,1 0 1,0 0 0,0 0 0,0 0 0,1 1 0,-1-1-1,0 0 1,0 0 0,0 1 0,1-1 0,-1 1-1,0-1 1,1 1 0,-1 0 0,0-1 0,1 1 0,-1 0-1,0 0 1,1 0 0,-1 0 0,2 0 1,53 4 13,-37-2-2,1-1 0,0-1 0,18-2-11,-33 2-7,0-1 0,1 0 0,-1 0 0,0-1 0,0 1 0,0-1 0,0 0 0,0-1 0,0 1 0,-1-1 0,1 0-1,-1 0 1,0 0 0,0-1 0,0 0 0,1-1 7,-3 3-5,-1 0-1,1-1 1,-1 1-1,0 0 1,0-1-1,0 1 1,0-1-1,0 1 1,0-1-1,-1 1 1,1-1-1,-1 1 1,0-1-1,0 0 1,0 1-1,0-1 1,0 0-1,-1 1 1,1-1-1,-1 1 1,0-1-1,1 1 1,-1-1-1,0 1 1,-1-1-1,1 1 1,0 0-1,-1 0 1,1 0-1,-1 0 1,1 0-1,-1 0 1,0 0-1,0 0 1,0 0-1,0 1 1,0-1-1,-1 1 1,1 0-1,0 0 1,-1-1-1,-1 1 6,-2-1 18,1 0-1,-1 1 1,0 0-1,0 0 1,0 0-1,0 0 0,0 1 1,0 0-1,0 1 1,0-1-1,1 1 0,-1 0 1,0 1-1,0-1 1,1 1-1,-1 0 0,1 1 1,-1-1-1,-2 3-17,5-3 2,0 1-1,0 0 1,0 0-1,0 0 0,0 0 1,0 1-1,1-1 1,0 1-1,0-1 1,0 1-1,0 0 0,0 0 1,1 0-1,-1 0 1,1 0-1,0 0 1,1 0-1,-1 0 0,1 0 1,0 1-1,0-1 1,0 0-1,0 0 1,1 1-1,-1-1 0,1 0 1,0 1-2,0-3-1,0 0 1,0 0-1,0 0 1,0-1-1,0 1 1,0 0-1,0 0 0,1 0 1,-1-1-1,1 1 1,-1-1-1,1 1 1,0-1-1,-1 0 1,1 1-1,0-1 0,0 0 1,0 0-1,0 0 1,0-1-1,0 1 1,0 0-1,0-1 1,0 1-1,0-1 0,3 1 1,62 2-16,-57-4 8,2 0-49,0-1-1,0 0 1,0-1-1,0-1 0,-1 0 1,1 0-1,-1-1 1,0 0-1,0-1 1,-1-1-1,0 1 0,9-9 58,35-23-361</inkml:trace>
</inkml:ink>
</file>

<file path=ppt/ink/ink1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24.735"/>
    </inkml:context>
    <inkml:brush xml:id="br0">
      <inkml:brushProperty name="width" value="0.2" units="cm"/>
      <inkml:brushProperty name="height" value="0.2" units="cm"/>
      <inkml:brushProperty name="color" value="#E71224"/>
    </inkml:brush>
  </inkml:definitions>
  <inkml:trace contextRef="#ctx0" brushRef="#br0">0 10 40,'0'0'352,"0"0"-116,0 0-120,0 0-76,11-2 18,0-1-51,0 2 0,1-1 0,-1 1 0,0 1 0,0 0 0,1 1 1,-1 0-1,0 0 0,0 1 0,0 1 0,0 0 0,0 1 0,-1-1 1,8 6-8,-7-2-33,1 0 0,0-1 0,0 0 0,1-1 0,-1 0 0,1-1 1,1 0-1,-1-1 0,0-1 0,1 0 0,5 0 33,-2-2-300</inkml:trace>
</inkml:ink>
</file>

<file path=ppt/ink/ink1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25.137"/>
    </inkml:context>
    <inkml:brush xml:id="br0">
      <inkml:brushProperty name="width" value="0.2" units="cm"/>
      <inkml:brushProperty name="height" value="0.2" units="cm"/>
      <inkml:brushProperty name="color" value="#E71224"/>
    </inkml:brush>
  </inkml:definitions>
  <inkml:trace contextRef="#ctx0" brushRef="#br0">0 0 264,'0'0'257,"0"0"-31,0 0-41,0 0-46,0 0-8,0 0-79,9 14 64,12 36 103,9 38-219,1 2 94,-26-75-212,0 1 0,0-1 0,-1 1 1,-1 0-1,-1 1 0,-1-1 0,0 0 0,0 2 118,-1-1-516</inkml:trace>
</inkml:ink>
</file>

<file path=ppt/ink/ink1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25.700"/>
    </inkml:context>
    <inkml:brush xml:id="br0">
      <inkml:brushProperty name="width" value="0.2" units="cm"/>
      <inkml:brushProperty name="height" value="0.2" units="cm"/>
      <inkml:brushProperty name="color" value="#E71224"/>
    </inkml:brush>
  </inkml:definitions>
  <inkml:trace contextRef="#ctx0" brushRef="#br0">0 350 168,'0'0'55,"0"0"-2,0 0 12,0 0 6,0 0 32,7-18-45,25-56-26,-30 70-32,0 0-1,0 0 0,0 0 0,0 0 0,1 1 1,0-1-1,0 1 0,0 0 0,0 0 0,0 0 1,1 0-1,2-1 1,-4 2 3,0 1 1,0 0-1,1 0 1,-1 0-1,0 1 1,1-1-1,-1 1 1,1-1 0,-1 1-1,1 0 1,-1 0-1,1 0 1,-1 0-1,1 0 1,-1 0-1,1 1-3,3 1 17,0 0 0,0 0-1,0 1 1,0 0 0,-1 0-1,0 1 1,1-1 0,-1 1-1,0 0 1,-1 0 0,1 1-1,0 0-16,52 62 62,-57-113 924,1 27-936,-10-224 11,10 242-78,-1 1 0,1-1 0,0 0 0,0 1 0,0-1 0,0 0 0,0 1 0,0-1 0,0 1 0,0 0 0,0-1 0,0 1 0,0 0 0,0 0 0,0-1 0,0 1 0,0 0 0,0 0 0,0 0 0,0 0-1,0 1 1,1-1 17,34 0-209,-29 0 120,6 0-15,1 1 0,0 0 0,0 1 0,-1 1 0,13 3 104,-20-4-31,0 0 0,0 1 0,0-1 0,0 1 0,0 0 0,-1 1 1,1 0-1,-1 0 0,0 0 0,0 0 0,0 1 0,-1-1 0,2 4 31,-5-26 133,2-4 135,-4 21-261,1 0 0,0 1 0,-1-1 0,1 0 0,-1 1 0,1-1 0,-1 0 0,1 1 0,-1-1 0,1 1 1,-1-1-1,0 1 0,1-1 0,-1 1 0,0 0 0,1-1 0,-1 1 0,0 0 0,1-1 0,-1 1 0,0 0 0,0 0 1,0 0-1,1-1 0,-1 1 0,0 0 0,0 0 0,1 0 0,-1 1 0,0-1 0,0 0-7,-1 0 22,-1 0 0,1 0 0,0 1 0,-1-1 0,1 1 0,0-1 0,0 1-1,0 0 1,-1 0 0,1 0 0,0 0 0,0 0 0,0 0 0,1 1 0,-1-1 0,0 0-1,0 1 1,1 0 0,-2 1-22,0 1 19,0 1 0,0 0 0,0-1 0,1 1-1,0 0 1,0 0 0,0 0 0,-1 5-19,-1 9 16,1 0 1,1 0-1,1 0 0,1 11-16,-1-11 10,0-14-9,1 0 0,0 0 0,0 1 0,1-1-1,-1 0 1,1 0 0,0 0 0,1 1-1,-2-5 0,1 0 0,0 1 0,0-1 0,0 0 1,0 1-1,0-1 0,0 0 0,0 0 0,0 0 0,0 0 0,0 0 0,1 0 1,-1 0-1,1 0 0,-1-1 0,0 1 0,1-1 0,-1 1 0,1-1 0,-1 1 1,1-1-1,-1 0 0,1 1 0,0-1 0,-1 0 0,1 0 0,-1 0 0,2-1 0,3 0-4,-1 0-1,1-1 0,-1 1 0,0-1 0,0 0 1,0-1-1,0 0 0,0 1 0,0-1 1,-1-1-1,1 1 0,-1-1 0,0 0 1,0 0-1,0 0 0,-1 0 0,0-1 0,1 1 1,1-5 4,0 1-9,0 0 1,0 0 0,0-1-1,-1 0 1,0 0-1,-1 0 1,0 0 0,-1-1-1,0 1 1,0-1 0,0-6 8,-2 16 104,0 0-63,5 1-82,1-1 0,0 0 1,-1 0-1,1 0 0,-1 0 0,1-1 1,2-1 40,15-6-470</inkml:trace>
</inkml:ink>
</file>

<file path=ppt/ink/ink1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26.135"/>
    </inkml:context>
    <inkml:brush xml:id="br0">
      <inkml:brushProperty name="width" value="0.2" units="cm"/>
      <inkml:brushProperty name="height" value="0.2" units="cm"/>
      <inkml:brushProperty name="color" value="#E71224"/>
    </inkml:brush>
  </inkml:definitions>
  <inkml:trace contextRef="#ctx0" brushRef="#br0">75 1 184,'0'0'408,"0"0"-272,0 0-40,0 0 16,0 0 40,-75 104 16,75-70-112,0-1-32,9-5 0,13-9-48,8-9 16,1-10 0,-5 0-64,9 0-112,-13-11-24,0-1-64,-9-10-56</inkml:trace>
</inkml:ink>
</file>

<file path=ppt/ink/ink1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26.492"/>
    </inkml:context>
    <inkml:brush xml:id="br0">
      <inkml:brushProperty name="width" value="0.2" units="cm"/>
      <inkml:brushProperty name="height" value="0.2" units="cm"/>
      <inkml:brushProperty name="color" value="#E71224"/>
    </inkml:brush>
  </inkml:definitions>
  <inkml:trace contextRef="#ctx0" brushRef="#br0">53 48 200,'0'0'208,"0"0"8,0 0 88,0 0-112,0 0 48,0 0-144,0 0-32,-13-47 0,13 72 8,9 9 0,4 5-56,4 1-32,-3-3 48,-6-5-64,5-9-88,-8-1-200,-5-8-208,0-4-232</inkml:trace>
  <inkml:trace contextRef="#ctx0" brushRef="#br0" timeOffset="1">0 253 816,'0'0'384,"0"0"-264,0 0-112,0 0-16,144-81 40,-87 50-64,-17 7-336</inkml:trace>
</inkml:ink>
</file>

<file path=ppt/ink/ink1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27.237"/>
    </inkml:context>
    <inkml:brush xml:id="br0">
      <inkml:brushProperty name="width" value="0.2" units="cm"/>
      <inkml:brushProperty name="height" value="0.2" units="cm"/>
      <inkml:brushProperty name="color" value="#E71224"/>
    </inkml:brush>
  </inkml:definitions>
  <inkml:trace contextRef="#ctx0" brushRef="#br0">67 6 240,'0'0'379,"0"0"-82,0 0-119,0 0-9,0 0-5,0 0-21,-31-6 259,28 9-398,1 0-1,-1 0 1,1 0-1,0 0 1,0 0-1,0 0 1,1 1-1,-1-1 1,1 1-1,0 0 0,0-1 1,-1 4-4,-7 47 53,7-29-46,1-1-1,2 1 1,0-1-1,2 0 1,1 0-1,0 0 1,3 3-7,12 38 15,24 53-15,6 18 35,-45-124-53,-2-8-29,0 1-1,-1-1 1,0 1-1,0 0 1,0 0 0,0-1-1,-1 1 1,1 0-1,-1 0 1,-1 2 47,-2 4-583</inkml:trace>
</inkml:ink>
</file>

<file path=ppt/ink/ink1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27.655"/>
    </inkml:context>
    <inkml:brush xml:id="br0">
      <inkml:brushProperty name="width" value="0.2" units="cm"/>
      <inkml:brushProperty name="height" value="0.2" units="cm"/>
      <inkml:brushProperty name="color" value="#E71224"/>
    </inkml:brush>
  </inkml:definitions>
  <inkml:trace contextRef="#ctx0" brushRef="#br0">1 258 136,'0'0'336,"0"0"-256,0 0-24,0 0-40,0 0 40,0 0-32,144-107 0,-100 83-24,-9 6-280</inkml:trace>
  <inkml:trace contextRef="#ctx0" brushRef="#br0" timeOffset="1">369 0 24,'0'0'0,"0"0"-24</inkml:trace>
</inkml:ink>
</file>

<file path=ppt/ink/ink1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28.072"/>
    </inkml:context>
    <inkml:brush xml:id="br0">
      <inkml:brushProperty name="width" value="0.2" units="cm"/>
      <inkml:brushProperty name="height" value="0.2" units="cm"/>
      <inkml:brushProperty name="color" value="#E71224"/>
    </inkml:brush>
  </inkml:definitions>
  <inkml:trace contextRef="#ctx0" brushRef="#br0">80 115 16,'26'-94'89,"-26"94"-86,1-1-1,-1 0 1,0 1-1,0-1 1,0 1-1,1-1 0,-1 1 1,0-1-1,0 0 1,0 1-1,0-1 1,0 1-1,0-1 0,0 0 1,0 1-1,0-1 1,-1 1-1,1-1 1,0 0-1,0 1 0,0-1 1,-1 1-1,1-1 1,0 1-1,-1-1 1,1 1-1,0-1 0,-1 1 1,1-1-1,-1 1 1,1 0-1,-1-1 1,1 1-1,-1-1 0,1 1 1,-1 0-1,1 0 1,-1-1-1,1 1 1,-1 0-1,0 0 0,1 0 1,-1 0-1,1 0 1,-1-1-1,0 1 1,1 0-1,-1 0 0,1 0 1,-1 1-1,0-1 1,1 0-1,-1 0 1,1 0-1,-1 0 0,0 1 1,1-1-1,-1 0 1,1 0-1,-1 1 1,1-1-1,-1 0 0,1 1 1,-1-1-3,-30 20 158,25-14-121,1 0 1,0 0 0,0 0-1,0 1 1,1 0 0,0 0 0,0 0-1,1 0 1,-1 1-38,3-7 4,0 1 1,0 0-1,0 0 0,1 0 1,-1-1-1,1 1 1,-1 0-1,1 0 0,-1 0 1,1 0-1,0 0 1,0 0-1,0 0 0,0 0 1,0 0-1,0 0 1,1 0-1,-1 0 0,1 0 1,-1 0-1,1-1 1,0 1-1,0 0 0,0 0 1,0-1-1,0 1 0,0 0 1,0-1-1,0 1 1,1-1-1,-1 1 0,1-1 1,-1 0-1,1 0 1,-1 0-1,1 1 0,0-1 1,0-1-1,-1 1 1,2 0-5,7 2-2,1-1 0,0-1 0,-1 1 1,1-2-1,0 1 0,0-2 1,-1 1-1,1-2 0,0 1 0,-1-1 1,1-1-1,-1 0 0,0 0 1,7-4 1,-1 0-76,-1 0 0,0-1 0,0-1 0,-1 0 0,0-1 0,-1 0 0,0 0 1,-1-2-1,3-3 76,-1 1-187</inkml:trace>
</inkml:ink>
</file>

<file path=ppt/ink/ink1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28.446"/>
    </inkml:context>
    <inkml:brush xml:id="br0">
      <inkml:brushProperty name="width" value="0.2" units="cm"/>
      <inkml:brushProperty name="height" value="0.2" units="cm"/>
      <inkml:brushProperty name="color" value="#E71224"/>
    </inkml:brush>
  </inkml:definitions>
  <inkml:trace contextRef="#ctx0" brushRef="#br0">76 0 8,'0'0'291,"0"0"-69,0 0-84,0 0-69,0 0-11,-10 10-2,5-5-56,0 0 9,-1 0-1,1 1 1,0-1-1,1 1 1,-1 0-1,1 0 1,0 1-1,1-1 1,-1 1 0,1 0-1,1-1 1,-1 1-1,1 1 1,0-1-1,1 0 1,-1 7-9,2-12 2,0 0 0,0 1 0,0-1 0,0 0 0,0 0 0,1 1 1,-1-1-1,1 0 0,-1 0 0,1 0 0,0 0 0,0 0 0,0 1 0,0-2 0,0 1 0,0 0 1,1 1-3,0-2 1,0 0 1,-1 0 0,1-1 0,0 1 0,-1 0 0,1-1 0,0 1 0,0-1 0,0 1 0,-1-1-1,1 0 1,0 0 0,0 0 0,0 0 0,0 0 0,-1 0 0,1-1 0,0 1 0,0-1-1,0 1 1,-1-1 0,2 0-2,0 0 1,-1 0-1,1-1 0,0 1 1,-1-1-1,0 0 1,1 1-1,-1-1 1,0 0-1,0-1 0,0 1 1,0 0-1,0 0 1,0-1-1,0 1 5,-1 0 0,0 0 0,1 0 0,0 0 1,-1 0-1,1 1 0,0-1 0,0 1 1,0-1-1,0 1 0,0 0 0,0 0 1,3-1-6,-4 1 89,-1 4 16,0 9-35,2 29 104,-2-40-175,0 0-1,1 0 1,-1 0 0,1 0 0,-1 0 0,0 0-1,1 0 1,0 0 0,-1 0 0,1 0 0,0-1-1,-1 1 1,1 0 0,0 0 0,0-1-1,-1 1 1,1-1 0,0 1 0,0 0 0,0-1-1,0 0 1,0 1 0,0-1 0,0 1 0,0-1-1,0 0 1,0 0 0,0 0 0,0 0 0,0 0-1,0 0 1,0 0 0,0 0 0,0 0 0,1 0 1,15-3-310</inkml:trace>
</inkml:ink>
</file>

<file path=ppt/ink/ink1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28.853"/>
    </inkml:context>
    <inkml:brush xml:id="br0">
      <inkml:brushProperty name="width" value="0.2" units="cm"/>
      <inkml:brushProperty name="height" value="0.2" units="cm"/>
      <inkml:brushProperty name="color" value="#E71224"/>
    </inkml:brush>
  </inkml:definitions>
  <inkml:trace contextRef="#ctx0" brushRef="#br0">120 232 136,'0'0'356,"0"0"-65,0 0-82,0 0-35,0 0-69,0 0-2,-10 4-39,3-1-46,0 1 1,1-1 0,-1 1 0,1 0-1,0 1 1,0-1 0,0 1 0,1 0-1,0 1 1,0 0 0,0-1 0,0 1-1,1 1 1,0-1 0,1 1-1,-1-1 1,1 1 0,0 0 0,1 1-19,-1 1 24,1 0 1,0 0-1,0 1 1,1-1-1,1 0 1,-1 1-1,2-1 1,-1 0 0,1 1-1,0-1-24,0-7 1,1 0 0,-1 0 0,0 0 0,0-1 0,1 1 0,-1-1 0,1 1 0,0-1 0,-1 1 0,1-1 0,0 0 0,0 1-1,0-1 1,0 0 0,0-1 0,0 1 0,0 0 0,0 0 0,0-1 0,0 1 0,0-1 0,0 0 0,1 0 0,-1 0 0,0 0 0,0 0 0,0 0 0,1 0 0,0-1-1,5 1-3,-1-1 0,0 0 0,0 0 0,1-1 0,-1 0 0,0 0 0,0-1 0,3-1 3,-2-1-94,-1 0-1,0 0 0,0 0 1,-1-1-1,1 0 1,-1 0-1,-1 0 1,1-1-1,-1 0 1,0 0-1,-1-1 1,1 1-1,-2-1 1,1 0-1,-1 0 0,0 0 1,-1 0-1,2-6 95,1-19-293</inkml:trace>
  <inkml:trace contextRef="#ctx0" brushRef="#br0" timeOffset="1">221 48 224,'0'0'256,"0"0"112,0 0-120,0 0-64,0 0-80,0 0 8,-9-47 8,9 73-120,0 11 136,0 10-120,0 7 24,5 5-8,4-4-48,4-2 24,-5-7-8,6-9 0,-10-3-24,0-13-480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38.569"/>
    </inkml:context>
    <inkml:brush xml:id="br0">
      <inkml:brushProperty name="width" value="0.2" units="cm"/>
      <inkml:brushProperty name="height" value="0.2" units="cm"/>
    </inkml:brush>
  </inkml:definitions>
  <inkml:trace contextRef="#ctx0" brushRef="#br0">57 87 8,'0'0'472,"0"0"-264,0 0-104,0 0-96,0 0-8,0 0 16,0 0 8,-57 125-24,75-98 24,8-5-48,13-10 0,5-12-104,0 0-320</inkml:trace>
  <inkml:trace contextRef="#ctx0" brushRef="#br0" timeOffset="1">149 1 240,'0'0'504,"0"0"-240,0 0-144,0 0-80,0 0-24,0 0-32,0 0 32,-17 75-48,30-36 48,9-1-32,0-7 16,0-7-120,4-8-128,13-16-152,-8 0 88</inkml:trace>
</inkml:ink>
</file>

<file path=ppt/ink/ink1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29.758"/>
    </inkml:context>
    <inkml:brush xml:id="br0">
      <inkml:brushProperty name="width" value="0.2" units="cm"/>
      <inkml:brushProperty name="height" value="0.2" units="cm"/>
      <inkml:brushProperty name="color" value="#E71224"/>
    </inkml:brush>
  </inkml:definitions>
  <inkml:trace contextRef="#ctx0" brushRef="#br0">1 630 304,'0'0'243,"0"0"-95,0 0-70,0 0-45,0 0 4,16-19-18,3-6-18,-5 6-1,1 1-1,0 1 1,1 1 0,10-8 0,-19 18 20,1-1 1,-2 0-1,1 0 1,-1-1-1,0 0 1,-1 0 0,0-1-1,0 1 1,-1-1-1,0 0 1,-1 0-1,1 0 1,-2-1 0,2-7-21,-4 16 173,0 1 4,-2 3-158,-1 0 1,1 1-1,0-1 0,0 1 0,0-1 0,0 1 0,1 0 1,-1-1-1,1 1 0,0 0 0,0 3-19,-3 16 1,1-1 0,1 1-1,1 0 1,1 13-1,0-17 5,0-18-4,1 0-1,-1 0 1,0 0 0,0 0-1,0 0 1,0 0 0,1 0-1,-1 0 1,0 0 0,1 0-1,-1 0 1,1 0 0,-1 0-1,1 0 1,0 0 0,-1 0-1,1-1 1,0 1 0,0 0 0,-1 0-1,1-1 1,0 1 0,0-1-1,0 1 1,0-1 0,0 1-1,0-1 1,0 1 0,0-1-1,0 0 1,0 0 0,0 1-1,0-1 1,0 0 0,0 0-1,0 0 1,0 0 0,0 0-1,0 0 1,0 0 0,0-1-1,0 1 1,0 0 0,0-1-1,0 1 1,0 0 0,0-1-1,1 0 0,3 0-2,0-1-1,0 0 1,0 0-1,0 0 1,-1-1-1,1 0 0,0 0 1,-1 0-1,2-2 3,-1 0-5,-1 0 0,0 0 0,0 0-1,-1-1 1,1 1 0,-1-1 0,-1 0 0,1 0-1,-1 0 1,0 0 0,0-1 0,0-4 5,1-9-2,-1-1 0,-1 1-1,-2-11 3,1 6-21,1 30 23,0 0-1,1-1 1,-1 1 0,1 0 0,0-1 0,0 1 0,1-1 0,1 2-2,8 19 22,-12-23-22,1 1-1,0-1 1,-1 1-1,1-1 1,0 1-1,0-1 1,0 0 0,1 0-1,-1 1 1,0-1-1,1 0 1,0 0-1,-1 0 1,1 0 0,0-1-1,0 1 1,0-1-1,0 1 1,0-1-1,0 1 1,1-1 0,-1 0-1,0 0 1,1 0-1,-1 0 1,1-1-1,-1 1 1,2 0 0,-3-2 1,0 0-1,-1 1 1,1-1 0,0 0 0,0 0-1,0 1 1,0-1 0,-1 0 0,1 0-1,0 0 1,-1 0 0,1 0 0,-1 0-1,1 0 1,-1 0 0,1 0 0,-1 0-1,0 0 1,0 0 0,1 0-1,-1 0 1,0-1 0,0 1 0,0 0-1,0 0 0,4-38-47,-4 31 45,1-7 1,-1 6 5,1 0 0,-1 1 0,2-1-1,-1 0 1,1 1 0,0-1 0,1 1 0,1-4-4,-3 12-1,-1-1 1,1 1-1,0-1 0,-1 1 1,1-1-1,0 1 1,-1 0-1,1-1 1,0 1-1,-1 0 1,1-1-1,0 1 1,0 0-1,-1 0 0,1 0 1,0 0-1,0 0 1,0 0-1,-1 0 1,1 0-1,0 0 1,0 0-1,-1 0 0,1 1 1,0-1-1,0 0 1,-1 0-1,1 1 1,0-1-1,-1 0 1,1 1-1,0-1 1,-1 1-1,1-1 0,-1 1 1,1-1-1,-1 1 1,1 0-1,-1-1 1,1 1 0,22 26-18,31 51 98,-55-83-63,0 0 0,1 0 0,-1 0 0,1 0 0,0 0 0,1 0 0,-1 1 0,1-1 0,1-3-17,10-58 161,-11 65-161,7-28 2,2-15-24,17 41-50,-12 2 92,-7-1-19,1-1 0,-1 0-1,0 0 1,0-1-1,0 0 1,0 0-1,-1-1 1,1 0 0,-1 0-1,5-6 0,0 0-46,0 0 1,-1 0-1,-1-1 0,0 0 1,6-10 45,-15 20-5,0 1 0,1-1 1,-1 0-1,0 0 0,0 1 1,0-1-1,-1 0 0,1 0 1,0 0-1,-1 0 0,1 0 1,-1 0-1,1 0 0,-1 0 1,0 0-1,0 0 0,0 0 1,0 0-1,-1 0 0,1-1 1,0 1-1,-1 0 0,1 0 1,-1 1-1,0-1 0,0 0 1,0 0-1,0 0 0,0 0 1,0 1-1,0-1 0,-1 0 1,1 1-1,0-1 0,-1 0 5,-2 0 8,1 0 0,-1 0 0,1 0-1,-1 1 1,0-1 0,0 1 0,1 0 0,-1 0 0,0 0-1,0 0 1,0 1 0,0-1 0,0 1 0,0 0-1,0 1 1,0-1 0,-3 1-8,6 0 5,-1 0 0,0 0 0,1 0 0,-1 1 1,1-1-1,0 0 0,-1 1 0,1-1 0,0 1 0,0-1 0,0 1 0,0 0 0,0 0 1,0-1-1,0 1 0,1 0 0,-1 0 0,0 0 0,1 0 0,0 0 0,-1 0 0,1 0 0,0 0 1,0-1-1,0 1 0,1 1-5,0 56 66,0-52-72,1 0 0,0 1 0,0-1 1,1 0-1,0 0 0,0 0 0,0-1 0,1 1 1,0-1-1,1 0 0,-1 0 0,1 0 0,0-1 0,1 1 1,-1-1-1,1 0 0,0-1 0,0 0 0,1 0 1,-1 0-1,1-1 0,0 1 0,0-2 0,0 1 1,0-1-1,0 0 0,1 0 0,-1-1 0,1 0 1,-1-1-1,1 1 0,-1-1 0,1-1 0,-1 0 1,1 0-1,-1 0 0,1-1 6,23-11-563</inkml:trace>
</inkml:ink>
</file>

<file path=ppt/ink/ink1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31.700"/>
    </inkml:context>
    <inkml:brush xml:id="br0">
      <inkml:brushProperty name="width" value="0.2" units="cm"/>
      <inkml:brushProperty name="height" value="0.2" units="cm"/>
      <inkml:brushProperty name="color" value="#E71224"/>
    </inkml:brush>
  </inkml:definitions>
  <inkml:trace contextRef="#ctx0" brushRef="#br0">0 173 704,'0'0'247,"0"0"-83,0 0-52,0 0 88,0 0 104,0 0-68,10-6 49,11-25-273,0-1 0,-3-1-1,0-1 1,-2-3-12,-13 46-5,-2-3 4,0 0-1,0 0 1,0 0-1,1 0 1,0 0-1,0 0 0,0-1 1,2 3 1,30 34-17,-30-38 15,1 1-1,-1-1 0,0 1 0,0 0 0,0 0 0,-1 1 0,1-1 0,-2 1 0,1 0 0,0 0 1,-1-1-1,0 2 0,-1-1 0,1 0 0,-1 0 0,0 6 3,-1-4-29,0-1 0,-1 0-1,0 0 1,-1 0 0,1 0 0,-1 0-1,-1 0 1,1 0 0,-1-1 0,0 1-1,-1-1 1,0 0 0,0 0 0,0 0-1,0 0 1,-1-1 0,0 0 0,0 0-1,-1 0 1,1-1 0,-1 1 0,0-1 0,0-1-1,-1 1 1,1-1 0,-1 0 0,0-1-1,0 1 30,-12 2-1272</inkml:trace>
</inkml:ink>
</file>

<file path=ppt/ink/ink1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37.888"/>
    </inkml:context>
    <inkml:brush xml:id="br0">
      <inkml:brushProperty name="width" value="0.2" units="cm"/>
      <inkml:brushProperty name="height" value="0.2" units="cm"/>
      <inkml:brushProperty name="color" value="#E71224"/>
    </inkml:brush>
  </inkml:definitions>
  <inkml:trace contextRef="#ctx0" brushRef="#br0">338 0 280,'0'0'236,"0"0"-113,0 0-41,0 0-30,0 0-17,0 0 39,0 0 143,0 0-49,0 0-51,0 0-47,0 0-40,0 0 34,0 0-2,0 0-2,0 0-16,0 0-32,0 0-15,0 0 2,0 0-22,-4 10 4,-17 14 51,-1-1 0,0-1 1,-2-1-1,-6 3-32,-14 13 23,26-23-14,0-1 0,-1-1 1,-1 0-1,1-2 0,-2 0 0,-7 1-9,4 0 19,21-10-15,2-1-20,2 4 8,0 1 0,0 0 0,1 0 0,0-1 0,0 1 1,0-1-1,0 0 0,1 0 0,-1 1 0,1-2 0,0 1 0,0 0 1,1 0-1,-1-1 0,1 0 0,-1 0 0,1 0 0,0 0 0,2 0 8,8 7 3,1 0 0,1-1-1,0-1 1,14 5-3,-18-9-110,2-1-1,-1 0 1,0-1-1,1 0 1,-1-1-1,1 0 1,4-1 110,-3 0-750</inkml:trace>
</inkml:ink>
</file>

<file path=ppt/ink/ink1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38.578"/>
    </inkml:context>
    <inkml:brush xml:id="br0">
      <inkml:brushProperty name="width" value="0.2" units="cm"/>
      <inkml:brushProperty name="height" value="0.2" units="cm"/>
      <inkml:brushProperty name="color" value="#E71224"/>
    </inkml:brush>
  </inkml:definitions>
  <inkml:trace contextRef="#ctx0" brushRef="#br0">330 1 200,'0'0'343,"0"0"-157,0 0-127,0 0-7,0 0 112,-5 5-10,-54 67 151,-14 18-210,-3-5 1,-39 33-96,114-117-8,1 0-19,1 5 23,0 0-1,0 0 1,0 0 0,1 0-1,0 0 1,0 0 0,0 0-1,1-1 1,0 0 0,0 1-1,1-1 1,-1 0 0,1 0-1,0-1 1,0 1-1,1-1 1,-1 0 0,1 0-1,0 0 1,0-1 0,4 2 4,8 6 2,0-1 1,1-1-1,1-1 1,0 0-1,18 4-2,90 16-808,-99-22 396</inkml:trace>
</inkml:ink>
</file>

<file path=ppt/ink/ink1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38.978"/>
    </inkml:context>
    <inkml:brush xml:id="br0">
      <inkml:brushProperty name="width" value="0.2" units="cm"/>
      <inkml:brushProperty name="height" value="0.2" units="cm"/>
      <inkml:brushProperty name="color" value="#E71224"/>
    </inkml:brush>
  </inkml:definitions>
  <inkml:trace contextRef="#ctx0" brushRef="#br0">1 1 328,'0'0'784,"0"0"-672,0 0-88,0 0-24,0 0 0,0 0 0,0 0 8,0 88 8,0-66 16,0-4 16,0-4-48,4-10-96,5-4-416</inkml:trace>
</inkml:ink>
</file>

<file path=ppt/ink/ink1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39.347"/>
    </inkml:context>
    <inkml:brush xml:id="br0">
      <inkml:brushProperty name="width" value="0.2" units="cm"/>
      <inkml:brushProperty name="height" value="0.2" units="cm"/>
      <inkml:brushProperty name="color" value="#E71224"/>
    </inkml:brush>
  </inkml:definitions>
  <inkml:trace contextRef="#ctx0" brushRef="#br0">1 0 248,'0'0'416,"0"0"-416,0 0-16,0 0-304</inkml:trace>
</inkml:ink>
</file>

<file path=ppt/ink/ink1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39.750"/>
    </inkml:context>
    <inkml:brush xml:id="br0">
      <inkml:brushProperty name="width" value="0.2" units="cm"/>
      <inkml:brushProperty name="height" value="0.2" units="cm"/>
      <inkml:brushProperty name="color" value="#E71224"/>
    </inkml:brush>
  </inkml:definitions>
  <inkml:trace contextRef="#ctx0" brushRef="#br0">1 0 232,'110'70'268,"-109"-68"-264,0-1 0,1 0 0,-1 0 0,1 1 0,0-1 0,-1 0 0,1-1 0,0 1 0,0 0-1,-1 0 1,1-1 0,0 1 0,0-1 0,0 0 0,0 1 0,0-1 0,0 0 0,0 0 0,-1 0 0,1-1 0,0 1 0,0 0 0,0-1-4,-1 1 0,-1 0 0,1 0-1,-1 0 1,1 0 0,-1 0 0,0 0 0,1 0 0,-1 0 0,1 0 0,-1 0 0,1 0 0,-1 0 0,1 0 0,-1 0 0,0 0 0,1 0 0,-1 0 0,1 1-1,-1-1 1,1 0 0,-1 0 0,0 0 0,1 1 0,-1-1 0,0 0 0,1 1 0,-1-1 0,0 0 0,1 1 0,-1-1 0,0 0 0,0 1 0,1-1 0,-1 1-1,0-1 1,0 0 0,0 1 0,0-1 0,0 1 0,1-1 0,2 7 13,0-1 0,0 1 0,-1-1 0,1 1 0,-2 0 0,1 0 0,-1 0 0,0 0 0,0 0 0,0 0 0,-1 0-13,-5 81 196,2-68-140,3-27-192,10-38-34,-4 31 131,37-73-30,-39 80 70,0 1 0,0-1 0,1 1 0,0 0 1,0 0-1,1 0 0,0 1 0,0 0 0,0 0 0,6-3-1,-11 7 1,1 0 0,0 0 0,-1 0 0,1 1 1,0-1-1,0 0 0,0 1 0,0-1 0,-1 1 0,1 0 0,0 0 0,0 0 0,0 0 0,0 0 0,0 0 1,0 0-1,0 0 0,0 1 0,-1-1 0,1 1 0,0 0 0,1 0-1,0 1 20,-1 0 0,1 0 0,-1 0 0,1 0 0,-1 0 0,0 1 0,0-1 0,0 1 0,0-1 0,0 1 0,-1 0 0,2 3-20,3 9 102,0 1-1,-1 0 1,-1 0 0,2 17-102,-4-25-9,0 10-7,7 30 90,-8-47-85,-1 0-1,0 1 1,1-1 0,-1 0-1,1 1 1,-1-1-1,1 0 1,0 0-1,0 0 1,-1 0 0,1 0-1,0 0 1,0 0-1,0 0 1,0 0-1,0 0 1,0 0 0,0 0-1,1-1 1,-1 1-1,0-1 1,0 1-1,1-1 1,-1 1 0,0-1-1,0 1 1,1-1-1,0 0 12,8 0-396</inkml:trace>
</inkml:ink>
</file>

<file path=ppt/ink/ink1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40.137"/>
    </inkml:context>
    <inkml:brush xml:id="br0">
      <inkml:brushProperty name="width" value="0.2" units="cm"/>
      <inkml:brushProperty name="height" value="0.2" units="cm"/>
      <inkml:brushProperty name="color" value="#E71224"/>
    </inkml:brush>
  </inkml:definitions>
  <inkml:trace contextRef="#ctx0" brushRef="#br0">80 0 336,'0'0'121,"0"0"54,0 0-39,0 0 8,0 0-28,0 0-30,-10 8-24,4-4-43,1 0 0,-1 1 0,1 0 0,0 0 0,1 1 0,-1-1 0,1 1 0,0 0 0,0 0 0,1 0 0,0 1 0,0-1 0,0 1 0,1 0 0,0 0 0,0 0 0,1 0 0,0 0 0,0 0 0,1 4-19,0-10 1,-1 5 1,1 1 1,0 0 0,1-1-1,0 1 1,0-1 0,0 1-1,2 5-2,-2-11 1,0 1-1,0 0 1,0-1-1,1 1 1,-1 0-1,0-1 1,1 0-1,-1 1 1,1-1-1,-1 0 1,1 0-1,0 0 1,-1 0-1,1 0 1,0 0-1,0 0 1,0 0-1,0-1 0,-1 1 1,1-1-1,0 1 1,0-1-1,0 0 1,0 0-1,0 0 1,0 0-1,0 0 0,5 1-34,0-1-1,0 0 0,-1 0 1,1 0-1,0-1 1,-1 0-1,1 0 0,0-1 1,-1 0-1,1 0 1,-1 0-1,0-1 0,0 0 1,0 0-1,0-1 0,-1 0 1,1 0-1,-1 0 1,0 0-1,0-1 0,0 0 1,-1 0-1,1 0 0,-1-1 1,1-2 34,13-18-491</inkml:trace>
</inkml:ink>
</file>

<file path=ppt/ink/ink1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40.482"/>
    </inkml:context>
    <inkml:brush xml:id="br0">
      <inkml:brushProperty name="width" value="0.2" units="cm"/>
      <inkml:brushProperty name="height" value="0.2" units="cm"/>
      <inkml:brushProperty name="color" value="#E71224"/>
    </inkml:brush>
  </inkml:definitions>
  <inkml:trace contextRef="#ctx0" brushRef="#br0">1 5 160,'0'0'444,"0"0"-164,0 0-25,0 0-102,0 0-13,0 0 6,0-5 82,0 54-196,2 97 136,0-127-150,0 0 0,1-1-1,1 1 1,1-1 0,1 1-1,4 9-17,-9-26-38,0 1 0,0-1 0,0 0-1,1 1 1,-1-1 0,1 0-1,-1 0 1,1 0 0,-1 0 0,1 0-1,0 0 1,0-1 0,0 1-1,0-1 1,0 1 0,0-1-1,1 0 1,-1 0 0,0 0 0,1 0-1,-1 0 1,1 0 0,-1 0-1,1-1 1,-1 0 0,1 1 0,-1-1-1,1 0 39,11 0-888</inkml:trace>
</inkml:ink>
</file>

<file path=ppt/ink/ink1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40.883"/>
    </inkml:context>
    <inkml:brush xml:id="br0">
      <inkml:brushProperty name="width" value="0.2" units="cm"/>
      <inkml:brushProperty name="height" value="0.2" units="cm"/>
      <inkml:brushProperty name="color" value="#E71224"/>
    </inkml:brush>
  </inkml:definitions>
  <inkml:trace contextRef="#ctx0" brushRef="#br0">0 0 296,'0'0'361,"0"0"-111,0 0-114,0 0-33,0 0 25,0 0-26,0 16-42,2 51-28,-2-64-31,0 0 1,0 0-1,0 0 0,1 0 0,0 0 0,-1 0 0,1 0 0,0 0 1,1 0-1,-1 0 0,0 0 0,1 0 0,0-1 0,-1 1 0,1 0 1,2 1-2,-3-3 2,0-1 0,1 1 1,-1 0-1,1 0 0,-1-1 1,1 1-1,-1 0 1,1-1-1,-1 1 0,1-1 1,-1 0-1,1 0 0,0 0 1,-1 0-1,1 0 0,0 0 1,-1 0-1,1 0 1,-1 0-1,1-1 0,1 0-2,3-1-40,0 0-1,-1-1 1,1 0-1,-1 0 0,1-1 1,-1 1-1,0-1 1,0 0-1,-2 0 1,2-1-1,-1 0 1,1-1 40,-3 4-21,1-1 1,-1 0-1,0 0 1,0 0-1,-1 0 1,1 0-1,-1 0 1,1 0 0,-1-1-1,0 1 1,0 0-1,0-1 1,-1 1-1,1-1 1,-1-1 20,0 4 268,0 1-61,0 0-145,0 0-64,0 0-18,10 25 36,-8-20-60,1-1 0,-1 0 1,1 0-1,0-1 1,0 1-1,0-1 1,0 1-1,1-1 1,0 0-1,-1 0 0,1 0 1,4 1 43,3 3-359</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38.958"/>
    </inkml:context>
    <inkml:brush xml:id="br0">
      <inkml:brushProperty name="width" value="0.2" units="cm"/>
      <inkml:brushProperty name="height" value="0.2" units="cm"/>
    </inkml:brush>
  </inkml:definitions>
  <inkml:trace contextRef="#ctx0" brushRef="#br0">206 1 208,'0'0'113,"-19"5"-59,-62 22 6,75-25-38,0 1 0,-1-1 0,1 1 0,1 1 0,-1-1 0,0 1 0,1 0 0,0 0 0,0 1 0,0 0 0,0 0 0,1 0-1,0 0 1,0 0 0,0 1 0,1 0 0,0 0 0,0 0 0,0 0 0,1 0 0,0 1 0,0-1 0,0 1 0,1 0 0,0-1 0,1 1 0,-1 4-22,2-8 0,-1-1 1,1 0-1,-1 0 0,1 1 1,0-1-1,0 0 0,0 0 0,1 0 1,-1 0-1,0 0 0,1-1 0,-1 1 1,1 0-1,-1-1 0,1 1 1,0-1-1,0 1 0,0-1 0,0 0 1,0 1-1,0-1 0,0 0 0,0-1 1,0 1-1,0 0 0,1-1 0,-1 1 1,0-1-1,1 0 0,-1 1 1,1-1-1,16 2-10,0 0 1,-1-1 0,13-1 9,-21 0-15,87 0-690,-68 0 416</inkml:trace>
</inkml:ink>
</file>

<file path=ppt/ink/ink1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41.424"/>
    </inkml:context>
    <inkml:brush xml:id="br0">
      <inkml:brushProperty name="width" value="0.2" units="cm"/>
      <inkml:brushProperty name="height" value="0.2" units="cm"/>
      <inkml:brushProperty name="color" value="#E71224"/>
    </inkml:brush>
  </inkml:definitions>
  <inkml:trace contextRef="#ctx0" brushRef="#br0">127 303 64,'0'0'264,"0"0"-103,0 0-59,0 0-40,0 0 30,0 0 73,5-13-13,12-37-58,-17 49-81,1 1 0,-1-1-1,0 1 1,0-1-1,0 1 1,0-1 0,0 1-1,0-1 1,0 0 0,0 1-1,0-1 1,-1 1 0,1-1-1,0 1 1,0-1 0,0 1-1,-1-1 1,1 1 0,0-1-1,0 1 1,-1-1 0,1 1-1,-1 0 1,1-1-1,0 1 1,-1 0 0,1-1-1,-1 1 1,1 0 0,-1-1-1,1 1 1,-1 0 0,1 0-1,-1-1 1,1 1 0,-1 0-1,1 0 1,-1 0 0,1 0-1,-1 0 1,1 0-1,-1 0 1,1 0 0,-1 0-1,0 0 1,1 0 0,-1 0-1,1 0 1,-1 0 0,1 0-1,-1 1 1,1-1 0,-1 0-1,1 0 1,-1 1-13,-28 6-18,21-1 14,0 0 1,0 1-1,1 0 1,0 0-1,0 1 1,1-1-1,-1 2 1,2-1-1,-1 0 1,1 1-1,1 0 1,0 0-1,0 1 1,0-1-1,1 1 1,1 0-1,0 0 1,0 0-1,0 6 4,3-15-3,-1 0 0,1 0 0,-1-1 0,1 1 0,-1 0 0,1-1 0,0 1 0,-1 0 0,1-1 0,0 1 0,0-1 0,-1 1 0,1-1 0,0 0 0,0 1 0,0-1 0,0 0-1,-1 1 1,1-1 0,0 0 0,0 0 0,0 0 0,0 0 0,0 0 0,0 0 0,0 0 0,0 0 0,-1 0 0,1 0 0,0-1 0,0 1 0,0 0 0,0-1 3,32-5-135,-24 1 103,-1 1 1,0-1-1,0 0 0,-1-1 0,1 0 0,-1 0 0,-1-1 0,1 1 0,-1-2 0,5-6 32,8-11-122,-2-2-1,8-15 123,-18 25-74,-1 1 0,0-2 0,-1 1 0,-1 0-1,-1-1 1,0 0 0,-1 0 0,-1 0 0,-1 0 0,-2-15 74,2 33 0,1-1 21,-1 0 0,0 0 0,0-1-1,0 1 1,0 0 0,0-1 0,0 1 0,0 0 0,0-1 0,0 1 0,-1 0 0,1 0 0,0-1 0,-1 1 0,1 0 0,-1 0 0,0 0 0,1-1 0,-1 1 0,0 0 0,0 0 0,0 0-1,0 0 1,1 0 0,-1 1 0,0-1 0,-1 0 0,1 0 0,0 1 0,0-1 0,0 0 0,0 1 0,-1-1 0,1 1-21,-1 0 21,1 1 0,0-1 0,-1 0-1,1 1 1,0 0 0,0-1 0,-1 1 0,1 0 0,0-1 0,0 1 0,0 0 0,0 0 0,0 0 0,0 0-1,0 0 1,0 0 0,0 0 0,0 1 0,1-1 0,-1 0 0,0 0 0,1 1 0,-1-1 0,1 0 0,0 1-1,-1-1 1,1 0 0,0 1 0,0-1 0,0 1 0,0-1-21,-2 13 3,0-1 1,1 1-1,1 0 1,0-1-1,1 1 1,0 0-1,1-1 1,1 1-1,0-1 1,3 7-4,-4-15 1,0 0 0,0 0 1,0 0-1,1 0 0,0 0 0,0-1 1,0 1-1,0-1 0,1 0 1,-1 0-1,1 0 0,0 0 0,0-1 1,1 1-1,-1-1 0,1 0 1,-1-1-1,1 1 0,0-1 0,0 0 1,0 0-1,1 0 0,-1-1 1,0 0-1,1 0 0,-1 0 0,2-1-1,4 1-6,-1-2 0,1 0 0,-1 0 0,0-1 0,1 0 0,-1 0 0,0-1 0,0-1-1,-1 0 1,1 0 0,-1-1 0,0 0 0,0 0 0,0-1 0,-1 0 0,0-1 0,0 0 0,0 0 0,-1-1-1,0 0 1,2-4 6,-8 11 0,-1 0 0,1 0 0,0-1 0,0 1 0,-1 0 0,1-1 0,-1 1 0,1-1 0,-1 1 0,0-1 0,1 1 0,-1-1 0,0 1 0,0-1 0,0 1 0,0-1 0,0 1 0,-1-1 0,1 1 0,0 0 0,-1-1 0,1 1 0,-1-1 0,1 1 0,-1 0 0,0-1 0,0 1 0,1 0 0,-1 0 0,0-1 0,-1 0 0,1 2 2,0-1 0,0 1-1,0 0 1,1-1 0,-1 1 0,0 0 0,0 0 0,0 0 0,0 0 0,0 0 0,0-1-1,0 2 1,0-1 0,0 0 0,0 0 0,0 0 0,0 0 0,1 1 0,-1-1 0,0 0 0,0 1-1,0-1 1,0 0 0,0 1 0,1-1 0,-1 1 0,0 0 0,1-1 0,-1 1 0,0 0 0,1-1-1,-1 1 1,0 0 0,1 0 0,-1-1 0,1 1 0,0 0 0,-1 0 0,1 0 0,0 0 0,-1 0-1,1 0 1,0-1 0,0 1 0,0 0 0,0 1-2,-2 4 4,0-1 0,0 1 0,1 0 0,0-1 0,0 1 1,1 0-1,-1 0 0,1 0 0,1 0 0,-1-1 0,1 1 0,0 0 0,0 0 0,1-1 0,0 4-4,0-6-3,0 1 0,0-1 0,0 0 0,0 1 0,0-1 0,0 0-1,1 0 1,0-1 0,-1 1 0,1-1 0,0 1 0,0-1 0,1 0 0,-1 0-1,0 0 1,1 0 0,-1-1 0,1 1 0,-1-1 0,1 0 0,0 0-1,0 0 1,0-1 3,30 3-349,-7-2-402</inkml:trace>
</inkml:ink>
</file>

<file path=ppt/ink/ink1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41.768"/>
    </inkml:context>
    <inkml:brush xml:id="br0">
      <inkml:brushProperty name="width" value="0.2" units="cm"/>
      <inkml:brushProperty name="height" value="0.2" units="cm"/>
      <inkml:brushProperty name="color" value="#E71224"/>
    </inkml:brush>
  </inkml:definitions>
  <inkml:trace contextRef="#ctx0" brushRef="#br0">1 2 824,'0'0'400,"0"0"-110,0 0-117,0 0-148,7-1-30,3 1 7,0-1 1,0 2-1,0-1 1,0 1-1,0 1 0,0 0 1,0 0-1,0 1 1,-1 0-1,9 4-2,-14-5 1,0 0 0,0 0 0,0 1 0,0-1 0,-1 1 0,1 0 0,-1 0-1,1 0 1,-1 1 0,0-1 0,0 1 0,0 0 0,-1-1 0,0 1 0,1 0 0,-1 1 0,0-1 0,-1 0 0,1 1 0,-1-1-1,0 1 1,0-1 0,-1 1 0,1-1 0,-1 1 0,0 1-1,0 1 5,-1-1 0,0 1 0,-1-1 0,1 1-1,-1-1 1,0 0 0,-1 1 0,-2 4-5,4-9-8,0 1-1,-1-1 1,1 0-1,0 1 1,-1-1-1,1 0 1,-1 0-1,0 0 1,0 0-1,1 0 1,-1 0-1,0-1 1,-1 1-1,1-1 1,0 1-1,0-1 1,-1 0-1,1 0 1,-1 0-1,1 0 1,-1 0-1,1-1 1,-2 1 8,-1-1-583</inkml:trace>
</inkml:ink>
</file>

<file path=ppt/ink/ink1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7:42.175"/>
    </inkml:context>
    <inkml:brush xml:id="br0">
      <inkml:brushProperty name="width" value="0.2" units="cm"/>
      <inkml:brushProperty name="height" value="0.2" units="cm"/>
      <inkml:brushProperty name="color" value="#E71224"/>
    </inkml:brush>
  </inkml:definitions>
  <inkml:trace contextRef="#ctx0" brushRef="#br0">0 1 304,'0'0'184,"0"0"-8,0 0-96,0 0 8,0 0 48,0 0-32,0 0-72,114 53 0,-101-34 24,-8 1-32,-5 2 72,0 2 24,0 1 24,-18 1-72,-4 0-32,5 3-8,3-5-32,1-8-456</inkml:trace>
</inkml:ink>
</file>

<file path=ppt/ink/ink1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0:09.243"/>
    </inkml:context>
    <inkml:brush xml:id="br0">
      <inkml:brushProperty name="width" value="0.2" units="cm"/>
      <inkml:brushProperty name="height" value="0.2" units="cm"/>
      <inkml:brushProperty name="color" value="#E71224"/>
    </inkml:brush>
  </inkml:definitions>
  <inkml:trace contextRef="#ctx0" brushRef="#br0">168 130 64,'0'0'117,"0"0"-43,0 0-22,0-38 717,0 36-752,0 0-1,0 0 1,0 0-1,-1 0 1,1 0-1,-1 0 0,0 0 1,1 0-1,-1 0 1,0 0-1,0 0 1,0 0-1,-1 0 1,1 1-1,0-1 1,-1 0-1,1 1 1,-1-1-1,1 1 0,-1 0 1,0-1-1,0 1 1,1 0-1,-1 0 1,0 0-1,0 0 1,0 1-1,0-1 1,0 0-1,0 1 1,-1-1-17,-8-1 18,0 0 1,0 0 0,-1 1 0,1 1-1,-5 0-18,14 2-3,0 0-1,0 0 0,1 0 0,-1 0 0,0 0 0,1 0 1,-1 0-1,1 0 0,0 1 0,0-1 0,0 1 0,0-1 1,0 1-1,0 0 4,-5 10 27,2-4-31,-1 0 0,2 1 1,-1-1-1,1 1 0,1-1 0,0 1 1,0 0-1,1 0 0,0 0 1,1 0-1,0 0 0,1 8 4,-1-9-1,0-9 1,1 1-1,-1 0 0,1 0 0,0-1 0,-1 1 1,1 0-1,0-1 0,-1 1 0,1-1 1,0 1-1,0-1 0,-1 1 0,1-1 0,0 0 1,0 1-1,0-1 0,0 0 0,0 1 0,-1-1 1,1 0-1,0 0 0,0 0 0,0 0 1,0 0-1,0 0 0,0 0 0,0 0 0,0-1 1,28-3 36,-28 3-49,0 0 0,0 0 1,1-1-1,-1 1 1,0 0-1,0-1 0,-1 1 1,1-1-1,0 1 1,0-1-1,-1 1 0,1-1 1,-1 0-1,1 1 1,-1-1-1,0 0 0,0 1 1,1-2 12,6-19 11,3-11-195,-10 32 182,1 0 1,-1 0-1,0 0 1,1 0 0,-1 0-1,1 0 1,-1 0-1,1 1 1,0-1 0,-1 0-1,1 0 1,0 0-1,-1 1 1,1-1 0,0 0-1,0 1 1,0-1-1,0 1 1,-1-1 0,2 1 1,-1-1-2,-1 0 1,1 0-1,-1 0 1,1 1-1,-1-1 1,1 0 0,0 0-1,-1 1 1,1-1-1,0 1 1,0-1 0,0 1-1,-1-1 1,1 1-1,0-1 1,0 1-1,0 0 1,0-1 0,0 1-1,0 0 1,0 0-1,0 0 1,0 0-1,0 0 1,0 0 0,0 0-1,0 0 1,-1 0-1,1 0 1,0 0-1,0 1 1,0-1 0,0 0-1,0 1 1,0-1-1,0 0 1,0 1 0,-1-1-1,1 1 1,0 0-1,0-1 1,-1 1-1,2 0 2,23 33 30,-23-30-22,10 21 35,-10-21-41,-1 1-1,1-1 0,0 0 0,0 0 0,1 0 1,-1 0-1,1-1 0,0 1 0,0 0 1,1 0-2,-2-4-6,-2 0 25,0 0 26,0 0-3,0-22 34,-1-11-65,0 20-7,0 0 1,1 0-1,1 0 0,0 1 0,1-1 1,0 0-1,2-3-4,-3-21-41,1 36 46,1 1-8,0 1 0,1-1 1,-1 1-1,0 0 0,0-1 0,1 2 0,-1-1 1,0 0-1,0 0 0,0 1 0,0 0 0,-1 0 1,1 0-1,0 0 0,-1 0 0,1 0 0,-1 0 1,0 1-1,0-1 0,0 1 0,0 0 1,1 2 2,0-1-1,0 0 0,0 0 1,1 0-1,-1-1 1,1 1-1,0-1 1,0 0-1,0 0 1,0 0-1,3 1 1,-6-4 20,-1 0 2,0 0-21,1 0-1,-1 0 1,1 0 0,-1-1 0,1 1 0,-1 0 0,0 0 0,1-1 0,-1 1 0,1 0 0,-1-1 0,0 1 0,1 0 0,-1-1 0,0 1 0,1 0-1,-1-1 1,0 1 0,0-1 0,1 1 0,-1-1 0,0 1 0,0 0 0,0-1 0,0 1 0,1-1 0,-1 1 0,0-1 0,0 1 0,0-1-1,0 1 1,0-1 0,0 0-1,0-25-3,1 5-12,1 15 22,-1 1-6,0 1-1,1 0 1,-1 0-1,1 0 1,0 0-1,0 0 1,0 1-1,0-1 1,2-1-1,-3 4-5,0 0 1,1 1-1,-1-1 1,0 0-1,0 1 1,1-1-1,-1 1 1,1-1-1,-1 1 0,0 0 1,1-1-1,-1 1 1,1 0-1,-1 0 1,1 0-1,-1 0 1,0 0-1,1 1 1,-1-1-1,1 0 1,-1 1-1,0-1 1,1 1-1,-1-1 1,0 1-1,1-1 1,-1 1-1,0 0 1,0 0-1,0 0 1,1 1 4,29 9-442,-13-9 58</inkml:trace>
</inkml:ink>
</file>

<file path=ppt/ink/ink1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0:09.829"/>
    </inkml:context>
    <inkml:brush xml:id="br0">
      <inkml:brushProperty name="width" value="0.2" units="cm"/>
      <inkml:brushProperty name="height" value="0.2" units="cm"/>
      <inkml:brushProperty name="color" value="#E71224"/>
    </inkml:brush>
  </inkml:definitions>
  <inkml:trace contextRef="#ctx0" brushRef="#br0">85 136 144,'0'0'255,"0"0"-127,0 0-24,0 0-58,0 0 6,0 0 19,-12 11 32,-36 37-11,44-42-86,1 0 0,0 1 1,0-1-1,0 1 0,1-1 0,0 1 0,1 0 1,-1 0-1,1 0 0,1 0 0,-1 0 0,1 0 1,0 0-1,1 0 0,0 0 0,0 0 0,1 4-6,-1-3 2,0-6-2,-1 0 1,1 1 0,0-1-1,-1 0 1,1 0 0,0 0 0,0 0-1,0 0 1,0 0 0,1 0-1,-1 0 1,0-1 0,1 1 0,0 0-1,-1-1 1,1 1 0,0-1-1,-1 0 1,1 1 0,0-1 0,0 0-1,0 0 1,0 0 0,1-1 0,-1 1-1,0 0 1,0-1 0,0 1-1,1-1 1,-1 0 0,0 0 0,0 0-1,1 0 1,-1 0 0,0 0-1,0 0 1,0-1 0,1 0 0,0 0-1,-1 0-5,-1 0 1,1 0 0,0-1-1,-1 1 1,0-1 0,1 1 0,-1-1-1,0 1 1,0-1 0,0 0-1,0 0 1,0 1 0,0-1-1,0 0 1,-1 0 0,1 0 0,-1 0-1,1 0 1,-1-2 4,7-39-24,-5 29 31,-1 0 0,0 1 0,-1-1 0,0 0 0,-1 0 0,-1 0 0,0 1 0,-1-1-1,0 1 1,-1 0 0,0-1 0,-2 2 0,1-1 0,-1 1 0,-1 0 0,-6-9-7,9 16 31,1-1 0,0 0 0,0 0 0,1 0 0,-1 0 0,1-1 0,1 1 0,-1-3-31,2 8-7,0 1-9,1 19-25,7 8 107,0 0 1,2-1-1,1 0 0,4 4-66,11 27 27,-18-38-120,1-1 0,1 0 1,0-1-1,2 0 0,0-1 0,1 0 1,12 11 92,-19-20-498</inkml:trace>
</inkml:ink>
</file>

<file path=ppt/ink/ink1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0:12.083"/>
    </inkml:context>
    <inkml:brush xml:id="br0">
      <inkml:brushProperty name="width" value="0.2" units="cm"/>
      <inkml:brushProperty name="height" value="0.2" units="cm"/>
      <inkml:brushProperty name="color" value="#E71224"/>
    </inkml:brush>
  </inkml:definitions>
  <inkml:trace contextRef="#ctx0" brushRef="#br0">0 34 104,'0'0'60,"0"0"17,0 0 19,0 0 30,0 0-34,0 0-26,0 0 10,0 0-17,0 0 0,0 0-20,0 0 33,0 0-23,0 0 7,0 0-32,0 0-17,0 0-15,0 0-7,0 0 20,0 0-6,5-26-91,-1 22-235,-4 0 95</inkml:trace>
</inkml:ink>
</file>

<file path=ppt/ink/ink1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0:14.397"/>
    </inkml:context>
    <inkml:brush xml:id="br0">
      <inkml:brushProperty name="width" value="0.2" units="cm"/>
      <inkml:brushProperty name="height" value="0.2" units="cm"/>
      <inkml:brushProperty name="color" value="#E71224"/>
    </inkml:brush>
  </inkml:definitions>
  <inkml:trace contextRef="#ctx0" brushRef="#br0">13 9 144,'0'0'237,"0"0"-19,0 0-35,0 0 11,0 0-2,0 0-32,-3-3-13,3 3-142,0-1 0,0 1-1,-1 0 1,1 0 0,0-1 0,0 1 0,0 0 0,0 0-1,0 0 1,0-1 0,0 1 0,0 0 0,-1 0 0,1 0-1,0-1 1,0 1 0,0 0 0,0 0 0,-1 0 0,1 0-1,0 0 1,0-1 0,0 1 0,-1 0 0,1 0 0,0 0-1,0 0 1,-1 0 0,1 0 0,0 0 0,0 0 0,0 0-1,-1 0 1,1 0 0,0 0 0,0 0 0,-1 0 0,1 0-1,0 0 1,0 0 0,-1 0 0,1 0 0,0 0 0,0 0-1,0 0 1,-1 0 0,1 1 0,0-1-5,1 17 96,17 45-58,-6-26 79,52 192 51,-52-198-326,-4-9-150,-8-21 294,0 0 0,0 0 0,0 0 1,0 0-1,0 0 0,0 0 0,-1 0 1,1 0-1,0 0 0,0 0 0,0 0 0,0 0 1,0 0-1,0 0 0,0 0 0,0 0 1,-1 0-1,1 0 0,0 0 0,0 0 1,0 0-1,0 0 0,0 0 0,0 0 1,0 0-1,0 0 0,0 0 0,0 0 1,-1 1-1,1-1 14,-8-13-983</inkml:trace>
</inkml:ink>
</file>

<file path=ppt/ink/ink1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0:14.785"/>
    </inkml:context>
    <inkml:brush xml:id="br0">
      <inkml:brushProperty name="width" value="0.2" units="cm"/>
      <inkml:brushProperty name="height" value="0.2" units="cm"/>
      <inkml:brushProperty name="color" value="#E71224"/>
    </inkml:brush>
  </inkml:definitions>
  <inkml:trace contextRef="#ctx0" brushRef="#br0">1 114 168,'0'0'576,"0"0"-216,0 0-200,0 0-104,0 0-48,0 0-16,0 0 8,92-90-16,-70 76 8,0 4-112,-5 10-240,-8 0-56</inkml:trace>
</inkml:ink>
</file>

<file path=ppt/ink/ink1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0:15.217"/>
    </inkml:context>
    <inkml:brush xml:id="br0">
      <inkml:brushProperty name="width" value="0.2" units="cm"/>
      <inkml:brushProperty name="height" value="0.2" units="cm"/>
      <inkml:brushProperty name="color" value="#E71224"/>
    </inkml:brush>
  </inkml:definitions>
  <inkml:trace contextRef="#ctx0" brushRef="#br0">0 75 40,'0'0'104,"0"0"-72,0 0 48,0 0 104,0 0-24,0 0-80,114-17-64,-83-7-16,-9 6-112,-5 2-176</inkml:trace>
</inkml:ink>
</file>

<file path=ppt/ink/ink1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0:16.615"/>
    </inkml:context>
    <inkml:brush xml:id="br0">
      <inkml:brushProperty name="width" value="0.2" units="cm"/>
      <inkml:brushProperty name="height" value="0.2" units="cm"/>
      <inkml:brushProperty name="color" value="#E71224"/>
    </inkml:brush>
  </inkml:definitions>
  <inkml:trace contextRef="#ctx0" brushRef="#br0">27 344 32,'0'0'241,"0"0"-161,0 0-64,0 0-6,0 0-16,0 0 16,-1 4 7,0 2 2,1 0 1,0 1-1,0-1 0,0 0 1,1 0-1,0 0 0,0 0 1,0 0-1,1 0 0,0 0 0,0 0 1,3 5-20,-3-8 14,0 1 0,0 0 0,1-1 0,-1 1 0,1-1-1,0 0 1,0 1 0,0-1 0,0-1 0,0 1 0,0 0 0,1-1 0,0 0 0,-1 0 0,1 0 0,0 0 0,0 0 0,0-1 0,0 0 0,3 1-14,-5-1 11,1-1 0,-1 0 0,1 1 0,0-1 0,-1 0 0,1 0 0,-1-1 0,1 1 0,-1 0 0,1-1 0,-1 0 0,1 1 0,-1-1 0,1 0 0,-1 0 0,0-1 0,0 1 0,1 0 0,-1-1 0,0 1 0,0-1 0,0 0 0,-1 0 0,1 1 0,0-1 0,-1 0 0,1-1 0,0 0-11,1-2-13,-1 0-1,0-1 1,0 1-1,-1 0 1,0-1-1,1 1 1,-2-1 0,1 1-1,-1-1 1,0 1-1,0-1 1,0 1-1,-1-3 14,0 3-7,-1 0 0,1 1 0,-1-1 0,0 0 0,-1 1 0,1-1 0,-1 1 0,0 0 0,0 0 0,0 0 0,0 0 0,-1 0 0,0 1 0,0 0 0,0-1 7,-2-1 24,0 0 0,0 1 0,0 0 0,-1 0 0,0 1 0,1-1 0,-1 2 0,0-1 0,0 1 0,-1 0-24,6 1 4,0 1 1,-1-1-1,1 1 0,0 0 1,-1 0-1,1 0 0,0 0 1,-1 1-1,1-1 0,0 0 1,0 1-1,0 0 0,-1 0 1,1-1-1,0 1 0,0 0 1,0 1-1,0-1 0,0 0 1,0 1-1,1-1 0,-1 1 1,0-1-1,-1 2-4,1 1 3,0-1-1,0 0 1,0 1-1,1-1 1,-1 1-1,1-1 1,0 1 0,0 0-1,0 0 1,0 0-1,1-1 1,-1 1-1,1 0 1,0 1-3,31-6-15,-27-1 8,1 0-1,-1-1 1,0 1 0,0-1-1,0 0 1,0 0-1,0 0 1,0 0-1,-1-1 1,0 1 0,0-1-1,0 0 1,0 0-1,0 0 1,-1 0 0,0-1-1,0 1 1,0-1-1,0 1 8,1-8-19,0 0 0,0 0-1,-1 0 1,0 0 0,-1 0 0,-1 0-1,0-1 20,0 13 7,0 0-6,0 0 0,0-1 1,0 1-1,0 0 0,0 0 0,0 0 1,0-1-1,0 1 0,0 0 0,0 0 1,0-1-1,0 1 0,0 0 1,0 0-1,0 0 0,0-1 0,0 1 1,0 0-1,0 0 0,0 0 0,-1 0 1,1-1-1,0 1 0,0 0 0,0 0 1,0 0-1,0 0 0,-1 0 1,1-1-1,0 1 0,0 0 0,0 0 1,-1 0-1,1 0 0,0 0 0,0 0 1,0 0-1,0 0 0,-1 0 0,1 0 1,0 0-1,0 0 0,-1 0 1,1 0-1,0 0 0,0 0 0,0 0 1,-1 0-1,1 0 0,0 0 0,0 0 1,0 0-1,-1 0 0,1 0 0,0 0 1,0 0-1,0 0 0,0 1-1,-2-2 92,2 1-42,-4 4 58,-1 8-66,5-11-40,0 1-1,0-1 1,-1 1-1,1-1 1,0 1-1,1-1 0,-1 1 1,0-1-1,0 1 1,1-1-1,-1 1 1,0-1-1,1 1 1,-1-1-1,1 0 0,0 1 1,0-1-1,-1 0 1,1 0-1,0 0 1,0 1-1,0-1 1,0 0-1,0 0 0,1 0 1,-1 0-1,0-1 1,0 1-1,0 0 1,1 0-1,-1-1 1,1 1-1,-1-1 0,0 1 1,1-1-1,-1 0 1,1 1-1,-1-1 1,1 0-1,-1 0 1,1 0-1,-1 0 0,1 0 1,0-1-2,23 6-12,-21-4 11,-1 0 1,1 0-1,-1 0 0,1 1 0,-1-1 0,0 1 0,0 0 0,0 0 1,0 0-1,0 0 0,0 1 0,0-1 0,-1 1 0,1 0 0,-1 0 1,0 0-1,0 0 0,0 0 0,0 0 0,-1 0 0,2 3 1,1 6 6,-1 1 0,0 0-1,0 0 1,-1-1 0,-1 8-6,9 40-5,-10-59 4,0-1 1,0 1 0,0 0 0,1-1 0,-1 1-1,0 0 1,0-1 0,0 1 0,1 0-1,-1-1 1,0 1 0,1-1 0,-1 1 0,0 0-1,1-1 1,-1 1 0,1-1 0,-1 1-1,1-1 1,-1 1 0,1-1 0,-1 0 0,1 1-1,0-1 1,-1 0 0,8-11 41,-1-28-2,-9-15-37,0 34-6,1 0 1,1 0-1,1 0 1,1 0-1,1 0 0,1-3 4,-2 18-13,0-1 0,1 1-1,0 0 1,0 0-1,0 0 1,1 0-1,3-4 14,-7 9-3,0-1 0,1 0-1,-1 1 1,0-1-1,1 0 1,-1 1-1,1-1 1,-1 0-1,1 1 1,0-1-1,-1 1 1,1-1 0,-1 1-1,1 0 1,0-1-1,-1 1 1,1-1-1,0 1 1,0 0-1,-1 0 1,1-1-1,0 1 1,0 0-1,-1 0 1,1 0 0,0 0-1,0 0 1,0 0-1,-1 0 1,1 0-1,0 0 1,0 1-1,-1-1 1,1 0-1,0 0 1,0 1-1,-1-1 1,1 0 0,0 1-1,-1-1 1,1 0-1,0 1 1,-1-1-1,1 1 1,-1 0-1,1-1 1,-1 1-1,1-1 1,-1 1 0,1 0-1,-1-1 1,0 1-1,1 0 1,-1-1-1,0 1 1,1 0-1,-1 0 1,0 0-1,0-1 1,0 1 3,14 68 48,-13-60-39,0 1 1,0-1-1,1 0 1,0 0 0,0 0-1,1 0 1,0 0-1,1-1 1,0 1-1,0-1 1,1 0 0,5 6-10,-10-14 0,0 0 0,0 0 0,0 1 0,0-1 1,0 0-1,0 0 0,1 0 0,-1 0 1,0 1-1,0-1 0,0 0 0,0 0 0,1 0 1,-1 0-1,0 0 0,0 0 0,0 1 0,1-1 1,-1 0-1,0 0 0,0 0 0,0 0 1,1 0-1,-1 0 0,0 0 0,0 0 0,1 0 1,-1 0-1,0 0 0,0 0 0,0 0 1,1 0-1,-1 0 0,0 0 0,0 0 0,0-1 1,1 1-1,-1 0 0,0 0 0,0 0 0,0 0 1,0 0-1,1 0 0,-1-1 0,0 1 1,0 0-1,0 0 0,0 0 0,0 0 0,1-1 1,-1 1-1,4-17 25,-3-31 27,-1 41-47,-1-16-1,0 18-7,0-1 0,0 1 0,1-1 0,0 1 0,0-1 0,1 1-1,0 0 1,0-1 0,0 1 0,0 0 0,1-1 0,2-4 3,-3 10-1,0-1 0,0 1 1,0-1-1,-1 1 1,1-1-1,0 1 0,0 0 1,0 0-1,1-1 0,-1 1 1,0 0-1,0 0 1,0 0-1,0 0 0,0 0 1,0 0-1,0 1 1,0-1-1,0 0 0,0 0 1,0 1-1,0-1 1,0 0-1,0 1 0,0-1 1,0 1-1,-1 0 0,1-1 1,0 1-1,0 0 1,0-1-1,-1 1 0,1 0 1,0 0-1,-1 0 1,1-1-1,-1 1 0,1 1 1,25 32 28,-26-33-27,4 5 2,-3-4-1,0-1 1,-1 1-1,1-1 1,0 1 0,0-1-1,0 0 1,0 1 0,0-1-1,0 0 1,0 0-1,0 0 1,0 0 0,0 0-1,1 0 1,-1 0-1,0 0 1,1 0 0,-1-1-1,1 1 1,-1-1 0,1 1-1,-1-1 1,1 1-1,0-1 1,-1 0-3,1-3-2,0-1 1,-1 0-1,0 0 0,0 1 1,0-1-1,0 0 0,-1 0 1,1-4 1,0-70 180,1 78-168,0 1 1,0-1 0,0 1 0,0 0-1,0 0 1,0 0 0,0 0 0,0 0-1,0 0 1,-1 0 0,2 2-13,-2-3 2,5 4-22,0 0 0,0-1 0,0 0 0,0 0 0,1 0 0,-1-1 0,1 0 0,0 0 0,-1 0 0,1-1-1,0 0 1,0-1 0,0 0 0,0 0 0,0 0 0,2-1 20,-7 1-32,0-1 0,-1 0 1,1 1-1,0-1 0,-1 0 1,1 0-1,0 0 0,-1 0 0,1 0 1,-1 0-1,0-1 0,1 1 0,-1-1 1,0 1-1,0 0 0,0-1 0,0 0 1,0 1-1,0-1 0,0 0 0,-1 1 1,1-1-1,0 0 0,-1 0 0,0 0 1,1 1-1,-1-1 0,0 0 0,0 0 1,0 0-1,0 0 0,0 0 32,-1-65-24,0 62 63,0 1 1,-1 0-1,1 0 1,-1 0 0,0 0-1,0 0 1,0 0-1,-1 0 1,1 1-1,-1-1 1,0 1 0,-3-3-40,5 5 12,1 0 0,-1 0 1,0 0-1,0 0 1,0 0-1,0 1 1,0-1-1,0 0 0,0 0 1,0 1-1,0-1 1,0 1-1,0-1 1,0 1-1,0 0 0,-1-1 1,1 1-1,0 0 1,0 0-1,0 0 1,-1 0-1,1 0 0,0 0 1,0 0-1,0 0 1,-1 0-1,1 1 1,0-1-1,0 0 0,0 1 1,0-1-1,0 1 1,-1-1-1,1 1 1,0 0-1,0-1 0,0 1 1,1 0-1,-1 0 1,0 0-1,0-1 1,0 1-1,0 0 0,1 0 1,-1 0-1,1 0 1,-1 1-13,-2 6 7,0 0 1,1 0 0,0 0 0,0 1 0,1-1-1,0 0 1,1 0 0,-1 1 0,2-1 0,-1 2-8,0 1-2,0-10 2,0 0 0,0 0 0,0 0 0,0 0 0,0 0 0,1-1 0,-1 1 0,0 0 0,0 0 0,1 0 0,-1 0 0,0-1 1,1 1-1,-1 0 0,0 0 0,1-1 0,-1 1 0,1 0 0,0-1 0,-1 1 0,1 0 0,-1-1 0,1 1 0,0-1 0,0 1 0,-1-1 0,1 1 0,0-1 1,0 0-1,0 1 0,1-1-8,0 1 0,1-1-1,-1 0 1,1 0 0,-1 0 0,0 0 0,1 0 0,-1 0 0,1-1 0,-1 1 0,2-1 8,4-2-38,0 0 0,1 0-1,-1 0 1,0-1 0,-1 0 0,2-2 38,8-7-18,-16 12 133,-1 1-3,30 12 80,-29-12-210,0 0-1,0 0 1,0-1-1,1 1 1,-1 0-1,0-1 1,0 1-1,0-1 1,0 1 0,0-1-1,0 0 1,0 1-1,0-1 1,0 0-1,0 0 1,-1 0-1,1 1 1,0-1-1,0 0 1,-1 0 0,1 0-1,0 0 1,-1 0-1,1-1 19,4-5-153,16-20-374</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39.346"/>
    </inkml:context>
    <inkml:brush xml:id="br0">
      <inkml:brushProperty name="width" value="0.2" units="cm"/>
      <inkml:brushProperty name="height" value="0.2" units="cm"/>
    </inkml:brush>
  </inkml:definitions>
  <inkml:trace contextRef="#ctx0" brushRef="#br0">10 193 40,'0'0'156,"0"0"44,0 0-3,0 0-4,0 0-32,0 0-36,0 0-122,-1 0-1,1 0 1,0-1-1,0 1 0,0 0 1,-1 0-1,1 0 1,0-1-1,0 1 1,0 0-1,-1 0 0,1 0 1,0 0-1,0 0 1,-1-1-1,1 1 1,0 0-1,0 0 1,-1 0-1,1 0 0,0 0 1,-1 0-1,1 0 1,0 0-1,0 0 1,-1 0-1,1 0 1,0 0-1,0 0 0,-1 0 1,1 0-1,0 0 1,-1 1-1,1-1 1,0 0-3,1 2-1,0 1 0,0-1 0,0 1 0,1-1 0,-1 0 0,1 0 0,-1 1 0,1-1 0,0 0 0,0-1 0,0 1 0,0 0 0,0 0 0,1-1 0,-1 1 1,0-1-1,1 0 0,-1 0 0,1 0 0,-1 0 0,1 0 0,-1 0 1,61 18-17,-31-16-43,-31-3 42,-4-4-42,-4-2 52,1-1 0,0 1 0,0-1 1,1 0-1,0 0 0,0-1 1,1 0-1,0 0 0,-3-7 8,6 12 1,0 0 0,0 0 0,0 0-1,1 1 1,-1-1 0,1 0 0,-1 0 0,1 0-1,0 0 1,0 0 0,0 0 0,1 0 0,-1 0-1,2-2 0,-2 3-3,1 0 0,0 1 0,0-1 0,0 1 0,1-1 0,-1 1 0,0 0 0,0-1-1,1 1 1,-1 0 0,1 0 0,-1 0 0,1 0 0,-1 0 0,1 0 0,0 0-1,0 1 1,-1-1 0,1 1 0,0-1 0,0 1 0,0-1 0,-1 1 0,1 0 0,1 0 3,-1 0 2,0 0 1,0 0-1,0 0 1,0 0-1,-1 0 1,1 0-1,0 1 1,0-1 0,0 1-1,0 0 1,-1-1-1,1 1 1,0 0-1,-1 0 1,1 0-1,-1 0 1,1 0-1,-1 0 1,1 0 0,-1 1-1,0-1 1,1 0-1,-1 1 1,0-1-1,0 1 1,0 0-1,0-1 1,0 1 0,-1 0-1,1 0 1,0-1-1,-1 1 1,0 0-1,1 1-2,8 16 15,-8-18-16,-1 0 1,0 0 0,1-1-1,-1 1 1,1 0-1,-1-1 1,1 1-1,-1-1 1,1 1-1,0 0 1,-1-1 0,1 1-1,0-1 1,-1 0-1,1 1 1,0-1-1,0 1 1,-1-1-1,1 0 1,0 0 0,0 1-1,0-1 1,-1 0-1,1 0 1,0 0-1,0 0 1,0 0-1,0 0 1,-1 0 0,1 0-1,0 0 1,0-1-1,0 1 1,0 0-1,-1-1 1,1 1 0,0 0-1,0-1 1,-1 1-1,1-1 1,0 1-1,-1-1 1,1 1-1,-1-1 1,1 1 0,0-1 0,2-2-6,0 0 1,0 0 0,0 0-1,-1 0 1,1-1 0,-1 1-1,0-1 1,1-2 5,-1 0 12,0-1 0,0 1 0,-1-1 0,0 0 0,0 1 0,0-1 0,-1 0 0,0 0-1,-1 0-11,1-7 276,45-3-349,-21 3-245,-5-2-158</inkml:trace>
</inkml:ink>
</file>

<file path=ppt/ink/ink1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0:16.985"/>
    </inkml:context>
    <inkml:brush xml:id="br0">
      <inkml:brushProperty name="width" value="0.2" units="cm"/>
      <inkml:brushProperty name="height" value="0.2" units="cm"/>
      <inkml:brushProperty name="color" value="#E71224"/>
    </inkml:brush>
  </inkml:definitions>
  <inkml:trace contextRef="#ctx0" brushRef="#br0">9 11 144,'0'0'336,"0"0"16,0 0-32,0 0-136,0 0-136,0 0-16,0 0 16,-9-10-8,9 20 32,0 9-8,9 3 0,0 6-56,0 1 8,-1 1-8,6 1-16,-1 11-88,-9-9-160,5-5-328</inkml:trace>
</inkml:ink>
</file>

<file path=ppt/ink/ink1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0:17.365"/>
    </inkml:context>
    <inkml:brush xml:id="br0">
      <inkml:brushProperty name="width" value="0.2" units="cm"/>
      <inkml:brushProperty name="height" value="0.2" units="cm"/>
      <inkml:brushProperty name="color" value="#E71224"/>
    </inkml:brush>
  </inkml:definitions>
  <inkml:trace contextRef="#ctx0" brushRef="#br0">1 120 152,'0'0'552,"0"0"-328,0 0-120,0 0-56,0 0 24,109-110-56,-96 102-32,-8 6-72,4 2-184,-9 4-48</inkml:trace>
</inkml:ink>
</file>

<file path=ppt/ink/ink1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0:18.719"/>
    </inkml:context>
    <inkml:brush xml:id="br0">
      <inkml:brushProperty name="width" value="0.2" units="cm"/>
      <inkml:brushProperty name="height" value="0.2" units="cm"/>
      <inkml:brushProperty name="color" value="#E71224"/>
    </inkml:brush>
  </inkml:definitions>
  <inkml:trace contextRef="#ctx0" brushRef="#br0">254 0 128,'0'0'261,"0"0"-46,0 0-40,0 0-43,0 0 40,0 0-7,0 0-27,0 0-86,0 0-8,0 0-18,0 0 21,0 0 38,0 0-15,-8 22 56,-18 27-90,-14 21 187,38-69-219,1 0 0,0 0 0,-1 0 0,1 0-1,-1 0 1,1 0 0,-1 0 0,0 0 0,1-1 0,-1 1-1,0-1 1,0 1 0,1-1 0,-1 0 0,0 1 0,0-1 0,0 0-1,1 0 1,-1-1 0,0 1 0,0 0 0,0 0 0,1-1 0,-1 1-1,0-1 1,0 0-4,-5-1 6,1 0 0,0-1 0,0 1 0,1-1 0,-1 0 0,-4-4-6,-4-3-125,1-1-1,0 0 1,0-1 0,1 0-1,-1-3 126,3-1-916</inkml:trace>
</inkml:ink>
</file>

<file path=ppt/ink/ink1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0:20.257"/>
    </inkml:context>
    <inkml:brush xml:id="br0">
      <inkml:brushProperty name="width" value="0.2" units="cm"/>
      <inkml:brushProperty name="height" value="0.2" units="cm"/>
      <inkml:brushProperty name="color" value="#E71224"/>
    </inkml:brush>
  </inkml:definitions>
  <inkml:trace contextRef="#ctx0" brushRef="#br0">1 106 480,'0'0'575,"0"0"-212,0 0-235,0 0-78,0 0-18,3 9 6,14 41-20,-1-5 5,-2 0-1,-1 1 1,2 28-23,-15-52-30,0-22 29,0 0-1,0 1 1,0-1-1,0 0 0,0 0 1,-1 0-1,1 0 1,0 1-1,0-1 0,0 0 1,0 0-1,0 0 1,0 0-1,-1 1 0,1-1 1,0 0-1,0 0 1,0 0-1,0 0 0,0 0 1,-1 0-1,1 1 1,0-1-1,0 0 0,0 0 1,-1 0-1,1 0 1,0 0-1,0 0 0,0 0 1,-1 0-1,1 0 1,0 0-1,0 0 0,0 0 1,-1 0-1,1 0 1,0 0-1,0 0 0,0 0 1,-1 0-1,1 0 1,0-1-1,0 1 2,-3-2-15,1 0 1,0 0-1,-1 0 0,1-1 1,0 1-1,0-1 1,1 0-1,-1 1 0,0-1 1,0-2 14,-6-12-8,1-1 0,1 1 0,1-1 1,0 0-1,2-1 0,0 1 0,0-1 1,2 1-1,1-1 0,0 0 0,1 1 1,1-1-1,0 1 0,2-1 0,0 1 1,2-2 7,15-20 1,-20 39-2,-1-1 0,1 1 0,-1 0 0,1 0 1,-1 0-1,1 1 0,0-1 0,-1 0 1,1 0-1,0 0 0,0 0 0,0 1 1,0-1-1,-1 0 0,1 1 0,0-1 1,0 0-1,0 1 0,0 0 0,1-1 0,-1 1 1,0-1-1,0 1 0,0 0 0,0 0 1,0 0-1,0 0 0,1 0 0,-1 0 1,0 0-1,0 0 0,0 0 0,0 0 0,0 1 1,0-1-1,1 1 1,0 2 7,-1 1 1,0-1-1,0 1 0,0 0 1,0 0-1,-1-1 1,1 1-1,-1 0 0,0 0 1,0 0-1,0-1 0,-1 1 1,0 2-8,0 7 19,0 38 29,-3 0 0,-2-1 0,-3 1-48,8-46 0,0 0 0,0 0 1,1 0-1,0 0 0,0 0 1,0 0-1,0 0 0,1 0 1,0 0-1,0 0 0,0 0 1,1 0-1,0 0 0,0-1 1,0 1-1,0-2 1,0-1 1,0 1-1,0-1 1,0 0-1,1 0 1,-1 0-1,1 0 1,-1 0-1,1 0 1,0-1-1,0 1 1,0-1 0,0 0-1,0 0 1,0 0-1,0 0 1,0 0-1,0-1 1,0 1-1,1-1 1,-1 0-1,0 0 1,2 0-2,5 0-12,-5 0-45,-1 1 0,0-1 0,1-1 0,-1 1 0,0 0 0,1-1 0,-1 0 0,0 0 0,0 0 0,1-1 0,-1 1 0,0-1 1,1-1 56,8-5-590</inkml:trace>
</inkml:ink>
</file>

<file path=ppt/ink/ink1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0:21.017"/>
    </inkml:context>
    <inkml:brush xml:id="br0">
      <inkml:brushProperty name="width" value="0.2" units="cm"/>
      <inkml:brushProperty name="height" value="0.2" units="cm"/>
      <inkml:brushProperty name="color" value="#E71224"/>
    </inkml:brush>
  </inkml:definitions>
  <inkml:trace contextRef="#ctx0" brushRef="#br0">7 421 56,'0'0'281,"0"0"-129,0 0-69,0 0-50,0 0 9,0 0-1,16-16-8,9-6-33,-4 5-53,-1-2 0,-1 0-1,14-17 54,-33 36-7,0-1-1,1 1 0,-1 0 0,0-1 0,1 1 1,-1-1-1,0 1 0,1-1 0,-1 1 0,0 0 0,0-1 1,1 1-1,-1-1 0,0 1 0,0-1 0,0 1 0,0-1 1,0 1-1,0-1 0,0 1 0,0-1 0,0 1 1,0-1-1,0 0 0,0 1 0,0-1 0,0 1 0,0-1 1,-1 1-1,1 0 0,0-1 0,0 1 8,-17-7-93,-33 7 122,38 1-27,10-1 16,-1-1-1,1 1 0,0 0 1,-1 0-1,1 1 0,-1-1 1,1 0-1,-1 1 0,1-1 0,0 1 1,-1 0-1,1 0 0,0 0 1,0 0-1,0 0 0,-1 1 1,1-1-1,1 1 0,-1-1 1,0 1-1,0 0 0,0-1 0,1 1 1,-1 0-1,1 0 0,0 0 1,-1 0-1,1 1 0,0-1 1,0 0-1,0 0 0,1 1 1,-1-1-1,1 0 0,-1 1 0,1-1 1,0 1-1,-1-1 0,1 1 1,1-1-1,-1 0 0,0 1 1,0-1-1,1 1 0,0 1-17,-1-3 1,1 1 0,-1-1-1,1 0 1,-1 1 0,1-1-1,-1 0 1,1 0 0,0 1-1,0-1 1,-1 0 0,1 0-1,0 0 1,0 0 0,0 0-1,0 0 1,0 0 0,1 0-1,-1 0 1,0-1 0,0 1-1,0 0 1,1-1 0,0 1-1,1 0-4,1 0 0,0 0 0,0 0 0,0-1 0,0 1 0,0-1 0,0 0 1,0 0-1,0-1 4,4 0-43,0 0 0,0 0-1,-1-1 1,1 0 0,-1 0 0,1-1 0,-1 0 0,6-4 43,-6 3-44,-1-1 0,1 0 0,-1-1 0,-1 1 0,1-1 0,-1 0 1,0 0-1,0-1 0,-1 0 0,0 1 0,0-2 0,-1 1 0,0 0 0,0-1 0,1-5 44,-1-1 82,0 0 0,-1-1 1,-1 0-1,0 1 0,-1-1 0,-1 0 1,0 1-1,-2-3-82,-11-33 506,11 43-408,0-1 1,1 1-1,0-1 0,0 1 1,1-1-1,0 0 1,0 1-99,1 6 22,1 10-64,9 22 125,2-1 1,9 17-84,10 28 121,-27-65-117,130 331 9,-149-374-978,-7-15 930,2-1 1,1-1-1,-8-41 35,21 57 114,0-1 1,3 0 0,0-27-115,3 60 1,0 0 0,0 1 0,0-1 0,0 0 0,0 1 0,1-1 1,-1 1-1,0-1 0,1 1 0,-1-1 0,1 1 0,0-1 0,-1 1 1,1-1-1,0 1 0,0 0 0,0 0 0,0-1 0,0 1 0,0 0 1,1 0-1,-1 0 0,0 0 0,0 0 0,1 0 0,-1 0 0,1 1 1,-1-1-1,1 0 0,-1 1 0,1-1 0,-1 1 0,1 0 0,-1-1 1,1 1-1,-1 0 0,1 0 0,0 0 0,-1 0 0,1 0 0,-1 0 1,1 1-1,0-1 0,-1 0 0,1 1 0,-1 0 0,1-1 0,-1 1 0,1 0 1,-1-1-1,0 1 0,1 0 0,-1 0 0,0 0 0,0 0 0,0 0 1,0 1-1,0-1 0,0 0 0,0 1 0,0-1 0,0 1-1,3 7 40,-1 0 0,0 0 0,-1 0 0,0 0 0,0 0 0,-1 0 0,0 1 0,-1-1 0,0 9-40,0-12-15,0 0 0,-1 0 0,0 0 0,0-1 0,0 1 1,0 0-1,-1-1 0,0 1 0,0-1 0,-1 0 0,0 1 0,1-1 0,-2 0 0,1-1 1,0 1-1,-2 0 15,5-5-318,0-3-174</inkml:trace>
</inkml:ink>
</file>

<file path=ppt/ink/ink1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0:21.479"/>
    </inkml:context>
    <inkml:brush xml:id="br0">
      <inkml:brushProperty name="width" value="0.2" units="cm"/>
      <inkml:brushProperty name="height" value="0.2" units="cm"/>
      <inkml:brushProperty name="color" value="#E71224"/>
    </inkml:brush>
  </inkml:definitions>
  <inkml:trace contextRef="#ctx0" brushRef="#br0">29 304 272,'0'0'161,"0"0"-45,0 0 23,0 0-51,0 0-21,0 0-22,10 8-3,32 21-2,-42-29-40,0 0 0,1 1 0,-1-1 0,0 0 0,1 1 1,-1-1-1,0 0 0,1 1 0,-1-1 0,1 0 0,-1 0 1,0 1-1,1-1 0,-1 0 0,1 0 0,-1 0 0,1 1 1,-1-1-1,1 0 0,-1 0 0,0 0 0,1 0 0,-1 0 1,1 0-1,-1 0 0,1 0 0,-1 0 0,1 0 0,-1 0 1,1-1-1,-1 1 0,1 0 0,-1 0 0,0 0 0,1-1 1,-1 1-1,1 0 0,-1 0 0,0-1 0,1 1 0,-1 0 1,0-1-1,1 1 0,-1 0 0,0-1 0,1 1 1,-1-1-1,0 1 0,0 0 0,0-1 0,1 1 0,-1-1 1,0 1-1,0-1 0,0 1 0,0-1 0,0 1 0,0-1 1,0 1-1,0-1 0,0 1 0,0 0 0,0-1 0,-4-26-28,2 25 32,0-1 0,0 0 0,-1 1-1,1-1 1,-1 1 0,1 0 0,-1-1 0,0 2-1,0-1 1,0 0 0,0 0 0,0 1 0,0 0-1,-1-1 1,1 1 0,-1 0-4,0 0 22,0 0 1,0-1-1,0 1 0,0-1 1,1 0-1,-1-1 0,1 1 1,-1 0-1,1-1 1,0 0-1,-2-1-22,5 3 0,-1 1 0,1-1 0,0 1 0,0-1 0,-1 1 0,1-1 0,0 1 0,0-1 0,-1 1 0,1-1 0,0 1 0,0-1 0,0 1 0,0-1 0,0 1 0,0-1 0,0 0 0,0 1 0,0-1 0,0 1 0,0-1 0,0 1 0,0-1 0,1 1 0,-1-1 0,0 1 0,0-1 0,0 1 0,1-1 0,-1 1 0,0-1 0,1 1 0,-1-1 0,0 1 0,1-1 0,22-11-9,26 2-9,-46 10 24,0 0-1,0 0 1,0 0-1,0 0 1,1 0-1,-1 1 1,0-1-1,0 1 1,0 0-1,0 0 1,0 0-1,0 1 1,0-1-1,-1 0 1,1 1-1,0 0 1,-1 0-1,1 0 1,-1 0-1,0 0-5,3 4 29,-1 0 0,-1 0-1,1 0 1,-1 0-1,0 0 1,0 1-1,0 3-28,19 37 93,-18-111 911,-4-84-1411,1 143 332,-1 0 0,1 0 0,0 1 0,1-1 0,-1 0 0,1 1 0,0-1 0,0 1 0,0 0 0,0 0 0,1 0 0,0 0 0,0 0 0,0 0 0,3-2 75,8-12-407,4-6-293</inkml:trace>
</inkml:ink>
</file>

<file path=ppt/ink/ink1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0:21.853"/>
    </inkml:context>
    <inkml:brush xml:id="br0">
      <inkml:brushProperty name="width" value="0.2" units="cm"/>
      <inkml:brushProperty name="height" value="0.2" units="cm"/>
      <inkml:brushProperty name="color" value="#E71224"/>
    </inkml:brush>
  </inkml:definitions>
  <inkml:trace contextRef="#ctx0" brushRef="#br0">1 0 608,'0'0'616,"0"0"-264,0 0-144,0 0-144,0 0-48,0 0 24,0 0-40,31 130 16,-18-100 0,-5-4-32,-3 1-88,-1-7-352,-4-6-576</inkml:trace>
  <inkml:trace contextRef="#ctx0" brushRef="#br0" timeOffset="1">5 229 320,'0'0'736,"0"0"-584,0 0-80,0 0 16,127-65-88,-92 43-144</inkml:trace>
</inkml:ink>
</file>

<file path=ppt/ink/ink1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0:22.228"/>
    </inkml:context>
    <inkml:brush xml:id="br0">
      <inkml:brushProperty name="width" value="0.2" units="cm"/>
      <inkml:brushProperty name="height" value="0.2" units="cm"/>
      <inkml:brushProperty name="color" value="#E71224"/>
    </inkml:brush>
  </inkml:definitions>
  <inkml:trace contextRef="#ctx0" brushRef="#br0">0 0 184,'0'0'808,"0"0"-656,0 0-72,0 0-8,0 0-72,0 0-448</inkml:trace>
</inkml:ink>
</file>

<file path=ppt/ink/ink1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2:06.106"/>
    </inkml:context>
    <inkml:brush xml:id="br0">
      <inkml:brushProperty name="width" value="0.2" units="cm"/>
      <inkml:brushProperty name="height" value="0.2" units="cm"/>
      <inkml:brushProperty name="color" value="#E71224"/>
    </inkml:brush>
  </inkml:definitions>
  <inkml:trace contextRef="#ctx0" brushRef="#br0">448 105 24,'0'0'513,"0"0"-126,0 0-165,0 0-46,0 0-42,0 0 33,-10-16-52,-41-70 113,50 85-223,-1 1 1,1-1-1,-1 1 1,0 0 0,1-1-1,-1 1 1,0 0-1,1 0 1,-1 0 0,0 0-1,1 1 1,-1-1-1,1 0 1,-1 1-1,0-1 1,1 1 0,-1-1-1,1 1 1,-1 0-1,1 0 1,-1 0-1,0 0-5,-31 22 29,0 2 0,2 1-1,1 1 1,1 2-1,1 1 1,2 1-1,-3 6-28,16-19-6,0 1 0,1 0 0,1 0 0,1 1 0,1 0-1,0 1 1,2 0 0,0 1 0,1-1 0,2 1-1,0 0 1,1 1 0,2-1 0,0 20 6,1-38 0,0-1 0,0 0 1,1 1-1,0-1 0,-1 0 0,1 0 0,1 1 1,-1-1-1,0 0 0,1 0 0,-1 0 1,1 0-1,0-1 0,0 1 0,0 0 1,0-1-1,0 1 0,1-1 0,-1 0 1,1 0-1,0 0 0,0 0 0,-1 0 1,1-1-1,0 1 0,0-1 0,1 0 1,-1 1-1,0-2 0,0 1 0,1 0 0,15 3-8,-1-1 0,1 0 0,0-2 0,0 0 0,4-1 8,-10 0-9,311 0-176,-322 0 182,1 0-1,-1 0 1,1 0-1,-1 1 1,0-1 0,1 1-1,-1-1 1,0 1-1,1 0 1,-1 0 0,0 0-1,0 0 1,0 1-1,0-1 1,0 0 0,0 1-1,0-1 1,0 1-1,-1 0 1,1 0 0,0-1-1,-1 1 1,0 0-1,1 1 1,-1-1-1,0 0 1,0 0 0,0 0-1,0 1 1,-1-1-1,1 0 1,-1 1 0,1-1-1,-1 0 1,0 1-1,0-1 1,0 1 0,0-1-1,0 1 4,0 8-6,-1-1 0,0 1 0,-1-1 1,0 1-1,-1-1 0,0 0 0,0 0 0,-3 4 6,-9 17 7,-2-2 0,-9 13-7,13-24 10,1 0 1,1 1 0,1 1-1,0 0 1,2 0-1,0 1 1,0 4-11,7-20-1,0-1 0,0 1 0,0 0 0,1-1-1,-1 1 1,1 0 0,0-1 0,1 1 0,-1-1 0,1 1 0,0 0-1,0-1 1,0 0 0,1 1 0,0 0 1,0-2-4,0 0 1,1 0-1,-1-1 1,1 1-1,0-1 0,0 1 1,0-1-1,0 0 1,0 0-1,0 0 0,0-1 1,1 1-1,-1-1 1,0 0-1,1 0 1,0 0-1,-1 0 0,1 0 1,3-1 3,17 3-6,0-1 0,0-1 0,0-1 0,0-1-1,0-1 1,0-1 0,-1-2 0,15-4 6,6-4-206,-1-1 0,-1-3-1,0-1 1,3-4 206,10-9-516</inkml:trace>
</inkml:ink>
</file>

<file path=ppt/ink/ink1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2:06.448"/>
    </inkml:context>
    <inkml:brush xml:id="br0">
      <inkml:brushProperty name="width" value="0.2" units="cm"/>
      <inkml:brushProperty name="height" value="0.2" units="cm"/>
      <inkml:brushProperty name="color" value="#E71224"/>
    </inkml:brush>
  </inkml:definitions>
  <inkml:trace contextRef="#ctx0" brushRef="#br0">193 1 88,'0'0'303,"0"0"-11,0 0-145,0 0-38,0 0 24,-8 18-50,-26 68 10,3 2 1,0 19-94,16-44-7,4-14-1,-2-1 0,-14 33 8,27-80-25,0 0 0,-1 0-1,1 0 1,0-1 0,-1 1 0,1 0 0,0 0 0,-1-1-1,1 1 1,-1 0 0,1-1 0,-1 1 0,1 0 0,-1-1-1,0 1 1,1-1 0,-1 1 0,0-1 0,1 1 0,-1-1-1,0 0 1,0 1 0,1-1 0,-2 0 25,-7 1-427</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39.689"/>
    </inkml:context>
    <inkml:brush xml:id="br0">
      <inkml:brushProperty name="width" value="0.2" units="cm"/>
      <inkml:brushProperty name="height" value="0.2" units="cm"/>
    </inkml:brush>
  </inkml:definitions>
  <inkml:trace contextRef="#ctx0" brushRef="#br0">1 0 312,'0'0'464,"0"0"-112,0 0-112,0 0-48,0 0-192,0 0-16,0 0 0,0 53 16,17-15 0,10 9-160,-6-7-424</inkml:trace>
</inkml:ink>
</file>

<file path=ppt/ink/ink1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2:06.799"/>
    </inkml:context>
    <inkml:brush xml:id="br0">
      <inkml:brushProperty name="width" value="0.2" units="cm"/>
      <inkml:brushProperty name="height" value="0.2" units="cm"/>
      <inkml:brushProperty name="color" value="#E71224"/>
    </inkml:brush>
  </inkml:definitions>
  <inkml:trace contextRef="#ctx0" brushRef="#br0">9 695 296,'0'0'368,"0"0"16,0 0-208,0 0-40,0 0-136,0 0 0,-8-25-24,38 38 24,10 5 56,12 2-56,5 4 0,0-3 16,9-1-32,-5-4-56,18-10-160,-22-6-256</inkml:trace>
  <inkml:trace contextRef="#ctx0" brushRef="#br0" timeOffset="1">465 1 528,'0'0'536,"0"0"-264,0 0-160,0 0-112,0 0 48,0 0-40,27 100 16,12-15 40,0 4-40,5 4-32,5 3 24,-10-19-32,9 26-32,-8-26-376,-14-20-600</inkml:trace>
</inkml:ink>
</file>

<file path=ppt/ink/ink1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2:07.617"/>
    </inkml:context>
    <inkml:brush xml:id="br0">
      <inkml:brushProperty name="width" value="0.2" units="cm"/>
      <inkml:brushProperty name="height" value="0.2" units="cm"/>
      <inkml:brushProperty name="color" value="#E71224"/>
    </inkml:brush>
  </inkml:definitions>
  <inkml:trace contextRef="#ctx0" brushRef="#br0">1 496 408,'0'0'374,"0"0"-166,25-11-143,10-5-55,12-5-12,-1-2 1,7-7 1,-24 14-1,66-43-158,-85 52 73,0 0 1,-1-1-1,0 0 0,-1-1 1,0 1-1,0-2 1,6-9 85,-12 16-10,0-1 0,-1 1 0,1-1 0,-1 0 0,0 0-1,0 1 1,0-1 0,0 0 0,-1 0 0,1 0 0,-1 0 0,0 0 0,0 0 0,-1 0 0,1 0 0,-1 0 0,0 0 0,0 0 0,0 1 0,0-1 0,-1 0 0,0 1 0,0-1 0,0 1 0,0-1 0,0 1 0,0 0 0,-1 0 0,0 0-1,0 0 2,0 1-1,-2-3 10,-7-5 77,-1 0 0,0 0 0,0 1 0,-1 1 0,0 1 0,-1-1 0,-10-2-77,20 8 48,1 0 0,-1 0 0,0 1 0,1 0-1,-1 0 1,0 0 0,0 0 0,0 1-1,0 0 1,1 0 0,-2 0-48,4 1 6,0 0 0,0-1-1,1 1 1,-1 0 0,0 0 0,1 0 0,-1 0 0,0 0-1,1 0 1,-1 0 0,1 1 0,0-1 0,-1 1 0,1-1-1,0 1 1,0-1 0,0 1 0,0 0 0,0-1 0,1 1 0,-1 0-1,0 0 1,1-1 0,-1 1 0,1 0 0,0 0 0,-1 0-1,1 0 1,0 1-6,-2 13 0,1-1 0,1 1 0,0 0 0,1-1 0,0 1 0,2-1-1,0 1 1,0-1 0,3 4 0,-3-8 2,1-1 0,1 1 0,0-1-1,0 0 1,1 0 0,0-1 0,1 0 0,0 0 0,0 0-1,1-1 1,0 0 0,0-1 0,3 2-2,-6-6 0,0 0-1,0 0 1,0 0 0,1 0 0,-1-1-1,1 0 1,-1 0 0,1-1 0,0 0-1,0 0 1,0 0 0,0 0 0,0-1-1,-1 0 1,1 0 0,0-1 0,0 0-1,0 0 1,0 0 0,0 0 0,-1-1-1,1 0 1,-1-1 0,1 1 0,-1-1-1,0 0 1,1 0 0,1-2-1,0 0 0,0 0 0,0-1 0,-1 0 0,1 0 0,-2 0 0,1-1 0,-1 0 0,0 0 0,0 0 0,-1 0 0,1-1 0,-2 0 0,1 0 0,-1 0 0,-1 0 0,1-1 0,-1-1 1,12-72-11,-14 81 9,0 1 0,0-1 0,0 1 0,0-1-1,0 1 1,1-1 0,-1 1 0,0-1 0,0 1 0,1 0 0,-1-1 0,0 1 0,0-1-1,1 1 1,-1 0 0,0-1 0,1 1 0,-1 0 0,1 0 0,-1-1 0,1 1 0,-1 0 0,0 0-1,1-1 1,-1 1 0,1 0 0,-1 0 0,1 0 0,-1 0 0,1 0 0,-1 0 0,1 0-1,-1 0 1,1 0 2,20 7-12,15 18 69,-36-25-57,7 4 2,-1 0-1,1 0 0,0-1 1,0 0-1,1 0 0,-1-1 1,1 0-1,-1 0 0,1-1 1,-1 0-1,1 0 1,7-1-2,-11 0 2,0 1 1,0-1 0,0 0 0,0 0 0,1-1 0,-1 1 0,0-1 0,0 0 0,0 0-1,0-1 1,0 1 0,0-1 0,-1 0 0,1 0 0,0 0 0,-1 0 0,1-1 0,-1 1-1,0-1 1,0 0 0,0 0 0,0 0 0,2-4-3,-1-5 20,0 0 0,0-1 0,-1 0 0,-1 1 0,-1-1 0,1-2-20,4-31 9,-6 44-2,1 0-1,-1 1 1,0-1-1,1 0 1,-1 1 0,1-1-1,-1 0 1,1 1-1,0-1 1,0 1-1,0-1 1,0 1-1,0-1 1,0 1 0,0 0-1,0 0 1,0-1-1,0 1 1,1 0-1,-1 0 1,1 0-1,-1 0 1,1 1-1,-1-1 1,1 0 0,-1 0-1,1 1 1,0-1-1,-1 1 1,1 0-7,2 0 3,1 0 0,-1 0 0,0 1 1,0 0-1,0 0 0,1 0 0,-1 0 0,0 1 0,0-1 1,-1 1-1,1 0 0,2 2-3,2 0-86,-1 0 0,1-1 1,0 0-1,0-1 0,0 0 0,1 0 0,-1 0 0,1-1 0,-1 0 1,1-1-1,6 0 86,3 0-575</inkml:trace>
</inkml:ink>
</file>

<file path=ppt/ink/ink1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2:08.225"/>
    </inkml:context>
    <inkml:brush xml:id="br0">
      <inkml:brushProperty name="width" value="0.2" units="cm"/>
      <inkml:brushProperty name="height" value="0.2" units="cm"/>
      <inkml:brushProperty name="color" value="#E71224"/>
    </inkml:brush>
  </inkml:definitions>
  <inkml:trace contextRef="#ctx0" brushRef="#br0">25 25 32,'0'0'377,"0"0"-86,0 0-12,0 0-16,0 0-19,0 0-90,-5-6-91,-14-13-61,20 32-27,30 51 20,15 27-64,3-3-1,4-2 1,4-2 0,17 15 69,-37-55-518</inkml:trace>
</inkml:ink>
</file>

<file path=ppt/ink/ink1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2:08.658"/>
    </inkml:context>
    <inkml:brush xml:id="br0">
      <inkml:brushProperty name="width" value="0.2" units="cm"/>
      <inkml:brushProperty name="height" value="0.2" units="cm"/>
      <inkml:brushProperty name="color" value="#E71224"/>
    </inkml:brush>
  </inkml:definitions>
  <inkml:trace contextRef="#ctx0" brushRef="#br0">285 66 32,'0'0'48,"0"0"36,0 0 49,0 0 102,0 0-6,0 0-68,-18-13-59,18 13-102,-18-13 18,-2 0-1,-18-8-17,36 20 2,0 0 0,0 0 0,-1 1 0,1-1-1,0 1 1,-1-1 0,1 1 0,-1 0 0,1 0 0,0 0 0,-1 0 0,1 1 0,-1-1 0,1 1 0,0-1-1,0 1 1,-1 0 0,1 0 0,0 0 0,0 0 0,0 0 0,0 0 0,0 1 0,-2 0-2,-2 4 15,-1 0 0,1 0 0,0 1-1,0 0 1,-2 5-15,-2 0 31,1-1-23,0 0 0,1 1 1,0 0-1,0 0 1,2 1-1,0 0 1,0 0-1,1 0 1,0 0-1,2 1 1,-1 0-1,2 0 0,0 0 1,0 0-1,1 14-8,1-27 0,0 1 0,1-1-1,-1 0 1,0 1 0,1-1-1,-1 0 1,1 0 0,0 0-1,-1 0 1,1 1 0,0-1-1,-1 0 1,1 0-1,0 0 1,0 0 0,0 0-1,0-1 1,0 1 0,0 0-1,0 0 1,0-1 0,1 1-1,-1 0 1,0-1 0,0 1-1,0-1 1,1 0 0,-1 1-1,0-1 1,1 0 0,-1 0-1,0 0 1,1 0 0,-1 0-1,1 0 1,53-4-12,-43 1-30,-1 0 0,1-1 1,-1-1-1,0 1 0,0-2 0,-1 0 0,0 0 0,0-1 0,0 0 0,-1 0 0,0-1 0,0-1 0,-1 1 0,0-1 1,-1-1-1,0 1 0,0-1 0,-1-1 0,0 1 0,-1-1 0,4-11 42,-2-16-248</inkml:trace>
</inkml:ink>
</file>

<file path=ppt/ink/ink1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2:09.010"/>
    </inkml:context>
    <inkml:brush xml:id="br0">
      <inkml:brushProperty name="width" value="0.2" units="cm"/>
      <inkml:brushProperty name="height" value="0.2" units="cm"/>
      <inkml:brushProperty name="color" value="#E71224"/>
    </inkml:brush>
  </inkml:definitions>
  <inkml:trace contextRef="#ctx0" brushRef="#br0">106 138 88,'0'0'159,"-10"-18"22,-4-6-110,3 4 67,0 2 0,-2-1-1,-2-2-137,14 20 14,1-1 0,-1 1 0,0 0 0,0 0 0,0 0 0,0 0 0,0 0 0,0 0 0,0 0 0,0 0 1,0 1-1,0-1 0,0 0 0,-1 1 0,1-1 0,0 0 0,0 1 0,-1 0 0,1-1 0,0 1 0,-1 0 0,1 0 0,-1-1 0,1 1 0,-1 0-14,1 0 96,1 0 21,0 0-75,0 0-29,0 0 0,0 0-29,0 0 2,0 0 30,0 0-40,0 0-87,0 0 6,0 0-25,0 0 65,0 20-497,0-10 181</inkml:trace>
</inkml:ink>
</file>

<file path=ppt/ink/ink1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2:09.677"/>
    </inkml:context>
    <inkml:brush xml:id="br0">
      <inkml:brushProperty name="width" value="0.2" units="cm"/>
      <inkml:brushProperty name="height" value="0.2" units="cm"/>
      <inkml:brushProperty name="color" value="#E71224"/>
    </inkml:brush>
  </inkml:definitions>
  <inkml:trace contextRef="#ctx0" brushRef="#br0">5 1 392,'0'0'283,"0"0"-82,0 0-126,0 0-32,0 0 3,0 0-4,-2 3-25,2 0-13,-1 0 0,1 0 0,-1 0 1,1 0-1,0 0 0,0 0 0,0 0 0,0 0 0,1 0 0,-1 0 1,1 0-1,-1 0 0,1-1 0,0 1 0,1 0 0,-1 0-4,28 56 40,-14-30-18,379 806 326,-366-783-331,2-2 0,2-2 0,3-1 0,5 3-17,49 69-435,-74-94-317</inkml:trace>
</inkml:ink>
</file>

<file path=ppt/ink/ink1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2:12.275"/>
    </inkml:context>
    <inkml:brush xml:id="br0">
      <inkml:brushProperty name="width" value="0.2" units="cm"/>
      <inkml:brushProperty name="height" value="0.2" units="cm"/>
      <inkml:brushProperty name="color" value="#E71224"/>
    </inkml:brush>
  </inkml:definitions>
  <inkml:trace contextRef="#ctx0" brushRef="#br0">70 142 336,'0'0'183,"0"0"15,0 0-16,0 0 49,-8-18-49,-41-90 130,40 93-71,6 14-54,10 36-159,42 97 70,29 51-98,-31-75 54,-27-62-74,81 178 87,-79-182-266,1 0 1,3-2-1,29 37 199,-27-43-603</inkml:trace>
</inkml:ink>
</file>

<file path=ppt/ink/ink1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2:13.026"/>
    </inkml:context>
    <inkml:brush xml:id="br0">
      <inkml:brushProperty name="width" value="0.2" units="cm"/>
      <inkml:brushProperty name="height" value="0.2" units="cm"/>
      <inkml:brushProperty name="color" value="#E71224"/>
    </inkml:brush>
  </inkml:definitions>
  <inkml:trace contextRef="#ctx0" brushRef="#br0">0 3 416,'0'0'370,"0"0"-168,0 0-102,0 0-70,0 0 3,0 0 24,8 19 82,-5-12-129,98 211 229,-73-162-204,3-1 0,2-2-1,7 6-34,-6-27-13,-34-32 12,1 1-1,-1-1 1,1 1 0,-1-1 0,1 1 0,-1-1-1,1 1 1,-1-1 0,1 0 0,-1 1-1,1-1 1,0 0 0,-1 0 0,1 1 0,0-1-1,-1 0 1,1 0 0,0 0 0,-1 0-1,1 0 1,0 0 0,-1 0 0,1 0 0,0 0-1,-1 0 1,1 0 0,0 0 0,-1 0 0,1 0-1,0-1 1,-1 1 0,1 0 0,0-1-1,-1 1 1,1 0 0,-1-1 0,1 1 0,-1 0-1,1-1 1,-1 1 0,1-1 0,-1 1-1,1-1 1,-1 0 0,0 1 0,1-1 0,-1 1-1,0-1 1,1 0 0,-1 1 0,0-1 0,0 0-1,0 1 1,0-1 0,0 0 0,1 1-1,-1-1 1,0 0 0,-1 0 1,2-36-2,-1-1 0,-3 1 0,-1 0 0,-1-1 0,-3 2-1,0-1 1,-6-10 2,12 35 7,47 57 29,-30-26-36,1-2 0,1 0 0,0-1 0,1 0 0,10 5 0,-23-17-2,0-1-1,0 0 1,1 1-1,-1-2 1,1 1-1,0-1 1,0 0 0,0 0-1,0 0 1,0-1-1,0 0 1,0 0-1,0-1 1,1 0 0,-1 0-1,0 0 1,0-1-1,1 1 1,-1-2-1,0 1 1,0-1-1,0 0 1,5-2 2,-8 2-7,1 0 0,-1 0 0,0 0 0,0 0 0,0-1 0,0 1 1,0-1-1,-1 0 0,1 0 0,-1 0 0,1 0 0,-1 0 0,0-1 0,0 1 0,-1 0 0,1-1 0,-1 0 0,0 1 0,1-3 7,0-6 10,0 1 0,-1-1 1,-1 1-1,1-1 0,-2-4-10,0-3 102,2 21-100,-1 1-1,1-1 0,-1 0 0,1 0 0,0 1 1,-1-1-1,1 0 0,0 0 0,1 0 1,-1 0-1,0 0 0,1 0 0,-1 0 1,1-1-1,-1 1 0,1 0 0,0-1 1,0 1-1,-1-1 0,1 0 0,0 0 0,0 1 1,1-1-1,-1 0 0,0-1 0,0 1 1,0 0-1,1-1 0,-1 1 0,0-1 1,1 0-1,-1 0 0,0 0 0,1 0 0,-1 0 1,0 0-1,0 0 0,1-1 0,-1 1 1,0-1-1,0 0 0,1 0 0,-1 0 1,0 0-1,0 0 0,0 0 0,0 0 0,0-1 1,-1 1-1,1-1 0,0 1 0,0-2-1,11-17-12,0-1 0,-2-1 0,0 0-1,0-5 13,26-51 41,-36 76-41,0 0-1,0 1 1,0-1-1,0 0 1,1 0-1,-1 1 1,1-1-1,-1 1 1,1-1-1,-1 1 1,1 0 0,0 0-1,0 0 1,0-1-1,0 2 1,-1-1-1,1 0 1,1 0-1,-1 1 1,0-1-1,0 1 1,0-1-1,0 1 1,0 0-1,0 0 1,1 0 0,1 1 4,0-1 1,0 1 0,0 0-1,0 1 1,0-1-1,0 1 1,0-1-1,0 1 1,0 0 0,-1 1-1,1-1 1,-1 1-1,2 1-4,0 0-1,-1 0-1,1 0 0,-1 1 0,0 0 0,0 0 0,-1 0 1,1 1-1,-1-1 0,1 4 2,-3-7-13,1 1 1,-1 0-1,-1-1 0,1 1 0,0 0 1,-1 0-1,1-1 0,-1 1 1,0 0-1,0 0 0,0 0 1,0 0-1,0-1 0,-1 1 0,1 0 1,-1 0-1,0-1 0,1 1 1,-2 0 12,-16 16-486</inkml:trace>
</inkml:ink>
</file>

<file path=ppt/ink/ink1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2:13.403"/>
    </inkml:context>
    <inkml:brush xml:id="br0">
      <inkml:brushProperty name="width" value="0.2" units="cm"/>
      <inkml:brushProperty name="height" value="0.2" units="cm"/>
      <inkml:brushProperty name="color" value="#E71224"/>
    </inkml:brush>
  </inkml:definitions>
  <inkml:trace contextRef="#ctx0" brushRef="#br0">0 1 944,'0'0'432,"0"0"-328,0 0-48,0 0-56,0 0 0,0 0-56,0 0-800</inkml:trace>
</inkml:ink>
</file>

<file path=ppt/ink/ink1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2:13.835"/>
    </inkml:context>
    <inkml:brush xml:id="br0">
      <inkml:brushProperty name="width" value="0.2" units="cm"/>
      <inkml:brushProperty name="height" value="0.2" units="cm"/>
      <inkml:brushProperty name="color" value="#E71224"/>
    </inkml:brush>
  </inkml:definitions>
  <inkml:trace contextRef="#ctx0" brushRef="#br0">0 202 1056,'0'0'480,"0"0"-232,0 0-136,0 0-96,0 0-16,0 0 32,0 0-24,75-107-8,-1 70-296,-4 5-152,-13 7-520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44.106"/>
    </inkml:context>
    <inkml:brush xml:id="br0">
      <inkml:brushProperty name="width" value="0.2" units="cm"/>
      <inkml:brushProperty name="height" value="0.2" units="cm"/>
    </inkml:brush>
  </inkml:definitions>
  <inkml:trace contextRef="#ctx0" brushRef="#br0">0 0 1096,'0'0'568,"0"0"-432,0 0-112,0 0-24,0 0 0,0 0 0,0 0-72,26 20-64,-12-12-304,3 0-552</inkml:trace>
</inkml:ink>
</file>

<file path=ppt/ink/ink1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2:15.164"/>
    </inkml:context>
    <inkml:brush xml:id="br0">
      <inkml:brushProperty name="width" value="0.2" units="cm"/>
      <inkml:brushProperty name="height" value="0.2" units="cm"/>
      <inkml:brushProperty name="color" value="#E71224"/>
    </inkml:brush>
  </inkml:definitions>
  <inkml:trace contextRef="#ctx0" brushRef="#br0">16 467 280,'0'0'177,"0"0"-18,0 0 28,0 0 41,0 0 75,0 0-71,-3-9-114,-7-18-99,7 21-25,8 23-7,15 35 66,3 0 0,2-2 0,26 39-53,-49-85 0,9 15 3,1-1 0,1 1 0,0-2 0,1 0 0,1-1 0,1 0 0,10 7-3,-22-19-4,0-1-1,0 0 1,1 1 0,-1-2-1,1 1 1,-1 0 0,1-1-1,0 0 1,0 0 0,0-1 0,1 1-1,-1-1 1,0 0 0,0-1-1,1 1 1,-1-1 0,0 0-1,1 0 1,-1-1 0,0 1-1,0-1 1,1 0 0,-1-1-1,0 1 1,0-1 0,0 0 0,0 0-1,-1-1 1,1 1 0,0-1-1,-1 0 1,0-1 0,3-2 4,2-2-26,-1-1 1,0 0-1,0-1 0,-1 0 1,0 0-1,-1 0 1,0-1-1,-1 0 1,0 0-1,0 0 1,-1-1-1,-1 0 1,0 0-1,-1 0 0,0 0 1,-1 0-1,0 0 1,-1 0-1,0-1 1,-2-6 25,-1-14 53,-3 0 0,0 1 0,-2-1 0,-1 2 1,-2-1-1,-1 1 0,-2 1-53,21 44 7,1 1 0,1-2 0,0 1 0,1-1 0,0 0 0,1-1-1,1 0 1,0-1 0,0 0 0,1-1 0,0-1 0,1 0 0,0 0 0,1-2 0,-1 0 0,1 0 0,1-1 0,-1-1 0,1-1-1,0 0 1,0-1 0,0-1 0,0 0 0,1-1 0,-1-1 0,5-1-7,-14 0-15,1 0 0,-1-1 0,0-1 0,0 1 0,0-1 0,0 0 0,-1 0 0,1-1 0,-1 0 0,0 0-1,0-1 1,0 1 0,-1-1 0,0-1 0,0 1 0,0-1 0,0 0 0,-1 0 0,0 0 0,0 0 0,-1-1 0,0 0 0,1-1 15,5-13-49,-1-1 1,-1-1-1,0 1 1,-2-1-1,-1-1 1,1-16 48,-4 28-10,3-21-54,-2 0-1,-2-23 65,0 48 7,-1 0-1,1 0 0,-2 1 0,1-1 1,-1 0-1,0 1 0,0-1 0,-1 1 1,0 0-1,-1 0 0,1 0 0,-1 0 1,-1 1-1,-1-2-6,5 6 13,-1-1 0,0 1 0,0 0 0,-1 0 0,1 0 0,0 1 0,-1-1 0,1 0 0,-1 1 0,1 0 0,-1 0 1,0-1-1,0 1 0,1 1 0,-1-1 0,0 0 0,0 1 0,0-1 0,0 1 0,0 0 0,0 0 0,0 0 0,0 1 0,0-1 0,1 1 0,-1-1 0,0 1 0,0 0 0,0 0 0,1 0 1,-1 0-1,0 1 0,1-1 0,-2 2-13,-1 0 9,0 1 1,1 0-1,-1 1 0,1-1 1,-1 1-1,1 0 1,1 0-1,-1 0 1,1 0-1,0 1 1,0 0-1,0-1 0,1 1 1,0 0-1,-1 4-9,2-4 0,0 1 1,0-1-1,0 1 0,1 0 0,0-1 0,0 1 0,1 0 0,-1-1 1,1 1-1,1-1 0,0 1 0,0-1 0,0 0 0,0 0 0,1 0 1,0 0-1,0 0 0,1 0 0,0-1 0,0 0 0,0 1 0,0-1 1,1-1-1,0 1 0,0-1 0,4 3 0,16 10 2,1-1-1,0-1 1,0-2 0,2 0-1,13 3-1,-9-3 10,-4-2-2,-2 0-11,0 0-1,-1 1 0,0 2 1,2 2 3,-22-12-12,0-1 0,0 0 0,0 1 0,-1 0 0,0 0 0,1 1 0,-2-1 0,1 1 0,0-1 1,-1 1-1,0 0 0,0 1 0,-1-1 0,1 0 0,-1 1 0,0 0 0,-1-1 0,1 1 0,-1 0 1,0 0-1,0 4 12,-2-6-5,1 1 1,-1 0-1,0-1 1,0 1 0,-1-1-1,1 1 1,-1-1-1,0 0 1,0 0 0,-1 1-1,1-2 1,-1 1-1,0 0 1,0 0 0,0-1-1,0 0 1,-1 1-1,1-1 1,-1-1 0,0 1-1,0 0 1,0-1-1,0 0 1,-1 0 4,-5 3-6,0 0-1,0-1 1,0-1-1,0 0 1,-1 0 0,1-1-1,-1 0 1,1-1 0,-1 0-1,-4-1 7,13 0-1,0-1 1,0 1-1,0 0 0,0-1 0,-1 0 1,1 1-1,0-1 0,1 0 0,-1 0 0,0 0 1,0 0-1,0 0 0,0-1 0,1 1 1,-1 0-1,1-1 0,-1 0 0,1 1 0,-1-1 1,1 0-1,0 1 0,0-1 0,0 0 1,0 0-1,0 0 0,0 0 0,1 0 0,-1 0 1,1 0-1,-1 0 0,1 0 0,0-1 1,0 1-1,0 0 0,0 0 0,0-1 1,0-4-4,0-1-1,1 0 1,-1 1 0,2-1-1,-1 0 1,1 1-1,0 0 1,1-1 0,0 1-1,1-2 5,15-22-52,2 2-1,2 0 1,0 1 0,2 1-1,1 2 1,25-20 52,52-55-103,-99 96 81,-1-1 0,0 1 0,0-1 0,0 0 0,0 0 0,-1 0 0,0-1 0,0 1 0,0 0 1,-1-1-1,1 1 0,-1-1 0,-1 0 0,1 1 0,-1-1 0,0 0 22,0 3 9,0 1 0,0-1 0,-1 1 0,1 0 0,0-1 0,-1 1 0,0-1 0,1 1 0,-1 0 0,0 0 0,0-1 0,0 1 0,-1 0 0,1 0-1,0 0 1,-1 0 0,0 0 0,1 1 0,-1-1 0,0 0 0,0 1 0,0-1 0,0 1 0,0 0 0,0-1 0,0 1 0,0 0 0,-1 0 0,1 1 0,0-1 0,-1 0 0,1 1 0,0-1 0,-1 1 0,1 0 0,-1 0-9,0 0 19,1 0 0,-1 0 0,1 1 0,-1-1 0,1 1 0,-1-1 0,1 1 0,-1 0 0,1 0 0,-1 0 0,1 0 0,0 1 0,0-1 0,-1 0 0,1 1 0,0 0 0,1-1 0,-1 1 0,0 0 0,0 0 0,1 0 0,-1 0 0,1 1 0,-1-1 0,1 0 0,0 1 0,0-1 0,0 0 0,1 1 0,-1-1 0,0 1 0,1 0 0,-1 1-19,0 0 10,1 1-1,-1 0 0,1 0 0,0 0 0,0 0 1,0 0-1,1-1 0,-1 1 0,1 0 1,1 0-1,-1-1 0,0 1 0,1-1 0,0 1 1,0-1-1,1 1 0,-1-1 0,2 2-9,1-1 7,0 0-1,0-1 1,1 1-1,-1-1 1,1 0-1,0 0 1,0-1-1,0 0 1,1 0-1,-1 0 0,1-1 1,-1 0-1,1 0 1,7 0-7,9 1-46,1-1 1,0-1-1,16-2 46,-6 1-174,17 0-370</inkml:trace>
</inkml:ink>
</file>

<file path=ppt/ink/ink1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2:16.816"/>
    </inkml:context>
    <inkml:brush xml:id="br0">
      <inkml:brushProperty name="width" value="0.2" units="cm"/>
      <inkml:brushProperty name="height" value="0.2" units="cm"/>
      <inkml:brushProperty name="color" value="#E71224"/>
    </inkml:brush>
  </inkml:definitions>
  <inkml:trace contextRef="#ctx0" brushRef="#br0">145 689 288,'0'0'429,"0"0"-166,0 0-140,0 0 9,0 0 51,-21 7 6,-63 29-60,81-34-127,0 0-1,0 1 0,0-1 1,0 1-1,1 0 0,-1-1 1,1 1-1,0 1 0,0-1 1,0 0-1,0 0 0,0 1 0,1-1 1,-1 1-1,1 0 0,0-1 1,0 1-1,1 0 0,-1 0 1,1-1-1,0 1 0,0 0 1,0 0-1,0 0 0,0-1 1,1 1-1,0 2-1,0 12-1,-1-10 2,0 0 0,1 0 0,0 1 1,0-1-1,1 0 0,0-1 0,0 1 0,1 0 0,0 0 0,0-1 0,1 0 1,0 0-1,0 0 0,0 0 0,1 0 0,0-1 0,1 0 0,-1 0 1,1-1-1,1 1 0,-1-1 0,0 0 0,1-1 0,0 0 0,0 0 0,1 0 1,-1-1-1,1 0 0,0-1 0,-1 1 0,1-1 0,0-1 0,7 1-1,21 4-26,0-2 0,0-2-1,0-1 1,0-2 0,0-1-1,0-2 1,0-2-1,0-1 1,-1-1 0,-1-2-1,1-2 1,-1-1 0,25-14 26,-48 21-65,0 0 1,-1-1-1,0-1 1,0 1 0,0-1-1,-1-1 1,-1 0-1,1 0 1,-1-1 0,-1 0-1,0 0 1,5-10 64,-4 3-43,-1 0 0,-1-1 0,0 1-1,-1-1 1,-1 0 0,-1-1 0,-1 1 0,0-4 43,0 5 106,3-50 279,-5 64-376,0 1-1,0 0 1,0 0 0,0-1-1,0 1 1,-1 0 0,1 0-1,-1-1 1,1 1 0,-1 0 0,0 0-1,0 0 1,0 0 0,0 0-1,0 0 1,0 0 0,-1 0-1,1 0 1,-1 1 0,1-1-1,-1 1 1,0-1 0,0 0-9,1 2 10,-1 0 0,1 0 0,0 1-1,0-1 1,-1 0 0,1 0 0,0 1 0,0-1 0,0 1 0,-1-1 0,1 1 0,0-1-1,0 1 1,0 0 0,0-1 0,0 1 0,0 0 0,0 0 0,0 0 0,1 0 0,-1 0-1,0 0 1,0 0 0,1 0 0,-1 0 0,1 0 0,-1 1 0,1-1 0,-1 0 0,1 0-1,-1 1-9,0 1 18,-10 19-4,1 1 1,-8 23-15,15-37-2,1-1 0,0 0 1,1 1-1,-1-1 0,1 1 1,1 0-1,0-1 0,0 1 1,1-1-1,1 7 2,-2-14-2,1 0 1,0-1-1,-1 1 0,1 0 1,0-1-1,-1 1 0,1 0 1,0-1-1,0 1 1,0-1-1,0 1 0,-1-1 1,1 1-1,0-1 0,0 0 1,0 1-1,0-1 0,0 0 1,0 0-1,0 0 0,0 1 1,0-1-1,0 0 1,0-1-1,0 1 0,0 0 1,0 0-1,0 0 0,1-1 2,31-7-188,-28 4 164,0 1 0,-1-1 0,0 0 0,0 0 0,0 0 0,-1 0-1,1-1 1,-1 1 0,0-1 0,0 0 0,-1 0 0,1 0 0,-1-1 0,0 1 0,1-6 24,-1 3 64,0 0 1,0 0-1,0 0 0,-1 0 1,0 0-1,-1-4-64,2 18 8,1 0-1,0-1 0,0 1 1,0-1-1,1 0 0,0 0 1,0 0-1,0 0 0,0-1 1,1 0-1,0 0 0,0 0 1,1 0-1,-1-1 0,1 0 1,-1 0-1,1 0 0,5 1-7,0 0 0,-1-1 0,1 0-1,0 0 1,0-2-1,0 1 1,0-1 0,0-1-1,0 0 1,0-1-1,5 0 1,-11-1-2,0 1 0,-1-1 0,1 0 0,0 0 0,-1-1 0,0 1 0,1-1 0,-1 0 0,0 0 0,-1-1-1,1 1 1,0-1 0,-1 1 0,0-1 0,0 0 0,0-1 0,0 1 0,-1 0 0,0-1 0,1 0 0,-2 1 0,1-1 0,-1 0-1,1-2 3,5-17 10,-1-1-1,-1 0 0,-1 0 0,0-6-9,3-90 98,-5-56-98,-2 124 258,-15 55-1,8 3-249,0 0-1,1 0 0,-1 0 0,1 1 1,0 0-1,1 0 0,-1 1 0,1-1 1,0 1-1,1 0 0,0 1 0,0-1 1,-3 9-8,6-13-1,-1 0 1,1 1-1,0-1 1,0 1-1,0-1 0,0 1 1,1-1-1,0 1 1,0 0-1,0-1 1,0 1-1,0 0 1,0-1-1,1 1 1,0-1-1,0 1 1,0-1-1,0 1 1,1-1-1,-1 0 1,1 1-1,0-1 1,0 0-1,0 0 0,0 0 1,0-1-1,1 1 1,-1 0-1,1-1 1,0 1-1,0-1 1,2 1 0,20 11 11,0-2 1,1-1 0,0-1-1,13 2-11,-19-6 1,1 0 0,-1 2-1,-1 0 1,1 1 0,-1 1-1,-1 1 1,0 1 0,5 5-1,-19-14-2,0 0 1,-1 1 0,0-1-1,0 1 1,0 0 0,0 0-1,-1 0 1,0 0 0,1 0-1,-1 0 1,-1 1 0,1-1-1,-1 1 1,0 0 0,0-1-1,0 1 1,0 0 0,-1-1-1,0 1 1,0 0 0,0 0-1,-1-1 1,1 1 0,-1 0-1,0-1 1,-1 1 0,1 0-1,-1-1 1,0 0 0,0 1-1,0-1 1,0 0 0,-2 2 1,0-1 3,0 0 0,0 0 0,0 0 0,0-1 0,-1 1 1,1-1-1,-1 0 0,0-1 0,-1 1 0,1-1 0,0 0 0,-1 0 1,0 0-1,0-1 0,0 0 0,0 0 0,0-1 0,0 0 1,0 0-1,0 0 0,-1-1 0,1 0 0,0 0 0,0 0 0,-3-1-3,7 0-7,0 0-1,0 0 1,0 0-1,0 0 1,0 0 0,0 0-1,0 0 1,1-1-1,-1 1 1,0-1-1,1 1 1,-1-1-1,1 0 1,-1 1-1,1-1 1,0 0-1,0 0 1,0 0-1,0 0 1,0 0-1,1 0 1,-1-1-1,0 1 1,1 0-1,0 0 1,-1-1 7,-4-60-94,6 54 85,0-1-1,0 1 0,1 0 1,0-1-1,0 1 0,1 0 1,1 0-1,-1 1 0,2-1 1,2-5 9,12-16-3,1 1 0,8-8 3,6-9 1,-9 11-3,-2-1 0,-1-1 1,3-12 1,-17 32-19,-2 0 1,0-1 0,0 0-1,-2 0 1,0 0 0,-1 0-1,-1 0 1,0-18 18,-2 32-10,-1-14 56,1 18-41,0 0 1,0-1 0,0 1 0,0 0-1,0 0 1,0-1 0,0 1 0,0 0-1,0 0 1,0-1 0,0 1 0,0 0-1,0 0 1,0-1 0,0 1 0,0 0-1,-1 0 1,1-1 0,0 1 0,0 0-1,0 0 1,-1 0 0,1 0 0,0-1-1,0 1 1,0 0 0,-1 0 0,1 0-1,0 0 1,0 0 0,-1-1 0,1 1-1,0 0 1,0 0 0,-1 0 0,1 0-1,0 0 1,0 0 0,-1 0 0,1 0-1,0 0 1,0 0 0,-1 0 0,1 0-1,0 0 1,0 0 0,-1 1 0,1-1-1,0 0-5,-2 3 3,1 1 1,0 0-1,0 0 0,0 0 0,1-1 0,-1 1 0,1 0 0,0 0 0,0 0 0,0 0 1,1 0-1,0 3-3,-1 4 8,1-5-6,-1 1 0,1 0 0,0-1 0,1 1 0,-1-1 1,1 1-1,1-1 0,-1 0 0,1 0 0,0 0 0,0 0 0,1 0 0,0-1 1,0 1-1,0-1 0,1 0 0,-1 0 0,1-1 0,0 1 0,1-1 1,-1 0-1,1-1 0,0 1 0,2 0-2,6 3-21,1-1 0,-1 0 1,1-1-1,0 0 0,1-1 0,-1-1 0,1-1 1,-1 0-1,14-1 21,39 0-518</inkml:trace>
</inkml:ink>
</file>

<file path=ppt/ink/ink1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2:18.154"/>
    </inkml:context>
    <inkml:brush xml:id="br0">
      <inkml:brushProperty name="width" value="0.2" units="cm"/>
      <inkml:brushProperty name="height" value="0.2" units="cm"/>
      <inkml:brushProperty name="color" value="#E71224"/>
    </inkml:brush>
  </inkml:definitions>
  <inkml:trace contextRef="#ctx0" brushRef="#br0">700 630 488,'0'0'342,"0"0"-126,0 0-112,-8-18-64,6 15-39,-3-10 5,0 1 0,-2-1 0,0 1 0,0 0 0,-1 1 0,0 0 0,-1 0 0,0 1 0,-1 0 0,0 1 0,0 0 0,-1 0-6,1 3 19,0 0-1,-1 0 1,1 1 0,-1 1-1,0 0 1,0 0 0,-1 1-1,1 0 1,0 1 0,-1 0-1,0 1 1,0 1 0,1 0-1,-1 0 1,0 1 0,1 0-1,-1 1 1,1 1 0,-1 0-1,1 0 1,0 1 0,0 0-1,0 1 1,1 1 0,0-1-1,-2 3-18,-14 14 8,1 1 0,1 1 0,0 2 0,2 0-1,2 1 1,0 2 0,2 0 0,1 0 0,1 2-1,1 0 1,2 1 0,2 0 0,-7 29-8,14-48-5,1 0 1,1-1-1,0 1 1,0 0-1,2 0 1,-1 0-1,2 0 0,0 0 1,0 0-1,2 2 5,-2-13 2,0 0-1,0 1 1,1-1-1,-1 0 1,0-1-1,1 1 0,0 0 1,0 0-1,-1-1 1,1 1-1,0-1 1,0 1-1,0-1 0,0 0 1,1 0-1,-1 0 1,0 0-1,0 0 1,1 0-1,-1-1 0,1 1 1,-1-1-1,0 1 1,1-1-1,-1 0 1,1 0-1,-1 0 0,1-1 1,-1 1-1,0 0 1,2-1-2,6-1-2,0 1 1,0-1 0,-1-1-1,1 0 1,-1 0-1,0-1 1,5-2 1,7-7-36,0 0 0,-1-2 0,-1 0 0,0-1-1,-1-1 1,-1-1 0,-1 0 0,0-1 0,-1-1 0,-1 0 0,-1-1 0,-1-1-1,-1 0 1,-1-1 0,0 1 0,-2-2 0,-1 1 0,-1-1 0,-1-1-1,-1 1 1,-1-1 0,-1-17 36,-1-17-91,-2 0 0,-3 0 0,-7-28 91,6 57 22,-2 0 1,-1 0 0,-1 1 0,-2 0 0,-1 1 0,-1 0 0,-10-16-23,21 41 43,1 0 0,0 0 0,-1 1 0,0-1 0,0 0 0,0 1 0,0-1 0,0 1 0,0-1 0,-1 1 0,1 0 0,-1 0 0,0 0 0,1 1 0,-1-1 0,0 0 0,0 1 0,0 0 0,0 0 0,0 0 0,-2 0-43,5 1 2,-1 0 1,0 1 0,1-1-1,-1 1 1,0-1-1,1 1 1,-1 0 0,1-1-1,-1 1 1,1-1 0,-1 1-1,1 0 1,-1 0-1,1-1 1,0 1 0,-1 0-1,1 0 1,0-1-1,0 1 1,-1 0 0,1 0-1,0 0 1,0-1 0,0 1-1,0 0 1,0 0-1,0 0 1,0-1 0,1 1-1,-1 0-2,1 37-17,0-31 17,1 11-2,1-1-1,1 1 1,0 0 0,2-1-1,0 0 1,0 0-1,4 4 3,16 29-5,22 30 5,-29-48 5,11 17 10,2-2 0,2 0 0,1-3 1,3-1-1,19 16-15,-41-44-34,0-1 0,1-1 0,0 0 0,1-1 0,1-1 0,0 0 0,0-2 0,1 0 0,0-1 0,0-1 0,1-1 0,0-1 0,0-1 0,1 0 0,17-1 34,-33-2-45,0-1-1,0-1 1,-1 1 0,1-1-1,0 0 1,-1 0-1,1 0 1,-1-1 0,1 0-1,-1 0 1,0 0-1,0-1 1,0 0 0,0 0-1,0 0 1,0 0-1,-1-1 1,0 0 0,1 0-1,-1 0 46,34-41-488</inkml:trace>
</inkml:ink>
</file>

<file path=ppt/ink/ink1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2:18.515"/>
    </inkml:context>
    <inkml:brush xml:id="br0">
      <inkml:brushProperty name="width" value="0.2" units="cm"/>
      <inkml:brushProperty name="height" value="0.2" units="cm"/>
      <inkml:brushProperty name="color" value="#E71224"/>
    </inkml:brush>
  </inkml:definitions>
  <inkml:trace contextRef="#ctx0" brushRef="#br0">150 322 192,'0'0'752,"0"0"-296,0 0-224,0 0-200,0 0 16,0 0 16,22 150-40,14-91-48,3-6 24,18-5-48,-13-17-424,-18-13-456</inkml:trace>
  <inkml:trace contextRef="#ctx0" brushRef="#br0" timeOffset="1">1 0 568,'0'0'408,"0"0"-288,0 0-120,0 0-408,0 0 32,0 0 208,0 0 96</inkml:trace>
</inkml:ink>
</file>

<file path=ppt/ink/ink1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2:20.796"/>
    </inkml:context>
    <inkml:brush xml:id="br0">
      <inkml:brushProperty name="width" value="0.2" units="cm"/>
      <inkml:brushProperty name="height" value="0.2" units="cm"/>
      <inkml:brushProperty name="color" value="#E71224"/>
    </inkml:brush>
  </inkml:definitions>
  <inkml:trace contextRef="#ctx0" brushRef="#br0">173 1393 104,'0'0'237,"0"0"-27,-19 2 38,-64 10-23,79-11-211,1 0-1,-1 0 1,0 1 0,1-1-1,0 1 1,-1 0 0,1 0-1,0 0 1,0 1-1,0-1 1,0 1 0,0-1-1,1 1 1,-1 0 0,1 0-1,0 0 1,0 0-1,0 1 1,0-1 0,0 0-1,1 1 1,0 0 0,-1-1-1,1 1-13,-1 4 2,1-1 0,0 1 0,0-1 0,1 1 0,-1 0 0,2-1-1,-1 1 1,1 0 0,1 6-2,0-10-1,0 0 0,0 0 0,0 0 0,0-1 1,0 1-1,1 0 0,-1-1 0,1 0 0,0 0 0,0 0 0,0 0 0,0 0 0,1 0 0,-1-1 0,1 0 0,0 0 0,0 0 0,-1 0 0,1 0 0,0-1 0,1 0 0,-1 0 0,0 0 0,0 0 1,0 0-1,1-1 0,-1 0 0,1 0 1,0 1-19,1-1 0,0 0-1,-1 0 1,1 0 0,-1 0 0,1-1 0,0 0 0,-1 0 0,1-1 0,-1 0 0,0 0 0,1 0 0,-1 0 0,0-1 0,0 0 0,-1 0 0,1 0 0,0-1 0,-1 1 0,0-1 0,1-1 19,-1-2-29,0 1 1,-1-1 0,0 0-1,0 0 1,0 0 0,-1 0-1,0 0 1,0-1 0,-1 1-1,1-5 29,-1-78 34,-3 48 401,3 44-435,0-1 0,-1 1-1,1-1 1,0 1 0,0-1 0,0 0 0,0 0-1,0 1 1,0-1 0,1 0 0,-1 0 0,0 0 0,1 0-1,-1 0 1,0 0 0,1 0 0,-1-1 0,1 1-1,-1 0 1,1-1 0,1 1 0,36 11 25,-26-11-25,-1 0 0,1-1-1,0 0 1,-1 0 0,1-2 0,0 0-1,-1 0 1,1-1 0,-1 0 0,0-1-1,0-1 1,-1 0 0,1 0 0,-1-1-1,0-1 1,0 0 0,-1 0 0,9-9 0,-1 1-17,-1-2 1,0 0-1,-2-1 1,0 0-1,0-1 0,-2-1 1,-1 0-1,0-1 1,6-17 16,-13 28-3,-1-1 0,-1 0-1,0 0 1,0 0 0,-1 0 0,0 0 0,-1-1 0,0-8 3,-1 15 0,0 1 0,-1 0 1,1 0-1,-1 0 0,0 0 0,0 0 1,0 0-1,-1 0 0,1 0 0,-1 0 1,0 0-1,0 1 0,0-1 1,-1 1-1,1 0 0,-1-1 0,0 1 1,0 0-1,0 1 0,0-1 0,-1 0 1,1 1-1,-1 0 0,-3-2 0,-11-3 50,0 1 0,-1 0 1,0 2-1,0 0 0,0 1 0,0 1 0,0 1 0,0 1 1,-1 0-1,-12 3-50,26-2 8,-1 0 0,1 0 1,0 1-1,0 0 0,0 0 1,1 0-1,-1 1 0,0 0 1,1 0-1,0 0 0,0 1 1,0 0-1,0 0 0,0 0 1,1 0-1,0 1 0,-1 0 0,2 0 1,-1 0-1,1 0 0,0 1 1,0-1-1,0 1 0,1 0 1,0-1-1,0 1 0,0 0 1,1 1-1,0-1 0,0 0 1,0 0-1,1 0 0,0 1-8,0-6-3,0 1-1,0-1 1,0 0-1,1 1 1,-1-1-1,0 0 1,1 1-1,-1-1 1,1 0 0,-1 0-1,1 1 1,0-1-1,-1 0 1,1 0-1,0 0 1,0 0-1,0 0 1,0 0-1,0 0 1,0 0-1,0 0 1,0-1-1,0 1 1,0 0-1,1 0 4,2 0-10,1 1 0,-1 0 0,0-1 0,1 0-1,-1 0 1,1-1 0,-1 1 0,4-1 10,5 0-33,1 0 0,-1-1 0,0-1 0,0 0 0,8-3 33,-6-1-24,0 0 0,1-1 1,-2 0-1,4-4 24,-10 5-6,1 1-1,-1 0 1,1 1 0,0 0-1,0 0 1,1 1 0,-1 0-1,1 0 1,-1 1 0,1 1-1,0-1 1,0 2 0,4-1 6,-8 2 1,-1 1 1,0 0-1,1 0 1,-1 0-1,0 0 1,0 1-1,-1 0 1,1 0-1,0 0 1,-1 0-1,0 1 1,0 0-1,0 0 1,0 0-1,3 4-1,10 14 17,-1 0 0,9 17-17,-17-25-4,38 62 65,-3 1 0,-3 2 1,-4 2-1,-4 2 0,-3 0 1,12 64-62,-38-127 8,0-1 0,-1 1 0,-1 0 0,-1 6-8,-2-26 9,0 1 1,0-1 0,0 0 0,0 0 0,0 0-1,-1 0 1,1-1 0,0 1 0,0-1-1,0 1 1,0-1 0,-1 0-10,-7-5 9,-1 0 0,1 0-1,0-1 1,0-1 0,0 0 0,1 0 0,1-1-1,-7-8-8,-9-11 16,2-1-1,-7-14-15,13 15-10,1-1-1,1-1 0,2 0 0,1-1 0,1 0 0,1-1 1,2 0-1,-2-31 11,-1-40-44,4 0 1,6-18 43,-1 107 2,2 0 0,0 0 0,1 0 0,0 0 1,1 0-1,0 0 0,2 1-2,-4 8 0,0 1 0,1 1 0,0-1-1,0 0 1,0 0 0,1 1 0,-1-1 0,1 1 0,-1 0 0,1-1 0,0 2 0,1-1 0,-1 0 0,0 0 0,1 1 0,-1 0 0,1 0 0,0 0 0,0 0 0,0 0 0,0 1 0,0 0-1,0 0 1,0 0 0,3 0 0,3 0-5,1 1-1,0 0 1,0 1-1,-1 0 1,1 0-1,0 1 0,-1 1 1,0 0-1,1 0 1,-1 1-1,0 0 1,-1 1-1,1 0 1,-1 1-1,0 0 0,0 0 1,-1 1-1,0 0 1,0 0-1,6 8 6,2 3 2,-1 1-1,0 1 0,-2 0 1,0 1-1,-1 0 1,-1 1-1,-1 0 0,6 20-1,-8-11-27,-6-22 40,-4-30 4,-16-105 39,2 13-30,5 1 0,4-28-26,7 134-12,1 0 1,-1-1-1,1 1 1,0 0-1,0-1 0,1 1 1,0 0-1,0 0 0,0 0 1,1 1-1,0-1 1,0 0-1,1 1 0,-1 0 1,1 0-1,1-2 12,2 1-33,0-1 1,1 1-1,-1 0 0,1 0 0,1 1 1,-1 0-1,0 1 0,1 0 0,0 0 1,2 0 32,17-4-78,0 1 1,1 1-1,-1 2 0,1 1 1,0 1-1,18 1 78,44 3-12,-89-2 40,-3-3-16,0 0 1,0-1-1,0 1 0,0 0 0,0 0 1,-1 0-1,0 0 0,1 0 0,-1 0 0,0 0 1,-1 1-1,1-1 0,0 1 0,-1-1 1,1 1-1,-1 0 0,0 0 0,0 0 0,0 0 1,0 1-1,0-1 0,0 1 0,0 0-12,-15-8 120,0 2 0,0 0-1,-9-1-119,11 4 41,1 0-1,-1 1 1,0 1-1,0 0 0,0 2 1,0-1-1,0 2 1,0 0-1,-8 2-40,21-2 0,-1 0-1,0-1 1,0 1 0,0 0-1,0 1 1,1-1-1,-1 1 1,1 0 0,-1-1-1,1 2 1,0-1-1,0 0 1,-1 1 0,2-1-1,-1 1 1,0 0-1,0 0 1,1 0 0,0 0-1,0 0 1,0 1-1,0-1 1,0 1 0,0-1-1,1 1 1,0 0-1,0 0 1,0-1 0,0 1-1,0 0 1,1 0 0,0 0-1,0 0 1,0 0-1,0 0 1,1 0 0,-1 0-1,1-1 1,0 1-1,0 0 1,0-1 1,0-1 0,0 1 0,1-1 0,-1 1-1,1-1 1,-1 0 0,1 1 0,0-1-1,0 0 1,0 0 0,0-1 0,0 1 0,0 0-1,0-1 1,1 1 0,-1-1 0,1 0-1,-1 1 1,1-1 0,-1 0 0,1-1 0,0 1-1,-1 0 1,1-1 0,3 1-1,10 1 2,1 0 0,0-1 0,12-1-2,-22 0 0,19 1 0,-14 0-36,0-1 0,-1 0-1,1-1 1,-1 0 0,11-2 36,-20 2-12,1 0-1,0 0 1,-1 0-1,1 0 1,-1 0 0,0 0-1,1-1 1,-1 1-1,0-1 1,0 1 0,0-1-1,0 0 1,0 0 0,0 0-1,0 0 1,-1 0-1,1-1 1,-1 1 0,0 0-1,1-1 1,-1 1-1,0-1 1,0 1 0,-1-1-1,1 0 1,0-2 12,-1 5 0,7-67-169,-14 33 242,7 33-57,-1 0 0,1 0 0,-1 1 0,0-1-1,1 0 1,-1 0 0,0 0 0,1 0 0,-1 1 0,0-1 0,0 0 0,0 1 0,0-1 0,0 1-1,1-1 1,-1 1 0,0-1 0,0 1 0,0 0 0,0-1 0,0 1 0,0 0 0,-1 0 0,1 0-1,0 0 1,0 0-16,0 3 2,0 0-1,1 0 1,-1 0 0,1 0-1,-1 0 1,1 0-1,0 0 1,0 0-1,0 0 1,1 0-1,-1 0 1,1 0-1,0 1-1,1 2-4,0 0-1,0 0 1,0-1-1,1 1 1,0-1-1,1 1 1,-1-1-1,1 0 1,0 0-1,0-1 1,0 1-1,1-1 1,-1 0-1,1 0 0,0-1 1,1 1-1,-1-1 1,0 0-1,1 0 1,0-1-1,-1 0 1,1 0-1,0 0 1,0-1-1,0 0 1,1 0-1,-1 0 1,5-1 4,-10 0-2,1-1-1,-1 1 1,0-1 0,0 0 0,0 1 0,0-1 0,1 0 0,-1 0 0,0 0 0,0 0 0,-1 0-1,1 0 1,0 0 0,0 0 0,0 0 0,-1 0 0,1-1 0,-1 1 0,1 0 0,-1 0 0,1-1-1,-1 1 1,0 0 0,1-1 0,-1 1 0,0-1 2,5-40-9,-5 37 1,1-186 69,-6 165-2,16 44-98,12 6 57,-6-4-24,1-1-1,1-1 0,0 0 0,2-1 0,10 5 7,-31-21-2,1-1-1,0 1 1,0-1 0,-1 1 0,1-1-1,0 0 1,0 1 0,0-1 0,0 0-1,0 0 1,-1 1 0,1-1-1,0 0 1,0 0 0,0 0 0,0 0-1,0 0 1,0 0 0,0 0 0,0 0-1,0-1 1,0 1 0,-1 0 0,1-1-1,0 1 1,0 0 0,0-1-1,0 1 1,-1-1 0,1 1 0,0-1-1,-1 1 1,1-1 0,0 0 0,-1 1-1,1-1 1,0 0 0,-1 0 0,1 1-1,-1-1 1,0 0 0,1 0-1,-1 0 1,0 0 0,1 0 0,-1 1-1,0-1 1,0 0 0,0 0 0,0 0-1,1 0 1,-2 0 0,1 0-1,0-1 3,1-65 10,-1 50-30,-18-109 177,50 143-252,13 28 108,-33-32 2,0 0 0,1-1 1,1 0-1,3 1-15,-16-12-1,-1 0 0,1-1 1,0 1-1,0 0 0,0-1 0,0 1 1,0-1-1,0 1 0,0-1 0,0 0 1,0 1-1,0-1 0,1 0 1,-1 0-1,0 0 0,0 0 0,0 0 1,0 0-1,0 0 0,0 0 1,0 0-1,1 0 0,-1 0 0,0-1 1,0 1-1,0-1 0,1 1 1,-1-2 1,0 1-1,1-1 1,-1 1-1,0-1 0,0 1 1,0-1-1,0 0 1,0 1-1,0-1 0,0 0 1,-1 0-1,1 0 1,-1 1-1,1-1 1,-1-1-1,2-12 16,0 1 0,-1-1 0,-1 0 0,-1-4-16,1 9 21,1-27 6,0 22 15,-1-1-1,0 0 1,-1 1-1,-1-1 0,0 1 1,-3-8-42,9 21 70,10 9-72,11 11-30,-20-14 35,0 0 0,1 0 0,-1 0 1,1-1-1,0 0 0,0 0 0,0 0 1,0-1-1,0 1 0,0-2 0,7 2-3,-12-3 4,1 0 0,-1 1 0,1-1 0,-1-1-1,1 1 1,-1 0 0,1 0 0,-1-1 0,1 1-1,-1 0 1,1-1 0,-1 0 0,0 1 0,1-1-1,-1 0 1,0 0 0,1 0 0,-1 1 0,0-1-1,1-1-3,0-1 7,-1 1 0,1-1 0,-1 1 0,0-1 0,0 1 0,0-1 0,0 0 0,0 0 0,-1 1 0,1-1 0,-1 0 0,1 0 0,-1 0 0,0 0 0,-1-1-7,2 2 1,0 0 0,-1 0-1,1 1 1,0-1 0,0 0 0,0 0 0,0 1 0,0-1 0,0 1 0,0-1 0,0 1-1,1-1 1,-1 1 0,1 0 0,-1 0 0,1 0 0,-1 0 0,1 0 0,0 0 0,0 0-1,-1 0 1,1 0 0,0 1 0,0-1 0,1 1-1,55-15-680,-51 14 514,24-4-760</inkml:trace>
</inkml:ink>
</file>

<file path=ppt/ink/ink1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2:21.195"/>
    </inkml:context>
    <inkml:brush xml:id="br0">
      <inkml:brushProperty name="width" value="0.2" units="cm"/>
      <inkml:brushProperty name="height" value="0.2" units="cm"/>
      <inkml:brushProperty name="color" value="#E71224"/>
    </inkml:brush>
  </inkml:definitions>
  <inkml:trace contextRef="#ctx0" brushRef="#br0">0 1 248,'0'0'616,"0"0"-368,0 0-152,0 0-96,0 0 0,0 0-192,0 0-360</inkml:trace>
</inkml:ink>
</file>

<file path=ppt/ink/ink1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12:36.893"/>
    </inkml:context>
    <inkml:brush xml:id="br0">
      <inkml:brushProperty name="width" value="0.2" units="cm"/>
      <inkml:brushProperty name="height" value="0.2" units="cm"/>
      <inkml:brushProperty name="color" value="#E71224"/>
    </inkml:brush>
  </inkml:definitions>
  <inkml:trace contextRef="#ctx0" brushRef="#br0">81 3296 808,'0'0'455,"0"0"-220,0 0-147,0 0-50,0 0 2,-11-1 32,-52-2 35,62 4-103,0 0 1,1 1-1,-1-1 0,0 0 1,1 1-1,-1-1 0,1 1 0,0-1 1,-1 0-1,1 1 0,0-1 1,0 1-1,0-1 0,0 1 1,0-1-1,0 1-4,0-1-4,0 0 1,0 0-1,0 1 1,0-1-1,0 0 1,0 0-1,0 0 1,0 0-1,0 0 1,1 0-1,-1 0 1,0 0-1,1 0 1,-1 0-1,1 0 1,-1 0-1,1 0 1,-1 0-1,1 0 0,0 0 1,0 0-1,-1 0 1,1-1-1,0 1 1,0 0-1,0 0 4,13 0-11,0 0-1,1 0 0,-1-1 0,0-1 0,1-1 0,-1 0 1,0 0-1,0-2 0,-1 0 0,11-4 12,24-11 29,0-3 0,13-9-29,-32 16-17,236-135-45,-8-11-1,-1-16 63,135-86 37,-63 56-26,319-210-13,1174-792 45,-773 582-643,-1003 603 101</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44.469"/>
    </inkml:context>
    <inkml:brush xml:id="br0">
      <inkml:brushProperty name="width" value="0.2" units="cm"/>
      <inkml:brushProperty name="height" value="0.2" units="cm"/>
    </inkml:brush>
  </inkml:definitions>
  <inkml:trace contextRef="#ctx0" brushRef="#br0">0 0 624,'0'0'584,"0"0"-312,0 0-152,0 0-80,0 0-24,0 0 16,0 2-64,5 4-24,-1 8 48,14 4-72,-1 5-88,18 15-120,-4-5-208,0-3-64</inkml:trace>
  <inkml:trace contextRef="#ctx0" brushRef="#br0" timeOffset="1">281 350 64,'0'0'800,"0"0"-624,0 0-160,0 0-16,0 0 32,0 0-56,0 0 24,17 0-16,-3 3-24,-1 11-96,4 2-296</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44.863"/>
    </inkml:context>
    <inkml:brush xml:id="br0">
      <inkml:brushProperty name="width" value="0.2" units="cm"/>
      <inkml:brushProperty name="height" value="0.2" units="cm"/>
    </inkml:brush>
  </inkml:definitions>
  <inkml:trace contextRef="#ctx0" brushRef="#br0">1 0 0,'0'0'0,"0"0"0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20.767"/>
    </inkml:context>
    <inkml:brush xml:id="br0">
      <inkml:brushProperty name="width" value="0.2" units="cm"/>
      <inkml:brushProperty name="height" value="0.2" units="cm"/>
    </inkml:brush>
  </inkml:definitions>
  <inkml:trace contextRef="#ctx0" brushRef="#br0">1054 205 32,'0'0'113,"0"0"-33,0 0-28,0 0 32,0 0 55,-8-7-52,3 1-85,0 0 31,-1 0 0,0 0-1,1 1 1,-2-1 0,1 1 0,-1 1 0,1-1-1,-1 1 1,-8-3-33,-63-19 66,56 17-74,-2 1 0,1 1 1,-1 2-1,-4-1 8,-3 2 5,-23-4 79,-1 2 0,-24 2-84,61 5 11,0-1 1,0 2-1,0 1 1,1 0 0,-1 1-1,1 1 1,0 0 0,0 2-1,-8 4-11,-14 8 27,0 2-1,2 2 1,1 1-1,-11 11-26,33-23 4,0 0-1,1 2 1,0-1 0,1 2 0,0-1-1,1 2 1,1-1 0,1 1 0,0 1-1,1 0 1,-2 7-4,1 1 19,2-1 0,1 2-1,1-1 1,1 0 0,1 1 0,0 22-19,4-31-4,-1 1 0,2-1 0,1-1 0,0 1 0,1 0 0,0-1 0,2 1 0,0-1 0,0-1 0,9 14 4,2 1 2,2-1 0,0-1 1,2-1-1,1 0 0,2-2 0,0-1 0,1-1 0,2 0 0,0-2 0,1-2 0,1 0 0,1-2 0,1-1 0,0-2 0,1 0 0,0-3 1,1 0-1,28 4-2,-4-4-1,0-2 0,1-3 0,0-2 0,0-3 1,0-2-1,0-3 0,-1-2 0,1-3 0,-1-2 1,10-6 0,14-8-1,-1-4 1,-2-4-1,-1-2 1,-1-5-1,1-4 1,-59 31 1,-1-1-1,-1-1 1,0-1-1,-1 0 1,0-1-1,-2 0 1,0-1-1,0 0 1,6-16-1,23-31 27,-28 43-19,-2-2 1,0 1 0,-1-2-1,-2 0 1,0-1-9,7-18-12,-12 34 13,0-1 1,-1 1-1,0-1 0,-1 0 1,0 0-1,0 0 1,-1-11-2,-1 15 4,-1 1 0,0 0-1,0-1 1,0 1 0,-1 0 0,0-1 0,0 1 0,-1 0 0,0 0 0,0 1 0,0-1 0,0 1 0,-1-1 0,-1 0-4,-28-37 0,19 22 3,-2 0-1,0 1 1,-1 1 0,-1 1-1,0 1 1,-2 0 0,0 1-1,-6-2-2,-6-2 9,-1 2-1,-1 1 1,-1 1-1,0 2 1,-1 2-1,-4 0-8,-8 3 13,0 1 0,0 3 1,0 1-1,0 3 0,-1 2 0,-22 4-13,-63 12 76,-90 26-76,23-12-121,160-26-185,11-1-385</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45.248"/>
    </inkml:context>
    <inkml:brush xml:id="br0">
      <inkml:brushProperty name="width" value="0.2" units="cm"/>
      <inkml:brushProperty name="height" value="0.2" units="cm"/>
    </inkml:brush>
  </inkml:definitions>
  <inkml:trace contextRef="#ctx0" brushRef="#br0">0 0 48,'0'0'40,"0"0"48,0 0-24,0 0-24,0 0-24,0 0-24,0 0 16,57 40-8,-48-32 8,-5 2 8,-4 7-16,0-3-24,0-2-272</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45.639"/>
    </inkml:context>
    <inkml:brush xml:id="br0">
      <inkml:brushProperty name="width" value="0.2" units="cm"/>
      <inkml:brushProperty name="height" value="0.2" units="cm"/>
    </inkml:brush>
  </inkml:definitions>
  <inkml:trace contextRef="#ctx0" brushRef="#br0">5 3 216,'0'0'744,"0"0"-384,0 0-152,0 0-80,0 0-120,0 0-16,0 0-40,-4-2 48,8 16 0,14 15-24,-1-3-56,-8-2-864</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46.297"/>
    </inkml:context>
    <inkml:brush xml:id="br0">
      <inkml:brushProperty name="width" value="0.2" units="cm"/>
      <inkml:brushProperty name="height" value="0.2" units="cm"/>
    </inkml:brush>
  </inkml:definitions>
  <inkml:trace contextRef="#ctx0" brushRef="#br0">0 3 64,'0'0'660,"0"0"-324,0 0-166,0 0-77,0 0-58,0 0 5,32-2 21,-23 3-51,0 0 1,0 0-1,0 1 1,-1 0-1,1 1 0,-1 0 1,1 0-1,2 3-10,70 38 82,-48-26-44,37 20 52,1-3 0,13 1-90,-82-35-30,0 0 0,1 0 0,-1 0 0,1 0 1,-1 0-1,1 0 0,-1-1 0,1 1 0,-1-1 1,1 0-1,-1 0 0,1 0 0,-1 0 0,1 0 0,0 0 1,-1-1-1,1 1 0,-1-1 0,0 0 0,1 0 0,-1 0 1,1 0-1,-1 0 0,0 0 0,0-1 0,0 1 1,0-1-1,0 1 0,0-1 0,0 0 0,0 0 0,-1 0 1,1 0-1,-1 0 0,1 0 0,0-1 30,11-21-568</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46.672"/>
    </inkml:context>
    <inkml:brush xml:id="br0">
      <inkml:brushProperty name="width" value="0.2" units="cm"/>
      <inkml:brushProperty name="height" value="0.2" units="cm"/>
    </inkml:brush>
  </inkml:definitions>
  <inkml:trace contextRef="#ctx0" brushRef="#br0">57 184 96,'0'0'135,"0"0"-38,-4-18-16,-1 0-61,-3-18 257,-1 0-1,-2 1 1,-4-5-277,11 107 661,9-16-637,3 1 1,13 43-25,-6-24 21,14 26 11,-22-77-156,0 0-1,-1 0 1,-1 1-1,-1 0 1,-1 0-1,0 12 125,-3-9-1067</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48.303"/>
    </inkml:context>
    <inkml:brush xml:id="br0">
      <inkml:brushProperty name="width" value="0.2" units="cm"/>
      <inkml:brushProperty name="height" value="0.2" units="cm"/>
    </inkml:brush>
  </inkml:definitions>
  <inkml:trace contextRef="#ctx0" brushRef="#br0">0 44 376,'0'0'309,"0"0"-204,0 0-67,0 0 13,0 0 125,0 0 59,0-7-5,0-22-80,0 21-100,6 11-55,16 17 20,-1 1 0,-1 1 0,0 1 0,4 9-15,-5-7-11,-17-23-44,0 1 0,-1-1-1,1 0 1,0 1 0,-1-1-1,0 1 1,0 0 0,0 0-1,0-1 1,0 1 0,0 0-1,-1 0 1,1 0 0,-1 0-1,0 0 1,0 1 55,0 7-711</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48.691"/>
    </inkml:context>
    <inkml:brush xml:id="br0">
      <inkml:brushProperty name="width" value="0.2" units="cm"/>
      <inkml:brushProperty name="height" value="0.2" units="cm"/>
    </inkml:brush>
  </inkml:definitions>
  <inkml:trace contextRef="#ctx0" brushRef="#br0">1 71 680,'0'0'416,"0"0"-176,0 0-200,0 0-40,0 0 24,0 0-48,0 0-40,17-69-176,5 67-264</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49.082"/>
    </inkml:context>
    <inkml:brush xml:id="br0">
      <inkml:brushProperty name="width" value="0.2" units="cm"/>
      <inkml:brushProperty name="height" value="0.2" units="cm"/>
    </inkml:brush>
  </inkml:definitions>
  <inkml:trace contextRef="#ctx0" brushRef="#br0">1 85 512,'0'0'427,"0"0"-183,0 0-185,0 0-89,0 0 8,9 8 23,1 0 6,-1 0 1,0 1 0,-1 0-1,0 1 1,0 0-1,-1 0 1,0 0-1,-1 1 1,5 11-8,-2-4 4,-6-13-2,-1-1 0,1 1 0,-1 0 0,0 0-1,0 0 1,-1 0 0,1 4-2,-2-9 27,0-16 94,0-3-122,0 0 0,1-1 0,2 1 0,-1 0 0,2 1 0,1-1 0,0 1 0,1-1-1,1 2 1,1-1 0,2-3 1,-10 20 1,1 0 0,-1 1 0,0-1 0,1 0-1,-1 0 1,0 0 0,1 0 0,-1 0 0,1 0 0,-1 1-1,1-1 1,0 0 0,-1 0 0,1 1 0,0-1-1,0 1 1,-1-1 0,1 0 0,0 1 0,0-1 0,0 1-1,0 0 1,-1-1 0,1 1 0,0 0 0,0-1 0,0 1-1,0 0 1,0 0 0,0 0 0,0 0 0,0 0-1,0 0 1,0 0 0,0 0 0,0 0 0,0 1 0,0-1-1,0 0 1,-1 0 0,1 1 0,0-1 0,0 1-1,0-1 1,0 1 0,0-1 0,-1 1 0,1 0 0,0-1-1,-1 1 1,1 0 0,0-1 0,-1 1 0,1 0 0,0 0-1,6 9 21,-1-1 0,1 1 0,-2 1 0,5 9-21,0-1 10,-4-10-27,-1 0 0,2-1 0,-1 1-1,1-2 1,0 1 0,1-1 0,-1 0-1,2 0 1,-1-1 0,1 0 0,0-1 0,0 0-1,5 2 18,18 2-448</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49.490"/>
    </inkml:context>
    <inkml:brush xml:id="br0">
      <inkml:brushProperty name="width" value="0.2" units="cm"/>
      <inkml:brushProperty name="height" value="0.2" units="cm"/>
    </inkml:brush>
  </inkml:definitions>
  <inkml:trace contextRef="#ctx0" brushRef="#br0">110 0 352,'0'0'173,"0"0"-23,0 0 65,0 0 17,0 0-38,0 0-60,-16 4-53,6-2-73,7-2-8,-1 1 1,1-1-1,-1 1 1,1 0-1,-1 0 1,1 0-1,0 0 1,-1 0-1,1 1 1,0 0-1,0-1 0,0 1 1,0 0-1,1 0 1,-1 1-1,0-1 1,1 1-1,-1-1 1,1 1-1,0 0 1,0 0-1,0 0 1,1 0-1,-1 0 1,0 0-1,1 0 1,0 1-1,0 0 0,-2 7 3,1 0 0,0 1 0,1-1-1,1 1 1,0-1 0,0 1-1,1-1 1,0 1 0,3 10-3,-2-17 1,0-1-1,0 1 1,0-1 0,0 1 0,1-1-1,-1 0 1,1 0 0,0 0 0,1 0-1,-1 0 1,0-1 0,1 0 0,0 0-1,0 0 1,0 0 0,0 0 0,1-1-1,-1 1 1,1-1 0,-1-1 0,1 1 0,0 0-1,-1-1 1,5 0-1,4 2-23,0-1 0,0 0 0,0-1 0,0-1-1,1 0 1,-1-1 0,0 0 0,1-1 23,-7 1-62,0-1 0,0 1-1,0-1 1,0-1 0,0 1-1,0-1 1,0-1 0,-1 1 0,0-1-1,0 0 1,0 0 0,0-1 0,0 0-1,-1 0 1,2-3 62,17-32-420</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50.313"/>
    </inkml:context>
    <inkml:brush xml:id="br0">
      <inkml:brushProperty name="width" value="0.2" units="cm"/>
      <inkml:brushProperty name="height" value="0.2" units="cm"/>
    </inkml:brush>
  </inkml:definitions>
  <inkml:trace contextRef="#ctx0" brushRef="#br0">93 427 248,'0'0'259,"-8"-23"-35,7 18-213,-29-85 670,-15-26-681,45 116 4,0 0 0,0 1 1,0-1-1,0 0 0,0 0 0,0 0 1,0 0-1,0 0 0,0 0 0,0 0 1,0 0-1,0 0 0,0 1 0,0-1 0,0 0 1,0 0-1,0 0 0,0 0 0,0 0 1,0 0-1,-1 0 0,1 0 0,0 0 1,0 0-1,0 0 0,0 0 0,0 0 1,0 0-1,0 0 0,0 0 0,0 0 0,-1 0 1,1 0-1,0 0 0,0 0 0,0 0 1,0 0-1,0 0 0,0 0 0,0 0 1,0 0-1,-1 0 0,1 0 0,0 0 0,0 0 1,0 0-1,0 0 0,0 0 0,0 0 1,0 0-1,0 0 0,0 0 0,0 0 1,-1 0-1,1 0 0,0 0 0,0-1-4,-3 20 47,2 23-32,0 0 23,3-1 0,1 0 0,2 0 0,8 30-38,-11-59-1,2-1-1,-1 1 0,1-1 1,1 0-1,0 0 0,0-1 1,1 1-1,1-1 1,-1-1-1,2 1 0,-1-1 1,1 0-1,1-1 0,-1 0 1,2 0-1,-1-1 0,1 0 1,0-1-1,0 1 2,-1-4-27,0 1 0,0-1-1,0-1 1,0 1 0,0-1 0,1-1-1,-1 0 1,1 0 0,-1-1 0,8-1 27,-13 1-22,-1 0 0,0 0 1,1 0-1,-1-1 0,0 0 1,1 1-1,-1-1 0,0 0 1,0-1-1,0 1 0,0-1 1,0 1-1,0-1 0,0 0 0,0 0 1,-1 0-1,1 0 0,-1-1 1,1 1-1,-1-1 0,0 1 1,0-1-1,0 0 0,0 0 1,-1 0-1,1 0 0,-1 0 1,0 0-1,0 0 0,1-3 22,5-61-33,-7 62 85,0 0-1,0 0 1,0 1 0,-1-1-1,0 0 1,0 0 0,0 1-1,0-1 1,-1 1 0,0-1-1,0 1 1,-2-4-52,3 6 108,2 5-110,0 0 0,-1 1-1,2-1 1,-1 0 0,0 0 0,0 0 0,1 0-1,0 0 1,0 0 0,0-1 0,0 1 0,0-1 0,0 1-1,0-1 1,1 0 0,-1 0 0,2 1 2,47 32 48,-46-32-64,0-1 1,0 0 0,0 0 0,0 0 0,0-1 0,0 0-1,1 0 1,-1 0 0,0 0 0,1-1 0,-1 0-1,0 0 1,6-1 15,-10-45-4,-1-16 386,33 55-388,-23 5 8,17-4 3,-1-1 0,0-1 1,0-1-1,-1-2 0,11-6-5,-30 14 1,0-1 0,0 1-1,-1-1 1,0 0 0,1-1-1,-1 1 1,-1-1 0,1 0-1,-1-1 1,0 1 0,0-1-1,0 1 1,-1-1 0,0 0-1,0 0 1,-1-1 0,0 1-1,0 0 1,0-1 0,-1 0-1,1 1 1,-2-1 0,1 0-1,-1-3 0,0 8 2,-1 0-1,1 1 0,-1-1 1,0 0-1,0 1 0,1-1 1,-1 1-1,0-1 0,0 1 1,-1-1-1,1 1 0,0 0 1,0 0-1,-1-1 0,1 1 1,0 0-1,-1 0 0,1 0 1,-1 1-1,0-1 0,1 0 1,-1 0-1,0 1 0,1-1 1,-1 1-1,0 0 0,1-1 1,-1 1-1,0 0 0,0 0-1,-1-1 4,0 1-1,0-1 1,0 1-1,0 0 0,0 0 1,0 0-1,0 0 0,0 1 1,0-1-1,0 1 0,0 0 1,0 0-1,1 0 1,-1 0-1,0 0 0,0 1 1,1-1-1,-1 1 0,0 0-3,-1 3-2,0 0 0,0 1 0,1 0 0,0-1 0,0 1 0,0 0 0,1 1 0,-1-1 0,2 0 0,-1 1 0,1-1 0,0 2 2,0-6-1,1 0 0,-1 0 0,1 0 0,0 0 0,0 0-1,0 1 1,0-1 0,1 0 0,-1 0 0,0 0 0,1 0-1,-1 0 1,1 0 0,0 0 0,0 0 0,0 0 0,0 0-1,0-1 1,0 1 0,0 0 0,1-1 0,-1 1-1,1 0 1,-1-1 0,1 0 0,-1 1 0,1-1 0,0 0-1,0 0 1,0 0 0,0 0 0,-1 0 0,1 0 0,0-1-1,0 1 1,1-1 0,-1 1 0,0-1 0,0 0 0,0 0-1,1 0 2,5 1-10,0-1 0,0 0-1,0 0 1,0-1-1,0 0 1,0-1-1,0 0 1,0 0 0,-1 0-1,1-1 1,-1 0-1,7-4 11,-9 4-8,-1-1 0,1 1-1,0-1 1,-1 0-1,0 0 1,0-1 0,0 1-1,0-1 1,-1 0-1,0 0 1,0 0 0,0 0-1,-1-1 1,1 1 0,-1-1-1,0 0 1,-1 1-1,1-5 9,1-7-45,-1 0-1,-1 0 1,-1 0-1,0 0 1,-1 0-1,-1 1 0,0-1 1,-2-2 45,2 8 49,-1 0 0,0 1 0,-1-1 0,0 1 0,0 0 0,-1 0 0,0 0 0,-1 0 0,0 1 0,-1 0 0,0 1 0,-7-8-49,14 16 5,0 0 0,-1-1 0,1 1-1,0 0 1,0 0 0,-1 0-1,1-1 1,0 1 0,-1 0 0,1 0-1,0 0 1,-1 0 0,1-1-1,0 1 1,-1 0 0,1 0 0,0 0-1,-1 0 1,1 0 0,0 0-1,-1 0 1,1 0 0,0 0 0,-1 0-1,1 0 1,0 0 0,-1 0-1,1 1 1,0-1 0,-1 0 0,1 0-1,0 0 1,-1 0 0,1 1-1,0-1 1,0 0 0,-1 0 0,1 0-1,0 1 1,0-1 0,-1 0-1,1 0 1,0 1 0,0-1 0,0 0-1,0 1 1,-1-1 0,1 0-1,0 1 1,0-1 0,0 0 0,0 1-1,0-1 1,0 0 0,0 1-1,0-1 1,0 0 0,0 1 0,0-1-1,0 0 1,0 1 0,0-1-1,0 0 1,0 1 0,0-1-5,0 30-41,0-25 66,0 8-35,1 0-1,1 0 1,0 0 0,0 0-1,2 0 1,-1 0-1,2-1 1,-1 1 0,2-1-1,0 0 1,0-1 0,1 0-1,0 0 1,1 0-1,1-1 1,-1 0 0,1 0-1,1-1 1,0 0 0,0-1-1,1 0 1,0-1-1,2 1 11,-7-6-92,0 0-1,0 0 0,0 0 0,0-1 1,0 0-1,1 0 0,-1-1 0,0 0 1,4 0 92,21 0-734</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50.703"/>
    </inkml:context>
    <inkml:brush xml:id="br0">
      <inkml:brushProperty name="width" value="0.2" units="cm"/>
      <inkml:brushProperty name="height" value="0.2" units="cm"/>
    </inkml:brush>
  </inkml:definitions>
  <inkml:trace contextRef="#ctx0" brushRef="#br0">23 22 312,'0'0'416,"0"0"-88,0 0-144,0 0 40,0 0-128,0 0 48,0 0-128,-22-21-16,22 21-72,0 0 40,17 10-48,1 3-256,8-1-288</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22.108"/>
    </inkml:context>
    <inkml:brush xml:id="br0">
      <inkml:brushProperty name="width" value="0.2" units="cm"/>
      <inkml:brushProperty name="height" value="0.2" units="cm"/>
    </inkml:brush>
  </inkml:definitions>
  <inkml:trace contextRef="#ctx0" brushRef="#br0">2 233 200,'0'0'171,"0"0"-45,0 0 12,0 0-48,0 0-29,-2 12-11,3 25 31,0-1-1,3 0 1,1 0-1,1 0 0,9 23-80,3 31 6,3 47 112,-51-384-248,22-30 106,8 269 24,1 0 1,1 0-1,0 0 0,0 0 0,0 0 0,1 0 0,0 0 1,1 1-1,-1-1 0,1 1 0,1 0 0,0 0 1,0 1-1,0 0 0,0-1 0,1 2 0,0-1 0,1 1 1,3-3-1,-4 3-4,1 0 1,0 0-1,0 1 1,0 0 0,1 0-1,-1 1 1,1 0-1,0 0 1,0 1 0,0 0-1,0 1 1,0-1-1,1 1 1,-1 1 0,0 0-1,1 0 1,-1 0-1,0 1 1,4 1 3,-9 0 0,0-1 1,0 1 0,0 0-1,0 0 1,-1 0-1,1 0 1,-1 1-1,1-1 1,-1 1-1,0-1 1,0 1-1,0 0 1,0 0-1,-1 0 1,1 0 0,-1 0-1,0 0 1,1 0-1,-2 0 1,1 0-1,0 1 1,-1-1-1,1 0 1,-1 1-1,0 2 0,2 8 21,-2 0-1,0 0 0,0 0 0,-1 0 1,-2 9-21,0-12 5,-1 0 0,0 0 1,-1 0-1,0-1 0,0 0 1,-1 0-1,-1 0 0,1 0 1,-1-1-1,-8 7-5,-10 10 19,-1 0-1,-23 16-18,38-33-45,0 0 0,-1 0-1,0-2 1,0 1 0,-5 1 45,16-9-374</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51.107"/>
    </inkml:context>
    <inkml:brush xml:id="br0">
      <inkml:brushProperty name="width" value="0.2" units="cm"/>
      <inkml:brushProperty name="height" value="0.2" units="cm"/>
    </inkml:brush>
  </inkml:definitions>
  <inkml:trace contextRef="#ctx0" brushRef="#br0">0 159 904,'0'0'547,"0"0"-274,0 0-95,18-5-153,22-6-9,1 3 0,-1 1 0,2 2 0,0 1-16,-25 4 1,-4-1-5,-1 1 0,1 0-1,0 1 1,-1 1 0,1 0-1,5 1 5,-15-2-1,0 0 0,0 0 0,0 1 0,-1-1 0,1 0 0,0 1 0,-1 0 0,1 0 0,-1-1 0,0 1-1,0 1 1,0-1 0,0 0 0,0 0 0,0 1 0,0-1 0,-1 1 0,1 0 0,-1 0 0,0-1 0,0 1 0,0 0 0,0 0-1,0 0 1,0 0 0,-1 0 0,0 0 0,0 0 0,1 1 1,0 5-6,0 1 0,-1 0 0,1 0 0,-2 0 0,1-1 0,-2 1 0,1 0 0,-1-1 0,-1 1 0,1-1 0,-2 0 0,1 1-1,-1-2 1,-1 1 0,0 0 6,-24 27-401,8-9-306</inkml:trace>
  <inkml:trace contextRef="#ctx0" brushRef="#br0" timeOffset="1">421 36 456,'0'0'464,"0"0"-216,0 0-224,0 0-8,0 0 8,0 0 16,0 0-8,136-35 16,-114 43 16,0 11-48,-13 9 48,-9 8-64,-22 25 0,-9-10-200,-8-2-408</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51.811"/>
    </inkml:context>
    <inkml:brush xml:id="br0">
      <inkml:brushProperty name="width" value="0.2" units="cm"/>
      <inkml:brushProperty name="height" value="0.2" units="cm"/>
    </inkml:brush>
  </inkml:definitions>
  <inkml:trace contextRef="#ctx0" brushRef="#br0">280 0 448,'0'0'283,"0"0"-119,0 0-40,0 0-4,-22 17 55,-75 58-37,79-60-74,1 2 0,1-1 0,0 2 0,1 0-1,1 1 1,-5 10-64,10-15 43,5-9-34,0 1 1,0-1-1,1 1 1,-1 0 0,1 0-1,1 0 1,-1 0-1,1 0 1,0 1-1,0-1 1,1 1 0,0 0-1,0-1 1,1 1-1,-1 0 1,1-1-1,1 6-9,0-10 0,0 0 0,1 0 0,-1 0 0,0 0 0,1 0 0,-1-1-1,1 1 1,0 0 0,-1-1 0,1 1 0,0-1 0,0 0 0,0 1-1,0-1 1,0 0 0,0 0 0,0-1 0,0 1 0,1 0 0,-1-1-1,0 1 1,0-1 0,1 1 0,-1-1 0,1 0 0,67 3 1,-58-3 1,22-1 3,-20 0-53,1 1-1,-1 0 1,1 1-1,-1 1 1,13 2 48,-6 7-489,-18 5-385</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52.204"/>
    </inkml:context>
    <inkml:brush xml:id="br0">
      <inkml:brushProperty name="width" value="0.2" units="cm"/>
      <inkml:brushProperty name="height" value="0.2" units="cm"/>
    </inkml:brush>
  </inkml:definitions>
  <inkml:trace contextRef="#ctx0" brushRef="#br0">101 20 72,'0'0'392,"0"0"-64,0 0-104,0 0-40,0 0 24,0 0-64,0 0 32,-101 65-128,101-53-24,13-2 8,27-8-24,17-2 24,9-8-24,17-16-8,13-17-368,-12 5-416</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56.503"/>
    </inkml:context>
    <inkml:brush xml:id="br0">
      <inkml:brushProperty name="width" value="0.2" units="cm"/>
      <inkml:brushProperty name="height" value="0.2" units="cm"/>
    </inkml:brush>
  </inkml:definitions>
  <inkml:trace contextRef="#ctx0" brushRef="#br0">5 2081 64,'0'0'225,"0"0"-31,0 0-48,0 0-83,0 0-36,0 0 10,0 0 75,-2-4 2,2 3-110,-1-1 0,1 0 0,-1 1 0,1-1 0,0 0 1,-1 0-1,1 1 0,0-1 0,0 0 0,0 0 0,1 1 1,-1-1-1,0 0 0,1 0 0,-1 1 0,1-1 0,-1 0 1,1 1-1,0-1 0,0 0 0,-1 1 0,1-1 0,0 1 1,1 0-1,-1-1 0,0 1 0,0 0 0,1 0 1,-1-1-1,0 1 0,1 0 0,-1 0 0,1 1 0,0-1 1,-1 0-1,1 0 0,-1 1 0,1-1 0,0 1-4,300-179-3,13-7-4,58-29 22,-57 30-28,-200 129 24,3 4-1,41-9-10,-18 8-29,63-37 29,3-15 6,252-123 27,-257 138-10,70-17-23,-111 58-23,99-14 23,106-31-8,-52 0 36,139-16-28,-392 105-487,-58 5 171</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24.045"/>
    </inkml:context>
    <inkml:brush xml:id="br0">
      <inkml:brushProperty name="width" value="0.2" units="cm"/>
      <inkml:brushProperty name="height" value="0.2" units="cm"/>
    </inkml:brush>
  </inkml:definitions>
  <inkml:trace contextRef="#ctx0" brushRef="#br0">167 271 48,'0'0'356,"0"0"-41,0 0-94,-3-9 15,2 6-184,-13-36 419,14 37-459,-1 1-1,0-1 1,1 1-1,-1-1 1,0 1-1,0 0 1,0-1-1,0 1 0,0 0 1,0 0-1,0 0 1,-1-1-1,1 1 1,0 1-1,-1-1 1,1 0-1,0 0 0,-1 0 1,1 1-1,-1-1 1,1 1-1,-1-1 1,0 1-1,1 0 1,-1-1-1,1 1 0,-3 0-11,1 2-2,0 1 0,0-1 0,-1 1 0,1 0 0,1 0 0,-1 0-1,0 0 1,1 0 0,0 0 0,0 1 0,0-1 0,0 1 0,0 0 0,0 1 2,-3 4-3,-7 16 11,1 0 0,1 0 0,2 1-1,0 1 1,2-1 0,0 1 0,2 0-1,1 1 1,2-1 0,0 11-8,1-34-2,1 0 0,-1 1 0,1-1 0,0 1 0,0-1 0,0 0 1,1 0-1,-1 0 0,1 1 0,0-1 0,0-1 0,0 1 0,1 0 0,0-1 0,-1 1 1,1-1-1,1 0 0,-1 0 0,0 0 0,1 0 0,-1 0 0,1-1 0,0 0 0,0 1 1,0-2-1,0 1 0,0 0 0,0-1 0,0 0 0,1 0 0,-1 0 2,18 4 10,-1-1-1,1-1 1,0-1 0,0-2-1,19 0-9,-17-2 6,0-2 1,-1 0-1,0-1 0,0-1 1,0-1-1,-1-1 0,0-1 1,0-1-1,-1-1 1,14-11-7,8-6-6,-1-2 0,-2-2 1,-1-1-1,16-20 6,-39 37 10,-1-1 0,0 0 0,-2-1 0,0-1 0,-1 0-1,9-18-9,-18 30 5,0 0-1,-1 0 1,0 0-1,0-1 1,0 1-1,-1-1 1,0 1-1,0-1 1,-1 1-1,0-3-4,-1 5 1,1 0 1,-1 1-1,0-1 0,-1 0 0,1 1 1,-1-1-1,0 1 0,0-1 1,0 1-1,-1 0 0,1 0 0,-1 0 1,0 0-1,0 1 0,-1-1 0,-3-2-1,-7-6-3,0 1-1,-1 1 0,-1 1 1,0 0-1,0 1 0,-1 0 1,0 2-1,0 0 0,-1 0 1,1 2-1,-1 0 0,0 1 1,0 1-1,-1 1 0,1 1 1,-12 0 3,22 2 0,1-1 0,0 1 1,0 0-1,0 0 0,0 1 1,1 0-1,-1 0 0,1 1 0,0 0 1,0 0-1,0 0 0,0 1 1,1 0-1,-1 0 0,1 0 1,0 1-1,-2 4 0,-7 8-22,1 1 1,1 1-1,1 0 1,0 1-1,1 1 22,0 8-134,0 0 1,2 1-1,1 0 0,2 0 0,1 1 1,1-1-1,2 1 0,1 0 1,1-1-1,2 1 0,3 9 134,10 35-400</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25.383"/>
    </inkml:context>
    <inkml:brush xml:id="br0">
      <inkml:brushProperty name="width" value="0.2" units="cm"/>
      <inkml:brushProperty name="height" value="0.2" units="cm"/>
    </inkml:brush>
  </inkml:definitions>
  <inkml:trace contextRef="#ctx0" brushRef="#br0">719 36 112,'0'0'167,"0"0"55,0 0 5,0 0-20,0 0-75,0 0-41,-9-36 867,7 38-957,1 1-1,0-1 0,-1 0 0,1 1 0,0-1 0,0 1 1,1-1-1,-1 1 0,0 0 0,1-1 0,-1 1 0,1 0 0,0-1 1,0 1-1,-1 6-1,-22 130-30,5 0 0,7 1 1,7 118 30,6-236 7,1 0 0,1-1 0,0 0 1,2 0-1,0 0 0,2-1 0,6 14-7,-14-34-1,0 0 0,0 0-1,0 1 1,0-1-1,0 0 1,0 0 0,0 1-1,0-1 1,0 0-1,0 0 1,0 1-1,1-1 1,-1 0 0,0 0-1,0 0 1,0 1-1,0-1 1,0 0 0,1 0-1,-1 0 1,0 1-1,0-1 1,0 0-1,0 0 1,1 0 0,-1 0-1,0 0 1,0 1-1,1-1 1,-1 0 0,0 0-1,0 0 1,0 0-1,1 0 1,-1 0-1,0 0 1,0 0 0,1 0-1,-1 0 1,0 0-1,0 0 1,1 0-1,-1 0 1,0 0 0,0 0-1,1 0 1,-1 0-1,0-1 1,0 1 0,0 0-1,1 0 1,-1 0-1,0 0 1,0 0-1,0-1 1,1 1 0,-1 0-1,0 0 1,0 0-1,0 0 1,0-1 1,6-21 32,-6 20-32,0 1-1,0-1 1,0 1 0,0-1 0,0 1-1,0-1 1,0 1 0,0-1 0,-1 1-1,1-1 1,0 1 0,-1-1 0,1 1-1,-1-1 1,0 1 0,1 0-1,-1-1 1,0 1 0,0 0 0,0 0-1,0-1 1,0 1 0,0 0 0,0 0-1,-1 0 1,1 0 0,0 1 0,0-1-1,-1 0 1,1 0 0,-1 1-1,1-1 1,0 1 0,-1-1 0,1 1-1,-2 0 1,-8 0-6,0 2-1,0 0 0,0 0 0,0 1 0,0 0 0,0 1 0,1 0 1,0 0-1,0 2 0,0-1 0,-6 5 7,-20 16 12,0 0 1,-9 13-13,26-23 2,-28 24-5,1 3 0,3 1-1,2 2 1,2 2 0,2 1-1,2 2 1,2 2 0,-13 32 3,40-73-7,0 0 0,1 1 0,0 0 0,1 0 0,1 0 0,0 0 0,1 0 0,0 1 0,0 9 7,2-22-11,0 1-1,0-1 1,0 0 0,0 0-1,0 0 1,0 1 0,1-1-1,-1 0 1,0 0 0,0 0-1,1 1 1,-1-1 0,1 0-1,-1 0 1,1 0-1,0 0 1,-1 0 0,1 0-1,0 0 1,0 0 0,-1 0-1,1 0 12,26 4-417,12-4-135</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25.775"/>
    </inkml:context>
    <inkml:brush xml:id="br0">
      <inkml:brushProperty name="width" value="0.2" units="cm"/>
      <inkml:brushProperty name="height" value="0.2" units="cm"/>
    </inkml:brush>
  </inkml:definitions>
  <inkml:trace contextRef="#ctx0" brushRef="#br0">1 137 208,'0'0'48,"16"-19"15,4-6-20,-8 8 41,1 1-1,1 1 1,0 0-1,9-7-83,-22 22 10,0-1-1,0 0 1,-1 1-1,1-1 1,0 0-1,0 1 1,0-1-1,0 1 1,0 0 0,0-1-1,0 1 1,0-1-1,0 1 1,0 0-1,0 0 1,0 0-1,0 0 1,0 0-1,0 0 1,0 0-1,0 0 1,0 0 0,0 0-1,0 0 1,0 1-1,0-1 1,0 0-1,0 1 1,0-1-1,0 1 1,0-1-1,-1 1 1,1-1-1,0 1 1,0 0 0,0-1-1,-1 1 1,1 0-1,0 0 1,0 0-10,26 44 112,-19-27-38,18 26-133,2-1 0,1-1 0,3-1 0,1-2 0,2-1 0,1-1 0,2-3 0,5 2 59,-33-29-792</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26.228"/>
    </inkml:context>
    <inkml:brush xml:id="br0">
      <inkml:brushProperty name="width" value="0.2" units="cm"/>
      <inkml:brushProperty name="height" value="0.2" units="cm"/>
    </inkml:brush>
  </inkml:definitions>
  <inkml:trace contextRef="#ctx0" brushRef="#br0">1 265 104,'0'0'353,"0"0"-133,0 0-94,17 0-86,134-10 69,0-6 0,109-28-109,-136 22 2,184-33 11,365-54-14,-612 103-378,46 4 379,-87 2-512</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32.951"/>
    </inkml:context>
    <inkml:brush xml:id="br0">
      <inkml:brushProperty name="width" value="0.2" units="cm"/>
      <inkml:brushProperty name="height" value="0.2" units="cm"/>
    </inkml:brush>
  </inkml:definitions>
  <inkml:trace contextRef="#ctx0" brushRef="#br0">203 99 112,'0'0'219,"0"0"-49,0 0 8,0 0 1,0 0 9,0-8 1,0-61 434,0 69-551,1-1-62,0 0-1,-1-1 1,1 1 0,-1 0 0,1 0 0,-1 0 0,1-1-1,-1 1 1,0 0 0,1-1 0,-1 1 0,0 0 0,0-1-1,0 1 1,0 0 0,0-1-10,-6 3 1,1 0 1,0 1-1,-1-1 0,1 1 0,0 0 0,0 0 1,0 1-1,0-1 0,0 1 0,1 1 1,-1-1-1,1 0 0,-3 4-1,-53 55 3,50-50 3,1 1 0,0 0 0,1 1 0,0 0 0,1 1 0,1-1 0,0 1-1,-2 9-5,7-19-3,0 0-1,-1 0 1,2 0-1,-1 1 1,1-1-1,0 0 1,0 1-1,0-1 1,0 0-1,1 1 1,0-1-1,1 0 1,-1 0-1,1 0 1,0 0-1,0 0 1,0 0-1,1 0 0,-1-1 1,1 1-1,0-1 1,1 0-1,-1 0 1,1 0-1,0 0 1,3 2 3,62 37 8,-58-38-4,0 1 0,-1 0 1,1 0-1,-1 1 0,0 1 0,-1 0 0,0 0 1,0 0-1,-1 1 0,0 1 0,6 8-4,-13-16-1,0 1 0,0-1 0,0 1 0,0-1 0,-1 0 0,1 1 0,-1-1 0,1 1 0,-1 0 0,0-1 0,0 1 0,0-1 0,0 1 0,-1-1 0,1 1 0,-1-1-1,1 1 1,-1-1 0,0 1 0,0-1 0,0 1 1,-2 2-1,0-1 1,-1 1-1,1 0 0,-1-1 1,1 0-1,-2 0 0,1 0 0,0-1 1,-5 4 0,-5 2 11,0 0 1,-1-1-1,0-1 1,-1 0-1,1-1 0,-6 0-11,17-4-5,-1-1 0,0 1 0,1-1 0,-1-1 0,0 1 0,0-1 0,0 0 0,0 0 0,0 0 0,0 0 0,-1-1 5,4 0-23,1 0-1,0 1 1,-1-1-1,1 0 1,0 0-1,0 0 0,0 0 1,-1 0-1,1 0 1,0 0-1,0 0 1,1 0-1,-1-1 1,0 1-1,0 0 1,1-1-1,-1 1 0,0 0 1,1-1-1,-1 1 1,1-1-1,0 1 1,0-1-1,-1 1 1,1-1-1,0 1 1,0-1-1,0 1 0,1-1 1,-1 1-1,0-1 1,0 1-1,1-1 1,-1 1-1,1-1 1,0 0 23,3-7-77,-1 0 1,2 0 0,0 0 0,0 1 0,0 0-1,1 0 1,0 0 0,1 1 0,-1 0 0,1 0-1,1 0 1,7-4 76,-7 4-51,40-32-237</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33.356"/>
    </inkml:context>
    <inkml:brush xml:id="br0">
      <inkml:brushProperty name="width" value="0.2" units="cm"/>
      <inkml:brushProperty name="height" value="0.2" units="cm"/>
    </inkml:brush>
  </inkml:definitions>
  <inkml:trace contextRef="#ctx0" brushRef="#br0">31 177 8,'0'0'117,"0"0"-9,0 0-8,0 0-36,21-3-1,70-11-39,-81 13-19,-2-1-1,1 0 0,-1 0 1,1-1-1,-1 0 1,0-1-1,0-1 1,-1 1-1,1 0 1,-1-1-1,0 0 0,0-1 1,0 0-1,-1 0 1,0 0-1,0-1 1,0 1-1,1-5-4,-6 10 2,0-1 0,0 1 0,0-1 0,-1 1 0,1-1 0,0 0 0,-1 1 0,1-1 0,-1 0 0,0 0 1,0 1-1,0-1 0,1 0 0,-1 0 0,-1 1 0,1-1 0,0 0 0,0 0 0,-1 1 0,1-1 0,-1 0 0,1 1 0,-1-1 0,0 0-2,-1 0 1,0 0-1,0 0 1,1 0-1,-1 1 1,-1-1-1,1 1 1,0-1 0,0 1-1,0 0 1,-1 0-1,1 0 1,-1 0-1,1 0 1,-1 0-1,0 1 0,-13-3 4,-1 0 0,0 1 0,0 2-1,-15 0-3,20 0 15,6 0-9,1 0 0,-1 1-1,1 0 1,0 0 0,-1 0 0,1 0 0,0 1 0,0 0 0,0 0 0,0 1-1,0-1 1,0 1 0,1 0 0,-1 0 0,1 1 0,0-1 0,0 1 0,0 0 0,0 0-1,1 0 1,0 1 0,-3 4-6,1-1 8,1 1 0,0-1 0,0 1 1,1 0-1,0 0 0,1 0 0,0 1 0,0 0 0,1 0 0,0-1 0,1 1 0,0-1 1,0 2-9,1-7-3,-1 0 1,1 0-1,0-1 0,0 1 1,0 0-1,0 0 1,1-1-1,0 1 1,0-1-1,0 1 1,0-1-1,0 0 1,0 0-1,1 0 1,0 0-1,-1 0 1,1 0-1,0-1 1,1 0-1,-1 1 1,0-1-1,1 0 1,-1-1-1,1 1 1,-1 0-1,1-1 1,0 0-1,0 0 1,-1 0-1,1-1 1,0 1-1,1-1 3,3 1-14,0 0 0,0-1-1,0 0 1,1 0 0,-1-1-1,0 0 1,1 0 0,-1-1 0,0 0-1,0-1 1,0 1 0,-1-2-1,1 1 1,-1-1 0,2-1 14,48-40-484,-35 23 377</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22.563"/>
    </inkml:context>
    <inkml:brush xml:id="br0">
      <inkml:brushProperty name="width" value="0.2" units="cm"/>
      <inkml:brushProperty name="height" value="0.2" units="cm"/>
    </inkml:brush>
  </inkml:definitions>
  <inkml:trace contextRef="#ctx0" brushRef="#br0">246 1 72,'0'0'69,"0"0"50,0 0-4,0 0-14,-22-1-14,-70 2 6,87 0-83,1 0 0,-1 0 0,1 0 0,0 1-1,-1-1 1,1 1 0,0 0 0,0 0 0,0 1 0,1-1 0,-1 1-1,0 0 1,1 0 0,0 0 0,0 0 0,0 0 0,0 1-10,-5 7 34,1-1 1,0 1-1,1 1 1,-4 7-35,5-8 17,-14 43-10,19-25-19,0-29 12,0 1 0,0 0 0,0-1 0,0 1-1,1 0 1,-1-1 0,0 1 0,1 0-1,-1-1 1,1 1 0,-1-1 0,0 1 0,1-1-1,-1 1 1,1-1 0,-1 1 0,1-1 0,0 1-1,-1-1 1,1 1 0,-1-1 0,1 0-1,0 0 1,-1 1 0,1-1 0,0 0 0,0 0-1,-1 0 1,1 1 0,7-2 5,0 1-1,0-1 1,-1 0 0,1 0-1,-1-1 1,1 0 0,-1-1-1,0 1 1,0-2-1,0 1 1,0-1 0,0 0-1,-1 0 1,1 0-1,-1-1 1,0 0 0,-1-1-1,1 1 1,-1-1 0,0 0-1,-1 0 1,1-1-1,-1 1 1,-1-1 0,1 0-1,0-3-4,2 18-25,0-1 0,0 0-1,0-1 1,1 1 0,0-1-1,6 3 26,6 4-344</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33.774"/>
    </inkml:context>
    <inkml:brush xml:id="br0">
      <inkml:brushProperty name="width" value="0.2" units="cm"/>
      <inkml:brushProperty name="height" value="0.2" units="cm"/>
    </inkml:brush>
  </inkml:definitions>
  <inkml:trace contextRef="#ctx0" brushRef="#br0">0 189 80,'0'0'121,"0"0"-10,0 0 53,0 0-3,0 0-29,8 21-59,4 4-53,-4-7-4,-1 1 0,-1-1 0,0 1 0,0 7-16,-6-25 7,0 1 1,0-1 0,1 0 0,-1 1 0,0-1 0,1 0 0,-1 0 0,1 0 0,-1 1 0,1-1 0,0 0 0,-1 0 0,1 0-1,0 0 1,0 0 0,0 0 0,0 0 0,0 0-8,-1-1 11,1 0 0,-1 0 0,1 0 0,-1-1 1,1 1-1,-1 0 0,1 0 0,-1 0 0,1 0 0,-1 0 0,1-1 0,-1 1 0,1 0 0,-1 0 0,0-1 0,1 1 0,-1 0 1,1-1-1,-1 1 0,0 0 0,1-1 0,-1 1 0,0 0 0,1-1 0,-1 1 0,0-1 0,0 1 0,1-1-11,18-45 416,-17 41-447,29-100 138,-16 53-503,2 0 1,6-5 395,-9 25-775</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34.605"/>
    </inkml:context>
    <inkml:brush xml:id="br0">
      <inkml:brushProperty name="width" value="0.2" units="cm"/>
      <inkml:brushProperty name="height" value="0.2" units="cm"/>
    </inkml:brush>
  </inkml:definitions>
  <inkml:trace contextRef="#ctx0" brushRef="#br0">1 91 704,'0'0'254,"0"0"-73,0 0-112,0 0 37,0 0 30,0 0 20,0 15-38,0-2-97,-1 11-13,2 0 0,1-2 0,0 2 0,4 13-8,-4-31 0,-1 0 0,1 0 0,0 0 1,0-1-1,1 1 0,-1-1 0,1 1 0,1-1 0,-1 0 1,1 0-1,0 0 0,0-1 0,0 1 0,0-1 0,1 0 1,0 0-1,0-1 0,0 1 0,0-1 0,4 1 0,-9-4 1,0 1-1,1-1 1,-1 0-1,0 0 0,1 0 1,-1 0-1,0-1 1,1 1-1,-1 0 0,1 0 1,-1 0-1,0 0 1,0 0-1,1 0 0,-1 0 1,0-1-1,1 1 1,-1 0-1,0 0 0,1-1 1,-1 1-1,0 0 1,0 0-1,0-1 0,1 1 1,-1 0-1,0 0 1,0-1-1,0 1 0,1 0 1,-1-1-1,0 1 1,0 0-1,0-1 0,0 1 1,0 0-1,0-1 1,0 1-1,0 0 0,0-1 1,0 1-1,0 0 1,0-1-1,0 1 0,0-1 1,0 1-1,0 0 0,0-25-13,-1 18 11,2-10-7,-1 0-1,2 1 1,0-1-1,1 0 1,1 1-1,1-1 1,0 2-1,1-1 0,8-15 10,-9 21-13,1 1-1,0-1 1,1 1-1,0 0 1,-1 0-1,2 1 1,0 0-1,0 1 0,1-1 1,0 1-1,1 1 1,-1 0-1,1 0 1,0 1-1,3 0 14,-11 4-3,-1 0 0,0 0 0,0 0 0,1 1 0,-1-1 0,1 0 0,-1 1 0,1 0 0,-1-1 0,1 1 0,-1 0 0,1-1 0,-1 1 0,1 0 0,-1 0 0,1 0 0,-1 1 0,1-1 0,-1 0 0,1 0 0,-1 1-1,1-1 1,-1 1 0,0 0 0,1-1 0,-1 1 0,0 0 0,1 0 0,-1-1 0,0 1 0,0 0 0,0 1 3,1 2-1,0 0-1,0 0 1,-1 1-1,0-1 1,0 0 0,0 1-1,0-1 1,-1 1-1,1 3 2,0 2 15,1 71 18,-3-63-40,1 0 0,1 0 0,0 0 0,1 0 0,1 1 0,2 1 7,-1-11-280,1-7-639</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35.022"/>
    </inkml:context>
    <inkml:brush xml:id="br0">
      <inkml:brushProperty name="width" value="0.2" units="cm"/>
      <inkml:brushProperty name="height" value="0.2" units="cm"/>
    </inkml:brush>
  </inkml:definitions>
  <inkml:trace contextRef="#ctx0" brushRef="#br0">0 1 424,'0'0'368,"0"0"-248,0 0-120,0 0-232,0 0-104,0 0 32</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35.414"/>
    </inkml:context>
    <inkml:brush xml:id="br0">
      <inkml:brushProperty name="width" value="0.2" units="cm"/>
      <inkml:brushProperty name="height" value="0.2" units="cm"/>
    </inkml:brush>
  </inkml:definitions>
  <inkml:trace contextRef="#ctx0" brushRef="#br0">44 0 240,'0'0'360,"0"0"-312,0 0 32,-43 135-48,43-92 24,0-4-16,0-3-16,17-6 24,9-11-40,10-7 16,3-8-8,9-4-32,0-4 8,1-16 8,-10-3-112,1-7-40,-14-1-192,-9-1 32</inkml:trace>
  <inkml:trace contextRef="#ctx0" brushRef="#br0" timeOffset="1">356 24 144,'0'0'408,"0"0"-72,0 0-104,0 0-128,0 0-32,0 0-24,-57 87 32,65-44-80,23 1 16,9-9 16,12-7-64,1-8 32,-1-11-32,19-9-248,-23 0-240</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35.942"/>
    </inkml:context>
    <inkml:brush xml:id="br0">
      <inkml:brushProperty name="width" value="0.2" units="cm"/>
      <inkml:brushProperty name="height" value="0.2" units="cm"/>
    </inkml:brush>
  </inkml:definitions>
  <inkml:trace contextRef="#ctx0" brushRef="#br0">43 441 448,'0'0'414,"-6"17"-174,6-15-238,-8 20 14,1 1 1,1 0-1,2 1 0,0 0 1,0 16-17,3-2 4,-2 42 56,6 28-60,-2-85 8,2 0 0,0 0 0,2 0 1,0-1-1,2 1 0,8 19-8,-14-42 0,-1 0 0,1-1 0,-1 1 0,0-1 0,1 1 0,-1 0 1,1-1-1,-1 1 0,0-1 0,1 0 0,-1 1 0,0-1 0,0 1 0,1-1 0,-1 1 0,0-1 0,0 1 1,0-1-1,0 0 0,0 1 0,0-1 0,0 1 0,0-1 0,0 0 0,0 1 0,0-1 0,0 1 0,0-1 1,0 0-1,-1 1 0,1-669-328,0 643 332,1 1 0,1 0 0,1 0 0,2 1 0,0-1 0,5-10-4,-7 25 5,0 2 0,1-1-1,0 0 1,0 1 0,1-1 0,0 1 0,1 1 0,-1-1 0,2 1 0,-1 0-1,1 0 1,0 1 0,0 0 0,1 0 0,0 0 0,0 1 0,0 1 0,2-2-5,-6 4 7,0 0 1,0 0-1,0 0 1,1 1-1,-1 0 1,0-1-1,1 1 1,-1 1-1,1-1 1,-1 1-1,1 0 1,-1 0-1,1 0 1,-1 0-1,1 1 1,-1 0-1,0 0 1,1 0-1,-1 0 1,0 1-1,0 0 1,0 0-1,0 0 1,0 0-1,0 0 1,0 1-1,-1 0 1,1 0-1,-1 0 1,0 0-1,0 0 1,0 1-1,0-1 1,-1 1-1,1 0 1,-1 0-1,0 0 1,0 0-1,1 3-7,3 9 24,0 0 0,-1 1 0,-1 0-1,0 0 1,-1 0 0,-1 1 0,-1-1 0,0 1-1,-2 13-23,0-15 11,-1 0-1,-1-1 1,0 1-1,-1 0 1,-1-1 0,-1 0-1,-3 7-10,-10 15 38,-1 0 0,-5 3-38,-28 48-52,48-73-356,4-12-378</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36.319"/>
    </inkml:context>
    <inkml:brush xml:id="br0">
      <inkml:brushProperty name="width" value="0.2" units="cm"/>
      <inkml:brushProperty name="height" value="0.2" units="cm"/>
    </inkml:brush>
  </inkml:definitions>
  <inkml:trace contextRef="#ctx0" brushRef="#br0">1 88 488,'0'0'183,"0"0"-103,3 22-32,-1-8 1,6 51 574,1 64-623,-9-129 168,0-2-11,0-17-148,1-1-1,1 1 0,0 0 0,2 0 0,0 0 1,1 1-1,1 0 0,1 0 0,0 0 0,2 0 1,-1 1-1,2 1 0,7-10-8,-12 21-85,1 0-1,-1 0 0,1 1 1,-1 0-1,1 0 1,1 0-1,-1 1 0,0 0 1,1 0-1,0 1 1,-1 0-1,1 0 1,0 0-1,0 1 0,0 0 1,0 0-1,0 1 1,6 0 85,15 0-283</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36.735"/>
    </inkml:context>
    <inkml:brush xml:id="br0">
      <inkml:brushProperty name="width" value="0.2" units="cm"/>
      <inkml:brushProperty name="height" value="0.2" units="cm"/>
    </inkml:brush>
  </inkml:definitions>
  <inkml:trace contextRef="#ctx0" brushRef="#br0">10 134 24,'0'0'47,"0"0"89,0 0 141,0 0 19,0 0-94,-1 17-2,-1-1-166,-1 8 7,0 0 1,2 0-1,1 0 1,2 17-42,-1-40 2,-1 0 0,1 0 1,-1 0-1,1 0 0,0 0 1,-1 0-1,1 0 0,0 0 1,0 0-1,0-1 0,-1 1 1,1 0-1,0 0 0,0-1 1,0 1-1,0 0 1,0-1-1,1 1 0,-1-1 1,0 0-1,0 1 0,0-1 1,0 0-1,0 0 0,1 0 1,-1 1-1,0-1 0,0 0 1,0-1-3,42 1 48,-35-1-35,0 0-4,0 0 0,-1 0 0,1-1 0,-1 0 0,0 0 0,1-1 1,-1 0-1,0 0 0,0-1 0,3-2-9,-8 5 7,0 0 0,-1 0 0,1 0 1,-1-1-1,1 1 0,-1 0 0,1-1 1,-1 1-1,0-1 0,0 0 0,1 1 1,-1-1-1,0 0 0,-1 0 0,1 1 1,0-1-1,-1 0 0,1 0 0,-1 0 1,1 0-1,-1 0 0,0 0 0,0 0 0,0 0 1,0 0-1,0 0 0,0 0 0,0 0 1,-1 0-1,1 0 0,-1 0 0,0 0 1,1 0-1,-1 1 0,0-1 0,0 0 1,0 0-1,0 1 0,0-1 0,-1 1 1,1-1-1,-1 0-7,-109-111 76,110 112-116,0 0 1,0 0-1,0-1 1,0 1 0,0 0-1,0-1 1,1 1-1,-1-1 1,1 1-1,-1-1 1,1 0-1,-1 1 1,1-1 0,0 1-1,0-1 1,0 0-1,0 1 1,0-1-1,0 0 1,0 1-1,1-1 1,-1 1 0,1-1-1,-1 1 1,1-1-1,0 0 40,17-16-788</inkml:trace>
  <inkml:trace contextRef="#ctx0" brushRef="#br0" timeOffset="1">199 0 376,'0'0'144,"0"0"-88,0 0-48,0 0 48,0 0-40,96 107 0,-69-88 0,-10-1-16,5-4 0,-13-5 8,0 1 32,-9-4-40,4-4 0,-4-2-112,0 0-88,0-4-152</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37.173"/>
    </inkml:context>
    <inkml:brush xml:id="br0">
      <inkml:brushProperty name="width" value="0.2" units="cm"/>
      <inkml:brushProperty name="height" value="0.2" units="cm"/>
    </inkml:brush>
  </inkml:definitions>
  <inkml:trace contextRef="#ctx0" brushRef="#br0">1 141 472,'0'0'446,"0"0"-134,0 0-40,0 0-120,5 2-107,17 11-40,-1 0 1,-1 1-1,0 1 0,-1 1 0,0 2-5,40 30-6,-50-40 61,18 11-339,-27-18 279,0-1 1,1 0-1,0 0 1,-1 0-1,1 0 0,-1 0 1,1 0-1,-1 0 1,1 0-1,-1 0 0,1 0 1,-1 0-1,1 0 1,-1 0-1,1 0 0,-1 0 1,1 0-1,-1-1 1,1 1-1,-1 0 0,1 0 1,-1-1-1,1 1 1,-1 0-1,0-1 0,1 1 1,-1 0-1,0-1 1,1 1-1,-1 0 0,0-1 1,1 1-1,-1-1 1,0 1-1,0-1 0,1 1 1,-1-1-1,0 1 1,0-1-1,0 1 1,0-1-1,0 1 0,0-1 1,1 1-1,-1-1 1,-1 1-1,1-1 0,0 1 1,0-1-1,0 1 1,0-1-1,0 0 5,0-1-1,4-50 19,2 0 1,3 1-1,2 0 0,11-33-18,-16 128 119,-5-2-74,1-1 0,3 1 1,9 38-46,-13-75-75,0-1 0,1 0 0,-1 0 0,1 0 0,0 0 0,0 0 0,0 0 0,1 1 75,2 1-970</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37.535"/>
    </inkml:context>
    <inkml:brush xml:id="br0">
      <inkml:brushProperty name="width" value="0.2" units="cm"/>
      <inkml:brushProperty name="height" value="0.2" units="cm"/>
    </inkml:brush>
  </inkml:definitions>
  <inkml:trace contextRef="#ctx0" brushRef="#br0">1 1 16,'0'0'616,"0"0"-416,0 0-200,0 0-224,0 0-288</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37.982"/>
    </inkml:context>
    <inkml:brush xml:id="br0">
      <inkml:brushProperty name="width" value="0.2" units="cm"/>
      <inkml:brushProperty name="height" value="0.2" units="cm"/>
    </inkml:brush>
  </inkml:definitions>
  <inkml:trace contextRef="#ctx0" brushRef="#br0">243 465 296,'0'0'283,"0"0"-75,0 0 20,-20 2 9,-69 6 1,83-7-228,-1 1-1,0 0 1,0 0 0,0 1 0,1 0 0,0 0 0,-1 0-1,1 1 1,0 0 0,1 0 0,-1 1 0,1-1 0,0 1 0,0 0-1,0 1 1,1-1 0,-1 1 0,1 0 0,1 0 0,-1 0 0,1 1-1,0-1 1,1 1 0,0 0 0,0 0 0,0-1 0,1 1 0,-1 0-1,2 1 1,-1-1 0,1 0 0,0 0 0,1 0 0,0 0 0,0 0-1,0 2-9,0-8-2,0 1-1,0 0 0,1-1 1,-1 1-1,0-1 0,0 1 0,1-1 1,-1 0-1,1 1 0,-1-1 1,1 0-1,-1 0 0,1 0 0,0 0 1,0 0-1,-1-1 0,1 1 1,0 0-1,0-1 0,0 1 0,0-1 1,0 0-1,0 0 0,0 0 0,0 0 1,0 0-1,0 0 3,5 0-28,-1 0 1,1-1-1,0 0 1,-1 0-1,1 0 0,-1-1 1,6-2 27,-1-2-32,0 0 1,-1-1 0,1 0 0,-2 0-1,1-1 1,-1-1 0,0 1-1,-1-1 1,0-1 0,0 0 0,-1 0-1,0 0 1,-1-1 0,0 0-1,-1 0 1,1-4 31,4-9-3,-2 0-1,-1 0 1,0-1 0,-2 0-1,-1 0 1,-1 0 0,-1-14 3,0-23 120,-3 1 0,-2 0 0,-4-1 0,-4-13-120,2 137 273,8-30-259,-2 18-6,2 1 0,3-1 0,5 29-8,-6-66 2,1 0-1,1 0 1,0-1-1,1 1 1,0-1-1,1 0 0,0-1 1,1 1-1,0-1 1,1 0-1,1 0 1,-1-1-1,1 0 1,1 0-1,0-1 0,5 4-1,-4-7 2,0 0 0,0 0 0,1-1 0,-1-1 0,1 0 0,0 0-1,0-1 1,1-1 0,-1 0 0,1 0 0,-1-1 0,1 0 0,-1-1 0,1-1-1,8-1-1,-11 2-17,0-1 0,1-1 0,-1 1 0,0-2 0,0 1 0,0-1-1,0 0 1,-1-1 0,1 0 0,-1-1 0,0 0 0,0 0 0,-1 0 0,1-1-1,-1 0 1,-1-1 0,1 0 0,-1 0 0,2-3 17,-7 8 3,1 0 0,-1 0 0,0 0 0,0 0 0,0-1-1,0 1 1,0 0 0,0-1 0,-1 1 0,1 0 0,-1-1 0,0 1 0,0-1 0,0 1 0,0-1 0,0 1-1,0-1 1,-1 1 0,1-1 0,-1 1 0,0 0 0,1-1 0,-1 1 0,0 0 0,-1-2-3,1 3 5,-1-1-1,1 1 1,-1-1 0,1 1 0,-1 0 0,0 0 0,0-1-1,1 1 1,-1 0 0,0 0 0,0 1 0,0-1 0,0 0 0,0 1-1,0-1 1,0 1 0,0 0 0,0-1 0,0 1 0,-1 0 0,1 0-1,0 1 1,0-1 0,0 0 0,0 1 0,0-1 0,0 1 0,0-1-1,-2 2-4,2 0 1,0-1-1,0 1 0,0-1 1,0 1-1,0 0 0,1 0 0,-1 0 1,0 0-1,1 0 0,0 1 1,-1-1-1,1 0 0,0 0 0,0 1 1,1-1-1,-1 1 0,0-1 1,1 1-1,-1-1 0,1 1 1,0 0-1,0-1 0,0 1 0,0 2 0,0 1 2,0 1-1,0-1 1,1 1-1,0-1 1,0 1-1,0-1 0,1 1 1,0-1-1,3 6-1,0-5-6,0 0-1,1-1 0,0 0 0,0 0 1,0 0-1,1 0 0,0-1 1,0 0-1,1-1 0,-1 1 0,1-1 1,0-1-1,0 0 0,0 0 1,0 0-1,1-1 0,-1 0 0,1-1 1,0 0-1,-1 0 0,1-1 0,0 0 1,-1-1-1,3 0 7,-8 0-1,1-1 1,-1 1-1,0-1 0,1 0 0,-1 0 1,0 0-1,0 0 0,0-1 0,0 0 1,0 1-1,-1-1 0,1 0 0,-1 0 1,0 0-1,0 0 0,0-1 0,0 1 1,-1 0-1,1-2 1,0 1 3,0 0 0,0 0 0,0 0 0,0 1 0,1-1-1,-1 1 1,1 0 0,0-1 0,0 1 0,0 0 0,1 1 0,-1-1 0,1 1 0,-1-1 0,1 1 0,0 0 0,0 0 0,1 0-3,60-1 92,-45 4-16,-19-1-76,-1-1 0,0 1 0,1 0 0,-1 0 0,0 0 0,1 0 0,-1-1 0,0 1 0,1 0 0,-1 0 0,0-1 0,1 1 0,-1 0 0,0 0 0,1-1 0,-1 1 0,0 0 0,0-1 0,0 1 0,1-1 0,-1 1 0,0 0 0,0-1 0,0 1 0,0-1 0,0 1 0,0 0 0,0-1 0,0 1 0,0-1 0,0 1 0,0 0 0,0-1 0,0 1 0,0-1 0,0 1 0,0 0 0,0-1 0,0 1 0,0-1 0,-1 1 0,1 0 0,0-1 0,0 1 0,-1 0 0,1-1 0,0 1 0,0 0 1,-1-1-1,1 1 0,0 0 0,-1 0 0,1-1 0,-1 1 0,1 0-1,-19-19-298,-7-5-724</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23.032"/>
    </inkml:context>
    <inkml:brush xml:id="br0">
      <inkml:brushProperty name="width" value="0.2" units="cm"/>
      <inkml:brushProperty name="height" value="0.2" units="cm"/>
    </inkml:brush>
  </inkml:definitions>
  <inkml:trace contextRef="#ctx0" brushRef="#br0">1 0 376,'0'0'176,"0"0"-152,0 0 8,0 0 56,0 0 0,26 109 0,-13-78-72,5-3 8,-5-7-16,9-5-8,4-12 0,0-4-328</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38.968"/>
    </inkml:context>
    <inkml:brush xml:id="br0">
      <inkml:brushProperty name="width" value="0.2" units="cm"/>
      <inkml:brushProperty name="height" value="0.2" units="cm"/>
    </inkml:brush>
  </inkml:definitions>
  <inkml:trace contextRef="#ctx0" brushRef="#br0">0 416 288,'0'0'77,"0"0"-34,4 24 28,19 158 222,-16-123-219,2 0 0,3 0 0,12 30-74,-9-58 30,-6-24-3,-3-22 8,-4-54-20,-2 1 0,-4 0 0,-10-60-15,-4-57 21,15 144-28,0 3 5,1 0-1,3 0 1,3-32 2,-3 61 2,1 0 0,-1 0 0,1 0-1,1 0 1,0 0 0,0 1 0,1-1 0,0 1 0,0 0 0,1 0 0,0 1 0,0-1 0,1 1 0,0 0 0,0 0-1,1 1 1,-1 0 0,3-1-2,-6 5 1,-1 0-1,1 0 0,0 1 0,-1-1 1,1 1-1,0-1 0,0 1 0,0 0 1,0 0-1,0 0 0,0 1 0,0-1 1,1 1-1,-1 0 0,0 0 1,0 0-1,0 0 0,0 0 0,1 1 1,-1-1-1,0 1 0,0 0 0,0 0 1,0 0-1,0 0 0,0 1 1,-1-1-1,1 1 0,0 0 0,-1 0 1,1-1-1,-1 2 0,1-1 0,-1 0 1,0 0-1,0 1 0,0-1 0,0 1 1,0 0-1,6 11 13,0 0 0,0 0 0,-1 0 0,-1 1 0,0 0 0,-1 0 0,0 5-13,2 7 27,-1 0 0,-1 1 0,-2 0 0,-1 0 0,-1 24-27,-1-39 10,-1 1 1,-1-1-1,0 0 0,0 0 0,-2 0 0,0 0 0,0 0 1,-1-1-1,0 0 0,-1 0 0,-1 0 0,0-1 1,-2 2-11,-51 55 45,55-63-56,-1 0 0,0 1 0,-1-2 0,1 1 0,-1-1-1,0 0 1,0-1 0,-1 1 0,-4 1 11,12-5-4,0 0 0,0-1-1,0 1 1,0 0 0,0 0 0,0 0 0,0 0-1,0 0 1,0 0 0,0 0 0,0 0 0,0 0-1,0-1 1,0 1 0,0 0 0,0 0 0,0 0-1,0 0 1,0 0 0,0 0 0,0 0 0,0 0-1,0 0 1,0-1 0,0 1 0,0 0 0,0 0-1,0 0 1,0 0 0,0 0 0,0 0 0,0 0-1,0 0 1,0 0 0,0 0 0,0 0 0,0-1-1,0 1 1,-1 0 0,1 0 0,0 0 0,0 0-1,0 0 1,0 0 0,0 0 0,0 0 0,0 0-1,0 0 1,0 0 0,0 0 0,-1 0 0,1 0-1,0 0 1,0 0 0,0 0 0,0 0 0,0 0-1,0 0 1,0 0 0,0 0 4,7-18-675</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39.406"/>
    </inkml:context>
    <inkml:brush xml:id="br0">
      <inkml:brushProperty name="width" value="0.2" units="cm"/>
      <inkml:brushProperty name="height" value="0.2" units="cm"/>
    </inkml:brush>
  </inkml:definitions>
  <inkml:trace contextRef="#ctx0" brushRef="#br0">234 2 80,'0'0'235,"0"0"-151,0 0-48,0 0 9,0 0 102,0 0-53,-17 1-17,2-2-57,9 1-14,0-1 0,1 1 0,-1 0 0,0 0 1,0 1-1,1-1 0,-1 1 0,0 1 0,1-1 0,-1 1 0,1 0 0,0 0 0,-1 1 0,1-1 0,0 1 0,0 0 1,1 1-7,-5 3 10,1 0 1,0 1 0,0 0 0,1 0 0,0 1 0,0 0 0,1 0-1,1 1 1,-1 0 0,2 0 0,-1 0 0,0 4-11,0 5 17,0 1-1,2 0 1,1 0 0,0 0 0,1 0-1,1 6-16,0-24 1,0 0 0,0 0-1,0 0 1,0 0 0,0 0-1,1 0 1,-1-1 0,0 1-1,1 0 1,-1 0 0,1 0 0,0-1-1,0 1 1,0 0 0,0-1-1,0 1 1,0 0 0,0-1-1,0 1 1,1-1 0,-1 0-1,0 1 1,1-1 0,-1 0 0,1 0-1,0 0 1,-1 0 0,1 0-1,0-1 1,-1 1 0,1 0-1,0-1 1,0 1 0,0-1 0,0 1-1,0-1 1,-1 0 0,2 0-1,2 0 0,-1-1 0,0 1 0,0-1 1,1 0-1,-1 0 0,0 0 0,0 0 1,0-1-1,0 0 0,0 1 0,-1-2 1,1 1-1,0 0 0,-1-1 0,0 1 1,1-1-1,0-2 0,5-5 25,0-1 0,-1 0-1,-1 0 1,1-1 0,-2 0 0,0 0 0,0-1 0,-1 0-1,-1 0 1,0 0 0,-1-1 0,0 1 0,-1-1 0,-1 1-1,0-1 1,0-1-25,-2 22-1,1 0-1,1 1 1,0-1-1,0 0 1,0 1-1,1-1 1,0 0-1,0 0 1,1 0-1,0 0 1,1 1 1,-1-4-31,0 0 1,0 0-1,0 0 1,1 0-1,-1 0 1,1-1 0,0 0-1,0 0 1,1 0-1,-1 0 1,1 0-1,-1-1 1,1 0-1,0 0 1,-1 0-1,5 0 31,22 4-708</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39.840"/>
    </inkml:context>
    <inkml:brush xml:id="br0">
      <inkml:brushProperty name="width" value="0.2" units="cm"/>
      <inkml:brushProperty name="height" value="0.2" units="cm"/>
    </inkml:brush>
  </inkml:definitions>
  <inkml:trace contextRef="#ctx0" brushRef="#br0">0 130 320,'0'0'496,"0"0"-144,0 0-32,0 0-184,0 0-88,0 0-48,0 0-16,0 10 16,35 28 0,0-1 40,9-1-40,-4-9-88,-1-7-312,9-20-48,-13 0-120</inkml:trace>
  <inkml:trace contextRef="#ctx0" brushRef="#br0" timeOffset="1">311 103 248,'0'0'368,"0"0"-56,0 0-80,-57-103 120,40 103-184,-9 34-24,-9 47-120,-1 37 40,10 16 80,4-18-88,13-27-16,5-34-8,4-7-64,0-3 0,0-3-40,4-15-288,18-15-304,0-12-224</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40.897"/>
    </inkml:context>
    <inkml:brush xml:id="br0">
      <inkml:brushProperty name="width" value="0.2" units="cm"/>
      <inkml:brushProperty name="height" value="0.2" units="cm"/>
    </inkml:brush>
  </inkml:definitions>
  <inkml:trace contextRef="#ctx0" brushRef="#br0">1 67 144,'0'0'484,"0"0"-154,0 0-208,0 0-66,0 0 15,0 0-31,4 21-13,15 61-25,11 23-2,-20-81-91,-5-22-49,-3-13 94,-2-1 65,0 1 1,1 0 0,0 0-1,1-1 1,0 1-1,4-9-19,-6 19 2,1 1 0,-1 0 0,0-1 0,1 1 0,-1 0 0,1-1 0,-1 1 0,0 0 0,1 0 0,-1-1 0,1 1 0,-1 0 0,1 0 0,-1 0 0,1-1 0,-1 1 0,1 0 0,-1 0 0,1 0 0,-1 0 0,1 0 0,-1 0 0,1 0 0,-1 0 0,1 0 0,-1 0 0,1 1 0,-1-1 0,0 0 0,1 0 0,-1 0 0,1 1 0,-1-1 0,1 0 0,-1 0 0,0 1 0,1-1 0,-1 0 0,1 1-2,16 11-23,-16-12 28,10 8 3,1 0-1,-1-1 1,2 0-1,1 0-7,-10-5 2,-1-1 0,1 0 0,0 1 0,-1-1 0,1 0 0,0-1 0,-1 1 0,1-1 0,0 1 0,0-1 0,0 0 0,0-1 0,-1 1 0,1-1 0,0 1 0,0-1 0,2-1-2,-5 1 0,1 0 1,-1-1-1,0 1 0,1 0 0,-1 0 1,0-1-1,0 1 0,0-1 0,0 1 0,0-1 1,0 1-1,-1-1 0,1 1 0,0-1 0,-1 0 1,1 0-1,-1 1 0,0-1 0,1 0 0,-1 0 1,0-1-1,1-45 8,-2 33-5,1 9-2,1-1 0,-1 0 0,1 1 0,0-1 0,1 1 0,0-1 0,0 1 0,0 0 0,1 0-1,0 0 1,0 0 0,0 0 0,1 1 0,0-1 0,0 1 0,4-4-1,-7 9-2,-1-1 0,1 1 0,0-1 0,-1 1 0,1 0 0,0-1 0,-1 1 0,1 0 0,0 0 0,0-1 0,-1 1 1,1 0-1,0 0 0,0 0 0,0 0 0,-1 0 0,1 0 0,0 0 0,0 0 0,-1 0 0,1 0 0,0 1 0,0-1 0,-1 0 0,1 0 0,0 1 0,0-1 0,-1 0 0,1 1 0,-1-1 0,1 1 1,0-1-1,-1 1 0,1-1 0,-1 1 0,1 0 0,-1-1 0,1 1 0,-1-1 0,1 1 0,-1 0 0,0 0 0,1 0 2,20 36 19,-18-30-19,1-1 0,0 1 1,0-1-1,0-1 1,0 1-1,1-1 1,0 1-1,0-1 1,0-1-1,1 1 1,0-1-1,0 0 1,0 0-1,0-1 1,1 1-1,-1-2 1,1 1-1,0-1 1,0 0 0,-1 0-1,2 0 1,-1-1-1,0-1 1,0 1-1,0-1 1,0 0-1,0 0 1,1-1-1,3-1 0,-9 1 3,1 0 0,-1 0 0,0-1 0,1 1-1,-1 0 1,0-1 0,0 0 0,0 1 0,0-1 0,0 0-1,-1 0 1,1 0 0,-1 0 0,1-1 0,-1 1 0,1 0-1,-1-1 1,0 1 0,0 0 0,0-1 0,-1 0 0,1 1-1,-1-1 1,1 1 0,-1-1 0,0 0 0,0 1 0,0-1-1,0 0 1,0 1 0,-1-3-3,0-3-2,1 1 0,-1-1 0,-1 0 0,1 1-1,-1-1 1,-1 1 0,1 0 0,-1 0 0,-1 0 0,-1-3 2,3 7 1,0 1-1,0-1 1,-1 0 0,1 0-1,-1 1 1,1 0 0,-1-1-1,0 1 1,0 0 0,0 0 0,-1 1-1,1-1 1,0 1 0,-1-1-1,3 2 0,0 0 1,0 0 0,-1 0-1,1 0 1,0 0 0,0 0-1,0 0 1,0 0 0,0 0-1,-1 1 1,1-1 0,0 0-1,0 1 1,0-1 0,0 1-1,0-1 1,0 1-1,0-1 1,0 1 0,0 0-1,0 0 1,0-1 0,1 1-1,-1 0 1,0 0 0,0 0-1,1 0 1,-1 0 0,1 0-1,-1 0 1,1 0 0,-1 0-1,1 0 1,0 0 0,-1 1-1,1-1 1,0 0 0,0 0-1,0 0 1,0 0 0,0 0-1,0 1 0,-3 11-4,2 1-1,-1-1 0,2 0 0,-1 0 1,2 0-1,0 1 0,0-1 0,2 0 1,0 1 4,-2-9 1,1-1 1,-1 1-1,1-1 1,1 1-1,-1-1 1,0 0-1,1 0 0,0 0 1,0-1-1,0 1 1,0-1-1,1 1 1,0-1-1,-1 0 1,1 0-1,0-1 1,0 1-1,1-1 1,-1 0-1,0 0 1,1 0-1,-1-1 1,1 1-1,0-1 1,-1 0-1,3 0-1,-1 0-2,0 0 0,0 0 0,0-1 0,0 1 0,0-2 0,0 1 0,1 0 0,-1-1-1,0 0 1,0-1 0,0 1 0,0-1 0,-1 0 0,1-1 0,0 1 2,-2-1 1,-1 0 0,1 0 1,-1 0-1,1 0 0,-1-1 1,0 1-1,0-1 0,0 0 1,-1 0-1,1 0 0,-1 0 1,0 0-1,0 0 0,0-1 0,-1 1 1,0-1-1,0 1 0,0-1 1,0-3-2,-1 7 2,0 0 1,0 0 0,1 0 0,-1 0 0,0 0 0,0 0-1,1-1 1,-1 1 0,1 0 0,-1 0 0,1 1 0,-1-1-1,1 0 1,0 0 0,-1 0 0,1 0 0,0 0-1,0 1 1,-1-1 0,1 0 0,0 0 0,0 1 0,0-1-1,0 1 1,0-1 0,0 1 0,0-1 0,0 1-3,35 3-15,-19 0 20,-9 0-6,1-1-1,0 0 1,0-1 0,0 0-1,0-1 1,0 0 0,1 0-1,-1 0 1,5-2 1,-12 0-2,1 1 0,-1-1 0,0 0 0,0 1 0,0-1-1,0 0 1,-1 0 0,1 0 0,0 0 0,-1-1 0,0 1 0,1 0 0,-1-1 0,0 1 0,0 0 0,0-1 0,-1 0-1,1 1 1,0-1 0,-1 1 0,0-3 2,1 2 29,0 0 0,-1-1 0,1 1-1,1 0 1,-1 0 0,0 0 0,1 0-1,-1 0 1,1 0 0,1-1-29,-1 3 2,-1 0 1,0 1-1,0-1 1,0 1-1,1-1 0,-1 1 1,0-1-1,1 1 1,-1 0-1,0 0 0,1 0 1,-1 0-1,0 0 1,1 0-1,-1 0 1,1 0-1,-1 0 0,0 0 1,1 1-1,-1-1 1,0 1-1,0-1 0,1 1 1,-1 0-3,35 18-56,-25-13 27,40 14-600,-28-18 126</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41.248"/>
    </inkml:context>
    <inkml:brush xml:id="br0">
      <inkml:brushProperty name="width" value="0.2" units="cm"/>
      <inkml:brushProperty name="height" value="0.2" units="cm"/>
    </inkml:brush>
  </inkml:definitions>
  <inkml:trace contextRef="#ctx0" brushRef="#br0">1 300 320,'0'0'280,"0"-118"-72,0 61 24,4 7-16,-4 13 32,0 11 104,0 14-144,0 12-16,5 4-192,-1 46-8,9 44 8,5 47 48,4-4 33,-5-21-65,1-39-16,-5-36-89,0 3-279,0-11-672</inkml:trace>
  <inkml:trace contextRef="#ctx0" brushRef="#br0" timeOffset="1">93 382 688,'0'0'776,"0"0"-560,0 0-128,0 0-64,141-62-24,-71 52-16,-8 4-184,-19 6-912</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30.596"/>
    </inkml:context>
    <inkml:brush xml:id="br0">
      <inkml:brushProperty name="width" value="0.2" units="cm"/>
      <inkml:brushProperty name="height" value="0.2" units="cm"/>
    </inkml:brush>
  </inkml:definitions>
  <inkml:trace contextRef="#ctx0" brushRef="#br0">583 123 136,'0'0'276,"0"0"-144,-18-4-48,-10-1-25,-1 2-1,1 0 1,-1 2-1,1 1 1,-1 1-1,1 1 1,-16 5-59,30-4 37,-1 2 1,1 0 0,0 1 0,1 0-1,-1 1 1,1 1 0,1 0-1,0 0 1,0 1 0,-11 11-38,9-6 1,1 1 0,0 1 0,1 0 0,1 1 0,1 0 0,0 1 0,-6 15-1,3-2 10,1 0-1,2 1 1,1 0 0,1 1 0,2-1 0,1 4-10,3-18 5,1 0 0,0 0 0,1 0 0,1 0 0,1 0 0,0-1 0,2 1 0,0 0 0,1-1 0,0 0 0,9 16-5,-8-22 2,1-1 1,0 0-1,0 0 0,1-1 0,1 0 0,-1 0 0,2-1 0,-1 0 0,1-1 1,0 0-1,1 0 0,-1-1 0,1-1 0,0 1 0,1-2 0,-1 0 0,11 2-2,3 1 5,1-2 1,-1 0-1,1-2 0,1-1 0,-1-1 0,0-1 0,26-4-5,-31 0 0,0 0 0,0-2 0,-1 0 0,0-1 0,0-2 0,0 0 0,-1 0 0,0-2 0,-1-1 0,-1 0 0,13-11 0,11-12 0,-2-2 0,-2-1 0,-1-2 0,2-7 0,-27 33 6,-1 1 0,-1-1 0,0 0 1,-1-1-1,-1 0 0,0-1 0,-1 1 0,-1-1 0,0 0 0,-1-1 0,1-13-6,-4 18 0,0 0 1,-1-1-1,0 1 0,-1 0 1,-1 0-1,0 0 0,-1 0 1,0 0-1,0 0 0,-1 0 1,-1 1-1,0 0 0,-1 0 1,0 0-1,0 1 0,-3-2 0,-10-13 2,0 1 0,-2 1 0,-1 1 0,-1 0 0,-1 2 0,0 1 0,-6-2-2,15 11-1,-1 0 0,-1 1 0,0 0 0,0 2 0,0 0 0,-1 1 0,0 0 0,0 2 0,0 0 0,-1 1 0,1 1 0,-5 0 1,3 11-382,-49 34-334</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31.560"/>
    </inkml:context>
    <inkml:brush xml:id="br0">
      <inkml:brushProperty name="width" value="0.2" units="cm"/>
      <inkml:brushProperty name="height" value="0.2" units="cm"/>
    </inkml:brush>
  </inkml:definitions>
  <inkml:trace contextRef="#ctx0" brushRef="#br0">0 0 32,'0'0'88,"0"0"-39,0 0-37,0 0-17,0 0 4,0 0 22,0 0-5,0 0 13,0 0 7,0 0-17,0 27 13,1-11 22,1 0-1,0 0 1,2 0 0,0 4-54,10 48 105,43 546 298,17 127-255,-27-290-86,-31-276-47,-4-64-5,-13-110-41,0-1 0,0 1 0,-1 0 0,1-1 0,0 1 0,0-1 1,0 1-1,-1-1 0,1 0 0,0 0 0,0 1 0,-1-1 0,1 0 1,0 0-1,-1 0 0,1 0 0,0 0 0,0-1 0,-1 1 1,1 0-1,0 0 0,-1-1 31,0-9-479</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32.329"/>
    </inkml:context>
    <inkml:brush xml:id="br0">
      <inkml:brushProperty name="width" value="0.2" units="cm"/>
      <inkml:brushProperty name="height" value="0.2" units="cm"/>
    </inkml:brush>
  </inkml:definitions>
  <inkml:trace contextRef="#ctx0" brushRef="#br0">654 1 232,'-66'110'240,"-22"36"16,-4 18-64,0 7-24,9-5-136,4-26 16,31-27-24,8-35-32,18-30 16,9-17 16,-9 1-24,22-2 0,-8-7-80,8-9-264,0-14-72,8 0 40</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32.688"/>
    </inkml:context>
    <inkml:brush xml:id="br0">
      <inkml:brushProperty name="width" value="0.2" units="cm"/>
      <inkml:brushProperty name="height" value="0.2" units="cm"/>
    </inkml:brush>
  </inkml:definitions>
  <inkml:trace contextRef="#ctx0" brushRef="#br0">0 1 80,'0'0'72,"0"0"112,167 118-16,-102-63-88,6 5 24,-1 1-96,-9-2 0,0-6 24,-8-3-64,-14-7 24,10 4-152,-19-11-120</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33.689"/>
    </inkml:context>
    <inkml:brush xml:id="br0">
      <inkml:brushProperty name="width" value="0.2" units="cm"/>
      <inkml:brushProperty name="height" value="0.2" units="cm"/>
    </inkml:brush>
  </inkml:definitions>
  <inkml:trace contextRef="#ctx0" brushRef="#br0">0 239 144,'0'0'352,"0"0"-248,0 0-64,158-14-8,-13-14-16,61-13-24,17-6 32,-8-1-24,-27 15 8,-60 15 16,-32 8-24,-35 10 0,-8 0 40,-5 0-40,-4 0-56,0 6-208,-22 0 56,-9-2-40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23.425"/>
    </inkml:context>
    <inkml:brush xml:id="br0">
      <inkml:brushProperty name="width" value="0.2" units="cm"/>
      <inkml:brushProperty name="height" value="0.2" units="cm"/>
    </inkml:brush>
  </inkml:definitions>
  <inkml:trace contextRef="#ctx0" brushRef="#br0">184 0 216,'0'0'152,"0"0"32,0 0-80,0 0 80,-101 162 112,75-42 80,-5 0-96,14-21-192,8-30-40,9-22-16,0-1-64,0-3-8,0-5-32,0-17-176,18-21-240,-5 0-368</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1:50.707"/>
    </inkml:context>
    <inkml:brush xml:id="br0">
      <inkml:brushProperty name="width" value="0.2" units="cm"/>
      <inkml:brushProperty name="height" value="0.2" units="cm"/>
    </inkml:brush>
  </inkml:definitions>
  <inkml:trace contextRef="#ctx0" brushRef="#br0">96 162 288,'0'0'317,"0"0"-18,0 0-41,-15-17-45,-45-52-40,42 44-61,16 14 60,3 10-151,1 1 0,-1-1 1,1 1-1,-1 0 1,1-1-1,-1 1 1,1 0-1,-1 0 0,1 0 1,0 0-1,-1 0 1,1 0-1,-1 1 0,1-1 1,-1 0-1,1 1-21,20 2 82,266-4-72,776 6 75,-416-16-121,-493 6 31,-62 3 5,-1 3 0,1 5 0,-1 3 0,48 14 0,-24-1-6,1-6 0,0-4 0,86-5 6,79-18-160,210-40 160,-211 18-581,213 4 581,-143 29-1184,-343 0 873</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0-07T12:02:06.063"/>
    </inkml:context>
    <inkml:brush xml:id="br0">
      <inkml:brushProperty name="width" value="0.2" units="cm"/>
      <inkml:brushProperty name="height" value="0.2" units="cm"/>
      <inkml:brushProperty name="color" value="#E71224"/>
      <inkml:brushProperty name="ignorePressure" value="1"/>
    </inkml:brush>
  </inkml:definitions>
  <inkml:trace contextRef="#ctx0" brushRef="#br0">0 0,'0'0</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4:57.023"/>
    </inkml:context>
    <inkml:brush xml:id="br0">
      <inkml:brushProperty name="width" value="0.2" units="cm"/>
      <inkml:brushProperty name="height" value="0.2" units="cm"/>
      <inkml:brushProperty name="color" value="#E71224"/>
    </inkml:brush>
  </inkml:definitions>
  <inkml:trace contextRef="#ctx0" brushRef="#br0">23 270 152,'0'0'236,"0"0"-67,0 0 30,0 0 8,0 0 26,-5-6-38,-13-20-38,18 25-149,0 0-1,0 0 1,0 1 0,0-1-1,0 0 1,0 1-1,1-1 1,-1 0 0,0 1-1,0-1 1,1 0-1,-1 1 1,0-1 0,1 1-1,-1-1 1,0 0-1,1 1 1,-1-1-1,1 1 1,-1-1 0,1 1-1,-1-1 1,1 1-1,-1 0 1,1-1 0,0 1-1,-1-1 1,1 1-1,0 0 1,-1 0-1,1 0 1,0-1 0,-1 1-1,1 0 1,0 0-1,-1 0 1,2 0-8,38-13-46,-32 10 69,161-45-32,115-15 9,173-14-421,-353 61-347</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5:01.990"/>
    </inkml:context>
    <inkml:brush xml:id="br0">
      <inkml:brushProperty name="width" value="0.2" units="cm"/>
      <inkml:brushProperty name="height" value="0.2" units="cm"/>
      <inkml:brushProperty name="color" value="#E71224"/>
    </inkml:brush>
  </inkml:definitions>
  <inkml:trace contextRef="#ctx0" brushRef="#br0">119 533 272,'0'0'349,"0"0"-90,0 0-91,0 0-38,0 0 40,-17-4 49,-80-23 176,97 27-391,0 0 1,-1 0-1,1 0 0,0 0 1,0 0-1,0 0 1,0 0-1,0 0 1,-1 0-1,1 0 0,0 0 1,0 0-1,0 0 1,0 0-1,0 0 0,-1 0 1,1 0-1,0 0 1,0 0-1,0 0 1,0-1-1,0 1 0,0 0 1,0 0-1,-1 0 1,1 0-1,0 0 0,0 0 1,0 0-1,0-1 1,0 1-1,0 0 1,0 0-1,0 0 0,0 0 1,0 0-1,0 0 1,0-1-1,0 1 0,0 0 1,0 0-1,0 0 1,0 0-1,0-1 1,0 1-1,0 0 0,0 0 1,0 0-1,0 0 1,0 0-1,0 0 0,0-1 1,0 1-1,0 0 1,0 0-1,0 0 1,0 0-1,1 0-4,11-9 68,34-14-163,-24 13 104,252-131-742,164-120 733,-364 209-971</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5:05.122"/>
    </inkml:context>
    <inkml:brush xml:id="br0">
      <inkml:brushProperty name="width" value="0.2" units="cm"/>
      <inkml:brushProperty name="height" value="0.2" units="cm"/>
      <inkml:brushProperty name="color" value="#E71224"/>
    </inkml:brush>
  </inkml:definitions>
  <inkml:trace contextRef="#ctx0" brushRef="#br0">20 409 224,'0'0'279,"0"0"70,0 0-66,0 0-80,0 0-93,0 0 8,-2-4-8,2 4-107,0 0-1,0 1 0,0-1 1,0 0-1,0 0 0,0 0 1,0 1-1,0-1 0,0 0 1,0 0-1,0 0 1,0 1-1,0-1 0,0 0 1,0 0-1,-1 0 0,1 1 1,0-1-1,0 0 0,0 0 1,0 0-1,0 0 0,-1 0 1,1 0-1,0 1 0,0-1 1,0 0-1,0 0 0,-1 0 1,1 0-1,0 0 0,0 0 1,0 0-1,-1 0 0,1 0 1,0 0-1,0 0 1,0 0-1,-1 0 0,1 0 1,0 0-1,0 0 0,-1 0 1,1 0-1,0 0 0,0 0 1,0 0-1,0 0 0,-1 0 1,1 0-1,0-1 0,0 1 1,0 0-1,-1 0 0,1 0 1,0 0-1,0 0 0,0-1 1,0 1-3,-7 38 34,5-25-33,2-1 0,-1 1 0,1 0 0,1-1 0,1 1 0,0 0-1,-2-11 0,1-1-1,0 0 1,-1 1 0,1-1-1,0 0 1,0 0-1,0 1 1,0-1 0,0 0-1,1 0 1,-1 0-1,0 0 1,0-1 0,1 1-1,-1 0 1,0 0 0,1-1-1,-1 1 1,1-1-1,-1 1 1,1-1 0,-1 0-1,1 1 1,-1-1-1,1 0 1,0 0 0,4 0 2,0 0 0,0 0 1,0-1-1,0 1 0,-1-1 0,1-1 0,0 1-2,16-8 12,1 0-1,-2-2 0,0 0 1,0-1-1,-1-1 0,0-2 0,-1 1 1,10-13-12,19-11 0,222-184-227,-104 83-605,-126 107 92</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5:33.911"/>
    </inkml:context>
    <inkml:brush xml:id="br0">
      <inkml:brushProperty name="width" value="0.2" units="cm"/>
      <inkml:brushProperty name="height" value="0.2" units="cm"/>
      <inkml:brushProperty name="color" value="#E71224"/>
    </inkml:brush>
  </inkml:definitions>
  <inkml:trace contextRef="#ctx0" brushRef="#br0">741 316 72,'0'0'41,"0"0"3,-21 18-2,2-3-26,-40 34 161,-24 28-177,70-63 39,0 1 1,0 0-1,1 1 0,1 0 1,1 0-1,0 1 1,-2 8-40,8-17 6,1 0 1,1 0 0,-1 0-1,1 0 1,1 1 0,-1-1-1,1 0 1,1 1 0,0-1 0,0 1-1,0-1 1,1 1 0,0-1-1,1 0 1,0 1 0,1-1-1,-1 0 1,2 0-7,13 28 2,2-1 0,1-1 0,2-1 0,1-1 0,2-1 0,1-2 0,1 0 0,2-1 0,0-2 0,2-1 0,1-2 0,1-1 0,1-1 0,0-2 0,2-1 0,0-2 0,1-2 0,27 7-2,7 0 21,60 10-21,-99-26 5,0-1 0,0-2 0,0 0 1,1-3-1,18-2-5,-41 1 5,0 0 0,-1-1 0,1 0 0,-1-1 1,0 0-1,0 0 0,0-1 0,0 0 0,6-5-5,76-64 30,-68 55-43,16-14 20,-15 15 4,0-2 0,-2 0 0,0-1 0,-2-1 0,0-1 0,-1-1 0,8-16-11,-23 31 8,-1 0 0,0 0 0,0 0 0,-1 0 0,0-1 0,-1 1 0,0-1 0,-1 1 1,0-1-1,0 1 0,-1-1 0,-1-3-8,-2-16 19,-2 1 0,0 1 0,-7-16-19,-14-43 14,7 21-13,-20-45-1,20 61 59,-3 1-1,-1 1 1,-30-41-59,44 73 13,-2 1 1,1 0 0,-1 1-1,-1 0 1,-1 1-1,0 1 1,0 0-1,-1 1 1,0 1-1,-1 0 1,0 1-1,0 0 1,-13-3-14,-19-3-19,-1 2 1,0 2-1,-1 2 0,-26 1 19,-202-1-175,254 7 157,-62 1-256,0 4-1,-82 14 275,134-13-77,0 3 0,0 1-1,0 1 1,1 2 0,1 1 0,0 2-1,1 1 1,-28 19 77,58-35 0,-47 33-38,0 2 0,-27 28 38,33-17-20</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5:39.706"/>
    </inkml:context>
    <inkml:brush xml:id="br0">
      <inkml:brushProperty name="width" value="0.2" units="cm"/>
      <inkml:brushProperty name="height" value="0.2" units="cm"/>
      <inkml:brushProperty name="color" value="#E71224"/>
    </inkml:brush>
  </inkml:definitions>
  <inkml:trace contextRef="#ctx0" brushRef="#br0">53 259 448,'0'0'299,"0"0"-42,0 0-77,0 0-1,0 0-27,-9-7 43,-26-20-53,26 20-19,9 7-71,0 0-35,1 30 58,-1-24-70,1 0-1,0 1 1,0-1-1,0 0 1,1 0 0,0 0-1,0 0 1,0 0-1,1 0 1,0 0 0,0-1-1,0 1 1,1-1-1,0 0 1,0 0-1,0 0 1,1-1 0,0 0-1,-1 1 1,2-2-1,-1 1 1,0 0 0,1-1-1,-1 0 1,1-1-1,0 1 1,0-1 0,0 0-1,0 0 1,0-1-1,1 0 1,5 1-5,4-1 4,0-1-1,0 0 1,1-1 0,-1 0 0,0-2 0,0 0-1,0 0 1,0-2 0,-1 0 0,0 0-1,0-2 1,10-5-4,16-12 18,-1-2 0,-1-2 0,-1-1 0,11-13-18,29-33-1051,24-32 1051,-87 92-964</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5:49.268"/>
    </inkml:context>
    <inkml:brush xml:id="br0">
      <inkml:brushProperty name="width" value="0.2" units="cm"/>
      <inkml:brushProperty name="height" value="0.2" units="cm"/>
      <inkml:brushProperty name="color" value="#E71224"/>
    </inkml:brush>
  </inkml:definitions>
  <inkml:trace contextRef="#ctx0" brushRef="#br0">1308 88 584,'0'0'254,"0"0"-12,-20-8-120,-6-2-84,-25-10 242,-32-7-280,58 20 101,0 2 0,0 1 0,0 1 0,0 1 0,0 1 0,-4 1-101,13 1 2,-1 0 0,1 2 0,0 0 0,0 1 0,0 0 0,1 1 0,-1 1 0,1 1 0,-13 7-2,-66 46 16,3 4 0,3 3 0,3 4 0,-50 57-16,100-93 10,2 1 0,1 2 0,2 0 0,-5 14-10,19-27 4,2 0-1,1 1 1,1 1-1,1 0 1,2 0-1,0 1 0,-3 24-3,3 4-27,2 0-1,0 40 28,7-70 1,0 0 0,2 0 1,1 1-1,1-2 0,1 1 0,9 24-1,-6-29-3,0-2-1,2 1 1,1-1-1,0-1 1,1 0-1,1 0 1,1-1-1,0-1 1,1 0-1,1-1 1,0-1-1,1-1 1,1 0-1,0-1 1,1-1-1,0 0 1,0-2-1,1 0 1,19 5 3,3-3 9,1-2 1,0-2 0,0-2-1,38 0-9,177-9-10,-193-1 27,-1-3 0,-1-3 1,52-15-18,185-68 42,-134 40-79,-24 11 4,102-33 61,31-24-28,-237 83 6,0-2 0,-2-2 0,0-1 1,-1-2-1,9-9-6,12-14-16,-1-3 1,28-35 15,-64 65 8,-1-2 0,0 0 0,-2-2 0,-1 0-1,4-8-7,-13 20 3,0 0-1,-2 0 1,1 0-1,-1-1 1,-1 1-1,0-1 1,-1 0-1,-1 0 1,0 0-1,0 0 1,-1 0-1,-2-9-2,-1 7 0,-2 1 0,0 0 0,-1 0-1,0 0 1,-1 1 0,-2-4 0,2 5-18,-4-6 22,-1 0-1,-1 0 0,0 1 0,-1 1 0,-1 0 0,-1 1 0,0 1 0,-1 1 0,0 0 0,-1 1 0,-1 1 0,1 0 1,-2 2-1,-11-5-3,-43-14-6,-1 4 1,0 3 0,-31-3 5,43 9-6,-10-1 3,-1 3 0,-1 3-1,0 4 1,0 3 0,0 3 0,-13 4 3,-97 21 43,112-13-46,0-3 0,-52-1 3,41-10 40,49-1-63,0 3 0,0 0 0,0 3 1,0 0-1,-17 6 23,51-9-32,-1 0 0,1 0 0,0 1 0,-1-1 0,1 0 0,-1 1 0,1-1 0,0 1 0,-1-1 0,1 1 0,0 0 0,0-1 0,0 1 0,-1 0 0,1 0 0,0 0 0,0 0 0,0 0 0,0 0 0,1 0 0,-1 0 0,0 1 0,0-1 0,1 0 0,-1 0 1,0 1-1,1-1 0,0 0 0,-1 1 0,1-1 0,0 0 0,-1 1 0,1-1 0,0 1 0,0-1 0,0 0 0,0 1 0,1-1 0,-1 1 32,0 14-735</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5:51.270"/>
    </inkml:context>
    <inkml:brush xml:id="br0">
      <inkml:brushProperty name="width" value="0.2" units="cm"/>
      <inkml:brushProperty name="height" value="0.2" units="cm"/>
      <inkml:brushProperty name="color" value="#E71224"/>
    </inkml:brush>
  </inkml:definitions>
  <inkml:trace contextRef="#ctx0" brushRef="#br0">146 13 1024,'0'0'376,"0"0"-32,0 0-24,0 0-280,0 0-24,0 0-16,0 0 0,-49-12-72,71 81 72,9 57 168,0 72-120,-5 30 41,-17 3-73,-9-26-32,-31-49 16,-17-20-33,-31-23-271,22-34-544</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5:53.883"/>
    </inkml:context>
    <inkml:brush xml:id="br0">
      <inkml:brushProperty name="width" value="0.2" units="cm"/>
      <inkml:brushProperty name="height" value="0.2" units="cm"/>
      <inkml:brushProperty name="color" value="#E71224"/>
    </inkml:brush>
  </inkml:definitions>
  <inkml:trace contextRef="#ctx0" brushRef="#br0">54 594 512,'0'0'386,"0"0"-94,0 0-154,0 0-48,0 0-38,-8-16 77,-37-78 372,45 98-483,0-1-1,0 1 0,0-1 0,1 1 0,-1 0 1,1-1-1,0 1 0,0-1 0,0 1 0,1-1-17,-1 1 2,1 0 0,0-1-1,1 1 1,-1-1 0,1 0-1,-1 0 1,1 0 0,0 0-1,0 0 1,0-1-1,1 1 1,-1-1 0,0 0-1,1 0 1,0 0 0,-1 0-1,1-1 1,0 1-1,0-1 1,0 0 0,0 0-1,0-1 1,0 1 0,0-1-1,0 0 1,1 0-1,-1 0-1,4-2 4,0 1-1,0-1 1,0-1-1,0 1 0,0-1 1,0-1-1,-1 0 1,0 0-1,1 0 0,-2-1 1,1 0-1,0 0 1,0-1-4,74-72-284,-3-4 1,29-44 283,51-53-508,-98 117-186</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24.387"/>
    </inkml:context>
    <inkml:brush xml:id="br0">
      <inkml:brushProperty name="width" value="0.2" units="cm"/>
      <inkml:brushProperty name="height" value="0.2" units="cm"/>
    </inkml:brush>
  </inkml:definitions>
  <inkml:trace contextRef="#ctx0" brushRef="#br0">0 508 80,'0'0'193,"0"0"-122,0 0-3,0 0 125,5 19 64,39 164 75,-44-182-334,0 0 1,0-1-1,0 1 1,0 0 0,0 0-1,0 0 1,0-1-1,1 1 1,-1 0-1,0 0 1,0-1 0,1 1-1,-1 0 1,1 0-1,-1-1 1,1 1 0,-1 0-1,1-1 1,-1 1-1,1-1 1,0 1-1,-1-1 1,1 1 0,0-1-1,-1 1 1,1-1-1,0 0 1,0 1 0,-1-1-1,2 0 2,-1 0 2,0 0 0,0-1-1,1 1 1,-1-1 0,0 0-1,0 1 1,0-1 0,0 0-1,0 0 1,0 0 0,0 0-1,0 0 1,0 0 0,0 0 0,0 0-1,0-1-1,27-49 104,-25 44-91,3-8 10,0 0 0,-1 0 0,-1-1 0,0 1 0,-1-1 0,0 0 0,-1-11-23,42 27 26,61 9-66,-79-6 50,0 0 0,-1-2 1,1 0-1,20-3-10,-38 0 4,-1 1 1,0-1-1,0 0 0,0-1 0,0 0 1,0 0-1,0 0 0,0-1 0,-1 0 1,0 0-1,0-1 0,5-4-4,-7 6 4,0-1-1,-1 0 0,1 0 0,-1-1 1,0 1-1,0-1 0,0 1 0,0-1 1,-1 0-1,0 0 0,0 0 0,0 0 1,-1-1-1,0 1 0,0 0 0,0-1 1,0-4-4,-7-66 5,6 70-5,-2 0 1,1 0-1,-1 1 1,0-1-1,0 0 1,-1 1-1,0-1 1,0 1-1,0 0 1,0 0-1,-2-2 0,4 6-1,0 0 0,0 1-1,0-1 1,0 0-1,0 1 1,0-1 0,0 0-1,0 1 1,0 0 0,0-1-1,-1 1 1,1-1 0,0 1-1,0 0 1,0 0-1,-1 0 1,1 0 0,0 0-1,0 0 1,-1 0 0,1 0-1,0 0 1,0 1-1,0-1 1,-1 0 0,1 1-1,0-1 1,0 1 0,0 0-1,0-1 1,0 1-1,0 0 1,0-1 0,0 1-1,0 0 1,0 0 1,-3 2-6,0 1 0,1-1-1,-1 1 1,1 0 0,0 0 0,0 0 0,0 0 0,0 1 6,0 0-3,0 1 0,1 0 0,0 0 1,0 0-1,0 0 0,0 0 0,1 0 1,0 0-1,1 1 0,-1-1 0,1 0 1,0 0-1,1 1 0,0-1 0,0 0 1,0 0-1,2 6 3,-2-9-2,1 1 1,0-1-1,0 1 0,0-1 1,0 0-1,0 1 0,1-1 1,0 0-1,-1-1 0,1 1 1,0 0-1,0-1 0,0 0 1,1 0-1,-1 0 0,1 0 1,-1 0-1,1 0 0,-1-1 1,1 0-1,0 0 0,0 0 1,0 0-1,0 0 0,-1-1 1,1 0-1,0 0 0,3 0 2,-2 0 6,1 0 0,0-1 0,-1 0 0,1 0 0,-1 0-1,1-1 1,-1 1 0,0-1 0,0-1 0,1 1 0,-1-1 0,-1 1-1,1-2 1,0 1 0,-1 0 0,0-1 0,1 0 0,-2 0 0,1 0-1,0 0 1,-1-1 0,0 0 0,1 0-6,-3 4 0,1 0 1,0 1-1,-1-1 1,1 0-1,0 1 1,-1 0-1,1-1 1,0 1-1,-1 0 0,1 0 1,0 0-1,0 0 1,-1 0-1,1 0 1,0 1-1,13-1 0,4-5-21,0-1 1,-1-1-1,0 0 1,-1-1-1,1-1 1,-1 0-1,0-2 21,55-28-52,-71 39 53,0 0 1,-1 0 0,1 0-1,0 0 1,0 0-1,-1 0 1,1 0 0,0 0-1,-1 0 1,1 0 0,0 0-1,0 0 1,-1 1-1,1-1 1,0 0 0,-1 1-1,1-1 1,0 0 0,-1 1-1,1-1 1,-1 1-1,1-1 1,-1 1 0,1-1-1,-1 1 1,1-1 0,-1 1-1,1-1 1,-1 1-1,1 0 1,-1-1 0,0 1-1,0 0 1,1-1 0,-1 1-1,0 0 1,0 0 0,0 0-2,1 0 0,-1 0 1,0 0 0,1 1 0,-1-1 0,1 0-1,-1 0 1,1 0 0,0 0 0,-1 0 0,1 0-1,0 0 1,0 0 0,0 0 0,0-1 0,0 1-1,0 0 1,0 0 0,0-1 0,0 1 0,0-1-1,0 1 1,0-1 0,0 1 0,1-1 0,-1 0-1,0 1 1,0-1 0,0 0 0,1 0 0,-1 0 0,0 0-1,0 0 1,1 0 0,-1 0 0,0-1 0,0 1-1,0 0 1,1-1 0,0 0-1,8-4-66,0-1 0,0 0 0,-1 0 0,1-1 0,-2-1 0,1 0 0,-1 0 0,0 0 0,3-6 66,1 0-165,-1-1-1,-1 0 1,0-1 0,-1 0 0,5-12 165,-11 20 15,-1 0 0,0 0 1,0 0-1,-1 0 0,0 0 0,0 0 1,-1 0-1,0 0 0,-1-4-15,1 9 50,0-1 1,-1 1-1,1 0 0,-1-1 0,0 1 0,0 0 0,0-1 0,0 1 0,0 0 0,-1 0 0,1 0 0,-1 0 0,0 0 1,0 1-1,0-1 0,-1 0 0,1 1 0,-1 0 0,1-1 0,-1 1 0,0 0 0,1 0 0,-2 0-50,3 2 10,1 0-1,-1 0 0,1 0 0,0 0 1,-1 1-1,1-1 0,-1 0 0,1 0 1,-1 0-1,1 0 0,0 1 1,-1-1-1,1 0 0,0 1 0,-1-1 1,1 0-1,0 0 0,-1 1 0,1-1 1,0 1-1,-1-1 0,1 0 0,0 1 1,0-1-1,0 1 0,0-1 1,-1 0-1,1 1 0,0-1 0,0 1 1,0-1-1,0 1 0,0-1 0,0 1 1,0-1-1,0 0 0,0 1 0,0-1 1,0 1-1,0-1 0,0 1 1,1-1-1,-1 1-9,1 29-34,-1-26 67,5 31-39,2 0 0,2 0 1,1-1-1,1 0 0,3-1 1,0 0-1,2 0 6,5 14-340,-6-11-882</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8:54.262"/>
    </inkml:context>
    <inkml:brush xml:id="br0">
      <inkml:brushProperty name="width" value="0.2" units="cm"/>
      <inkml:brushProperty name="height" value="0.2" units="cm"/>
      <inkml:brushProperty name="color" value="#E71224"/>
    </inkml:brush>
  </inkml:definitions>
  <inkml:trace contextRef="#ctx0" brushRef="#br0">276 119 336,'0'0'143,"0"0"-74,0 0-34,0 0-5,10 0 17,209-12 98,-32 0-54,454-34-71,-272 14 11,46 15-31,387 43 2,-795-26-1,276 25 8,177 43-9,-123-15 15,-138-28 11,168-2-26,-42-6-16,5 15 16,90 7-4,-54-20 36,231-24-32,-568 4 7,22-2-37,0 2 0,22 4 30,-72 2 21,0 1 0,0-1 1,0 1-1,-1-1 0,0 0 1,0 1-1,-1 5-21,1-6-16,17 174 36,-18 58 25,2 240-11,8-284-71,17 87 37,-1-54 61,-8 116-61,-17 231-7,-2-253 13,2 695 20,3-879-44,0-60 32,-3 0 0,-3 0 0,-4 4-14,-4 23-8,6 1-1,4 0 1,5 12 8,8 60 44,2 65-57,-14-153 44,16 904 90,-14-516-64,-1-59-74,7 574 83,-9-639-52,7-41 22,13-1 0,26 88-36,-24-289 13,-12-70-7,-2 0 1,-1 0 0,-1 33-7,-5-71 12,0-1-13,0 0 21,0 0-24,0 0 20,-26-3 5,-3-5 14,1-2 0,0-1-1,0-1 1,1-2 0,-9-6-35,12 6 14,-1 1 0,0 1 0,-1 1 0,-1 1 0,0 2-1,-8-2-13,-336-46 76,274 42-95,-1 3-1,-32 3 20,-199 7 21,170 2-5,-110 1-40,-548-16 77,352-10-81,-470-42 79,126-2 115,-81-10-126,530 40-4,-1 15-1,-16 17-35,174 2 59,202 4-78,1 0 1,6-93 30,5-7-12,3-24-2,-6-81 57,-16-169-55,-1 43 44,13-802-96,20 677 93,1-1-85,0-53 107,-8 263-104,-13 132 52,-5-1 0,-5 1 0,-7-17-11,-3-74 4,9 0 1,10-40-5,-1 24-37,-2-531 36,-8 305 14,10 379 2,3 0 1,3 0 0,3 0-16,23-219-45,-24 181 43,15-214 30,-10 119-25,2-105 14,-19 201 60,-3 0 1,-10-28-78,6 22-21,4-1 0,8-69 21,-1 30-14,-5 88 42,-2 0 1,-6-17-29,9 65 1,-5-90-5,7 77 2,-2 0 0,-1-1 0,-3-14 2,4 33-2,2 10-1,0 0 0,0-1-1,0 1 1,0 0 0,-1-1 0,1 1 0,0 0 0,-1-1 0,1 1 0,-1 0 0,1-1-1,-1 1 1,0 0 0,1 0 0,-1 0 0,0 0 0,0 0 0,0 0 0,0 0 0,0 0 3,0 0-23,44-4-944,-21 2 416,-3 1-413</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8:57.048"/>
    </inkml:context>
    <inkml:brush xml:id="br0">
      <inkml:brushProperty name="width" value="0.2" units="cm"/>
      <inkml:brushProperty name="height" value="0.2" units="cm"/>
      <inkml:brushProperty name="color" value="#E71224"/>
    </inkml:brush>
  </inkml:definitions>
  <inkml:trace contextRef="#ctx0" brushRef="#br0">127 97 216,'0'0'469,"0"0"-136,0 0-167,0 0-96,0 0-20,0 0 25,0 0-20,0 0-29,0 0 14,0 0 12,0 0-25,0 0-8,0-23-47,0-41 17,0 55 1,0 43-12,14 377 43,-17-100 54,-38 276-75,22-349 17,10 1 1,12 58-18,0-48 6,-6-196 7,-2 0 0,-3 0 0,-2 4-13,-14 102 19,1 354 5,23 69-24,3-223-19,-3-130 48,-4 438-33,13 17-7,-2-457 50,6 200-37,10 707-16,30 59 41,-19-862 23,-12-134-81,-10-81 29,28 362 30,-38-412-35,-2-24-15,2-1 0,2 0 0,2 3 22,-6-43-27,0 0 0,0 0 0,0 0 0,0 0-1,0 0 1,1 0 0,-1 0 0,0 0 0,0 0 0,1 0 0,-1 0-1,1 0 1,-1 0 0,1 0 0,-1 0 0,1 0 0,0 0 0,-1 0 0,1-1-1,0 1 1,0 0 0,-1-1 0,1 1 0,0 0 0,0-1 0,0 1 0,0-1-1,0 1 1,0-1 0,0 0 0,0 1 0,0-1 0,0 0 0,0 0 0,1 1 27,6-1-786</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8:59.041"/>
    </inkml:context>
    <inkml:brush xml:id="br0">
      <inkml:brushProperty name="width" value="0.2" units="cm"/>
      <inkml:brushProperty name="height" value="0.2" units="cm"/>
      <inkml:brushProperty name="color" value="#E71224"/>
    </inkml:brush>
  </inkml:definitions>
  <inkml:trace contextRef="#ctx0" brushRef="#br0">142 0 296,'0'0'448,"0"0"-242,0 0-137,0 0-45,0 0-24,0 0 8,-4 29 427,12 553-227,1 142-168,4-420-28,0 1 8,-12-241-22,-1 45-13,-4 0 0,-9 39 15,-13 126 24,1-6-7,-31 296-16,18 262-1,33-171-9,1-48 8,1-467 58,-4 210-76,17 49 19,57 189-2,-4-40 35,88 632-60,-107-960 39,-16-88 14,0 43-26,-25-149-3,12 82-54,-13-97 38,1 1 0,0 0 0,1-1 0,0 0 0,1 0-1,0 0 1,4 5 19,-7-14-41,-1 1-1,1-1 0,0 0 1,0 0-1,0 0 0,0 0 1,0 0-1,0 0 0,1-1 1,-1 1-1,0-1 0,1 1 1,-1-1-1,1 0 0,0 0 1,1 0 41,13 1-554</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00.642"/>
    </inkml:context>
    <inkml:brush xml:id="br0">
      <inkml:brushProperty name="width" value="0.2" units="cm"/>
      <inkml:brushProperty name="height" value="0.2" units="cm"/>
      <inkml:brushProperty name="color" value="#E71224"/>
    </inkml:brush>
  </inkml:definitions>
  <inkml:trace contextRef="#ctx0" brushRef="#br0">0 1 536,'0'0'507,"0"0"-195,0 0-225,63 30-133,-26-14 54,1-2-1,1-1 0,1-2 0,-1-2 1,28 2-8,-54-9 1,211 31 25,127-3-26,-38-4-4,608 96 22,390 33-9,2-109-5,-582-15 27,-128-2-10,-58 16-20,-439-34 1,-17-2-1003,43-3 1001,-132-6-333</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01.609"/>
    </inkml:context>
    <inkml:brush xml:id="br0">
      <inkml:brushProperty name="width" value="0.2" units="cm"/>
      <inkml:brushProperty name="height" value="0.2" units="cm"/>
      <inkml:brushProperty name="color" value="#E71224"/>
    </inkml:brush>
  </inkml:definitions>
  <inkml:trace contextRef="#ctx0" brushRef="#br0">1 1 616,'0'0'447,"0"0"-215,0 0-132,0 0-59,0 0 37,0 0 20,0 13 37,17 433-539,-17-446-411</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01.950"/>
    </inkml:context>
    <inkml:brush xml:id="br0">
      <inkml:brushProperty name="width" value="0.2" units="cm"/>
      <inkml:brushProperty name="height" value="0.2" units="cm"/>
      <inkml:brushProperty name="color" value="#E71224"/>
    </inkml:brush>
  </inkml:definitions>
  <inkml:trace contextRef="#ctx0" brushRef="#br0">0 10 456,'0'0'368,"0"0"-96,0 0-248,0 0-24,0 0 0,0 0 0,0 0 0,132-10 32,-88 10-8,17 2-24,-4 26-8,-4-3-392,-18 3-344</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02.336"/>
    </inkml:context>
    <inkml:brush xml:id="br0">
      <inkml:brushProperty name="width" value="0.2" units="cm"/>
      <inkml:brushProperty name="height" value="0.2" units="cm"/>
      <inkml:brushProperty name="color" value="#E71224"/>
    </inkml:brush>
  </inkml:definitions>
  <inkml:trace contextRef="#ctx0" brushRef="#br0">0 105 568,'0'0'456,"0"0"-328,0 0-104,0 0 8,0 0 16,136-28 8,-88 15 8,-8-1-48,-1 2-16,1 2 0,3-6-176,-16 5-336</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03.291"/>
    </inkml:context>
    <inkml:brush xml:id="br0">
      <inkml:brushProperty name="width" value="0.2" units="cm"/>
      <inkml:brushProperty name="height" value="0.2" units="cm"/>
      <inkml:brushProperty name="color" value="#E71224"/>
    </inkml:brush>
  </inkml:definitions>
  <inkml:trace contextRef="#ctx0" brushRef="#br0">98 52 64,'0'0'351,"0"0"-154,0 0-109,0 0-6,0 0-17,3-11-45,10-29-29,-11 47-4,-1 1 1,0-1 0,0 1-1,0 0 1,-1-1 0,0 1-1,0 0 1,-2 3 12,-1-3 30,-1-1-1,0 0 1,-1 0 0,1 0 0,-1-1-1,0 1 1,-1-1 0,0 0 0,0-1 0,-3 3-30,0-1 35,1 2 1,0-1-1,0 1 1,-5 8-36,1 1-93,10-18 22,7-9 39,-4 6 39,0 0-1,-1 0 1,1-1 0,-1 1 0,1 0 0,-1 0-1,0 0 1,0 0 0,0 0 0,-1 0-1,1 0 1,-1-2-7,1-30 52,6 19-87,-4 12 42,-1 1 0,1 0 0,-1-1 0,0 1 0,0-1 0,0 1 0,-1-1 0,1 1 0,-1-4-7,9-20 38,-1-20 387,-25 106-16,9-16-494,3 0 0,1 1 0,2 0 0,2 0 0,2 0-1,2-1 1,1 1 0,10 33 85,-13-64-611</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04.160"/>
    </inkml:context>
    <inkml:brush xml:id="br0">
      <inkml:brushProperty name="width" value="0.2" units="cm"/>
      <inkml:brushProperty name="height" value="0.2" units="cm"/>
      <inkml:brushProperty name="color" value="#E71224"/>
    </inkml:brush>
  </inkml:definitions>
  <inkml:trace contextRef="#ctx0" brushRef="#br0">0 276 464,'0'0'307,"0"0"-194,0 0-93,0 0-14,0 0-9,0 0 8,13 0 5,45-4-42,0-2 0,0-2 0,-1-3 0,0-3-1,-1-2 1,0-3 0,-2-2 0,26-14 32,-73 31-53,-1 0 0,0 0-1,-1 0 1,1-1-1,-1 0 1,0 0-1,0 0 1,4-6 53,-8 10 5,0-1 0,1 1 0,-1-1 0,0 0 0,0 1 0,0-1 0,-1 0 0,1 1 0,0-1 0,0 0 0,-1 0 1,0 0-1,1 0 0,-1 0 0,0 0 0,0 0 0,0 1 0,0-1 0,0 0 0,0 0 0,0 0 0,-1 0 0,1 0 0,-1 0 0,1 0 0,-1 1 0,0-1 0,0 0 0,0 0 0,0 1 1,0-1-1,0 1 0,0-1 0,-1 1 0,0-1-5,-2-2 29,0 1 0,0 0 1,0 0-1,0 0 0,-1 0 0,1 1 1,-1 0-1,0 0 0,0 0 0,0 1 1,-4-2-30,7 3 9,-1 0 0,1 0 0,0 0 1,-1 0-1,1 0 0,0 0 0,-1 0 1,1 1-1,0-1 0,-1 1 1,1 0-1,0 0 0,0 0 0,0 0 1,0 0-1,0 0 0,0 0 0,0 1 1,0-1-1,0 1 0,1-1 1,-1 1-1,1 0 0,-1 0 0,1-1 1,-1 1-1,1 2-9,-8 13 8,1 1 1,1 0-1,1 1 1,0-1-1,2 1 1,0 1-1,1-1 1,1 0 0,1 1-1,0-1 1,2 1-1,0-1 1,3 11-9,-4-26 0,1 0 1,0 0-1,0 0 1,0 0-1,0-1 1,0 1-1,1-1 1,0 1-1,0-1 1,0 1-1,0-1 1,0 0-1,1 0 1,-1 0-1,1 0 1,0 0-1,0-1 1,0 1-1,0-1 1,0 0-1,0 0 1,1 0-1,-1 0 1,1-1 0,0 1-1,-1-1 1,1 0-1,3 1 0,-1-1-23,0 0 0,-1-1 0,1 1-1,0-1 1,0 0 0,0-1 0,0 1 0,0-1-1,0-1 1,0 1 0,-1-1 0,1 0 0,0 0 0,-1 0-1,0-1 1,1 0 0,-1 0 0,2-2 23,-4 3 5,1 0 1,-1 0-1,0-1 1,0 1-1,0-1 1,0 0-1,0 0 1,-1 0-1,1 0 0,-1 0 1,0-1-1,0 1 1,0-1-1,0 1 1,0-1-1,-1 0 1,0 0-1,0 0 1,0 0-1,0 0 1,0-4-6,-1 8 158,0 0-56,1 0-95,0 1 1,0-1 0,0 1 0,0-1 0,0 1-1,1 0 1,-2-1 0,1 1 0,0 0 0,0 0 0,0 0-1,0-1 1,0 1 0,-1 0 0,1 0 0,0 0-1,-1 0 1,1 1 0,-1-1 0,1 0 0,-1 0 0,1 0-1,-1 0-7,0 1 1,1-1 0,-1 1 0,1-1 0,0 1-1,0-1 1,-1 1 0,1-1 0,0 0 0,0 1-1,0-1 1,0 0 0,0 0 0,1 0 0,-1 0 0,0 0-1,0 0 1,1 0 0,-1 0 0,1-1 0,-1 1-1,1 0 1,-1-1 0,1 1 0,-1-1 0,1 0-1,2 0 3,1 0-1,-1 0 1,0-1 0,0 0 0,0 0 0,0 0 0,0 0 0,0-1 0,0 0 0,0 0 0,-1 0 0,1 0 0,0 0 0,-1-1 0,0 1 0,0-1 0,0 0 0,0 0-1,1-1-2,5-8 1,0 0-1,-1-1 0,-1 0 0,6-11 0,1-2-30,-15 36 48,1 0-1,0 0 1,0 0-1,1 0 1,1 1-1,0-2 0,0 1 1,1 0-1,0 0 1,1-1-1,1 2-17,-4-10-1,0 0 0,0 0 0,0 0 0,0 0 0,1-1 0,-1 1 0,0 0 0,1-1 0,-1 1 0,0-1 0,1 1 0,-1-1 0,1 0 0,-1 0 0,0 1 0,1-1 0,-1 0 0,1 0 0,-1-1 0,1 1 0,-1 0 0,1 0 0,-1-1 0,0 1 0,1-1 0,-1 1 0,0-1 0,1 1 0,-1-1 0,0 0 0,0 0 0,1 0 0,-1 0 0,0 0 0,0 0 0,0 0 0,0 0 1,4-3-4,-1 0 1,1-1-1,-1 1 0,0-1 0,-1 0 0,1 0 0,-1 0 0,1-2 4,-4 7 4,0 0 0,0 0 0,0 0-1,0 1 1,0-1 0,0 0 0,1 0-1,-1 0 1,0 0 0,0 0 0,0 0-1,0 1 1,0-1 0,0 0 0,0 0-1,0 0 1,0 0 0,1 0 0,-1 0-1,0 0 1,0 0 0,0 0 0,0 0 0,0 1-1,0-1 1,1 0 0,-1 0 0,0 0-1,0 0 1,0 0 0,0 0 0,0 0-1,1 0 1,-1 0 0,0 0 0,0 0-1,0 0 1,0 0 0,0 0 0,0 0-1,1-1 1,-1 1 0,0 0 0,0 0-1,0 0 1,0 0 0,0 0 0,0 0 0,1 0-1,-1 0 1,0 0 0,0 0 0,0-1-1,0 1 1,0 0 0,0 0 0,0 0-1,0 0 1,0 0 0,0 0 0,0-1-1,0 1 1,1 0 0,-1 0 0,0 0-1,0 0 1,0 0 0,0-1-4,6 21 32,5 9-118,5-7-288</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04.498"/>
    </inkml:context>
    <inkml:brush xml:id="br0">
      <inkml:brushProperty name="width" value="0.2" units="cm"/>
      <inkml:brushProperty name="height" value="0.2" units="cm"/>
      <inkml:brushProperty name="color" value="#E71224"/>
    </inkml:brush>
  </inkml:definitions>
  <inkml:trace contextRef="#ctx0" brushRef="#br0">1 217 488,'0'0'181,"0"0"-207,19-20-62,14-12 64,3-2 18,-2-1 0,18-24 6,-33 32 33,-14 18 192,-11 18 525,0 0-720,1-1 1,1 1-1,-1 0 0,2 0 0,-1 1 1,1-1-1,0 1 0,1 0 1,0-1-1,1 3-30,-2 19 78,2-1 0,2 21-78,0-21-373,-1-1 1,-1 1-1,-2 0 373,-1-16-764</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24.796"/>
    </inkml:context>
    <inkml:brush xml:id="br0">
      <inkml:brushProperty name="width" value="0.2" units="cm"/>
      <inkml:brushProperty name="height" value="0.2" units="cm"/>
    </inkml:brush>
  </inkml:definitions>
  <inkml:trace contextRef="#ctx0" brushRef="#br0">0 192 112,'0'0'232,"0"0"-200,0 0-16,180-120-16,-118 80-120,-23 9-152</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04.935"/>
    </inkml:context>
    <inkml:brush xml:id="br0">
      <inkml:brushProperty name="width" value="0.2" units="cm"/>
      <inkml:brushProperty name="height" value="0.2" units="cm"/>
      <inkml:brushProperty name="color" value="#E71224"/>
    </inkml:brush>
  </inkml:definitions>
  <inkml:trace contextRef="#ctx0" brushRef="#br0">0 49 184,'0'0'136,"0"0"40,0 0 24,0 0 40,0 0-88,136-33 24,-96 25-72,-5 2-96,0 4-8,-9 2-440</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05.281"/>
    </inkml:context>
    <inkml:brush xml:id="br0">
      <inkml:brushProperty name="width" value="0.2" units="cm"/>
      <inkml:brushProperty name="height" value="0.2" units="cm"/>
      <inkml:brushProperty name="color" value="#E71224"/>
    </inkml:brush>
  </inkml:definitions>
  <inkml:trace contextRef="#ctx0" brushRef="#br0">14 0 272,'0'0'584,"0"0"-200,0 0-208,0 0-88,0 0-40,0 0 80,-14 146-80,14-82 32,0 1-64,9-4 0,-4-10 0,3-11-32,-3-13-48,-1-13-360,-4-10-664</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05.717"/>
    </inkml:context>
    <inkml:brush xml:id="br0">
      <inkml:brushProperty name="width" value="0.2" units="cm"/>
      <inkml:brushProperty name="height" value="0.2" units="cm"/>
      <inkml:brushProperty name="color" value="#E71224"/>
    </inkml:brush>
  </inkml:definitions>
  <inkml:trace contextRef="#ctx0" brushRef="#br0">1 113 360,'0'0'408,"0"0"-264,0 0-72,0 0-64,145-79-8,-89 60 8,-12 5-24,13 14-16,-22 0-344</inkml:trace>
  <inkml:trace contextRef="#ctx0" brushRef="#br0" timeOffset="1">132 672 264,'0'0'208,"0"0"-72,0 0-48,0 0 96,123 15-96,-75-19-24,5-9-48,13-7-16,-18 2-48,-9 0-736</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06.136"/>
    </inkml:context>
    <inkml:brush xml:id="br0">
      <inkml:brushProperty name="width" value="0.2" units="cm"/>
      <inkml:brushProperty name="height" value="0.2" units="cm"/>
      <inkml:brushProperty name="color" value="#E71224"/>
    </inkml:brush>
  </inkml:definitions>
  <inkml:trace contextRef="#ctx0" brushRef="#br0">9 12 160,'0'0'480,"0"0"-288,0 0-32,0 0-104,0 0 88,0 0 16,0 0-64,-8-11-32,8 40 64,8 15 40,1 9-152,0 6 32,0 0-24,-1-4-48,1-5-24,0-11-224,-5-13-376</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06.796"/>
    </inkml:context>
    <inkml:brush xml:id="br0">
      <inkml:brushProperty name="width" value="0.2" units="cm"/>
      <inkml:brushProperty name="height" value="0.2" units="cm"/>
      <inkml:brushProperty name="color" value="#E71224"/>
    </inkml:brush>
  </inkml:definitions>
  <inkml:trace contextRef="#ctx0" brushRef="#br0">0 255 296,'0'0'656,"0"0"-368,0 0-168,0 0-80,0 0-24,26-11-25,85-36 12,-94 41-11,0 2 0,1 0 0,0 1 0,0 1 0,-1 0 0,1 1 0,10 2 8,-17 0-56,0-1-1,0 0 1,0-1-1,0 0 1,-1-1-1,1 0 0,0-1 1,-1 0-1,1 0 1,-1-1-1,4-2 57,-12 4-3,0 0-1,1 1 1,-1-1 0,0 0-1,0 0 1,0-1 0,-1 1-1,1 0 1,0-1-1,-1 1 1,0-1 0,1 1-1,-1-1 1,0 1 0,0-1-1,0 0 1,-1 0-1,1 0 1,-1 0 3,3-59 334,-3 47-29,-1 13-303,1 1 0,-1-1 0,0 1 1,0-1-1,1 1 0,-1 0 0,0-1 0,0 1 0,-1 0 0,1-1 1,0 1-1,0 0 0,-1 0 0,1 0 0,0 0 0,-1 0 0,1 1 1,-1-1-1,1 0 0,-1 1 0,1-1 0,-1 1 0,0-1 0,1 1 1,-1 0-1,0 0 0,1 0 0,-1 0 0,0 0 0,1 0 0,-1 0-2,-2 0-3,0-1-1,1 1 0,-1 0 0,1 0 0,-1 1 1,0-1-1,1 1 0,-1-1 0,1 1 0,-1 0 1,1 1-1,0-1 0,-1 1 0,-2 1 4,1 4 13,0-1 0,0 1-1,0 1 1,1-1 0,1 1-1,-1-1 1,1 1 0,0 0-1,1 0 1,0 1 0,0-1-1,0 7-12,1-10 8,1 0-1,0 0 0,0 0 0,0 0 0,0 0 1,1 0-1,0 0 0,0 0 0,1 0 1,1 4-8,-2-7 0,0 1-1,0-1 1,1 0 0,-1 0 0,1 1 0,0-1 0,-1 0-1,1 0 1,0-1 0,0 1 0,1 0 0,-1-1 0,0 1 0,0-1-1,1 1 1,-1-1 0,1 0 0,-1 0 0,1 0 0,0-1 0,7 3-1,1-1 0,0-1 1,-1 0-1,1 0 0,0-1 1,0-1-1,0 1 0,4-2 1,-8 1 0,0-1 0,0 1-1,0-1 1,0-1-1,0 1 1,0-1-1,-1 0 1,1 0 0,-1-1-1,0 0 1,0 0-1,0-1 1,0 0 0,3-5 33,-9 10-30,0 0-1,0 0 0,0 0 1,0 1-1,0-1 0,0 0 0,0 0 1,0 0-1,0 0 0,0 0 1,0 0-1,0 0 0,0 0 1,0 0-1,0 0 0,0 0 1,1 0-1,-1 0 0,0 1 0,0-1 1,0 0-1,0 0 0,0 0 1,0 0-1,0 0 0,0 0 1,0 0-1,0 0 0,1 0 1,-1 0-1,0 0 0,0 0 1,0 0-1,0 0 0,0 0 0,0 0 1,0 0-1,0 0 0,1 0 1,-1 0-1,0 0 0,0 0 1,0-1-1,0 1 0,0 0 1,0 0-1,0 0 0,0 0 0,0 0 1,0 0-1,0 0 0,0 0 1,1 0-1,-1 0 0,0 0 1,0 0-3,7 16 46,-6-14-44,-1-1-1,1 1 0,0-1 0,-1 1 1,1-1-1,0 1 0,0-1 1,0 0-1,0 1 0,0-1 0,1 0 1,-1 0-1,0 0 0,1 0 1,-1 0-1,1 0 0,-1 0 0,1 0 1,-1-1-1,1 1 0,-1 0 0,1-1 1,0 1-1,-1-1 0,1 0 1,0 0-1,-1 0 0,1 1 0,0-1 1,-1-1-1,1 1 0,0 0 0,-1 0 1,1-1-1,0 1 0,-1-1 1,1 1-1,-1-1 0,1 0 0,-1 0 1,1 1-1,-1-1 0,1 0 0,-1 0 1,0-1-1,1 1-1,7-5 11,1 0 0,0 1-1,0 1 1,0 0 0,1 0 0,-1 1 0,1 0-1,0 0 1,3 1-11,19-1 55,-1 1 0,16 1-55,-43 1 0,1 0 10,-4 0-6,0 0 1,0 0 0,-1 0 0,1 0-1,0 0 1,0 1 0,-1-1 0,1 1-1,0-1 1,0 1 0,-1-1 0,1 1-1,-1 0 1,1 0 0,0 0 0,-1 0-1,0 0 1,1 0 0,0 1-5,36 33-560,-20-20-346</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07.296"/>
    </inkml:context>
    <inkml:brush xml:id="br0">
      <inkml:brushProperty name="width" value="0.2" units="cm"/>
      <inkml:brushProperty name="height" value="0.2" units="cm"/>
      <inkml:brushProperty name="color" value="#E71224"/>
    </inkml:brush>
  </inkml:definitions>
  <inkml:trace contextRef="#ctx0" brushRef="#br0">1 31 280,'0'0'744,"0"0"-492,0 0-177,0 0-47,0 0-1,0 0-7,22-6-6,71-17-23,-88 22 13,1 1 0,-1-1-1,1 1 1,-1 0 0,1 1 0,0-1 0,-1 1 0,1 0-1,-1 0 1,0 1 0,1-1 0,-1 1 0,0 1 0,0-1-1,0 1 1,0-1 0,0 1 0,-1 1 0,1-1 0,-1 1-1,0 0 1,0 0 0,0 0 0,-1 0 0,0 1 0,1-1-1,-1 1 1,-1 0 0,1 0 0,-1 0 0,0 0 0,0 0-1,0 1 1,-1-1 0,0 1 0,0-1 0,0 1 0,-1-1-1,1 3-3,-1 1 12,0 0 0,0 1 0,-1-1 0,0 0 0,0 1 0,-1-1-1,0 0 1,-1 0 0,0 0 0,0-1 0,-1 1 0,0-1 0,-1 1 0,-2 1-12,-7 10 32,-2-1 0,0-1 1,-1 0-1,-19 15-32,22-13 147,14-20-145,0 0-1,0 1 1,0-1 0,0 1-1,0-1 1,0 1 0,0-1-1,1 0 1,-1 1 0,0-1-1,0 0 1,0 1 0,1-1-1,-1 0 1,0 1 0,0-1 0,1 0-1,-1 1 1,0-1 0,1 0-1,-1 0 1,1 1 0,-1-1-1,0 0 1,1 0 0,-1 0-1,0 0 1,1 0 0,-1 1-1,1-1 1,-1 0 0,1 0-2,49 0 28,-36-1 5,13-1-3,-1-2 1,0-1 0,11-4-31,-13 2-121,0 2 0,1 1 0,-1 1 0,14 0 121,-24 3-842</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11.813"/>
    </inkml:context>
    <inkml:brush xml:id="br0">
      <inkml:brushProperty name="width" value="0.2" units="cm"/>
      <inkml:brushProperty name="height" value="0.2" units="cm"/>
      <inkml:brushProperty name="color" value="#E71224"/>
    </inkml:brush>
  </inkml:definitions>
  <inkml:trace contextRef="#ctx0" brushRef="#br0">316 0 136,'0'0'448,"0"0"-144,0 0-109,0 0-55,0 0 23,0 0-67,-19 2-6,-61 7-63,74-8-15,0 1 1,1-1-1,-1 1 0,0 0 1,1 1-1,-1-1 0,1 1 0,0 0 1,0 1-1,0-1 0,0 1 1,1 0-1,-1 0 0,1 0 1,0 1-1,1-1 0,-1 1 0,1 0 1,-2 3-13,-4 9 27,0 0 1,2 0-1,0 1 1,-4 16-28,10-31-5,-6 30 13,2-1 1,1 1-1,1-1 1,2 1 0,2 0-1,1 0 1,3 14-9,2 0 34,1-1-1,5 5-33,-4-13 18,-1 0 0,-1 1 0,-1 22-18,-4-32 13,-1-8 12,0-1 0,-1 1 1,-2 8-26,2-25 2,0 0 1,-1 1 0,0-1-1,0 0 1,0 0 0,0 0 0,-1 0-1,0 0 1,1-1 0,-1 1-1,-1 0 1,1-1 0,0 1 0,-1-1-1,0 0 1,0 0 0,0 0-1,-2 2-2,2-4-35,0 0-1,1 0 1,-1 0-1,0 0 0,0-1 1,0 1-1,0-1 1,1 1-1,-1-1 0,0 0 1,0 0-1,0 0 1,0-1-1,0 1 0,0-1 1,0 1-1,1-1 1,-1 0-1,0 0 0,0 0 1,1-1-1,-1 1 1,-1-2 35,-15-13-990</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12.249"/>
    </inkml:context>
    <inkml:brush xml:id="br0">
      <inkml:brushProperty name="width" value="0.2" units="cm"/>
      <inkml:brushProperty name="height" value="0.2" units="cm"/>
      <inkml:brushProperty name="color" value="#E71224"/>
    </inkml:brush>
  </inkml:definitions>
  <inkml:trace contextRef="#ctx0" brushRef="#br0">1 528 912,'0'0'264,"0"0"-120,0 0-56,0 0-72,0 0-16,118-63 24,-70 53-48,13 4 24,-12 2-120,-1 4-416</inkml:trace>
  <inkml:trace contextRef="#ctx0" brushRef="#br0" timeOffset="1">478 428 448,'0'0'510,"0"0"-250,0 0-122,0 0-46,0 0-49,16-13 41,21-14-62,2 1 0,34-17-22,-71 42-5,-1 0 0,0 1 0,0-1 0,0 0 0,0 0 0,0 1 0,0-1 0,-1 0 0,1 0 0,0 0 0,0 0 0,-1 0 0,1 0 0,-1-1 0,1 1 0,-1 0 0,1 0 0,-1 0 0,1-1 0,-1 1 0,0 0 0,0 0 0,0-1 0,0 1 0,0 0 0,0 0 0,0-1 0,0 1 0,0 0 0,-1 0 0,1 0 1,0-1-1,-1 1 0,1 0 0,-1 0 0,1 0 0,-1 0 0,0 0 0,0 0 0,1 0 0,-1 0 0,0 0 0,0 0 0,0 0 0,0 0 0,0 0 0,0 1 0,0-1 0,0 0 0,0 1 0,0-1 0,0 1 0,-1-1 0,1 1 0,0 0 0,0 0 0,-1-1 0,1 1 0,0 0 0,0 0 0,-1 0 5,-3-1 6,0 1-1,0 0 1,0 0 0,0 0 0,0 0 0,0 1-1,0-1 1,0 2 0,0-1 0,1 0-1,-1 1 1,0 0 0,1 0 0,-1 0-1,1 0 1,0 1 0,-1 0 0,1 0 0,1 0-1,-1 0 1,0 1 0,1 0 0,0-1-1,0 1 1,0 0 0,0 0 0,0 1-1,1-1 1,0 1 0,0-1 0,0 1 0,0 0-1,1 0 1,0-1 0,0 1 0,0 0-1,1 0 1,0 0 0,-1 0 0,2 4-6,-1 3 20,0 0 1,1 0-1,1 0 1,0-1 0,0 1-1,1 0 1,1-1-1,0 0 1,0 0-1,4 5-20,-6-11-9,1 0-1,1 0 0,-1-1 1,1 1-1,0-1 0,0 0 1,0 0-1,0 0 0,1-1 0,-1 1 1,1-1-1,0 0 0,0-1 1,0 1-1,1-1 0,-1 0 1,1 0-1,-1 0 0,1-1 0,-1 0 1,1 0-1,0-1 0,0 1 10,30-1-356,-4 0-232</inkml:trace>
  <inkml:trace contextRef="#ctx0" brushRef="#br0" timeOffset="2">987 289 184,'0'0'447,"0"0"-62,0 0-107,0 0-61,0 0-109,8-18-52,-2 2-47,5-10-2,1 0 0,1 0-1,1 1 1,9-11-7,2 1 29,-2-1-1,3-9-28,-25 96 18,-1 250 192,0-299-250,0 0 0,0 0 0,0 0-1,0 0 1,0 0 0,-1 0 0,1 0-1,-1 0 1,1 0 0,-1 0 0,0-1-1,0 1 1,1 0 0,-1 0 0,-1 0-1,1 0 41,-12 9-752</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12.668"/>
    </inkml:context>
    <inkml:brush xml:id="br0">
      <inkml:brushProperty name="width" value="0.2" units="cm"/>
      <inkml:brushProperty name="height" value="0.2" units="cm"/>
      <inkml:brushProperty name="color" value="#E71224"/>
    </inkml:brush>
  </inkml:definitions>
  <inkml:trace contextRef="#ctx0" brushRef="#br0">1 0 96,'88'133'984,"-88"-133"-592,0 0-256,0 0-48,21 0-32,6 0-16,8-4-8,0-6-32,0 8 0,-13 2-520,-13 0-672</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13.665"/>
    </inkml:context>
    <inkml:brush xml:id="br0">
      <inkml:brushProperty name="width" value="0.2" units="cm"/>
      <inkml:brushProperty name="height" value="0.2" units="cm"/>
      <inkml:brushProperty name="color" value="#E71224"/>
    </inkml:brush>
  </inkml:definitions>
  <inkml:trace contextRef="#ctx0" brushRef="#br0">0 1 304,'0'0'498,"0"0"-242,0 0-144,0 0-19,0 0 11,0 0 36,60 35-28,-25-20-68,0-2 0,1-2 0,0-1 0,1-1 1,0-3-1,0 0 0,7-2-44,84 2 105,60-7-105,-22 0 13,487 28 36,-503-21-46,-1-7 0,116-16-3,121-3 65,-192 31-75,8 0-12,-132-11 76,204 1 279,13 14-333,1111 95 21,-427 18-42,-368-41 95,28 16-78,-625-102-4,-4-1-1,1 0 0,-1 0-1,1 1 1,-1-1 0,0 1 0,1 0 0,-1-1-1,1 1 1,-1 0 0,0 0 0,0 1 0,0-1-1,1 0 1,-1 1 0,-1-1 0,1 1 0,0 0 0,0-1-1,0 1 1,-1 1 9,0-3-7,-1 1 0,0-1 0,0 0 0,0 1 0,0-1 0,0 1 0,0-1 0,-1 0 0,1 1 0,0-1 0,0 1 0,0-1 0,0 0 0,0 1 0,0-1 0,-1 0 0,1 1 0,0-1 0,0 0 0,-1 1 0,1-1 0,0 0 0,0 1 0,-1-1 0,1 0 0,0 0 0,-1 1 0,1-1 0,0 0 0,-1 0 0,1 0 0,-1 0 0,1 1 7,-17 7-299,-1-1-1,1-1 0,-16 4 300,29-9-58,-44 13-961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0:26.162"/>
    </inkml:context>
    <inkml:brush xml:id="br0">
      <inkml:brushProperty name="width" value="0.2" units="cm"/>
      <inkml:brushProperty name="height" value="0.2" units="cm"/>
    </inkml:brush>
  </inkml:definitions>
  <inkml:trace contextRef="#ctx0" brushRef="#br0">3280 1891 8,'0'0'388,"0"0"-151,0 0-75,0 0-45,0 0 34,0 0-44,-6-8 2,-6-6-64,-1 0 0,-1 2-1,0 0 1,-1 0 0,0 1 0,0 1 0,-1 0 0,-17-6-45,-63-28-45,-147-62 136,119 53-83,-101-61-8,116 56 67,-2 5 0,-60-18-67,60 30 5,2-4 0,2-6-1,-8-9-4,-4-12 7,48 28-22,-51-23 15,43 24 60,2-4 1,2-3-1,-28-26-60,-93-62 83,154 108-75,3-1 0,0-2 0,2-2 0,-4-7-8,8 13 16,-1 2 0,-1 1 0,-2 2 0,-7-3-16,39 24 0,-58-34 12,23 14 13,1-1 0,-12-13-25,-107-71 32,140 106-775,10 2-800</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14.928"/>
    </inkml:context>
    <inkml:brush xml:id="br0">
      <inkml:brushProperty name="width" value="0.2" units="cm"/>
      <inkml:brushProperty name="height" value="0.2" units="cm"/>
      <inkml:brushProperty name="color" value="#E71224"/>
    </inkml:brush>
  </inkml:definitions>
  <inkml:trace contextRef="#ctx0" brushRef="#br0">356 0 744,'0'0'384,"0"0"-216,0 0-136,0 0 136,0 0 56,-132 85 64,97-59-128,9 3-64,-5 3 1,1-1-65,8-1-32,-5-6 32,10-5-72,8-5-25,0-2-79,1-6-344,-1 0-488</inkml:trace>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15.876"/>
    </inkml:context>
    <inkml:brush xml:id="br0">
      <inkml:brushProperty name="width" value="0.2" units="cm"/>
      <inkml:brushProperty name="height" value="0.2" units="cm"/>
      <inkml:brushProperty name="color" value="#E71224"/>
    </inkml:brush>
  </inkml:definitions>
  <inkml:trace contextRef="#ctx0" brushRef="#br0">1 1 288,'0'0'560,"0"0"-221,0 0-180,0 0-90,0 0-20,0 0 19,7 15 62,0 0-108,35 65 57,-37-71-75,1-1 0,0 0 0,0 0 0,1 0 1,0-1-1,0 0 0,1 0 0,6 4-4,-9-9 16,0 0-1,0 1 0,0-2 0,0 1 0,0-1 1,1 0-1,-1 0 0,1 0 0,-1-1 1,1 0-1,-1 0 0,1 0 0,-1 0 0,3-2-15,3 1 26,0-1-1,0-1 0,-1 0 0,1-1 0,-1 0 0,7-3-25,-1-1-36,-1 0 0,1-2-1,-1 1 1,-1-2 0,0 0-1,0-1 1,3-4 36,2-7-738</inkml:trace>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16.664"/>
    </inkml:context>
    <inkml:brush xml:id="br0">
      <inkml:brushProperty name="width" value="0.2" units="cm"/>
      <inkml:brushProperty name="height" value="0.2" units="cm"/>
      <inkml:brushProperty name="color" value="#E71224"/>
    </inkml:brush>
  </inkml:definitions>
  <inkml:trace contextRef="#ctx0" brushRef="#br0">0 58 392,'0'0'856,"0"0"-505,0 0-236,0 0-79,0 0 32,3 12 104,-1-3-139,1 3 13,0-1-1,1 1 1,0-1 0,1 0-1,1 3-45,-4-10 6,1 0 1,-1-1-1,0 1 0,1-1 0,0 0 0,-1 0 0,1 0 0,0 0 0,1-1 0,-1 1 0,0-1 0,1 0 1,0 0-1,-1 0 0,1 0 0,0 0 0,0-1 0,0 0 0,3 1-6,11 0 12,0 0 0,0-1 0,0-1 0,1-1 0,-1 0 0,0-1-1,0-1 1,0-1 0,0-1 0,-1 0-12,42-15 19,-1-3 0,15-10-19,-32 14 2,128-57-980,-141 63-74</inkml:trace>
</inkml:ink>
</file>

<file path=ppt/ink/ink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17.908"/>
    </inkml:context>
    <inkml:brush xml:id="br0">
      <inkml:brushProperty name="width" value="0.2" units="cm"/>
      <inkml:brushProperty name="height" value="0.2" units="cm"/>
      <inkml:brushProperty name="color" value="#E71224"/>
    </inkml:brush>
  </inkml:definitions>
  <inkml:trace contextRef="#ctx0" brushRef="#br0">138 1 312,'0'0'403,"0"0"-198,0 0-97,0 0 39,-20 12 54,-60 40 46,77-50-235,0 1 0,1-1 0,-1 0 0,1 1 0,0-1 0,0 1 0,0 0 0,0 0 0,0 0 0,0 0 0,1 0 0,-1 0 0,1 0 0,0 0 0,0 1 0,0-1 0,0 0 0,1 1 0,0-1 0,-1 1 0,1-1 0,0 1-12,0 7 33,-3 56 61,3 1 0,3 0 0,3-1 0,4 6-94,2 19 36,-2 76-36,-10-157-47,0-8 5,1-1 1,-1 0 0,0 0 0,0 1-1,0-1 1,0 0 0,0 0-1,-1 1 1,1-1 0,-1 0 0,1 0-1,-1 0 1,0 1 0,0-1-1,0 0 1,0 0 0,0 0 0,0 0-1,0-1 1,-1 2 41,-18 8-1051</inkml:trace>
</inkml:ink>
</file>

<file path=ppt/ink/ink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18.315"/>
    </inkml:context>
    <inkml:brush xml:id="br0">
      <inkml:brushProperty name="width" value="0.2" units="cm"/>
      <inkml:brushProperty name="height" value="0.2" units="cm"/>
      <inkml:brushProperty name="color" value="#E71224"/>
    </inkml:brush>
  </inkml:definitions>
  <inkml:trace contextRef="#ctx0" brushRef="#br0">1 128 544,'0'0'408,"0"0"-200,0 0-136,0 0-24,0 0 40,0 0 40,153-98 24,-91 86-136,-14 2-16,39 6 0,-21 2-200,-13 0-880</inkml:trace>
</inkml:ink>
</file>

<file path=ppt/ink/ink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18.703"/>
    </inkml:context>
    <inkml:brush xml:id="br0">
      <inkml:brushProperty name="width" value="0.2" units="cm"/>
      <inkml:brushProperty name="height" value="0.2" units="cm"/>
      <inkml:brushProperty name="color" value="#E71224"/>
    </inkml:brush>
  </inkml:definitions>
  <inkml:trace contextRef="#ctx0" brushRef="#br0">36 193 408,'0'0'264,"0"0"-243,19-18-110,5-3 72,8-8-8,2 1 0,4 0 25,-36 27-16,0-1 0,0 1 0,0-1 0,0 1-1,0-1 1,-1 0 0,1 1 0,0-1-1,-1 0 1,1 0 0,-1 0 0,0-1 0,1 1-1,-1 0 1,0 0 0,-1-1 0,1 1 0,0-1-1,-1 1 1,1 0 0,-1-1 16,0 1 2,-1 1 0,0-1-1,1 1 1,-1 0 0,0-1 0,0 1 0,0 0 0,0 0-1,0 0 1,0-1 0,0 1 0,0 0 0,0 0 0,-1 1 0,1-1-1,0 0 1,-1 0 0,1 1 0,-1-1 0,1 1 0,-1-1 0,1 1-1,-1-1 1,1 1 0,-1 0 0,1 0 0,-1 0 0,1 0 0,-1 0-1,1 0 1,-1 0 0,0 1-2,2-1 1,-14-1 169,1 0 1,-1 2-1,1 0 0,-13 2-170,22-2 38,0 0-1,0 0 0,0 1 1,0-1-1,1 1 0,-1 0 0,0 0 1,1 0-1,-1 1 0,1-1 1,0 1-1,0 0 0,0 0 0,0 0 1,0 0-1,1 0 0,-3 4-37,2-1 30,-1-1-1,1 1 0,0 0 0,0 1 1,1-1-1,-1 0 0,1 1 0,1 0 1,-1-1-1,1 1 0,1 0 0,-1 0 1,1-1-1,1 7-29,-1-10 2,1-1 0,0 1-1,0-1 1,0 0 0,0 1 0,1-1 0,-1 0 0,1 0 0,-1 0 0,1 0 0,0 0 0,-1 0-1,1 0 1,0-1 0,0 1 0,1-1 0,-1 1 0,0-1 0,0 0 0,1 0 0,-1 0-1,1 0 1,-1 0 0,1 0 0,1 0-2,77 18 11,-73-18-21,75 12-569,-58-10-248</inkml:trace>
</inkml:ink>
</file>

<file path=ppt/ink/ink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19.075"/>
    </inkml:context>
    <inkml:brush xml:id="br0">
      <inkml:brushProperty name="width" value="0.2" units="cm"/>
      <inkml:brushProperty name="height" value="0.2" units="cm"/>
      <inkml:brushProperty name="color" value="#E71224"/>
    </inkml:brush>
  </inkml:definitions>
  <inkml:trace contextRef="#ctx0" brushRef="#br0">1 93 392,'0'0'1058,"0"0"-672,0 0-304,0 0-48,0 0-4,9-16-14,32-47-12,-40 62-4,-1 1 0,0-1 0,1 0 1,0 0-1,-1 0 0,1 1 0,-1-1 1,1 0-1,0 1 0,0-1 0,-1 0 0,1 1 1,0-1-1,0 1 0,0-1 0,0 1 1,0-1-1,-1 1 0,1 0 0,0 0 1,0-1-1,0 1 0,0 0 0,0 0 0,0 0 1,0 0-1,0 0 0,0 0 0,0 0 1,0 0-1,0 1 0,0-1 0,0 0 0,0 1 1,0-1-1,0 0 0,-1 1 0,1-1 1,0 1-1,0-1 0,0 1 0,-1 0 1,2 0-1,19 31 38,-20-29-29,3 5 1,-1 0 0,0 1-1,0-1 1,-1 1 0,0 0-1,0 0 1,-1 0 0,-1 0-1,1-1 1,-1 1 0,-1 0 0,0 0-1,0 0 1,-2 8-10,-5 11 53,-1-1 1,-1 0-1,-14 24-53,9-18 55,15-32-51,0-1 0,0 0 0,0 1 0,0-1 0,0 0 0,0 1 0,0-1 1,0 0-1,0 0 0,0 1 0,0-1 0,0 0 0,0 1 0,0-1 0,0 0 0,0 1 0,0-1 0,1 0 0,-1 0 1,0 1-1,0-1 0,0 0 0,0 1 0,1-1 0,-1 0 0,0 0 0,0 0 0,1 1 0,-1-1 0,0 0 1,0 0-1,1 0 0,-1 0 0,0 1 0,0-1 0,1 0 0,-1 0 0,0 0 0,1 0 0,-1 0 0,0 0 0,1 0 1,-1 0-1,0 0 0,1 0 0,-1 0 0,0 0 0,1 0 0,-1 0-4,22 0-51,-17 0 65,219 0-779,-187 0-555</inkml:trace>
</inkml:ink>
</file>

<file path=ppt/ink/ink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20.416"/>
    </inkml:context>
    <inkml:brush xml:id="br0">
      <inkml:brushProperty name="width" value="0.2" units="cm"/>
      <inkml:brushProperty name="height" value="0.2" units="cm"/>
      <inkml:brushProperty name="color" value="#E71224"/>
    </inkml:brush>
  </inkml:definitions>
  <inkml:trace contextRef="#ctx0" brushRef="#br0">1 1 952,'0'0'404,"0"0"-253,0 0-122,0 0-38,0 0 10,20 0-14,71 0 27,179 4 192,-87 21 20,-102-12-225,64 2-1,6-13 16,-45-1 76,44 7-92,-28 0 29,0-6 0,51-9-29,48 1 40,-183 8-53,-1 2 0,0 1-1,36 11 14,-28-6 29,0-2 0,10-1-29,410 12 293,-135-11-2,-88-4-288,-174-1-10,560 31 66,-203-13-27,74 7-44,-284-5-3,257 33 65,-313-30-127,149 45 77,-282-64 15,296 77 52,-254-71-131,1-2 0,0-4 0,53-1 64,-114-6-9,17 1-26,0-1 0,1-2 0,-1 0 0,0-2 0,0 0 0,9-4 35,172-63-1027,-186 63 324</inkml:trace>
</inkml:ink>
</file>

<file path=ppt/ink/ink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21.563"/>
    </inkml:context>
    <inkml:brush xml:id="br0">
      <inkml:brushProperty name="width" value="0.2" units="cm"/>
      <inkml:brushProperty name="height" value="0.2" units="cm"/>
      <inkml:brushProperty name="color" value="#E71224"/>
    </inkml:brush>
  </inkml:definitions>
  <inkml:trace contextRef="#ctx0" brushRef="#br0">0 0 1280,'0'0'944,"0"0"-599,0 0-273,0 0-32,0 0-16,0 0-40,0 0 16,5 0-40,3 10-152,-3 28-161,3-1-519</inkml:trace>
</inkml:ink>
</file>

<file path=ppt/ink/ink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07T12:09:21.979"/>
    </inkml:context>
    <inkml:brush xml:id="br0">
      <inkml:brushProperty name="width" value="0.2" units="cm"/>
      <inkml:brushProperty name="height" value="0.2" units="cm"/>
      <inkml:brushProperty name="color" value="#E71224"/>
    </inkml:brush>
  </inkml:definitions>
  <inkml:trace contextRef="#ctx0" brushRef="#br0">119 0 104,'0'0'736,"0"0"-672,0 0-8,0 0 0,0 0 136,0 0 104,0 0-192,-26 50-104,26-39-336,-9 1-504</inkml:trace>
  <inkml:trace contextRef="#ctx0" brushRef="#br0" timeOffset="1">0 422 120,'0'0'368,"0"0"-264,0 0-56,0 0-16,0 0-32,0 0 0,0 0-120,27 91-384</inkml:trace>
  <inkml:trace contextRef="#ctx0" brushRef="#br0" timeOffset="2">31 673 32,'0'0'16,"0"0"-32</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85E76CAF-D3B1-593A-09C8-C03F31C12F98}"/>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ahoma" pitchFamily="34" charset="0"/>
                <a:cs typeface="Arial" charset="0"/>
              </a:defRPr>
            </a:lvl1pPr>
          </a:lstStyle>
          <a:p>
            <a:pPr>
              <a:defRPr/>
            </a:pPr>
            <a:endParaRPr lang="en-US"/>
          </a:p>
        </p:txBody>
      </p:sp>
      <p:sp>
        <p:nvSpPr>
          <p:cNvPr id="48131" name="Rectangle 3">
            <a:extLst>
              <a:ext uri="{FF2B5EF4-FFF2-40B4-BE49-F238E27FC236}">
                <a16:creationId xmlns:a16="http://schemas.microsoft.com/office/drawing/2014/main" id="{FEE0151D-9F13-4AEA-843A-FED23A564C20}"/>
              </a:ext>
            </a:extLst>
          </p:cNvPr>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ahoma" pitchFamily="34" charset="0"/>
                <a:cs typeface="Arial" charset="0"/>
              </a:defRPr>
            </a:lvl1pPr>
          </a:lstStyle>
          <a:p>
            <a:pPr>
              <a:defRPr/>
            </a:pPr>
            <a:endParaRPr lang="en-US"/>
          </a:p>
        </p:txBody>
      </p:sp>
      <p:sp>
        <p:nvSpPr>
          <p:cNvPr id="2052" name="Rectangle 4">
            <a:extLst>
              <a:ext uri="{FF2B5EF4-FFF2-40B4-BE49-F238E27FC236}">
                <a16:creationId xmlns:a16="http://schemas.microsoft.com/office/drawing/2014/main" id="{355EDACE-0D8B-6CB9-6F5C-D856975346C6}"/>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3" name="Rectangle 5">
            <a:extLst>
              <a:ext uri="{FF2B5EF4-FFF2-40B4-BE49-F238E27FC236}">
                <a16:creationId xmlns:a16="http://schemas.microsoft.com/office/drawing/2014/main" id="{9B7EAF64-FB86-748C-7CDC-F9093AAFB1CD}"/>
              </a:ext>
            </a:extLst>
          </p:cNvPr>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8134" name="Rectangle 6">
            <a:extLst>
              <a:ext uri="{FF2B5EF4-FFF2-40B4-BE49-F238E27FC236}">
                <a16:creationId xmlns:a16="http://schemas.microsoft.com/office/drawing/2014/main" id="{50C88EF7-7E7D-9E0D-8004-24702DEAE35C}"/>
              </a:ext>
            </a:extLst>
          </p:cNvPr>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ahoma" pitchFamily="34" charset="0"/>
                <a:cs typeface="Arial" charset="0"/>
              </a:defRPr>
            </a:lvl1pPr>
          </a:lstStyle>
          <a:p>
            <a:pPr>
              <a:defRPr/>
            </a:pPr>
            <a:endParaRPr lang="en-US"/>
          </a:p>
        </p:txBody>
      </p:sp>
      <p:sp>
        <p:nvSpPr>
          <p:cNvPr id="48135" name="Rectangle 7">
            <a:extLst>
              <a:ext uri="{FF2B5EF4-FFF2-40B4-BE49-F238E27FC236}">
                <a16:creationId xmlns:a16="http://schemas.microsoft.com/office/drawing/2014/main" id="{CFA06942-A272-1A3D-915D-C2CE3AEB453A}"/>
              </a:ext>
            </a:extLst>
          </p:cNvPr>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Tahoma" panose="020B0604030504040204" pitchFamily="34" charset="0"/>
              </a:defRPr>
            </a:lvl1pPr>
          </a:lstStyle>
          <a:p>
            <a:pPr>
              <a:defRPr/>
            </a:pPr>
            <a:fld id="{65ADC367-6C6B-4BB2-80B8-DB1AA16BD4A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BC2D8EF9-D086-CFE9-477A-E3D15654BB9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370957C-D312-4184-ABA1-D280A0131604}" type="slidenum">
              <a:rPr lang="en-US" altLang="en-US">
                <a:latin typeface="Tahoma" panose="020B0604030504040204" pitchFamily="34" charset="0"/>
              </a:rPr>
              <a:pPr/>
              <a:t>1</a:t>
            </a:fld>
            <a:endParaRPr lang="en-US" altLang="en-US">
              <a:latin typeface="Tahoma" panose="020B0604030504040204" pitchFamily="34" charset="0"/>
            </a:endParaRPr>
          </a:p>
        </p:txBody>
      </p:sp>
      <p:sp>
        <p:nvSpPr>
          <p:cNvPr id="5123" name="Rectangle 2">
            <a:extLst>
              <a:ext uri="{FF2B5EF4-FFF2-40B4-BE49-F238E27FC236}">
                <a16:creationId xmlns:a16="http://schemas.microsoft.com/office/drawing/2014/main" id="{E01287E4-10E4-2754-9804-75507F1D2F11}"/>
              </a:ext>
            </a:extLst>
          </p:cNvPr>
          <p:cNvSpPr>
            <a:spLocks noGrp="1" noRot="1" noChangeAspect="1" noChangeArrowheads="1" noTextEdit="1"/>
          </p:cNvSpPr>
          <p:nvPr>
            <p:ph type="sldImg"/>
          </p:nvPr>
        </p:nvSpPr>
        <p:spPr>
          <a:ln/>
        </p:spPr>
      </p:sp>
      <p:sp>
        <p:nvSpPr>
          <p:cNvPr id="5124" name="Rectangle 3">
            <a:extLst>
              <a:ext uri="{FF2B5EF4-FFF2-40B4-BE49-F238E27FC236}">
                <a16:creationId xmlns:a16="http://schemas.microsoft.com/office/drawing/2014/main" id="{5B173278-EA9B-A0AB-2742-FE14D11D675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F4B1C29B-5243-E298-BCBC-29DB2315D60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A1B675B-3432-49A0-A564-1C9D5724CE18}" type="slidenum">
              <a:rPr lang="en-US" altLang="en-US">
                <a:latin typeface="Tahoma" panose="020B0604030504040204" pitchFamily="34" charset="0"/>
              </a:rPr>
              <a:pPr/>
              <a:t>2</a:t>
            </a:fld>
            <a:endParaRPr lang="en-US" altLang="en-US">
              <a:latin typeface="Tahoma" panose="020B0604030504040204" pitchFamily="34" charset="0"/>
            </a:endParaRPr>
          </a:p>
        </p:txBody>
      </p:sp>
      <p:sp>
        <p:nvSpPr>
          <p:cNvPr id="7171" name="Rectangle 2">
            <a:extLst>
              <a:ext uri="{FF2B5EF4-FFF2-40B4-BE49-F238E27FC236}">
                <a16:creationId xmlns:a16="http://schemas.microsoft.com/office/drawing/2014/main" id="{924477C1-9482-86C7-E196-F6C356FC1434}"/>
              </a:ext>
            </a:extLst>
          </p:cNvPr>
          <p:cNvSpPr>
            <a:spLocks noGrp="1" noRot="1" noChangeAspect="1" noChangeArrowheads="1" noTextEdit="1"/>
          </p:cNvSpPr>
          <p:nvPr>
            <p:ph type="sldImg"/>
          </p:nvPr>
        </p:nvSpPr>
        <p:spPr>
          <a:ln/>
        </p:spPr>
      </p:sp>
      <p:sp>
        <p:nvSpPr>
          <p:cNvPr id="7172" name="Rectangle 3">
            <a:extLst>
              <a:ext uri="{FF2B5EF4-FFF2-40B4-BE49-F238E27FC236}">
                <a16:creationId xmlns:a16="http://schemas.microsoft.com/office/drawing/2014/main" id="{813DE615-1CA6-00D9-757B-F727E693F82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en-US" dirty="0" smtClean="0"/>
              <a:t>Bank transfer:</a:t>
            </a:r>
          </a:p>
          <a:p>
            <a:pPr>
              <a:spcBef>
                <a:spcPct val="0"/>
              </a:spcBef>
            </a:pPr>
            <a:r>
              <a:rPr lang="en-US" dirty="0" smtClean="0"/>
              <a:t>transfer money &gt; get account balance </a:t>
            </a:r>
          </a:p>
          <a:p>
            <a:pPr>
              <a:spcBef>
                <a:spcPct val="0"/>
              </a:spcBef>
            </a:pPr>
            <a:r>
              <a:rPr lang="en-US" dirty="0" smtClean="0"/>
              <a:t>&lt; Funds not sufficient (Cancel transaction)</a:t>
            </a:r>
          </a:p>
          <a:p>
            <a:pPr>
              <a:spcBef>
                <a:spcPct val="0"/>
              </a:spcBef>
            </a:pPr>
            <a:endParaRPr lang="en-US" dirty="0" smtClean="0"/>
          </a:p>
          <a:p>
            <a:pPr>
              <a:spcBef>
                <a:spcPct val="0"/>
              </a:spcBef>
            </a:pPr>
            <a:r>
              <a:rPr lang="en-US" dirty="0" smtClean="0"/>
              <a:t>Gee-may &lt;&lt; &gt;&gt;  denotes stereotypes. </a:t>
            </a:r>
          </a:p>
          <a:p>
            <a:pPr>
              <a:spcBef>
                <a:spcPct val="0"/>
              </a:spcBef>
            </a:pPr>
            <a:endParaRPr lang="en-US" dirty="0" smtClean="0"/>
          </a:p>
          <a:p>
            <a:pPr>
              <a:spcBef>
                <a:spcPct val="0"/>
              </a:spcBef>
            </a:pPr>
            <a:r>
              <a:rPr lang="en-US" dirty="0" smtClean="0"/>
              <a:t>Direction of &lt;&lt;extend&gt;&gt; points towards the base use case.</a:t>
            </a:r>
            <a:endParaRPr lang="en-AU" dirty="0" smtClean="0"/>
          </a:p>
        </p:txBody>
      </p:sp>
      <p:sp>
        <p:nvSpPr>
          <p:cNvPr id="4" name="Slide Number Placeholder 3"/>
          <p:cNvSpPr>
            <a:spLocks noGrp="1"/>
          </p:cNvSpPr>
          <p:nvPr>
            <p:ph type="sldNum" sz="quarter" idx="10"/>
          </p:nvPr>
        </p:nvSpPr>
        <p:spPr/>
        <p:txBody>
          <a:bodyPr/>
          <a:lstStyle/>
          <a:p>
            <a:fld id="{64153269-68F2-4ECF-A9AA-3D97A05FE72E}" type="slidenum">
              <a:rPr lang="en-GB" smtClean="0"/>
              <a:t>17</a:t>
            </a:fld>
            <a:endParaRPr lang="en-GB"/>
          </a:p>
        </p:txBody>
      </p:sp>
    </p:spTree>
    <p:extLst>
      <p:ext uri="{BB962C8B-B14F-4D97-AF65-F5344CB8AC3E}">
        <p14:creationId xmlns:p14="http://schemas.microsoft.com/office/powerpoint/2010/main" val="4718446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en-US" dirty="0" smtClean="0"/>
              <a:t>Arrow direction crucial. It points away from the base use case.</a:t>
            </a:r>
            <a:endParaRPr lang="en-AU" dirty="0" smtClean="0"/>
          </a:p>
        </p:txBody>
      </p:sp>
      <p:sp>
        <p:nvSpPr>
          <p:cNvPr id="4" name="Slide Number Placeholder 3"/>
          <p:cNvSpPr>
            <a:spLocks noGrp="1"/>
          </p:cNvSpPr>
          <p:nvPr>
            <p:ph type="sldNum" sz="quarter" idx="10"/>
          </p:nvPr>
        </p:nvSpPr>
        <p:spPr/>
        <p:txBody>
          <a:bodyPr/>
          <a:lstStyle/>
          <a:p>
            <a:fld id="{64153269-68F2-4ECF-A9AA-3D97A05FE72E}" type="slidenum">
              <a:rPr lang="en-GB" smtClean="0"/>
              <a:t>18</a:t>
            </a:fld>
            <a:endParaRPr lang="en-GB"/>
          </a:p>
        </p:txBody>
      </p:sp>
    </p:spTree>
    <p:extLst>
      <p:ext uri="{BB962C8B-B14F-4D97-AF65-F5344CB8AC3E}">
        <p14:creationId xmlns:p14="http://schemas.microsoft.com/office/powerpoint/2010/main" val="19664230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9DE78781-C33F-7400-9BCB-97CF9DB6566A}"/>
              </a:ext>
            </a:extLst>
          </p:cNvPr>
          <p:cNvSpPr>
            <a:spLocks noGrp="1" noRot="1" noChangeAspect="1" noChangeArrowheads="1" noTextEdit="1"/>
          </p:cNvSpPr>
          <p:nvPr>
            <p:ph type="sldImg"/>
          </p:nvPr>
        </p:nvSpPr>
        <p:spPr>
          <a:xfrm>
            <a:off x="1152525" y="692150"/>
            <a:ext cx="4554538" cy="3416300"/>
          </a:xfrm>
          <a:ln/>
        </p:spPr>
      </p:sp>
      <p:sp>
        <p:nvSpPr>
          <p:cNvPr id="40963" name="Rectangle 3">
            <a:extLst>
              <a:ext uri="{FF2B5EF4-FFF2-40B4-BE49-F238E27FC236}">
                <a16:creationId xmlns:a16="http://schemas.microsoft.com/office/drawing/2014/main" id="{3101CD8F-675B-76B8-F6B2-6EC9534E0B6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0" tIns="44446" rIns="90480" bIns="44446"/>
          <a:lstStyle/>
          <a:p>
            <a:endParaRPr lang="en-US" altLang="en-US">
              <a:latin typeface="Arial" panose="020B0604020202020204" pitchFamily="34" charset="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a:extLst>
              <a:ext uri="{FF2B5EF4-FFF2-40B4-BE49-F238E27FC236}">
                <a16:creationId xmlns:a16="http://schemas.microsoft.com/office/drawing/2014/main" id="{A780EA47-3C5B-3EE5-30F5-3ED977FBCE79}"/>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5" name="Rectangle 3">
            <a:extLst>
              <a:ext uri="{FF2B5EF4-FFF2-40B4-BE49-F238E27FC236}">
                <a16:creationId xmlns:a16="http://schemas.microsoft.com/office/drawing/2014/main" id="{10ED0FD7-DF3B-B29E-95C4-72FA1A40D5CB}"/>
              </a:ext>
            </a:extLst>
          </p:cNvPr>
          <p:cNvSpPr>
            <a:spLocks noGrp="1" noChangeArrowheads="1"/>
          </p:cNvSpPr>
          <p:nvPr>
            <p:ph type="sldNum" sz="quarter" idx="11"/>
          </p:nvPr>
        </p:nvSpPr>
        <p:spPr>
          <a:ln/>
        </p:spPr>
        <p:txBody>
          <a:bodyPr/>
          <a:lstStyle>
            <a:lvl1pPr>
              <a:defRPr/>
            </a:lvl1pPr>
          </a:lstStyle>
          <a:p>
            <a:pPr>
              <a:defRPr/>
            </a:pPr>
            <a:fld id="{02207C08-8CAB-4A39-82A6-06DF86AFEC66}" type="slidenum">
              <a:rPr lang="en-US" altLang="en-US"/>
              <a:pPr>
                <a:defRPr/>
              </a:pPr>
              <a:t>‹#›</a:t>
            </a:fld>
            <a:endParaRPr lang="en-US" altLang="en-US"/>
          </a:p>
        </p:txBody>
      </p:sp>
      <p:sp>
        <p:nvSpPr>
          <p:cNvPr id="6" name="Rectangle 16">
            <a:extLst>
              <a:ext uri="{FF2B5EF4-FFF2-40B4-BE49-F238E27FC236}">
                <a16:creationId xmlns:a16="http://schemas.microsoft.com/office/drawing/2014/main" id="{6747C397-8B1D-D6D7-F041-FEC3EE4CAE86}"/>
              </a:ext>
            </a:extLst>
          </p:cNvPr>
          <p:cNvSpPr>
            <a:spLocks noGrp="1" noChangeArrowheads="1"/>
          </p:cNvSpPr>
          <p:nvPr>
            <p:ph type="dt" sz="half" idx="12"/>
          </p:nvPr>
        </p:nvSpPr>
        <p:spPr>
          <a:ln/>
        </p:spPr>
        <p:txBody>
          <a:bodyPr/>
          <a:lstStyle>
            <a:lvl1pPr>
              <a:defRPr/>
            </a:lvl1pPr>
          </a:lstStyle>
          <a:p>
            <a:pPr>
              <a:defRPr/>
            </a:pPr>
            <a:fld id="{C6E476D3-963F-4B38-A5AC-C17FAC6310F3}" type="datetime1">
              <a:rPr lang="en-US"/>
              <a:pPr>
                <a:defRPr/>
              </a:pPr>
              <a:t>9/15/2023</a:t>
            </a:fld>
            <a:r>
              <a:rPr lang="en-US"/>
              <a:t>Chapter 7 Appendix A</a:t>
            </a:r>
          </a:p>
        </p:txBody>
      </p:sp>
    </p:spTree>
    <p:extLst>
      <p:ext uri="{BB962C8B-B14F-4D97-AF65-F5344CB8AC3E}">
        <p14:creationId xmlns:p14="http://schemas.microsoft.com/office/powerpoint/2010/main" val="1748991167"/>
      </p:ext>
    </p:extLst>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6BD40A09-9914-123F-2544-E683FB84994C}"/>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5" name="Rectangle 3">
            <a:extLst>
              <a:ext uri="{FF2B5EF4-FFF2-40B4-BE49-F238E27FC236}">
                <a16:creationId xmlns:a16="http://schemas.microsoft.com/office/drawing/2014/main" id="{5D530DE3-92B6-B654-730B-92946027CFED}"/>
              </a:ext>
            </a:extLst>
          </p:cNvPr>
          <p:cNvSpPr>
            <a:spLocks noGrp="1" noChangeArrowheads="1"/>
          </p:cNvSpPr>
          <p:nvPr>
            <p:ph type="sldNum" sz="quarter" idx="11"/>
          </p:nvPr>
        </p:nvSpPr>
        <p:spPr>
          <a:ln/>
        </p:spPr>
        <p:txBody>
          <a:bodyPr/>
          <a:lstStyle>
            <a:lvl1pPr>
              <a:defRPr/>
            </a:lvl1pPr>
          </a:lstStyle>
          <a:p>
            <a:pPr>
              <a:defRPr/>
            </a:pPr>
            <a:fld id="{1084BBAF-F8CE-48DE-B275-9B9D1EC87699}" type="slidenum">
              <a:rPr lang="en-US" altLang="en-US"/>
              <a:pPr>
                <a:defRPr/>
              </a:pPr>
              <a:t>‹#›</a:t>
            </a:fld>
            <a:endParaRPr lang="en-US" altLang="en-US"/>
          </a:p>
        </p:txBody>
      </p:sp>
      <p:sp>
        <p:nvSpPr>
          <p:cNvPr id="6" name="Rectangle 16">
            <a:extLst>
              <a:ext uri="{FF2B5EF4-FFF2-40B4-BE49-F238E27FC236}">
                <a16:creationId xmlns:a16="http://schemas.microsoft.com/office/drawing/2014/main" id="{C7CC9BE9-4294-AD82-B928-40393FF07C2D}"/>
              </a:ext>
            </a:extLst>
          </p:cNvPr>
          <p:cNvSpPr>
            <a:spLocks noGrp="1" noChangeArrowheads="1"/>
          </p:cNvSpPr>
          <p:nvPr>
            <p:ph type="dt" sz="half" idx="12"/>
          </p:nvPr>
        </p:nvSpPr>
        <p:spPr>
          <a:ln/>
        </p:spPr>
        <p:txBody>
          <a:bodyPr/>
          <a:lstStyle>
            <a:lvl1pPr>
              <a:defRPr/>
            </a:lvl1pPr>
          </a:lstStyle>
          <a:p>
            <a:pPr>
              <a:defRPr/>
            </a:pPr>
            <a:fld id="{E2BBB32E-0C52-428C-B49A-ACABE7D252AC}" type="datetime1">
              <a:rPr lang="en-US"/>
              <a:pPr>
                <a:defRPr/>
              </a:pPr>
              <a:t>9/15/2023</a:t>
            </a:fld>
            <a:r>
              <a:rPr lang="en-US"/>
              <a:t>Chapter 7 Appendix A</a:t>
            </a:r>
          </a:p>
        </p:txBody>
      </p:sp>
    </p:spTree>
    <p:extLst>
      <p:ext uri="{BB962C8B-B14F-4D97-AF65-F5344CB8AC3E}">
        <p14:creationId xmlns:p14="http://schemas.microsoft.com/office/powerpoint/2010/main" val="3463193016"/>
      </p:ext>
    </p:extLst>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B6FACB24-6D1E-BC3F-58AF-4896FD171BD3}"/>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5" name="Rectangle 3">
            <a:extLst>
              <a:ext uri="{FF2B5EF4-FFF2-40B4-BE49-F238E27FC236}">
                <a16:creationId xmlns:a16="http://schemas.microsoft.com/office/drawing/2014/main" id="{1E2B9FE7-21B6-F847-66F1-D4F9219BC835}"/>
              </a:ext>
            </a:extLst>
          </p:cNvPr>
          <p:cNvSpPr>
            <a:spLocks noGrp="1" noChangeArrowheads="1"/>
          </p:cNvSpPr>
          <p:nvPr>
            <p:ph type="sldNum" sz="quarter" idx="11"/>
          </p:nvPr>
        </p:nvSpPr>
        <p:spPr>
          <a:ln/>
        </p:spPr>
        <p:txBody>
          <a:bodyPr/>
          <a:lstStyle>
            <a:lvl1pPr>
              <a:defRPr/>
            </a:lvl1pPr>
          </a:lstStyle>
          <a:p>
            <a:pPr>
              <a:defRPr/>
            </a:pPr>
            <a:fld id="{391AE9EC-841F-4DD5-9141-B21299DF7A46}" type="slidenum">
              <a:rPr lang="en-US" altLang="en-US"/>
              <a:pPr>
                <a:defRPr/>
              </a:pPr>
              <a:t>‹#›</a:t>
            </a:fld>
            <a:endParaRPr lang="en-US" altLang="en-US"/>
          </a:p>
        </p:txBody>
      </p:sp>
      <p:sp>
        <p:nvSpPr>
          <p:cNvPr id="6" name="Rectangle 16">
            <a:extLst>
              <a:ext uri="{FF2B5EF4-FFF2-40B4-BE49-F238E27FC236}">
                <a16:creationId xmlns:a16="http://schemas.microsoft.com/office/drawing/2014/main" id="{2006A369-0179-F3F2-FE0E-93204C854575}"/>
              </a:ext>
            </a:extLst>
          </p:cNvPr>
          <p:cNvSpPr>
            <a:spLocks noGrp="1" noChangeArrowheads="1"/>
          </p:cNvSpPr>
          <p:nvPr>
            <p:ph type="dt" sz="half" idx="12"/>
          </p:nvPr>
        </p:nvSpPr>
        <p:spPr>
          <a:ln/>
        </p:spPr>
        <p:txBody>
          <a:bodyPr/>
          <a:lstStyle>
            <a:lvl1pPr>
              <a:defRPr/>
            </a:lvl1pPr>
          </a:lstStyle>
          <a:p>
            <a:pPr>
              <a:defRPr/>
            </a:pPr>
            <a:fld id="{876A664E-C7D6-495E-B8D6-38CCA4329F72}" type="datetime1">
              <a:rPr lang="en-US"/>
              <a:pPr>
                <a:defRPr/>
              </a:pPr>
              <a:t>9/15/2023</a:t>
            </a:fld>
            <a:r>
              <a:rPr lang="en-US"/>
              <a:t>Chapter 7 Appendix A</a:t>
            </a:r>
          </a:p>
        </p:txBody>
      </p:sp>
    </p:spTree>
    <p:extLst>
      <p:ext uri="{BB962C8B-B14F-4D97-AF65-F5344CB8AC3E}">
        <p14:creationId xmlns:p14="http://schemas.microsoft.com/office/powerpoint/2010/main" val="1051126497"/>
      </p:ext>
    </p:extLst>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37E3E65B-DB33-2818-5486-46818DDD047F}"/>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5" name="Rectangle 3">
            <a:extLst>
              <a:ext uri="{FF2B5EF4-FFF2-40B4-BE49-F238E27FC236}">
                <a16:creationId xmlns:a16="http://schemas.microsoft.com/office/drawing/2014/main" id="{AEBADEE5-CAA2-8FCC-C7E8-1FBB51C1157F}"/>
              </a:ext>
            </a:extLst>
          </p:cNvPr>
          <p:cNvSpPr>
            <a:spLocks noGrp="1" noChangeArrowheads="1"/>
          </p:cNvSpPr>
          <p:nvPr>
            <p:ph type="sldNum" sz="quarter" idx="11"/>
          </p:nvPr>
        </p:nvSpPr>
        <p:spPr>
          <a:ln/>
        </p:spPr>
        <p:txBody>
          <a:bodyPr/>
          <a:lstStyle>
            <a:lvl1pPr>
              <a:defRPr/>
            </a:lvl1pPr>
          </a:lstStyle>
          <a:p>
            <a:pPr>
              <a:defRPr/>
            </a:pPr>
            <a:fld id="{AF0A2345-0B6E-42EC-B29C-80750BF70741}" type="slidenum">
              <a:rPr lang="en-US" altLang="en-US"/>
              <a:pPr>
                <a:defRPr/>
              </a:pPr>
              <a:t>‹#›</a:t>
            </a:fld>
            <a:endParaRPr lang="en-US" altLang="en-US"/>
          </a:p>
        </p:txBody>
      </p:sp>
      <p:sp>
        <p:nvSpPr>
          <p:cNvPr id="6" name="Rectangle 16">
            <a:extLst>
              <a:ext uri="{FF2B5EF4-FFF2-40B4-BE49-F238E27FC236}">
                <a16:creationId xmlns:a16="http://schemas.microsoft.com/office/drawing/2014/main" id="{C992027A-71E0-311A-8B56-2FC2F9DE2C5D}"/>
              </a:ext>
            </a:extLst>
          </p:cNvPr>
          <p:cNvSpPr>
            <a:spLocks noGrp="1" noChangeArrowheads="1"/>
          </p:cNvSpPr>
          <p:nvPr>
            <p:ph type="dt" sz="half" idx="12"/>
          </p:nvPr>
        </p:nvSpPr>
        <p:spPr>
          <a:ln/>
        </p:spPr>
        <p:txBody>
          <a:bodyPr/>
          <a:lstStyle>
            <a:lvl1pPr>
              <a:defRPr/>
            </a:lvl1pPr>
          </a:lstStyle>
          <a:p>
            <a:pPr>
              <a:defRPr/>
            </a:pPr>
            <a:fld id="{746BE6C0-F784-46F0-B87C-DCD2A07D145B}" type="datetime1">
              <a:rPr lang="en-US"/>
              <a:pPr>
                <a:defRPr/>
              </a:pPr>
              <a:t>9/15/2023</a:t>
            </a:fld>
            <a:r>
              <a:rPr lang="en-US"/>
              <a:t>Chapter 7 Appendix A</a:t>
            </a:r>
          </a:p>
        </p:txBody>
      </p:sp>
    </p:spTree>
    <p:extLst>
      <p:ext uri="{BB962C8B-B14F-4D97-AF65-F5344CB8AC3E}">
        <p14:creationId xmlns:p14="http://schemas.microsoft.com/office/powerpoint/2010/main" val="1480009584"/>
      </p:ext>
    </p:extLst>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a:extLst>
              <a:ext uri="{FF2B5EF4-FFF2-40B4-BE49-F238E27FC236}">
                <a16:creationId xmlns:a16="http://schemas.microsoft.com/office/drawing/2014/main" id="{9927CE4F-1424-3C20-8E38-A31ABA404893}"/>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5" name="Rectangle 3">
            <a:extLst>
              <a:ext uri="{FF2B5EF4-FFF2-40B4-BE49-F238E27FC236}">
                <a16:creationId xmlns:a16="http://schemas.microsoft.com/office/drawing/2014/main" id="{AC49C3DA-D574-FDE1-82FA-5D5B8332EC6A}"/>
              </a:ext>
            </a:extLst>
          </p:cNvPr>
          <p:cNvSpPr>
            <a:spLocks noGrp="1" noChangeArrowheads="1"/>
          </p:cNvSpPr>
          <p:nvPr>
            <p:ph type="sldNum" sz="quarter" idx="11"/>
          </p:nvPr>
        </p:nvSpPr>
        <p:spPr>
          <a:ln/>
        </p:spPr>
        <p:txBody>
          <a:bodyPr/>
          <a:lstStyle>
            <a:lvl1pPr>
              <a:defRPr/>
            </a:lvl1pPr>
          </a:lstStyle>
          <a:p>
            <a:pPr>
              <a:defRPr/>
            </a:pPr>
            <a:fld id="{1E5D5F1A-F97D-4CEB-8485-69D75426C716}" type="slidenum">
              <a:rPr lang="en-US" altLang="en-US"/>
              <a:pPr>
                <a:defRPr/>
              </a:pPr>
              <a:t>‹#›</a:t>
            </a:fld>
            <a:endParaRPr lang="en-US" altLang="en-US"/>
          </a:p>
        </p:txBody>
      </p:sp>
      <p:sp>
        <p:nvSpPr>
          <p:cNvPr id="6" name="Rectangle 16">
            <a:extLst>
              <a:ext uri="{FF2B5EF4-FFF2-40B4-BE49-F238E27FC236}">
                <a16:creationId xmlns:a16="http://schemas.microsoft.com/office/drawing/2014/main" id="{DC16A3BB-ABC8-6ACE-8305-9BD32EB4B5E7}"/>
              </a:ext>
            </a:extLst>
          </p:cNvPr>
          <p:cNvSpPr>
            <a:spLocks noGrp="1" noChangeArrowheads="1"/>
          </p:cNvSpPr>
          <p:nvPr>
            <p:ph type="dt" sz="half" idx="12"/>
          </p:nvPr>
        </p:nvSpPr>
        <p:spPr>
          <a:ln/>
        </p:spPr>
        <p:txBody>
          <a:bodyPr/>
          <a:lstStyle>
            <a:lvl1pPr>
              <a:defRPr/>
            </a:lvl1pPr>
          </a:lstStyle>
          <a:p>
            <a:pPr>
              <a:defRPr/>
            </a:pPr>
            <a:fld id="{3EDABCC7-1D9E-4564-9459-EC669FEC8B29}" type="datetime1">
              <a:rPr lang="en-US"/>
              <a:pPr>
                <a:defRPr/>
              </a:pPr>
              <a:t>9/15/2023</a:t>
            </a:fld>
            <a:r>
              <a:rPr lang="en-US"/>
              <a:t>Chapter 7 Appendix A</a:t>
            </a:r>
          </a:p>
        </p:txBody>
      </p:sp>
    </p:spTree>
    <p:extLst>
      <p:ext uri="{BB962C8B-B14F-4D97-AF65-F5344CB8AC3E}">
        <p14:creationId xmlns:p14="http://schemas.microsoft.com/office/powerpoint/2010/main" val="230528218"/>
      </p:ext>
    </p:extLst>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a:extLst>
              <a:ext uri="{FF2B5EF4-FFF2-40B4-BE49-F238E27FC236}">
                <a16:creationId xmlns:a16="http://schemas.microsoft.com/office/drawing/2014/main" id="{BFD6C9C4-9264-8ED4-D69C-F31942235A02}"/>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6" name="Rectangle 3">
            <a:extLst>
              <a:ext uri="{FF2B5EF4-FFF2-40B4-BE49-F238E27FC236}">
                <a16:creationId xmlns:a16="http://schemas.microsoft.com/office/drawing/2014/main" id="{C879163E-B686-30DC-9EFB-EEB0E87A7D5A}"/>
              </a:ext>
            </a:extLst>
          </p:cNvPr>
          <p:cNvSpPr>
            <a:spLocks noGrp="1" noChangeArrowheads="1"/>
          </p:cNvSpPr>
          <p:nvPr>
            <p:ph type="sldNum" sz="quarter" idx="11"/>
          </p:nvPr>
        </p:nvSpPr>
        <p:spPr>
          <a:ln/>
        </p:spPr>
        <p:txBody>
          <a:bodyPr/>
          <a:lstStyle>
            <a:lvl1pPr>
              <a:defRPr/>
            </a:lvl1pPr>
          </a:lstStyle>
          <a:p>
            <a:pPr>
              <a:defRPr/>
            </a:pPr>
            <a:fld id="{E5DF9D1E-B93C-48EF-86F3-94AB536F5FE3}" type="slidenum">
              <a:rPr lang="en-US" altLang="en-US"/>
              <a:pPr>
                <a:defRPr/>
              </a:pPr>
              <a:t>‹#›</a:t>
            </a:fld>
            <a:endParaRPr lang="en-US" altLang="en-US"/>
          </a:p>
        </p:txBody>
      </p:sp>
      <p:sp>
        <p:nvSpPr>
          <p:cNvPr id="7" name="Rectangle 16">
            <a:extLst>
              <a:ext uri="{FF2B5EF4-FFF2-40B4-BE49-F238E27FC236}">
                <a16:creationId xmlns:a16="http://schemas.microsoft.com/office/drawing/2014/main" id="{0155DDF9-7D1D-5ACB-19EE-EA85BB063C31}"/>
              </a:ext>
            </a:extLst>
          </p:cNvPr>
          <p:cNvSpPr>
            <a:spLocks noGrp="1" noChangeArrowheads="1"/>
          </p:cNvSpPr>
          <p:nvPr>
            <p:ph type="dt" sz="half" idx="12"/>
          </p:nvPr>
        </p:nvSpPr>
        <p:spPr>
          <a:ln/>
        </p:spPr>
        <p:txBody>
          <a:bodyPr/>
          <a:lstStyle>
            <a:lvl1pPr>
              <a:defRPr/>
            </a:lvl1pPr>
          </a:lstStyle>
          <a:p>
            <a:pPr>
              <a:defRPr/>
            </a:pPr>
            <a:fld id="{D6EE6863-C592-4220-A80F-B0C9280BD639}" type="datetime1">
              <a:rPr lang="en-US"/>
              <a:pPr>
                <a:defRPr/>
              </a:pPr>
              <a:t>9/15/2023</a:t>
            </a:fld>
            <a:r>
              <a:rPr lang="en-US"/>
              <a:t>Chapter 7 Appendix A</a:t>
            </a:r>
          </a:p>
        </p:txBody>
      </p:sp>
    </p:spTree>
    <p:extLst>
      <p:ext uri="{BB962C8B-B14F-4D97-AF65-F5344CB8AC3E}">
        <p14:creationId xmlns:p14="http://schemas.microsoft.com/office/powerpoint/2010/main" val="2097700857"/>
      </p:ext>
    </p:extLst>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a:extLst>
              <a:ext uri="{FF2B5EF4-FFF2-40B4-BE49-F238E27FC236}">
                <a16:creationId xmlns:a16="http://schemas.microsoft.com/office/drawing/2014/main" id="{CF7A59E1-BA34-B2BF-33CC-FE706AB43F44}"/>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8" name="Rectangle 3">
            <a:extLst>
              <a:ext uri="{FF2B5EF4-FFF2-40B4-BE49-F238E27FC236}">
                <a16:creationId xmlns:a16="http://schemas.microsoft.com/office/drawing/2014/main" id="{B4EC91D7-8A8A-DD54-D137-1C4AFC361DCF}"/>
              </a:ext>
            </a:extLst>
          </p:cNvPr>
          <p:cNvSpPr>
            <a:spLocks noGrp="1" noChangeArrowheads="1"/>
          </p:cNvSpPr>
          <p:nvPr>
            <p:ph type="sldNum" sz="quarter" idx="11"/>
          </p:nvPr>
        </p:nvSpPr>
        <p:spPr>
          <a:ln/>
        </p:spPr>
        <p:txBody>
          <a:bodyPr/>
          <a:lstStyle>
            <a:lvl1pPr>
              <a:defRPr/>
            </a:lvl1pPr>
          </a:lstStyle>
          <a:p>
            <a:pPr>
              <a:defRPr/>
            </a:pPr>
            <a:fld id="{5B8AF506-48B6-4446-A879-1609CC39A67B}" type="slidenum">
              <a:rPr lang="en-US" altLang="en-US"/>
              <a:pPr>
                <a:defRPr/>
              </a:pPr>
              <a:t>‹#›</a:t>
            </a:fld>
            <a:endParaRPr lang="en-US" altLang="en-US"/>
          </a:p>
        </p:txBody>
      </p:sp>
      <p:sp>
        <p:nvSpPr>
          <p:cNvPr id="9" name="Rectangle 16">
            <a:extLst>
              <a:ext uri="{FF2B5EF4-FFF2-40B4-BE49-F238E27FC236}">
                <a16:creationId xmlns:a16="http://schemas.microsoft.com/office/drawing/2014/main" id="{FFFA887F-4805-3569-948D-24F2D1B2119D}"/>
              </a:ext>
            </a:extLst>
          </p:cNvPr>
          <p:cNvSpPr>
            <a:spLocks noGrp="1" noChangeArrowheads="1"/>
          </p:cNvSpPr>
          <p:nvPr>
            <p:ph type="dt" sz="half" idx="12"/>
          </p:nvPr>
        </p:nvSpPr>
        <p:spPr>
          <a:ln/>
        </p:spPr>
        <p:txBody>
          <a:bodyPr/>
          <a:lstStyle>
            <a:lvl1pPr>
              <a:defRPr/>
            </a:lvl1pPr>
          </a:lstStyle>
          <a:p>
            <a:pPr>
              <a:defRPr/>
            </a:pPr>
            <a:fld id="{C50763E6-3BD7-487D-99FB-4BB486FE862A}" type="datetime1">
              <a:rPr lang="en-US"/>
              <a:pPr>
                <a:defRPr/>
              </a:pPr>
              <a:t>9/15/2023</a:t>
            </a:fld>
            <a:r>
              <a:rPr lang="en-US"/>
              <a:t>Chapter 7 Appendix A</a:t>
            </a:r>
          </a:p>
        </p:txBody>
      </p:sp>
    </p:spTree>
    <p:extLst>
      <p:ext uri="{BB962C8B-B14F-4D97-AF65-F5344CB8AC3E}">
        <p14:creationId xmlns:p14="http://schemas.microsoft.com/office/powerpoint/2010/main" val="4246051334"/>
      </p:ext>
    </p:extLst>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a:extLst>
              <a:ext uri="{FF2B5EF4-FFF2-40B4-BE49-F238E27FC236}">
                <a16:creationId xmlns:a16="http://schemas.microsoft.com/office/drawing/2014/main" id="{4FF7EBA7-FFE7-3D90-F089-EC834570A977}"/>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4" name="Rectangle 3">
            <a:extLst>
              <a:ext uri="{FF2B5EF4-FFF2-40B4-BE49-F238E27FC236}">
                <a16:creationId xmlns:a16="http://schemas.microsoft.com/office/drawing/2014/main" id="{6D92865F-E516-BCB3-8A62-BA3F92D37B41}"/>
              </a:ext>
            </a:extLst>
          </p:cNvPr>
          <p:cNvSpPr>
            <a:spLocks noGrp="1" noChangeArrowheads="1"/>
          </p:cNvSpPr>
          <p:nvPr>
            <p:ph type="sldNum" sz="quarter" idx="11"/>
          </p:nvPr>
        </p:nvSpPr>
        <p:spPr>
          <a:ln/>
        </p:spPr>
        <p:txBody>
          <a:bodyPr/>
          <a:lstStyle>
            <a:lvl1pPr>
              <a:defRPr/>
            </a:lvl1pPr>
          </a:lstStyle>
          <a:p>
            <a:pPr>
              <a:defRPr/>
            </a:pPr>
            <a:fld id="{4C634381-F11E-4B81-8906-2889900C5820}" type="slidenum">
              <a:rPr lang="en-US" altLang="en-US"/>
              <a:pPr>
                <a:defRPr/>
              </a:pPr>
              <a:t>‹#›</a:t>
            </a:fld>
            <a:endParaRPr lang="en-US" altLang="en-US"/>
          </a:p>
        </p:txBody>
      </p:sp>
      <p:sp>
        <p:nvSpPr>
          <p:cNvPr id="5" name="Rectangle 16">
            <a:extLst>
              <a:ext uri="{FF2B5EF4-FFF2-40B4-BE49-F238E27FC236}">
                <a16:creationId xmlns:a16="http://schemas.microsoft.com/office/drawing/2014/main" id="{D7824D66-8B57-51C1-39A3-708DF647FD31}"/>
              </a:ext>
            </a:extLst>
          </p:cNvPr>
          <p:cNvSpPr>
            <a:spLocks noGrp="1" noChangeArrowheads="1"/>
          </p:cNvSpPr>
          <p:nvPr>
            <p:ph type="dt" sz="half" idx="12"/>
          </p:nvPr>
        </p:nvSpPr>
        <p:spPr>
          <a:ln/>
        </p:spPr>
        <p:txBody>
          <a:bodyPr/>
          <a:lstStyle>
            <a:lvl1pPr>
              <a:defRPr/>
            </a:lvl1pPr>
          </a:lstStyle>
          <a:p>
            <a:pPr>
              <a:defRPr/>
            </a:pPr>
            <a:fld id="{66049919-FEF4-46C5-A774-1485888F0A3E}" type="datetime1">
              <a:rPr lang="en-US"/>
              <a:pPr>
                <a:defRPr/>
              </a:pPr>
              <a:t>9/15/2023</a:t>
            </a:fld>
            <a:r>
              <a:rPr lang="en-US"/>
              <a:t>Chapter 7 Appendix A</a:t>
            </a:r>
          </a:p>
        </p:txBody>
      </p:sp>
    </p:spTree>
    <p:extLst>
      <p:ext uri="{BB962C8B-B14F-4D97-AF65-F5344CB8AC3E}">
        <p14:creationId xmlns:p14="http://schemas.microsoft.com/office/powerpoint/2010/main" val="831049041"/>
      </p:ext>
    </p:extLst>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F656A824-11A9-490A-0C8B-1F061C8231D0}"/>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3" name="Rectangle 3">
            <a:extLst>
              <a:ext uri="{FF2B5EF4-FFF2-40B4-BE49-F238E27FC236}">
                <a16:creationId xmlns:a16="http://schemas.microsoft.com/office/drawing/2014/main" id="{75A965DB-9739-660E-E9AB-3F2D8FBD85D0}"/>
              </a:ext>
            </a:extLst>
          </p:cNvPr>
          <p:cNvSpPr>
            <a:spLocks noGrp="1" noChangeArrowheads="1"/>
          </p:cNvSpPr>
          <p:nvPr>
            <p:ph type="sldNum" sz="quarter" idx="11"/>
          </p:nvPr>
        </p:nvSpPr>
        <p:spPr>
          <a:ln/>
        </p:spPr>
        <p:txBody>
          <a:bodyPr/>
          <a:lstStyle>
            <a:lvl1pPr>
              <a:defRPr/>
            </a:lvl1pPr>
          </a:lstStyle>
          <a:p>
            <a:pPr>
              <a:defRPr/>
            </a:pPr>
            <a:fld id="{0530D257-6263-4BCD-AE52-F433C759E07A}" type="slidenum">
              <a:rPr lang="en-US" altLang="en-US"/>
              <a:pPr>
                <a:defRPr/>
              </a:pPr>
              <a:t>‹#›</a:t>
            </a:fld>
            <a:endParaRPr lang="en-US" altLang="en-US"/>
          </a:p>
        </p:txBody>
      </p:sp>
      <p:sp>
        <p:nvSpPr>
          <p:cNvPr id="4" name="Rectangle 16">
            <a:extLst>
              <a:ext uri="{FF2B5EF4-FFF2-40B4-BE49-F238E27FC236}">
                <a16:creationId xmlns:a16="http://schemas.microsoft.com/office/drawing/2014/main" id="{FE0F6623-96BA-D70F-541A-AD0E4038E042}"/>
              </a:ext>
            </a:extLst>
          </p:cNvPr>
          <p:cNvSpPr>
            <a:spLocks noGrp="1" noChangeArrowheads="1"/>
          </p:cNvSpPr>
          <p:nvPr>
            <p:ph type="dt" sz="half" idx="12"/>
          </p:nvPr>
        </p:nvSpPr>
        <p:spPr>
          <a:ln/>
        </p:spPr>
        <p:txBody>
          <a:bodyPr/>
          <a:lstStyle>
            <a:lvl1pPr>
              <a:defRPr/>
            </a:lvl1pPr>
          </a:lstStyle>
          <a:p>
            <a:pPr>
              <a:defRPr/>
            </a:pPr>
            <a:fld id="{7ABA36B3-DAEC-48C1-BDE2-97DB525DF90F}" type="datetime1">
              <a:rPr lang="en-US"/>
              <a:pPr>
                <a:defRPr/>
              </a:pPr>
              <a:t>9/15/2023</a:t>
            </a:fld>
            <a:r>
              <a:rPr lang="en-US"/>
              <a:t>Chapter 7 Appendix A</a:t>
            </a:r>
          </a:p>
        </p:txBody>
      </p:sp>
    </p:spTree>
    <p:extLst>
      <p:ext uri="{BB962C8B-B14F-4D97-AF65-F5344CB8AC3E}">
        <p14:creationId xmlns:p14="http://schemas.microsoft.com/office/powerpoint/2010/main" val="2879384040"/>
      </p:ext>
    </p:extLst>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a:extLst>
              <a:ext uri="{FF2B5EF4-FFF2-40B4-BE49-F238E27FC236}">
                <a16:creationId xmlns:a16="http://schemas.microsoft.com/office/drawing/2014/main" id="{BFF85DAF-64B4-7001-8465-2C77A00A6940}"/>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6" name="Rectangle 3">
            <a:extLst>
              <a:ext uri="{FF2B5EF4-FFF2-40B4-BE49-F238E27FC236}">
                <a16:creationId xmlns:a16="http://schemas.microsoft.com/office/drawing/2014/main" id="{BDE3EB24-0A5C-42DC-71CD-1E27FCECA8B1}"/>
              </a:ext>
            </a:extLst>
          </p:cNvPr>
          <p:cNvSpPr>
            <a:spLocks noGrp="1" noChangeArrowheads="1"/>
          </p:cNvSpPr>
          <p:nvPr>
            <p:ph type="sldNum" sz="quarter" idx="11"/>
          </p:nvPr>
        </p:nvSpPr>
        <p:spPr>
          <a:ln/>
        </p:spPr>
        <p:txBody>
          <a:bodyPr/>
          <a:lstStyle>
            <a:lvl1pPr>
              <a:defRPr/>
            </a:lvl1pPr>
          </a:lstStyle>
          <a:p>
            <a:pPr>
              <a:defRPr/>
            </a:pPr>
            <a:fld id="{15A0A969-8E98-413E-AD1A-BA131E36AE47}" type="slidenum">
              <a:rPr lang="en-US" altLang="en-US"/>
              <a:pPr>
                <a:defRPr/>
              </a:pPr>
              <a:t>‹#›</a:t>
            </a:fld>
            <a:endParaRPr lang="en-US" altLang="en-US"/>
          </a:p>
        </p:txBody>
      </p:sp>
      <p:sp>
        <p:nvSpPr>
          <p:cNvPr id="7" name="Rectangle 16">
            <a:extLst>
              <a:ext uri="{FF2B5EF4-FFF2-40B4-BE49-F238E27FC236}">
                <a16:creationId xmlns:a16="http://schemas.microsoft.com/office/drawing/2014/main" id="{E59CCF8B-2E7E-4AC3-B339-9B21ED1DAD62}"/>
              </a:ext>
            </a:extLst>
          </p:cNvPr>
          <p:cNvSpPr>
            <a:spLocks noGrp="1" noChangeArrowheads="1"/>
          </p:cNvSpPr>
          <p:nvPr>
            <p:ph type="dt" sz="half" idx="12"/>
          </p:nvPr>
        </p:nvSpPr>
        <p:spPr>
          <a:ln/>
        </p:spPr>
        <p:txBody>
          <a:bodyPr/>
          <a:lstStyle>
            <a:lvl1pPr>
              <a:defRPr/>
            </a:lvl1pPr>
          </a:lstStyle>
          <a:p>
            <a:pPr>
              <a:defRPr/>
            </a:pPr>
            <a:fld id="{B59D5D43-56A4-4ECF-949C-5C4A8B5FB5AF}" type="datetime1">
              <a:rPr lang="en-US"/>
              <a:pPr>
                <a:defRPr/>
              </a:pPr>
              <a:t>9/15/2023</a:t>
            </a:fld>
            <a:r>
              <a:rPr lang="en-US"/>
              <a:t>Chapter 7 Appendix A</a:t>
            </a:r>
          </a:p>
        </p:txBody>
      </p:sp>
    </p:spTree>
    <p:extLst>
      <p:ext uri="{BB962C8B-B14F-4D97-AF65-F5344CB8AC3E}">
        <p14:creationId xmlns:p14="http://schemas.microsoft.com/office/powerpoint/2010/main" val="1810142553"/>
      </p:ext>
    </p:extLst>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a:extLst>
              <a:ext uri="{FF2B5EF4-FFF2-40B4-BE49-F238E27FC236}">
                <a16:creationId xmlns:a16="http://schemas.microsoft.com/office/drawing/2014/main" id="{52313F26-018D-FF4F-8153-6BD906F300E0}"/>
              </a:ext>
            </a:extLst>
          </p:cNvPr>
          <p:cNvSpPr>
            <a:spLocks noGrp="1" noChangeArrowheads="1"/>
          </p:cNvSpPr>
          <p:nvPr>
            <p:ph type="ftr" sz="quarter" idx="10"/>
          </p:nvPr>
        </p:nvSpPr>
        <p:spPr>
          <a:ln/>
        </p:spPr>
        <p:txBody>
          <a:bodyPr/>
          <a:lstStyle>
            <a:lvl1pPr>
              <a:defRPr/>
            </a:lvl1pPr>
          </a:lstStyle>
          <a:p>
            <a:pPr>
              <a:defRPr/>
            </a:pPr>
            <a:r>
              <a:rPr lang="en-US"/>
              <a:t>© 2011 Pearson Education, Inc. </a:t>
            </a:r>
          </a:p>
        </p:txBody>
      </p:sp>
      <p:sp>
        <p:nvSpPr>
          <p:cNvPr id="6" name="Rectangle 3">
            <a:extLst>
              <a:ext uri="{FF2B5EF4-FFF2-40B4-BE49-F238E27FC236}">
                <a16:creationId xmlns:a16="http://schemas.microsoft.com/office/drawing/2014/main" id="{7C6ED26A-81FD-B112-3276-CE5BAD5EA10A}"/>
              </a:ext>
            </a:extLst>
          </p:cNvPr>
          <p:cNvSpPr>
            <a:spLocks noGrp="1" noChangeArrowheads="1"/>
          </p:cNvSpPr>
          <p:nvPr>
            <p:ph type="sldNum" sz="quarter" idx="11"/>
          </p:nvPr>
        </p:nvSpPr>
        <p:spPr>
          <a:ln/>
        </p:spPr>
        <p:txBody>
          <a:bodyPr/>
          <a:lstStyle>
            <a:lvl1pPr>
              <a:defRPr/>
            </a:lvl1pPr>
          </a:lstStyle>
          <a:p>
            <a:pPr>
              <a:defRPr/>
            </a:pPr>
            <a:fld id="{5DCF0851-3DC0-4961-8F88-7962C8887324}" type="slidenum">
              <a:rPr lang="en-US" altLang="en-US"/>
              <a:pPr>
                <a:defRPr/>
              </a:pPr>
              <a:t>‹#›</a:t>
            </a:fld>
            <a:endParaRPr lang="en-US" altLang="en-US"/>
          </a:p>
        </p:txBody>
      </p:sp>
      <p:sp>
        <p:nvSpPr>
          <p:cNvPr id="7" name="Rectangle 16">
            <a:extLst>
              <a:ext uri="{FF2B5EF4-FFF2-40B4-BE49-F238E27FC236}">
                <a16:creationId xmlns:a16="http://schemas.microsoft.com/office/drawing/2014/main" id="{7404C132-63D2-F43E-F8E8-16A461F636D5}"/>
              </a:ext>
            </a:extLst>
          </p:cNvPr>
          <p:cNvSpPr>
            <a:spLocks noGrp="1" noChangeArrowheads="1"/>
          </p:cNvSpPr>
          <p:nvPr>
            <p:ph type="dt" sz="half" idx="12"/>
          </p:nvPr>
        </p:nvSpPr>
        <p:spPr>
          <a:ln/>
        </p:spPr>
        <p:txBody>
          <a:bodyPr/>
          <a:lstStyle>
            <a:lvl1pPr>
              <a:defRPr/>
            </a:lvl1pPr>
          </a:lstStyle>
          <a:p>
            <a:pPr>
              <a:defRPr/>
            </a:pPr>
            <a:fld id="{81FEA1A8-0AA0-4BD3-82D5-23CA278D0EF8}" type="datetime1">
              <a:rPr lang="en-US"/>
              <a:pPr>
                <a:defRPr/>
              </a:pPr>
              <a:t>9/15/2023</a:t>
            </a:fld>
            <a:r>
              <a:rPr lang="en-US"/>
              <a:t>Chapter 7 Appendix A</a:t>
            </a:r>
          </a:p>
        </p:txBody>
      </p:sp>
    </p:spTree>
    <p:extLst>
      <p:ext uri="{BB962C8B-B14F-4D97-AF65-F5344CB8AC3E}">
        <p14:creationId xmlns:p14="http://schemas.microsoft.com/office/powerpoint/2010/main" val="1051379965"/>
      </p:ext>
    </p:extLst>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86722" name="Rectangle 2">
            <a:extLst>
              <a:ext uri="{FF2B5EF4-FFF2-40B4-BE49-F238E27FC236}">
                <a16:creationId xmlns:a16="http://schemas.microsoft.com/office/drawing/2014/main" id="{8855996E-E1A2-0014-C65E-A1EFD07A7FCC}"/>
              </a:ext>
            </a:extLst>
          </p:cNvPr>
          <p:cNvSpPr>
            <a:spLocks noGrp="1" noChangeArrowheads="1"/>
          </p:cNvSpPr>
          <p:nvPr>
            <p:ph type="ftr" sz="quarter" idx="3"/>
          </p:nvPr>
        </p:nvSpPr>
        <p:spPr bwMode="auto">
          <a:xfrm>
            <a:off x="2209800" y="6248400"/>
            <a:ext cx="4572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cs typeface="Arial" charset="0"/>
              </a:defRPr>
            </a:lvl1pPr>
          </a:lstStyle>
          <a:p>
            <a:pPr>
              <a:defRPr/>
            </a:pPr>
            <a:r>
              <a:rPr lang="en-US"/>
              <a:t>© 2011 Pearson Education, Inc. </a:t>
            </a:r>
          </a:p>
        </p:txBody>
      </p:sp>
      <p:sp>
        <p:nvSpPr>
          <p:cNvPr id="286723" name="Rectangle 3">
            <a:extLst>
              <a:ext uri="{FF2B5EF4-FFF2-40B4-BE49-F238E27FC236}">
                <a16:creationId xmlns:a16="http://schemas.microsoft.com/office/drawing/2014/main" id="{297DB3DB-0282-1B5F-CB42-E6890275C0C3}"/>
              </a:ext>
            </a:extLst>
          </p:cNvPr>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Black" panose="020B0A04020102020204" pitchFamily="34" charset="0"/>
              </a:defRPr>
            </a:lvl1pPr>
          </a:lstStyle>
          <a:p>
            <a:pPr>
              <a:defRPr/>
            </a:pPr>
            <a:fld id="{3BFBEF7A-12A4-437B-AAAC-BAC9E23404B2}" type="slidenum">
              <a:rPr lang="en-US" altLang="en-US"/>
              <a:pPr>
                <a:defRPr/>
              </a:pPr>
              <a:t>‹#›</a:t>
            </a:fld>
            <a:endParaRPr lang="en-US" altLang="en-US"/>
          </a:p>
        </p:txBody>
      </p:sp>
      <p:grpSp>
        <p:nvGrpSpPr>
          <p:cNvPr id="1028" name="Group 4">
            <a:extLst>
              <a:ext uri="{FF2B5EF4-FFF2-40B4-BE49-F238E27FC236}">
                <a16:creationId xmlns:a16="http://schemas.microsoft.com/office/drawing/2014/main" id="{3AC4B859-F91B-575E-85E1-94DA3264C2A0}"/>
              </a:ext>
            </a:extLst>
          </p:cNvPr>
          <p:cNvGrpSpPr>
            <a:grpSpLocks/>
          </p:cNvGrpSpPr>
          <p:nvPr/>
        </p:nvGrpSpPr>
        <p:grpSpPr bwMode="auto">
          <a:xfrm>
            <a:off x="0" y="0"/>
            <a:ext cx="9144000" cy="546100"/>
            <a:chOff x="0" y="0"/>
            <a:chExt cx="5760" cy="344"/>
          </a:xfrm>
        </p:grpSpPr>
        <p:sp>
          <p:nvSpPr>
            <p:cNvPr id="1033" name="Rectangle 5">
              <a:extLst>
                <a:ext uri="{FF2B5EF4-FFF2-40B4-BE49-F238E27FC236}">
                  <a16:creationId xmlns:a16="http://schemas.microsoft.com/office/drawing/2014/main" id="{0D2235EE-9A35-2993-937C-F57E0BF9379C}"/>
                </a:ext>
              </a:extLst>
            </p:cNvPr>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sz="2400">
                <a:latin typeface="Times New Roman" panose="02020603050405020304" pitchFamily="18" charset="0"/>
              </a:endParaRPr>
            </a:p>
          </p:txBody>
        </p:sp>
        <p:sp>
          <p:nvSpPr>
            <p:cNvPr id="1034" name="Rectangle 6">
              <a:extLst>
                <a:ext uri="{FF2B5EF4-FFF2-40B4-BE49-F238E27FC236}">
                  <a16:creationId xmlns:a16="http://schemas.microsoft.com/office/drawing/2014/main" id="{E9B9517A-881D-3A11-547E-EF2E8D278005}"/>
                </a:ext>
              </a:extLst>
            </p:cNvPr>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sz="2400">
                <a:latin typeface="Times New Roman" panose="02020603050405020304" pitchFamily="18" charset="0"/>
              </a:endParaRPr>
            </a:p>
          </p:txBody>
        </p:sp>
        <p:sp>
          <p:nvSpPr>
            <p:cNvPr id="1035" name="Rectangle 7">
              <a:extLst>
                <a:ext uri="{FF2B5EF4-FFF2-40B4-BE49-F238E27FC236}">
                  <a16:creationId xmlns:a16="http://schemas.microsoft.com/office/drawing/2014/main" id="{7B2BB2D5-86EA-89FA-2E54-AD16196B1041}"/>
                </a:ext>
              </a:extLst>
            </p:cNvPr>
            <p:cNvSpPr>
              <a:spLocks noChangeArrowheads="1"/>
            </p:cNvSpPr>
            <p:nvPr/>
          </p:nvSpPr>
          <p:spPr bwMode="auto">
            <a:xfrm>
              <a:off x="258" y="85"/>
              <a:ext cx="87" cy="89"/>
            </a:xfrm>
            <a:prstGeom prst="rect">
              <a:avLst/>
            </a:prstGeom>
            <a:solidFill>
              <a:schemeClr val="folHlink"/>
            </a:solidFill>
            <a:ln>
              <a:noFill/>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solidFill>
                  <a:schemeClr val="hlink"/>
                </a:solidFill>
              </a:endParaRPr>
            </a:p>
          </p:txBody>
        </p:sp>
        <p:sp>
          <p:nvSpPr>
            <p:cNvPr id="1036" name="Rectangle 8">
              <a:extLst>
                <a:ext uri="{FF2B5EF4-FFF2-40B4-BE49-F238E27FC236}">
                  <a16:creationId xmlns:a16="http://schemas.microsoft.com/office/drawing/2014/main" id="{56DFA714-A59F-4D3C-418F-4AB8028081B3}"/>
                </a:ext>
              </a:extLst>
            </p:cNvPr>
            <p:cNvSpPr>
              <a:spLocks noChangeArrowheads="1"/>
            </p:cNvSpPr>
            <p:nvPr/>
          </p:nvSpPr>
          <p:spPr bwMode="auto">
            <a:xfrm>
              <a:off x="345" y="0"/>
              <a:ext cx="88" cy="87"/>
            </a:xfrm>
            <a:prstGeom prst="rect">
              <a:avLst/>
            </a:prstGeom>
            <a:solidFill>
              <a:schemeClr val="folHlink"/>
            </a:solidFill>
            <a:ln>
              <a:noFill/>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solidFill>
                  <a:schemeClr val="hlink"/>
                </a:solidFill>
              </a:endParaRPr>
            </a:p>
          </p:txBody>
        </p:sp>
        <p:sp>
          <p:nvSpPr>
            <p:cNvPr id="1037" name="Rectangle 9">
              <a:extLst>
                <a:ext uri="{FF2B5EF4-FFF2-40B4-BE49-F238E27FC236}">
                  <a16:creationId xmlns:a16="http://schemas.microsoft.com/office/drawing/2014/main" id="{E4AE280B-C1D2-FC1A-6B21-2BE911C8A6C9}"/>
                </a:ext>
              </a:extLst>
            </p:cNvPr>
            <p:cNvSpPr>
              <a:spLocks noChangeArrowheads="1"/>
            </p:cNvSpPr>
            <p:nvPr/>
          </p:nvSpPr>
          <p:spPr bwMode="auto">
            <a:xfrm>
              <a:off x="345" y="85"/>
              <a:ext cx="88" cy="89"/>
            </a:xfrm>
            <a:prstGeom prst="rect">
              <a:avLst/>
            </a:prstGeom>
            <a:solidFill>
              <a:schemeClr val="accent2"/>
            </a:solidFill>
            <a:ln>
              <a:noFill/>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solidFill>
                  <a:schemeClr val="accent2"/>
                </a:solidFill>
              </a:endParaRPr>
            </a:p>
          </p:txBody>
        </p:sp>
        <p:sp>
          <p:nvSpPr>
            <p:cNvPr id="1038" name="Rectangle 10">
              <a:extLst>
                <a:ext uri="{FF2B5EF4-FFF2-40B4-BE49-F238E27FC236}">
                  <a16:creationId xmlns:a16="http://schemas.microsoft.com/office/drawing/2014/main" id="{4636D350-08F5-D7BB-A25E-E1921D7E5CEF}"/>
                </a:ext>
              </a:extLst>
            </p:cNvPr>
            <p:cNvSpPr>
              <a:spLocks noChangeArrowheads="1"/>
            </p:cNvSpPr>
            <p:nvPr/>
          </p:nvSpPr>
          <p:spPr bwMode="auto">
            <a:xfrm>
              <a:off x="173" y="173"/>
              <a:ext cx="86" cy="87"/>
            </a:xfrm>
            <a:prstGeom prst="rect">
              <a:avLst/>
            </a:prstGeom>
            <a:solidFill>
              <a:schemeClr val="folHlink"/>
            </a:solidFill>
            <a:ln>
              <a:noFill/>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solidFill>
                  <a:schemeClr val="hlink"/>
                </a:solidFill>
              </a:endParaRPr>
            </a:p>
          </p:txBody>
        </p:sp>
        <p:sp>
          <p:nvSpPr>
            <p:cNvPr id="1039" name="Rectangle 11">
              <a:extLst>
                <a:ext uri="{FF2B5EF4-FFF2-40B4-BE49-F238E27FC236}">
                  <a16:creationId xmlns:a16="http://schemas.microsoft.com/office/drawing/2014/main" id="{8A4BAFD3-8D90-DEFE-4A6A-C6A0ADFDAE7C}"/>
                </a:ext>
              </a:extLst>
            </p:cNvPr>
            <p:cNvSpPr>
              <a:spLocks noChangeArrowheads="1"/>
            </p:cNvSpPr>
            <p:nvPr/>
          </p:nvSpPr>
          <p:spPr bwMode="auto">
            <a:xfrm>
              <a:off x="83" y="86"/>
              <a:ext cx="89" cy="87"/>
            </a:xfrm>
            <a:prstGeom prst="rect">
              <a:avLst/>
            </a:prstGeom>
            <a:solidFill>
              <a:schemeClr val="bg2"/>
            </a:solidFill>
            <a:ln>
              <a:noFill/>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sz="2400">
                <a:latin typeface="Times New Roman" panose="02020603050405020304" pitchFamily="18" charset="0"/>
              </a:endParaRPr>
            </a:p>
          </p:txBody>
        </p:sp>
        <p:sp>
          <p:nvSpPr>
            <p:cNvPr id="1040" name="Rectangle 12">
              <a:extLst>
                <a:ext uri="{FF2B5EF4-FFF2-40B4-BE49-F238E27FC236}">
                  <a16:creationId xmlns:a16="http://schemas.microsoft.com/office/drawing/2014/main" id="{61187C39-AAC8-FB0E-D84A-0A186BD8DAB8}"/>
                </a:ext>
              </a:extLst>
            </p:cNvPr>
            <p:cNvSpPr>
              <a:spLocks noChangeArrowheads="1"/>
            </p:cNvSpPr>
            <p:nvPr/>
          </p:nvSpPr>
          <p:spPr bwMode="auto">
            <a:xfrm>
              <a:off x="258" y="171"/>
              <a:ext cx="87" cy="87"/>
            </a:xfrm>
            <a:prstGeom prst="rect">
              <a:avLst/>
            </a:prstGeom>
            <a:solidFill>
              <a:schemeClr val="accent2"/>
            </a:solidFill>
            <a:ln>
              <a:noFill/>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solidFill>
                  <a:schemeClr val="accent2"/>
                </a:solidFill>
              </a:endParaRPr>
            </a:p>
          </p:txBody>
        </p:sp>
        <p:sp>
          <p:nvSpPr>
            <p:cNvPr id="1041" name="Rectangle 13">
              <a:extLst>
                <a:ext uri="{FF2B5EF4-FFF2-40B4-BE49-F238E27FC236}">
                  <a16:creationId xmlns:a16="http://schemas.microsoft.com/office/drawing/2014/main" id="{606DD886-4453-0983-EBDC-DFA55F10B716}"/>
                </a:ext>
              </a:extLst>
            </p:cNvPr>
            <p:cNvSpPr>
              <a:spLocks noChangeArrowheads="1"/>
            </p:cNvSpPr>
            <p:nvPr/>
          </p:nvSpPr>
          <p:spPr bwMode="auto">
            <a:xfrm>
              <a:off x="173" y="258"/>
              <a:ext cx="86" cy="86"/>
            </a:xfrm>
            <a:prstGeom prst="rect">
              <a:avLst/>
            </a:prstGeom>
            <a:solidFill>
              <a:schemeClr val="accent2"/>
            </a:solidFill>
            <a:ln>
              <a:noFill/>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solidFill>
                  <a:schemeClr val="accent2"/>
                </a:solidFill>
              </a:endParaRPr>
            </a:p>
          </p:txBody>
        </p:sp>
      </p:grpSp>
      <p:sp>
        <p:nvSpPr>
          <p:cNvPr id="1029" name="Rectangle 14">
            <a:extLst>
              <a:ext uri="{FF2B5EF4-FFF2-40B4-BE49-F238E27FC236}">
                <a16:creationId xmlns:a16="http://schemas.microsoft.com/office/drawing/2014/main" id="{96901619-0777-95E3-1CAD-679DD5217A86}"/>
              </a:ext>
            </a:extLst>
          </p:cNvPr>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15">
            <a:extLst>
              <a:ext uri="{FF2B5EF4-FFF2-40B4-BE49-F238E27FC236}">
                <a16:creationId xmlns:a16="http://schemas.microsoft.com/office/drawing/2014/main" id="{4616C63D-4EEA-B805-786A-FEC8A15BE8F1}"/>
              </a:ext>
            </a:extLst>
          </p:cNvPr>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86736" name="Rectangle 16">
            <a:extLst>
              <a:ext uri="{FF2B5EF4-FFF2-40B4-BE49-F238E27FC236}">
                <a16:creationId xmlns:a16="http://schemas.microsoft.com/office/drawing/2014/main" id="{6F6881FF-21AA-4D1D-67E4-4AA479DB8CE3}"/>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Arial" charset="0"/>
              </a:defRPr>
            </a:lvl1pPr>
          </a:lstStyle>
          <a:p>
            <a:pPr>
              <a:defRPr/>
            </a:pPr>
            <a:fld id="{E654C3F2-2DF0-469E-8A2F-9992C5AAF953}" type="datetime1">
              <a:rPr lang="en-US"/>
              <a:pPr>
                <a:defRPr/>
              </a:pPr>
              <a:t>9/15/2023</a:t>
            </a:fld>
            <a:r>
              <a:rPr lang="en-US"/>
              <a:t>Chapter 7 Appendix A</a:t>
            </a:r>
          </a:p>
        </p:txBody>
      </p:sp>
      <p:sp>
        <p:nvSpPr>
          <p:cNvPr id="286737" name="Rectangle 17">
            <a:extLst>
              <a:ext uri="{FF2B5EF4-FFF2-40B4-BE49-F238E27FC236}">
                <a16:creationId xmlns:a16="http://schemas.microsoft.com/office/drawing/2014/main" id="{6DD2DB8E-7E6D-2ECD-2973-0FCB72D991DD}"/>
              </a:ext>
            </a:extLst>
          </p:cNvPr>
          <p:cNvSpPr>
            <a:spLocks noChangeArrowheads="1"/>
          </p:cNvSpPr>
          <p:nvPr userDrawn="1"/>
        </p:nvSpPr>
        <p:spPr bwMode="auto">
          <a:xfrm>
            <a:off x="3276600" y="6153150"/>
            <a:ext cx="2895600" cy="476250"/>
          </a:xfrm>
          <a:prstGeom prst="rect">
            <a:avLst/>
          </a:prstGeom>
          <a:noFill/>
          <a:ln w="9525">
            <a:noFill/>
            <a:miter lim="800000"/>
            <a:headEnd/>
            <a:tailEnd/>
          </a:ln>
          <a:effectLst/>
        </p:spPr>
        <p:txBody>
          <a:bodyPr anchor="b"/>
          <a:lstStyle/>
          <a:p>
            <a:pPr algn="ctr" eaLnBrk="1" hangingPunct="1">
              <a:defRPr/>
            </a:pPr>
            <a:endParaRPr lang="en-US" sz="1400">
              <a:solidFill>
                <a:srgbClr val="000000"/>
              </a:solidFill>
              <a:effectLst>
                <a:outerShdw blurRad="38100" dist="38100" dir="2700000" algn="tl">
                  <a:srgbClr val="C0C0C0"/>
                </a:outerShdw>
              </a:effectLst>
              <a:latin typeface="Arial" charset="0"/>
              <a:cs typeface="Arial" charset="0"/>
            </a:endParaRPr>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transition>
    <p:zoom/>
  </p:transition>
  <p:hf hdr="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cs typeface="Arial" charset="0"/>
        </a:defRPr>
      </a:lvl2pPr>
      <a:lvl3pPr algn="l" rtl="0" eaLnBrk="0" fontAlgn="base" hangingPunct="0">
        <a:spcBef>
          <a:spcPct val="0"/>
        </a:spcBef>
        <a:spcAft>
          <a:spcPct val="0"/>
        </a:spcAft>
        <a:defRPr sz="4400">
          <a:solidFill>
            <a:schemeClr val="tx1"/>
          </a:solidFill>
          <a:latin typeface="Arial" charset="0"/>
          <a:cs typeface="Arial" charset="0"/>
        </a:defRPr>
      </a:lvl3pPr>
      <a:lvl4pPr algn="l" rtl="0" eaLnBrk="0" fontAlgn="base" hangingPunct="0">
        <a:spcBef>
          <a:spcPct val="0"/>
        </a:spcBef>
        <a:spcAft>
          <a:spcPct val="0"/>
        </a:spcAft>
        <a:defRPr sz="4400">
          <a:solidFill>
            <a:schemeClr val="tx1"/>
          </a:solidFill>
          <a:latin typeface="Arial" charset="0"/>
          <a:cs typeface="Arial" charset="0"/>
        </a:defRPr>
      </a:lvl4pPr>
      <a:lvl5pPr algn="l" rtl="0" eaLnBrk="0" fontAlgn="base" hangingPunct="0">
        <a:spcBef>
          <a:spcPct val="0"/>
        </a:spcBef>
        <a:spcAft>
          <a:spcPct val="0"/>
        </a:spcAft>
        <a:defRPr sz="4400">
          <a:solidFill>
            <a:schemeClr val="tx1"/>
          </a:solidFill>
          <a:latin typeface="Arial" charset="0"/>
          <a:cs typeface="Arial" charset="0"/>
        </a:defRPr>
      </a:lvl5pPr>
      <a:lvl6pPr marL="457200" algn="l" rtl="0" fontAlgn="base">
        <a:spcBef>
          <a:spcPct val="0"/>
        </a:spcBef>
        <a:spcAft>
          <a:spcPct val="0"/>
        </a:spcAft>
        <a:defRPr sz="4400">
          <a:solidFill>
            <a:schemeClr val="tx1"/>
          </a:solidFill>
          <a:latin typeface="Arial" charset="0"/>
          <a:cs typeface="Arial" charset="0"/>
        </a:defRPr>
      </a:lvl6pPr>
      <a:lvl7pPr marL="914400" algn="l" rtl="0" fontAlgn="base">
        <a:spcBef>
          <a:spcPct val="0"/>
        </a:spcBef>
        <a:spcAft>
          <a:spcPct val="0"/>
        </a:spcAft>
        <a:defRPr sz="4400">
          <a:solidFill>
            <a:schemeClr val="tx1"/>
          </a:solidFill>
          <a:latin typeface="Arial" charset="0"/>
          <a:cs typeface="Arial" charset="0"/>
        </a:defRPr>
      </a:lvl7pPr>
      <a:lvl8pPr marL="1371600" algn="l" rtl="0" fontAlgn="base">
        <a:spcBef>
          <a:spcPct val="0"/>
        </a:spcBef>
        <a:spcAft>
          <a:spcPct val="0"/>
        </a:spcAft>
        <a:defRPr sz="4400">
          <a:solidFill>
            <a:schemeClr val="tx1"/>
          </a:solidFill>
          <a:latin typeface="Arial" charset="0"/>
          <a:cs typeface="Arial" charset="0"/>
        </a:defRPr>
      </a:lvl8pPr>
      <a:lvl9pPr marL="1828800" algn="l" rtl="0" fontAlgn="base">
        <a:spcBef>
          <a:spcPct val="0"/>
        </a:spcBef>
        <a:spcAft>
          <a:spcPct val="0"/>
        </a:spcAft>
        <a:defRPr sz="44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anose="05000000000000000000" pitchFamily="2" charset="2"/>
        <a:buChar char="¨"/>
        <a:defRPr sz="2800">
          <a:solidFill>
            <a:schemeClr val="tx1"/>
          </a:solidFill>
          <a:latin typeface="+mn-lt"/>
          <a:cs typeface="+mn-cs"/>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uml-diagrams.org/use-case-include.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17" Type="http://schemas.openxmlformats.org/officeDocument/2006/relationships/customXml" Target="../ink/ink59.xml"/><Relationship Id="rId299" Type="http://schemas.openxmlformats.org/officeDocument/2006/relationships/customXml" Target="../ink/ink151.xml"/><Relationship Id="rId303" Type="http://schemas.openxmlformats.org/officeDocument/2006/relationships/customXml" Target="../ink/ink153.xml"/><Relationship Id="rId21" Type="http://schemas.openxmlformats.org/officeDocument/2006/relationships/customXml" Target="../ink/ink10.xml"/><Relationship Id="rId42" Type="http://schemas.openxmlformats.org/officeDocument/2006/relationships/image" Target="../media/image378.png"/><Relationship Id="rId63" Type="http://schemas.openxmlformats.org/officeDocument/2006/relationships/customXml" Target="../ink/ink31.xml"/><Relationship Id="rId84" Type="http://schemas.openxmlformats.org/officeDocument/2006/relationships/image" Target="../media/image399.png"/><Relationship Id="rId138" Type="http://schemas.openxmlformats.org/officeDocument/2006/relationships/image" Target="../media/image425.png"/><Relationship Id="rId159" Type="http://schemas.openxmlformats.org/officeDocument/2006/relationships/customXml" Target="../ink/ink80.xml"/><Relationship Id="rId324" Type="http://schemas.openxmlformats.org/officeDocument/2006/relationships/customXml" Target="../ink/ink164.xml"/><Relationship Id="rId345" Type="http://schemas.openxmlformats.org/officeDocument/2006/relationships/customXml" Target="../ink/ink175.xml"/><Relationship Id="rId170" Type="http://schemas.openxmlformats.org/officeDocument/2006/relationships/image" Target="../media/image441.png"/><Relationship Id="rId191" Type="http://schemas.openxmlformats.org/officeDocument/2006/relationships/customXml" Target="../ink/ink96.xml"/><Relationship Id="rId205" Type="http://schemas.openxmlformats.org/officeDocument/2006/relationships/customXml" Target="../ink/ink103.xml"/><Relationship Id="rId226" Type="http://schemas.openxmlformats.org/officeDocument/2006/relationships/image" Target="../media/image469.png"/><Relationship Id="rId247" Type="http://schemas.openxmlformats.org/officeDocument/2006/relationships/image" Target="../media/image479.png"/><Relationship Id="rId107" Type="http://schemas.openxmlformats.org/officeDocument/2006/relationships/customXml" Target="../ink/ink54.xml"/><Relationship Id="rId268" Type="http://schemas.openxmlformats.org/officeDocument/2006/relationships/customXml" Target="../ink/ink135.xml"/><Relationship Id="rId289" Type="http://schemas.openxmlformats.org/officeDocument/2006/relationships/customXml" Target="../ink/ink146.xml"/><Relationship Id="rId11" Type="http://schemas.openxmlformats.org/officeDocument/2006/relationships/customXml" Target="../ink/ink5.xml"/><Relationship Id="rId32" Type="http://schemas.openxmlformats.org/officeDocument/2006/relationships/image" Target="../media/image373.png"/><Relationship Id="rId53" Type="http://schemas.openxmlformats.org/officeDocument/2006/relationships/customXml" Target="../ink/ink26.xml"/><Relationship Id="rId74" Type="http://schemas.openxmlformats.org/officeDocument/2006/relationships/image" Target="../media/image394.png"/><Relationship Id="rId128" Type="http://schemas.openxmlformats.org/officeDocument/2006/relationships/image" Target="../media/image420.png"/><Relationship Id="rId149" Type="http://schemas.openxmlformats.org/officeDocument/2006/relationships/customXml" Target="../ink/ink75.xml"/><Relationship Id="rId314" Type="http://schemas.openxmlformats.org/officeDocument/2006/relationships/customXml" Target="../ink/ink159.xml"/><Relationship Id="rId335" Type="http://schemas.openxmlformats.org/officeDocument/2006/relationships/customXml" Target="../ink/ink170.xml"/><Relationship Id="rId5" Type="http://schemas.openxmlformats.org/officeDocument/2006/relationships/customXml" Target="../ink/ink2.xml"/><Relationship Id="rId95" Type="http://schemas.openxmlformats.org/officeDocument/2006/relationships/image" Target="../media/image404.png"/><Relationship Id="rId160" Type="http://schemas.openxmlformats.org/officeDocument/2006/relationships/image" Target="../media/image436.png"/><Relationship Id="rId181" Type="http://schemas.openxmlformats.org/officeDocument/2006/relationships/customXml" Target="../ink/ink91.xml"/><Relationship Id="rId216" Type="http://schemas.openxmlformats.org/officeDocument/2006/relationships/image" Target="../media/image464.png"/><Relationship Id="rId237" Type="http://schemas.openxmlformats.org/officeDocument/2006/relationships/image" Target="../media/image474.png"/><Relationship Id="rId258" Type="http://schemas.openxmlformats.org/officeDocument/2006/relationships/customXml" Target="../ink/ink130.xml"/><Relationship Id="rId279" Type="http://schemas.openxmlformats.org/officeDocument/2006/relationships/customXml" Target="../ink/ink141.xml"/><Relationship Id="rId22" Type="http://schemas.openxmlformats.org/officeDocument/2006/relationships/image" Target="../media/image368.png"/><Relationship Id="rId43" Type="http://schemas.openxmlformats.org/officeDocument/2006/relationships/customXml" Target="../ink/ink21.xml"/><Relationship Id="rId64" Type="http://schemas.openxmlformats.org/officeDocument/2006/relationships/image" Target="../media/image389.png"/><Relationship Id="rId118" Type="http://schemas.openxmlformats.org/officeDocument/2006/relationships/image" Target="../media/image415.png"/><Relationship Id="rId139" Type="http://schemas.openxmlformats.org/officeDocument/2006/relationships/customXml" Target="../ink/ink70.xml"/><Relationship Id="rId290" Type="http://schemas.openxmlformats.org/officeDocument/2006/relationships/image" Target="../media/image500.png"/><Relationship Id="rId304" Type="http://schemas.openxmlformats.org/officeDocument/2006/relationships/image" Target="../media/image507.png"/><Relationship Id="rId325" Type="http://schemas.openxmlformats.org/officeDocument/2006/relationships/image" Target="../media/image517.png"/><Relationship Id="rId346" Type="http://schemas.openxmlformats.org/officeDocument/2006/relationships/customXml" Target="../ink/ink176.xml"/><Relationship Id="rId85" Type="http://schemas.openxmlformats.org/officeDocument/2006/relationships/customXml" Target="../ink/ink42.xml"/><Relationship Id="rId150" Type="http://schemas.openxmlformats.org/officeDocument/2006/relationships/image" Target="../media/image431.png"/><Relationship Id="rId171" Type="http://schemas.openxmlformats.org/officeDocument/2006/relationships/customXml" Target="../ink/ink86.xml"/><Relationship Id="rId192" Type="http://schemas.openxmlformats.org/officeDocument/2006/relationships/image" Target="../media/image452.png"/><Relationship Id="rId206" Type="http://schemas.openxmlformats.org/officeDocument/2006/relationships/image" Target="../media/image459.png"/><Relationship Id="rId227" Type="http://schemas.openxmlformats.org/officeDocument/2006/relationships/customXml" Target="../ink/ink114.xml"/><Relationship Id="rId248" Type="http://schemas.openxmlformats.org/officeDocument/2006/relationships/customXml" Target="../ink/ink125.xml"/><Relationship Id="rId269" Type="http://schemas.openxmlformats.org/officeDocument/2006/relationships/customXml" Target="../ink/ink136.xml"/><Relationship Id="rId12" Type="http://schemas.openxmlformats.org/officeDocument/2006/relationships/image" Target="../media/image363.png"/><Relationship Id="rId33" Type="http://schemas.openxmlformats.org/officeDocument/2006/relationships/customXml" Target="../ink/ink16.xml"/><Relationship Id="rId108" Type="http://schemas.openxmlformats.org/officeDocument/2006/relationships/image" Target="../media/image410.png"/><Relationship Id="rId129" Type="http://schemas.openxmlformats.org/officeDocument/2006/relationships/customXml" Target="../ink/ink65.xml"/><Relationship Id="rId280" Type="http://schemas.openxmlformats.org/officeDocument/2006/relationships/image" Target="../media/image495.png"/><Relationship Id="rId315" Type="http://schemas.openxmlformats.org/officeDocument/2006/relationships/image" Target="../media/image512.png"/><Relationship Id="rId336" Type="http://schemas.openxmlformats.org/officeDocument/2006/relationships/image" Target="../media/image522.png"/><Relationship Id="rId54" Type="http://schemas.openxmlformats.org/officeDocument/2006/relationships/image" Target="../media/image384.png"/><Relationship Id="rId75" Type="http://schemas.openxmlformats.org/officeDocument/2006/relationships/customXml" Target="../ink/ink37.xml"/><Relationship Id="rId96" Type="http://schemas.openxmlformats.org/officeDocument/2006/relationships/customXml" Target="../ink/ink48.xml"/><Relationship Id="rId140" Type="http://schemas.openxmlformats.org/officeDocument/2006/relationships/image" Target="../media/image426.png"/><Relationship Id="rId161" Type="http://schemas.openxmlformats.org/officeDocument/2006/relationships/customXml" Target="../ink/ink81.xml"/><Relationship Id="rId182" Type="http://schemas.openxmlformats.org/officeDocument/2006/relationships/image" Target="../media/image447.png"/><Relationship Id="rId217" Type="http://schemas.openxmlformats.org/officeDocument/2006/relationships/customXml" Target="../ink/ink109.xml"/><Relationship Id="rId6" Type="http://schemas.openxmlformats.org/officeDocument/2006/relationships/image" Target="../media/image360.png"/><Relationship Id="rId238" Type="http://schemas.openxmlformats.org/officeDocument/2006/relationships/customXml" Target="../ink/ink120.xml"/><Relationship Id="rId259" Type="http://schemas.openxmlformats.org/officeDocument/2006/relationships/image" Target="../media/image485.png"/><Relationship Id="rId23" Type="http://schemas.openxmlformats.org/officeDocument/2006/relationships/customXml" Target="../ink/ink11.xml"/><Relationship Id="rId119" Type="http://schemas.openxmlformats.org/officeDocument/2006/relationships/customXml" Target="../ink/ink60.xml"/><Relationship Id="rId270" Type="http://schemas.openxmlformats.org/officeDocument/2006/relationships/image" Target="../media/image490.png"/><Relationship Id="rId291" Type="http://schemas.openxmlformats.org/officeDocument/2006/relationships/customXml" Target="../ink/ink147.xml"/><Relationship Id="rId305" Type="http://schemas.openxmlformats.org/officeDocument/2006/relationships/customXml" Target="../ink/ink154.xml"/><Relationship Id="rId326" Type="http://schemas.openxmlformats.org/officeDocument/2006/relationships/customXml" Target="../ink/ink165.xml"/><Relationship Id="rId347" Type="http://schemas.openxmlformats.org/officeDocument/2006/relationships/image" Target="../media/image527.png"/><Relationship Id="rId44" Type="http://schemas.openxmlformats.org/officeDocument/2006/relationships/image" Target="../media/image379.png"/><Relationship Id="rId65" Type="http://schemas.openxmlformats.org/officeDocument/2006/relationships/customXml" Target="../ink/ink32.xml"/><Relationship Id="rId86" Type="http://schemas.openxmlformats.org/officeDocument/2006/relationships/customXml" Target="../ink/ink43.xml"/><Relationship Id="rId130" Type="http://schemas.openxmlformats.org/officeDocument/2006/relationships/image" Target="../media/image421.png"/><Relationship Id="rId151" Type="http://schemas.openxmlformats.org/officeDocument/2006/relationships/customXml" Target="../ink/ink76.xml"/><Relationship Id="rId172" Type="http://schemas.openxmlformats.org/officeDocument/2006/relationships/image" Target="../media/image442.png"/><Relationship Id="rId193" Type="http://schemas.openxmlformats.org/officeDocument/2006/relationships/customXml" Target="../ink/ink97.xml"/><Relationship Id="rId207" Type="http://schemas.openxmlformats.org/officeDocument/2006/relationships/customXml" Target="../ink/ink104.xml"/><Relationship Id="rId228" Type="http://schemas.openxmlformats.org/officeDocument/2006/relationships/image" Target="../media/image470.png"/><Relationship Id="rId249" Type="http://schemas.openxmlformats.org/officeDocument/2006/relationships/image" Target="../media/image480.png"/><Relationship Id="rId13" Type="http://schemas.openxmlformats.org/officeDocument/2006/relationships/customXml" Target="../ink/ink6.xml"/><Relationship Id="rId109" Type="http://schemas.openxmlformats.org/officeDocument/2006/relationships/customXml" Target="../ink/ink55.xml"/><Relationship Id="rId260" Type="http://schemas.openxmlformats.org/officeDocument/2006/relationships/customXml" Target="../ink/ink131.xml"/><Relationship Id="rId281" Type="http://schemas.openxmlformats.org/officeDocument/2006/relationships/customXml" Target="../ink/ink142.xml"/><Relationship Id="rId316" Type="http://schemas.openxmlformats.org/officeDocument/2006/relationships/customXml" Target="../ink/ink160.xml"/><Relationship Id="rId337" Type="http://schemas.openxmlformats.org/officeDocument/2006/relationships/customXml" Target="../ink/ink171.xml"/><Relationship Id="rId34" Type="http://schemas.openxmlformats.org/officeDocument/2006/relationships/image" Target="../media/image374.png"/><Relationship Id="rId55" Type="http://schemas.openxmlformats.org/officeDocument/2006/relationships/customXml" Target="../ink/ink27.xml"/><Relationship Id="rId76" Type="http://schemas.openxmlformats.org/officeDocument/2006/relationships/image" Target="../media/image395.png"/><Relationship Id="rId97" Type="http://schemas.openxmlformats.org/officeDocument/2006/relationships/customXml" Target="../ink/ink49.xml"/><Relationship Id="rId120" Type="http://schemas.openxmlformats.org/officeDocument/2006/relationships/image" Target="../media/image416.png"/><Relationship Id="rId141" Type="http://schemas.openxmlformats.org/officeDocument/2006/relationships/customXml" Target="../ink/ink71.xml"/><Relationship Id="rId7" Type="http://schemas.openxmlformats.org/officeDocument/2006/relationships/customXml" Target="../ink/ink3.xml"/><Relationship Id="rId162" Type="http://schemas.openxmlformats.org/officeDocument/2006/relationships/image" Target="../media/image437.png"/><Relationship Id="rId183" Type="http://schemas.openxmlformats.org/officeDocument/2006/relationships/customXml" Target="../ink/ink92.xml"/><Relationship Id="rId218" Type="http://schemas.openxmlformats.org/officeDocument/2006/relationships/image" Target="../media/image465.png"/><Relationship Id="rId239" Type="http://schemas.openxmlformats.org/officeDocument/2006/relationships/image" Target="../media/image475.png"/><Relationship Id="rId250" Type="http://schemas.openxmlformats.org/officeDocument/2006/relationships/customXml" Target="../ink/ink126.xml"/><Relationship Id="rId271" Type="http://schemas.openxmlformats.org/officeDocument/2006/relationships/customXml" Target="../ink/ink137.xml"/><Relationship Id="rId292" Type="http://schemas.openxmlformats.org/officeDocument/2006/relationships/image" Target="../media/image501.png"/><Relationship Id="rId306" Type="http://schemas.openxmlformats.org/officeDocument/2006/relationships/image" Target="../media/image508.png"/><Relationship Id="rId24" Type="http://schemas.openxmlformats.org/officeDocument/2006/relationships/image" Target="../media/image369.png"/><Relationship Id="rId45" Type="http://schemas.openxmlformats.org/officeDocument/2006/relationships/customXml" Target="../ink/ink22.xml"/><Relationship Id="rId66" Type="http://schemas.openxmlformats.org/officeDocument/2006/relationships/image" Target="../media/image390.png"/><Relationship Id="rId87" Type="http://schemas.openxmlformats.org/officeDocument/2006/relationships/image" Target="../media/image400.png"/><Relationship Id="rId110" Type="http://schemas.openxmlformats.org/officeDocument/2006/relationships/image" Target="../media/image411.png"/><Relationship Id="rId131" Type="http://schemas.openxmlformats.org/officeDocument/2006/relationships/customXml" Target="../ink/ink66.xml"/><Relationship Id="rId327" Type="http://schemas.openxmlformats.org/officeDocument/2006/relationships/image" Target="../media/image518.png"/><Relationship Id="rId152" Type="http://schemas.openxmlformats.org/officeDocument/2006/relationships/image" Target="../media/image432.png"/><Relationship Id="rId173" Type="http://schemas.openxmlformats.org/officeDocument/2006/relationships/customXml" Target="../ink/ink87.xml"/><Relationship Id="rId194" Type="http://schemas.openxmlformats.org/officeDocument/2006/relationships/image" Target="../media/image453.png"/><Relationship Id="rId208" Type="http://schemas.openxmlformats.org/officeDocument/2006/relationships/image" Target="../media/image460.png"/><Relationship Id="rId229" Type="http://schemas.openxmlformats.org/officeDocument/2006/relationships/customXml" Target="../ink/ink115.xml"/><Relationship Id="rId240" Type="http://schemas.openxmlformats.org/officeDocument/2006/relationships/customXml" Target="../ink/ink121.xml"/><Relationship Id="rId261" Type="http://schemas.openxmlformats.org/officeDocument/2006/relationships/image" Target="../media/image486.png"/><Relationship Id="rId14" Type="http://schemas.openxmlformats.org/officeDocument/2006/relationships/image" Target="../media/image364.png"/><Relationship Id="rId35" Type="http://schemas.openxmlformats.org/officeDocument/2006/relationships/customXml" Target="../ink/ink17.xml"/><Relationship Id="rId56" Type="http://schemas.openxmlformats.org/officeDocument/2006/relationships/image" Target="../media/image385.png"/><Relationship Id="rId77" Type="http://schemas.openxmlformats.org/officeDocument/2006/relationships/customXml" Target="../ink/ink38.xml"/><Relationship Id="rId100" Type="http://schemas.openxmlformats.org/officeDocument/2006/relationships/image" Target="../media/image406.png"/><Relationship Id="rId282" Type="http://schemas.openxmlformats.org/officeDocument/2006/relationships/image" Target="../media/image496.png"/><Relationship Id="rId317" Type="http://schemas.openxmlformats.org/officeDocument/2006/relationships/image" Target="../media/image513.png"/><Relationship Id="rId338" Type="http://schemas.openxmlformats.org/officeDocument/2006/relationships/image" Target="../media/image523.png"/><Relationship Id="rId8" Type="http://schemas.openxmlformats.org/officeDocument/2006/relationships/image" Target="../media/image361.png"/><Relationship Id="rId98" Type="http://schemas.openxmlformats.org/officeDocument/2006/relationships/image" Target="../media/image405.png"/><Relationship Id="rId121" Type="http://schemas.openxmlformats.org/officeDocument/2006/relationships/customXml" Target="../ink/ink61.xml"/><Relationship Id="rId142" Type="http://schemas.openxmlformats.org/officeDocument/2006/relationships/image" Target="../media/image427.png"/><Relationship Id="rId163" Type="http://schemas.openxmlformats.org/officeDocument/2006/relationships/customXml" Target="../ink/ink82.xml"/><Relationship Id="rId184" Type="http://schemas.openxmlformats.org/officeDocument/2006/relationships/image" Target="../media/image448.png"/><Relationship Id="rId219" Type="http://schemas.openxmlformats.org/officeDocument/2006/relationships/customXml" Target="../ink/ink110.xml"/><Relationship Id="rId230" Type="http://schemas.openxmlformats.org/officeDocument/2006/relationships/customXml" Target="../ink/ink116.xml"/><Relationship Id="rId251" Type="http://schemas.openxmlformats.org/officeDocument/2006/relationships/image" Target="../media/image481.png"/><Relationship Id="rId25" Type="http://schemas.openxmlformats.org/officeDocument/2006/relationships/customXml" Target="../ink/ink12.xml"/><Relationship Id="rId46" Type="http://schemas.openxmlformats.org/officeDocument/2006/relationships/image" Target="../media/image380.png"/><Relationship Id="rId67" Type="http://schemas.openxmlformats.org/officeDocument/2006/relationships/customXml" Target="../ink/ink33.xml"/><Relationship Id="rId116" Type="http://schemas.openxmlformats.org/officeDocument/2006/relationships/image" Target="../media/image414.png"/><Relationship Id="rId137" Type="http://schemas.openxmlformats.org/officeDocument/2006/relationships/customXml" Target="../ink/ink69.xml"/><Relationship Id="rId158" Type="http://schemas.openxmlformats.org/officeDocument/2006/relationships/image" Target="../media/image435.png"/><Relationship Id="rId272" Type="http://schemas.openxmlformats.org/officeDocument/2006/relationships/image" Target="../media/image491.png"/><Relationship Id="rId293" Type="http://schemas.openxmlformats.org/officeDocument/2006/relationships/customXml" Target="../ink/ink148.xml"/><Relationship Id="rId302" Type="http://schemas.openxmlformats.org/officeDocument/2006/relationships/image" Target="../media/image506.png"/><Relationship Id="rId307" Type="http://schemas.openxmlformats.org/officeDocument/2006/relationships/customXml" Target="../ink/ink155.xml"/><Relationship Id="rId323" Type="http://schemas.openxmlformats.org/officeDocument/2006/relationships/image" Target="../media/image516.png"/><Relationship Id="rId328" Type="http://schemas.openxmlformats.org/officeDocument/2006/relationships/customXml" Target="../ink/ink166.xml"/><Relationship Id="rId344" Type="http://schemas.openxmlformats.org/officeDocument/2006/relationships/image" Target="../media/image526.png"/><Relationship Id="rId20" Type="http://schemas.openxmlformats.org/officeDocument/2006/relationships/image" Target="../media/image367.png"/><Relationship Id="rId41" Type="http://schemas.openxmlformats.org/officeDocument/2006/relationships/customXml" Target="../ink/ink20.xml"/><Relationship Id="rId62" Type="http://schemas.openxmlformats.org/officeDocument/2006/relationships/image" Target="../media/image388.png"/><Relationship Id="rId83" Type="http://schemas.openxmlformats.org/officeDocument/2006/relationships/customXml" Target="../ink/ink41.xml"/><Relationship Id="rId88" Type="http://schemas.openxmlformats.org/officeDocument/2006/relationships/customXml" Target="../ink/ink44.xml"/><Relationship Id="rId111" Type="http://schemas.openxmlformats.org/officeDocument/2006/relationships/customXml" Target="../ink/ink56.xml"/><Relationship Id="rId132" Type="http://schemas.openxmlformats.org/officeDocument/2006/relationships/image" Target="../media/image422.png"/><Relationship Id="rId153" Type="http://schemas.openxmlformats.org/officeDocument/2006/relationships/customXml" Target="../ink/ink77.xml"/><Relationship Id="rId174" Type="http://schemas.openxmlformats.org/officeDocument/2006/relationships/image" Target="../media/image443.png"/><Relationship Id="rId179" Type="http://schemas.openxmlformats.org/officeDocument/2006/relationships/customXml" Target="../ink/ink90.xml"/><Relationship Id="rId195" Type="http://schemas.openxmlformats.org/officeDocument/2006/relationships/customXml" Target="../ink/ink98.xml"/><Relationship Id="rId209" Type="http://schemas.openxmlformats.org/officeDocument/2006/relationships/customXml" Target="../ink/ink105.xml"/><Relationship Id="rId190" Type="http://schemas.openxmlformats.org/officeDocument/2006/relationships/image" Target="../media/image451.png"/><Relationship Id="rId204" Type="http://schemas.openxmlformats.org/officeDocument/2006/relationships/image" Target="../media/image458.png"/><Relationship Id="rId220" Type="http://schemas.openxmlformats.org/officeDocument/2006/relationships/image" Target="../media/image466.png"/><Relationship Id="rId225" Type="http://schemas.openxmlformats.org/officeDocument/2006/relationships/customXml" Target="../ink/ink113.xml"/><Relationship Id="rId241" Type="http://schemas.openxmlformats.org/officeDocument/2006/relationships/image" Target="../media/image476.png"/><Relationship Id="rId246" Type="http://schemas.openxmlformats.org/officeDocument/2006/relationships/customXml" Target="../ink/ink124.xml"/><Relationship Id="rId267" Type="http://schemas.openxmlformats.org/officeDocument/2006/relationships/image" Target="../media/image489.png"/><Relationship Id="rId288" Type="http://schemas.openxmlformats.org/officeDocument/2006/relationships/image" Target="../media/image499.png"/><Relationship Id="rId15" Type="http://schemas.openxmlformats.org/officeDocument/2006/relationships/customXml" Target="../ink/ink7.xml"/><Relationship Id="rId36" Type="http://schemas.openxmlformats.org/officeDocument/2006/relationships/image" Target="../media/image375.png"/><Relationship Id="rId57" Type="http://schemas.openxmlformats.org/officeDocument/2006/relationships/customXml" Target="../ink/ink28.xml"/><Relationship Id="rId106" Type="http://schemas.openxmlformats.org/officeDocument/2006/relationships/image" Target="../media/image409.png"/><Relationship Id="rId127" Type="http://schemas.openxmlformats.org/officeDocument/2006/relationships/customXml" Target="../ink/ink64.xml"/><Relationship Id="rId262" Type="http://schemas.openxmlformats.org/officeDocument/2006/relationships/customXml" Target="../ink/ink132.xml"/><Relationship Id="rId283" Type="http://schemas.openxmlformats.org/officeDocument/2006/relationships/customXml" Target="../ink/ink143.xml"/><Relationship Id="rId313" Type="http://schemas.openxmlformats.org/officeDocument/2006/relationships/image" Target="../media/image511.png"/><Relationship Id="rId318" Type="http://schemas.openxmlformats.org/officeDocument/2006/relationships/customXml" Target="../ink/ink161.xml"/><Relationship Id="rId339" Type="http://schemas.openxmlformats.org/officeDocument/2006/relationships/customXml" Target="../ink/ink172.xml"/><Relationship Id="rId10" Type="http://schemas.openxmlformats.org/officeDocument/2006/relationships/image" Target="../media/image362.png"/><Relationship Id="rId31" Type="http://schemas.openxmlformats.org/officeDocument/2006/relationships/customXml" Target="../ink/ink15.xml"/><Relationship Id="rId52" Type="http://schemas.openxmlformats.org/officeDocument/2006/relationships/image" Target="../media/image383.png"/><Relationship Id="rId73" Type="http://schemas.openxmlformats.org/officeDocument/2006/relationships/customXml" Target="../ink/ink36.xml"/><Relationship Id="rId78" Type="http://schemas.openxmlformats.org/officeDocument/2006/relationships/image" Target="../media/image396.png"/><Relationship Id="rId94" Type="http://schemas.openxmlformats.org/officeDocument/2006/relationships/customXml" Target="../ink/ink47.xml"/><Relationship Id="rId99" Type="http://schemas.openxmlformats.org/officeDocument/2006/relationships/customXml" Target="../ink/ink50.xml"/><Relationship Id="rId101" Type="http://schemas.openxmlformats.org/officeDocument/2006/relationships/customXml" Target="../ink/ink51.xml"/><Relationship Id="rId122" Type="http://schemas.openxmlformats.org/officeDocument/2006/relationships/image" Target="../media/image417.png"/><Relationship Id="rId143" Type="http://schemas.openxmlformats.org/officeDocument/2006/relationships/customXml" Target="../ink/ink72.xml"/><Relationship Id="rId148" Type="http://schemas.openxmlformats.org/officeDocument/2006/relationships/image" Target="../media/image430.png"/><Relationship Id="rId164" Type="http://schemas.openxmlformats.org/officeDocument/2006/relationships/image" Target="../media/image438.png"/><Relationship Id="rId169" Type="http://schemas.openxmlformats.org/officeDocument/2006/relationships/customXml" Target="../ink/ink85.xml"/><Relationship Id="rId185" Type="http://schemas.openxmlformats.org/officeDocument/2006/relationships/customXml" Target="../ink/ink93.xml"/><Relationship Id="rId334" Type="http://schemas.openxmlformats.org/officeDocument/2006/relationships/image" Target="../media/image521.png"/><Relationship Id="rId4" Type="http://schemas.openxmlformats.org/officeDocument/2006/relationships/image" Target="../media/image359.png"/><Relationship Id="rId9" Type="http://schemas.openxmlformats.org/officeDocument/2006/relationships/customXml" Target="../ink/ink4.xml"/><Relationship Id="rId180" Type="http://schemas.openxmlformats.org/officeDocument/2006/relationships/image" Target="../media/image446.png"/><Relationship Id="rId210" Type="http://schemas.openxmlformats.org/officeDocument/2006/relationships/image" Target="../media/image461.png"/><Relationship Id="rId215" Type="http://schemas.openxmlformats.org/officeDocument/2006/relationships/customXml" Target="../ink/ink108.xml"/><Relationship Id="rId236" Type="http://schemas.openxmlformats.org/officeDocument/2006/relationships/customXml" Target="../ink/ink119.xml"/><Relationship Id="rId257" Type="http://schemas.openxmlformats.org/officeDocument/2006/relationships/image" Target="../media/image484.png"/><Relationship Id="rId278" Type="http://schemas.openxmlformats.org/officeDocument/2006/relationships/image" Target="../media/image494.png"/><Relationship Id="rId26" Type="http://schemas.openxmlformats.org/officeDocument/2006/relationships/image" Target="../media/image370.png"/><Relationship Id="rId231" Type="http://schemas.openxmlformats.org/officeDocument/2006/relationships/image" Target="../media/image471.png"/><Relationship Id="rId252" Type="http://schemas.openxmlformats.org/officeDocument/2006/relationships/customXml" Target="../ink/ink127.xml"/><Relationship Id="rId273" Type="http://schemas.openxmlformats.org/officeDocument/2006/relationships/customXml" Target="../ink/ink138.xml"/><Relationship Id="rId294" Type="http://schemas.openxmlformats.org/officeDocument/2006/relationships/image" Target="../media/image502.png"/><Relationship Id="rId308" Type="http://schemas.openxmlformats.org/officeDocument/2006/relationships/image" Target="../media/image509.png"/><Relationship Id="rId329" Type="http://schemas.openxmlformats.org/officeDocument/2006/relationships/image" Target="../media/image519.png"/><Relationship Id="rId47" Type="http://schemas.openxmlformats.org/officeDocument/2006/relationships/customXml" Target="../ink/ink23.xml"/><Relationship Id="rId68" Type="http://schemas.openxmlformats.org/officeDocument/2006/relationships/image" Target="../media/image391.png"/><Relationship Id="rId89" Type="http://schemas.openxmlformats.org/officeDocument/2006/relationships/image" Target="../media/image401.png"/><Relationship Id="rId112" Type="http://schemas.openxmlformats.org/officeDocument/2006/relationships/image" Target="../media/image412.png"/><Relationship Id="rId133" Type="http://schemas.openxmlformats.org/officeDocument/2006/relationships/customXml" Target="../ink/ink67.xml"/><Relationship Id="rId154" Type="http://schemas.openxmlformats.org/officeDocument/2006/relationships/image" Target="../media/image433.png"/><Relationship Id="rId175" Type="http://schemas.openxmlformats.org/officeDocument/2006/relationships/customXml" Target="../ink/ink88.xml"/><Relationship Id="rId340" Type="http://schemas.openxmlformats.org/officeDocument/2006/relationships/image" Target="../media/image524.png"/><Relationship Id="rId196" Type="http://schemas.openxmlformats.org/officeDocument/2006/relationships/image" Target="../media/image454.png"/><Relationship Id="rId200" Type="http://schemas.openxmlformats.org/officeDocument/2006/relationships/image" Target="../media/image456.png"/><Relationship Id="rId16" Type="http://schemas.openxmlformats.org/officeDocument/2006/relationships/image" Target="../media/image365.png"/><Relationship Id="rId221" Type="http://schemas.openxmlformats.org/officeDocument/2006/relationships/customXml" Target="../ink/ink111.xml"/><Relationship Id="rId242" Type="http://schemas.openxmlformats.org/officeDocument/2006/relationships/customXml" Target="../ink/ink122.xml"/><Relationship Id="rId263" Type="http://schemas.openxmlformats.org/officeDocument/2006/relationships/image" Target="../media/image487.png"/><Relationship Id="rId284" Type="http://schemas.openxmlformats.org/officeDocument/2006/relationships/image" Target="../media/image497.png"/><Relationship Id="rId319" Type="http://schemas.openxmlformats.org/officeDocument/2006/relationships/image" Target="../media/image514.png"/><Relationship Id="rId37" Type="http://schemas.openxmlformats.org/officeDocument/2006/relationships/customXml" Target="../ink/ink18.xml"/><Relationship Id="rId58" Type="http://schemas.openxmlformats.org/officeDocument/2006/relationships/image" Target="../media/image386.png"/><Relationship Id="rId79" Type="http://schemas.openxmlformats.org/officeDocument/2006/relationships/customXml" Target="../ink/ink39.xml"/><Relationship Id="rId102" Type="http://schemas.openxmlformats.org/officeDocument/2006/relationships/image" Target="../media/image407.png"/><Relationship Id="rId123" Type="http://schemas.openxmlformats.org/officeDocument/2006/relationships/customXml" Target="../ink/ink62.xml"/><Relationship Id="rId144" Type="http://schemas.openxmlformats.org/officeDocument/2006/relationships/image" Target="../media/image428.png"/><Relationship Id="rId330" Type="http://schemas.openxmlformats.org/officeDocument/2006/relationships/customXml" Target="../ink/ink167.xml"/><Relationship Id="rId90" Type="http://schemas.openxmlformats.org/officeDocument/2006/relationships/customXml" Target="../ink/ink45.xml"/><Relationship Id="rId165" Type="http://schemas.openxmlformats.org/officeDocument/2006/relationships/customXml" Target="../ink/ink83.xml"/><Relationship Id="rId186" Type="http://schemas.openxmlformats.org/officeDocument/2006/relationships/image" Target="../media/image449.png"/><Relationship Id="rId211" Type="http://schemas.openxmlformats.org/officeDocument/2006/relationships/customXml" Target="../ink/ink106.xml"/><Relationship Id="rId232" Type="http://schemas.openxmlformats.org/officeDocument/2006/relationships/customXml" Target="../ink/ink117.xml"/><Relationship Id="rId253" Type="http://schemas.openxmlformats.org/officeDocument/2006/relationships/image" Target="../media/image482.png"/><Relationship Id="rId274" Type="http://schemas.openxmlformats.org/officeDocument/2006/relationships/image" Target="../media/image492.png"/><Relationship Id="rId295" Type="http://schemas.openxmlformats.org/officeDocument/2006/relationships/customXml" Target="../ink/ink149.xml"/><Relationship Id="rId309" Type="http://schemas.openxmlformats.org/officeDocument/2006/relationships/customXml" Target="../ink/ink156.xml"/><Relationship Id="rId27" Type="http://schemas.openxmlformats.org/officeDocument/2006/relationships/customXml" Target="../ink/ink13.xml"/><Relationship Id="rId48" Type="http://schemas.openxmlformats.org/officeDocument/2006/relationships/image" Target="../media/image381.png"/><Relationship Id="rId69" Type="http://schemas.openxmlformats.org/officeDocument/2006/relationships/customXml" Target="../ink/ink34.xml"/><Relationship Id="rId113" Type="http://schemas.openxmlformats.org/officeDocument/2006/relationships/customXml" Target="../ink/ink57.xml"/><Relationship Id="rId134" Type="http://schemas.openxmlformats.org/officeDocument/2006/relationships/image" Target="../media/image423.png"/><Relationship Id="rId320" Type="http://schemas.openxmlformats.org/officeDocument/2006/relationships/customXml" Target="../ink/ink162.xml"/><Relationship Id="rId80" Type="http://schemas.openxmlformats.org/officeDocument/2006/relationships/image" Target="../media/image397.png"/><Relationship Id="rId155" Type="http://schemas.openxmlformats.org/officeDocument/2006/relationships/customXml" Target="../ink/ink78.xml"/><Relationship Id="rId176" Type="http://schemas.openxmlformats.org/officeDocument/2006/relationships/image" Target="../media/image444.png"/><Relationship Id="rId197" Type="http://schemas.openxmlformats.org/officeDocument/2006/relationships/customXml" Target="../ink/ink99.xml"/><Relationship Id="rId341" Type="http://schemas.openxmlformats.org/officeDocument/2006/relationships/customXml" Target="../ink/ink173.xml"/><Relationship Id="rId201" Type="http://schemas.openxmlformats.org/officeDocument/2006/relationships/customXml" Target="../ink/ink101.xml"/><Relationship Id="rId222" Type="http://schemas.openxmlformats.org/officeDocument/2006/relationships/image" Target="../media/image467.png"/><Relationship Id="rId243" Type="http://schemas.openxmlformats.org/officeDocument/2006/relationships/image" Target="../media/image477.png"/><Relationship Id="rId264" Type="http://schemas.openxmlformats.org/officeDocument/2006/relationships/customXml" Target="../ink/ink133.xml"/><Relationship Id="rId285" Type="http://schemas.openxmlformats.org/officeDocument/2006/relationships/customXml" Target="../ink/ink144.xml"/><Relationship Id="rId17" Type="http://schemas.openxmlformats.org/officeDocument/2006/relationships/customXml" Target="../ink/ink8.xml"/><Relationship Id="rId38" Type="http://schemas.openxmlformats.org/officeDocument/2006/relationships/image" Target="../media/image376.png"/><Relationship Id="rId59" Type="http://schemas.openxmlformats.org/officeDocument/2006/relationships/customXml" Target="../ink/ink29.xml"/><Relationship Id="rId103" Type="http://schemas.openxmlformats.org/officeDocument/2006/relationships/customXml" Target="../ink/ink52.xml"/><Relationship Id="rId124" Type="http://schemas.openxmlformats.org/officeDocument/2006/relationships/image" Target="../media/image418.png"/><Relationship Id="rId310" Type="http://schemas.openxmlformats.org/officeDocument/2006/relationships/image" Target="../media/image510.png"/><Relationship Id="rId70" Type="http://schemas.openxmlformats.org/officeDocument/2006/relationships/image" Target="../media/image392.png"/><Relationship Id="rId91" Type="http://schemas.openxmlformats.org/officeDocument/2006/relationships/image" Target="../media/image402.png"/><Relationship Id="rId145" Type="http://schemas.openxmlformats.org/officeDocument/2006/relationships/customXml" Target="../ink/ink73.xml"/><Relationship Id="rId166" Type="http://schemas.openxmlformats.org/officeDocument/2006/relationships/image" Target="../media/image439.png"/><Relationship Id="rId187" Type="http://schemas.openxmlformats.org/officeDocument/2006/relationships/customXml" Target="../ink/ink94.xml"/><Relationship Id="rId331" Type="http://schemas.openxmlformats.org/officeDocument/2006/relationships/image" Target="../media/image520.png"/><Relationship Id="rId1" Type="http://schemas.openxmlformats.org/officeDocument/2006/relationships/slideLayout" Target="../slideLayouts/slideLayout2.xml"/><Relationship Id="rId212" Type="http://schemas.openxmlformats.org/officeDocument/2006/relationships/image" Target="../media/image462.png"/><Relationship Id="rId233" Type="http://schemas.openxmlformats.org/officeDocument/2006/relationships/image" Target="../media/image472.png"/><Relationship Id="rId254" Type="http://schemas.openxmlformats.org/officeDocument/2006/relationships/customXml" Target="../ink/ink128.xml"/><Relationship Id="rId28" Type="http://schemas.openxmlformats.org/officeDocument/2006/relationships/image" Target="../media/image371.png"/><Relationship Id="rId49" Type="http://schemas.openxmlformats.org/officeDocument/2006/relationships/customXml" Target="../ink/ink24.xml"/><Relationship Id="rId114" Type="http://schemas.openxmlformats.org/officeDocument/2006/relationships/image" Target="../media/image413.png"/><Relationship Id="rId275" Type="http://schemas.openxmlformats.org/officeDocument/2006/relationships/customXml" Target="../ink/ink139.xml"/><Relationship Id="rId296" Type="http://schemas.openxmlformats.org/officeDocument/2006/relationships/image" Target="../media/image503.png"/><Relationship Id="rId300" Type="http://schemas.openxmlformats.org/officeDocument/2006/relationships/image" Target="../media/image505.png"/><Relationship Id="rId60" Type="http://schemas.openxmlformats.org/officeDocument/2006/relationships/image" Target="../media/image387.png"/><Relationship Id="rId81" Type="http://schemas.openxmlformats.org/officeDocument/2006/relationships/customXml" Target="../ink/ink40.xml"/><Relationship Id="rId135" Type="http://schemas.openxmlformats.org/officeDocument/2006/relationships/customXml" Target="../ink/ink68.xml"/><Relationship Id="rId156" Type="http://schemas.openxmlformats.org/officeDocument/2006/relationships/image" Target="../media/image434.png"/><Relationship Id="rId177" Type="http://schemas.openxmlformats.org/officeDocument/2006/relationships/customXml" Target="../ink/ink89.xml"/><Relationship Id="rId198" Type="http://schemas.openxmlformats.org/officeDocument/2006/relationships/image" Target="../media/image455.png"/><Relationship Id="rId321" Type="http://schemas.openxmlformats.org/officeDocument/2006/relationships/image" Target="../media/image515.png"/><Relationship Id="rId342" Type="http://schemas.openxmlformats.org/officeDocument/2006/relationships/image" Target="../media/image525.png"/><Relationship Id="rId202" Type="http://schemas.openxmlformats.org/officeDocument/2006/relationships/image" Target="../media/image457.png"/><Relationship Id="rId223" Type="http://schemas.openxmlformats.org/officeDocument/2006/relationships/customXml" Target="../ink/ink112.xml"/><Relationship Id="rId244" Type="http://schemas.openxmlformats.org/officeDocument/2006/relationships/customXml" Target="../ink/ink123.xml"/><Relationship Id="rId18" Type="http://schemas.openxmlformats.org/officeDocument/2006/relationships/image" Target="../media/image366.png"/><Relationship Id="rId39" Type="http://schemas.openxmlformats.org/officeDocument/2006/relationships/customXml" Target="../ink/ink19.xml"/><Relationship Id="rId265" Type="http://schemas.openxmlformats.org/officeDocument/2006/relationships/image" Target="../media/image488.png"/><Relationship Id="rId286" Type="http://schemas.openxmlformats.org/officeDocument/2006/relationships/image" Target="../media/image498.png"/><Relationship Id="rId50" Type="http://schemas.openxmlformats.org/officeDocument/2006/relationships/image" Target="../media/image382.png"/><Relationship Id="rId104" Type="http://schemas.openxmlformats.org/officeDocument/2006/relationships/image" Target="../media/image408.png"/><Relationship Id="rId125" Type="http://schemas.openxmlformats.org/officeDocument/2006/relationships/customXml" Target="../ink/ink63.xml"/><Relationship Id="rId146" Type="http://schemas.openxmlformats.org/officeDocument/2006/relationships/image" Target="../media/image429.png"/><Relationship Id="rId167" Type="http://schemas.openxmlformats.org/officeDocument/2006/relationships/customXml" Target="../ink/ink84.xml"/><Relationship Id="rId188" Type="http://schemas.openxmlformats.org/officeDocument/2006/relationships/image" Target="../media/image450.png"/><Relationship Id="rId311" Type="http://schemas.openxmlformats.org/officeDocument/2006/relationships/customXml" Target="../ink/ink157.xml"/><Relationship Id="rId332" Type="http://schemas.openxmlformats.org/officeDocument/2006/relationships/customXml" Target="../ink/ink168.xml"/><Relationship Id="rId71" Type="http://schemas.openxmlformats.org/officeDocument/2006/relationships/customXml" Target="../ink/ink35.xml"/><Relationship Id="rId92" Type="http://schemas.openxmlformats.org/officeDocument/2006/relationships/customXml" Target="../ink/ink46.xml"/><Relationship Id="rId213" Type="http://schemas.openxmlformats.org/officeDocument/2006/relationships/customXml" Target="../ink/ink107.xml"/><Relationship Id="rId234" Type="http://schemas.openxmlformats.org/officeDocument/2006/relationships/customXml" Target="../ink/ink118.xml"/><Relationship Id="rId2" Type="http://schemas.openxmlformats.org/officeDocument/2006/relationships/image" Target="../media/image4.png"/><Relationship Id="rId29" Type="http://schemas.openxmlformats.org/officeDocument/2006/relationships/customXml" Target="../ink/ink14.xml"/><Relationship Id="rId255" Type="http://schemas.openxmlformats.org/officeDocument/2006/relationships/image" Target="../media/image483.png"/><Relationship Id="rId276" Type="http://schemas.openxmlformats.org/officeDocument/2006/relationships/image" Target="../media/image493.png"/><Relationship Id="rId297" Type="http://schemas.openxmlformats.org/officeDocument/2006/relationships/customXml" Target="../ink/ink150.xml"/><Relationship Id="rId40" Type="http://schemas.openxmlformats.org/officeDocument/2006/relationships/image" Target="../media/image377.png"/><Relationship Id="rId115" Type="http://schemas.openxmlformats.org/officeDocument/2006/relationships/customXml" Target="../ink/ink58.xml"/><Relationship Id="rId136" Type="http://schemas.openxmlformats.org/officeDocument/2006/relationships/image" Target="../media/image424.png"/><Relationship Id="rId157" Type="http://schemas.openxmlformats.org/officeDocument/2006/relationships/customXml" Target="../ink/ink79.xml"/><Relationship Id="rId178" Type="http://schemas.openxmlformats.org/officeDocument/2006/relationships/image" Target="../media/image445.png"/><Relationship Id="rId301" Type="http://schemas.openxmlformats.org/officeDocument/2006/relationships/customXml" Target="../ink/ink152.xml"/><Relationship Id="rId322" Type="http://schemas.openxmlformats.org/officeDocument/2006/relationships/customXml" Target="../ink/ink163.xml"/><Relationship Id="rId343" Type="http://schemas.openxmlformats.org/officeDocument/2006/relationships/customXml" Target="../ink/ink174.xml"/><Relationship Id="rId61" Type="http://schemas.openxmlformats.org/officeDocument/2006/relationships/customXml" Target="../ink/ink30.xml"/><Relationship Id="rId82" Type="http://schemas.openxmlformats.org/officeDocument/2006/relationships/image" Target="../media/image398.png"/><Relationship Id="rId199" Type="http://schemas.openxmlformats.org/officeDocument/2006/relationships/customXml" Target="../ink/ink100.xml"/><Relationship Id="rId203" Type="http://schemas.openxmlformats.org/officeDocument/2006/relationships/customXml" Target="../ink/ink102.xml"/><Relationship Id="rId19" Type="http://schemas.openxmlformats.org/officeDocument/2006/relationships/customXml" Target="../ink/ink9.xml"/><Relationship Id="rId224" Type="http://schemas.openxmlformats.org/officeDocument/2006/relationships/image" Target="../media/image468.png"/><Relationship Id="rId245" Type="http://schemas.openxmlformats.org/officeDocument/2006/relationships/image" Target="../media/image478.png"/><Relationship Id="rId266" Type="http://schemas.openxmlformats.org/officeDocument/2006/relationships/customXml" Target="../ink/ink134.xml"/><Relationship Id="rId287" Type="http://schemas.openxmlformats.org/officeDocument/2006/relationships/customXml" Target="../ink/ink145.xml"/><Relationship Id="rId30" Type="http://schemas.openxmlformats.org/officeDocument/2006/relationships/image" Target="../media/image372.png"/><Relationship Id="rId105" Type="http://schemas.openxmlformats.org/officeDocument/2006/relationships/customXml" Target="../ink/ink53.xml"/><Relationship Id="rId126" Type="http://schemas.openxmlformats.org/officeDocument/2006/relationships/image" Target="../media/image419.png"/><Relationship Id="rId147" Type="http://schemas.openxmlformats.org/officeDocument/2006/relationships/customXml" Target="../ink/ink74.xml"/><Relationship Id="rId168" Type="http://schemas.openxmlformats.org/officeDocument/2006/relationships/image" Target="../media/image440.png"/><Relationship Id="rId312" Type="http://schemas.openxmlformats.org/officeDocument/2006/relationships/customXml" Target="../ink/ink158.xml"/><Relationship Id="rId333" Type="http://schemas.openxmlformats.org/officeDocument/2006/relationships/customXml" Target="../ink/ink169.xml"/><Relationship Id="rId51" Type="http://schemas.openxmlformats.org/officeDocument/2006/relationships/customXml" Target="../ink/ink25.xml"/><Relationship Id="rId72" Type="http://schemas.openxmlformats.org/officeDocument/2006/relationships/image" Target="../media/image393.png"/><Relationship Id="rId93" Type="http://schemas.openxmlformats.org/officeDocument/2006/relationships/image" Target="../media/image403.png"/><Relationship Id="rId189" Type="http://schemas.openxmlformats.org/officeDocument/2006/relationships/customXml" Target="../ink/ink95.xml"/><Relationship Id="rId3" Type="http://schemas.openxmlformats.org/officeDocument/2006/relationships/customXml" Target="../ink/ink1.xml"/><Relationship Id="rId214" Type="http://schemas.openxmlformats.org/officeDocument/2006/relationships/image" Target="../media/image463.png"/><Relationship Id="rId235" Type="http://schemas.openxmlformats.org/officeDocument/2006/relationships/image" Target="../media/image473.png"/><Relationship Id="rId256" Type="http://schemas.openxmlformats.org/officeDocument/2006/relationships/customXml" Target="../ink/ink129.xml"/><Relationship Id="rId277" Type="http://schemas.openxmlformats.org/officeDocument/2006/relationships/customXml" Target="../ink/ink140.xml"/><Relationship Id="rId298" Type="http://schemas.openxmlformats.org/officeDocument/2006/relationships/image" Target="../media/image50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a:extLst>
              <a:ext uri="{FF2B5EF4-FFF2-40B4-BE49-F238E27FC236}">
                <a16:creationId xmlns:a16="http://schemas.microsoft.com/office/drawing/2014/main" id="{D9227913-F9F8-2FC0-AE4B-9BBDA7E81A75}"/>
              </a:ext>
            </a:extLst>
          </p:cNvPr>
          <p:cNvSpPr>
            <a:spLocks noGrp="1" noChangeArrowheads="1"/>
          </p:cNvSpPr>
          <p:nvPr>
            <p:ph type="subTitle" idx="1"/>
          </p:nvPr>
        </p:nvSpPr>
        <p:spPr>
          <a:xfrm>
            <a:off x="304800" y="4572000"/>
            <a:ext cx="8534400" cy="1752600"/>
          </a:xfrm>
        </p:spPr>
        <p:txBody>
          <a:bodyPr/>
          <a:lstStyle/>
          <a:p>
            <a:pPr eaLnBrk="1" hangingPunct="1">
              <a:lnSpc>
                <a:spcPct val="90000"/>
              </a:lnSpc>
            </a:pPr>
            <a:r>
              <a:rPr lang="en-US" altLang="en-US" sz="3600" b="1"/>
              <a:t>Chapter 7 Appendix A</a:t>
            </a:r>
          </a:p>
          <a:p>
            <a:pPr eaLnBrk="1" hangingPunct="1">
              <a:lnSpc>
                <a:spcPct val="90000"/>
              </a:lnSpc>
            </a:pPr>
            <a:r>
              <a:rPr lang="en-US" altLang="en-US" sz="3600" b="1"/>
              <a:t>Object-Oriented Analysis and Design: Use Cases[UML]</a:t>
            </a:r>
          </a:p>
        </p:txBody>
      </p:sp>
      <p:sp>
        <p:nvSpPr>
          <p:cNvPr id="4099" name="Rectangle 8">
            <a:extLst>
              <a:ext uri="{FF2B5EF4-FFF2-40B4-BE49-F238E27FC236}">
                <a16:creationId xmlns:a16="http://schemas.microsoft.com/office/drawing/2014/main" id="{F9CBC776-57AA-67EA-D8F8-36BCD0122EDE}"/>
              </a:ext>
            </a:extLst>
          </p:cNvPr>
          <p:cNvSpPr>
            <a:spLocks noChangeArrowheads="1"/>
          </p:cNvSpPr>
          <p:nvPr/>
        </p:nvSpPr>
        <p:spPr bwMode="auto">
          <a:xfrm>
            <a:off x="914400" y="457200"/>
            <a:ext cx="746760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lgn="ctr" eaLnBrk="1" hangingPunct="1">
              <a:lnSpc>
                <a:spcPct val="75000"/>
              </a:lnSpc>
              <a:spcBef>
                <a:spcPct val="0"/>
              </a:spcBef>
              <a:buClrTx/>
              <a:buSzTx/>
              <a:buFontTx/>
              <a:buNone/>
            </a:pPr>
            <a:endParaRPr lang="en-US" altLang="en-US" sz="4000" b="1">
              <a:solidFill>
                <a:schemeClr val="tx2"/>
              </a:solidFill>
            </a:endParaRPr>
          </a:p>
          <a:p>
            <a:pPr algn="ctr" eaLnBrk="1" hangingPunct="1">
              <a:lnSpc>
                <a:spcPct val="75000"/>
              </a:lnSpc>
              <a:spcBef>
                <a:spcPct val="0"/>
              </a:spcBef>
              <a:buClrTx/>
              <a:buSzTx/>
              <a:buFontTx/>
              <a:buNone/>
            </a:pPr>
            <a:endParaRPr lang="en-US" altLang="en-US" sz="4000" b="1">
              <a:solidFill>
                <a:schemeClr val="tx2"/>
              </a:solidFill>
            </a:endParaRPr>
          </a:p>
          <a:p>
            <a:pPr algn="ctr" eaLnBrk="1" hangingPunct="1">
              <a:spcBef>
                <a:spcPct val="0"/>
              </a:spcBef>
              <a:buClrTx/>
              <a:buSzTx/>
              <a:buFontTx/>
              <a:buNone/>
            </a:pPr>
            <a:r>
              <a:rPr lang="en-US" altLang="en-US" sz="4000" b="1">
                <a:solidFill>
                  <a:schemeClr val="tx2"/>
                </a:solidFill>
              </a:rPr>
              <a:t>Modern Systems Analysis</a:t>
            </a:r>
            <a:br>
              <a:rPr lang="en-US" altLang="en-US" sz="4000" b="1">
                <a:solidFill>
                  <a:schemeClr val="tx2"/>
                </a:solidFill>
              </a:rPr>
            </a:br>
            <a:r>
              <a:rPr lang="en-US" altLang="en-US" sz="4000" b="1">
                <a:solidFill>
                  <a:schemeClr val="tx2"/>
                </a:solidFill>
              </a:rPr>
              <a:t>and Design</a:t>
            </a:r>
            <a:br>
              <a:rPr lang="en-US" altLang="en-US" sz="4000" b="1">
                <a:solidFill>
                  <a:schemeClr val="tx2"/>
                </a:solidFill>
              </a:rPr>
            </a:br>
            <a:r>
              <a:rPr lang="en-US" altLang="en-US" sz="2400" b="1">
                <a:solidFill>
                  <a:schemeClr val="tx2"/>
                </a:solidFill>
              </a:rPr>
              <a:t>Sixth Edition</a:t>
            </a:r>
            <a:r>
              <a:rPr lang="en-US" altLang="en-US" sz="4000" b="1">
                <a:solidFill>
                  <a:schemeClr val="tx2"/>
                </a:solidFill>
              </a:rPr>
              <a:t/>
            </a:r>
            <a:br>
              <a:rPr lang="en-US" altLang="en-US" sz="4000" b="1">
                <a:solidFill>
                  <a:schemeClr val="tx2"/>
                </a:solidFill>
              </a:rPr>
            </a:br>
            <a:r>
              <a:rPr lang="en-US" altLang="en-US" sz="4000" b="1">
                <a:solidFill>
                  <a:schemeClr val="tx2"/>
                </a:solidFill>
              </a:rPr>
              <a:t/>
            </a:r>
            <a:br>
              <a:rPr lang="en-US" altLang="en-US" sz="4000" b="1">
                <a:solidFill>
                  <a:schemeClr val="tx2"/>
                </a:solidFill>
              </a:rPr>
            </a:br>
            <a:r>
              <a:rPr lang="en-US" altLang="en-US" sz="4000" b="1">
                <a:solidFill>
                  <a:schemeClr val="tx2"/>
                </a:solidFill>
              </a:rPr>
              <a:t> </a:t>
            </a:r>
            <a:r>
              <a:rPr lang="en-US" altLang="en-US" sz="2800" b="1">
                <a:solidFill>
                  <a:schemeClr val="tx2"/>
                </a:solidFill>
              </a:rPr>
              <a:t>Jeffrey A. Hoffer </a:t>
            </a:r>
            <a:br>
              <a:rPr lang="en-US" altLang="en-US" sz="2800" b="1">
                <a:solidFill>
                  <a:schemeClr val="tx2"/>
                </a:solidFill>
              </a:rPr>
            </a:br>
            <a:r>
              <a:rPr lang="en-US" altLang="en-US" sz="2800" b="1">
                <a:solidFill>
                  <a:schemeClr val="tx2"/>
                </a:solidFill>
              </a:rPr>
              <a:t>Joey F. George</a:t>
            </a:r>
            <a:br>
              <a:rPr lang="en-US" altLang="en-US" sz="2800" b="1">
                <a:solidFill>
                  <a:schemeClr val="tx2"/>
                </a:solidFill>
              </a:rPr>
            </a:br>
            <a:r>
              <a:rPr lang="en-US" altLang="en-US" sz="2800" b="1">
                <a:solidFill>
                  <a:schemeClr val="tx2"/>
                </a:solidFill>
              </a:rPr>
              <a:t>Joseph S. Valacich</a:t>
            </a:r>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E8C0A120-DF34-7DCB-74AC-31EC00EB311D}"/>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14339" name="Rectangle 2">
            <a:extLst>
              <a:ext uri="{FF2B5EF4-FFF2-40B4-BE49-F238E27FC236}">
                <a16:creationId xmlns:a16="http://schemas.microsoft.com/office/drawing/2014/main" id="{FAD22BD3-2FA8-76B8-BE03-E6A6B2D3DFF2}"/>
              </a:ext>
            </a:extLst>
          </p:cNvPr>
          <p:cNvSpPr>
            <a:spLocks noGrp="1" noChangeArrowheads="1"/>
          </p:cNvSpPr>
          <p:nvPr>
            <p:ph type="title"/>
          </p:nvPr>
        </p:nvSpPr>
        <p:spPr/>
        <p:txBody>
          <a:bodyPr/>
          <a:lstStyle/>
          <a:p>
            <a:pPr eaLnBrk="1" hangingPunct="1"/>
            <a:r>
              <a:rPr lang="en-US" altLang="en-US" sz="4000"/>
              <a:t>Definitions and Symbols</a:t>
            </a:r>
          </a:p>
        </p:txBody>
      </p:sp>
      <p:sp>
        <p:nvSpPr>
          <p:cNvPr id="14340" name="Rectangle 3" descr="Rectangle: Click to edit Master text styles&#10;Second level&#10;Third level&#10;Fourth level&#10;Fifth level">
            <a:extLst>
              <a:ext uri="{FF2B5EF4-FFF2-40B4-BE49-F238E27FC236}">
                <a16:creationId xmlns:a16="http://schemas.microsoft.com/office/drawing/2014/main" id="{5D35FE62-4681-0D47-FD68-E94825C8B380}"/>
              </a:ext>
            </a:extLst>
          </p:cNvPr>
          <p:cNvSpPr>
            <a:spLocks noGrp="1" noChangeArrowheads="1"/>
          </p:cNvSpPr>
          <p:nvPr>
            <p:ph type="body" idx="1"/>
          </p:nvPr>
        </p:nvSpPr>
        <p:spPr>
          <a:xfrm>
            <a:off x="3048000" y="1905000"/>
            <a:ext cx="4191000" cy="4114800"/>
          </a:xfrm>
        </p:spPr>
        <p:txBody>
          <a:bodyPr/>
          <a:lstStyle/>
          <a:p>
            <a:pPr eaLnBrk="1" hangingPunct="1">
              <a:lnSpc>
                <a:spcPct val="120000"/>
              </a:lnSpc>
              <a:buFont typeface="Wingdings" panose="05000000000000000000" pitchFamily="2" charset="2"/>
              <a:buNone/>
            </a:pPr>
            <a:r>
              <a:rPr lang="en-US" altLang="en-US"/>
              <a:t>Use Case</a:t>
            </a:r>
          </a:p>
          <a:p>
            <a:pPr eaLnBrk="1" hangingPunct="1">
              <a:lnSpc>
                <a:spcPct val="120000"/>
              </a:lnSpc>
              <a:buFont typeface="Wingdings" panose="05000000000000000000" pitchFamily="2" charset="2"/>
              <a:buNone/>
            </a:pPr>
            <a:r>
              <a:rPr lang="en-US" altLang="en-US"/>
              <a:t>Actor</a:t>
            </a:r>
          </a:p>
          <a:p>
            <a:pPr eaLnBrk="1" hangingPunct="1">
              <a:lnSpc>
                <a:spcPct val="120000"/>
              </a:lnSpc>
              <a:buFont typeface="Wingdings" panose="05000000000000000000" pitchFamily="2" charset="2"/>
              <a:buNone/>
            </a:pPr>
            <a:r>
              <a:rPr lang="en-US" altLang="en-US"/>
              <a:t>Boundary</a:t>
            </a:r>
          </a:p>
          <a:p>
            <a:pPr eaLnBrk="1" hangingPunct="1">
              <a:lnSpc>
                <a:spcPct val="120000"/>
              </a:lnSpc>
              <a:buFont typeface="Wingdings" panose="05000000000000000000" pitchFamily="2" charset="2"/>
              <a:buNone/>
            </a:pPr>
            <a:r>
              <a:rPr lang="en-US" altLang="en-US"/>
              <a:t>Connection</a:t>
            </a:r>
          </a:p>
          <a:p>
            <a:pPr eaLnBrk="1" hangingPunct="1">
              <a:lnSpc>
                <a:spcPct val="120000"/>
              </a:lnSpc>
              <a:buFont typeface="Wingdings" panose="05000000000000000000" pitchFamily="2" charset="2"/>
              <a:buNone/>
            </a:pPr>
            <a:r>
              <a:rPr lang="en-US" altLang="en-US"/>
              <a:t>Include relationship</a:t>
            </a:r>
          </a:p>
          <a:p>
            <a:pPr eaLnBrk="1" hangingPunct="1">
              <a:lnSpc>
                <a:spcPct val="120000"/>
              </a:lnSpc>
              <a:buFont typeface="Wingdings" panose="05000000000000000000" pitchFamily="2" charset="2"/>
              <a:buNone/>
            </a:pPr>
            <a:r>
              <a:rPr lang="en-US" altLang="en-US"/>
              <a:t>Extend relationship</a:t>
            </a:r>
          </a:p>
        </p:txBody>
      </p:sp>
      <p:sp>
        <p:nvSpPr>
          <p:cNvPr id="14341" name="Oval 4">
            <a:extLst>
              <a:ext uri="{FF2B5EF4-FFF2-40B4-BE49-F238E27FC236}">
                <a16:creationId xmlns:a16="http://schemas.microsoft.com/office/drawing/2014/main" id="{E746E48E-A7C1-6B8A-DCB8-8DF43222A4EB}"/>
              </a:ext>
            </a:extLst>
          </p:cNvPr>
          <p:cNvSpPr>
            <a:spLocks noChangeArrowheads="1"/>
          </p:cNvSpPr>
          <p:nvPr/>
        </p:nvSpPr>
        <p:spPr bwMode="auto">
          <a:xfrm>
            <a:off x="914400" y="2057400"/>
            <a:ext cx="1981200" cy="609600"/>
          </a:xfrm>
          <a:prstGeom prst="ellipse">
            <a:avLst/>
          </a:prstGeom>
          <a:solidFill>
            <a:schemeClr val="accent1"/>
          </a:solidFill>
          <a:ln w="12700">
            <a:solidFill>
              <a:schemeClr val="tx1"/>
            </a:solidFill>
            <a:round/>
            <a:headEnd/>
            <a:tailEnd/>
          </a:ln>
        </p:spPr>
        <p:txBody>
          <a:bodyPr wrap="none" anchor="ct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endParaRPr lang="en-GB" altLang="en-US" sz="1800"/>
          </a:p>
        </p:txBody>
      </p:sp>
      <p:sp>
        <p:nvSpPr>
          <p:cNvPr id="14342" name="Rectangle 5">
            <a:extLst>
              <a:ext uri="{FF2B5EF4-FFF2-40B4-BE49-F238E27FC236}">
                <a16:creationId xmlns:a16="http://schemas.microsoft.com/office/drawing/2014/main" id="{3F763E7C-2E3C-7CA0-8CE5-4EAA4C508804}"/>
              </a:ext>
            </a:extLst>
          </p:cNvPr>
          <p:cNvSpPr>
            <a:spLocks noChangeArrowheads="1"/>
          </p:cNvSpPr>
          <p:nvPr/>
        </p:nvSpPr>
        <p:spPr bwMode="auto">
          <a:xfrm>
            <a:off x="990600" y="3505200"/>
            <a:ext cx="1981200" cy="5334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endParaRPr lang="en-GB" altLang="en-US" sz="1800"/>
          </a:p>
        </p:txBody>
      </p:sp>
      <p:grpSp>
        <p:nvGrpSpPr>
          <p:cNvPr id="14343" name="Group 6">
            <a:extLst>
              <a:ext uri="{FF2B5EF4-FFF2-40B4-BE49-F238E27FC236}">
                <a16:creationId xmlns:a16="http://schemas.microsoft.com/office/drawing/2014/main" id="{44DD00B8-556D-5701-D0CB-318B8D3B8153}"/>
              </a:ext>
            </a:extLst>
          </p:cNvPr>
          <p:cNvGrpSpPr>
            <a:grpSpLocks/>
          </p:cNvGrpSpPr>
          <p:nvPr/>
        </p:nvGrpSpPr>
        <p:grpSpPr bwMode="auto">
          <a:xfrm>
            <a:off x="5676900" y="2514600"/>
            <a:ext cx="952500" cy="1238250"/>
            <a:chOff x="3444" y="1632"/>
            <a:chExt cx="792" cy="1200"/>
          </a:xfrm>
        </p:grpSpPr>
        <p:sp>
          <p:nvSpPr>
            <p:cNvPr id="14353" name="Oval 7">
              <a:extLst>
                <a:ext uri="{FF2B5EF4-FFF2-40B4-BE49-F238E27FC236}">
                  <a16:creationId xmlns:a16="http://schemas.microsoft.com/office/drawing/2014/main" id="{0A0703BF-13D0-7716-CF95-0BF160097F99}"/>
                </a:ext>
              </a:extLst>
            </p:cNvPr>
            <p:cNvSpPr>
              <a:spLocks noChangeArrowheads="1"/>
            </p:cNvSpPr>
            <p:nvPr/>
          </p:nvSpPr>
          <p:spPr bwMode="auto">
            <a:xfrm>
              <a:off x="3672" y="1632"/>
              <a:ext cx="336" cy="288"/>
            </a:xfrm>
            <a:prstGeom prst="ellipse">
              <a:avLst/>
            </a:prstGeom>
            <a:solidFill>
              <a:schemeClr val="tx1"/>
            </a:solidFill>
            <a:ln w="12700">
              <a:solidFill>
                <a:schemeClr val="tx1"/>
              </a:solidFill>
              <a:round/>
              <a:headEnd/>
              <a:tailEnd/>
            </a:ln>
          </p:spPr>
          <p:txBody>
            <a:bodyPr wrap="none" anchor="ct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endParaRPr lang="en-GB" altLang="en-US" sz="1800"/>
            </a:p>
          </p:txBody>
        </p:sp>
        <p:sp>
          <p:nvSpPr>
            <p:cNvPr id="14354" name="Line 8">
              <a:extLst>
                <a:ext uri="{FF2B5EF4-FFF2-40B4-BE49-F238E27FC236}">
                  <a16:creationId xmlns:a16="http://schemas.microsoft.com/office/drawing/2014/main" id="{DC125CCC-8830-1ABC-5966-A9A2E91E042F}"/>
                </a:ext>
              </a:extLst>
            </p:cNvPr>
            <p:cNvSpPr>
              <a:spLocks noChangeShapeType="1"/>
            </p:cNvSpPr>
            <p:nvPr/>
          </p:nvSpPr>
          <p:spPr bwMode="auto">
            <a:xfrm>
              <a:off x="3840" y="1920"/>
              <a:ext cx="0" cy="624"/>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4355" name="Line 9">
              <a:extLst>
                <a:ext uri="{FF2B5EF4-FFF2-40B4-BE49-F238E27FC236}">
                  <a16:creationId xmlns:a16="http://schemas.microsoft.com/office/drawing/2014/main" id="{982CF29D-935A-7CF3-E409-6E84F4183B4D}"/>
                </a:ext>
              </a:extLst>
            </p:cNvPr>
            <p:cNvSpPr>
              <a:spLocks noChangeShapeType="1"/>
            </p:cNvSpPr>
            <p:nvPr/>
          </p:nvSpPr>
          <p:spPr bwMode="auto">
            <a:xfrm>
              <a:off x="3840" y="2136"/>
              <a:ext cx="39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4356" name="Line 10">
              <a:extLst>
                <a:ext uri="{FF2B5EF4-FFF2-40B4-BE49-F238E27FC236}">
                  <a16:creationId xmlns:a16="http://schemas.microsoft.com/office/drawing/2014/main" id="{BE5520EF-DF1F-7ACC-ED4C-7C5D68F5F0E2}"/>
                </a:ext>
              </a:extLst>
            </p:cNvPr>
            <p:cNvSpPr>
              <a:spLocks noChangeShapeType="1"/>
            </p:cNvSpPr>
            <p:nvPr/>
          </p:nvSpPr>
          <p:spPr bwMode="auto">
            <a:xfrm>
              <a:off x="3444" y="2148"/>
              <a:ext cx="39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4357" name="Line 11">
              <a:extLst>
                <a:ext uri="{FF2B5EF4-FFF2-40B4-BE49-F238E27FC236}">
                  <a16:creationId xmlns:a16="http://schemas.microsoft.com/office/drawing/2014/main" id="{EE53761D-0EE7-CED3-A3FE-6BAF61232CE3}"/>
                </a:ext>
              </a:extLst>
            </p:cNvPr>
            <p:cNvSpPr>
              <a:spLocks noChangeShapeType="1"/>
            </p:cNvSpPr>
            <p:nvPr/>
          </p:nvSpPr>
          <p:spPr bwMode="auto">
            <a:xfrm>
              <a:off x="3852" y="2532"/>
              <a:ext cx="204" cy="276"/>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4358" name="Line 12">
              <a:extLst>
                <a:ext uri="{FF2B5EF4-FFF2-40B4-BE49-F238E27FC236}">
                  <a16:creationId xmlns:a16="http://schemas.microsoft.com/office/drawing/2014/main" id="{5A7AE490-BD0F-787B-5C07-B70CE7C92588}"/>
                </a:ext>
              </a:extLst>
            </p:cNvPr>
            <p:cNvSpPr>
              <a:spLocks noChangeShapeType="1"/>
            </p:cNvSpPr>
            <p:nvPr/>
          </p:nvSpPr>
          <p:spPr bwMode="auto">
            <a:xfrm flipH="1">
              <a:off x="3624" y="2556"/>
              <a:ext cx="204" cy="276"/>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grpSp>
      <p:sp>
        <p:nvSpPr>
          <p:cNvPr id="14344" name="Line 13">
            <a:extLst>
              <a:ext uri="{FF2B5EF4-FFF2-40B4-BE49-F238E27FC236}">
                <a16:creationId xmlns:a16="http://schemas.microsoft.com/office/drawing/2014/main" id="{3D92E36D-CCF1-04D0-1EA6-6908B57A73FA}"/>
              </a:ext>
            </a:extLst>
          </p:cNvPr>
          <p:cNvSpPr>
            <a:spLocks noChangeShapeType="1"/>
          </p:cNvSpPr>
          <p:nvPr/>
        </p:nvSpPr>
        <p:spPr bwMode="auto">
          <a:xfrm>
            <a:off x="5543550" y="4419600"/>
            <a:ext cx="33528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grpSp>
        <p:nvGrpSpPr>
          <p:cNvPr id="14345" name="Group 14">
            <a:extLst>
              <a:ext uri="{FF2B5EF4-FFF2-40B4-BE49-F238E27FC236}">
                <a16:creationId xmlns:a16="http://schemas.microsoft.com/office/drawing/2014/main" id="{8EA0F449-E0EE-F482-9DDC-65D7803E8679}"/>
              </a:ext>
            </a:extLst>
          </p:cNvPr>
          <p:cNvGrpSpPr>
            <a:grpSpLocks/>
          </p:cNvGrpSpPr>
          <p:nvPr/>
        </p:nvGrpSpPr>
        <p:grpSpPr bwMode="auto">
          <a:xfrm>
            <a:off x="819150" y="4762500"/>
            <a:ext cx="2190750" cy="366713"/>
            <a:chOff x="516" y="3000"/>
            <a:chExt cx="1380" cy="231"/>
          </a:xfrm>
        </p:grpSpPr>
        <p:sp>
          <p:nvSpPr>
            <p:cNvPr id="14351" name="Line 15">
              <a:extLst>
                <a:ext uri="{FF2B5EF4-FFF2-40B4-BE49-F238E27FC236}">
                  <a16:creationId xmlns:a16="http://schemas.microsoft.com/office/drawing/2014/main" id="{F4D53F58-C88B-7BEF-DAF2-AD67AB75007A}"/>
                </a:ext>
              </a:extLst>
            </p:cNvPr>
            <p:cNvSpPr>
              <a:spLocks noChangeShapeType="1"/>
            </p:cNvSpPr>
            <p:nvPr/>
          </p:nvSpPr>
          <p:spPr bwMode="auto">
            <a:xfrm>
              <a:off x="516" y="3216"/>
              <a:ext cx="138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4352" name="Text Box 16">
              <a:extLst>
                <a:ext uri="{FF2B5EF4-FFF2-40B4-BE49-F238E27FC236}">
                  <a16:creationId xmlns:a16="http://schemas.microsoft.com/office/drawing/2014/main" id="{5276842D-F44E-B826-28D1-4D44B8F74D46}"/>
                </a:ext>
              </a:extLst>
            </p:cNvPr>
            <p:cNvSpPr txBox="1">
              <a:spLocks noChangeArrowheads="1"/>
            </p:cNvSpPr>
            <p:nvPr/>
          </p:nvSpPr>
          <p:spPr bwMode="auto">
            <a:xfrm>
              <a:off x="842" y="3000"/>
              <a:ext cx="86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a:latin typeface="Times New Roman" panose="02020603050405020304" pitchFamily="18" charset="0"/>
                </a:rPr>
                <a:t>&lt;&lt;include&gt;&gt;</a:t>
              </a:r>
            </a:p>
          </p:txBody>
        </p:sp>
      </p:grpSp>
      <p:grpSp>
        <p:nvGrpSpPr>
          <p:cNvPr id="14346" name="Group 17">
            <a:extLst>
              <a:ext uri="{FF2B5EF4-FFF2-40B4-BE49-F238E27FC236}">
                <a16:creationId xmlns:a16="http://schemas.microsoft.com/office/drawing/2014/main" id="{6DA5AA74-F1AB-585F-5EF7-8C7CB3B87F4D}"/>
              </a:ext>
            </a:extLst>
          </p:cNvPr>
          <p:cNvGrpSpPr>
            <a:grpSpLocks/>
          </p:cNvGrpSpPr>
          <p:nvPr/>
        </p:nvGrpSpPr>
        <p:grpSpPr bwMode="auto">
          <a:xfrm>
            <a:off x="6686550" y="5429250"/>
            <a:ext cx="2190750" cy="366713"/>
            <a:chOff x="516" y="3000"/>
            <a:chExt cx="1380" cy="231"/>
          </a:xfrm>
        </p:grpSpPr>
        <p:sp>
          <p:nvSpPr>
            <p:cNvPr id="14349" name="Line 18">
              <a:extLst>
                <a:ext uri="{FF2B5EF4-FFF2-40B4-BE49-F238E27FC236}">
                  <a16:creationId xmlns:a16="http://schemas.microsoft.com/office/drawing/2014/main" id="{DC9D4E33-64B8-CEC2-1430-EEEE316F35DB}"/>
                </a:ext>
              </a:extLst>
            </p:cNvPr>
            <p:cNvSpPr>
              <a:spLocks noChangeShapeType="1"/>
            </p:cNvSpPr>
            <p:nvPr/>
          </p:nvSpPr>
          <p:spPr bwMode="auto">
            <a:xfrm>
              <a:off x="516" y="3216"/>
              <a:ext cx="138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4350" name="Text Box 19">
              <a:extLst>
                <a:ext uri="{FF2B5EF4-FFF2-40B4-BE49-F238E27FC236}">
                  <a16:creationId xmlns:a16="http://schemas.microsoft.com/office/drawing/2014/main" id="{5E96BABF-F23C-1061-8C12-BF383C4014E6}"/>
                </a:ext>
              </a:extLst>
            </p:cNvPr>
            <p:cNvSpPr txBox="1">
              <a:spLocks noChangeArrowheads="1"/>
            </p:cNvSpPr>
            <p:nvPr/>
          </p:nvSpPr>
          <p:spPr bwMode="auto">
            <a:xfrm>
              <a:off x="842" y="3000"/>
              <a:ext cx="82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a:latin typeface="Times New Roman" panose="02020603050405020304" pitchFamily="18" charset="0"/>
                </a:rPr>
                <a:t>&lt;&lt;extend&gt;&gt;</a:t>
              </a:r>
            </a:p>
          </p:txBody>
        </p:sp>
      </p:grpSp>
      <p:sp>
        <p:nvSpPr>
          <p:cNvPr id="14347" name="Date Placeholder 19">
            <a:extLst>
              <a:ext uri="{FF2B5EF4-FFF2-40B4-BE49-F238E27FC236}">
                <a16:creationId xmlns:a16="http://schemas.microsoft.com/office/drawing/2014/main" id="{C1371A02-AB2C-CF0F-F5D5-BAE3245CD396}"/>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sp>
        <p:nvSpPr>
          <p:cNvPr id="14348" name="Slide Number Placeholder 20">
            <a:extLst>
              <a:ext uri="{FF2B5EF4-FFF2-40B4-BE49-F238E27FC236}">
                <a16:creationId xmlns:a16="http://schemas.microsoft.com/office/drawing/2014/main" id="{9D4C45AC-8D8F-C11A-2BEF-F3B83F2932E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5665BD9B-FF8E-4BCA-89F1-B0508D17AAE3}" type="slidenum">
              <a:rPr lang="en-US" altLang="en-US" sz="1200">
                <a:latin typeface="Arial Black" panose="020B0A04020102020204" pitchFamily="34" charset="0"/>
              </a:rPr>
              <a:pPr>
                <a:spcBef>
                  <a:spcPct val="0"/>
                </a:spcBef>
                <a:buClrTx/>
                <a:buSzTx/>
                <a:buFontTx/>
                <a:buNone/>
              </a:pPr>
              <a:t>10</a:t>
            </a:fld>
            <a:endParaRPr lang="en-US" altLang="en-US" sz="1200">
              <a:latin typeface="Arial Black" panose="020B0A04020102020204" pitchFamily="34" charset="0"/>
            </a:endParaRPr>
          </a:p>
        </p:txBody>
      </p:sp>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8D9775C4-1876-7E3B-4FA0-F83E78FD15A0}"/>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15363" name="Title 1">
            <a:extLst>
              <a:ext uri="{FF2B5EF4-FFF2-40B4-BE49-F238E27FC236}">
                <a16:creationId xmlns:a16="http://schemas.microsoft.com/office/drawing/2014/main" id="{B2C96A41-1E15-E0C2-DD10-187F1534D6B8}"/>
              </a:ext>
            </a:extLst>
          </p:cNvPr>
          <p:cNvSpPr>
            <a:spLocks noGrp="1" noChangeArrowheads="1"/>
          </p:cNvSpPr>
          <p:nvPr>
            <p:ph type="title"/>
          </p:nvPr>
        </p:nvSpPr>
        <p:spPr/>
        <p:txBody>
          <a:bodyPr/>
          <a:lstStyle/>
          <a:p>
            <a:r>
              <a:rPr lang="en-US" altLang="en-US"/>
              <a:t>Definitions and Symbols (Cont.)</a:t>
            </a:r>
          </a:p>
        </p:txBody>
      </p:sp>
      <p:sp>
        <p:nvSpPr>
          <p:cNvPr id="15364" name="Content Placeholder 2">
            <a:extLst>
              <a:ext uri="{FF2B5EF4-FFF2-40B4-BE49-F238E27FC236}">
                <a16:creationId xmlns:a16="http://schemas.microsoft.com/office/drawing/2014/main" id="{D441F54F-017F-4C0E-CAA1-F9802AB3FE3B}"/>
              </a:ext>
            </a:extLst>
          </p:cNvPr>
          <p:cNvSpPr>
            <a:spLocks noGrp="1" noChangeArrowheads="1"/>
          </p:cNvSpPr>
          <p:nvPr>
            <p:ph idx="1"/>
          </p:nvPr>
        </p:nvSpPr>
        <p:spPr/>
        <p:txBody>
          <a:bodyPr/>
          <a:lstStyle/>
          <a:p>
            <a:r>
              <a:rPr lang="en-US" altLang="en-US" b="1" dirty="0"/>
              <a:t>Actor</a:t>
            </a:r>
            <a:r>
              <a:rPr lang="en-US" altLang="en-US" dirty="0"/>
              <a:t> is a role, not an </a:t>
            </a:r>
            <a:r>
              <a:rPr lang="en-US" altLang="en-US" dirty="0" smtClean="0"/>
              <a:t>individual.</a:t>
            </a:r>
            <a:r>
              <a:rPr lang="ar-SA" altLang="en-US" sz="1800" dirty="0" smtClean="0"/>
              <a:t>دور وليس فرد</a:t>
            </a:r>
            <a:endParaRPr lang="en-US" altLang="en-US" sz="1800" dirty="0"/>
          </a:p>
          <a:p>
            <a:pPr lvl="1"/>
            <a:r>
              <a:rPr lang="en-US" altLang="en-US" dirty="0"/>
              <a:t>Involved with the functioning of the system at some basic level</a:t>
            </a:r>
          </a:p>
          <a:p>
            <a:pPr lvl="1"/>
            <a:r>
              <a:rPr lang="en-US" altLang="en-US" dirty="0"/>
              <a:t>Represented by stick figures</a:t>
            </a:r>
          </a:p>
          <a:p>
            <a:r>
              <a:rPr lang="en-US" altLang="en-US" b="1" dirty="0"/>
              <a:t>Use case </a:t>
            </a:r>
            <a:r>
              <a:rPr lang="en-US" altLang="en-US" dirty="0"/>
              <a:t>represents a single system function.</a:t>
            </a:r>
          </a:p>
          <a:p>
            <a:pPr lvl="1"/>
            <a:r>
              <a:rPr lang="en-US" altLang="en-US" dirty="0"/>
              <a:t>Represented as an eclipse</a:t>
            </a:r>
          </a:p>
        </p:txBody>
      </p:sp>
      <p:sp>
        <p:nvSpPr>
          <p:cNvPr id="15365" name="Slide Number Placeholder 4">
            <a:extLst>
              <a:ext uri="{FF2B5EF4-FFF2-40B4-BE49-F238E27FC236}">
                <a16:creationId xmlns:a16="http://schemas.microsoft.com/office/drawing/2014/main" id="{A5EAFF58-6985-A1F0-D491-C5FD050DB09F}"/>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42E17996-F085-45A6-B7B6-E7E8F8CB2671}" type="slidenum">
              <a:rPr lang="en-US" altLang="en-US" sz="1200">
                <a:latin typeface="Arial Black" panose="020B0A04020102020204" pitchFamily="34" charset="0"/>
              </a:rPr>
              <a:pPr>
                <a:spcBef>
                  <a:spcPct val="0"/>
                </a:spcBef>
                <a:buClrTx/>
                <a:buSzTx/>
                <a:buFontTx/>
                <a:buNone/>
              </a:pPr>
              <a:t>11</a:t>
            </a:fld>
            <a:endParaRPr lang="en-US" altLang="en-US" sz="1200">
              <a:latin typeface="Arial Black" panose="020B0A04020102020204" pitchFamily="34" charset="0"/>
            </a:endParaRPr>
          </a:p>
        </p:txBody>
      </p:sp>
      <p:sp>
        <p:nvSpPr>
          <p:cNvPr id="15366" name="Date Placeholder 5">
            <a:extLst>
              <a:ext uri="{FF2B5EF4-FFF2-40B4-BE49-F238E27FC236}">
                <a16:creationId xmlns:a16="http://schemas.microsoft.com/office/drawing/2014/main" id="{B5C8E281-24C2-0DC5-9103-2C81465946DD}"/>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3939A145-5D25-A1AF-BD77-E05740E6E309}"/>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16387" name="Rectangle 2">
            <a:extLst>
              <a:ext uri="{FF2B5EF4-FFF2-40B4-BE49-F238E27FC236}">
                <a16:creationId xmlns:a16="http://schemas.microsoft.com/office/drawing/2014/main" id="{0B0EE0C7-AD70-4405-502E-959976FB891E}"/>
              </a:ext>
            </a:extLst>
          </p:cNvPr>
          <p:cNvSpPr>
            <a:spLocks noGrp="1" noChangeArrowheads="1"/>
          </p:cNvSpPr>
          <p:nvPr>
            <p:ph type="title"/>
          </p:nvPr>
        </p:nvSpPr>
        <p:spPr/>
        <p:txBody>
          <a:bodyPr/>
          <a:lstStyle/>
          <a:p>
            <a:pPr eaLnBrk="1" hangingPunct="1"/>
            <a:r>
              <a:rPr lang="en-US" altLang="en-US"/>
              <a:t>Definitions and Symbols (Cont.)</a:t>
            </a:r>
          </a:p>
        </p:txBody>
      </p:sp>
      <p:sp>
        <p:nvSpPr>
          <p:cNvPr id="16388" name="Rectangle 3" descr="Rectangle: Click to edit Master text styles&#10;Second level&#10;Third level&#10;Fourth level&#10;Fifth level">
            <a:extLst>
              <a:ext uri="{FF2B5EF4-FFF2-40B4-BE49-F238E27FC236}">
                <a16:creationId xmlns:a16="http://schemas.microsoft.com/office/drawing/2014/main" id="{5A9CA1B1-DF9D-058A-55AD-147B547EEFFE}"/>
              </a:ext>
            </a:extLst>
          </p:cNvPr>
          <p:cNvSpPr>
            <a:spLocks noGrp="1" noChangeArrowheads="1"/>
          </p:cNvSpPr>
          <p:nvPr>
            <p:ph type="body" idx="1"/>
          </p:nvPr>
        </p:nvSpPr>
        <p:spPr>
          <a:xfrm>
            <a:off x="457200" y="1752600"/>
            <a:ext cx="8229600" cy="4114800"/>
          </a:xfrm>
        </p:spPr>
        <p:txBody>
          <a:bodyPr/>
          <a:lstStyle/>
          <a:p>
            <a:pPr eaLnBrk="1" hangingPunct="1"/>
            <a:r>
              <a:rPr lang="en-US" altLang="en-US" b="1"/>
              <a:t>System boundary</a:t>
            </a:r>
            <a:r>
              <a:rPr lang="en-US" altLang="en-US"/>
              <a:t> includes all the relevant use cases.</a:t>
            </a:r>
          </a:p>
          <a:p>
            <a:pPr lvl="1"/>
            <a:r>
              <a:rPr lang="en-US" altLang="en-US"/>
              <a:t>A boundary is the dividing line between the system and its environment.</a:t>
            </a:r>
          </a:p>
          <a:p>
            <a:pPr lvl="1"/>
            <a:r>
              <a:rPr lang="en-US" altLang="en-US"/>
              <a:t>Use cases are within the boundary.</a:t>
            </a:r>
          </a:p>
          <a:p>
            <a:pPr lvl="1"/>
            <a:r>
              <a:rPr lang="en-US" altLang="en-US"/>
              <a:t>Actors are outside of the boundary.</a:t>
            </a:r>
          </a:p>
          <a:p>
            <a:pPr lvl="1" eaLnBrk="1" hangingPunct="1"/>
            <a:r>
              <a:rPr lang="en-US" altLang="en-US"/>
              <a:t>Represented as a box</a:t>
            </a:r>
          </a:p>
        </p:txBody>
      </p:sp>
      <p:sp>
        <p:nvSpPr>
          <p:cNvPr id="16389" name="Date Placeholder 3">
            <a:extLst>
              <a:ext uri="{FF2B5EF4-FFF2-40B4-BE49-F238E27FC236}">
                <a16:creationId xmlns:a16="http://schemas.microsoft.com/office/drawing/2014/main" id="{BF20AF4B-DE56-7CE1-26DE-9ACD7EAD5130}"/>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sp>
        <p:nvSpPr>
          <p:cNvPr id="16390" name="Slide Number Placeholder 4">
            <a:extLst>
              <a:ext uri="{FF2B5EF4-FFF2-40B4-BE49-F238E27FC236}">
                <a16:creationId xmlns:a16="http://schemas.microsoft.com/office/drawing/2014/main" id="{276E0BE5-B798-C41D-60B3-B78D30101A3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F512596F-B150-46A7-A0FA-44124426981B}" type="slidenum">
              <a:rPr lang="en-US" altLang="en-US" sz="1200">
                <a:latin typeface="Arial Black" panose="020B0A04020102020204" pitchFamily="34" charset="0"/>
              </a:rPr>
              <a:pPr>
                <a:spcBef>
                  <a:spcPct val="0"/>
                </a:spcBef>
                <a:buClrTx/>
                <a:buSzTx/>
                <a:buFontTx/>
                <a:buNone/>
              </a:pPr>
              <a:t>12</a:t>
            </a:fld>
            <a:endParaRPr lang="en-US" altLang="en-US" sz="1200">
              <a:latin typeface="Arial Black" panose="020B0A04020102020204" pitchFamily="34" charset="0"/>
            </a:endParaRPr>
          </a:p>
        </p:txBody>
      </p:sp>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1FA224BC-906C-453E-9D74-466D4E0C0DE8}"/>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17411" name="Rectangle 2">
            <a:extLst>
              <a:ext uri="{FF2B5EF4-FFF2-40B4-BE49-F238E27FC236}">
                <a16:creationId xmlns:a16="http://schemas.microsoft.com/office/drawing/2014/main" id="{263532CE-0D28-D068-C805-230EA5207A58}"/>
              </a:ext>
            </a:extLst>
          </p:cNvPr>
          <p:cNvSpPr>
            <a:spLocks noGrp="1" noChangeArrowheads="1"/>
          </p:cNvSpPr>
          <p:nvPr>
            <p:ph type="title"/>
          </p:nvPr>
        </p:nvSpPr>
        <p:spPr/>
        <p:txBody>
          <a:bodyPr/>
          <a:lstStyle/>
          <a:p>
            <a:pPr eaLnBrk="1" hangingPunct="1"/>
            <a:r>
              <a:rPr lang="en-US" altLang="en-US"/>
              <a:t>Definitions and Symbols (Cont.)</a:t>
            </a:r>
          </a:p>
        </p:txBody>
      </p:sp>
      <p:sp>
        <p:nvSpPr>
          <p:cNvPr id="17412" name="Rectangle 3" descr="Rectangle: Click to edit Master text styles&#10;Second level&#10;Third level&#10;Fourth level&#10;Fifth level">
            <a:extLst>
              <a:ext uri="{FF2B5EF4-FFF2-40B4-BE49-F238E27FC236}">
                <a16:creationId xmlns:a16="http://schemas.microsoft.com/office/drawing/2014/main" id="{198E0827-32EB-D61C-F651-1DC970DF23A9}"/>
              </a:ext>
            </a:extLst>
          </p:cNvPr>
          <p:cNvSpPr>
            <a:spLocks noGrp="1" noChangeArrowheads="1"/>
          </p:cNvSpPr>
          <p:nvPr>
            <p:ph type="body" idx="1"/>
          </p:nvPr>
        </p:nvSpPr>
        <p:spPr>
          <a:xfrm>
            <a:off x="457200" y="1752600"/>
            <a:ext cx="8229600" cy="4114800"/>
          </a:xfrm>
        </p:spPr>
        <p:txBody>
          <a:bodyPr/>
          <a:lstStyle/>
          <a:p>
            <a:pPr eaLnBrk="1" hangingPunct="1"/>
            <a:r>
              <a:rPr lang="en-US" altLang="en-US" b="1"/>
              <a:t>Connection</a:t>
            </a:r>
            <a:r>
              <a:rPr lang="en-US" altLang="en-US"/>
              <a:t> is an association between an actor and a use case.</a:t>
            </a:r>
          </a:p>
          <a:p>
            <a:pPr lvl="1" eaLnBrk="1" hangingPunct="1"/>
            <a:r>
              <a:rPr lang="en-US" altLang="en-US"/>
              <a:t>Depicts a usage relationship</a:t>
            </a:r>
          </a:p>
          <a:p>
            <a:pPr lvl="1" eaLnBrk="1" hangingPunct="1"/>
            <a:r>
              <a:rPr lang="en-US" altLang="en-US"/>
              <a:t>Connection does not indicate data flow</a:t>
            </a:r>
          </a:p>
          <a:p>
            <a:pPr lvl="1" eaLnBrk="1" hangingPunct="1"/>
            <a:r>
              <a:rPr lang="en-US" altLang="en-US"/>
              <a:t>Actors are connected to use cases with lines.</a:t>
            </a:r>
          </a:p>
          <a:p>
            <a:pPr lvl="1" eaLnBrk="1" hangingPunct="1"/>
            <a:r>
              <a:rPr lang="en-US" altLang="en-US"/>
              <a:t>Use cases are connected to each other with arrows.</a:t>
            </a:r>
          </a:p>
        </p:txBody>
      </p:sp>
      <p:sp>
        <p:nvSpPr>
          <p:cNvPr id="17413" name="Date Placeholder 3">
            <a:extLst>
              <a:ext uri="{FF2B5EF4-FFF2-40B4-BE49-F238E27FC236}">
                <a16:creationId xmlns:a16="http://schemas.microsoft.com/office/drawing/2014/main" id="{A2E21D31-73F2-FD82-F481-F0AD2F07CE75}"/>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sp>
        <p:nvSpPr>
          <p:cNvPr id="17414" name="Slide Number Placeholder 4">
            <a:extLst>
              <a:ext uri="{FF2B5EF4-FFF2-40B4-BE49-F238E27FC236}">
                <a16:creationId xmlns:a16="http://schemas.microsoft.com/office/drawing/2014/main" id="{6EF9D7A6-7B93-7D60-3E87-3D531DACDE0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D730A619-A29F-496F-A029-6AE1505178D9}" type="slidenum">
              <a:rPr lang="en-US" altLang="en-US" sz="1200">
                <a:latin typeface="Arial Black" panose="020B0A04020102020204" pitchFamily="34" charset="0"/>
              </a:rPr>
              <a:pPr>
                <a:spcBef>
                  <a:spcPct val="0"/>
                </a:spcBef>
                <a:buClrTx/>
                <a:buSzTx/>
                <a:buFontTx/>
                <a:buNone/>
              </a:pPr>
              <a:t>13</a:t>
            </a:fld>
            <a:endParaRPr lang="en-US" altLang="en-US" sz="1200">
              <a:latin typeface="Arial Black" panose="020B0A04020102020204" pitchFamily="34" charset="0"/>
            </a:endParaRPr>
          </a:p>
        </p:txBody>
      </p:sp>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0AEE58DB-5E6E-B2B9-EFAD-05896DF74C25}"/>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18435" name="Title 1">
            <a:extLst>
              <a:ext uri="{FF2B5EF4-FFF2-40B4-BE49-F238E27FC236}">
                <a16:creationId xmlns:a16="http://schemas.microsoft.com/office/drawing/2014/main" id="{5139D19F-8400-BD18-1D27-6F2B325C2D2B}"/>
              </a:ext>
            </a:extLst>
          </p:cNvPr>
          <p:cNvSpPr>
            <a:spLocks noGrp="1" noChangeArrowheads="1"/>
          </p:cNvSpPr>
          <p:nvPr>
            <p:ph type="title"/>
          </p:nvPr>
        </p:nvSpPr>
        <p:spPr>
          <a:xfrm>
            <a:off x="457200" y="304800"/>
            <a:ext cx="8229600" cy="1371600"/>
          </a:xfrm>
        </p:spPr>
        <p:txBody>
          <a:bodyPr/>
          <a:lstStyle/>
          <a:p>
            <a:r>
              <a:rPr lang="en-US" altLang="en-US" sz="3200" dirty="0"/>
              <a:t>Use Cases (University Registration System</a:t>
            </a:r>
            <a:r>
              <a:rPr lang="en-US" altLang="en-US" dirty="0"/>
              <a:t>)</a:t>
            </a:r>
          </a:p>
        </p:txBody>
      </p:sp>
      <p:sp>
        <p:nvSpPr>
          <p:cNvPr id="18436" name="Slide Number Placeholder 4">
            <a:extLst>
              <a:ext uri="{FF2B5EF4-FFF2-40B4-BE49-F238E27FC236}">
                <a16:creationId xmlns:a16="http://schemas.microsoft.com/office/drawing/2014/main" id="{654E0B9C-D76B-F56E-0EAB-CC709B5F6BEC}"/>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D617AE5A-8602-40DA-9F93-0B3D9029EFC7}" type="slidenum">
              <a:rPr lang="en-US" altLang="en-US" sz="1200">
                <a:latin typeface="Arial Black" panose="020B0A04020102020204" pitchFamily="34" charset="0"/>
              </a:rPr>
              <a:pPr>
                <a:spcBef>
                  <a:spcPct val="0"/>
                </a:spcBef>
                <a:buClrTx/>
                <a:buSzTx/>
                <a:buFontTx/>
                <a:buNone/>
              </a:pPr>
              <a:t>14</a:t>
            </a:fld>
            <a:endParaRPr lang="en-US" altLang="en-US" sz="1200">
              <a:latin typeface="Arial Black" panose="020B0A04020102020204" pitchFamily="34" charset="0"/>
            </a:endParaRPr>
          </a:p>
        </p:txBody>
      </p:sp>
      <p:sp>
        <p:nvSpPr>
          <p:cNvPr id="18437" name="Date Placeholder 5">
            <a:extLst>
              <a:ext uri="{FF2B5EF4-FFF2-40B4-BE49-F238E27FC236}">
                <a16:creationId xmlns:a16="http://schemas.microsoft.com/office/drawing/2014/main" id="{7C78DCFA-D2F0-B528-52BC-A46640CD43CB}"/>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pic>
        <p:nvPicPr>
          <p:cNvPr id="18438" name="Picture 8" descr="Noname.gif">
            <a:extLst>
              <a:ext uri="{FF2B5EF4-FFF2-40B4-BE49-F238E27FC236}">
                <a16:creationId xmlns:a16="http://schemas.microsoft.com/office/drawing/2014/main" id="{A796481A-11BA-3C12-D1C8-613C02067D5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8175" y="1249363"/>
            <a:ext cx="7867650"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9" name="Rectangle 10">
            <a:extLst>
              <a:ext uri="{FF2B5EF4-FFF2-40B4-BE49-F238E27FC236}">
                <a16:creationId xmlns:a16="http://schemas.microsoft.com/office/drawing/2014/main" id="{7763302C-EE94-9F9C-27F2-219D859AB29D}"/>
              </a:ext>
            </a:extLst>
          </p:cNvPr>
          <p:cNvSpPr>
            <a:spLocks noChangeArrowheads="1"/>
          </p:cNvSpPr>
          <p:nvPr/>
        </p:nvSpPr>
        <p:spPr bwMode="auto">
          <a:xfrm>
            <a:off x="1981200" y="5449888"/>
            <a:ext cx="6248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7-26</a:t>
            </a:r>
          </a:p>
          <a:p>
            <a:pPr eaLnBrk="1" hangingPunct="1">
              <a:spcBef>
                <a:spcPct val="0"/>
              </a:spcBef>
              <a:buClrTx/>
              <a:buSzTx/>
              <a:buFontTx/>
              <a:buNone/>
            </a:pPr>
            <a:r>
              <a:rPr lang="en-US" altLang="en-US" sz="1800"/>
              <a:t>A use case diagram for a university registration system</a:t>
            </a:r>
          </a:p>
        </p:txBody>
      </p:sp>
    </p:spTree>
  </p:cSld>
  <p:clrMapOvr>
    <a:masterClrMapping/>
  </p:clrMapOvr>
  <p:transition>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F4D9B00D-35A9-5879-1B3E-8034AB0A0713}"/>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19459" name="Title 1">
            <a:extLst>
              <a:ext uri="{FF2B5EF4-FFF2-40B4-BE49-F238E27FC236}">
                <a16:creationId xmlns:a16="http://schemas.microsoft.com/office/drawing/2014/main" id="{FCDCEFA6-1278-1BD3-DA6D-B55C8F2118BD}"/>
              </a:ext>
            </a:extLst>
          </p:cNvPr>
          <p:cNvSpPr>
            <a:spLocks noGrp="1" noChangeArrowheads="1"/>
          </p:cNvSpPr>
          <p:nvPr>
            <p:ph type="title"/>
          </p:nvPr>
        </p:nvSpPr>
        <p:spPr>
          <a:xfrm>
            <a:off x="457200" y="457200"/>
            <a:ext cx="8229600" cy="1143000"/>
          </a:xfrm>
        </p:spPr>
        <p:txBody>
          <a:bodyPr/>
          <a:lstStyle/>
          <a:p>
            <a:r>
              <a:rPr lang="en-US" altLang="en-US"/>
              <a:t>Definitions and Symbols (Cont.)</a:t>
            </a:r>
          </a:p>
        </p:txBody>
      </p:sp>
      <p:sp>
        <p:nvSpPr>
          <p:cNvPr id="19460" name="Slide Number Placeholder 4">
            <a:extLst>
              <a:ext uri="{FF2B5EF4-FFF2-40B4-BE49-F238E27FC236}">
                <a16:creationId xmlns:a16="http://schemas.microsoft.com/office/drawing/2014/main" id="{716911D6-4969-9027-68DB-19DC60FD9B32}"/>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BEED5DCE-22CA-42EC-8A62-CB2BBDBAD71F}" type="slidenum">
              <a:rPr lang="en-US" altLang="en-US" sz="1200">
                <a:latin typeface="Arial Black" panose="020B0A04020102020204" pitchFamily="34" charset="0"/>
              </a:rPr>
              <a:pPr>
                <a:spcBef>
                  <a:spcPct val="0"/>
                </a:spcBef>
                <a:buClrTx/>
                <a:buSzTx/>
                <a:buFontTx/>
                <a:buNone/>
              </a:pPr>
              <a:t>15</a:t>
            </a:fld>
            <a:endParaRPr lang="en-US" altLang="en-US" sz="1200">
              <a:latin typeface="Arial Black" panose="020B0A04020102020204" pitchFamily="34" charset="0"/>
            </a:endParaRPr>
          </a:p>
        </p:txBody>
      </p:sp>
      <p:sp>
        <p:nvSpPr>
          <p:cNvPr id="19461" name="Date Placeholder 5">
            <a:extLst>
              <a:ext uri="{FF2B5EF4-FFF2-40B4-BE49-F238E27FC236}">
                <a16:creationId xmlns:a16="http://schemas.microsoft.com/office/drawing/2014/main" id="{57FC5C72-308A-D017-9A89-AF991388C82E}"/>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pic>
        <p:nvPicPr>
          <p:cNvPr id="19462" name="Picture 8" descr="Noname.gif">
            <a:extLst>
              <a:ext uri="{FF2B5EF4-FFF2-40B4-BE49-F238E27FC236}">
                <a16:creationId xmlns:a16="http://schemas.microsoft.com/office/drawing/2014/main" id="{78680C2B-0766-AE30-1EB7-65D6E807CF3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47750" y="1433513"/>
            <a:ext cx="7029450"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3" name="Rectangle 9">
            <a:extLst>
              <a:ext uri="{FF2B5EF4-FFF2-40B4-BE49-F238E27FC236}">
                <a16:creationId xmlns:a16="http://schemas.microsoft.com/office/drawing/2014/main" id="{ED153732-B19A-FDFB-97DE-CF0C99B99876}"/>
              </a:ext>
            </a:extLst>
          </p:cNvPr>
          <p:cNvSpPr>
            <a:spLocks noChangeArrowheads="1"/>
          </p:cNvSpPr>
          <p:nvPr/>
        </p:nvSpPr>
        <p:spPr bwMode="auto">
          <a:xfrm>
            <a:off x="685800" y="5373688"/>
            <a:ext cx="7315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7-27</a:t>
            </a:r>
          </a:p>
          <a:p>
            <a:pPr eaLnBrk="1" hangingPunct="1">
              <a:spcBef>
                <a:spcPct val="0"/>
              </a:spcBef>
              <a:buClrTx/>
              <a:buSzTx/>
              <a:buFontTx/>
              <a:buNone/>
            </a:pPr>
            <a:r>
              <a:rPr lang="en-US" altLang="en-US" sz="1800"/>
              <a:t>A use case diagram featuring an include relationship</a:t>
            </a:r>
          </a:p>
        </p:txBody>
      </p:sp>
    </p:spTree>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BCC8D7D0-4DF0-BEDC-C616-1A777566FBAE}"/>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0483" name="Rectangle 2">
            <a:extLst>
              <a:ext uri="{FF2B5EF4-FFF2-40B4-BE49-F238E27FC236}">
                <a16:creationId xmlns:a16="http://schemas.microsoft.com/office/drawing/2014/main" id="{59317C3B-3623-57FE-B8E2-15EFE26E1724}"/>
              </a:ext>
            </a:extLst>
          </p:cNvPr>
          <p:cNvSpPr>
            <a:spLocks noGrp="1" noChangeArrowheads="1"/>
          </p:cNvSpPr>
          <p:nvPr>
            <p:ph type="title"/>
          </p:nvPr>
        </p:nvSpPr>
        <p:spPr>
          <a:xfrm>
            <a:off x="457200" y="457200"/>
            <a:ext cx="8229600" cy="838200"/>
          </a:xfrm>
        </p:spPr>
        <p:txBody>
          <a:bodyPr/>
          <a:lstStyle/>
          <a:p>
            <a:pPr eaLnBrk="1" hangingPunct="1"/>
            <a:r>
              <a:rPr lang="en-US" altLang="en-US" sz="4000"/>
              <a:t>Definitions and Symbols (Cont.)</a:t>
            </a:r>
          </a:p>
        </p:txBody>
      </p:sp>
      <p:sp>
        <p:nvSpPr>
          <p:cNvPr id="20484" name="Rectangle 3" descr="Rectangle: Click to edit Master text styles&#10;Second level&#10;Third level&#10;Fourth level&#10;Fifth level">
            <a:extLst>
              <a:ext uri="{FF2B5EF4-FFF2-40B4-BE49-F238E27FC236}">
                <a16:creationId xmlns:a16="http://schemas.microsoft.com/office/drawing/2014/main" id="{AC8364D7-0482-3D40-377C-CA3E99FA9BC0}"/>
              </a:ext>
            </a:extLst>
          </p:cNvPr>
          <p:cNvSpPr>
            <a:spLocks noGrp="1" noChangeArrowheads="1"/>
          </p:cNvSpPr>
          <p:nvPr>
            <p:ph type="body" idx="1"/>
          </p:nvPr>
        </p:nvSpPr>
        <p:spPr>
          <a:xfrm>
            <a:off x="228600" y="1295400"/>
            <a:ext cx="8763000" cy="5105400"/>
          </a:xfrm>
        </p:spPr>
        <p:txBody>
          <a:bodyPr/>
          <a:lstStyle/>
          <a:p>
            <a:pPr eaLnBrk="1" hangingPunct="1"/>
            <a:r>
              <a:rPr lang="en-US" altLang="en-US" sz="2400" i="1" dirty="0"/>
              <a:t>Extend relationship </a:t>
            </a:r>
            <a:r>
              <a:rPr lang="en-US" altLang="en-US" sz="2400" dirty="0"/>
              <a:t>is an association between two use cases </a:t>
            </a:r>
            <a:r>
              <a:rPr lang="en-US" altLang="en-US" sz="2400" b="1" dirty="0">
                <a:solidFill>
                  <a:srgbClr val="FFC000"/>
                </a:solidFill>
              </a:rPr>
              <a:t>where one adds new behaviors or actions to the other</a:t>
            </a:r>
            <a:r>
              <a:rPr lang="en-US" altLang="en-US" sz="2400" dirty="0"/>
              <a:t>.</a:t>
            </a:r>
          </a:p>
          <a:p>
            <a:pPr lvl="1" eaLnBrk="1" hangingPunct="1"/>
            <a:r>
              <a:rPr lang="en-US" altLang="en-US" sz="2400" dirty="0"/>
              <a:t>Extends a use case by adding new behavior or actions.</a:t>
            </a:r>
          </a:p>
          <a:p>
            <a:pPr lvl="1" eaLnBrk="1" hangingPunct="1"/>
            <a:r>
              <a:rPr lang="en-US" altLang="en-US" sz="2400" dirty="0"/>
              <a:t>Specialized use case extends the general use case.</a:t>
            </a:r>
          </a:p>
          <a:p>
            <a:pPr eaLnBrk="1" hangingPunct="1"/>
            <a:r>
              <a:rPr lang="en-US" altLang="en-US" sz="2400" i="1" dirty="0"/>
              <a:t>Include relationship </a:t>
            </a:r>
            <a:r>
              <a:rPr lang="en-US" altLang="en-US" sz="2400" dirty="0"/>
              <a:t>is an association between two use cases </a:t>
            </a:r>
            <a:r>
              <a:rPr lang="en-US" altLang="en-US" sz="2400" b="1" dirty="0">
                <a:solidFill>
                  <a:srgbClr val="FFC000"/>
                </a:solidFill>
              </a:rPr>
              <a:t>where one use case uses the functionality contained in the other</a:t>
            </a:r>
            <a:r>
              <a:rPr lang="en-US" altLang="en-US" sz="2400" dirty="0"/>
              <a:t>.</a:t>
            </a:r>
          </a:p>
          <a:p>
            <a:pPr lvl="1" eaLnBrk="1" hangingPunct="1"/>
            <a:r>
              <a:rPr lang="en-US" altLang="en-US" sz="2400" dirty="0"/>
              <a:t>Indicates a use case that is used (</a:t>
            </a:r>
            <a:r>
              <a:rPr lang="en-US" altLang="en-US" sz="2400" dirty="0" smtClean="0"/>
              <a:t>invoked</a:t>
            </a:r>
            <a:r>
              <a:rPr lang="ar-SA" altLang="en-US" sz="2400" dirty="0" smtClean="0"/>
              <a:t>استدعى</a:t>
            </a:r>
            <a:r>
              <a:rPr lang="en-US" altLang="en-US" sz="2400" dirty="0" smtClean="0"/>
              <a:t>) </a:t>
            </a:r>
            <a:r>
              <a:rPr lang="en-US" altLang="en-US" sz="2400" dirty="0"/>
              <a:t>by another use case.</a:t>
            </a:r>
          </a:p>
          <a:p>
            <a:pPr lvl="1" eaLnBrk="1" hangingPunct="1"/>
            <a:r>
              <a:rPr lang="en-US" altLang="en-US" sz="2400" dirty="0"/>
              <a:t>Links to general purpose functions, used by many other use cases</a:t>
            </a:r>
          </a:p>
          <a:p>
            <a:pPr eaLnBrk="1" hangingPunct="1"/>
            <a:r>
              <a:rPr lang="en-US" altLang="en-US" dirty="0"/>
              <a:t>Visit: </a:t>
            </a:r>
            <a:r>
              <a:rPr lang="en-US" altLang="en-US" dirty="0">
                <a:hlinkClick r:id="rId2"/>
              </a:rPr>
              <a:t>http://www.uml-diagrams.org/use-case-include.html</a:t>
            </a:r>
            <a:endParaRPr lang="en-US" altLang="en-US" dirty="0"/>
          </a:p>
        </p:txBody>
      </p:sp>
      <p:sp>
        <p:nvSpPr>
          <p:cNvPr id="20485" name="Date Placeholder 3">
            <a:extLst>
              <a:ext uri="{FF2B5EF4-FFF2-40B4-BE49-F238E27FC236}">
                <a16:creationId xmlns:a16="http://schemas.microsoft.com/office/drawing/2014/main" id="{BEDB48E8-D77D-9D4B-5562-4D2A7A871725}"/>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sp>
        <p:nvSpPr>
          <p:cNvPr id="20486" name="Slide Number Placeholder 4">
            <a:extLst>
              <a:ext uri="{FF2B5EF4-FFF2-40B4-BE49-F238E27FC236}">
                <a16:creationId xmlns:a16="http://schemas.microsoft.com/office/drawing/2014/main" id="{9A898CA8-6E3D-4BF6-6636-B7BF83526824}"/>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8542D18C-7F03-41F2-AE00-CD601057C807}" type="slidenum">
              <a:rPr lang="en-US" altLang="en-US" sz="1200">
                <a:latin typeface="Arial Black" panose="020B0A04020102020204" pitchFamily="34" charset="0"/>
              </a:rPr>
              <a:pPr>
                <a:spcBef>
                  <a:spcPct val="0"/>
                </a:spcBef>
                <a:buClrTx/>
                <a:buSzTx/>
                <a:buFontTx/>
                <a:buNone/>
              </a:pPr>
              <a:t>16</a:t>
            </a:fld>
            <a:endParaRPr lang="en-US" altLang="en-US" sz="1200">
              <a:latin typeface="Arial Black" panose="020B0A04020102020204" pitchFamily="34" charset="0"/>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484">
                                            <p:txEl>
                                              <p:pRg st="3" end="3"/>
                                            </p:txEl>
                                          </p:spTgt>
                                        </p:tgtEl>
                                        <p:attrNameLst>
                                          <p:attrName>style.visibility</p:attrName>
                                        </p:attrNameLst>
                                      </p:cBhvr>
                                      <p:to>
                                        <p:strVal val="visible"/>
                                      </p:to>
                                    </p:set>
                                    <p:anim calcmode="lin" valueType="num">
                                      <p:cBhvr additive="base">
                                        <p:cTn id="7" dur="500" fill="hold"/>
                                        <p:tgtEl>
                                          <p:spTgt spid="20484">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4">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484">
                                            <p:txEl>
                                              <p:pRg st="4" end="4"/>
                                            </p:txEl>
                                          </p:spTgt>
                                        </p:tgtEl>
                                        <p:attrNameLst>
                                          <p:attrName>style.visibility</p:attrName>
                                        </p:attrNameLst>
                                      </p:cBhvr>
                                      <p:to>
                                        <p:strVal val="visible"/>
                                      </p:to>
                                    </p:set>
                                    <p:anim calcmode="lin" valueType="num">
                                      <p:cBhvr additive="base">
                                        <p:cTn id="11" dur="500" fill="hold"/>
                                        <p:tgtEl>
                                          <p:spTgt spid="20484">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0484">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0484">
                                            <p:txEl>
                                              <p:pRg st="5" end="5"/>
                                            </p:txEl>
                                          </p:spTgt>
                                        </p:tgtEl>
                                        <p:attrNameLst>
                                          <p:attrName>style.visibility</p:attrName>
                                        </p:attrNameLst>
                                      </p:cBhvr>
                                      <p:to>
                                        <p:strVal val="visible"/>
                                      </p:to>
                                    </p:set>
                                    <p:anim calcmode="lin" valueType="num">
                                      <p:cBhvr additive="base">
                                        <p:cTn id="15" dur="500" fill="hold"/>
                                        <p:tgtEl>
                                          <p:spTgt spid="20484">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0484">
                                            <p:txEl>
                                              <p:pRg st="5" end="5"/>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0484">
                                            <p:txEl>
                                              <p:pRg st="6" end="6"/>
                                            </p:txEl>
                                          </p:spTgt>
                                        </p:tgtEl>
                                        <p:attrNameLst>
                                          <p:attrName>style.visibility</p:attrName>
                                        </p:attrNameLst>
                                      </p:cBhvr>
                                      <p:to>
                                        <p:strVal val="visible"/>
                                      </p:to>
                                    </p:set>
                                    <p:anim calcmode="lin" valueType="num">
                                      <p:cBhvr additive="base">
                                        <p:cTn id="19" dur="500" fill="hold"/>
                                        <p:tgtEl>
                                          <p:spTgt spid="20484">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48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371600"/>
          </a:xfrm>
        </p:spPr>
        <p:txBody>
          <a:bodyPr/>
          <a:lstStyle/>
          <a:p>
            <a:r>
              <a:rPr lang="en-US" cap="small" dirty="0">
                <a:ln w="11430"/>
                <a:effectLst>
                  <a:outerShdw blurRad="50800" dist="39000" dir="5460000" algn="tl">
                    <a:srgbClr val="000000">
                      <a:alpha val="38000"/>
                    </a:srgbClr>
                  </a:outerShdw>
                </a:effectLst>
                <a:latin typeface="Calibri" pitchFamily="34" charset="0"/>
                <a:cs typeface="Calibri" pitchFamily="34" charset="0"/>
              </a:rPr>
              <a:t>The &lt;&lt;extend&gt;&gt; </a:t>
            </a:r>
            <a:r>
              <a:rPr lang="en-US" cap="small" dirty="0" smtClean="0">
                <a:ln w="11430"/>
                <a:effectLst>
                  <a:outerShdw blurRad="50800" dist="39000" dir="5460000" algn="tl">
                    <a:srgbClr val="000000">
                      <a:alpha val="38000"/>
                    </a:srgbClr>
                  </a:outerShdw>
                </a:effectLst>
                <a:latin typeface="Calibri" pitchFamily="34" charset="0"/>
                <a:cs typeface="Calibri" pitchFamily="34" charset="0"/>
              </a:rPr>
              <a:t>stereotype</a:t>
            </a:r>
            <a:endParaRPr lang="en-GB" dirty="0">
              <a:latin typeface="Calibri" pitchFamily="34" charset="0"/>
              <a:cs typeface="Calibri" pitchFamily="34" charset="0"/>
            </a:endParaRPr>
          </a:p>
        </p:txBody>
      </p:sp>
      <p:sp>
        <p:nvSpPr>
          <p:cNvPr id="4" name="Rectangle 25"/>
          <p:cNvSpPr txBox="1">
            <a:spLocks noGrp="1" noChangeArrowheads="1"/>
          </p:cNvSpPr>
          <p:nvPr>
            <p:ph idx="1"/>
          </p:nvPr>
        </p:nvSpPr>
        <p:spPr bwMode="auto">
          <a:xfrm>
            <a:off x="76200" y="1295400"/>
            <a:ext cx="92202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54013" indent="-354013">
              <a:defRPr>
                <a:solidFill>
                  <a:schemeClr val="tx1"/>
                </a:solidFill>
                <a:latin typeface="Calibri" pitchFamily="34" charset="0"/>
              </a:defRPr>
            </a:lvl1pPr>
            <a:lvl2pPr marL="811213" indent="-41910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SzPct val="100000"/>
            </a:pPr>
            <a:r>
              <a:rPr lang="en-US" sz="2162" b="1" dirty="0">
                <a:solidFill>
                  <a:schemeClr val="accent6">
                    <a:lumMod val="50000"/>
                  </a:schemeClr>
                </a:solidFill>
              </a:rPr>
              <a:t>Adds new or alternative functionality to an existing use case when required</a:t>
            </a:r>
            <a:r>
              <a:rPr lang="en-US" sz="2162" b="1" dirty="0" smtClean="0">
                <a:solidFill>
                  <a:schemeClr val="accent6">
                    <a:lumMod val="50000"/>
                  </a:schemeClr>
                </a:solidFill>
              </a:rPr>
              <a:t>.</a:t>
            </a:r>
            <a:endParaRPr lang="en-US" sz="2162" b="1" dirty="0">
              <a:solidFill>
                <a:schemeClr val="accent6">
                  <a:lumMod val="50000"/>
                </a:schemeClr>
              </a:solidFill>
            </a:endParaRPr>
          </a:p>
          <a:p>
            <a:pPr>
              <a:buSzPct val="100000"/>
            </a:pPr>
            <a:r>
              <a:rPr lang="en-US" sz="2162" b="1" dirty="0">
                <a:solidFill>
                  <a:schemeClr val="accent6">
                    <a:lumMod val="50000"/>
                  </a:schemeClr>
                </a:solidFill>
              </a:rPr>
              <a:t>Activity is optional unless conditions met</a:t>
            </a:r>
            <a:r>
              <a:rPr lang="en-US" sz="2162" b="1" dirty="0" smtClean="0">
                <a:solidFill>
                  <a:schemeClr val="accent6">
                    <a:lumMod val="50000"/>
                  </a:schemeClr>
                </a:solidFill>
              </a:rPr>
              <a:t>.</a:t>
            </a:r>
            <a:endParaRPr lang="en-US" sz="2162" b="1" dirty="0">
              <a:solidFill>
                <a:schemeClr val="accent6">
                  <a:lumMod val="50000"/>
                </a:schemeClr>
              </a:solidFill>
            </a:endParaRPr>
          </a:p>
          <a:p>
            <a:pPr>
              <a:buSzPct val="100000"/>
            </a:pPr>
            <a:r>
              <a:rPr lang="en-US" sz="2162" b="1" dirty="0">
                <a:solidFill>
                  <a:schemeClr val="accent6">
                    <a:lumMod val="50000"/>
                  </a:schemeClr>
                </a:solidFill>
              </a:rPr>
              <a:t>Denoted by:</a:t>
            </a:r>
          </a:p>
          <a:p>
            <a:pPr lvl="1">
              <a:spcBef>
                <a:spcPct val="20000"/>
              </a:spcBef>
              <a:buFont typeface="Wingdings" pitchFamily="2" charset="2"/>
              <a:buChar char="ü"/>
            </a:pPr>
            <a:r>
              <a:rPr lang="en-US" sz="1802" b="1" dirty="0">
                <a:solidFill>
                  <a:schemeClr val="accent6">
                    <a:lumMod val="50000"/>
                  </a:schemeClr>
                </a:solidFill>
              </a:rPr>
              <a:t>a dashed arrow that points towards the base use case.</a:t>
            </a:r>
          </a:p>
          <a:p>
            <a:pPr lvl="1">
              <a:spcBef>
                <a:spcPct val="20000"/>
              </a:spcBef>
              <a:buFont typeface="Wingdings" pitchFamily="2" charset="2"/>
              <a:buChar char="ü"/>
            </a:pPr>
            <a:r>
              <a:rPr lang="en-US" sz="1802" b="1" dirty="0">
                <a:solidFill>
                  <a:schemeClr val="accent6">
                    <a:lumMod val="50000"/>
                  </a:schemeClr>
                </a:solidFill>
              </a:rPr>
              <a:t>&lt;&lt;extend&gt;&gt; label above </a:t>
            </a:r>
            <a:r>
              <a:rPr lang="en-US" sz="1802" b="1" dirty="0" smtClean="0">
                <a:solidFill>
                  <a:schemeClr val="accent6">
                    <a:lumMod val="50000"/>
                  </a:schemeClr>
                </a:solidFill>
              </a:rPr>
              <a:t>arrow</a:t>
            </a:r>
            <a:endParaRPr lang="en-US" sz="1802" b="1" dirty="0">
              <a:solidFill>
                <a:schemeClr val="accent6">
                  <a:lumMod val="50000"/>
                </a:schemeClr>
              </a:solidFill>
            </a:endParaRPr>
          </a:p>
          <a:p>
            <a:r>
              <a:rPr lang="en-US" sz="2162" b="1" dirty="0">
                <a:solidFill>
                  <a:schemeClr val="accent6">
                    <a:lumMod val="50000"/>
                  </a:schemeClr>
                </a:solidFill>
              </a:rPr>
              <a:t>A part of a use case that is optional system behavior</a:t>
            </a:r>
          </a:p>
          <a:p>
            <a:r>
              <a:rPr lang="en-US" sz="2162" b="1" dirty="0">
                <a:solidFill>
                  <a:schemeClr val="accent6">
                    <a:lumMod val="50000"/>
                  </a:schemeClr>
                </a:solidFill>
              </a:rPr>
              <a:t>A </a:t>
            </a:r>
            <a:r>
              <a:rPr lang="en-US" sz="2162" b="1" dirty="0" err="1">
                <a:solidFill>
                  <a:schemeClr val="accent6">
                    <a:lumMod val="50000"/>
                  </a:schemeClr>
                </a:solidFill>
              </a:rPr>
              <a:t>subflow</a:t>
            </a:r>
            <a:r>
              <a:rPr lang="en-US" sz="2162" b="1" dirty="0">
                <a:solidFill>
                  <a:schemeClr val="accent6">
                    <a:lumMod val="50000"/>
                  </a:schemeClr>
                </a:solidFill>
              </a:rPr>
              <a:t> is executed only under certain conditions</a:t>
            </a:r>
          </a:p>
          <a:p>
            <a:pPr marL="392113" lvl="1" indent="0">
              <a:spcBef>
                <a:spcPct val="20000"/>
              </a:spcBef>
              <a:buNone/>
            </a:pPr>
            <a:endParaRPr lang="en-US" sz="1802" b="1" dirty="0">
              <a:solidFill>
                <a:schemeClr val="accent6">
                  <a:lumMod val="50000"/>
                </a:schemeClr>
              </a:solidFill>
            </a:endParaRPr>
          </a:p>
        </p:txBody>
      </p:sp>
      <p:grpSp>
        <p:nvGrpSpPr>
          <p:cNvPr id="5" name="Group 23"/>
          <p:cNvGrpSpPr>
            <a:grpSpLocks/>
          </p:cNvGrpSpPr>
          <p:nvPr/>
        </p:nvGrpSpPr>
        <p:grpSpPr bwMode="auto">
          <a:xfrm>
            <a:off x="554876" y="4279636"/>
            <a:ext cx="6608445" cy="2003557"/>
            <a:chOff x="192" y="2208"/>
            <a:chExt cx="5034" cy="1680"/>
          </a:xfrm>
        </p:grpSpPr>
        <p:sp>
          <p:nvSpPr>
            <p:cNvPr id="6" name="Oval 14"/>
            <p:cNvSpPr>
              <a:spLocks noChangeArrowheads="1"/>
            </p:cNvSpPr>
            <p:nvPr/>
          </p:nvSpPr>
          <p:spPr bwMode="auto">
            <a:xfrm>
              <a:off x="192" y="2419"/>
              <a:ext cx="2016" cy="890"/>
            </a:xfrm>
            <a:prstGeom prst="ellipse">
              <a:avLst/>
            </a:prstGeom>
            <a:noFill/>
            <a:ln w="38100">
              <a:solidFill>
                <a:srgbClr val="000099"/>
              </a:solidFill>
              <a:round/>
              <a:headEnd/>
              <a:tailEnd/>
            </a:ln>
          </p:spPr>
          <p:txBody>
            <a:bodyPr wrap="none" anchor="ctr"/>
            <a:lstStyle/>
            <a:p>
              <a:pPr algn="ctr"/>
              <a:r>
                <a:rPr lang="en-US" sz="1802" b="1" dirty="0">
                  <a:solidFill>
                    <a:srgbClr val="FF3300"/>
                  </a:solidFill>
                  <a:latin typeface="Calibri" pitchFamily="34" charset="0"/>
                  <a:cs typeface="Calibri" pitchFamily="34" charset="0"/>
                </a:rPr>
                <a:t>Rent a Video</a:t>
              </a:r>
            </a:p>
            <a:p>
              <a:pPr algn="ctr"/>
              <a:endParaRPr lang="en-US" sz="1802" b="1" dirty="0">
                <a:solidFill>
                  <a:srgbClr val="FF3300"/>
                </a:solidFill>
                <a:latin typeface="Calibri" pitchFamily="34" charset="0"/>
                <a:cs typeface="Calibri" pitchFamily="34" charset="0"/>
              </a:endParaRPr>
            </a:p>
          </p:txBody>
        </p:sp>
        <p:sp>
          <p:nvSpPr>
            <p:cNvPr id="7" name="Oval 15"/>
            <p:cNvSpPr>
              <a:spLocks noChangeArrowheads="1"/>
            </p:cNvSpPr>
            <p:nvPr/>
          </p:nvSpPr>
          <p:spPr bwMode="auto">
            <a:xfrm>
              <a:off x="3216" y="3456"/>
              <a:ext cx="2010" cy="432"/>
            </a:xfrm>
            <a:prstGeom prst="ellipse">
              <a:avLst/>
            </a:prstGeom>
            <a:noFill/>
            <a:ln w="38100">
              <a:solidFill>
                <a:srgbClr val="000099"/>
              </a:solidFill>
              <a:round/>
              <a:headEnd/>
              <a:tailEnd/>
            </a:ln>
          </p:spPr>
          <p:txBody>
            <a:bodyPr anchor="ctr"/>
            <a:lstStyle/>
            <a:p>
              <a:pPr algn="ctr"/>
              <a:r>
                <a:rPr lang="en-US" sz="1802" b="1">
                  <a:solidFill>
                    <a:srgbClr val="FF3300"/>
                  </a:solidFill>
                  <a:latin typeface="Calibri" pitchFamily="34" charset="0"/>
                  <a:cs typeface="Calibri" pitchFamily="34" charset="0"/>
                </a:rPr>
                <a:t>Add new member</a:t>
              </a:r>
            </a:p>
          </p:txBody>
        </p:sp>
        <p:sp>
          <p:nvSpPr>
            <p:cNvPr id="8" name="Oval 16"/>
            <p:cNvSpPr>
              <a:spLocks noChangeArrowheads="1"/>
            </p:cNvSpPr>
            <p:nvPr/>
          </p:nvSpPr>
          <p:spPr bwMode="auto">
            <a:xfrm>
              <a:off x="3360" y="2208"/>
              <a:ext cx="1866" cy="384"/>
            </a:xfrm>
            <a:prstGeom prst="ellipse">
              <a:avLst/>
            </a:prstGeom>
            <a:noFill/>
            <a:ln w="38100">
              <a:solidFill>
                <a:srgbClr val="000099"/>
              </a:solidFill>
              <a:round/>
              <a:headEnd/>
              <a:tailEnd/>
            </a:ln>
          </p:spPr>
          <p:txBody>
            <a:bodyPr anchor="ctr"/>
            <a:lstStyle/>
            <a:p>
              <a:pPr algn="ctr"/>
              <a:r>
                <a:rPr lang="en-US" sz="1802" b="1">
                  <a:solidFill>
                    <a:srgbClr val="FF3300"/>
                  </a:solidFill>
                  <a:latin typeface="Calibri" pitchFamily="34" charset="0"/>
                  <a:cs typeface="Calibri" pitchFamily="34" charset="0"/>
                </a:rPr>
                <a:t>Cancel rental</a:t>
              </a:r>
            </a:p>
          </p:txBody>
        </p:sp>
        <p:sp>
          <p:nvSpPr>
            <p:cNvPr id="9" name="Line 17"/>
            <p:cNvSpPr>
              <a:spLocks noChangeShapeType="1"/>
            </p:cNvSpPr>
            <p:nvPr/>
          </p:nvSpPr>
          <p:spPr bwMode="auto">
            <a:xfrm flipH="1">
              <a:off x="2161" y="2400"/>
              <a:ext cx="1199" cy="336"/>
            </a:xfrm>
            <a:prstGeom prst="line">
              <a:avLst/>
            </a:prstGeom>
            <a:noFill/>
            <a:ln w="38100">
              <a:solidFill>
                <a:srgbClr val="000099"/>
              </a:solidFill>
              <a:prstDash val="dash"/>
              <a:round/>
              <a:headEnd/>
              <a:tailEnd type="arrow" w="med" len="med"/>
            </a:ln>
          </p:spPr>
          <p:txBody>
            <a:bodyPr wrap="none" anchor="ctr"/>
            <a:lstStyle/>
            <a:p>
              <a:pPr fontAlgn="auto">
                <a:spcBef>
                  <a:spcPts val="0"/>
                </a:spcBef>
                <a:spcAft>
                  <a:spcPts val="0"/>
                </a:spcAft>
                <a:defRPr/>
              </a:pPr>
              <a:endParaRPr lang="en-US" sz="1802" b="1">
                <a:latin typeface="Calibri" pitchFamily="34" charset="0"/>
                <a:cs typeface="Calibri" pitchFamily="34" charset="0"/>
              </a:endParaRPr>
            </a:p>
          </p:txBody>
        </p:sp>
        <p:sp>
          <p:nvSpPr>
            <p:cNvPr id="10" name="Line 18"/>
            <p:cNvSpPr>
              <a:spLocks noChangeShapeType="1"/>
            </p:cNvSpPr>
            <p:nvPr/>
          </p:nvSpPr>
          <p:spPr bwMode="auto">
            <a:xfrm flipH="1" flipV="1">
              <a:off x="2111" y="3073"/>
              <a:ext cx="1105" cy="576"/>
            </a:xfrm>
            <a:prstGeom prst="line">
              <a:avLst/>
            </a:prstGeom>
            <a:noFill/>
            <a:ln w="38100">
              <a:solidFill>
                <a:srgbClr val="000099"/>
              </a:solidFill>
              <a:prstDash val="dash"/>
              <a:round/>
              <a:headEnd/>
              <a:tailEnd type="arrow" w="med" len="med"/>
            </a:ln>
          </p:spPr>
          <p:txBody>
            <a:bodyPr wrap="none" anchor="ctr"/>
            <a:lstStyle/>
            <a:p>
              <a:pPr fontAlgn="auto">
                <a:spcBef>
                  <a:spcPts val="0"/>
                </a:spcBef>
                <a:spcAft>
                  <a:spcPts val="0"/>
                </a:spcAft>
                <a:defRPr/>
              </a:pPr>
              <a:endParaRPr lang="en-US" sz="1802" b="1">
                <a:latin typeface="Calibri" pitchFamily="34" charset="0"/>
                <a:cs typeface="Calibri" pitchFamily="34" charset="0"/>
              </a:endParaRPr>
            </a:p>
          </p:txBody>
        </p:sp>
        <p:sp>
          <p:nvSpPr>
            <p:cNvPr id="11" name="Text Box 19"/>
            <p:cNvSpPr txBox="1">
              <a:spLocks noChangeArrowheads="1"/>
            </p:cNvSpPr>
            <p:nvPr/>
          </p:nvSpPr>
          <p:spPr bwMode="auto">
            <a:xfrm>
              <a:off x="2499" y="3050"/>
              <a:ext cx="995" cy="310"/>
            </a:xfrm>
            <a:prstGeom prst="rect">
              <a:avLst/>
            </a:prstGeom>
            <a:noFill/>
            <a:ln w="38100">
              <a:noFill/>
              <a:miter lim="800000"/>
              <a:headEnd/>
              <a:tailEnd/>
            </a:ln>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sz="1802" b="1" dirty="0">
                  <a:solidFill>
                    <a:srgbClr val="FF3300"/>
                  </a:solidFill>
                  <a:cs typeface="Calibri" pitchFamily="34" charset="0"/>
                </a:rPr>
                <a:t>&lt;&lt;extend&gt;&gt;</a:t>
              </a:r>
            </a:p>
          </p:txBody>
        </p:sp>
        <p:sp>
          <p:nvSpPr>
            <p:cNvPr id="12" name="Text Box 20"/>
            <p:cNvSpPr txBox="1">
              <a:spLocks noChangeArrowheads="1"/>
            </p:cNvSpPr>
            <p:nvPr/>
          </p:nvSpPr>
          <p:spPr bwMode="auto">
            <a:xfrm>
              <a:off x="2111" y="2249"/>
              <a:ext cx="995" cy="310"/>
            </a:xfrm>
            <a:prstGeom prst="rect">
              <a:avLst/>
            </a:prstGeom>
            <a:noFill/>
            <a:ln w="38100">
              <a:noFill/>
              <a:miter lim="800000"/>
              <a:headEnd/>
              <a:tailEnd/>
            </a:ln>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sz="1802" b="1">
                  <a:solidFill>
                    <a:srgbClr val="FF3300"/>
                  </a:solidFill>
                  <a:cs typeface="Calibri" pitchFamily="34" charset="0"/>
                </a:rPr>
                <a:t>&lt;&lt;extend&gt;&gt;</a:t>
              </a:r>
            </a:p>
          </p:txBody>
        </p:sp>
      </p:grpSp>
    </p:spTree>
    <p:extLst>
      <p:ext uri="{BB962C8B-B14F-4D97-AF65-F5344CB8AC3E}">
        <p14:creationId xmlns:p14="http://schemas.microsoft.com/office/powerpoint/2010/main" val="2041084516"/>
      </p:ext>
    </p:ext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4">
                                            <p:txEl>
                                              <p:pRg st="3" end="3"/>
                                            </p:txEl>
                                          </p:spTgt>
                                        </p:tgtEl>
                                        <p:attrNameLst>
                                          <p:attrName>style.visibility</p:attrName>
                                        </p:attrNameLst>
                                      </p:cBhvr>
                                      <p:to>
                                        <p:strVal val="visible"/>
                                      </p:to>
                                    </p:set>
                                    <p:animEffect transition="in" filter="fade">
                                      <p:cBhvr>
                                        <p:cTn id="26" dur="1000"/>
                                        <p:tgtEl>
                                          <p:spTgt spid="4">
                                            <p:txEl>
                                              <p:pRg st="3" end="3"/>
                                            </p:txEl>
                                          </p:spTgt>
                                        </p:tgtEl>
                                      </p:cBhvr>
                                    </p:animEffect>
                                    <p:anim calcmode="lin" valueType="num">
                                      <p:cBhvr>
                                        <p:cTn id="27"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4">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Effect transition="in" filter="fade">
                                      <p:cBhvr>
                                        <p:cTn id="31" dur="1000"/>
                                        <p:tgtEl>
                                          <p:spTgt spid="4">
                                            <p:txEl>
                                              <p:pRg st="4" end="4"/>
                                            </p:txEl>
                                          </p:spTgt>
                                        </p:tgtEl>
                                      </p:cBhvr>
                                    </p:animEffect>
                                    <p:anim calcmode="lin" valueType="num">
                                      <p:cBhvr>
                                        <p:cTn id="3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4">
                                            <p:txEl>
                                              <p:pRg st="5" end="5"/>
                                            </p:txEl>
                                          </p:spTgt>
                                        </p:tgtEl>
                                        <p:attrNameLst>
                                          <p:attrName>style.visibility</p:attrName>
                                        </p:attrNameLst>
                                      </p:cBhvr>
                                      <p:to>
                                        <p:strVal val="visible"/>
                                      </p:to>
                                    </p:set>
                                    <p:animEffect transition="in" filter="fade">
                                      <p:cBhvr>
                                        <p:cTn id="38" dur="1000"/>
                                        <p:tgtEl>
                                          <p:spTgt spid="4">
                                            <p:txEl>
                                              <p:pRg st="5" end="5"/>
                                            </p:txEl>
                                          </p:spTgt>
                                        </p:tgtEl>
                                      </p:cBhvr>
                                    </p:animEffect>
                                    <p:anim calcmode="lin" valueType="num">
                                      <p:cBhvr>
                                        <p:cTn id="39"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Effect transition="in" filter="fade">
                                      <p:cBhvr>
                                        <p:cTn id="45" dur="1000"/>
                                        <p:tgtEl>
                                          <p:spTgt spid="4">
                                            <p:txEl>
                                              <p:pRg st="6" end="6"/>
                                            </p:txEl>
                                          </p:spTgt>
                                        </p:tgtEl>
                                      </p:cBhvr>
                                    </p:animEffect>
                                    <p:anim calcmode="lin" valueType="num">
                                      <p:cBhvr>
                                        <p:cTn id="46"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1000"/>
                                        <p:tgtEl>
                                          <p:spTgt spid="5"/>
                                        </p:tgtEl>
                                      </p:cBhvr>
                                    </p:animEffect>
                                    <p:anim calcmode="lin" valueType="num">
                                      <p:cBhvr>
                                        <p:cTn id="53" dur="1000" fill="hold"/>
                                        <p:tgtEl>
                                          <p:spTgt spid="5"/>
                                        </p:tgtEl>
                                        <p:attrNameLst>
                                          <p:attrName>ppt_x</p:attrName>
                                        </p:attrNameLst>
                                      </p:cBhvr>
                                      <p:tavLst>
                                        <p:tav tm="0">
                                          <p:val>
                                            <p:strVal val="#ppt_x"/>
                                          </p:val>
                                        </p:tav>
                                        <p:tav tm="100000">
                                          <p:val>
                                            <p:strVal val="#ppt_x"/>
                                          </p:val>
                                        </p:tav>
                                      </p:tavLst>
                                    </p:anim>
                                    <p:anim calcmode="lin" valueType="num">
                                      <p:cBhvr>
                                        <p:cTn id="5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066800"/>
          </a:xfrm>
        </p:spPr>
        <p:txBody>
          <a:bodyPr/>
          <a:lstStyle/>
          <a:p>
            <a:r>
              <a:rPr lang="en-US" cap="small" dirty="0">
                <a:ln w="11430"/>
                <a:effectLst>
                  <a:outerShdw blurRad="50800" dist="39000" dir="5460000" algn="tl">
                    <a:srgbClr val="000000">
                      <a:alpha val="38000"/>
                    </a:srgbClr>
                  </a:outerShdw>
                </a:effectLst>
                <a:latin typeface="Calibri" pitchFamily="34" charset="0"/>
                <a:cs typeface="Calibri" pitchFamily="34" charset="0"/>
              </a:rPr>
              <a:t>The &lt;&lt;include&gt;&gt; </a:t>
            </a:r>
            <a:r>
              <a:rPr lang="en-US" cap="small" dirty="0" smtClean="0">
                <a:ln w="11430"/>
                <a:effectLst>
                  <a:outerShdw blurRad="50800" dist="39000" dir="5460000" algn="tl">
                    <a:srgbClr val="000000">
                      <a:alpha val="38000"/>
                    </a:srgbClr>
                  </a:outerShdw>
                </a:effectLst>
                <a:latin typeface="Calibri" pitchFamily="34" charset="0"/>
                <a:cs typeface="Calibri" pitchFamily="34" charset="0"/>
              </a:rPr>
              <a:t>stereotype</a:t>
            </a:r>
            <a:endParaRPr lang="en-GB" dirty="0">
              <a:latin typeface="Calibri" pitchFamily="34" charset="0"/>
              <a:cs typeface="Calibri" pitchFamily="34" charset="0"/>
            </a:endParaRPr>
          </a:p>
        </p:txBody>
      </p:sp>
      <p:sp>
        <p:nvSpPr>
          <p:cNvPr id="4" name="Rectangle 24"/>
          <p:cNvSpPr txBox="1">
            <a:spLocks noGrp="1" noChangeArrowheads="1"/>
          </p:cNvSpPr>
          <p:nvPr>
            <p:ph idx="1"/>
          </p:nvPr>
        </p:nvSpPr>
        <p:spPr bwMode="auto">
          <a:xfrm>
            <a:off x="457200" y="14478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65125" indent="-365125">
              <a:defRPr>
                <a:solidFill>
                  <a:schemeClr val="tx1"/>
                </a:solidFill>
                <a:latin typeface="Calibri" pitchFamily="34" charset="0"/>
              </a:defRPr>
            </a:lvl1pPr>
            <a:lvl2pPr marL="727075" indent="-334963">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nSpc>
                <a:spcPct val="90000"/>
              </a:lnSpc>
              <a:buSzPct val="100000"/>
            </a:pPr>
            <a:r>
              <a:rPr lang="en-US" sz="2162" b="1" dirty="0">
                <a:solidFill>
                  <a:schemeClr val="accent6">
                    <a:lumMod val="50000"/>
                  </a:schemeClr>
                </a:solidFill>
              </a:rPr>
              <a:t>Represents an activity that must be performed as part of another use case.</a:t>
            </a:r>
          </a:p>
          <a:p>
            <a:pPr>
              <a:lnSpc>
                <a:spcPct val="90000"/>
              </a:lnSpc>
              <a:buSzPct val="100000"/>
            </a:pPr>
            <a:endParaRPr lang="en-US" sz="2162" b="1" dirty="0">
              <a:solidFill>
                <a:schemeClr val="accent6">
                  <a:lumMod val="50000"/>
                </a:schemeClr>
              </a:solidFill>
            </a:endParaRPr>
          </a:p>
          <a:p>
            <a:pPr>
              <a:lnSpc>
                <a:spcPct val="90000"/>
              </a:lnSpc>
              <a:buSzPct val="100000"/>
            </a:pPr>
            <a:r>
              <a:rPr lang="en-US" sz="2162" b="1" dirty="0">
                <a:solidFill>
                  <a:schemeClr val="accent6">
                    <a:lumMod val="50000"/>
                  </a:schemeClr>
                </a:solidFill>
              </a:rPr>
              <a:t>Denoted by:</a:t>
            </a:r>
          </a:p>
          <a:p>
            <a:pPr lvl="1">
              <a:lnSpc>
                <a:spcPct val="90000"/>
              </a:lnSpc>
            </a:pPr>
            <a:r>
              <a:rPr lang="en-US" sz="2162" b="1" dirty="0">
                <a:solidFill>
                  <a:schemeClr val="accent6">
                    <a:lumMod val="50000"/>
                  </a:schemeClr>
                </a:solidFill>
              </a:rPr>
              <a:t>a dashed arrow that points away from the base use case towards mandatory activity.</a:t>
            </a:r>
          </a:p>
          <a:p>
            <a:pPr lvl="1">
              <a:lnSpc>
                <a:spcPct val="90000"/>
              </a:lnSpc>
            </a:pPr>
            <a:r>
              <a:rPr lang="en-US" sz="2162" b="1" dirty="0">
                <a:solidFill>
                  <a:schemeClr val="accent6">
                    <a:lumMod val="50000"/>
                  </a:schemeClr>
                </a:solidFill>
              </a:rPr>
              <a:t>&lt;&lt;include&gt;&gt; label above arrow.</a:t>
            </a:r>
          </a:p>
        </p:txBody>
      </p:sp>
      <p:grpSp>
        <p:nvGrpSpPr>
          <p:cNvPr id="5" name="Group 11"/>
          <p:cNvGrpSpPr>
            <a:grpSpLocks/>
          </p:cNvGrpSpPr>
          <p:nvPr/>
        </p:nvGrpSpPr>
        <p:grpSpPr bwMode="auto">
          <a:xfrm>
            <a:off x="250267" y="3995130"/>
            <a:ext cx="7688168" cy="1719982"/>
            <a:chOff x="277090" y="4423940"/>
            <a:chExt cx="8534400" cy="1909298"/>
          </a:xfrm>
        </p:grpSpPr>
        <p:sp>
          <p:nvSpPr>
            <p:cNvPr id="6" name="Oval 6"/>
            <p:cNvSpPr>
              <a:spLocks noChangeArrowheads="1"/>
            </p:cNvSpPr>
            <p:nvPr/>
          </p:nvSpPr>
          <p:spPr bwMode="auto">
            <a:xfrm>
              <a:off x="277090" y="4901655"/>
              <a:ext cx="2819400" cy="838199"/>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b="1">
                  <a:solidFill>
                    <a:schemeClr val="accent6">
                      <a:lumMod val="50000"/>
                    </a:schemeClr>
                  </a:solidFill>
                  <a:latin typeface="Calibri" pitchFamily="34" charset="0"/>
                </a:rPr>
                <a:t>Generate a report</a:t>
              </a:r>
            </a:p>
          </p:txBody>
        </p:sp>
        <p:sp>
          <p:nvSpPr>
            <p:cNvPr id="7" name="Oval 7"/>
            <p:cNvSpPr>
              <a:spLocks noChangeArrowheads="1"/>
            </p:cNvSpPr>
            <p:nvPr/>
          </p:nvSpPr>
          <p:spPr bwMode="auto">
            <a:xfrm>
              <a:off x="4547465" y="4461325"/>
              <a:ext cx="3960813" cy="576515"/>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pPr algn="ctr"/>
              <a:r>
                <a:rPr lang="en-US" b="1">
                  <a:solidFill>
                    <a:schemeClr val="accent6">
                      <a:lumMod val="50000"/>
                    </a:schemeClr>
                  </a:solidFill>
                  <a:latin typeface="Calibri" pitchFamily="34" charset="0"/>
                </a:rPr>
                <a:t>Authenticate User</a:t>
              </a:r>
            </a:p>
          </p:txBody>
        </p:sp>
        <p:sp>
          <p:nvSpPr>
            <p:cNvPr id="8" name="Oval 8"/>
            <p:cNvSpPr>
              <a:spLocks noChangeArrowheads="1"/>
            </p:cNvSpPr>
            <p:nvPr/>
          </p:nvSpPr>
          <p:spPr bwMode="auto">
            <a:xfrm>
              <a:off x="4471265" y="5756723"/>
              <a:ext cx="4340225" cy="576515"/>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pPr algn="ctr"/>
              <a:r>
                <a:rPr lang="en-US" b="1">
                  <a:solidFill>
                    <a:schemeClr val="accent6">
                      <a:lumMod val="50000"/>
                    </a:schemeClr>
                  </a:solidFill>
                  <a:latin typeface="Calibri" pitchFamily="34" charset="0"/>
                </a:rPr>
                <a:t>Retrieve data for report</a:t>
              </a:r>
            </a:p>
          </p:txBody>
        </p:sp>
        <p:sp>
          <p:nvSpPr>
            <p:cNvPr id="9" name="Line 9"/>
            <p:cNvSpPr>
              <a:spLocks noChangeShapeType="1"/>
            </p:cNvSpPr>
            <p:nvPr/>
          </p:nvSpPr>
          <p:spPr bwMode="auto">
            <a:xfrm flipV="1">
              <a:off x="2715490" y="4731326"/>
              <a:ext cx="1828800" cy="304800"/>
            </a:xfrm>
            <a:prstGeom prst="line">
              <a:avLst/>
            </a:prstGeom>
            <a:noFill/>
            <a:ln w="38100">
              <a:solidFill>
                <a:srgbClr val="FF0000"/>
              </a:solidFill>
              <a:prstDash val="dash"/>
              <a:round/>
              <a:headEnd/>
              <a:tailEnd type="arrow" w="med" len="med"/>
            </a:ln>
            <a:extLst>
              <a:ext uri="{909E8E84-426E-40DD-AFC4-6F175D3DCCD1}">
                <a14:hiddenFill xmlns:a14="http://schemas.microsoft.com/office/drawing/2010/main">
                  <a:noFill/>
                </a14:hiddenFill>
              </a:ext>
            </a:extLst>
          </p:spPr>
          <p:txBody>
            <a:bodyPr wrap="none" anchor="ctr"/>
            <a:lstStyle/>
            <a:p>
              <a:endParaRPr lang="en-GB">
                <a:solidFill>
                  <a:schemeClr val="accent6">
                    <a:lumMod val="50000"/>
                  </a:schemeClr>
                </a:solidFill>
              </a:endParaRPr>
            </a:p>
          </p:txBody>
        </p:sp>
        <p:sp>
          <p:nvSpPr>
            <p:cNvPr id="10" name="Line 10"/>
            <p:cNvSpPr>
              <a:spLocks noChangeShapeType="1"/>
            </p:cNvSpPr>
            <p:nvPr/>
          </p:nvSpPr>
          <p:spPr bwMode="auto">
            <a:xfrm>
              <a:off x="2715490" y="5645725"/>
              <a:ext cx="1752600" cy="381000"/>
            </a:xfrm>
            <a:prstGeom prst="line">
              <a:avLst/>
            </a:prstGeom>
            <a:noFill/>
            <a:ln w="38100">
              <a:solidFill>
                <a:srgbClr val="FF0000"/>
              </a:solidFill>
              <a:prstDash val="dash"/>
              <a:round/>
              <a:headEnd/>
              <a:tailEnd type="arrow" w="med" len="med"/>
            </a:ln>
            <a:extLst>
              <a:ext uri="{909E8E84-426E-40DD-AFC4-6F175D3DCCD1}">
                <a14:hiddenFill xmlns:a14="http://schemas.microsoft.com/office/drawing/2010/main">
                  <a:noFill/>
                </a14:hiddenFill>
              </a:ext>
            </a:extLst>
          </p:spPr>
          <p:txBody>
            <a:bodyPr wrap="none" anchor="ctr"/>
            <a:lstStyle/>
            <a:p>
              <a:endParaRPr lang="en-GB">
                <a:solidFill>
                  <a:schemeClr val="accent6">
                    <a:lumMod val="50000"/>
                  </a:schemeClr>
                </a:solidFill>
              </a:endParaRPr>
            </a:p>
          </p:txBody>
        </p:sp>
        <p:sp>
          <p:nvSpPr>
            <p:cNvPr id="11" name="Rectangle 11"/>
            <p:cNvSpPr>
              <a:spLocks noChangeArrowheads="1"/>
            </p:cNvSpPr>
            <p:nvPr/>
          </p:nvSpPr>
          <p:spPr bwMode="auto">
            <a:xfrm>
              <a:off x="2760492" y="4423940"/>
              <a:ext cx="1487973" cy="409984"/>
            </a:xfrm>
            <a:prstGeom prst="rect">
              <a:avLst/>
            </a:prstGeom>
            <a:noFill/>
            <a:ln w="38100">
              <a:noFill/>
              <a:miter lim="800000"/>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pPr algn="ctr"/>
              <a:r>
                <a:rPr lang="en-US" b="1" dirty="0">
                  <a:solidFill>
                    <a:schemeClr val="accent6">
                      <a:lumMod val="50000"/>
                    </a:schemeClr>
                  </a:solidFill>
                  <a:latin typeface="Calibri" pitchFamily="34" charset="0"/>
                </a:rPr>
                <a:t>&lt;&lt;include&gt;&gt;</a:t>
              </a:r>
            </a:p>
          </p:txBody>
        </p:sp>
        <p:sp>
          <p:nvSpPr>
            <p:cNvPr id="12" name="Rectangle 12"/>
            <p:cNvSpPr>
              <a:spLocks noChangeArrowheads="1"/>
            </p:cNvSpPr>
            <p:nvPr/>
          </p:nvSpPr>
          <p:spPr bwMode="auto">
            <a:xfrm>
              <a:off x="2601741" y="5865388"/>
              <a:ext cx="1487973" cy="409984"/>
            </a:xfrm>
            <a:prstGeom prst="rect">
              <a:avLst/>
            </a:prstGeom>
            <a:noFill/>
            <a:ln w="38100">
              <a:noFill/>
              <a:miter lim="800000"/>
              <a:headEnd/>
              <a:tailEnd/>
            </a:ln>
          </p:spPr>
          <p:txBody>
            <a:bodyPr wrap="none" anchor="ctr">
              <a:spAutoFit/>
            </a:bodyPr>
            <a:lstStyle/>
            <a:p>
              <a:pPr algn="ctr"/>
              <a:r>
                <a:rPr lang="en-US" b="1">
                  <a:solidFill>
                    <a:schemeClr val="accent6">
                      <a:lumMod val="50000"/>
                    </a:schemeClr>
                  </a:solidFill>
                  <a:latin typeface="Calibri" pitchFamily="34" charset="0"/>
                </a:rPr>
                <a:t>&lt;&lt;include&gt;&gt;</a:t>
              </a:r>
            </a:p>
          </p:txBody>
        </p:sp>
      </p:grpSp>
    </p:spTree>
    <p:extLst>
      <p:ext uri="{BB962C8B-B14F-4D97-AF65-F5344CB8AC3E}">
        <p14:creationId xmlns:p14="http://schemas.microsoft.com/office/powerpoint/2010/main" val="3870529936"/>
      </p:ext>
    </p:ext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1000"/>
                                        <p:tgtEl>
                                          <p:spTgt spid="4">
                                            <p:txEl>
                                              <p:pRg st="3" end="3"/>
                                            </p:txEl>
                                          </p:spTgt>
                                        </p:tgtEl>
                                      </p:cBhvr>
                                    </p:animEffect>
                                    <p:anim calcmode="lin" valueType="num">
                                      <p:cBhvr>
                                        <p:cTn id="20"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3" end="3"/>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animEffect transition="in" filter="fade">
                                      <p:cBhvr>
                                        <p:cTn id="24" dur="1000"/>
                                        <p:tgtEl>
                                          <p:spTgt spid="4">
                                            <p:txEl>
                                              <p:pRg st="4" end="4"/>
                                            </p:txEl>
                                          </p:spTgt>
                                        </p:tgtEl>
                                      </p:cBhvr>
                                    </p:animEffect>
                                    <p:anim calcmode="lin" valueType="num">
                                      <p:cBhvr>
                                        <p:cTn id="2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A957A46C-B2F6-38B8-577E-D44475D9D9F2}"/>
              </a:ext>
            </a:extLst>
          </p:cNvPr>
          <p:cNvSpPr>
            <a:spLocks noGrp="1" noChangeArrowheads="1"/>
          </p:cNvSpPr>
          <p:nvPr>
            <p:ph type="title"/>
          </p:nvPr>
        </p:nvSpPr>
        <p:spPr>
          <a:xfrm>
            <a:off x="457200" y="457200"/>
            <a:ext cx="8229600" cy="685800"/>
          </a:xfrm>
        </p:spPr>
        <p:txBody>
          <a:bodyPr/>
          <a:lstStyle/>
          <a:p>
            <a:r>
              <a:rPr lang="en-US" altLang="en-US" dirty="0"/>
              <a:t>Food Ordering System</a:t>
            </a:r>
          </a:p>
        </p:txBody>
      </p:sp>
      <p:sp>
        <p:nvSpPr>
          <p:cNvPr id="21508" name="Footer Placeholder 3">
            <a:extLst>
              <a:ext uri="{FF2B5EF4-FFF2-40B4-BE49-F238E27FC236}">
                <a16:creationId xmlns:a16="http://schemas.microsoft.com/office/drawing/2014/main" id="{069BD999-62D0-D5FC-2335-E4770A58B4BD}"/>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1509" name="Slide Number Placeholder 4">
            <a:extLst>
              <a:ext uri="{FF2B5EF4-FFF2-40B4-BE49-F238E27FC236}">
                <a16:creationId xmlns:a16="http://schemas.microsoft.com/office/drawing/2014/main" id="{A976829C-AACA-25DB-D7EF-056EB8A8FB39}"/>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ED4729DA-AC07-4614-89B1-8AC3E316EEE7}" type="slidenum">
              <a:rPr lang="en-US" altLang="en-US" sz="1200">
                <a:latin typeface="Arial Black" panose="020B0A04020102020204" pitchFamily="34" charset="0"/>
              </a:rPr>
              <a:pPr>
                <a:spcBef>
                  <a:spcPct val="0"/>
                </a:spcBef>
                <a:buClrTx/>
                <a:buSzTx/>
                <a:buFontTx/>
                <a:buNone/>
              </a:pPr>
              <a:t>19</a:t>
            </a:fld>
            <a:endParaRPr lang="en-US" altLang="en-US" sz="1200">
              <a:latin typeface="Arial Black" panose="020B0A04020102020204" pitchFamily="34" charset="0"/>
            </a:endParaRPr>
          </a:p>
        </p:txBody>
      </p:sp>
      <p:sp>
        <p:nvSpPr>
          <p:cNvPr id="21510" name="Date Placeholder 5">
            <a:extLst>
              <a:ext uri="{FF2B5EF4-FFF2-40B4-BE49-F238E27FC236}">
                <a16:creationId xmlns:a16="http://schemas.microsoft.com/office/drawing/2014/main" id="{44DEC788-8C6A-97D6-585C-0D687F8B496C}"/>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B0229535-2337-4945-ACEA-47A2EBEE2C2F}" type="datetime1">
              <a:rPr lang="en-US" altLang="en-US" sz="1200" smtClean="0"/>
              <a:pPr>
                <a:spcBef>
                  <a:spcPct val="0"/>
                </a:spcBef>
                <a:buClrTx/>
                <a:buSzTx/>
                <a:buFontTx/>
                <a:buNone/>
              </a:pPr>
              <a:t>9/15/2023</a:t>
            </a:fld>
            <a:r>
              <a:rPr lang="en-US" altLang="en-US" sz="1200"/>
              <a:t>Chapter 7 Appendix A</a:t>
            </a:r>
          </a:p>
        </p:txBody>
      </p:sp>
      <p:pic>
        <p:nvPicPr>
          <p:cNvPr id="21511" name="Picture 2">
            <a:extLst>
              <a:ext uri="{FF2B5EF4-FFF2-40B4-BE49-F238E27FC236}">
                <a16:creationId xmlns:a16="http://schemas.microsoft.com/office/drawing/2014/main" id="{5666A55B-7B43-A4DD-A7EE-200A87570D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143000"/>
            <a:ext cx="6019800" cy="508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EDF6FC2E-031B-7823-EB91-BF673FC73890}"/>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6147" name="Slide Number Placeholder 4">
            <a:extLst>
              <a:ext uri="{FF2B5EF4-FFF2-40B4-BE49-F238E27FC236}">
                <a16:creationId xmlns:a16="http://schemas.microsoft.com/office/drawing/2014/main" id="{F1F5EF18-E123-F53E-7D0C-6B38DD5E73E3}"/>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84E617FA-FC5A-4CF2-9251-0CA5764D7221}" type="slidenum">
              <a:rPr lang="en-US" altLang="en-US" sz="1200">
                <a:latin typeface="Arial Black" panose="020B0A04020102020204" pitchFamily="34" charset="0"/>
              </a:rPr>
              <a:pPr>
                <a:spcBef>
                  <a:spcPct val="0"/>
                </a:spcBef>
                <a:buClrTx/>
                <a:buSzTx/>
                <a:buFontTx/>
                <a:buNone/>
              </a:pPr>
              <a:t>2</a:t>
            </a:fld>
            <a:endParaRPr lang="en-US" altLang="en-US" sz="1200">
              <a:latin typeface="Arial Black" panose="020B0A04020102020204" pitchFamily="34" charset="0"/>
            </a:endParaRPr>
          </a:p>
        </p:txBody>
      </p:sp>
      <p:sp>
        <p:nvSpPr>
          <p:cNvPr id="6148" name="Date Placeholder 5">
            <a:extLst>
              <a:ext uri="{FF2B5EF4-FFF2-40B4-BE49-F238E27FC236}">
                <a16:creationId xmlns:a16="http://schemas.microsoft.com/office/drawing/2014/main" id="{2944A80C-C83F-2E90-28D9-4228DBC7EF7E}"/>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sp>
        <p:nvSpPr>
          <p:cNvPr id="6149" name="Rectangle 2">
            <a:extLst>
              <a:ext uri="{FF2B5EF4-FFF2-40B4-BE49-F238E27FC236}">
                <a16:creationId xmlns:a16="http://schemas.microsoft.com/office/drawing/2014/main" id="{B2E881C3-4074-77A4-4CAE-22D6C72B1B26}"/>
              </a:ext>
            </a:extLst>
          </p:cNvPr>
          <p:cNvSpPr>
            <a:spLocks noGrp="1" noChangeArrowheads="1"/>
          </p:cNvSpPr>
          <p:nvPr>
            <p:ph type="title"/>
          </p:nvPr>
        </p:nvSpPr>
        <p:spPr/>
        <p:txBody>
          <a:bodyPr/>
          <a:lstStyle/>
          <a:p>
            <a:pPr eaLnBrk="1" hangingPunct="1"/>
            <a:r>
              <a:rPr lang="en-US" altLang="en-US"/>
              <a:t>Learning Objectives</a:t>
            </a:r>
          </a:p>
        </p:txBody>
      </p:sp>
      <p:sp>
        <p:nvSpPr>
          <p:cNvPr id="6150" name="Rectangle 3">
            <a:extLst>
              <a:ext uri="{FF2B5EF4-FFF2-40B4-BE49-F238E27FC236}">
                <a16:creationId xmlns:a16="http://schemas.microsoft.com/office/drawing/2014/main" id="{76A5CCF6-C50C-551A-89E0-EBBD0E7B23B3}"/>
              </a:ext>
            </a:extLst>
          </p:cNvPr>
          <p:cNvSpPr>
            <a:spLocks noGrp="1" noChangeArrowheads="1"/>
          </p:cNvSpPr>
          <p:nvPr>
            <p:ph type="body" idx="1"/>
          </p:nvPr>
        </p:nvSpPr>
        <p:spPr>
          <a:xfrm>
            <a:off x="457200" y="1676400"/>
            <a:ext cx="8229600" cy="3886200"/>
          </a:xfrm>
        </p:spPr>
        <p:txBody>
          <a:bodyPr/>
          <a:lstStyle/>
          <a:p>
            <a:pPr eaLnBrk="1" hangingPunct="1">
              <a:lnSpc>
                <a:spcPct val="90000"/>
              </a:lnSpc>
              <a:buClr>
                <a:srgbClr val="BA2212"/>
              </a:buClr>
              <a:buFont typeface="Wingdings" panose="05000000000000000000" pitchFamily="2" charset="2"/>
              <a:buChar char="ü"/>
            </a:pPr>
            <a:r>
              <a:rPr lang="en-US" altLang="en-US" sz="3600" dirty="0"/>
              <a:t>Explain use cases and use case diagrams and how they can be used to model </a:t>
            </a:r>
            <a:r>
              <a:rPr lang="en-US" altLang="en-US" sz="3600" b="1" dirty="0"/>
              <a:t>system functionality</a:t>
            </a:r>
            <a:r>
              <a:rPr lang="en-US" altLang="en-US" sz="3600" dirty="0"/>
              <a:t>.</a:t>
            </a:r>
          </a:p>
          <a:p>
            <a:pPr eaLnBrk="1" hangingPunct="1">
              <a:lnSpc>
                <a:spcPct val="90000"/>
              </a:lnSpc>
              <a:buClr>
                <a:srgbClr val="BA2212"/>
              </a:buClr>
              <a:buFont typeface="Wingdings" panose="05000000000000000000" pitchFamily="2" charset="2"/>
              <a:buChar char="ü"/>
            </a:pPr>
            <a:r>
              <a:rPr lang="en-US" altLang="en-US" sz="3600" dirty="0"/>
              <a:t>Discuss process modeling with use cases for electronic commerce application</a:t>
            </a:r>
            <a:r>
              <a:rPr lang="en-US" altLang="en-US" sz="3600" dirty="0" smtClean="0"/>
              <a:t>.</a:t>
            </a:r>
          </a:p>
          <a:p>
            <a:pPr eaLnBrk="1" hangingPunct="1">
              <a:lnSpc>
                <a:spcPct val="90000"/>
              </a:lnSpc>
              <a:buClr>
                <a:srgbClr val="BA2212"/>
              </a:buClr>
              <a:buFont typeface="Wingdings" panose="05000000000000000000" pitchFamily="2" charset="2"/>
              <a:buChar char="ü"/>
            </a:pPr>
            <a:r>
              <a:rPr lang="en-US" altLang="en-US" sz="3600" dirty="0" smtClean="0">
                <a:solidFill>
                  <a:srgbClr val="FF0000"/>
                </a:solidFill>
              </a:rPr>
              <a:t>What will the system do?</a:t>
            </a:r>
            <a:endParaRPr lang="en-US" altLang="en-US" sz="3600" dirty="0">
              <a:solidFill>
                <a:srgbClr val="FF0000"/>
              </a:solidFill>
            </a:endParaRPr>
          </a:p>
        </p:txBody>
      </p:sp>
    </p:spTree>
  </p:cSld>
  <p:clrMapOvr>
    <a:masterClrMapping/>
  </p:clrMapOvr>
  <p:transition>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6044687B-3ED4-6C0F-1816-FCB89AA20CB4}"/>
              </a:ext>
            </a:extLst>
          </p:cNvPr>
          <p:cNvSpPr>
            <a:spLocks noGrp="1" noChangeArrowheads="1"/>
          </p:cNvSpPr>
          <p:nvPr>
            <p:ph type="title"/>
          </p:nvPr>
        </p:nvSpPr>
        <p:spPr/>
        <p:txBody>
          <a:bodyPr/>
          <a:lstStyle/>
          <a:p>
            <a:r>
              <a:rPr lang="en-US" altLang="en-US"/>
              <a:t>Food Ordering System</a:t>
            </a:r>
          </a:p>
        </p:txBody>
      </p:sp>
      <p:sp>
        <p:nvSpPr>
          <p:cNvPr id="22531" name="Content Placeholder 2">
            <a:extLst>
              <a:ext uri="{FF2B5EF4-FFF2-40B4-BE49-F238E27FC236}">
                <a16:creationId xmlns:a16="http://schemas.microsoft.com/office/drawing/2014/main" id="{4290DE5A-DA27-A0E8-B819-320B8D4124E9}"/>
              </a:ext>
            </a:extLst>
          </p:cNvPr>
          <p:cNvSpPr>
            <a:spLocks noGrp="1" noChangeArrowheads="1"/>
          </p:cNvSpPr>
          <p:nvPr>
            <p:ph idx="1"/>
          </p:nvPr>
        </p:nvSpPr>
        <p:spPr/>
        <p:txBody>
          <a:bodyPr/>
          <a:lstStyle/>
          <a:p>
            <a:r>
              <a:rPr lang="en-US" altLang="en-US"/>
              <a:t>Two very common use cases are missing.</a:t>
            </a:r>
          </a:p>
          <a:p>
            <a:pPr lvl="1"/>
            <a:r>
              <a:rPr lang="en-US" altLang="en-US"/>
              <a:t>Make Payment</a:t>
            </a:r>
          </a:p>
          <a:p>
            <a:pPr lvl="1"/>
            <a:r>
              <a:rPr lang="en-US" altLang="en-US"/>
              <a:t>Authorize Credit Card use </a:t>
            </a:r>
          </a:p>
          <a:p>
            <a:r>
              <a:rPr lang="en-US" altLang="en-US"/>
              <a:t>Add these use cases in the previous diagram.</a:t>
            </a:r>
          </a:p>
        </p:txBody>
      </p:sp>
      <p:sp>
        <p:nvSpPr>
          <p:cNvPr id="22532" name="Footer Placeholder 3">
            <a:extLst>
              <a:ext uri="{FF2B5EF4-FFF2-40B4-BE49-F238E27FC236}">
                <a16:creationId xmlns:a16="http://schemas.microsoft.com/office/drawing/2014/main" id="{11D28A88-6AAA-D71B-8A2F-D3251F8BE8FC}"/>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2533" name="Slide Number Placeholder 4">
            <a:extLst>
              <a:ext uri="{FF2B5EF4-FFF2-40B4-BE49-F238E27FC236}">
                <a16:creationId xmlns:a16="http://schemas.microsoft.com/office/drawing/2014/main" id="{D135A613-71DB-7494-7F57-7B4E1CF6C4CC}"/>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0EEB3C3D-987B-4A80-8813-E2BB46ED0112}" type="slidenum">
              <a:rPr lang="en-US" altLang="en-US" sz="1200">
                <a:latin typeface="Arial Black" panose="020B0A04020102020204" pitchFamily="34" charset="0"/>
              </a:rPr>
              <a:pPr>
                <a:spcBef>
                  <a:spcPct val="0"/>
                </a:spcBef>
                <a:buClrTx/>
                <a:buSzTx/>
                <a:buFontTx/>
                <a:buNone/>
              </a:pPr>
              <a:t>20</a:t>
            </a:fld>
            <a:endParaRPr lang="en-US" altLang="en-US" sz="1200">
              <a:latin typeface="Arial Black" panose="020B0A04020102020204" pitchFamily="34" charset="0"/>
            </a:endParaRPr>
          </a:p>
        </p:txBody>
      </p:sp>
      <p:sp>
        <p:nvSpPr>
          <p:cNvPr id="22534" name="Date Placeholder 5">
            <a:extLst>
              <a:ext uri="{FF2B5EF4-FFF2-40B4-BE49-F238E27FC236}">
                <a16:creationId xmlns:a16="http://schemas.microsoft.com/office/drawing/2014/main" id="{D0540338-527D-8A8E-1884-E64CBA283BC5}"/>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40A7C42B-4004-4BB8-86EC-92848080F75D}" type="datetime1">
              <a:rPr lang="en-US" altLang="en-US" sz="1200" smtClean="0"/>
              <a:pPr>
                <a:spcBef>
                  <a:spcPct val="0"/>
                </a:spcBef>
                <a:buClrTx/>
                <a:buSzTx/>
                <a:buFontTx/>
                <a:buNone/>
              </a:pPr>
              <a:t>9/15/2023</a:t>
            </a:fld>
            <a:r>
              <a:rPr lang="en-US" altLang="en-US" sz="1200"/>
              <a:t>Chapter 7 Appendix A</a:t>
            </a:r>
          </a:p>
        </p:txBody>
      </p:sp>
    </p:spTree>
  </p:cSld>
  <p:clrMapOvr>
    <a:masterClrMapping/>
  </p:clrMapOvr>
  <p:transition>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46BB2901-19AA-E0A0-15E2-65396E412959}"/>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3555" name="Title 1">
            <a:extLst>
              <a:ext uri="{FF2B5EF4-FFF2-40B4-BE49-F238E27FC236}">
                <a16:creationId xmlns:a16="http://schemas.microsoft.com/office/drawing/2014/main" id="{F08655A6-44E6-5BDE-2A91-8F88A4FC1499}"/>
              </a:ext>
            </a:extLst>
          </p:cNvPr>
          <p:cNvSpPr>
            <a:spLocks noGrp="1" noChangeArrowheads="1"/>
          </p:cNvSpPr>
          <p:nvPr>
            <p:ph type="title"/>
          </p:nvPr>
        </p:nvSpPr>
        <p:spPr>
          <a:xfrm>
            <a:off x="457200" y="457200"/>
            <a:ext cx="8229600" cy="1143000"/>
          </a:xfrm>
        </p:spPr>
        <p:txBody>
          <a:bodyPr/>
          <a:lstStyle/>
          <a:p>
            <a:r>
              <a:rPr lang="en-US" altLang="en-US"/>
              <a:t>Definitions and Symbols (Cont.)</a:t>
            </a:r>
          </a:p>
        </p:txBody>
      </p:sp>
      <p:sp>
        <p:nvSpPr>
          <p:cNvPr id="23556" name="Slide Number Placeholder 4">
            <a:extLst>
              <a:ext uri="{FF2B5EF4-FFF2-40B4-BE49-F238E27FC236}">
                <a16:creationId xmlns:a16="http://schemas.microsoft.com/office/drawing/2014/main" id="{0447E315-4F06-8A66-A73E-40CFBE53EA1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118AB73F-029A-48DA-9D9E-A8E0033D91EE}" type="slidenum">
              <a:rPr lang="en-US" altLang="en-US" sz="1200" smtClean="0">
                <a:latin typeface="Arial Black" panose="020B0A04020102020204" pitchFamily="34" charset="0"/>
              </a:rPr>
              <a:pPr>
                <a:spcBef>
                  <a:spcPct val="0"/>
                </a:spcBef>
                <a:buClrTx/>
                <a:buSzTx/>
                <a:buFontTx/>
                <a:buNone/>
              </a:pPr>
              <a:t>21</a:t>
            </a:fld>
            <a:endParaRPr lang="en-US" altLang="en-US" sz="1200">
              <a:latin typeface="Arial Black" panose="020B0A04020102020204" pitchFamily="34" charset="0"/>
            </a:endParaRPr>
          </a:p>
        </p:txBody>
      </p:sp>
      <p:sp>
        <p:nvSpPr>
          <p:cNvPr id="23557" name="Date Placeholder 5">
            <a:extLst>
              <a:ext uri="{FF2B5EF4-FFF2-40B4-BE49-F238E27FC236}">
                <a16:creationId xmlns:a16="http://schemas.microsoft.com/office/drawing/2014/main" id="{E2FF1720-B270-98CE-1F37-91D95F191B3D}"/>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pic>
        <p:nvPicPr>
          <p:cNvPr id="23558" name="Picture 8" descr="Noname.gif">
            <a:extLst>
              <a:ext uri="{FF2B5EF4-FFF2-40B4-BE49-F238E27FC236}">
                <a16:creationId xmlns:a16="http://schemas.microsoft.com/office/drawing/2014/main" id="{1E6B4748-E92E-01B6-0FC3-3B03DA6FDF7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47750" y="1433513"/>
            <a:ext cx="7029450"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9" name="Rectangle 9">
            <a:extLst>
              <a:ext uri="{FF2B5EF4-FFF2-40B4-BE49-F238E27FC236}">
                <a16:creationId xmlns:a16="http://schemas.microsoft.com/office/drawing/2014/main" id="{032851B2-6A20-1381-AFE7-B965370D792C}"/>
              </a:ext>
            </a:extLst>
          </p:cNvPr>
          <p:cNvSpPr>
            <a:spLocks noChangeArrowheads="1"/>
          </p:cNvSpPr>
          <p:nvPr/>
        </p:nvSpPr>
        <p:spPr bwMode="auto">
          <a:xfrm>
            <a:off x="685800" y="5373688"/>
            <a:ext cx="7315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7-27</a:t>
            </a:r>
          </a:p>
          <a:p>
            <a:pPr eaLnBrk="1" hangingPunct="1">
              <a:spcBef>
                <a:spcPct val="0"/>
              </a:spcBef>
              <a:buClrTx/>
              <a:buSzTx/>
              <a:buFontTx/>
              <a:buNone/>
            </a:pPr>
            <a:r>
              <a:rPr lang="en-US" altLang="en-US" sz="1800"/>
              <a:t>A use case diagram featuring an include relationship</a:t>
            </a: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FE5B7434-7856-2909-285E-847A8CBCAEC8}"/>
                  </a:ext>
                </a:extLst>
              </p14:cNvPr>
              <p14:cNvContentPartPr/>
              <p14:nvPr/>
            </p14:nvContentPartPr>
            <p14:xfrm>
              <a:off x="2273582" y="109720"/>
              <a:ext cx="4534560" cy="1806120"/>
            </p14:xfrm>
          </p:contentPart>
        </mc:Choice>
        <mc:Fallback xmlns="">
          <p:pic>
            <p:nvPicPr>
              <p:cNvPr id="2" name="Ink 1">
                <a:extLst>
                  <a:ext uri="{FF2B5EF4-FFF2-40B4-BE49-F238E27FC236}">
                    <a16:creationId xmlns:a16="http://schemas.microsoft.com/office/drawing/2014/main" id="{FE5B7434-7856-2909-285E-847A8CBCAEC8}"/>
                  </a:ext>
                </a:extLst>
              </p:cNvPr>
              <p:cNvPicPr/>
              <p:nvPr/>
            </p:nvPicPr>
            <p:blipFill>
              <a:blip r:embed="rId4"/>
              <a:stretch>
                <a:fillRect/>
              </a:stretch>
            </p:blipFill>
            <p:spPr>
              <a:xfrm>
                <a:off x="2237582" y="73720"/>
                <a:ext cx="4606200" cy="18777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26F71E35-E418-A599-2D47-A70A2A127A19}"/>
                  </a:ext>
                </a:extLst>
              </p14:cNvPr>
              <p14:cNvContentPartPr/>
              <p14:nvPr/>
            </p14:nvContentPartPr>
            <p14:xfrm>
              <a:off x="5238542" y="1317160"/>
              <a:ext cx="718560" cy="439560"/>
            </p14:xfrm>
          </p:contentPart>
        </mc:Choice>
        <mc:Fallback xmlns="">
          <p:pic>
            <p:nvPicPr>
              <p:cNvPr id="3" name="Ink 2">
                <a:extLst>
                  <a:ext uri="{FF2B5EF4-FFF2-40B4-BE49-F238E27FC236}">
                    <a16:creationId xmlns:a16="http://schemas.microsoft.com/office/drawing/2014/main" id="{26F71E35-E418-A599-2D47-A70A2A127A19}"/>
                  </a:ext>
                </a:extLst>
              </p:cNvPr>
              <p:cNvPicPr/>
              <p:nvPr/>
            </p:nvPicPr>
            <p:blipFill>
              <a:blip r:embed="rId6"/>
              <a:stretch>
                <a:fillRect/>
              </a:stretch>
            </p:blipFill>
            <p:spPr>
              <a:xfrm>
                <a:off x="5202542" y="1281160"/>
                <a:ext cx="790200" cy="5112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4" name="Ink 3">
                <a:extLst>
                  <a:ext uri="{FF2B5EF4-FFF2-40B4-BE49-F238E27FC236}">
                    <a16:creationId xmlns:a16="http://schemas.microsoft.com/office/drawing/2014/main" id="{6FFEC13D-940A-8D9F-CD32-CE5D576F15B0}"/>
                  </a:ext>
                </a:extLst>
              </p14:cNvPr>
              <p14:cNvContentPartPr/>
              <p14:nvPr/>
            </p14:nvContentPartPr>
            <p14:xfrm>
              <a:off x="5322062" y="1397440"/>
              <a:ext cx="115200" cy="256680"/>
            </p14:xfrm>
          </p:contentPart>
        </mc:Choice>
        <mc:Fallback xmlns="">
          <p:pic>
            <p:nvPicPr>
              <p:cNvPr id="4" name="Ink 3">
                <a:extLst>
                  <a:ext uri="{FF2B5EF4-FFF2-40B4-BE49-F238E27FC236}">
                    <a16:creationId xmlns:a16="http://schemas.microsoft.com/office/drawing/2014/main" id="{6FFEC13D-940A-8D9F-CD32-CE5D576F15B0}"/>
                  </a:ext>
                </a:extLst>
              </p:cNvPr>
              <p:cNvPicPr/>
              <p:nvPr/>
            </p:nvPicPr>
            <p:blipFill>
              <a:blip r:embed="rId8"/>
              <a:stretch>
                <a:fillRect/>
              </a:stretch>
            </p:blipFill>
            <p:spPr>
              <a:xfrm>
                <a:off x="5286062" y="1361389"/>
                <a:ext cx="186840" cy="328421"/>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5" name="Ink 4">
                <a:extLst>
                  <a:ext uri="{FF2B5EF4-FFF2-40B4-BE49-F238E27FC236}">
                    <a16:creationId xmlns:a16="http://schemas.microsoft.com/office/drawing/2014/main" id="{43632647-9B26-ADF6-1DED-8FED1A77113D}"/>
                  </a:ext>
                </a:extLst>
              </p14:cNvPr>
              <p14:cNvContentPartPr/>
              <p14:nvPr/>
            </p14:nvContentPartPr>
            <p14:xfrm>
              <a:off x="5420342" y="1500040"/>
              <a:ext cx="90360" cy="76320"/>
            </p14:xfrm>
          </p:contentPart>
        </mc:Choice>
        <mc:Fallback xmlns="">
          <p:pic>
            <p:nvPicPr>
              <p:cNvPr id="5" name="Ink 4">
                <a:extLst>
                  <a:ext uri="{FF2B5EF4-FFF2-40B4-BE49-F238E27FC236}">
                    <a16:creationId xmlns:a16="http://schemas.microsoft.com/office/drawing/2014/main" id="{43632647-9B26-ADF6-1DED-8FED1A77113D}"/>
                  </a:ext>
                </a:extLst>
              </p:cNvPr>
              <p:cNvPicPr/>
              <p:nvPr/>
            </p:nvPicPr>
            <p:blipFill>
              <a:blip r:embed="rId10"/>
              <a:stretch>
                <a:fillRect/>
              </a:stretch>
            </p:blipFill>
            <p:spPr>
              <a:xfrm>
                <a:off x="5384342" y="1464209"/>
                <a:ext cx="162000" cy="147624"/>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6" name="Ink 5">
                <a:extLst>
                  <a:ext uri="{FF2B5EF4-FFF2-40B4-BE49-F238E27FC236}">
                    <a16:creationId xmlns:a16="http://schemas.microsoft.com/office/drawing/2014/main" id="{D2985BFD-EFD2-82DC-EB48-2FC85DAE9C92}"/>
                  </a:ext>
                </a:extLst>
              </p14:cNvPr>
              <p14:cNvContentPartPr/>
              <p14:nvPr/>
            </p14:nvContentPartPr>
            <p14:xfrm>
              <a:off x="5535542" y="1476280"/>
              <a:ext cx="52560" cy="75600"/>
            </p14:xfrm>
          </p:contentPart>
        </mc:Choice>
        <mc:Fallback xmlns="">
          <p:pic>
            <p:nvPicPr>
              <p:cNvPr id="6" name="Ink 5">
                <a:extLst>
                  <a:ext uri="{FF2B5EF4-FFF2-40B4-BE49-F238E27FC236}">
                    <a16:creationId xmlns:a16="http://schemas.microsoft.com/office/drawing/2014/main" id="{D2985BFD-EFD2-82DC-EB48-2FC85DAE9C92}"/>
                  </a:ext>
                </a:extLst>
              </p:cNvPr>
              <p:cNvPicPr/>
              <p:nvPr/>
            </p:nvPicPr>
            <p:blipFill>
              <a:blip r:embed="rId12"/>
              <a:stretch>
                <a:fillRect/>
              </a:stretch>
            </p:blipFill>
            <p:spPr>
              <a:xfrm>
                <a:off x="5499294" y="1440280"/>
                <a:ext cx="124694" cy="1472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7" name="Ink 6">
                <a:extLst>
                  <a:ext uri="{FF2B5EF4-FFF2-40B4-BE49-F238E27FC236}">
                    <a16:creationId xmlns:a16="http://schemas.microsoft.com/office/drawing/2014/main" id="{0FD78D3F-5C5E-117E-D5CC-2B4E4199EF3E}"/>
                  </a:ext>
                </a:extLst>
              </p14:cNvPr>
              <p14:cNvContentPartPr/>
              <p14:nvPr/>
            </p14:nvContentPartPr>
            <p14:xfrm>
              <a:off x="5557862" y="1451440"/>
              <a:ext cx="66600" cy="275760"/>
            </p14:xfrm>
          </p:contentPart>
        </mc:Choice>
        <mc:Fallback xmlns="">
          <p:pic>
            <p:nvPicPr>
              <p:cNvPr id="7" name="Ink 6">
                <a:extLst>
                  <a:ext uri="{FF2B5EF4-FFF2-40B4-BE49-F238E27FC236}">
                    <a16:creationId xmlns:a16="http://schemas.microsoft.com/office/drawing/2014/main" id="{0FD78D3F-5C5E-117E-D5CC-2B4E4199EF3E}"/>
                  </a:ext>
                </a:extLst>
              </p:cNvPr>
              <p:cNvPicPr/>
              <p:nvPr/>
            </p:nvPicPr>
            <p:blipFill>
              <a:blip r:embed="rId14"/>
              <a:stretch>
                <a:fillRect/>
              </a:stretch>
            </p:blipFill>
            <p:spPr>
              <a:xfrm>
                <a:off x="5521862" y="1415440"/>
                <a:ext cx="138240" cy="3474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8" name="Ink 7">
                <a:extLst>
                  <a:ext uri="{FF2B5EF4-FFF2-40B4-BE49-F238E27FC236}">
                    <a16:creationId xmlns:a16="http://schemas.microsoft.com/office/drawing/2014/main" id="{5B9C0EAA-7449-3BEA-04A9-87C66FF61EF9}"/>
                  </a:ext>
                </a:extLst>
              </p14:cNvPr>
              <p14:cNvContentPartPr/>
              <p14:nvPr/>
            </p14:nvContentPartPr>
            <p14:xfrm>
              <a:off x="5636702" y="1365040"/>
              <a:ext cx="442080" cy="262800"/>
            </p14:xfrm>
          </p:contentPart>
        </mc:Choice>
        <mc:Fallback xmlns="">
          <p:pic>
            <p:nvPicPr>
              <p:cNvPr id="8" name="Ink 7">
                <a:extLst>
                  <a:ext uri="{FF2B5EF4-FFF2-40B4-BE49-F238E27FC236}">
                    <a16:creationId xmlns:a16="http://schemas.microsoft.com/office/drawing/2014/main" id="{5B9C0EAA-7449-3BEA-04A9-87C66FF61EF9}"/>
                  </a:ext>
                </a:extLst>
              </p:cNvPr>
              <p:cNvPicPr/>
              <p:nvPr/>
            </p:nvPicPr>
            <p:blipFill>
              <a:blip r:embed="rId16"/>
              <a:stretch>
                <a:fillRect/>
              </a:stretch>
            </p:blipFill>
            <p:spPr>
              <a:xfrm>
                <a:off x="5600731" y="1329040"/>
                <a:ext cx="513662" cy="33444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9" name="Ink 8">
                <a:extLst>
                  <a:ext uri="{FF2B5EF4-FFF2-40B4-BE49-F238E27FC236}">
                    <a16:creationId xmlns:a16="http://schemas.microsoft.com/office/drawing/2014/main" id="{C49EAC37-433F-2A01-08DE-401628AD6CBE}"/>
                  </a:ext>
                </a:extLst>
              </p14:cNvPr>
              <p14:cNvContentPartPr/>
              <p14:nvPr/>
            </p14:nvContentPartPr>
            <p14:xfrm>
              <a:off x="6097502" y="1383040"/>
              <a:ext cx="101520" cy="69120"/>
            </p14:xfrm>
          </p:contentPart>
        </mc:Choice>
        <mc:Fallback xmlns="">
          <p:pic>
            <p:nvPicPr>
              <p:cNvPr id="9" name="Ink 8">
                <a:extLst>
                  <a:ext uri="{FF2B5EF4-FFF2-40B4-BE49-F238E27FC236}">
                    <a16:creationId xmlns:a16="http://schemas.microsoft.com/office/drawing/2014/main" id="{C49EAC37-433F-2A01-08DE-401628AD6CBE}"/>
                  </a:ext>
                </a:extLst>
              </p:cNvPr>
              <p:cNvPicPr/>
              <p:nvPr/>
            </p:nvPicPr>
            <p:blipFill>
              <a:blip r:embed="rId18"/>
              <a:stretch>
                <a:fillRect/>
              </a:stretch>
            </p:blipFill>
            <p:spPr>
              <a:xfrm>
                <a:off x="6061502" y="1347040"/>
                <a:ext cx="173160" cy="1407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0" name="Ink 9">
                <a:extLst>
                  <a:ext uri="{FF2B5EF4-FFF2-40B4-BE49-F238E27FC236}">
                    <a16:creationId xmlns:a16="http://schemas.microsoft.com/office/drawing/2014/main" id="{E455771F-2CAB-4434-40EC-08DE4B617650}"/>
                  </a:ext>
                </a:extLst>
              </p14:cNvPr>
              <p14:cNvContentPartPr/>
              <p14:nvPr/>
            </p14:nvContentPartPr>
            <p14:xfrm>
              <a:off x="5930102" y="1642240"/>
              <a:ext cx="1180800" cy="680760"/>
            </p14:xfrm>
          </p:contentPart>
        </mc:Choice>
        <mc:Fallback xmlns="">
          <p:pic>
            <p:nvPicPr>
              <p:cNvPr id="10" name="Ink 9">
                <a:extLst>
                  <a:ext uri="{FF2B5EF4-FFF2-40B4-BE49-F238E27FC236}">
                    <a16:creationId xmlns:a16="http://schemas.microsoft.com/office/drawing/2014/main" id="{E455771F-2CAB-4434-40EC-08DE4B617650}"/>
                  </a:ext>
                </a:extLst>
              </p:cNvPr>
              <p:cNvPicPr/>
              <p:nvPr/>
            </p:nvPicPr>
            <p:blipFill>
              <a:blip r:embed="rId20"/>
              <a:stretch>
                <a:fillRect/>
              </a:stretch>
            </p:blipFill>
            <p:spPr>
              <a:xfrm>
                <a:off x="5894102" y="1606240"/>
                <a:ext cx="1252440" cy="7524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9" name="Ink 18">
                <a:extLst>
                  <a:ext uri="{FF2B5EF4-FFF2-40B4-BE49-F238E27FC236}">
                    <a16:creationId xmlns:a16="http://schemas.microsoft.com/office/drawing/2014/main" id="{E80A9F13-3143-CC92-1045-AF724E724193}"/>
                  </a:ext>
                </a:extLst>
              </p14:cNvPr>
              <p14:cNvContentPartPr/>
              <p14:nvPr/>
            </p14:nvContentPartPr>
            <p14:xfrm>
              <a:off x="4213262" y="489520"/>
              <a:ext cx="719640" cy="480960"/>
            </p14:xfrm>
          </p:contentPart>
        </mc:Choice>
        <mc:Fallback xmlns="">
          <p:pic>
            <p:nvPicPr>
              <p:cNvPr id="19" name="Ink 18">
                <a:extLst>
                  <a:ext uri="{FF2B5EF4-FFF2-40B4-BE49-F238E27FC236}">
                    <a16:creationId xmlns:a16="http://schemas.microsoft.com/office/drawing/2014/main" id="{E80A9F13-3143-CC92-1045-AF724E724193}"/>
                  </a:ext>
                </a:extLst>
              </p:cNvPr>
              <p:cNvPicPr/>
              <p:nvPr/>
            </p:nvPicPr>
            <p:blipFill>
              <a:blip r:embed="rId22"/>
              <a:stretch>
                <a:fillRect/>
              </a:stretch>
            </p:blipFill>
            <p:spPr>
              <a:xfrm>
                <a:off x="4177262" y="453520"/>
                <a:ext cx="791280" cy="5526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0" name="Ink 19">
                <a:extLst>
                  <a:ext uri="{FF2B5EF4-FFF2-40B4-BE49-F238E27FC236}">
                    <a16:creationId xmlns:a16="http://schemas.microsoft.com/office/drawing/2014/main" id="{AC2D6BB4-1400-AABE-5300-1568E628899F}"/>
                  </a:ext>
                </a:extLst>
              </p14:cNvPr>
              <p14:cNvContentPartPr/>
              <p14:nvPr/>
            </p14:nvContentPartPr>
            <p14:xfrm>
              <a:off x="4251062" y="727120"/>
              <a:ext cx="150480" cy="159840"/>
            </p14:xfrm>
          </p:contentPart>
        </mc:Choice>
        <mc:Fallback xmlns="">
          <p:pic>
            <p:nvPicPr>
              <p:cNvPr id="20" name="Ink 19">
                <a:extLst>
                  <a:ext uri="{FF2B5EF4-FFF2-40B4-BE49-F238E27FC236}">
                    <a16:creationId xmlns:a16="http://schemas.microsoft.com/office/drawing/2014/main" id="{AC2D6BB4-1400-AABE-5300-1568E628899F}"/>
                  </a:ext>
                </a:extLst>
              </p:cNvPr>
              <p:cNvPicPr/>
              <p:nvPr/>
            </p:nvPicPr>
            <p:blipFill>
              <a:blip r:embed="rId24"/>
              <a:stretch>
                <a:fillRect/>
              </a:stretch>
            </p:blipFill>
            <p:spPr>
              <a:xfrm>
                <a:off x="4215062" y="691120"/>
                <a:ext cx="222120" cy="23148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1" name="Ink 20">
                <a:extLst>
                  <a:ext uri="{FF2B5EF4-FFF2-40B4-BE49-F238E27FC236}">
                    <a16:creationId xmlns:a16="http://schemas.microsoft.com/office/drawing/2014/main" id="{16E0FB4F-9605-772A-8405-6609F872193E}"/>
                  </a:ext>
                </a:extLst>
              </p14:cNvPr>
              <p14:cNvContentPartPr/>
              <p14:nvPr/>
            </p14:nvContentPartPr>
            <p14:xfrm>
              <a:off x="4413422" y="694360"/>
              <a:ext cx="219600" cy="153360"/>
            </p14:xfrm>
          </p:contentPart>
        </mc:Choice>
        <mc:Fallback xmlns="">
          <p:pic>
            <p:nvPicPr>
              <p:cNvPr id="21" name="Ink 20">
                <a:extLst>
                  <a:ext uri="{FF2B5EF4-FFF2-40B4-BE49-F238E27FC236}">
                    <a16:creationId xmlns:a16="http://schemas.microsoft.com/office/drawing/2014/main" id="{16E0FB4F-9605-772A-8405-6609F872193E}"/>
                  </a:ext>
                </a:extLst>
              </p:cNvPr>
              <p:cNvPicPr/>
              <p:nvPr/>
            </p:nvPicPr>
            <p:blipFill>
              <a:blip r:embed="rId26"/>
              <a:stretch>
                <a:fillRect/>
              </a:stretch>
            </p:blipFill>
            <p:spPr>
              <a:xfrm>
                <a:off x="4377422" y="658360"/>
                <a:ext cx="291240" cy="2250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2" name="Ink 21">
                <a:extLst>
                  <a:ext uri="{FF2B5EF4-FFF2-40B4-BE49-F238E27FC236}">
                    <a16:creationId xmlns:a16="http://schemas.microsoft.com/office/drawing/2014/main" id="{502FBBB7-2836-1D26-2654-9E27075DACE3}"/>
                  </a:ext>
                </a:extLst>
              </p14:cNvPr>
              <p14:cNvContentPartPr/>
              <p14:nvPr/>
            </p14:nvContentPartPr>
            <p14:xfrm>
              <a:off x="4620422" y="630280"/>
              <a:ext cx="110880" cy="98280"/>
            </p14:xfrm>
          </p:contentPart>
        </mc:Choice>
        <mc:Fallback xmlns="">
          <p:pic>
            <p:nvPicPr>
              <p:cNvPr id="22" name="Ink 21">
                <a:extLst>
                  <a:ext uri="{FF2B5EF4-FFF2-40B4-BE49-F238E27FC236}">
                    <a16:creationId xmlns:a16="http://schemas.microsoft.com/office/drawing/2014/main" id="{502FBBB7-2836-1D26-2654-9E27075DACE3}"/>
                  </a:ext>
                </a:extLst>
              </p:cNvPr>
              <p:cNvPicPr/>
              <p:nvPr/>
            </p:nvPicPr>
            <p:blipFill>
              <a:blip r:embed="rId28"/>
              <a:stretch>
                <a:fillRect/>
              </a:stretch>
            </p:blipFill>
            <p:spPr>
              <a:xfrm>
                <a:off x="4584422" y="594280"/>
                <a:ext cx="182520" cy="16992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3" name="Ink 22">
                <a:extLst>
                  <a:ext uri="{FF2B5EF4-FFF2-40B4-BE49-F238E27FC236}">
                    <a16:creationId xmlns:a16="http://schemas.microsoft.com/office/drawing/2014/main" id="{62BC8A3F-AFD2-34B8-B10E-C065FAA09BB4}"/>
                  </a:ext>
                </a:extLst>
              </p14:cNvPr>
              <p14:cNvContentPartPr/>
              <p14:nvPr/>
            </p14:nvContentPartPr>
            <p14:xfrm>
              <a:off x="4694582" y="633160"/>
              <a:ext cx="99720" cy="82800"/>
            </p14:xfrm>
          </p:contentPart>
        </mc:Choice>
        <mc:Fallback xmlns="">
          <p:pic>
            <p:nvPicPr>
              <p:cNvPr id="23" name="Ink 22">
                <a:extLst>
                  <a:ext uri="{FF2B5EF4-FFF2-40B4-BE49-F238E27FC236}">
                    <a16:creationId xmlns:a16="http://schemas.microsoft.com/office/drawing/2014/main" id="{62BC8A3F-AFD2-34B8-B10E-C065FAA09BB4}"/>
                  </a:ext>
                </a:extLst>
              </p:cNvPr>
              <p:cNvPicPr/>
              <p:nvPr/>
            </p:nvPicPr>
            <p:blipFill>
              <a:blip r:embed="rId30"/>
              <a:stretch>
                <a:fillRect/>
              </a:stretch>
            </p:blipFill>
            <p:spPr>
              <a:xfrm>
                <a:off x="4658582" y="597003"/>
                <a:ext cx="171360" cy="154753"/>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24" name="Ink 23">
                <a:extLst>
                  <a:ext uri="{FF2B5EF4-FFF2-40B4-BE49-F238E27FC236}">
                    <a16:creationId xmlns:a16="http://schemas.microsoft.com/office/drawing/2014/main" id="{D344CFEE-856B-970B-EBD0-C0B27F1B0D69}"/>
                  </a:ext>
                </a:extLst>
              </p14:cNvPr>
              <p14:cNvContentPartPr/>
              <p14:nvPr/>
            </p14:nvContentPartPr>
            <p14:xfrm>
              <a:off x="4800062" y="592120"/>
              <a:ext cx="118800" cy="91440"/>
            </p14:xfrm>
          </p:contentPart>
        </mc:Choice>
        <mc:Fallback xmlns="">
          <p:pic>
            <p:nvPicPr>
              <p:cNvPr id="24" name="Ink 23">
                <a:extLst>
                  <a:ext uri="{FF2B5EF4-FFF2-40B4-BE49-F238E27FC236}">
                    <a16:creationId xmlns:a16="http://schemas.microsoft.com/office/drawing/2014/main" id="{D344CFEE-856B-970B-EBD0-C0B27F1B0D69}"/>
                  </a:ext>
                </a:extLst>
              </p:cNvPr>
              <p:cNvPicPr/>
              <p:nvPr/>
            </p:nvPicPr>
            <p:blipFill>
              <a:blip r:embed="rId32"/>
              <a:stretch>
                <a:fillRect/>
              </a:stretch>
            </p:blipFill>
            <p:spPr>
              <a:xfrm>
                <a:off x="4764062" y="556120"/>
                <a:ext cx="190440" cy="16308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25" name="Ink 24">
                <a:extLst>
                  <a:ext uri="{FF2B5EF4-FFF2-40B4-BE49-F238E27FC236}">
                    <a16:creationId xmlns:a16="http://schemas.microsoft.com/office/drawing/2014/main" id="{F6EC0055-CFFE-9C49-1C0D-0F63001F3B88}"/>
                  </a:ext>
                </a:extLst>
              </p14:cNvPr>
              <p14:cNvContentPartPr/>
              <p14:nvPr/>
            </p14:nvContentPartPr>
            <p14:xfrm>
              <a:off x="4918502" y="541000"/>
              <a:ext cx="24120" cy="64440"/>
            </p14:xfrm>
          </p:contentPart>
        </mc:Choice>
        <mc:Fallback xmlns="">
          <p:pic>
            <p:nvPicPr>
              <p:cNvPr id="25" name="Ink 24">
                <a:extLst>
                  <a:ext uri="{FF2B5EF4-FFF2-40B4-BE49-F238E27FC236}">
                    <a16:creationId xmlns:a16="http://schemas.microsoft.com/office/drawing/2014/main" id="{F6EC0055-CFFE-9C49-1C0D-0F63001F3B88}"/>
                  </a:ext>
                </a:extLst>
              </p:cNvPr>
              <p:cNvPicPr/>
              <p:nvPr/>
            </p:nvPicPr>
            <p:blipFill>
              <a:blip r:embed="rId34"/>
              <a:stretch>
                <a:fillRect/>
              </a:stretch>
            </p:blipFill>
            <p:spPr>
              <a:xfrm>
                <a:off x="4881957" y="505000"/>
                <a:ext cx="96845" cy="13608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27" name="Ink 26">
                <a:extLst>
                  <a:ext uri="{FF2B5EF4-FFF2-40B4-BE49-F238E27FC236}">
                    <a16:creationId xmlns:a16="http://schemas.microsoft.com/office/drawing/2014/main" id="{744080C3-1DC4-73B0-EE98-1FE76E17EF33}"/>
                  </a:ext>
                </a:extLst>
              </p14:cNvPr>
              <p14:cNvContentPartPr/>
              <p14:nvPr/>
            </p14:nvContentPartPr>
            <p14:xfrm>
              <a:off x="4850822" y="898120"/>
              <a:ext cx="20880" cy="13320"/>
            </p14:xfrm>
          </p:contentPart>
        </mc:Choice>
        <mc:Fallback xmlns="">
          <p:pic>
            <p:nvPicPr>
              <p:cNvPr id="27" name="Ink 26">
                <a:extLst>
                  <a:ext uri="{FF2B5EF4-FFF2-40B4-BE49-F238E27FC236}">
                    <a16:creationId xmlns:a16="http://schemas.microsoft.com/office/drawing/2014/main" id="{744080C3-1DC4-73B0-EE98-1FE76E17EF33}"/>
                  </a:ext>
                </a:extLst>
              </p:cNvPr>
              <p:cNvPicPr/>
              <p:nvPr/>
            </p:nvPicPr>
            <p:blipFill>
              <a:blip r:embed="rId36"/>
              <a:stretch>
                <a:fillRect/>
              </a:stretch>
            </p:blipFill>
            <p:spPr>
              <a:xfrm>
                <a:off x="4814822" y="862120"/>
                <a:ext cx="92520" cy="8496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28" name="Ink 27">
                <a:extLst>
                  <a:ext uri="{FF2B5EF4-FFF2-40B4-BE49-F238E27FC236}">
                    <a16:creationId xmlns:a16="http://schemas.microsoft.com/office/drawing/2014/main" id="{E29EA36F-1871-C04C-B113-1458C6D857AD}"/>
                  </a:ext>
                </a:extLst>
              </p14:cNvPr>
              <p14:cNvContentPartPr/>
              <p14:nvPr/>
            </p14:nvContentPartPr>
            <p14:xfrm>
              <a:off x="4909142" y="949240"/>
              <a:ext cx="123480" cy="138240"/>
            </p14:xfrm>
          </p:contentPart>
        </mc:Choice>
        <mc:Fallback xmlns="">
          <p:pic>
            <p:nvPicPr>
              <p:cNvPr id="28" name="Ink 27">
                <a:extLst>
                  <a:ext uri="{FF2B5EF4-FFF2-40B4-BE49-F238E27FC236}">
                    <a16:creationId xmlns:a16="http://schemas.microsoft.com/office/drawing/2014/main" id="{E29EA36F-1871-C04C-B113-1458C6D857AD}"/>
                  </a:ext>
                </a:extLst>
              </p:cNvPr>
              <p:cNvPicPr/>
              <p:nvPr/>
            </p:nvPicPr>
            <p:blipFill>
              <a:blip r:embed="rId38"/>
              <a:stretch>
                <a:fillRect/>
              </a:stretch>
            </p:blipFill>
            <p:spPr>
              <a:xfrm>
                <a:off x="4873142" y="913240"/>
                <a:ext cx="195120" cy="20988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29" name="Ink 28">
                <a:extLst>
                  <a:ext uri="{FF2B5EF4-FFF2-40B4-BE49-F238E27FC236}">
                    <a16:creationId xmlns:a16="http://schemas.microsoft.com/office/drawing/2014/main" id="{1E1A764A-0D33-B99B-F4DF-DED92E74886C}"/>
                  </a:ext>
                </a:extLst>
              </p14:cNvPr>
              <p14:cNvContentPartPr/>
              <p14:nvPr/>
            </p14:nvContentPartPr>
            <p14:xfrm>
              <a:off x="5107862" y="1206280"/>
              <a:ext cx="360" cy="360"/>
            </p14:xfrm>
          </p:contentPart>
        </mc:Choice>
        <mc:Fallback xmlns="">
          <p:pic>
            <p:nvPicPr>
              <p:cNvPr id="29" name="Ink 28">
                <a:extLst>
                  <a:ext uri="{FF2B5EF4-FFF2-40B4-BE49-F238E27FC236}">
                    <a16:creationId xmlns:a16="http://schemas.microsoft.com/office/drawing/2014/main" id="{1E1A764A-0D33-B99B-F4DF-DED92E74886C}"/>
                  </a:ext>
                </a:extLst>
              </p:cNvPr>
              <p:cNvPicPr/>
              <p:nvPr/>
            </p:nvPicPr>
            <p:blipFill>
              <a:blip r:embed="rId40"/>
              <a:stretch>
                <a:fillRect/>
              </a:stretch>
            </p:blipFill>
            <p:spPr>
              <a:xfrm>
                <a:off x="5071862" y="117028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30" name="Ink 29">
                <a:extLst>
                  <a:ext uri="{FF2B5EF4-FFF2-40B4-BE49-F238E27FC236}">
                    <a16:creationId xmlns:a16="http://schemas.microsoft.com/office/drawing/2014/main" id="{D9223900-5636-5851-DF55-922BBBA95893}"/>
                  </a:ext>
                </a:extLst>
              </p14:cNvPr>
              <p14:cNvContentPartPr/>
              <p14:nvPr/>
            </p14:nvContentPartPr>
            <p14:xfrm>
              <a:off x="5204342" y="1339120"/>
              <a:ext cx="25560" cy="36720"/>
            </p14:xfrm>
          </p:contentPart>
        </mc:Choice>
        <mc:Fallback xmlns="">
          <p:pic>
            <p:nvPicPr>
              <p:cNvPr id="30" name="Ink 29">
                <a:extLst>
                  <a:ext uri="{FF2B5EF4-FFF2-40B4-BE49-F238E27FC236}">
                    <a16:creationId xmlns:a16="http://schemas.microsoft.com/office/drawing/2014/main" id="{D9223900-5636-5851-DF55-922BBBA95893}"/>
                  </a:ext>
                </a:extLst>
              </p:cNvPr>
              <p:cNvPicPr/>
              <p:nvPr/>
            </p:nvPicPr>
            <p:blipFill>
              <a:blip r:embed="rId42"/>
              <a:stretch>
                <a:fillRect/>
              </a:stretch>
            </p:blipFill>
            <p:spPr>
              <a:xfrm>
                <a:off x="5168342" y="1303120"/>
                <a:ext cx="97200" cy="10836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31" name="Ink 30">
                <a:extLst>
                  <a:ext uri="{FF2B5EF4-FFF2-40B4-BE49-F238E27FC236}">
                    <a16:creationId xmlns:a16="http://schemas.microsoft.com/office/drawing/2014/main" id="{7345A303-E33E-9F39-CC2B-1C09776ED5B3}"/>
                  </a:ext>
                </a:extLst>
              </p14:cNvPr>
              <p14:cNvContentPartPr/>
              <p14:nvPr/>
            </p14:nvContentPartPr>
            <p14:xfrm>
              <a:off x="5128382" y="1218160"/>
              <a:ext cx="17640" cy="33840"/>
            </p14:xfrm>
          </p:contentPart>
        </mc:Choice>
        <mc:Fallback xmlns="">
          <p:pic>
            <p:nvPicPr>
              <p:cNvPr id="31" name="Ink 30">
                <a:extLst>
                  <a:ext uri="{FF2B5EF4-FFF2-40B4-BE49-F238E27FC236}">
                    <a16:creationId xmlns:a16="http://schemas.microsoft.com/office/drawing/2014/main" id="{7345A303-E33E-9F39-CC2B-1C09776ED5B3}"/>
                  </a:ext>
                </a:extLst>
              </p:cNvPr>
              <p:cNvPicPr/>
              <p:nvPr/>
            </p:nvPicPr>
            <p:blipFill>
              <a:blip r:embed="rId44"/>
              <a:stretch>
                <a:fillRect/>
              </a:stretch>
            </p:blipFill>
            <p:spPr>
              <a:xfrm>
                <a:off x="5092382" y="1182160"/>
                <a:ext cx="89280" cy="10548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32" name="Ink 31">
                <a:extLst>
                  <a:ext uri="{FF2B5EF4-FFF2-40B4-BE49-F238E27FC236}">
                    <a16:creationId xmlns:a16="http://schemas.microsoft.com/office/drawing/2014/main" id="{AA46F448-54A7-4D66-FA5B-F81E3353D2F2}"/>
                  </a:ext>
                </a:extLst>
              </p14:cNvPr>
              <p14:cNvContentPartPr/>
              <p14:nvPr/>
            </p14:nvContentPartPr>
            <p14:xfrm>
              <a:off x="5077982" y="1326160"/>
              <a:ext cx="197640" cy="72720"/>
            </p14:xfrm>
          </p:contentPart>
        </mc:Choice>
        <mc:Fallback xmlns="">
          <p:pic>
            <p:nvPicPr>
              <p:cNvPr id="32" name="Ink 31">
                <a:extLst>
                  <a:ext uri="{FF2B5EF4-FFF2-40B4-BE49-F238E27FC236}">
                    <a16:creationId xmlns:a16="http://schemas.microsoft.com/office/drawing/2014/main" id="{AA46F448-54A7-4D66-FA5B-F81E3353D2F2}"/>
                  </a:ext>
                </a:extLst>
              </p:cNvPr>
              <p:cNvPicPr/>
              <p:nvPr/>
            </p:nvPicPr>
            <p:blipFill>
              <a:blip r:embed="rId46"/>
              <a:stretch>
                <a:fillRect/>
              </a:stretch>
            </p:blipFill>
            <p:spPr>
              <a:xfrm>
                <a:off x="5041982" y="1290160"/>
                <a:ext cx="269280" cy="14436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33" name="Ink 32">
                <a:extLst>
                  <a:ext uri="{FF2B5EF4-FFF2-40B4-BE49-F238E27FC236}">
                    <a16:creationId xmlns:a16="http://schemas.microsoft.com/office/drawing/2014/main" id="{EBC43C09-10A0-A53F-FE50-825028A763CF}"/>
                  </a:ext>
                </a:extLst>
              </p14:cNvPr>
              <p14:cNvContentPartPr/>
              <p14:nvPr/>
            </p14:nvContentPartPr>
            <p14:xfrm>
              <a:off x="5240702" y="1175680"/>
              <a:ext cx="41040" cy="221040"/>
            </p14:xfrm>
          </p:contentPart>
        </mc:Choice>
        <mc:Fallback xmlns="">
          <p:pic>
            <p:nvPicPr>
              <p:cNvPr id="33" name="Ink 32">
                <a:extLst>
                  <a:ext uri="{FF2B5EF4-FFF2-40B4-BE49-F238E27FC236}">
                    <a16:creationId xmlns:a16="http://schemas.microsoft.com/office/drawing/2014/main" id="{EBC43C09-10A0-A53F-FE50-825028A763CF}"/>
                  </a:ext>
                </a:extLst>
              </p:cNvPr>
              <p:cNvPicPr/>
              <p:nvPr/>
            </p:nvPicPr>
            <p:blipFill>
              <a:blip r:embed="rId48"/>
              <a:stretch>
                <a:fillRect/>
              </a:stretch>
            </p:blipFill>
            <p:spPr>
              <a:xfrm>
                <a:off x="5204702" y="1139680"/>
                <a:ext cx="112680" cy="29268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35" name="Ink 34">
                <a:extLst>
                  <a:ext uri="{FF2B5EF4-FFF2-40B4-BE49-F238E27FC236}">
                    <a16:creationId xmlns:a16="http://schemas.microsoft.com/office/drawing/2014/main" id="{49579335-0BA2-1E71-D891-8B7C933E82A3}"/>
                  </a:ext>
                </a:extLst>
              </p14:cNvPr>
              <p14:cNvContentPartPr/>
              <p14:nvPr/>
            </p14:nvContentPartPr>
            <p14:xfrm>
              <a:off x="5044862" y="845560"/>
              <a:ext cx="54000" cy="73440"/>
            </p14:xfrm>
          </p:contentPart>
        </mc:Choice>
        <mc:Fallback xmlns="">
          <p:pic>
            <p:nvPicPr>
              <p:cNvPr id="35" name="Ink 34">
                <a:extLst>
                  <a:ext uri="{FF2B5EF4-FFF2-40B4-BE49-F238E27FC236}">
                    <a16:creationId xmlns:a16="http://schemas.microsoft.com/office/drawing/2014/main" id="{49579335-0BA2-1E71-D891-8B7C933E82A3}"/>
                  </a:ext>
                </a:extLst>
              </p:cNvPr>
              <p:cNvPicPr/>
              <p:nvPr/>
            </p:nvPicPr>
            <p:blipFill>
              <a:blip r:embed="rId50"/>
              <a:stretch>
                <a:fillRect/>
              </a:stretch>
            </p:blipFill>
            <p:spPr>
              <a:xfrm>
                <a:off x="5008862" y="809736"/>
                <a:ext cx="125640" cy="144731"/>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36" name="Ink 35">
                <a:extLst>
                  <a:ext uri="{FF2B5EF4-FFF2-40B4-BE49-F238E27FC236}">
                    <a16:creationId xmlns:a16="http://schemas.microsoft.com/office/drawing/2014/main" id="{BA85CC8A-7226-5649-3158-6F796A46651D}"/>
                  </a:ext>
                </a:extLst>
              </p14:cNvPr>
              <p14:cNvContentPartPr/>
              <p14:nvPr/>
            </p14:nvContentPartPr>
            <p14:xfrm>
              <a:off x="4959542" y="775360"/>
              <a:ext cx="14400" cy="25920"/>
            </p14:xfrm>
          </p:contentPart>
        </mc:Choice>
        <mc:Fallback xmlns="">
          <p:pic>
            <p:nvPicPr>
              <p:cNvPr id="36" name="Ink 35">
                <a:extLst>
                  <a:ext uri="{FF2B5EF4-FFF2-40B4-BE49-F238E27FC236}">
                    <a16:creationId xmlns:a16="http://schemas.microsoft.com/office/drawing/2014/main" id="{BA85CC8A-7226-5649-3158-6F796A46651D}"/>
                  </a:ext>
                </a:extLst>
              </p:cNvPr>
              <p:cNvPicPr/>
              <p:nvPr/>
            </p:nvPicPr>
            <p:blipFill>
              <a:blip r:embed="rId52"/>
              <a:stretch>
                <a:fillRect/>
              </a:stretch>
            </p:blipFill>
            <p:spPr>
              <a:xfrm>
                <a:off x="4923542" y="739360"/>
                <a:ext cx="86040" cy="9756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37" name="Ink 36">
                <a:extLst>
                  <a:ext uri="{FF2B5EF4-FFF2-40B4-BE49-F238E27FC236}">
                    <a16:creationId xmlns:a16="http://schemas.microsoft.com/office/drawing/2014/main" id="{31788539-6AD2-7B3D-ACB9-06EFBFB9EE89}"/>
                  </a:ext>
                </a:extLst>
              </p14:cNvPr>
              <p14:cNvContentPartPr/>
              <p14:nvPr/>
            </p14:nvContentPartPr>
            <p14:xfrm>
              <a:off x="5120462" y="786520"/>
              <a:ext cx="144000" cy="93960"/>
            </p14:xfrm>
          </p:contentPart>
        </mc:Choice>
        <mc:Fallback xmlns="">
          <p:pic>
            <p:nvPicPr>
              <p:cNvPr id="37" name="Ink 36">
                <a:extLst>
                  <a:ext uri="{FF2B5EF4-FFF2-40B4-BE49-F238E27FC236}">
                    <a16:creationId xmlns:a16="http://schemas.microsoft.com/office/drawing/2014/main" id="{31788539-6AD2-7B3D-ACB9-06EFBFB9EE89}"/>
                  </a:ext>
                </a:extLst>
              </p:cNvPr>
              <p:cNvPicPr/>
              <p:nvPr/>
            </p:nvPicPr>
            <p:blipFill>
              <a:blip r:embed="rId54"/>
              <a:stretch>
                <a:fillRect/>
              </a:stretch>
            </p:blipFill>
            <p:spPr>
              <a:xfrm>
                <a:off x="5084462" y="750520"/>
                <a:ext cx="215640" cy="16560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38" name="Ink 37">
                <a:extLst>
                  <a:ext uri="{FF2B5EF4-FFF2-40B4-BE49-F238E27FC236}">
                    <a16:creationId xmlns:a16="http://schemas.microsoft.com/office/drawing/2014/main" id="{693E77F9-2AAE-BB4F-DEC7-C058363C492D}"/>
                  </a:ext>
                </a:extLst>
              </p14:cNvPr>
              <p14:cNvContentPartPr/>
              <p14:nvPr/>
            </p14:nvContentPartPr>
            <p14:xfrm>
              <a:off x="5261222" y="722080"/>
              <a:ext cx="124920" cy="100440"/>
            </p14:xfrm>
          </p:contentPart>
        </mc:Choice>
        <mc:Fallback xmlns="">
          <p:pic>
            <p:nvPicPr>
              <p:cNvPr id="38" name="Ink 37">
                <a:extLst>
                  <a:ext uri="{FF2B5EF4-FFF2-40B4-BE49-F238E27FC236}">
                    <a16:creationId xmlns:a16="http://schemas.microsoft.com/office/drawing/2014/main" id="{693E77F9-2AAE-BB4F-DEC7-C058363C492D}"/>
                  </a:ext>
                </a:extLst>
              </p:cNvPr>
              <p:cNvPicPr/>
              <p:nvPr/>
            </p:nvPicPr>
            <p:blipFill>
              <a:blip r:embed="rId56"/>
              <a:stretch>
                <a:fillRect/>
              </a:stretch>
            </p:blipFill>
            <p:spPr>
              <a:xfrm>
                <a:off x="5225118" y="686080"/>
                <a:ext cx="196767" cy="17208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40" name="Ink 39">
                <a:extLst>
                  <a:ext uri="{FF2B5EF4-FFF2-40B4-BE49-F238E27FC236}">
                    <a16:creationId xmlns:a16="http://schemas.microsoft.com/office/drawing/2014/main" id="{603DE9E5-F149-B3B8-6CC5-68276657DE3C}"/>
                  </a:ext>
                </a:extLst>
              </p14:cNvPr>
              <p14:cNvContentPartPr/>
              <p14:nvPr/>
            </p14:nvContentPartPr>
            <p14:xfrm>
              <a:off x="5333582" y="502480"/>
              <a:ext cx="376200" cy="251640"/>
            </p14:xfrm>
          </p:contentPart>
        </mc:Choice>
        <mc:Fallback xmlns="">
          <p:pic>
            <p:nvPicPr>
              <p:cNvPr id="40" name="Ink 39">
                <a:extLst>
                  <a:ext uri="{FF2B5EF4-FFF2-40B4-BE49-F238E27FC236}">
                    <a16:creationId xmlns:a16="http://schemas.microsoft.com/office/drawing/2014/main" id="{603DE9E5-F149-B3B8-6CC5-68276657DE3C}"/>
                  </a:ext>
                </a:extLst>
              </p:cNvPr>
              <p:cNvPicPr/>
              <p:nvPr/>
            </p:nvPicPr>
            <p:blipFill>
              <a:blip r:embed="rId58"/>
              <a:stretch>
                <a:fillRect/>
              </a:stretch>
            </p:blipFill>
            <p:spPr>
              <a:xfrm>
                <a:off x="5297582" y="466480"/>
                <a:ext cx="447840" cy="32328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41" name="Ink 40">
                <a:extLst>
                  <a:ext uri="{FF2B5EF4-FFF2-40B4-BE49-F238E27FC236}">
                    <a16:creationId xmlns:a16="http://schemas.microsoft.com/office/drawing/2014/main" id="{E2648AFC-DE46-19BC-5DFF-248561D58622}"/>
                  </a:ext>
                </a:extLst>
              </p14:cNvPr>
              <p14:cNvContentPartPr/>
              <p14:nvPr/>
            </p14:nvContentPartPr>
            <p14:xfrm>
              <a:off x="5712302" y="577000"/>
              <a:ext cx="22320" cy="13320"/>
            </p14:xfrm>
          </p:contentPart>
        </mc:Choice>
        <mc:Fallback xmlns="">
          <p:pic>
            <p:nvPicPr>
              <p:cNvPr id="41" name="Ink 40">
                <a:extLst>
                  <a:ext uri="{FF2B5EF4-FFF2-40B4-BE49-F238E27FC236}">
                    <a16:creationId xmlns:a16="http://schemas.microsoft.com/office/drawing/2014/main" id="{E2648AFC-DE46-19BC-5DFF-248561D58622}"/>
                  </a:ext>
                </a:extLst>
              </p:cNvPr>
              <p:cNvPicPr/>
              <p:nvPr/>
            </p:nvPicPr>
            <p:blipFill>
              <a:blip r:embed="rId60"/>
              <a:stretch>
                <a:fillRect/>
              </a:stretch>
            </p:blipFill>
            <p:spPr>
              <a:xfrm>
                <a:off x="5676302" y="540000"/>
                <a:ext cx="93960" cy="86950"/>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42" name="Ink 41">
                <a:extLst>
                  <a:ext uri="{FF2B5EF4-FFF2-40B4-BE49-F238E27FC236}">
                    <a16:creationId xmlns:a16="http://schemas.microsoft.com/office/drawing/2014/main" id="{D292EC01-3B3F-044F-CA9C-F18C8BD4AE51}"/>
                  </a:ext>
                </a:extLst>
              </p14:cNvPr>
              <p14:cNvContentPartPr/>
              <p14:nvPr/>
            </p14:nvContentPartPr>
            <p14:xfrm>
              <a:off x="5797622" y="417880"/>
              <a:ext cx="219600" cy="147240"/>
            </p14:xfrm>
          </p:contentPart>
        </mc:Choice>
        <mc:Fallback xmlns="">
          <p:pic>
            <p:nvPicPr>
              <p:cNvPr id="42" name="Ink 41">
                <a:extLst>
                  <a:ext uri="{FF2B5EF4-FFF2-40B4-BE49-F238E27FC236}">
                    <a16:creationId xmlns:a16="http://schemas.microsoft.com/office/drawing/2014/main" id="{D292EC01-3B3F-044F-CA9C-F18C8BD4AE51}"/>
                  </a:ext>
                </a:extLst>
              </p:cNvPr>
              <p:cNvPicPr/>
              <p:nvPr/>
            </p:nvPicPr>
            <p:blipFill>
              <a:blip r:embed="rId62"/>
              <a:stretch>
                <a:fillRect/>
              </a:stretch>
            </p:blipFill>
            <p:spPr>
              <a:xfrm>
                <a:off x="5761681" y="381880"/>
                <a:ext cx="291123" cy="218880"/>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44" name="Ink 43">
                <a:extLst>
                  <a:ext uri="{FF2B5EF4-FFF2-40B4-BE49-F238E27FC236}">
                    <a16:creationId xmlns:a16="http://schemas.microsoft.com/office/drawing/2014/main" id="{7AD954A7-C527-E7D7-FA9D-D27D4CBF0CB5}"/>
                  </a:ext>
                </a:extLst>
              </p14:cNvPr>
              <p14:cNvContentPartPr/>
              <p14:nvPr/>
            </p14:nvContentPartPr>
            <p14:xfrm>
              <a:off x="4882502" y="922240"/>
              <a:ext cx="104400" cy="151560"/>
            </p14:xfrm>
          </p:contentPart>
        </mc:Choice>
        <mc:Fallback xmlns="">
          <p:pic>
            <p:nvPicPr>
              <p:cNvPr id="44" name="Ink 43">
                <a:extLst>
                  <a:ext uri="{FF2B5EF4-FFF2-40B4-BE49-F238E27FC236}">
                    <a16:creationId xmlns:a16="http://schemas.microsoft.com/office/drawing/2014/main" id="{7AD954A7-C527-E7D7-FA9D-D27D4CBF0CB5}"/>
                  </a:ext>
                </a:extLst>
              </p:cNvPr>
              <p:cNvPicPr/>
              <p:nvPr/>
            </p:nvPicPr>
            <p:blipFill>
              <a:blip r:embed="rId64"/>
              <a:stretch>
                <a:fillRect/>
              </a:stretch>
            </p:blipFill>
            <p:spPr>
              <a:xfrm>
                <a:off x="4846502" y="886325"/>
                <a:ext cx="176040" cy="22303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45" name="Ink 44">
                <a:extLst>
                  <a:ext uri="{FF2B5EF4-FFF2-40B4-BE49-F238E27FC236}">
                    <a16:creationId xmlns:a16="http://schemas.microsoft.com/office/drawing/2014/main" id="{F07AC5CB-E8C5-82C0-88BF-F67E217F5393}"/>
                  </a:ext>
                </a:extLst>
              </p14:cNvPr>
              <p14:cNvContentPartPr/>
              <p14:nvPr/>
            </p14:nvContentPartPr>
            <p14:xfrm>
              <a:off x="4760822" y="1106920"/>
              <a:ext cx="158040" cy="39240"/>
            </p14:xfrm>
          </p:contentPart>
        </mc:Choice>
        <mc:Fallback xmlns="">
          <p:pic>
            <p:nvPicPr>
              <p:cNvPr id="45" name="Ink 44">
                <a:extLst>
                  <a:ext uri="{FF2B5EF4-FFF2-40B4-BE49-F238E27FC236}">
                    <a16:creationId xmlns:a16="http://schemas.microsoft.com/office/drawing/2014/main" id="{F07AC5CB-E8C5-82C0-88BF-F67E217F5393}"/>
                  </a:ext>
                </a:extLst>
              </p:cNvPr>
              <p:cNvPicPr/>
              <p:nvPr/>
            </p:nvPicPr>
            <p:blipFill>
              <a:blip r:embed="rId66"/>
              <a:stretch>
                <a:fillRect/>
              </a:stretch>
            </p:blipFill>
            <p:spPr>
              <a:xfrm>
                <a:off x="4724904" y="1071247"/>
                <a:ext cx="229517" cy="110229"/>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47" name="Ink 46">
                <a:extLst>
                  <a:ext uri="{FF2B5EF4-FFF2-40B4-BE49-F238E27FC236}">
                    <a16:creationId xmlns:a16="http://schemas.microsoft.com/office/drawing/2014/main" id="{E7035474-8DFA-5B99-0626-89D1A25043A2}"/>
                  </a:ext>
                </a:extLst>
              </p14:cNvPr>
              <p14:cNvContentPartPr/>
              <p14:nvPr/>
            </p14:nvContentPartPr>
            <p14:xfrm>
              <a:off x="5953862" y="640360"/>
              <a:ext cx="1746000" cy="749520"/>
            </p14:xfrm>
          </p:contentPart>
        </mc:Choice>
        <mc:Fallback xmlns="">
          <p:pic>
            <p:nvPicPr>
              <p:cNvPr id="47" name="Ink 46">
                <a:extLst>
                  <a:ext uri="{FF2B5EF4-FFF2-40B4-BE49-F238E27FC236}">
                    <a16:creationId xmlns:a16="http://schemas.microsoft.com/office/drawing/2014/main" id="{E7035474-8DFA-5B99-0626-89D1A25043A2}"/>
                  </a:ext>
                </a:extLst>
              </p:cNvPr>
              <p:cNvPicPr/>
              <p:nvPr/>
            </p:nvPicPr>
            <p:blipFill>
              <a:blip r:embed="rId68"/>
              <a:stretch>
                <a:fillRect/>
              </a:stretch>
            </p:blipFill>
            <p:spPr>
              <a:xfrm>
                <a:off x="5917862" y="604360"/>
                <a:ext cx="1817640" cy="821160"/>
              </a:xfrm>
              <a:prstGeom prst="rect">
                <a:avLst/>
              </a:prstGeom>
            </p:spPr>
          </p:pic>
        </mc:Fallback>
      </mc:AlternateContent>
      <p:grpSp>
        <p:nvGrpSpPr>
          <p:cNvPr id="23593" name="Group 21517">
            <a:extLst>
              <a:ext uri="{FF2B5EF4-FFF2-40B4-BE49-F238E27FC236}">
                <a16:creationId xmlns:a16="http://schemas.microsoft.com/office/drawing/2014/main" id="{36B4D184-23DD-05EA-65AA-5E3CF7752446}"/>
              </a:ext>
            </a:extLst>
          </p:cNvPr>
          <p:cNvGrpSpPr>
            <a:grpSpLocks/>
          </p:cNvGrpSpPr>
          <p:nvPr/>
        </p:nvGrpSpPr>
        <p:grpSpPr bwMode="auto">
          <a:xfrm>
            <a:off x="7923213" y="244475"/>
            <a:ext cx="1719262" cy="1103313"/>
            <a:chOff x="7923422" y="244000"/>
            <a:chExt cx="1719000" cy="1104120"/>
          </a:xfrm>
        </p:grpSpPr>
        <mc:AlternateContent xmlns:mc="http://schemas.openxmlformats.org/markup-compatibility/2006" xmlns:p14="http://schemas.microsoft.com/office/powerpoint/2010/main">
          <mc:Choice Requires="p14">
            <p:contentPart p14:bwMode="auto" r:id="rId69">
              <p14:nvContentPartPr>
                <p14:cNvPr id="49" name="Ink 48">
                  <a:extLst>
                    <a:ext uri="{FF2B5EF4-FFF2-40B4-BE49-F238E27FC236}">
                      <a16:creationId xmlns:a16="http://schemas.microsoft.com/office/drawing/2014/main" id="{B2073823-CC86-703C-2877-16CB5B0864BF}"/>
                    </a:ext>
                  </a:extLst>
                </p14:cNvPr>
                <p14:cNvContentPartPr/>
                <p14:nvPr/>
              </p14:nvContentPartPr>
              <p14:xfrm>
                <a:off x="8037182" y="244000"/>
                <a:ext cx="302040" cy="239760"/>
              </p14:xfrm>
            </p:contentPart>
          </mc:Choice>
          <mc:Fallback xmlns="">
            <p:pic>
              <p:nvPicPr>
                <p:cNvPr id="49" name="Ink 48">
                  <a:extLst>
                    <a:ext uri="{FF2B5EF4-FFF2-40B4-BE49-F238E27FC236}">
                      <a16:creationId xmlns:a16="http://schemas.microsoft.com/office/drawing/2014/main" id="{B2073823-CC86-703C-2877-16CB5B0864BF}"/>
                    </a:ext>
                  </a:extLst>
                </p:cNvPr>
                <p:cNvPicPr/>
                <p:nvPr/>
              </p:nvPicPr>
              <p:blipFill>
                <a:blip r:embed="rId70"/>
                <a:stretch>
                  <a:fillRect/>
                </a:stretch>
              </p:blipFill>
              <p:spPr>
                <a:xfrm>
                  <a:off x="8001182" y="207946"/>
                  <a:ext cx="373680" cy="311508"/>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50" name="Ink 49">
                  <a:extLst>
                    <a:ext uri="{FF2B5EF4-FFF2-40B4-BE49-F238E27FC236}">
                      <a16:creationId xmlns:a16="http://schemas.microsoft.com/office/drawing/2014/main" id="{191223EA-EBBE-077A-07D4-6DF0B85FD9A7}"/>
                    </a:ext>
                  </a:extLst>
                </p14:cNvPr>
                <p14:cNvContentPartPr/>
                <p14:nvPr/>
              </p14:nvContentPartPr>
              <p14:xfrm>
                <a:off x="7923422" y="483400"/>
                <a:ext cx="259200" cy="586080"/>
              </p14:xfrm>
            </p:contentPart>
          </mc:Choice>
          <mc:Fallback xmlns="">
            <p:pic>
              <p:nvPicPr>
                <p:cNvPr id="50" name="Ink 49">
                  <a:extLst>
                    <a:ext uri="{FF2B5EF4-FFF2-40B4-BE49-F238E27FC236}">
                      <a16:creationId xmlns:a16="http://schemas.microsoft.com/office/drawing/2014/main" id="{191223EA-EBBE-077A-07D4-6DF0B85FD9A7}"/>
                    </a:ext>
                  </a:extLst>
                </p:cNvPr>
                <p:cNvPicPr/>
                <p:nvPr/>
              </p:nvPicPr>
              <p:blipFill>
                <a:blip r:embed="rId72"/>
                <a:stretch>
                  <a:fillRect/>
                </a:stretch>
              </p:blipFill>
              <p:spPr>
                <a:xfrm>
                  <a:off x="7887422" y="447422"/>
                  <a:ext cx="330840" cy="657676"/>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51" name="Ink 50">
                  <a:extLst>
                    <a:ext uri="{FF2B5EF4-FFF2-40B4-BE49-F238E27FC236}">
                      <a16:creationId xmlns:a16="http://schemas.microsoft.com/office/drawing/2014/main" id="{4D38D722-2910-4691-6F5B-DBC002C4F6F6}"/>
                    </a:ext>
                  </a:extLst>
                </p14:cNvPr>
                <p14:cNvContentPartPr/>
                <p14:nvPr/>
              </p14:nvContentPartPr>
              <p14:xfrm>
                <a:off x="8150582" y="821800"/>
                <a:ext cx="178560" cy="156960"/>
              </p14:xfrm>
            </p:contentPart>
          </mc:Choice>
          <mc:Fallback xmlns="">
            <p:pic>
              <p:nvPicPr>
                <p:cNvPr id="51" name="Ink 50">
                  <a:extLst>
                    <a:ext uri="{FF2B5EF4-FFF2-40B4-BE49-F238E27FC236}">
                      <a16:creationId xmlns:a16="http://schemas.microsoft.com/office/drawing/2014/main" id="{4D38D722-2910-4691-6F5B-DBC002C4F6F6}"/>
                    </a:ext>
                  </a:extLst>
                </p:cNvPr>
                <p:cNvPicPr/>
                <p:nvPr/>
              </p:nvPicPr>
              <p:blipFill>
                <a:blip r:embed="rId74"/>
                <a:stretch>
                  <a:fillRect/>
                </a:stretch>
              </p:blipFill>
              <p:spPr>
                <a:xfrm>
                  <a:off x="8114582" y="785717"/>
                  <a:ext cx="250200" cy="228765"/>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52" name="Ink 51">
                  <a:extLst>
                    <a:ext uri="{FF2B5EF4-FFF2-40B4-BE49-F238E27FC236}">
                      <a16:creationId xmlns:a16="http://schemas.microsoft.com/office/drawing/2014/main" id="{2F3DAD78-BC72-8C6A-59F2-36C0A5076403}"/>
                    </a:ext>
                  </a:extLst>
                </p14:cNvPr>
                <p14:cNvContentPartPr/>
                <p14:nvPr/>
              </p14:nvContentPartPr>
              <p14:xfrm>
                <a:off x="7932782" y="524440"/>
                <a:ext cx="674280" cy="95400"/>
              </p14:xfrm>
            </p:contentPart>
          </mc:Choice>
          <mc:Fallback xmlns="">
            <p:pic>
              <p:nvPicPr>
                <p:cNvPr id="52" name="Ink 51">
                  <a:extLst>
                    <a:ext uri="{FF2B5EF4-FFF2-40B4-BE49-F238E27FC236}">
                      <a16:creationId xmlns:a16="http://schemas.microsoft.com/office/drawing/2014/main" id="{2F3DAD78-BC72-8C6A-59F2-36C0A5076403}"/>
                    </a:ext>
                  </a:extLst>
                </p:cNvPr>
                <p:cNvPicPr/>
                <p:nvPr/>
              </p:nvPicPr>
              <p:blipFill>
                <a:blip r:embed="rId76"/>
                <a:stretch>
                  <a:fillRect/>
                </a:stretch>
              </p:blipFill>
              <p:spPr>
                <a:xfrm>
                  <a:off x="7896782" y="488440"/>
                  <a:ext cx="745920" cy="167040"/>
                </a:xfrm>
                <a:prstGeom prst="rect">
                  <a:avLst/>
                </a:prstGeom>
              </p:spPr>
            </p:pic>
          </mc:Fallback>
        </mc:AlternateContent>
        <mc:AlternateContent xmlns:mc="http://schemas.openxmlformats.org/markup-compatibility/2006" xmlns:p14="http://schemas.microsoft.com/office/powerpoint/2010/main">
          <mc:Choice Requires="p14">
            <p:contentPart p14:bwMode="auto" r:id="rId77">
              <p14:nvContentPartPr>
                <p14:cNvPr id="54" name="Ink 53">
                  <a:extLst>
                    <a:ext uri="{FF2B5EF4-FFF2-40B4-BE49-F238E27FC236}">
                      <a16:creationId xmlns:a16="http://schemas.microsoft.com/office/drawing/2014/main" id="{1EF91B27-5B2C-B0E2-8AE7-D01FCBCB08ED}"/>
                    </a:ext>
                  </a:extLst>
                </p14:cNvPr>
                <p14:cNvContentPartPr/>
                <p14:nvPr/>
              </p14:nvContentPartPr>
              <p14:xfrm>
                <a:off x="8399702" y="694360"/>
                <a:ext cx="87480" cy="240120"/>
              </p14:xfrm>
            </p:contentPart>
          </mc:Choice>
          <mc:Fallback xmlns="">
            <p:pic>
              <p:nvPicPr>
                <p:cNvPr id="54" name="Ink 53">
                  <a:extLst>
                    <a:ext uri="{FF2B5EF4-FFF2-40B4-BE49-F238E27FC236}">
                      <a16:creationId xmlns:a16="http://schemas.microsoft.com/office/drawing/2014/main" id="{1EF91B27-5B2C-B0E2-8AE7-D01FCBCB08ED}"/>
                    </a:ext>
                  </a:extLst>
                </p:cNvPr>
                <p:cNvPicPr/>
                <p:nvPr/>
              </p:nvPicPr>
              <p:blipFill>
                <a:blip r:embed="rId78"/>
                <a:stretch>
                  <a:fillRect/>
                </a:stretch>
              </p:blipFill>
              <p:spPr>
                <a:xfrm>
                  <a:off x="8363702" y="658360"/>
                  <a:ext cx="159120" cy="311760"/>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55" name="Ink 54">
                  <a:extLst>
                    <a:ext uri="{FF2B5EF4-FFF2-40B4-BE49-F238E27FC236}">
                      <a16:creationId xmlns:a16="http://schemas.microsoft.com/office/drawing/2014/main" id="{398BA91A-ECA6-FA07-C2A7-B5B11155F98B}"/>
                    </a:ext>
                  </a:extLst>
                </p14:cNvPr>
                <p14:cNvContentPartPr/>
                <p14:nvPr/>
              </p14:nvContentPartPr>
              <p14:xfrm>
                <a:off x="8499422" y="753760"/>
                <a:ext cx="106200" cy="100080"/>
              </p14:xfrm>
            </p:contentPart>
          </mc:Choice>
          <mc:Fallback xmlns="">
            <p:pic>
              <p:nvPicPr>
                <p:cNvPr id="55" name="Ink 54">
                  <a:extLst>
                    <a:ext uri="{FF2B5EF4-FFF2-40B4-BE49-F238E27FC236}">
                      <a16:creationId xmlns:a16="http://schemas.microsoft.com/office/drawing/2014/main" id="{398BA91A-ECA6-FA07-C2A7-B5B11155F98B}"/>
                    </a:ext>
                  </a:extLst>
                </p:cNvPr>
                <p:cNvPicPr/>
                <p:nvPr/>
              </p:nvPicPr>
              <p:blipFill>
                <a:blip r:embed="rId80"/>
                <a:stretch>
                  <a:fillRect/>
                </a:stretch>
              </p:blipFill>
              <p:spPr>
                <a:xfrm>
                  <a:off x="8463300" y="717630"/>
                  <a:ext cx="178084" cy="171979"/>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56" name="Ink 55">
                  <a:extLst>
                    <a:ext uri="{FF2B5EF4-FFF2-40B4-BE49-F238E27FC236}">
                      <a16:creationId xmlns:a16="http://schemas.microsoft.com/office/drawing/2014/main" id="{6223325C-5292-AE3C-0B15-2006287C3FAB}"/>
                    </a:ext>
                  </a:extLst>
                </p14:cNvPr>
                <p14:cNvContentPartPr/>
                <p14:nvPr/>
              </p14:nvContentPartPr>
              <p14:xfrm>
                <a:off x="8617862" y="739720"/>
                <a:ext cx="71280" cy="128880"/>
              </p14:xfrm>
            </p:contentPart>
          </mc:Choice>
          <mc:Fallback xmlns="">
            <p:pic>
              <p:nvPicPr>
                <p:cNvPr id="56" name="Ink 55">
                  <a:extLst>
                    <a:ext uri="{FF2B5EF4-FFF2-40B4-BE49-F238E27FC236}">
                      <a16:creationId xmlns:a16="http://schemas.microsoft.com/office/drawing/2014/main" id="{6223325C-5292-AE3C-0B15-2006287C3FAB}"/>
                    </a:ext>
                  </a:extLst>
                </p:cNvPr>
                <p:cNvPicPr/>
                <p:nvPr/>
              </p:nvPicPr>
              <p:blipFill>
                <a:blip r:embed="rId82"/>
                <a:stretch>
                  <a:fillRect/>
                </a:stretch>
              </p:blipFill>
              <p:spPr>
                <a:xfrm>
                  <a:off x="8582043" y="703820"/>
                  <a:ext cx="142560" cy="200320"/>
                </a:xfrm>
                <a:prstGeom prst="rect">
                  <a:avLst/>
                </a:prstGeom>
              </p:spPr>
            </p:pic>
          </mc:Fallback>
        </mc:AlternateContent>
        <mc:AlternateContent xmlns:mc="http://schemas.openxmlformats.org/markup-compatibility/2006" xmlns:p14="http://schemas.microsoft.com/office/powerpoint/2010/main">
          <mc:Choice Requires="p14">
            <p:contentPart p14:bwMode="auto" r:id="rId83">
              <p14:nvContentPartPr>
                <p14:cNvPr id="57" name="Ink 56">
                  <a:extLst>
                    <a:ext uri="{FF2B5EF4-FFF2-40B4-BE49-F238E27FC236}">
                      <a16:creationId xmlns:a16="http://schemas.microsoft.com/office/drawing/2014/main" id="{D6C01EF2-91AE-5772-8B44-DA3DA4594E9C}"/>
                    </a:ext>
                  </a:extLst>
                </p14:cNvPr>
                <p14:cNvContentPartPr/>
                <p14:nvPr/>
              </p14:nvContentPartPr>
              <p14:xfrm>
                <a:off x="8751782" y="724960"/>
                <a:ext cx="126720" cy="127080"/>
              </p14:xfrm>
            </p:contentPart>
          </mc:Choice>
          <mc:Fallback xmlns="">
            <p:pic>
              <p:nvPicPr>
                <p:cNvPr id="57" name="Ink 56">
                  <a:extLst>
                    <a:ext uri="{FF2B5EF4-FFF2-40B4-BE49-F238E27FC236}">
                      <a16:creationId xmlns:a16="http://schemas.microsoft.com/office/drawing/2014/main" id="{D6C01EF2-91AE-5772-8B44-DA3DA4594E9C}"/>
                    </a:ext>
                  </a:extLst>
                </p:cNvPr>
                <p:cNvPicPr/>
                <p:nvPr/>
              </p:nvPicPr>
              <p:blipFill>
                <a:blip r:embed="rId84"/>
                <a:stretch>
                  <a:fillRect/>
                </a:stretch>
              </p:blipFill>
              <p:spPr>
                <a:xfrm>
                  <a:off x="8715884" y="689062"/>
                  <a:ext cx="198157" cy="198518"/>
                </a:xfrm>
                <a:prstGeom prst="rect">
                  <a:avLst/>
                </a:prstGeom>
              </p:spPr>
            </p:pic>
          </mc:Fallback>
        </mc:AlternateContent>
        <mc:AlternateContent xmlns:mc="http://schemas.openxmlformats.org/markup-compatibility/2006" xmlns:p14="http://schemas.microsoft.com/office/powerpoint/2010/main">
          <mc:Choice Requires="p14">
            <p:contentPart p14:bwMode="auto" r:id="rId85">
              <p14:nvContentPartPr>
                <p14:cNvPr id="58" name="Ink 57">
                  <a:extLst>
                    <a:ext uri="{FF2B5EF4-FFF2-40B4-BE49-F238E27FC236}">
                      <a16:creationId xmlns:a16="http://schemas.microsoft.com/office/drawing/2014/main" id="{6ABCB845-40CD-ADCA-8603-B87E784BFD63}"/>
                    </a:ext>
                  </a:extLst>
                </p14:cNvPr>
                <p14:cNvContentPartPr/>
                <p14:nvPr/>
              </p14:nvContentPartPr>
              <p14:xfrm>
                <a:off x="8864102" y="649360"/>
                <a:ext cx="360" cy="360"/>
              </p14:xfrm>
            </p:contentPart>
          </mc:Choice>
          <mc:Fallback xmlns="">
            <p:pic>
              <p:nvPicPr>
                <p:cNvPr id="58" name="Ink 57">
                  <a:extLst>
                    <a:ext uri="{FF2B5EF4-FFF2-40B4-BE49-F238E27FC236}">
                      <a16:creationId xmlns:a16="http://schemas.microsoft.com/office/drawing/2014/main" id="{6ABCB845-40CD-ADCA-8603-B87E784BFD63}"/>
                    </a:ext>
                  </a:extLst>
                </p:cNvPr>
                <p:cNvPicPr/>
                <p:nvPr/>
              </p:nvPicPr>
              <p:blipFill>
                <a:blip r:embed="rId40"/>
                <a:stretch>
                  <a:fillRect/>
                </a:stretch>
              </p:blipFill>
              <p:spPr>
                <a:xfrm>
                  <a:off x="8828102" y="61336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59" name="Ink 58">
                  <a:extLst>
                    <a:ext uri="{FF2B5EF4-FFF2-40B4-BE49-F238E27FC236}">
                      <a16:creationId xmlns:a16="http://schemas.microsoft.com/office/drawing/2014/main" id="{4E9CE2B6-6D3D-3557-C199-1E97AA2C5733}"/>
                    </a:ext>
                  </a:extLst>
                </p14:cNvPr>
                <p14:cNvContentPartPr/>
                <p14:nvPr/>
              </p14:nvContentPartPr>
              <p14:xfrm>
                <a:off x="8927102" y="687880"/>
                <a:ext cx="235440" cy="114840"/>
              </p14:xfrm>
            </p:contentPart>
          </mc:Choice>
          <mc:Fallback xmlns="">
            <p:pic>
              <p:nvPicPr>
                <p:cNvPr id="59" name="Ink 58">
                  <a:extLst>
                    <a:ext uri="{FF2B5EF4-FFF2-40B4-BE49-F238E27FC236}">
                      <a16:creationId xmlns:a16="http://schemas.microsoft.com/office/drawing/2014/main" id="{4E9CE2B6-6D3D-3557-C199-1E97AA2C5733}"/>
                    </a:ext>
                  </a:extLst>
                </p:cNvPr>
                <p:cNvPicPr/>
                <p:nvPr/>
              </p:nvPicPr>
              <p:blipFill>
                <a:blip r:embed="rId87"/>
                <a:stretch>
                  <a:fillRect/>
                </a:stretch>
              </p:blipFill>
              <p:spPr>
                <a:xfrm>
                  <a:off x="8891102" y="651880"/>
                  <a:ext cx="307080" cy="186480"/>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60" name="Ink 59">
                  <a:extLst>
                    <a:ext uri="{FF2B5EF4-FFF2-40B4-BE49-F238E27FC236}">
                      <a16:creationId xmlns:a16="http://schemas.microsoft.com/office/drawing/2014/main" id="{1A392FFE-056B-913F-EE8B-6BF192041D27}"/>
                    </a:ext>
                  </a:extLst>
                </p14:cNvPr>
                <p14:cNvContentPartPr/>
                <p14:nvPr/>
              </p14:nvContentPartPr>
              <p14:xfrm>
                <a:off x="8616782" y="980200"/>
                <a:ext cx="133920" cy="367920"/>
              </p14:xfrm>
            </p:contentPart>
          </mc:Choice>
          <mc:Fallback xmlns="">
            <p:pic>
              <p:nvPicPr>
                <p:cNvPr id="60" name="Ink 59">
                  <a:extLst>
                    <a:ext uri="{FF2B5EF4-FFF2-40B4-BE49-F238E27FC236}">
                      <a16:creationId xmlns:a16="http://schemas.microsoft.com/office/drawing/2014/main" id="{1A392FFE-056B-913F-EE8B-6BF192041D27}"/>
                    </a:ext>
                  </a:extLst>
                </p:cNvPr>
                <p:cNvPicPr/>
                <p:nvPr/>
              </p:nvPicPr>
              <p:blipFill>
                <a:blip r:embed="rId89"/>
                <a:stretch>
                  <a:fillRect/>
                </a:stretch>
              </p:blipFill>
              <p:spPr>
                <a:xfrm>
                  <a:off x="8580782" y="944165"/>
                  <a:ext cx="205560" cy="439630"/>
                </a:xfrm>
                <a:prstGeom prst="rect">
                  <a:avLst/>
                </a:prstGeom>
              </p:spPr>
            </p:pic>
          </mc:Fallback>
        </mc:AlternateContent>
        <mc:AlternateContent xmlns:mc="http://schemas.openxmlformats.org/markup-compatibility/2006" xmlns:p14="http://schemas.microsoft.com/office/powerpoint/2010/main">
          <mc:Choice Requires="p14">
            <p:contentPart p14:bwMode="auto" r:id="rId90">
              <p14:nvContentPartPr>
                <p14:cNvPr id="61" name="Ink 60">
                  <a:extLst>
                    <a:ext uri="{FF2B5EF4-FFF2-40B4-BE49-F238E27FC236}">
                      <a16:creationId xmlns:a16="http://schemas.microsoft.com/office/drawing/2014/main" id="{4E7CA7EE-5E4A-7C07-7EDD-CFF19CE3BD8A}"/>
                    </a:ext>
                  </a:extLst>
                </p14:cNvPr>
                <p14:cNvContentPartPr/>
                <p14:nvPr/>
              </p14:nvContentPartPr>
              <p14:xfrm>
                <a:off x="8792822" y="1117360"/>
                <a:ext cx="93600" cy="114840"/>
              </p14:xfrm>
            </p:contentPart>
          </mc:Choice>
          <mc:Fallback xmlns="">
            <p:pic>
              <p:nvPicPr>
                <p:cNvPr id="61" name="Ink 60">
                  <a:extLst>
                    <a:ext uri="{FF2B5EF4-FFF2-40B4-BE49-F238E27FC236}">
                      <a16:creationId xmlns:a16="http://schemas.microsoft.com/office/drawing/2014/main" id="{4E7CA7EE-5E4A-7C07-7EDD-CFF19CE3BD8A}"/>
                    </a:ext>
                  </a:extLst>
                </p:cNvPr>
                <p:cNvPicPr/>
                <p:nvPr/>
              </p:nvPicPr>
              <p:blipFill>
                <a:blip r:embed="rId91"/>
                <a:stretch>
                  <a:fillRect/>
                </a:stretch>
              </p:blipFill>
              <p:spPr>
                <a:xfrm>
                  <a:off x="8756822" y="1081247"/>
                  <a:ext cx="165240" cy="186705"/>
                </a:xfrm>
                <a:prstGeom prst="rect">
                  <a:avLst/>
                </a:prstGeom>
              </p:spPr>
            </p:pic>
          </mc:Fallback>
        </mc:AlternateContent>
        <mc:AlternateContent xmlns:mc="http://schemas.openxmlformats.org/markup-compatibility/2006" xmlns:p14="http://schemas.microsoft.com/office/powerpoint/2010/main">
          <mc:Choice Requires="p14">
            <p:contentPart p14:bwMode="auto" r:id="rId92">
              <p14:nvContentPartPr>
                <p14:cNvPr id="62" name="Ink 61">
                  <a:extLst>
                    <a:ext uri="{FF2B5EF4-FFF2-40B4-BE49-F238E27FC236}">
                      <a16:creationId xmlns:a16="http://schemas.microsoft.com/office/drawing/2014/main" id="{5A762783-DB0C-6509-2D3E-F57BFC99B2E1}"/>
                    </a:ext>
                  </a:extLst>
                </p14:cNvPr>
                <p14:cNvContentPartPr/>
                <p14:nvPr/>
              </p14:nvContentPartPr>
              <p14:xfrm>
                <a:off x="8914142" y="1082080"/>
                <a:ext cx="138240" cy="116280"/>
              </p14:xfrm>
            </p:contentPart>
          </mc:Choice>
          <mc:Fallback xmlns="">
            <p:pic>
              <p:nvPicPr>
                <p:cNvPr id="62" name="Ink 61">
                  <a:extLst>
                    <a:ext uri="{FF2B5EF4-FFF2-40B4-BE49-F238E27FC236}">
                      <a16:creationId xmlns:a16="http://schemas.microsoft.com/office/drawing/2014/main" id="{5A762783-DB0C-6509-2D3E-F57BFC99B2E1}"/>
                    </a:ext>
                  </a:extLst>
                </p:cNvPr>
                <p:cNvPicPr/>
                <p:nvPr/>
              </p:nvPicPr>
              <p:blipFill>
                <a:blip r:embed="rId93"/>
                <a:stretch>
                  <a:fillRect/>
                </a:stretch>
              </p:blipFill>
              <p:spPr>
                <a:xfrm>
                  <a:off x="8878142" y="1046191"/>
                  <a:ext cx="209880" cy="187699"/>
                </a:xfrm>
                <a:prstGeom prst="rect">
                  <a:avLst/>
                </a:prstGeom>
              </p:spPr>
            </p:pic>
          </mc:Fallback>
        </mc:AlternateContent>
        <mc:AlternateContent xmlns:mc="http://schemas.openxmlformats.org/markup-compatibility/2006" xmlns:p14="http://schemas.microsoft.com/office/powerpoint/2010/main">
          <mc:Choice Requires="p14">
            <p:contentPart p14:bwMode="auto" r:id="rId94">
              <p14:nvContentPartPr>
                <p14:cNvPr id="63" name="Ink 62">
                  <a:extLst>
                    <a:ext uri="{FF2B5EF4-FFF2-40B4-BE49-F238E27FC236}">
                      <a16:creationId xmlns:a16="http://schemas.microsoft.com/office/drawing/2014/main" id="{6261C8C7-B6A6-4E1F-77D3-0995D5E4DCB9}"/>
                    </a:ext>
                  </a:extLst>
                </p14:cNvPr>
                <p14:cNvContentPartPr/>
                <p14:nvPr/>
              </p14:nvContentPartPr>
              <p14:xfrm>
                <a:off x="9059582" y="1041400"/>
                <a:ext cx="122040" cy="111240"/>
              </p14:xfrm>
            </p:contentPart>
          </mc:Choice>
          <mc:Fallback xmlns="">
            <p:pic>
              <p:nvPicPr>
                <p:cNvPr id="63" name="Ink 62">
                  <a:extLst>
                    <a:ext uri="{FF2B5EF4-FFF2-40B4-BE49-F238E27FC236}">
                      <a16:creationId xmlns:a16="http://schemas.microsoft.com/office/drawing/2014/main" id="{6261C8C7-B6A6-4E1F-77D3-0995D5E4DCB9}"/>
                    </a:ext>
                  </a:extLst>
                </p:cNvPr>
                <p:cNvPicPr/>
                <p:nvPr/>
              </p:nvPicPr>
              <p:blipFill>
                <a:blip r:embed="rId95"/>
                <a:stretch>
                  <a:fillRect/>
                </a:stretch>
              </p:blipFill>
              <p:spPr>
                <a:xfrm>
                  <a:off x="9023475" y="1005400"/>
                  <a:ext cx="193892" cy="182880"/>
                </a:xfrm>
                <a:prstGeom prst="rect">
                  <a:avLst/>
                </a:prstGeom>
              </p:spPr>
            </p:pic>
          </mc:Fallback>
        </mc:AlternateContent>
        <mc:AlternateContent xmlns:mc="http://schemas.openxmlformats.org/markup-compatibility/2006" xmlns:p14="http://schemas.microsoft.com/office/powerpoint/2010/main">
          <mc:Choice Requires="p14">
            <p:contentPart p14:bwMode="auto" r:id="rId96">
              <p14:nvContentPartPr>
                <p14:cNvPr id="21504" name="Ink 21503">
                  <a:extLst>
                    <a:ext uri="{FF2B5EF4-FFF2-40B4-BE49-F238E27FC236}">
                      <a16:creationId xmlns:a16="http://schemas.microsoft.com/office/drawing/2014/main" id="{AC37F1D4-D9DF-EF5F-46F5-620BF296A593}"/>
                    </a:ext>
                  </a:extLst>
                </p14:cNvPr>
                <p14:cNvContentPartPr/>
                <p14:nvPr/>
              </p14:nvContentPartPr>
              <p14:xfrm>
                <a:off x="9149582" y="986680"/>
                <a:ext cx="360" cy="360"/>
              </p14:xfrm>
            </p:contentPart>
          </mc:Choice>
          <mc:Fallback xmlns="">
            <p:pic>
              <p:nvPicPr>
                <p:cNvPr id="21504" name="Ink 21503">
                  <a:extLst>
                    <a:ext uri="{FF2B5EF4-FFF2-40B4-BE49-F238E27FC236}">
                      <a16:creationId xmlns:a16="http://schemas.microsoft.com/office/drawing/2014/main" id="{AC37F1D4-D9DF-EF5F-46F5-620BF296A593}"/>
                    </a:ext>
                  </a:extLst>
                </p:cNvPr>
                <p:cNvPicPr/>
                <p:nvPr/>
              </p:nvPicPr>
              <p:blipFill>
                <a:blip r:embed="rId40"/>
                <a:stretch>
                  <a:fillRect/>
                </a:stretch>
              </p:blipFill>
              <p:spPr>
                <a:xfrm>
                  <a:off x="9113582" y="95068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97">
              <p14:nvContentPartPr>
                <p14:cNvPr id="21505" name="Ink 21504">
                  <a:extLst>
                    <a:ext uri="{FF2B5EF4-FFF2-40B4-BE49-F238E27FC236}">
                      <a16:creationId xmlns:a16="http://schemas.microsoft.com/office/drawing/2014/main" id="{B4B785B7-8B87-1DF8-4D13-0F4DA597BBAE}"/>
                    </a:ext>
                  </a:extLst>
                </p14:cNvPr>
                <p14:cNvContentPartPr/>
                <p14:nvPr/>
              </p14:nvContentPartPr>
              <p14:xfrm>
                <a:off x="9196382" y="889120"/>
                <a:ext cx="375840" cy="251280"/>
              </p14:xfrm>
            </p:contentPart>
          </mc:Choice>
          <mc:Fallback xmlns="">
            <p:pic>
              <p:nvPicPr>
                <p:cNvPr id="21505" name="Ink 21504">
                  <a:extLst>
                    <a:ext uri="{FF2B5EF4-FFF2-40B4-BE49-F238E27FC236}">
                      <a16:creationId xmlns:a16="http://schemas.microsoft.com/office/drawing/2014/main" id="{B4B785B7-8B87-1DF8-4D13-0F4DA597BBAE}"/>
                    </a:ext>
                  </a:extLst>
                </p:cNvPr>
                <p:cNvPicPr/>
                <p:nvPr/>
              </p:nvPicPr>
              <p:blipFill>
                <a:blip r:embed="rId98"/>
                <a:stretch>
                  <a:fillRect/>
                </a:stretch>
              </p:blipFill>
              <p:spPr>
                <a:xfrm>
                  <a:off x="9160382" y="853120"/>
                  <a:ext cx="447480" cy="322920"/>
                </a:xfrm>
                <a:prstGeom prst="rect">
                  <a:avLst/>
                </a:prstGeom>
              </p:spPr>
            </p:pic>
          </mc:Fallback>
        </mc:AlternateContent>
        <mc:AlternateContent xmlns:mc="http://schemas.openxmlformats.org/markup-compatibility/2006" xmlns:p14="http://schemas.microsoft.com/office/powerpoint/2010/main">
          <mc:Choice Requires="p14">
            <p:contentPart p14:bwMode="auto" r:id="rId99">
              <p14:nvContentPartPr>
                <p14:cNvPr id="21513" name="Ink 21512">
                  <a:extLst>
                    <a:ext uri="{FF2B5EF4-FFF2-40B4-BE49-F238E27FC236}">
                      <a16:creationId xmlns:a16="http://schemas.microsoft.com/office/drawing/2014/main" id="{4645133E-160C-64F9-68E0-46483E1B60C0}"/>
                    </a:ext>
                  </a:extLst>
                </p14:cNvPr>
                <p14:cNvContentPartPr/>
                <p14:nvPr/>
              </p14:nvContentPartPr>
              <p14:xfrm>
                <a:off x="8670062" y="253360"/>
                <a:ext cx="123480" cy="333360"/>
              </p14:xfrm>
            </p:contentPart>
          </mc:Choice>
          <mc:Fallback xmlns="">
            <p:pic>
              <p:nvPicPr>
                <p:cNvPr id="21513" name="Ink 21512">
                  <a:extLst>
                    <a:ext uri="{FF2B5EF4-FFF2-40B4-BE49-F238E27FC236}">
                      <a16:creationId xmlns:a16="http://schemas.microsoft.com/office/drawing/2014/main" id="{4645133E-160C-64F9-68E0-46483E1B60C0}"/>
                    </a:ext>
                  </a:extLst>
                </p:cNvPr>
                <p:cNvPicPr/>
                <p:nvPr/>
              </p:nvPicPr>
              <p:blipFill>
                <a:blip r:embed="rId100"/>
                <a:stretch>
                  <a:fillRect/>
                </a:stretch>
              </p:blipFill>
              <p:spPr>
                <a:xfrm>
                  <a:off x="8634062" y="217360"/>
                  <a:ext cx="195120" cy="405000"/>
                </a:xfrm>
                <a:prstGeom prst="rect">
                  <a:avLst/>
                </a:prstGeom>
              </p:spPr>
            </p:pic>
          </mc:Fallback>
        </mc:AlternateContent>
        <mc:AlternateContent xmlns:mc="http://schemas.openxmlformats.org/markup-compatibility/2006" xmlns:p14="http://schemas.microsoft.com/office/powerpoint/2010/main">
          <mc:Choice Requires="p14">
            <p:contentPart p14:bwMode="auto" r:id="rId101">
              <p14:nvContentPartPr>
                <p14:cNvPr id="21514" name="Ink 21513">
                  <a:extLst>
                    <a:ext uri="{FF2B5EF4-FFF2-40B4-BE49-F238E27FC236}">
                      <a16:creationId xmlns:a16="http://schemas.microsoft.com/office/drawing/2014/main" id="{4F9BB847-1DF9-95E7-C0AD-AFB84ED07A69}"/>
                    </a:ext>
                  </a:extLst>
                </p14:cNvPr>
                <p14:cNvContentPartPr/>
                <p14:nvPr/>
              </p14:nvContentPartPr>
              <p14:xfrm>
                <a:off x="8802182" y="406000"/>
                <a:ext cx="115560" cy="122760"/>
              </p14:xfrm>
            </p:contentPart>
          </mc:Choice>
          <mc:Fallback xmlns="">
            <p:pic>
              <p:nvPicPr>
                <p:cNvPr id="21514" name="Ink 21513">
                  <a:extLst>
                    <a:ext uri="{FF2B5EF4-FFF2-40B4-BE49-F238E27FC236}">
                      <a16:creationId xmlns:a16="http://schemas.microsoft.com/office/drawing/2014/main" id="{4F9BB847-1DF9-95E7-C0AD-AFB84ED07A69}"/>
                    </a:ext>
                  </a:extLst>
                </p:cNvPr>
                <p:cNvPicPr/>
                <p:nvPr/>
              </p:nvPicPr>
              <p:blipFill>
                <a:blip r:embed="rId102"/>
                <a:stretch>
                  <a:fillRect/>
                </a:stretch>
              </p:blipFill>
              <p:spPr>
                <a:xfrm>
                  <a:off x="8766182" y="370000"/>
                  <a:ext cx="187200" cy="194400"/>
                </a:xfrm>
                <a:prstGeom prst="rect">
                  <a:avLst/>
                </a:prstGeom>
              </p:spPr>
            </p:pic>
          </mc:Fallback>
        </mc:AlternateContent>
        <mc:AlternateContent xmlns:mc="http://schemas.openxmlformats.org/markup-compatibility/2006" xmlns:p14="http://schemas.microsoft.com/office/powerpoint/2010/main">
          <mc:Choice Requires="p14">
            <p:contentPart p14:bwMode="auto" r:id="rId103">
              <p14:nvContentPartPr>
                <p14:cNvPr id="21515" name="Ink 21514">
                  <a:extLst>
                    <a:ext uri="{FF2B5EF4-FFF2-40B4-BE49-F238E27FC236}">
                      <a16:creationId xmlns:a16="http://schemas.microsoft.com/office/drawing/2014/main" id="{F9ADF91C-4DDB-30B7-5726-53E12E39DF69}"/>
                    </a:ext>
                  </a:extLst>
                </p14:cNvPr>
                <p14:cNvContentPartPr/>
                <p14:nvPr/>
              </p14:nvContentPartPr>
              <p14:xfrm>
                <a:off x="8933582" y="382600"/>
                <a:ext cx="112320" cy="288720"/>
              </p14:xfrm>
            </p:contentPart>
          </mc:Choice>
          <mc:Fallback xmlns="">
            <p:pic>
              <p:nvPicPr>
                <p:cNvPr id="21515" name="Ink 21514">
                  <a:extLst>
                    <a:ext uri="{FF2B5EF4-FFF2-40B4-BE49-F238E27FC236}">
                      <a16:creationId xmlns:a16="http://schemas.microsoft.com/office/drawing/2014/main" id="{F9ADF91C-4DDB-30B7-5726-53E12E39DF69}"/>
                    </a:ext>
                  </a:extLst>
                </p:cNvPr>
                <p:cNvPicPr/>
                <p:nvPr/>
              </p:nvPicPr>
              <p:blipFill>
                <a:blip r:embed="rId104"/>
                <a:stretch>
                  <a:fillRect/>
                </a:stretch>
              </p:blipFill>
              <p:spPr>
                <a:xfrm>
                  <a:off x="8897582" y="346600"/>
                  <a:ext cx="183960" cy="360360"/>
                </a:xfrm>
                <a:prstGeom prst="rect">
                  <a:avLst/>
                </a:prstGeom>
              </p:spPr>
            </p:pic>
          </mc:Fallback>
        </mc:AlternateContent>
        <mc:AlternateContent xmlns:mc="http://schemas.openxmlformats.org/markup-compatibility/2006" xmlns:p14="http://schemas.microsoft.com/office/powerpoint/2010/main">
          <mc:Choice Requires="p14">
            <p:contentPart p14:bwMode="auto" r:id="rId105">
              <p14:nvContentPartPr>
                <p14:cNvPr id="21516" name="Ink 21515">
                  <a:extLst>
                    <a:ext uri="{FF2B5EF4-FFF2-40B4-BE49-F238E27FC236}">
                      <a16:creationId xmlns:a16="http://schemas.microsoft.com/office/drawing/2014/main" id="{C4F44380-3865-2F0B-AEB8-EFE6A92C15C7}"/>
                    </a:ext>
                  </a:extLst>
                </p14:cNvPr>
                <p14:cNvContentPartPr/>
                <p14:nvPr/>
              </p14:nvContentPartPr>
              <p14:xfrm>
                <a:off x="9083342" y="389080"/>
                <a:ext cx="391680" cy="108720"/>
              </p14:xfrm>
            </p:contentPart>
          </mc:Choice>
          <mc:Fallback xmlns="">
            <p:pic>
              <p:nvPicPr>
                <p:cNvPr id="21516" name="Ink 21515">
                  <a:extLst>
                    <a:ext uri="{FF2B5EF4-FFF2-40B4-BE49-F238E27FC236}">
                      <a16:creationId xmlns:a16="http://schemas.microsoft.com/office/drawing/2014/main" id="{C4F44380-3865-2F0B-AEB8-EFE6A92C15C7}"/>
                    </a:ext>
                  </a:extLst>
                </p:cNvPr>
                <p:cNvPicPr/>
                <p:nvPr/>
              </p:nvPicPr>
              <p:blipFill>
                <a:blip r:embed="rId106"/>
                <a:stretch>
                  <a:fillRect/>
                </a:stretch>
              </p:blipFill>
              <p:spPr>
                <a:xfrm>
                  <a:off x="9047342" y="352960"/>
                  <a:ext cx="463320" cy="180598"/>
                </a:xfrm>
                <a:prstGeom prst="rect">
                  <a:avLst/>
                </a:prstGeom>
              </p:spPr>
            </p:pic>
          </mc:Fallback>
        </mc:AlternateContent>
        <mc:AlternateContent xmlns:mc="http://schemas.openxmlformats.org/markup-compatibility/2006" xmlns:p14="http://schemas.microsoft.com/office/powerpoint/2010/main">
          <mc:Choice Requires="p14">
            <p:contentPart p14:bwMode="auto" r:id="rId107">
              <p14:nvContentPartPr>
                <p14:cNvPr id="21517" name="Ink 21516">
                  <a:extLst>
                    <a:ext uri="{FF2B5EF4-FFF2-40B4-BE49-F238E27FC236}">
                      <a16:creationId xmlns:a16="http://schemas.microsoft.com/office/drawing/2014/main" id="{1F80813A-1E7A-B0FD-CB7C-E27DC8466869}"/>
                    </a:ext>
                  </a:extLst>
                </p14:cNvPr>
                <p14:cNvContentPartPr/>
                <p14:nvPr/>
              </p14:nvContentPartPr>
              <p14:xfrm>
                <a:off x="9495182" y="244000"/>
                <a:ext cx="147240" cy="266040"/>
              </p14:xfrm>
            </p:contentPart>
          </mc:Choice>
          <mc:Fallback xmlns="">
            <p:pic>
              <p:nvPicPr>
                <p:cNvPr id="21517" name="Ink 21516">
                  <a:extLst>
                    <a:ext uri="{FF2B5EF4-FFF2-40B4-BE49-F238E27FC236}">
                      <a16:creationId xmlns:a16="http://schemas.microsoft.com/office/drawing/2014/main" id="{1F80813A-1E7A-B0FD-CB7C-E27DC8466869}"/>
                    </a:ext>
                  </a:extLst>
                </p:cNvPr>
                <p:cNvPicPr/>
                <p:nvPr/>
              </p:nvPicPr>
              <p:blipFill>
                <a:blip r:embed="rId108"/>
                <a:stretch>
                  <a:fillRect/>
                </a:stretch>
              </p:blipFill>
              <p:spPr>
                <a:xfrm>
                  <a:off x="9459094" y="208000"/>
                  <a:ext cx="219056" cy="337680"/>
                </a:xfrm>
                <a:prstGeom prst="rect">
                  <a:avLst/>
                </a:prstGeom>
              </p:spPr>
            </p:pic>
          </mc:Fallback>
        </mc:AlternateContent>
      </p:grpSp>
      <p:grpSp>
        <p:nvGrpSpPr>
          <p:cNvPr id="23594" name="Group 21519">
            <a:extLst>
              <a:ext uri="{FF2B5EF4-FFF2-40B4-BE49-F238E27FC236}">
                <a16:creationId xmlns:a16="http://schemas.microsoft.com/office/drawing/2014/main" id="{AB216A02-9700-ABD9-A116-43F93F13CD5A}"/>
              </a:ext>
            </a:extLst>
          </p:cNvPr>
          <p:cNvGrpSpPr>
            <a:grpSpLocks/>
          </p:cNvGrpSpPr>
          <p:nvPr/>
        </p:nvGrpSpPr>
        <p:grpSpPr bwMode="auto">
          <a:xfrm>
            <a:off x="1447800" y="328613"/>
            <a:ext cx="2376488" cy="1331912"/>
            <a:chOff x="1448102" y="328600"/>
            <a:chExt cx="2375640" cy="1331640"/>
          </a:xfrm>
        </p:grpSpPr>
        <mc:AlternateContent xmlns:mc="http://schemas.openxmlformats.org/markup-compatibility/2006" xmlns:p14="http://schemas.microsoft.com/office/powerpoint/2010/main">
          <mc:Choice Requires="p14">
            <p:contentPart p14:bwMode="auto" r:id="rId109">
              <p14:nvContentPartPr>
                <p14:cNvPr id="12" name="Ink 11">
                  <a:extLst>
                    <a:ext uri="{FF2B5EF4-FFF2-40B4-BE49-F238E27FC236}">
                      <a16:creationId xmlns:a16="http://schemas.microsoft.com/office/drawing/2014/main" id="{9C320801-8ADD-12DC-1B6F-FF3A1A1A6A52}"/>
                    </a:ext>
                  </a:extLst>
                </p14:cNvPr>
                <p14:cNvContentPartPr/>
                <p14:nvPr/>
              </p14:nvContentPartPr>
              <p14:xfrm>
                <a:off x="1565102" y="328600"/>
                <a:ext cx="351000" cy="346680"/>
              </p14:xfrm>
            </p:contentPart>
          </mc:Choice>
          <mc:Fallback xmlns="">
            <p:pic>
              <p:nvPicPr>
                <p:cNvPr id="12" name="Ink 11">
                  <a:extLst>
                    <a:ext uri="{FF2B5EF4-FFF2-40B4-BE49-F238E27FC236}">
                      <a16:creationId xmlns:a16="http://schemas.microsoft.com/office/drawing/2014/main" id="{9C320801-8ADD-12DC-1B6F-FF3A1A1A6A52}"/>
                    </a:ext>
                  </a:extLst>
                </p:cNvPr>
                <p:cNvPicPr/>
                <p:nvPr/>
              </p:nvPicPr>
              <p:blipFill>
                <a:blip r:embed="rId110"/>
                <a:stretch>
                  <a:fillRect/>
                </a:stretch>
              </p:blipFill>
              <p:spPr>
                <a:xfrm>
                  <a:off x="1529102" y="292600"/>
                  <a:ext cx="422640" cy="418320"/>
                </a:xfrm>
                <a:prstGeom prst="rect">
                  <a:avLst/>
                </a:prstGeom>
              </p:spPr>
            </p:pic>
          </mc:Fallback>
        </mc:AlternateContent>
        <mc:AlternateContent xmlns:mc="http://schemas.openxmlformats.org/markup-compatibility/2006" xmlns:p14="http://schemas.microsoft.com/office/powerpoint/2010/main">
          <mc:Choice Requires="p14">
            <p:contentPart p14:bwMode="auto" r:id="rId111">
              <p14:nvContentPartPr>
                <p14:cNvPr id="13" name="Ink 12">
                  <a:extLst>
                    <a:ext uri="{FF2B5EF4-FFF2-40B4-BE49-F238E27FC236}">
                      <a16:creationId xmlns:a16="http://schemas.microsoft.com/office/drawing/2014/main" id="{0B878BD0-4D42-478B-B94B-5E12CC047E40}"/>
                    </a:ext>
                  </a:extLst>
                </p14:cNvPr>
                <p14:cNvContentPartPr/>
                <p14:nvPr/>
              </p14:nvContentPartPr>
              <p14:xfrm>
                <a:off x="1702262" y="666640"/>
                <a:ext cx="83880" cy="820080"/>
              </p14:xfrm>
            </p:contentPart>
          </mc:Choice>
          <mc:Fallback xmlns="">
            <p:pic>
              <p:nvPicPr>
                <p:cNvPr id="13" name="Ink 12">
                  <a:extLst>
                    <a:ext uri="{FF2B5EF4-FFF2-40B4-BE49-F238E27FC236}">
                      <a16:creationId xmlns:a16="http://schemas.microsoft.com/office/drawing/2014/main" id="{0B878BD0-4D42-478B-B94B-5E12CC047E40}"/>
                    </a:ext>
                  </a:extLst>
                </p:cNvPr>
                <p:cNvPicPr/>
                <p:nvPr/>
              </p:nvPicPr>
              <p:blipFill>
                <a:blip r:embed="rId112"/>
                <a:stretch>
                  <a:fillRect/>
                </a:stretch>
              </p:blipFill>
              <p:spPr>
                <a:xfrm>
                  <a:off x="1666416" y="630640"/>
                  <a:ext cx="155214" cy="891720"/>
                </a:xfrm>
                <a:prstGeom prst="rect">
                  <a:avLst/>
                </a:prstGeom>
              </p:spPr>
            </p:pic>
          </mc:Fallback>
        </mc:AlternateContent>
        <mc:AlternateContent xmlns:mc="http://schemas.openxmlformats.org/markup-compatibility/2006" xmlns:p14="http://schemas.microsoft.com/office/powerpoint/2010/main">
          <mc:Choice Requires="p14">
            <p:contentPart p14:bwMode="auto" r:id="rId113">
              <p14:nvContentPartPr>
                <p14:cNvPr id="14" name="Ink 13">
                  <a:extLst>
                    <a:ext uri="{FF2B5EF4-FFF2-40B4-BE49-F238E27FC236}">
                      <a16:creationId xmlns:a16="http://schemas.microsoft.com/office/drawing/2014/main" id="{2B45AD0C-77C5-F991-BE33-36192C73DB8B}"/>
                    </a:ext>
                  </a:extLst>
                </p14:cNvPr>
                <p14:cNvContentPartPr/>
                <p14:nvPr/>
              </p14:nvContentPartPr>
              <p14:xfrm>
                <a:off x="1448102" y="1204120"/>
                <a:ext cx="235440" cy="456120"/>
              </p14:xfrm>
            </p:contentPart>
          </mc:Choice>
          <mc:Fallback xmlns="">
            <p:pic>
              <p:nvPicPr>
                <p:cNvPr id="14" name="Ink 13">
                  <a:extLst>
                    <a:ext uri="{FF2B5EF4-FFF2-40B4-BE49-F238E27FC236}">
                      <a16:creationId xmlns:a16="http://schemas.microsoft.com/office/drawing/2014/main" id="{2B45AD0C-77C5-F991-BE33-36192C73DB8B}"/>
                    </a:ext>
                  </a:extLst>
                </p:cNvPr>
                <p:cNvPicPr/>
                <p:nvPr/>
              </p:nvPicPr>
              <p:blipFill>
                <a:blip r:embed="rId114"/>
                <a:stretch>
                  <a:fillRect/>
                </a:stretch>
              </p:blipFill>
              <p:spPr>
                <a:xfrm>
                  <a:off x="1412102" y="1168120"/>
                  <a:ext cx="307080" cy="527760"/>
                </a:xfrm>
                <a:prstGeom prst="rect">
                  <a:avLst/>
                </a:prstGeom>
              </p:spPr>
            </p:pic>
          </mc:Fallback>
        </mc:AlternateContent>
        <mc:AlternateContent xmlns:mc="http://schemas.openxmlformats.org/markup-compatibility/2006" xmlns:p14="http://schemas.microsoft.com/office/powerpoint/2010/main">
          <mc:Choice Requires="p14">
            <p:contentPart p14:bwMode="auto" r:id="rId115">
              <p14:nvContentPartPr>
                <p14:cNvPr id="15" name="Ink 14">
                  <a:extLst>
                    <a:ext uri="{FF2B5EF4-FFF2-40B4-BE49-F238E27FC236}">
                      <a16:creationId xmlns:a16="http://schemas.microsoft.com/office/drawing/2014/main" id="{BFD63DA1-3BFE-3300-B5D6-B02920D0367B}"/>
                    </a:ext>
                  </a:extLst>
                </p14:cNvPr>
                <p14:cNvContentPartPr/>
                <p14:nvPr/>
              </p14:nvContentPartPr>
              <p14:xfrm>
                <a:off x="1700822" y="1376560"/>
                <a:ext cx="240120" cy="209880"/>
              </p14:xfrm>
            </p:contentPart>
          </mc:Choice>
          <mc:Fallback xmlns="">
            <p:pic>
              <p:nvPicPr>
                <p:cNvPr id="15" name="Ink 14">
                  <a:extLst>
                    <a:ext uri="{FF2B5EF4-FFF2-40B4-BE49-F238E27FC236}">
                      <a16:creationId xmlns:a16="http://schemas.microsoft.com/office/drawing/2014/main" id="{BFD63DA1-3BFE-3300-B5D6-B02920D0367B}"/>
                    </a:ext>
                  </a:extLst>
                </p:cNvPr>
                <p:cNvPicPr/>
                <p:nvPr/>
              </p:nvPicPr>
              <p:blipFill>
                <a:blip r:embed="rId116"/>
                <a:stretch>
                  <a:fillRect/>
                </a:stretch>
              </p:blipFill>
              <p:spPr>
                <a:xfrm>
                  <a:off x="1664822" y="1340560"/>
                  <a:ext cx="311760" cy="281520"/>
                </a:xfrm>
                <a:prstGeom prst="rect">
                  <a:avLst/>
                </a:prstGeom>
              </p:spPr>
            </p:pic>
          </mc:Fallback>
        </mc:AlternateContent>
        <mc:AlternateContent xmlns:mc="http://schemas.openxmlformats.org/markup-compatibility/2006" xmlns:p14="http://schemas.microsoft.com/office/powerpoint/2010/main">
          <mc:Choice Requires="p14">
            <p:contentPart p14:bwMode="auto" r:id="rId117">
              <p14:nvContentPartPr>
                <p14:cNvPr id="17" name="Ink 16">
                  <a:extLst>
                    <a:ext uri="{FF2B5EF4-FFF2-40B4-BE49-F238E27FC236}">
                      <a16:creationId xmlns:a16="http://schemas.microsoft.com/office/drawing/2014/main" id="{5894710E-7FCE-2818-0016-3FF1A70B25FC}"/>
                    </a:ext>
                  </a:extLst>
                </p14:cNvPr>
                <p14:cNvContentPartPr/>
                <p14:nvPr/>
              </p14:nvContentPartPr>
              <p14:xfrm>
                <a:off x="1483022" y="775360"/>
                <a:ext cx="592200" cy="86400"/>
              </p14:xfrm>
            </p:contentPart>
          </mc:Choice>
          <mc:Fallback xmlns="">
            <p:pic>
              <p:nvPicPr>
                <p:cNvPr id="17" name="Ink 16">
                  <a:extLst>
                    <a:ext uri="{FF2B5EF4-FFF2-40B4-BE49-F238E27FC236}">
                      <a16:creationId xmlns:a16="http://schemas.microsoft.com/office/drawing/2014/main" id="{5894710E-7FCE-2818-0016-3FF1A70B25FC}"/>
                    </a:ext>
                  </a:extLst>
                </p:cNvPr>
                <p:cNvPicPr/>
                <p:nvPr/>
              </p:nvPicPr>
              <p:blipFill>
                <a:blip r:embed="rId118"/>
                <a:stretch>
                  <a:fillRect/>
                </a:stretch>
              </p:blipFill>
              <p:spPr>
                <a:xfrm>
                  <a:off x="1447022" y="739360"/>
                  <a:ext cx="663840" cy="158040"/>
                </a:xfrm>
                <a:prstGeom prst="rect">
                  <a:avLst/>
                </a:prstGeom>
              </p:spPr>
            </p:pic>
          </mc:Fallback>
        </mc:AlternateContent>
        <mc:AlternateContent xmlns:mc="http://schemas.openxmlformats.org/markup-compatibility/2006" xmlns:p14="http://schemas.microsoft.com/office/powerpoint/2010/main">
          <mc:Choice Requires="p14">
            <p:contentPart p14:bwMode="auto" r:id="rId119">
              <p14:nvContentPartPr>
                <p14:cNvPr id="21519" name="Ink 21518">
                  <a:extLst>
                    <a:ext uri="{FF2B5EF4-FFF2-40B4-BE49-F238E27FC236}">
                      <a16:creationId xmlns:a16="http://schemas.microsoft.com/office/drawing/2014/main" id="{2F460064-B868-4990-9E8A-5CE34FA9A53F}"/>
                    </a:ext>
                  </a:extLst>
                </p14:cNvPr>
                <p14:cNvContentPartPr/>
                <p14:nvPr/>
              </p14:nvContentPartPr>
              <p14:xfrm>
                <a:off x="1961462" y="643960"/>
                <a:ext cx="1862280" cy="58680"/>
              </p14:xfrm>
            </p:contentPart>
          </mc:Choice>
          <mc:Fallback xmlns="">
            <p:pic>
              <p:nvPicPr>
                <p:cNvPr id="21519" name="Ink 21518">
                  <a:extLst>
                    <a:ext uri="{FF2B5EF4-FFF2-40B4-BE49-F238E27FC236}">
                      <a16:creationId xmlns:a16="http://schemas.microsoft.com/office/drawing/2014/main" id="{2F460064-B868-4990-9E8A-5CE34FA9A53F}"/>
                    </a:ext>
                  </a:extLst>
                </p:cNvPr>
                <p:cNvPicPr/>
                <p:nvPr/>
              </p:nvPicPr>
              <p:blipFill>
                <a:blip r:embed="rId120"/>
                <a:stretch>
                  <a:fillRect/>
                </a:stretch>
              </p:blipFill>
              <p:spPr>
                <a:xfrm>
                  <a:off x="1925455" y="607960"/>
                  <a:ext cx="1933934" cy="1303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21">
            <p14:nvContentPartPr>
              <p14:cNvPr id="21521" name="Ink 21520">
                <a:extLst>
                  <a:ext uri="{FF2B5EF4-FFF2-40B4-BE49-F238E27FC236}">
                    <a16:creationId xmlns:a16="http://schemas.microsoft.com/office/drawing/2014/main" id="{4486368F-FC06-0444-96C6-A150D0F0CE0A}"/>
                  </a:ext>
                </a:extLst>
              </p14:cNvPr>
              <p14:cNvContentPartPr/>
              <p14:nvPr/>
            </p14:nvContentPartPr>
            <p14:xfrm>
              <a:off x="-1296178" y="106480"/>
              <a:ext cx="360" cy="360"/>
            </p14:xfrm>
          </p:contentPart>
        </mc:Choice>
        <mc:Fallback xmlns="">
          <p:pic>
            <p:nvPicPr>
              <p:cNvPr id="21521" name="Ink 21520">
                <a:extLst>
                  <a:ext uri="{FF2B5EF4-FFF2-40B4-BE49-F238E27FC236}">
                    <a16:creationId xmlns:a16="http://schemas.microsoft.com/office/drawing/2014/main" id="{4486368F-FC06-0444-96C6-A150D0F0CE0A}"/>
                  </a:ext>
                </a:extLst>
              </p:cNvPr>
              <p:cNvPicPr/>
              <p:nvPr/>
            </p:nvPicPr>
            <p:blipFill>
              <a:blip r:embed="rId122"/>
              <a:stretch>
                <a:fillRect/>
              </a:stretch>
            </p:blipFill>
            <p:spPr>
              <a:xfrm>
                <a:off x="-1332178" y="7048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23">
            <p14:nvContentPartPr>
              <p14:cNvPr id="21533" name="Ink 21532">
                <a:extLst>
                  <a:ext uri="{FF2B5EF4-FFF2-40B4-BE49-F238E27FC236}">
                    <a16:creationId xmlns:a16="http://schemas.microsoft.com/office/drawing/2014/main" id="{63CCB178-9660-B427-0362-9D4EDC5BDBCF}"/>
                  </a:ext>
                </a:extLst>
              </p14:cNvPr>
              <p14:cNvContentPartPr/>
              <p14:nvPr/>
            </p14:nvContentPartPr>
            <p14:xfrm>
              <a:off x="7353542" y="3525040"/>
              <a:ext cx="388800" cy="97560"/>
            </p14:xfrm>
          </p:contentPart>
        </mc:Choice>
        <mc:Fallback xmlns="">
          <p:pic>
            <p:nvPicPr>
              <p:cNvPr id="21533" name="Ink 21532">
                <a:extLst>
                  <a:ext uri="{FF2B5EF4-FFF2-40B4-BE49-F238E27FC236}">
                    <a16:creationId xmlns:a16="http://schemas.microsoft.com/office/drawing/2014/main" id="{63CCB178-9660-B427-0362-9D4EDC5BDBCF}"/>
                  </a:ext>
                </a:extLst>
              </p:cNvPr>
              <p:cNvPicPr/>
              <p:nvPr/>
            </p:nvPicPr>
            <p:blipFill>
              <a:blip r:embed="rId124"/>
              <a:stretch>
                <a:fillRect/>
              </a:stretch>
            </p:blipFill>
            <p:spPr>
              <a:xfrm>
                <a:off x="7317542" y="3489040"/>
                <a:ext cx="460440" cy="169200"/>
              </a:xfrm>
              <a:prstGeom prst="rect">
                <a:avLst/>
              </a:prstGeom>
            </p:spPr>
          </p:pic>
        </mc:Fallback>
      </mc:AlternateContent>
      <mc:AlternateContent xmlns:mc="http://schemas.openxmlformats.org/markup-compatibility/2006" xmlns:p14="http://schemas.microsoft.com/office/powerpoint/2010/main">
        <mc:Choice Requires="p14">
          <p:contentPart p14:bwMode="auto" r:id="rId125">
            <p14:nvContentPartPr>
              <p14:cNvPr id="21534" name="Ink 21533">
                <a:extLst>
                  <a:ext uri="{FF2B5EF4-FFF2-40B4-BE49-F238E27FC236}">
                    <a16:creationId xmlns:a16="http://schemas.microsoft.com/office/drawing/2014/main" id="{CD60F0E3-6A21-2546-AA14-F093455B0937}"/>
                  </a:ext>
                </a:extLst>
              </p14:cNvPr>
              <p14:cNvContentPartPr/>
              <p14:nvPr/>
            </p14:nvContentPartPr>
            <p14:xfrm>
              <a:off x="5953862" y="4604320"/>
              <a:ext cx="312840" cy="192240"/>
            </p14:xfrm>
          </p:contentPart>
        </mc:Choice>
        <mc:Fallback xmlns="">
          <p:pic>
            <p:nvPicPr>
              <p:cNvPr id="21534" name="Ink 21533">
                <a:extLst>
                  <a:ext uri="{FF2B5EF4-FFF2-40B4-BE49-F238E27FC236}">
                    <a16:creationId xmlns:a16="http://schemas.microsoft.com/office/drawing/2014/main" id="{CD60F0E3-6A21-2546-AA14-F093455B0937}"/>
                  </a:ext>
                </a:extLst>
              </p:cNvPr>
              <p:cNvPicPr/>
              <p:nvPr/>
            </p:nvPicPr>
            <p:blipFill>
              <a:blip r:embed="rId126"/>
              <a:stretch>
                <a:fillRect/>
              </a:stretch>
            </p:blipFill>
            <p:spPr>
              <a:xfrm>
                <a:off x="5917821" y="4568252"/>
                <a:ext cx="384563" cy="264014"/>
              </a:xfrm>
              <a:prstGeom prst="rect">
                <a:avLst/>
              </a:prstGeom>
            </p:spPr>
          </p:pic>
        </mc:Fallback>
      </mc:AlternateContent>
      <mc:AlternateContent xmlns:mc="http://schemas.openxmlformats.org/markup-compatibility/2006" xmlns:p14="http://schemas.microsoft.com/office/powerpoint/2010/main">
        <mc:Choice Requires="p14">
          <p:contentPart p14:bwMode="auto" r:id="rId127">
            <p14:nvContentPartPr>
              <p14:cNvPr id="21535" name="Ink 21534">
                <a:extLst>
                  <a:ext uri="{FF2B5EF4-FFF2-40B4-BE49-F238E27FC236}">
                    <a16:creationId xmlns:a16="http://schemas.microsoft.com/office/drawing/2014/main" id="{F7F11243-8D93-F219-AE7B-E17CD7506880}"/>
                  </a:ext>
                </a:extLst>
              </p14:cNvPr>
              <p14:cNvContentPartPr/>
              <p14:nvPr/>
            </p14:nvContentPartPr>
            <p14:xfrm>
              <a:off x="5710142" y="2717560"/>
              <a:ext cx="289800" cy="200880"/>
            </p14:xfrm>
          </p:contentPart>
        </mc:Choice>
        <mc:Fallback xmlns="">
          <p:pic>
            <p:nvPicPr>
              <p:cNvPr id="21535" name="Ink 21534">
                <a:extLst>
                  <a:ext uri="{FF2B5EF4-FFF2-40B4-BE49-F238E27FC236}">
                    <a16:creationId xmlns:a16="http://schemas.microsoft.com/office/drawing/2014/main" id="{F7F11243-8D93-F219-AE7B-E17CD7506880}"/>
                  </a:ext>
                </a:extLst>
              </p:cNvPr>
              <p:cNvPicPr/>
              <p:nvPr/>
            </p:nvPicPr>
            <p:blipFill>
              <a:blip r:embed="rId128"/>
              <a:stretch>
                <a:fillRect/>
              </a:stretch>
            </p:blipFill>
            <p:spPr>
              <a:xfrm>
                <a:off x="5674187" y="2681560"/>
                <a:ext cx="361351" cy="272520"/>
              </a:xfrm>
              <a:prstGeom prst="rect">
                <a:avLst/>
              </a:prstGeom>
            </p:spPr>
          </p:pic>
        </mc:Fallback>
      </mc:AlternateContent>
      <mc:AlternateContent xmlns:mc="http://schemas.openxmlformats.org/markup-compatibility/2006" xmlns:p14="http://schemas.microsoft.com/office/powerpoint/2010/main">
        <mc:Choice Requires="p14">
          <p:contentPart p14:bwMode="auto" r:id="rId129">
            <p14:nvContentPartPr>
              <p14:cNvPr id="21536" name="Ink 21535">
                <a:extLst>
                  <a:ext uri="{FF2B5EF4-FFF2-40B4-BE49-F238E27FC236}">
                    <a16:creationId xmlns:a16="http://schemas.microsoft.com/office/drawing/2014/main" id="{A65080E9-7B4E-C610-BF8A-C3DED112BDD9}"/>
                  </a:ext>
                </a:extLst>
              </p14:cNvPr>
              <p14:cNvContentPartPr/>
              <p14:nvPr/>
            </p14:nvContentPartPr>
            <p14:xfrm>
              <a:off x="2319302" y="4410640"/>
              <a:ext cx="684000" cy="476280"/>
            </p14:xfrm>
          </p:contentPart>
        </mc:Choice>
        <mc:Fallback xmlns="">
          <p:pic>
            <p:nvPicPr>
              <p:cNvPr id="21536" name="Ink 21535">
                <a:extLst>
                  <a:ext uri="{FF2B5EF4-FFF2-40B4-BE49-F238E27FC236}">
                    <a16:creationId xmlns:a16="http://schemas.microsoft.com/office/drawing/2014/main" id="{A65080E9-7B4E-C610-BF8A-C3DED112BDD9}"/>
                  </a:ext>
                </a:extLst>
              </p:cNvPr>
              <p:cNvPicPr/>
              <p:nvPr/>
            </p:nvPicPr>
            <p:blipFill>
              <a:blip r:embed="rId130"/>
              <a:stretch>
                <a:fillRect/>
              </a:stretch>
            </p:blipFill>
            <p:spPr>
              <a:xfrm>
                <a:off x="2283283" y="4374667"/>
                <a:ext cx="755678" cy="547866"/>
              </a:xfrm>
              <a:prstGeom prst="rect">
                <a:avLst/>
              </a:prstGeom>
            </p:spPr>
          </p:pic>
        </mc:Fallback>
      </mc:AlternateContent>
      <mc:AlternateContent xmlns:mc="http://schemas.openxmlformats.org/markup-compatibility/2006" xmlns:p14="http://schemas.microsoft.com/office/powerpoint/2010/main">
        <mc:Choice Requires="p14">
          <p:contentPart p14:bwMode="auto" r:id="rId131">
            <p14:nvContentPartPr>
              <p14:cNvPr id="21537" name="Ink 21536">
                <a:extLst>
                  <a:ext uri="{FF2B5EF4-FFF2-40B4-BE49-F238E27FC236}">
                    <a16:creationId xmlns:a16="http://schemas.microsoft.com/office/drawing/2014/main" id="{64E795CF-1F26-7C54-7D8A-A5A2C0357E5D}"/>
                  </a:ext>
                </a:extLst>
              </p14:cNvPr>
              <p14:cNvContentPartPr/>
              <p14:nvPr/>
            </p14:nvContentPartPr>
            <p14:xfrm>
              <a:off x="5875022" y="3349360"/>
              <a:ext cx="271800" cy="141120"/>
            </p14:xfrm>
          </p:contentPart>
        </mc:Choice>
        <mc:Fallback xmlns="">
          <p:pic>
            <p:nvPicPr>
              <p:cNvPr id="21537" name="Ink 21536">
                <a:extLst>
                  <a:ext uri="{FF2B5EF4-FFF2-40B4-BE49-F238E27FC236}">
                    <a16:creationId xmlns:a16="http://schemas.microsoft.com/office/drawing/2014/main" id="{64E795CF-1F26-7C54-7D8A-A5A2C0357E5D}"/>
                  </a:ext>
                </a:extLst>
              </p:cNvPr>
              <p:cNvPicPr/>
              <p:nvPr/>
            </p:nvPicPr>
            <p:blipFill>
              <a:blip r:embed="rId132"/>
              <a:stretch>
                <a:fillRect/>
              </a:stretch>
            </p:blipFill>
            <p:spPr>
              <a:xfrm>
                <a:off x="5839022" y="3313360"/>
                <a:ext cx="343440" cy="212760"/>
              </a:xfrm>
              <a:prstGeom prst="rect">
                <a:avLst/>
              </a:prstGeom>
            </p:spPr>
          </p:pic>
        </mc:Fallback>
      </mc:AlternateContent>
      <mc:AlternateContent xmlns:mc="http://schemas.openxmlformats.org/markup-compatibility/2006" xmlns:p14="http://schemas.microsoft.com/office/powerpoint/2010/main">
        <mc:Choice Requires="p14">
          <p:contentPart p14:bwMode="auto" r:id="rId133">
            <p14:nvContentPartPr>
              <p14:cNvPr id="21538" name="Ink 21537">
                <a:extLst>
                  <a:ext uri="{FF2B5EF4-FFF2-40B4-BE49-F238E27FC236}">
                    <a16:creationId xmlns:a16="http://schemas.microsoft.com/office/drawing/2014/main" id="{E56F743F-C0FB-452B-E51E-1FE82FD8A356}"/>
                  </a:ext>
                </a:extLst>
              </p14:cNvPr>
              <p14:cNvContentPartPr/>
              <p14:nvPr/>
            </p14:nvContentPartPr>
            <p14:xfrm>
              <a:off x="2738702" y="2054800"/>
              <a:ext cx="1026720" cy="586800"/>
            </p14:xfrm>
          </p:contentPart>
        </mc:Choice>
        <mc:Fallback xmlns="">
          <p:pic>
            <p:nvPicPr>
              <p:cNvPr id="21538" name="Ink 21537">
                <a:extLst>
                  <a:ext uri="{FF2B5EF4-FFF2-40B4-BE49-F238E27FC236}">
                    <a16:creationId xmlns:a16="http://schemas.microsoft.com/office/drawing/2014/main" id="{E56F743F-C0FB-452B-E51E-1FE82FD8A356}"/>
                  </a:ext>
                </a:extLst>
              </p:cNvPr>
              <p:cNvPicPr/>
              <p:nvPr/>
            </p:nvPicPr>
            <p:blipFill>
              <a:blip r:embed="rId134"/>
              <a:stretch>
                <a:fillRect/>
              </a:stretch>
            </p:blipFill>
            <p:spPr>
              <a:xfrm>
                <a:off x="2702702" y="2018778"/>
                <a:ext cx="1098360" cy="658484"/>
              </a:xfrm>
              <a:prstGeom prst="rect">
                <a:avLst/>
              </a:prstGeom>
            </p:spPr>
          </p:pic>
        </mc:Fallback>
      </mc:AlternateContent>
      <mc:AlternateContent xmlns:mc="http://schemas.openxmlformats.org/markup-compatibility/2006" xmlns:p14="http://schemas.microsoft.com/office/powerpoint/2010/main">
        <mc:Choice Requires="p14">
          <p:contentPart p14:bwMode="auto" r:id="rId135">
            <p14:nvContentPartPr>
              <p14:cNvPr id="21539" name="Ink 21538">
                <a:extLst>
                  <a:ext uri="{FF2B5EF4-FFF2-40B4-BE49-F238E27FC236}">
                    <a16:creationId xmlns:a16="http://schemas.microsoft.com/office/drawing/2014/main" id="{72E38112-2591-FD8D-0820-7BFBBAE265BB}"/>
                  </a:ext>
                </a:extLst>
              </p14:cNvPr>
              <p14:cNvContentPartPr/>
              <p14:nvPr/>
            </p14:nvContentPartPr>
            <p14:xfrm>
              <a:off x="4031462" y="4544560"/>
              <a:ext cx="77760" cy="555120"/>
            </p14:xfrm>
          </p:contentPart>
        </mc:Choice>
        <mc:Fallback xmlns="">
          <p:pic>
            <p:nvPicPr>
              <p:cNvPr id="21539" name="Ink 21538">
                <a:extLst>
                  <a:ext uri="{FF2B5EF4-FFF2-40B4-BE49-F238E27FC236}">
                    <a16:creationId xmlns:a16="http://schemas.microsoft.com/office/drawing/2014/main" id="{72E38112-2591-FD8D-0820-7BFBBAE265BB}"/>
                  </a:ext>
                </a:extLst>
              </p:cNvPr>
              <p:cNvPicPr/>
              <p:nvPr/>
            </p:nvPicPr>
            <p:blipFill>
              <a:blip r:embed="rId136"/>
              <a:stretch>
                <a:fillRect/>
              </a:stretch>
            </p:blipFill>
            <p:spPr>
              <a:xfrm>
                <a:off x="3995462" y="4508560"/>
                <a:ext cx="149400" cy="626760"/>
              </a:xfrm>
              <a:prstGeom prst="rect">
                <a:avLst/>
              </a:prstGeom>
            </p:spPr>
          </p:pic>
        </mc:Fallback>
      </mc:AlternateContent>
      <mc:AlternateContent xmlns:mc="http://schemas.openxmlformats.org/markup-compatibility/2006" xmlns:p14="http://schemas.microsoft.com/office/powerpoint/2010/main">
        <mc:Choice Requires="p14">
          <p:contentPart p14:bwMode="auto" r:id="rId137">
            <p14:nvContentPartPr>
              <p14:cNvPr id="21540" name="Ink 21539">
                <a:extLst>
                  <a:ext uri="{FF2B5EF4-FFF2-40B4-BE49-F238E27FC236}">
                    <a16:creationId xmlns:a16="http://schemas.microsoft.com/office/drawing/2014/main" id="{6DE62CB3-BBF5-C9F2-CCDB-A2C9B4201EBF}"/>
                  </a:ext>
                </a:extLst>
              </p14:cNvPr>
              <p14:cNvContentPartPr/>
              <p14:nvPr/>
            </p14:nvContentPartPr>
            <p14:xfrm>
              <a:off x="4313702" y="190000"/>
              <a:ext cx="248400" cy="214200"/>
            </p14:xfrm>
          </p:contentPart>
        </mc:Choice>
        <mc:Fallback xmlns="">
          <p:pic>
            <p:nvPicPr>
              <p:cNvPr id="21540" name="Ink 21539">
                <a:extLst>
                  <a:ext uri="{FF2B5EF4-FFF2-40B4-BE49-F238E27FC236}">
                    <a16:creationId xmlns:a16="http://schemas.microsoft.com/office/drawing/2014/main" id="{6DE62CB3-BBF5-C9F2-CCDB-A2C9B4201EBF}"/>
                  </a:ext>
                </a:extLst>
              </p:cNvPr>
              <p:cNvPicPr/>
              <p:nvPr/>
            </p:nvPicPr>
            <p:blipFill>
              <a:blip r:embed="rId138"/>
              <a:stretch>
                <a:fillRect/>
              </a:stretch>
            </p:blipFill>
            <p:spPr>
              <a:xfrm>
                <a:off x="4277702" y="153939"/>
                <a:ext cx="320040" cy="285961"/>
              </a:xfrm>
              <a:prstGeom prst="rect">
                <a:avLst/>
              </a:prstGeom>
            </p:spPr>
          </p:pic>
        </mc:Fallback>
      </mc:AlternateContent>
      <mc:AlternateContent xmlns:mc="http://schemas.openxmlformats.org/markup-compatibility/2006" xmlns:p14="http://schemas.microsoft.com/office/powerpoint/2010/main">
        <mc:Choice Requires="p14">
          <p:contentPart p14:bwMode="auto" r:id="rId139">
            <p14:nvContentPartPr>
              <p14:cNvPr id="21575" name="Ink 21574">
                <a:extLst>
                  <a:ext uri="{FF2B5EF4-FFF2-40B4-BE49-F238E27FC236}">
                    <a16:creationId xmlns:a16="http://schemas.microsoft.com/office/drawing/2014/main" id="{7F64DA7F-F8C5-DB21-A1D5-EDACD8ED377C}"/>
                  </a:ext>
                </a:extLst>
              </p14:cNvPr>
              <p14:cNvContentPartPr/>
              <p14:nvPr/>
            </p14:nvContentPartPr>
            <p14:xfrm>
              <a:off x="-2299858" y="1393120"/>
              <a:ext cx="2542680" cy="3650040"/>
            </p14:xfrm>
          </p:contentPart>
        </mc:Choice>
        <mc:Fallback xmlns="">
          <p:pic>
            <p:nvPicPr>
              <p:cNvPr id="21575" name="Ink 21574">
                <a:extLst>
                  <a:ext uri="{FF2B5EF4-FFF2-40B4-BE49-F238E27FC236}">
                    <a16:creationId xmlns:a16="http://schemas.microsoft.com/office/drawing/2014/main" id="{7F64DA7F-F8C5-DB21-A1D5-EDACD8ED377C}"/>
                  </a:ext>
                </a:extLst>
              </p:cNvPr>
              <p:cNvPicPr/>
              <p:nvPr/>
            </p:nvPicPr>
            <p:blipFill>
              <a:blip r:embed="rId140"/>
              <a:stretch>
                <a:fillRect/>
              </a:stretch>
            </p:blipFill>
            <p:spPr>
              <a:xfrm>
                <a:off x="-2335858" y="1357120"/>
                <a:ext cx="2614320" cy="3721680"/>
              </a:xfrm>
              <a:prstGeom prst="rect">
                <a:avLst/>
              </a:prstGeom>
            </p:spPr>
          </p:pic>
        </mc:Fallback>
      </mc:AlternateContent>
      <mc:AlternateContent xmlns:mc="http://schemas.openxmlformats.org/markup-compatibility/2006" xmlns:p14="http://schemas.microsoft.com/office/powerpoint/2010/main">
        <mc:Choice Requires="p14">
          <p:contentPart p14:bwMode="auto" r:id="rId141">
            <p14:nvContentPartPr>
              <p14:cNvPr id="21576" name="Ink 21575">
                <a:extLst>
                  <a:ext uri="{FF2B5EF4-FFF2-40B4-BE49-F238E27FC236}">
                    <a16:creationId xmlns:a16="http://schemas.microsoft.com/office/drawing/2014/main" id="{5873B154-2CE8-F400-C8E7-69D09986EC80}"/>
                  </a:ext>
                </a:extLst>
              </p14:cNvPr>
              <p14:cNvContentPartPr/>
              <p14:nvPr/>
            </p14:nvContentPartPr>
            <p14:xfrm>
              <a:off x="-1678138" y="1398880"/>
              <a:ext cx="93240" cy="3650400"/>
            </p14:xfrm>
          </p:contentPart>
        </mc:Choice>
        <mc:Fallback xmlns="">
          <p:pic>
            <p:nvPicPr>
              <p:cNvPr id="21576" name="Ink 21575">
                <a:extLst>
                  <a:ext uri="{FF2B5EF4-FFF2-40B4-BE49-F238E27FC236}">
                    <a16:creationId xmlns:a16="http://schemas.microsoft.com/office/drawing/2014/main" id="{5873B154-2CE8-F400-C8E7-69D09986EC80}"/>
                  </a:ext>
                </a:extLst>
              </p:cNvPr>
              <p:cNvPicPr/>
              <p:nvPr/>
            </p:nvPicPr>
            <p:blipFill>
              <a:blip r:embed="rId142"/>
              <a:stretch>
                <a:fillRect/>
              </a:stretch>
            </p:blipFill>
            <p:spPr>
              <a:xfrm>
                <a:off x="-1714138" y="1362880"/>
                <a:ext cx="164880" cy="3722040"/>
              </a:xfrm>
              <a:prstGeom prst="rect">
                <a:avLst/>
              </a:prstGeom>
            </p:spPr>
          </p:pic>
        </mc:Fallback>
      </mc:AlternateContent>
      <mc:AlternateContent xmlns:mc="http://schemas.openxmlformats.org/markup-compatibility/2006" xmlns:p14="http://schemas.microsoft.com/office/powerpoint/2010/main">
        <mc:Choice Requires="p14">
          <p:contentPart p14:bwMode="auto" r:id="rId143">
            <p14:nvContentPartPr>
              <p14:cNvPr id="21577" name="Ink 21576">
                <a:extLst>
                  <a:ext uri="{FF2B5EF4-FFF2-40B4-BE49-F238E27FC236}">
                    <a16:creationId xmlns:a16="http://schemas.microsoft.com/office/drawing/2014/main" id="{D455E567-F2C3-B9AA-6703-94AED771C3E0}"/>
                  </a:ext>
                </a:extLst>
              </p14:cNvPr>
              <p14:cNvContentPartPr/>
              <p14:nvPr/>
            </p14:nvContentPartPr>
            <p14:xfrm>
              <a:off x="-936898" y="1396000"/>
              <a:ext cx="180720" cy="3441960"/>
            </p14:xfrm>
          </p:contentPart>
        </mc:Choice>
        <mc:Fallback xmlns="">
          <p:pic>
            <p:nvPicPr>
              <p:cNvPr id="21577" name="Ink 21576">
                <a:extLst>
                  <a:ext uri="{FF2B5EF4-FFF2-40B4-BE49-F238E27FC236}">
                    <a16:creationId xmlns:a16="http://schemas.microsoft.com/office/drawing/2014/main" id="{D455E567-F2C3-B9AA-6703-94AED771C3E0}"/>
                  </a:ext>
                </a:extLst>
              </p:cNvPr>
              <p:cNvPicPr/>
              <p:nvPr/>
            </p:nvPicPr>
            <p:blipFill>
              <a:blip r:embed="rId144"/>
              <a:stretch>
                <a:fillRect/>
              </a:stretch>
            </p:blipFill>
            <p:spPr>
              <a:xfrm>
                <a:off x="-972970" y="1360000"/>
                <a:ext cx="252503" cy="3513600"/>
              </a:xfrm>
              <a:prstGeom prst="rect">
                <a:avLst/>
              </a:prstGeom>
            </p:spPr>
          </p:pic>
        </mc:Fallback>
      </mc:AlternateContent>
      <mc:AlternateContent xmlns:mc="http://schemas.openxmlformats.org/markup-compatibility/2006" xmlns:p14="http://schemas.microsoft.com/office/powerpoint/2010/main">
        <mc:Choice Requires="p14">
          <p:contentPart p14:bwMode="auto" r:id="rId145">
            <p14:nvContentPartPr>
              <p14:cNvPr id="21578" name="Ink 21577">
                <a:extLst>
                  <a:ext uri="{FF2B5EF4-FFF2-40B4-BE49-F238E27FC236}">
                    <a16:creationId xmlns:a16="http://schemas.microsoft.com/office/drawing/2014/main" id="{72D962FB-D016-5CD5-678C-E28626ED634D}"/>
                  </a:ext>
                </a:extLst>
              </p14:cNvPr>
              <p14:cNvContentPartPr/>
              <p14:nvPr/>
            </p14:nvContentPartPr>
            <p14:xfrm>
              <a:off x="-2203738" y="1843120"/>
              <a:ext cx="2511360" cy="234000"/>
            </p14:xfrm>
          </p:contentPart>
        </mc:Choice>
        <mc:Fallback xmlns="">
          <p:pic>
            <p:nvPicPr>
              <p:cNvPr id="21578" name="Ink 21577">
                <a:extLst>
                  <a:ext uri="{FF2B5EF4-FFF2-40B4-BE49-F238E27FC236}">
                    <a16:creationId xmlns:a16="http://schemas.microsoft.com/office/drawing/2014/main" id="{72D962FB-D016-5CD5-678C-E28626ED634D}"/>
                  </a:ext>
                </a:extLst>
              </p:cNvPr>
              <p:cNvPicPr/>
              <p:nvPr/>
            </p:nvPicPr>
            <p:blipFill>
              <a:blip r:embed="rId146"/>
              <a:stretch>
                <a:fillRect/>
              </a:stretch>
            </p:blipFill>
            <p:spPr>
              <a:xfrm>
                <a:off x="-2239738" y="1807120"/>
                <a:ext cx="2583000" cy="305640"/>
              </a:xfrm>
              <a:prstGeom prst="rect">
                <a:avLst/>
              </a:prstGeom>
            </p:spPr>
          </p:pic>
        </mc:Fallback>
      </mc:AlternateContent>
      <mc:AlternateContent xmlns:mc="http://schemas.openxmlformats.org/markup-compatibility/2006" xmlns:p14="http://schemas.microsoft.com/office/powerpoint/2010/main">
        <mc:Choice Requires="p14">
          <p:contentPart p14:bwMode="auto" r:id="rId147">
            <p14:nvContentPartPr>
              <p14:cNvPr id="21579" name="Ink 21578">
                <a:extLst>
                  <a:ext uri="{FF2B5EF4-FFF2-40B4-BE49-F238E27FC236}">
                    <a16:creationId xmlns:a16="http://schemas.microsoft.com/office/drawing/2014/main" id="{90F043B6-71C8-D39C-5259-41B90101EE6A}"/>
                  </a:ext>
                </a:extLst>
              </p14:cNvPr>
              <p14:cNvContentPartPr/>
              <p14:nvPr/>
            </p14:nvContentPartPr>
            <p14:xfrm>
              <a:off x="-1446298" y="1613800"/>
              <a:ext cx="6840" cy="165960"/>
            </p14:xfrm>
          </p:contentPart>
        </mc:Choice>
        <mc:Fallback xmlns="">
          <p:pic>
            <p:nvPicPr>
              <p:cNvPr id="21579" name="Ink 21578">
                <a:extLst>
                  <a:ext uri="{FF2B5EF4-FFF2-40B4-BE49-F238E27FC236}">
                    <a16:creationId xmlns:a16="http://schemas.microsoft.com/office/drawing/2014/main" id="{90F043B6-71C8-D39C-5259-41B90101EE6A}"/>
                  </a:ext>
                </a:extLst>
              </p:cNvPr>
              <p:cNvPicPr/>
              <p:nvPr/>
            </p:nvPicPr>
            <p:blipFill>
              <a:blip r:embed="rId148"/>
              <a:stretch>
                <a:fillRect/>
              </a:stretch>
            </p:blipFill>
            <p:spPr>
              <a:xfrm>
                <a:off x="-1484298" y="1577722"/>
                <a:ext cx="82460" cy="237756"/>
              </a:xfrm>
              <a:prstGeom prst="rect">
                <a:avLst/>
              </a:prstGeom>
            </p:spPr>
          </p:pic>
        </mc:Fallback>
      </mc:AlternateContent>
      <mc:AlternateContent xmlns:mc="http://schemas.openxmlformats.org/markup-compatibility/2006" xmlns:p14="http://schemas.microsoft.com/office/powerpoint/2010/main">
        <mc:Choice Requires="p14">
          <p:contentPart p14:bwMode="auto" r:id="rId149">
            <p14:nvContentPartPr>
              <p14:cNvPr id="21580" name="Ink 21579">
                <a:extLst>
                  <a:ext uri="{FF2B5EF4-FFF2-40B4-BE49-F238E27FC236}">
                    <a16:creationId xmlns:a16="http://schemas.microsoft.com/office/drawing/2014/main" id="{DE805EE8-5F35-48C7-8392-59DD548E0EF6}"/>
                  </a:ext>
                </a:extLst>
              </p14:cNvPr>
              <p14:cNvContentPartPr/>
              <p14:nvPr/>
            </p14:nvContentPartPr>
            <p14:xfrm>
              <a:off x="-1542418" y="1554400"/>
              <a:ext cx="137520" cy="30240"/>
            </p14:xfrm>
          </p:contentPart>
        </mc:Choice>
        <mc:Fallback xmlns="">
          <p:pic>
            <p:nvPicPr>
              <p:cNvPr id="21580" name="Ink 21579">
                <a:extLst>
                  <a:ext uri="{FF2B5EF4-FFF2-40B4-BE49-F238E27FC236}">
                    <a16:creationId xmlns:a16="http://schemas.microsoft.com/office/drawing/2014/main" id="{DE805EE8-5F35-48C7-8392-59DD548E0EF6}"/>
                  </a:ext>
                </a:extLst>
              </p:cNvPr>
              <p:cNvPicPr/>
              <p:nvPr/>
            </p:nvPicPr>
            <p:blipFill>
              <a:blip r:embed="rId150"/>
              <a:stretch>
                <a:fillRect/>
              </a:stretch>
            </p:blipFill>
            <p:spPr>
              <a:xfrm>
                <a:off x="-1578324" y="1518400"/>
                <a:ext cx="208973" cy="101880"/>
              </a:xfrm>
              <a:prstGeom prst="rect">
                <a:avLst/>
              </a:prstGeom>
            </p:spPr>
          </p:pic>
        </mc:Fallback>
      </mc:AlternateContent>
      <mc:AlternateContent xmlns:mc="http://schemas.openxmlformats.org/markup-compatibility/2006" xmlns:p14="http://schemas.microsoft.com/office/powerpoint/2010/main">
        <mc:Choice Requires="p14">
          <p:contentPart p14:bwMode="auto" r:id="rId151">
            <p14:nvContentPartPr>
              <p14:cNvPr id="21581" name="Ink 21580">
                <a:extLst>
                  <a:ext uri="{FF2B5EF4-FFF2-40B4-BE49-F238E27FC236}">
                    <a16:creationId xmlns:a16="http://schemas.microsoft.com/office/drawing/2014/main" id="{3EFEC49E-FC65-A06B-9E6F-FDE38869EC7C}"/>
                  </a:ext>
                </a:extLst>
              </p14:cNvPr>
              <p14:cNvContentPartPr/>
              <p14:nvPr/>
            </p14:nvContentPartPr>
            <p14:xfrm>
              <a:off x="-1518658" y="1802800"/>
              <a:ext cx="134640" cy="38160"/>
            </p14:xfrm>
          </p:contentPart>
        </mc:Choice>
        <mc:Fallback xmlns="">
          <p:pic>
            <p:nvPicPr>
              <p:cNvPr id="21581" name="Ink 21580">
                <a:extLst>
                  <a:ext uri="{FF2B5EF4-FFF2-40B4-BE49-F238E27FC236}">
                    <a16:creationId xmlns:a16="http://schemas.microsoft.com/office/drawing/2014/main" id="{3EFEC49E-FC65-A06B-9E6F-FDE38869EC7C}"/>
                  </a:ext>
                </a:extLst>
              </p:cNvPr>
              <p:cNvPicPr/>
              <p:nvPr/>
            </p:nvPicPr>
            <p:blipFill>
              <a:blip r:embed="rId152"/>
              <a:stretch>
                <a:fillRect/>
              </a:stretch>
            </p:blipFill>
            <p:spPr>
              <a:xfrm>
                <a:off x="-1554658" y="1766457"/>
                <a:ext cx="206280" cy="110482"/>
              </a:xfrm>
              <a:prstGeom prst="rect">
                <a:avLst/>
              </a:prstGeom>
            </p:spPr>
          </p:pic>
        </mc:Fallback>
      </mc:AlternateContent>
      <mc:AlternateContent xmlns:mc="http://schemas.openxmlformats.org/markup-compatibility/2006" xmlns:p14="http://schemas.microsoft.com/office/powerpoint/2010/main">
        <mc:Choice Requires="p14">
          <p:contentPart p14:bwMode="auto" r:id="rId153">
            <p14:nvContentPartPr>
              <p14:cNvPr id="21582" name="Ink 21581">
                <a:extLst>
                  <a:ext uri="{FF2B5EF4-FFF2-40B4-BE49-F238E27FC236}">
                    <a16:creationId xmlns:a16="http://schemas.microsoft.com/office/drawing/2014/main" id="{23A786C9-D936-3554-2811-DC20605F899C}"/>
                  </a:ext>
                </a:extLst>
              </p14:cNvPr>
              <p14:cNvContentPartPr/>
              <p14:nvPr/>
            </p14:nvContentPartPr>
            <p14:xfrm>
              <a:off x="-1301578" y="1623880"/>
              <a:ext cx="43200" cy="180000"/>
            </p14:xfrm>
          </p:contentPart>
        </mc:Choice>
        <mc:Fallback xmlns="">
          <p:pic>
            <p:nvPicPr>
              <p:cNvPr id="21582" name="Ink 21581">
                <a:extLst>
                  <a:ext uri="{FF2B5EF4-FFF2-40B4-BE49-F238E27FC236}">
                    <a16:creationId xmlns:a16="http://schemas.microsoft.com/office/drawing/2014/main" id="{23A786C9-D936-3554-2811-DC20605F899C}"/>
                  </a:ext>
                </a:extLst>
              </p:cNvPr>
              <p:cNvPicPr/>
              <p:nvPr/>
            </p:nvPicPr>
            <p:blipFill>
              <a:blip r:embed="rId154"/>
              <a:stretch>
                <a:fillRect/>
              </a:stretch>
            </p:blipFill>
            <p:spPr>
              <a:xfrm>
                <a:off x="-1337578" y="1587808"/>
                <a:ext cx="114840" cy="251784"/>
              </a:xfrm>
              <a:prstGeom prst="rect">
                <a:avLst/>
              </a:prstGeom>
            </p:spPr>
          </p:pic>
        </mc:Fallback>
      </mc:AlternateContent>
      <mc:AlternateContent xmlns:mc="http://schemas.openxmlformats.org/markup-compatibility/2006" xmlns:p14="http://schemas.microsoft.com/office/powerpoint/2010/main">
        <mc:Choice Requires="p14">
          <p:contentPart p14:bwMode="auto" r:id="rId155">
            <p14:nvContentPartPr>
              <p14:cNvPr id="21583" name="Ink 21582">
                <a:extLst>
                  <a:ext uri="{FF2B5EF4-FFF2-40B4-BE49-F238E27FC236}">
                    <a16:creationId xmlns:a16="http://schemas.microsoft.com/office/drawing/2014/main" id="{2A6EC58E-F6DD-82BA-2B21-C4792A1EF834}"/>
                  </a:ext>
                </a:extLst>
              </p14:cNvPr>
              <p14:cNvContentPartPr/>
              <p14:nvPr/>
            </p14:nvContentPartPr>
            <p14:xfrm>
              <a:off x="-1411378" y="1634680"/>
              <a:ext cx="360360" cy="139680"/>
            </p14:xfrm>
          </p:contentPart>
        </mc:Choice>
        <mc:Fallback xmlns="">
          <p:pic>
            <p:nvPicPr>
              <p:cNvPr id="21583" name="Ink 21582">
                <a:extLst>
                  <a:ext uri="{FF2B5EF4-FFF2-40B4-BE49-F238E27FC236}">
                    <a16:creationId xmlns:a16="http://schemas.microsoft.com/office/drawing/2014/main" id="{2A6EC58E-F6DD-82BA-2B21-C4792A1EF834}"/>
                  </a:ext>
                </a:extLst>
              </p:cNvPr>
              <p:cNvPicPr/>
              <p:nvPr/>
            </p:nvPicPr>
            <p:blipFill>
              <a:blip r:embed="rId156"/>
              <a:stretch>
                <a:fillRect/>
              </a:stretch>
            </p:blipFill>
            <p:spPr>
              <a:xfrm>
                <a:off x="-1447378" y="1598680"/>
                <a:ext cx="432000" cy="211320"/>
              </a:xfrm>
              <a:prstGeom prst="rect">
                <a:avLst/>
              </a:prstGeom>
            </p:spPr>
          </p:pic>
        </mc:Fallback>
      </mc:AlternateContent>
      <mc:AlternateContent xmlns:mc="http://schemas.openxmlformats.org/markup-compatibility/2006" xmlns:p14="http://schemas.microsoft.com/office/powerpoint/2010/main">
        <mc:Choice Requires="p14">
          <p:contentPart p14:bwMode="auto" r:id="rId157">
            <p14:nvContentPartPr>
              <p14:cNvPr id="21584" name="Ink 21583">
                <a:extLst>
                  <a:ext uri="{FF2B5EF4-FFF2-40B4-BE49-F238E27FC236}">
                    <a16:creationId xmlns:a16="http://schemas.microsoft.com/office/drawing/2014/main" id="{7E682D6B-6FA2-597A-FEA7-C690E88386DC}"/>
                  </a:ext>
                </a:extLst>
              </p14:cNvPr>
              <p14:cNvContentPartPr/>
              <p14:nvPr/>
            </p14:nvContentPartPr>
            <p14:xfrm>
              <a:off x="-1051738" y="1757440"/>
              <a:ext cx="72000" cy="129240"/>
            </p14:xfrm>
          </p:contentPart>
        </mc:Choice>
        <mc:Fallback xmlns="">
          <p:pic>
            <p:nvPicPr>
              <p:cNvPr id="21584" name="Ink 21583">
                <a:extLst>
                  <a:ext uri="{FF2B5EF4-FFF2-40B4-BE49-F238E27FC236}">
                    <a16:creationId xmlns:a16="http://schemas.microsoft.com/office/drawing/2014/main" id="{7E682D6B-6FA2-597A-FEA7-C690E88386DC}"/>
                  </a:ext>
                </a:extLst>
              </p:cNvPr>
              <p:cNvPicPr/>
              <p:nvPr/>
            </p:nvPicPr>
            <p:blipFill>
              <a:blip r:embed="rId158"/>
              <a:stretch>
                <a:fillRect/>
              </a:stretch>
            </p:blipFill>
            <p:spPr>
              <a:xfrm>
                <a:off x="-1087919" y="1721440"/>
                <a:ext cx="144000" cy="200880"/>
              </a:xfrm>
              <a:prstGeom prst="rect">
                <a:avLst/>
              </a:prstGeom>
            </p:spPr>
          </p:pic>
        </mc:Fallback>
      </mc:AlternateContent>
      <mc:AlternateContent xmlns:mc="http://schemas.openxmlformats.org/markup-compatibility/2006" xmlns:p14="http://schemas.microsoft.com/office/powerpoint/2010/main">
        <mc:Choice Requires="p14">
          <p:contentPart p14:bwMode="auto" r:id="rId159">
            <p14:nvContentPartPr>
              <p14:cNvPr id="21585" name="Ink 21584">
                <a:extLst>
                  <a:ext uri="{FF2B5EF4-FFF2-40B4-BE49-F238E27FC236}">
                    <a16:creationId xmlns:a16="http://schemas.microsoft.com/office/drawing/2014/main" id="{697E95E7-5F62-1BBC-1593-C6CEF391C4FC}"/>
                  </a:ext>
                </a:extLst>
              </p14:cNvPr>
              <p14:cNvContentPartPr/>
              <p14:nvPr/>
            </p14:nvContentPartPr>
            <p14:xfrm>
              <a:off x="-1048498" y="1891720"/>
              <a:ext cx="98280" cy="18000"/>
            </p14:xfrm>
          </p:contentPart>
        </mc:Choice>
        <mc:Fallback xmlns="">
          <p:pic>
            <p:nvPicPr>
              <p:cNvPr id="21585" name="Ink 21584">
                <a:extLst>
                  <a:ext uri="{FF2B5EF4-FFF2-40B4-BE49-F238E27FC236}">
                    <a16:creationId xmlns:a16="http://schemas.microsoft.com/office/drawing/2014/main" id="{697E95E7-5F62-1BBC-1593-C6CEF391C4FC}"/>
                  </a:ext>
                </a:extLst>
              </p:cNvPr>
              <p:cNvPicPr/>
              <p:nvPr/>
            </p:nvPicPr>
            <p:blipFill>
              <a:blip r:embed="rId160"/>
              <a:stretch>
                <a:fillRect/>
              </a:stretch>
            </p:blipFill>
            <p:spPr>
              <a:xfrm>
                <a:off x="-1084498" y="1855720"/>
                <a:ext cx="169920" cy="89640"/>
              </a:xfrm>
              <a:prstGeom prst="rect">
                <a:avLst/>
              </a:prstGeom>
            </p:spPr>
          </p:pic>
        </mc:Fallback>
      </mc:AlternateContent>
      <mc:AlternateContent xmlns:mc="http://schemas.openxmlformats.org/markup-compatibility/2006" xmlns:p14="http://schemas.microsoft.com/office/powerpoint/2010/main">
        <mc:Choice Requires="p14">
          <p:contentPart p14:bwMode="auto" r:id="rId161">
            <p14:nvContentPartPr>
              <p14:cNvPr id="21586" name="Ink 21585">
                <a:extLst>
                  <a:ext uri="{FF2B5EF4-FFF2-40B4-BE49-F238E27FC236}">
                    <a16:creationId xmlns:a16="http://schemas.microsoft.com/office/drawing/2014/main" id="{56891DD6-5DDB-C825-0B61-C7D8D664378D}"/>
                  </a:ext>
                </a:extLst>
              </p14:cNvPr>
              <p14:cNvContentPartPr/>
              <p14:nvPr/>
            </p14:nvContentPartPr>
            <p14:xfrm>
              <a:off x="-715498" y="1622440"/>
              <a:ext cx="11520" cy="169920"/>
            </p14:xfrm>
          </p:contentPart>
        </mc:Choice>
        <mc:Fallback xmlns="">
          <p:pic>
            <p:nvPicPr>
              <p:cNvPr id="21586" name="Ink 21585">
                <a:extLst>
                  <a:ext uri="{FF2B5EF4-FFF2-40B4-BE49-F238E27FC236}">
                    <a16:creationId xmlns:a16="http://schemas.microsoft.com/office/drawing/2014/main" id="{56891DD6-5DDB-C825-0B61-C7D8D664378D}"/>
                  </a:ext>
                </a:extLst>
              </p:cNvPr>
              <p:cNvPicPr/>
              <p:nvPr/>
            </p:nvPicPr>
            <p:blipFill>
              <a:blip r:embed="rId162"/>
              <a:stretch>
                <a:fillRect/>
              </a:stretch>
            </p:blipFill>
            <p:spPr>
              <a:xfrm>
                <a:off x="-751498" y="1586516"/>
                <a:ext cx="83160" cy="241409"/>
              </a:xfrm>
              <a:prstGeom prst="rect">
                <a:avLst/>
              </a:prstGeom>
            </p:spPr>
          </p:pic>
        </mc:Fallback>
      </mc:AlternateContent>
      <mc:AlternateContent xmlns:mc="http://schemas.openxmlformats.org/markup-compatibility/2006" xmlns:p14="http://schemas.microsoft.com/office/powerpoint/2010/main">
        <mc:Choice Requires="p14">
          <p:contentPart p14:bwMode="auto" r:id="rId163">
            <p14:nvContentPartPr>
              <p14:cNvPr id="21587" name="Ink 21586">
                <a:extLst>
                  <a:ext uri="{FF2B5EF4-FFF2-40B4-BE49-F238E27FC236}">
                    <a16:creationId xmlns:a16="http://schemas.microsoft.com/office/drawing/2014/main" id="{A6F03510-91D6-639D-39D0-08872DE12C22}"/>
                  </a:ext>
                </a:extLst>
              </p14:cNvPr>
              <p14:cNvContentPartPr/>
              <p14:nvPr/>
            </p14:nvContentPartPr>
            <p14:xfrm>
              <a:off x="-816658" y="1612360"/>
              <a:ext cx="183600" cy="247320"/>
            </p14:xfrm>
          </p:contentPart>
        </mc:Choice>
        <mc:Fallback xmlns="">
          <p:pic>
            <p:nvPicPr>
              <p:cNvPr id="21587" name="Ink 21586">
                <a:extLst>
                  <a:ext uri="{FF2B5EF4-FFF2-40B4-BE49-F238E27FC236}">
                    <a16:creationId xmlns:a16="http://schemas.microsoft.com/office/drawing/2014/main" id="{A6F03510-91D6-639D-39D0-08872DE12C22}"/>
                  </a:ext>
                </a:extLst>
              </p:cNvPr>
              <p:cNvPicPr/>
              <p:nvPr/>
            </p:nvPicPr>
            <p:blipFill>
              <a:blip r:embed="rId164"/>
              <a:stretch>
                <a:fillRect/>
              </a:stretch>
            </p:blipFill>
            <p:spPr>
              <a:xfrm>
                <a:off x="-852729" y="1576360"/>
                <a:ext cx="255381" cy="318960"/>
              </a:xfrm>
              <a:prstGeom prst="rect">
                <a:avLst/>
              </a:prstGeom>
            </p:spPr>
          </p:pic>
        </mc:Fallback>
      </mc:AlternateContent>
      <mc:AlternateContent xmlns:mc="http://schemas.openxmlformats.org/markup-compatibility/2006" xmlns:p14="http://schemas.microsoft.com/office/powerpoint/2010/main">
        <mc:Choice Requires="p14">
          <p:contentPart p14:bwMode="auto" r:id="rId165">
            <p14:nvContentPartPr>
              <p14:cNvPr id="21588" name="Ink 21587">
                <a:extLst>
                  <a:ext uri="{FF2B5EF4-FFF2-40B4-BE49-F238E27FC236}">
                    <a16:creationId xmlns:a16="http://schemas.microsoft.com/office/drawing/2014/main" id="{AFDB7254-FFFE-ED62-4736-03FEBEF8DE51}"/>
                  </a:ext>
                </a:extLst>
              </p14:cNvPr>
              <p14:cNvContentPartPr/>
              <p14:nvPr/>
            </p14:nvContentPartPr>
            <p14:xfrm>
              <a:off x="-603538" y="1670680"/>
              <a:ext cx="24120" cy="149400"/>
            </p14:xfrm>
          </p:contentPart>
        </mc:Choice>
        <mc:Fallback xmlns="">
          <p:pic>
            <p:nvPicPr>
              <p:cNvPr id="21588" name="Ink 21587">
                <a:extLst>
                  <a:ext uri="{FF2B5EF4-FFF2-40B4-BE49-F238E27FC236}">
                    <a16:creationId xmlns:a16="http://schemas.microsoft.com/office/drawing/2014/main" id="{AFDB7254-FFFE-ED62-4736-03FEBEF8DE51}"/>
                  </a:ext>
                </a:extLst>
              </p:cNvPr>
              <p:cNvPicPr/>
              <p:nvPr/>
            </p:nvPicPr>
            <p:blipFill>
              <a:blip r:embed="rId166"/>
              <a:stretch>
                <a:fillRect/>
              </a:stretch>
            </p:blipFill>
            <p:spPr>
              <a:xfrm>
                <a:off x="-640083" y="1634680"/>
                <a:ext cx="96845" cy="221040"/>
              </a:xfrm>
              <a:prstGeom prst="rect">
                <a:avLst/>
              </a:prstGeom>
            </p:spPr>
          </p:pic>
        </mc:Fallback>
      </mc:AlternateContent>
      <mc:AlternateContent xmlns:mc="http://schemas.openxmlformats.org/markup-compatibility/2006" xmlns:p14="http://schemas.microsoft.com/office/powerpoint/2010/main">
        <mc:Choice Requires="p14">
          <p:contentPart p14:bwMode="auto" r:id="rId167">
            <p14:nvContentPartPr>
              <p14:cNvPr id="21589" name="Ink 21588">
                <a:extLst>
                  <a:ext uri="{FF2B5EF4-FFF2-40B4-BE49-F238E27FC236}">
                    <a16:creationId xmlns:a16="http://schemas.microsoft.com/office/drawing/2014/main" id="{CE28B558-6498-43D8-40FC-77A491D95E4A}"/>
                  </a:ext>
                </a:extLst>
              </p14:cNvPr>
              <p14:cNvContentPartPr/>
              <p14:nvPr/>
            </p14:nvContentPartPr>
            <p14:xfrm>
              <a:off x="-633418" y="1670680"/>
              <a:ext cx="344520" cy="92160"/>
            </p14:xfrm>
          </p:contentPart>
        </mc:Choice>
        <mc:Fallback xmlns="">
          <p:pic>
            <p:nvPicPr>
              <p:cNvPr id="21589" name="Ink 21588">
                <a:extLst>
                  <a:ext uri="{FF2B5EF4-FFF2-40B4-BE49-F238E27FC236}">
                    <a16:creationId xmlns:a16="http://schemas.microsoft.com/office/drawing/2014/main" id="{CE28B558-6498-43D8-40FC-77A491D95E4A}"/>
                  </a:ext>
                </a:extLst>
              </p:cNvPr>
              <p:cNvPicPr/>
              <p:nvPr/>
            </p:nvPicPr>
            <p:blipFill>
              <a:blip r:embed="rId168"/>
              <a:stretch>
                <a:fillRect/>
              </a:stretch>
            </p:blipFill>
            <p:spPr>
              <a:xfrm>
                <a:off x="-669418" y="1634680"/>
                <a:ext cx="416160" cy="163800"/>
              </a:xfrm>
              <a:prstGeom prst="rect">
                <a:avLst/>
              </a:prstGeom>
            </p:spPr>
          </p:pic>
        </mc:Fallback>
      </mc:AlternateContent>
      <mc:AlternateContent xmlns:mc="http://schemas.openxmlformats.org/markup-compatibility/2006" xmlns:p14="http://schemas.microsoft.com/office/powerpoint/2010/main">
        <mc:Choice Requires="p14">
          <p:contentPart p14:bwMode="auto" r:id="rId169">
            <p14:nvContentPartPr>
              <p14:cNvPr id="21590" name="Ink 21589">
                <a:extLst>
                  <a:ext uri="{FF2B5EF4-FFF2-40B4-BE49-F238E27FC236}">
                    <a16:creationId xmlns:a16="http://schemas.microsoft.com/office/drawing/2014/main" id="{108962F1-4A1D-08F2-D0E9-EDBA81AA6F87}"/>
                  </a:ext>
                </a:extLst>
              </p14:cNvPr>
              <p14:cNvContentPartPr/>
              <p14:nvPr/>
            </p14:nvContentPartPr>
            <p14:xfrm>
              <a:off x="-191698" y="1719280"/>
              <a:ext cx="164520" cy="145080"/>
            </p14:xfrm>
          </p:contentPart>
        </mc:Choice>
        <mc:Fallback xmlns="">
          <p:pic>
            <p:nvPicPr>
              <p:cNvPr id="21590" name="Ink 21589">
                <a:extLst>
                  <a:ext uri="{FF2B5EF4-FFF2-40B4-BE49-F238E27FC236}">
                    <a16:creationId xmlns:a16="http://schemas.microsoft.com/office/drawing/2014/main" id="{108962F1-4A1D-08F2-D0E9-EDBA81AA6F87}"/>
                  </a:ext>
                </a:extLst>
              </p:cNvPr>
              <p:cNvPicPr/>
              <p:nvPr/>
            </p:nvPicPr>
            <p:blipFill>
              <a:blip r:embed="rId170"/>
              <a:stretch>
                <a:fillRect/>
              </a:stretch>
            </p:blipFill>
            <p:spPr>
              <a:xfrm>
                <a:off x="-227698" y="1683280"/>
                <a:ext cx="236160" cy="216720"/>
              </a:xfrm>
              <a:prstGeom prst="rect">
                <a:avLst/>
              </a:prstGeom>
            </p:spPr>
          </p:pic>
        </mc:Fallback>
      </mc:AlternateContent>
      <mc:AlternateContent xmlns:mc="http://schemas.openxmlformats.org/markup-compatibility/2006" xmlns:p14="http://schemas.microsoft.com/office/powerpoint/2010/main">
        <mc:Choice Requires="p14">
          <p:contentPart p14:bwMode="auto" r:id="rId171">
            <p14:nvContentPartPr>
              <p14:cNvPr id="21591" name="Ink 21590">
                <a:extLst>
                  <a:ext uri="{FF2B5EF4-FFF2-40B4-BE49-F238E27FC236}">
                    <a16:creationId xmlns:a16="http://schemas.microsoft.com/office/drawing/2014/main" id="{EB578A49-85F5-080A-A433-EDD83E408FB4}"/>
                  </a:ext>
                </a:extLst>
              </p14:cNvPr>
              <p14:cNvContentPartPr/>
              <p14:nvPr/>
            </p14:nvContentPartPr>
            <p14:xfrm>
              <a:off x="-2184658" y="1945000"/>
              <a:ext cx="114120" cy="353520"/>
            </p14:xfrm>
          </p:contentPart>
        </mc:Choice>
        <mc:Fallback xmlns="">
          <p:pic>
            <p:nvPicPr>
              <p:cNvPr id="21591" name="Ink 21590">
                <a:extLst>
                  <a:ext uri="{FF2B5EF4-FFF2-40B4-BE49-F238E27FC236}">
                    <a16:creationId xmlns:a16="http://schemas.microsoft.com/office/drawing/2014/main" id="{EB578A49-85F5-080A-A433-EDD83E408FB4}"/>
                  </a:ext>
                </a:extLst>
              </p:cNvPr>
              <p:cNvPicPr/>
              <p:nvPr/>
            </p:nvPicPr>
            <p:blipFill>
              <a:blip r:embed="rId172"/>
              <a:stretch>
                <a:fillRect/>
              </a:stretch>
            </p:blipFill>
            <p:spPr>
              <a:xfrm>
                <a:off x="-2220658" y="1909000"/>
                <a:ext cx="185760" cy="425160"/>
              </a:xfrm>
              <a:prstGeom prst="rect">
                <a:avLst/>
              </a:prstGeom>
            </p:spPr>
          </p:pic>
        </mc:Fallback>
      </mc:AlternateContent>
      <mc:AlternateContent xmlns:mc="http://schemas.openxmlformats.org/markup-compatibility/2006" xmlns:p14="http://schemas.microsoft.com/office/powerpoint/2010/main">
        <mc:Choice Requires="p14">
          <p:contentPart p14:bwMode="auto" r:id="rId173">
            <p14:nvContentPartPr>
              <p14:cNvPr id="21592" name="Ink 21591">
                <a:extLst>
                  <a:ext uri="{FF2B5EF4-FFF2-40B4-BE49-F238E27FC236}">
                    <a16:creationId xmlns:a16="http://schemas.microsoft.com/office/drawing/2014/main" id="{B854873E-B045-D5CE-3C8D-1AAACD7889E5}"/>
                  </a:ext>
                </a:extLst>
              </p14:cNvPr>
              <p14:cNvContentPartPr/>
              <p14:nvPr/>
            </p14:nvContentPartPr>
            <p14:xfrm>
              <a:off x="-2232178" y="2012680"/>
              <a:ext cx="414000" cy="212400"/>
            </p14:xfrm>
          </p:contentPart>
        </mc:Choice>
        <mc:Fallback xmlns="">
          <p:pic>
            <p:nvPicPr>
              <p:cNvPr id="21592" name="Ink 21591">
                <a:extLst>
                  <a:ext uri="{FF2B5EF4-FFF2-40B4-BE49-F238E27FC236}">
                    <a16:creationId xmlns:a16="http://schemas.microsoft.com/office/drawing/2014/main" id="{B854873E-B045-D5CE-3C8D-1AAACD7889E5}"/>
                  </a:ext>
                </a:extLst>
              </p:cNvPr>
              <p:cNvPicPr/>
              <p:nvPr/>
            </p:nvPicPr>
            <p:blipFill>
              <a:blip r:embed="rId174"/>
              <a:stretch>
                <a:fillRect/>
              </a:stretch>
            </p:blipFill>
            <p:spPr>
              <a:xfrm>
                <a:off x="-2268209" y="1976680"/>
                <a:ext cx="485702" cy="284040"/>
              </a:xfrm>
              <a:prstGeom prst="rect">
                <a:avLst/>
              </a:prstGeom>
            </p:spPr>
          </p:pic>
        </mc:Fallback>
      </mc:AlternateContent>
      <mc:AlternateContent xmlns:mc="http://schemas.openxmlformats.org/markup-compatibility/2006" xmlns:p14="http://schemas.microsoft.com/office/powerpoint/2010/main">
        <mc:Choice Requires="p14">
          <p:contentPart p14:bwMode="auto" r:id="rId175">
            <p14:nvContentPartPr>
              <p14:cNvPr id="21593" name="Ink 21592">
                <a:extLst>
                  <a:ext uri="{FF2B5EF4-FFF2-40B4-BE49-F238E27FC236}">
                    <a16:creationId xmlns:a16="http://schemas.microsoft.com/office/drawing/2014/main" id="{42FC18F6-286D-2F75-D388-E3D814C2F9B2}"/>
                  </a:ext>
                </a:extLst>
              </p14:cNvPr>
              <p14:cNvContentPartPr/>
              <p14:nvPr/>
            </p14:nvContentPartPr>
            <p14:xfrm>
              <a:off x="-1877218" y="2116720"/>
              <a:ext cx="98280" cy="47880"/>
            </p14:xfrm>
          </p:contentPart>
        </mc:Choice>
        <mc:Fallback xmlns="">
          <p:pic>
            <p:nvPicPr>
              <p:cNvPr id="21593" name="Ink 21592">
                <a:extLst>
                  <a:ext uri="{FF2B5EF4-FFF2-40B4-BE49-F238E27FC236}">
                    <a16:creationId xmlns:a16="http://schemas.microsoft.com/office/drawing/2014/main" id="{42FC18F6-286D-2F75-D388-E3D814C2F9B2}"/>
                  </a:ext>
                </a:extLst>
              </p:cNvPr>
              <p:cNvPicPr/>
              <p:nvPr/>
            </p:nvPicPr>
            <p:blipFill>
              <a:blip r:embed="rId176"/>
              <a:stretch>
                <a:fillRect/>
              </a:stretch>
            </p:blipFill>
            <p:spPr>
              <a:xfrm>
                <a:off x="-1913218" y="2080989"/>
                <a:ext cx="169920" cy="118985"/>
              </a:xfrm>
              <a:prstGeom prst="rect">
                <a:avLst/>
              </a:prstGeom>
            </p:spPr>
          </p:pic>
        </mc:Fallback>
      </mc:AlternateContent>
      <mc:AlternateContent xmlns:mc="http://schemas.openxmlformats.org/markup-compatibility/2006" xmlns:p14="http://schemas.microsoft.com/office/powerpoint/2010/main">
        <mc:Choice Requires="p14">
          <p:contentPart p14:bwMode="auto" r:id="rId177">
            <p14:nvContentPartPr>
              <p14:cNvPr id="21594" name="Ink 21593">
                <a:extLst>
                  <a:ext uri="{FF2B5EF4-FFF2-40B4-BE49-F238E27FC236}">
                    <a16:creationId xmlns:a16="http://schemas.microsoft.com/office/drawing/2014/main" id="{9787B27C-102F-A2DC-1FA5-F3A71E2B7B0D}"/>
                  </a:ext>
                </a:extLst>
              </p14:cNvPr>
              <p14:cNvContentPartPr/>
              <p14:nvPr/>
            </p14:nvContentPartPr>
            <p14:xfrm>
              <a:off x="-2244778" y="2342440"/>
              <a:ext cx="2564640" cy="236160"/>
            </p14:xfrm>
          </p:contentPart>
        </mc:Choice>
        <mc:Fallback xmlns="">
          <p:pic>
            <p:nvPicPr>
              <p:cNvPr id="21594" name="Ink 21593">
                <a:extLst>
                  <a:ext uri="{FF2B5EF4-FFF2-40B4-BE49-F238E27FC236}">
                    <a16:creationId xmlns:a16="http://schemas.microsoft.com/office/drawing/2014/main" id="{9787B27C-102F-A2DC-1FA5-F3A71E2B7B0D}"/>
                  </a:ext>
                </a:extLst>
              </p:cNvPr>
              <p:cNvPicPr/>
              <p:nvPr/>
            </p:nvPicPr>
            <p:blipFill>
              <a:blip r:embed="rId178"/>
              <a:stretch>
                <a:fillRect/>
              </a:stretch>
            </p:blipFill>
            <p:spPr>
              <a:xfrm>
                <a:off x="-2280773" y="2306440"/>
                <a:ext cx="2636270" cy="307800"/>
              </a:xfrm>
              <a:prstGeom prst="rect">
                <a:avLst/>
              </a:prstGeom>
            </p:spPr>
          </p:pic>
        </mc:Fallback>
      </mc:AlternateContent>
      <mc:AlternateContent xmlns:mc="http://schemas.openxmlformats.org/markup-compatibility/2006" xmlns:p14="http://schemas.microsoft.com/office/powerpoint/2010/main">
        <mc:Choice Requires="p14">
          <p:contentPart p14:bwMode="auto" r:id="rId179">
            <p14:nvContentPartPr>
              <p14:cNvPr id="21595" name="Ink 21594">
                <a:extLst>
                  <a:ext uri="{FF2B5EF4-FFF2-40B4-BE49-F238E27FC236}">
                    <a16:creationId xmlns:a16="http://schemas.microsoft.com/office/drawing/2014/main" id="{FEC47B3B-343B-F59F-EDA5-4038D1A6E69B}"/>
                  </a:ext>
                </a:extLst>
              </p14:cNvPr>
              <p14:cNvContentPartPr/>
              <p14:nvPr/>
            </p14:nvContentPartPr>
            <p14:xfrm>
              <a:off x="-1305898" y="2123200"/>
              <a:ext cx="128160" cy="113400"/>
            </p14:xfrm>
          </p:contentPart>
        </mc:Choice>
        <mc:Fallback xmlns="">
          <p:pic>
            <p:nvPicPr>
              <p:cNvPr id="21595" name="Ink 21594">
                <a:extLst>
                  <a:ext uri="{FF2B5EF4-FFF2-40B4-BE49-F238E27FC236}">
                    <a16:creationId xmlns:a16="http://schemas.microsoft.com/office/drawing/2014/main" id="{FEC47B3B-343B-F59F-EDA5-4038D1A6E69B}"/>
                  </a:ext>
                </a:extLst>
              </p:cNvPr>
              <p:cNvPicPr/>
              <p:nvPr/>
            </p:nvPicPr>
            <p:blipFill>
              <a:blip r:embed="rId180"/>
              <a:stretch>
                <a:fillRect/>
              </a:stretch>
            </p:blipFill>
            <p:spPr>
              <a:xfrm>
                <a:off x="-1341898" y="2087200"/>
                <a:ext cx="199800" cy="185040"/>
              </a:xfrm>
              <a:prstGeom prst="rect">
                <a:avLst/>
              </a:prstGeom>
            </p:spPr>
          </p:pic>
        </mc:Fallback>
      </mc:AlternateContent>
      <mc:AlternateContent xmlns:mc="http://schemas.openxmlformats.org/markup-compatibility/2006" xmlns:p14="http://schemas.microsoft.com/office/powerpoint/2010/main">
        <mc:Choice Requires="p14">
          <p:contentPart p14:bwMode="auto" r:id="rId181">
            <p14:nvContentPartPr>
              <p14:cNvPr id="21596" name="Ink 21595">
                <a:extLst>
                  <a:ext uri="{FF2B5EF4-FFF2-40B4-BE49-F238E27FC236}">
                    <a16:creationId xmlns:a16="http://schemas.microsoft.com/office/drawing/2014/main" id="{F5A3357E-101D-1D4D-2B97-67F9D6D48D9A}"/>
                  </a:ext>
                </a:extLst>
              </p14:cNvPr>
              <p14:cNvContentPartPr/>
              <p14:nvPr/>
            </p14:nvContentPartPr>
            <p14:xfrm>
              <a:off x="-1364218" y="2180440"/>
              <a:ext cx="153360" cy="71640"/>
            </p14:xfrm>
          </p:contentPart>
        </mc:Choice>
        <mc:Fallback xmlns="">
          <p:pic>
            <p:nvPicPr>
              <p:cNvPr id="21596" name="Ink 21595">
                <a:extLst>
                  <a:ext uri="{FF2B5EF4-FFF2-40B4-BE49-F238E27FC236}">
                    <a16:creationId xmlns:a16="http://schemas.microsoft.com/office/drawing/2014/main" id="{F5A3357E-101D-1D4D-2B97-67F9D6D48D9A}"/>
                  </a:ext>
                </a:extLst>
              </p:cNvPr>
              <p:cNvPicPr/>
              <p:nvPr/>
            </p:nvPicPr>
            <p:blipFill>
              <a:blip r:embed="rId182"/>
              <a:stretch>
                <a:fillRect/>
              </a:stretch>
            </p:blipFill>
            <p:spPr>
              <a:xfrm>
                <a:off x="-1400218" y="2144258"/>
                <a:ext cx="225000" cy="143642"/>
              </a:xfrm>
              <a:prstGeom prst="rect">
                <a:avLst/>
              </a:prstGeom>
            </p:spPr>
          </p:pic>
        </mc:Fallback>
      </mc:AlternateContent>
      <mc:AlternateContent xmlns:mc="http://schemas.openxmlformats.org/markup-compatibility/2006" xmlns:p14="http://schemas.microsoft.com/office/powerpoint/2010/main">
        <mc:Choice Requires="p14">
          <p:contentPart p14:bwMode="auto" r:id="rId183">
            <p14:nvContentPartPr>
              <p14:cNvPr id="21597" name="Ink 21596">
                <a:extLst>
                  <a:ext uri="{FF2B5EF4-FFF2-40B4-BE49-F238E27FC236}">
                    <a16:creationId xmlns:a16="http://schemas.microsoft.com/office/drawing/2014/main" id="{FBA0E35C-BA69-EAE7-5DD0-34A7F4C8439E}"/>
                  </a:ext>
                </a:extLst>
              </p14:cNvPr>
              <p14:cNvContentPartPr/>
              <p14:nvPr/>
            </p14:nvContentPartPr>
            <p14:xfrm>
              <a:off x="-514978" y="2183320"/>
              <a:ext cx="260640" cy="74160"/>
            </p14:xfrm>
          </p:contentPart>
        </mc:Choice>
        <mc:Fallback xmlns="">
          <p:pic>
            <p:nvPicPr>
              <p:cNvPr id="21597" name="Ink 21596">
                <a:extLst>
                  <a:ext uri="{FF2B5EF4-FFF2-40B4-BE49-F238E27FC236}">
                    <a16:creationId xmlns:a16="http://schemas.microsoft.com/office/drawing/2014/main" id="{FBA0E35C-BA69-EAE7-5DD0-34A7F4C8439E}"/>
                  </a:ext>
                </a:extLst>
              </p:cNvPr>
              <p:cNvPicPr/>
              <p:nvPr/>
            </p:nvPicPr>
            <p:blipFill>
              <a:blip r:embed="rId184"/>
              <a:stretch>
                <a:fillRect/>
              </a:stretch>
            </p:blipFill>
            <p:spPr>
              <a:xfrm>
                <a:off x="-550978" y="2147320"/>
                <a:ext cx="332280" cy="145800"/>
              </a:xfrm>
              <a:prstGeom prst="rect">
                <a:avLst/>
              </a:prstGeom>
            </p:spPr>
          </p:pic>
        </mc:Fallback>
      </mc:AlternateContent>
      <mc:AlternateContent xmlns:mc="http://schemas.openxmlformats.org/markup-compatibility/2006" xmlns:p14="http://schemas.microsoft.com/office/powerpoint/2010/main">
        <mc:Choice Requires="p14">
          <p:contentPart p14:bwMode="auto" r:id="rId185">
            <p14:nvContentPartPr>
              <p14:cNvPr id="21598" name="Ink 21597">
                <a:extLst>
                  <a:ext uri="{FF2B5EF4-FFF2-40B4-BE49-F238E27FC236}">
                    <a16:creationId xmlns:a16="http://schemas.microsoft.com/office/drawing/2014/main" id="{F5402452-B720-F314-27AD-BADFCAF8E8D8}"/>
                  </a:ext>
                </a:extLst>
              </p14:cNvPr>
              <p14:cNvContentPartPr/>
              <p14:nvPr/>
            </p14:nvContentPartPr>
            <p14:xfrm>
              <a:off x="-2152258" y="2441080"/>
              <a:ext cx="49680" cy="293760"/>
            </p14:xfrm>
          </p:contentPart>
        </mc:Choice>
        <mc:Fallback xmlns="">
          <p:pic>
            <p:nvPicPr>
              <p:cNvPr id="21598" name="Ink 21597">
                <a:extLst>
                  <a:ext uri="{FF2B5EF4-FFF2-40B4-BE49-F238E27FC236}">
                    <a16:creationId xmlns:a16="http://schemas.microsoft.com/office/drawing/2014/main" id="{F5402452-B720-F314-27AD-BADFCAF8E8D8}"/>
                  </a:ext>
                </a:extLst>
              </p:cNvPr>
              <p:cNvPicPr/>
              <p:nvPr/>
            </p:nvPicPr>
            <p:blipFill>
              <a:blip r:embed="rId186"/>
              <a:stretch>
                <a:fillRect/>
              </a:stretch>
            </p:blipFill>
            <p:spPr>
              <a:xfrm>
                <a:off x="-2188258" y="2405080"/>
                <a:ext cx="121320" cy="365400"/>
              </a:xfrm>
              <a:prstGeom prst="rect">
                <a:avLst/>
              </a:prstGeom>
            </p:spPr>
          </p:pic>
        </mc:Fallback>
      </mc:AlternateContent>
      <mc:AlternateContent xmlns:mc="http://schemas.openxmlformats.org/markup-compatibility/2006" xmlns:p14="http://schemas.microsoft.com/office/powerpoint/2010/main">
        <mc:Choice Requires="p14">
          <p:contentPart p14:bwMode="auto" r:id="rId187">
            <p14:nvContentPartPr>
              <p14:cNvPr id="21599" name="Ink 21598">
                <a:extLst>
                  <a:ext uri="{FF2B5EF4-FFF2-40B4-BE49-F238E27FC236}">
                    <a16:creationId xmlns:a16="http://schemas.microsoft.com/office/drawing/2014/main" id="{DBA493B3-4ED7-45D7-A12C-5BE4EEA3D8B2}"/>
                  </a:ext>
                </a:extLst>
              </p14:cNvPr>
              <p14:cNvContentPartPr/>
              <p14:nvPr/>
            </p14:nvContentPartPr>
            <p14:xfrm>
              <a:off x="-2276458" y="2617480"/>
              <a:ext cx="169200" cy="46440"/>
            </p14:xfrm>
          </p:contentPart>
        </mc:Choice>
        <mc:Fallback xmlns="">
          <p:pic>
            <p:nvPicPr>
              <p:cNvPr id="21599" name="Ink 21598">
                <a:extLst>
                  <a:ext uri="{FF2B5EF4-FFF2-40B4-BE49-F238E27FC236}">
                    <a16:creationId xmlns:a16="http://schemas.microsoft.com/office/drawing/2014/main" id="{DBA493B3-4ED7-45D7-A12C-5BE4EEA3D8B2}"/>
                  </a:ext>
                </a:extLst>
              </p:cNvPr>
              <p:cNvPicPr/>
              <p:nvPr/>
            </p:nvPicPr>
            <p:blipFill>
              <a:blip r:embed="rId188"/>
              <a:stretch>
                <a:fillRect/>
              </a:stretch>
            </p:blipFill>
            <p:spPr>
              <a:xfrm>
                <a:off x="-2312458" y="2581480"/>
                <a:ext cx="240840" cy="118080"/>
              </a:xfrm>
              <a:prstGeom prst="rect">
                <a:avLst/>
              </a:prstGeom>
            </p:spPr>
          </p:pic>
        </mc:Fallback>
      </mc:AlternateContent>
      <mc:AlternateContent xmlns:mc="http://schemas.openxmlformats.org/markup-compatibility/2006" xmlns:p14="http://schemas.microsoft.com/office/powerpoint/2010/main">
        <mc:Choice Requires="p14">
          <p:contentPart p14:bwMode="auto" r:id="rId189">
            <p14:nvContentPartPr>
              <p14:cNvPr id="21600" name="Ink 21599">
                <a:extLst>
                  <a:ext uri="{FF2B5EF4-FFF2-40B4-BE49-F238E27FC236}">
                    <a16:creationId xmlns:a16="http://schemas.microsoft.com/office/drawing/2014/main" id="{70823572-BB65-F038-ED9D-57C42769F59A}"/>
                  </a:ext>
                </a:extLst>
              </p14:cNvPr>
              <p14:cNvContentPartPr/>
              <p14:nvPr/>
            </p14:nvContentPartPr>
            <p14:xfrm>
              <a:off x="-2083858" y="2590120"/>
              <a:ext cx="88920" cy="83880"/>
            </p14:xfrm>
          </p:contentPart>
        </mc:Choice>
        <mc:Fallback xmlns="">
          <p:pic>
            <p:nvPicPr>
              <p:cNvPr id="21600" name="Ink 21599">
                <a:extLst>
                  <a:ext uri="{FF2B5EF4-FFF2-40B4-BE49-F238E27FC236}">
                    <a16:creationId xmlns:a16="http://schemas.microsoft.com/office/drawing/2014/main" id="{70823572-BB65-F038-ED9D-57C42769F59A}"/>
                  </a:ext>
                </a:extLst>
              </p:cNvPr>
              <p:cNvPicPr/>
              <p:nvPr/>
            </p:nvPicPr>
            <p:blipFill>
              <a:blip r:embed="rId190"/>
              <a:stretch>
                <a:fillRect/>
              </a:stretch>
            </p:blipFill>
            <p:spPr>
              <a:xfrm>
                <a:off x="-2119858" y="2554120"/>
                <a:ext cx="160560" cy="155520"/>
              </a:xfrm>
              <a:prstGeom prst="rect">
                <a:avLst/>
              </a:prstGeom>
            </p:spPr>
          </p:pic>
        </mc:Fallback>
      </mc:AlternateContent>
      <mc:AlternateContent xmlns:mc="http://schemas.openxmlformats.org/markup-compatibility/2006" xmlns:p14="http://schemas.microsoft.com/office/powerpoint/2010/main">
        <mc:Choice Requires="p14">
          <p:contentPart p14:bwMode="auto" r:id="rId191">
            <p14:nvContentPartPr>
              <p14:cNvPr id="21601" name="Ink 21600">
                <a:extLst>
                  <a:ext uri="{FF2B5EF4-FFF2-40B4-BE49-F238E27FC236}">
                    <a16:creationId xmlns:a16="http://schemas.microsoft.com/office/drawing/2014/main" id="{6668E010-2BF5-417B-0EE2-39FB424CB6AF}"/>
                  </a:ext>
                </a:extLst>
              </p14:cNvPr>
              <p14:cNvContentPartPr/>
              <p14:nvPr/>
            </p14:nvContentPartPr>
            <p14:xfrm>
              <a:off x="-1915018" y="2477440"/>
              <a:ext cx="128160" cy="128880"/>
            </p14:xfrm>
          </p:contentPart>
        </mc:Choice>
        <mc:Fallback xmlns="">
          <p:pic>
            <p:nvPicPr>
              <p:cNvPr id="21601" name="Ink 21600">
                <a:extLst>
                  <a:ext uri="{FF2B5EF4-FFF2-40B4-BE49-F238E27FC236}">
                    <a16:creationId xmlns:a16="http://schemas.microsoft.com/office/drawing/2014/main" id="{6668E010-2BF5-417B-0EE2-39FB424CB6AF}"/>
                  </a:ext>
                </a:extLst>
              </p:cNvPr>
              <p:cNvPicPr/>
              <p:nvPr/>
            </p:nvPicPr>
            <p:blipFill>
              <a:blip r:embed="rId192"/>
              <a:stretch>
                <a:fillRect/>
              </a:stretch>
            </p:blipFill>
            <p:spPr>
              <a:xfrm>
                <a:off x="-1951018" y="2441440"/>
                <a:ext cx="199800" cy="200520"/>
              </a:xfrm>
              <a:prstGeom prst="rect">
                <a:avLst/>
              </a:prstGeom>
            </p:spPr>
          </p:pic>
        </mc:Fallback>
      </mc:AlternateContent>
      <mc:AlternateContent xmlns:mc="http://schemas.openxmlformats.org/markup-compatibility/2006" xmlns:p14="http://schemas.microsoft.com/office/powerpoint/2010/main">
        <mc:Choice Requires="p14">
          <p:contentPart p14:bwMode="auto" r:id="rId193">
            <p14:nvContentPartPr>
              <p14:cNvPr id="21602" name="Ink 21601">
                <a:extLst>
                  <a:ext uri="{FF2B5EF4-FFF2-40B4-BE49-F238E27FC236}">
                    <a16:creationId xmlns:a16="http://schemas.microsoft.com/office/drawing/2014/main" id="{F3EC1ECE-104C-7E3F-CC96-BF473C826B0B}"/>
                  </a:ext>
                </a:extLst>
              </p14:cNvPr>
              <p14:cNvContentPartPr/>
              <p14:nvPr/>
            </p14:nvContentPartPr>
            <p14:xfrm>
              <a:off x="-2312818" y="2811160"/>
              <a:ext cx="2545920" cy="194400"/>
            </p14:xfrm>
          </p:contentPart>
        </mc:Choice>
        <mc:Fallback xmlns="">
          <p:pic>
            <p:nvPicPr>
              <p:cNvPr id="21602" name="Ink 21601">
                <a:extLst>
                  <a:ext uri="{FF2B5EF4-FFF2-40B4-BE49-F238E27FC236}">
                    <a16:creationId xmlns:a16="http://schemas.microsoft.com/office/drawing/2014/main" id="{F3EC1ECE-104C-7E3F-CC96-BF473C826B0B}"/>
                  </a:ext>
                </a:extLst>
              </p:cNvPr>
              <p:cNvPicPr/>
              <p:nvPr/>
            </p:nvPicPr>
            <p:blipFill>
              <a:blip r:embed="rId194"/>
              <a:stretch>
                <a:fillRect/>
              </a:stretch>
            </p:blipFill>
            <p:spPr>
              <a:xfrm>
                <a:off x="-2348818" y="2775160"/>
                <a:ext cx="2617560" cy="266040"/>
              </a:xfrm>
              <a:prstGeom prst="rect">
                <a:avLst/>
              </a:prstGeom>
            </p:spPr>
          </p:pic>
        </mc:Fallback>
      </mc:AlternateContent>
      <mc:AlternateContent xmlns:mc="http://schemas.openxmlformats.org/markup-compatibility/2006" xmlns:p14="http://schemas.microsoft.com/office/powerpoint/2010/main">
        <mc:Choice Requires="p14">
          <p:contentPart p14:bwMode="auto" r:id="rId195">
            <p14:nvContentPartPr>
              <p14:cNvPr id="21603" name="Ink 21602">
                <a:extLst>
                  <a:ext uri="{FF2B5EF4-FFF2-40B4-BE49-F238E27FC236}">
                    <a16:creationId xmlns:a16="http://schemas.microsoft.com/office/drawing/2014/main" id="{5BE2D1F1-38C0-8493-2370-A036AB0328A3}"/>
                  </a:ext>
                </a:extLst>
              </p14:cNvPr>
              <p14:cNvContentPartPr/>
              <p14:nvPr/>
            </p14:nvContentPartPr>
            <p14:xfrm>
              <a:off x="-2056858" y="2976040"/>
              <a:ext cx="9720" cy="30960"/>
            </p14:xfrm>
          </p:contentPart>
        </mc:Choice>
        <mc:Fallback xmlns="">
          <p:pic>
            <p:nvPicPr>
              <p:cNvPr id="21603" name="Ink 21602">
                <a:extLst>
                  <a:ext uri="{FF2B5EF4-FFF2-40B4-BE49-F238E27FC236}">
                    <a16:creationId xmlns:a16="http://schemas.microsoft.com/office/drawing/2014/main" id="{5BE2D1F1-38C0-8493-2370-A036AB0328A3}"/>
                  </a:ext>
                </a:extLst>
              </p:cNvPr>
              <p:cNvPicPr/>
              <p:nvPr/>
            </p:nvPicPr>
            <p:blipFill>
              <a:blip r:embed="rId196"/>
              <a:stretch>
                <a:fillRect/>
              </a:stretch>
            </p:blipFill>
            <p:spPr>
              <a:xfrm>
                <a:off x="-2092858" y="2940040"/>
                <a:ext cx="81360" cy="102600"/>
              </a:xfrm>
              <a:prstGeom prst="rect">
                <a:avLst/>
              </a:prstGeom>
            </p:spPr>
          </p:pic>
        </mc:Fallback>
      </mc:AlternateContent>
      <mc:AlternateContent xmlns:mc="http://schemas.openxmlformats.org/markup-compatibility/2006" xmlns:p14="http://schemas.microsoft.com/office/powerpoint/2010/main">
        <mc:Choice Requires="p14">
          <p:contentPart p14:bwMode="auto" r:id="rId197">
            <p14:nvContentPartPr>
              <p14:cNvPr id="21604" name="Ink 21603">
                <a:extLst>
                  <a:ext uri="{FF2B5EF4-FFF2-40B4-BE49-F238E27FC236}">
                    <a16:creationId xmlns:a16="http://schemas.microsoft.com/office/drawing/2014/main" id="{0AA22F44-1D37-0026-E8A4-B901C86D298F}"/>
                  </a:ext>
                </a:extLst>
              </p14:cNvPr>
              <p14:cNvContentPartPr/>
              <p14:nvPr/>
            </p14:nvContentPartPr>
            <p14:xfrm>
              <a:off x="-2068018" y="3212560"/>
              <a:ext cx="42840" cy="242640"/>
            </p14:xfrm>
          </p:contentPart>
        </mc:Choice>
        <mc:Fallback xmlns="">
          <p:pic>
            <p:nvPicPr>
              <p:cNvPr id="21604" name="Ink 21603">
                <a:extLst>
                  <a:ext uri="{FF2B5EF4-FFF2-40B4-BE49-F238E27FC236}">
                    <a16:creationId xmlns:a16="http://schemas.microsoft.com/office/drawing/2014/main" id="{0AA22F44-1D37-0026-E8A4-B901C86D298F}"/>
                  </a:ext>
                </a:extLst>
              </p:cNvPr>
              <p:cNvPicPr/>
              <p:nvPr/>
            </p:nvPicPr>
            <p:blipFill>
              <a:blip r:embed="rId198"/>
              <a:stretch>
                <a:fillRect/>
              </a:stretch>
            </p:blipFill>
            <p:spPr>
              <a:xfrm>
                <a:off x="-2103718" y="3176560"/>
                <a:ext cx="113883" cy="314280"/>
              </a:xfrm>
              <a:prstGeom prst="rect">
                <a:avLst/>
              </a:prstGeom>
            </p:spPr>
          </p:pic>
        </mc:Fallback>
      </mc:AlternateContent>
      <mc:AlternateContent xmlns:mc="http://schemas.openxmlformats.org/markup-compatibility/2006" xmlns:p14="http://schemas.microsoft.com/office/powerpoint/2010/main">
        <mc:Choice Requires="p14">
          <p:contentPart p14:bwMode="auto" r:id="rId199">
            <p14:nvContentPartPr>
              <p14:cNvPr id="21605" name="Ink 21604">
                <a:extLst>
                  <a:ext uri="{FF2B5EF4-FFF2-40B4-BE49-F238E27FC236}">
                    <a16:creationId xmlns:a16="http://schemas.microsoft.com/office/drawing/2014/main" id="{1B9DB477-540D-B037-67D0-B96A2A061FF1}"/>
                  </a:ext>
                </a:extLst>
              </p14:cNvPr>
              <p14:cNvContentPartPr/>
              <p14:nvPr/>
            </p14:nvContentPartPr>
            <p14:xfrm>
              <a:off x="-2061898" y="3646360"/>
              <a:ext cx="11520" cy="55800"/>
            </p14:xfrm>
          </p:contentPart>
        </mc:Choice>
        <mc:Fallback xmlns="">
          <p:pic>
            <p:nvPicPr>
              <p:cNvPr id="21605" name="Ink 21604">
                <a:extLst>
                  <a:ext uri="{FF2B5EF4-FFF2-40B4-BE49-F238E27FC236}">
                    <a16:creationId xmlns:a16="http://schemas.microsoft.com/office/drawing/2014/main" id="{1B9DB477-540D-B037-67D0-B96A2A061FF1}"/>
                  </a:ext>
                </a:extLst>
              </p:cNvPr>
              <p:cNvPicPr/>
              <p:nvPr/>
            </p:nvPicPr>
            <p:blipFill>
              <a:blip r:embed="rId200"/>
              <a:stretch>
                <a:fillRect/>
              </a:stretch>
            </p:blipFill>
            <p:spPr>
              <a:xfrm>
                <a:off x="-2097898" y="3610126"/>
                <a:ext cx="83160" cy="127905"/>
              </a:xfrm>
              <a:prstGeom prst="rect">
                <a:avLst/>
              </a:prstGeom>
            </p:spPr>
          </p:pic>
        </mc:Fallback>
      </mc:AlternateContent>
      <mc:AlternateContent xmlns:mc="http://schemas.openxmlformats.org/markup-compatibility/2006" xmlns:p14="http://schemas.microsoft.com/office/powerpoint/2010/main">
        <mc:Choice Requires="p14">
          <p:contentPart p14:bwMode="auto" r:id="rId201">
            <p14:nvContentPartPr>
              <p14:cNvPr id="21606" name="Ink 21605">
                <a:extLst>
                  <a:ext uri="{FF2B5EF4-FFF2-40B4-BE49-F238E27FC236}">
                    <a16:creationId xmlns:a16="http://schemas.microsoft.com/office/drawing/2014/main" id="{F7542F06-F6DB-B652-3B34-01F1F1295341}"/>
                  </a:ext>
                </a:extLst>
              </p14:cNvPr>
              <p14:cNvContentPartPr/>
              <p14:nvPr/>
            </p14:nvContentPartPr>
            <p14:xfrm>
              <a:off x="-2248018" y="3908440"/>
              <a:ext cx="2520720" cy="135360"/>
            </p14:xfrm>
          </p:contentPart>
        </mc:Choice>
        <mc:Fallback xmlns="">
          <p:pic>
            <p:nvPicPr>
              <p:cNvPr id="21606" name="Ink 21605">
                <a:extLst>
                  <a:ext uri="{FF2B5EF4-FFF2-40B4-BE49-F238E27FC236}">
                    <a16:creationId xmlns:a16="http://schemas.microsoft.com/office/drawing/2014/main" id="{F7542F06-F6DB-B652-3B34-01F1F1295341}"/>
                  </a:ext>
                </a:extLst>
              </p:cNvPr>
              <p:cNvPicPr/>
              <p:nvPr/>
            </p:nvPicPr>
            <p:blipFill>
              <a:blip r:embed="rId202"/>
              <a:stretch>
                <a:fillRect/>
              </a:stretch>
            </p:blipFill>
            <p:spPr>
              <a:xfrm>
                <a:off x="-2284018" y="3872344"/>
                <a:ext cx="2592360" cy="207191"/>
              </a:xfrm>
              <a:prstGeom prst="rect">
                <a:avLst/>
              </a:prstGeom>
            </p:spPr>
          </p:pic>
        </mc:Fallback>
      </mc:AlternateContent>
      <mc:AlternateContent xmlns:mc="http://schemas.openxmlformats.org/markup-compatibility/2006" xmlns:p14="http://schemas.microsoft.com/office/powerpoint/2010/main">
        <mc:Choice Requires="p14">
          <p:contentPart p14:bwMode="auto" r:id="rId203">
            <p14:nvContentPartPr>
              <p14:cNvPr id="21607" name="Ink 21606">
                <a:extLst>
                  <a:ext uri="{FF2B5EF4-FFF2-40B4-BE49-F238E27FC236}">
                    <a16:creationId xmlns:a16="http://schemas.microsoft.com/office/drawing/2014/main" id="{8F9F0C3C-5264-4ABB-08C1-F16F6F760D92}"/>
                  </a:ext>
                </a:extLst>
              </p14:cNvPr>
              <p14:cNvContentPartPr/>
              <p14:nvPr/>
            </p14:nvContentPartPr>
            <p14:xfrm>
              <a:off x="-2338018" y="4454200"/>
              <a:ext cx="2421720" cy="259200"/>
            </p14:xfrm>
          </p:contentPart>
        </mc:Choice>
        <mc:Fallback xmlns="">
          <p:pic>
            <p:nvPicPr>
              <p:cNvPr id="21607" name="Ink 21606">
                <a:extLst>
                  <a:ext uri="{FF2B5EF4-FFF2-40B4-BE49-F238E27FC236}">
                    <a16:creationId xmlns:a16="http://schemas.microsoft.com/office/drawing/2014/main" id="{8F9F0C3C-5264-4ABB-08C1-F16F6F760D92}"/>
                  </a:ext>
                </a:extLst>
              </p:cNvPr>
              <p:cNvPicPr/>
              <p:nvPr/>
            </p:nvPicPr>
            <p:blipFill>
              <a:blip r:embed="rId204"/>
              <a:stretch>
                <a:fillRect/>
              </a:stretch>
            </p:blipFill>
            <p:spPr>
              <a:xfrm>
                <a:off x="-2374018" y="4418200"/>
                <a:ext cx="2493360" cy="330840"/>
              </a:xfrm>
              <a:prstGeom prst="rect">
                <a:avLst/>
              </a:prstGeom>
            </p:spPr>
          </p:pic>
        </mc:Fallback>
      </mc:AlternateContent>
      <mc:AlternateContent xmlns:mc="http://schemas.openxmlformats.org/markup-compatibility/2006" xmlns:p14="http://schemas.microsoft.com/office/powerpoint/2010/main">
        <mc:Choice Requires="p14">
          <p:contentPart p14:bwMode="auto" r:id="rId205">
            <p14:nvContentPartPr>
              <p14:cNvPr id="21608" name="Ink 21607">
                <a:extLst>
                  <a:ext uri="{FF2B5EF4-FFF2-40B4-BE49-F238E27FC236}">
                    <a16:creationId xmlns:a16="http://schemas.microsoft.com/office/drawing/2014/main" id="{61A28137-3A19-413C-C80C-25035D8F0DF0}"/>
                  </a:ext>
                </a:extLst>
              </p14:cNvPr>
              <p14:cNvContentPartPr/>
              <p14:nvPr/>
            </p14:nvContentPartPr>
            <p14:xfrm>
              <a:off x="-1957974" y="726040"/>
              <a:ext cx="454320" cy="371160"/>
            </p14:xfrm>
          </p:contentPart>
        </mc:Choice>
        <mc:Fallback xmlns="">
          <p:pic>
            <p:nvPicPr>
              <p:cNvPr id="21608" name="Ink 21607">
                <a:extLst>
                  <a:ext uri="{FF2B5EF4-FFF2-40B4-BE49-F238E27FC236}">
                    <a16:creationId xmlns:a16="http://schemas.microsoft.com/office/drawing/2014/main" id="{61A28137-3A19-413C-C80C-25035D8F0DF0}"/>
                  </a:ext>
                </a:extLst>
              </p:cNvPr>
              <p:cNvPicPr/>
              <p:nvPr/>
            </p:nvPicPr>
            <p:blipFill>
              <a:blip r:embed="rId206"/>
              <a:stretch>
                <a:fillRect/>
              </a:stretch>
            </p:blipFill>
            <p:spPr>
              <a:xfrm>
                <a:off x="-1993974" y="690005"/>
                <a:ext cx="525960" cy="442870"/>
              </a:xfrm>
              <a:prstGeom prst="rect">
                <a:avLst/>
              </a:prstGeom>
            </p:spPr>
          </p:pic>
        </mc:Fallback>
      </mc:AlternateContent>
      <p:grpSp>
        <p:nvGrpSpPr>
          <p:cNvPr id="23638" name="Group 21629">
            <a:extLst>
              <a:ext uri="{FF2B5EF4-FFF2-40B4-BE49-F238E27FC236}">
                <a16:creationId xmlns:a16="http://schemas.microsoft.com/office/drawing/2014/main" id="{490CB657-E903-8F25-8D96-C085498BDEE9}"/>
              </a:ext>
            </a:extLst>
          </p:cNvPr>
          <p:cNvGrpSpPr>
            <a:grpSpLocks/>
          </p:cNvGrpSpPr>
          <p:nvPr/>
        </p:nvGrpSpPr>
        <p:grpSpPr bwMode="auto">
          <a:xfrm>
            <a:off x="1976438" y="1111250"/>
            <a:ext cx="3024187" cy="1568450"/>
            <a:chOff x="1976222" y="1110520"/>
            <a:chExt cx="3025080" cy="1569240"/>
          </a:xfrm>
        </p:grpSpPr>
        <mc:AlternateContent xmlns:mc="http://schemas.openxmlformats.org/markup-compatibility/2006" xmlns:p14="http://schemas.microsoft.com/office/powerpoint/2010/main">
          <mc:Choice Requires="p14">
            <p:contentPart p14:bwMode="auto" r:id="rId207">
              <p14:nvContentPartPr>
                <p14:cNvPr id="21522" name="Ink 21521">
                  <a:extLst>
                    <a:ext uri="{FF2B5EF4-FFF2-40B4-BE49-F238E27FC236}">
                      <a16:creationId xmlns:a16="http://schemas.microsoft.com/office/drawing/2014/main" id="{EB58A1A4-077D-C3F0-8F7C-37A178A86E9C}"/>
                    </a:ext>
                  </a:extLst>
                </p14:cNvPr>
                <p14:cNvContentPartPr/>
                <p14:nvPr/>
              </p14:nvContentPartPr>
              <p14:xfrm>
                <a:off x="3266462" y="1389520"/>
                <a:ext cx="1263240" cy="499320"/>
              </p14:xfrm>
            </p:contentPart>
          </mc:Choice>
          <mc:Fallback xmlns="">
            <p:pic>
              <p:nvPicPr>
                <p:cNvPr id="21522" name="Ink 21521">
                  <a:extLst>
                    <a:ext uri="{FF2B5EF4-FFF2-40B4-BE49-F238E27FC236}">
                      <a16:creationId xmlns:a16="http://schemas.microsoft.com/office/drawing/2014/main" id="{EB58A1A4-077D-C3F0-8F7C-37A178A86E9C}"/>
                    </a:ext>
                  </a:extLst>
                </p:cNvPr>
                <p:cNvPicPr/>
                <p:nvPr/>
              </p:nvPicPr>
              <p:blipFill>
                <a:blip r:embed="rId208"/>
                <a:stretch>
                  <a:fillRect/>
                </a:stretch>
              </p:blipFill>
              <p:spPr>
                <a:xfrm>
                  <a:off x="3230462" y="1353546"/>
                  <a:ext cx="1334880" cy="570908"/>
                </a:xfrm>
                <a:prstGeom prst="rect">
                  <a:avLst/>
                </a:prstGeom>
              </p:spPr>
            </p:pic>
          </mc:Fallback>
        </mc:AlternateContent>
        <mc:AlternateContent xmlns:mc="http://schemas.openxmlformats.org/markup-compatibility/2006" xmlns:p14="http://schemas.microsoft.com/office/powerpoint/2010/main">
          <mc:Choice Requires="p14">
            <p:contentPart p14:bwMode="auto" r:id="rId209">
              <p14:nvContentPartPr>
                <p14:cNvPr id="21523" name="Ink 21522">
                  <a:extLst>
                    <a:ext uri="{FF2B5EF4-FFF2-40B4-BE49-F238E27FC236}">
                      <a16:creationId xmlns:a16="http://schemas.microsoft.com/office/drawing/2014/main" id="{D272DFF6-3D6E-F313-171B-7C0D88D0645D}"/>
                    </a:ext>
                  </a:extLst>
                </p14:cNvPr>
                <p14:cNvContentPartPr/>
                <p14:nvPr/>
              </p14:nvContentPartPr>
              <p14:xfrm>
                <a:off x="3398942" y="1549360"/>
                <a:ext cx="355320" cy="132480"/>
              </p14:xfrm>
            </p:contentPart>
          </mc:Choice>
          <mc:Fallback xmlns="">
            <p:pic>
              <p:nvPicPr>
                <p:cNvPr id="21523" name="Ink 21522">
                  <a:extLst>
                    <a:ext uri="{FF2B5EF4-FFF2-40B4-BE49-F238E27FC236}">
                      <a16:creationId xmlns:a16="http://schemas.microsoft.com/office/drawing/2014/main" id="{D272DFF6-3D6E-F313-171B-7C0D88D0645D}"/>
                    </a:ext>
                  </a:extLst>
                </p:cNvPr>
                <p:cNvPicPr/>
                <p:nvPr/>
              </p:nvPicPr>
              <p:blipFill>
                <a:blip r:embed="rId210"/>
                <a:stretch>
                  <a:fillRect/>
                </a:stretch>
              </p:blipFill>
              <p:spPr>
                <a:xfrm>
                  <a:off x="3362942" y="1513360"/>
                  <a:ext cx="426960" cy="204120"/>
                </a:xfrm>
                <a:prstGeom prst="rect">
                  <a:avLst/>
                </a:prstGeom>
              </p:spPr>
            </p:pic>
          </mc:Fallback>
        </mc:AlternateContent>
        <mc:AlternateContent xmlns:mc="http://schemas.openxmlformats.org/markup-compatibility/2006" xmlns:p14="http://schemas.microsoft.com/office/powerpoint/2010/main">
          <mc:Choice Requires="p14">
            <p:contentPart p14:bwMode="auto" r:id="rId211">
              <p14:nvContentPartPr>
                <p14:cNvPr id="21524" name="Ink 21523">
                  <a:extLst>
                    <a:ext uri="{FF2B5EF4-FFF2-40B4-BE49-F238E27FC236}">
                      <a16:creationId xmlns:a16="http://schemas.microsoft.com/office/drawing/2014/main" id="{54C2856F-9C5A-C13F-AB8C-C0C2BD67456B}"/>
                    </a:ext>
                  </a:extLst>
                </p14:cNvPr>
                <p14:cNvContentPartPr/>
                <p14:nvPr/>
              </p14:nvContentPartPr>
              <p14:xfrm>
                <a:off x="3605222" y="1503280"/>
                <a:ext cx="276120" cy="197280"/>
              </p14:xfrm>
            </p:contentPart>
          </mc:Choice>
          <mc:Fallback xmlns="">
            <p:pic>
              <p:nvPicPr>
                <p:cNvPr id="21524" name="Ink 21523">
                  <a:extLst>
                    <a:ext uri="{FF2B5EF4-FFF2-40B4-BE49-F238E27FC236}">
                      <a16:creationId xmlns:a16="http://schemas.microsoft.com/office/drawing/2014/main" id="{54C2856F-9C5A-C13F-AB8C-C0C2BD67456B}"/>
                    </a:ext>
                  </a:extLst>
                </p:cNvPr>
                <p:cNvPicPr/>
                <p:nvPr/>
              </p:nvPicPr>
              <p:blipFill>
                <a:blip r:embed="rId212"/>
                <a:stretch>
                  <a:fillRect/>
                </a:stretch>
              </p:blipFill>
              <p:spPr>
                <a:xfrm>
                  <a:off x="3569175" y="1467280"/>
                  <a:ext cx="347854" cy="268920"/>
                </a:xfrm>
                <a:prstGeom prst="rect">
                  <a:avLst/>
                </a:prstGeom>
              </p:spPr>
            </p:pic>
          </mc:Fallback>
        </mc:AlternateContent>
        <mc:AlternateContent xmlns:mc="http://schemas.openxmlformats.org/markup-compatibility/2006" xmlns:p14="http://schemas.microsoft.com/office/powerpoint/2010/main">
          <mc:Choice Requires="p14">
            <p:contentPart p14:bwMode="auto" r:id="rId213">
              <p14:nvContentPartPr>
                <p14:cNvPr id="21525" name="Ink 21524">
                  <a:extLst>
                    <a:ext uri="{FF2B5EF4-FFF2-40B4-BE49-F238E27FC236}">
                      <a16:creationId xmlns:a16="http://schemas.microsoft.com/office/drawing/2014/main" id="{423C4218-2147-5ECF-E24A-8876959289D8}"/>
                    </a:ext>
                  </a:extLst>
                </p14:cNvPr>
                <p14:cNvContentPartPr/>
                <p14:nvPr/>
              </p14:nvContentPartPr>
              <p14:xfrm>
                <a:off x="3891782" y="1532800"/>
                <a:ext cx="326160" cy="133920"/>
              </p14:xfrm>
            </p:contentPart>
          </mc:Choice>
          <mc:Fallback xmlns="">
            <p:pic>
              <p:nvPicPr>
                <p:cNvPr id="21525" name="Ink 21524">
                  <a:extLst>
                    <a:ext uri="{FF2B5EF4-FFF2-40B4-BE49-F238E27FC236}">
                      <a16:creationId xmlns:a16="http://schemas.microsoft.com/office/drawing/2014/main" id="{423C4218-2147-5ECF-E24A-8876959289D8}"/>
                    </a:ext>
                  </a:extLst>
                </p:cNvPr>
                <p:cNvPicPr/>
                <p:nvPr/>
              </p:nvPicPr>
              <p:blipFill>
                <a:blip r:embed="rId214"/>
                <a:stretch>
                  <a:fillRect/>
                </a:stretch>
              </p:blipFill>
              <p:spPr>
                <a:xfrm>
                  <a:off x="3855782" y="1496800"/>
                  <a:ext cx="397800" cy="205560"/>
                </a:xfrm>
                <a:prstGeom prst="rect">
                  <a:avLst/>
                </a:prstGeom>
              </p:spPr>
            </p:pic>
          </mc:Fallback>
        </mc:AlternateContent>
        <mc:AlternateContent xmlns:mc="http://schemas.openxmlformats.org/markup-compatibility/2006" xmlns:p14="http://schemas.microsoft.com/office/powerpoint/2010/main">
          <mc:Choice Requires="p14">
            <p:contentPart p14:bwMode="auto" r:id="rId215">
              <p14:nvContentPartPr>
                <p14:cNvPr id="21526" name="Ink 21525">
                  <a:extLst>
                    <a:ext uri="{FF2B5EF4-FFF2-40B4-BE49-F238E27FC236}">
                      <a16:creationId xmlns:a16="http://schemas.microsoft.com/office/drawing/2014/main" id="{33954E7D-14AC-8BFB-1C4D-38E167B5F0EA}"/>
                    </a:ext>
                  </a:extLst>
                </p14:cNvPr>
                <p14:cNvContentPartPr/>
                <p14:nvPr/>
              </p14:nvContentPartPr>
              <p14:xfrm>
                <a:off x="3798542" y="1775800"/>
                <a:ext cx="11160" cy="69120"/>
              </p14:xfrm>
            </p:contentPart>
          </mc:Choice>
          <mc:Fallback xmlns="">
            <p:pic>
              <p:nvPicPr>
                <p:cNvPr id="21526" name="Ink 21525">
                  <a:extLst>
                    <a:ext uri="{FF2B5EF4-FFF2-40B4-BE49-F238E27FC236}">
                      <a16:creationId xmlns:a16="http://schemas.microsoft.com/office/drawing/2014/main" id="{33954E7D-14AC-8BFB-1C4D-38E167B5F0EA}"/>
                    </a:ext>
                  </a:extLst>
                </p:cNvPr>
                <p:cNvPicPr/>
                <p:nvPr/>
              </p:nvPicPr>
              <p:blipFill>
                <a:blip r:embed="rId216"/>
                <a:stretch>
                  <a:fillRect/>
                </a:stretch>
              </p:blipFill>
              <p:spPr>
                <a:xfrm>
                  <a:off x="3762542" y="1739800"/>
                  <a:ext cx="82800" cy="140760"/>
                </a:xfrm>
                <a:prstGeom prst="rect">
                  <a:avLst/>
                </a:prstGeom>
              </p:spPr>
            </p:pic>
          </mc:Fallback>
        </mc:AlternateContent>
        <mc:AlternateContent xmlns:mc="http://schemas.openxmlformats.org/markup-compatibility/2006" xmlns:p14="http://schemas.microsoft.com/office/powerpoint/2010/main">
          <mc:Choice Requires="p14">
            <p:contentPart p14:bwMode="auto" r:id="rId217">
              <p14:nvContentPartPr>
                <p14:cNvPr id="21527" name="Ink 21526">
                  <a:extLst>
                    <a:ext uri="{FF2B5EF4-FFF2-40B4-BE49-F238E27FC236}">
                      <a16:creationId xmlns:a16="http://schemas.microsoft.com/office/drawing/2014/main" id="{96B4BC14-D009-9415-F0F1-64019D022B9F}"/>
                    </a:ext>
                  </a:extLst>
                </p14:cNvPr>
                <p14:cNvContentPartPr/>
                <p14:nvPr/>
              </p14:nvContentPartPr>
              <p14:xfrm>
                <a:off x="3736622" y="1732600"/>
                <a:ext cx="17640" cy="2520"/>
              </p14:xfrm>
            </p:contentPart>
          </mc:Choice>
          <mc:Fallback xmlns="">
            <p:pic>
              <p:nvPicPr>
                <p:cNvPr id="21527" name="Ink 21526">
                  <a:extLst>
                    <a:ext uri="{FF2B5EF4-FFF2-40B4-BE49-F238E27FC236}">
                      <a16:creationId xmlns:a16="http://schemas.microsoft.com/office/drawing/2014/main" id="{96B4BC14-D009-9415-F0F1-64019D022B9F}"/>
                    </a:ext>
                  </a:extLst>
                </p:cNvPr>
                <p:cNvPicPr/>
                <p:nvPr/>
              </p:nvPicPr>
              <p:blipFill>
                <a:blip r:embed="rId218"/>
                <a:stretch>
                  <a:fillRect/>
                </a:stretch>
              </p:blipFill>
              <p:spPr>
                <a:xfrm>
                  <a:off x="3700622" y="1696600"/>
                  <a:ext cx="89280" cy="74160"/>
                </a:xfrm>
                <a:prstGeom prst="rect">
                  <a:avLst/>
                </a:prstGeom>
              </p:spPr>
            </p:pic>
          </mc:Fallback>
        </mc:AlternateContent>
        <mc:AlternateContent xmlns:mc="http://schemas.openxmlformats.org/markup-compatibility/2006" xmlns:p14="http://schemas.microsoft.com/office/powerpoint/2010/main">
          <mc:Choice Requires="p14">
            <p:contentPart p14:bwMode="auto" r:id="rId219">
              <p14:nvContentPartPr>
                <p14:cNvPr id="21528" name="Ink 21527">
                  <a:extLst>
                    <a:ext uri="{FF2B5EF4-FFF2-40B4-BE49-F238E27FC236}">
                      <a16:creationId xmlns:a16="http://schemas.microsoft.com/office/drawing/2014/main" id="{C2E28F9D-AA94-305D-C842-E4E8500424F0}"/>
                    </a:ext>
                  </a:extLst>
                </p14:cNvPr>
                <p14:cNvContentPartPr/>
                <p14:nvPr/>
              </p14:nvContentPartPr>
              <p14:xfrm>
                <a:off x="3862622" y="1681840"/>
                <a:ext cx="27360" cy="180360"/>
              </p14:xfrm>
            </p:contentPart>
          </mc:Choice>
          <mc:Fallback xmlns="">
            <p:pic>
              <p:nvPicPr>
                <p:cNvPr id="21528" name="Ink 21527">
                  <a:extLst>
                    <a:ext uri="{FF2B5EF4-FFF2-40B4-BE49-F238E27FC236}">
                      <a16:creationId xmlns:a16="http://schemas.microsoft.com/office/drawing/2014/main" id="{C2E28F9D-AA94-305D-C842-E4E8500424F0}"/>
                    </a:ext>
                  </a:extLst>
                </p:cNvPr>
                <p:cNvPicPr/>
                <p:nvPr/>
              </p:nvPicPr>
              <p:blipFill>
                <a:blip r:embed="rId220"/>
                <a:stretch>
                  <a:fillRect/>
                </a:stretch>
              </p:blipFill>
              <p:spPr>
                <a:xfrm>
                  <a:off x="3826142" y="1645840"/>
                  <a:ext cx="99955" cy="252000"/>
                </a:xfrm>
                <a:prstGeom prst="rect">
                  <a:avLst/>
                </a:prstGeom>
              </p:spPr>
            </p:pic>
          </mc:Fallback>
        </mc:AlternateContent>
        <mc:AlternateContent xmlns:mc="http://schemas.openxmlformats.org/markup-compatibility/2006" xmlns:p14="http://schemas.microsoft.com/office/powerpoint/2010/main">
          <mc:Choice Requires="p14">
            <p:contentPart p14:bwMode="auto" r:id="rId221">
              <p14:nvContentPartPr>
                <p14:cNvPr id="21529" name="Ink 21528">
                  <a:extLst>
                    <a:ext uri="{FF2B5EF4-FFF2-40B4-BE49-F238E27FC236}">
                      <a16:creationId xmlns:a16="http://schemas.microsoft.com/office/drawing/2014/main" id="{3622DE66-21F9-793C-C59D-2C6BD327D169}"/>
                    </a:ext>
                  </a:extLst>
                </p14:cNvPr>
                <p14:cNvContentPartPr/>
                <p14:nvPr/>
              </p14:nvContentPartPr>
              <p14:xfrm>
                <a:off x="3829502" y="1662760"/>
                <a:ext cx="511560" cy="165960"/>
              </p14:xfrm>
            </p:contentPart>
          </mc:Choice>
          <mc:Fallback xmlns="">
            <p:pic>
              <p:nvPicPr>
                <p:cNvPr id="21529" name="Ink 21528">
                  <a:extLst>
                    <a:ext uri="{FF2B5EF4-FFF2-40B4-BE49-F238E27FC236}">
                      <a16:creationId xmlns:a16="http://schemas.microsoft.com/office/drawing/2014/main" id="{3622DE66-21F9-793C-C59D-2C6BD327D169}"/>
                    </a:ext>
                  </a:extLst>
                </p:cNvPr>
                <p:cNvPicPr/>
                <p:nvPr/>
              </p:nvPicPr>
              <p:blipFill>
                <a:blip r:embed="rId222"/>
                <a:stretch>
                  <a:fillRect/>
                </a:stretch>
              </p:blipFill>
              <p:spPr>
                <a:xfrm>
                  <a:off x="3793502" y="1626682"/>
                  <a:ext cx="583200" cy="237756"/>
                </a:xfrm>
                <a:prstGeom prst="rect">
                  <a:avLst/>
                </a:prstGeom>
              </p:spPr>
            </p:pic>
          </mc:Fallback>
        </mc:AlternateContent>
        <mc:AlternateContent xmlns:mc="http://schemas.openxmlformats.org/markup-compatibility/2006" xmlns:p14="http://schemas.microsoft.com/office/powerpoint/2010/main">
          <mc:Choice Requires="p14">
            <p:contentPart p14:bwMode="auto" r:id="rId223">
              <p14:nvContentPartPr>
                <p14:cNvPr id="21531" name="Ink 21530">
                  <a:extLst>
                    <a:ext uri="{FF2B5EF4-FFF2-40B4-BE49-F238E27FC236}">
                      <a16:creationId xmlns:a16="http://schemas.microsoft.com/office/drawing/2014/main" id="{76BDCC83-4AAF-4118-5E03-3565A79649D1}"/>
                    </a:ext>
                  </a:extLst>
                </p14:cNvPr>
                <p14:cNvContentPartPr/>
                <p14:nvPr/>
              </p14:nvContentPartPr>
              <p14:xfrm>
                <a:off x="1976222" y="1110520"/>
                <a:ext cx="1138680" cy="470520"/>
              </p14:xfrm>
            </p:contentPart>
          </mc:Choice>
          <mc:Fallback xmlns="">
            <p:pic>
              <p:nvPicPr>
                <p:cNvPr id="21531" name="Ink 21530">
                  <a:extLst>
                    <a:ext uri="{FF2B5EF4-FFF2-40B4-BE49-F238E27FC236}">
                      <a16:creationId xmlns:a16="http://schemas.microsoft.com/office/drawing/2014/main" id="{76BDCC83-4AAF-4118-5E03-3565A79649D1}"/>
                    </a:ext>
                  </a:extLst>
                </p:cNvPr>
                <p:cNvPicPr/>
                <p:nvPr/>
              </p:nvPicPr>
              <p:blipFill>
                <a:blip r:embed="rId224"/>
                <a:stretch>
                  <a:fillRect/>
                </a:stretch>
              </p:blipFill>
              <p:spPr>
                <a:xfrm>
                  <a:off x="1940233" y="1074520"/>
                  <a:ext cx="1210297" cy="542160"/>
                </a:xfrm>
                <a:prstGeom prst="rect">
                  <a:avLst/>
                </a:prstGeom>
              </p:spPr>
            </p:pic>
          </mc:Fallback>
        </mc:AlternateContent>
        <mc:AlternateContent xmlns:mc="http://schemas.openxmlformats.org/markup-compatibility/2006" xmlns:p14="http://schemas.microsoft.com/office/powerpoint/2010/main">
          <mc:Choice Requires="p14">
            <p:contentPart p14:bwMode="auto" r:id="rId225">
              <p14:nvContentPartPr>
                <p14:cNvPr id="21541" name="Ink 21540">
                  <a:extLst>
                    <a:ext uri="{FF2B5EF4-FFF2-40B4-BE49-F238E27FC236}">
                      <a16:creationId xmlns:a16="http://schemas.microsoft.com/office/drawing/2014/main" id="{97C1D718-EF28-F3E7-F67F-86A7A28351E7}"/>
                    </a:ext>
                  </a:extLst>
                </p14:cNvPr>
                <p14:cNvContentPartPr/>
                <p14:nvPr/>
              </p14:nvContentPartPr>
              <p14:xfrm>
                <a:off x="3956942" y="1903600"/>
                <a:ext cx="49680" cy="55080"/>
              </p14:xfrm>
            </p:contentPart>
          </mc:Choice>
          <mc:Fallback xmlns="">
            <p:pic>
              <p:nvPicPr>
                <p:cNvPr id="21541" name="Ink 21540">
                  <a:extLst>
                    <a:ext uri="{FF2B5EF4-FFF2-40B4-BE49-F238E27FC236}">
                      <a16:creationId xmlns:a16="http://schemas.microsoft.com/office/drawing/2014/main" id="{97C1D718-EF28-F3E7-F67F-86A7A28351E7}"/>
                    </a:ext>
                  </a:extLst>
                </p:cNvPr>
                <p:cNvPicPr/>
                <p:nvPr/>
              </p:nvPicPr>
              <p:blipFill>
                <a:blip r:embed="rId226"/>
                <a:stretch>
                  <a:fillRect/>
                </a:stretch>
              </p:blipFill>
              <p:spPr>
                <a:xfrm>
                  <a:off x="3920942" y="1867600"/>
                  <a:ext cx="121320" cy="126720"/>
                </a:xfrm>
                <a:prstGeom prst="rect">
                  <a:avLst/>
                </a:prstGeom>
              </p:spPr>
            </p:pic>
          </mc:Fallback>
        </mc:AlternateContent>
        <mc:AlternateContent xmlns:mc="http://schemas.openxmlformats.org/markup-compatibility/2006" xmlns:p14="http://schemas.microsoft.com/office/powerpoint/2010/main">
          <mc:Choice Requires="p14">
            <p:contentPart p14:bwMode="auto" r:id="rId227">
              <p14:nvContentPartPr>
                <p14:cNvPr id="21542" name="Ink 21541">
                  <a:extLst>
                    <a:ext uri="{FF2B5EF4-FFF2-40B4-BE49-F238E27FC236}">
                      <a16:creationId xmlns:a16="http://schemas.microsoft.com/office/drawing/2014/main" id="{804A9827-7FCE-E299-8904-BCA3E348BE40}"/>
                    </a:ext>
                  </a:extLst>
                </p14:cNvPr>
                <p14:cNvContentPartPr/>
                <p14:nvPr/>
              </p14:nvContentPartPr>
              <p14:xfrm>
                <a:off x="3889622" y="1997920"/>
                <a:ext cx="54000" cy="45000"/>
              </p14:xfrm>
            </p:contentPart>
          </mc:Choice>
          <mc:Fallback xmlns="">
            <p:pic>
              <p:nvPicPr>
                <p:cNvPr id="21542" name="Ink 21541">
                  <a:extLst>
                    <a:ext uri="{FF2B5EF4-FFF2-40B4-BE49-F238E27FC236}">
                      <a16:creationId xmlns:a16="http://schemas.microsoft.com/office/drawing/2014/main" id="{804A9827-7FCE-E299-8904-BCA3E348BE40}"/>
                    </a:ext>
                  </a:extLst>
                </p:cNvPr>
                <p:cNvPicPr/>
                <p:nvPr/>
              </p:nvPicPr>
              <p:blipFill>
                <a:blip r:embed="rId228"/>
                <a:stretch>
                  <a:fillRect/>
                </a:stretch>
              </p:blipFill>
              <p:spPr>
                <a:xfrm>
                  <a:off x="3853622" y="1961920"/>
                  <a:ext cx="125640" cy="116640"/>
                </a:xfrm>
                <a:prstGeom prst="rect">
                  <a:avLst/>
                </a:prstGeom>
              </p:spPr>
            </p:pic>
          </mc:Fallback>
        </mc:AlternateContent>
        <mc:AlternateContent xmlns:mc="http://schemas.openxmlformats.org/markup-compatibility/2006" xmlns:p14="http://schemas.microsoft.com/office/powerpoint/2010/main">
          <mc:Choice Requires="p14">
            <p:contentPart p14:bwMode="auto" r:id="rId229">
              <p14:nvContentPartPr>
                <p14:cNvPr id="21543" name="Ink 21542">
                  <a:extLst>
                    <a:ext uri="{FF2B5EF4-FFF2-40B4-BE49-F238E27FC236}">
                      <a16:creationId xmlns:a16="http://schemas.microsoft.com/office/drawing/2014/main" id="{BD1B45CF-87CC-F5D3-CA58-5C4AF4D336DB}"/>
                    </a:ext>
                  </a:extLst>
                </p14:cNvPr>
                <p14:cNvContentPartPr/>
                <p14:nvPr/>
              </p14:nvContentPartPr>
              <p14:xfrm>
                <a:off x="3842102" y="2108800"/>
                <a:ext cx="360" cy="360"/>
              </p14:xfrm>
            </p:contentPart>
          </mc:Choice>
          <mc:Fallback xmlns="">
            <p:pic>
              <p:nvPicPr>
                <p:cNvPr id="21543" name="Ink 21542">
                  <a:extLst>
                    <a:ext uri="{FF2B5EF4-FFF2-40B4-BE49-F238E27FC236}">
                      <a16:creationId xmlns:a16="http://schemas.microsoft.com/office/drawing/2014/main" id="{BD1B45CF-87CC-F5D3-CA58-5C4AF4D336DB}"/>
                    </a:ext>
                  </a:extLst>
                </p:cNvPr>
                <p:cNvPicPr/>
                <p:nvPr/>
              </p:nvPicPr>
              <p:blipFill>
                <a:blip r:embed="rId122"/>
                <a:stretch>
                  <a:fillRect/>
                </a:stretch>
              </p:blipFill>
              <p:spPr>
                <a:xfrm>
                  <a:off x="3806102" y="207280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30">
              <p14:nvContentPartPr>
                <p14:cNvPr id="21544" name="Ink 21543">
                  <a:extLst>
                    <a:ext uri="{FF2B5EF4-FFF2-40B4-BE49-F238E27FC236}">
                      <a16:creationId xmlns:a16="http://schemas.microsoft.com/office/drawing/2014/main" id="{FF1A473F-E2A4-D0A4-0D58-9A7C6ACEBC78}"/>
                    </a:ext>
                  </a:extLst>
                </p14:cNvPr>
                <p14:cNvContentPartPr/>
                <p14:nvPr/>
              </p14:nvContentPartPr>
              <p14:xfrm>
                <a:off x="3787022" y="2108800"/>
                <a:ext cx="55440" cy="65520"/>
              </p14:xfrm>
            </p:contentPart>
          </mc:Choice>
          <mc:Fallback xmlns="">
            <p:pic>
              <p:nvPicPr>
                <p:cNvPr id="21544" name="Ink 21543">
                  <a:extLst>
                    <a:ext uri="{FF2B5EF4-FFF2-40B4-BE49-F238E27FC236}">
                      <a16:creationId xmlns:a16="http://schemas.microsoft.com/office/drawing/2014/main" id="{FF1A473F-E2A4-D0A4-0D58-9A7C6ACEBC78}"/>
                    </a:ext>
                  </a:extLst>
                </p:cNvPr>
                <p:cNvPicPr/>
                <p:nvPr/>
              </p:nvPicPr>
              <p:blipFill>
                <a:blip r:embed="rId231"/>
                <a:stretch>
                  <a:fillRect/>
                </a:stretch>
              </p:blipFill>
              <p:spPr>
                <a:xfrm>
                  <a:off x="3751254" y="2072800"/>
                  <a:ext cx="126618" cy="137160"/>
                </a:xfrm>
                <a:prstGeom prst="rect">
                  <a:avLst/>
                </a:prstGeom>
              </p:spPr>
            </p:pic>
          </mc:Fallback>
        </mc:AlternateContent>
        <mc:AlternateContent xmlns:mc="http://schemas.openxmlformats.org/markup-compatibility/2006" xmlns:p14="http://schemas.microsoft.com/office/powerpoint/2010/main">
          <mc:Choice Requires="p14">
            <p:contentPart p14:bwMode="auto" r:id="rId232">
              <p14:nvContentPartPr>
                <p14:cNvPr id="21545" name="Ink 21544">
                  <a:extLst>
                    <a:ext uri="{FF2B5EF4-FFF2-40B4-BE49-F238E27FC236}">
                      <a16:creationId xmlns:a16="http://schemas.microsoft.com/office/drawing/2014/main" id="{801F9818-1B74-1E0F-790C-AA565120BA69}"/>
                    </a:ext>
                  </a:extLst>
                </p14:cNvPr>
                <p14:cNvContentPartPr/>
                <p14:nvPr/>
              </p14:nvContentPartPr>
              <p14:xfrm>
                <a:off x="3732662" y="2065600"/>
                <a:ext cx="154080" cy="151920"/>
              </p14:xfrm>
            </p:contentPart>
          </mc:Choice>
          <mc:Fallback xmlns="">
            <p:pic>
              <p:nvPicPr>
                <p:cNvPr id="21545" name="Ink 21544">
                  <a:extLst>
                    <a:ext uri="{FF2B5EF4-FFF2-40B4-BE49-F238E27FC236}">
                      <a16:creationId xmlns:a16="http://schemas.microsoft.com/office/drawing/2014/main" id="{801F9818-1B74-1E0F-790C-AA565120BA69}"/>
                    </a:ext>
                  </a:extLst>
                </p:cNvPr>
                <p:cNvPicPr/>
                <p:nvPr/>
              </p:nvPicPr>
              <p:blipFill>
                <a:blip r:embed="rId233"/>
                <a:stretch>
                  <a:fillRect/>
                </a:stretch>
              </p:blipFill>
              <p:spPr>
                <a:xfrm>
                  <a:off x="3696746" y="2029600"/>
                  <a:ext cx="225553" cy="223560"/>
                </a:xfrm>
                <a:prstGeom prst="rect">
                  <a:avLst/>
                </a:prstGeom>
              </p:spPr>
            </p:pic>
          </mc:Fallback>
        </mc:AlternateContent>
        <mc:AlternateContent xmlns:mc="http://schemas.openxmlformats.org/markup-compatibility/2006" xmlns:p14="http://schemas.microsoft.com/office/powerpoint/2010/main">
          <mc:Choice Requires="p14">
            <p:contentPart p14:bwMode="auto" r:id="rId234">
              <p14:nvContentPartPr>
                <p14:cNvPr id="21547" name="Ink 21546">
                  <a:extLst>
                    <a:ext uri="{FF2B5EF4-FFF2-40B4-BE49-F238E27FC236}">
                      <a16:creationId xmlns:a16="http://schemas.microsoft.com/office/drawing/2014/main" id="{2A3F8AB5-5DFC-8DC1-252A-2BC98427D621}"/>
                    </a:ext>
                  </a:extLst>
                </p14:cNvPr>
                <p14:cNvContentPartPr/>
                <p14:nvPr/>
              </p14:nvContentPartPr>
              <p14:xfrm>
                <a:off x="2800982" y="2265040"/>
                <a:ext cx="85320" cy="178560"/>
              </p14:xfrm>
            </p:contentPart>
          </mc:Choice>
          <mc:Fallback xmlns="">
            <p:pic>
              <p:nvPicPr>
                <p:cNvPr id="21547" name="Ink 21546">
                  <a:extLst>
                    <a:ext uri="{FF2B5EF4-FFF2-40B4-BE49-F238E27FC236}">
                      <a16:creationId xmlns:a16="http://schemas.microsoft.com/office/drawing/2014/main" id="{2A3F8AB5-5DFC-8DC1-252A-2BC98427D621}"/>
                    </a:ext>
                  </a:extLst>
                </p:cNvPr>
                <p:cNvPicPr/>
                <p:nvPr/>
              </p:nvPicPr>
              <p:blipFill>
                <a:blip r:embed="rId235"/>
                <a:stretch>
                  <a:fillRect/>
                </a:stretch>
              </p:blipFill>
              <p:spPr>
                <a:xfrm>
                  <a:off x="2764829" y="2229040"/>
                  <a:ext cx="157264" cy="250200"/>
                </a:xfrm>
                <a:prstGeom prst="rect">
                  <a:avLst/>
                </a:prstGeom>
              </p:spPr>
            </p:pic>
          </mc:Fallback>
        </mc:AlternateContent>
        <mc:AlternateContent xmlns:mc="http://schemas.openxmlformats.org/markup-compatibility/2006" xmlns:p14="http://schemas.microsoft.com/office/powerpoint/2010/main">
          <mc:Choice Requires="p14">
            <p:contentPart p14:bwMode="auto" r:id="rId236">
              <p14:nvContentPartPr>
                <p14:cNvPr id="21548" name="Ink 21547">
                  <a:extLst>
                    <a:ext uri="{FF2B5EF4-FFF2-40B4-BE49-F238E27FC236}">
                      <a16:creationId xmlns:a16="http://schemas.microsoft.com/office/drawing/2014/main" id="{38D2AFA5-63EC-5AF7-BC92-B128756AACD7}"/>
                    </a:ext>
                  </a:extLst>
                </p14:cNvPr>
                <p14:cNvContentPartPr/>
                <p14:nvPr/>
              </p14:nvContentPartPr>
              <p14:xfrm>
                <a:off x="2889182" y="2305000"/>
                <a:ext cx="52560" cy="118080"/>
              </p14:xfrm>
            </p:contentPart>
          </mc:Choice>
          <mc:Fallback xmlns="">
            <p:pic>
              <p:nvPicPr>
                <p:cNvPr id="21548" name="Ink 21547">
                  <a:extLst>
                    <a:ext uri="{FF2B5EF4-FFF2-40B4-BE49-F238E27FC236}">
                      <a16:creationId xmlns:a16="http://schemas.microsoft.com/office/drawing/2014/main" id="{38D2AFA5-63EC-5AF7-BC92-B128756AACD7}"/>
                    </a:ext>
                  </a:extLst>
                </p:cNvPr>
                <p:cNvPicPr/>
                <p:nvPr/>
              </p:nvPicPr>
              <p:blipFill>
                <a:blip r:embed="rId237"/>
                <a:stretch>
                  <a:fillRect/>
                </a:stretch>
              </p:blipFill>
              <p:spPr>
                <a:xfrm>
                  <a:off x="2853182" y="2269109"/>
                  <a:ext cx="124200" cy="189502"/>
                </a:xfrm>
                <a:prstGeom prst="rect">
                  <a:avLst/>
                </a:prstGeom>
              </p:spPr>
            </p:pic>
          </mc:Fallback>
        </mc:AlternateContent>
        <mc:AlternateContent xmlns:mc="http://schemas.openxmlformats.org/markup-compatibility/2006" xmlns:p14="http://schemas.microsoft.com/office/powerpoint/2010/main">
          <mc:Choice Requires="p14">
            <p:contentPart p14:bwMode="auto" r:id="rId238">
              <p14:nvContentPartPr>
                <p14:cNvPr id="21549" name="Ink 21548">
                  <a:extLst>
                    <a:ext uri="{FF2B5EF4-FFF2-40B4-BE49-F238E27FC236}">
                      <a16:creationId xmlns:a16="http://schemas.microsoft.com/office/drawing/2014/main" id="{3979424A-BD6E-5B6A-1E17-1678A5FE077C}"/>
                    </a:ext>
                  </a:extLst>
                </p14:cNvPr>
                <p14:cNvContentPartPr/>
                <p14:nvPr/>
              </p14:nvContentPartPr>
              <p14:xfrm>
                <a:off x="2857502" y="2367640"/>
                <a:ext cx="129600" cy="29160"/>
              </p14:xfrm>
            </p:contentPart>
          </mc:Choice>
          <mc:Fallback xmlns="">
            <p:pic>
              <p:nvPicPr>
                <p:cNvPr id="21549" name="Ink 21548">
                  <a:extLst>
                    <a:ext uri="{FF2B5EF4-FFF2-40B4-BE49-F238E27FC236}">
                      <a16:creationId xmlns:a16="http://schemas.microsoft.com/office/drawing/2014/main" id="{3979424A-BD6E-5B6A-1E17-1678A5FE077C}"/>
                    </a:ext>
                  </a:extLst>
                </p:cNvPr>
                <p:cNvPicPr/>
                <p:nvPr/>
              </p:nvPicPr>
              <p:blipFill>
                <a:blip r:embed="rId239"/>
                <a:stretch>
                  <a:fillRect/>
                </a:stretch>
              </p:blipFill>
              <p:spPr>
                <a:xfrm>
                  <a:off x="2821602" y="2331640"/>
                  <a:ext cx="201042" cy="100800"/>
                </a:xfrm>
                <a:prstGeom prst="rect">
                  <a:avLst/>
                </a:prstGeom>
              </p:spPr>
            </p:pic>
          </mc:Fallback>
        </mc:AlternateContent>
        <mc:AlternateContent xmlns:mc="http://schemas.openxmlformats.org/markup-compatibility/2006" xmlns:p14="http://schemas.microsoft.com/office/powerpoint/2010/main">
          <mc:Choice Requires="p14">
            <p:contentPart p14:bwMode="auto" r:id="rId240">
              <p14:nvContentPartPr>
                <p14:cNvPr id="21550" name="Ink 21549">
                  <a:extLst>
                    <a:ext uri="{FF2B5EF4-FFF2-40B4-BE49-F238E27FC236}">
                      <a16:creationId xmlns:a16="http://schemas.microsoft.com/office/drawing/2014/main" id="{77C0343F-7CF0-AF74-6FD1-E5DDE5A085BB}"/>
                    </a:ext>
                  </a:extLst>
                </p14:cNvPr>
                <p14:cNvContentPartPr/>
                <p14:nvPr/>
              </p14:nvContentPartPr>
              <p14:xfrm>
                <a:off x="2996462" y="2251720"/>
                <a:ext cx="42840" cy="145800"/>
              </p14:xfrm>
            </p:contentPart>
          </mc:Choice>
          <mc:Fallback xmlns="">
            <p:pic>
              <p:nvPicPr>
                <p:cNvPr id="21550" name="Ink 21549">
                  <a:extLst>
                    <a:ext uri="{FF2B5EF4-FFF2-40B4-BE49-F238E27FC236}">
                      <a16:creationId xmlns:a16="http://schemas.microsoft.com/office/drawing/2014/main" id="{77C0343F-7CF0-AF74-6FD1-E5DDE5A085BB}"/>
                    </a:ext>
                  </a:extLst>
                </p:cNvPr>
                <p:cNvPicPr/>
                <p:nvPr/>
              </p:nvPicPr>
              <p:blipFill>
                <a:blip r:embed="rId241"/>
                <a:stretch>
                  <a:fillRect/>
                </a:stretch>
              </p:blipFill>
              <p:spPr>
                <a:xfrm>
                  <a:off x="2960762" y="2215809"/>
                  <a:ext cx="113883" cy="217264"/>
                </a:xfrm>
                <a:prstGeom prst="rect">
                  <a:avLst/>
                </a:prstGeom>
              </p:spPr>
            </p:pic>
          </mc:Fallback>
        </mc:AlternateContent>
        <mc:AlternateContent xmlns:mc="http://schemas.openxmlformats.org/markup-compatibility/2006" xmlns:p14="http://schemas.microsoft.com/office/powerpoint/2010/main">
          <mc:Choice Requires="p14">
            <p:contentPart p14:bwMode="auto" r:id="rId242">
              <p14:nvContentPartPr>
                <p14:cNvPr id="21551" name="Ink 21550">
                  <a:extLst>
                    <a:ext uri="{FF2B5EF4-FFF2-40B4-BE49-F238E27FC236}">
                      <a16:creationId xmlns:a16="http://schemas.microsoft.com/office/drawing/2014/main" id="{05261E18-FDD7-CB09-B0EA-4F5FE26B29D6}"/>
                    </a:ext>
                  </a:extLst>
                </p14:cNvPr>
                <p14:cNvContentPartPr/>
                <p14:nvPr/>
              </p14:nvContentPartPr>
              <p14:xfrm>
                <a:off x="2975942" y="2228680"/>
                <a:ext cx="226080" cy="126360"/>
              </p14:xfrm>
            </p:contentPart>
          </mc:Choice>
          <mc:Fallback xmlns="">
            <p:pic>
              <p:nvPicPr>
                <p:cNvPr id="21551" name="Ink 21550">
                  <a:extLst>
                    <a:ext uri="{FF2B5EF4-FFF2-40B4-BE49-F238E27FC236}">
                      <a16:creationId xmlns:a16="http://schemas.microsoft.com/office/drawing/2014/main" id="{05261E18-FDD7-CB09-B0EA-4F5FE26B29D6}"/>
                    </a:ext>
                  </a:extLst>
                </p:cNvPr>
                <p:cNvPicPr/>
                <p:nvPr/>
              </p:nvPicPr>
              <p:blipFill>
                <a:blip r:embed="rId243"/>
                <a:stretch>
                  <a:fillRect/>
                </a:stretch>
              </p:blipFill>
              <p:spPr>
                <a:xfrm>
                  <a:off x="2939942" y="2192680"/>
                  <a:ext cx="297720" cy="198000"/>
                </a:xfrm>
                <a:prstGeom prst="rect">
                  <a:avLst/>
                </a:prstGeom>
              </p:spPr>
            </p:pic>
          </mc:Fallback>
        </mc:AlternateContent>
        <mc:AlternateContent xmlns:mc="http://schemas.openxmlformats.org/markup-compatibility/2006" xmlns:p14="http://schemas.microsoft.com/office/powerpoint/2010/main">
          <mc:Choice Requires="p14">
            <p:contentPart p14:bwMode="auto" r:id="rId244">
              <p14:nvContentPartPr>
                <p14:cNvPr id="21552" name="Ink 21551">
                  <a:extLst>
                    <a:ext uri="{FF2B5EF4-FFF2-40B4-BE49-F238E27FC236}">
                      <a16:creationId xmlns:a16="http://schemas.microsoft.com/office/drawing/2014/main" id="{EB473382-5268-7B8F-7334-8B07225C9FD9}"/>
                    </a:ext>
                  </a:extLst>
                </p14:cNvPr>
                <p14:cNvContentPartPr/>
                <p14:nvPr/>
              </p14:nvContentPartPr>
              <p14:xfrm>
                <a:off x="3222182" y="2191960"/>
                <a:ext cx="75960" cy="82800"/>
              </p14:xfrm>
            </p:contentPart>
          </mc:Choice>
          <mc:Fallback xmlns="">
            <p:pic>
              <p:nvPicPr>
                <p:cNvPr id="21552" name="Ink 21551">
                  <a:extLst>
                    <a:ext uri="{FF2B5EF4-FFF2-40B4-BE49-F238E27FC236}">
                      <a16:creationId xmlns:a16="http://schemas.microsoft.com/office/drawing/2014/main" id="{EB473382-5268-7B8F-7334-8B07225C9FD9}"/>
                    </a:ext>
                  </a:extLst>
                </p:cNvPr>
                <p:cNvPicPr/>
                <p:nvPr/>
              </p:nvPicPr>
              <p:blipFill>
                <a:blip r:embed="rId245"/>
                <a:stretch>
                  <a:fillRect/>
                </a:stretch>
              </p:blipFill>
              <p:spPr>
                <a:xfrm>
                  <a:off x="3186182" y="2155803"/>
                  <a:ext cx="147600" cy="154753"/>
                </a:xfrm>
                <a:prstGeom prst="rect">
                  <a:avLst/>
                </a:prstGeom>
              </p:spPr>
            </p:pic>
          </mc:Fallback>
        </mc:AlternateContent>
        <mc:AlternateContent xmlns:mc="http://schemas.openxmlformats.org/markup-compatibility/2006" xmlns:p14="http://schemas.microsoft.com/office/powerpoint/2010/main">
          <mc:Choice Requires="p14">
            <p:contentPart p14:bwMode="auto" r:id="rId246">
              <p14:nvContentPartPr>
                <p14:cNvPr id="21553" name="Ink 21552">
                  <a:extLst>
                    <a:ext uri="{FF2B5EF4-FFF2-40B4-BE49-F238E27FC236}">
                      <a16:creationId xmlns:a16="http://schemas.microsoft.com/office/drawing/2014/main" id="{B74FAAFE-F8B9-F098-7DE0-397734EDD449}"/>
                    </a:ext>
                  </a:extLst>
                </p14:cNvPr>
                <p14:cNvContentPartPr/>
                <p14:nvPr/>
              </p14:nvContentPartPr>
              <p14:xfrm>
                <a:off x="3277262" y="2140120"/>
                <a:ext cx="87120" cy="99720"/>
              </p14:xfrm>
            </p:contentPart>
          </mc:Choice>
          <mc:Fallback xmlns="">
            <p:pic>
              <p:nvPicPr>
                <p:cNvPr id="21553" name="Ink 21552">
                  <a:extLst>
                    <a:ext uri="{FF2B5EF4-FFF2-40B4-BE49-F238E27FC236}">
                      <a16:creationId xmlns:a16="http://schemas.microsoft.com/office/drawing/2014/main" id="{B74FAAFE-F8B9-F098-7DE0-397734EDD449}"/>
                    </a:ext>
                  </a:extLst>
                </p:cNvPr>
                <p:cNvPicPr/>
                <p:nvPr/>
              </p:nvPicPr>
              <p:blipFill>
                <a:blip r:embed="rId247"/>
                <a:stretch>
                  <a:fillRect/>
                </a:stretch>
              </p:blipFill>
              <p:spPr>
                <a:xfrm>
                  <a:off x="3241410" y="2104120"/>
                  <a:ext cx="158465" cy="171360"/>
                </a:xfrm>
                <a:prstGeom prst="rect">
                  <a:avLst/>
                </a:prstGeom>
              </p:spPr>
            </p:pic>
          </mc:Fallback>
        </mc:AlternateContent>
        <mc:AlternateContent xmlns:mc="http://schemas.openxmlformats.org/markup-compatibility/2006" xmlns:p14="http://schemas.microsoft.com/office/powerpoint/2010/main">
          <mc:Choice Requires="p14">
            <p:contentPart p14:bwMode="auto" r:id="rId248">
              <p14:nvContentPartPr>
                <p14:cNvPr id="21554" name="Ink 21553">
                  <a:extLst>
                    <a:ext uri="{FF2B5EF4-FFF2-40B4-BE49-F238E27FC236}">
                      <a16:creationId xmlns:a16="http://schemas.microsoft.com/office/drawing/2014/main" id="{71317836-2B51-3F47-1B76-292D0B0966A0}"/>
                    </a:ext>
                  </a:extLst>
                </p14:cNvPr>
                <p14:cNvContentPartPr/>
                <p14:nvPr/>
              </p14:nvContentPartPr>
              <p14:xfrm>
                <a:off x="2959742" y="2429920"/>
                <a:ext cx="52560" cy="249840"/>
              </p14:xfrm>
            </p:contentPart>
          </mc:Choice>
          <mc:Fallback xmlns="">
            <p:pic>
              <p:nvPicPr>
                <p:cNvPr id="21554" name="Ink 21553">
                  <a:extLst>
                    <a:ext uri="{FF2B5EF4-FFF2-40B4-BE49-F238E27FC236}">
                      <a16:creationId xmlns:a16="http://schemas.microsoft.com/office/drawing/2014/main" id="{71317836-2B51-3F47-1B76-292D0B0966A0}"/>
                    </a:ext>
                  </a:extLst>
                </p:cNvPr>
                <p:cNvPicPr/>
                <p:nvPr/>
              </p:nvPicPr>
              <p:blipFill>
                <a:blip r:embed="rId249"/>
                <a:stretch>
                  <a:fillRect/>
                </a:stretch>
              </p:blipFill>
              <p:spPr>
                <a:xfrm>
                  <a:off x="2923987" y="2393920"/>
                  <a:ext cx="123713" cy="321480"/>
                </a:xfrm>
                <a:prstGeom prst="rect">
                  <a:avLst/>
                </a:prstGeom>
              </p:spPr>
            </p:pic>
          </mc:Fallback>
        </mc:AlternateContent>
        <mc:AlternateContent xmlns:mc="http://schemas.openxmlformats.org/markup-compatibility/2006" xmlns:p14="http://schemas.microsoft.com/office/powerpoint/2010/main">
          <mc:Choice Requires="p14">
            <p:contentPart p14:bwMode="auto" r:id="rId250">
              <p14:nvContentPartPr>
                <p14:cNvPr id="21555" name="Ink 21554">
                  <a:extLst>
                    <a:ext uri="{FF2B5EF4-FFF2-40B4-BE49-F238E27FC236}">
                      <a16:creationId xmlns:a16="http://schemas.microsoft.com/office/drawing/2014/main" id="{C7D44E2C-816F-F259-7E0D-80D2A7D8C0B7}"/>
                    </a:ext>
                  </a:extLst>
                </p14:cNvPr>
                <p14:cNvContentPartPr/>
                <p14:nvPr/>
              </p14:nvContentPartPr>
              <p14:xfrm>
                <a:off x="2915822" y="2505880"/>
                <a:ext cx="132840" cy="93240"/>
              </p14:xfrm>
            </p:contentPart>
          </mc:Choice>
          <mc:Fallback xmlns="">
            <p:pic>
              <p:nvPicPr>
                <p:cNvPr id="21555" name="Ink 21554">
                  <a:extLst>
                    <a:ext uri="{FF2B5EF4-FFF2-40B4-BE49-F238E27FC236}">
                      <a16:creationId xmlns:a16="http://schemas.microsoft.com/office/drawing/2014/main" id="{C7D44E2C-816F-F259-7E0D-80D2A7D8C0B7}"/>
                    </a:ext>
                  </a:extLst>
                </p:cNvPr>
                <p:cNvPicPr/>
                <p:nvPr/>
              </p:nvPicPr>
              <p:blipFill>
                <a:blip r:embed="rId251"/>
                <a:stretch>
                  <a:fillRect/>
                </a:stretch>
              </p:blipFill>
              <p:spPr>
                <a:xfrm>
                  <a:off x="2879822" y="2470018"/>
                  <a:ext cx="204480" cy="164604"/>
                </a:xfrm>
                <a:prstGeom prst="rect">
                  <a:avLst/>
                </a:prstGeom>
              </p:spPr>
            </p:pic>
          </mc:Fallback>
        </mc:AlternateContent>
        <mc:AlternateContent xmlns:mc="http://schemas.openxmlformats.org/markup-compatibility/2006" xmlns:p14="http://schemas.microsoft.com/office/powerpoint/2010/main">
          <mc:Choice Requires="p14">
            <p:contentPart p14:bwMode="auto" r:id="rId252">
              <p14:nvContentPartPr>
                <p14:cNvPr id="21556" name="Ink 21555">
                  <a:extLst>
                    <a:ext uri="{FF2B5EF4-FFF2-40B4-BE49-F238E27FC236}">
                      <a16:creationId xmlns:a16="http://schemas.microsoft.com/office/drawing/2014/main" id="{A0EBC35D-C1CC-ACD1-0209-233E4660C051}"/>
                    </a:ext>
                  </a:extLst>
                </p14:cNvPr>
                <p14:cNvContentPartPr/>
                <p14:nvPr/>
              </p14:nvContentPartPr>
              <p14:xfrm>
                <a:off x="3019862" y="2464120"/>
                <a:ext cx="126720" cy="60480"/>
              </p14:xfrm>
            </p:contentPart>
          </mc:Choice>
          <mc:Fallback xmlns="">
            <p:pic>
              <p:nvPicPr>
                <p:cNvPr id="21556" name="Ink 21555">
                  <a:extLst>
                    <a:ext uri="{FF2B5EF4-FFF2-40B4-BE49-F238E27FC236}">
                      <a16:creationId xmlns:a16="http://schemas.microsoft.com/office/drawing/2014/main" id="{A0EBC35D-C1CC-ACD1-0209-233E4660C051}"/>
                    </a:ext>
                  </a:extLst>
                </p:cNvPr>
                <p:cNvPicPr/>
                <p:nvPr/>
              </p:nvPicPr>
              <p:blipFill>
                <a:blip r:embed="rId253"/>
                <a:stretch>
                  <a:fillRect/>
                </a:stretch>
              </p:blipFill>
              <p:spPr>
                <a:xfrm>
                  <a:off x="2983862" y="2428333"/>
                  <a:ext cx="198360" cy="131696"/>
                </a:xfrm>
                <a:prstGeom prst="rect">
                  <a:avLst/>
                </a:prstGeom>
              </p:spPr>
            </p:pic>
          </mc:Fallback>
        </mc:AlternateContent>
        <mc:AlternateContent xmlns:mc="http://schemas.openxmlformats.org/markup-compatibility/2006" xmlns:p14="http://schemas.microsoft.com/office/powerpoint/2010/main">
          <mc:Choice Requires="p14">
            <p:contentPart p14:bwMode="auto" r:id="rId254">
              <p14:nvContentPartPr>
                <p14:cNvPr id="21557" name="Ink 21556">
                  <a:extLst>
                    <a:ext uri="{FF2B5EF4-FFF2-40B4-BE49-F238E27FC236}">
                      <a16:creationId xmlns:a16="http://schemas.microsoft.com/office/drawing/2014/main" id="{5F9DE4EB-A599-0355-CFA7-67BFA8BC8F1A}"/>
                    </a:ext>
                  </a:extLst>
                </p14:cNvPr>
                <p14:cNvContentPartPr/>
                <p14:nvPr/>
              </p14:nvContentPartPr>
              <p14:xfrm>
                <a:off x="3131822" y="2408680"/>
                <a:ext cx="59040" cy="71280"/>
              </p14:xfrm>
            </p:contentPart>
          </mc:Choice>
          <mc:Fallback xmlns="">
            <p:pic>
              <p:nvPicPr>
                <p:cNvPr id="21557" name="Ink 21556">
                  <a:extLst>
                    <a:ext uri="{FF2B5EF4-FFF2-40B4-BE49-F238E27FC236}">
                      <a16:creationId xmlns:a16="http://schemas.microsoft.com/office/drawing/2014/main" id="{5F9DE4EB-A599-0355-CFA7-67BFA8BC8F1A}"/>
                    </a:ext>
                  </a:extLst>
                </p:cNvPr>
                <p:cNvPicPr/>
                <p:nvPr/>
              </p:nvPicPr>
              <p:blipFill>
                <a:blip r:embed="rId255"/>
                <a:stretch>
                  <a:fillRect/>
                </a:stretch>
              </p:blipFill>
              <p:spPr>
                <a:xfrm>
                  <a:off x="3095601" y="2372680"/>
                  <a:ext cx="131120" cy="142920"/>
                </a:xfrm>
                <a:prstGeom prst="rect">
                  <a:avLst/>
                </a:prstGeom>
              </p:spPr>
            </p:pic>
          </mc:Fallback>
        </mc:AlternateContent>
        <mc:AlternateContent xmlns:mc="http://schemas.openxmlformats.org/markup-compatibility/2006" xmlns:p14="http://schemas.microsoft.com/office/powerpoint/2010/main">
          <mc:Choice Requires="p14">
            <p:contentPart p14:bwMode="auto" r:id="rId256">
              <p14:nvContentPartPr>
                <p14:cNvPr id="21558" name="Ink 21557">
                  <a:extLst>
                    <a:ext uri="{FF2B5EF4-FFF2-40B4-BE49-F238E27FC236}">
                      <a16:creationId xmlns:a16="http://schemas.microsoft.com/office/drawing/2014/main" id="{FDAD1EF8-B37D-03A2-4E08-732F632D08A7}"/>
                    </a:ext>
                  </a:extLst>
                </p14:cNvPr>
                <p14:cNvContentPartPr/>
                <p14:nvPr/>
              </p14:nvContentPartPr>
              <p14:xfrm>
                <a:off x="3208862" y="2284840"/>
                <a:ext cx="97200" cy="170280"/>
              </p14:xfrm>
            </p:contentPart>
          </mc:Choice>
          <mc:Fallback xmlns="">
            <p:pic>
              <p:nvPicPr>
                <p:cNvPr id="21558" name="Ink 21557">
                  <a:extLst>
                    <a:ext uri="{FF2B5EF4-FFF2-40B4-BE49-F238E27FC236}">
                      <a16:creationId xmlns:a16="http://schemas.microsoft.com/office/drawing/2014/main" id="{FDAD1EF8-B37D-03A2-4E08-732F632D08A7}"/>
                    </a:ext>
                  </a:extLst>
                </p:cNvPr>
                <p:cNvPicPr/>
                <p:nvPr/>
              </p:nvPicPr>
              <p:blipFill>
                <a:blip r:embed="rId257"/>
                <a:stretch>
                  <a:fillRect/>
                </a:stretch>
              </p:blipFill>
              <p:spPr>
                <a:xfrm>
                  <a:off x="3172862" y="2248840"/>
                  <a:ext cx="168840" cy="241920"/>
                </a:xfrm>
                <a:prstGeom prst="rect">
                  <a:avLst/>
                </a:prstGeom>
              </p:spPr>
            </p:pic>
          </mc:Fallback>
        </mc:AlternateContent>
        <mc:AlternateContent xmlns:mc="http://schemas.openxmlformats.org/markup-compatibility/2006" xmlns:p14="http://schemas.microsoft.com/office/powerpoint/2010/main">
          <mc:Choice Requires="p14">
            <p:contentPart p14:bwMode="auto" r:id="rId258">
              <p14:nvContentPartPr>
                <p14:cNvPr id="21559" name="Ink 21558">
                  <a:extLst>
                    <a:ext uri="{FF2B5EF4-FFF2-40B4-BE49-F238E27FC236}">
                      <a16:creationId xmlns:a16="http://schemas.microsoft.com/office/drawing/2014/main" id="{FE6AC634-C588-0432-16B7-01A800FFAA16}"/>
                    </a:ext>
                  </a:extLst>
                </p14:cNvPr>
                <p14:cNvContentPartPr/>
                <p14:nvPr/>
              </p14:nvContentPartPr>
              <p14:xfrm>
                <a:off x="3278702" y="2205280"/>
                <a:ext cx="324000" cy="227160"/>
              </p14:xfrm>
            </p:contentPart>
          </mc:Choice>
          <mc:Fallback xmlns="">
            <p:pic>
              <p:nvPicPr>
                <p:cNvPr id="21559" name="Ink 21558">
                  <a:extLst>
                    <a:ext uri="{FF2B5EF4-FFF2-40B4-BE49-F238E27FC236}">
                      <a16:creationId xmlns:a16="http://schemas.microsoft.com/office/drawing/2014/main" id="{FE6AC634-C588-0432-16B7-01A800FFAA16}"/>
                    </a:ext>
                  </a:extLst>
                </p:cNvPr>
                <p:cNvPicPr/>
                <p:nvPr/>
              </p:nvPicPr>
              <p:blipFill>
                <a:blip r:embed="rId259"/>
                <a:stretch>
                  <a:fillRect/>
                </a:stretch>
              </p:blipFill>
              <p:spPr>
                <a:xfrm>
                  <a:off x="3242702" y="2169280"/>
                  <a:ext cx="395640" cy="298800"/>
                </a:xfrm>
                <a:prstGeom prst="rect">
                  <a:avLst/>
                </a:prstGeom>
              </p:spPr>
            </p:pic>
          </mc:Fallback>
        </mc:AlternateContent>
        <mc:AlternateContent xmlns:mc="http://schemas.openxmlformats.org/markup-compatibility/2006" xmlns:p14="http://schemas.microsoft.com/office/powerpoint/2010/main">
          <mc:Choice Requires="p14">
            <p:contentPart p14:bwMode="auto" r:id="rId260">
              <p14:nvContentPartPr>
                <p14:cNvPr id="21561" name="Ink 21560">
                  <a:extLst>
                    <a:ext uri="{FF2B5EF4-FFF2-40B4-BE49-F238E27FC236}">
                      <a16:creationId xmlns:a16="http://schemas.microsoft.com/office/drawing/2014/main" id="{356C8A00-7CAE-13C4-F137-713D2B4EB5B5}"/>
                    </a:ext>
                  </a:extLst>
                </p14:cNvPr>
                <p14:cNvContentPartPr/>
                <p14:nvPr/>
              </p14:nvContentPartPr>
              <p14:xfrm>
                <a:off x="3556622" y="2216440"/>
                <a:ext cx="74520" cy="132840"/>
              </p14:xfrm>
            </p:contentPart>
          </mc:Choice>
          <mc:Fallback xmlns="">
            <p:pic>
              <p:nvPicPr>
                <p:cNvPr id="21561" name="Ink 21560">
                  <a:extLst>
                    <a:ext uri="{FF2B5EF4-FFF2-40B4-BE49-F238E27FC236}">
                      <a16:creationId xmlns:a16="http://schemas.microsoft.com/office/drawing/2014/main" id="{356C8A00-7CAE-13C4-F137-713D2B4EB5B5}"/>
                    </a:ext>
                  </a:extLst>
                </p:cNvPr>
                <p:cNvPicPr/>
                <p:nvPr/>
              </p:nvPicPr>
              <p:blipFill>
                <a:blip r:embed="rId261"/>
                <a:stretch>
                  <a:fillRect/>
                </a:stretch>
              </p:blipFill>
              <p:spPr>
                <a:xfrm>
                  <a:off x="3520622" y="2180440"/>
                  <a:ext cx="146160" cy="204480"/>
                </a:xfrm>
                <a:prstGeom prst="rect">
                  <a:avLst/>
                </a:prstGeom>
              </p:spPr>
            </p:pic>
          </mc:Fallback>
        </mc:AlternateContent>
        <mc:AlternateContent xmlns:mc="http://schemas.openxmlformats.org/markup-compatibility/2006" xmlns:p14="http://schemas.microsoft.com/office/powerpoint/2010/main">
          <mc:Choice Requires="p14">
            <p:contentPart p14:bwMode="auto" r:id="rId262">
              <p14:nvContentPartPr>
                <p14:cNvPr id="21563" name="Ink 21562">
                  <a:extLst>
                    <a:ext uri="{FF2B5EF4-FFF2-40B4-BE49-F238E27FC236}">
                      <a16:creationId xmlns:a16="http://schemas.microsoft.com/office/drawing/2014/main" id="{45710DED-171D-6955-1857-D75394A98445}"/>
                    </a:ext>
                  </a:extLst>
                </p14:cNvPr>
                <p14:cNvContentPartPr/>
                <p14:nvPr/>
              </p14:nvContentPartPr>
              <p14:xfrm>
                <a:off x="3974942" y="1993960"/>
                <a:ext cx="122040" cy="144000"/>
              </p14:xfrm>
            </p:contentPart>
          </mc:Choice>
          <mc:Fallback xmlns="">
            <p:pic>
              <p:nvPicPr>
                <p:cNvPr id="21563" name="Ink 21562">
                  <a:extLst>
                    <a:ext uri="{FF2B5EF4-FFF2-40B4-BE49-F238E27FC236}">
                      <a16:creationId xmlns:a16="http://schemas.microsoft.com/office/drawing/2014/main" id="{45710DED-171D-6955-1857-D75394A98445}"/>
                    </a:ext>
                  </a:extLst>
                </p:cNvPr>
                <p:cNvPicPr/>
                <p:nvPr/>
              </p:nvPicPr>
              <p:blipFill>
                <a:blip r:embed="rId263"/>
                <a:stretch>
                  <a:fillRect/>
                </a:stretch>
              </p:blipFill>
              <p:spPr>
                <a:xfrm>
                  <a:off x="3938942" y="1957960"/>
                  <a:ext cx="193680" cy="215640"/>
                </a:xfrm>
                <a:prstGeom prst="rect">
                  <a:avLst/>
                </a:prstGeom>
              </p:spPr>
            </p:pic>
          </mc:Fallback>
        </mc:AlternateContent>
        <mc:AlternateContent xmlns:mc="http://schemas.openxmlformats.org/markup-compatibility/2006" xmlns:p14="http://schemas.microsoft.com/office/powerpoint/2010/main">
          <mc:Choice Requires="p14">
            <p:contentPart p14:bwMode="auto" r:id="rId264">
              <p14:nvContentPartPr>
                <p14:cNvPr id="21564" name="Ink 21563">
                  <a:extLst>
                    <a:ext uri="{FF2B5EF4-FFF2-40B4-BE49-F238E27FC236}">
                      <a16:creationId xmlns:a16="http://schemas.microsoft.com/office/drawing/2014/main" id="{F9CDF735-F482-2341-0BDE-7BF46EC06AB5}"/>
                    </a:ext>
                  </a:extLst>
                </p14:cNvPr>
                <p14:cNvContentPartPr/>
                <p14:nvPr/>
              </p14:nvContentPartPr>
              <p14:xfrm>
                <a:off x="3875222" y="1957600"/>
                <a:ext cx="128160" cy="207720"/>
              </p14:xfrm>
            </p:contentPart>
          </mc:Choice>
          <mc:Fallback xmlns="">
            <p:pic>
              <p:nvPicPr>
                <p:cNvPr id="21564" name="Ink 21563">
                  <a:extLst>
                    <a:ext uri="{FF2B5EF4-FFF2-40B4-BE49-F238E27FC236}">
                      <a16:creationId xmlns:a16="http://schemas.microsoft.com/office/drawing/2014/main" id="{F9CDF735-F482-2341-0BDE-7BF46EC06AB5}"/>
                    </a:ext>
                  </a:extLst>
                </p:cNvPr>
                <p:cNvPicPr/>
                <p:nvPr/>
              </p:nvPicPr>
              <p:blipFill>
                <a:blip r:embed="rId265"/>
                <a:stretch>
                  <a:fillRect/>
                </a:stretch>
              </p:blipFill>
              <p:spPr>
                <a:xfrm>
                  <a:off x="3839222" y="1921600"/>
                  <a:ext cx="199800" cy="279360"/>
                </a:xfrm>
                <a:prstGeom prst="rect">
                  <a:avLst/>
                </a:prstGeom>
              </p:spPr>
            </p:pic>
          </mc:Fallback>
        </mc:AlternateContent>
        <mc:AlternateContent xmlns:mc="http://schemas.openxmlformats.org/markup-compatibility/2006" xmlns:p14="http://schemas.microsoft.com/office/powerpoint/2010/main">
          <mc:Choice Requires="p14">
            <p:contentPart p14:bwMode="auto" r:id="rId266">
              <p14:nvContentPartPr>
                <p14:cNvPr id="21565" name="Ink 21564">
                  <a:extLst>
                    <a:ext uri="{FF2B5EF4-FFF2-40B4-BE49-F238E27FC236}">
                      <a16:creationId xmlns:a16="http://schemas.microsoft.com/office/drawing/2014/main" id="{5320E54A-0887-40B3-0BE7-76B39B8AE71E}"/>
                    </a:ext>
                  </a:extLst>
                </p14:cNvPr>
                <p14:cNvContentPartPr/>
                <p14:nvPr/>
              </p14:nvContentPartPr>
              <p14:xfrm>
                <a:off x="4129382" y="2060560"/>
                <a:ext cx="5040" cy="52920"/>
              </p14:xfrm>
            </p:contentPart>
          </mc:Choice>
          <mc:Fallback xmlns="">
            <p:pic>
              <p:nvPicPr>
                <p:cNvPr id="21565" name="Ink 21564">
                  <a:extLst>
                    <a:ext uri="{FF2B5EF4-FFF2-40B4-BE49-F238E27FC236}">
                      <a16:creationId xmlns:a16="http://schemas.microsoft.com/office/drawing/2014/main" id="{5320E54A-0887-40B3-0BE7-76B39B8AE71E}"/>
                    </a:ext>
                  </a:extLst>
                </p:cNvPr>
                <p:cNvPicPr/>
                <p:nvPr/>
              </p:nvPicPr>
              <p:blipFill>
                <a:blip r:embed="rId267"/>
                <a:stretch>
                  <a:fillRect/>
                </a:stretch>
              </p:blipFill>
              <p:spPr>
                <a:xfrm>
                  <a:off x="4093382" y="2024560"/>
                  <a:ext cx="76680" cy="124560"/>
                </a:xfrm>
                <a:prstGeom prst="rect">
                  <a:avLst/>
                </a:prstGeom>
              </p:spPr>
            </p:pic>
          </mc:Fallback>
        </mc:AlternateContent>
        <mc:AlternateContent xmlns:mc="http://schemas.openxmlformats.org/markup-compatibility/2006" xmlns:p14="http://schemas.microsoft.com/office/powerpoint/2010/main">
          <mc:Choice Requires="p14">
            <p:contentPart p14:bwMode="auto" r:id="rId268">
              <p14:nvContentPartPr>
                <p14:cNvPr id="21566" name="Ink 21565">
                  <a:extLst>
                    <a:ext uri="{FF2B5EF4-FFF2-40B4-BE49-F238E27FC236}">
                      <a16:creationId xmlns:a16="http://schemas.microsoft.com/office/drawing/2014/main" id="{B3771095-FD20-6434-7FC2-9BCD6B5F5A29}"/>
                    </a:ext>
                  </a:extLst>
                </p14:cNvPr>
                <p14:cNvContentPartPr/>
                <p14:nvPr/>
              </p14:nvContentPartPr>
              <p14:xfrm>
                <a:off x="4167182" y="1996120"/>
                <a:ext cx="360" cy="360"/>
              </p14:xfrm>
            </p:contentPart>
          </mc:Choice>
          <mc:Fallback xmlns="">
            <p:pic>
              <p:nvPicPr>
                <p:cNvPr id="21566" name="Ink 21565">
                  <a:extLst>
                    <a:ext uri="{FF2B5EF4-FFF2-40B4-BE49-F238E27FC236}">
                      <a16:creationId xmlns:a16="http://schemas.microsoft.com/office/drawing/2014/main" id="{B3771095-FD20-6434-7FC2-9BCD6B5F5A29}"/>
                    </a:ext>
                  </a:extLst>
                </p:cNvPr>
                <p:cNvPicPr/>
                <p:nvPr/>
              </p:nvPicPr>
              <p:blipFill>
                <a:blip r:embed="rId122"/>
                <a:stretch>
                  <a:fillRect/>
                </a:stretch>
              </p:blipFill>
              <p:spPr>
                <a:xfrm>
                  <a:off x="4131182" y="196012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69">
              <p14:nvContentPartPr>
                <p14:cNvPr id="21567" name="Ink 21566">
                  <a:extLst>
                    <a:ext uri="{FF2B5EF4-FFF2-40B4-BE49-F238E27FC236}">
                      <a16:creationId xmlns:a16="http://schemas.microsoft.com/office/drawing/2014/main" id="{93C46570-56F6-DC18-5598-BB5F5EE0CE6E}"/>
                    </a:ext>
                  </a:extLst>
                </p14:cNvPr>
                <p14:cNvContentPartPr/>
                <p14:nvPr/>
              </p14:nvContentPartPr>
              <p14:xfrm>
                <a:off x="4167182" y="1996120"/>
                <a:ext cx="163080" cy="103320"/>
              </p14:xfrm>
            </p:contentPart>
          </mc:Choice>
          <mc:Fallback xmlns="">
            <p:pic>
              <p:nvPicPr>
                <p:cNvPr id="21567" name="Ink 21566">
                  <a:extLst>
                    <a:ext uri="{FF2B5EF4-FFF2-40B4-BE49-F238E27FC236}">
                      <a16:creationId xmlns:a16="http://schemas.microsoft.com/office/drawing/2014/main" id="{93C46570-56F6-DC18-5598-BB5F5EE0CE6E}"/>
                    </a:ext>
                  </a:extLst>
                </p:cNvPr>
                <p:cNvPicPr/>
                <p:nvPr/>
              </p:nvPicPr>
              <p:blipFill>
                <a:blip r:embed="rId270"/>
                <a:stretch>
                  <a:fillRect/>
                </a:stretch>
              </p:blipFill>
              <p:spPr>
                <a:xfrm>
                  <a:off x="4131182" y="1960120"/>
                  <a:ext cx="234720" cy="174960"/>
                </a:xfrm>
                <a:prstGeom prst="rect">
                  <a:avLst/>
                </a:prstGeom>
              </p:spPr>
            </p:pic>
          </mc:Fallback>
        </mc:AlternateContent>
        <mc:AlternateContent xmlns:mc="http://schemas.openxmlformats.org/markup-compatibility/2006" xmlns:p14="http://schemas.microsoft.com/office/powerpoint/2010/main">
          <mc:Choice Requires="p14">
            <p:contentPart p14:bwMode="auto" r:id="rId271">
              <p14:nvContentPartPr>
                <p14:cNvPr id="21568" name="Ink 21567">
                  <a:extLst>
                    <a:ext uri="{FF2B5EF4-FFF2-40B4-BE49-F238E27FC236}">
                      <a16:creationId xmlns:a16="http://schemas.microsoft.com/office/drawing/2014/main" id="{46EC9F8A-9568-8983-3010-C8198E8FC6EE}"/>
                    </a:ext>
                  </a:extLst>
                </p14:cNvPr>
                <p14:cNvContentPartPr/>
                <p14:nvPr/>
              </p14:nvContentPartPr>
              <p14:xfrm>
                <a:off x="4347182" y="1993240"/>
                <a:ext cx="81000" cy="81000"/>
              </p14:xfrm>
            </p:contentPart>
          </mc:Choice>
          <mc:Fallback xmlns="">
            <p:pic>
              <p:nvPicPr>
                <p:cNvPr id="21568" name="Ink 21567">
                  <a:extLst>
                    <a:ext uri="{FF2B5EF4-FFF2-40B4-BE49-F238E27FC236}">
                      <a16:creationId xmlns:a16="http://schemas.microsoft.com/office/drawing/2014/main" id="{46EC9F8A-9568-8983-3010-C8198E8FC6EE}"/>
                    </a:ext>
                  </a:extLst>
                </p:cNvPr>
                <p:cNvPicPr/>
                <p:nvPr/>
              </p:nvPicPr>
              <p:blipFill>
                <a:blip r:embed="rId272"/>
                <a:stretch>
                  <a:fillRect/>
                </a:stretch>
              </p:blipFill>
              <p:spPr>
                <a:xfrm>
                  <a:off x="4311182" y="1957240"/>
                  <a:ext cx="152640" cy="152640"/>
                </a:xfrm>
                <a:prstGeom prst="rect">
                  <a:avLst/>
                </a:prstGeom>
              </p:spPr>
            </p:pic>
          </mc:Fallback>
        </mc:AlternateContent>
        <mc:AlternateContent xmlns:mc="http://schemas.openxmlformats.org/markup-compatibility/2006" xmlns:p14="http://schemas.microsoft.com/office/powerpoint/2010/main">
          <mc:Choice Requires="p14">
            <p:contentPart p14:bwMode="auto" r:id="rId273">
              <p14:nvContentPartPr>
                <p14:cNvPr id="21569" name="Ink 21568">
                  <a:extLst>
                    <a:ext uri="{FF2B5EF4-FFF2-40B4-BE49-F238E27FC236}">
                      <a16:creationId xmlns:a16="http://schemas.microsoft.com/office/drawing/2014/main" id="{D146D7E6-1D12-6B1A-1172-0512B2544EB5}"/>
                    </a:ext>
                  </a:extLst>
                </p14:cNvPr>
                <p14:cNvContentPartPr/>
                <p14:nvPr/>
              </p14:nvContentPartPr>
              <p14:xfrm>
                <a:off x="4443302" y="1911160"/>
                <a:ext cx="38520" cy="135720"/>
              </p14:xfrm>
            </p:contentPart>
          </mc:Choice>
          <mc:Fallback xmlns="">
            <p:pic>
              <p:nvPicPr>
                <p:cNvPr id="21569" name="Ink 21568">
                  <a:extLst>
                    <a:ext uri="{FF2B5EF4-FFF2-40B4-BE49-F238E27FC236}">
                      <a16:creationId xmlns:a16="http://schemas.microsoft.com/office/drawing/2014/main" id="{D146D7E6-1D12-6B1A-1172-0512B2544EB5}"/>
                    </a:ext>
                  </a:extLst>
                </p:cNvPr>
                <p:cNvPicPr/>
                <p:nvPr/>
              </p:nvPicPr>
              <p:blipFill>
                <a:blip r:embed="rId274"/>
                <a:stretch>
                  <a:fillRect/>
                </a:stretch>
              </p:blipFill>
              <p:spPr>
                <a:xfrm>
                  <a:off x="4406962" y="1875160"/>
                  <a:ext cx="110836" cy="207360"/>
                </a:xfrm>
                <a:prstGeom prst="rect">
                  <a:avLst/>
                </a:prstGeom>
              </p:spPr>
            </p:pic>
          </mc:Fallback>
        </mc:AlternateContent>
        <mc:AlternateContent xmlns:mc="http://schemas.openxmlformats.org/markup-compatibility/2006" xmlns:p14="http://schemas.microsoft.com/office/powerpoint/2010/main">
          <mc:Choice Requires="p14">
            <p:contentPart p14:bwMode="auto" r:id="rId275">
              <p14:nvContentPartPr>
                <p14:cNvPr id="21570" name="Ink 21569">
                  <a:extLst>
                    <a:ext uri="{FF2B5EF4-FFF2-40B4-BE49-F238E27FC236}">
                      <a16:creationId xmlns:a16="http://schemas.microsoft.com/office/drawing/2014/main" id="{144E993D-D11A-9C7A-1726-4A93BC880C9B}"/>
                    </a:ext>
                  </a:extLst>
                </p14:cNvPr>
                <p14:cNvContentPartPr/>
                <p14:nvPr/>
              </p14:nvContentPartPr>
              <p14:xfrm>
                <a:off x="4509902" y="1988200"/>
                <a:ext cx="75960" cy="51120"/>
              </p14:xfrm>
            </p:contentPart>
          </mc:Choice>
          <mc:Fallback xmlns="">
            <p:pic>
              <p:nvPicPr>
                <p:cNvPr id="21570" name="Ink 21569">
                  <a:extLst>
                    <a:ext uri="{FF2B5EF4-FFF2-40B4-BE49-F238E27FC236}">
                      <a16:creationId xmlns:a16="http://schemas.microsoft.com/office/drawing/2014/main" id="{144E993D-D11A-9C7A-1726-4A93BC880C9B}"/>
                    </a:ext>
                  </a:extLst>
                </p:cNvPr>
                <p:cNvPicPr/>
                <p:nvPr/>
              </p:nvPicPr>
              <p:blipFill>
                <a:blip r:embed="rId276"/>
                <a:stretch>
                  <a:fillRect/>
                </a:stretch>
              </p:blipFill>
              <p:spPr>
                <a:xfrm>
                  <a:off x="4474072" y="1952200"/>
                  <a:ext cx="147262" cy="122760"/>
                </a:xfrm>
                <a:prstGeom prst="rect">
                  <a:avLst/>
                </a:prstGeom>
              </p:spPr>
            </p:pic>
          </mc:Fallback>
        </mc:AlternateContent>
        <mc:AlternateContent xmlns:mc="http://schemas.openxmlformats.org/markup-compatibility/2006" xmlns:p14="http://schemas.microsoft.com/office/powerpoint/2010/main">
          <mc:Choice Requires="p14">
            <p:contentPart p14:bwMode="auto" r:id="rId277">
              <p14:nvContentPartPr>
                <p14:cNvPr id="21571" name="Ink 21570">
                  <a:extLst>
                    <a:ext uri="{FF2B5EF4-FFF2-40B4-BE49-F238E27FC236}">
                      <a16:creationId xmlns:a16="http://schemas.microsoft.com/office/drawing/2014/main" id="{CA08B70E-322A-ED96-BAF2-A8B61178C086}"/>
                    </a:ext>
                  </a:extLst>
                </p14:cNvPr>
                <p14:cNvContentPartPr/>
                <p14:nvPr/>
              </p14:nvContentPartPr>
              <p14:xfrm>
                <a:off x="4604582" y="1870120"/>
                <a:ext cx="222840" cy="150840"/>
              </p14:xfrm>
            </p:contentPart>
          </mc:Choice>
          <mc:Fallback xmlns="">
            <p:pic>
              <p:nvPicPr>
                <p:cNvPr id="21571" name="Ink 21570">
                  <a:extLst>
                    <a:ext uri="{FF2B5EF4-FFF2-40B4-BE49-F238E27FC236}">
                      <a16:creationId xmlns:a16="http://schemas.microsoft.com/office/drawing/2014/main" id="{CA08B70E-322A-ED96-BAF2-A8B61178C086}"/>
                    </a:ext>
                  </a:extLst>
                </p:cNvPr>
                <p:cNvPicPr/>
                <p:nvPr/>
              </p:nvPicPr>
              <p:blipFill>
                <a:blip r:embed="rId278"/>
                <a:stretch>
                  <a:fillRect/>
                </a:stretch>
              </p:blipFill>
              <p:spPr>
                <a:xfrm>
                  <a:off x="4568582" y="1834120"/>
                  <a:ext cx="294480" cy="222480"/>
                </a:xfrm>
                <a:prstGeom prst="rect">
                  <a:avLst/>
                </a:prstGeom>
              </p:spPr>
            </p:pic>
          </mc:Fallback>
        </mc:AlternateContent>
        <mc:AlternateContent xmlns:mc="http://schemas.openxmlformats.org/markup-compatibility/2006" xmlns:p14="http://schemas.microsoft.com/office/powerpoint/2010/main">
          <mc:Choice Requires="p14">
            <p:contentPart p14:bwMode="auto" r:id="rId279">
              <p14:nvContentPartPr>
                <p14:cNvPr id="21572" name="Ink 21571">
                  <a:extLst>
                    <a:ext uri="{FF2B5EF4-FFF2-40B4-BE49-F238E27FC236}">
                      <a16:creationId xmlns:a16="http://schemas.microsoft.com/office/drawing/2014/main" id="{B5F3432D-4853-5BC4-9271-B254697820FD}"/>
                    </a:ext>
                  </a:extLst>
                </p14:cNvPr>
                <p14:cNvContentPartPr/>
                <p14:nvPr/>
              </p14:nvContentPartPr>
              <p14:xfrm>
                <a:off x="4836422" y="1889560"/>
                <a:ext cx="68400" cy="80640"/>
              </p14:xfrm>
            </p:contentPart>
          </mc:Choice>
          <mc:Fallback xmlns="">
            <p:pic>
              <p:nvPicPr>
                <p:cNvPr id="21572" name="Ink 21571">
                  <a:extLst>
                    <a:ext uri="{FF2B5EF4-FFF2-40B4-BE49-F238E27FC236}">
                      <a16:creationId xmlns:a16="http://schemas.microsoft.com/office/drawing/2014/main" id="{B5F3432D-4853-5BC4-9271-B254697820FD}"/>
                    </a:ext>
                  </a:extLst>
                </p:cNvPr>
                <p:cNvPicPr/>
                <p:nvPr/>
              </p:nvPicPr>
              <p:blipFill>
                <a:blip r:embed="rId280"/>
                <a:stretch>
                  <a:fillRect/>
                </a:stretch>
              </p:blipFill>
              <p:spPr>
                <a:xfrm>
                  <a:off x="4800232" y="1853560"/>
                  <a:ext cx="140419" cy="152280"/>
                </a:xfrm>
                <a:prstGeom prst="rect">
                  <a:avLst/>
                </a:prstGeom>
              </p:spPr>
            </p:pic>
          </mc:Fallback>
        </mc:AlternateContent>
        <mc:AlternateContent xmlns:mc="http://schemas.openxmlformats.org/markup-compatibility/2006" xmlns:p14="http://schemas.microsoft.com/office/powerpoint/2010/main">
          <mc:Choice Requires="p14">
            <p:contentPart p14:bwMode="auto" r:id="rId281">
              <p14:nvContentPartPr>
                <p14:cNvPr id="21573" name="Ink 21572">
                  <a:extLst>
                    <a:ext uri="{FF2B5EF4-FFF2-40B4-BE49-F238E27FC236}">
                      <a16:creationId xmlns:a16="http://schemas.microsoft.com/office/drawing/2014/main" id="{55DA3DD0-DCA8-4D73-E9BF-B3EC2C021E71}"/>
                    </a:ext>
                  </a:extLst>
                </p14:cNvPr>
                <p14:cNvContentPartPr/>
                <p14:nvPr/>
              </p14:nvContentPartPr>
              <p14:xfrm>
                <a:off x="4953422" y="1854640"/>
                <a:ext cx="47880" cy="102600"/>
              </p14:xfrm>
            </p:contentPart>
          </mc:Choice>
          <mc:Fallback xmlns="">
            <p:pic>
              <p:nvPicPr>
                <p:cNvPr id="21573" name="Ink 21572">
                  <a:extLst>
                    <a:ext uri="{FF2B5EF4-FFF2-40B4-BE49-F238E27FC236}">
                      <a16:creationId xmlns:a16="http://schemas.microsoft.com/office/drawing/2014/main" id="{55DA3DD0-DCA8-4D73-E9BF-B3EC2C021E71}"/>
                    </a:ext>
                  </a:extLst>
                </p:cNvPr>
                <p:cNvPicPr/>
                <p:nvPr/>
              </p:nvPicPr>
              <p:blipFill>
                <a:blip r:embed="rId282"/>
                <a:stretch>
                  <a:fillRect/>
                </a:stretch>
              </p:blipFill>
              <p:spPr>
                <a:xfrm>
                  <a:off x="4917422" y="1818640"/>
                  <a:ext cx="119520" cy="174240"/>
                </a:xfrm>
                <a:prstGeom prst="rect">
                  <a:avLst/>
                </a:prstGeom>
              </p:spPr>
            </p:pic>
          </mc:Fallback>
        </mc:AlternateContent>
        <mc:AlternateContent xmlns:mc="http://schemas.openxmlformats.org/markup-compatibility/2006" xmlns:p14="http://schemas.microsoft.com/office/powerpoint/2010/main">
          <mc:Choice Requires="p14">
            <p:contentPart p14:bwMode="auto" r:id="rId283">
              <p14:nvContentPartPr>
                <p14:cNvPr id="21611" name="Ink 21610">
                  <a:extLst>
                    <a:ext uri="{FF2B5EF4-FFF2-40B4-BE49-F238E27FC236}">
                      <a16:creationId xmlns:a16="http://schemas.microsoft.com/office/drawing/2014/main" id="{877DC5EA-2712-0185-5FED-8F7E1AC41A84}"/>
                    </a:ext>
                  </a:extLst>
                </p14:cNvPr>
                <p14:cNvContentPartPr/>
                <p14:nvPr/>
              </p14:nvContentPartPr>
              <p14:xfrm>
                <a:off x="3124866" y="2526040"/>
                <a:ext cx="160200" cy="85680"/>
              </p14:xfrm>
            </p:contentPart>
          </mc:Choice>
          <mc:Fallback xmlns="">
            <p:pic>
              <p:nvPicPr>
                <p:cNvPr id="21611" name="Ink 21610">
                  <a:extLst>
                    <a:ext uri="{FF2B5EF4-FFF2-40B4-BE49-F238E27FC236}">
                      <a16:creationId xmlns:a16="http://schemas.microsoft.com/office/drawing/2014/main" id="{877DC5EA-2712-0185-5FED-8F7E1AC41A84}"/>
                    </a:ext>
                  </a:extLst>
                </p:cNvPr>
                <p:cNvPicPr/>
                <p:nvPr/>
              </p:nvPicPr>
              <p:blipFill>
                <a:blip r:embed="rId284"/>
                <a:stretch>
                  <a:fillRect/>
                </a:stretch>
              </p:blipFill>
              <p:spPr>
                <a:xfrm>
                  <a:off x="3088866" y="2490040"/>
                  <a:ext cx="231840" cy="157320"/>
                </a:xfrm>
                <a:prstGeom prst="rect">
                  <a:avLst/>
                </a:prstGeom>
              </p:spPr>
            </p:pic>
          </mc:Fallback>
        </mc:AlternateContent>
        <mc:AlternateContent xmlns:mc="http://schemas.openxmlformats.org/markup-compatibility/2006" xmlns:p14="http://schemas.microsoft.com/office/powerpoint/2010/main">
          <mc:Choice Requires="p14">
            <p:contentPart p14:bwMode="auto" r:id="rId285">
              <p14:nvContentPartPr>
                <p14:cNvPr id="21612" name="Ink 21611">
                  <a:extLst>
                    <a:ext uri="{FF2B5EF4-FFF2-40B4-BE49-F238E27FC236}">
                      <a16:creationId xmlns:a16="http://schemas.microsoft.com/office/drawing/2014/main" id="{BFCE79FE-25DC-C6B8-F2DC-ACFEFB0FF7BE}"/>
                    </a:ext>
                  </a:extLst>
                </p14:cNvPr>
                <p14:cNvContentPartPr/>
                <p14:nvPr/>
              </p14:nvContentPartPr>
              <p14:xfrm>
                <a:off x="3274986" y="2434960"/>
                <a:ext cx="76680" cy="134640"/>
              </p14:xfrm>
            </p:contentPart>
          </mc:Choice>
          <mc:Fallback xmlns="">
            <p:pic>
              <p:nvPicPr>
                <p:cNvPr id="21612" name="Ink 21611">
                  <a:extLst>
                    <a:ext uri="{FF2B5EF4-FFF2-40B4-BE49-F238E27FC236}">
                      <a16:creationId xmlns:a16="http://schemas.microsoft.com/office/drawing/2014/main" id="{BFCE79FE-25DC-C6B8-F2DC-ACFEFB0FF7BE}"/>
                    </a:ext>
                  </a:extLst>
                </p:cNvPr>
                <p:cNvPicPr/>
                <p:nvPr/>
              </p:nvPicPr>
              <p:blipFill>
                <a:blip r:embed="rId286"/>
                <a:stretch>
                  <a:fillRect/>
                </a:stretch>
              </p:blipFill>
              <p:spPr>
                <a:xfrm>
                  <a:off x="3238986" y="2398960"/>
                  <a:ext cx="148320" cy="206280"/>
                </a:xfrm>
                <a:prstGeom prst="rect">
                  <a:avLst/>
                </a:prstGeom>
              </p:spPr>
            </p:pic>
          </mc:Fallback>
        </mc:AlternateContent>
        <mc:AlternateContent xmlns:mc="http://schemas.openxmlformats.org/markup-compatibility/2006" xmlns:p14="http://schemas.microsoft.com/office/powerpoint/2010/main">
          <mc:Choice Requires="p14">
            <p:contentPart p14:bwMode="auto" r:id="rId287">
              <p14:nvContentPartPr>
                <p14:cNvPr id="21614" name="Ink 21613">
                  <a:extLst>
                    <a:ext uri="{FF2B5EF4-FFF2-40B4-BE49-F238E27FC236}">
                      <a16:creationId xmlns:a16="http://schemas.microsoft.com/office/drawing/2014/main" id="{FA281A18-A15F-5D29-9BEB-75EADDE8A976}"/>
                    </a:ext>
                  </a:extLst>
                </p14:cNvPr>
                <p14:cNvContentPartPr/>
                <p14:nvPr/>
              </p14:nvContentPartPr>
              <p14:xfrm>
                <a:off x="3373266" y="2464120"/>
                <a:ext cx="3600" cy="12600"/>
              </p14:xfrm>
            </p:contentPart>
          </mc:Choice>
          <mc:Fallback xmlns="">
            <p:pic>
              <p:nvPicPr>
                <p:cNvPr id="21614" name="Ink 21613">
                  <a:extLst>
                    <a:ext uri="{FF2B5EF4-FFF2-40B4-BE49-F238E27FC236}">
                      <a16:creationId xmlns:a16="http://schemas.microsoft.com/office/drawing/2014/main" id="{FA281A18-A15F-5D29-9BEB-75EADDE8A976}"/>
                    </a:ext>
                  </a:extLst>
                </p:cNvPr>
                <p:cNvPicPr/>
                <p:nvPr/>
              </p:nvPicPr>
              <p:blipFill>
                <a:blip r:embed="rId288"/>
                <a:stretch>
                  <a:fillRect/>
                </a:stretch>
              </p:blipFill>
              <p:spPr>
                <a:xfrm>
                  <a:off x="3337266" y="2428120"/>
                  <a:ext cx="75240" cy="84240"/>
                </a:xfrm>
                <a:prstGeom prst="rect">
                  <a:avLst/>
                </a:prstGeom>
              </p:spPr>
            </p:pic>
          </mc:Fallback>
        </mc:AlternateContent>
        <mc:AlternateContent xmlns:mc="http://schemas.openxmlformats.org/markup-compatibility/2006" xmlns:p14="http://schemas.microsoft.com/office/powerpoint/2010/main">
          <mc:Choice Requires="p14">
            <p:contentPart p14:bwMode="auto" r:id="rId289">
              <p14:nvContentPartPr>
                <p14:cNvPr id="21616" name="Ink 21615">
                  <a:extLst>
                    <a:ext uri="{FF2B5EF4-FFF2-40B4-BE49-F238E27FC236}">
                      <a16:creationId xmlns:a16="http://schemas.microsoft.com/office/drawing/2014/main" id="{C42D6C5D-8D4C-6321-8546-DFA8770078C7}"/>
                    </a:ext>
                  </a:extLst>
                </p14:cNvPr>
                <p14:cNvContentPartPr/>
                <p14:nvPr/>
              </p14:nvContentPartPr>
              <p14:xfrm>
                <a:off x="3370386" y="2433880"/>
                <a:ext cx="41760" cy="142920"/>
              </p14:xfrm>
            </p:contentPart>
          </mc:Choice>
          <mc:Fallback xmlns="">
            <p:pic>
              <p:nvPicPr>
                <p:cNvPr id="21616" name="Ink 21615">
                  <a:extLst>
                    <a:ext uri="{FF2B5EF4-FFF2-40B4-BE49-F238E27FC236}">
                      <a16:creationId xmlns:a16="http://schemas.microsoft.com/office/drawing/2014/main" id="{C42D6C5D-8D4C-6321-8546-DFA8770078C7}"/>
                    </a:ext>
                  </a:extLst>
                </p:cNvPr>
                <p:cNvPicPr/>
                <p:nvPr/>
              </p:nvPicPr>
              <p:blipFill>
                <a:blip r:embed="rId290"/>
                <a:stretch>
                  <a:fillRect/>
                </a:stretch>
              </p:blipFill>
              <p:spPr>
                <a:xfrm>
                  <a:off x="3334386" y="2397880"/>
                  <a:ext cx="113400" cy="214560"/>
                </a:xfrm>
                <a:prstGeom prst="rect">
                  <a:avLst/>
                </a:prstGeom>
              </p:spPr>
            </p:pic>
          </mc:Fallback>
        </mc:AlternateContent>
        <mc:AlternateContent xmlns:mc="http://schemas.openxmlformats.org/markup-compatibility/2006" xmlns:p14="http://schemas.microsoft.com/office/powerpoint/2010/main">
          <mc:Choice Requires="p14">
            <p:contentPart p14:bwMode="auto" r:id="rId291">
              <p14:nvContentPartPr>
                <p14:cNvPr id="21617" name="Ink 21616">
                  <a:extLst>
                    <a:ext uri="{FF2B5EF4-FFF2-40B4-BE49-F238E27FC236}">
                      <a16:creationId xmlns:a16="http://schemas.microsoft.com/office/drawing/2014/main" id="{537C66D0-F036-280D-8DAE-24733D6267C8}"/>
                    </a:ext>
                  </a:extLst>
                </p14:cNvPr>
                <p14:cNvContentPartPr/>
                <p14:nvPr/>
              </p14:nvContentPartPr>
              <p14:xfrm>
                <a:off x="3358866" y="2375200"/>
                <a:ext cx="58680" cy="41400"/>
              </p14:xfrm>
            </p:contentPart>
          </mc:Choice>
          <mc:Fallback xmlns="">
            <p:pic>
              <p:nvPicPr>
                <p:cNvPr id="21617" name="Ink 21616">
                  <a:extLst>
                    <a:ext uri="{FF2B5EF4-FFF2-40B4-BE49-F238E27FC236}">
                      <a16:creationId xmlns:a16="http://schemas.microsoft.com/office/drawing/2014/main" id="{537C66D0-F036-280D-8DAE-24733D6267C8}"/>
                    </a:ext>
                  </a:extLst>
                </p:cNvPr>
                <p:cNvPicPr/>
                <p:nvPr/>
              </p:nvPicPr>
              <p:blipFill>
                <a:blip r:embed="rId292"/>
                <a:stretch>
                  <a:fillRect/>
                </a:stretch>
              </p:blipFill>
              <p:spPr>
                <a:xfrm>
                  <a:off x="3322866" y="2339510"/>
                  <a:ext cx="130320" cy="112422"/>
                </a:xfrm>
                <a:prstGeom prst="rect">
                  <a:avLst/>
                </a:prstGeom>
              </p:spPr>
            </p:pic>
          </mc:Fallback>
        </mc:AlternateContent>
        <mc:AlternateContent xmlns:mc="http://schemas.openxmlformats.org/markup-compatibility/2006" xmlns:p14="http://schemas.microsoft.com/office/powerpoint/2010/main">
          <mc:Choice Requires="p14">
            <p:contentPart p14:bwMode="auto" r:id="rId293">
              <p14:nvContentPartPr>
                <p14:cNvPr id="21618" name="Ink 21617">
                  <a:extLst>
                    <a:ext uri="{FF2B5EF4-FFF2-40B4-BE49-F238E27FC236}">
                      <a16:creationId xmlns:a16="http://schemas.microsoft.com/office/drawing/2014/main" id="{1E79365B-3E2C-DF54-BF3F-6F28ACA3713B}"/>
                    </a:ext>
                  </a:extLst>
                </p14:cNvPr>
                <p14:cNvContentPartPr/>
                <p14:nvPr/>
              </p14:nvContentPartPr>
              <p14:xfrm>
                <a:off x="3377946" y="2481760"/>
                <a:ext cx="66600" cy="27360"/>
              </p14:xfrm>
            </p:contentPart>
          </mc:Choice>
          <mc:Fallback xmlns="">
            <p:pic>
              <p:nvPicPr>
                <p:cNvPr id="21618" name="Ink 21617">
                  <a:extLst>
                    <a:ext uri="{FF2B5EF4-FFF2-40B4-BE49-F238E27FC236}">
                      <a16:creationId xmlns:a16="http://schemas.microsoft.com/office/drawing/2014/main" id="{1E79365B-3E2C-DF54-BF3F-6F28ACA3713B}"/>
                    </a:ext>
                  </a:extLst>
                </p:cNvPr>
                <p:cNvPicPr/>
                <p:nvPr/>
              </p:nvPicPr>
              <p:blipFill>
                <a:blip r:embed="rId294"/>
                <a:stretch>
                  <a:fillRect/>
                </a:stretch>
              </p:blipFill>
              <p:spPr>
                <a:xfrm>
                  <a:off x="3341946" y="2445760"/>
                  <a:ext cx="138240" cy="99000"/>
                </a:xfrm>
                <a:prstGeom prst="rect">
                  <a:avLst/>
                </a:prstGeom>
              </p:spPr>
            </p:pic>
          </mc:Fallback>
        </mc:AlternateContent>
        <mc:AlternateContent xmlns:mc="http://schemas.openxmlformats.org/markup-compatibility/2006" xmlns:p14="http://schemas.microsoft.com/office/powerpoint/2010/main">
          <mc:Choice Requires="p14">
            <p:contentPart p14:bwMode="auto" r:id="rId295">
              <p14:nvContentPartPr>
                <p14:cNvPr id="21619" name="Ink 21618">
                  <a:extLst>
                    <a:ext uri="{FF2B5EF4-FFF2-40B4-BE49-F238E27FC236}">
                      <a16:creationId xmlns:a16="http://schemas.microsoft.com/office/drawing/2014/main" id="{F6CB0C5C-B9C4-52C4-6B7B-6D009116AB8E}"/>
                    </a:ext>
                  </a:extLst>
                </p14:cNvPr>
                <p14:cNvContentPartPr/>
                <p14:nvPr/>
              </p14:nvContentPartPr>
              <p14:xfrm>
                <a:off x="3439506" y="2317600"/>
                <a:ext cx="286200" cy="176040"/>
              </p14:xfrm>
            </p:contentPart>
          </mc:Choice>
          <mc:Fallback xmlns="">
            <p:pic>
              <p:nvPicPr>
                <p:cNvPr id="21619" name="Ink 21618">
                  <a:extLst>
                    <a:ext uri="{FF2B5EF4-FFF2-40B4-BE49-F238E27FC236}">
                      <a16:creationId xmlns:a16="http://schemas.microsoft.com/office/drawing/2014/main" id="{F6CB0C5C-B9C4-52C4-6B7B-6D009116AB8E}"/>
                    </a:ext>
                  </a:extLst>
                </p:cNvPr>
                <p:cNvPicPr/>
                <p:nvPr/>
              </p:nvPicPr>
              <p:blipFill>
                <a:blip r:embed="rId296"/>
                <a:stretch>
                  <a:fillRect/>
                </a:stretch>
              </p:blipFill>
              <p:spPr>
                <a:xfrm>
                  <a:off x="3403506" y="2281600"/>
                  <a:ext cx="357840" cy="247680"/>
                </a:xfrm>
                <a:prstGeom prst="rect">
                  <a:avLst/>
                </a:prstGeom>
              </p:spPr>
            </p:pic>
          </mc:Fallback>
        </mc:AlternateContent>
        <mc:AlternateContent xmlns:mc="http://schemas.openxmlformats.org/markup-compatibility/2006" xmlns:p14="http://schemas.microsoft.com/office/powerpoint/2010/main">
          <mc:Choice Requires="p14">
            <p:contentPart p14:bwMode="auto" r:id="rId297">
              <p14:nvContentPartPr>
                <p14:cNvPr id="21620" name="Ink 21619">
                  <a:extLst>
                    <a:ext uri="{FF2B5EF4-FFF2-40B4-BE49-F238E27FC236}">
                      <a16:creationId xmlns:a16="http://schemas.microsoft.com/office/drawing/2014/main" id="{AB201344-864C-0E67-83A8-BDF797508C51}"/>
                    </a:ext>
                  </a:extLst>
                </p14:cNvPr>
                <p14:cNvContentPartPr/>
                <p14:nvPr/>
              </p14:nvContentPartPr>
              <p14:xfrm>
                <a:off x="3723546" y="2290600"/>
                <a:ext cx="27360" cy="98280"/>
              </p14:xfrm>
            </p:contentPart>
          </mc:Choice>
          <mc:Fallback xmlns="">
            <p:pic>
              <p:nvPicPr>
                <p:cNvPr id="21620" name="Ink 21619">
                  <a:extLst>
                    <a:ext uri="{FF2B5EF4-FFF2-40B4-BE49-F238E27FC236}">
                      <a16:creationId xmlns:a16="http://schemas.microsoft.com/office/drawing/2014/main" id="{AB201344-864C-0E67-83A8-BDF797508C51}"/>
                    </a:ext>
                  </a:extLst>
                </p:cNvPr>
                <p:cNvPicPr/>
                <p:nvPr/>
              </p:nvPicPr>
              <p:blipFill>
                <a:blip r:embed="rId298"/>
                <a:stretch>
                  <a:fillRect/>
                </a:stretch>
              </p:blipFill>
              <p:spPr>
                <a:xfrm>
                  <a:off x="3687546" y="2254600"/>
                  <a:ext cx="99000" cy="169920"/>
                </a:xfrm>
                <a:prstGeom prst="rect">
                  <a:avLst/>
                </a:prstGeom>
              </p:spPr>
            </p:pic>
          </mc:Fallback>
        </mc:AlternateContent>
        <mc:AlternateContent xmlns:mc="http://schemas.openxmlformats.org/markup-compatibility/2006" xmlns:p14="http://schemas.microsoft.com/office/powerpoint/2010/main">
          <mc:Choice Requires="p14">
            <p:contentPart p14:bwMode="auto" r:id="rId299">
              <p14:nvContentPartPr>
                <p14:cNvPr id="21621" name="Ink 21620">
                  <a:extLst>
                    <a:ext uri="{FF2B5EF4-FFF2-40B4-BE49-F238E27FC236}">
                      <a16:creationId xmlns:a16="http://schemas.microsoft.com/office/drawing/2014/main" id="{A13FF2D3-2560-CFF3-D851-3AB6109A3E30}"/>
                    </a:ext>
                  </a:extLst>
                </p14:cNvPr>
                <p14:cNvContentPartPr/>
                <p14:nvPr/>
              </p14:nvContentPartPr>
              <p14:xfrm>
                <a:off x="3753426" y="2280880"/>
                <a:ext cx="49320" cy="43560"/>
              </p14:xfrm>
            </p:contentPart>
          </mc:Choice>
          <mc:Fallback xmlns="">
            <p:pic>
              <p:nvPicPr>
                <p:cNvPr id="21621" name="Ink 21620">
                  <a:extLst>
                    <a:ext uri="{FF2B5EF4-FFF2-40B4-BE49-F238E27FC236}">
                      <a16:creationId xmlns:a16="http://schemas.microsoft.com/office/drawing/2014/main" id="{A13FF2D3-2560-CFF3-D851-3AB6109A3E30}"/>
                    </a:ext>
                  </a:extLst>
                </p:cNvPr>
                <p:cNvPicPr/>
                <p:nvPr/>
              </p:nvPicPr>
              <p:blipFill>
                <a:blip r:embed="rId300"/>
                <a:stretch>
                  <a:fillRect/>
                </a:stretch>
              </p:blipFill>
              <p:spPr>
                <a:xfrm>
                  <a:off x="3717426" y="2244880"/>
                  <a:ext cx="120960" cy="115200"/>
                </a:xfrm>
                <a:prstGeom prst="rect">
                  <a:avLst/>
                </a:prstGeom>
              </p:spPr>
            </p:pic>
          </mc:Fallback>
        </mc:AlternateContent>
        <mc:AlternateContent xmlns:mc="http://schemas.openxmlformats.org/markup-compatibility/2006" xmlns:p14="http://schemas.microsoft.com/office/powerpoint/2010/main">
          <mc:Choice Requires="p14">
            <p:contentPart p14:bwMode="auto" r:id="rId301">
              <p14:nvContentPartPr>
                <p14:cNvPr id="21623" name="Ink 21622">
                  <a:extLst>
                    <a:ext uri="{FF2B5EF4-FFF2-40B4-BE49-F238E27FC236}">
                      <a16:creationId xmlns:a16="http://schemas.microsoft.com/office/drawing/2014/main" id="{3D644012-12F7-2149-1020-D27A04A7A9A7}"/>
                    </a:ext>
                  </a:extLst>
                </p14:cNvPr>
                <p14:cNvContentPartPr/>
                <p14:nvPr/>
              </p14:nvContentPartPr>
              <p14:xfrm>
                <a:off x="3714186" y="2351080"/>
                <a:ext cx="91800" cy="55440"/>
              </p14:xfrm>
            </p:contentPart>
          </mc:Choice>
          <mc:Fallback xmlns="">
            <p:pic>
              <p:nvPicPr>
                <p:cNvPr id="21623" name="Ink 21622">
                  <a:extLst>
                    <a:ext uri="{FF2B5EF4-FFF2-40B4-BE49-F238E27FC236}">
                      <a16:creationId xmlns:a16="http://schemas.microsoft.com/office/drawing/2014/main" id="{3D644012-12F7-2149-1020-D27A04A7A9A7}"/>
                    </a:ext>
                  </a:extLst>
                </p:cNvPr>
                <p:cNvPicPr/>
                <p:nvPr/>
              </p:nvPicPr>
              <p:blipFill>
                <a:blip r:embed="rId302"/>
                <a:stretch>
                  <a:fillRect/>
                </a:stretch>
              </p:blipFill>
              <p:spPr>
                <a:xfrm>
                  <a:off x="3678186" y="2315312"/>
                  <a:ext cx="163440" cy="126618"/>
                </a:xfrm>
                <a:prstGeom prst="rect">
                  <a:avLst/>
                </a:prstGeom>
              </p:spPr>
            </p:pic>
          </mc:Fallback>
        </mc:AlternateContent>
        <mc:AlternateContent xmlns:mc="http://schemas.openxmlformats.org/markup-compatibility/2006" xmlns:p14="http://schemas.microsoft.com/office/powerpoint/2010/main">
          <mc:Choice Requires="p14">
            <p:contentPart p14:bwMode="auto" r:id="rId303">
              <p14:nvContentPartPr>
                <p14:cNvPr id="21625" name="Ink 21624">
                  <a:extLst>
                    <a:ext uri="{FF2B5EF4-FFF2-40B4-BE49-F238E27FC236}">
                      <a16:creationId xmlns:a16="http://schemas.microsoft.com/office/drawing/2014/main" id="{A89B544B-840D-D94C-615F-8B66A1B9FF44}"/>
                    </a:ext>
                  </a:extLst>
                </p14:cNvPr>
                <p14:cNvContentPartPr/>
                <p14:nvPr/>
              </p14:nvContentPartPr>
              <p14:xfrm>
                <a:off x="3893826" y="2228680"/>
                <a:ext cx="82440" cy="144360"/>
              </p14:xfrm>
            </p:contentPart>
          </mc:Choice>
          <mc:Fallback xmlns="">
            <p:pic>
              <p:nvPicPr>
                <p:cNvPr id="21625" name="Ink 21624">
                  <a:extLst>
                    <a:ext uri="{FF2B5EF4-FFF2-40B4-BE49-F238E27FC236}">
                      <a16:creationId xmlns:a16="http://schemas.microsoft.com/office/drawing/2014/main" id="{A89B544B-840D-D94C-615F-8B66A1B9FF44}"/>
                    </a:ext>
                  </a:extLst>
                </p:cNvPr>
                <p:cNvPicPr/>
                <p:nvPr/>
              </p:nvPicPr>
              <p:blipFill>
                <a:blip r:embed="rId304"/>
                <a:stretch>
                  <a:fillRect/>
                </a:stretch>
              </p:blipFill>
              <p:spPr>
                <a:xfrm>
                  <a:off x="3857826" y="2192680"/>
                  <a:ext cx="15408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305">
              <p14:nvContentPartPr>
                <p14:cNvPr id="21626" name="Ink 21625">
                  <a:extLst>
                    <a:ext uri="{FF2B5EF4-FFF2-40B4-BE49-F238E27FC236}">
                      <a16:creationId xmlns:a16="http://schemas.microsoft.com/office/drawing/2014/main" id="{8F6B9E1D-5B84-7525-8F67-B2F564D29CEE}"/>
                    </a:ext>
                  </a:extLst>
                </p14:cNvPr>
                <p14:cNvContentPartPr/>
                <p14:nvPr/>
              </p14:nvContentPartPr>
              <p14:xfrm>
                <a:off x="3965826" y="2189080"/>
                <a:ext cx="145800" cy="195840"/>
              </p14:xfrm>
            </p:contentPart>
          </mc:Choice>
          <mc:Fallback xmlns="">
            <p:pic>
              <p:nvPicPr>
                <p:cNvPr id="21626" name="Ink 21625">
                  <a:extLst>
                    <a:ext uri="{FF2B5EF4-FFF2-40B4-BE49-F238E27FC236}">
                      <a16:creationId xmlns:a16="http://schemas.microsoft.com/office/drawing/2014/main" id="{8F6B9E1D-5B84-7525-8F67-B2F564D29CEE}"/>
                    </a:ext>
                  </a:extLst>
                </p:cNvPr>
                <p:cNvPicPr/>
                <p:nvPr/>
              </p:nvPicPr>
              <p:blipFill>
                <a:blip r:embed="rId306"/>
                <a:stretch>
                  <a:fillRect/>
                </a:stretch>
              </p:blipFill>
              <p:spPr>
                <a:xfrm>
                  <a:off x="3929826" y="2153080"/>
                  <a:ext cx="217440" cy="267480"/>
                </a:xfrm>
                <a:prstGeom prst="rect">
                  <a:avLst/>
                </a:prstGeom>
              </p:spPr>
            </p:pic>
          </mc:Fallback>
        </mc:AlternateContent>
        <mc:AlternateContent xmlns:mc="http://schemas.openxmlformats.org/markup-compatibility/2006" xmlns:p14="http://schemas.microsoft.com/office/powerpoint/2010/main">
          <mc:Choice Requires="p14">
            <p:contentPart p14:bwMode="auto" r:id="rId307">
              <p14:nvContentPartPr>
                <p14:cNvPr id="21627" name="Ink 21626">
                  <a:extLst>
                    <a:ext uri="{FF2B5EF4-FFF2-40B4-BE49-F238E27FC236}">
                      <a16:creationId xmlns:a16="http://schemas.microsoft.com/office/drawing/2014/main" id="{1153203F-E60B-0867-486E-D1A88B38BE5C}"/>
                    </a:ext>
                  </a:extLst>
                </p14:cNvPr>
                <p14:cNvContentPartPr/>
                <p14:nvPr/>
              </p14:nvContentPartPr>
              <p14:xfrm>
                <a:off x="4131426" y="2138680"/>
                <a:ext cx="92520" cy="124560"/>
              </p14:xfrm>
            </p:contentPart>
          </mc:Choice>
          <mc:Fallback xmlns="">
            <p:pic>
              <p:nvPicPr>
                <p:cNvPr id="21627" name="Ink 21626">
                  <a:extLst>
                    <a:ext uri="{FF2B5EF4-FFF2-40B4-BE49-F238E27FC236}">
                      <a16:creationId xmlns:a16="http://schemas.microsoft.com/office/drawing/2014/main" id="{1153203F-E60B-0867-486E-D1A88B38BE5C}"/>
                    </a:ext>
                  </a:extLst>
                </p:cNvPr>
                <p:cNvPicPr/>
                <p:nvPr/>
              </p:nvPicPr>
              <p:blipFill>
                <a:blip r:embed="rId308"/>
                <a:stretch>
                  <a:fillRect/>
                </a:stretch>
              </p:blipFill>
              <p:spPr>
                <a:xfrm>
                  <a:off x="4095426" y="2102680"/>
                  <a:ext cx="164160" cy="196200"/>
                </a:xfrm>
                <a:prstGeom prst="rect">
                  <a:avLst/>
                </a:prstGeom>
              </p:spPr>
            </p:pic>
          </mc:Fallback>
        </mc:AlternateContent>
        <mc:AlternateContent xmlns:mc="http://schemas.openxmlformats.org/markup-compatibility/2006" xmlns:p14="http://schemas.microsoft.com/office/powerpoint/2010/main">
          <mc:Choice Requires="p14">
            <p:contentPart p14:bwMode="auto" r:id="rId309">
              <p14:nvContentPartPr>
                <p14:cNvPr id="21628" name="Ink 21627">
                  <a:extLst>
                    <a:ext uri="{FF2B5EF4-FFF2-40B4-BE49-F238E27FC236}">
                      <a16:creationId xmlns:a16="http://schemas.microsoft.com/office/drawing/2014/main" id="{9473C318-D3B6-236E-CAB1-C339B6965279}"/>
                    </a:ext>
                  </a:extLst>
                </p14:cNvPr>
                <p14:cNvContentPartPr/>
                <p14:nvPr/>
              </p14:nvContentPartPr>
              <p14:xfrm>
                <a:off x="4239426" y="2120320"/>
                <a:ext cx="60480" cy="89280"/>
              </p14:xfrm>
            </p:contentPart>
          </mc:Choice>
          <mc:Fallback xmlns="">
            <p:pic>
              <p:nvPicPr>
                <p:cNvPr id="21628" name="Ink 21627">
                  <a:extLst>
                    <a:ext uri="{FF2B5EF4-FFF2-40B4-BE49-F238E27FC236}">
                      <a16:creationId xmlns:a16="http://schemas.microsoft.com/office/drawing/2014/main" id="{9473C318-D3B6-236E-CAB1-C339B6965279}"/>
                    </a:ext>
                  </a:extLst>
                </p:cNvPr>
                <p:cNvPicPr/>
                <p:nvPr/>
              </p:nvPicPr>
              <p:blipFill>
                <a:blip r:embed="rId310"/>
                <a:stretch>
                  <a:fillRect/>
                </a:stretch>
              </p:blipFill>
              <p:spPr>
                <a:xfrm>
                  <a:off x="4203210" y="2084320"/>
                  <a:ext cx="132549" cy="160920"/>
                </a:xfrm>
                <a:prstGeom prst="rect">
                  <a:avLst/>
                </a:prstGeom>
              </p:spPr>
            </p:pic>
          </mc:Fallback>
        </mc:AlternateContent>
        <mc:AlternateContent xmlns:mc="http://schemas.openxmlformats.org/markup-compatibility/2006" xmlns:p14="http://schemas.microsoft.com/office/powerpoint/2010/main">
          <mc:Choice Requires="p14">
            <p:contentPart p14:bwMode="auto" r:id="rId311">
              <p14:nvContentPartPr>
                <p14:cNvPr id="21629" name="Ink 21628">
                  <a:extLst>
                    <a:ext uri="{FF2B5EF4-FFF2-40B4-BE49-F238E27FC236}">
                      <a16:creationId xmlns:a16="http://schemas.microsoft.com/office/drawing/2014/main" id="{E735DE74-2E8F-6310-5CBD-AEED2F4863BF}"/>
                    </a:ext>
                  </a:extLst>
                </p14:cNvPr>
                <p14:cNvContentPartPr/>
                <p14:nvPr/>
              </p14:nvContentPartPr>
              <p14:xfrm>
                <a:off x="4353186" y="2197720"/>
                <a:ext cx="360" cy="360"/>
              </p14:xfrm>
            </p:contentPart>
          </mc:Choice>
          <mc:Fallback xmlns="">
            <p:pic>
              <p:nvPicPr>
                <p:cNvPr id="21629" name="Ink 21628">
                  <a:extLst>
                    <a:ext uri="{FF2B5EF4-FFF2-40B4-BE49-F238E27FC236}">
                      <a16:creationId xmlns:a16="http://schemas.microsoft.com/office/drawing/2014/main" id="{E735DE74-2E8F-6310-5CBD-AEED2F4863BF}"/>
                    </a:ext>
                  </a:extLst>
                </p:cNvPr>
                <p:cNvPicPr/>
                <p:nvPr/>
              </p:nvPicPr>
              <p:blipFill>
                <a:blip r:embed="rId122"/>
                <a:stretch>
                  <a:fillRect/>
                </a:stretch>
              </p:blipFill>
              <p:spPr>
                <a:xfrm>
                  <a:off x="4317186" y="2161720"/>
                  <a:ext cx="72000" cy="72000"/>
                </a:xfrm>
                <a:prstGeom prst="rect">
                  <a:avLst/>
                </a:prstGeom>
              </p:spPr>
            </p:pic>
          </mc:Fallback>
        </mc:AlternateContent>
      </p:grpSp>
      <p:grpSp>
        <p:nvGrpSpPr>
          <p:cNvPr id="23639" name="Group 21652">
            <a:extLst>
              <a:ext uri="{FF2B5EF4-FFF2-40B4-BE49-F238E27FC236}">
                <a16:creationId xmlns:a16="http://schemas.microsoft.com/office/drawing/2014/main" id="{7D3B7DC0-A923-D8EC-B3C0-2B92C4B25DFE}"/>
              </a:ext>
            </a:extLst>
          </p:cNvPr>
          <p:cNvGrpSpPr>
            <a:grpSpLocks/>
          </p:cNvGrpSpPr>
          <p:nvPr/>
        </p:nvGrpSpPr>
        <p:grpSpPr bwMode="auto">
          <a:xfrm>
            <a:off x="7092950" y="2982913"/>
            <a:ext cx="3070225" cy="2595562"/>
            <a:chOff x="7092786" y="2982520"/>
            <a:chExt cx="3070080" cy="2596680"/>
          </a:xfrm>
        </p:grpSpPr>
        <mc:AlternateContent xmlns:mc="http://schemas.openxmlformats.org/markup-compatibility/2006" xmlns:p14="http://schemas.microsoft.com/office/powerpoint/2010/main">
          <mc:Choice Requires="p14">
            <p:contentPart p14:bwMode="auto" r:id="rId312">
              <p14:nvContentPartPr>
                <p14:cNvPr id="21631" name="Ink 21630">
                  <a:extLst>
                    <a:ext uri="{FF2B5EF4-FFF2-40B4-BE49-F238E27FC236}">
                      <a16:creationId xmlns:a16="http://schemas.microsoft.com/office/drawing/2014/main" id="{65DB40E9-855D-AA95-C51A-A8F81CD47D60}"/>
                    </a:ext>
                  </a:extLst>
                </p14:cNvPr>
                <p14:cNvContentPartPr/>
                <p14:nvPr/>
              </p14:nvContentPartPr>
              <p14:xfrm>
                <a:off x="7092786" y="4385800"/>
                <a:ext cx="355320" cy="430200"/>
              </p14:xfrm>
            </p:contentPart>
          </mc:Choice>
          <mc:Fallback xmlns="">
            <p:pic>
              <p:nvPicPr>
                <p:cNvPr id="21631" name="Ink 21630">
                  <a:extLst>
                    <a:ext uri="{FF2B5EF4-FFF2-40B4-BE49-F238E27FC236}">
                      <a16:creationId xmlns:a16="http://schemas.microsoft.com/office/drawing/2014/main" id="{65DB40E9-855D-AA95-C51A-A8F81CD47D60}"/>
                    </a:ext>
                  </a:extLst>
                </p:cNvPr>
                <p:cNvPicPr/>
                <p:nvPr/>
              </p:nvPicPr>
              <p:blipFill>
                <a:blip r:embed="rId313"/>
                <a:stretch>
                  <a:fillRect/>
                </a:stretch>
              </p:blipFill>
              <p:spPr>
                <a:xfrm>
                  <a:off x="7056786" y="4349800"/>
                  <a:ext cx="426960" cy="501840"/>
                </a:xfrm>
                <a:prstGeom prst="rect">
                  <a:avLst/>
                </a:prstGeom>
              </p:spPr>
            </p:pic>
          </mc:Fallback>
        </mc:AlternateContent>
        <mc:AlternateContent xmlns:mc="http://schemas.openxmlformats.org/markup-compatibility/2006" xmlns:p14="http://schemas.microsoft.com/office/powerpoint/2010/main">
          <mc:Choice Requires="p14">
            <p:contentPart p14:bwMode="auto" r:id="rId314">
              <p14:nvContentPartPr>
                <p14:cNvPr id="21632" name="Ink 21631">
                  <a:extLst>
                    <a:ext uri="{FF2B5EF4-FFF2-40B4-BE49-F238E27FC236}">
                      <a16:creationId xmlns:a16="http://schemas.microsoft.com/office/drawing/2014/main" id="{2F8D2244-1198-0816-74BB-A23FA6CD76EC}"/>
                    </a:ext>
                  </a:extLst>
                </p14:cNvPr>
                <p14:cNvContentPartPr/>
                <p14:nvPr/>
              </p14:nvContentPartPr>
              <p14:xfrm>
                <a:off x="7481226" y="4524040"/>
                <a:ext cx="69840" cy="200520"/>
              </p14:xfrm>
            </p:contentPart>
          </mc:Choice>
          <mc:Fallback xmlns="">
            <p:pic>
              <p:nvPicPr>
                <p:cNvPr id="21632" name="Ink 21631">
                  <a:extLst>
                    <a:ext uri="{FF2B5EF4-FFF2-40B4-BE49-F238E27FC236}">
                      <a16:creationId xmlns:a16="http://schemas.microsoft.com/office/drawing/2014/main" id="{2F8D2244-1198-0816-74BB-A23FA6CD76EC}"/>
                    </a:ext>
                  </a:extLst>
                </p:cNvPr>
                <p:cNvPicPr/>
                <p:nvPr/>
              </p:nvPicPr>
              <p:blipFill>
                <a:blip r:embed="rId315"/>
                <a:stretch>
                  <a:fillRect/>
                </a:stretch>
              </p:blipFill>
              <p:spPr>
                <a:xfrm>
                  <a:off x="7445226" y="4488040"/>
                  <a:ext cx="141480" cy="272160"/>
                </a:xfrm>
                <a:prstGeom prst="rect">
                  <a:avLst/>
                </a:prstGeom>
              </p:spPr>
            </p:pic>
          </mc:Fallback>
        </mc:AlternateContent>
        <mc:AlternateContent xmlns:mc="http://schemas.openxmlformats.org/markup-compatibility/2006" xmlns:p14="http://schemas.microsoft.com/office/powerpoint/2010/main">
          <mc:Choice Requires="p14">
            <p:contentPart p14:bwMode="auto" r:id="rId316">
              <p14:nvContentPartPr>
                <p14:cNvPr id="21633" name="Ink 21632">
                  <a:extLst>
                    <a:ext uri="{FF2B5EF4-FFF2-40B4-BE49-F238E27FC236}">
                      <a16:creationId xmlns:a16="http://schemas.microsoft.com/office/drawing/2014/main" id="{6A3EC338-61FC-C08E-E1CC-DE7A97D19B86}"/>
                    </a:ext>
                  </a:extLst>
                </p14:cNvPr>
                <p14:cNvContentPartPr/>
                <p14:nvPr/>
              </p14:nvContentPartPr>
              <p14:xfrm>
                <a:off x="7429026" y="4391920"/>
                <a:ext cx="293760" cy="290880"/>
              </p14:xfrm>
            </p:contentPart>
          </mc:Choice>
          <mc:Fallback xmlns="">
            <p:pic>
              <p:nvPicPr>
                <p:cNvPr id="21633" name="Ink 21632">
                  <a:extLst>
                    <a:ext uri="{FF2B5EF4-FFF2-40B4-BE49-F238E27FC236}">
                      <a16:creationId xmlns:a16="http://schemas.microsoft.com/office/drawing/2014/main" id="{6A3EC338-61FC-C08E-E1CC-DE7A97D19B86}"/>
                    </a:ext>
                  </a:extLst>
                </p:cNvPr>
                <p:cNvPicPr/>
                <p:nvPr/>
              </p:nvPicPr>
              <p:blipFill>
                <a:blip r:embed="rId317"/>
                <a:stretch>
                  <a:fillRect/>
                </a:stretch>
              </p:blipFill>
              <p:spPr>
                <a:xfrm>
                  <a:off x="7393026" y="4355920"/>
                  <a:ext cx="365400" cy="362520"/>
                </a:xfrm>
                <a:prstGeom prst="rect">
                  <a:avLst/>
                </a:prstGeom>
              </p:spPr>
            </p:pic>
          </mc:Fallback>
        </mc:AlternateContent>
        <mc:AlternateContent xmlns:mc="http://schemas.openxmlformats.org/markup-compatibility/2006" xmlns:p14="http://schemas.microsoft.com/office/powerpoint/2010/main">
          <mc:Choice Requires="p14">
            <p:contentPart p14:bwMode="auto" r:id="rId318">
              <p14:nvContentPartPr>
                <p14:cNvPr id="21635" name="Ink 21634">
                  <a:extLst>
                    <a:ext uri="{FF2B5EF4-FFF2-40B4-BE49-F238E27FC236}">
                      <a16:creationId xmlns:a16="http://schemas.microsoft.com/office/drawing/2014/main" id="{08AD9BD8-F7E8-2CD8-4F7B-6301A34F2BC4}"/>
                    </a:ext>
                  </a:extLst>
                </p14:cNvPr>
                <p14:cNvContentPartPr/>
                <p14:nvPr/>
              </p14:nvContentPartPr>
              <p14:xfrm>
                <a:off x="7623066" y="4434400"/>
                <a:ext cx="374400" cy="178920"/>
              </p14:xfrm>
            </p:contentPart>
          </mc:Choice>
          <mc:Fallback xmlns="">
            <p:pic>
              <p:nvPicPr>
                <p:cNvPr id="21635" name="Ink 21634">
                  <a:extLst>
                    <a:ext uri="{FF2B5EF4-FFF2-40B4-BE49-F238E27FC236}">
                      <a16:creationId xmlns:a16="http://schemas.microsoft.com/office/drawing/2014/main" id="{08AD9BD8-F7E8-2CD8-4F7B-6301A34F2BC4}"/>
                    </a:ext>
                  </a:extLst>
                </p:cNvPr>
                <p:cNvPicPr/>
                <p:nvPr/>
              </p:nvPicPr>
              <p:blipFill>
                <a:blip r:embed="rId319"/>
                <a:stretch>
                  <a:fillRect/>
                </a:stretch>
              </p:blipFill>
              <p:spPr>
                <a:xfrm>
                  <a:off x="7587066" y="4398327"/>
                  <a:ext cx="446040" cy="250704"/>
                </a:xfrm>
                <a:prstGeom prst="rect">
                  <a:avLst/>
                </a:prstGeom>
              </p:spPr>
            </p:pic>
          </mc:Fallback>
        </mc:AlternateContent>
        <mc:AlternateContent xmlns:mc="http://schemas.openxmlformats.org/markup-compatibility/2006" xmlns:p14="http://schemas.microsoft.com/office/powerpoint/2010/main">
          <mc:Choice Requires="p14">
            <p:contentPart p14:bwMode="auto" r:id="rId320">
              <p14:nvContentPartPr>
                <p14:cNvPr id="21636" name="Ink 21635">
                  <a:extLst>
                    <a:ext uri="{FF2B5EF4-FFF2-40B4-BE49-F238E27FC236}">
                      <a16:creationId xmlns:a16="http://schemas.microsoft.com/office/drawing/2014/main" id="{F62FBFFF-0570-FAD7-BA8D-B865BB5AC39E}"/>
                    </a:ext>
                  </a:extLst>
                </p14:cNvPr>
                <p14:cNvContentPartPr/>
                <p14:nvPr/>
              </p14:nvContentPartPr>
              <p14:xfrm>
                <a:off x="7975866" y="4191400"/>
                <a:ext cx="125640" cy="205200"/>
              </p14:xfrm>
            </p:contentPart>
          </mc:Choice>
          <mc:Fallback xmlns="">
            <p:pic>
              <p:nvPicPr>
                <p:cNvPr id="21636" name="Ink 21635">
                  <a:extLst>
                    <a:ext uri="{FF2B5EF4-FFF2-40B4-BE49-F238E27FC236}">
                      <a16:creationId xmlns:a16="http://schemas.microsoft.com/office/drawing/2014/main" id="{F62FBFFF-0570-FAD7-BA8D-B865BB5AC39E}"/>
                    </a:ext>
                  </a:extLst>
                </p:cNvPr>
                <p:cNvPicPr/>
                <p:nvPr/>
              </p:nvPicPr>
              <p:blipFill>
                <a:blip r:embed="rId321"/>
                <a:stretch>
                  <a:fillRect/>
                </a:stretch>
              </p:blipFill>
              <p:spPr>
                <a:xfrm>
                  <a:off x="7939866" y="4155463"/>
                  <a:ext cx="197280" cy="276715"/>
                </a:xfrm>
                <a:prstGeom prst="rect">
                  <a:avLst/>
                </a:prstGeom>
              </p:spPr>
            </p:pic>
          </mc:Fallback>
        </mc:AlternateContent>
        <mc:AlternateContent xmlns:mc="http://schemas.openxmlformats.org/markup-compatibility/2006" xmlns:p14="http://schemas.microsoft.com/office/powerpoint/2010/main">
          <mc:Choice Requires="p14">
            <p:contentPart p14:bwMode="auto" r:id="rId322">
              <p14:nvContentPartPr>
                <p14:cNvPr id="21637" name="Ink 21636">
                  <a:extLst>
                    <a:ext uri="{FF2B5EF4-FFF2-40B4-BE49-F238E27FC236}">
                      <a16:creationId xmlns:a16="http://schemas.microsoft.com/office/drawing/2014/main" id="{61A3B6DB-EF01-1435-DB8B-98C7D83009DF}"/>
                    </a:ext>
                  </a:extLst>
                </p14:cNvPr>
                <p14:cNvContentPartPr/>
                <p14:nvPr/>
              </p14:nvContentPartPr>
              <p14:xfrm>
                <a:off x="8027346" y="4315960"/>
                <a:ext cx="106200" cy="114480"/>
              </p14:xfrm>
            </p:contentPart>
          </mc:Choice>
          <mc:Fallback xmlns="">
            <p:pic>
              <p:nvPicPr>
                <p:cNvPr id="21637" name="Ink 21636">
                  <a:extLst>
                    <a:ext uri="{FF2B5EF4-FFF2-40B4-BE49-F238E27FC236}">
                      <a16:creationId xmlns:a16="http://schemas.microsoft.com/office/drawing/2014/main" id="{61A3B6DB-EF01-1435-DB8B-98C7D83009DF}"/>
                    </a:ext>
                  </a:extLst>
                </p:cNvPr>
                <p:cNvPicPr/>
                <p:nvPr/>
              </p:nvPicPr>
              <p:blipFill>
                <a:blip r:embed="rId323"/>
                <a:stretch>
                  <a:fillRect/>
                </a:stretch>
              </p:blipFill>
              <p:spPr>
                <a:xfrm>
                  <a:off x="7991346" y="4279960"/>
                  <a:ext cx="177840" cy="186120"/>
                </a:xfrm>
                <a:prstGeom prst="rect">
                  <a:avLst/>
                </a:prstGeom>
              </p:spPr>
            </p:pic>
          </mc:Fallback>
        </mc:AlternateContent>
        <mc:AlternateContent xmlns:mc="http://schemas.openxmlformats.org/markup-compatibility/2006" xmlns:p14="http://schemas.microsoft.com/office/powerpoint/2010/main">
          <mc:Choice Requires="p14">
            <p:contentPart p14:bwMode="auto" r:id="rId324">
              <p14:nvContentPartPr>
                <p14:cNvPr id="21638" name="Ink 21637">
                  <a:extLst>
                    <a:ext uri="{FF2B5EF4-FFF2-40B4-BE49-F238E27FC236}">
                      <a16:creationId xmlns:a16="http://schemas.microsoft.com/office/drawing/2014/main" id="{99E0A16D-6344-53E5-F674-8320000D0876}"/>
                    </a:ext>
                  </a:extLst>
                </p14:cNvPr>
                <p14:cNvContentPartPr/>
                <p14:nvPr/>
              </p14:nvContentPartPr>
              <p14:xfrm>
                <a:off x="8033466" y="4039840"/>
                <a:ext cx="38160" cy="50040"/>
              </p14:xfrm>
            </p:contentPart>
          </mc:Choice>
          <mc:Fallback xmlns="">
            <p:pic>
              <p:nvPicPr>
                <p:cNvPr id="21638" name="Ink 21637">
                  <a:extLst>
                    <a:ext uri="{FF2B5EF4-FFF2-40B4-BE49-F238E27FC236}">
                      <a16:creationId xmlns:a16="http://schemas.microsoft.com/office/drawing/2014/main" id="{99E0A16D-6344-53E5-F674-8320000D0876}"/>
                    </a:ext>
                  </a:extLst>
                </p:cNvPr>
                <p:cNvPicPr/>
                <p:nvPr/>
              </p:nvPicPr>
              <p:blipFill>
                <a:blip r:embed="rId325"/>
                <a:stretch>
                  <a:fillRect/>
                </a:stretch>
              </p:blipFill>
              <p:spPr>
                <a:xfrm>
                  <a:off x="7997466" y="4004097"/>
                  <a:ext cx="109800" cy="121168"/>
                </a:xfrm>
                <a:prstGeom prst="rect">
                  <a:avLst/>
                </a:prstGeom>
              </p:spPr>
            </p:pic>
          </mc:Fallback>
        </mc:AlternateContent>
        <mc:AlternateContent xmlns:mc="http://schemas.openxmlformats.org/markup-compatibility/2006" xmlns:p14="http://schemas.microsoft.com/office/powerpoint/2010/main">
          <mc:Choice Requires="p14">
            <p:contentPart p14:bwMode="auto" r:id="rId326">
              <p14:nvContentPartPr>
                <p14:cNvPr id="21639" name="Ink 21638">
                  <a:extLst>
                    <a:ext uri="{FF2B5EF4-FFF2-40B4-BE49-F238E27FC236}">
                      <a16:creationId xmlns:a16="http://schemas.microsoft.com/office/drawing/2014/main" id="{F45409F3-8159-606A-B3AF-2B24F236D7EC}"/>
                    </a:ext>
                  </a:extLst>
                </p14:cNvPr>
                <p14:cNvContentPartPr/>
                <p14:nvPr/>
              </p14:nvContentPartPr>
              <p14:xfrm>
                <a:off x="7959306" y="3874240"/>
                <a:ext cx="257400" cy="492480"/>
              </p14:xfrm>
            </p:contentPart>
          </mc:Choice>
          <mc:Fallback xmlns="">
            <p:pic>
              <p:nvPicPr>
                <p:cNvPr id="21639" name="Ink 21638">
                  <a:extLst>
                    <a:ext uri="{FF2B5EF4-FFF2-40B4-BE49-F238E27FC236}">
                      <a16:creationId xmlns:a16="http://schemas.microsoft.com/office/drawing/2014/main" id="{F45409F3-8159-606A-B3AF-2B24F236D7EC}"/>
                    </a:ext>
                  </a:extLst>
                </p:cNvPr>
                <p:cNvPicPr/>
                <p:nvPr/>
              </p:nvPicPr>
              <p:blipFill>
                <a:blip r:embed="rId327"/>
                <a:stretch>
                  <a:fillRect/>
                </a:stretch>
              </p:blipFill>
              <p:spPr>
                <a:xfrm>
                  <a:off x="7923306" y="3838240"/>
                  <a:ext cx="329040" cy="564120"/>
                </a:xfrm>
                <a:prstGeom prst="rect">
                  <a:avLst/>
                </a:prstGeom>
              </p:spPr>
            </p:pic>
          </mc:Fallback>
        </mc:AlternateContent>
        <mc:AlternateContent xmlns:mc="http://schemas.openxmlformats.org/markup-compatibility/2006" xmlns:p14="http://schemas.microsoft.com/office/powerpoint/2010/main">
          <mc:Choice Requires="p14">
            <p:contentPart p14:bwMode="auto" r:id="rId328">
              <p14:nvContentPartPr>
                <p14:cNvPr id="21641" name="Ink 21640">
                  <a:extLst>
                    <a:ext uri="{FF2B5EF4-FFF2-40B4-BE49-F238E27FC236}">
                      <a16:creationId xmlns:a16="http://schemas.microsoft.com/office/drawing/2014/main" id="{04FF39CF-A75C-3FE1-C55D-743B6BE8B52C}"/>
                    </a:ext>
                  </a:extLst>
                </p14:cNvPr>
                <p14:cNvContentPartPr/>
                <p14:nvPr/>
              </p14:nvContentPartPr>
              <p14:xfrm>
                <a:off x="8336586" y="3791440"/>
                <a:ext cx="164520" cy="347040"/>
              </p14:xfrm>
            </p:contentPart>
          </mc:Choice>
          <mc:Fallback xmlns="">
            <p:pic>
              <p:nvPicPr>
                <p:cNvPr id="21641" name="Ink 21640">
                  <a:extLst>
                    <a:ext uri="{FF2B5EF4-FFF2-40B4-BE49-F238E27FC236}">
                      <a16:creationId xmlns:a16="http://schemas.microsoft.com/office/drawing/2014/main" id="{04FF39CF-A75C-3FE1-C55D-743B6BE8B52C}"/>
                    </a:ext>
                  </a:extLst>
                </p:cNvPr>
                <p:cNvPicPr/>
                <p:nvPr/>
              </p:nvPicPr>
              <p:blipFill>
                <a:blip r:embed="rId329"/>
                <a:stretch>
                  <a:fillRect/>
                </a:stretch>
              </p:blipFill>
              <p:spPr>
                <a:xfrm>
                  <a:off x="8300507" y="3755440"/>
                  <a:ext cx="236317" cy="418680"/>
                </a:xfrm>
                <a:prstGeom prst="rect">
                  <a:avLst/>
                </a:prstGeom>
              </p:spPr>
            </p:pic>
          </mc:Fallback>
        </mc:AlternateContent>
        <mc:AlternateContent xmlns:mc="http://schemas.openxmlformats.org/markup-compatibility/2006" xmlns:p14="http://schemas.microsoft.com/office/powerpoint/2010/main">
          <mc:Choice Requires="p14">
            <p:contentPart p14:bwMode="auto" r:id="rId330">
              <p14:nvContentPartPr>
                <p14:cNvPr id="21642" name="Ink 21641">
                  <a:extLst>
                    <a:ext uri="{FF2B5EF4-FFF2-40B4-BE49-F238E27FC236}">
                      <a16:creationId xmlns:a16="http://schemas.microsoft.com/office/drawing/2014/main" id="{92BC7EBD-64E8-448E-396F-CFB22605620A}"/>
                    </a:ext>
                  </a:extLst>
                </p14:cNvPr>
                <p14:cNvContentPartPr/>
                <p14:nvPr/>
              </p14:nvContentPartPr>
              <p14:xfrm>
                <a:off x="8484906" y="3835720"/>
                <a:ext cx="344880" cy="183240"/>
              </p14:xfrm>
            </p:contentPart>
          </mc:Choice>
          <mc:Fallback xmlns="">
            <p:pic>
              <p:nvPicPr>
                <p:cNvPr id="21642" name="Ink 21641">
                  <a:extLst>
                    <a:ext uri="{FF2B5EF4-FFF2-40B4-BE49-F238E27FC236}">
                      <a16:creationId xmlns:a16="http://schemas.microsoft.com/office/drawing/2014/main" id="{92BC7EBD-64E8-448E-396F-CFB22605620A}"/>
                    </a:ext>
                  </a:extLst>
                </p:cNvPr>
                <p:cNvPicPr/>
                <p:nvPr/>
              </p:nvPicPr>
              <p:blipFill>
                <a:blip r:embed="rId331"/>
                <a:stretch>
                  <a:fillRect/>
                </a:stretch>
              </p:blipFill>
              <p:spPr>
                <a:xfrm>
                  <a:off x="8448906" y="3799720"/>
                  <a:ext cx="416520" cy="254880"/>
                </a:xfrm>
                <a:prstGeom prst="rect">
                  <a:avLst/>
                </a:prstGeom>
              </p:spPr>
            </p:pic>
          </mc:Fallback>
        </mc:AlternateContent>
        <mc:AlternateContent xmlns:mc="http://schemas.openxmlformats.org/markup-compatibility/2006" xmlns:p14="http://schemas.microsoft.com/office/powerpoint/2010/main">
          <mc:Choice Requires="p14">
            <p:contentPart p14:bwMode="auto" r:id="rId332">
              <p14:nvContentPartPr>
                <p14:cNvPr id="21643" name="Ink 21642">
                  <a:extLst>
                    <a:ext uri="{FF2B5EF4-FFF2-40B4-BE49-F238E27FC236}">
                      <a16:creationId xmlns:a16="http://schemas.microsoft.com/office/drawing/2014/main" id="{34D95134-9AC3-8ABA-CEAC-8B456D93F204}"/>
                    </a:ext>
                  </a:extLst>
                </p14:cNvPr>
                <p14:cNvContentPartPr/>
                <p14:nvPr/>
              </p14:nvContentPartPr>
              <p14:xfrm>
                <a:off x="8693346" y="3739240"/>
                <a:ext cx="360" cy="360"/>
              </p14:xfrm>
            </p:contentPart>
          </mc:Choice>
          <mc:Fallback xmlns="">
            <p:pic>
              <p:nvPicPr>
                <p:cNvPr id="21643" name="Ink 21642">
                  <a:extLst>
                    <a:ext uri="{FF2B5EF4-FFF2-40B4-BE49-F238E27FC236}">
                      <a16:creationId xmlns:a16="http://schemas.microsoft.com/office/drawing/2014/main" id="{34D95134-9AC3-8ABA-CEAC-8B456D93F204}"/>
                    </a:ext>
                  </a:extLst>
                </p:cNvPr>
                <p:cNvPicPr/>
                <p:nvPr/>
              </p:nvPicPr>
              <p:blipFill>
                <a:blip r:embed="rId122"/>
                <a:stretch>
                  <a:fillRect/>
                </a:stretch>
              </p:blipFill>
              <p:spPr>
                <a:xfrm>
                  <a:off x="8657346" y="370324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333">
              <p14:nvContentPartPr>
                <p14:cNvPr id="21644" name="Ink 21643">
                  <a:extLst>
                    <a:ext uri="{FF2B5EF4-FFF2-40B4-BE49-F238E27FC236}">
                      <a16:creationId xmlns:a16="http://schemas.microsoft.com/office/drawing/2014/main" id="{396105D8-EA7D-E003-4912-F055D3CDD5B4}"/>
                    </a:ext>
                  </a:extLst>
                </p14:cNvPr>
                <p14:cNvContentPartPr/>
                <p14:nvPr/>
              </p14:nvContentPartPr>
              <p14:xfrm>
                <a:off x="8298786" y="4011400"/>
                <a:ext cx="99720" cy="72720"/>
              </p14:xfrm>
            </p:contentPart>
          </mc:Choice>
          <mc:Fallback xmlns="">
            <p:pic>
              <p:nvPicPr>
                <p:cNvPr id="21644" name="Ink 21643">
                  <a:extLst>
                    <a:ext uri="{FF2B5EF4-FFF2-40B4-BE49-F238E27FC236}">
                      <a16:creationId xmlns:a16="http://schemas.microsoft.com/office/drawing/2014/main" id="{396105D8-EA7D-E003-4912-F055D3CDD5B4}"/>
                    </a:ext>
                  </a:extLst>
                </p:cNvPr>
                <p:cNvPicPr/>
                <p:nvPr/>
              </p:nvPicPr>
              <p:blipFill>
                <a:blip r:embed="rId334"/>
                <a:stretch>
                  <a:fillRect/>
                </a:stretch>
              </p:blipFill>
              <p:spPr>
                <a:xfrm>
                  <a:off x="8262786" y="3975400"/>
                  <a:ext cx="171360" cy="144360"/>
                </a:xfrm>
                <a:prstGeom prst="rect">
                  <a:avLst/>
                </a:prstGeom>
              </p:spPr>
            </p:pic>
          </mc:Fallback>
        </mc:AlternateContent>
        <mc:AlternateContent xmlns:mc="http://schemas.openxmlformats.org/markup-compatibility/2006" xmlns:p14="http://schemas.microsoft.com/office/powerpoint/2010/main">
          <mc:Choice Requires="p14">
            <p:contentPart p14:bwMode="auto" r:id="rId335">
              <p14:nvContentPartPr>
                <p14:cNvPr id="21645" name="Ink 21644">
                  <a:extLst>
                    <a:ext uri="{FF2B5EF4-FFF2-40B4-BE49-F238E27FC236}">
                      <a16:creationId xmlns:a16="http://schemas.microsoft.com/office/drawing/2014/main" id="{F648B5BF-AA09-6E9F-87DA-5BD97FDDA104}"/>
                    </a:ext>
                  </a:extLst>
                </p14:cNvPr>
                <p14:cNvContentPartPr/>
                <p14:nvPr/>
              </p14:nvContentPartPr>
              <p14:xfrm>
                <a:off x="8900706" y="3391120"/>
                <a:ext cx="572400" cy="312840"/>
              </p14:xfrm>
            </p:contentPart>
          </mc:Choice>
          <mc:Fallback xmlns="">
            <p:pic>
              <p:nvPicPr>
                <p:cNvPr id="21645" name="Ink 21644">
                  <a:extLst>
                    <a:ext uri="{FF2B5EF4-FFF2-40B4-BE49-F238E27FC236}">
                      <a16:creationId xmlns:a16="http://schemas.microsoft.com/office/drawing/2014/main" id="{F648B5BF-AA09-6E9F-87DA-5BD97FDDA104}"/>
                    </a:ext>
                  </a:extLst>
                </p:cNvPr>
                <p:cNvPicPr/>
                <p:nvPr/>
              </p:nvPicPr>
              <p:blipFill>
                <a:blip r:embed="rId336"/>
                <a:stretch>
                  <a:fillRect/>
                </a:stretch>
              </p:blipFill>
              <p:spPr>
                <a:xfrm>
                  <a:off x="8864729" y="3355120"/>
                  <a:ext cx="643995" cy="384480"/>
                </a:xfrm>
                <a:prstGeom prst="rect">
                  <a:avLst/>
                </a:prstGeom>
              </p:spPr>
            </p:pic>
          </mc:Fallback>
        </mc:AlternateContent>
        <mc:AlternateContent xmlns:mc="http://schemas.openxmlformats.org/markup-compatibility/2006" xmlns:p14="http://schemas.microsoft.com/office/powerpoint/2010/main">
          <mc:Choice Requires="p14">
            <p:contentPart p14:bwMode="auto" r:id="rId337">
              <p14:nvContentPartPr>
                <p14:cNvPr id="21646" name="Ink 21645">
                  <a:extLst>
                    <a:ext uri="{FF2B5EF4-FFF2-40B4-BE49-F238E27FC236}">
                      <a16:creationId xmlns:a16="http://schemas.microsoft.com/office/drawing/2014/main" id="{110D526A-AA4E-B771-978A-77910566868D}"/>
                    </a:ext>
                  </a:extLst>
                </p14:cNvPr>
                <p14:cNvContentPartPr/>
                <p14:nvPr/>
              </p14:nvContentPartPr>
              <p14:xfrm>
                <a:off x="9482466" y="2982520"/>
                <a:ext cx="680400" cy="378720"/>
              </p14:xfrm>
            </p:contentPart>
          </mc:Choice>
          <mc:Fallback xmlns="">
            <p:pic>
              <p:nvPicPr>
                <p:cNvPr id="21646" name="Ink 21645">
                  <a:extLst>
                    <a:ext uri="{FF2B5EF4-FFF2-40B4-BE49-F238E27FC236}">
                      <a16:creationId xmlns:a16="http://schemas.microsoft.com/office/drawing/2014/main" id="{110D526A-AA4E-B771-978A-77910566868D}"/>
                    </a:ext>
                  </a:extLst>
                </p:cNvPr>
                <p:cNvPicPr/>
                <p:nvPr/>
              </p:nvPicPr>
              <p:blipFill>
                <a:blip r:embed="rId338"/>
                <a:stretch>
                  <a:fillRect/>
                </a:stretch>
              </p:blipFill>
              <p:spPr>
                <a:xfrm>
                  <a:off x="9446447" y="2946520"/>
                  <a:ext cx="752078" cy="450360"/>
                </a:xfrm>
                <a:prstGeom prst="rect">
                  <a:avLst/>
                </a:prstGeom>
              </p:spPr>
            </p:pic>
          </mc:Fallback>
        </mc:AlternateContent>
        <mc:AlternateContent xmlns:mc="http://schemas.openxmlformats.org/markup-compatibility/2006" xmlns:p14="http://schemas.microsoft.com/office/powerpoint/2010/main">
          <mc:Choice Requires="p14">
            <p:contentPart p14:bwMode="auto" r:id="rId339">
              <p14:nvContentPartPr>
                <p14:cNvPr id="21647" name="Ink 21646">
                  <a:extLst>
                    <a:ext uri="{FF2B5EF4-FFF2-40B4-BE49-F238E27FC236}">
                      <a16:creationId xmlns:a16="http://schemas.microsoft.com/office/drawing/2014/main" id="{F8433C99-F95E-58B1-75A4-765AE5537315}"/>
                    </a:ext>
                  </a:extLst>
                </p14:cNvPr>
                <p14:cNvContentPartPr/>
                <p14:nvPr/>
              </p14:nvContentPartPr>
              <p14:xfrm>
                <a:off x="7622346" y="4890520"/>
                <a:ext cx="398880" cy="383400"/>
              </p14:xfrm>
            </p:contentPart>
          </mc:Choice>
          <mc:Fallback xmlns="">
            <p:pic>
              <p:nvPicPr>
                <p:cNvPr id="21647" name="Ink 21646">
                  <a:extLst>
                    <a:ext uri="{FF2B5EF4-FFF2-40B4-BE49-F238E27FC236}">
                      <a16:creationId xmlns:a16="http://schemas.microsoft.com/office/drawing/2014/main" id="{F8433C99-F95E-58B1-75A4-765AE5537315}"/>
                    </a:ext>
                  </a:extLst>
                </p:cNvPr>
                <p:cNvPicPr/>
                <p:nvPr/>
              </p:nvPicPr>
              <p:blipFill>
                <a:blip r:embed="rId340"/>
                <a:stretch>
                  <a:fillRect/>
                </a:stretch>
              </p:blipFill>
              <p:spPr>
                <a:xfrm>
                  <a:off x="7586378" y="4854520"/>
                  <a:ext cx="470455" cy="455040"/>
                </a:xfrm>
                <a:prstGeom prst="rect">
                  <a:avLst/>
                </a:prstGeom>
              </p:spPr>
            </p:pic>
          </mc:Fallback>
        </mc:AlternateContent>
        <mc:AlternateContent xmlns:mc="http://schemas.openxmlformats.org/markup-compatibility/2006" xmlns:p14="http://schemas.microsoft.com/office/powerpoint/2010/main">
          <mc:Choice Requires="p14">
            <p:contentPart p14:bwMode="auto" r:id="rId341">
              <p14:nvContentPartPr>
                <p14:cNvPr id="21648" name="Ink 21647">
                  <a:extLst>
                    <a:ext uri="{FF2B5EF4-FFF2-40B4-BE49-F238E27FC236}">
                      <a16:creationId xmlns:a16="http://schemas.microsoft.com/office/drawing/2014/main" id="{B2858BE4-6CB0-B0C1-7669-77D670700FFC}"/>
                    </a:ext>
                  </a:extLst>
                </p14:cNvPr>
                <p14:cNvContentPartPr/>
                <p14:nvPr/>
              </p14:nvContentPartPr>
              <p14:xfrm>
                <a:off x="7948146" y="4924720"/>
                <a:ext cx="134640" cy="245520"/>
              </p14:xfrm>
            </p:contentPart>
          </mc:Choice>
          <mc:Fallback xmlns="">
            <p:pic>
              <p:nvPicPr>
                <p:cNvPr id="21648" name="Ink 21647">
                  <a:extLst>
                    <a:ext uri="{FF2B5EF4-FFF2-40B4-BE49-F238E27FC236}">
                      <a16:creationId xmlns:a16="http://schemas.microsoft.com/office/drawing/2014/main" id="{B2858BE4-6CB0-B0C1-7669-77D670700FFC}"/>
                    </a:ext>
                  </a:extLst>
                </p:cNvPr>
                <p:cNvPicPr/>
                <p:nvPr/>
              </p:nvPicPr>
              <p:blipFill>
                <a:blip r:embed="rId342"/>
                <a:stretch>
                  <a:fillRect/>
                </a:stretch>
              </p:blipFill>
              <p:spPr>
                <a:xfrm>
                  <a:off x="7912049" y="4888720"/>
                  <a:ext cx="206472" cy="317160"/>
                </a:xfrm>
                <a:prstGeom prst="rect">
                  <a:avLst/>
                </a:prstGeom>
              </p:spPr>
            </p:pic>
          </mc:Fallback>
        </mc:AlternateContent>
        <mc:AlternateContent xmlns:mc="http://schemas.openxmlformats.org/markup-compatibility/2006" xmlns:p14="http://schemas.microsoft.com/office/powerpoint/2010/main">
          <mc:Choice Requires="p14">
            <p:contentPart p14:bwMode="auto" r:id="rId343">
              <p14:nvContentPartPr>
                <p14:cNvPr id="21649" name="Ink 21648">
                  <a:extLst>
                    <a:ext uri="{FF2B5EF4-FFF2-40B4-BE49-F238E27FC236}">
                      <a16:creationId xmlns:a16="http://schemas.microsoft.com/office/drawing/2014/main" id="{AA195E0D-559B-7B4A-8C0D-D2DA136E023C}"/>
                    </a:ext>
                  </a:extLst>
                </p14:cNvPr>
                <p14:cNvContentPartPr/>
                <p14:nvPr/>
              </p14:nvContentPartPr>
              <p14:xfrm>
                <a:off x="8138586" y="4404880"/>
                <a:ext cx="834480" cy="675000"/>
              </p14:xfrm>
            </p:contentPart>
          </mc:Choice>
          <mc:Fallback xmlns="">
            <p:pic>
              <p:nvPicPr>
                <p:cNvPr id="21649" name="Ink 21648">
                  <a:extLst>
                    <a:ext uri="{FF2B5EF4-FFF2-40B4-BE49-F238E27FC236}">
                      <a16:creationId xmlns:a16="http://schemas.microsoft.com/office/drawing/2014/main" id="{AA195E0D-559B-7B4A-8C0D-D2DA136E023C}"/>
                    </a:ext>
                  </a:extLst>
                </p:cNvPr>
                <p:cNvPicPr/>
                <p:nvPr/>
              </p:nvPicPr>
              <p:blipFill>
                <a:blip r:embed="rId344"/>
                <a:stretch>
                  <a:fillRect/>
                </a:stretch>
              </p:blipFill>
              <p:spPr>
                <a:xfrm>
                  <a:off x="8102586" y="4368880"/>
                  <a:ext cx="906120" cy="746640"/>
                </a:xfrm>
                <a:prstGeom prst="rect">
                  <a:avLst/>
                </a:prstGeom>
              </p:spPr>
            </p:pic>
          </mc:Fallback>
        </mc:AlternateContent>
        <mc:AlternateContent xmlns:mc="http://schemas.openxmlformats.org/markup-compatibility/2006" xmlns:p14="http://schemas.microsoft.com/office/powerpoint/2010/main">
          <mc:Choice Requires="p14">
            <p:contentPart p14:bwMode="auto" r:id="rId345">
              <p14:nvContentPartPr>
                <p14:cNvPr id="21650" name="Ink 21649">
                  <a:extLst>
                    <a:ext uri="{FF2B5EF4-FFF2-40B4-BE49-F238E27FC236}">
                      <a16:creationId xmlns:a16="http://schemas.microsoft.com/office/drawing/2014/main" id="{65C4A443-40A3-3261-8B8E-BC669C02E192}"/>
                    </a:ext>
                  </a:extLst>
                </p14:cNvPr>
                <p14:cNvContentPartPr/>
                <p14:nvPr/>
              </p14:nvContentPartPr>
              <p14:xfrm>
                <a:off x="9089346" y="4389760"/>
                <a:ext cx="360" cy="360"/>
              </p14:xfrm>
            </p:contentPart>
          </mc:Choice>
          <mc:Fallback xmlns="">
            <p:pic>
              <p:nvPicPr>
                <p:cNvPr id="21650" name="Ink 21649">
                  <a:extLst>
                    <a:ext uri="{FF2B5EF4-FFF2-40B4-BE49-F238E27FC236}">
                      <a16:creationId xmlns:a16="http://schemas.microsoft.com/office/drawing/2014/main" id="{65C4A443-40A3-3261-8B8E-BC669C02E192}"/>
                    </a:ext>
                  </a:extLst>
                </p:cNvPr>
                <p:cNvPicPr/>
                <p:nvPr/>
              </p:nvPicPr>
              <p:blipFill>
                <a:blip r:embed="rId122"/>
                <a:stretch>
                  <a:fillRect/>
                </a:stretch>
              </p:blipFill>
              <p:spPr>
                <a:xfrm>
                  <a:off x="9053346" y="4353760"/>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346">
              <p14:nvContentPartPr>
                <p14:cNvPr id="21652" name="Ink 21651">
                  <a:extLst>
                    <a:ext uri="{FF2B5EF4-FFF2-40B4-BE49-F238E27FC236}">
                      <a16:creationId xmlns:a16="http://schemas.microsoft.com/office/drawing/2014/main" id="{A11CA1FF-0896-8988-9183-976B14B1BA21}"/>
                    </a:ext>
                  </a:extLst>
                </p14:cNvPr>
                <p14:cNvContentPartPr/>
                <p14:nvPr/>
              </p14:nvContentPartPr>
              <p14:xfrm>
                <a:off x="7756626" y="4374280"/>
                <a:ext cx="1951560" cy="1204920"/>
              </p14:xfrm>
            </p:contentPart>
          </mc:Choice>
          <mc:Fallback xmlns="">
            <p:pic>
              <p:nvPicPr>
                <p:cNvPr id="21652" name="Ink 21651">
                  <a:extLst>
                    <a:ext uri="{FF2B5EF4-FFF2-40B4-BE49-F238E27FC236}">
                      <a16:creationId xmlns:a16="http://schemas.microsoft.com/office/drawing/2014/main" id="{A11CA1FF-0896-8988-9183-976B14B1BA21}"/>
                    </a:ext>
                  </a:extLst>
                </p:cNvPr>
                <p:cNvPicPr/>
                <p:nvPr/>
              </p:nvPicPr>
              <p:blipFill>
                <a:blip r:embed="rId347"/>
                <a:stretch>
                  <a:fillRect/>
                </a:stretch>
              </p:blipFill>
              <p:spPr>
                <a:xfrm>
                  <a:off x="7720626" y="4338280"/>
                  <a:ext cx="2023200" cy="1276560"/>
                </a:xfrm>
                <a:prstGeom prst="rect">
                  <a:avLst/>
                </a:prstGeom>
              </p:spPr>
            </p:pic>
          </mc:Fallback>
        </mc:AlternateContent>
      </p:grpSp>
    </p:spTree>
    <p:extLst>
      <p:ext uri="{BB962C8B-B14F-4D97-AF65-F5344CB8AC3E}">
        <p14:creationId xmlns:p14="http://schemas.microsoft.com/office/powerpoint/2010/main" val="2480659629"/>
      </p:ext>
    </p:extLst>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8CD59F27-0CA8-83D2-AA39-A334EFC798CE}"/>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3555" name="Rectangle 2">
            <a:extLst>
              <a:ext uri="{FF2B5EF4-FFF2-40B4-BE49-F238E27FC236}">
                <a16:creationId xmlns:a16="http://schemas.microsoft.com/office/drawing/2014/main" id="{4AD37319-AE98-3E98-EC5F-DE632480D686}"/>
              </a:ext>
            </a:extLst>
          </p:cNvPr>
          <p:cNvSpPr>
            <a:spLocks noGrp="1" noChangeArrowheads="1"/>
          </p:cNvSpPr>
          <p:nvPr>
            <p:ph type="title"/>
          </p:nvPr>
        </p:nvSpPr>
        <p:spPr/>
        <p:txBody>
          <a:bodyPr/>
          <a:lstStyle/>
          <a:p>
            <a:pPr eaLnBrk="1" hangingPunct="1"/>
            <a:r>
              <a:rPr lang="en-US" altLang="en-US" sz="4000"/>
              <a:t>Definitions and Symbols (Cont.)</a:t>
            </a:r>
          </a:p>
        </p:txBody>
      </p:sp>
      <p:sp>
        <p:nvSpPr>
          <p:cNvPr id="23556" name="Rectangle 3" descr="Rectangle: Click to edit Master text styles&#10;Second level&#10;Third level&#10;Fourth level&#10;Fifth level">
            <a:extLst>
              <a:ext uri="{FF2B5EF4-FFF2-40B4-BE49-F238E27FC236}">
                <a16:creationId xmlns:a16="http://schemas.microsoft.com/office/drawing/2014/main" id="{5ADC9EC5-F2BA-9C48-C84B-916331F54D4D}"/>
              </a:ext>
            </a:extLst>
          </p:cNvPr>
          <p:cNvSpPr>
            <a:spLocks noGrp="1" noChangeArrowheads="1"/>
          </p:cNvSpPr>
          <p:nvPr>
            <p:ph type="body" idx="1"/>
          </p:nvPr>
        </p:nvSpPr>
        <p:spPr/>
        <p:txBody>
          <a:bodyPr/>
          <a:lstStyle/>
          <a:p>
            <a:pPr eaLnBrk="1" hangingPunct="1"/>
            <a:r>
              <a:rPr lang="en-US" altLang="en-US" i="1"/>
              <a:t>Include relationship </a:t>
            </a:r>
            <a:r>
              <a:rPr lang="en-US" altLang="en-US"/>
              <a:t>is an association between two use cases where one use case uses the functionality contained in the other.</a:t>
            </a:r>
          </a:p>
          <a:p>
            <a:pPr lvl="1" eaLnBrk="1" hangingPunct="1"/>
            <a:r>
              <a:rPr lang="en-US" altLang="en-US"/>
              <a:t>Indicates a use case that is used (invoked) by another use case.</a:t>
            </a:r>
          </a:p>
          <a:p>
            <a:pPr lvl="1" eaLnBrk="1" hangingPunct="1"/>
            <a:r>
              <a:rPr lang="en-US" altLang="en-US"/>
              <a:t>Links to general purpose functions, used by many other use cases.</a:t>
            </a:r>
          </a:p>
        </p:txBody>
      </p:sp>
      <p:sp>
        <p:nvSpPr>
          <p:cNvPr id="23557" name="Date Placeholder 3">
            <a:extLst>
              <a:ext uri="{FF2B5EF4-FFF2-40B4-BE49-F238E27FC236}">
                <a16:creationId xmlns:a16="http://schemas.microsoft.com/office/drawing/2014/main" id="{AB89E043-5252-1690-09CC-3F4D36CAFAAE}"/>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sp>
        <p:nvSpPr>
          <p:cNvPr id="23558" name="Slide Number Placeholder 4">
            <a:extLst>
              <a:ext uri="{FF2B5EF4-FFF2-40B4-BE49-F238E27FC236}">
                <a16:creationId xmlns:a16="http://schemas.microsoft.com/office/drawing/2014/main" id="{A32F3F96-6A2F-9AAA-C8E8-50FD9DBF0F1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52C117D1-6DC7-4416-92F2-865E32A26C8E}" type="slidenum">
              <a:rPr lang="en-US" altLang="en-US" sz="1200">
                <a:latin typeface="Arial Black" panose="020B0A04020102020204" pitchFamily="34" charset="0"/>
              </a:rPr>
              <a:pPr>
                <a:spcBef>
                  <a:spcPct val="0"/>
                </a:spcBef>
                <a:buClrTx/>
                <a:buSzTx/>
                <a:buFontTx/>
                <a:buNone/>
              </a:pPr>
              <a:t>22</a:t>
            </a:fld>
            <a:endParaRPr lang="en-US" altLang="en-US" sz="1200">
              <a:latin typeface="Arial Black" panose="020B0A04020102020204" pitchFamily="34" charset="0"/>
            </a:endParaRPr>
          </a:p>
        </p:txBody>
      </p:sp>
    </p:spTree>
  </p:cSld>
  <p:clrMapOvr>
    <a:masterClrMapping/>
  </p:clrMapOvr>
  <p:transition>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A3550B1E-2C2C-429F-0075-AF05D40226A5}"/>
              </a:ext>
            </a:extLst>
          </p:cNvPr>
          <p:cNvSpPr>
            <a:spLocks noGrp="1" noChangeArrowheads="1"/>
          </p:cNvSpPr>
          <p:nvPr>
            <p:ph type="title"/>
          </p:nvPr>
        </p:nvSpPr>
        <p:spPr>
          <a:xfrm>
            <a:off x="457200" y="381000"/>
            <a:ext cx="8229600" cy="641350"/>
          </a:xfrm>
        </p:spPr>
        <p:txBody>
          <a:bodyPr/>
          <a:lstStyle/>
          <a:p>
            <a:r>
              <a:rPr lang="en-US" altLang="en-US" sz="3200" dirty="0"/>
              <a:t>Example – Student Enrollment System </a:t>
            </a:r>
          </a:p>
        </p:txBody>
      </p:sp>
      <p:sp>
        <p:nvSpPr>
          <p:cNvPr id="24580" name="Footer Placeholder 3">
            <a:extLst>
              <a:ext uri="{FF2B5EF4-FFF2-40B4-BE49-F238E27FC236}">
                <a16:creationId xmlns:a16="http://schemas.microsoft.com/office/drawing/2014/main" id="{27C4FFD0-A5D2-0A40-53C7-650AB49B7261}"/>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4581" name="Slide Number Placeholder 4">
            <a:extLst>
              <a:ext uri="{FF2B5EF4-FFF2-40B4-BE49-F238E27FC236}">
                <a16:creationId xmlns:a16="http://schemas.microsoft.com/office/drawing/2014/main" id="{5FFAA98D-C93B-19E2-A479-ED096DF5D4AD}"/>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70C48DE2-F3C1-4232-A165-E3618FF1E491}" type="slidenum">
              <a:rPr lang="en-US" altLang="en-US" sz="1200">
                <a:latin typeface="Arial Black" panose="020B0A04020102020204" pitchFamily="34" charset="0"/>
              </a:rPr>
              <a:pPr>
                <a:spcBef>
                  <a:spcPct val="0"/>
                </a:spcBef>
                <a:buClrTx/>
                <a:buSzTx/>
                <a:buFontTx/>
                <a:buNone/>
              </a:pPr>
              <a:t>23</a:t>
            </a:fld>
            <a:endParaRPr lang="en-US" altLang="en-US" sz="1200">
              <a:latin typeface="Arial Black" panose="020B0A04020102020204" pitchFamily="34" charset="0"/>
            </a:endParaRPr>
          </a:p>
        </p:txBody>
      </p:sp>
      <p:sp>
        <p:nvSpPr>
          <p:cNvPr id="24582" name="Date Placeholder 5">
            <a:extLst>
              <a:ext uri="{FF2B5EF4-FFF2-40B4-BE49-F238E27FC236}">
                <a16:creationId xmlns:a16="http://schemas.microsoft.com/office/drawing/2014/main" id="{14879D1C-3240-F70E-CCE1-8F0BC91834C9}"/>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631136AE-C0C6-4A76-92BA-4358751FBF34}" type="datetime1">
              <a:rPr lang="en-US" altLang="en-US" sz="1200" smtClean="0"/>
              <a:pPr>
                <a:spcBef>
                  <a:spcPct val="0"/>
                </a:spcBef>
                <a:buClrTx/>
                <a:buSzTx/>
                <a:buFontTx/>
                <a:buNone/>
              </a:pPr>
              <a:t>9/15/2023</a:t>
            </a:fld>
            <a:r>
              <a:rPr lang="en-US" altLang="en-US" sz="1200"/>
              <a:t>Chapter 7 Appendix A</a:t>
            </a:r>
          </a:p>
        </p:txBody>
      </p:sp>
      <p:pic>
        <p:nvPicPr>
          <p:cNvPr id="24583" name="Picture 6">
            <a:extLst>
              <a:ext uri="{FF2B5EF4-FFF2-40B4-BE49-F238E27FC236}">
                <a16:creationId xmlns:a16="http://schemas.microsoft.com/office/drawing/2014/main" id="{6947F6B4-0640-2903-4009-63A80AD97D8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914400"/>
            <a:ext cx="6553199" cy="5562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B08929CE-81FF-15E5-C69A-3D48D94B688A}"/>
              </a:ext>
            </a:extLst>
          </p:cNvPr>
          <p:cNvSpPr>
            <a:spLocks noGrp="1" noChangeArrowheads="1"/>
          </p:cNvSpPr>
          <p:nvPr>
            <p:ph type="title"/>
          </p:nvPr>
        </p:nvSpPr>
        <p:spPr/>
        <p:txBody>
          <a:bodyPr/>
          <a:lstStyle/>
          <a:p>
            <a:r>
              <a:rPr lang="en-US" altLang="en-US"/>
              <a:t>Reservation system</a:t>
            </a:r>
          </a:p>
        </p:txBody>
      </p:sp>
      <p:sp>
        <p:nvSpPr>
          <p:cNvPr id="25603" name="Content Placeholder 2">
            <a:extLst>
              <a:ext uri="{FF2B5EF4-FFF2-40B4-BE49-F238E27FC236}">
                <a16:creationId xmlns:a16="http://schemas.microsoft.com/office/drawing/2014/main" id="{00DAC820-9FDA-543A-06F3-349D436084A7}"/>
              </a:ext>
            </a:extLst>
          </p:cNvPr>
          <p:cNvSpPr>
            <a:spLocks noGrp="1" noChangeArrowheads="1"/>
          </p:cNvSpPr>
          <p:nvPr>
            <p:ph idx="1"/>
          </p:nvPr>
        </p:nvSpPr>
        <p:spPr/>
        <p:txBody>
          <a:bodyPr/>
          <a:lstStyle/>
          <a:p>
            <a:r>
              <a:rPr lang="en-US" altLang="en-US"/>
              <a:t>Write use cases your self then we will compare in next slide.</a:t>
            </a:r>
          </a:p>
          <a:p>
            <a:pPr lvl="1"/>
            <a:r>
              <a:rPr lang="en-US" altLang="en-US"/>
              <a:t>Hotel room reservation system</a:t>
            </a:r>
          </a:p>
          <a:p>
            <a:pPr lvl="1"/>
            <a:r>
              <a:rPr lang="en-US" altLang="en-US"/>
              <a:t>Ticket reservation system</a:t>
            </a:r>
          </a:p>
          <a:p>
            <a:pPr lvl="1"/>
            <a:r>
              <a:rPr lang="en-US" altLang="en-US"/>
              <a:t>Appointment reservation system etc.</a:t>
            </a:r>
          </a:p>
        </p:txBody>
      </p:sp>
      <p:sp>
        <p:nvSpPr>
          <p:cNvPr id="25604" name="Footer Placeholder 3">
            <a:extLst>
              <a:ext uri="{FF2B5EF4-FFF2-40B4-BE49-F238E27FC236}">
                <a16:creationId xmlns:a16="http://schemas.microsoft.com/office/drawing/2014/main" id="{8C9A5B74-B560-6902-D7F6-0343896704D7}"/>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5605" name="Slide Number Placeholder 4">
            <a:extLst>
              <a:ext uri="{FF2B5EF4-FFF2-40B4-BE49-F238E27FC236}">
                <a16:creationId xmlns:a16="http://schemas.microsoft.com/office/drawing/2014/main" id="{228BCA8C-0A3C-9097-9381-76D37A869B08}"/>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87453370-4594-483F-8CDC-A9EE8FB6F636}" type="slidenum">
              <a:rPr lang="en-US" altLang="en-US" sz="1200">
                <a:latin typeface="Arial Black" panose="020B0A04020102020204" pitchFamily="34" charset="0"/>
              </a:rPr>
              <a:pPr>
                <a:spcBef>
                  <a:spcPct val="0"/>
                </a:spcBef>
                <a:buClrTx/>
                <a:buSzTx/>
                <a:buFontTx/>
                <a:buNone/>
              </a:pPr>
              <a:t>24</a:t>
            </a:fld>
            <a:endParaRPr lang="en-US" altLang="en-US" sz="1200">
              <a:latin typeface="Arial Black" panose="020B0A04020102020204" pitchFamily="34" charset="0"/>
            </a:endParaRPr>
          </a:p>
        </p:txBody>
      </p:sp>
      <p:sp>
        <p:nvSpPr>
          <p:cNvPr id="25606" name="Date Placeholder 5">
            <a:extLst>
              <a:ext uri="{FF2B5EF4-FFF2-40B4-BE49-F238E27FC236}">
                <a16:creationId xmlns:a16="http://schemas.microsoft.com/office/drawing/2014/main" id="{81173FE8-F205-B4C0-5757-3C57980CD3EC}"/>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A3F2F03E-3D81-49B3-B7FE-44CCFB8F268B}" type="datetime1">
              <a:rPr lang="en-US" altLang="en-US" sz="1200" smtClean="0"/>
              <a:pPr>
                <a:spcBef>
                  <a:spcPct val="0"/>
                </a:spcBef>
                <a:buClrTx/>
                <a:buSzTx/>
                <a:buFontTx/>
                <a:buNone/>
              </a:pPr>
              <a:t>9/15/2023</a:t>
            </a:fld>
            <a:r>
              <a:rPr lang="en-US" altLang="en-US" sz="1200"/>
              <a:t>Chapter 7 Appendix A</a:t>
            </a:r>
          </a:p>
        </p:txBody>
      </p:sp>
    </p:spTree>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A54B7014-FA98-CA89-07FD-898F4FE1DBF4}"/>
              </a:ext>
            </a:extLst>
          </p:cNvPr>
          <p:cNvSpPr>
            <a:spLocks noGrp="1" noChangeArrowheads="1"/>
          </p:cNvSpPr>
          <p:nvPr>
            <p:ph type="title"/>
          </p:nvPr>
        </p:nvSpPr>
        <p:spPr>
          <a:xfrm>
            <a:off x="304800" y="457200"/>
            <a:ext cx="8229600" cy="685800"/>
          </a:xfrm>
        </p:spPr>
        <p:txBody>
          <a:bodyPr/>
          <a:lstStyle/>
          <a:p>
            <a:r>
              <a:rPr lang="en-US" altLang="en-US" dirty="0"/>
              <a:t>Reservation system</a:t>
            </a:r>
          </a:p>
        </p:txBody>
      </p:sp>
      <p:pic>
        <p:nvPicPr>
          <p:cNvPr id="26627" name="Content Placeholder 6">
            <a:extLst>
              <a:ext uri="{FF2B5EF4-FFF2-40B4-BE49-F238E27FC236}">
                <a16:creationId xmlns:a16="http://schemas.microsoft.com/office/drawing/2014/main" id="{77CBF8CB-10EA-5BFE-1BAF-A358F17C790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04800" y="1143000"/>
            <a:ext cx="7696200" cy="5086350"/>
          </a:xfrm>
        </p:spPr>
      </p:pic>
      <p:sp>
        <p:nvSpPr>
          <p:cNvPr id="26628" name="Footer Placeholder 3">
            <a:extLst>
              <a:ext uri="{FF2B5EF4-FFF2-40B4-BE49-F238E27FC236}">
                <a16:creationId xmlns:a16="http://schemas.microsoft.com/office/drawing/2014/main" id="{1F827090-806A-405F-CF5F-CE88E158AC21}"/>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6629" name="Slide Number Placeholder 4">
            <a:extLst>
              <a:ext uri="{FF2B5EF4-FFF2-40B4-BE49-F238E27FC236}">
                <a16:creationId xmlns:a16="http://schemas.microsoft.com/office/drawing/2014/main" id="{81F29F5C-A5B5-F14A-0D47-7BE85208E6C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382D8F36-B5F8-457F-B916-51AEAC0BDA11}" type="slidenum">
              <a:rPr lang="en-US" altLang="en-US" sz="1200">
                <a:latin typeface="Arial Black" panose="020B0A04020102020204" pitchFamily="34" charset="0"/>
              </a:rPr>
              <a:pPr>
                <a:spcBef>
                  <a:spcPct val="0"/>
                </a:spcBef>
                <a:buClrTx/>
                <a:buSzTx/>
                <a:buFontTx/>
                <a:buNone/>
              </a:pPr>
              <a:t>25</a:t>
            </a:fld>
            <a:endParaRPr lang="en-US" altLang="en-US" sz="1200">
              <a:latin typeface="Arial Black" panose="020B0A04020102020204" pitchFamily="34" charset="0"/>
            </a:endParaRPr>
          </a:p>
        </p:txBody>
      </p:sp>
      <p:sp>
        <p:nvSpPr>
          <p:cNvPr id="26630" name="Date Placeholder 5">
            <a:extLst>
              <a:ext uri="{FF2B5EF4-FFF2-40B4-BE49-F238E27FC236}">
                <a16:creationId xmlns:a16="http://schemas.microsoft.com/office/drawing/2014/main" id="{AFE09A54-0910-DFE2-23F7-DF421CAE0660}"/>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22F9140C-099C-46D3-A872-C6FC38CFFDF9}" type="datetime1">
              <a:rPr lang="en-US" altLang="en-US" sz="1200" smtClean="0"/>
              <a:pPr>
                <a:spcBef>
                  <a:spcPct val="0"/>
                </a:spcBef>
                <a:buClrTx/>
                <a:buSzTx/>
                <a:buFontTx/>
                <a:buNone/>
              </a:pPr>
              <a:t>9/15/2023</a:t>
            </a:fld>
            <a:r>
              <a:rPr lang="en-US" altLang="en-US" sz="1200"/>
              <a:t>Chapter 7 Appendix A</a:t>
            </a:r>
          </a:p>
        </p:txBody>
      </p:sp>
    </p:spTree>
  </p:cSld>
  <p:clrMapOvr>
    <a:masterClrMapping/>
  </p:clrMapOvr>
  <p:transition>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F73A0419-3757-90F8-D609-8EA1E27C6EFF}"/>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7651" name="Rectangle 2">
            <a:extLst>
              <a:ext uri="{FF2B5EF4-FFF2-40B4-BE49-F238E27FC236}">
                <a16:creationId xmlns:a16="http://schemas.microsoft.com/office/drawing/2014/main" id="{8CBAF379-E11E-4B78-B26A-277AC39E80C8}"/>
              </a:ext>
            </a:extLst>
          </p:cNvPr>
          <p:cNvSpPr>
            <a:spLocks noGrp="1" noChangeArrowheads="1"/>
          </p:cNvSpPr>
          <p:nvPr>
            <p:ph type="title"/>
          </p:nvPr>
        </p:nvSpPr>
        <p:spPr/>
        <p:txBody>
          <a:bodyPr/>
          <a:lstStyle/>
          <a:p>
            <a:pPr eaLnBrk="1" hangingPunct="1"/>
            <a:r>
              <a:rPr lang="en-US" altLang="en-US" dirty="0"/>
              <a:t>Written Use Cases</a:t>
            </a:r>
          </a:p>
        </p:txBody>
      </p:sp>
      <p:sp>
        <p:nvSpPr>
          <p:cNvPr id="27652" name="Rectangle 3" descr="Rectangle: Click to edit Master text styles&#10;Second level&#10;Third level&#10;Fourth level&#10;Fifth level">
            <a:extLst>
              <a:ext uri="{FF2B5EF4-FFF2-40B4-BE49-F238E27FC236}">
                <a16:creationId xmlns:a16="http://schemas.microsoft.com/office/drawing/2014/main" id="{C0D099F6-2248-EF9B-771F-FC8420E845E4}"/>
              </a:ext>
            </a:extLst>
          </p:cNvPr>
          <p:cNvSpPr>
            <a:spLocks noGrp="1" noChangeArrowheads="1"/>
          </p:cNvSpPr>
          <p:nvPr>
            <p:ph type="body" idx="1"/>
          </p:nvPr>
        </p:nvSpPr>
        <p:spPr/>
        <p:txBody>
          <a:bodyPr/>
          <a:lstStyle/>
          <a:p>
            <a:pPr eaLnBrk="1" hangingPunct="1"/>
            <a:r>
              <a:rPr lang="en-US" altLang="en-US"/>
              <a:t>Document containing detailed specifications for a use case</a:t>
            </a:r>
          </a:p>
          <a:p>
            <a:pPr eaLnBrk="1" hangingPunct="1"/>
            <a:r>
              <a:rPr lang="en-US" altLang="en-US"/>
              <a:t>Contents can be written as simple text or in a specified format</a:t>
            </a:r>
          </a:p>
          <a:p>
            <a:pPr eaLnBrk="1" hangingPunct="1"/>
            <a:r>
              <a:rPr lang="en-US" altLang="en-US"/>
              <a:t>Step-by-step description of what must occur in a successful use case</a:t>
            </a:r>
          </a:p>
          <a:p>
            <a:pPr eaLnBrk="1" hangingPunct="1">
              <a:buFont typeface="Wingdings" panose="05000000000000000000" pitchFamily="2" charset="2"/>
              <a:buNone/>
            </a:pPr>
            <a:endParaRPr lang="en-US" altLang="en-US"/>
          </a:p>
        </p:txBody>
      </p:sp>
      <p:sp>
        <p:nvSpPr>
          <p:cNvPr id="27653" name="Date Placeholder 3">
            <a:extLst>
              <a:ext uri="{FF2B5EF4-FFF2-40B4-BE49-F238E27FC236}">
                <a16:creationId xmlns:a16="http://schemas.microsoft.com/office/drawing/2014/main" id="{DF67DF28-5121-8554-BDB6-B4FCCBEF7561}"/>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sp>
        <p:nvSpPr>
          <p:cNvPr id="27654" name="Slide Number Placeholder 4">
            <a:extLst>
              <a:ext uri="{FF2B5EF4-FFF2-40B4-BE49-F238E27FC236}">
                <a16:creationId xmlns:a16="http://schemas.microsoft.com/office/drawing/2014/main" id="{3244DCC9-371F-1EB8-E9EF-DA0248A331D8}"/>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E0619F9A-1C2C-4413-86C4-ACBB87B7CF76}" type="slidenum">
              <a:rPr lang="en-US" altLang="en-US" sz="1200">
                <a:latin typeface="Arial Black" panose="020B0A04020102020204" pitchFamily="34" charset="0"/>
              </a:rPr>
              <a:pPr>
                <a:spcBef>
                  <a:spcPct val="0"/>
                </a:spcBef>
                <a:buClrTx/>
                <a:buSzTx/>
                <a:buFontTx/>
                <a:buNone/>
              </a:pPr>
              <a:t>26</a:t>
            </a:fld>
            <a:endParaRPr lang="en-US" altLang="en-US" sz="1200">
              <a:latin typeface="Arial Black" panose="020B0A04020102020204" pitchFamily="34" charset="0"/>
            </a:endParaRPr>
          </a:p>
        </p:txBody>
      </p:sp>
    </p:spTree>
  </p:cSld>
  <p:clrMapOvr>
    <a:masterClrMapping/>
  </p:clrMapOvr>
  <p:transition>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B092AF37-AF0E-40BE-A2CF-A05A6AA31355}"/>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pic>
        <p:nvPicPr>
          <p:cNvPr id="28675" name="Picture 4" descr="Noname.gif">
            <a:extLst>
              <a:ext uri="{FF2B5EF4-FFF2-40B4-BE49-F238E27FC236}">
                <a16:creationId xmlns:a16="http://schemas.microsoft.com/office/drawing/2014/main" id="{4059609C-E4AA-9E13-5652-0F8481AED01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1082675"/>
            <a:ext cx="2747963" cy="455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Rectangle 5">
            <a:extLst>
              <a:ext uri="{FF2B5EF4-FFF2-40B4-BE49-F238E27FC236}">
                <a16:creationId xmlns:a16="http://schemas.microsoft.com/office/drawing/2014/main" id="{68206F34-764E-2407-E861-140A9A03FF13}"/>
              </a:ext>
            </a:extLst>
          </p:cNvPr>
          <p:cNvSpPr>
            <a:spLocks noChangeArrowheads="1"/>
          </p:cNvSpPr>
          <p:nvPr/>
        </p:nvSpPr>
        <p:spPr bwMode="auto">
          <a:xfrm>
            <a:off x="685800" y="2819400"/>
            <a:ext cx="45720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7-29</a:t>
            </a:r>
          </a:p>
          <a:p>
            <a:pPr eaLnBrk="1" hangingPunct="1">
              <a:spcBef>
                <a:spcPct val="0"/>
              </a:spcBef>
              <a:buClrTx/>
              <a:buSzTx/>
              <a:buFontTx/>
              <a:buNone/>
            </a:pPr>
            <a:r>
              <a:rPr lang="en-US" altLang="en-US" sz="1800"/>
              <a:t>A template for writing use cases</a:t>
            </a:r>
          </a:p>
          <a:p>
            <a:pPr eaLnBrk="1" hangingPunct="1">
              <a:spcBef>
                <a:spcPct val="0"/>
              </a:spcBef>
              <a:buClrTx/>
              <a:buSzTx/>
              <a:buFontTx/>
              <a:buNone/>
            </a:pPr>
            <a:r>
              <a:rPr lang="en-US" altLang="en-US" sz="1800" i="1"/>
              <a:t>(Source: Writing Effective Use Cases</a:t>
            </a:r>
          </a:p>
          <a:p>
            <a:pPr eaLnBrk="1" hangingPunct="1">
              <a:spcBef>
                <a:spcPct val="0"/>
              </a:spcBef>
              <a:buClrTx/>
              <a:buSzTx/>
              <a:buFontTx/>
              <a:buNone/>
            </a:pPr>
            <a:r>
              <a:rPr lang="en-US" altLang="en-US" sz="1800"/>
              <a:t>by A. Cockburn, © 2001. Adapted by</a:t>
            </a:r>
          </a:p>
          <a:p>
            <a:pPr eaLnBrk="1" hangingPunct="1">
              <a:spcBef>
                <a:spcPct val="0"/>
              </a:spcBef>
              <a:buClrTx/>
              <a:buSzTx/>
              <a:buFontTx/>
              <a:buNone/>
            </a:pPr>
            <a:r>
              <a:rPr lang="en-US" altLang="en-US" sz="1800"/>
              <a:t>permission of Pearson Education, Inc.,</a:t>
            </a:r>
          </a:p>
          <a:p>
            <a:pPr eaLnBrk="1" hangingPunct="1">
              <a:spcBef>
                <a:spcPct val="0"/>
              </a:spcBef>
              <a:buClrTx/>
              <a:buSzTx/>
              <a:buFontTx/>
              <a:buNone/>
            </a:pPr>
            <a:r>
              <a:rPr lang="sv-SE" altLang="en-US" sz="1800"/>
              <a:t>Upper Saddle River, NJ 07458.)</a:t>
            </a:r>
            <a:endParaRPr lang="en-US" altLang="en-US" sz="1800"/>
          </a:p>
        </p:txBody>
      </p:sp>
      <p:sp>
        <p:nvSpPr>
          <p:cNvPr id="28677" name="Slide Number Placeholder 4">
            <a:extLst>
              <a:ext uri="{FF2B5EF4-FFF2-40B4-BE49-F238E27FC236}">
                <a16:creationId xmlns:a16="http://schemas.microsoft.com/office/drawing/2014/main" id="{16DEB744-1F7F-7181-8339-366E87C568D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D8CF1BFC-D528-4AE4-88FC-E36AFEBC2259}" type="slidenum">
              <a:rPr lang="en-US" altLang="en-US" sz="1200">
                <a:latin typeface="Arial Black" panose="020B0A04020102020204" pitchFamily="34" charset="0"/>
              </a:rPr>
              <a:pPr>
                <a:spcBef>
                  <a:spcPct val="0"/>
                </a:spcBef>
                <a:buClrTx/>
                <a:buSzTx/>
                <a:buFontTx/>
                <a:buNone/>
              </a:pPr>
              <a:t>27</a:t>
            </a:fld>
            <a:endParaRPr lang="en-US" altLang="en-US" sz="1200">
              <a:latin typeface="Arial Black" panose="020B0A04020102020204" pitchFamily="34" charset="0"/>
            </a:endParaRPr>
          </a:p>
        </p:txBody>
      </p:sp>
      <p:sp>
        <p:nvSpPr>
          <p:cNvPr id="28678" name="Date Placeholder 5">
            <a:extLst>
              <a:ext uri="{FF2B5EF4-FFF2-40B4-BE49-F238E27FC236}">
                <a16:creationId xmlns:a16="http://schemas.microsoft.com/office/drawing/2014/main" id="{1CAA3FCA-870E-DBBF-DE07-26ABA67CB3F4}"/>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spTree>
  </p:cSld>
  <p:clrMapOvr>
    <a:masterClrMapping/>
  </p:clrMapOvr>
  <p:transition>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5E89612A-0702-216A-3D73-4053D3056464}"/>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29699" name="Rectangle 2">
            <a:extLst>
              <a:ext uri="{FF2B5EF4-FFF2-40B4-BE49-F238E27FC236}">
                <a16:creationId xmlns:a16="http://schemas.microsoft.com/office/drawing/2014/main" id="{69AB4F87-005F-3218-1EB3-00C537189E0C}"/>
              </a:ext>
            </a:extLst>
          </p:cNvPr>
          <p:cNvSpPr>
            <a:spLocks noGrp="1" noChangeArrowheads="1"/>
          </p:cNvSpPr>
          <p:nvPr>
            <p:ph type="title"/>
          </p:nvPr>
        </p:nvSpPr>
        <p:spPr>
          <a:xfrm>
            <a:off x="685800" y="514350"/>
            <a:ext cx="7772400" cy="1143000"/>
          </a:xfrm>
        </p:spPr>
        <p:txBody>
          <a:bodyPr/>
          <a:lstStyle/>
          <a:p>
            <a:r>
              <a:rPr lang="en-US" altLang="en-US" dirty="0"/>
              <a:t>Level of Use Case</a:t>
            </a:r>
          </a:p>
        </p:txBody>
      </p:sp>
      <p:sp>
        <p:nvSpPr>
          <p:cNvPr id="29700" name="Rectangle 3">
            <a:extLst>
              <a:ext uri="{FF2B5EF4-FFF2-40B4-BE49-F238E27FC236}">
                <a16:creationId xmlns:a16="http://schemas.microsoft.com/office/drawing/2014/main" id="{33F9B11D-1773-AC46-9664-B2DF6A3D9FDD}"/>
              </a:ext>
            </a:extLst>
          </p:cNvPr>
          <p:cNvSpPr>
            <a:spLocks noGrp="1" noChangeArrowheads="1"/>
          </p:cNvSpPr>
          <p:nvPr>
            <p:ph type="body" idx="1"/>
          </p:nvPr>
        </p:nvSpPr>
        <p:spPr>
          <a:xfrm>
            <a:off x="438150" y="1600200"/>
            <a:ext cx="8458200" cy="4495800"/>
          </a:xfrm>
        </p:spPr>
        <p:txBody>
          <a:bodyPr/>
          <a:lstStyle/>
          <a:p>
            <a:pPr marL="609600" indent="-609600">
              <a:lnSpc>
                <a:spcPct val="90000"/>
              </a:lnSpc>
            </a:pPr>
            <a:r>
              <a:rPr lang="en-US" altLang="en-US" dirty="0"/>
              <a:t>Refers to degree of detail in the use case description</a:t>
            </a:r>
          </a:p>
          <a:p>
            <a:pPr marL="609600" indent="-609600">
              <a:lnSpc>
                <a:spcPct val="90000"/>
              </a:lnSpc>
            </a:pPr>
            <a:endParaRPr lang="en-US" altLang="en-US" dirty="0"/>
          </a:p>
          <a:p>
            <a:pPr marL="609600" indent="-609600">
              <a:lnSpc>
                <a:spcPct val="90000"/>
              </a:lnSpc>
            </a:pPr>
            <a:r>
              <a:rPr lang="en-US" altLang="en-US" dirty="0"/>
              <a:t>Five suggested levels (Cockburn)</a:t>
            </a:r>
          </a:p>
          <a:p>
            <a:pPr marL="990600" lvl="1" indent="-533400">
              <a:lnSpc>
                <a:spcPct val="90000"/>
              </a:lnSpc>
              <a:buFont typeface="Wingdings" panose="05000000000000000000" pitchFamily="2" charset="2"/>
              <a:buAutoNum type="arabicPeriod"/>
            </a:pPr>
            <a:r>
              <a:rPr lang="en-US" altLang="en-US" dirty="0"/>
              <a:t>White – as seen from clouds</a:t>
            </a:r>
          </a:p>
          <a:p>
            <a:pPr marL="990600" lvl="1" indent="-533400">
              <a:lnSpc>
                <a:spcPct val="90000"/>
              </a:lnSpc>
              <a:buFont typeface="Wingdings" panose="05000000000000000000" pitchFamily="2" charset="2"/>
              <a:buAutoNum type="arabicPeriod"/>
            </a:pPr>
            <a:r>
              <a:rPr lang="en-US" altLang="en-US" dirty="0"/>
              <a:t>Kite – “birds-eye view”</a:t>
            </a:r>
          </a:p>
          <a:p>
            <a:pPr marL="990600" lvl="1" indent="-533400">
              <a:lnSpc>
                <a:spcPct val="90000"/>
              </a:lnSpc>
              <a:buFont typeface="Wingdings" panose="05000000000000000000" pitchFamily="2" charset="2"/>
              <a:buAutoNum type="arabicPeriod"/>
            </a:pPr>
            <a:r>
              <a:rPr lang="en-US" altLang="en-US" dirty="0"/>
              <a:t>Blue – sea-level view</a:t>
            </a:r>
          </a:p>
          <a:p>
            <a:pPr marL="990600" lvl="1" indent="-533400">
              <a:lnSpc>
                <a:spcPct val="90000"/>
              </a:lnSpc>
              <a:buFont typeface="Wingdings" panose="05000000000000000000" pitchFamily="2" charset="2"/>
              <a:buAutoNum type="arabicPeriod"/>
            </a:pPr>
            <a:r>
              <a:rPr lang="en-US" altLang="en-US" dirty="0"/>
              <a:t>Fish – below sea-level</a:t>
            </a:r>
          </a:p>
          <a:p>
            <a:pPr marL="990600" lvl="1" indent="-533400">
              <a:lnSpc>
                <a:spcPct val="90000"/>
              </a:lnSpc>
              <a:buFont typeface="Wingdings" panose="05000000000000000000" pitchFamily="2" charset="2"/>
              <a:buAutoNum type="arabicPeriod"/>
            </a:pPr>
            <a:r>
              <a:rPr lang="en-US" altLang="en-US" dirty="0"/>
              <a:t>Black – bottom of the sea</a:t>
            </a:r>
          </a:p>
          <a:p>
            <a:pPr marL="609600" indent="-609600">
              <a:lnSpc>
                <a:spcPct val="90000"/>
              </a:lnSpc>
              <a:buFont typeface="Wingdings" panose="05000000000000000000" pitchFamily="2" charset="2"/>
              <a:buNone/>
            </a:pPr>
            <a:endParaRPr lang="en-US" altLang="en-US" dirty="0"/>
          </a:p>
        </p:txBody>
      </p:sp>
      <p:sp>
        <p:nvSpPr>
          <p:cNvPr id="29701" name="AutoShape 5">
            <a:extLst>
              <a:ext uri="{FF2B5EF4-FFF2-40B4-BE49-F238E27FC236}">
                <a16:creationId xmlns:a16="http://schemas.microsoft.com/office/drawing/2014/main" id="{BB3EB869-625D-8A0E-D6CA-51E27F9293F8}"/>
              </a:ext>
            </a:extLst>
          </p:cNvPr>
          <p:cNvSpPr>
            <a:spLocks noChangeArrowheads="1"/>
          </p:cNvSpPr>
          <p:nvPr/>
        </p:nvSpPr>
        <p:spPr bwMode="auto">
          <a:xfrm>
            <a:off x="6191250" y="3619500"/>
            <a:ext cx="819150" cy="2476500"/>
          </a:xfrm>
          <a:prstGeom prst="upDownArrow">
            <a:avLst>
              <a:gd name="adj1" fmla="val 50000"/>
              <a:gd name="adj2" fmla="val 60465"/>
            </a:avLst>
          </a:prstGeom>
          <a:solidFill>
            <a:schemeClr val="accent1"/>
          </a:solidFill>
          <a:ln w="12700">
            <a:solidFill>
              <a:schemeClr val="tx1"/>
            </a:solidFill>
            <a:miter lim="800000"/>
            <a:headEnd/>
            <a:tailEnd/>
          </a:ln>
        </p:spPr>
        <p:txBody>
          <a:bodyPr wrap="none" anchor="ct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endParaRPr lang="en-GB" altLang="en-US" sz="1800"/>
          </a:p>
        </p:txBody>
      </p:sp>
      <p:sp>
        <p:nvSpPr>
          <p:cNvPr id="29702" name="Text Box 6">
            <a:extLst>
              <a:ext uri="{FF2B5EF4-FFF2-40B4-BE49-F238E27FC236}">
                <a16:creationId xmlns:a16="http://schemas.microsoft.com/office/drawing/2014/main" id="{805C2D10-871A-286E-3CD0-9238897BAFED}"/>
              </a:ext>
            </a:extLst>
          </p:cNvPr>
          <p:cNvSpPr txBox="1">
            <a:spLocks noChangeArrowheads="1"/>
          </p:cNvSpPr>
          <p:nvPr/>
        </p:nvSpPr>
        <p:spPr bwMode="auto">
          <a:xfrm>
            <a:off x="7108825" y="3552825"/>
            <a:ext cx="1123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a:t>summary</a:t>
            </a:r>
          </a:p>
        </p:txBody>
      </p:sp>
      <p:sp>
        <p:nvSpPr>
          <p:cNvPr id="29703" name="Text Box 7">
            <a:extLst>
              <a:ext uri="{FF2B5EF4-FFF2-40B4-BE49-F238E27FC236}">
                <a16:creationId xmlns:a16="http://schemas.microsoft.com/office/drawing/2014/main" id="{CF02C04B-09BA-A21C-9AC3-39FA9588F526}"/>
              </a:ext>
            </a:extLst>
          </p:cNvPr>
          <p:cNvSpPr txBox="1">
            <a:spLocks noChangeArrowheads="1"/>
          </p:cNvSpPr>
          <p:nvPr/>
        </p:nvSpPr>
        <p:spPr bwMode="auto">
          <a:xfrm>
            <a:off x="7242175" y="5476875"/>
            <a:ext cx="730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a:t>detail</a:t>
            </a:r>
          </a:p>
        </p:txBody>
      </p:sp>
      <p:sp>
        <p:nvSpPr>
          <p:cNvPr id="29704" name="Slide Number Placeholder 4">
            <a:extLst>
              <a:ext uri="{FF2B5EF4-FFF2-40B4-BE49-F238E27FC236}">
                <a16:creationId xmlns:a16="http://schemas.microsoft.com/office/drawing/2014/main" id="{F31D7944-7325-50B8-46F7-185433A7A5F9}"/>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AAA8656B-D97A-428F-8F37-1A76CC86B721}" type="slidenum">
              <a:rPr lang="en-US" altLang="en-US" sz="1200">
                <a:latin typeface="Arial Black" panose="020B0A04020102020204" pitchFamily="34" charset="0"/>
              </a:rPr>
              <a:pPr>
                <a:spcBef>
                  <a:spcPct val="0"/>
                </a:spcBef>
                <a:buClrTx/>
                <a:buSzTx/>
                <a:buFontTx/>
                <a:buNone/>
              </a:pPr>
              <a:t>28</a:t>
            </a:fld>
            <a:endParaRPr lang="en-US" altLang="en-US" sz="1200">
              <a:latin typeface="Arial Black" panose="020B0A04020102020204" pitchFamily="34" charset="0"/>
            </a:endParaRPr>
          </a:p>
        </p:txBody>
      </p:sp>
      <p:sp>
        <p:nvSpPr>
          <p:cNvPr id="29705" name="Date Placeholder 5">
            <a:extLst>
              <a:ext uri="{FF2B5EF4-FFF2-40B4-BE49-F238E27FC236}">
                <a16:creationId xmlns:a16="http://schemas.microsoft.com/office/drawing/2014/main" id="{5257800D-04D3-CE95-B90A-E90DB748944E}"/>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spTree>
  </p:cSld>
  <p:clrMapOvr>
    <a:masterClrMapping/>
  </p:clrMapOvr>
  <p:transition>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400B1832-3AD1-2FC5-2EF5-A16EDC608BF1}"/>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0723" name="Rectangle 2">
            <a:extLst>
              <a:ext uri="{FF2B5EF4-FFF2-40B4-BE49-F238E27FC236}">
                <a16:creationId xmlns:a16="http://schemas.microsoft.com/office/drawing/2014/main" id="{5C5F4D10-184F-5BEC-654A-7967467F4F7C}"/>
              </a:ext>
            </a:extLst>
          </p:cNvPr>
          <p:cNvSpPr>
            <a:spLocks noGrp="1" noChangeArrowheads="1"/>
          </p:cNvSpPr>
          <p:nvPr>
            <p:ph type="title"/>
          </p:nvPr>
        </p:nvSpPr>
        <p:spPr/>
        <p:txBody>
          <a:bodyPr/>
          <a:lstStyle/>
          <a:p>
            <a:r>
              <a:rPr lang="en-US" altLang="en-US" sz="4000"/>
              <a:t>Sample Format for Written Use Case</a:t>
            </a:r>
          </a:p>
        </p:txBody>
      </p:sp>
      <p:sp>
        <p:nvSpPr>
          <p:cNvPr id="30724" name="Rectangle 3">
            <a:extLst>
              <a:ext uri="{FF2B5EF4-FFF2-40B4-BE49-F238E27FC236}">
                <a16:creationId xmlns:a16="http://schemas.microsoft.com/office/drawing/2014/main" id="{01716382-3346-658B-2EA1-B7279C35E2DA}"/>
              </a:ext>
            </a:extLst>
          </p:cNvPr>
          <p:cNvSpPr>
            <a:spLocks noGrp="1" noChangeArrowheads="1"/>
          </p:cNvSpPr>
          <p:nvPr>
            <p:ph type="body" idx="1"/>
          </p:nvPr>
        </p:nvSpPr>
        <p:spPr>
          <a:xfrm>
            <a:off x="457200" y="1981200"/>
            <a:ext cx="8229600" cy="3657600"/>
          </a:xfrm>
        </p:spPr>
        <p:txBody>
          <a:bodyPr/>
          <a:lstStyle/>
          <a:p>
            <a:r>
              <a:rPr lang="en-US" altLang="en-US" b="1" i="1"/>
              <a:t>Title</a:t>
            </a:r>
            <a:r>
              <a:rPr lang="en-US" altLang="en-US"/>
              <a:t> – descriptive name, matches name in use case diagram</a:t>
            </a:r>
          </a:p>
          <a:p>
            <a:pPr>
              <a:buFont typeface="Wingdings" panose="05000000000000000000" pitchFamily="2" charset="2"/>
              <a:buNone/>
            </a:pPr>
            <a:endParaRPr lang="en-US" altLang="en-US"/>
          </a:p>
          <a:p>
            <a:r>
              <a:rPr lang="en-US" altLang="en-US" b="1" i="1"/>
              <a:t>Primary actor</a:t>
            </a:r>
            <a:r>
              <a:rPr lang="en-US" altLang="en-US"/>
              <a:t> – usually a user role</a:t>
            </a:r>
          </a:p>
          <a:p>
            <a:pPr>
              <a:buFont typeface="Wingdings" panose="05000000000000000000" pitchFamily="2" charset="2"/>
              <a:buNone/>
            </a:pPr>
            <a:endParaRPr lang="en-US" altLang="en-US"/>
          </a:p>
          <a:p>
            <a:r>
              <a:rPr lang="en-US" altLang="en-US" b="1" i="1"/>
              <a:t>Stakeholders</a:t>
            </a:r>
            <a:r>
              <a:rPr lang="en-US" altLang="en-US"/>
              <a:t> – any group or individual with an interest in the function of the use case</a:t>
            </a:r>
          </a:p>
        </p:txBody>
      </p:sp>
      <p:sp>
        <p:nvSpPr>
          <p:cNvPr id="30725" name="Slide Number Placeholder 4">
            <a:extLst>
              <a:ext uri="{FF2B5EF4-FFF2-40B4-BE49-F238E27FC236}">
                <a16:creationId xmlns:a16="http://schemas.microsoft.com/office/drawing/2014/main" id="{16F0D59F-49DA-C8C4-CA08-A60DFFC48FC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3D4C0373-C9F6-4E36-BF52-AE74D372C123}" type="slidenum">
              <a:rPr lang="en-US" altLang="en-US" sz="1200">
                <a:latin typeface="Arial Black" panose="020B0A04020102020204" pitchFamily="34" charset="0"/>
              </a:rPr>
              <a:pPr>
                <a:spcBef>
                  <a:spcPct val="0"/>
                </a:spcBef>
                <a:buClrTx/>
                <a:buSzTx/>
                <a:buFontTx/>
                <a:buNone/>
              </a:pPr>
              <a:t>29</a:t>
            </a:fld>
            <a:endParaRPr lang="en-US" altLang="en-US" sz="1200">
              <a:latin typeface="Arial Black" panose="020B0A04020102020204" pitchFamily="34" charset="0"/>
            </a:endParaRPr>
          </a:p>
        </p:txBody>
      </p:sp>
      <p:sp>
        <p:nvSpPr>
          <p:cNvPr id="30726" name="Date Placeholder 5">
            <a:extLst>
              <a:ext uri="{FF2B5EF4-FFF2-40B4-BE49-F238E27FC236}">
                <a16:creationId xmlns:a16="http://schemas.microsoft.com/office/drawing/2014/main" id="{DE24FF48-859E-ED11-C830-78621CD641F3}"/>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4A62F02B-6286-5A72-86D3-41E193A04F3F}"/>
              </a:ext>
            </a:extLst>
          </p:cNvPr>
          <p:cNvSpPr>
            <a:spLocks noGrp="1" noChangeArrowheads="1"/>
          </p:cNvSpPr>
          <p:nvPr>
            <p:ph type="title"/>
          </p:nvPr>
        </p:nvSpPr>
        <p:spPr/>
        <p:txBody>
          <a:bodyPr/>
          <a:lstStyle/>
          <a:p>
            <a:r>
              <a:rPr lang="en-US" altLang="en-US" sz="2400"/>
              <a:t>An overall view of UML diagrams showing how each diagram leads to the development of other UML</a:t>
            </a:r>
            <a:br>
              <a:rPr lang="en-US" altLang="en-US" sz="2400"/>
            </a:br>
            <a:r>
              <a:rPr lang="en-US" altLang="en-US" sz="2400"/>
              <a:t>diagrams.</a:t>
            </a:r>
          </a:p>
        </p:txBody>
      </p:sp>
      <p:pic>
        <p:nvPicPr>
          <p:cNvPr id="8195" name="Content Placeholder 6">
            <a:extLst>
              <a:ext uri="{FF2B5EF4-FFF2-40B4-BE49-F238E27FC236}">
                <a16:creationId xmlns:a16="http://schemas.microsoft.com/office/drawing/2014/main" id="{9A46A720-2554-E606-A04F-8BE06B01B13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57200" y="1752600"/>
            <a:ext cx="8229600" cy="4745038"/>
          </a:xfrm>
        </p:spPr>
      </p:pic>
      <p:sp>
        <p:nvSpPr>
          <p:cNvPr id="8196" name="Footer Placeholder 3">
            <a:extLst>
              <a:ext uri="{FF2B5EF4-FFF2-40B4-BE49-F238E27FC236}">
                <a16:creationId xmlns:a16="http://schemas.microsoft.com/office/drawing/2014/main" id="{6B739070-0E69-5B27-7E44-AB252159DEAB}"/>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8197" name="Slide Number Placeholder 4">
            <a:extLst>
              <a:ext uri="{FF2B5EF4-FFF2-40B4-BE49-F238E27FC236}">
                <a16:creationId xmlns:a16="http://schemas.microsoft.com/office/drawing/2014/main" id="{5FB37B32-615A-B7A5-BEE0-24A6DC58223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5E7C8334-77F0-496E-A987-BEAC41C2C6D1}" type="slidenum">
              <a:rPr lang="en-US" altLang="en-US" sz="1200">
                <a:latin typeface="Arial Black" panose="020B0A04020102020204" pitchFamily="34" charset="0"/>
              </a:rPr>
              <a:pPr>
                <a:spcBef>
                  <a:spcPct val="0"/>
                </a:spcBef>
                <a:buClrTx/>
                <a:buSzTx/>
                <a:buFontTx/>
                <a:buNone/>
              </a:pPr>
              <a:t>3</a:t>
            </a:fld>
            <a:endParaRPr lang="en-US" altLang="en-US" sz="1200">
              <a:latin typeface="Arial Black" panose="020B0A04020102020204" pitchFamily="34" charset="0"/>
            </a:endParaRPr>
          </a:p>
        </p:txBody>
      </p:sp>
      <p:sp>
        <p:nvSpPr>
          <p:cNvPr id="8198" name="Date Placeholder 5">
            <a:extLst>
              <a:ext uri="{FF2B5EF4-FFF2-40B4-BE49-F238E27FC236}">
                <a16:creationId xmlns:a16="http://schemas.microsoft.com/office/drawing/2014/main" id="{2CDA26FF-B381-D86B-911D-79D7FF499C9B}"/>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4A7F0DB6-ED15-451E-AC08-B283B0233B57}" type="datetime1">
              <a:rPr lang="en-US" altLang="en-US" sz="1200" smtClean="0"/>
              <a:pPr>
                <a:spcBef>
                  <a:spcPct val="0"/>
                </a:spcBef>
                <a:buClrTx/>
                <a:buSzTx/>
                <a:buFontTx/>
                <a:buNone/>
              </a:pPr>
              <a:t>9/15/2023</a:t>
            </a:fld>
            <a:r>
              <a:rPr lang="en-US" altLang="en-US" sz="1200"/>
              <a:t>Chapter 7 Appendix C</a:t>
            </a:r>
          </a:p>
        </p:txBody>
      </p:sp>
    </p:spTree>
  </p:cSld>
  <p:clrMapOvr>
    <a:masterClrMapping/>
  </p:clrMapOvr>
  <p:transition>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1BADDA4B-9037-93CA-235B-D2F5AD842665}"/>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1747" name="Rectangle 2">
            <a:extLst>
              <a:ext uri="{FF2B5EF4-FFF2-40B4-BE49-F238E27FC236}">
                <a16:creationId xmlns:a16="http://schemas.microsoft.com/office/drawing/2014/main" id="{0F0BAE55-CDFF-DA27-6751-851322689CAF}"/>
              </a:ext>
            </a:extLst>
          </p:cNvPr>
          <p:cNvSpPr>
            <a:spLocks noGrp="1" noChangeArrowheads="1"/>
          </p:cNvSpPr>
          <p:nvPr>
            <p:ph type="title"/>
          </p:nvPr>
        </p:nvSpPr>
        <p:spPr>
          <a:xfrm>
            <a:off x="685800" y="533400"/>
            <a:ext cx="7772400" cy="1143000"/>
          </a:xfrm>
        </p:spPr>
        <p:txBody>
          <a:bodyPr/>
          <a:lstStyle/>
          <a:p>
            <a:r>
              <a:rPr lang="en-US" altLang="en-US" sz="4000"/>
              <a:t>Sample Format for Written Use Case (Continued)</a:t>
            </a:r>
          </a:p>
        </p:txBody>
      </p:sp>
      <p:sp>
        <p:nvSpPr>
          <p:cNvPr id="31748" name="Rectangle 3">
            <a:extLst>
              <a:ext uri="{FF2B5EF4-FFF2-40B4-BE49-F238E27FC236}">
                <a16:creationId xmlns:a16="http://schemas.microsoft.com/office/drawing/2014/main" id="{1AAB105A-822B-9DE2-C5C6-B797143FED60}"/>
              </a:ext>
            </a:extLst>
          </p:cNvPr>
          <p:cNvSpPr>
            <a:spLocks noGrp="1" noChangeArrowheads="1"/>
          </p:cNvSpPr>
          <p:nvPr>
            <p:ph type="body" idx="1"/>
          </p:nvPr>
        </p:nvSpPr>
        <p:spPr>
          <a:xfrm>
            <a:off x="381000" y="1981200"/>
            <a:ext cx="8382000" cy="4114800"/>
          </a:xfrm>
        </p:spPr>
        <p:txBody>
          <a:bodyPr/>
          <a:lstStyle/>
          <a:p>
            <a:pPr>
              <a:lnSpc>
                <a:spcPct val="90000"/>
              </a:lnSpc>
            </a:pPr>
            <a:r>
              <a:rPr lang="en-US" altLang="en-US" b="1" i="1"/>
              <a:t>Precondition</a:t>
            </a:r>
            <a:r>
              <a:rPr lang="en-US" altLang="en-US"/>
              <a:t> – conditions that must be satisfied in order to execute the use case</a:t>
            </a:r>
            <a:r>
              <a:rPr lang="en-US" altLang="en-US" b="1" i="1"/>
              <a:t> </a:t>
            </a:r>
          </a:p>
          <a:p>
            <a:pPr>
              <a:lnSpc>
                <a:spcPct val="90000"/>
              </a:lnSpc>
            </a:pPr>
            <a:endParaRPr lang="en-US" altLang="en-US" b="1" i="1"/>
          </a:p>
          <a:p>
            <a:pPr>
              <a:lnSpc>
                <a:spcPct val="90000"/>
              </a:lnSpc>
            </a:pPr>
            <a:r>
              <a:rPr lang="en-US" altLang="en-US" b="1" i="1"/>
              <a:t>Minimal guarantee</a:t>
            </a:r>
            <a:r>
              <a:rPr lang="en-US" altLang="en-US"/>
              <a:t> – outputs that can be expected if the service attempt failed</a:t>
            </a:r>
          </a:p>
          <a:p>
            <a:pPr>
              <a:lnSpc>
                <a:spcPct val="90000"/>
              </a:lnSpc>
            </a:pPr>
            <a:endParaRPr lang="en-US" altLang="en-US"/>
          </a:p>
          <a:p>
            <a:pPr>
              <a:lnSpc>
                <a:spcPct val="90000"/>
              </a:lnSpc>
            </a:pPr>
            <a:r>
              <a:rPr lang="en-US" altLang="en-US" b="1" i="1"/>
              <a:t>Success guarantee</a:t>
            </a:r>
            <a:r>
              <a:rPr lang="en-US" altLang="en-US"/>
              <a:t> – outputs that can be expected if the service succeeds</a:t>
            </a:r>
          </a:p>
        </p:txBody>
      </p:sp>
      <p:sp>
        <p:nvSpPr>
          <p:cNvPr id="31749" name="Slide Number Placeholder 4">
            <a:extLst>
              <a:ext uri="{FF2B5EF4-FFF2-40B4-BE49-F238E27FC236}">
                <a16:creationId xmlns:a16="http://schemas.microsoft.com/office/drawing/2014/main" id="{8B4EAC99-80E6-8E70-509B-F61D493BF308}"/>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75163615-28B8-4699-ABD7-361444D8D244}" type="slidenum">
              <a:rPr lang="en-US" altLang="en-US" sz="1200">
                <a:latin typeface="Arial Black" panose="020B0A04020102020204" pitchFamily="34" charset="0"/>
              </a:rPr>
              <a:pPr>
                <a:spcBef>
                  <a:spcPct val="0"/>
                </a:spcBef>
                <a:buClrTx/>
                <a:buSzTx/>
                <a:buFontTx/>
                <a:buNone/>
              </a:pPr>
              <a:t>30</a:t>
            </a:fld>
            <a:endParaRPr lang="en-US" altLang="en-US" sz="1200">
              <a:latin typeface="Arial Black" panose="020B0A04020102020204" pitchFamily="34" charset="0"/>
            </a:endParaRPr>
          </a:p>
        </p:txBody>
      </p:sp>
      <p:sp>
        <p:nvSpPr>
          <p:cNvPr id="31750" name="Date Placeholder 5">
            <a:extLst>
              <a:ext uri="{FF2B5EF4-FFF2-40B4-BE49-F238E27FC236}">
                <a16:creationId xmlns:a16="http://schemas.microsoft.com/office/drawing/2014/main" id="{B775DA6D-165C-A1D0-B87A-2814726A4DC1}"/>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spTree>
  </p:cSld>
  <p:clrMapOvr>
    <a:masterClrMapping/>
  </p:clrMapOvr>
  <p:transition>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B15C89A2-EE47-F2B0-36E2-0731191B271F}"/>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2771" name="Rectangle 2">
            <a:extLst>
              <a:ext uri="{FF2B5EF4-FFF2-40B4-BE49-F238E27FC236}">
                <a16:creationId xmlns:a16="http://schemas.microsoft.com/office/drawing/2014/main" id="{A705F4E5-8184-2365-BC40-684D437F04C9}"/>
              </a:ext>
            </a:extLst>
          </p:cNvPr>
          <p:cNvSpPr>
            <a:spLocks noGrp="1" noChangeArrowheads="1"/>
          </p:cNvSpPr>
          <p:nvPr>
            <p:ph type="title"/>
          </p:nvPr>
        </p:nvSpPr>
        <p:spPr>
          <a:xfrm>
            <a:off x="685800" y="514350"/>
            <a:ext cx="7772400" cy="1143000"/>
          </a:xfrm>
        </p:spPr>
        <p:txBody>
          <a:bodyPr/>
          <a:lstStyle/>
          <a:p>
            <a:r>
              <a:rPr lang="en-US" altLang="en-US" sz="4000"/>
              <a:t>Sample Format for Written Use Case (Continued)</a:t>
            </a:r>
          </a:p>
        </p:txBody>
      </p:sp>
      <p:sp>
        <p:nvSpPr>
          <p:cNvPr id="32772" name="Rectangle 3">
            <a:extLst>
              <a:ext uri="{FF2B5EF4-FFF2-40B4-BE49-F238E27FC236}">
                <a16:creationId xmlns:a16="http://schemas.microsoft.com/office/drawing/2014/main" id="{52EED6C2-66FD-FF11-116E-9BBDE1E66AD9}"/>
              </a:ext>
            </a:extLst>
          </p:cNvPr>
          <p:cNvSpPr>
            <a:spLocks noGrp="1" noChangeArrowheads="1"/>
          </p:cNvSpPr>
          <p:nvPr>
            <p:ph type="body" idx="1"/>
          </p:nvPr>
        </p:nvSpPr>
        <p:spPr>
          <a:xfrm>
            <a:off x="381000" y="1752600"/>
            <a:ext cx="8382000" cy="2800350"/>
          </a:xfrm>
        </p:spPr>
        <p:txBody>
          <a:bodyPr/>
          <a:lstStyle/>
          <a:p>
            <a:pPr>
              <a:lnSpc>
                <a:spcPct val="90000"/>
              </a:lnSpc>
            </a:pPr>
            <a:r>
              <a:rPr lang="en-US" altLang="en-US" b="1" i="1"/>
              <a:t>Trigger</a:t>
            </a:r>
            <a:r>
              <a:rPr lang="en-US" altLang="en-US"/>
              <a:t> – an event or action that initiates the use case</a:t>
            </a:r>
          </a:p>
          <a:p>
            <a:pPr>
              <a:lnSpc>
                <a:spcPct val="90000"/>
              </a:lnSpc>
            </a:pPr>
            <a:endParaRPr lang="en-US" altLang="en-US"/>
          </a:p>
          <a:p>
            <a:pPr>
              <a:lnSpc>
                <a:spcPct val="90000"/>
              </a:lnSpc>
            </a:pPr>
            <a:r>
              <a:rPr lang="en-US" altLang="en-US" b="1" i="1"/>
              <a:t>Main success scenario</a:t>
            </a:r>
            <a:r>
              <a:rPr lang="en-US" altLang="en-US"/>
              <a:t> – description of sequence of interactions between actor and use case during the use case execution</a:t>
            </a:r>
          </a:p>
          <a:p>
            <a:pPr>
              <a:lnSpc>
                <a:spcPct val="90000"/>
              </a:lnSpc>
            </a:pPr>
            <a:endParaRPr lang="en-US" altLang="en-US"/>
          </a:p>
          <a:p>
            <a:pPr>
              <a:lnSpc>
                <a:spcPct val="90000"/>
              </a:lnSpc>
            </a:pPr>
            <a:r>
              <a:rPr lang="en-US" altLang="en-US" b="1" i="1"/>
              <a:t>Extensions</a:t>
            </a:r>
            <a:r>
              <a:rPr lang="en-US" altLang="en-US"/>
              <a:t> – detailed description of how errors are dealt with</a:t>
            </a:r>
          </a:p>
          <a:p>
            <a:pPr>
              <a:lnSpc>
                <a:spcPct val="90000"/>
              </a:lnSpc>
              <a:buFont typeface="Wingdings" panose="05000000000000000000" pitchFamily="2" charset="2"/>
              <a:buNone/>
            </a:pPr>
            <a:endParaRPr lang="en-US" altLang="en-US"/>
          </a:p>
        </p:txBody>
      </p:sp>
      <p:sp>
        <p:nvSpPr>
          <p:cNvPr id="32773" name="Slide Number Placeholder 4">
            <a:extLst>
              <a:ext uri="{FF2B5EF4-FFF2-40B4-BE49-F238E27FC236}">
                <a16:creationId xmlns:a16="http://schemas.microsoft.com/office/drawing/2014/main" id="{DF56E48D-7CA8-DEA3-2E6D-DA64AA9DA9F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C262A176-18DD-44CF-AC94-09B7B9761401}" type="slidenum">
              <a:rPr lang="en-US" altLang="en-US" sz="1200">
                <a:latin typeface="Arial Black" panose="020B0A04020102020204" pitchFamily="34" charset="0"/>
              </a:rPr>
              <a:pPr>
                <a:spcBef>
                  <a:spcPct val="0"/>
                </a:spcBef>
                <a:buClrTx/>
                <a:buSzTx/>
                <a:buFontTx/>
                <a:buNone/>
              </a:pPr>
              <a:t>31</a:t>
            </a:fld>
            <a:endParaRPr lang="en-US" altLang="en-US" sz="1200">
              <a:latin typeface="Arial Black" panose="020B0A04020102020204" pitchFamily="34" charset="0"/>
            </a:endParaRPr>
          </a:p>
        </p:txBody>
      </p:sp>
      <p:sp>
        <p:nvSpPr>
          <p:cNvPr id="32774" name="Date Placeholder 5">
            <a:extLst>
              <a:ext uri="{FF2B5EF4-FFF2-40B4-BE49-F238E27FC236}">
                <a16:creationId xmlns:a16="http://schemas.microsoft.com/office/drawing/2014/main" id="{76E3A8BB-F41D-4355-D9D3-A70B600394EB}"/>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spTree>
  </p:cSld>
  <p:clrMapOvr>
    <a:masterClrMapping/>
  </p:clrMapOvr>
  <p:transition>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7830190C-8AAE-2ECF-8996-CDA502035BE5}"/>
              </a:ext>
            </a:extLst>
          </p:cNvPr>
          <p:cNvSpPr>
            <a:spLocks noGrp="1" noChangeArrowheads="1"/>
          </p:cNvSpPr>
          <p:nvPr>
            <p:ph type="title"/>
          </p:nvPr>
        </p:nvSpPr>
        <p:spPr/>
        <p:txBody>
          <a:bodyPr/>
          <a:lstStyle/>
          <a:p>
            <a:r>
              <a:rPr lang="en-US" altLang="en-US"/>
              <a:t>Reservation system</a:t>
            </a:r>
          </a:p>
        </p:txBody>
      </p:sp>
      <p:pic>
        <p:nvPicPr>
          <p:cNvPr id="33795" name="Content Placeholder 6">
            <a:extLst>
              <a:ext uri="{FF2B5EF4-FFF2-40B4-BE49-F238E27FC236}">
                <a16:creationId xmlns:a16="http://schemas.microsoft.com/office/drawing/2014/main" id="{8B540ACE-2328-5071-4D11-32296C10FC9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524000" y="1771650"/>
            <a:ext cx="5943600" cy="4457700"/>
          </a:xfrm>
        </p:spPr>
      </p:pic>
      <p:sp>
        <p:nvSpPr>
          <p:cNvPr id="33796" name="Footer Placeholder 3">
            <a:extLst>
              <a:ext uri="{FF2B5EF4-FFF2-40B4-BE49-F238E27FC236}">
                <a16:creationId xmlns:a16="http://schemas.microsoft.com/office/drawing/2014/main" id="{2D35F727-BBEC-175B-87F4-6AA187227D1C}"/>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3797" name="Slide Number Placeholder 4">
            <a:extLst>
              <a:ext uri="{FF2B5EF4-FFF2-40B4-BE49-F238E27FC236}">
                <a16:creationId xmlns:a16="http://schemas.microsoft.com/office/drawing/2014/main" id="{A09121FC-EDB9-0E45-0A0E-24A486883FA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54BF6ACD-12A0-42F2-AFD2-F86C3E7D5EED}" type="slidenum">
              <a:rPr lang="en-US" altLang="en-US" sz="1200">
                <a:latin typeface="Arial Black" panose="020B0A04020102020204" pitchFamily="34" charset="0"/>
              </a:rPr>
              <a:pPr>
                <a:spcBef>
                  <a:spcPct val="0"/>
                </a:spcBef>
                <a:buClrTx/>
                <a:buSzTx/>
                <a:buFontTx/>
                <a:buNone/>
              </a:pPr>
              <a:t>32</a:t>
            </a:fld>
            <a:endParaRPr lang="en-US" altLang="en-US" sz="1200">
              <a:latin typeface="Arial Black" panose="020B0A04020102020204" pitchFamily="34" charset="0"/>
            </a:endParaRPr>
          </a:p>
        </p:txBody>
      </p:sp>
      <p:sp>
        <p:nvSpPr>
          <p:cNvPr id="33798" name="Date Placeholder 5">
            <a:extLst>
              <a:ext uri="{FF2B5EF4-FFF2-40B4-BE49-F238E27FC236}">
                <a16:creationId xmlns:a16="http://schemas.microsoft.com/office/drawing/2014/main" id="{BA3F3B32-FF0D-4645-BC0C-7948A09BAB29}"/>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64B85828-C8D4-4BD7-8956-D8B5FBE248C0}" type="datetime1">
              <a:rPr lang="en-US" altLang="en-US" sz="1200" smtClean="0"/>
              <a:pPr>
                <a:spcBef>
                  <a:spcPct val="0"/>
                </a:spcBef>
                <a:buClrTx/>
                <a:buSzTx/>
                <a:buFontTx/>
                <a:buNone/>
              </a:pPr>
              <a:t>9/15/2023</a:t>
            </a:fld>
            <a:r>
              <a:rPr lang="en-US" altLang="en-US" sz="1200"/>
              <a:t>Chapter 7 Appendix A</a:t>
            </a:r>
          </a:p>
        </p:txBody>
      </p:sp>
    </p:spTree>
  </p:cSld>
  <p:clrMapOvr>
    <a:masterClrMapping/>
  </p:clrMapOvr>
  <p:transition>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a:extLst>
              <a:ext uri="{FF2B5EF4-FFF2-40B4-BE49-F238E27FC236}">
                <a16:creationId xmlns:a16="http://schemas.microsoft.com/office/drawing/2014/main" id="{75BECBA9-F51F-3837-8339-94EFE62F8C09}"/>
              </a:ext>
            </a:extLst>
          </p:cNvPr>
          <p:cNvSpPr>
            <a:spLocks noGrp="1" noChangeArrowheads="1"/>
          </p:cNvSpPr>
          <p:nvPr>
            <p:ph type="title"/>
          </p:nvPr>
        </p:nvSpPr>
        <p:spPr/>
        <p:txBody>
          <a:bodyPr/>
          <a:lstStyle/>
          <a:p>
            <a:r>
              <a:rPr lang="en-US" altLang="en-US"/>
              <a:t>Reservation system</a:t>
            </a:r>
          </a:p>
        </p:txBody>
      </p:sp>
      <p:pic>
        <p:nvPicPr>
          <p:cNvPr id="34819" name="Content Placeholder 6">
            <a:extLst>
              <a:ext uri="{FF2B5EF4-FFF2-40B4-BE49-F238E27FC236}">
                <a16:creationId xmlns:a16="http://schemas.microsoft.com/office/drawing/2014/main" id="{86A695D7-4EAA-B1DE-1D54-21A94F80B7E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828800" y="1608138"/>
            <a:ext cx="6705600" cy="4911725"/>
          </a:xfrm>
        </p:spPr>
      </p:pic>
      <p:sp>
        <p:nvSpPr>
          <p:cNvPr id="34820" name="Footer Placeholder 3">
            <a:extLst>
              <a:ext uri="{FF2B5EF4-FFF2-40B4-BE49-F238E27FC236}">
                <a16:creationId xmlns:a16="http://schemas.microsoft.com/office/drawing/2014/main" id="{F5D2E858-FC7D-B17E-A712-D42BF414F171}"/>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4821" name="Slide Number Placeholder 4">
            <a:extLst>
              <a:ext uri="{FF2B5EF4-FFF2-40B4-BE49-F238E27FC236}">
                <a16:creationId xmlns:a16="http://schemas.microsoft.com/office/drawing/2014/main" id="{CDBB37AB-37DC-DA79-CE12-52433745C6A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CD35C862-2607-4E6F-A512-AC1F06E33D9B}" type="slidenum">
              <a:rPr lang="en-US" altLang="en-US" sz="1200">
                <a:latin typeface="Arial Black" panose="020B0A04020102020204" pitchFamily="34" charset="0"/>
              </a:rPr>
              <a:pPr>
                <a:spcBef>
                  <a:spcPct val="0"/>
                </a:spcBef>
                <a:buClrTx/>
                <a:buSzTx/>
                <a:buFontTx/>
                <a:buNone/>
              </a:pPr>
              <a:t>33</a:t>
            </a:fld>
            <a:endParaRPr lang="en-US" altLang="en-US" sz="1200">
              <a:latin typeface="Arial Black" panose="020B0A04020102020204" pitchFamily="34" charset="0"/>
            </a:endParaRPr>
          </a:p>
        </p:txBody>
      </p:sp>
      <p:sp>
        <p:nvSpPr>
          <p:cNvPr id="34822" name="Date Placeholder 5">
            <a:extLst>
              <a:ext uri="{FF2B5EF4-FFF2-40B4-BE49-F238E27FC236}">
                <a16:creationId xmlns:a16="http://schemas.microsoft.com/office/drawing/2014/main" id="{0D035929-8DC5-9232-B81A-50BE184A6F34}"/>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A1ACBDC2-626D-40DD-A4F0-212D53341B71}" type="datetime1">
              <a:rPr lang="en-US" altLang="en-US" sz="1200" smtClean="0"/>
              <a:pPr>
                <a:spcBef>
                  <a:spcPct val="0"/>
                </a:spcBef>
                <a:buClrTx/>
                <a:buSzTx/>
                <a:buFontTx/>
                <a:buNone/>
              </a:pPr>
              <a:t>9/15/2023</a:t>
            </a:fld>
            <a:r>
              <a:rPr lang="en-US" altLang="en-US" sz="1200"/>
              <a:t>Chapter 7 Appendix A</a:t>
            </a:r>
          </a:p>
        </p:txBody>
      </p:sp>
    </p:spTree>
  </p:cSld>
  <p:clrMapOvr>
    <a:masterClrMapping/>
  </p:clrMapOvr>
  <p:transition>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55D331FC-4976-C029-DB56-52D003BAD5C2}"/>
              </a:ext>
            </a:extLst>
          </p:cNvPr>
          <p:cNvSpPr>
            <a:spLocks noGrp="1" noChangeArrowheads="1"/>
          </p:cNvSpPr>
          <p:nvPr>
            <p:ph type="title"/>
          </p:nvPr>
        </p:nvSpPr>
        <p:spPr/>
        <p:txBody>
          <a:bodyPr/>
          <a:lstStyle/>
          <a:p>
            <a:r>
              <a:rPr lang="en-US" altLang="en-US"/>
              <a:t>Web Store Use case diagram</a:t>
            </a:r>
          </a:p>
        </p:txBody>
      </p:sp>
      <p:sp>
        <p:nvSpPr>
          <p:cNvPr id="35843" name="Footer Placeholder 3">
            <a:extLst>
              <a:ext uri="{FF2B5EF4-FFF2-40B4-BE49-F238E27FC236}">
                <a16:creationId xmlns:a16="http://schemas.microsoft.com/office/drawing/2014/main" id="{F14D2E88-B542-3CDA-D5F9-8F8D0B435135}"/>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5844" name="Slide Number Placeholder 4">
            <a:extLst>
              <a:ext uri="{FF2B5EF4-FFF2-40B4-BE49-F238E27FC236}">
                <a16:creationId xmlns:a16="http://schemas.microsoft.com/office/drawing/2014/main" id="{9F24D8D4-44DA-473C-8DA8-FD8E7B619C1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D5F24ECD-C11F-4A9F-A163-632296573800}" type="slidenum">
              <a:rPr lang="en-US" altLang="en-US" sz="1200">
                <a:latin typeface="Arial Black" panose="020B0A04020102020204" pitchFamily="34" charset="0"/>
              </a:rPr>
              <a:pPr>
                <a:spcBef>
                  <a:spcPct val="0"/>
                </a:spcBef>
                <a:buClrTx/>
                <a:buSzTx/>
                <a:buFontTx/>
                <a:buNone/>
              </a:pPr>
              <a:t>34</a:t>
            </a:fld>
            <a:endParaRPr lang="en-US" altLang="en-US" sz="1200">
              <a:latin typeface="Arial Black" panose="020B0A04020102020204" pitchFamily="34" charset="0"/>
            </a:endParaRPr>
          </a:p>
        </p:txBody>
      </p:sp>
      <p:sp>
        <p:nvSpPr>
          <p:cNvPr id="35845" name="Date Placeholder 5">
            <a:extLst>
              <a:ext uri="{FF2B5EF4-FFF2-40B4-BE49-F238E27FC236}">
                <a16:creationId xmlns:a16="http://schemas.microsoft.com/office/drawing/2014/main" id="{9E846190-6426-5A04-1950-508F6310276A}"/>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B5E7F252-98BA-4E04-8353-C0376ADD85A5}" type="datetime1">
              <a:rPr lang="en-US" altLang="en-US" sz="1200" smtClean="0"/>
              <a:pPr>
                <a:spcBef>
                  <a:spcPct val="0"/>
                </a:spcBef>
                <a:buClrTx/>
                <a:buSzTx/>
                <a:buFontTx/>
                <a:buNone/>
              </a:pPr>
              <a:t>9/15/2023</a:t>
            </a:fld>
            <a:r>
              <a:rPr lang="en-US" altLang="en-US" sz="1200"/>
              <a:t>Chapter 7 Appendix A</a:t>
            </a:r>
          </a:p>
        </p:txBody>
      </p:sp>
      <p:pic>
        <p:nvPicPr>
          <p:cNvPr id="35846" name="Content Placeholder 8">
            <a:extLst>
              <a:ext uri="{FF2B5EF4-FFF2-40B4-BE49-F238E27FC236}">
                <a16:creationId xmlns:a16="http://schemas.microsoft.com/office/drawing/2014/main" id="{003816F3-D6E6-385C-486D-9703F42A40D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981200" y="1981200"/>
            <a:ext cx="5181600" cy="3886200"/>
          </a:xfrm>
        </p:spPr>
      </p:pic>
    </p:spTree>
  </p:cSld>
  <p:clrMapOvr>
    <a:masterClrMapping/>
  </p:clrMapOvr>
  <p:transition>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CE4AC0FD-8D0E-22C1-AE21-4B4BA57487FF}"/>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6867" name="Slide Number Placeholder 4">
            <a:extLst>
              <a:ext uri="{FF2B5EF4-FFF2-40B4-BE49-F238E27FC236}">
                <a16:creationId xmlns:a16="http://schemas.microsoft.com/office/drawing/2014/main" id="{6AFFF3B1-6C6D-9DF8-359B-B77ADDF60B2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581AEE63-A6C5-40FD-9331-86A7B0516B25}" type="slidenum">
              <a:rPr lang="en-US" altLang="en-US" sz="1200">
                <a:latin typeface="Arial Black" panose="020B0A04020102020204" pitchFamily="34" charset="0"/>
              </a:rPr>
              <a:pPr>
                <a:spcBef>
                  <a:spcPct val="0"/>
                </a:spcBef>
                <a:buClrTx/>
                <a:buSzTx/>
                <a:buFontTx/>
                <a:buNone/>
              </a:pPr>
              <a:t>35</a:t>
            </a:fld>
            <a:endParaRPr lang="en-US" altLang="en-US" sz="1200">
              <a:latin typeface="Arial Black" panose="020B0A04020102020204" pitchFamily="34" charset="0"/>
            </a:endParaRPr>
          </a:p>
        </p:txBody>
      </p:sp>
      <p:sp>
        <p:nvSpPr>
          <p:cNvPr id="36868" name="Date Placeholder 5">
            <a:extLst>
              <a:ext uri="{FF2B5EF4-FFF2-40B4-BE49-F238E27FC236}">
                <a16:creationId xmlns:a16="http://schemas.microsoft.com/office/drawing/2014/main" id="{97428502-954D-70FD-4BE4-9452C94CA43E}"/>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pic>
        <p:nvPicPr>
          <p:cNvPr id="36869" name="Picture 10" descr="Noname.gif">
            <a:extLst>
              <a:ext uri="{FF2B5EF4-FFF2-40B4-BE49-F238E27FC236}">
                <a16:creationId xmlns:a16="http://schemas.microsoft.com/office/drawing/2014/main" id="{4042E08B-D71F-6ECC-9730-E879461B14D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085850"/>
            <a:ext cx="5172075" cy="470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0" name="Rectangle 11">
            <a:extLst>
              <a:ext uri="{FF2B5EF4-FFF2-40B4-BE49-F238E27FC236}">
                <a16:creationId xmlns:a16="http://schemas.microsoft.com/office/drawing/2014/main" id="{FA714D4E-0196-9D07-466B-C5A4F1E66B19}"/>
              </a:ext>
            </a:extLst>
          </p:cNvPr>
          <p:cNvSpPr>
            <a:spLocks noChangeArrowheads="1"/>
          </p:cNvSpPr>
          <p:nvPr/>
        </p:nvSpPr>
        <p:spPr bwMode="auto">
          <a:xfrm>
            <a:off x="6400800" y="2971800"/>
            <a:ext cx="2343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a:t>Use case at kite level</a:t>
            </a:r>
          </a:p>
        </p:txBody>
      </p:sp>
    </p:spTree>
  </p:cSld>
  <p:clrMapOvr>
    <a:masterClrMapping/>
  </p:clrMapOvr>
  <p:transition>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2B384F34-81D7-2604-5AF1-9757F4D98C5F}"/>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7891" name="Text Box 5">
            <a:extLst>
              <a:ext uri="{FF2B5EF4-FFF2-40B4-BE49-F238E27FC236}">
                <a16:creationId xmlns:a16="http://schemas.microsoft.com/office/drawing/2014/main" id="{D9C53130-49AA-F0A4-9934-86A489514425}"/>
              </a:ext>
            </a:extLst>
          </p:cNvPr>
          <p:cNvSpPr txBox="1">
            <a:spLocks noChangeArrowheads="1"/>
          </p:cNvSpPr>
          <p:nvPr/>
        </p:nvSpPr>
        <p:spPr bwMode="auto">
          <a:xfrm>
            <a:off x="6267450" y="1690688"/>
            <a:ext cx="2005013"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a:t>Use case at sea level</a:t>
            </a:r>
          </a:p>
          <a:p>
            <a:pPr eaLnBrk="1" hangingPunct="1">
              <a:spcBef>
                <a:spcPct val="0"/>
              </a:spcBef>
              <a:buClrTx/>
              <a:buSzTx/>
              <a:buFontTx/>
              <a:buNone/>
            </a:pPr>
            <a:endParaRPr lang="en-US" altLang="en-US" sz="1800"/>
          </a:p>
          <a:p>
            <a:pPr eaLnBrk="1" hangingPunct="1">
              <a:spcBef>
                <a:spcPct val="0"/>
              </a:spcBef>
              <a:buClrTx/>
              <a:buSzTx/>
              <a:buFontTx/>
              <a:buNone/>
            </a:pPr>
            <a:r>
              <a:rPr lang="en-US" altLang="en-US" sz="1800"/>
              <a:t>Corresponds with Step 1 of kite-level use case</a:t>
            </a:r>
          </a:p>
        </p:txBody>
      </p:sp>
      <p:sp>
        <p:nvSpPr>
          <p:cNvPr id="37892" name="Slide Number Placeholder 4">
            <a:extLst>
              <a:ext uri="{FF2B5EF4-FFF2-40B4-BE49-F238E27FC236}">
                <a16:creationId xmlns:a16="http://schemas.microsoft.com/office/drawing/2014/main" id="{72C5ED6E-6A84-5366-B749-37BCB9524A15}"/>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5AFC40C9-0159-4354-B7C5-FFF254BCA6DF}" type="slidenum">
              <a:rPr lang="en-US" altLang="en-US" sz="1200">
                <a:latin typeface="Arial Black" panose="020B0A04020102020204" pitchFamily="34" charset="0"/>
              </a:rPr>
              <a:pPr>
                <a:spcBef>
                  <a:spcPct val="0"/>
                </a:spcBef>
                <a:buClrTx/>
                <a:buSzTx/>
                <a:buFontTx/>
                <a:buNone/>
              </a:pPr>
              <a:t>36</a:t>
            </a:fld>
            <a:endParaRPr lang="en-US" altLang="en-US" sz="1200">
              <a:latin typeface="Arial Black" panose="020B0A04020102020204" pitchFamily="34" charset="0"/>
            </a:endParaRPr>
          </a:p>
        </p:txBody>
      </p:sp>
      <p:sp>
        <p:nvSpPr>
          <p:cNvPr id="37893" name="Date Placeholder 5">
            <a:extLst>
              <a:ext uri="{FF2B5EF4-FFF2-40B4-BE49-F238E27FC236}">
                <a16:creationId xmlns:a16="http://schemas.microsoft.com/office/drawing/2014/main" id="{2AD9F0B7-1102-0E3B-FF3A-617C41D249C7}"/>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pic>
        <p:nvPicPr>
          <p:cNvPr id="37894" name="Picture 8" descr="Noname.gif">
            <a:extLst>
              <a:ext uri="{FF2B5EF4-FFF2-40B4-BE49-F238E27FC236}">
                <a16:creationId xmlns:a16="http://schemas.microsoft.com/office/drawing/2014/main" id="{8328C2A1-1533-C392-0BF4-690D97E25D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0" y="533400"/>
            <a:ext cx="5118100" cy="569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E12A1108-EE4F-97F8-34AF-7E386DB4C92E}"/>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38915" name="Rectangle 2">
            <a:extLst>
              <a:ext uri="{FF2B5EF4-FFF2-40B4-BE49-F238E27FC236}">
                <a16:creationId xmlns:a16="http://schemas.microsoft.com/office/drawing/2014/main" id="{C639A309-76D8-2C90-DF45-EF596ED8DF6E}"/>
              </a:ext>
            </a:extLst>
          </p:cNvPr>
          <p:cNvSpPr>
            <a:spLocks noGrp="1" noChangeArrowheads="1"/>
          </p:cNvSpPr>
          <p:nvPr>
            <p:ph type="title"/>
          </p:nvPr>
        </p:nvSpPr>
        <p:spPr/>
        <p:txBody>
          <a:bodyPr/>
          <a:lstStyle/>
          <a:p>
            <a:pPr eaLnBrk="1" hangingPunct="1"/>
            <a:r>
              <a:rPr lang="en-US" altLang="en-US"/>
              <a:t>Summary</a:t>
            </a:r>
          </a:p>
        </p:txBody>
      </p:sp>
      <p:sp>
        <p:nvSpPr>
          <p:cNvPr id="38916" name="Rectangle 3" descr="Rectangle: Click to edit Master text styles&#10;Second level&#10;Third level&#10;Fourth level&#10;Fifth level">
            <a:extLst>
              <a:ext uri="{FF2B5EF4-FFF2-40B4-BE49-F238E27FC236}">
                <a16:creationId xmlns:a16="http://schemas.microsoft.com/office/drawing/2014/main" id="{C8E255C7-31D6-F272-47D3-C0BFC8BC1CD4}"/>
              </a:ext>
            </a:extLst>
          </p:cNvPr>
          <p:cNvSpPr>
            <a:spLocks noGrp="1" noChangeArrowheads="1"/>
          </p:cNvSpPr>
          <p:nvPr>
            <p:ph type="body" idx="1"/>
          </p:nvPr>
        </p:nvSpPr>
        <p:spPr>
          <a:xfrm>
            <a:off x="609600" y="1524000"/>
            <a:ext cx="8077200" cy="4724400"/>
          </a:xfrm>
        </p:spPr>
        <p:txBody>
          <a:bodyPr/>
          <a:lstStyle/>
          <a:p>
            <a:pPr eaLnBrk="1" hangingPunct="1">
              <a:lnSpc>
                <a:spcPct val="90000"/>
              </a:lnSpc>
            </a:pPr>
            <a:r>
              <a:rPr lang="en-US" altLang="en-US" sz="3600"/>
              <a:t>In Appendix A you learned how to:</a:t>
            </a:r>
          </a:p>
          <a:p>
            <a:pPr eaLnBrk="1" hangingPunct="1">
              <a:lnSpc>
                <a:spcPct val="90000"/>
              </a:lnSpc>
              <a:buClr>
                <a:srgbClr val="BA2212"/>
              </a:buClr>
              <a:buFont typeface="Wingdings" panose="05000000000000000000" pitchFamily="2" charset="2"/>
              <a:buChar char="ü"/>
            </a:pPr>
            <a:r>
              <a:rPr lang="en-US" altLang="en-US"/>
              <a:t>Explain use cases and use case diagrams.</a:t>
            </a:r>
          </a:p>
          <a:p>
            <a:pPr eaLnBrk="1" hangingPunct="1">
              <a:lnSpc>
                <a:spcPct val="90000"/>
              </a:lnSpc>
              <a:buClr>
                <a:srgbClr val="BA2212"/>
              </a:buClr>
              <a:buFont typeface="Wingdings" panose="05000000000000000000" pitchFamily="2" charset="2"/>
              <a:buChar char="ü"/>
            </a:pPr>
            <a:r>
              <a:rPr lang="en-US" altLang="en-US"/>
              <a:t>Explain how they can be used to model system functionality.</a:t>
            </a:r>
          </a:p>
          <a:p>
            <a:pPr eaLnBrk="1" hangingPunct="1">
              <a:lnSpc>
                <a:spcPct val="90000"/>
              </a:lnSpc>
              <a:buClr>
                <a:srgbClr val="BA2212"/>
              </a:buClr>
              <a:buFont typeface="Wingdings" panose="05000000000000000000" pitchFamily="2" charset="2"/>
              <a:buChar char="ü"/>
            </a:pPr>
            <a:r>
              <a:rPr lang="en-US" altLang="en-US"/>
              <a:t>Discuss process modeling with use cases for electronic commerce application.</a:t>
            </a:r>
          </a:p>
        </p:txBody>
      </p:sp>
      <p:sp>
        <p:nvSpPr>
          <p:cNvPr id="38917" name="Date Placeholder 3">
            <a:extLst>
              <a:ext uri="{FF2B5EF4-FFF2-40B4-BE49-F238E27FC236}">
                <a16:creationId xmlns:a16="http://schemas.microsoft.com/office/drawing/2014/main" id="{CE81C7AC-69C9-BAC1-0F4E-FE90C1A72A00}"/>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sp>
        <p:nvSpPr>
          <p:cNvPr id="38918" name="Slide Number Placeholder 4">
            <a:extLst>
              <a:ext uri="{FF2B5EF4-FFF2-40B4-BE49-F238E27FC236}">
                <a16:creationId xmlns:a16="http://schemas.microsoft.com/office/drawing/2014/main" id="{DBA3BE79-F16C-C7A9-EEBB-B26DDCCFF17F}"/>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A02036F5-9691-4A75-BE4E-3CD77EFA6FF5}" type="slidenum">
              <a:rPr lang="en-US" altLang="en-US" sz="1200">
                <a:latin typeface="Arial Black" panose="020B0A04020102020204" pitchFamily="34" charset="0"/>
              </a:rPr>
              <a:pPr>
                <a:spcBef>
                  <a:spcPct val="0"/>
                </a:spcBef>
                <a:buClrTx/>
                <a:buSzTx/>
                <a:buFontTx/>
                <a:buNone/>
              </a:pPr>
              <a:t>37</a:t>
            </a:fld>
            <a:endParaRPr lang="en-US" altLang="en-US" sz="1200">
              <a:latin typeface="Arial Black" panose="020B0A04020102020204" pitchFamily="34" charset="0"/>
            </a:endParaRPr>
          </a:p>
        </p:txBody>
      </p:sp>
    </p:spTree>
  </p:cSld>
  <p:clrMapOvr>
    <a:masterClrMapping/>
  </p:clrMapOvr>
  <p:transition>
    <p:zo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D9ED828A-DA7B-7D68-882A-0213D3E64C99}"/>
              </a:ext>
            </a:extLst>
          </p:cNvPr>
          <p:cNvSpPr txBox="1">
            <a:spLocks noGrp="1" noChangeArrowheads="1"/>
          </p:cNvSpPr>
          <p:nvPr/>
        </p:nvSpPr>
        <p:spPr bwMode="auto">
          <a:xfrm>
            <a:off x="6553200" y="6245225"/>
            <a:ext cx="2133600" cy="476250"/>
          </a:xfrm>
          <a:prstGeom prst="rect">
            <a:avLst/>
          </a:prstGeom>
          <a:noFill/>
          <a:ln>
            <a:miter lim="800000"/>
            <a:headEnd/>
            <a:tailEnd/>
          </a:ln>
        </p:spPr>
        <p:txBody>
          <a:bodyPr anchor="b"/>
          <a:lstStyle/>
          <a:p>
            <a:pPr algn="r" eaLnBrk="1" hangingPunct="1">
              <a:defRPr/>
            </a:pPr>
            <a:endParaRPr lang="en-US" sz="1400">
              <a:solidFill>
                <a:srgbClr val="000000"/>
              </a:solidFill>
              <a:effectLst>
                <a:outerShdw blurRad="38100" dist="38100" dir="2700000" algn="tl">
                  <a:srgbClr val="C0C0C0"/>
                </a:outerShdw>
              </a:effectLst>
            </a:endParaRPr>
          </a:p>
        </p:txBody>
      </p:sp>
      <p:pic>
        <p:nvPicPr>
          <p:cNvPr id="39939" name="Picture 3">
            <a:extLst>
              <a:ext uri="{FF2B5EF4-FFF2-40B4-BE49-F238E27FC236}">
                <a16:creationId xmlns:a16="http://schemas.microsoft.com/office/drawing/2014/main" id="{412251F5-7D81-BDC3-17C2-3237E5A617AF}"/>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066800" y="914400"/>
            <a:ext cx="7242175" cy="2363788"/>
          </a:xfrm>
          <a:prstGeom prst="rect">
            <a:avLst/>
          </a:prstGeom>
          <a:solidFill>
            <a:schemeClr val="hlink"/>
          </a:solidFill>
          <a:ln w="9525">
            <a:solidFill>
              <a:schemeClr val="bg1"/>
            </a:solidFill>
            <a:miter lim="800000"/>
            <a:headEnd/>
            <a:tailEnd/>
          </a:ln>
        </p:spPr>
      </p:pic>
      <p:sp>
        <p:nvSpPr>
          <p:cNvPr id="39940" name="Rectangle 4">
            <a:extLst>
              <a:ext uri="{FF2B5EF4-FFF2-40B4-BE49-F238E27FC236}">
                <a16:creationId xmlns:a16="http://schemas.microsoft.com/office/drawing/2014/main" id="{CE5D57C7-0421-D1D1-A40C-10467B157CB8}"/>
              </a:ext>
            </a:extLst>
          </p:cNvPr>
          <p:cNvSpPr>
            <a:spLocks noChangeArrowheads="1"/>
          </p:cNvSpPr>
          <p:nvPr/>
        </p:nvSpPr>
        <p:spPr bwMode="auto">
          <a:xfrm>
            <a:off x="685800" y="3883025"/>
            <a:ext cx="7589838"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ClrTx/>
              <a:buSzTx/>
              <a:buFontTx/>
              <a:buNone/>
            </a:pPr>
            <a:r>
              <a:rPr lang="en-US" altLang="en-US" sz="1600">
                <a:solidFill>
                  <a:srgbClr val="000000"/>
                </a:solidFill>
                <a:cs typeface="Times New Roman" panose="02020603050405020304" pitchFamily="18"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a:extLst>
              <a:ext uri="{FF2B5EF4-FFF2-40B4-BE49-F238E27FC236}">
                <a16:creationId xmlns:a16="http://schemas.microsoft.com/office/drawing/2014/main" id="{296EFACF-DD35-B5CF-72DC-F958C344EABF}"/>
              </a:ext>
            </a:extLst>
          </p:cNvPr>
          <p:cNvSpPr txBox="1">
            <a:spLocks noGrp="1" noChangeArrowheads="1"/>
          </p:cNvSpPr>
          <p:nvPr/>
        </p:nvSpPr>
        <p:spPr bwMode="auto">
          <a:xfrm>
            <a:off x="762000" y="5002213"/>
            <a:ext cx="7845425" cy="636587"/>
          </a:xfrm>
          <a:prstGeom prst="rect">
            <a:avLst/>
          </a:prstGeom>
          <a:noFill/>
          <a:ln>
            <a:miter lim="800000"/>
            <a:headEnd/>
            <a:tailEnd/>
          </a:ln>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en-US">
                <a:solidFill>
                  <a:srgbClr val="000000"/>
                </a:solidFill>
                <a:effectLst>
                  <a:outerShdw blurRad="38100" dist="38100" dir="2700000" algn="tl">
                    <a:srgbClr val="C0C0C0"/>
                  </a:outerShdw>
                </a:effectLst>
                <a:latin typeface="Tahoma" pitchFamily="34" charset="0"/>
              </a:rPr>
              <a:t>Copyright © 2011 Pearson Education, Inc.  </a:t>
            </a:r>
          </a:p>
          <a:p>
            <a:pPr algn="ctr" eaLnBrk="1" hangingPunct="1">
              <a:defRPr/>
            </a:pPr>
            <a:endParaRPr lang="en-US">
              <a:solidFill>
                <a:srgbClr val="000000"/>
              </a:solidFill>
              <a:effectLst>
                <a:outerShdw blurRad="38100" dist="38100" dir="2700000" algn="tl">
                  <a:srgbClr val="C0C0C0"/>
                </a:outerShdw>
              </a:effectLst>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2">
            <a:extLst>
              <a:ext uri="{FF2B5EF4-FFF2-40B4-BE49-F238E27FC236}">
                <a16:creationId xmlns:a16="http://schemas.microsoft.com/office/drawing/2014/main" id="{FB00C532-C539-A5B8-426D-428C33F4BF60}"/>
              </a:ext>
            </a:extLst>
          </p:cNvPr>
          <p:cNvSpPr>
            <a:spLocks noGrp="1" noChangeArrowheads="1"/>
          </p:cNvSpPr>
          <p:nvPr>
            <p:ph idx="1"/>
          </p:nvPr>
        </p:nvSpPr>
        <p:spPr>
          <a:xfrm>
            <a:off x="0" y="1219200"/>
            <a:ext cx="9067800" cy="3886200"/>
          </a:xfrm>
        </p:spPr>
        <p:txBody>
          <a:bodyPr/>
          <a:lstStyle/>
          <a:p>
            <a:r>
              <a:rPr lang="en-US" altLang="en-US"/>
              <a:t>For identifying use cases, Jacobson et al. (1992) recommended the following questions:</a:t>
            </a:r>
          </a:p>
          <a:p>
            <a:r>
              <a:rPr lang="en-US" altLang="en-US" sz="2800"/>
              <a:t>1) What are the main tasks performed by each actor?</a:t>
            </a:r>
          </a:p>
          <a:p>
            <a:r>
              <a:rPr lang="en-US" altLang="en-US" sz="2800"/>
              <a:t>2) Will the actor read or update any information in the system.</a:t>
            </a:r>
          </a:p>
          <a:p>
            <a:r>
              <a:rPr lang="en-US" altLang="en-US" sz="2800"/>
              <a:t>3) Will the actor have to inform the system about the changes.</a:t>
            </a:r>
          </a:p>
          <a:p>
            <a:r>
              <a:rPr lang="en-US" altLang="en-US" sz="2800"/>
              <a:t>4) Does the actor have to be informed of unexpected change?</a:t>
            </a:r>
          </a:p>
        </p:txBody>
      </p:sp>
      <p:sp>
        <p:nvSpPr>
          <p:cNvPr id="9219" name="Footer Placeholder 3">
            <a:extLst>
              <a:ext uri="{FF2B5EF4-FFF2-40B4-BE49-F238E27FC236}">
                <a16:creationId xmlns:a16="http://schemas.microsoft.com/office/drawing/2014/main" id="{3BBE176C-D18C-06E8-49A5-1ED73A4F3DCE}"/>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9220" name="Slide Number Placeholder 4">
            <a:extLst>
              <a:ext uri="{FF2B5EF4-FFF2-40B4-BE49-F238E27FC236}">
                <a16:creationId xmlns:a16="http://schemas.microsoft.com/office/drawing/2014/main" id="{C769FAF9-8B4D-69D4-FDBE-205E176648C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487503A-766F-4FAA-AB53-ACC25F3A58E2}" type="slidenum">
              <a:rPr lang="en-US" altLang="en-US" sz="1200">
                <a:latin typeface="Arial Black" panose="020B0A04020102020204" pitchFamily="34" charset="0"/>
              </a:rPr>
              <a:pPr>
                <a:spcBef>
                  <a:spcPct val="0"/>
                </a:spcBef>
                <a:buClrTx/>
                <a:buSzTx/>
                <a:buFontTx/>
                <a:buNone/>
              </a:pPr>
              <a:t>4</a:t>
            </a:fld>
            <a:endParaRPr lang="en-US" altLang="en-US" sz="1200">
              <a:latin typeface="Arial Black" panose="020B0A04020102020204" pitchFamily="34" charset="0"/>
            </a:endParaRPr>
          </a:p>
        </p:txBody>
      </p:sp>
      <p:sp>
        <p:nvSpPr>
          <p:cNvPr id="9221" name="Date Placeholder 5">
            <a:extLst>
              <a:ext uri="{FF2B5EF4-FFF2-40B4-BE49-F238E27FC236}">
                <a16:creationId xmlns:a16="http://schemas.microsoft.com/office/drawing/2014/main" id="{4CF3BE47-F76D-DDB4-A616-99E38FD117AE}"/>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468F218D-FACA-45E5-BB0E-6FEA51FEDA8F}" type="datetime1">
              <a:rPr lang="en-US" altLang="en-US" sz="1200" smtClean="0"/>
              <a:pPr>
                <a:spcBef>
                  <a:spcPct val="0"/>
                </a:spcBef>
                <a:buClrTx/>
                <a:buSzTx/>
                <a:buFontTx/>
                <a:buNone/>
              </a:pPr>
              <a:t>9/15/2023</a:t>
            </a:fld>
            <a:r>
              <a:rPr lang="en-US" altLang="en-US" sz="1200"/>
              <a:t>Chapter 7 Appendix A</a:t>
            </a:r>
          </a:p>
        </p:txBody>
      </p:sp>
      <p:sp>
        <p:nvSpPr>
          <p:cNvPr id="9222" name="Rectangle 2">
            <a:extLst>
              <a:ext uri="{FF2B5EF4-FFF2-40B4-BE49-F238E27FC236}">
                <a16:creationId xmlns:a16="http://schemas.microsoft.com/office/drawing/2014/main" id="{EEC9D37C-DD67-5873-AAB8-74CB5D8D3402}"/>
              </a:ext>
            </a:extLst>
          </p:cNvPr>
          <p:cNvSpPr>
            <a:spLocks noGrp="1" noChangeArrowheads="1"/>
          </p:cNvSpPr>
          <p:nvPr>
            <p:ph type="title"/>
          </p:nvPr>
        </p:nvSpPr>
        <p:spPr>
          <a:xfrm>
            <a:off x="457200" y="228600"/>
            <a:ext cx="8229600" cy="1371600"/>
          </a:xfrm>
        </p:spPr>
        <p:txBody>
          <a:bodyPr/>
          <a:lstStyle/>
          <a:p>
            <a:pPr eaLnBrk="1" hangingPunct="1"/>
            <a:r>
              <a:rPr lang="en-US" altLang="en-US" dirty="0"/>
              <a:t>Use Cases</a:t>
            </a:r>
          </a:p>
        </p:txBody>
      </p:sp>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smtClean="0"/>
              <a:t>© 2011 Pearson Education, Inc. </a:t>
            </a:r>
            <a:endParaRPr lang="en-US"/>
          </a:p>
        </p:txBody>
      </p:sp>
      <p:sp>
        <p:nvSpPr>
          <p:cNvPr id="3" name="Slide Number Placeholder 2"/>
          <p:cNvSpPr>
            <a:spLocks noGrp="1"/>
          </p:cNvSpPr>
          <p:nvPr>
            <p:ph type="sldNum" sz="quarter" idx="11"/>
          </p:nvPr>
        </p:nvSpPr>
        <p:spPr/>
        <p:txBody>
          <a:bodyPr/>
          <a:lstStyle/>
          <a:p>
            <a:pPr>
              <a:defRPr/>
            </a:pPr>
            <a:fld id="{0530D257-6263-4BCD-AE52-F433C759E07A}" type="slidenum">
              <a:rPr lang="en-US" altLang="en-US" smtClean="0"/>
              <a:pPr>
                <a:defRPr/>
              </a:pPr>
              <a:t>5</a:t>
            </a:fld>
            <a:endParaRPr lang="en-US" altLang="en-US"/>
          </a:p>
        </p:txBody>
      </p:sp>
      <p:sp>
        <p:nvSpPr>
          <p:cNvPr id="4" name="Date Placeholder 3"/>
          <p:cNvSpPr>
            <a:spLocks noGrp="1"/>
          </p:cNvSpPr>
          <p:nvPr>
            <p:ph type="dt" sz="half" idx="12"/>
          </p:nvPr>
        </p:nvSpPr>
        <p:spPr/>
        <p:txBody>
          <a:bodyPr/>
          <a:lstStyle/>
          <a:p>
            <a:pPr>
              <a:defRPr/>
            </a:pPr>
            <a:fld id="{7ABA36B3-DAEC-48C1-BDE2-97DB525DF90F}" type="datetime1">
              <a:rPr lang="en-US" smtClean="0"/>
              <a:pPr>
                <a:defRPr/>
              </a:pPr>
              <a:t>9/15/2023</a:t>
            </a:fld>
            <a:r>
              <a:rPr lang="en-US" smtClean="0"/>
              <a:t>Chapter 7 Appendix A</a:t>
            </a:r>
            <a:endParaRPr lang="en-US"/>
          </a:p>
        </p:txBody>
      </p:sp>
      <p:sp>
        <p:nvSpPr>
          <p:cNvPr id="5" name="Content Placeholder 2"/>
          <p:cNvSpPr txBox="1">
            <a:spLocks/>
          </p:cNvSpPr>
          <p:nvPr/>
        </p:nvSpPr>
        <p:spPr>
          <a:xfrm>
            <a:off x="228601" y="1418655"/>
            <a:ext cx="9143999" cy="3839145"/>
          </a:xfrm>
          <a:prstGeom prst="rect">
            <a:avLst/>
          </a:prstGeom>
        </p:spPr>
        <p:txBody>
          <a:bodyPr/>
          <a:lst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anose="05000000000000000000" pitchFamily="2" charset="2"/>
              <a:buChar char="¨"/>
              <a:defRPr sz="2800">
                <a:solidFill>
                  <a:schemeClr val="tx1"/>
                </a:solidFill>
                <a:latin typeface="+mn-lt"/>
                <a:cs typeface="+mn-cs"/>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9pPr>
          </a:lstStyle>
          <a:p>
            <a:pPr marL="0" indent="0">
              <a:buFont typeface="Wingdings" panose="05000000000000000000" pitchFamily="2" charset="2"/>
              <a:buNone/>
            </a:pPr>
            <a:r>
              <a:rPr lang="en-US" sz="3600" kern="0" dirty="0" smtClean="0"/>
              <a:t>Use case is collection of scenarios about system use. </a:t>
            </a:r>
            <a:r>
              <a:rPr lang="en-US" sz="3600" kern="0" dirty="0" smtClean="0">
                <a:solidFill>
                  <a:srgbClr val="00B0F0"/>
                </a:solidFill>
              </a:rPr>
              <a:t>Each scenario describes a sequence of events. </a:t>
            </a:r>
            <a:r>
              <a:rPr lang="en-US" sz="3600" kern="0" dirty="0" smtClean="0">
                <a:solidFill>
                  <a:srgbClr val="FFC000"/>
                </a:solidFill>
              </a:rPr>
              <a:t>Each sequence is initiated by a person, another system, a piece of hardware, or by the passage of time</a:t>
            </a:r>
            <a:r>
              <a:rPr lang="en-US" sz="3600" kern="0" dirty="0" smtClean="0"/>
              <a:t>. Entities that initiate sequences are called Actors.</a:t>
            </a:r>
          </a:p>
          <a:p>
            <a:pPr marL="0" indent="0">
              <a:buFont typeface="Wingdings" panose="05000000000000000000" pitchFamily="2" charset="2"/>
              <a:buNone/>
            </a:pPr>
            <a:endParaRPr lang="en-GB" kern="0" dirty="0"/>
          </a:p>
        </p:txBody>
      </p:sp>
      <p:sp>
        <p:nvSpPr>
          <p:cNvPr id="6" name="Rectangle 2">
            <a:extLst>
              <a:ext uri="{FF2B5EF4-FFF2-40B4-BE49-F238E27FC236}">
                <a16:creationId xmlns:a16="http://schemas.microsoft.com/office/drawing/2014/main" id="{EEC9D37C-DD67-5873-AAB8-74CB5D8D3402}"/>
              </a:ext>
            </a:extLst>
          </p:cNvPr>
          <p:cNvSpPr txBox="1">
            <a:spLocks noChangeArrowheads="1"/>
          </p:cNvSpPr>
          <p:nvPr/>
        </p:nvSpPr>
        <p:spPr>
          <a:xfrm>
            <a:off x="304800" y="533400"/>
            <a:ext cx="8229600" cy="1371600"/>
          </a:xfrm>
          <a:prstGeom prst="rect">
            <a:avLst/>
          </a:prstGeom>
        </p:spPr>
        <p:txBody>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cs typeface="Arial" charset="0"/>
              </a:defRPr>
            </a:lvl2pPr>
            <a:lvl3pPr algn="l" rtl="0" eaLnBrk="0" fontAlgn="base" hangingPunct="0">
              <a:spcBef>
                <a:spcPct val="0"/>
              </a:spcBef>
              <a:spcAft>
                <a:spcPct val="0"/>
              </a:spcAft>
              <a:defRPr sz="4400">
                <a:solidFill>
                  <a:schemeClr val="tx1"/>
                </a:solidFill>
                <a:latin typeface="Arial" charset="0"/>
                <a:cs typeface="Arial" charset="0"/>
              </a:defRPr>
            </a:lvl3pPr>
            <a:lvl4pPr algn="l" rtl="0" eaLnBrk="0" fontAlgn="base" hangingPunct="0">
              <a:spcBef>
                <a:spcPct val="0"/>
              </a:spcBef>
              <a:spcAft>
                <a:spcPct val="0"/>
              </a:spcAft>
              <a:defRPr sz="4400">
                <a:solidFill>
                  <a:schemeClr val="tx1"/>
                </a:solidFill>
                <a:latin typeface="Arial" charset="0"/>
                <a:cs typeface="Arial" charset="0"/>
              </a:defRPr>
            </a:lvl4pPr>
            <a:lvl5pPr algn="l" rtl="0" eaLnBrk="0" fontAlgn="base" hangingPunct="0">
              <a:spcBef>
                <a:spcPct val="0"/>
              </a:spcBef>
              <a:spcAft>
                <a:spcPct val="0"/>
              </a:spcAft>
              <a:defRPr sz="4400">
                <a:solidFill>
                  <a:schemeClr val="tx1"/>
                </a:solidFill>
                <a:latin typeface="Arial" charset="0"/>
                <a:cs typeface="Arial" charset="0"/>
              </a:defRPr>
            </a:lvl5pPr>
            <a:lvl6pPr marL="457200" algn="l" rtl="0" fontAlgn="base">
              <a:spcBef>
                <a:spcPct val="0"/>
              </a:spcBef>
              <a:spcAft>
                <a:spcPct val="0"/>
              </a:spcAft>
              <a:defRPr sz="4400">
                <a:solidFill>
                  <a:schemeClr val="tx1"/>
                </a:solidFill>
                <a:latin typeface="Arial" charset="0"/>
                <a:cs typeface="Arial" charset="0"/>
              </a:defRPr>
            </a:lvl6pPr>
            <a:lvl7pPr marL="914400" algn="l" rtl="0" fontAlgn="base">
              <a:spcBef>
                <a:spcPct val="0"/>
              </a:spcBef>
              <a:spcAft>
                <a:spcPct val="0"/>
              </a:spcAft>
              <a:defRPr sz="4400">
                <a:solidFill>
                  <a:schemeClr val="tx1"/>
                </a:solidFill>
                <a:latin typeface="Arial" charset="0"/>
                <a:cs typeface="Arial" charset="0"/>
              </a:defRPr>
            </a:lvl7pPr>
            <a:lvl8pPr marL="1371600" algn="l" rtl="0" fontAlgn="base">
              <a:spcBef>
                <a:spcPct val="0"/>
              </a:spcBef>
              <a:spcAft>
                <a:spcPct val="0"/>
              </a:spcAft>
              <a:defRPr sz="4400">
                <a:solidFill>
                  <a:schemeClr val="tx1"/>
                </a:solidFill>
                <a:latin typeface="Arial" charset="0"/>
                <a:cs typeface="Arial" charset="0"/>
              </a:defRPr>
            </a:lvl8pPr>
            <a:lvl9pPr marL="1828800" algn="l" rtl="0" fontAlgn="base">
              <a:spcBef>
                <a:spcPct val="0"/>
              </a:spcBef>
              <a:spcAft>
                <a:spcPct val="0"/>
              </a:spcAft>
              <a:defRPr sz="4400">
                <a:solidFill>
                  <a:schemeClr val="tx1"/>
                </a:solidFill>
                <a:latin typeface="Arial" charset="0"/>
                <a:cs typeface="Arial" charset="0"/>
              </a:defRPr>
            </a:lvl9pPr>
          </a:lstStyle>
          <a:p>
            <a:pPr eaLnBrk="1" hangingPunct="1"/>
            <a:r>
              <a:rPr lang="en-US" altLang="en-US" kern="0" smtClean="0"/>
              <a:t>Use Cases</a:t>
            </a:r>
            <a:endParaRPr lang="en-US" altLang="en-US" kern="0" dirty="0"/>
          </a:p>
        </p:txBody>
      </p:sp>
    </p:spTree>
    <p:extLst>
      <p:ext uri="{BB962C8B-B14F-4D97-AF65-F5344CB8AC3E}">
        <p14:creationId xmlns:p14="http://schemas.microsoft.com/office/powerpoint/2010/main" val="4287999422"/>
      </p:ext>
    </p:extLst>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F7D7AF2F-531C-01F3-DF94-5FB265516EB3}"/>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10243" name="Title 1">
            <a:extLst>
              <a:ext uri="{FF2B5EF4-FFF2-40B4-BE49-F238E27FC236}">
                <a16:creationId xmlns:a16="http://schemas.microsoft.com/office/drawing/2014/main" id="{A5D12700-A0A2-42D3-04CC-D3F01C33F282}"/>
              </a:ext>
            </a:extLst>
          </p:cNvPr>
          <p:cNvSpPr>
            <a:spLocks noGrp="1" noChangeArrowheads="1"/>
          </p:cNvSpPr>
          <p:nvPr>
            <p:ph type="title"/>
          </p:nvPr>
        </p:nvSpPr>
        <p:spPr>
          <a:xfrm>
            <a:off x="457200" y="304800"/>
            <a:ext cx="8229600" cy="1371600"/>
          </a:xfrm>
        </p:spPr>
        <p:txBody>
          <a:bodyPr/>
          <a:lstStyle/>
          <a:p>
            <a:r>
              <a:rPr lang="en-US" altLang="en-US" sz="3200"/>
              <a:t>Use Cases (University Registration System</a:t>
            </a:r>
            <a:r>
              <a:rPr lang="en-US" altLang="en-US"/>
              <a:t>)</a:t>
            </a:r>
          </a:p>
        </p:txBody>
      </p:sp>
      <p:sp>
        <p:nvSpPr>
          <p:cNvPr id="10244" name="Slide Number Placeholder 4">
            <a:extLst>
              <a:ext uri="{FF2B5EF4-FFF2-40B4-BE49-F238E27FC236}">
                <a16:creationId xmlns:a16="http://schemas.microsoft.com/office/drawing/2014/main" id="{3C3D396B-375A-6884-B5E8-2E29ECEE4C7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5089D63B-7491-4829-8F19-E7D9D222D1D5}" type="slidenum">
              <a:rPr lang="en-US" altLang="en-US" sz="1200">
                <a:latin typeface="Arial Black" panose="020B0A04020102020204" pitchFamily="34" charset="0"/>
              </a:rPr>
              <a:pPr>
                <a:spcBef>
                  <a:spcPct val="0"/>
                </a:spcBef>
                <a:buClrTx/>
                <a:buSzTx/>
                <a:buFontTx/>
                <a:buNone/>
              </a:pPr>
              <a:t>6</a:t>
            </a:fld>
            <a:endParaRPr lang="en-US" altLang="en-US" sz="1200">
              <a:latin typeface="Arial Black" panose="020B0A04020102020204" pitchFamily="34" charset="0"/>
            </a:endParaRPr>
          </a:p>
        </p:txBody>
      </p:sp>
      <p:sp>
        <p:nvSpPr>
          <p:cNvPr id="10245" name="Date Placeholder 5">
            <a:extLst>
              <a:ext uri="{FF2B5EF4-FFF2-40B4-BE49-F238E27FC236}">
                <a16:creationId xmlns:a16="http://schemas.microsoft.com/office/drawing/2014/main" id="{4926E01E-F7E2-DA2F-2F53-9A009D77B45A}"/>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pic>
        <p:nvPicPr>
          <p:cNvPr id="10246" name="Picture 8" descr="Noname.gif">
            <a:extLst>
              <a:ext uri="{FF2B5EF4-FFF2-40B4-BE49-F238E27FC236}">
                <a16:creationId xmlns:a16="http://schemas.microsoft.com/office/drawing/2014/main" id="{35FA4E3D-FD4D-6CF4-4782-E39AE831C83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8175" y="1249363"/>
            <a:ext cx="7867650"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7" name="Rectangle 10">
            <a:extLst>
              <a:ext uri="{FF2B5EF4-FFF2-40B4-BE49-F238E27FC236}">
                <a16:creationId xmlns:a16="http://schemas.microsoft.com/office/drawing/2014/main" id="{05A06FE9-DFF2-0F81-0FC3-380290D937DC}"/>
              </a:ext>
            </a:extLst>
          </p:cNvPr>
          <p:cNvSpPr>
            <a:spLocks noChangeArrowheads="1"/>
          </p:cNvSpPr>
          <p:nvPr/>
        </p:nvSpPr>
        <p:spPr bwMode="auto">
          <a:xfrm>
            <a:off x="1981200" y="5449888"/>
            <a:ext cx="6248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7-26</a:t>
            </a:r>
          </a:p>
          <a:p>
            <a:pPr eaLnBrk="1" hangingPunct="1">
              <a:spcBef>
                <a:spcPct val="0"/>
              </a:spcBef>
              <a:buClrTx/>
              <a:buSzTx/>
              <a:buFontTx/>
              <a:buNone/>
            </a:pPr>
            <a:r>
              <a:rPr lang="en-US" altLang="en-US" sz="1800"/>
              <a:t>A use case diagram for a university registration system</a:t>
            </a:r>
          </a:p>
        </p:txBody>
      </p:sp>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7202C7D2-2FE9-A241-01F0-27C242F9C0EF}"/>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11267" name="Rectangle 2">
            <a:extLst>
              <a:ext uri="{FF2B5EF4-FFF2-40B4-BE49-F238E27FC236}">
                <a16:creationId xmlns:a16="http://schemas.microsoft.com/office/drawing/2014/main" id="{BAFA977A-D811-46E3-CD97-C9C14EF03C03}"/>
              </a:ext>
            </a:extLst>
          </p:cNvPr>
          <p:cNvSpPr>
            <a:spLocks noGrp="1" noChangeArrowheads="1"/>
          </p:cNvSpPr>
          <p:nvPr>
            <p:ph type="title"/>
          </p:nvPr>
        </p:nvSpPr>
        <p:spPr/>
        <p:txBody>
          <a:bodyPr/>
          <a:lstStyle/>
          <a:p>
            <a:pPr eaLnBrk="1" hangingPunct="1"/>
            <a:r>
              <a:rPr lang="en-US" altLang="en-US"/>
              <a:t>Use Cases</a:t>
            </a:r>
          </a:p>
        </p:txBody>
      </p:sp>
      <p:sp>
        <p:nvSpPr>
          <p:cNvPr id="11268" name="Rectangle 3" descr="Rectangle: Click to edit Master text styles&#10;Second level&#10;Third level&#10;Fourth level&#10;Fifth level">
            <a:extLst>
              <a:ext uri="{FF2B5EF4-FFF2-40B4-BE49-F238E27FC236}">
                <a16:creationId xmlns:a16="http://schemas.microsoft.com/office/drawing/2014/main" id="{784D5828-0BCF-381E-6BB9-69BF37576FA8}"/>
              </a:ext>
            </a:extLst>
          </p:cNvPr>
          <p:cNvSpPr>
            <a:spLocks noGrp="1" noChangeArrowheads="1"/>
          </p:cNvSpPr>
          <p:nvPr>
            <p:ph type="body" idx="1"/>
          </p:nvPr>
        </p:nvSpPr>
        <p:spPr/>
        <p:txBody>
          <a:bodyPr/>
          <a:lstStyle/>
          <a:p>
            <a:pPr eaLnBrk="1" hangingPunct="1"/>
            <a:r>
              <a:rPr lang="en-US" altLang="en-US" b="1"/>
              <a:t>Use case </a:t>
            </a:r>
            <a:r>
              <a:rPr lang="en-US" altLang="en-US"/>
              <a:t>is a depiction of a system’s behavior or functionality under various conditions as the system responds to requests from users.</a:t>
            </a:r>
          </a:p>
          <a:p>
            <a:pPr eaLnBrk="1" hangingPunct="1"/>
            <a:r>
              <a:rPr lang="en-US" altLang="en-US" b="1"/>
              <a:t>Actor </a:t>
            </a:r>
            <a:r>
              <a:rPr lang="en-US" altLang="en-US"/>
              <a:t>is an external entity that interacts with the system.</a:t>
            </a:r>
          </a:p>
        </p:txBody>
      </p:sp>
      <p:sp>
        <p:nvSpPr>
          <p:cNvPr id="11269" name="Date Placeholder 3">
            <a:extLst>
              <a:ext uri="{FF2B5EF4-FFF2-40B4-BE49-F238E27FC236}">
                <a16:creationId xmlns:a16="http://schemas.microsoft.com/office/drawing/2014/main" id="{8D095090-0780-81CD-0D42-B62A993EF70E}"/>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sp>
        <p:nvSpPr>
          <p:cNvPr id="11270" name="Slide Number Placeholder 4">
            <a:extLst>
              <a:ext uri="{FF2B5EF4-FFF2-40B4-BE49-F238E27FC236}">
                <a16:creationId xmlns:a16="http://schemas.microsoft.com/office/drawing/2014/main" id="{CF6B9EBE-E1A0-923A-7E37-735333367CE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3F5F4612-2C46-41DC-B8FD-D97C0852643C}" type="slidenum">
              <a:rPr lang="en-US" altLang="en-US" sz="1200">
                <a:latin typeface="Arial Black" panose="020B0A04020102020204" pitchFamily="34" charset="0"/>
              </a:rPr>
              <a:pPr>
                <a:spcBef>
                  <a:spcPct val="0"/>
                </a:spcBef>
                <a:buClrTx/>
                <a:buSzTx/>
                <a:buFontTx/>
                <a:buNone/>
              </a:pPr>
              <a:t>7</a:t>
            </a:fld>
            <a:endParaRPr lang="en-US" altLang="en-US" sz="1200">
              <a:latin typeface="Arial Black" panose="020B0A04020102020204" pitchFamily="34" charset="0"/>
            </a:endParaRPr>
          </a:p>
        </p:txBody>
      </p:sp>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84529182-0CDB-409D-BE5A-9EF975F38F52}"/>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12291" name="Rectangle 2">
            <a:extLst>
              <a:ext uri="{FF2B5EF4-FFF2-40B4-BE49-F238E27FC236}">
                <a16:creationId xmlns:a16="http://schemas.microsoft.com/office/drawing/2014/main" id="{1382DF10-864E-B24D-1E59-2028AE5B4594}"/>
              </a:ext>
            </a:extLst>
          </p:cNvPr>
          <p:cNvSpPr>
            <a:spLocks noGrp="1" noChangeArrowheads="1"/>
          </p:cNvSpPr>
          <p:nvPr>
            <p:ph type="title"/>
          </p:nvPr>
        </p:nvSpPr>
        <p:spPr/>
        <p:txBody>
          <a:bodyPr/>
          <a:lstStyle/>
          <a:p>
            <a:pPr eaLnBrk="1" hangingPunct="1"/>
            <a:r>
              <a:rPr lang="en-US" altLang="en-US"/>
              <a:t>Use Cases (Cont.)</a:t>
            </a:r>
          </a:p>
        </p:txBody>
      </p:sp>
      <p:sp>
        <p:nvSpPr>
          <p:cNvPr id="12292" name="Rectangle 3" descr="Rectangle: Click to edit Master text styles&#10;Second level&#10;Third level&#10;Fourth level&#10;Fifth level">
            <a:extLst>
              <a:ext uri="{FF2B5EF4-FFF2-40B4-BE49-F238E27FC236}">
                <a16:creationId xmlns:a16="http://schemas.microsoft.com/office/drawing/2014/main" id="{55A14459-751B-D928-20AA-0AC2589D4A9F}"/>
              </a:ext>
            </a:extLst>
          </p:cNvPr>
          <p:cNvSpPr>
            <a:spLocks noGrp="1" noChangeArrowheads="1"/>
          </p:cNvSpPr>
          <p:nvPr>
            <p:ph type="body" idx="1"/>
          </p:nvPr>
        </p:nvSpPr>
        <p:spPr/>
        <p:txBody>
          <a:bodyPr/>
          <a:lstStyle/>
          <a:p>
            <a:pPr eaLnBrk="1" hangingPunct="1"/>
            <a:r>
              <a:rPr lang="en-US" altLang="en-US" sz="2800"/>
              <a:t>Most actors represent user roles, but actors can also be external systems.</a:t>
            </a:r>
          </a:p>
          <a:p>
            <a:pPr eaLnBrk="1" hangingPunct="1"/>
            <a:r>
              <a:rPr lang="en-US" altLang="en-US" sz="2800"/>
              <a:t>An actor is a role, not a specific user; one user may play many roles, and an actor may represent many users.</a:t>
            </a:r>
          </a:p>
          <a:p>
            <a:pPr eaLnBrk="1" hangingPunct="1"/>
            <a:r>
              <a:rPr lang="en-US" altLang="en-US" sz="2800"/>
              <a:t>A use case model consists of actors and use cases.</a:t>
            </a:r>
          </a:p>
        </p:txBody>
      </p:sp>
      <p:sp>
        <p:nvSpPr>
          <p:cNvPr id="12293" name="Date Placeholder 3">
            <a:extLst>
              <a:ext uri="{FF2B5EF4-FFF2-40B4-BE49-F238E27FC236}">
                <a16:creationId xmlns:a16="http://schemas.microsoft.com/office/drawing/2014/main" id="{F802D94E-845C-85FA-1B8E-A20F568836FB}"/>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sp>
        <p:nvSpPr>
          <p:cNvPr id="12294" name="Slide Number Placeholder 4">
            <a:extLst>
              <a:ext uri="{FF2B5EF4-FFF2-40B4-BE49-F238E27FC236}">
                <a16:creationId xmlns:a16="http://schemas.microsoft.com/office/drawing/2014/main" id="{13D1CDEC-FF0C-B754-FEB4-1132D8A05D85}"/>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485CAE70-D4C1-4527-B41F-235E182CD4EC}" type="slidenum">
              <a:rPr lang="en-US" altLang="en-US" sz="1200">
                <a:latin typeface="Arial Black" panose="020B0A04020102020204" pitchFamily="34" charset="0"/>
              </a:rPr>
              <a:pPr>
                <a:spcBef>
                  <a:spcPct val="0"/>
                </a:spcBef>
                <a:buClrTx/>
                <a:buSzTx/>
                <a:buFontTx/>
                <a:buNone/>
              </a:pPr>
              <a:t>8</a:t>
            </a:fld>
            <a:endParaRPr lang="en-US" altLang="en-US" sz="1200">
              <a:latin typeface="Arial Black" panose="020B0A04020102020204" pitchFamily="34" charset="0"/>
            </a:endParaRPr>
          </a:p>
        </p:txBody>
      </p:sp>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EA6A570A-B3AF-5F5F-BF96-C0C92BC4FFEB}"/>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 2011 Pearson Education, Inc. </a:t>
            </a:r>
          </a:p>
        </p:txBody>
      </p:sp>
      <p:sp>
        <p:nvSpPr>
          <p:cNvPr id="13315" name="Title 1">
            <a:extLst>
              <a:ext uri="{FF2B5EF4-FFF2-40B4-BE49-F238E27FC236}">
                <a16:creationId xmlns:a16="http://schemas.microsoft.com/office/drawing/2014/main" id="{73435134-EC0C-9A13-EF9D-D1FDC4B2EF5E}"/>
              </a:ext>
            </a:extLst>
          </p:cNvPr>
          <p:cNvSpPr>
            <a:spLocks noGrp="1" noChangeArrowheads="1"/>
          </p:cNvSpPr>
          <p:nvPr>
            <p:ph type="title"/>
          </p:nvPr>
        </p:nvSpPr>
        <p:spPr/>
        <p:txBody>
          <a:bodyPr/>
          <a:lstStyle/>
          <a:p>
            <a:r>
              <a:rPr lang="en-US" altLang="en-US"/>
              <a:t>Use Cases diagrams</a:t>
            </a:r>
          </a:p>
        </p:txBody>
      </p:sp>
      <p:sp>
        <p:nvSpPr>
          <p:cNvPr id="13316" name="Content Placeholder 2">
            <a:extLst>
              <a:ext uri="{FF2B5EF4-FFF2-40B4-BE49-F238E27FC236}">
                <a16:creationId xmlns:a16="http://schemas.microsoft.com/office/drawing/2014/main" id="{7EB86719-38DC-0B28-1CAA-84BAAAE526EA}"/>
              </a:ext>
            </a:extLst>
          </p:cNvPr>
          <p:cNvSpPr>
            <a:spLocks noGrp="1" noChangeArrowheads="1"/>
          </p:cNvSpPr>
          <p:nvPr>
            <p:ph idx="1"/>
          </p:nvPr>
        </p:nvSpPr>
        <p:spPr/>
        <p:txBody>
          <a:bodyPr/>
          <a:lstStyle/>
          <a:p>
            <a:r>
              <a:rPr lang="en-US" altLang="en-US" b="1"/>
              <a:t>Use case diagram: </a:t>
            </a:r>
            <a:r>
              <a:rPr lang="en-US" altLang="en-US"/>
              <a:t>a picture showing system behavior along with the key actors that interact with the system</a:t>
            </a:r>
          </a:p>
          <a:p>
            <a:r>
              <a:rPr lang="en-US" altLang="en-US" b="1" i="1"/>
              <a:t>Abstract use case </a:t>
            </a:r>
            <a:r>
              <a:rPr lang="en-US" altLang="en-US"/>
              <a:t>is when a use case is initiated by another use case.</a:t>
            </a:r>
          </a:p>
          <a:p>
            <a:r>
              <a:rPr lang="en-US" altLang="en-US"/>
              <a:t>A use case represents completely functionality.</a:t>
            </a:r>
          </a:p>
        </p:txBody>
      </p:sp>
      <p:sp>
        <p:nvSpPr>
          <p:cNvPr id="13317" name="Slide Number Placeholder 4">
            <a:extLst>
              <a:ext uri="{FF2B5EF4-FFF2-40B4-BE49-F238E27FC236}">
                <a16:creationId xmlns:a16="http://schemas.microsoft.com/office/drawing/2014/main" id="{2A1CDB6A-639E-63BF-FFFC-089926137056}"/>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81B7E0BB-C4FD-43B1-BAF8-21A7FE4207BE}" type="slidenum">
              <a:rPr lang="en-US" altLang="en-US" sz="1200">
                <a:latin typeface="Arial Black" panose="020B0A04020102020204" pitchFamily="34" charset="0"/>
              </a:rPr>
              <a:pPr>
                <a:spcBef>
                  <a:spcPct val="0"/>
                </a:spcBef>
                <a:buClrTx/>
                <a:buSzTx/>
                <a:buFontTx/>
                <a:buNone/>
              </a:pPr>
              <a:t>9</a:t>
            </a:fld>
            <a:endParaRPr lang="en-US" altLang="en-US" sz="1200">
              <a:latin typeface="Arial Black" panose="020B0A04020102020204" pitchFamily="34" charset="0"/>
            </a:endParaRPr>
          </a:p>
        </p:txBody>
      </p:sp>
      <p:sp>
        <p:nvSpPr>
          <p:cNvPr id="13318" name="Date Placeholder 5">
            <a:extLst>
              <a:ext uri="{FF2B5EF4-FFF2-40B4-BE49-F238E27FC236}">
                <a16:creationId xmlns:a16="http://schemas.microsoft.com/office/drawing/2014/main" id="{F8E78385-F75B-F64C-EFA3-2FB184627F37}"/>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7 Appendix A</a:t>
            </a:r>
          </a:p>
        </p:txBody>
      </p:sp>
    </p:spTree>
  </p:cSld>
  <p:clrMapOvr>
    <a:masterClrMapping/>
  </p:clrMapOvr>
  <p:transition>
    <p:zoom/>
  </p:transition>
  <p:timing>
    <p:tnLst>
      <p:par>
        <p:cTn id="1" dur="indefinite" restart="never" nodeType="tmRoot"/>
      </p:par>
    </p:tnLst>
  </p:timing>
</p:sld>
</file>

<file path=ppt/theme/theme1.xml><?xml version="1.0" encoding="utf-8"?>
<a:theme xmlns:a="http://schemas.openxmlformats.org/drawingml/2006/main" name="Pixel">
  <a:themeElements>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2893</TotalTime>
  <Words>1756</Words>
  <Application>Microsoft Office PowerPoint</Application>
  <PresentationFormat>On-screen Show (4:3)</PresentationFormat>
  <Paragraphs>284</Paragraphs>
  <Slides>38</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Arial</vt:lpstr>
      <vt:lpstr>Arial Black</vt:lpstr>
      <vt:lpstr>Calibri</vt:lpstr>
      <vt:lpstr>Tahoma</vt:lpstr>
      <vt:lpstr>Times New Roman</vt:lpstr>
      <vt:lpstr>Wingdings</vt:lpstr>
      <vt:lpstr>Pixel</vt:lpstr>
      <vt:lpstr>PowerPoint Presentation</vt:lpstr>
      <vt:lpstr>Learning Objectives</vt:lpstr>
      <vt:lpstr>An overall view of UML diagrams showing how each diagram leads to the development of other UML diagrams.</vt:lpstr>
      <vt:lpstr>Use Cases</vt:lpstr>
      <vt:lpstr>PowerPoint Presentation</vt:lpstr>
      <vt:lpstr>Use Cases (University Registration System)</vt:lpstr>
      <vt:lpstr>Use Cases</vt:lpstr>
      <vt:lpstr>Use Cases (Cont.)</vt:lpstr>
      <vt:lpstr>Use Cases diagrams</vt:lpstr>
      <vt:lpstr>Definitions and Symbols</vt:lpstr>
      <vt:lpstr>Definitions and Symbols (Cont.)</vt:lpstr>
      <vt:lpstr>Definitions and Symbols (Cont.)</vt:lpstr>
      <vt:lpstr>Definitions and Symbols (Cont.)</vt:lpstr>
      <vt:lpstr>Use Cases (University Registration System)</vt:lpstr>
      <vt:lpstr>Definitions and Symbols (Cont.)</vt:lpstr>
      <vt:lpstr>Definitions and Symbols (Cont.)</vt:lpstr>
      <vt:lpstr>The &lt;&lt;extend&gt;&gt; stereotype</vt:lpstr>
      <vt:lpstr>The &lt;&lt;include&gt;&gt; stereotype</vt:lpstr>
      <vt:lpstr>Food Ordering System</vt:lpstr>
      <vt:lpstr>Food Ordering System</vt:lpstr>
      <vt:lpstr>Definitions and Symbols (Cont.)</vt:lpstr>
      <vt:lpstr>Definitions and Symbols (Cont.)</vt:lpstr>
      <vt:lpstr>Example – Student Enrollment System </vt:lpstr>
      <vt:lpstr>Reservation system</vt:lpstr>
      <vt:lpstr>Reservation system</vt:lpstr>
      <vt:lpstr>Written Use Cases</vt:lpstr>
      <vt:lpstr>PowerPoint Presentation</vt:lpstr>
      <vt:lpstr>Level of Use Case</vt:lpstr>
      <vt:lpstr>Sample Format for Written Use Case</vt:lpstr>
      <vt:lpstr>Sample Format for Written Use Case (Continued)</vt:lpstr>
      <vt:lpstr>Sample Format for Written Use Case (Continued)</vt:lpstr>
      <vt:lpstr>Reservation system</vt:lpstr>
      <vt:lpstr>Reservation system</vt:lpstr>
      <vt:lpstr>Web Store Use case diagram</vt:lpstr>
      <vt:lpstr>PowerPoint Presentation</vt:lpstr>
      <vt:lpstr>PowerPoint Presentation</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 Systems Analysis and Design Ch1</dc:title>
  <dc:creator>Mike Mitri</dc:creator>
  <cp:lastModifiedBy>Best</cp:lastModifiedBy>
  <cp:revision>257</cp:revision>
  <cp:lastPrinted>1601-01-01T00:00:00Z</cp:lastPrinted>
  <dcterms:created xsi:type="dcterms:W3CDTF">2000-04-11T00:26:26Z</dcterms:created>
  <dcterms:modified xsi:type="dcterms:W3CDTF">2023-09-15T15:20:52Z</dcterms:modified>
</cp:coreProperties>
</file>