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0" r:id="rId1"/>
  </p:sldMasterIdLst>
  <p:notesMasterIdLst>
    <p:notesMasterId r:id="rId60"/>
  </p:notesMasterIdLst>
  <p:handoutMasterIdLst>
    <p:handoutMasterId r:id="rId61"/>
  </p:handoutMasterIdLst>
  <p:sldIdLst>
    <p:sldId id="256" r:id="rId2"/>
    <p:sldId id="257" r:id="rId3"/>
    <p:sldId id="338" r:id="rId4"/>
    <p:sldId id="384" r:id="rId5"/>
    <p:sldId id="340" r:id="rId6"/>
    <p:sldId id="403" r:id="rId7"/>
    <p:sldId id="341" r:id="rId8"/>
    <p:sldId id="386" r:id="rId9"/>
    <p:sldId id="342" r:id="rId10"/>
    <p:sldId id="401" r:id="rId11"/>
    <p:sldId id="343" r:id="rId12"/>
    <p:sldId id="344" r:id="rId13"/>
    <p:sldId id="404" r:id="rId14"/>
    <p:sldId id="385" r:id="rId15"/>
    <p:sldId id="390" r:id="rId16"/>
    <p:sldId id="387" r:id="rId17"/>
    <p:sldId id="392" r:id="rId18"/>
    <p:sldId id="388" r:id="rId19"/>
    <p:sldId id="405" r:id="rId20"/>
    <p:sldId id="407" r:id="rId21"/>
    <p:sldId id="431" r:id="rId22"/>
    <p:sldId id="351" r:id="rId23"/>
    <p:sldId id="389" r:id="rId24"/>
    <p:sldId id="426" r:id="rId25"/>
    <p:sldId id="423" r:id="rId26"/>
    <p:sldId id="432" r:id="rId27"/>
    <p:sldId id="355" r:id="rId28"/>
    <p:sldId id="356" r:id="rId29"/>
    <p:sldId id="433" r:id="rId30"/>
    <p:sldId id="357" r:id="rId31"/>
    <p:sldId id="393" r:id="rId32"/>
    <p:sldId id="358" r:id="rId33"/>
    <p:sldId id="365" r:id="rId34"/>
    <p:sldId id="366" r:id="rId35"/>
    <p:sldId id="367" r:id="rId36"/>
    <p:sldId id="368" r:id="rId37"/>
    <p:sldId id="369" r:id="rId38"/>
    <p:sldId id="402" r:id="rId39"/>
    <p:sldId id="370" r:id="rId40"/>
    <p:sldId id="434" r:id="rId41"/>
    <p:sldId id="427" r:id="rId42"/>
    <p:sldId id="428" r:id="rId43"/>
    <p:sldId id="429" r:id="rId44"/>
    <p:sldId id="435" r:id="rId45"/>
    <p:sldId id="430" r:id="rId46"/>
    <p:sldId id="436" r:id="rId47"/>
    <p:sldId id="437" r:id="rId48"/>
    <p:sldId id="424" r:id="rId49"/>
    <p:sldId id="425" r:id="rId50"/>
    <p:sldId id="398" r:id="rId51"/>
    <p:sldId id="406" r:id="rId52"/>
    <p:sldId id="400" r:id="rId53"/>
    <p:sldId id="439" r:id="rId54"/>
    <p:sldId id="420" r:id="rId55"/>
    <p:sldId id="438" r:id="rId56"/>
    <p:sldId id="382" r:id="rId57"/>
    <p:sldId id="383" r:id="rId58"/>
    <p:sldId id="419" r:id="rId5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912"/>
    <a:srgbClr val="BA22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6" d="100"/>
          <a:sy n="86" d="100"/>
        </p:scale>
        <p:origin x="936" y="-6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670"/>
    </p:cViewPr>
  </p:sorterViewPr>
  <p:notesViewPr>
    <p:cSldViewPr>
      <p:cViewPr varScale="1">
        <p:scale>
          <a:sx n="41" d="100"/>
          <a:sy n="41" d="100"/>
        </p:scale>
        <p:origin x="-147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141C187D-F96D-7820-5505-A7C343BDE379}"/>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20000"/>
              </a:spcBef>
              <a:buClr>
                <a:schemeClr val="hlink"/>
              </a:buClr>
              <a:buSzPct val="110000"/>
              <a:buFont typeface="Wingdings" pitchFamily="2" charset="2"/>
              <a:buBlip>
                <a:blip r:embed="rId2"/>
              </a:buBlip>
              <a:defRPr sz="1200">
                <a:latin typeface="Arial" charset="0"/>
                <a:cs typeface="Arial" charset="0"/>
              </a:defRPr>
            </a:lvl1pPr>
          </a:lstStyle>
          <a:p>
            <a:pPr>
              <a:defRPr/>
            </a:pPr>
            <a:endParaRPr lang="en-US"/>
          </a:p>
        </p:txBody>
      </p:sp>
      <p:sp>
        <p:nvSpPr>
          <p:cNvPr id="104451" name="Rectangle 3">
            <a:extLst>
              <a:ext uri="{FF2B5EF4-FFF2-40B4-BE49-F238E27FC236}">
                <a16:creationId xmlns:a16="http://schemas.microsoft.com/office/drawing/2014/main" id="{D596667E-28A9-5E53-1461-4E523CAC26CC}"/>
              </a:ext>
            </a:extLst>
          </p:cNvPr>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20000"/>
              </a:spcBef>
              <a:buClr>
                <a:schemeClr val="hlink"/>
              </a:buClr>
              <a:buSzPct val="110000"/>
              <a:buFont typeface="Wingdings" pitchFamily="2" charset="2"/>
              <a:buBlip>
                <a:blip r:embed="rId2"/>
              </a:buBlip>
              <a:defRPr sz="1200">
                <a:latin typeface="Arial" charset="0"/>
                <a:cs typeface="Arial" charset="0"/>
              </a:defRPr>
            </a:lvl1pPr>
          </a:lstStyle>
          <a:p>
            <a:pPr>
              <a:defRPr/>
            </a:pPr>
            <a:endParaRPr lang="en-US"/>
          </a:p>
        </p:txBody>
      </p:sp>
      <p:sp>
        <p:nvSpPr>
          <p:cNvPr id="104452" name="Rectangle 4">
            <a:extLst>
              <a:ext uri="{FF2B5EF4-FFF2-40B4-BE49-F238E27FC236}">
                <a16:creationId xmlns:a16="http://schemas.microsoft.com/office/drawing/2014/main" id="{7F7450DE-4B76-6ADB-A7E4-CCDF59A88178}"/>
              </a:ext>
            </a:extLst>
          </p:cNvPr>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spcBef>
                <a:spcPct val="20000"/>
              </a:spcBef>
              <a:buClr>
                <a:schemeClr val="hlink"/>
              </a:buClr>
              <a:buSzPct val="110000"/>
              <a:buFont typeface="Wingdings" pitchFamily="2" charset="2"/>
              <a:buBlip>
                <a:blip r:embed="rId2"/>
              </a:buBlip>
              <a:defRPr sz="1200">
                <a:latin typeface="Arial" charset="0"/>
                <a:cs typeface="Arial" charset="0"/>
              </a:defRPr>
            </a:lvl1pPr>
          </a:lstStyle>
          <a:p>
            <a:pPr>
              <a:defRPr/>
            </a:pPr>
            <a:endParaRPr lang="en-US"/>
          </a:p>
        </p:txBody>
      </p:sp>
      <p:sp>
        <p:nvSpPr>
          <p:cNvPr id="104453" name="Rectangle 5">
            <a:extLst>
              <a:ext uri="{FF2B5EF4-FFF2-40B4-BE49-F238E27FC236}">
                <a16:creationId xmlns:a16="http://schemas.microsoft.com/office/drawing/2014/main" id="{06EFD475-30A0-4644-7ED4-D521FB92E551}"/>
              </a:ext>
            </a:extLst>
          </p:cNvPr>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20000"/>
              </a:spcBef>
              <a:buClr>
                <a:schemeClr val="hlink"/>
              </a:buClr>
              <a:buSzPct val="110000"/>
              <a:buFont typeface="Wingdings" panose="05000000000000000000" pitchFamily="2" charset="2"/>
              <a:buBlip>
                <a:blip r:embed="rId2"/>
              </a:buBlip>
              <a:defRPr sz="1200"/>
            </a:lvl1pPr>
          </a:lstStyle>
          <a:p>
            <a:pPr>
              <a:defRPr/>
            </a:pPr>
            <a:fld id="{F0516B64-1AEE-449C-A0FD-37F2A9F9534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1T08:03:24.518"/>
    </inkml:context>
    <inkml:brush xml:id="br0">
      <inkml:brushProperty name="width" value="0.05" units="cm"/>
      <inkml:brushProperty name="height" value="0.05" units="cm"/>
      <inkml:brushProperty name="ignorePressure" value="1"/>
    </inkml:brush>
  </inkml:definitions>
  <inkml:trace contextRef="#ctx0" brushRef="#br0">1 1,'0'0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5.393"/>
    </inkml:context>
    <inkml:brush xml:id="br0">
      <inkml:brushProperty name="width" value="0.2" units="cm"/>
      <inkml:brushProperty name="height" value="0.2" units="cm"/>
      <inkml:brushProperty name="color" value="#008C3A"/>
    </inkml:brush>
  </inkml:definitions>
  <inkml:trace contextRef="#ctx0" brushRef="#br0">21 183 112,'0'0'203,"0"0"73,2 24-5,-1 5-203,2 16 64,-2 1 0,-2 0 0,-1 2-132,0-31 101,-1 0 0,0 1 1,-1-1-1,-2-1 0,-1 6-101,56-161 1069,-18 47-1078,-22 62-214,-1 2 1,3-1-1,1 2 1,0 1-1,2-1 0,13-21 223,-7 25-1084</inkml:trace>
  <inkml:trace contextRef="#ctx0" brushRef="#br0" timeOffset="1">420 174 248,'0'0'328,"0"0"112,0 0-64,5 142-80,-5-96-48,0 0-168,-14-10-72,4-7-8,10-18-192,-8-8-320,8-3-544</inkml:trace>
  <inkml:trace contextRef="#ctx0" brushRef="#br0" timeOffset="2">401 0 680,'0'0'792,"0"0"-608,0 0-120,0 0-64,0 0-64,0 0-248,0 0-336</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3.974"/>
    </inkml:context>
    <inkml:brush xml:id="br0">
      <inkml:brushProperty name="width" value="0.2" units="cm"/>
      <inkml:brushProperty name="height" value="0.2" units="cm"/>
      <inkml:brushProperty name="color" value="#008C3A"/>
    </inkml:brush>
  </inkml:definitions>
  <inkml:trace contextRef="#ctx0" brushRef="#br0">89 14 8,'0'0'113,"0"0"-1,0 0-25,0 0-16,0 0-39,0 0-15,-5-4-6,4 4-10,0-1 0,-1-1 0,1 1 0,-2 1 0,2-2 0,-1 2 0,1-1 0,-2 1 0,2 0-1,-1-2 1,-1 2 0,2 0 0,0 0 0,-2 0 0,1 0 0,1 0 0,-2 0 0,2 0 0,-1 0 0,-1 2 0,2-2 0,0 0 0,-1 1 0,-1-1 0,2 2 0,0-2 0,-1 1 0,1 1 0,-1-1 0,1-1 0,0 2 0,-1 0 0,1-1 0,-1 1 0,1-1 0,0 1 0,-1 0 0,1-1 0,1 2 0,-2-1 0,2-1 0,-1 1 0,1 0 0,-2 1 0,2-2-1,0 1 1,-1 1 0,1 0-1,-3 8-7,0 2 0,1-2 0,-1 3-1,1-2 1,2 1 0,-1-2 0,1 5 7,4-15-2,-1-1 0,1 2 0,-1 0 0,1-2 1,-1 1-1,1-1 0,-1 0 0,1 0 0,1 0 0,-3 0 0,5-1 2,-1 1-2,-2 0 2,-1 0-1,1 0 0,-1 0 1,1 0-1,-1 0 1,1-2-1,-1 0 1,1 2-1,-1-1 0,0-1 1,1 1-1,-1-1 1,0 1-1,0-1 1,1-1-1,-1 1 1,0-1-1,-1 1 0,0-1 1,1 0-1,-1 0 1,1 0-1,-1 0 1,1 0-1,-2-1 1,0 1-1,1-2 0,-1 2 1,1 0-1,-1-3 1,0 0 0,1 3 1,-1 0 0,1 0 0,-1-1 0,0 1 0,1 0 0,-1 0 0,1 0 0,0 0 1,0-1-1,1 3 0,1-4-1,-4 5 8,0 0-22,0 0 12,0 0-12,0 0 18,1 11 22,-1 2-1,2-2 1,-1 1-1,2 1 1,0-2-1,0 0 1,-1 0-1,5 5-25,-7-8 6,0-8-7,0 0-1,0 1 1,0-1 0,0 0-1,0 2 1,0-2 0,0 0 0,0 1-1,0-1 1,0 0 0,0 2 0,0-2-1,0 0 1,0 1 0,0-1-1,0 0 1,0 2 0,0-2 0,2 0-1,-2 2 1,0-2 0,0 0-1,0 0 1,1 1 0,-1-1 0,0 0-1,0 0 1,2 2 0,-2-2-1,0 0 1,1 0 0,-1 0 0,0 0-1,1 1 1,-1-1 0,0 0-1,2 0 1,-2 0 0,0 0 0,1 0-1,-1 0 1,0 0 0,2 0-1,-2 0 1,0 0 0,1 0 0,-1 0-1,0 0 1,2 0 0,-2 0 1,1 0 17,-1 0 22,3-3-31,0 2 0,-1-1 1,1-1-1,0 1 0,-2-1 1,2 0-1,0 0 0,-2 0 0,4-2-8,-4 0-6,2-1-1,0 1 0,0 0 1,-1 2-1,1-2 0,1 1 0,-1 1 1,1-2-1,-1 2 0,1-1 0,1 0 1,-1 1-1,0 1 0,0-2 0,2 1 1,-2 1-1,0 0 0,5-1 7,-6 8-2,-2 1 1,1 0-1,-1 0 0,0 1 0,1-2 1,-2 1-1,1 0 0,-1 0 1,0 1-1,0-1 2,0-6 0,0 2 0,0-2 0,0 1 1,0-1-1,2 0 0,-2 2 0,0-2 1,0 1-1,1-1 0,-1 0 0,0 0 0,1 2 1,-1-2-1,0 0 0,2 2 0,-2-2 0,1 0 1,-1 0-1,0 0 0,2 1 0,-2-1 1,1 0-1,-1 0 0,1 0 0,-1 0 0,0 0 1,2 0-1,-2 0 0,1 0 0,-1 0 0,2 0 1,-2 0-1,1 0 0,-1 0 0,20-3 11,-12-2-19,1 1 0,-1-3 0,-1 1 0,0 0 0,0-1 0,0-1-1,0 2 1,3-8 8,28-27-165,-35 40 159,1-4 2,2 0 1,-2 0-1,2 2 1,-2 0-1,2 0 1,-1 0-1,6-2 4,-6 46 271,3-14-330,-2-13-90,-2-2-74</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5.444"/>
    </inkml:context>
    <inkml:brush xml:id="br0">
      <inkml:brushProperty name="width" value="0.05" units="cm"/>
      <inkml:brushProperty name="height" value="0.05" units="cm"/>
      <inkml:brushProperty name="color" value="#E71224"/>
    </inkml:brush>
  </inkml:definitions>
  <inkml:trace contextRef="#ctx0" brushRef="#br0">0 75 6585,'0'0'7274,"141"-53"-6634,-97 43-64,-5 2-168,-4 4-112,-4 4-232,-9 0 128,8 8-192,-8 6-2328,-4-4-2129</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6.782"/>
    </inkml:context>
    <inkml:brush xml:id="br0">
      <inkml:brushProperty name="width" value="0.05" units="cm"/>
      <inkml:brushProperty name="height" value="0.05" units="cm"/>
      <inkml:brushProperty name="color" value="#E71224"/>
    </inkml:brush>
  </inkml:definitions>
  <inkml:trace contextRef="#ctx0" brushRef="#br0">1 263 11546,'0'0'3320,"6"18"-3582,12 32 207,32 102 284,-43-126-185,-1 0 0,-1 0 0,4 54 0,-9-71-18,-2 37 67,1-44-86,1 0-1,0 0 1,-1 0 0,1 0 0,-1 0 0,0 0 0,1 0 0,-1 0 0,0 0 0,0 0-1,-1-1 1,1 1 0,0 0 0,0-1 0,-1 1 0,1 0 0,-3 1 0,3-3-33,0 0 0,1-1 0,-1 1 0,1 0 0,-1 0 0,1-1 0,-1 1 0,1 0 0,-1-1 0,1 1 0,-1-1 0,1 1 0,0 0 0,-1-1 0,1 1 0,0-1 0,-1 1 0,1-1 0,0 0 0,-1 1 0,1-1 0,0 1 1,0-1-1,0 1 0,0-1 0,0 0 0,-1 1 0,1-1 0,0 1 0,0-1 0,0 0 0,1 1 0,-1-1 0,0 1 0,0-1 0,0 1 0,1-2 0,-2-36-939,1 33 844,-1-97-174,-2 32 1073,4 0-1,17-122 1,-16 181-692,1 1-1,0-1 1,1 1-1,0 0 1,0 0 0,1 0-1,1 0 1,0 1-1,0 0 1,14-16 0,-18 23-102,1 0 0,-1 0 0,1 0 0,0 0 0,-1 0 0,1 0 0,0 1 1,0-1-1,0 1 0,0 0 0,1 0 0,-1 0 0,0 0 0,0 0 0,1 1 1,3-1-1,-3 2 1,-1 0 1,1-1 0,0 1 0,-1 0-1,1 1 1,-1-1 0,1 1-1,-1 0 1,1-1 0,-1 1 0,0 1-1,0-1 1,0 0 0,0 1-1,-1 0 1,1-1 0,3 6 0,20 29 17,-1 1 0,-1 2 0,-3 0 0,-1 2 0,15 44 0,-12-29 71,-9-33 538,-13-47 541,-2-10-1071,3 7-67,2 1-1,0 0 1,2 0 0,0 0 0,2 0 0,1 1 0,1 1 0,0-1-1,2 2 1,1-1 0,1 2 0,0 0 0,22-23 0,-26 32-35,-2 2-11,0 1 0,0 0-1,1 1 1,13-10 0,-20 16 25,-1 1 1,1 0 0,-1 0-1,1 0 1,-1 0 0,1 1-1,0-1 1,0 0 0,-1 1-1,1-1 1,0 1 0,0-1-1,0 1 1,0 0 0,-1 0-1,1 0 1,0 0 0,0 0-1,0 0 1,0 0 0,0 1-1,-1-1 1,1 1 0,0-1-1,0 1 1,-1 0 0,1 0-1,0 0 1,-1 0 0,1 0-1,-1 0 1,1 0 0,-1 0-1,0 1 1,3 1 0,8 17 8,0 0 0,0 0 0,-2 1 0,-1 1 0,-1 0 0,7 28 0,69 281-262,-75-290-2079,-1-11-2256</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8.148"/>
    </inkml:context>
    <inkml:brush xml:id="br0">
      <inkml:brushProperty name="width" value="0.05" units="cm"/>
      <inkml:brushProperty name="height" value="0.05" units="cm"/>
      <inkml:brushProperty name="color" value="#E71224"/>
    </inkml:brush>
  </inkml:definitions>
  <inkml:trace contextRef="#ctx0" brushRef="#br0">1 212 2497,'0'0'11026,"11"-3"-10757,26-7-167,-18 6 88,-1-1 0,1-1 0,-1-1-1,33-17 1,-47 21-180,1 0 0,-1 0 1,1 0-1,-1-1 0,0 0 0,0 0 0,0 0 0,-1 0 0,0-1 1,0 1-1,0-1 0,0 0 0,-1 0 0,1 0 0,-1 0 1,0 0-1,-1-1 0,1 1 0,-1 0 0,0-1 0,-1 1 0,1-11 1,-1 15-8,0 0 0,0 0 0,0 0 1,0 0-1,0 0 0,0-1 0,0 1 1,-1 0-1,1 0 0,0 0 0,-1 0 1,1 0-1,-1 0 0,1 0 0,-1 0 1,1 0-1,-1 0 0,1 0 0,-1 0 1,0 1-1,0-1 0,0 0 0,1 0 1,-1 1-1,0-1 0,0 0 1,0 1-1,0-1 0,0 1 0,0-1 1,0 1-1,-1-1 0,-40 2 93,36 0-191,1 0 74,-1 0 0,1 1 0,0 0 0,0 0 0,-1 0 0,2 1 0,-1-1 1,0 1-1,0 0 0,1 1 0,0-1 0,-1 1 0,1 0 0,1 0 0,-1 0 1,0 0-1,1 1 0,0 0 0,0-1 0,1 1 0,-1 0 0,1 0 0,0 1 0,0-1 1,1 0-1,0 1 0,-1-1 0,1 6 0,-1-1 1,1-1 1,0 0-1,1 1 0,0-1 1,0 1-1,1-1 0,0 0 1,1 1-1,0-1 0,0 0 1,1 0-1,0 0 0,0-1 0,1 1 1,1-1-1,5 9 0,-2-7 21,1-2-1,0 1 0,0-1 0,1-1 0,0 0 1,1 0-1,-1-1 0,1 0 0,0-1 0,1 0 1,-1-1-1,1 0 0,0-1 0,0-1 0,0 1 1,0-2-1,18 1 0,-9-1-13,0-2 1,1 0-1,-1-1 1,0-1-1,0-1 1,0 0-1,-1-2 1,1-1 0,25-11-1,-23 7-203,-1-1-1,0-1 1,-1-1 0,38-31-1,-52 38 212,0 0 1,-1 0-1,1-1 0,-1 0 0,-1 0 0,1 0 0,-1-1 1,-1 0-1,0 0 0,0 0 0,-1 0 0,0-1 1,0 1-1,-1-1 0,1-16 0,-2 22 32,-1 0-1,1 0 1,-1 0-1,0 0 1,-1 0-1,1 0 1,-1 0-1,1 0 1,-1 0-1,-1 1 1,1-1-1,0 0 1,-1 0-1,0 1 1,0-1-1,-3-5 1,2 7 17,-1-1 0,1 1 1,0 0-1,-1 0 0,1 0 1,-1 0-1,0 1 0,1-1 1,-1 1-1,0 0 0,0 0 0,0 1 1,0-1-1,0 1 0,0 0 1,0 0-1,-4 0 0,5 0-44,0 0 0,0 1-1,0-1 1,0 1 0,0 0-1,0-1 1,0 1-1,0 1 1,0-1 0,0 0-1,1 1 1,-1-1 0,1 1-1,-1 0 1,1 0 0,-1 0-1,-2 4 1,0-1-7,1 1 1,0 0-1,0 0 0,1 0 1,-1 1-1,2-1 0,-4 11 1,0 2-33,2 1 1,0-1-1,1 1 1,0 35-1,3-43 23,0 0-1,0 0 1,2 0-1,-1 1 0,1-1 1,5 13-1,-6-22 25,1 1 0,-1-1 0,1 0-1,0 0 1,0 0 0,0 0 0,0 0 0,1-1-1,-1 1 1,1-1 0,-1 1 0,1-1 0,0 0-1,0 0 1,0 0 0,0-1 0,0 1 0,1-1-1,-1 1 1,0-1 0,1 0 0,-1 0 0,1-1-1,-1 1 1,7-1 0,-6 1 1,0-1 1,0 0-1,0 0 1,0 0-1,0 0 0,-1-1 1,1 1-1,0-1 1,0 0-1,0 0 1,0-1-1,-1 1 0,1-1 1,-1 0-1,1 0 1,-1 0-1,0 0 0,1 0 1,-1-1-1,3-3 1,-1 0 7,0-1 0,-1 0 0,0-1 0,0 1 0,0-1 1,-1 1-1,0-1 0,3-13 0,1-1 36,-1 0 0,-2 0 0,0-1 1,-1 0-1,0-23 0,19 106-140,-15-29 45,15 50-25,-20-75 86,0-1 0,0 0 0,0 1 1,1-1-1,0 0 0,0-1 0,0 1 1,0 0-1,1-1 0,0 0 0,5 5 0,-7-8-12,0 1 0,-1-1 0,1 0 0,0 0 0,0 0 0,1 0 0,-1 0 0,0 0-1,0-1 1,0 1 0,1-1 0,-1 0 0,0 1 0,0-1 0,1 0 0,-1 0 0,0 0-1,0-1 1,1 1 0,-1 0 0,4-2 0,-3 0-6,1 0-1,0 0 1,-1 0 0,1 0-1,-1-1 1,0 1-1,0-1 1,0 0 0,0 0-1,0 0 1,2-4-1,2-5 9,0 1 0,-1-1 0,0 0-1,0-1 1,-1 1 0,3-17 0,-4 11 16,-1 6 33,-1 0 1,2 1 0,0-1-1,0 1 1,1-1 0,8-13 0,-13 24-63,0 1 0,1-1 0,-1 1 1,0-1-1,1 1 0,-1-1 0,0 1 1,1-1-1,-1 1 0,0 0 0,1-1 1,-1 1-1,1 0 0,-1-1 0,1 1 1,-1 0-1,1-1 0,-1 1 0,1 0 1,-1 0-1,1 0 0,-1 0 0,1-1 1,-1 1-1,1 0 0,0 0 0,-1 0 1,1 0-1,-1 0 0,1 0 0,0 1 1,14 13-190,3 24-76,-18-37 269,47 137 28,-47-137 4,0-1 1,0 1-1,0-1 0,0 1 1,0 0-1,1-1 0,-1 1 1,0-1-1,0 1 0,0-1 1,1 1-1,-1-1 0,0 1 1,1-1-1,-1 1 0,0-1 1,1 1-1,-1-1 0,1 0 0,-1 1 1,0-1-1,1 0 0,-1 1 1,1-1-1,-1 0 0,1 0 1,0 1-1,-1-1 0,1 0 1,-1 0-1,1 0 0,0 1 1,13-17 469,7-40-288,-18 48-156,6-21 42,-7 21-111,0-1 1,0 1-1,1 0 0,0 0 1,1 0-1,0 0 0,0 0 0,0 1 1,1 0-1,0 0 0,9-10 1,-13 17 4,1-1 0,-1 1 1,0-1-1,0 1 1,1 0-1,-1 0 1,0-1-1,1 1 1,-1 0-1,0 0 0,1 0 1,-1 1-1,1-1 1,-1 0-1,0 0 1,0 1-1,1-1 1,-1 1-1,0-1 0,0 1 1,1 0-1,-1-1 1,0 1-1,0 0 1,0 0-1,0 0 1,0-1-1,0 1 0,0 0 1,1 2-1,31 39-200,-26-31 184,10 12-365,-11-13-395,1 0 0,0-1 0,1 0-1,0 0 1,14 12 0,-19-19 547,0 0 0,1 0 0,-1 0 0,0-1 0,1 1 0,-1-1 0,1 0 0,0 0 0,-1 0 0,1 0 0,0-1 0,0 0 0,-1 0 0,1 0 0,0 0 0,0 0 0,0-1 0,-1 1 0,1-1 0,0 0 1,-1 0-1,4-2 0,16-9-5132</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8.510"/>
    </inkml:context>
    <inkml:brush xml:id="br0">
      <inkml:brushProperty name="width" value="0.05" units="cm"/>
      <inkml:brushProperty name="height" value="0.05" units="cm"/>
      <inkml:brushProperty name="color" value="#E71224"/>
    </inkml:brush>
  </inkml:definitions>
  <inkml:trace contextRef="#ctx0" brushRef="#br0">101 342 5129,'0'0'12555,"0"-75"-12507,0 77-416,0 14 360,0 3 8,4 3 96,1 0 24,-1-2-120,5-1-936,0-5-1465,-9-6-2480</inkml:trace>
  <inkml:trace contextRef="#ctx0" brushRef="#br0" timeOffset="1">0 1 11562,'0'0'2281</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9.073"/>
    </inkml:context>
    <inkml:brush xml:id="br0">
      <inkml:brushProperty name="width" value="0.05" units="cm"/>
      <inkml:brushProperty name="height" value="0.05" units="cm"/>
      <inkml:brushProperty name="color" value="#E71224"/>
    </inkml:brush>
  </inkml:definitions>
  <inkml:trace contextRef="#ctx0" brushRef="#br0">1 28 8586,'0'0'4701,"3"9"-4440,9 24 3,-1 1-1,-2 1 1,-2 1-1,-1-1 1,-1 0-1,-1 58 1,6-107 1000,5-68-979,-9 40-400,14-44-1,-17 75-74,0 0-1,1 0 0,1 0 1,0 1-1,1 0 0,-1 0 1,2 0-1,13-15 0,-20 25 176,1-1-1,-1 1 0,0-1 1,1 1-1,-1 0 1,1-1-1,-1 1 0,1 0 1,0 0-1,-1-1 1,1 1-1,-1 0 0,1 0 1,-1 0-1,1 0 1,0 0-1,-1 0 0,1 0 1,-1 0-1,1 0 1,0 0-1,-1 0 1,1 0-1,-1 0 0,1 0 1,0 0-1,-1 1 1,1-1-1,-1 0 0,1 0 1,-1 1-1,1-1 1,-1 0-1,1 1 0,-1-1 1,1 1-1,-1-1 1,0 0-1,1 1 0,0 0 1,16 25 168,-12-19-199,9 16-31,4 5 297,2 0 1,25 29-1,-39-49-503,1-1 1,1 0-1,0-1 0,0 0 0,0 0 0,0-1 0,1 0 1,0 0-1,0-1 0,0 0 0,15 4 0,12 0-2409,-5-5-100</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9.687"/>
    </inkml:context>
    <inkml:brush xml:id="br0">
      <inkml:brushProperty name="width" value="0.05" units="cm"/>
      <inkml:brushProperty name="height" value="0.05" units="cm"/>
      <inkml:brushProperty name="color" value="#E71224"/>
    </inkml:brush>
  </inkml:definitions>
  <inkml:trace contextRef="#ctx0" brushRef="#br0">238 353 1040,'0'0'2377,"10"-17"-1740,-8 14-611,9-15 576,0-1 0,-2 0 0,0-1 0,-1 0 0,10-39 0,-15 42-121,-1 0-1,0 0 1,-1-22-1,-1 34-235,-1 0-1,1 1 1,-1-1 0,1 1-1,-1 0 1,-1-1 0,1 1-1,0-1 1,-1 1 0,0 0-1,0 0 1,0 0-1,-1 0 1,0 1 0,1-1-1,-1 1 1,-5-5 0,7 7-201,-2 0 1,1 0-1,0 0 0,0 0 1,0 0-1,0 1 1,0-1-1,-1 1 0,1-1 1,0 1-1,-1 0 1,1 0-1,0 0 1,0 0-1,-1 0 0,1 1 1,0-1-1,-1 1 1,1-1-1,-2 2 1,-1 0-44,0 0 1,0 0 0,0 0 0,0 1 0,0 0 0,1 0 0,-6 4 0,-1 3-25,0 1 1,1 1-1,0-1 1,1 1-1,1 1 0,-12 24 1,16-31-8,1 1 0,0 1-1,0-1 1,1 0 0,0 1 0,1-1 0,-1 1 0,1 0 0,1-1 0,0 1-1,0 0 1,0 0 0,1-1 0,0 1 0,2 8 0,-1-14-98,-1 0 1,1 0-1,0 0 1,0 0-1,0 0 0,0 0 1,0 0-1,0-1 1,0 1-1,0-1 1,1 1-1,-1-1 1,1 0-1,-1 0 0,1 0 1,-1 0-1,1-1 1,0 1-1,-1-1 1,1 1-1,0-1 1,-1 0-1,1 0 1,5-1-1,1 1-4,2 0 0,-2-1 0,1 0 0,-1-1 0,0 0 0,10-3 0,-8 0 38,24-10 616,-34 14-499,0 1 0,0 0 0,0-1 0,0 1 0,0 0 0,0 0 0,0 0 0,0 0-1,0 0 1,0 0 0,0 0 0,0 0 0,0 0 0,0 0 0,0 1 0,0-1 0,0 0 0,0 1 0,0-1 0,0 1 0,0-1 0,0 1 0,-1-1-1,1 1 1,0 0 0,0-1 0,0 1 0,-1 0 0,2 0 0,4 13 93,1-1 0,-2 1 0,0 0-1,-1 0 1,0 1 0,-1-1 0,1 16 0,5 111 224,-9-117-283,-6 256 922,1-231-612,-2 0 0,-3-1 0,-25 78 1,33-121-332,-5 15 194,0 0 0,-2 0 0,-20 35 1,26-51-118,0 1 0,-1-1 0,1 1 1,-1-1-1,0 0 0,0-1 0,0 1 1,-1-1-1,1 1 0,-1-1 0,0-1 1,0 1-1,0-1 0,0 0 0,-1 0 1,0 0-1,1-1 0,-1 1 0,1-1 1,-8 0-1,9-1-33,0 0-1,0 0 1,-1 0 0,1 0-1,0-1 1,0 0 0,-1 0 0,1 0-1,0 0 1,0 0 0,0-1-1,0 0 1,1 0 0,-1 0 0,0 0-1,-3-4 1,2 1-41,0 0-1,1-1 1,0 1-1,0 0 1,1-1-1,0 0 1,0 0-1,0 0 1,0-1-1,-1-6 1,-4-15-12,2 0-1,0-1 1,2 1-1,1-1 1,1 0-1,2 0 1,1 0-1,1 0 1,1 1-1,2-1 1,0 1-1,2 0 1,2 0-1,0 1 1,2 0-1,1 0 1,29-48-1,104-122-1011,-68 98-966,-44 55-3322</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1.493"/>
    </inkml:context>
    <inkml:brush xml:id="br0">
      <inkml:brushProperty name="width" value="0.05" units="cm"/>
      <inkml:brushProperty name="height" value="0.05" units="cm"/>
      <inkml:brushProperty name="color" value="#E71224"/>
    </inkml:brush>
  </inkml:definitions>
  <inkml:trace contextRef="#ctx0" brushRef="#br0">268 421 8970,'0'0'9310,"0"-10"-8766,0-21-461,0 42-146,3 78-114,17 187 181,27 669 145,-38-619 144,-9-321-273,0-2-13,-1 0-1,1 0 1,0 0-1,0 0 1,0 0-1,1 1 1,-1-1-1,1 0 0,0 0 1,-1 0-1,1 0 1,1 0-1,-1 0 1,0-1-1,1 1 1,-1 0-1,3 2 0,-3-5-6,0 1-1,0-1 0,-1 0 0,1 0 0,0 0 0,0 0 0,0 1 0,0-1 0,-1-1 0,1 1 0,0 0 0,0 0 0,0 0 0,0 0 0,-1 0 1,1-1-1,0 1 0,0 0 0,0-1 0,-1 1 0,1-1 0,0 1 0,-1-1 0,1 1 0,0-1 0,-1 1 0,1-1 0,-1 0 0,2 0 0,16-24-109,-15 21 83,15-23-56,-1 0 0,-2-1 0,0-1 0,-2 0 0,-1-1 0,-2-1 0,-1 1 0,-1-2 1,5-38-1,-5 8-458,-3 0 0,-3 0 0,-2 0 0,-3-1 1,-19-101-1,17 141 633,0 0 1,-2 1-1,-1-1 1,-1 2 0,0-1-1,-2 1 1,-1 0-1,0 1 1,-1 1 0,-1 0-1,-1 1 1,-1 0-1,-1 1 1,0 1 0,-1 1-1,0 0 1,-1 1-1,-23-12 1,20 14 66,-1 1 1,0 1-1,0 1 0,-1 1 0,0 1 1,0 1-1,-1 1 0,-44-3 1,68 8-284,17 0-751,37-2 342,0-2 0,0-3 1,-1-2-1,0-3 1,-1-1-1,0-3 0,66-31 1,-77 27 198,-30 14 278,1 1 0,0-1-1,24-6 1,-33 16-18,-1 1-1,0-1 1,0 1-1,0-1 1,0 1-1,-1-1 1,1 6-1,0-2 20,3 43 116,8 47 212,-10-89-252,0 0 1,0-1-1,1 1 0,0-1 1,1 0-1,0 0 0,0 0 0,8 11 1,-11-17 3,0 0 1,0-1-1,1 1 0,-1 0 1,1 0-1,0-1 1,0 1-1,-1-1 1,1 1-1,0-1 1,0 0-1,0 0 0,0 0 1,0 0-1,1 0 1,-1 0-1,0-1 1,0 1-1,1-1 1,-1 1-1,0-1 0,1 0 1,-1 0-1,0 0 1,1 0-1,-1-1 1,0 1-1,1 0 1,-1-1-1,0 0 0,0 1 1,0-1-1,0 0 1,1 0-1,-1 0 1,0-1-1,0 1 1,-1 0-1,1-1 0,0 1 1,0-1-1,1-2 1,4-3 56,1-1 1,-2 0-1,1-1 1,-1 0-1,0 0 0,-1 0 1,7-18-1,-2-8 641,-2-1-1,6-68 0,-14 121-753,-1 0 20,1 1-1,0 0 1,2-1 0,0 1-1,1-1 1,0 0-1,10 25 1,-9-31 30,1 0 1,1 0-1,0-1 0,0 0 1,1 0-1,1 0 0,0-1 1,0 0-1,0-1 0,14 11 1,-18-16-19,0 0 1,0-1-1,0 0 1,1 0-1,-1 0 1,0-1-1,1 1 1,-1-1-1,1 0 1,-1-1 0,1 1-1,0-1 1,-1 1-1,1-1 1,0-1-1,-1 1 1,1-1-1,-1 0 1,1 0-1,0 0 1,-1 0-1,0-1 1,1 0-1,-1 0 1,0 0-1,0 0 1,0-1-1,0 0 1,-1 1-1,5-6 1,15-13 41,0-1-1,-1-1 1,-2-1 0,-1-1 0,0-1 0,-2-1-1,24-49 1,-18 24 17,-1-1 0,-3-1 0,17-81-1,-28 95 105,-3 1 0,-1-1 0,-2 1 0,-1-1 0,-8-56 0,6 85-58,-1 1-1,-1 0 0,0 0 0,-1 0 0,0 0 0,0 0 0,-1 1 0,0 0 0,-10-13 0,14 21-107,0 0 0,0 0 0,0 0 0,-1 0 0,1 0 0,0 1 0,0-1 0,-1 1 0,1-1 0,-1 1 0,1-1 0,-1 1 0,1 0 0,0-1 0,-1 1 0,1 0 0,-1 0 0,1 0 0,-1 1 0,1-1 0,-1 0 0,1 0 0,-1 1 0,1-1 0,0 1 0,-1-1 0,1 1 0,0 0-1,-1-1 1,1 1 0,0 0 0,0 0 0,0 0 0,-2 1 0,-4 3-9,1 1-1,-1 0 0,1 0 1,-7 10-1,-4 8 21,2 0 1,0 1-1,2 1 0,1 0 1,1 0-1,1 1 0,2 1 1,0-1-1,-3 31 0,1 11-65,3 1 0,4 107 0,4-148 42,2 0-1,0 0 0,2 0 0,1-1 1,1 0-1,16 39 0,-14-48 31,0 0 1,1 0-1,0 0 0,2-2 1,0 1-1,1-1 0,1-1 1,0-1-1,22 19 0,-22-24-155,0-1 0,1 0 0,-1-1 0,2 0 0,-1-1 0,1-1-1,0-1 1,31 7 0,-39-10-152,37 9-3448</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45.964"/>
    </inkml:context>
    <inkml:brush xml:id="br0">
      <inkml:brushProperty name="width" value="0.05" units="cm"/>
      <inkml:brushProperty name="height" value="0.05" units="cm"/>
      <inkml:brushProperty name="color" value="#E71224"/>
    </inkml:brush>
  </inkml:definitions>
  <inkml:trace contextRef="#ctx0" brushRef="#br0">360 46 440,'0'0'5155,"8"-5"-4190,21-17-37,-20 10 6194,-16 7-4566,-19 3-2409,25 2 164,-7 1-305,0 0 0,1 1 1,-1 0-1,1 0 0,-1 1 0,1-1 1,0 2-1,0-1 0,0 1 0,0 0 1,1 0-1,-1 1 0,1 0 0,0 0 1,-8 9-1,-4 6 36,1 0 0,1 0 1,-19 33-1,11-15-34,3 0 0,1 2 1,1 1-1,3 0 0,1 1 0,2 1 0,2 0 0,2 1 0,2 0 0,-3 84 1,10-114 13,1 0 0,1 0 0,1 0 0,-1 0 0,2 0 0,0-1 0,1 0 0,0 1 0,1-2 0,1 1 0,-1-1 0,2 0 1,0 0-1,1-1 0,0 0 0,0 0 0,20 16 0,-12-13-410,2 0-1,0-1 1,1 0 0,0-2 0,0-1 0,2 0-1,-1-1 1,1-2 0,0 0 0,26 4 0,1-4-4440</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46.325"/>
    </inkml:context>
    <inkml:brush xml:id="br0">
      <inkml:brushProperty name="width" value="0.05" units="cm"/>
      <inkml:brushProperty name="height" value="0.05" units="cm"/>
      <inkml:brushProperty name="color" value="#E71224"/>
    </inkml:brush>
  </inkml:definitions>
  <inkml:trace contextRef="#ctx0" brushRef="#br0">1 1 11306,'0'0'6898,"0"108"-6810,13-41-176,0 6 216,0 0-232,6-4 216,-6-2-160,-4-7 96,-1-3-96,-8 2-64,0-14-2265,0-15-3472</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46.727"/>
    </inkml:context>
    <inkml:brush xml:id="br0">
      <inkml:brushProperty name="width" value="0.05" units="cm"/>
      <inkml:brushProperty name="height" value="0.05" units="cm"/>
      <inkml:brushProperty name="color" value="#E71224"/>
    </inkml:brush>
  </inkml:definitions>
  <inkml:trace contextRef="#ctx0" brushRef="#br0">1 64 9514,'0'0'9026,"52"-36"-8842,-12 25-112,8 3 32,5 2-208,-1 4 120,1 2-112,-5 0-72,5 22-1672,-10-5-2537,-16 3-1049</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4.941"/>
    </inkml:context>
    <inkml:brush xml:id="br0">
      <inkml:brushProperty name="width" value="0.2" units="cm"/>
      <inkml:brushProperty name="height" value="0.2" units="cm"/>
      <inkml:brushProperty name="color" value="#008C3A"/>
    </inkml:brush>
  </inkml:definitions>
  <inkml:trace contextRef="#ctx0" brushRef="#br0">20 0 24,'0'0'105,"0"0"2,0 0-12,0 0 9,0 0 2,0 0-31,-1 14 69,-6 29-83,2 0-1,3-1 1,1 1-1,1 0 0,3 5-60,-1 53-4,1-88 3,-3-13-17,0 1 1,0 1-1,1-1 1,-1-1-1,0 2 1,0-1 0,0-1-1,0 2 1,0 0-1,0-1 1,0-1-1,0 2 1,0-1 0,0 1-1,0-2 1,-1 2-1,1-1 1,0-1-1,0 2 1,-3-1-1,3-1 1,-1 2 0,1-1-1,0-1 1,-1 2-1,1-2 1,-2 2-1,2-2 1,-1 1 0,1-1-1,-2 2 18,1-2-244</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47.104"/>
    </inkml:context>
    <inkml:brush xml:id="br0">
      <inkml:brushProperty name="width" value="0.05" units="cm"/>
      <inkml:brushProperty name="height" value="0.05" units="cm"/>
      <inkml:brushProperty name="color" value="#E71224"/>
    </inkml:brush>
  </inkml:definitions>
  <inkml:trace contextRef="#ctx0" brushRef="#br0">0 24 6977,'0'0'9955,"75"-4"-9875,-36 0 48,5 0-112,4 2-16,22 0-336,0-2-4177,-13 0-1673</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47.712"/>
    </inkml:context>
    <inkml:brush xml:id="br0">
      <inkml:brushProperty name="width" value="0.05" units="cm"/>
      <inkml:brushProperty name="height" value="0.05" units="cm"/>
      <inkml:brushProperty name="color" value="#E71224"/>
    </inkml:brush>
  </inkml:definitions>
  <inkml:trace contextRef="#ctx0" brushRef="#br0">1 213 3329,'0'0'13509,"10"-7"-13466,23-12-225,0 2-1,57-21 1,-83 35 109,71-30-244,-72 30 291,0 0 0,-1 0 0,1-1 0,-1 1 0,0-1 1,0 0-1,-1-1 0,1 0 0,-1 1 0,7-11 0,-10 14 0,-1 1 0,1-1-1,-1 0 1,1 0 0,-1 0-1,1 0 1,-1 0 0,1 0-1,-1 0 1,0 0 0,0 0-1,0 0 1,1 0-1,-1 0 1,0 0 0,0 0-1,0 0 1,-1 0 0,1 0-1,0 0 1,0 0 0,0 0-1,-1 0 1,1 0 0,0 0-1,-1 0 1,1 0 0,-1 0-1,1 0 1,-2-1 0,0 1 6,-1-1 0,1 1 1,0 0-1,0 0 0,-1 0 0,1 0 1,0 0-1,-1 1 0,1-1 1,-1 1-1,1-1 0,-4 1 1,-3-1 17,0 1 1,0 1-1,0-1 1,1 1-1,-1 1 1,0 0 0,-8 3-1,10-2 46,-1 0-1,1 1 1,0 1-1,0-1 1,0 1-1,1 0 1,0 0-1,-1 1 1,2 0-1,-1 0 1,1 0-1,0 1 1,0 0-1,1 0 1,0 0-1,0 0 1,1 1-1,0 0 1,0-1 0,0 1-1,1 0 1,1 1-1,-1-1 1,1 0-1,1 0 1,-1 0-1,1 1 1,1-1-1,1 11 1,0-14-55,-1 0 1,1 0-1,-1 0 0,2 0 1,-1-1-1,0 1 0,1-1 1,0 1-1,0-1 1,0 0-1,0 0 0,1-1 1,0 1-1,0-1 1,0 1-1,0-1 0,0 0 1,0-1-1,1 1 1,-1-1-1,1 0 0,0 0 1,0 0-1,10 1 0,5 3 73,1-2-1,1 0 0,-1-2 1,35 0-1,-28-2-302,1-2 0,-1-1 0,0-1-1,0-1 1,-1-2 0,1 0 0,-1-2 0,-1-2-1,0 0 1,0-1 0,-1-2 0,30-21 0,-49 31 278,-1 0 0,1 0-1,-1 0 1,0-1 0,-1 0 0,1 0 0,-1 0 0,0-1 0,0 1 0,-1-1 0,0 0 0,0 0 0,0 0 0,0 0 0,-1-1-1,0 1 1,-1-1 0,2-10 0,-3 16-29,0 0 0,0 0 0,0 0 0,0 0 0,-1 0 0,1 0 0,0 0 0,-1 0 0,1 0 0,0 0 0,-1 0 0,1 1 0,-1-1 0,0 0 0,1 0 0,-1 0 0,0 0 0,1 1 0,-1-1 0,0 0-1,0 1 1,0-1 0,0 1 0,1-1 0,-1 1 0,0-1 0,0 1 0,0-1 0,0 1 0,0 0 0,0 0 0,0-1 0,0 1 0,0 0 0,-1 0 0,1 0 0,0 0 0,0 0 0,0 0 0,0 1 0,0-1 0,0 0 0,0 0 0,0 1 0,0-1 0,-1 2 0,-3-1 12,1 0 0,-1 1 0,1 0 1,-1 0-1,1 0 0,0 0 1,0 1-1,0-1 0,-4 5 1,0 2-6,1 1 1,0-1 0,0 1-1,1 1 1,0-1 0,1 1-1,0 0 1,1 0 0,0 0-1,1 1 1,0 0-1,1-1 1,1 1 0,-1 13-1,2-25-11,0 0-1,0 1 0,0-1 0,0 0 0,0 1 0,0-1 0,0 0 1,0 0-1,0 1 0,1-1 0,-1 0 0,0 1 0,0-1 1,0 0-1,0 0 0,1 1 0,-1-1 0,0 0 0,0 0 1,1 0-1,-1 1 0,0-1 0,0 0 0,1 0 0,-1 0 0,0 0 1,1 0-1,-1 0 0,0 1 0,0-1 0,1 0 0,-1 0 1,0 0-1,1 0 0,-1 0 0,0 0 0,1 0 0,-1 0 1,0 0-1,1 0 0,-1-1 0,0 1 0,0 0 0,1 0 0,11-4 41,1-6 59,-1-1 0,0 0-1,0-1 1,-1 0 0,11-16 0,-20 27 388,0 2-488,0 1-1,0-1 1,-1 0-1,1 1 1,0 0 0,0-1-1,-1 1 1,1 0-1,-1 0 1,1 0 0,-1 0-1,0 0 1,2 4-1,3 4-6,2-1-179,0 0 0,0-1 0,1-1 0,10 8 0,21 8-3798,-5-10-4445</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48.542"/>
    </inkml:context>
    <inkml:brush xml:id="br0">
      <inkml:brushProperty name="width" value="0.05" units="cm"/>
      <inkml:brushProperty name="height" value="0.05" units="cm"/>
      <inkml:brushProperty name="color" value="#E71224"/>
    </inkml:brush>
  </inkml:definitions>
  <inkml:trace contextRef="#ctx0" brushRef="#br0">0 136 7498,'0'0'6858,"3"-21"-6128,10-61 121,-5 52 344,-8 30-1178,0 0 0,0 1 0,0-1 1,0 0-1,0 0 0,0 0 0,0 0 0,0 0 0,1 0 0,-1 0 0,0 0 0,0 0 0,0 0 0,0 0 0,0 0 0,0 0 1,0 0-1,0 0 0,1 0 0,-1 0 0,0 0 0,0 0 0,0 0 0,0 0 0,0 0 0,0 0 0,0 0 0,1 0 0,-1 0 1,0 0-1,0 0 0,0 0 0,0 0 0,0 0 0,0 0 0,0 0 0,0 0 0,1 0 0,-1 0 0,0 0 0,0 0 0,0 0 1,0 0-1,0-1 0,0 1 0,0 0 0,0 0 0,0 0 0,0 0 0,0 0 0,0 0 0,0 0 0,0 0 0,0-1 0,0 1 1,0 0-1,0 0 0,0 0 0,0 0 0,0 0 0,0 0 0,0 0 0,0-1 0,0 1 0,0 0 0,0 0 0,3 29 448,5 381 259,-4-281-694,-2-84-189,-1 100-76,-3-122-879,0 0-1,-6 23 0,-8 6-3752</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49.536"/>
    </inkml:context>
    <inkml:brush xml:id="br0">
      <inkml:brushProperty name="width" value="0.05" units="cm"/>
      <inkml:brushProperty name="height" value="0.05" units="cm"/>
      <inkml:brushProperty name="color" value="#E71224"/>
    </inkml:brush>
  </inkml:definitions>
  <inkml:trace contextRef="#ctx0" brushRef="#br0">1 194 11162,'0'0'5387,"18"-3"-5312,120-20 227,-64 14-253,-1-4 0,-1-3-1,90-32 1,-159 47-44,-1 0-1,0 0 1,1 0-1,-1 0 1,0 0-1,0 0 1,0-1-1,0 1 1,0-1 0,0 0-1,-1 0 1,1 1-1,-1-1 1,1 0-1,-1 0 1,1-1-1,-1 1 1,0 0 0,0 0-1,0-1 1,0 1-1,-1 0 1,1-1-1,-1 1 1,1-1-1,-1 1 1,0 0 0,0-1-1,0 1 1,0-1-1,0 1 1,-1-1-1,1 1 1,-1-1-1,-1-3 1,2 6-13,0 0 0,0-1 0,0 1-1,0 0 1,0 0 0,0-1 0,0 1 0,0 0 0,0 0-1,-1 0 1,1-1 0,0 1 0,0 0 0,0 0 0,0 0-1,-1-1 1,1 1 0,0 0 0,0 0 0,0 0 0,-1 0 0,1 0-1,0-1 1,0 1 0,0 0 0,-1 0 0,1 0 0,0 0-1,0 0 1,-1 0 0,1 0 0,0 0 0,0 0 0,-1 0-1,1 0 1,0 0 0,0 0 0,-1 0 0,1 0 0,-8 10-77,-2 14 104,3 0-22,1 0 0,2 0 0,0 0 0,2 1 0,0-1 0,2 1 0,4 42 0,-3-64 7,-1-1 0,1 1 0,0-1-1,0 1 1,0-1 0,0 1 0,1-1 0,-1 0 0,0 0 0,1 1 0,0-1 0,0 0-1,-1-1 1,1 1 0,0 0 0,0 0 0,1-1 0,-1 1 0,0-1 0,0 0 0,1 0-1,-1 0 1,1 0 0,-1 0 0,1 0 0,-1 0 0,1-1 0,0 0 0,-1 1 0,1-1-1,-1 0 1,1 0 0,0 0 0,-1-1 0,1 1 0,0-1 0,-1 1 0,1-1 0,-1 0-1,1 0 1,-1 0 0,0 0 0,1 0 0,-1-1 0,0 1 0,0-1 0,0 0-1,0 1 1,0-1 0,0 0 0,0 0 0,-1 0 0,1 0 0,-1-1 0,1 1 0,-1 0-1,2-5 1,9-19-38,-1 1 0,-1-2 1,-2 1-1,0-2 0,-2 1 0,5-54 0,-11 80-110,9 45-354,16 74 575,-22-108-89,0 0 0,1 1 0,0-1 1,1-1-1,0 1 0,0-1 1,1 0-1,13 17 0,-18-25 17,1 0 0,-1 1-1,0-1 1,0 0 0,1 0 0,-1 0-1,0 0 1,1 0 0,-1 0-1,1-1 1,0 1 0,-1 0 0,1-1-1,-1 1 1,1-1 0,0 0 0,0 1-1,-1-1 1,1 0 0,0 0 0,-1 0-1,1 0 1,2-1 0,-1 0-6,-1 0 1,0 0-1,0 0 1,1-1-1,-1 1 1,0-1-1,0 1 1,0-1-1,0 0 1,-1 0 0,1 0-1,0 0 1,2-4-1,4-8-74,-1-1-1,-1 0 1,10-30-1,-13 36 6,2-6-73,0 1 1,1 0 0,1 0 0,13-22-1,-18 33 109,0 1-1,1-1 1,-1 0 0,0 1-1,1-1 1,0 1-1,0 0 1,-1-1-1,1 1 1,0 1 0,7-4-1,-8 4 27,0 1 0,0 0-1,0-1 1,0 1 0,1 0-1,-1 0 1,0 0 0,0 0 0,0 1-1,0-1 1,0 0 0,1 1-1,-1 0 1,0-1 0,0 1 0,0 0-1,0 0 1,-1 0 0,1 0-1,0 0 1,2 3 0,4 2 95,0 1 0,-1 0-1,0 0 1,0 0 0,-1 1 0,0 0 0,0 1 0,-1-1 0,0 1-1,-1 0 1,0 0 0,0 0 0,-1 1 0,0-1 0,0 1 0,-1 0 0,-1 0-1,0 0 1,0 0 0,-1 0 0,-1 11 0,1 24 229,-16-77 1799,12 10-1991,1-1 1,1 0-1,1-35 0,1 47-129,1 0 0,0 0 0,1 1 0,0-1 0,1 1 0,0-1 0,0 1 0,1 0 0,8-16 0,-9 22-68,0 0 0,1 1 0,-1-1 0,0 1-1,1-1 1,0 1 0,0 0 0,0 1 0,7-5 0,24-6-3784,-12 10-2748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49.911"/>
    </inkml:context>
    <inkml:brush xml:id="br0">
      <inkml:brushProperty name="width" value="0.05" units="cm"/>
      <inkml:brushProperty name="height" value="0.05" units="cm"/>
      <inkml:brushProperty name="color" value="#E71224"/>
    </inkml:brush>
  </inkml:definitions>
  <inkml:trace contextRef="#ctx0" brushRef="#br0">49 173 6305,'0'0'5467,"21"-5"-5324,67-19-157,-85 24-2,0-1-1,0 0 0,-1 0 1,1 0-1,0 0 0,0-1 1,-1 1-1,1-1 0,-1 0 1,1 0-1,-1 0 0,0 0 1,0 0-1,0 0 1,0 0-1,0-1 0,0 1 1,2-5-1,-3 5 10,-1 0 0,1-1 0,-1 1 0,0 0 1,0 0-1,0-1 0,0 1 0,0 0 0,0-1 0,-1 1 0,1 0 0,-1 0 1,1 0-1,-1-1 0,0 1 0,0 0 0,0 0 0,-2-3 0,-1 0 0,1 0-1,-1 0 1,0 0 0,0 1-1,-1-1 1,1 1-1,-1 0 1,0 0 0,0 1-1,-1 0 1,1 0-1,-1 0 1,-10-4-1,12 6 63,1 1-1,0-1 0,-1 1 0,1 0 0,0 0 1,-1 0-1,1 0 0,-1 1 0,1-1 0,0 1 1,-1 0-1,1 0 0,0 0 0,0 1 0,0-1 1,0 1-1,0-1 0,-4 4 0,3-2 91,0 1 0,0 0 1,1 0-1,-1 1 0,1-1 0,0 1 0,0 0 0,0 0 0,1 0 0,-3 7 0,0 1 70,1 0 1,1 1-1,1-1 0,0 1 0,0 0 0,1 0 0,1-1 1,2 22-1,-1-31-185,0 1 0,0 0 0,1-1 0,0 1 0,0-1 1,0 0-1,0 0 0,0 1 0,1-1 0,0-1 0,0 1 1,0 0-1,0-1 0,1 0 0,-1 1 0,1-1 0,0-1 0,0 1 1,0 0-1,0-1 0,0 0 0,1 0 0,-1 0 0,1-1 0,-1 1 1,8 0-1,13 3-497,0-1 0,0-1 0,46-1 1,-39-2-1690,-4 0-2722</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1.108"/>
    </inkml:context>
    <inkml:brush xml:id="br0">
      <inkml:brushProperty name="width" value="0.05" units="cm"/>
      <inkml:brushProperty name="height" value="0.05" units="cm"/>
      <inkml:brushProperty name="color" value="#E71224"/>
    </inkml:brush>
  </inkml:definitions>
  <inkml:trace contextRef="#ctx0" brushRef="#br0">286 81 10682,'0'0'7231,"-1"-13"-6537,-2-40-384,3 53-297,0-1 0,0 1 0,0-1 0,0 0 0,0 1-1,0-1 1,0 1 0,0-1 0,0 1 0,0-1-1,-1 1 1,1-1 0,0 1 0,0-1 0,-1 1 0,1-1-1,0 1 1,-1-1 0,1 1 0,0-1 0,-1 1 0,1 0-1,-1-1 1,1 1 0,-1-1 0,1 1 0,-1 0 0,1 0-1,-1-1 1,1 1 0,-1 0 0,1 0 0,-1 0-1,1 0 1,-1-1 0,0 1 0,1 0 0,-1 0 0,1 0-1,-1 0 1,1 0 0,-1 1 0,0-1 0,1 0 0,-1 0-1,1 0 1,-1 0 0,1 1 0,-1-1 0,0 1 0,-19 10 78,-30 33-59,1 2 0,3 2 0,-45 61 0,90-108-35,1-1 0,-1 1 1,1 0-1,-1-1 0,1 1 0,-1 0 1,1 0-1,0-1 0,-1 1 0,1 0 1,0 0-1,0-1 0,-1 1 0,1 0 1,0 0-1,0 0 0,0 0 0,0-1 1,0 1-1,0 0 0,0 0 0,0 0 1,1 0-1,-1-1 0,0 1 0,0 0 1,1 0-1,-1-1 0,0 1 0,1 0 1,-1 0-1,1-1 0,-1 1 0,1 0 1,-1-1-1,1 1 0,0-1 0,-1 1 0,1-1 1,0 1-1,-1-1 0,1 1 0,0-1 1,-1 0-1,1 1 0,0-1 0,0 0 1,0 1-1,-1-1 0,1 0 0,0 0 1,1 0-1,56 7-145,-39-6 127,9 2-80,-17-2-24,-1-1-1,1 2 0,0-1 1,0 2-1,-1-1 0,1 1 1,-1 1-1,0 0 1,0 0-1,0 1 0,9 6 1,-17-8 98,0-1 0,0 0 1,-1 1-1,1-1 0,-1 1 1,1-1-1,-1 1 0,0 0 1,0-1-1,0 1 0,0 0 1,-1 0-1,1 0 0,-1 0 0,0 0 1,0 0-1,0 0 0,0 0 1,0-1-1,-1 5 0,0 2 50,-1 1-1,0-1 0,-1 1 0,-6 16 0,-40 66 62,36-71-123,1 1 0,0 0 0,2 1 0,1 0 0,-10 37 0,18-59 40,1 1 0,-1-1 0,1 1 0,-1-1 0,1 1 0,0-1 0,0 1 0,0-1 0,0 1 0,0 0 1,0-1-1,0 1 0,1-1 0,-1 1 0,0-1 0,1 1 0,-1-1 0,1 1 0,0-1 0,-1 0 0,1 1 0,0-1 0,0 0 1,0 0-1,0 1 0,0-1 0,0 0 0,0 0 0,0 0 0,3 2 0,1-2 9,0 0 1,0 1-1,0-2 1,0 1-1,0 0 1,1-1-1,8-1 1,-4 1-8,21-2-421,0-2-1,-1-1 1,1-1 0,-1-2 0,-1-1 0,1-1-1,28-16 1,-32 16-232,54-22-3796</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1.513"/>
    </inkml:context>
    <inkml:brush xml:id="br0">
      <inkml:brushProperty name="width" value="0.05" units="cm"/>
      <inkml:brushProperty name="height" value="0.05" units="cm"/>
      <inkml:brushProperty name="color" value="#E71224"/>
    </inkml:brush>
  </inkml:definitions>
  <inkml:trace contextRef="#ctx0" brushRef="#br0">321 1 6649,'0'0'6850,"-114"94"-6266,79-44 168,4 5-200,-4 2 112,9-2-552,-5-4 137,9-9-177,5-9-72,8-9 0,9-12-3929</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1.877"/>
    </inkml:context>
    <inkml:brush xml:id="br0">
      <inkml:brushProperty name="width" value="0.05" units="cm"/>
      <inkml:brushProperty name="height" value="0.05" units="cm"/>
      <inkml:brushProperty name="color" value="#E71224"/>
    </inkml:brush>
  </inkml:definitions>
  <inkml:trace contextRef="#ctx0" brushRef="#br0">1 119 8370,'0'0'9458,"13"43"-9474,13-1 64,0 3 16,5 2 64,4 5 0,-4-1-128,4-4 8,-4-3 80,17-3-88,-12-11-2497,-5-12-3456</inkml:trace>
  <inkml:trace contextRef="#ctx0" brushRef="#br0" timeOffset="1">550 1 10338,'0'0'7130,"0"102"-6610,0-41-368,0 6 88,0 4-184,0-4 112,0-5-48,8-5-112,-8-10-16,0 1-696,0-13-1889,0-11-2760</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2.280"/>
    </inkml:context>
    <inkml:brush xml:id="br0">
      <inkml:brushProperty name="width" value="0.05" units="cm"/>
      <inkml:brushProperty name="height" value="0.05" units="cm"/>
      <inkml:brushProperty name="color" value="#E71224"/>
    </inkml:brush>
  </inkml:definitions>
  <inkml:trace contextRef="#ctx0" brushRef="#br0">0 162 11162,'0'0'7002,"20"-12"-7050,67-39 32,-80 47 13,0 0 1,0 1 0,0 1-1,0-1 1,0 1-1,1 0 1,-1 1 0,1-1-1,-1 2 1,1-1-1,-1 1 1,1 0-1,0 0 1,-1 1 0,1 0-1,-1 1 1,1 0-1,-1 0 1,0 0 0,0 1-1,0 0 1,0 0-1,0 1 1,-1 0-1,1 0 1,-1 1 0,0-1-1,0 1 1,-1 1-1,0-1 1,9 11 0,-9-4 96,1 1 0,-1 0 0,-1-1 0,-1 1 1,0 1-1,0-1 0,-1 0 0,-1 1 0,0-1 1,-2 28-1,1-37 1154,-13-41 1171,10 24-2322,1-1-1,0 0 1,1 0-1,1 0 0,0 0 1,1-1-1,1 2 1,0-1-1,1 0 1,7-23-1,-7 31-271,-1-1 1,2 1-1,-1 0 0,1 0 0,0 0 1,0 1-1,0-1 0,1 1 0,0 0 1,0 0-1,0 1 0,0-1 1,1 1-1,0 0 0,0 1 0,0-1 1,0 1-1,1 0 0,-1 1 0,1 0 1,-1 0-1,13-2 0,31-1-3967,-2 4-1850</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2.640"/>
    </inkml:context>
    <inkml:brush xml:id="br0">
      <inkml:brushProperty name="width" value="0.05" units="cm"/>
      <inkml:brushProperty name="height" value="0.05" units="cm"/>
      <inkml:brushProperty name="color" value="#E71224"/>
    </inkml:brush>
  </inkml:definitions>
  <inkml:trace contextRef="#ctx0" brushRef="#br0">233 118 3529,'0'0'10257,"2"-9"-8854,7-33-277,-9 39-1044,0 1-1,1 0 1,-1 0-1,0-1 1,0 1-1,-1 0 1,1-1-1,0 1 1,-1 0-1,1 0 1,-1 0-1,0 0 1,0-1-1,0 1 1,0 0-1,0 0 1,0 0-1,0 1 1,-1-1-1,1 0 1,-1 0-1,1 1 0,-1-1 1,0 1-1,1-1 1,-1 1-1,0 0 1,0 0-1,0 0 1,0 0-1,0 0 1,-1 0-1,1 0 1,0 1-1,0-1 1,-3 1-1,-2-2-31,0 1 1,-1 0-1,1 0 0,0 1 0,0 0 0,0 1 1,-1-1-1,1 1 0,-12 4 0,12-2-117,0 0 1,0 0-1,0 1 0,0 0 1,1 1-1,0-1 0,0 1 0,0 0 1,1 1-1,-1-1 0,1 1 0,1 0 1,-1 1-1,1-1 0,0 1 0,1 0 1,-1 0-1,1 0 0,1 0 1,-1 0-1,1 1 0,0-1 0,-1 14 1,5-20-58,0-1 1,0 1 0,0-1 0,1 0 0,-1 1 0,0-1-1,0 0 1,0 0 0,0 0 0,0-1 0,0 1 0,0 0-1,0-1 1,0 1 0,0-1 0,2-1 0,3-2 75,-1 0 1,0-1 0,0 1-1,0-1 1,0-1-1,8-9 1,-11 11 175,0 0-1,0 0 1,0 0 0,0 0-1,0 0 1,-1 0 0,0-1 0,0 1-1,0-1 1,-1 0 0,1 1-1,0-7 1,-2 10 260,2 4-402,0 0 0,0 0 0,0 0 1,-1 0-1,1 1 0,-1-1 0,1 0 0,0 7 0,-1-7-9,2 4-31,-1-1 0,1 0 0,0 0 0,0 0 0,1-1 0,-1 1 0,1-1 0,0 1 0,1-1 0,0-1 0,-1 1-1,2-1 1,-1 1 0,0-1 0,1-1 0,11 7 0,-7-7-854,-1 1 0,0-1 0,1-1 0,0 1 0,-1-2 0,19 2 0,11-3-4921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5.296"/>
    </inkml:context>
    <inkml:brush xml:id="br0">
      <inkml:brushProperty name="width" value="0.2" units="cm"/>
      <inkml:brushProperty name="height" value="0.2" units="cm"/>
      <inkml:brushProperty name="color" value="#008C3A"/>
    </inkml:brush>
  </inkml:definitions>
  <inkml:trace contextRef="#ctx0" brushRef="#br0">0 1 16,'0'0'24,"0"0"8,0 0 0,0 0-16,0 0-32,0 0-64</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3.037"/>
    </inkml:context>
    <inkml:brush xml:id="br0">
      <inkml:brushProperty name="width" value="0.05" units="cm"/>
      <inkml:brushProperty name="height" value="0.05" units="cm"/>
      <inkml:brushProperty name="color" value="#E71224"/>
    </inkml:brush>
  </inkml:definitions>
  <inkml:trace contextRef="#ctx0" brushRef="#br0">123 335 8770,'0'0'4006,"4"-20"-3314,-3 16-609,6-28 850,-1 0 1,2-58-1,-8 89-898,0 1 0,-1-1-1,1 1 1,0-1-1,-1 1 1,1 0-1,0-1 1,-1 1-1,1 0 1,-1-1-1,1 1 1,-1 0-1,1-1 1,-1 1-1,1 0 1,-1 0-1,1 0 1,-1 0-1,1-1 1,-1 1-1,0 0 1,1 0-1,-1 0 1,1 0-1,-1 0 1,1 0-1,-1 0 1,1 1-1,-1-1 1,1 0-1,-1 0 1,1 0-1,-1 0 1,0 1-1,-20 5-33,15-2 20,0 0 0,0 1 0,0 0 1,1 0-1,0 1 0,0-1 0,0 1 0,0 0 0,1 0 1,-4 9-1,-1 2 46,1 0 1,-12 33 0,18-42-69,-1 1 1,1-1-1,0 1 0,1-1 1,0 1-1,0 0 1,1 0-1,0-1 1,0 1-1,1 0 0,0-1 1,5 16-1,-4-19 4,0 0-1,1 0 1,0 0 0,0 0-1,0 0 1,1-1-1,-1 1 1,1-1-1,0 0 1,1 0 0,-1 0-1,0-1 1,1 1-1,0-1 1,0-1 0,0 1-1,0 0 1,1-1-1,-1 0 1,9 2 0,6 0-141,0 0 1,0-1 0,0 0 0,0-2 0,0-1 0,1 0 0,-1-2 0,0 0 0,0-1 0,0-1-1,0-1 1,-1-1 0,0 0 0,0-1 0,-1-2 0,1 0 0,-2 0 0,1-2 0,21-18 0,-25 18 233,-1-1 1,0-1 0,-1 0 0,0-1 0,-1 0 0,-1-1 0,0 0-1,-1-1 1,13-32 0,-13 25 206,-2 0 1,-1-1-1,-1 0 0,-1 0 0,-1-1 1,0-41-1,-2 60-55,-2-23 578,1 28-767,1 1 0,-1-1-1,0 1 1,0-1 0,0 1 0,0-1 0,0 1 0,0 0 0,0-1 0,0 1 0,0-1 0,0 1 0,0-1 0,0 1 0,0-1 0,-1 1 0,1-1-1,0 1 1,0 0 0,0-1 0,-1 1 0,1-1 0,0 1 0,0 0 0,-1-1 0,1 1 0,0 0 0,-1-1 0,1 1 0,-1 0 0,1 0 0,0-1 0,-1 1-1,1 0 1,-1 0 0,1 0 0,0 0 0,-1-1 0,1 1 0,-1 0 0,-2 4-59,1 1 0,1-1 0,-1 0 0,1 1-1,0 0 1,0-1 0,0 1 0,0 0 0,1-1 0,0 1 0,0 0 0,0 5 0,0-2-24,-3 84-299,4-1 1,4 1-1,21 111 1,-16-142-2383,-1-15-3547</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3.395"/>
    </inkml:context>
    <inkml:brush xml:id="br0">
      <inkml:brushProperty name="width" value="0.05" units="cm"/>
      <inkml:brushProperty name="height" value="0.05" units="cm"/>
      <inkml:brushProperty name="color" value="#E71224"/>
    </inkml:brush>
  </inkml:definitions>
  <inkml:trace contextRef="#ctx0" brushRef="#br0">1 147 11178,'0'0'7129,"26"-13"-6983,5-2-132,-3 0-25,0 2 0,1 1 1,53-14-1,-29 11 1,1 3-1,1 2 1,93-5 0,-147 15-26,-1 13 26,1 28 354,9 59 0,1-40-4087,-7-43-3513</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3.798"/>
    </inkml:context>
    <inkml:brush xml:id="br0">
      <inkml:brushProperty name="width" value="0.05" units="cm"/>
      <inkml:brushProperty name="height" value="0.05" units="cm"/>
      <inkml:brushProperty name="color" value="#E71224"/>
    </inkml:brush>
  </inkml:definitions>
  <inkml:trace contextRef="#ctx0" brushRef="#br0">0 1 12763,'0'0'3793</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4.175"/>
    </inkml:context>
    <inkml:brush xml:id="br0">
      <inkml:brushProperty name="width" value="0.05" units="cm"/>
      <inkml:brushProperty name="height" value="0.05" units="cm"/>
      <inkml:brushProperty name="color" value="#E71224"/>
    </inkml:brush>
  </inkml:definitions>
  <inkml:trace contextRef="#ctx0" brushRef="#br0">169 13 11122,'0'0'6664,"-21"20"-6321,-68 65-112,83-79-213,-1 1-1,1 1 1,1-1 0,-1 1-1,1 0 1,0 0 0,-6 18 0,9-21-1,0 0 0,1 0 0,0 0 0,0 0 0,1 0 0,0 0 0,-1 0 0,2 1 0,-1-1 0,0 0 1,3 8-1,-2-10-15,1 0 1,0 1 0,-1-1-1,1 0 1,0 0-1,1 0 1,-1-1 0,0 1-1,1-1 1,0 1 0,-1-1-1,1 0 1,0 0-1,0 0 1,0 0 0,0 0-1,1-1 1,-1 1 0,0-1-1,1 0 1,-1 0 0,4 0-1,8 3 42,-1-2 1,1 0-1,27 1 0,-29-3-2,8-1 509,-20 0-537,0 1-1,-1-1 0,1 1 1,-1-1-1,1 1 1,-1-1-1,1 1 0,-1-1 1,0 0-1,1 1 0,-1-1 1,0 0-1,1 1 0,-1-1 1,0 0-1,0 1 0,0-1 1,1 0-1,-1 1 0,0-1 1,0 0-1,0 0 0,0 1 1,0-1-1,-1 0 0,1 1 1,0-1-1,0-1 0,-3-9-4,1 1 0,-2-1 1,1 1-1,-2 0 0,1 0 0,-12-18 0,11 20 11,0 0-1,1 0 1,0-1-1,0 0 1,1 0-1,0 0 1,0 0-1,1 0 1,0-1-1,0-10 1,2 16-22,-1-1 0,2 0-1,-1 0 1,1 0 0,-1 0 0,1 1-1,1-1 1,-1 0 0,1 1 0,-1-1-1,1 1 1,1-1 0,3-4 0,-4 6-14,1 0 1,0 1 0,0-1 0,0 1 0,0 0 0,0 0 0,0 0 0,1 1-1,-1-1 1,0 1 0,1-1 0,0 1 0,-1 0 0,1 1 0,0-1 0,-1 1 0,1-1-1,5 1 1,-6 0 10,1 0-1,-1 1 0,1-1 1,-1 1-1,0-1 0,1 1 1,-1 0-1,0 0 0,1 1 0,-1-1 1,0 1-1,0-1 0,0 1 1,0 0-1,0 0 0,-1 0 1,1 0-1,-1 1 0,1-1 1,-1 1-1,0 0 0,0 0 1,0-1-1,2 5 0,3 7-30,0 1-1,-1 1 0,9 31 1,3 8-1,5-101 650,-8 0-541,-14 37-72,1 1-1,0 0 1,1 0 0,0 0 0,0 0 0,1 1 0,0-1-1,0 1 1,1 0 0,0 0 0,9-10 0,-13 16 6,0 1 1,0-1-1,0 0 1,1 1-1,-1-1 1,0 1-1,0 0 1,0-1-1,1 1 1,-1 0-1,0-1 1,0 1-1,0 0 1,1 0-1,-1 0 1,0 0-1,0 0 1,1 0-1,-1 1 0,0-1 1,0 0-1,1 1 1,-1-1-1,0 1 1,0-1-1,0 1 1,0-1-1,0 1 1,0 0-1,0 0 1,0-1-1,0 1 1,0 0-1,0 0 1,0 0-1,-1 0 1,1 0-1,0 0 1,0 2-1,29 52-132,-23-39 98,-1-5-158,9 16 273,-1 0 1,14 41-1,-25-56-1072,1 1 0,-2-1 0,0 1 0,0 0 0,-1 14-1,-1-3-5092</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4.878"/>
    </inkml:context>
    <inkml:brush xml:id="br0">
      <inkml:brushProperty name="width" value="0.05" units="cm"/>
      <inkml:brushProperty name="height" value="0.05" units="cm"/>
      <inkml:brushProperty name="color" value="#E71224"/>
    </inkml:brush>
  </inkml:definitions>
  <inkml:trace contextRef="#ctx0" brushRef="#br0">80 1 12339,'0'0'4719,"29"25"-4487,201 172 240,-186-159-107,-2 1-1,46 55 0,-76-79-291,-1 0 0,0 1-1,-1 0 1,-1 1 0,-1 0 0,0 0 0,-1 1 0,-1-1 0,-1 2 0,0-1 0,2 20 0,-5-8-35,-2-1 0,-1 1 1,-1-1-1,-2 1 1,0-1-1,-2 0 0,-1 0 1,-2-1-1,-1 0 1,0-1-1,-18 30 0,-7 8 24,-3-2-1,-3-2 0,-61 71 0,64-86-169,-68 63 1,77-84-1495,-53 33 1,21-22-3565</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7.138"/>
    </inkml:context>
    <inkml:brush xml:id="br0">
      <inkml:brushProperty name="width" value="0.05" units="cm"/>
      <inkml:brushProperty name="height" value="0.05" units="cm"/>
      <inkml:brushProperty name="color" value="#E71224"/>
    </inkml:brush>
  </inkml:definitions>
  <inkml:trace contextRef="#ctx0" brushRef="#br0">1 83 9538,'0'0'7826,"122"-43"-7730,19 27 8,47 2-96,24 4 0,-24 10 56,-52 0 112,-48 4-104,-27 8 64,9 8-136,-8-1-1152,-10-3-4394</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2.346"/>
    </inkml:context>
    <inkml:brush xml:id="br0">
      <inkml:brushProperty name="width" value="0.05" units="cm"/>
      <inkml:brushProperty name="height" value="0.05" units="cm"/>
      <inkml:brushProperty name="color" value="#E71224"/>
    </inkml:brush>
  </inkml:definitions>
  <inkml:trace contextRef="#ctx0" brushRef="#br0">584 29 7666,'0'0'6473,"-22"-27"-3375,-19 26-3055,0 1 0,1 2 0,-1 3-1,1 0 1,0 3 0,-58 19 0,87-24-27,0 1-1,1 0 1,0 0-1,0 1 1,0 1-1,1 0 1,0 0 0,0 1-1,0 0 1,1 0-1,0 1 1,-10 12-1,8-6-36,1 0-1,0 1 0,0 0 0,2 1 0,0-1 1,1 1-1,-6 23 0,8-26 2,0 0-22,0 2 0,1-1 0,-2 25-1,5-36 38,0 0-1,0 0 1,0 0-1,0 0 1,1 0-1,-1 0 1,1 0-1,0 0 1,0 0-1,0 0 1,0 0-1,0 0 1,0-1-1,1 1 1,-1 0-1,1-1 0,0 0 1,0 1-1,0-1 1,0 0-1,0 0 1,1 0-1,-1 0 1,4 2-1,7 2 5,1 0-1,0 0 1,1-2-1,-1 0 0,1 0 1,15 1-1,96 5 37,-88-8-61,160 6-323,-65-7-3434,-62-1-1303</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2.852"/>
    </inkml:context>
    <inkml:brush xml:id="br0">
      <inkml:brushProperty name="width" value="0.05" units="cm"/>
      <inkml:brushProperty name="height" value="0.05" units="cm"/>
      <inkml:brushProperty name="color" value="#E71224"/>
    </inkml:brush>
  </inkml:definitions>
  <inkml:trace contextRef="#ctx0" brushRef="#br0">31 1 8530,'0'0'9402,"-5"19"-9432,-2 7 89,1 2-1,1-1 1,2 1-1,-1 28 1,5 0 41,2 0 0,2-1 0,3 1 0,3-1 0,22 70 0,-22-85 13,7 52-1,5 23-2732,4-44-4687,-14-49 46</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4.596"/>
    </inkml:context>
    <inkml:brush xml:id="br0">
      <inkml:brushProperty name="width" value="0.05" units="cm"/>
      <inkml:brushProperty name="height" value="0.05" units="cm"/>
      <inkml:brushProperty name="color" value="#E71224"/>
    </inkml:brush>
  </inkml:definitions>
  <inkml:trace contextRef="#ctx0" brushRef="#br0">321 298 4121,'0'0'5494,"-10"-17"-4532,-33-53 297,41 66-1121,0 1 0,-1 0 0,1-1 0,-1 1 0,1 1 0,-1-1 0,0 0 0,0 1 0,0-1 0,-1 1 0,1 0 0,0 0 1,-1 0-1,0 1 0,1-1 0,-1 1 0,0 0 0,0 0 0,0 0 0,0 0 0,1 1 0,-1 0 0,0-1 0,0 1 0,-5 1 0,2 0-71,1 1 0,-1 0 0,1 0 0,-1 0-1,1 1 1,0 0 0,0 0 0,0 0 0,0 1 0,1 0 0,-7 6-1,0 0-41,1 1-1,1 0 1,0 1-1,0 0 1,-10 18-1,16-24-44,1 0 0,0 1-1,0 0 1,1-1-1,0 1 1,0 0 0,0 0-1,1 1 1,0-1-1,1 0 1,-1 0 0,1 0-1,2 14 1,-1-20 23,-1 1-1,1 0 1,0 0 0,0-1 0,0 1-1,0 0 1,0-1 0,0 1 0,0-1-1,1 1 1,-1-1 0,0 0 0,1 1-1,-1-1 1,1 0 0,-1 0 0,1 0 0,0 0-1,0-1 1,-1 1 0,1 0 0,0-1-1,0 1 1,0-1 0,0 1 0,3-1-1,58 3-14,-50-3-41,-9-1 52,-1 0-1,1 0 1,-1 0 0,0 0-1,1 0 1,-1-1 0,0 0-1,0 1 1,1-1-1,-1 0 1,-1-1 0,1 1-1,0 0 1,-1-1 0,1 0-1,-1 0 1,0 1 0,1-1-1,-2 0 1,1-1-1,2-4 1,3-5 27,-1-1 0,0 1 0,7-29-1,-13 48-60,0 0 0,0 1 0,0-1 0,1 0 0,0 0-1,0 1 1,0-1 0,1 0 0,0 0 0,0 0-1,1-1 1,-1 1 0,1 0 0,1-1 0,4 7 0,-5-7 44,1 0 0,-1 0 0,1 0 0,1 0 0,-1 0 0,1-1 0,-1 0 1,1 0-1,0-1 0,1 1 0,-1-1 0,1 0 0,-1 0 0,1-1 0,0 1 0,0-2 1,9 3-1,-7-3 11,-1-1 0,0 1 0,0-2 0,1 1 1,-1-1-1,0 0 0,0-1 0,0 1 0,0-1 0,0-1 1,0 1-1,-1-1 0,8-5 0,2-2-19,-1-1 0,-1-1 0,25-26 0,-37 35 10,103-109 211,-89 93-127,-1 0-1,-1-2 1,-1 1-1,13-29 1,-22 40-12,-1 0 0,0 0 1,0-1-1,-1 1 0,0 0 0,0-14 1,-2 23-134,-6 5-339,-11 10 441,2 0-1,0 2 1,-21 30 0,30-39-68,1 1 0,0-1 1,1 1-1,0 0 0,0 0 1,1 0-1,0 0 0,0 1 1,1-1-1,1 1 0,-1 11 1,2-18 0,1 0 1,-1 0 0,1 0 0,0 0-1,0 0 1,0 0 0,1 0 0,-1 0 0,1-1-1,0 1 1,-1 0 0,1-1 0,0 0-1,0 1 1,1-1 0,-1 0 0,0 0 0,1 0-1,0 0 1,-1 0 0,1-1 0,5 3-1,10 5 65,1-2-1,29 10 0,-21-8 11,-8-3-49,-2-1-32,0 2-1,0 0 1,19 11-1,-33-17-11,0 1-1,-1 0 1,1-1-1,0 1 1,-1 0-1,1 0 1,-1 0-1,0 1 1,0-1 0,0 1-1,0-1 1,0 1-1,0 0 1,-1-1-1,1 1 1,-1 0-1,0 0 1,0 0-1,0 0 1,0 0 0,0 0-1,-1 1 1,0-1-1,1 6 1,-2-5 27,-1 0 1,1-1-1,-1 1 0,1-1 1,-1 0-1,0 1 1,0-1-1,-1 0 0,1 0 1,-1 0-1,1 0 1,-1-1-1,0 1 1,0-1-1,0 0 0,-6 3 1,-61 33-695,58-32 429,8-4 245,-1 1 1,0-1-1,0 0 0,1-1 0,-1 1 0,0-1 1,0 0-1,-1 0 0,1 0 0,0-1 1,-6 0-1,10-1 5,1 1 0,-1-1 0,0 0 0,1 1 0,-1-1 0,1 0 0,-1 0 0,1 1 0,-1-1 0,1 0 0,0 0 0,0 0 1,-1 0-1,1 0 0,0 0 0,0 0 0,0 0 0,0 1 0,0-1 0,0 0 0,0 0 0,0 0 0,0 0 0,0-1 0,3-26-542,0 19 528,0 0-1,0 1 1,1-1 0,0 1 0,1 0-1,0 0 1,0 0 0,12-13 0,59-57-300,-40 44-39,43-44 146,-8 9 2062,79-98 0,-126 132-1191,-23 32-405,-17 20-127,-21 25 29,19-23-151,0 2 0,-22 34 1,36-48-4,0 0 0,0 0 0,1 0 0,0 1 0,0-1 0,1 1 0,0 0-1,0 0 1,1 0 0,0 0 0,0 0 0,2 15 0,-1-20 13,1 0 0,0 0-1,0-1 1,0 1 0,0 0 0,1-1-1,-1 1 1,1-1 0,-1 0-1,1 1 1,0-1 0,0 0 0,0 0-1,0 0 1,0 0 0,1-1-1,-1 1 1,0-1 0,1 1 0,-1-1-1,1 0 1,3 2 0,10 3 2,1 0 0,25 5 1,-17-4-1,-8-2 38,0 0-1,0 2 0,31 16 1,-45-22-33,0 1 1,0-1-1,-1 1 1,1 0-1,0 0 1,-1 0-1,1 0 1,-1 0-1,0 0 1,0 1-1,0-1 1,0 1-1,0 0 1,0-1-1,-1 1 1,1 0-1,-1 0 1,0 0-1,0 0 1,0 0-1,0 0 1,0 1-1,-1-1 1,1 0-1,-1 0 1,0 1-1,0-1 0,0 0 1,-1 0-1,0 5 1,0-6-5,0 1 1,-1-1 0,1 0-1,-1 0 1,1 0-1,-1 0 1,0 0-1,0-1 1,0 1-1,0 0 1,0-1-1,0 1 1,0-1-1,0 0 1,0 0-1,-1 0 1,1 0-1,-1 0 1,1 0-1,0-1 1,-1 1-1,-3-1 1,-62 5-215,60-5 143,6 0 65,0 0 0,1 0 0,-1 0 0,0 0 1,0 0-1,0 0 0,1-1 0,-1 1 0,0-1 0,0 1 0,1-1 0,-1 1 0,1-1 0,-1 0 0,0 0 0,1 0 0,-1 0 0,1 0 0,0 0 0,-1 0 0,1-1 0,0 1 0,0 0 1,0-1-1,-1 1 0,2-1 0,-1 1 0,0-1 0,0 1 0,0-1 0,1 0 0,-1 0 0,1 1 0,-1-1 0,1 0 0,0 0 0,0 1 0,0-4 0,0 0-47,0 1-1,1 0 1,0 0-1,-1 0 1,2 0-1,-1 0 1,0 0 0,1 1-1,0-1 1,0 0-1,0 1 1,0-1-1,0 1 1,1 0-1,5-6 1,6-3-348,0 0 1,1 1 0,1 1 0,0 0 0,0 1-1,1 1 1,0 0 0,19-5 0,-24 10 674,0 0-1,0 1 1,0 0 0,18 1 0,-28 1-207,0 1 0,-1 0-1,1 0 1,-1 0 0,1 0 0,-1 0-1,0 0 1,1 0 0,-1 0 0,0 0-1,0 1 1,0-1 0,0 0 0,0 1-1,0-1 1,0 1 0,0 0 0,0-1-1,-1 1 1,1-1 0,-1 1 0,1 0-1,-1 0 1,0-1 0,1 5 0,4 46 698,-5-19-314,0-46-8351</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4.925"/>
    </inkml:context>
    <inkml:brush xml:id="br0">
      <inkml:brushProperty name="width" value="0.05" units="cm"/>
      <inkml:brushProperty name="height" value="0.05" units="cm"/>
      <inkml:brushProperty name="color" value="#E71224"/>
    </inkml:brush>
  </inkml:definitions>
  <inkml:trace contextRef="#ctx0" brushRef="#br0">0 1 1608,'0'0'16332,"9"47"-16308,4-15-32,5 11 8,-5-9-832,0-9-3137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5.654"/>
    </inkml:context>
    <inkml:brush xml:id="br0">
      <inkml:brushProperty name="width" value="0.2" units="cm"/>
      <inkml:brushProperty name="height" value="0.2" units="cm"/>
      <inkml:brushProperty name="color" value="#008C3A"/>
    </inkml:brush>
  </inkml:definitions>
  <inkml:trace contextRef="#ctx0" brushRef="#br0">0 0 56,'0'0'40,"0"0"0,0 0-8,0 0-16,0 0-16,0 0 24,0 0-48,103 3-40,-71-3-8</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6.054"/>
    </inkml:context>
    <inkml:brush xml:id="br0">
      <inkml:brushProperty name="width" value="0.05" units="cm"/>
      <inkml:brushProperty name="height" value="0.05" units="cm"/>
      <inkml:brushProperty name="color" value="#E71224"/>
    </inkml:brush>
  </inkml:definitions>
  <inkml:trace contextRef="#ctx0" brushRef="#br0">475 178 6633,'0'0'8809,"-3"-19"-7255,-1-9-1108,-2-8 1291,-3-58-1,9 93-1524,-3 36-279,2 0 0,2 34 0,2 4 28,24 727 335,-21-713-370,3 0 1,28 121-1,-36-200 76,1 0 0,1 0 0,0 0 0,0-1 1,0 1-1,9 12 0,-12-19-3,1 0 1,0 0-1,0 0 0,0 0 1,0 0-1,0 0 0,1 0 1,-1-1-1,0 1 0,0 0 1,0-1-1,1 1 0,-1 0 1,0-1-1,1 0 0,-1 1 1,1-1-1,1 1 0,-1-2-5,0 1 0,0 0 0,1-1 0,-1 1 0,0-1 0,0 0 0,0 0 0,0 0 0,0 0 0,0 0-1,0 0 1,0 0 0,-1-1 0,1 1 0,2-3 0,10-10-24,0 0-1,-1-1 1,-1 0 0,-1-1-1,0 0 1,0-1-1,-2 0 1,0-1 0,-2 0-1,1 0 1,-2-1-1,5-23 1,-2-10 28,-1-1 1,-4 0-1,-1-71 1,-3 106-17,-2-1 0,0 0 0,0 1 0,-2-1 0,0 1 1,-2 0-1,0 0 0,0 1 0,-2 0 0,0 0 0,-1 1 0,-1 0 1,0 0-1,-1 1 0,-1 0 0,0 1 0,-1 1 0,0 0 0,-1 0 1,-1 2-1,0-1 0,-24-12 0,-299-130 466,159 78 522,158 68-615,3-2-1608,50 7-1042,121-5-4032,-74 0 863</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6.429"/>
    </inkml:context>
    <inkml:brush xml:id="br0">
      <inkml:brushProperty name="width" value="0.05" units="cm"/>
      <inkml:brushProperty name="height" value="0.05" units="cm"/>
      <inkml:brushProperty name="color" value="#E71224"/>
    </inkml:brush>
  </inkml:definitions>
  <inkml:trace contextRef="#ctx0" brushRef="#br0">0 231 9210,'0'0'8322,"0"124"-8162,0-88-160,0-5 176,9-1-176,0-10-2329,0-11-2656</inkml:trace>
  <inkml:trace contextRef="#ctx0" brushRef="#br0" timeOffset="1">13 0 12219,'0'0'5217</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6.759"/>
    </inkml:context>
    <inkml:brush xml:id="br0">
      <inkml:brushProperty name="width" value="0.05" units="cm"/>
      <inkml:brushProperty name="height" value="0.05" units="cm"/>
      <inkml:brushProperty name="color" value="#E71224"/>
    </inkml:brush>
  </inkml:definitions>
  <inkml:trace contextRef="#ctx0" brushRef="#br0">269 7 8426,'0'0'7035,"-18"-2"-6193,-60-3-319,71 7-463,0-1-1,0 1 1,1 0 0,-1 1-1,1 0 1,0 0-1,-1 0 1,1 1 0,0-1-1,1 2 1,-1-1-1,1 0 1,0 1 0,0 0-1,0 1 1,1-1-1,-5 8 1,6-9-23,-4 5 3,0 0 0,0 1-1,1 0 1,0 1 0,1-1 0,1 1 0,-1 0 0,2 0 0,-6 23-1,9-30-47,-1 1-1,1-1 0,0 0 0,0 1 0,0-1 0,0 1 0,1-1 0,0 0 0,0 0 0,0 1 0,0-1 0,1 0 1,-1 0-1,1 0 0,0 0 0,0 0 0,1-1 0,-1 1 0,1-1 0,0 1 0,0-1 0,0 0 0,0 0 0,0 0 1,1-1-1,0 1 0,-1-1 0,8 4 0,4 0-265,1-1 0,-1 0 0,1-1-1,-1-1 1,1 0 0,0-1 0,1-1 0,-1-1 0,20-1 0,3 1-1269,41 0-3423</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7.304"/>
    </inkml:context>
    <inkml:brush xml:id="br0">
      <inkml:brushProperty name="width" value="0.05" units="cm"/>
      <inkml:brushProperty name="height" value="0.05" units="cm"/>
      <inkml:brushProperty name="color" value="#E71224"/>
    </inkml:brush>
  </inkml:definitions>
  <inkml:trace contextRef="#ctx0" brushRef="#br0">233 373 8514,'0'0'7380,"-20"-9"-7040,-66-26-225,84 34-101,0 1 1,0-1-1,-1 0 1,1 0-1,-1 1 1,1-1-1,-1 1 1,1 0-1,-1 0 1,1 0-1,-1 0 1,1 0-1,0 1 0,-1-1 1,1 1-1,-1-1 1,1 1-1,0 0 1,-1 0-1,1 0 1,0 0-1,0 0 1,0 1-1,0-1 1,0 1-1,0-1 1,0 1-1,0 0 1,1 0-1,-1 0 1,0 0-1,0 2 1,-7 6 67,4-5-92,1 0 0,0 0 0,0 1 0,0 0-1,0 0 1,1 0 0,0 0 0,1 0 0,-1 0 0,1 1 0,0-1 0,1 1 0,-1 0-1,1-1 1,1 1 0,-1 0 0,1 0 0,1 7 0,-1-13 14,0-1 0,0 1 0,0 0 0,0-1 0,0 1 0,0 0 0,1-1 0,-1 1 0,0-1 0,0 1 0,1 0 0,-1-1 0,0 1 0,1-1 0,-1 1 0,0-1 0,1 1 0,-1-1 0,1 1 0,-1-1-1,1 1 1,-1-1 0,1 0 0,-1 1 0,1-1 0,-1 0 0,1 1 0,0-1 0,-1 0 0,1 0 0,0 1 0,28-2 407,-24-1-290,1 1 1,0-1-1,-1 0 0,1 0 0,-1-1 1,0 0-1,8-5 0,41-37 345,-38 33-332,-1-1-1,0-1 1,24-28-1,-39 41-114,1 1 0,-1 0-1,1 0 1,-1-1-1,0 1 1,1 0-1,-1 0 1,1-1-1,-1 1 1,1 0-1,-1 0 1,1 0 0,-1 0-1,1 0 1,-1 0-1,1 0 1,-1 0-1,1 0 1,-1 0-1,1 0 1,-1 0 0,1 0-1,-1 0 1,1 0-1,-1 0 1,1 1-1,-1-1 1,1 0-1,-1 0 1,1 1-1,-1-1 1,1 1 0,23 16 174,-20-14-191,0 0 0,0 0 0,1 0 0,-1 0 0,1 0 0,0-1 0,-1 0-1,6 2 1,-3-3-127,-1 0 0,0-1 0,0 1-1,1-1 1,-1-1 0,0 1 0,1-1 0,-1 0-1,0 0 1,0-1 0,0 0 0,0 0 0,0-1-1,-1 1 1,1-1 0,0 0 0,-1-1 0,6-4-1,-5 2 102,0 0-1,-1 0 0,0 0 0,0-1 0,0 0 0,-1 0 0,0-1 0,-1 1 0,1-1 1,-1 1-1,-1-1 0,0 0 0,3-13 0,2-33 1165,-3-1 1,-1-64-1,-3 115-1030,-2-17 1298,-1 31-796,-2 38-678,1 441-457,4-308-6095,0-132-1797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7.694"/>
    </inkml:context>
    <inkml:brush xml:id="br0">
      <inkml:brushProperty name="width" value="0.05" units="cm"/>
      <inkml:brushProperty name="height" value="0.05" units="cm"/>
      <inkml:brushProperty name="color" value="#E71224"/>
    </inkml:brush>
  </inkml:definitions>
  <inkml:trace contextRef="#ctx0" brushRef="#br0">0 72 12683,'0'0'4095,"22"-7"-3960,39-11-96,1 3-1,1 3 1,106-7 0,-168 19 5,0-1 1,0 1 0,0 0 0,1 0 0,-1 0-1,0 0 1,0 1 0,0-1 0,0 0-1,1 0 1,-1 1 0,0-1 0,0 0 0,0 1-1,0 0 1,0-1 0,0 1 0,0-1-1,0 1 1,0 0 0,1 1 0,0 23 1103,-2-8-1452,0 22-286,2-1-1,14 71 0,-8-83-5212</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8.039"/>
    </inkml:context>
    <inkml:brush xml:id="br0">
      <inkml:brushProperty name="width" value="0.05" units="cm"/>
      <inkml:brushProperty name="height" value="0.05" units="cm"/>
      <inkml:brushProperty name="color" value="#E71224"/>
    </inkml:brush>
  </inkml:definitions>
  <inkml:trace contextRef="#ctx0" brushRef="#br0">1 1 12171,'0'0'8633,"26"3"-18579</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08.651"/>
    </inkml:context>
    <inkml:brush xml:id="br0">
      <inkml:brushProperty name="width" value="0.05" units="cm"/>
      <inkml:brushProperty name="height" value="0.05" units="cm"/>
      <inkml:brushProperty name="color" value="#E71224"/>
    </inkml:brush>
  </inkml:definitions>
  <inkml:trace contextRef="#ctx0" brushRef="#br0">168 54 11162,'0'0'5711,"-18"5"-5111,-59 19-12,72-22-563,1 1 0,-1 0 1,1-1-1,0 1 0,0 1 0,0-1 0,0 1 0,1-1 0,-1 1 0,1 0 1,0 0-1,0 1 0,1-1 0,-1 0 0,1 1 0,0 0 0,0-1 0,0 1 1,1 0-1,-1 6 0,-1 4-4,1 0-1,1-1 1,0 1 0,1 0 0,2 15-1,-1-28-23,-1 1-1,1-1 1,-1 0 0,1 1-1,0-1 1,0 1-1,0-1 1,0 0-1,0 0 1,1 0 0,-1 1-1,0-1 1,1 0-1,0-1 1,0 1-1,-1 0 1,4 2 0,1-1-1,-1 1 1,0-1-1,1 0 1,0-1-1,-1 0 1,13 4-1,2-2 49,-1-1-1,1-1 0,31 0 0,44-2 31,-95 0 26,-14-5 4,7-1-94,0 1-1,0-1 0,1 0 1,0 0-1,0-1 0,0 0 0,1 0 1,0 0-1,0-1 0,1 0 1,0 0-1,0 0 0,1 0 1,-4-14-1,1-1 22,2 1 1,1-1 0,0 0-1,1-33 1,3 53-27,-1-1 0,1 1 0,0-1 1,0 1-1,0 0 0,0 0 0,0 0 0,1-1 0,0 1 1,-1 1-1,1-1 0,0 0 0,0 0 0,1 1 0,-1-1 1,1 1-1,-1 0 0,1-1 0,0 1 0,-1 0 1,1 1-1,0-1 0,0 1 0,1-1 0,-1 1 0,4-1 1,-2 0-24,-1 1 0,0-1 0,1 1 1,-1 0-1,1 1 0,-1-1 1,1 1-1,-1 0 0,1 0 1,-1 0-1,1 1 0,-1 0 0,1-1 1,-1 2-1,0-1 0,1 0 1,-1 1-1,0 0 0,0 0 0,4 3 1,0 2 13,0 0-1,-1 1 1,1 0 0,-2 0-1,1 1 1,-1-1 0,-1 1 0,1 1-1,-2-1 1,1 1 0,3 13 0,-2-4 19,-2 0 1,0 0 0,-1 0 0,0 0-1,-1 28 1,-2-46-101,9-24-507,29-64 759,-36 86-112,1 0 0,-1 0 0,1 1 0,-1-1-1,1 1 1,-1-1 0,1 1 0,-1 0 0,1 0 0,-1 0-1,1 0 1,4 2 0,1-2 51,-3 0-91,1 0 0,-1 0 0,0 0 0,0 0 0,0 1 0,0 0 0,0 0 0,0 1 1,0-1-1,0 1 0,-1 0 0,1 0 0,-1 1 0,1-1 0,6 6 0,-8-4-27,-1-1 1,1 1-1,-1 0 0,0-1 0,-1 1 0,1 0 0,0 0 0,-1 0 0,0 0 1,0 1-1,0-1 0,-1 0 0,1 0 0,-1 1 0,0-1 0,0 0 0,-1 0 0,1 1 1,-1-1-1,-2 7 0,0 1-284,0-1 0,-1 0 0,-11 22 0,-8 11-3492,-1 4-7536</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18.785"/>
    </inkml:context>
    <inkml:brush xml:id="br0">
      <inkml:brushProperty name="width" value="0.05" units="cm"/>
      <inkml:brushProperty name="height" value="0.05" units="cm"/>
      <inkml:brushProperty name="color" value="#E71224"/>
    </inkml:brush>
  </inkml:definitions>
  <inkml:trace contextRef="#ctx0" brushRef="#br0">40 39 12203,'0'0'5155,"-7"0"-4417,-19 0-417,20 0-234,24 0-499,19-1 44,55-10-1,-3-4-3040,-27 3-1551</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19.214"/>
    </inkml:context>
    <inkml:brush xml:id="br0">
      <inkml:brushProperty name="width" value="0.05" units="cm"/>
      <inkml:brushProperty name="height" value="0.05" units="cm"/>
      <inkml:brushProperty name="color" value="#E71224"/>
    </inkml:brush>
  </inkml:definitions>
  <inkml:trace contextRef="#ctx0" brushRef="#br0">66 0 11979,'0'0'7609,"-35"12"-7769,35 18 160,0 9 120,0 9 0,4 5-120,-4 8-200,0 28-1592,-17-14-3409,-1-14-2433</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19.590"/>
    </inkml:context>
    <inkml:brush xml:id="br0">
      <inkml:brushProperty name="width" value="0.05" units="cm"/>
      <inkml:brushProperty name="height" value="0.05" units="cm"/>
      <inkml:brushProperty name="color" value="#E71224"/>
    </inkml:brush>
  </inkml:definitions>
  <inkml:trace contextRef="#ctx0" brushRef="#br0">0 38 13851,'0'0'6473,"88"-20"-6553,26 18 144,0-2 88,-5-4-96,-3 4-112,-36 4-40,4 0 0,27 4-1816,-26 12-1849,-18-2-2256</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5.993"/>
    </inkml:context>
    <inkml:brush xml:id="br0">
      <inkml:brushProperty name="width" value="0.2" units="cm"/>
      <inkml:brushProperty name="height" value="0.2" units="cm"/>
      <inkml:brushProperty name="color" value="#008C3A"/>
    </inkml:brush>
  </inkml:definitions>
  <inkml:trace contextRef="#ctx0" brushRef="#br0">1 5 24,'0'0'40,"0"0"56,0 0-24,0 0-24,0 0-24,0 0-48,0 0 0,0-5 0,0 5-104</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20.013"/>
    </inkml:context>
    <inkml:brush xml:id="br0">
      <inkml:brushProperty name="width" value="0.05" units="cm"/>
      <inkml:brushProperty name="height" value="0.05" units="cm"/>
      <inkml:brushProperty name="color" value="#E71224"/>
    </inkml:brush>
  </inkml:definitions>
  <inkml:trace contextRef="#ctx0" brushRef="#br0">41 0 6649,'0'0'9409,"-7"23"-9234,7-23-175,-8 30-20,0 1 0,2-1 0,1 1 0,0 39 0,5-63-2,-1 2 23,1-1 0,0 0 0,1 0 0,0 1 0,0-1-1,1 0 1,2 8 0,-3-14 11,1 0 0,-1 0 0,0 0 0,1 0 0,-1 0 1,1 0-1,0 0 0,-1-1 0,1 1 0,0-1 0,0 1 0,0-1 0,0 0 0,0 0 0,1 0 0,-1 0 0,0 0 0,0 0 0,1-1 0,-1 1 0,0-1 0,1 1 0,-1-1 0,1 0 0,-1 0 0,0 0 0,1 0 0,3-1 1,-2 0-10,0 0 1,0 0-1,0-1 1,0 1-1,-1-1 1,1 0-1,0 0 1,-1 0-1,1 0 1,-1 0-1,0-1 1,0 0-1,0 0 1,0 0-1,0 0 1,-1 0-1,1 0 1,-1-1 0,3-5-1,6-9-32,-1-2-1,10-27 1,-15 35 43,-5 12-22,0-1 1,0 1-1,0-1 1,0 1 0,0-1-1,0 1 1,0 0 0,0-1-1,1 1 1,-1-1-1,0 1 1,0 0 0,0-1-1,1 1 1,-1 0 0,0-1-1,1 1 1,-1 0-1,0-1 1,1 1 0,-1 0-1,0 0 1,1 0 0,-1-1-1,0 1 1,1 0-1,-1 0 1,1 0 0,-1 0-1,0-1 1,1 1 0,-1 0-1,1 0 1,-1 0-1,0 0 1,1 0 0,-1 0-1,1 0 1,-1 0 0,1 0-1,-1 1 1,0-1-1,1 0 1,15 16-588,-4-2 369,-3-7 260,51 37 1021,-56-41-955,0-1 0,1 0 0,-1 0-1,1 0 1,-1-1 0,1 1 0,0-1 0,-1 0 0,1 0 0,0-1 0,0 1-1,0-1 1,5-1 0,-8 0 34,0 0 0,-1 0 0,1 0 0,-1 0 0,1-1 0,-1 1 0,0 0 0,1-1 0,-1 1 0,0-1 0,0 0-1,0 1 1,0-1 0,0 0 0,0 0 0,-1 0 0,1 0 0,0-2 0,11-37 227,-11 32-335,7-48 78,-8 54-149,0 0 0,0 0-1,-1-1 1,1 1-1,-1 0 1,0 0 0,0 0-1,0-1 1,0 1-1,-1 0 1,1 1 0,-1-1-1,0 0 1,-3-5-1,-3-2-623,7 1-3812</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20.383"/>
    </inkml:context>
    <inkml:brush xml:id="br0">
      <inkml:brushProperty name="width" value="0.05" units="cm"/>
      <inkml:brushProperty name="height" value="0.05" units="cm"/>
      <inkml:brushProperty name="color" value="#E71224"/>
    </inkml:brush>
  </inkml:definitions>
  <inkml:trace contextRef="#ctx0" brushRef="#br0">114 62 5025,'0'0'7960,"-5"19"-7487,4-14-442,-6 16 90,2 0-1,1 0 1,0 1 0,2 0 0,0 28 0,2-46-116,0-1 1,1 1 0,-1 0-1,1-1 1,0 1 0,0 0-1,0-1 1,0 1 0,1-1-1,-1 0 1,1 1 0,0-1 0,0 0-1,0 0 1,1 0 0,-1 0-1,1-1 1,-1 1 0,1-1-1,0 1 1,0-1 0,0 0-1,5 3 1,-1-3 207,0 1-1,0-1 1,1 0-1,-1 0 1,1-1-1,0 0 1,-1-1-1,1 1 1,-1-2-1,12 0 1,-16 0-135,0 1 0,0-1 0,0 0 1,0 0-1,0 0 0,-1 0 0,1 0 1,0-1-1,0 1 0,-1-1 0,1 0 1,-1 0-1,1 0 0,-1 0 0,0 0 1,0-1-1,0 1 0,0-1 1,0 1-1,-1-1 0,1 1 0,-1-1 1,0 0-1,1 0 0,-1 0 0,0 0 1,-1 0-1,1 0 0,-1 0 0,1 0 1,-1 0-1,0-6 0,0 1 13,0-1 1,0 1-1,-1-1 0,0 1 0,0 0 0,-1-1 0,0 1 1,-1 0-1,0 0 0,0 0 0,-5-8 0,-1 1 1,-1 0-1,-1 1 0,-1 0 0,0 1 1,-1 0-1,-19-16 0,25 25-306,0-1 0,0 1 1,0 0-1,0 0 0,-1 1 0,-15-5 0,17 7-426,0 0 0,0 0 0,0 1 0,0-1 0,0 1 0,0 1 0,0-1 0,0 1 0,0 0 0,-8 2 0,-9 8-9495</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23.279"/>
    </inkml:context>
    <inkml:brush xml:id="br0">
      <inkml:brushProperty name="width" value="0.05" units="cm"/>
      <inkml:brushProperty name="height" value="0.05" units="cm"/>
      <inkml:brushProperty name="color" value="#E71224"/>
    </inkml:brush>
  </inkml:definitions>
  <inkml:trace contextRef="#ctx0" brushRef="#br0">324 25 7866,'0'0'8259,"-8"-4"-7842,5 1-390,-1 1 1,0 0-1,1 0 0,-1 0 1,0 0-1,-1 1 0,1-1 0,0 1 1,0 0-1,0 0 0,-1 1 1,1-1-1,0 1 0,-1 0 0,1 0 1,-1 0-1,1 1 0,0 0 1,0 0-1,-1 0 0,1 0 0,0 0 1,-4 3-1,-10 6-28,0 1 0,1 0 0,1 2 0,0 0 0,0 1 0,2 0 1,-1 1-1,2 0 0,0 2 0,1-1 0,1 2 0,-14 26 0,24-41-8,0-1 1,0 1-1,0 0 1,0 0-1,0 0 0,0 0 1,1 0-1,-1 0 1,1 0-1,0 1 1,0-1-1,0 0 0,0 0 1,1 0-1,-1 0 1,1 0-1,1 3 0,-1-4-1,0 0 0,1 0 0,-1 0 0,1 0 0,0 0 0,-1 0 0,1 0-1,0-1 1,0 1 0,0-1 0,0 1 0,0-1 0,1 0 0,-1 0 0,0 0 0,5 2-1,8 0-21,1 0-1,0-1 0,0 0 0,-1-2 0,24-1 0,-17 1 48,21-1-660,0-2 0,0-2 0,61-15 0,-61 8-1477,-1-1-1,0-2 1,50-26 0,-50 17-3013</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23.650"/>
    </inkml:context>
    <inkml:brush xml:id="br0">
      <inkml:brushProperty name="width" value="0.05" units="cm"/>
      <inkml:brushProperty name="height" value="0.05" units="cm"/>
      <inkml:brushProperty name="color" value="#E71224"/>
    </inkml:brush>
  </inkml:definitions>
  <inkml:trace contextRef="#ctx0" brushRef="#br0">12 40 8514,'0'0'9989,"-2"-9"-9616,-4-22-182,3 41-122,4 68-34,0-32 106,-1-19-170,-1 19-89,2 0 1,2 0-1,1 0 0,13 47 1,16 16-4359,-20-69-133</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1:24.811"/>
    </inkml:context>
    <inkml:brush xml:id="br0">
      <inkml:brushProperty name="width" value="0.05" units="cm"/>
      <inkml:brushProperty name="height" value="0.05" units="cm"/>
      <inkml:brushProperty name="color" value="#E71224"/>
    </inkml:brush>
  </inkml:definitions>
  <inkml:trace contextRef="#ctx0" brushRef="#br0">193 401 7738,'0'0'7327,"2"-18"-6957,3-5-209,-2 12 49,0-1 0,-1 0-1,-1 0 1,0-22 0,-1 33-163,-1-1 1,1 0 0,-1 0-1,0 1 1,0-1-1,0 1 1,1-1-1,-2 1 1,1-1-1,0 1 1,0-1-1,0 1 1,0 0-1,-1 0 1,1 0 0,-1-1-1,1 1 1,-1 1-1,1-1 1,-1 0-1,0 0 1,1 1-1,-1-1 1,0 0-1,0 1 1,1 0 0,-1-1-1,0 1 1,0 0-1,0 0 1,1 0-1,-3 1 1,-3-2-55,0 1 0,0 0 0,1 0 0,-1 1 0,0 0 0,1 0 0,-1 0 0,-7 4 0,8-2 7,-1 1 1,1 0 0,1 1 0,-1 0 0,0 0 0,1 1-1,0-1 1,0 1 0,1 0 0,0 0 0,0 0 0,0 0 0,1 1-1,-1 0 1,-3 12 0,4-10-69,0 0-1,0 1 0,1-1 1,1 1-1,-1 0 1,2-1-1,-1 1 0,1 0 1,1 0-1,-1 0 1,5 14-1,-5-22 6,2 0 0,-1-1 0,0 1 0,0-1 0,0 1 0,1-1 0,-1 0 0,1 1 0,-1-1 0,1 0 0,-1 0 0,1 0 0,0 0 0,0 0 0,-1 0 0,1-1 0,0 1 0,0-1 0,0 1 1,0-1-1,0 0 0,0 1 0,0-1 0,0 0 0,-1 0 0,1 0 0,0-1 0,0 1 0,3-1 0,-1 1 5,0-1 0,-1 1 1,1-1-1,0 0 0,0 0 1,0 0-1,-1-1 0,1 1 1,-1-1-1,1 0 0,-1 0 1,0 0-1,6-5 0,-2-3-71,-1 0-1,-1-1 0,1 1 0,-2-1 0,5-15 0,14-31 305,-24 69-413,0-1 0,1 1 0,0-1 0,3 19 0,-2-21 157,-1-5 98,0 1 0,0 0 0,1-1 0,0 1 0,0-1 0,0 1 0,1-1-1,-1 1 1,1-1 0,0 0 0,0 0 0,1 1 0,-1-2 0,1 1 0,0 0-1,0 0 1,0-1 0,0 0 0,1 0 0,0 0 0,-1 0 0,1 0 0,0-1 0,0 1-1,0-1 1,1 0 0,-1 0 0,0-1 0,1 0 0,-1 1 0,1-1 0,0-1-1,-1 1 1,1-1 0,0 1 0,-1-1 0,1-1 0,0 1 0,-1-1 0,10-2 0,-9 1 24,0 1 0,0-2 0,0 1 0,0 0 0,0-1 0,0 0 0,-1 0 0,1-1 0,-1 1 1,5-6-1,39-47 192,-28 31-213,26-35-25,53-92-1,-23 33 2703,-76 119-2676,1-1 0,-1 1-1,0 0 1,0 0 0,1 0 0,-1 0-1,0 0 1,0 0 0,0-1 0,1 1 0,-1 0-1,0 0 1,0 0 0,0 0 0,0-1 0,1 1-1,-1 0 1,0 0 0,0 0 0,0-1 0,0 1-1,0 0 1,0 0 0,0-1 0,0 1-1,0 0 1,0 0 0,0-1 0,0 1 0,0 0-1,0 0 1,0-1 0,0 1 0,0 0 0,0 0-1,0-1 1,0 1 0,0 0 0,0 0 0,0-1-1,0 1 1,0 0 0,-1 0 0,1 0 0,0-1-1,0 1 1,0 0 0,0 0 0,-1 0-1,-14 5 149,-19 18-195,29-18 85,-5 4-57,0 1 0,1 0 0,0 0 0,-9 15 0,16-23-21,1 0 0,-1 1 1,1-1-1,0 0 0,0 1 0,0-1 1,0 0-1,0 1 0,1-1 0,-1 1 1,1 0-1,-1-1 0,1 1 0,0-1 1,0 1-1,0 0 0,0-1 0,1 1 0,-1-1 1,1 1-1,0-1 0,0 1 0,-1-1 1,1 1-1,1-1 0,-1 0 0,0 0 1,1 1-1,2 2 0,55 48 20,-42-41 25,-2 1-1,25 26 0,-36-35-26,-1 1-1,1-1 1,-1 1 0,0 0-1,-1-1 1,1 1-1,-1 1 1,0-1 0,0 0-1,-1 1 1,1-1-1,-1 0 1,0 1 0,0 8-1,-1-6 14,0-1 0,-1 1 0,0 0 0,0 0 0,0-1 0,-4 11 0,4-15 20,-1 0 0,0 0 0,1 0 1,-1 0-1,0 0 0,0 0 0,0 0 1,-1-1-1,1 1 0,-1-1 1,0 0-1,1 1 0,-1-1 0,0-1 1,0 1-1,-6 2 0,9-3-26,-1-1 0,1 0 0,-1 1 0,0-1 0,1 0-1,-1 0 1,0 1 0,1-1 0,-1 0 0,1 0 0,-1 0 0,0 0-1,1 0 1,-1 0 0,0 0 0,1 0 0,-1 0 0,0 0 0,1 0-1,-1-1 1,0 1 0,1 0 0,-1 0 0,1-1 0,-1 1 0,0 0-1,1-1 1,-1 1 0,1 0 0,-1-1 0,1 1 0,-1-1 0,1 1-1,-1-1 1,1 1 0,0-1 0,-1 1 0,1-1 0,0 0 0,-1 1-1,1-1 1,0 1 0,0-1 0,0 0 0,0 1 0,-1-1 0,1 0-1,0 1 1,0-1 0,0 0 0,0 1 0,0-1 0,1 0 0,-1 1-1,0-1 1,0 0 0,9-43-93,4 22-193,1 1-1,1 0 1,0 1 0,2 0-1,0 2 1,25-22 0,-3 1-427,-25 25 504,94-104-374,-92 99 1043,-2-1-1,0 0 1,-1 0 0,14-33 0,-19 23 1051,-11 22-482,-11 14-912,10 0-137,-1-1-1,1 1 1,0 0 0,0 0 0,1 0-1,-1 1 1,2-1 0,-1 1-1,1 0 1,0-1 0,0 1-1,0 0 1,1 0 0,0 1 0,1-1-1,0 0 1,1 9 0,-1-2-5,1-1 1,0 0 0,1 1-1,0-1 1,2 0-1,-1 0 1,1-1 0,10 20-1,2-4-14,-10-19 51,-1-1-1,0 1 0,0 0 0,-1 1 1,0-1-1,0 1 0,-1-1 1,-1 1-1,1 0 0,0 18 1,-3-25-16,-1 0 0,1-1 0,-1 1 0,0-1 0,0 0 0,0 1 1,0-1-1,-1 0 0,1 1 0,-1-1 0,1 0 0,-1 0 1,0 0-1,1 0 0,-1-1 0,0 1 0,0 0 0,-1-1 0,1 1 1,0-1-1,0 0 0,-5 2 0,-4 2-1254,1-1 1,-1 0-1,0 0 0,-12 1 0,-16 0-11432</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2.852"/>
    </inkml:context>
    <inkml:brush xml:id="br0">
      <inkml:brushProperty name="width" value="0.05" units="cm"/>
      <inkml:brushProperty name="height" value="0.05" units="cm"/>
      <inkml:brushProperty name="color" value="#E71224"/>
    </inkml:brush>
  </inkml:definitions>
  <inkml:trace contextRef="#ctx0" brushRef="#br0">476 32 7090,'0'0'6662,"0"-5"-5684,0-16-354,0 16 591,-22 6 74,16 2-1291,1 1 0,-1 0 0,1 0-1,0 0 1,0 0 0,0 1 0,0 0-1,1 0 1,0 0 0,-4 6 0,-10 11-22,-27 31 7,3 1 0,2 1-1,3 3 1,-55 114 0,67-116 68,4 1 0,1 1 0,-13 71 0,25-87-67,1 0 0,3 0 0,1 1 0,2-1 0,7 59 0,-5-93-3,1 1 1,0-1 0,1 0 0,0 0-1,0 0 1,1-1 0,0 1-1,0-1 1,1 0 0,0 0-1,0 0 1,13 12 0,4 2-40,2-1 1,30 20 0,-37-28 52,288 171-4489,-240-148 1294,8 5-2066</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3.278"/>
    </inkml:context>
    <inkml:brush xml:id="br0">
      <inkml:brushProperty name="width" value="0.05" units="cm"/>
      <inkml:brushProperty name="height" value="0.05" units="cm"/>
      <inkml:brushProperty name="color" value="#E71224"/>
    </inkml:brush>
  </inkml:definitions>
  <inkml:trace contextRef="#ctx0" brushRef="#br0">105 1 9498,'0'0'5953,"-79"163"-5953,66-36 120,0-5 40,13-19-40,0-32-48,0-20-144,18 32-80,8-10 72,-8-10-5633</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3.681"/>
    </inkml:context>
    <inkml:brush xml:id="br0">
      <inkml:brushProperty name="width" value="0.05" units="cm"/>
      <inkml:brushProperty name="height" value="0.05" units="cm"/>
      <inkml:brushProperty name="color" value="#E71224"/>
    </inkml:brush>
  </inkml:definitions>
  <inkml:trace contextRef="#ctx0" brushRef="#br0">1 143 3745,'0'0'11114,"87"-26"-10794,32 4-272,-5-3 264,-5-3-248,-17 4 224,-26 13-288,-4 5 0,-1 6 0,-13 21-2032,-17 15-1921,-18-1 1161</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4.164"/>
    </inkml:context>
    <inkml:brush xml:id="br0">
      <inkml:brushProperty name="width" value="0.05" units="cm"/>
      <inkml:brushProperty name="height" value="0.05" units="cm"/>
      <inkml:brushProperty name="color" value="#E71224"/>
    </inkml:brush>
  </inkml:definitions>
  <inkml:trace contextRef="#ctx0" brushRef="#br0">0 133 10850,'0'0'4477,"19"3"-4613,-6-2 121,-6-1 14,-1 1-1,1 0 0,-1-1 1,1 2-1,-1-1 0,1 1 0,-1 0 1,0 0-1,0 1 0,0 0 1,0 0-1,-1 0 0,1 1 1,-1 0-1,0 0 0,0 0 1,8 9-1,-5 0-5,-1 0 1,0 0-1,-1 1 0,-1 0 1,0 0-1,-1 1 0,0-1 1,-1 1-1,-1-1 0,0 1 1,-1 0-1,-1 0 0,0 0 1,-5 29-1,4-41 66,0 0 0,0 0 0,-1 0 1,1 0-1,-1 0 0,0 0 0,1 0 0,-1 0 0,-1-1 0,1 1 1,-5 4-1,6-7-5,1 1 0,-1-1 0,1 1 0,-1-1 0,1 1 0,-1-1 0,0 0 0,1 1 0,-1-1 0,0 0 0,1 0 0,-1 0 0,0 1 0,1-1 0,-1 0 0,0 0 0,1 0 0,-1 0 0,0 0 0,0 0 0,1 0 0,-1 0 0,0-1 0,0 1 12,0-1 0,0 0 1,0 0-1,1 1 0,-1-1 1,1 0-1,-1 0 0,0 0 1,1 0-1,-1 0 0,1 0 0,0 0 1,-1 0-1,1 0 0,0 0 1,0 0-1,0 0 0,-1 0 0,1 0 1,1-3-1,-3-15-5,2 0-1,0-1 1,1 1-1,2 0 1,-1 0 0,2 0-1,1 0 1,0 0-1,1 1 1,1 0 0,1 0-1,1 1 1,12-20-1,-11 23-353,0 1 0,0 1 0,1 0 0,1 0 0,0 1-1,1 0 1,0 1 0,0 1 0,30-16 0,15-1-5234,-9 9-3075</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4.849"/>
    </inkml:context>
    <inkml:brush xml:id="br0">
      <inkml:brushProperty name="width" value="0.05" units="cm"/>
      <inkml:brushProperty name="height" value="0.05" units="cm"/>
      <inkml:brushProperty name="color" value="#E71224"/>
    </inkml:brush>
  </inkml:definitions>
  <inkml:trace contextRef="#ctx0" brushRef="#br0">62 123 5737,'0'0'10076,"-6"-12"-9348,-19-37-313,14 36 45,5 17-343,2 17-210,3-19 119,-4 49-173,1 1-1,5 74 1,0-120 127,-1 1 0,1-1 1,0 0-1,1 1 1,0-1-1,0 0 1,3 8-1,-4-12 17,0 0 0,0-1 0,0 1 0,0 0 0,1-1 0,-1 1 0,0 0 0,1-1 0,-1 0 0,1 1 0,-1-1-1,1 0 1,0 0 0,-1 0 0,1 0 0,0 0 0,0 0 0,0 0 0,0-1 0,0 1 0,0-1 0,0 1 0,0-1 0,0 0 0,0 0 0,4 0 0,-4-1 20,1 0 0,-1-1 0,0 1 0,1-1 0,-1 1 0,0-1 0,0 0 0,0 0 0,0 0 0,0 0 0,-1 0 0,1 0 0,-1 0 0,1-1 0,-1 1 0,0-1 0,0 1 0,2-5 0,16-50 105,-14 40-84,-3 10-48,0 1 0,0-1 0,-1 0-1,0 1 1,0-1 0,-1-7 0,12 45-767,-6-18 750,-3-7 32,0 1-1,1 0 1,-1-1 0,1 0-1,1 0 1,-1 0 0,1 0-1,0-1 1,0 0 0,1 0-1,-1 0 1,1-1 0,0 0 0,9 5-1,-6-5-13,1 1 0,0-2 0,0 0 0,0 0 0,1 0 0,-1-1-1,1-1 1,-1 0 0,13-1 0,-4 0-37,1-2 1,-2 0-1,1-2 0,0 0 0,-1-1 1,1 0-1,-1-2 0,-1 0 0,1-1 0,27-18 1,-32 18 63,0-2 1,-1 1-1,0-2 1,-1 0-1,0 0 0,16-22 1,-22 25 58,0-1 0,0 1 0,-1-1 0,0 0 0,-1 0 0,0 0 0,0 0 0,-1-1 0,0 1 0,-1-1 0,1-18 0,-2 22 9,-1-1 0,0 1 0,0-1 0,0 1 0,-1 0 0,0 0 0,0 0 0,-3-7 0,4 12-70,1-1 1,-1 1-1,0 0 0,0-1 0,0 1 0,1-1 0,-1 1 1,-1 0-1,1 0 0,0 0 0,0 0 0,0 0 0,-1 0 0,1 0 1,0 0-1,-1 0 0,1 0 0,-1 1 0,1-1 0,-1 1 1,1-1-1,-1 1 0,0 0 0,1-1 0,-1 1 0,1 0 1,-1 0-1,0 0 0,1 0 0,-1 0 0,1 1 0,-1-1 0,0 0 1,1 1-1,-1-1 0,1 1 0,-1-1 0,1 1 0,-2 1 1,0 0-22,0 0 1,1 0 0,-1 1-1,1-1 1,0 1 0,0-1 0,0 1-1,0 0 1,0 0 0,0 0-1,1 0 1,-1 0 0,1 0 0,0 0-1,0 1 1,0-1 0,1 0-1,-1 1 1,1 3 0,-3 73-168,4-59 144,-1-12 32,1 0 0,0 0-1,1 0 1,0 0 0,0 0-1,1-1 1,0 1 0,0-1-1,1 1 1,0-1 0,1-1 0,0 1-1,0 0 1,1-1 0,0 0-1,0 0 1,0-1 0,1 0-1,0 0 1,13 8 0,3 1-872,2-1 1,-1-2-1,1 0 1,1-1-1,40 10 0,-25-10-3939</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6.396"/>
    </inkml:context>
    <inkml:brush xml:id="br0">
      <inkml:brushProperty name="width" value="0.2" units="cm"/>
      <inkml:brushProperty name="height" value="0.2" units="cm"/>
      <inkml:brushProperty name="color" value="#008C3A"/>
    </inkml:brush>
  </inkml:definitions>
  <inkml:trace contextRef="#ctx0" brushRef="#br0">0 54 8,'0'0'352,"0"0"-96,0 0-104,0 0-32,0 0-120,0 0 16,0 0 0,84-48 0,-57 44-16,-3 2-32,-6 2 32,1 0-64,-1 0-40,-4 0-160,0 6-72,-14 4 200</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5.731"/>
    </inkml:context>
    <inkml:brush xml:id="br0">
      <inkml:brushProperty name="width" value="0.05" units="cm"/>
      <inkml:brushProperty name="height" value="0.05" units="cm"/>
      <inkml:brushProperty name="color" value="#E71224"/>
    </inkml:brush>
  </inkml:definitions>
  <inkml:trace contextRef="#ctx0" brushRef="#br0">718 48 6977,'0'0'7864,"7"-13"-7135,13-19-586,-18 30-89,-3 8-8,-34 70 60,-9 17-74,-44 103 24,-224 525-14,237-521 146,-83 353 0,128-383-613,28-147-2015,1 0 1,3 39 0,2-47-1938</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6.112"/>
    </inkml:context>
    <inkml:brush xml:id="br0">
      <inkml:brushProperty name="width" value="0.05" units="cm"/>
      <inkml:brushProperty name="height" value="0.05" units="cm"/>
      <inkml:brushProperty name="color" value="#E71224"/>
    </inkml:brush>
  </inkml:definitions>
  <inkml:trace contextRef="#ctx0" brushRef="#br0">80 0 10906,'0'0'6274,"-36"174"-6058,28-91-208,3 2 40,1-5 56,0-7-208,4-13 40,0-13-1225,-9-10-1047,4-13-1697,-3-12-1552</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6.472"/>
    </inkml:context>
    <inkml:brush xml:id="br0">
      <inkml:brushProperty name="width" value="0.05" units="cm"/>
      <inkml:brushProperty name="height" value="0.05" units="cm"/>
      <inkml:brushProperty name="color" value="#E71224"/>
    </inkml:brush>
  </inkml:definitions>
  <inkml:trace contextRef="#ctx0" brushRef="#br0">0 71 2537,'0'0'10874,"114"-69"-10794,-48 67-32,0 2 120,8 0-336,-8 2 168,-14 32-1264,-17-2-1841,-17-1-1512</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7.011"/>
    </inkml:context>
    <inkml:brush xml:id="br0">
      <inkml:brushProperty name="width" value="0.05" units="cm"/>
      <inkml:brushProperty name="height" value="0.05" units="cm"/>
      <inkml:brushProperty name="color" value="#E71224"/>
    </inkml:brush>
  </inkml:definitions>
  <inkml:trace contextRef="#ctx0" brushRef="#br0">1 1107 5945,'0'0'4931,"28"0"-4659,181 2-116,-170-3-338,1-1 0,0-2 0,-1-2 0,0-1 1,73-25-1,-109 31 228,0 0 0,1 0 0,-1 0 0,0-1 0,0 1 1,1-1-1,-1 0 0,-1 0 0,1 0 0,0-1 0,0 1 0,-1-1 0,0 1 1,1-1-1,-1 0 0,3-4 0,-3 0 228,0 1-1,-1 0 1,0-1-1,0 0 1,0 1-1,-1-1 1,0-11-1,0 17-235,0-1-1,-1 1 1,1-1-1,0 1 1,-1-1-1,1 1 1,-1 0-1,1-1 0,-1 1 1,0 0-1,1-1 1,-1 1-1,0 0 1,0 0-1,0-1 1,0 1-1,0 0 0,0 0 1,0 0-1,-1 1 1,1-1-1,0 0 1,0 0-1,-1 1 0,1-1 1,0 0-1,-1 1 1,1-1-1,-1 1 1,1 0-1,-1 0 1,1-1-1,-1 1 0,-1 0 1,0 0-54,0 0-1,0 0 1,0 0-1,0 0 1,-1 1 0,1-1-1,0 1 1,0 0 0,1 0-1,-1 0 1,0 0 0,0 0-1,0 0 1,1 1-1,-1 0 1,-3 2 0,-1 2-2,1 0 1,1 1-1,-1-1 1,1 1-1,0 0 1,1 0-1,0 1 1,0 0-1,0-1 1,1 1-1,0 0 1,1 1-1,0-1 1,0 0-1,-1 12 1,4-19-22,0 0 0,-1 0 1,1 0-1,-1 0 1,1-1-1,0 1 0,0 0 1,0 0-1,-1-1 0,1 1 1,0-1-1,0 1 1,0-1-1,0 1 0,0-1 1,0 1-1,0-1 1,0 0-1,0 1 0,0-1 1,0 0-1,0 0 0,0 0 1,0 0-1,1 0 1,-1 0-1,0 0 0,0 0 1,0-1-1,1 1 1,39-7 58,-35 3 65,0 0 0,0 0 0,0 0 0,0-1 0,-1 1-1,0-1 1,0-1 0,0 1 0,0-1 0,-1 0-1,0 0 1,0 0 0,-1-1 0,0 1 0,3-9 0,10-15 831,-15 29-1036,0 4-285,4 5 393,-1 0 0,1 0 1,1-1-1,-1 1 0,1-1 0,0-1 1,1 1-1,0-1 0,0 0 0,0 0 1,0-1-1,2 0 0,-1 0 1,0-1-1,1 0 0,-1-1 0,1 0 1,0 0-1,0-1 0,0 0 0,0 0 1,0-1-1,0 0 0,0-1 1,0 0-1,0 0 0,1-1 0,-1 0 1,0-1-1,0 0 0,0 0 0,0-1 1,12-5-1,3-5 36,0 0 0,0-2 0,-2 0-1,0-2 1,-1 0 0,20-21 0,-4-1 120,-3 0 0,38-55 0,-50 60 11,-1-1 1,-1-1-1,-3-1 1,0 0-1,-3-2 1,-1 1-1,-1-2 1,-3 1-1,-1-1 1,-2-1-1,1-60 1,-6 63-42,0 22-8,-1 0 1,0 0-1,-1-1 1,0 1 0,-1 0-1,-1 0 1,-1 0-1,-9-24 1,13 38-90,-1 1-1,0-1 1,0 0 0,0 0 0,0 1-1,0-1 1,0 1 0,0-1-1,-1 1 1,1-1 0,-1 1-1,1 0 1,-1-1 0,1 1-1,-4-1 1,4 1-15,0 1-1,0 0 1,1 0-1,-1 0 1,0 0-1,0 0 1,0 0-1,0 0 1,0 0-1,0 1 1,0-1-1,1 0 1,-1 0-1,0 1 1,0-1-1,0 1 1,0-1-1,1 1 1,-1-1-1,0 1 1,1-1-1,-1 1 1,-1 0-1,-2 5-31,-1 0 0,1 1 0,0-1 0,0 1 0,1-1 0,-5 14 0,-20 65 39,5 1 0,3 1-1,4 1 1,-8 135-1,21-168-499,3 1 1,13 97-1,33 97-3766,-40-224 3642,0 9-6905</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7.397"/>
    </inkml:context>
    <inkml:brush xml:id="br0">
      <inkml:brushProperty name="width" value="0.05" units="cm"/>
      <inkml:brushProperty name="height" value="0.05" units="cm"/>
      <inkml:brushProperty name="color" value="#E71224"/>
    </inkml:brush>
  </inkml:definitions>
  <inkml:trace contextRef="#ctx0" brushRef="#br0">132 42 3441,'0'0'14670,"1"-10"-14222,2-14-371,-2 16-39,1 26-28,1 6-10,2 6-16,1 0 1,14 38-1,-13-50 5,-1 1 1,0 0 0,-2 0-1,0 1 1,-2-1-1,0 1 1,-1-1-1,-2 35 1,0-49-26,0-1 0,-1 0 0,0 1 0,1-1 0,-2 0-1,1 0 1,0 0 0,-1 0 0,0 0 0,1-1 0,-2 1 0,1-1 0,0 0 0,-1 0 0,1 0 0,-1 0 0,0 0 0,0-1 0,0 0 0,0 0 0,-6 2 0,4-2-181,0 1-1,0-2 1,0 1-1,0-1 1,0 0-1,0 0 1,-1-1 0,1 1-1,0-1 1,0-1-1,-1 1 1,1-1-1,0 0 1,0-1-1,-8-2 1,-15-18-7101</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7.777"/>
    </inkml:context>
    <inkml:brush xml:id="br0">
      <inkml:brushProperty name="width" value="0.05" units="cm"/>
      <inkml:brushProperty name="height" value="0.05" units="cm"/>
      <inkml:brushProperty name="color" value="#E71224"/>
    </inkml:brush>
  </inkml:definitions>
  <inkml:trace contextRef="#ctx0" brushRef="#br0">0 135 10698,'0'0'3021,"22"0"-2205,-2 0-630,8 1 96,0-1 0,0-1 0,0-1-1,36-9 1,-54 8-142,-1 0-1,0-1 0,0-1 1,0 1-1,-1-2 1,15-10-1,-21 15-120,-1 0 1,0 0-1,1 0 0,-1 0 0,0 0 0,0 0 0,0 0 0,0 0 0,0 0 1,0-1-1,0 1 0,0 0 0,-1-1 0,1 1 0,0 0 0,-1-1 1,1 1-1,-1-1 0,0 0 0,1 1 0,-1-1 0,0 1 0,0-1 0,0 1 1,0-1-1,0 1 0,0-1 0,0 0 0,-1 1 0,1-1 0,-1 1 1,1-1-1,-1 1 0,1-1 0,-1 1 0,0 0 0,0-1 0,0 1 0,0 0 1,0 0-1,0-1 0,0 1 0,0 0 0,0 0 0,0 0 0,-1 0 1,1 1-1,0-1 0,-1 0 0,1 0 0,-3 0 0,1-1-17,0 0 0,1 1-1,-1-1 1,0 1 0,0-1-1,-1 1 1,1 0 0,0 0 0,0 1-1,0-1 1,-1 1 0,1-1-1,0 1 1,-1 0 0,1 0-1,0 1 1,-1-1 0,1 1 0,0-1-1,0 1 1,-5 2 0,4-1-15,0 1 1,0 0 0,0 0-1,0 0 1,1 0 0,0 0 0,-1 1-1,1 0 1,0-1 0,1 1-1,-1 0 1,1 1 0,-3 5-1,0 1-15,1 1 0,0-1 0,0 1 0,1 0 0,1 0 0,0 0 0,1 0-1,0 1 1,1-1 0,3 24 0,-2-30 14,1 0-1,0 1 1,1-1-1,-1 0 1,1 0-1,1 0 1,-1-1-1,1 1 1,0-1-1,0 0 1,0 0-1,1 0 1,0-1-1,0 1 1,0-1-1,0 0 1,1-1-1,-1 1 1,1-1-1,0 0 1,0-1-1,0 1 1,1-1-1,7 1 1,12 3-1244,0-1 1,0-1 0,1-2-1,39 0 1,-11-2-2782</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38.181"/>
    </inkml:context>
    <inkml:brush xml:id="br0">
      <inkml:brushProperty name="width" value="0.05" units="cm"/>
      <inkml:brushProperty name="height" value="0.05" units="cm"/>
      <inkml:brushProperty name="color" value="#E71224"/>
    </inkml:brush>
  </inkml:definitions>
  <inkml:trace contextRef="#ctx0" brushRef="#br0">0 119 6081,'0'0'5930,"35"-100"-4546,-13 82-232,0 18-424,17 6-280,10 31-248,3 17 409,1 11-337,0 12 280,-14 21-432,-30 29 232,-22 19-296,-31-10 160,-9-28-216,-4-21-88,26-40-2225,14-13-7401</inkml:trace>
  <inkml:trace contextRef="#ctx0" brushRef="#br0" timeOffset="1">811 885 14979,'0'0'2697</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48.574"/>
    </inkml:context>
    <inkml:brush xml:id="br0">
      <inkml:brushProperty name="width" value="0.05" units="cm"/>
      <inkml:brushProperty name="height" value="0.05" units="cm"/>
      <inkml:brushProperty name="color" value="#E71224"/>
    </inkml:brush>
  </inkml:definitions>
  <inkml:trace contextRef="#ctx0" brushRef="#br0">162 2 3489,'0'0'3059,"10"-1"-1368,-10 1-1686,0 0 0,0 0 0,1-1 0,-1 1 0,0 0 0,0 0 1,0 0-1,0 0 0,0 0 0,1 0 0,-1 0 0,0 0 0,0 0 0,0 0 0,0 0 0,0 0 0,1 0 0,-1 0 0,0 0 0,0 0 0,0 0 1,0 0-1,1 0 0,-1 0 0,0 0 0,0 0 0,0 1 0,0-1 0,0 0 0,1 0 0,-1 0 0,0 0 0,0 0 0,0 0 0,0 0 1,0 0-1,0 1 0,0-1 0,0 0 0,0 0 0,1 0 0,-1 0 0,0 0 0,0 1 0,0-1 0,0 0 0,0 0 0,0 0 0,0 0 0,0 1 1,0-1-1,0 0 0,0 0 0,0 0 0,0 0 0,0 0 0,0 1 0,0-1 0,0 0 0,0 0 0,-1 0 0,1 0 0,0 0 0,0 1 1,-13 20 81,2 0 0,0 1 1,1 0-1,-10 35 0,-22 102 325,34-123-410,-43 187 4,40-175 290,11-47-400,3-13-719,10-10-513,-2-5-2273</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48.976"/>
    </inkml:context>
    <inkml:brush xml:id="br0">
      <inkml:brushProperty name="width" value="0.05" units="cm"/>
      <inkml:brushProperty name="height" value="0.05" units="cm"/>
      <inkml:brushProperty name="color" value="#E71224"/>
    </inkml:brush>
  </inkml:definitions>
  <inkml:trace contextRef="#ctx0" brushRef="#br0">0 23 4033,'0'0'3698,"0"-4"-3038,2-14-195,2 18 395,9 35 1088,-1-5-1220,11 21-702,3-2 0,2 0 0,42 55 0,-21-32-3068,-35-47 445</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49.342"/>
    </inkml:context>
    <inkml:brush xml:id="br0">
      <inkml:brushProperty name="width" value="0.05" units="cm"/>
      <inkml:brushProperty name="height" value="0.05" units="cm"/>
      <inkml:brushProperty name="color" value="#E71224"/>
    </inkml:brush>
  </inkml:definitions>
  <inkml:trace contextRef="#ctx0" brushRef="#br0">194 1 7314,'0'0'2656,"-43"105"-2272,21-56 56,-5 4 224,9 2-480,-4-5-7,4-7 63,1-7-120,4-11-120,4-5-32,5 0-881,4-7-1575,0-5-209</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6.815"/>
    </inkml:context>
    <inkml:brush xml:id="br0">
      <inkml:brushProperty name="width" value="0.2" units="cm"/>
      <inkml:brushProperty name="height" value="0.2" units="cm"/>
      <inkml:brushProperty name="color" value="#008C3A"/>
    </inkml:brush>
  </inkml:definitions>
  <inkml:trace contextRef="#ctx0" brushRef="#br0">0 111 72,'0'0'88,"0"0"-24,0 0-40,0 0-8,0 0 8,148 3-48,-111-3-56,-1 0-104</inkml:trace>
  <inkml:trace contextRef="#ctx0" brushRef="#br0" timeOffset="1">342 1 48,'0'0'56,"0"0"-16,0 0-40,0 0 80,0 0 24,0 0 0,0 0-48,-10 82-8,10-63-48,0-2 0,0-4-16,-5-4-80,5 4-40,-4-7-88</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49.730"/>
    </inkml:context>
    <inkml:brush xml:id="br0">
      <inkml:brushProperty name="width" value="0.05" units="cm"/>
      <inkml:brushProperty name="height" value="0.05" units="cm"/>
      <inkml:brushProperty name="color" value="#E71224"/>
    </inkml:brush>
  </inkml:definitions>
  <inkml:trace contextRef="#ctx0" brushRef="#br0">1 158 7562,'0'0'3971,"0"22"-4152,0 71 97,-1-89 82,1 0 0,0 0 0,0 0 0,0 0 0,1 0 0,0 0 0,-1 0 0,1 0 0,1 0 0,-1 0 0,0 0 1,1-1-1,0 1 0,0-1 0,0 1 0,0-1 0,1 0 0,-1 0 0,1 1 0,0-2 0,0 1 0,0 0 0,0-1 0,0 1 0,0-1 0,5 2 0,-4-2 57,1-1 0,0 0-1,-1 0 1,1 0-1,0-1 1,0 1-1,0-1 1,0 0-1,0 0 1,0-1-1,0 0 1,-1 0 0,1 0-1,0 0 1,0-1-1,-1 1 1,9-6-1,-7 3 22,0 0 0,0 0 1,-1 0-1,1-1 0,-1 0 0,0 0 0,-1-1 0,1 0 0,-1 1 0,0-1 0,-1 0 0,1-1 0,-1 1 0,-1-1 1,1 1-1,-1-1 0,0 0 0,-1 0 0,2-12 0,-2 10 55,0 1 0,0-1 1,-1 1-1,-1-1 0,1 1 0,-1-1 1,-1 1-1,0 0 0,0-1 0,0 1 1,-1 0-1,0 0 0,-1 1 0,0-1 1,0 1-1,-6-9 0,3 8-124,1 1-1,-1 0 1,0 0-1,0 1 1,0 0-1,-1 0 1,0 1-1,0 0 1,-1 0-1,0 1 1,0 0-1,0 0 1,0 1-1,0 0 1,0 1-1,-15-2 1,19 5-2405,4 6-2303</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0.122"/>
    </inkml:context>
    <inkml:brush xml:id="br0">
      <inkml:brushProperty name="width" value="0.05" units="cm"/>
      <inkml:brushProperty name="height" value="0.05" units="cm"/>
      <inkml:brushProperty name="color" value="#E71224"/>
    </inkml:brush>
  </inkml:definitions>
  <inkml:trace contextRef="#ctx0" brushRef="#br0">101 267 9218,'0'0'2833,"-22"41"-2753,18-21-80,0 0 0,-1-1 80,1 3-200,-1 0 200,1 1-168,-5 9 88,1-8-1513,-1-9-2384</inkml:trace>
  <inkml:trace contextRef="#ctx0" brushRef="#br0" timeOffset="1">0 0 7482,'0'0'0</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0.527"/>
    </inkml:context>
    <inkml:brush xml:id="br0">
      <inkml:brushProperty name="width" value="0.05" units="cm"/>
      <inkml:brushProperty name="height" value="0.05" units="cm"/>
      <inkml:brushProperty name="color" value="#E71224"/>
    </inkml:brush>
  </inkml:definitions>
  <inkml:trace contextRef="#ctx0" brushRef="#br0">97 0 9418,'0'0'4220,"-9"9"-4110,3-4-93,-6 7 11,1 0 1,-18 24 0,25-31-64,0 1 0,1 0 0,0-1 0,0 1 0,1 1 1,-1-1-1,1 0 0,1 1 0,-1-1 0,1 0 0,0 14 0,0-14 26,1 0-1,0 0 1,1 0-1,0-1 1,0 1-1,0 0 1,0 0-1,1 0 1,0-1 0,0 1-1,1-1 1,0 1-1,0-1 1,0 0-1,0 0 1,1 0-1,0-1 1,0 1-1,7 6 1,1 1 42,0 1-1,-1 0 1,-1 1 0,16 27 0,-24-37-27,0 0 0,0 0 0,0 0 0,0 0 0,0 1 0,-1-1 0,0 0 0,0 1 0,0-1 0,-1 1 0,1-1 0,-1 1 0,0-1 1,-1 1-1,1 0 0,-1-1 0,0 0 0,0 1 0,0-1 0,0 1 0,-1-1 0,0 0 0,-3 7 0,4-9 24,0-1-1,0 1 1,-1 0 0,1 0-1,-1 0 1,1-1 0,-1 1-1,1 0 1,-1-1-1,0 0 1,0 1 0,0-1-1,0 0 1,0 0 0,0 0-1,0 0 1,0 0-1,0 0 1,0-1 0,0 1-1,-1-1 1,1 0 0,0 1-1,0-1 1,-1 0-1,1 0 1,0-1 0,-4 0-1,4 1-98,-1-1-1,1 0 0,0-1 0,0 1 1,0 0-1,0 0 0,0-1 0,1 1 1,-1-1-1,0 0 0,-1-2 1,-13-29-4349,7 0-4011</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0.936"/>
    </inkml:context>
    <inkml:brush xml:id="br0">
      <inkml:brushProperty name="width" value="0.05" units="cm"/>
      <inkml:brushProperty name="height" value="0.05" units="cm"/>
      <inkml:brushProperty name="color" value="#E71224"/>
    </inkml:brush>
  </inkml:definitions>
  <inkml:trace contextRef="#ctx0" brushRef="#br0">1 117 8210,'0'0'1659,"22"1"-1379,7 2-213,76 3 211,-103-6-253,1 0-1,-1 0 1,0 1-1,0-1 1,0 0 0,0-1-1,0 1 1,0 0-1,0-1 1,0 1-1,-1-1 1,1 1-1,0-1 1,0 0 0,0 0-1,-1 0 1,1 0-1,0 0 1,-1 0-1,1 0 1,-1-1-1,1 1 1,-1 0-1,0-1 1,1 1 0,-1-1-1,0 0 1,0 1-1,0-1 1,0 0-1,-1 0 1,1 0-1,0 1 1,-1-1 0,1 0-1,-1 0 1,0 0-1,1 0 1,-1 0-1,0 0 1,0 0-1,-1-3 1,1 2 7,-1-1 0,0 1-1,0-1 1,-1 0 0,1 1 0,-1 0 0,1-1 0,-1 1 0,0 0-1,0 0 1,-1 0 0,1 0 0,0 0 0,-1 1 0,0-1 0,0 1-1,0-1 1,0 1 0,0 0 0,0 0 0,-8-2 0,8 2-2,-1 1 0,0-1 1,-1 1-1,1 0 0,0 0 1,0 1-1,0-1 0,-1 1 1,1 0-1,0 0 0,0 1 1,-1-1-1,1 1 0,0 0 0,0 0 1,0 0-1,0 0 0,0 1 1,0 0-1,0-1 0,0 2 1,1-1-1,-1 0 0,1 1 1,-1-1-1,1 1 0,-4 5 1,2-2 7,1 1 0,-1-1 0,2 1-1,-1 0 1,1 1 0,0-1 0,0 1 0,1-1 0,0 1 0,0 0 0,1 0 0,0 0 0,0 15 0,1-11-14,0 0 1,0-1-1,2 1 1,-1 0 0,5 14-1,-4-21-31,0 0 1,0 0-1,1-1 1,0 1-1,0 0 0,0-1 1,0 0-1,1 0 1,-1 0-1,1 0 0,0-1 1,0 1-1,9 5 1,9 4-1,0-1 1,1-1 0,0-1 0,38 11 0,5-4-3091,-33-12-5397</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2.078"/>
    </inkml:context>
    <inkml:brush xml:id="br0">
      <inkml:brushProperty name="width" value="0.05" units="cm"/>
      <inkml:brushProperty name="height" value="0.05" units="cm"/>
      <inkml:brushProperty name="color" value="#E71224"/>
    </inkml:brush>
  </inkml:definitions>
  <inkml:trace contextRef="#ctx0" brushRef="#br0">42 201 10354,'0'0'7147,"-8"-11"-6876,-23-33-126,31 43-144,0 1-1,-1 0 1,1 0-1,0-1 0,0 1 1,0 0-1,0 0 1,0-1-1,-1 1 1,1 0-1,0 0 1,0-1-1,0 1 1,0 0-1,0-1 1,0 1-1,0 0 0,0 0 1,0-1-1,0 1 1,0 0-1,0-1 1,0 1-1,0 0 1,0-1-1,0 1 1,0 0-1,0 0 1,1-1-1,-1 1 0,0 0 1,0 0-1,0-1 1,0 1-1,1 0 1,-1 0-1,0-1 1,0 1-1,1 0 1,-1 0-1,0 0 1,0 0-1,1-1 0,-1 1 1,0 0-1,0 0 1,1 0-1,-1 0 1,0 0-1,0 0 1,1 0-1,-1 0 1,0 0-1,1 0 1,-1 0-1,0 0 0,1 0 1,-1 0-1,0 0 1,0 0-1,1 0 1,-1 0-1,1 0 1,17 4-11,-12-1-5,1 1 0,0 0 0,-1 0 0,0 1 0,0 0 0,0 0 0,-1 0 0,0 1 0,0 0 0,0 0 0,-1 0 0,1 0 0,4 12 0,0 0-15,0 0 1,-2 1-1,11 39 0,-12-30 81,-1 0 0,-2 1 1,-1-1-1,-1 1 0,-4 38 1,3-65-46,0-1 1,0 1 0,0-1 0,0 1-1,0-1 1,-1 0 0,1 1-1,0-1 1,-1 1 0,1-1-1,-1 0 1,0 0 0,1 1-1,-1-1 1,0 0 0,0 0-1,0 0 1,0 0 0,0 0-1,0 0 1,0 0 0,0 0-1,0 0 1,-1 0 0,1 0-1,-2 0 1,2-27 465,2 3-426,2 1-1,0-1 1,2 0 0,0 1 0,1 0-1,2 0 1,0 1 0,1 0 0,15-25-1,4 0-87,1 0-1,65-74 0,-85 109-150,0 1-1,1 1 1,0 0-1,19-14 0,-21 18-630,1 1-1,-1 0 0,1 0 0,13-4 1,9 2-4540</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2.580"/>
    </inkml:context>
    <inkml:brush xml:id="br0">
      <inkml:brushProperty name="width" value="0.05" units="cm"/>
      <inkml:brushProperty name="height" value="0.05" units="cm"/>
      <inkml:brushProperty name="color" value="#E71224"/>
    </inkml:brush>
  </inkml:definitions>
  <inkml:trace contextRef="#ctx0" brushRef="#br0">99 115 10962,'0'0'3216,"16"-4"-3260,125-24-135,-140 28 195,0-1 0,1 1 1,-1-1-1,0 1 0,1-1 0,-1 0 0,0 0 1,0 1-1,0-1 0,0 0 0,0 0 0,0 0 1,0 0-1,0-1 0,0 1 0,0 0 0,0 0 0,-1 0 1,1-1-1,0 1 0,-1 0 0,0-1 0,1 1 1,-1-1-1,0 1 0,1 0 0,-1-1 0,0 1 1,0-1-1,0 1 0,0-1 0,0 1 0,-1 0 1,1-1-1,0 1 0,-1-1 0,1 1 0,-1 0 1,1-1-1,-1 1 0,0 0 0,1 0 0,-1-1 1,0 1-1,0 0 0,0 0 0,0 0 0,0 0 0,0 0 1,0 0-1,0 0 0,0 1 0,-1-1 0,1 0 1,-2 0-1,-7-3-6,0 0 1,-1 1 0,1 0-1,-1 1 1,0 0 0,1 1-1,-1 0 1,0 0 0,0 1-1,0 1 1,0 0 0,0 0-1,0 1 1,-11 4-1,17-5-21,1 0-1,-1 1 1,1 0-1,-1-1 0,1 1 1,0 1-1,0-1 0,0 0 1,0 1-1,0 0 1,1 0-1,-1 0 0,1 1 1,0-1-1,0 1 1,0-1-1,0 1 0,1 0 1,0 0-1,-1 0 0,1 1 1,1-1-1,-1 0 1,1 1-1,-1 0 0,1-1 1,1 1-1,-1-1 0,1 1 1,-1 0-1,1-1 1,1 1-1,-1 0 0,1 0 1,1 4-1,-1-6 12,0 0-1,0 0 1,1 0-1,-1 0 1,1 0-1,0 0 1,0 0-1,0-1 1,0 1-1,0-1 1,1 1 0,-1-1-1,1 0 1,0 0-1,-1 0 1,1 0-1,0-1 1,0 1-1,5 1 1,10 4 93,-1-1 0,26 5 0,-25-7-43,5 1-651,0 0 0,45 1 0,6-5-5072,-73-1 5509,41 0-5647</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3.358"/>
    </inkml:context>
    <inkml:brush xml:id="br0">
      <inkml:brushProperty name="width" value="0.05" units="cm"/>
      <inkml:brushProperty name="height" value="0.05" units="cm"/>
      <inkml:brushProperty name="color" value="#E71224"/>
    </inkml:brush>
  </inkml:definitions>
  <inkml:trace contextRef="#ctx0" brushRef="#br0">1 116 4793,'0'0'6056,"1"-17"-5174,1-4-579,7-57 1125,9 208-823,-17-96-574,-1-12 32,1 0 0,1 0-1,0 0 1,2-1 0,11 40 0,-14-61-61,-1 1-1,0-1 0,0 1 1,0 0-1,1-1 1,-1 1-1,0-1 1,0 1-1,1-1 1,-1 1-1,0-1 1,1 1-1,-1-1 1,1 0-1,-1 1 0,1-1 1,-1 0-1,1 1 1,-1-1-1,1 0 1,-1 1-1,1-1 1,-1 0-1,1 0 1,-1 0-1,1 1 1,0-1-1,-1 0 0,1 0 1,-1 0-1,2 0 1,17-13 194,17-34 255,-30 38-391,18-28 71,-16 24-157,0 1 0,0 0 0,1 0 0,1 1 0,0 1 0,0-1 0,13-9 1,-22 20 5,-1 0 1,1 0-1,-1-1 1,1 1-1,-1 0 0,1 0 1,0 0-1,-1-1 1,1 1-1,-1 0 1,1 0-1,0 0 1,-1 0-1,1 0 1,0 0-1,-1 0 1,1 0-1,-1 1 1,1-1-1,0 0 1,-1 0-1,1 0 1,-1 1-1,1-1 1,-1 0-1,1 1 1,-1-1-1,1 0 1,-1 1-1,1-1 1,-1 1-1,1-1 1,-1 1-1,0-1 0,1 1 1,-1-1-1,0 1 1,1 0-1,11 25-170,-10-21 168,20 66-222,-19-54 279,2-1 0,0 0 0,1 0 0,9 16 0,-7-11-115,-1-7 1605,-6-14-1483,0 0-1,0-1 1,0 1 0,0-1 0,0 1 0,0-1 0,0 0-1,0 1 1,0-1 0,-1 0 0,1 0 0,0 0 0,0 1-1,-1-1 1,1 0 0,0 0 0,-1 0 0,1 0 0,0-2 0,33-44-18,2 2 1,68-68 0,-66 83-312,-37 30 269,-1-1 0,1 1 0,0-1 1,0 1-1,0 0 0,-1-1 0,1 1 0,0 0 1,0 0-1,0-1 0,0 1 0,0 0 0,0 0 1,0 0-1,0 0 0,-1 0 0,1 0 1,0 0-1,0 1 0,0-1 0,0 0 0,0 0 1,0 1-1,-1-1 0,1 1 0,0-1 1,0 0-1,0 1 0,-1 0 0,1-1 0,0 1 1,-1-1-1,1 1 0,0 0 0,-1-1 0,1 1 1,-1 0-1,1 0 0,-1 0 0,1-1 1,-1 1-1,0 0 0,1 0 0,-1 0 0,0 1 1,13 60-190,5 15 512,-17-72-320,1 0 0,0 0 0,1 0-1,-1 0 1,1-1 0,0 1 0,0-1 0,0 0 0,1 0-1,-1 0 1,1 0 0,5 3 0,0 0-699,2-1 0,-1 0 1,1 0-1,12 4 0,11-1-3321</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4.077"/>
    </inkml:context>
    <inkml:brush xml:id="br0">
      <inkml:brushProperty name="width" value="0.05" units="cm"/>
      <inkml:brushProperty name="height" value="0.05" units="cm"/>
      <inkml:brushProperty name="color" value="#E71224"/>
    </inkml:brush>
  </inkml:definitions>
  <inkml:trace contextRef="#ctx0" brushRef="#br0">189 224 4905,'0'0'6787,"6"-17"-5412,23-88 924,-29 103-2253,1 1 0,-1 0 0,0 0 1,0-1-1,0 1 0,0 0 0,0-1 0,0 1 0,0 0 1,0-1-1,0 1 0,0 0 0,-1 0 0,1-1 0,0 1 1,-1 0-1,1 0 0,-1 0 0,0 0 0,1-1 0,-1 1 1,0 0-1,0 0 0,-1-1 0,0 0-25,0 1-1,-1-1 1,1 1-1,-1 0 1,1 0-1,-1 0 1,1 0-1,-1 0 1,0 0-1,1 1 1,-4-1-1,-6 0-72,-1 1 1,1 0-1,0 0 0,-21 5 1,28-4 46,1 0 1,-1 0 0,0 1 0,1 0 0,-1 0 0,1 1-1,0-1 1,0 1 0,0 0 0,0 0 0,0 0 0,0 0-1,1 1 1,0-1 0,0 1 0,0 0 0,-3 5 0,2-3-21,1 1 0,-1-1 1,1 1-1,1 0 0,0 0 0,-1 0 1,2 0-1,-1 1 0,1-1 0,0 12 1,1-7-34,0-1 1,1 0-1,0 1 0,1-1 1,1 0-1,-1 0 0,9 20 1,-9-27 22,0-1 0,0 1 0,0 0-1,0-1 1,1 0 0,0 1 0,-1-1 0,1 0 0,0 0 0,1-1 0,-1 1 0,0-1 0,1 0-1,-1 1 1,1-1 0,0-1 0,0 1 0,0-1 0,0 1 0,0-1 0,0 0 0,0-1-1,0 1 1,0-1 0,7 1 0,-4-3 67,-1 1-1,1-1 0,-1 0 1,0 0-1,1 0 1,-1-1-1,0 0 0,-1 0 1,1-1-1,-1 0 0,6-4 1,57-53 267,-65 57-230,1 0 0,-1 0-1,0 0 1,0 0 0,-1-1-1,1 1 1,-1-1 0,0 0-1,0 1 1,-1-1 0,1 0-1,-1 0 1,0 0 0,0-1-1,-1 1 1,0 0 0,1 0-1,-2 0 1,1 0 0,-1 0-1,0 0 1,0 0 0,0 0-1,0 0 1,-4-7-1,-2-3 24,0 1-1,-2-1 0,0 1 0,0 0 0,-1 1 0,-18-18 0,26 29-219,0 0-1,1 0 0,-1 0 0,0 0 0,0 0 0,0 1 0,0-1 0,0 1 0,-1-1 0,1 1 0,0 0 0,-1 0 1,1 0-1,-1 0 0,1 0 0,-1 1 0,-3-1 0</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4.564"/>
    </inkml:context>
    <inkml:brush xml:id="br0">
      <inkml:brushProperty name="width" value="0.05" units="cm"/>
      <inkml:brushProperty name="height" value="0.05" units="cm"/>
      <inkml:brushProperty name="color" value="#E71224"/>
    </inkml:brush>
  </inkml:definitions>
  <inkml:trace contextRef="#ctx0" brushRef="#br0">12 0 9026,'0'0'3817,"-1"19"-3901,-1 7 51,-6 96 147,7-107-100,2-1 0,-1 1 0,2-1 0,0 0 0,1 1-1,7 22 1,-9-35 13,-1 0 0,1 0-1,0-1 1,-1 1 0,1 0-1,0 0 1,0-1 0,0 1-1,0-1 1,0 1 0,0-1-1,1 1 1,-1-1 0,1 0-1,-1 0 1,0 1 0,1-1-1,0 0 1,-1 0 0,1-1-1,0 1 1,-1 0 0,1 0-1,0-1 1,0 1 0,0-1-1,0 0 1,0 0 0,-1 1-1,1-1 1,0 0 0,0 0-1,0-1 1,0 1 0,0 0-1,0-1 1,-1 1 0,1-1-1,0 1 1,0-1 0,-1 0-1,1 0 1,0 0 0,-1 0-1,1 0 1,-1 0 0,1 0-1,1-3 1,5-2 213,0-1 0,-1-1 0,0 1 0,0-1 1,-1 0-1,0-1 0,8-14 0,14-49 217,-23 54-446,1 0 0,13-25-1,-19 43-76,1 0 0,-1-1 0,0 1 1,0-1-1,1 1 0,-1 0 0,0-1 0,0 1 0,1 0 0,-1-1 0,1 1 0,-1 0 0,0 0 0,1-1 1,-1 1-1,1 0 0,-1 0 0,0 0 0,1 0 0,-1 0 0,1-1 0,-1 1 0,1 0 0,-1 0 0,0 0 1,1 0-1,-1 0 0,1 0 0,-1 0 0,1 1 0,-1-1 0,1 0 0,-1 0 0,0 0 0,1 0 0,-1 0 1,1 1-1,-1-1 0,0 0 0,1 0 0,-1 1 0,1-1 0,15 16-1380,-12-12 1201,20 19-1623,-2 1-1071</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5.242"/>
    </inkml:context>
    <inkml:brush xml:id="br0">
      <inkml:brushProperty name="width" value="0.05" units="cm"/>
      <inkml:brushProperty name="height" value="0.05" units="cm"/>
      <inkml:brushProperty name="color" value="#E71224"/>
    </inkml:brush>
  </inkml:definitions>
  <inkml:trace contextRef="#ctx0" brushRef="#br0">176 471 3577,'0'0'11964,"-3"-15"-11342,-10-48-267,13 62-340,0 0 0,0 0 1,0 0-1,0 0 0,0 1 0,-1-1 0,1 0 0,0 0 0,-1 0 1,1 0-1,-1 0 0,1 1 0,-1-1 0,1 0 0,-1 0 0,0 1 1,1-1-1,-1 0 0,0 1 0,1-1 0,-1 1 0,0-1 0,0 1 0,0-1 1,1 1-1,-1-1 0,0 1 0,0 0 0,0 0 0,0-1 0,0 1 1,0 0-1,0 0 0,0 0 0,0 0 0,0 0 0,1 0 0,-1 0 1,0 0-1,0 0 0,-1 1 0,-26 14-264,19-7 102,0 0 0,0 0 0,1 1 0,0 0 0,1 1 0,0 0 0,0 0 0,1 0 0,0 1 0,1 0 0,0 0 0,1 0 0,0 1-1,1-1 1,-4 25 0,38-37-1352,-28-1 1505,0 0 0,0 0 0,-1 0 0,1 0 0,-1-1 0,1 1 0,-1-1 0,0 1 0,0-1-1,0 0 1,0 0 0,-1 0 0,3-5 0,12-17 657,-10 21-551,-5 4-156,0 0 0,1 1 0,-1-1 1,0 0-1,1 1 0,-1-1 0,0 0 0,0 1 0,1 0 1,-1-1-1,0 1 0,0 0 0,0-1 0,0 1 0,0 0 0,0 0 1,0 0-1,0 0 0,0 0 0,0 0 0,0 0 0,-1 0 1,1 0-1,0 1 0,0 1 0,4 4-46,5 4 138,1 0 0,0-1-1,0 0 1,1-1 0,0 0-1,1-1 1,-1 0 0,2-1-1,-1-1 1,20 7 0,-24-10-28,0-1 1,0 0-1,0 0 1,1-1-1,-1-1 1,0 1 0,0-2-1,1 1 1,-1-1-1,0 0 1,0-1-1,0 0 1,0-1-1,0 0 1,-1 0 0,1-1-1,-1 0 1,10-6-1,0-2-98,-1-1-1,0 0 1,-1-1 0,-1-1-1,0-1 1,-1 0-1,-1-1 1,0 0 0,-2-1-1,0-1 1,0 0-1,-2 0 1,0-1 0,-2 0-1,0 0 1,-1-1-1,-1 0 1,-1 0 0,-1 0-1,-1 0 1,-1-1-1,0 1 1,-4-28 0,2 40 382,-1 1 0,1 0 0,-1 0 0,-1 0 0,0 0 0,0 0 0,-1 0 0,1 1 0,-2-1 0,1 1 0,-10-11 0,11 14-227,0 1-1,0 0 0,0 0 0,0 0 0,0 0 1,-1 1-1,1-1 0,-1 1 0,0 0 1,0 0-1,0 0 0,0 1 0,0-1 1,0 1-1,0 0 0,0 0 0,0 1 0,-1-1 1,1 1-1,0 0 0,-1 0 0,1 0 1,0 0-1,-8 3 0,8-1-89,0 0 0,0 0-1,0 1 1,0-1 0,0 1 0,0 0-1,1 0 1,-1 1 0,1-1-1,0 1 1,0 0 0,0-1 0,1 1-1,-1 0 1,1 1 0,0-1 0,-2 5-1,-4 12-34,0 0-1,-6 27 1,5-3 56,3 0 0,1 1 1,3 0-1,1 0 0,7 56 0,-4-83-56,0 0 1,1 0-1,1-1 0,1 1 0,0-1 0,2 0 0,0 0 0,1-1 1,0 0-1,2-1 0,0 1 0,22 26 0,-17-27-779,0-1 0,1 0 0,29 20 0,4-2-4079</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7.630"/>
    </inkml:context>
    <inkml:brush xml:id="br0">
      <inkml:brushProperty name="width" value="0.2" units="cm"/>
      <inkml:brushProperty name="height" value="0.2" units="cm"/>
      <inkml:brushProperty name="color" value="#008C3A"/>
    </inkml:brush>
  </inkml:definitions>
  <inkml:trace contextRef="#ctx0" brushRef="#br0">1 17 16,'0'0'83,"0"0"-29,0 0-36,0 0-29,4 8 0,0 2 29,1 1 0,-3 0 0,3 0-1,-2 2 1,-2-2 0,2 0 0,-2 1 0,-1-1-1,0 2 1,0-2 0,0 2 0,-1 1-18,1 18 70,0-32 19,0-19-83,1 12-22,1 1 0,-1-2 0,0 2 0,2 0 0,-1-1 1,0 1-1,1 0 0,0-1 0,1 1 0,-1 1 0,1-1 0,1 1 0,-1-1 0,0 1 16,6-8-44,0 2 0,1 0-1,0 2 1,0-1 0,9-6 44,-14 12-2,1 1 0,-2-1 0,3 1 0,-1 0 0,0 0 0,0 1 0,0 1 0,0-1 0,0 1 0,0 1-1,0 0 1,0-2 0,6 4 2,-12-2 3,0 1-1,-1-1 1,2 2 0,-2-1-1,1-1 1,-1 2-1,2-2 1,-2 1-1,1 1 1,-1-2-1,0 2 1,1-1-1,-1-1 1,0 2-1,2-1 1,-2 1 0,0-2-1,0 2 1,0-1-1,0 1 1,0-1-1,0-1 1,0 2-1,0-1 1,0 1-3,0 41 107,-2-34-90,2-1 2,0-2-1,-1 1 1,0-1-1,-1 2 0,1-2 1,-1 1-1,0-1 1,-3 2-19,4-2-19,-2 1 1,2-1-1,-2 0 0,1 1 1,1-1-1,1 2 1,-1-2-1,1 4 19,0-7-180</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56.687"/>
    </inkml:context>
    <inkml:brush xml:id="br0">
      <inkml:brushProperty name="width" value="0.05" units="cm"/>
      <inkml:brushProperty name="height" value="0.05" units="cm"/>
      <inkml:brushProperty name="color" value="#E71224"/>
    </inkml:brush>
  </inkml:definitions>
  <inkml:trace contextRef="#ctx0" brushRef="#br0">347 11 8026,'0'0'5645,"-5"-2"-5045,4 1-577,-1 0-1,0 0 0,1 0 1,-1 0-1,0 0 1,0 1-1,0-1 1,1 1-1,-1-1 1,0 1-1,0 0 1,0-1-1,0 1 0,0 0 1,0 0-1,-3 1 1,1 1 2,0-1 1,0 1 0,0 0-1,0 0 1,1 1-1,-1-1 1,1 1 0,-5 4-1,-12 13 5,0 0 1,2 1-1,1 1 0,0 1 0,2 1 1,0 0-1,-11 26 0,0 10 20,-38 120 1,55-147-17,2 0 1,1 0-1,1 0 0,0 63 1,5-79-52,1 0 1,1-1-1,0 1 0,1-1 1,1 1-1,1-1 1,0 0-1,1 0 1,0-1-1,1 0 1,16 24-1,-4-15-404,2-1 0,0-1 0,2-1 0,0-1 0,1-1 0,1-1 0,1-1 0,50 24 0,-12-10-4324</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03.457"/>
    </inkml:context>
    <inkml:brush xml:id="br0">
      <inkml:brushProperty name="width" value="0.05" units="cm"/>
      <inkml:brushProperty name="height" value="0.05" units="cm"/>
      <inkml:brushProperty name="color" value="#E71224"/>
    </inkml:brush>
  </inkml:definitions>
  <inkml:trace contextRef="#ctx0" brushRef="#br0">93 0 13363,'0'0'3089,"-75"126"-3202,66-80 113,5 1 169,0-2-105,4-3 0,4 3-128,9-9-2001,-4-11-2560</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03.835"/>
    </inkml:context>
    <inkml:brush xml:id="br0">
      <inkml:brushProperty name="width" value="0.05" units="cm"/>
      <inkml:brushProperty name="height" value="0.05" units="cm"/>
      <inkml:brushProperty name="color" value="#E71224"/>
    </inkml:brush>
  </inkml:definitions>
  <inkml:trace contextRef="#ctx0" brushRef="#br0">0 1 12723,'0'0'2984</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04.466"/>
    </inkml:context>
    <inkml:brush xml:id="br0">
      <inkml:brushProperty name="width" value="0.05" units="cm"/>
      <inkml:brushProperty name="height" value="0.05" units="cm"/>
      <inkml:brushProperty name="color" value="#E71224"/>
    </inkml:brush>
  </inkml:definitions>
  <inkml:trace contextRef="#ctx0" brushRef="#br0">1 41 10626,'0'0'3992,"7"-7"-3956,24-20-156,-30 27 117,0-1 1,-1 1 0,1 0-1,0 0 1,-1 0 0,1 0-1,0 0 1,-1 0 0,1 0-1,0 0 1,0 0 0,-1 0-1,1 0 1,0 0 0,-1 0-1,1 0 1,0 1 0,-1-1-1,1 0 1,0 1 0,-1-1-1,1 0 1,-1 1 0,1-1-1,0 1 1,-1-1 0,1 1 0,-1-1-1,0 1 1,1-1 0,-1 1-1,1 0 1,-1-1 0,0 1-1,1 0 1,-1-1 0,0 1-1,1 1 1,10 32-101,-8-26 30,2 12 101,-1-1 0,0 1 0,-1 0 0,-1 0 0,-2 1 0,-1 27 0,1-7 418,1-45-402,0-1 1,1 1 0,-1 0 0,1 0-1,1 0 1,-1 0 0,0 0 0,1 1-1,4-6 1,5-8 18,15-30-25,-13 20-41,2 0 0,1 1 0,39-47 0,-56 73-13,1-1 1,-1 1-1,1-1 1,-1 1 0,0-1-1,1 1 1,-1-1-1,1 1 1,-1 0-1,1-1 1,0 1 0,-1-1-1,1 1 1,-1 0-1,1 0 1,0-1-1,-1 1 1,1 0 0,-1 0-1,1 0 1,0 0-1,-1 0 1,1 0-1,0 0 1,-1 0 0,1 0-1,0 0 1,-1 0-1,1 0 1,0 0-1,-1 0 1,1 1 0,-1-1-1,1 0 1,0 0-1,-1 1 1,1-1-1,-1 1 1,1-1 0,-1 0-1,1 1 1,-1-1-1,1 1 1,-1-1-1,0 1 1,1-1 0,-1 1-1,1-1 1,-1 1-1,0 0 1,0-1-1,1 1 1,-1-1 0,0 2-1,11 42-89,-10-36 117,5 36-37,5 32-44,-11-73 66,1 1 1,0-1-1,1 1 1,-1-1 0,0 1-1,1-1 1,0 0 0,0 0-1,0 0 1,0 0 0,0 0-1,1 0 1,-1 0-1,1-1 1,0 0 0,3 3-1,-4-4 10,0 0-1,0 0 0,0 0 0,0-1 1,0 1-1,0-1 0,0 1 0,0-1 1,0 0-1,0 1 0,0-1 0,0 0 0,0-1 1,0 1-1,0 0 0,0-1 0,0 1 1,0-1-1,0 1 0,0-1 0,0 0 1,0 0-1,-1 0 0,1 0 0,0 0 0,0 0 1,-1 0-1,1-1 0,-1 1 0,1-1 1,-1 1-1,0-1 0,1 0 0,0-2 1,5-7 51,0 0 0,-1-1 0,0 1 0,5-16 1,-7 16-40,-2 7 29,1-4 133,1 0 0,-1 0 0,-1 0 1,0 0-1,0 0 0,1-17 0,0 26-210,0 1-1,0-1 1,0 0 0,0 1 0,-1-1 0,1 1-1,-1 0 1,1 0 0,3 4 0,6 4-109,0 0 1,1 0 0,0-1 0,1-1-1,-1 0 1,1-1 0,1-1-1,19 6 1,2-1-2527,1-3 0,47 6 0,-43-9-2597</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05.519"/>
    </inkml:context>
    <inkml:brush xml:id="br0">
      <inkml:brushProperty name="width" value="0.05" units="cm"/>
      <inkml:brushProperty name="height" value="0.05" units="cm"/>
      <inkml:brushProperty name="color" value="#E71224"/>
    </inkml:brush>
  </inkml:definitions>
  <inkml:trace contextRef="#ctx0" brushRef="#br0">246 415 3121,'0'0'5809,"0"-18"-4482,1 5-1165,0-4 201,-1 1 1,-1-1 0,0 1 0,-1-1 0,0 1 0,-2-1 0,-9-27 0,12 41-318,-1-1 1,0 1 0,0-1 0,0 1 0,0 0 0,-1 0 0,1 0 0,-1 0 0,1 1 0,-1-1 0,0 1-1,0-1 1,-1 1 0,1 0 0,-6-3 0,6 5-47,0-1 0,0 0 1,0 1-1,0 0 0,0 0 0,0 0 0,0 0 0,0 0 0,0 0 0,0 1 1,0-1-1,1 1 0,-1 0 0,0 0 0,0 0 0,0 0 0,1 1 0,-1-1 1,1 1-1,-1 0 0,-2 1 0,-4 5 15,1-1 1,0 1-1,0 0 0,0 1 1,1-1-1,0 1 1,1 1-1,0 0 0,1 0 1,0 0-1,-5 13 0,4-6-56,1 0-1,0 1 1,2 0-1,0 0 0,1 0 1,0 23-1,2-39-21,0 0 0,1-1 0,-1 1 0,1 0 0,-1 0 0,1 0 0,0-1 0,0 1 0,0 0 0,0-1 0,0 1 0,0 0 0,0-1 0,0 0 0,1 1 0,-1-1 0,0 0 0,1 1 0,-1-1 0,1 0 0,0 0 0,-1 0 0,1-1 0,0 1 0,0 0 0,-1-1 1,1 1-1,0-1 0,0 1 0,0-1 0,0 0 0,0 0 0,-1 0 0,1 0 0,3 0 0,0 0 29,0 0 0,0 0 1,0-1-1,0 1 1,-1-1-1,1 0 0,0 0 1,0-1-1,-1 0 1,1 1-1,-1-2 1,0 1-1,7-4 0,-6 1 108,0 0 0,0 0 0,-1 0 0,0-1-1,0 1 1,0-1 0,-1 0 0,0 0 0,0-1 0,0 1-1,-1 0 1,0-1 0,0 0 0,0 1 0,-1-1-1,0 0 1,-1 0 0,1 0 0,-2-9 0,4 3 233,3 17-312,11 29-346,-7-14 377,-5-12-8,1-1 0,-1 0 0,1-1 0,1 0 0,-1 0 0,1 0 0,0 0 0,0-1 0,0 0 0,0-1 0,1 0 0,0 0 0,-1 0 1,1-1-1,0 0 0,0-1 0,0 0 0,0 0 0,12-1 0,-7 0 1,0 0 1,0-1-1,-1-1 0,1 0 1,0 0-1,-1-2 1,1 1-1,-1-2 0,0 0 1,0 0-1,18-12 0,-16 8 25,-1-2-1,0 0 1,-1 0-1,0-1 1,-1-1-1,0 0 0,-1 0 1,0-1-1,-1-1 1,-1 1-1,10-26 1,-9 16 288,-1-1 1,-1 0 0,-1 0 0,-2 0 0,0-1 0,-1-50 0,-3 75-314,0 1-1,0-1 1,0 1 0,0-1-1,-1 1 1,1-1 0,0 1 0,0 0-1,-1-1 1,1 1 0,-1-1 0,1 1-1,0-1 1,-1 1 0,1 0-1,-1-1 1,1 1 0,0 0 0,-1 0-1,1-1 1,-1 1 0,1 0-1,-1 0 1,1 0 0,-1 0 0,0-1-1,1 1 1,-1 0 0,1 0 0,-1 0-1,1 0 1,-1 0 0,1 0-1,-1 0 1,1 1 0,-1-1 0,1 0-1,-1 0 1,0 0 0,1 0 0,0 1-1,-1-1 1,1 0 0,-1 0-1,1 1 1,-1-1 0,0 1 0,-24 13-37,21-8 4,1 0 1,-1 0-1,1 0 0,0 1 0,0-1 0,0 1 1,1-1-1,0 1 0,1 0 0,-2 13 0,1 74-151,3-59 132,9 276 205,-4-181-262,-4-107 61,-1-3-20,0 1 0,-4 32 0,3-49 67,-1 1 0,0-1-1,0 0 1,0 0-1,0 1 1,0-1 0,-1 0-1,0 0 1,0 0 0,0 0-1,0-1 1,-1 1-1,0-1 1,1 1 0,-1-1-1,0 0 1,-7 6 0,7-8-4,-1 1 0,1 0 0,0 0 0,-1-1 0,1 0 0,-1 0 0,0 0 1,1 0-1,-1 0 0,0-1 0,1 0 0,-1 1 0,0-2 0,0 1 0,1 0 1,-1-1-1,0 1 0,0-1 0,1 0 0,-1 0 0,1-1 0,-1 1 0,-3-3 0,1 1-26,1 0-1,1-1 0,-1 1 0,0-1 0,1 0 0,0 0 0,0-1 0,0 1 0,0-1 0,1 0 0,0 0 0,0 0 0,-4-10 0,4 8-6,0 0 0,0-1-1,1 1 1,0-1 0,1 1 0,0-1 0,0 0-1,0 1 1,1-1 0,1 0 0,-1 1 0,1-1-1,2-9 1,-1 11 15,1 0 0,0-1 0,0 1 0,0 0 0,1 0-1,0 1 1,0-1 0,1 1 0,-1 0 0,1 0 0,0 1 0,0-1 0,1 1-1,-1 0 1,8-3 0,204-118-571,29-18 654,-199 112-50,-2-2 1,-1-1-1,41-43 0,-76 67-90,0 1 0,-1-1 0,10-16 0,-16 24 39,-1 0 0,1-1 0,-1 1 0,0 0 0,0-1 0,0 0 0,0 1 0,0-1 0,0 1 0,-1-1 0,1 0 0,-1 0 0,0 1 0,0-1 0,0 0 0,0 0 0,-1 1 0,1-1 0,-1 0 0,1 1 0,-1-1 0,-1-3 0,0 4 16,1 1 1,0 0-1,0-1 1,-1 1 0,1 0-1,-1 0 1,1 0-1,-1 0 1,1 0-1,-1 0 1,1 0 0,-1 1-1,0-1 1,0 1-1,1-1 1,-1 1-1,0-1 1,-3 1 0,-39-1-47,31 2 75,-7-2 15,1 2 1,-1 1-1,1 0 1,0 1-1,-28 9 1,41-11-34,1 1 1,0 0 0,0 0-1,-1 1 1,1 0-1,1 0 1,-1 0 0,0 0-1,1 1 1,-1 0-1,1 0 1,0 0 0,1 0-1,-1 1 1,1-1-1,0 1 1,0 0 0,0 0-1,0 0 1,1 0-1,0 1 1,0-1-1,-2 10 1,3-6 9,0 0 1,0 0-1,0 0 0,1 0 1,1 0-1,0 1 0,0-1 1,0-1-1,1 1 0,1 0 1,-1 0-1,2-1 0,-1 1 1,1-1-1,0 0 0,1 0 1,-1 0-1,9 9 0,-2-5-2,1 0-1,1 0 0,0-2 1,0 1-1,1-2 0,0 1 1,1-2-1,0 0 0,19 7 1,100 31-3415,-86-33-3348</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07.858"/>
    </inkml:context>
    <inkml:brush xml:id="br0">
      <inkml:brushProperty name="width" value="0.05" units="cm"/>
      <inkml:brushProperty name="height" value="0.05" units="cm"/>
      <inkml:brushProperty name="color" value="#E71224"/>
    </inkml:brush>
  </inkml:definitions>
  <inkml:trace contextRef="#ctx0" brushRef="#br0">19 195 9058,'0'0'6307,"0"0"-6304,-1 0 0,1 0 0,-1 0 0,1 0 0,0 0 1,-1 1-1,1-1 0,0 0 0,-1 0 0,1 0 0,0 0 0,-1 1 1,1-1-1,0 0 0,0 0 0,-1 0 0,1 1 0,0-1 1,0 0-1,-1 1 0,1-1 0,0 0 0,0 0 0,0 1 0,0-1 1,-1 0-1,1 1 0,0-1 0,0 1 0,0-1 0,0 0 0,0 1 1,7 5 127,0-1 0,1 0 0,0-1 1,12 6-1,-6-7-275,0 0 0,0-1 1,1-1-1,-1 0 0,0-1 0,1-1 1,-1 0-1,21-4 0,-28 4-69,-1 0-1,1 0 1,-1-1-1,1 0 0,-1 0 1,0 0-1,0-1 1,0 0-1,0 0 1,-1-1-1,8-5 1,-10 6 170,0 0 0,0 0 0,0-1 0,-1 1 1,0-1-1,0 0 0,0 0 0,0 1 1,0-1-1,-1 0 0,1-1 0,-1 1 0,0 0 1,-1 0-1,1 0 0,-1-1 0,0-7 0,1 7 67,-1 1-1,0-1 0,0 1 0,0-1 0,-1 0 0,0 1 0,0-1 0,0 1 1,0-1-1,-1 1 0,1 0 0,-1-1 0,0 1 0,-1 0 0,1 0 0,-1 1 0,0-1 1,1 0-1,-2 1 0,1-1 0,0 1 0,-1 0 0,1 0 0,-1 1 0,0-1 0,0 1 1,0 0-1,0 0 0,-8-3 0,5 3 1,0-1 0,1 2 0,-1-1 0,0 1 0,0 0-1,0 0 1,0 1 0,0 0 0,0 0 0,0 0 0,0 1 0,0 0 0,0 1 0,0 0 0,0 0 0,1 0 0,-1 1-1,1 0 1,0 0 0,0 0 0,0 1 0,0 0 0,0 0 0,1 1 0,-9 8 0,6-4-6,1 0 1,1 0-1,-1 1 0,1 0 1,1 0-1,0 1 0,0-1 1,1 1-1,1 0 1,0 0-1,0 1 0,1-1 1,0 1-1,0 22 0,2-17-58,0-7 30,0 1 0,0-1 0,1 0 0,0 0 0,5 20-1,-5-27 23,1 0 0,-1 1-1,1-1 1,0 0-1,0 0 1,0 0-1,1 0 1,-1 0-1,1-1 1,-1 1-1,1-1 1,0 1-1,0-1 1,0 0 0,0 0-1,0-1 1,1 1-1,-1-1 1,1 1-1,6 1 1,14 3 32,1-1 0,-1-2 0,1 0 0,0-1 0,-1-2 0,1-1 0,0 0 0,31-7 0,-40 4-39,-1-1 1,0-1 0,0 0-1,0-1 1,0 0-1,-1-1 1,-1-1 0,20-16-1,-6 2-167,-1-2 0,42-51 0,-53 59 141,-10 14 88,-1-1 1,0 0-1,-1 0 0,1 0 0,-1 0 0,1 0 0,-1-1 0,0 0 0,-1 0 0,3-6 0,-5 11 12,0 29-668,-2 41 862,0-41-259,1 1 0,2-1-1,4 33 1,-5-61-5,0-1-1,0 1 1,0-1 0,0 1 0,0 0 0,0-1 0,0 1 0,0-1 0,1 1 0,-1-1 0,0 1 0,0-1 0,1 1 0,-1-1-1,0 0 1,0 1 0,1-1 0,-1 1 0,0-1 0,1 0 0,-1 1 0,1-1 0,-1 0 0,1 1 0,-1-1 0,0 0 0,1 0-1,-1 1 1,1-1 0,-1 0 0,1 0 0,-1 0 0,1 0 0,0 0 0,-1 1 0,1-1 0,0 0 0,21-13 297,13-26-46,71-136 902,-105 172-1062,18 64-4,-15-49-97,0 1 0,0 0 1,2-1-1,-1 0 0,1 0 0,1 0 1,14 18-1,-15-23-448,-1-1 1,1 0-1,1-1 1,-1 0-1,1 0 1,0 0-1,0-1 1,0 0-1,1 0 1,0-1-1,-1 0 0,1 0 1,12 2-1,12 0-4573</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09.189"/>
    </inkml:context>
    <inkml:brush xml:id="br0">
      <inkml:brushProperty name="width" value="0.05" units="cm"/>
      <inkml:brushProperty name="height" value="0.05" units="cm"/>
      <inkml:brushProperty name="color" value="#E71224"/>
    </inkml:brush>
  </inkml:definitions>
  <inkml:trace contextRef="#ctx0" brushRef="#br0">54 0 9218,'0'0'5740,"-4"12"-5659,-9 36-45,2 2-1,2 0 1,-3 76-1,8 170-165,4-215 160,0-80-42,0 1 1,0-1-1,0 0 1,0 1 0,0-1-1,0 0 1,0 0-1,1 1 1,-1-1 0,1 0-1,-1 1 1,1-1-1,-1 0 1,1 0 0,1 2-1,-2-2-5,1-1 1,-1 0-1,1 1 0,-1-1 0,1 0 0,-1 0 0,1 0 0,0 1 0,-1-1 1,1 0-1,-1 0 0,1 0 0,-1 0 0,1 0 0,0 0 0,-1 0 0,1 0 1,-1 0-1,1 0 0,0 0 0,-1 0 0,1 0 0,-1-1 0,2 1 0,1-2-45,0 0 0,0 0 0,0 0 0,0 0 0,0 0 0,-1-1 0,1 1 0,-1-1 0,5-5 0,8-16 126,-2-1-1,0 0 0,13-36 1,-18 39-9,1 0 1,1 1-1,1 0 1,1 0 0,24-31-1,-35 50-75,0 1 0,0 0 0,0 0 0,1-1 1,-1 1-1,0 0 0,0 0 0,1 0 0,-1 0 0,1 1 0,-1-1 0,1 0 0,-1 1 0,1-1 0,2 0 1,-3 1 0,0 0 1,0 0 0,0 0 0,0 1-1,0-1 1,0 0 0,0 0 0,-1 1 0,1-1-1,0 1 1,0-1 0,0 0 0,-1 1-1,1 0 1,0-1 0,0 1 0,-1-1 0,1 1-1,-1 0 1,2 1 0,2 5-68,0 0-1,-1 0 1,0 1-1,0-1 1,2 13 0,4 6 186,0-7-55,0 0 1,1-1-1,2 0 0,-1 0 1,2-1-1,0-1 0,2 0 1,-1-1-1,20 15 0,-23-21-315,-1-2 0,1 1 0,1-2-1,-1 1 1,1-2 0,0 0 0,0 0 0,1-1-1,0 0 1,-1-1 0,1-1 0,0 0 0,0 0-1,1-1 1,24-3 0,-34 2 107,0 0 0,-1-1-1,1 0 1,-1 0 0,1 0 0,-1-1-1,1 1 1,-1-1 0,0 0 0,1 0 0,-1 0-1,0 0 1,-1 0 0,1-1 0,0 1 0,3-5-1,-2 1 106,0 0 0,0 0-1,-1 0 1,0 0 0,0 0 0,-1-1-1,1 1 1,1-10 0,-1-6 555,0-1 1,-1 0-1,-1 0 0,-2-29 1,-1 42-169,0 1 1,0 0-1,0 0 0,-1 0 0,-1 0 1,1 1-1,-2-1 0,1 1 1,-10-14-1,12 19-301,0 0 0,0 0-1,0 1 1,0-1 0,0 0 0,0 1 0,-1 0-1,1-1 1,-1 1 0,0 0 0,1 0-1,-1 1 1,0-1 0,0 1 0,0-1-1,0 1 1,-1 0 0,1 0 0,0 0 0,0 0-1,-1 1 1,1-1 0,-1 1 0,1 0-1,0 0 1,-1 0 0,1 1 0,0-1 0,-1 1-1,-5 1 1,5 1-45,-1 1-1,0-1 0,1 1 1,-1 0-1,1 0 1,0 0-1,0 0 1,1 1-1,-1 0 1,1 0-1,0 0 1,1 0-1,-1 0 1,-2 8-1,-4 11 35,-10 44 0,15-45-53,1 0 1,1 0-1,1 35 1,1-42-21,0-14 66,0-1-1,0 1 1,0-1 0,0 1-1,0-1 1,1 1-1,-1 0 1,0-1-1,1 0 1,-1 1-1,1-1 1,0 1-1,-1-1 1,1 1 0,0-1-1,0 0 1,0 0-1,0 1 1,0-1-1,0 0 1,0 0-1,0 0 1,1 0 0,-1 0-1,0-1 1,1 1-1,-1 0 1,0 0-1,1-1 1,-1 1-1,1-1 1,-1 1-1,4-1 1,-3 0 60,0 1 1,1-1-1,-1-1 0,0 1 1,1 0-1,-1-1 1,0 1-1,0-1 0,0 1 1,1-1-1,-1 0 0,0 0 1,0 0-1,0 0 0,0-1 1,-1 1-1,1 0 1,0-1-1,0 1 0,-1-1 1,1 0-1,1-2 0,26-38 350,-2 3-197,-2-1 0,24-50 1,-49 90-244,0 0 0,0 0 0,0 0-1,0 0 1,0 0 0,0-1 0,0 1 0,0 0 0,0 0-1,0 0 1,0 0 0,0 0 0,0 0 0,0-1 0,0 1 0,0 0-1,0 0 1,0 0 0,1 0 0,-1 0 0,0 0 0,0 0-1,0-1 1,0 1 0,0 0 0,0 0 0,0 0 0,1 0 0,-1 0-1,0 0 1,0 0 0,0 0 0,0 0 0,0 0 0,1 0-1,-1 0 1,0 0 0,0 0 0,0 0 0,0 0 0,0 0 0,1 0-1,-1 0 1,0 0 0,0 0 0,0 0 0,0 0 0,0 0 0,1 0-1,-1 0 1,0 0 0,0 0 0,0 0 0,0 1 0,0-1-1,0 0 1,1 0 0,4 12-321,2 20 395,-7-31-73,0-1 19,21 93 44,-18-85-47,-1 0 0,1-1-1,0 0 1,1 0-1,0 0 1,0 0 0,0-1-1,1 1 1,10 9 0,-13-14 32,0-1 1,-1 0 0,1 0-1,0-1 1,0 1-1,0 0 1,0-1 0,0 1-1,0-1 1,0 0 0,0 0-1,0 1 1,0-1 0,1 0-1,-1-1 1,0 1-1,0 0 1,0-1 0,0 1-1,0-1 1,0 0 0,0 1-1,0-1 1,-1 0 0,1 0-1,0 0 1,0-1 0,-1 1-1,1 0 1,-1-1-1,3-1 1,5-4 14,-1-1 0,0 0 0,0-1 0,8-11 0,128-198 461,-142 213-452,-2 4-41,0-1 0,0 1-1,1 0 1,-1-1 0,1 1 0,-1 0 0,1-1 0,0 1-1,-1 0 1,1 0 0,0 0 0,0 0 0,0 0 0,0 0-1,0 0 1,0 0 0,0 0 0,2-1 0,-1 4-65,0 1 0,-1-1 1,0 1-1,1 0 0,-1-1 1,0 1-1,0 0 0,0-1 0,-1 1 1,1 0-1,-1 0 0,0 0 1,1 4-1,-1-3 25,8 83-199,-8-62 272,2-1 1,1 0-1,10 42 1,-13-65-37,1 0 0,-1 0 0,0-1 0,0 1 0,0 0 1,1-1-1,-1 1 0,0 0 0,1-1 0,-1 1 0,1 0 0,-1-1 0,1 1 0,-1-1 1,1 1-1,-1-1 0,1 1 0,-1-1 0,1 1 0,0-1 0,-1 0 0,1 1 1,0-1-1,-1 0 0,1 1 0,0-1 0,-1 0 0,2 0 0,19-10 160,17-35 15,-33 39-149,8-14-61,19-24 215,-30 42-186,0 0 1,-1 0-1,1 1 1,0-1-1,0 0 1,0 1-1,0 0 0,0-1 1,0 1-1,0 0 1,1 0-1,-1 0 1,0 0-1,1 0 1,-1 1-1,4-2 0,-3 3-32,0 0 0,0 1-1,0-1 1,-1 0 0,1 1-1,-1-1 1,1 1 0,-1 0-1,0 0 1,1 0-1,-1 0 1,0 0 0,0 0-1,0 1 1,-1-1 0,1 1-1,0-1 1,-1 1 0,0 0-1,0 0 1,0-1-1,0 1 1,1 3 0,19 68-652,-14-34-1585,-5-5-1840</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10.172"/>
    </inkml:context>
    <inkml:brush xml:id="br0">
      <inkml:brushProperty name="width" value="0.05" units="cm"/>
      <inkml:brushProperty name="height" value="0.05" units="cm"/>
      <inkml:brushProperty name="color" value="#E71224"/>
    </inkml:brush>
  </inkml:definitions>
  <inkml:trace contextRef="#ctx0" brushRef="#br0">268 3 3329,'0'0'10415,"-20"-1"-10172,-63-1-172,78 3-48,0-1 0,0 1 0,0 1 0,0-1 0,0 1 0,0-1 0,0 1 0,1 1 0,-1-1 0,1 1 0,-1-1 1,1 1-1,0 1 0,0-1 0,1 0 0,-1 1 0,1 0 0,-1 0 0,-3 6 0,-1 0 26,1-1-28,0 0-1,1 0 0,0 1 0,0-1 1,1 2-1,0-1 0,1 0 0,-4 15 1,4-6-50,1 0 1,0 0 0,2 0 0,0 20 0,1-34 15,1 0-1,-1 0 1,1 0 0,0 0-1,0 0 1,0 0 0,1 0 0,-1 0-1,1 0 1,0-1 0,1 1-1,-1-1 1,1 0 0,0 1 0,0-1-1,4 4 1,-1-3 35,1 1 0,-1-1 1,1 0-1,0-1 0,0 0 1,0 0-1,1 0 0,-1-1 0,12 3 1,-1-1 39,1-1 1,0 0 0,0-2 0,1 0-1,-1-2 1,0 0 0,0-1 0,22-3-1,-22-1-23,-1 0 0,0-1-1,0-1 1,-1 0 0,0-1-1,0-1 1,-1-1 0,0 0-1,-1-1 1,0-1 0,0-1-1,-1 0 1,-1 0 0,-1-1-1,0-1 1,0 0 0,12-24-1,-20 31-42,-1 0 0,0 0 0,0 0 0,-1 0 0,0-1 0,-1 1 0,0-1 0,0 0-1,-1 1 1,0-1 0,0 0 0,-2-10 0,1 18 3,1-1-1,-1 1 1,1 0-1,-1-1 1,0 1 0,0 0-1,0-1 1,1 1-1,-1 0 1,0 0-1,0 0 1,-1 0 0,1 0-1,0 0 1,0 0-1,0 0 1,-1 0-1,1 0 1,-1 1 0,1-1-1,0 0 1,-1 1-1,1 0 1,-1-1-1,1 1 1,-1 0 0,1 0-1,-1-1 1,1 1-1,-1 0 1,1 1-1,-1-1 1,0 0 0,-1 1-1,1-1 5,-1 0-1,1 1 0,-1-1 0,1 1 1,0 0-1,-1 0 0,1 0 1,0 0-1,0 0 0,0 1 1,-1-1-1,1 0 0,0 1 1,1 0-1,-1-1 0,0 1 0,0 0 1,1 0-1,-1 0 0,-1 3 1,-1 12-55,1-1 0,0 1 0,1 0 0,0 0 0,2 0 1,0 0-1,1 0 0,4 24 0,-2-29 48,0-1-1,0 0 1,1 0 0,0 0 0,1 0-1,1-1 1,-1 0 0,2 0 0,-1 0-1,1-1 1,1 0 0,0 0-1,0-1 1,13 10 0,-6-6-137,0-1 0,0-1 0,1 0 0,1-2 0,0 1 0,0-2-1,0 0 1,25 5 0,19-2-3437</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12.282"/>
    </inkml:context>
    <inkml:brush xml:id="br0">
      <inkml:brushProperty name="width" value="0.05" units="cm"/>
      <inkml:brushProperty name="height" value="0.05" units="cm"/>
      <inkml:brushProperty name="color" value="#E71224"/>
    </inkml:brush>
  </inkml:definitions>
  <inkml:trace contextRef="#ctx0" brushRef="#br0">1 340 7090,'0'0'9707,"0"-1"-9701,0 1 1,0 0-1,0 0 1,0-1-1,0 1 0,0 0 1,0 0-1,0 0 1,0-1-1,0 1 0,0 0 1,0 0-1,0-1 1,1 1-1,-1 0 0,0 0 1,0 0-1,0 0 1,0-1-1,0 1 0,1 0 1,-1 0-1,0 0 1,0 0-1,0-1 0,0 1 1,1 0-1,-1 0 1,0 0-1,0 0 0,1 0 1,-1 0-1,0 0 1,0 0-1,0 0 0,1 0 1,-1 0-1,0 0 1,0 0-1,1 0 0,-1 0 1,0 0-1,0 0 1,0 0-1,1 0 0,-1 0 1,0 0-1,0 0 1,0 0-1,1 0 0,-1 0 1,0 1-1,0-1 1,0 0-1,1 0 0,-1 0 1,0 0-1,0 0 1,0 1-1,6 14 27,0 1 0,-2 0 0,0 0 0,-1 0 0,-1 1-1,1 16 1,-3 107 25,-2-64 357,3-82-383,0 0 1,0 1 0,0-1-1,1 1 1,0 0 0,0 0-1,0 0 1,0 0 0,5-7-1,6-14-34,-1 0 24,1 0 0,1 1 0,2 0 0,28-36 1,-32 46-17,0 1 1,1 1 0,1 0 0,0 1 0,1 0-1,0 1 1,1 0 0,21-9 0,-35 18-30,1 1 0,-1-1-1,1 1 1,0 0 0,0 0 0,0 0-1,0 1 1,0-1 0,-1 1 0,1-1 0,0 1-1,0 0 1,0 0 0,0 0 0,0 1 0,0-1-1,0 1 1,0 0 0,3 1 0,-4-1 4,1 1 0,-1 0 0,0 1 0,0-1 0,0 0 0,0 1 0,0-1 0,-1 1 0,1-1 0,-1 1 0,0 0 0,0 0 0,1-1 0,-2 1 1,1 0-1,0 0 0,-1 0 0,1 4 0,4 27 58,0 58 1,-2-18-187,-3-71 147,1 1 0,-1-1 0,1 0 1,-1 0-1,1 0 0,0 1 0,0-1 1,1 0-1,2 4 0,7-1 119,7-19 164,2-14-174,31-58 0,-34 54-348,39-52 0,-56 83 225,1-1 1,-1 0-1,1 0 1,0 1-1,-1-1 1,1 1-1,0-1 1,-1 0-1,1 1 1,0-1-1,0 1 1,0 0-1,0-1 0,-1 1 1,1 0-1,0-1 1,0 1-1,0 0 1,0 0-1,0 0 1,0 0-1,0 0 1,0 0-1,0 0 1,0 0-1,0 0 1,-1 1-1,1-1 1,0 0-1,0 0 1,0 1-1,0-1 1,0 1-1,-1-1 0,1 1 1,0-1-1,0 1 1,-1-1-1,1 1 1,0 0-1,-1-1 1,1 1-1,-1 0 1,1 0-1,0-1 1,-1 1-1,0 0 1,1 0-1,-1 0 1,0 0-1,1-1 1,-1 1-1,0 1 0,1-1-3,10 17-49,0 0 1,1-1-1,1-1 1,27 28-1,-31-37 48,0 1-1,1-2 0,0 1 0,0-1 1,0-1-1,1 0 0,0-1 0,0 1 1,0-2-1,16 4 0,1-2-522,-1-1-1,1-1 1,0-1-1,0-1 1,0-2-1,0-1 1,29-5 0,-53 6 448,0-1 1,0 0 0,1 0 0,-1 0-1,0 0 1,-1 0 0,1-1 0,-1 0 0,1 0-1,-1 0 1,0 0 0,0 0 0,0 0-1,-1-1 1,1 0 0,-1 1 0,0-1-1,0 0 1,0 0 0,-1 0 0,1 0 0,-1 0-1,0-1 1,0 1 0,0 0 0,-1-1-1,1 1 1,-1-1 0,-1-5 0,1 0-118,0 0 0,-1 0 0,0 1 0,-1-1 0,0 0 0,0 1 0,-1-1 0,-1 1-1,1 0 1,-2 0 0,1 0 0,-7-9 0,7 13 401,1 0 0,-1 0 0,0 1-1,-2 0 1,2 0 0,-1 0-1,1 0 1,-1 0 0,0 1-1,-1 0 1,1 0 0,0 1 0,-1-1-1,0 1 1,1 0 0,-1 1-1,0-1 1,0 1 0,0 0 0,0 1-1,0-1 1,0 1 0,0 1-1,-10 0 1,14 0-192,-1 0-1,1 0 0,0 1 1,-1-1-1,1 0 1,0 1-1,0-1 1,0 1-1,0 0 1,0 0-1,0 0 0,0 0 1,1 0-1,-1 0 1,1 0-1,0 0 1,-1 1-1,1-1 1,0 0-1,0 1 1,0-1-1,1 1 0,-1-1 1,0 5-1,-1 8-22,1 0-1,0-1 1,1 19-1,1-15 9,0-7 26,0 0-1,1 0 1,0-1 0,1 1 0,0 0 0,1-1 0,0 0 0,1 0 0,0 0-1,0-1 1,1 1 0,0-1 0,1-1 0,0 1 0,1-1 0,-1 0 0,11 7-1,-11-8 58,1-1 0,0 0 0,1 0 0,-1 0 0,1-1 0,0-1 0,1 1-1,0-2 1,0 1 0,0-1 0,0-1 0,0 1 0,0-2 0,0 0 0,0 0-1,0 0 1,1-1 0,17-3 0,-21 1 17,-1 0-1,1 0 1,-1-1 0,1 0-1,-1 0 1,0-1 0,0 0 0,0 0-1,-1 0 1,1-1 0,-1 1-1,0-1 1,0-1 0,-1 1-1,5-8 1,6-10 351,-1-1 1,18-41-1,-3 5-114,-29 59-328,0 0 1,0 1-1,1-1 1,-1 0-1,0 0 1,0 1-1,1-1 1,-1 0-1,0 0 0,1 1 1,-1-1-1,1 0 1,-1 1-1,1-1 1,-1 1-1,1-1 0,-1 1 1,1-1-1,0 1 1,-1-1-1,1 1 1,0-1-1,-1 1 1,1 0-1,0-1 0,0 1 1,-1 0-1,1 0 1,0 0-1,0-1 1,1 1-1,7 23-664,-7-15 778,-2-5-102,5 17-37,1 0-1,1 0 1,0 0 0,15 26 0,-20-42 70,1 0 0,-1 0 0,1-1-1,0 1 1,-1-1 0,2 1 0,-1-1 0,0 0 0,1 0 0,-1 0 0,1-1 0,0 0 0,0 1 0,0-1-1,0 0 1,0-1 0,0 1 0,0-1 0,1 0 0,-1 0 0,1 0 0,-1 0 0,1-1 0,-1 0 0,1 0-1,8-1 1,-9 0-15,1-1 0,-1 0-1,0 0 1,0 0 0,0 0-1,0 0 1,0-1-1,-1 0 1,1 0 0,-1 0-1,1 0 1,-1-1 0,0 1-1,-1-1 1,4-5 0,34-60 120,-30 46-77,-1 0 0,7-26 0,-12 72-216,1 0 0,15 41 0,-16-56 43,0 0 1,1 0-1,0 0 0,1-1 1,-1 0-1,1 0 1,1-1-1,-1 1 1,1-1-1,0-1 0,1 1 1,-1-1-1,1 0 1,0-1-1,0 0 1,1 0-1,13 3 0,-16-5-9,0 0 0,1 0-1,-1-1 1,1 0-1,-1 0 1,1-1-1,-1 0 1,1 0-1,0-1 1,-1 1-1,1-1 1,-1-1-1,0 1 1,1-1-1,-1 0 1,0-1 0,0 1-1,0-1 1,0 0-1,-1-1 1,1 0-1,-1 0 1,0 0-1,0 0 1,4-6-1,4-6 565,-1-1 0,-1-1 0,-1 0 0,0 0 0,-1-1 0,-1 0 0,6-24 0,-3 3 588,-1-2 0,6-62 0,-7-109 1982,-20 257-3176,4 243-168,8-192 312,-1-92-45,5 174 356,7-90-1578,10-3-4310,-9-51-1344</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12.655"/>
    </inkml:context>
    <inkml:brush xml:id="br0">
      <inkml:brushProperty name="width" value="0.05" units="cm"/>
      <inkml:brushProperty name="height" value="0.05" units="cm"/>
      <inkml:brushProperty name="color" value="#E71224"/>
    </inkml:brush>
  </inkml:definitions>
  <inkml:trace contextRef="#ctx0" brushRef="#br0">0 19 9674,'0'0'7090,"145"-6"-7026,-75 2 176,9 0 88,-9 0-328,-4 4 0,-5 0-56,-26 0-1241,-4 0-6120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8.992"/>
    </inkml:context>
    <inkml:brush xml:id="br0">
      <inkml:brushProperty name="width" value="0.2" units="cm"/>
      <inkml:brushProperty name="height" value="0.2" units="cm"/>
      <inkml:brushProperty name="color" value="#008C3A"/>
    </inkml:brush>
  </inkml:definitions>
  <inkml:trace contextRef="#ctx0" brushRef="#br0">14 3 48,'0'0'169,"0"0"-15,0 0 20,0 0-48,0 0-28,0 0-27,-13 0 49,12-3-400</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4:13.042"/>
    </inkml:context>
    <inkml:brush xml:id="br0">
      <inkml:brushProperty name="width" value="0.05" units="cm"/>
      <inkml:brushProperty name="height" value="0.05" units="cm"/>
      <inkml:brushProperty name="color" value="#E71224"/>
    </inkml:brush>
  </inkml:definitions>
  <inkml:trace contextRef="#ctx0" brushRef="#br0">1 1 12547,'0'0'6593,"172"150"-6593,-102-38-176,-18 38 176,-17 16-8,-35-2-80,-26-8 88,-35-20 0,-23-12-224,13-37-1928,10-24-2650</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32.150"/>
    </inkml:context>
    <inkml:brush xml:id="br0">
      <inkml:brushProperty name="width" value="0.2" units="cm"/>
      <inkml:brushProperty name="height" value="0.2" units="cm"/>
      <inkml:brushProperty name="color" value="#66CC00"/>
    </inkml:brush>
  </inkml:definitions>
  <inkml:trace contextRef="#ctx0" brushRef="#br0">1 72 200,'0'0'818,"0"0"-316,0 0-107,0 0-104,0 0 5,0 0-43,24 0 1110,66-5-1430,0-3-1,61-16 68,29-3-1170,-109 19-259</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37.767"/>
    </inkml:context>
    <inkml:brush xml:id="br0">
      <inkml:brushProperty name="width" value="0.2" units="cm"/>
      <inkml:brushProperty name="height" value="0.2" units="cm"/>
      <inkml:brushProperty name="color" value="#66CC00"/>
    </inkml:brush>
  </inkml:definitions>
  <inkml:trace contextRef="#ctx0" brushRef="#br0">331 17 288,'0'0'427,"0"0"-183,0 0-61,0 0-38,0 0 16,-9-4-2,5 2-140,0 0 0,-1 1 0,1-1 0,-1 1 0,1-1 0,-1 1 0,1 1 0,-1-1 0,0 1 0,1-1 0,-1 1 0,0 1 0,1-1 0,-1 1 0,0 0 0,1 0 0,-1 0 0,1 0 0,-1 1 0,1 0 0,0 0 0,0 0 0,-1 1-19,-14 11 22,2 2-1,-1 0 0,2 1 0,0 1 0,1 0 1,1 1-1,1 1 0,1 0 0,0 1 0,2 0 1,0 0-1,2 1 0,0 1 0,1-1 1,2 1-1,0 0 0,1 1 0,1-1 0,2 1 1,0 8-22,1-27 0,1 0 0,-1 0 0,1-1 0,0 1 0,0 0 0,0-1 0,1 1 1,0-1-1,0 1 0,0-1 0,0 0 0,1 0 0,-1 0 0,1 0 0,0 0 0,0-1 1,2 2-1,1 0-4,0-1 0,0 1 1,0-2-1,0 1 1,1-1-1,-1 0 0,1 0 1,0-1-1,0 1 1,0-2-1,0 1 4,14 1-28,0 0 0,0-2-1,0 0 1,-1-1 0,1-1 0,0-1 0,18-5 28,-9 1-76,-1-2 0,0-1 1,-1-1-1,0-2 0,0 0 0,-1-2 1,-1-1-1,0-1 0,12-12 76,-36 27 34,0-1-1,1 0 1,-1 0-1,0 0 1,0 0 0,-1 0-1,1 0 1,0 0-1,-1-1 1,1 1-1,-1-1 1,0 1-1,0-1 1,0 0-1,0 1 1,0-1-1,-1 0 1,1 1-1,-1-1 1,0 0-1,0-3-33,-8 11 265,5 0-267,1 0 0,0 0 1,0 0-1,0 0 1,0 0-1,1 0 0,0 0 1,0 1-1,1-1 1,-1 0-1,1 1 1,0-1-1,0 0 0,1 1 1,0-1-1,0 0 1,0 1-1,1-1 0,-1 0 1,1 0-1,0 0 1,1 0-1,-1-1 1,1 1-1,0 0 0,0-1 1,0 0-1,1 0 1,0 0-1,0 0 0,0-1 1,0 1 1,6 0-3,1-1 1,0 1-1,0-2 0,0 0 1,0 0-1,0-1 0,0 0 1,0-1-1,1 0 0,-1-1 1,0 0-1,0-1 0,0 0 1,0-1-1,10-3 3,-20 5 0,1 1 0,-1-1 0,1 1 0,-1-1 0,0 0 1,1 1-1,-1-1 0,0 0 0,0 0 0,0 0 0,0 0 0,0 0 0,0 0 0,0 0 0,0-1 1,0 1-1,0 0 0,0 0 0,-1-1 0,1 1 0,-1 0 0,1-1 0,-1 1 0,1-1 1,-1 1-1,0-1 0,0 1 0,0-1 0,1 1 0,-1-1 0,-1 1 0,1 0 0,0-1 1,0 1-1,-1-1 0,1 1 0,0-1 0,-1 1 0,0 0 0,1-1 0,-1 1 0,0 0 1,0-1-1,1 1 0,-1 0 0,0 0 0,0 0 0,0 0 0,-1-1 0,-5-6 0,-1 1-1,0 0 1,-1 0-1,1 0 1,-1 1 0,-2-1 0,-36-18 29,34 20-14,1-1 0,-1-1 0,1 0 0,1 0 0,-1-1 0,1-1 0,0 0 0,1-1 0,-7-7-15,15 14-14,0 0 0,1-1 1,-1 1-1,1 0 0,-1-1 1,1 1-1,0-1 1,0 1-1,0-1 0,1 1 1,-1-1-1,1 0 0,0 1 1,0-1-1,0 0 0,1 1 1,-1-1-1,1 1 1,1-4 13,0 2-24,0 0 1,0 0 0,1 0-1,0 0 1,0 1-1,0-1 1,1 1 0,0 0-1,-1 0 1,1 0 0,1 0-1,2-1 24,1-1-17,0 0 0,1 1-1,0 0 1,1 0 0,-1 1 0,1 0-1,-1 1 1,1 0 0,0 1-1,0-1 1,1 2 0,-1 0-1,0 0 1,3 1 17,-10 0-5,0 1 0,1 0-1,-1 0 1,1 0 0,-1 1 0,0-1-1,0 1 1,0 0 0,0 0 0,0 0-1,0 0 1,-1 0 0,1 1 0,0-1-1,-1 1 1,0-1 0,0 1 0,0 0-1,0 0 1,0 0 0,0 0 0,-1 1 0,1 1 5,5 13 1,0 0 0,-1 0 0,2 19-1,-3-19 6,5 28 13,-6-22 13,2-1 0,0 0 0,1 0 0,9 16-32,-16-39 1,0 1 0,0-1 0,1 1 0,-1-1 0,0 1 0,0-1 0,0 0 0,1 1 1,-1-1-1,0 1 0,1-1 0,-1 0 0,0 1 0,1-1 0,-1 0 0,0 0 0,1 1 0,-1-1 0,1 0 0,-1 0 0,0 0 0,1 1 0,-1-1 0,1 0 0,-1 0 0,1 0 0,-1 0 1,1 0-1,-1 0 0,0 0 0,1 0 0,-1 0 0,1 0 0,-1 0 0,1 0 0,0 0-1,14-15 26,10-34 10,-22 42-28,5-10 33,0-1-16,-1 1-1,2 0 0,0 0 1,1 1-1,1 0 0,0 1 0,1 0 1,1 1-1,5-4-24,-16 16 4,0 1 0,-1 0 0,1-1 0,0 1 0,-1 0 0,1 0-1,0 0 1,0 0 0,0 1 0,0-1 0,0 1 0,0-1 0,0 1 0,0-1 0,0 1 0,0 0-1,0 0 1,0 0 0,0 0 0,0 1 0,0-1 0,0 0 0,0 1 0,0 0 0,0-1 0,0 1-1,0 0 1,0 0 0,0 0 0,-1 0 0,1 0 0,0 0 0,-1 1 0,1-1 0,-1 0 0,1 1 0,-1 0-1,0-1 1,1 1 0,-1 0 0,0-1 0,0 1 0,0 1-4,5 9 52,0-1 0,0 1-1,-2 0 1,1 1 0,-2-1 0,2 6-52,4 25 43,-1 0 0,-2 0 0,-2 1 0,-1 14-43,-3-46-110,0-1 1,2 1-1,-1-1 1,1 1-1,1-1 1,0 0-1,1 0 1,0 0-1,3 6 110,5 1-1324</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38.149"/>
    </inkml:context>
    <inkml:brush xml:id="br0">
      <inkml:brushProperty name="width" value="0.2" units="cm"/>
      <inkml:brushProperty name="height" value="0.2" units="cm"/>
      <inkml:brushProperty name="color" value="#66CC00"/>
    </inkml:brush>
  </inkml:definitions>
  <inkml:trace contextRef="#ctx0" brushRef="#br0">74 0 1064,'0'0'888,"0"0"-504,0 0-239,0 0-137,0 0 80,-34 132-48,16-20 72,6 24-16,3-9-72,9-28 48,0-33-72,0-10-88,0-11-320,0-11-865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38.562"/>
    </inkml:context>
    <inkml:brush xml:id="br0">
      <inkml:brushProperty name="width" value="0.2" units="cm"/>
      <inkml:brushProperty name="height" value="0.2" units="cm"/>
      <inkml:brushProperty name="color" value="#66CC00"/>
    </inkml:brush>
  </inkml:definitions>
  <inkml:trace contextRef="#ctx0" brushRef="#br0">1 257 1280,'0'0'891,"20"-1"-652,400-46-403,-368 41-406,1 2 0,20 2 570,-31-16 1206,44-9-1298,-58 20-26,-2-2 0,1 0 1,-1-2-1,0-1 0,1-2 118,-26 14-1,0 0 0,0-1-1,0 0 1,0 1 0,0-1 0,-1 0 0,1 1-1,0-1 1,0 0 0,0 0 0,-1 0 0,1 1-1,0-1 1,-1 0 0,1 0 0,0 0 0,-1 0-1,0 0 1,1-1 0,-1 1 0,0 0 0,1 0-1,-1 0 1,0 0 0,0 0 0,0 0 0,0-1-1,0 1 1,0 0 0,0 0 0,0 0 0,-1 0-1,1 0 1,0 0 0,-1 0 0,1 0 0,0 0-1,-1 0 1,0 0 0,1 0 0,-1 0 0,0 0-1,1 0 1,-1 0 0,0 0 0,0 0 0,0 1-1,1-1 1,-1 0 0,0 1 0,-1-1 1,-4-4 18,-1 0 1,1 1-1,-1 0 0,0 0 1,0 1-1,-6-3-18,6 4 22,0-1 0,0 2 0,0-1 0,0 1 0,-1 0 0,1 0 0,0 1 0,0 0-1,-1 0 1,1 1 0,0 0 0,0 0 0,0 1 0,0-1 0,0 2 0,0-1 0,0 1 0,1 0 0,-1 0-1,1 1 1,0 0 0,-5 4-22,0 1 23,1 0 0,0 1 1,1 1-1,0-1 0,1 1 0,0 1 0,1-1 0,0 1 0,1 1 0,0-1 1,-2 10-24,5-15 0,1-1 1,0 1 0,0 0 0,0 0 0,1 0 0,0 0 0,1 0-1,0 0 1,0 1 0,0-1 0,1 0 0,0 0 0,0 1-1,0-5-3,1 1 1,-1-1-1,1 0 0,-1 0 1,1 1-1,0-1 1,0 0-1,0 0 0,1-1 1,-1 1-1,1 0 1,-1-1-1,1 0 1,0 1-1,0-1 0,0 0 1,0-1-1,1 1 1,-1 0-1,0-1 0,1 0 1,-1 0-1,1 0 1,-1 0-1,2 0 3,22 2-115,0 0 0,0-2-1,0-1 1,0-1 0,0-1 0,0-2-1,16-4 116,54-14-860</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38.931"/>
    </inkml:context>
    <inkml:brush xml:id="br0">
      <inkml:brushProperty name="width" value="0.2" units="cm"/>
      <inkml:brushProperty name="height" value="0.2" units="cm"/>
      <inkml:brushProperty name="color" value="#66CC00"/>
    </inkml:brush>
  </inkml:definitions>
  <inkml:trace contextRef="#ctx0" brushRef="#br0">413 1 520,'0'0'984,"0"0"-440,0 0-119,0 0-177,0 0-248,-112 56 48,61-4-8,8 6-64,0 0 64,4-4-40,9-7 0,8-8 0,1-12-96,-1-8-272,9-7-313,-4-9-703</inkml:trace>
  <inkml:trace contextRef="#ctx0" brushRef="#br0" timeOffset="1">60 18 1408,'0'0'664,"0"0"-432,0 0-151,0 0-33,0 0 224,0 0 72,104 151-320,-70-93 32,0-2 16,-4-3-144,5-7-56,4-9-40,8-2-272,-4-12-489</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39.292"/>
    </inkml:context>
    <inkml:brush xml:id="br0">
      <inkml:brushProperty name="width" value="0.2" units="cm"/>
      <inkml:brushProperty name="height" value="0.2" units="cm"/>
      <inkml:brushProperty name="color" value="#66CC00"/>
    </inkml:brush>
  </inkml:definitions>
  <inkml:trace contextRef="#ctx0" brushRef="#br0">117 0 1528,'0'0'640,"0"0"-480,0 0-103,-30 136-1,8-24-8,-3 28 168,3-11-208,5-30 48,17-41-56,0-29-152,0-6-281,17-11-943</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39.651"/>
    </inkml:context>
    <inkml:brush xml:id="br0">
      <inkml:brushProperty name="width" value="0.2" units="cm"/>
      <inkml:brushProperty name="height" value="0.2" units="cm"/>
      <inkml:brushProperty name="color" value="#66CC00"/>
    </inkml:brush>
  </inkml:definitions>
  <inkml:trace contextRef="#ctx0" brushRef="#br0">1 9 1480,'0'0'224,"0"0"-160,168-8 16,-82 8-56,30 0 8,-26 0-32,-12 0-680</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1.316"/>
    </inkml:context>
    <inkml:brush xml:id="br0">
      <inkml:brushProperty name="width" value="0.2" units="cm"/>
      <inkml:brushProperty name="height" value="0.2" units="cm"/>
      <inkml:brushProperty name="color" value="#66CC00"/>
    </inkml:brush>
  </inkml:definitions>
  <inkml:trace contextRef="#ctx0" brushRef="#br0">0 1117 848,'0'0'346,"15"-17"-232,75-81-142,124-141 19,-183 199 69,-1-1 1,-2-2-1,-2-2 1,19-43-61,-33 60 8,-1-2 0,-1 1 1,-2-1-1,-1-1 0,-1 1 0,-2-1 1,-1 0-1,-1-20-8,-2 46 12,0 1 0,0 0 0,-1-1 0,1 1 0,-1 0 0,0-1 0,0 1 0,-1 0 0,0 0 0,1 0 0,-1 0 0,0 0 0,-1 0 0,1 1 0,-1-1 0,1 1 0,-1 0 0,-1-1-12,1 2 10,0 0 0,1 0 1,-1 0-1,0 1 0,0-1 0,0 1 0,0 0 0,-1 0 0,1 0 0,0 0 0,0 0 0,-1 1 0,1 0 0,0-1 0,-1 1 0,1 0 1,-1 1-1,1-1 0,0 1 0,0-1 0,-1 1 0,1 0 0,0 0 0,0 1 0,-1-1-10,-4 3 12,1 0-1,0 1 0,0 0 1,0 0-1,1 0 1,-1 1-1,1 0 0,1 0 1,-1 1-1,1-1 1,0 1-1,1 0 0,-4 7-11,-3 6 32,2 0 0,0 0 0,1 1 0,-5 22-32,1 12 4,3 1-1,2 0 1,3 0-1,2 1 1,2 0 0,4 8-4,-2-44 2,0-1 0,1 0 1,1 0-1,1 0 0,0 0 1,8 16-3,-7-24-2,0 0 1,1-1 0,0 1-1,0-2 1,1 1 0,0-1 0,1 0-1,1-1 1,-1 0 0,1-1 0,3 2 1,6 2-33,1 0 0,1-1 0,0-1 0,1-1 0,0-1 0,0 0 0,1-2 0,0-1 0,0-1 1,0-1-1,0 0 0,0-2 0,1-1 0,-1-1 0,1-1 0,-1-1 0,0-1 0,12-4 33,-27 6-38,1-1 1,-1 0-1,0-1 0,0 0 0,0 0 0,-1-1 0,1 1 0,-1-2 0,0 1 0,0-1 1,-1 0-1,0-1 0,0 1 0,0-1 0,-1 0 0,0-1 0,0 1 0,-1-1 0,0 0 0,-1 0 1,1 0-1,0-7 38,3-13 87,-1-1 0,-1 0 1,-2-1-1,-1 1 1,-1-1-1,-2-2-87,1 31 12,0 1 0,0-1-1,0 1 1,0 0 0,0-1 0,1 1 0,-1 0 0,-1-1-1,1 1 1,0-1 0,0 1 0,0 0 0,0-1 0,0 1-1,0-1 1,0 1 0,0 0 0,-1-1 0,1 1 0,0 0-1,0-1 1,0 1 0,-1 0 0,1 0 0,0-1 0,-1 1-1,1 0 1,0-1 0,0 1 0,-1 0 0,1 0 0,0 0-1,-1-1 1,1 1 0,-1 0 0,1 0 0,0 0-1,-1 0 1,1 0-12,-16 8 150,-13 21-94,22-15-56,0 1-1,0 0 1,1 1 0,1-1 0,1 1-1,0 0 1,1 0 0,1 1 0,0-1 0,1 1-1,1-1 1,1 11 0,-1-22-5,0-1 0,1 1 0,-1-1 0,1 1 0,0 0 0,0-1 0,1 0 0,0 1 0,-1-1 0,1 0 0,0 0 0,1 1 0,-1-2 0,1 1 0,0 0 0,0-1 0,0 1 0,0-1 0,1 0-1,-1 0 1,1 0 0,0 0 0,0-1 0,0 1 0,0-1 0,0 0 0,1-1 0,-1 1 0,0-1 0,1 1 0,-1-1 0,1-1 0,4 1 5,0 1-13,1-1 0,-1-1 0,0 0 0,1 0-1,-1-1 1,1 0 0,-1-1 0,0 0 0,0 0 0,0-1 0,0 0 0,0 0-1,-1-1 1,0-1 0,1 1 0,4-5 13,-6 4 26,0 0-1,-1-1 1,0 0-1,0 0 1,0-1-1,-1 0 1,1 0 0,-2 0-1,1 0 1,-1-1-1,0 0 1,-1 0-1,0 0 1,0 0 0,-1 0-1,0-1 1,1-4-26,6 33-92,-5-7 112,0-1-1,0 0 1,1 0 0,1-1 0,0 0 0,3 4-20,-7-11 1,0-1 0,1 0 0,-1 0 0,1 0 1,0 0-1,0 0 0,0-1 0,0 1 0,1-1 1,-1 0-1,1 0 0,-1 0 0,1 0 0,0 0 1,0-1-1,0 0 0,0 0 0,-1 0 0,2 0 1,-1-1-1,4 1-1,-5-1 2,1 0 1,-1 0 0,0 0 0,1-1-1,-1 1 1,1-1 0,-1 0-1,0 0 1,1 0 0,-1 0-1,0-1 1,0 1 0,0-1-1,0 0 1,0 0 0,0 0-1,0 0 1,-1-1 0,1 1-1,-1 0 1,0-1 0,1 0-1,-1 0 1,-1 0 0,1 0-1,0 0 1,-1 0 0,1 0 0,-1 0-1,0-2-2,3-10 19,-1-1 1,0 1-1,-3-1 0,1 1 0,0-1 1,-2-5-20,1 14 9,31 31-42,-22-17 33,1 0-1,0-2 1,0 1 0,0-1 0,1 0 0,-1-1-1,1 0 1,0-1 0,0 0 0,1-1-1,-1-1 1,0 1 0,1-2 0,3 1 0,-2-1 0,1 0-1,-1-1 1,0-1 0,0 0 0,0-1 0,0 0-1,0-1 1,-1 0 0,0-1 0,1 0 0,-2-1 0,5-3 0,-13 6-11,1 0 0,-1 0 0,0-1 0,0 1 0,0-1 0,-1 0 0,1 0 0,-1 0 0,0 0 0,0-1 0,0 1 0,0 0 0,-1-1 0,0 1 1,0-1-1,0 0 0,-1 1 0,1-1 0,-1-1 11,0 4 4,1-1 1,-1 1 0,0-1 0,0 1-1,0-1 1,-1 1 0,1-1-1,0 1 1,-1-1 0,0 1-1,1 0 1,-1-1 0,0 1-1,0 0 1,-1 0 0,1 0-1,0-1 1,-1 1 0,1 0-1,-1 1 1,0-1 0,1 0-1,-1 0 1,0 1 0,0-1-1,0 1 1,0 0 0,-1-1-1,1 1 1,0 0 0,-1 0-1,1 1 1,0-1 0,-1 0 0,0 1-5,-1-1 8,0 1 0,0 0 1,0 1-1,0-1 1,0 1-1,1-1 0,-1 1 1,0 1-1,0-1 1,0 0-1,1 1 0,-1 0 1,1 0-1,-1 0 1,1 0-1,0 0 0,0 1 1,0-1-1,0 1 1,0 0-1,0 0 0,1 0 1,-1 0-1,1 1 1,0-1-1,0 0 1,0 1-1,0 2-8,-2 2-2,1 1 0,-1-1 0,2 1 0,-1 0 0,1 0 0,1 0 0,-1 1 0,2-1 0,-1 0 0,1 0 0,1 1 1,-1-1 1,1-6-2,0 0 0,-1-1 0,1 1 0,0-1 1,0 1-1,1-1 0,-1 1 0,0-1 0,1 0 0,0 0 1,-1 1-1,1-1 0,0 0 0,0-1 0,0 1 1,0 0-1,0-1 0,1 1 0,-1-1 0,0 1 1,1-1-1,-1 0 0,1 0 0,-1 0 0,1-1 1,0 1-1,1 0 2,9 1-10,1 0 1,-1 0-1,1-1 1,11-1 9,-21 0-3,18-2-32,0 0 0,-1-1 0,1-2 0,-1 0 0,0-1 0,0-1-1,-1-1 1,1-1 0,-2-1 0,1-1 0,-2 0 0,0-1 0,5-5 35,30-25-31,-2-2 0,-2-2 0,29-37 31,-51 52 66,-1-1 1,-1-2 0,-2-1-1,-2 0 1,-1-1 0,14-37-67,-22 45 23,-2-1 1,-1-1-1,-1 1 0,-2-1 1,-1 0-1,-1-1 1,-2 1-1,-1-1 1,-2-19-24,0 45 11,1 0 0,-1 0 0,0 1 0,0-1 0,0 0 0,-1 1 0,0-1 0,1 1 1,-2-1-1,1 1 0,0 0 0,-1 0 0,0 0 0,0 0 0,0 0 0,-1 1 0,1-1 1,-1 1-1,1 0 0,-1 0 0,-4-2-11,4 3 4,0 1 1,1-1-1,-1 1 0,0 0 1,0 0-1,0 0 0,0 0 0,0 1 1,0 0-1,0 0 0,-1 0 1,1 0-1,0 0 0,0 1 1,0 0-1,0 0 0,0 0 1,0 0-1,1 1 0,-1-1 1,0 1-1,1 0 0,-1 0 1,1 0-1,-4 3-4,-5 7 7,1 0 1,0 1-1,0 0 1,1 1-1,1 0 1,1 0-1,0 1 1,0 0-1,2 0 1,-5 15-8,-11 33 33,3 2 0,3 0 0,3 1 0,3 0 0,3 1 1,2 1-1,4 0 0,4 40-33,-2-87 14,1 0 0,1-1 0,0 0 0,2 1 0,0-1 0,1-1 0,1 1 0,1-1 1,1 0-1,8 13-14,-8-19-3,0-1 0,1 1 0,0-2 0,1 1 0,1-1 0,-1-1 0,2 0 0,-1-1 0,1 0 0,1-1 0,-1-1 0,1 0 0,1 0 0,2-1 3,1 2-71,0-2 1,1-1 0,-1 0 0,1-1 0,0-1-1,0-1 1,1 0 0,-1-2 0,0 0-1,0-1 1,1-1 0,15-4 70,-19 1-155,0-1 0,-1-1 1,0-1-1,13-8 155,49-34-979</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1.714"/>
    </inkml:context>
    <inkml:brush xml:id="br0">
      <inkml:brushProperty name="width" value="0.2" units="cm"/>
      <inkml:brushProperty name="height" value="0.2" units="cm"/>
      <inkml:brushProperty name="color" value="#66CC00"/>
    </inkml:brush>
  </inkml:definitions>
  <inkml:trace contextRef="#ctx0" brushRef="#br0">35 1 856,'0'0'1192,"0"0"-920,0 0-47,0 0-225,0 0 0,0 0 16,-35 102 56,35-57-16,18 1-56,20-3-24,10 3-353,-10-11-231,-12-10-1008</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9.487"/>
    </inkml:context>
    <inkml:brush xml:id="br0">
      <inkml:brushProperty name="width" value="0.2" units="cm"/>
      <inkml:brushProperty name="height" value="0.2" units="cm"/>
      <inkml:brushProperty name="color" value="#008C3A"/>
    </inkml:brush>
  </inkml:definitions>
  <inkml:trace contextRef="#ctx0" brushRef="#br0">184 8 0,'0'0'140,"0"0"-35,0 0-81,-4-2-34,-5 1 19,2-1 1,0 1 0,-1 1-1,1-2 1,0 4-1,-2-2 1,2 0 0,0 1-1,-1 1 1,1-1 0,0 2-1,0-1 1,0 1-1,0 0 1,0 2 0,1-2-1,-1 2 1,0 0 0,1 0-1,1-1 1,-1 3-1,0-1 1,-2 3-10,6-7-2,1 0 0,1-1 1,-1-1-1,-1 2 0,2-1 0,-1 1 0,1-1 1,-2 1-1,2 0 0,0-1 0,-1 1 0,1-1 1,0 1-1,0 0 0,0-1 0,0 1 0,0-1 0,0 1 1,0-1-1,0 1 2,0 0-4,0-2 0,1 1 0,-1-1 0,2 2 0,-2-2 1,0 1-1,1-1 0,-1 2 0,2-2 0,-2 2 0,1-2 0,0 0 0,-1 1 0,2-1 0,-2 0 1,1 2-1,1-2 0,-2 0 0,1 0 0,0 0 0,-1 1 0,2-1 4,8 0-36,0 2 0,-1-2 0,1 0-1,0 0 1,4-2 36,-4 1-21,-1-1 4,-2 2 1,0-3-1,1 1 0,-1 1 0,0-2 1,0-1-1,0 1 0,0-1 0,2-1 17,5-3-5</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2.266"/>
    </inkml:context>
    <inkml:brush xml:id="br0">
      <inkml:brushProperty name="width" value="0.2" units="cm"/>
      <inkml:brushProperty name="height" value="0.2" units="cm"/>
      <inkml:brushProperty name="color" value="#66CC00"/>
    </inkml:brush>
  </inkml:definitions>
  <inkml:trace contextRef="#ctx0" brushRef="#br0">1 90 1816,'0'0'1297,"0"0"-1145,0 0-152,112-31-216,-43 11 112,29 3-160,44 3-177,-17 7-775</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3.023"/>
    </inkml:context>
    <inkml:brush xml:id="br0">
      <inkml:brushProperty name="width" value="0.2" units="cm"/>
      <inkml:brushProperty name="height" value="0.2" units="cm"/>
      <inkml:brushProperty name="color" value="#66CC00"/>
    </inkml:brush>
  </inkml:definitions>
  <inkml:trace contextRef="#ctx0" brushRef="#br0">72 0 1040,'0'0'352,"1"18"-260,3 133 275,-7 6-367,-2-81 90,-3-1 1,-3 0-1,-8 23-90,-12 19 41,31-115 29,3-7-38,0 1-35,-1 0 0,1 0 0,0 0 0,0 1-1,0-1 1,0 1 0,0-1 0,1 1 0,0 0 0,-1 1-1,1-1 1,3-1 3,3 1 4,0 0-1,0 1 1,0 0-1,0 0 1,1 1-1,-1 1 1,0 0-1,1 0 1,7 2-4,96 18 39,-90-15-53,100 19-451,0-6 0,7-5 465,-76-9-1010</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3.421"/>
    </inkml:context>
    <inkml:brush xml:id="br0">
      <inkml:brushProperty name="width" value="0.2" units="cm"/>
      <inkml:brushProperty name="height" value="0.2" units="cm"/>
      <inkml:brushProperty name="color" value="#66CC00"/>
    </inkml:brush>
  </inkml:definitions>
  <inkml:trace contextRef="#ctx0" brushRef="#br0">1 231 1024,'0'0'511,"0"0"-199,21-16-192,73-53-116,-81 61-52,0 0 0,0 1-1,1 1 1,0 0 0,0 1 0,1 0 48,34-14-575,-48 19 567,0-1 0,0 1 0,-1 0 0,1-1 0,0 1 0,0-1 0,0 1 0,-1-1 0,1 0 0,0 1 0,-1-1 0,1 0 0,0 1 0,-1-1 0,1 0 0,-1 0 0,1 1 0,-1-1 0,0 0 0,1 0 0,-1 0 0,0 0 1,0 0-1,1 0 0,-1 0 0,0 0 0,0 1 0,0-1 0,0 0 0,0 0 0,0 0 0,0 0 0,-1 0 0,1 0 0,0 0 0,0 0 0,-1 0 0,1 1 0,-1-1 0,1 0 0,0 0 0,-1 0 0,0 1 0,1-1 0,-1 0 0,1 0 0,-1 1 0,0-1 0,0 1 0,1-1 0,-1 1 0,0-1 0,0 0 8,-5-3 77,1 0 1,-1 0-1,0 0 0,0 0 0,0 1 0,-3-1-77,2 1 71,0 1 0,0-1 0,0 2 1,0-1-1,0 1 0,0 0 0,-1 0 0,1 1 1,-1 0-1,-4 0-71,9 1 14,-1 0 0,1 0 1,0 0-1,0 0 0,0 0 1,0 1-1,0-1 0,0 1 0,0 0 1,0 0-1,0 0 0,1 0 1,-1 0-1,1 0 0,0 1 0,0-1 1,0 1-1,0 0 0,0 0 1,0 0-1,1 0 0,-1 0 1,1 0-1,0 0-14,-3 7 7,0 0-1,1 0 1,0 1 0,0-1-1,2 1 1,-1 0 0,1-1-1,1 1 1,0 0 0,0 0 0,1-1-1,0 1 1,1 0 0,1-1-1,-1 1 1,2-1 0,-1 0-1,1 0 1,1 0 0,0-1 0,0 1-1,1-1 1,0 0 0,1-1-1,0 0 1,0 0 0,1 0-1,-1-1 1,2 0 0,-1 0 0,1-1-1,0 0 1,0-1 0,1 0-1,0 0 1,0-1 0,0-1-1,0 1 1,0-1 0,6 0-7,14 2-258,1-2 0,-1 0 0,27-3 258,21 0-824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3.962"/>
    </inkml:context>
    <inkml:brush xml:id="br0">
      <inkml:brushProperty name="width" value="0.2" units="cm"/>
      <inkml:brushProperty name="height" value="0.2" units="cm"/>
      <inkml:brushProperty name="color" value="#66CC00"/>
    </inkml:brush>
  </inkml:definitions>
  <inkml:trace contextRef="#ctx0" brushRef="#br0">0 34 648,'0'0'551,"0"0"-166,0 0-173,0 0-98,0 0-94,0 13-35,1 9 23,1 0 0,1-1 0,1 0 0,1 0-1,3 10-7,-6-26 3,0 1-1,0-1 0,0 0 0,1 0 0,-1 0 0,1 0 1,1 0-1,-1-1 0,1 0 0,-1 1 0,1-1 0,4 2-2,-6-4 1,1-1-1,-1 0 0,1 1 1,-1-1-1,1 0 1,0-1-1,0 1 0,-1 0 1,1-1-1,0 0 0,0 1 1,0-1-1,-1 0 0,1-1 1,0 1-1,0 0 0,0-1 1,-1 0-1,1 1 1,0-1-1,-1 0 0,1 0 1,-1-1-1,1 1 0,-1-1 1,2 0-1,1-1-13,-1 0 0,0-1 1,0 1-1,0-1 0,0 0 0,-1 0 1,1-1-1,-1 1 0,0-1 0,-1 1 1,1-1-1,-1 0 0,1 0 1,-1-1 12,24-82-36,-8 25 134,-18 62-96,0 1 0,0 0 0,0-1 1,0 1-1,0 0 0,0-1 0,0 1 1,0 0-1,0-1 0,0 1 0,1 0 1,-1-1-1,0 1 0,0 0 0,0-1 1,0 1-1,1 0 0,-1 0 0,0-1 1,0 1-1,1 0 0,-1 0 0,0-1 1,0 1-1,1 0 0,-1 0 0,0 0 1,1-1-1,-1 1 0,0 0 0,1 0 1,-1 0-1,0 0 0,1 0 0,-1 0 1,1 0-1,-1 0 0,0 0 0,1 0 1,-1 0-1,0 0 0,1 0 0,-1 0 1,0 0-1,1 0 0,-1 0 0,0 0 1,1 0-1,-1 1 0,0-1 0,1 0 1,-1 0-1,0 0 0,1 1 0,-1-1 1,0 0-1,0 0 0,1 1 0,-1-1 1,0 0-1,0 1 0,0-1-2,18 32-41,-2-3 57,-9-22-8,-1 0 0,1-1 1,0 0-1,0 0 0,1-1 0,-1 0 0,1 0 0,1-1 0,-1 0 0,0 0 0,1-1 0,0 0 0,0-1 0,0 0 0,0 0 0,1-1-8,14 2-31,-1-1 0,2-2 0,-1 0 0,1-1 0,9-3 31,-27 3-35,1 0 0,-1-1 1,1 1-1,-1-2 0,0 1 1,0-1-1,0 0 0,0 0 35,-4 1-9,-1 1-1,0 0 0,0-1 1,0 1-1,0-1 1,0 0-1,0 0 0,-1 0 1,1 0-1,-1 0 0,1 0 1,-1 0-1,0 0 1,1 0-1,-1-1 0,0 1 1,-1-1-1,1 1 1,0 0-1,-1-1 0,1 1 1,-1-1-1,0 0 1,0 0 9,0-1 16,1 0 0,-2 1 1,1-1-1,0 0 0,-1 1 1,0-1-1,0 0 0,0 1 1,0-1-1,0 1 0,-1-1 1,1 1-1,-1 0 1,0-1-1,0 1 0,-1 0 1,-1-2-17,0 2 27,1 1 0,-1-1 0,1 1 0,-1 0 0,0 0 0,0 1 1,0-1-1,0 1 0,0 0 0,0 0 0,0 0 0,0 1 0,0-1 1,-1 1-1,1 0 0,-2 0-27,1 0 6,0 1 0,1 0 0,-1-1 0,0 1 0,1 1 0,-1-1 0,1 1 0,0-1 0,0 1 0,-1 1 0,1-1 0,0 1 0,1-1 0,-1 1 0,0 0 0,1 0 0,0 1 0,0-1 0,0 1 0,0-1 0,0 1 0,1 0 0,-1 0 0,1 0 0,-2 5-6,0 1 11,0 0-1,1 0 0,0 1 0,1-1 0,0 1 0,0-1 0,1 1 0,1 0 0,0 0 0,0-1 0,1 3-10,0-7-1,1 0 0,0 0 0,0 0-1,1 0 1,-1-1 0,1 1 0,0-1-1,1 0 1,-1 0 0,1 0 0,0 0 0,1 0-1,-1-1 1,1 0 0,0 0 0,0 0 0,0-1-1,0 0 1,0 1 0,1-2 0,0 1 0,2 0 1,18 8-7,0-2 0,0 0 1,1-2-1,11 1 7,37 6-607,32 1 607,-65-12-1191</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4.514"/>
    </inkml:context>
    <inkml:brush xml:id="br0">
      <inkml:brushProperty name="width" value="0.2" units="cm"/>
      <inkml:brushProperty name="height" value="0.2" units="cm"/>
      <inkml:brushProperty name="color" value="#66CC00"/>
    </inkml:brush>
  </inkml:definitions>
  <inkml:trace contextRef="#ctx0" brushRef="#br0">1 952 1192,'0'0'955,"0"0"-587,0 0-348,18-23-54,-4 6 27,43-50-32,18-14 39,-16 19-40,34-48 40,-72 84 18,-2-2-1,-1 0 1,-1-2 0,-2 0-1,10-26-17,-16 27-5,-2-2 0,-1 1 0,-1-1 0,-2 0-1,-1 0 1,-2 0 0,-1 0 0,-3-16 5,4 40-4,-1-1 0,0 0 0,-1 1 1,0-1-1,0 1 0,-1 0 0,0-1 0,-3-4 4,5 10 5,0 0 0,0 0 0,0 0 0,0 1 0,-1-1 0,1 0 0,-1 1 0,1-1 0,-1 0 0,0 1 0,1 0 0,-1-1 0,0 1-1,0 0 1,0 0 0,0 0 0,0 0 0,0 1 0,0-1 0,0 0 0,-1 1 0,1 0 0,0-1 0,0 1 0,0 0 0,-1 0 0,1 0 0,0 0 0,0 1 0,-1-1 0,0 1-5,-1 1 6,0 0 0,1 0 0,-1 0 0,0 1 1,1 0-1,0 0 0,-1 0 0,1 0 1,0 0-1,1 0 0,-1 1 0,0 0 0,1-1 1,0 1-1,0 0 0,0 0 0,0 0 1,1 0-1,0 1 0,-1 2-6,-1 1 8,-13 36 34,2 2 1,3 0 0,1 1 0,2 0 0,0 30-43,2 15 107,5 0 1,5 41-108,0-90 49,1 0-1,2-1 1,11 39-49,-14-65 1,1-1 1,1 1 0,0-1 0,1 0 0,1 0 0,0-1 0,1 0 0,0-1 0,1 0 0,1 0 0,6 5-2,-5-8-103,0-2 0,1 1 1,0-2-1,0 0 1,1 0-1,0-1 0,0-1 1,1 0-1,-1-1 0,1-1 1,0 0-1,3-1 103,-15-1-49,58 8-1655</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4.927"/>
    </inkml:context>
    <inkml:brush xml:id="br0">
      <inkml:brushProperty name="width" value="0.2" units="cm"/>
      <inkml:brushProperty name="height" value="0.2" units="cm"/>
      <inkml:brushProperty name="color" value="#66CC00"/>
    </inkml:brush>
  </inkml:definitions>
  <inkml:trace contextRef="#ctx0" brushRef="#br0">0 62 1656,'0'0'1089,"0"0"-889,0 0-152,0 0-96,120 2 96,-55-12-112,8-1 0,22-7-272,-18 5-297,-17 1-735</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5.289"/>
    </inkml:context>
    <inkml:brush xml:id="br0">
      <inkml:brushProperty name="width" value="0.2" units="cm"/>
      <inkml:brushProperty name="height" value="0.2" units="cm"/>
      <inkml:brushProperty name="color" value="#66CC00"/>
    </inkml:brush>
  </inkml:definitions>
  <inkml:trace contextRef="#ctx0" brushRef="#br0">47 55 936,'0'0'718,"0"0"-366,0 0-223,0 0-41,-6 19 19,-4 13-30,1 1 0,2 0 0,1 0-1,2 0 1,1 1 0,2 24-77,1-54 1,0-1 0,1 1-1,-1-1 1,1 0 0,0 1 0,0-1-1,1 0 1,-1 0 0,1 1-1,-1-1 1,1 0 0,0-1 0,0 1-1,0 0 1,1 0 0,-1-1-1,1 0 1,-1 1 0,1-1 0,0 0-1,1 1 0,1-1 2,1 1-1,-1-1 0,1 0 1,-1 0-1,1-1 0,0 0 1,0 0-1,0 0 0,-1-1 0,1 0 1,0 0-1,3-1-1,2 0 4,0 0 1,0-1-1,0 0 0,0-1 0,0 0 0,-1-1 0,0 0 1,1-1-1,-1 0 0,-1-1 0,1 0 0,-1 0 1,4-5-5,-7 5 5,-1-2 0,0 1 1,-1 0-1,1-1 0,-2 0 1,1 0-1,-1 0 0,0 0 1,-1-1-1,0 1 0,0-1 1,-1 0-1,0 1 1,0-1-1,-1 0 0,0 0 1,-1 1-1,0-1 0,-1-2-5,1 0 8,0 1 0,-2-1 0,1 1 0,-1 0 0,0 0 0,-1 0 0,0 1-1,-1-1 1,0 1 0,-1 0 0,1 0 0,-2 1 0,1-1 0,-1 1 0,-7-5-8,7 9-22,0 0 0,0 1 1,0 0-1,-1 0 1,0 0-1,0 1 0,1 1 1,-1-1-1,0 1 1,0 0-1,0 1 0,-1 0 1,1 0-1,0 1 1,-7 1 21,-21 5-645</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5.825"/>
    </inkml:context>
    <inkml:brush xml:id="br0">
      <inkml:brushProperty name="width" value="0.2" units="cm"/>
      <inkml:brushProperty name="height" value="0.2" units="cm"/>
      <inkml:brushProperty name="color" value="#66CC00"/>
    </inkml:brush>
  </inkml:definitions>
  <inkml:trace contextRef="#ctx0" brushRef="#br0">1 0 1632,'0'0'1185,"0"0"-1073,0 0-80,0 0-24,0 0 8,124 2 32,-42-2-16,8 0-64,9 0-136,30 0-80,-25 4-369,-18 4-903</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6.535"/>
    </inkml:context>
    <inkml:brush xml:id="br0">
      <inkml:brushProperty name="width" value="0.2" units="cm"/>
      <inkml:brushProperty name="height" value="0.2" units="cm"/>
      <inkml:brushProperty name="color" value="#66CC00"/>
    </inkml:brush>
  </inkml:definitions>
  <inkml:trace contextRef="#ctx0" brushRef="#br0">47 0 968,'0'0'326,"0"0"-109,0 0-138,0 0 10,0 0-12,0 0 25,0 5-40,-5 108 798,-13 72-860,6-87 34,4 0 1,5 63-35,3-156 1,0-1 0,1 1 0,-1-1 0,1 1 1,0-1-1,1 1 0,-1-1 0,1 0 0,0 0 1,0 0-1,0 0 0,0 0 0,1 0 0,-1 0 1,1-1-1,0 1 0,1-1 0,-1 0 0,0 0 1,1 0-1,0 0 0,-1-1 0,1 0 0,0 1 1,0-1-1,0-1 0,1 1 0,-1 0 0,0-1 1,1 0-2,16 3 14,1 0 1,-1-1 0,1-1-1,0-1 1,17-2-15,-15 1 3,17-1-171,1-2 1,0-2 0,-1-1 0,0-2 0,-1-2-1,1-2 1,-2-2 0,21-10 167,4-8-783</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6.886"/>
    </inkml:context>
    <inkml:brush xml:id="br0">
      <inkml:brushProperty name="width" value="0.2" units="cm"/>
      <inkml:brushProperty name="height" value="0.2" units="cm"/>
      <inkml:brushProperty name="color" value="#66CC00"/>
    </inkml:brush>
  </inkml:definitions>
  <inkml:trace contextRef="#ctx0" brushRef="#br0">250 76 456,'0'0'466,"0"0"27,-25-12-152,-81-35-59,101 44-240,-1 1 0,1-1 1,-1 1-1,0 1 0,0-1 1,0 1-1,0 0 0,1 0 1,-1 0-1,0 1 0,-5 0-42,3 1 66,6-1-60,1 1 0,-1-1 0,0 0 0,1 1 0,-1 0 0,0-1 0,1 1 0,-1 0 0,1 0 0,-1 0 0,1 0 0,0 0 0,-1 0 0,1 1 1,0-1-1,0 0 0,0 1 0,0-1 0,0 1 0,0-1 0,0 1 0,0-1 0,0 1 0,1 0 0,-1-1 0,1 1 0,-1 0 0,1-1 1,0 1-1,0 0 0,0 1-6,-2 64-32,2-57 42,2 3-12,-1 1 0,2-1 0,-1 0 0,2 0 0,0 0 0,0-1 0,1 1 0,1-1 0,0 0 0,1-1 0,0 1 0,1-1 0,0-1 0,1 0 0,0 0 0,0 0 0,1-1-1,0 0 1,1-1 0,0-1 0,0 1 0,6 1 2,10 6-114,1-1-1,0-2 0,1-1 0,1-1 1,0-1-1,0-2 0,0-1 0,1-1 1,3-2 114,38 2-970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5.732"/>
    </inkml:context>
    <inkml:brush xml:id="br0">
      <inkml:brushProperty name="width" value="0.2" units="cm"/>
      <inkml:brushProperty name="height" value="0.2" units="cm"/>
      <inkml:brushProperty name="color" value="#008C3A"/>
    </inkml:brush>
  </inkml:definitions>
  <inkml:trace contextRef="#ctx0" brushRef="#br0">145 1 528,'0'0'343,"0"0"-119,0 0-88,0 0 0,0 0-33,0 0-19,-15 11-8,7-6-70,1 0 6,0-1-1,0 1 1,0 0-1,0 1 1,2 0-1,-2 1 1,1-1-1,0 2 1,1-2-1,0 2 1,0 0-1,1 0 0,-1 0 1,3 1-1,-4 6-11,-2 12 27,2-2 0,0 2-1,2 0 1,1-1 0,0 1-1,2 0 1,1 1 0,1-1-1,1-1 1,3 19-27,-2-34 7,-1 1 0,0 1 0,1-2 0,2 0 0,-1 2 0,0-2 0,2 0 0,-1 0 0,1-1 0,-1 1 0,3-2 0,-1 1 0,0-1 0,0-1 0,1 1 0,1-1 0,-1-1 0,2 1 0,-2-2 0,2 0 0,0 1 0,0-3 0,0 1 0,5 1-7,6 1-165,-1-4 0,0 0 1,1 0-1,-1-1 0,13-2 165,19 0-1411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9.885"/>
    </inkml:context>
    <inkml:brush xml:id="br0">
      <inkml:brushProperty name="width" value="0.2" units="cm"/>
      <inkml:brushProperty name="height" value="0.2" units="cm"/>
      <inkml:brushProperty name="color" value="#008C3A"/>
    </inkml:brush>
  </inkml:definitions>
  <inkml:trace contextRef="#ctx0" brushRef="#br0">191 0 120,'11'35'68,"-7"-27"0,-4-7-65,2-1 0,-1 2 0,-1-1 0,1 1 0,-1 0 0,2-1-1,-2 1 1,1-1 0,-1 3 0,2-3 0,-2 1 0,0-1 0,0 1 0,0-1 0,0 1 0,0 0 0,0-1 0,0 2-1,0-1 1,0-1 0,0 1 0,0 0-3,0 1 13,-2 70 32,-2 1-1,-2-1 1,-4-1-1,-1 0 1,-4-1-1,-16 49-44,28-113 22,0 1-1,0-1 1,0 0 0,1 1-1,-3-2 1,3 0 0,-3 1-1,0-1 1,1 0 0,-2 1 0,2-3-1,-7 6-21,4-4 44,-21 12 156,26-20-197,1 2 0,-1 0 0,2 0 0,-1 0 0,0 0 0,-1-2 0,1 2-1,1 0 1,-2-1 0,1 1 0,0-2 0,1 2 0,-2-1 0,1 1 0,1-2 0,-2 2 0,2-1 0,-1-1-1,0 2 1,1-2 0,0 1 0,-2 1 0,2-2 0,-1 1 0,1-1 0,0 2 0,-2-2 0,2-1-3,-5-16-14,0 0 1,3-1-1,-1 1 1,1-2 0,1 2-1,1-1 1,0-1-1,1 2 1,1-4 13,-1-1 1,2 8-35,0 0 0,0 0 1,1 1-1,0-1 1,2 2-1,-1-2 1,2 1-1,-1 2 1,2-1-1,0 0 1,0 1-1,3-1 34,5-11-132,13-23-239</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7.535"/>
    </inkml:context>
    <inkml:brush xml:id="br0">
      <inkml:brushProperty name="width" value="0.2" units="cm"/>
      <inkml:brushProperty name="height" value="0.2" units="cm"/>
      <inkml:brushProperty name="color" value="#66CC00"/>
    </inkml:brush>
  </inkml:definitions>
  <inkml:trace contextRef="#ctx0" brushRef="#br0">11 684 536,'0'0'500,"0"0"-153,-2-17-87,-5-90 348,7 131-607,-1-5 10,1-1 1,1 1 0,0 0 0,2-1 0,0 1 0,1-1-12,-3-14-2,0 0-1,1 0 1,-1 0-1,1 0 1,0 0-1,0-1 1,0 1-1,1-1 1,-1 1-1,1-1 1,0 0-1,0 0 1,0 0-1,0 0 1,0-1-1,1 1 1,-1-1-1,1 0 1,0 0-1,-1 0 1,1-1 0,0 1-1,0-1 1,0 0-1,0 0 1,1 0-1,-1 0 1,0-1-1,1 0 3,5 0-1,-1 0 1,1-1-1,-1 0 0,0 0 0,1-1 1,-1 0-1,0-1 0,0 0 0,-1-1 1,1 1-1,-1-2 0,1 1 0,-1-1 0,0 0 1,-1-1-1,0 0 0,0 0 0,0-1 1,0 0-1,-1 0 0,3-4 1,-9 10 0,1 0 0,0 1 1,0-1-1,-1 1 0,1-1 0,0 1 0,0-1 0,0 1 0,0-1 0,0 1 1,0 0-1,-1-1 0,1 1 0,0 0 0,0 0 0,0 0 0,0 0 1,0 0-1,0 0 0,0 0 0,0 0 0,0 0 0,0 0 0,0 1 0,0-1 1,0 0-1,0 1 0,-1-1 0,1 0 0,0 1 0,0-1 0,0 1 0,0 0 0,34 24-33,-20-14 21,0-3 14,0-1-1,1-1 1,0 0 0,0-1 0,0-1-1,1 0 1,-1-1 0,1-1 0,0-1 0,-1 0-1,1-1 1,0-1 0,0-1 0,0 0-1,2-1-1,-13 2-13,0-1 0,-1 1 0,1-1-1,0 0 1,-1 0 0,1-1 0,-1 1-1,0-1 1,0 0 0,0-1 0,0 1 0,0-1-1,-1 0 1,0 0 0,1-1 0,-2 1-1,1-1 1,0 0 0,-1 0 0,0 0-1,0 0 1,-1 0 0,1-1 0,-1 0-1,0 1 1,-1-1 0,1 0 0,-1 0-1,0 0 1,-1 0 13,1 4 12,-1-1 0,0 1 0,0-1-1,0 1 1,-1-1 0,1 1 0,0-1 0,-1 1-1,0-1 1,1 1 0,-1 0 0,0-1 0,0 1-1,-1 0 1,1 0 0,0 0 0,-1 0 0,1 0 0,-1 0-1,0 0 1,-1-1-12,0 1 27,0 1-1,0 0 1,-1 0 0,1 0-1,0 0 1,-1 0-1,1 1 1,-1-1-1,1 1 1,-1 0 0,1 0-1,-1 0 1,1 1-1,-1-1 1,-2 2-27,3-2 2,0 1 1,1 0 0,-1 1-1,1-1 1,0 0 0,-1 1-1,1-1 1,0 1 0,0 0-1,0 0 1,0 0-1,0 0 1,0 0 0,1 0-1,-1 0 1,1 0 0,-1 1-1,1-1 1,0 1-1,0-1 1,0 1 0,0-1-1,0 1 1,1 0 0,-1-1-1,1 1 1,0 0-1,0 0 1,0-1 0,0 1-1,0 2-2,0 1 3,0 1 0,0-1 0,1 0 0,0 0 0,0 0 0,0 0-1,1 0 1,0 0 0,0 0 0,0 0 0,1 0 0,0-1 0,1 3-3,3-2-2,1 0 1,-1 0-1,1 0 1,0-1-1,0 0 1,0-1-1,1 0 1,0 0-1,-1-1 1,1 0 0,1 0-1,-1-1 1,0 0-1,0-1 1,1 0-1,8-1 2,3 1-22,-1-1 0,1-1 0,-1-1 0,0-1 0,1 0 0,-1-2 0,5-2 22,19-10 1,0-3 0,-2-1 0,-1-1 0,0-3-1,-2-1 1,-1-2 0,-1-2 0,14-15-1,-38 33 0,0-1-1,-1-1 1,0 1 0,-1-1 0,-1-1 0,0 0-1,0 0 1,-2-1 0,0 0 0,-1-1-1,-1 1 1,0-1 0,-1 0 0,-1-1 0,0 1-1,-2-1 1,0 0 0,-1-13 0,0-2 5,0 5 2,-2 1 1,-2-20-8,2 40 20,0 0-1,0 1 1,-1-1 0,1 1 0,-2 0 0,1-1 0,-1 1 0,0 0 0,0 0 0,0 0 0,-1 1 0,0-1 0,-2-1-20,4 5 9,1 1 0,-1-1 1,0 1-1,1 0 1,-1 0-1,0 0 1,0 0-1,0 0 1,0 0-1,0 0 1,0 1-1,0-1 0,0 1 1,0-1-1,0 1 1,0 0-1,0 0 1,-1 0-1,1 0 1,0 0-1,0 0 1,0 0-1,0 1 0,0-1 1,0 1-1,0 0 1,0 0-1,0-1 1,0 1-1,0 1 1,0-1-1,0 0 1,0 1-10,-6 3 3,1 1 0,-1 1 1,1 0-1,0 0 0,1 0 1,-5 7-4,0 3 17,0 0 0,2 1 0,0 0 0,1 1 0,1 0 0,1 0 0,0 0 0,2 1 1,0 0-18,-8 53 216,-1 57-216,13-130 0,-6 257 121,6-204-152,1-35-54,1-1 1,1 1-1,0-1 1,1 1-1,1-1 1,1 0-1,0-1 0,2 0 1,0 0-1,0 0 1,1-1-1,1 0 1,4 4 84,23 24-1114</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7.947"/>
    </inkml:context>
    <inkml:brush xml:id="br0">
      <inkml:brushProperty name="width" value="0.2" units="cm"/>
      <inkml:brushProperty name="height" value="0.2" units="cm"/>
      <inkml:brushProperty name="color" value="#66CC00"/>
    </inkml:brush>
  </inkml:definitions>
  <inkml:trace contextRef="#ctx0" brushRef="#br0">1 53 2024,'0'0'1505,"0"0"-1217,0 0-168,0 0-112,0 0 8,0 0 0,129-18-16,-52 12-384,26-9-352,0 1-25</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8.347"/>
    </inkml:context>
    <inkml:brush xml:id="br0">
      <inkml:brushProperty name="width" value="0.2" units="cm"/>
      <inkml:brushProperty name="height" value="0.2" units="cm"/>
      <inkml:brushProperty name="color" value="#66CC00"/>
    </inkml:brush>
  </inkml:definitions>
  <inkml:trace contextRef="#ctx0" brushRef="#br0">0 235 1464,'0'0'440,"0"0"-293,0 0-96,0 0-19,0 0-14,10-19-3,34-58-6,-40 70-3,0 1 0,0 0 0,1 0 0,0 1 0,0-1 0,0 1 0,1 0-1,0 1 1,0-1 0,4-1-6,22-19 45,-14 11-28,-15 12 37,1 0 0,-1 0 0,0 0 0,0-1 0,0 1 0,0-1 0,0 0 0,0 0 0,-1 0 0,0 0 0,1-1 0,0-2-54,-3 6 140,0 19-48,-1 85-143,-12 86 51,8-149-74,-2-1 1,-2 0-1,-2 0 1,-1-1-1,-2-1 1,-4 7 73,-8 5-1013</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8.712"/>
    </inkml:context>
    <inkml:brush xml:id="br0">
      <inkml:brushProperty name="width" value="0.2" units="cm"/>
      <inkml:brushProperty name="height" value="0.2" units="cm"/>
      <inkml:brushProperty name="color" value="#66CC00"/>
    </inkml:brush>
  </inkml:definitions>
  <inkml:trace contextRef="#ctx0" brushRef="#br0">1 101 1440,'0'0'1025,"0"0"-881,0 0 40,0 0-160,0 0 56,0 0-16,146-2 32,-64-10 40,25-3-136,-8-3 0,5 1-224,16-4-168,-34 5-745</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49.450"/>
    </inkml:context>
    <inkml:brush xml:id="br0">
      <inkml:brushProperty name="width" value="0.2" units="cm"/>
      <inkml:brushProperty name="height" value="0.2" units="cm"/>
      <inkml:brushProperty name="color" value="#66CC00"/>
    </inkml:brush>
  </inkml:definitions>
  <inkml:trace contextRef="#ctx0" brushRef="#br0">0 1 1496,'0'0'704,"0"0"-335,0 0-193,0 0 0,0 0-88,0 0-88,0 0 72,82 23-144,-22-4 96,31 6-80,49 1-80,-15-7-425,-17-7-1247</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1.930"/>
    </inkml:context>
    <inkml:brush xml:id="br0">
      <inkml:brushProperty name="width" value="0.2" units="cm"/>
      <inkml:brushProperty name="height" value="0.2" units="cm"/>
      <inkml:brushProperty name="color" value="#66CC00"/>
    </inkml:brush>
  </inkml:definitions>
  <inkml:trace contextRef="#ctx0" brushRef="#br0">1 219 816,'0'0'467,"0"0"-112,0 0-138,0 0-42,0 0 79,0 0 49,2-8 0,10-13-230,-11 21-73,-1 0 0,0 0 0,0 0 0,0 0 0,1 0 0,-1 0 0,0 0 0,0 0 0,1 0 0,-1 0 0,0 0 0,0 0 0,0 0 0,1 0 0,-1 0 0,0 0 0,0 0 0,0 0 0,1 0 0,-1 1 0,0-1 0,0 0 0,0 0 0,1 0 0,-1 0 0,0 0 0,0 1 0,0-1 0,0 0 0,0 0 0,1 0 0,-1 0 0,0 1 0,0-1 0,0 0 0,0 0 0,0 1 0,0-1 0,0 0 0,0 0 0,0 0 0,0 1 0,0-1 0,0 0 0,0 0 0,4 35-54,-4-31 59,8 187 425,-9 44-430,-1-51 27,1-180-32,1-1-1,0 0 0,0 1 1,1-1-1,-1 0 0,1 1 1,-1-1-1,1 0 0,0 0 1,0 0-1,0 1 0,1-1 1,-1 0-1,3 2 6,-2-3-3,0-1 0,0 0-1,0 1 1,0-1 0,0 0 0,0 0 0,0 0 0,1 0 0,-1-1-1,0 1 1,1-1 0,-1 1 0,0-1 0,1 0 0,-1 0 0,1 0 0,-1 0-1,1 0 1,-1-1 0,0 1 0,3-1 3,17-5-6,0 0 0,0-2 0,0 0 0,-1-1 0,0-2 0,16-9 6,25-13-77,32-9-203,-33 16-833,55-33 1113,-99 49-104,0-1-1,0-1 1,-1-1 0,-1 0 0,0-1 0,-1 0 0,0-1 0,5-9 104,-16 19 38,0 0 0,0 0 0,0 0 0,-1 0 0,0 0 0,0-1 0,0 1 0,0-1 0,-1-1-38,0 5 20,-1 1 0,0 0-1,0 0 1,0 0 0,0-1-1,0 1 1,0 0 0,0 0-1,0-1 1,-1 1-1,1 0 1,0 0 0,-1 0-1,1 0 1,-1-1 0,1 1-1,-1 0 1,1 0 0,-1 0-1,0 0 1,0 0-1,1 0 1,-1 0 0,0 1-1,0-1 1,0 0 0,0 0-1,0 1 1,0-1 0,0 0-1,0 1 1,-1-1-1,1 1 1,0 0 0,0-1-1,0 1 1,-1 0 0,1 0-1,0 0 1,0-1 0,0 1-1,-1 1 1,0-1-20,-11-1 54,1 1 0,-1 0 0,0 1 0,1 1 0,-1 0 1,1 0-1,-1 1 0,1 1 0,-10 4-54,16-5 6,0 0 1,1 0-1,0 1 0,0 0 1,0 0-1,0 0 0,0 0 1,1 1-1,0-1 0,0 1 1,0 1-1,0-1 0,1 0 1,0 1-1,0 0 0,1-1 1,-1 1-1,1 0 0,1 0 1,-1 1-1,1-1-6,-1 2-1,1 1 1,-1-1-1,2 0 1,-1 1-1,1-1 0,1 1 1,-1-1-1,2 0 1,-1 1-1,1-1 0,0 0 1,1 0-1,-1 0 1,2 0-1,-1-1 1,1 1-1,0-1 0,1 0 1,0 0-1,5 6 1,-1-4 3,1 1 0,0-1 0,1-1 0,0 0-1,0 0 1,1-1 0,0 0 0,0-1 0,0-1 0,1 0 0,0-1 0,12 3-3,8 0-108,-1-1 1,1-1 0,0-2 0,1-2 0,-1-1-1,1-1 108,-16 0-149,0-1-1,1-1 0,-1 0 1,0-1-1,0-1 0,-1-1 1,1 0-1,-1-2 0,-1 1 0,1-2 1,7-6 149,-19 11 51,0-1 1,-1 1-1,0-1 1,0 0 0,-1 0-1,1 0 1,-1-1-1,0 1 1,-1-1-1,1 1 1,-1-1-1,0 0 1,0 0 0,-1 0-1,0 0 1,0-1-1,0 1 1,-1 0-1,0 0 1,0 0-1,-1-1 1,1 1-1,-1 0 1,-1 0 0,1 0-1,-1 0 1,0 0-1,-1 0 1,1 1-1,-1-1 1,0 1-1,0-1 1,-1 1 0,0 0-1,-2-3-51,6 8 12,-1 0 0,1 0 0,0 0 0,0-1 0,0 1 0,0 0 0,-1 0-1,1 0 1,0 0 0,0 0 0,0-1 0,-1 1 0,1 0 0,0 0 0,0 0 0,0 0 0,-1 0 0,1 0 0,0 0-1,0 0 1,-1 0 0,1 0 0,0 0 0,0 0 0,0 0 0,-1 0 0,1 0 0,0 0 0,0 0 0,-1 0 0,1 0-1,0 0 1,0 0 0,0 0 0,-1 0 0,1 1 0,0-1 0,0 0 0,0 0 0,-1 0 0,1 0 0,0 0 0,0 1-1,0-1 1,0 0 0,-1 0-12,-3 16 147,4 27-268,0-35 162,0-5-41,0 1 1,0-1 0,0 0-1,1 1 1,-1-1-1,1 0 1,0 0-1,0 1 1,0-1-1,0 0 1,1 0-1,-1 0 1,1 0 0,0 0-1,0-1 1,0 1-1,0 0 1,0-1-1,0 0 1,1 1-1,-1-1 1,1 0-1,0 0 1,0-1-1,0 1 1,0 0 0,0-1-1,0 0 1,0 0-1,0 0 1,0 0-1,0 0 1,1 0-1,-1-1 1,0 0-1,1 1 1,2-2-1,1 2-2,-1-1-1,1 0 1,-1 0 0,1 0 0,-1-1-1,1 0 1,-1-1 0,0 1-1,1-1 1,-1-1 0,4-1 2,1-3 14,0 0 1,-1 0 0,0-1-1,0-1 1,0-1-15,3-2 55,-8 8-61,-1-1 1,0 0 0,-1 0 0,1 0 0,-1 0-1,0 0 1,0-1 0,-1 0 0,0 1 0,1-1-1,-2 0 1,1 0 0,-1 0 0,0-2 5,2-15 7,-1-1 0,-1 1 0,-1-3-7,0 16 0,0 10-30,0 0-3,0 0 17,0 26-48,0-2 62,-1-8-6,1-1 1,0 1-1,2-1 1,-1 1 0,2-1-1,3 11 8,-5-22-1,1 0 1,0 0-1,0 1 0,0-2 0,1 1 1,-1 0-1,1 0 0,0-1 0,0 1 1,0-1-1,1 0 0,-1 0 0,1 0 1,-1 0-1,1-1 0,0 0 0,0 0 1,0 0-1,1 0 0,-1 0 1,0-1-1,1 0 0,-1 1 0,1-2 1,0 1 0,7 1-11,0 0 0,0-1 0,0-1 1,0 0-1,0 0 0,0-1 0,0-1 0,0 0 1,0 0-1,0-2 0,-1 1 0,0-1 1,1-1-1,-1 0 0,-1-1 0,1 0 1,-1 0-1,0-1 0,-1 0 0,1-1 0,-2 0 1,1-1-1,-1 0 0,0 0 0,-1 0 1,0-1-1,5-9 11,-5 7-1,-2 6 10,-1-1 0,0 1 0,0-1-1,-1 0 1,0 0 0,0-1 0,-1 1-1,1 0 1,-2-1 0,1 0 0,-1 1-1,0-1 1,-1 0-9,0 7 7,-1 0 1,1 0-1,-1 0 0,0 0 0,0 0 0,1 1 1,-1-1-1,0 0 0,0 0 0,0 1 0,0-1 1,0 1-1,0-1 0,0 1 0,0-1 1,0 1-1,0 0 0,0-1 0,-1 1 0,1 0 1,0 0-1,0 0 0,0 0 0,0 0 0,0 0 1,-1 0-1,1 0 0,0 0 0,0 0 0,0 1 1,-1-1-8,-38 7 34,37-5-34,0-1 1,0 1 0,0 0 0,0 0 0,0 0 0,0 1 0,1-1 0,-1 1 0,1-1 0,0 1-1,0 0 1,0 0 0,0 0 0,0 0 0,1 0 0,-1 0 0,1 0 0,0 1 0,0-1 0,0 0-1,0 1 1,0-1 0,1 1 0,0-1 0,0 1 0,0-1 0,0 1 0,0-1 0,1 1 0,-1-1-1,1 1 1,0-1 0,0 1 0,0-1 0,1 0 0,-1 0 0,1 0 0,0 0 0,0 0 0,0 0-1,0 0 1,0 0 0,1-1 0,-1 1 0,1-1 0,1 2-1,10 3-7,-1-1 0,1-1 0,1 1 0,-1-2 1,1 0-1,-1-1 0,1-1 0,0 0 0,15 0 7,30-1 25,50-5-25,-87 1-10,-1 0 1,0-2-1,1 0 1,-2-2 0,1 0-1,-1-2 1,0 0-1,15-10 10,6-5-15,-2-2 0,0-2-1,20-19 16,-50 38 7,0 0 1,0-1-1,-1 0 0,-1 0 0,0-1 1,0 0-1,-1 0 0,0-1 0,-1 0 1,0 0-1,2-9-7,-2 2 12,-1 1-1,-2-1 1,0-1 0,0 1-1,-2 0 1,-1 0 0,-1-16-12,1 26 1,-1 0 0,-1 1 0,1-1 0,-1 0 0,-1 0 0,0 1 0,0-1 0,-1 1 0,0 0 1,0 0-1,-1 1 0,1-1 0,-2 1 0,1 0 0,-1 0 0,-1 0 0,-1 0-1,6 5 6,0 1 0,0 0 0,0 0 0,-1 0 0,1 0 0,0 0 0,-1 0 0,1 1 0,-1-1 0,1 1 0,0 0 0,-1-1 0,1 1 0,-1 0 0,1 1 0,-1-1 0,1 0 0,-1 1 0,1-1 0,0 1 0,-1 0 0,1 0 0,0 0 0,-1 0 0,0 1-6,-2 1 1,0 0 0,1 1-1,-1-1 1,1 1 0,0 0-1,0 0 1,1 1 0,-1-1-1,1 1 1,0-1 0,0 3-1,-11 21-5,1 1 1,1 0 0,2 1-1,1 0 1,1 1 0,2 0-1,1 0 1,1 12 4,1 6-1,1 0 0,4 0 0,1 0 0,2 0 0,2 0 1,-4-30-4,1 0 0,0 0 1,1 0-1,1-1 1,1 1-1,1-2 1,0 1-1,1-1 0,1 0 1,1-1-1,0 0 1,1-1-1,0 0 0,2-1 1,0 0-1,5 3 4,18 9-317,1-2-1,1-2 1,4 0 317,32 13-1535</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2.312"/>
    </inkml:context>
    <inkml:brush xml:id="br0">
      <inkml:brushProperty name="width" value="0.2" units="cm"/>
      <inkml:brushProperty name="height" value="0.2" units="cm"/>
      <inkml:brushProperty name="color" value="#66CC00"/>
    </inkml:brush>
  </inkml:definitions>
  <inkml:trace contextRef="#ctx0" brushRef="#br0">0 71 2184,'0'0'1225,"0"0"-1129,0 0-96,0 0-24,0 0-40,142-31 16,-30 17-368,-17 3-305,-1-3-871</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2.715"/>
    </inkml:context>
    <inkml:brush xml:id="br0">
      <inkml:brushProperty name="width" value="0.2" units="cm"/>
      <inkml:brushProperty name="height" value="0.2" units="cm"/>
      <inkml:brushProperty name="color" value="#66CC00"/>
    </inkml:brush>
  </inkml:definitions>
  <inkml:trace contextRef="#ctx0" brushRef="#br0">0 2 1432,'0'0'502,"0"0"-298,0 0-86,0 0-62,0 0-15,0 0-4,21-1-18,-2 0-25,1 1 0,-1 1 0,10 2 6,-27-2-1,1 0 0,-1-1-1,0 1 1,1 0 0,-1 0-1,0 1 1,0-1 0,0 0 0,0 1-1,0-1 1,0 1 0,0 0-1,0 0 1,-1-1 0,1 1 0,-1 0-1,1 1 1,-1-1 0,0 0-1,0 0 1,0 0 0,0 1 0,0-1-1,0 1 1,-1-1 0,1 2 1,1 7 0,-1 0 1,0 0-1,0 0 0,-1 0 1,-1 3-1,0 3 6,-1 9 48,-1 0 0,-2 0 0,0-1 1,-2 1-1,-1-1 0,-1-1 0,-11 24-54,-5 15 210,15-23-12,10-39-196,0 0-1,0 0 1,0 0 0,0 0 0,1-1-1,-1 1 1,0 0 0,1 0 0,-1 0-1,0 0 1,1 0 0,-1 0 0,1-1-1,0 1 1,-1 0 0,1 0 0,-1-1-1,1 1 1,0 0 0,0-1 0,-1 1-1,1-1 1,0 1 0,0-1 0,0 1-1,0-1 1,0 1 0,0-1 0,0 0-1,0 0 1,-1 0 0,1 1 0,0-1-1,0 0 1,1 0-2,30 2-42,0 0 0,0-2 0,0-2 0,0-1 0,0-1 0,0-2-1,-1-1 1,0-1 0,1-2 42,39-16-587</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3.222"/>
    </inkml:context>
    <inkml:brush xml:id="br0">
      <inkml:brushProperty name="width" value="0.2" units="cm"/>
      <inkml:brushProperty name="height" value="0.2" units="cm"/>
      <inkml:brushProperty name="color" value="#66CC00"/>
    </inkml:brush>
  </inkml:definitions>
  <inkml:trace contextRef="#ctx0" brushRef="#br0">288 1 1352,'0'0'536,"0"0"-216,0 0 25,-129 41-169,82 24 144,0 42-152,8 40 144,13 12-312,26-10 40,0-37-40,17-43-8,13-18 8,5-13-24,8 1 24,21 0-336,5-4-8,34-18-209,-25-7-383</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3.578"/>
    </inkml:context>
    <inkml:brush xml:id="br0">
      <inkml:brushProperty name="width" value="0.2" units="cm"/>
      <inkml:brushProperty name="height" value="0.2" units="cm"/>
      <inkml:brushProperty name="color" value="#66CC00"/>
    </inkml:brush>
  </inkml:definitions>
  <inkml:trace contextRef="#ctx0" brushRef="#br0">18 266 1312,'0'0'720,"0"0"-343,0 0-313,0 0-64,0 0 8,0 0-64,0 0-57,-5 103-255,14-82-632</inkml:trace>
  <inkml:trace contextRef="#ctx0" brushRef="#br0" timeOffset="1">0 1 1320,'0'0'424,"0"0"-200,0 0-184,0 0-40,0 0-192,0 0-280,0 0-96</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9:00.253"/>
    </inkml:context>
    <inkml:brush xml:id="br0">
      <inkml:brushProperty name="width" value="0.2" units="cm"/>
      <inkml:brushProperty name="height" value="0.2" units="cm"/>
      <inkml:brushProperty name="color" value="#008C3A"/>
    </inkml:brush>
  </inkml:definitions>
  <inkml:trace contextRef="#ctx0" brushRef="#br0">0 120 96,'0'0'40,"0"0"0,0 0-24,0 0-24,0 0 24,0 0-8,0 0-8,117-77 0,-109 64-16,-8 2-32,0 0 48,0 3-112</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3.965"/>
    </inkml:context>
    <inkml:brush xml:id="br0">
      <inkml:brushProperty name="width" value="0.2" units="cm"/>
      <inkml:brushProperty name="height" value="0.2" units="cm"/>
      <inkml:brushProperty name="color" value="#66CC00"/>
    </inkml:brush>
  </inkml:definitions>
  <inkml:trace contextRef="#ctx0" brushRef="#br0">246 1 648,'0'0'616,"0"0"-120,0 0-96,0 0-143,0 0-49,-120 71 8,111-15-216,9 16 56,0 23 8,0 27-112,9 25 96,-1 8-88,-8-8 56,0-33-16,-21-37 0,-18-11-112,0-29-344,5-10-857</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4.361"/>
    </inkml:context>
    <inkml:brush xml:id="br0">
      <inkml:brushProperty name="width" value="0.2" units="cm"/>
      <inkml:brushProperty name="height" value="0.2" units="cm"/>
      <inkml:brushProperty name="color" value="#66CC00"/>
    </inkml:brush>
  </inkml:definitions>
  <inkml:trace contextRef="#ctx0" brushRef="#br0">0 103 336,'0'0'472,"0"0"-296,0 0-80,129-44-40,-69 36-32,31-2-24,42-11-40,-17 2-328</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4.932"/>
    </inkml:context>
    <inkml:brush xml:id="br0">
      <inkml:brushProperty name="width" value="0.2" units="cm"/>
      <inkml:brushProperty name="height" value="0.2" units="cm"/>
      <inkml:brushProperty name="color" value="#66CC00"/>
    </inkml:brush>
  </inkml:definitions>
  <inkml:trace contextRef="#ctx0" brushRef="#br0">215 0 32,'0'0'850,"0"0"-410,-10 26-214,-7 15-137,2 1-1,2 1 0,2 0 1,-5 45-89,-4 145 133,10 1 1,10 5-134,1-164-15,-1-72-34,-1 1 0,1-1 0,0 0 0,-1 1 0,0-1 0,0 0-1,0 0 1,0 0 0,0 1 0,-1-1 49,2-3-22,-1 1 0,1-1 0,0 1 1,-1-1-1,1 1 0,0-1 0,-1 1 0,1-1 0,-1 1 0,1-1 0,-1 0 0,1 1 0,-1-1 0,1 0 0,-1 1 0,0-1 0,1 0 0,-1 0 0,1 0 0,-1 0 0,0 1 0,1-1 0,-1 0 22,-1-1-31,1 1 0,0 0 0,0-1 0,-1 1 0,1-1 0,0 1-1,0-1 1,0 0 0,0 1 0,0-1 0,0 0 0,0 0 0,0 0-1,0 0 1,0 0 0,-1-1 31,-4-7-33,-1 0-1,1-1 1,0 1-1,1-1 1,0-1-1,1 1 1,0-1-1,0 0 1,2 0-1,-1 0 1,1 0-1,0-3 34,-2-31 236,1-1-1,3-22-235,0 39 44,0-20 52,3-1 0,1 1 0,3 0-1,8-30-95,-10 58 15,1 0-1,1 1 1,1 0 0,1 0-1,0 0 1,2 1-1,0 1 1,1 0-1,1 0 1,1 2-1,0-1 1,3-1-15,2 0 33,1 1 0,1 1 0,-1 1 1,5-1-34,-15 10 12,0 1 0,0 0 0,0 1 0,0 0 0,0 1 0,1 0 0,0 0 0,0 1 0,-1 0 0,1 1 0,2 1-12,-11 0 0,0 0 0,0 0 0,0 0 0,0 1 0,0-1 0,0 1 0,-1-1 0,1 1 0,0-1 0,0 1 0,-1 0 0,1 0 0,0 0 0,-1 0 0,1 1 0,-1-1 0,1 0 0,-1 0 0,0 1 0,1-1 0,-1 1 0,0-1 0,0 2 0,2 1 9,-1 1 1,0 0-1,0 0 1,0 0 0,-1 0-1,1 0 1,-1 1-1,-1-1 1,1 1-10,0 14 57,0 0 0,-2 0 0,0 0 0,-3 9-57,1-15 32,-1 1 0,0-1 0,-1 1 0,0-1 0,-1-1 0,-1 1 1,0-1-1,-1 0 0,-1 1-32,-8 9-9,0-2 0,-1 0 0,0-1 0,-13 10 9,29-29-269,10-7-209,27-22-63,4-6-174</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5.784"/>
    </inkml:context>
    <inkml:brush xml:id="br0">
      <inkml:brushProperty name="width" value="0.2" units="cm"/>
      <inkml:brushProperty name="height" value="0.2" units="cm"/>
      <inkml:brushProperty name="color" value="#66CC00"/>
    </inkml:brush>
  </inkml:definitions>
  <inkml:trace contextRef="#ctx0" brushRef="#br0">0 299 416,'0'0'391,"0"0"-215,0 0-104,0 0 47,0 0 27,5 18-43,15 58-76,-19-72-26,0 0 1,1 0 0,0 0 0,0 0 0,0-1 0,0 1 0,1 0-1,-1-1 1,1 0 0,0 1 0,0-1 0,0 0 0,0-1 0,1 1-1,-1 0 1,1-1 0,0 0 0,-1 0 0,1 0 0,0 0-1,0-1 1,0 0 0,4 1-2,3 0-2,1 0 0,0-1 0,-1-1 0,1 0 0,0 0 0,-1-2 0,2 1 2,-10 0-18,1 1 0,-1-1 0,1 0 1,-1 0-1,0 0 0,0 0 0,1-1 0,-1 1 1,0-1-1,0 0 0,0 0 0,-1 0 1,1 0-1,0 0 0,-1-1 0,0 1 1,1-1-1,-1 0 0,0 0 0,0 1 0,0-1 1,-1-1-1,1 1 0,-1 0 0,0 0 1,0 0-1,0-1 0,0 1 0,0-1 0,-1 1 1,1 0-1,-1-1 0,0 1 0,0-4 18,-1-1-4,1 0-1,-1 0 0,0 0 0,0 1 0,-1-1 1,0 0-1,-1 1 0,0-1 0,0 1 0,0 0 1,-1 0-1,0 0 0,0 0 0,-1 1 1,-1-1 4,0 0 47,0 1 0,0 0 0,-1 1 0,0 0 0,0 0 0,-1 1 0,1-1 0,-1 2 0,0-1 0,0 1 0,-7-2-47,-2 1 146,0 1 0,0 0 0,0 1 1,0 1-1,-9 1-146,26 0-2,-1 1 1,1-1 0,0 0-1,-1 0 1,1 1-1,0-1 1,0 0 0,-1 0-1,1 1 1,0-1-1,0 0 1,-1 1 0,1-1-1,0 0 1,0 1-1,0-1 1,0 1-1,0-1 1,-1 0 0,1 1-1,0-1 1,0 0-1,0 1 1,0-1 0,0 1-1,0-1 1,0 0-1,0 1 1,0-1 0,0 1-1,1-1 1,-1 0-1,0 1 1,0-1 0,0 0-1,0 1 1,1-1-1,-1 0 1,0 1 0,0-1-1,1 0 1,-1 1-1,0-1 1,0 0 0,1 0-1,-1 1 1,0-1-1,1 0 1,-1 0 0,0 1-1,1-1 1,-1 0-1,0 0 1,1 0-1,-1 0 1,1 0 1,6 3-4,0 0 1,0-1-1,0 0 1,0 0-1,1-1 1,-1 0-1,1 0 0,-1-1 1,7 0 3,73-5-49,-63 3 17,1-2 0,0-1 0,-1-1 0,0-1 0,0-1 0,-1-1 0,0-1 0,0-1 0,-2-1 0,1-1 0,-1-1 0,11-10 32,-30 22 10,0-1 0,0 1 0,0-1 0,0 0 0,0 1 0,0-1 0,-1 0 0,1 0 0,-1 0 0,0 0 0,0 0 0,0 0 0,0-1 0,0 1 0,-1 0 0,0 0 1,1-1-1,-1 1-10,-1 1 21,1 1 0,0-1-1,0 1 1,0-1 0,-1 1 0,1 0 0,-1-1 0,1 1 0,-1-1 0,0 1 0,0 0 0,1-1 0,-1 1 0,0 0 0,0 0 0,0 0 0,0 0 0,0 0 0,-1 0 0,1 0 0,0 0 0,0 0 0,-1 0-1,1 1 1,0-1 0,-1 0 0,1 1 0,-1-1 0,1 1 0,-1 0 0,1 0 0,-1-1 0,1 1 0,-1 0 0,1 0 0,-1 0 0,0 0-21,1 1-1,0 0 0,-1 0 1,1 0-1,0 0 0,0 0 0,0 0 0,1 0 1,-1 0-1,0 1 0,0-1 0,1 0 0,-1 0 1,0 1-1,1-1 0,-1 0 0,1 1 1,0-1-1,-1 0 0,1 1 0,0-1 0,0 1 1,0-1-1,0 1 0,0-1 0,0 0 1,1 1-1,-1 0 1,2 46-34,1-37 29,0-1 0,0 1 0,1-1-1,1 0 1,0-1 0,0 1 0,0-1 0,1 0 0,1 0-1,0-1 1,0 0 0,0 0 0,2 0 5,3 5-16,-1 1 1,0 0-1,-1 1 1,3 5 15,-10-15-2,-1 1 0,1-1 0,-1 1 0,0-1 0,-1 1 0,1 0 0,-1 0 0,0 0 0,-1 0 0,0 0 0,0 0 0,0 0 0,0 0 0,-1 0 0,0 0 2,1-4 3,-1 1 0,0-1-1,1 0 1,-1 1-1,0-1 1,0 0 0,0 0-1,0 1 1,-1-1-1,1 0 1,-1 0 0,1-1-1,-1 1 1,0 0-1,1 0 1,-1-1 0,0 1-1,0-1 1,-2 1-3,4-2-6,-1 0 0,1 0 1,0-1-1,-1 1 0,1 0 1,0-1-1,-1 1 0,1 0 0,0-1 1,0 1-1,-1-1 0,1 1 1,0 0-1,0-1 0,0 1 0,0-1 1,-1 1-1,1-1 0,0 1 1,0-1-1,0 1 0,0 0 0,0-1 1,0 1-1,0-1 0,0 1 1,0-1-1,1 1 0,-1-1 0,0 1 1,0 0-1,0-1 0,0 1 0,1-1 1,-1 1-1,0 0 0,0-1 1,1 1-1,-1-1 0,0 1 6,9-25-311,10-7-62,1 0 0,25-27 373,-27 37 147,-1 0 1,-1-1 0,-2-1-1,0 0 1,-1-1 0,4-14-148,-14 28 55,-3 11-56,0-1 0,0 1 1,0-1-1,0 1 0,0-1 0,0 1 0,0-1 0,0 1 0,0-1 0,1 1 0,-1-1 1,0 1-1,0-1 0,0 1 0,1-1 0,-1 1 0,0-1 0,1 1 0,-1-1 0,0 1 0,1 0 1,-1-1-1,1 1 0,-1 0 0,0-1 0,1 1 0,-1 0 0,1 0 0,-1-1 0,1 1 0,-1 0 1,1 0-1,-1 0 0,1 0 0,0 0 0,-1 0 0,1-1 0,-1 1 0,1 0 0,-1 1 0,1-1 1,-1 0-1,1 0 0,-1 0 0,1 0 0,-1 0 0,1 0 0,-1 1 0,1-1 0,0 0 1,0 2 6,1 0 0,-1 0 0,0 0 0,1 1 0,-1-1 0,0 0 0,0 0 0,-1 1 0,1-1 0,0 1 0,-1-1 0,1 0 0,-1 1 0,0-1 0,0 1 0,0-1 0,0 1-6,1 4 57,2 21-8,1 0 0,2-1-1,0 1 1,2-1 0,1-1 0,2 0 0,2 5-49,-12-29 0,4 5 12,-1 1 0,0-1 1,-1 1-1,0 0 1,0 1-1,-1-1 1,1 4-13,-3-10 2,0 0 0,0-1 0,0 1 0,0 0 0,0 0 0,-1 0 0,1-1 0,-1 1 0,1 0 0,-1-1 0,1 1 1,-1 0-1,0-1 0,0 1 0,0-1 0,0 1 0,0-1 0,0 0 0,-1 1 0,1-1 0,0 0 0,-1 0 0,1 0 1,-1 0-1,1 0 0,-1 0 0,1 0 0,-1 0 0,0-1 0,1 1 0,-1 0 0,0-1 0,1 0 0,-1 1 0,0-1 0,0 0 1,-1 0-3,-2 1-20,0 0 1,0 0-1,0-1 1,0 1-1,0-1 1,0 0-1,1-1 1,-1 1-1,0-1 1,0 0-1,-3-1 20,5 1-57,1-1 0,0 1 1,0 0-1,0-1 0,0 1 0,0-1 0,0 0 0,0 0 0,0 1 0,1-1 0,-1 0 0,1-1 1,-1 1-1,1 0 0,0 0 0,0-1 0,0 1 0,0 0 0,0-1 0,0 1 0,1-1 0,-1 1 1,1-3 56,-5-32-898</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6.196"/>
    </inkml:context>
    <inkml:brush xml:id="br0">
      <inkml:brushProperty name="width" value="0.2" units="cm"/>
      <inkml:brushProperty name="height" value="0.2" units="cm"/>
      <inkml:brushProperty name="color" value="#66CC00"/>
    </inkml:brush>
  </inkml:definitions>
  <inkml:trace contextRef="#ctx0" brushRef="#br0">0 386 104,'0'0'536,"0"0"-288,0 0-200,0 0 208,0 0 32,0 0-40,17 106-216,-12-79-32,12-4-8,-4-7-360,4-10-528</inkml:trace>
  <inkml:trace contextRef="#ctx0" brushRef="#br0" timeOffset="1">90 1 1064,'0'0'376,"0"0"-232,0 0-144,0 0-296,0 0-320,0 0 280</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6.612"/>
    </inkml:context>
    <inkml:brush xml:id="br0">
      <inkml:brushProperty name="width" value="0.2" units="cm"/>
      <inkml:brushProperty name="height" value="0.2" units="cm"/>
      <inkml:brushProperty name="color" value="#66CC00"/>
    </inkml:brush>
  </inkml:definitions>
  <inkml:trace contextRef="#ctx0" brushRef="#br0">216 1 544,'0'0'395,"-1"17"-156,-14 154 802,-20 73-1041,1-5 371,21-142-641,-3-1 1,-6 3 269,24-133-511,-2 0-1,-1-1 1,-2 1-1,-6-31 512,-17-55 27,13 62 170,1-1-1,4 0 0,0-22-196,6 59 163,2-1 0,1 1-1,0 0 1,5-19-163,-4 34 20,0-1 0,0 1 1,1-1-1,0 1 0,1 0 0,-1 0 0,1 0 1,1 0-1,-1 1 0,1 0 0,0 0 0,1 0 1,-1 1-1,1-1 0,3-1-20,2-1 11,1-1 0,0 2 0,1 0 1,0 0-1,0 1 0,0 1 0,1 0 0,0 0 0,0 2 0,0 0 1,0 0-1,1 2 0,-1-1 0,12 2-11,-22 0 0,-1 1 0,0 0-1,1 0 1,-1 0 0,0 0 0,0 1 0,0-1 0,0 1-1,0 0 1,-1 0 0,1 0 0,0 0 0,-1 0-1,0 1 1,1-1 0,-1 1 0,0-1 0,0 1 0,0 0-1,-1 0 1,1 0 0,-1 0 0,1 0 0,-1 0-1,0 0 1,0 0 0,-1 1 0,1-1 0,-1 0 0,1 4 0,1 8 38,0 0 1,-1 1-1,-1 0 0,0-1 1,-1 1-1,-2 4-38,0-2 39,-2 0-1,0 0 0,0-1 1,-2 0-1,0 0 0,-1 0 0,-5 6-38,8-14 4,0-1-1,0 0 1,-1 0 0,1-1-1,-2 1 1,1-2-1,-1 1 1,0 0-1,-1 0 1,1-2 0,-1 1-1,0-1 1,0-1-1,-1 1 1,0-1-4,8-4-9,1 1 0,-1-1 0,0 0 0,1 1 0,-1-1 0,0 0 0,1 0 0,-1 1 0,0-1 0,0 0 0,1 0 0,-1 0 0,0 0 1,1 0-1,-1 0 0,0 0 0,0 0 0,1 0 0,-1-1 0,0 1 0,1 0 0,-1 0 0,0 0 0,1-1 0,-1 1 0,0-1 0,1 1 0,-1 0 0,1-1 0,-1 1 0,1-1 0,-1 1 0,1-1 1,-1 1-1,1-1 0,-1 0 0,1 1 0,0-1 0,-1 1 0,1-1 0,0 0 0,0 1 0,-1-1 0,1 0 0,0 0 9,-1-24-635</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6.999"/>
    </inkml:context>
    <inkml:brush xml:id="br0">
      <inkml:brushProperty name="width" value="0.2" units="cm"/>
      <inkml:brushProperty name="height" value="0.2" units="cm"/>
      <inkml:brushProperty name="color" value="#66CC00"/>
    </inkml:brush>
  </inkml:definitions>
  <inkml:trace contextRef="#ctx0" brushRef="#br0">22 0 168,'0'0'411,"0"0"-200,0 0-125,0 0-39,0 0-42,0 0-57,-13 2-55,5-2-342</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7.727"/>
    </inkml:context>
    <inkml:brush xml:id="br0">
      <inkml:brushProperty name="width" value="0.2" units="cm"/>
      <inkml:brushProperty name="height" value="0.2" units="cm"/>
      <inkml:brushProperty name="color" value="#66CC00"/>
    </inkml:brush>
  </inkml:definitions>
  <inkml:trace contextRef="#ctx0" brushRef="#br0">1 818 920,'0'0'596,"0"0"-256,20-14-252,-1 1-82,43-29 32,15-6-38,64-33 0,-3-7-1,-4-6 0,26-30 1,-137 103-15,0 0 0,-2-1-1,0-1 1,5-10 15,-19 24-34,-1-1 0,0 1-1,0-1 1,-1-1-1,0 1 1,-1-1-1,0 1 1,-1-1-1,0-1 1,-1 1 0,0 0-1,-1 0 1,0-4 34,-1 13-2,0 0 1,0 0-1,-1 0 1,1 0-1,-1 1 1,1-1-1,-1 0 1,0 0-1,0 1 1,0-1-1,0 0 0,0 1 1,0-1-1,0 1 1,0 0-1,0-1 1,-1 1-1,1 0 1,-1-1-1,1 1 1,-1 0-1,1 0 1,-1 0-1,0 1 1,1-1-1,-1 0 1,0 1-1,0-1 1,1 1-1,-1-1 1,0 1-1,0 0 1,0 0-1,0 0 1,0 0 1,-8-1-2,-1 1 1,1 0-1,0 1 1,-1 0 0,1 0-1,-5 2 2,2 1 25,0 1-1,0 0 1,0 0-1,0 2 0,1-1 1,0 2-1,1-1 1,-1 2-1,2-1 0,-1 1 1,1 1-1,0 0 1,1 1-1,0 0 0,1 0 1,0 0-1,1 1 1,0 1-1,1-1 0,-4 13-24,1-1 38,0-1-1,2 1 1,1 0-1,1 0 1,1 1-1,1 0 1,2-1-1,0 1 1,1 0-1,2 0 0,2 10-37,-1-20-2,0-1 0,1 0 0,1 0 0,0-1 0,1 1-1,0-1 1,1 0 0,1-1 0,0 0 0,0 0-1,1 0 1,1-1 0,0-1 0,0 0 0,1 0-1,1-1 1,-1 0 0,1-1 0,1 0 0,0-1-1,0-1 1,8 3 2,-7-3-18,1-1 0,-1 0 0,1-1 0,0-1 0,0 0 0,0-2 0,1 1 0,-1-2 0,0 0 0,0 0 0,1-2 0,-1 0 0,0-1 0,0 0 0,0-1 0,-1-1 0,1 0 0,-1-1 0,0 0 0,-1-2 0,3-1 18,-8 3-81,0 1 0,0-1 1,-1-1-1,0 0 0,-1 0 1,0 0-1,1-1 81,-5 5-52,0 0 1,0 0-1,0 0 0,0 0 1,-1 0-1,1 0 0,-1-1 1,0 1-1,0 0 0,0-1 1,0 1-1,-1-1 1,1 1-1,-1-1 0,0 0 1,0 1-1,0-1 0,0 1 1,-1-1-1,0 0 52,0 2 34,-1 0 0,1 0 0,-1 0 0,0 0 0,0 0 0,0 0 0,0 0 0,0 1 0,0-1 0,0 1 0,-1-1 0,1 1 0,0 0 0,-1 0 0,1 0 0,-1 0 0,0 0 0,1 1 0,-1-1 0,0 1 0,1 0 0,-1-1 0,0 1 0,1 1 0,-1-1 0,0 0 0,1 1 0,-1-1 0,0 1 0,1 0 0,-1-1 0,1 1 0,-1 1 0,1-1 0,0 0 0,-1 1 0,1-1 0,0 1 0,0-1 0,-2 3-34,0 3 37,0 0-1,1 0 0,0 0 1,0 1-1,0-1 0,1 1 0,0 0 1,0 0-1,1 0 0,0 0 1,1 0-1,0 4-36,-1-6-1,1 0-1,1-1 1,-1 1 0,1 0-1,0-1 1,0 1 0,0-1 0,1 1-1,0-1 1,0 0 0,1 0-1,-1 0 1,1 0 0,0 0-1,0 0 1,1-1 0,-1 1-1,3 1 2,5 2-88,0-1 0,0 0 0,1-1 0,0 0 0,0-1 0,0-1 0,9 3 88,23 3-960</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58.092"/>
    </inkml:context>
    <inkml:brush xml:id="br0">
      <inkml:brushProperty name="width" value="0.2" units="cm"/>
      <inkml:brushProperty name="height" value="0.2" units="cm"/>
      <inkml:brushProperty name="color" value="#66CC00"/>
    </inkml:brush>
  </inkml:definitions>
  <inkml:trace contextRef="#ctx0" brushRef="#br0">512 0 1472,'0'0'680,"0"0"-520,0 0-111,78 136 151,-74-11-56,-8 46 240,-48 18-256,-21 1 64,-13-20-152,4-28-8,14-32-8,12-35-24,17-28 0,-13-12-344,14-10-200,-5-10-585</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08.816"/>
    </inkml:context>
    <inkml:brush xml:id="br0">
      <inkml:brushProperty name="width" value="0.2" units="cm"/>
      <inkml:brushProperty name="height" value="0.2" units="cm"/>
      <inkml:brushProperty name="color" value="#66CC00"/>
    </inkml:brush>
  </inkml:definitions>
  <inkml:trace contextRef="#ctx0" brushRef="#br0">0 159 1504,'0'0'592,"0"0"-335,0 0-257,0 0 0,0 0 8,0 0-8,112-6 64,-17-15-64,51-24 0,-17 5-449,-13-7-1447</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9:00.639"/>
    </inkml:context>
    <inkml:brush xml:id="br0">
      <inkml:brushProperty name="width" value="0.2" units="cm"/>
      <inkml:brushProperty name="height" value="0.2" units="cm"/>
      <inkml:brushProperty name="color" value="#008C3A"/>
    </inkml:brush>
  </inkml:definitions>
  <inkml:trace contextRef="#ctx0" brushRef="#br0">34 260 48,'-6'-11'7,"-15"-17"71,20 29-69,1 1 0,-2 1 0,2-1 1,-1 1-1,1-2 0,-2 3 0,2-3 0,0 2 1,-1-1-1,1 1 0,0-1 0,0 1 1,0-2-1,0 3 0,1-3 0,-1 2 0,0 0-9,0-1 0,0 1 0,2-1 0,-2 1 0,0 0 0,1-1-1,-1 1 1,2-2 0,-2 3 0,1-3 0,-1 2-1,1-1 1,1 1 0,-1-1 0,1-1 0,-1 1 0,0 1-1,1-1 1,-1-1 0,2 1 0,-1-1 0,0 2 0,3 1-3,-1-1 1,1-2 0,0 3 0,0-3 0,-1 2-1,2-1 1,0-1 0,-1 1 0,4 0 2,-1-1-7,1-1 0,-2 2 0,1-2 0,-1 0 1,2-2-1,-2 2 0,1-1 0,-1-1 1,2-1-1,-2 1 0,0-1 0,0 0 0,5-3 7,-9 4-5,0-1-1,-1 0 1,0 1-1,1-1 1,-1 0-1,-1 0 1,2 0-1,-2-1 1,1 1-1,-1 0 1,0 0-1,1-2 1,-1 2-1,-1-2 6,2 2-4,-1 0-1,-1 0 0,1 0 0,1-1 0,-1 0 1,1 0-1,0 3 0,0-2 0,-1 0 0,2-1 1,-1 1-1,0 2 0,1-2 0,-1 1 0,0-1 0,1 1 1,1-1 4,1 0 9,0 0 1,-1 1-1,2-1 1,-2 1-1,2 1 0,0-1 1,-1 1-1,4 1-9,-8 0 3,1 0 0,-2 0 0,1 0 0,0 0 0,1 0 0,-1 0-1,-1 0 1,2 0 0,-1 1 0,0-1 0,-1 0 0,2 2 0,-1-2 0,1 0-1,-2 1 1,1-1 0,-1 2 0,1-2 0,1 2 0,-2-2 0,1 1 0,-1 1-1,2-2 1,-2 1 0,1 1 0,-1-2 0,0 1 0,1 1 0,-1 0-1,0-2 1,2 1 0,-2 1 0,0-1 0,0-1 0,0 2 0,0 0 0,0-1-1,0 1 1,0-2 0,0 1 0,0 2-3,-2 42 103,1-29-93,0-2 0,1 2 0,1-1 0,-1 1 0,3 8-10,-3-56 293,0 2 1,3 0-1,-1 0 0,4-13-293,1 20-116,2-1 0,0 0 0,1 1 0,2 0 0,10-16 116,-6 14-285,-1-7-380</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09.909"/>
    </inkml:context>
    <inkml:brush xml:id="br0">
      <inkml:brushProperty name="width" value="0.2" units="cm"/>
      <inkml:brushProperty name="height" value="0.2" units="cm"/>
      <inkml:brushProperty name="color" value="#66CC00"/>
    </inkml:brush>
  </inkml:definitions>
  <inkml:trace contextRef="#ctx0" brushRef="#br0">79 99 56,'0'0'316,"0"0"-61,0 0-67,0 0-24,0 0-7,0-16 59,0-50 12,0 50-25,0 16-42,0 0-29,-1 13-6,-31 80-80,23-69-36,0 1 0,1-1 0,2 1 0,0 3-10,3-13 3,1 0-1,0 0 1,2 1-1,0-1 0,0 0 1,3 15-3,-2-25-1,0 0 1,1-1 0,-1 1 0,1 0-1,0-1 1,1 1 0,-1-1-1,1 0 1,0 0 0,0 1 0,0-2-1,0 1 1,1 0 0,-1-1-1,1 0 1,0 0 0,0 0 0,0 0-1,0 0 1,1-1 0,-1 0-1,4 1 1,5 2 0,1 0-1,0-2 1,0 1-1,0-2 1,0 0-1,1-1 1,-1 0-1,1-1 1,-1-1-1,1 0 1,-1-1-1,0 0 1,0-1-1,9-4 1,-5 2-11,0-2-1,-1 0 1,0 0-1,-1-2 1,1 0-1,-2-1 1,1-1 0,-2 0-1,1-1 1,-1 0-1,1-4 12,-10 11-14,-1 0 0,1-1 0,-1 0 0,0 0 0,-1 0 0,0 0 0,0-1 0,0 1 0,0-1 0,-1 0 0,0 1-1,0-7 15,-1 10-3,-1 0-1,0 0 1,0 0-1,0 1 0,0-1 1,-1 0-1,1 0 0,-1 0 1,0 1-1,0-1 0,0 0 1,0 1-1,0-1 0,0 1 1,-1-1-1,1 1 0,-1 0 1,1-1-1,-1 1 1,0 0-1,0 0 0,0 0 1,0 0-1,-1 1 0,1-1 1,0 1-1,-1-1 0,1 1 1,-1 0-1,0 0 0,1 0 1,-2 0 3,-15-5 3,1 1 1,-1 1 0,0 1-1,-1 1 1,1 1 0,0 0-1,-1 1 1,1 2-1,-9 1-3,-35 7 13,0 2 0,-5 5-13,62-16-9,-1 0-472,9-3 296,-1 0 30,14-12-799</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10.299"/>
    </inkml:context>
    <inkml:brush xml:id="br0">
      <inkml:brushProperty name="width" value="0.2" units="cm"/>
      <inkml:brushProperty name="height" value="0.2" units="cm"/>
      <inkml:brushProperty name="color" value="#66CC00"/>
    </inkml:brush>
  </inkml:definitions>
  <inkml:trace contextRef="#ctx0" brushRef="#br0">1 1 1224,'0'0'534,"0"0"-212,0 0-207,0 21-70,8 415 321,22 34-366,-23-355-351,-5 16 351,-2-124-70,1-5 37,-1 0 0,0-1 1,0 1-1,0 0 0,0-1 0,0 1 0,0-1 0,0 1 0,0 0 0,-1-1 0,1 1 1,0-1-1,-1 1 0,0-1 0,1 1 0,-1-1 0,0 1 0,0-1 0,0 1 0,0-1 1,0 0-1,0 0 33,-11 3-846</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10.640"/>
    </inkml:context>
    <inkml:brush xml:id="br0">
      <inkml:brushProperty name="width" value="0.2" units="cm"/>
      <inkml:brushProperty name="height" value="0.2" units="cm"/>
      <inkml:brushProperty name="color" value="#66CC00"/>
    </inkml:brush>
  </inkml:definitions>
  <inkml:trace contextRef="#ctx0" brushRef="#br0">0 209 8,'0'0'485,"3"-18"-118,-2 14-347,1-10 45,1 0 1,0 0 0,1 0-1,3-7-65,-4 15 18,0-1-1,0 1 1,1 0-1,-1 0 1,1 0-1,1 1 1,-1-1-1,1 1 1,0 0-1,0 1 1,0-1-1,1 1 1,5-4-18,-4 4 9,2 0 1,-1 0-1,0 0 1,1 1 0,0 0-1,-1 1 1,1 0-1,0 0 1,0 1 0,1 0-1,-1 0 1,0 1-1,0 1 1,0 0 0,0 0-1,4 1-9,-6 0 3,0 0 1,0 0-1,-1 1 0,1-1 0,-1 2 1,0-1-1,0 1 0,0 0 0,0 0 1,-1 0-1,0 1 0,1 0 0,-2 0 0,1 0 1,-1 1-1,1-1 0,-2 1 0,1 0 1,0 0-1,-1 1 0,1 3-3,0 5 39,1 0 1,-2 1-1,1-1 0,-2 1 0,0 0 1,-1-1-1,-1 1 0,0 0 0,-1 0 1,-1-1-1,-1 7-39,-2 3 39,-1 1 0,0-3 0,-2 2 0,-2-1 1,0 0-1,-7 10-39,4-10 9,7-11-16,0 0 1,-1 0-1,-1 0 0,0-1 1,-1 0-1,0-1 0,-1 0 1,0 0-1,-2 0 7,34-40-849,10-6-149</inkml:trace>
  <inkml:trace contextRef="#ctx0" brushRef="#br0" timeOffset="1">700 0 256,'0'0'832,"0"0"-368,0 0-152,0 0-192,0 0-24,0 128 169,0-50-153,0 11-32,0 2-56,9 2-48,-9 16-136,9-26-121,-9-21-799</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10.990"/>
    </inkml:context>
    <inkml:brush xml:id="br0">
      <inkml:brushProperty name="width" value="0.2" units="cm"/>
      <inkml:brushProperty name="height" value="0.2" units="cm"/>
      <inkml:brushProperty name="color" value="#66CC00"/>
    </inkml:brush>
  </inkml:definitions>
  <inkml:trace contextRef="#ctx0" brushRef="#br0">1 98 824,'0'0'504,"0"0"-176,0 0-232,18-14-77,-4 4-16,-5 2-3,1 1 0,0 0-1,0 0 1,1 1 0,0 0 0,0 1-1,0 0 1,1 1 0,0 0 0,0 1-1,0 0 1,1 1 0,15-2-15,0 2 1,0 2-1,0 0 0,0 2 1,0 1-1,18 4 15,-36-4-20,-1-1 0,1 1 0,0 1 0,-1-1 0,0 2 0,0-1 0,0 1 0,0 1 0,-1-1 0,0 2 0,0-1 0,0 1 0,-1 0 0,0 0 0,-1 1 0,1 0 0,-2 0 0,1 1 0,2 6 20,-5-9-1,0 1 0,-1 0 1,0 0-1,-1 0 0,0 0 0,0 0 1,0 0-1,-1 0 0,0 0 0,0 0 1,-1 0-1,0 0 0,0 0 0,-1 0 1,1 0-1,-2 0 0,1 0 0,-1-1 0,0 1 1,0-1-1,-1 1 1,-12 17-71,6-4-257</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11.424"/>
    </inkml:context>
    <inkml:brush xml:id="br0">
      <inkml:brushProperty name="width" value="0.2" units="cm"/>
      <inkml:brushProperty name="height" value="0.2" units="cm"/>
      <inkml:brushProperty name="color" value="#66CC00"/>
    </inkml:brush>
  </inkml:definitions>
  <inkml:trace contextRef="#ctx0" brushRef="#br0">0 1 1296,'0'0'600,"0"0"-328,0 0-112,0 0-160,0 0 0,0 0-280,0 0 0,30 56-256,-4-35-352</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12.029"/>
    </inkml:context>
    <inkml:brush xml:id="br0">
      <inkml:brushProperty name="width" value="0.2" units="cm"/>
      <inkml:brushProperty name="height" value="0.2" units="cm"/>
      <inkml:brushProperty name="color" value="#66CC00"/>
    </inkml:brush>
  </inkml:definitions>
  <inkml:trace contextRef="#ctx0" brushRef="#br0">77 104 768,'0'0'556,"0"0"-218,-12 23-112,-34 74-74,42-90-130,1 1-1,1-1 1,-1 1-1,2 0 0,-1 0 1,1 0-1,0 0 0,0 0 1,1 0-1,0 6-21,1-9 11,0-1-1,0 0 1,0 0-1,0 0 1,1 1-1,-1-1 1,1-1-1,0 1 1,1 0 0,-1 0-1,0-1 1,1 1-1,0-1 1,2 2-11,6 3 4,-1 0 1,1-1 0,1-1-1,-1 0 1,1 0 0,0-1-1,0-1 1,1 0 0,-1-1 0,3 1-5,-17-7 3,-1 0 0,1 0 0,0 1 0,0-1 1,0-1-1,1 1 0,-1 0 0,1 0 1,-1 0-1,1-1 0,0 1 0,0-1 1,1 1-1,-1-1 0,1 1 0,0-1 1,0-2-4,-6-82-61,6 73 61,1 1-1,1 0 1,1 0-1,0 0 0,0 0 1,2 0-1,-1 1 1,2 0-1,0 0 1,0 0-1,1 0 1,1 1-1,0 1 1,1-1-1,0 1 0,1 1 1,0 0-1,0 0 1,1 1-1,0 0 1,1 1-1,6-3 1,-17 9-2,1 1 0,0 0 0,0 0-1,0 0 1,0 0 0,1 0 0,-1 1 0,0-1-1,0 1 1,0-1 0,1 1 0,-1 0 0,0 0-1,0 0 1,0 0 0,1 0 0,-1 0 0,0 1-1,0-1 1,0 1 0,1 0 0,-1-1 0,0 1-1,0 0 1,0 0 0,0 1 0,0-1 0,-1 0-1,1 0 1,0 1 0,0-1 0,-1 1 0,1 0-1,-1-1 1,0 1 0,1 0 0,-1 0 0,0 1 2,5 8-3,0 1 0,-2-1 0,1 1 0,-2 1 0,1-1 0,-1 5 3,0-6 2,5 37 28,-1 1-1,-3-1 1,-2 1-1,-2 18-29,1-67-1,1-1 1,-1 1-1,1-1 1,-1 1-1,0-1 1,0 0-1,1 0 1,-1 1-1,0-1 1,0 0-1,0 0 1,0 0-1,0 0 1,0 0-1,0 0 1,0 0-1,0-1 1,0 1 0,61-120 36,-54 102-22,7-9-63,-14 27 48,0 1 0,0 0 0,-1-1-1,1 1 1,0 0 0,0-1-1,0 1 1,-1 0 0,1 0 0,0 0-1,0 0 1,0 0 0,0 0 0,-1 0-1,1 0 1,0 0 0,0 0-1,0 0 1,-1 1 0,1-1 0,0 0-1,0 1 1,-1-1 0,1 0 0,0 1-1,0-1 1,-1 1 0,1-1-1,0 1 1,-1-1 0,1 1 0,-1 0-1,1-1 1,-1 1 0,1 0-1,-1-1 1,1 1 1,9 10-17,0-2 0,1 0 1,0 0-1,0-1 0,1 0 0,0-1 0,1 0 0,-1-1 0,1 0 0,1-1 0,-1-1 0,5 1 17,47 8-646,-8-9-404</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12.583"/>
    </inkml:context>
    <inkml:brush xml:id="br0">
      <inkml:brushProperty name="width" value="0.2" units="cm"/>
      <inkml:brushProperty name="height" value="0.2" units="cm"/>
      <inkml:brushProperty name="color" value="#66CC00"/>
    </inkml:brush>
  </inkml:definitions>
  <inkml:trace contextRef="#ctx0" brushRef="#br0">199 574 304,'0'0'449,"0"0"-166,0 0-73,0 0 47,0 0 12,-20-1-105,-61-1-45,77 2-114,1 1-1,-1 0 0,1 0 1,-1 1-1,1-1 1,0 1-1,-1-1 0,1 1 1,0 0-1,0 0 1,0 0-1,1 1 0,-1-1 1,0 1-1,1 0 1,0-1-1,-1 1 0,1 0 1,0 0-1,0 2-4,-4 5 5,1 1-1,0 1 1,1-1-1,-2 9-4,4-15-5,1 0 2,-1 0-1,1 0 1,-1 0-1,1 0 0,1 1 1,-1-1-1,1 0 1,0 3 3,0-7-4,1 1 1,-1-1 0,0 0 0,1 0 0,0 0 0,-1 1 0,1-1 0,-1 0-1,1 0 1,0 0 0,0 0 0,0 0 0,0 0 0,0 0 0,0-1 0,0 1-1,0 0 1,0 0 0,0-1 0,0 1 0,0-1 0,0 1 0,1-1 0,-1 1-1,0-1 1,0 0 0,1 0 0,-1 1 0,0-1 0,0 0 0,1 0 0,-1 0-1,1-1 4,3 2 5,-1 0 0,1 0 0,-1 0 0,1 1 0,-1-1 0,1 1 0,-1 0 0,0 0 0,3 3-5,-3-3 21,0 0-1,0 0 1,0 0-1,0 0 1,0 0-1,1-1 1,-1 0-1,1 0 1,-1 0 0,1-1-1,3 1-20,2-2 7,1 0 0,0-1 0,0 0-1,-1 0 1,0-1 0,1-1 0,-1 0 0,0 0-1,0-1 1,0-1-7,27-16-10,-2-1 1,0-1 9,-8 4 6,15-9 5,-1-2 1,-2-2-1,-1-1 0,4-8-11,-30 30 1,-2 0-1,0-1 1,0 0-1,-1-1 0,-1 0 1,0 0-1,-1-1 1,-1 0-1,0 0 1,-1 0-1,0-1 1,-2 0-1,0 0 0,0 0 1,-1-3-1,-1 4 3,-1 0 1,0 0-1,-1 0 0,0 0 1,-2 0-1,1 0 0,-2 0 1,0 1-1,-1-1 1,0 1-1,-1 0 0,-1 1 1,0-1-1,0 1 1,-10-11-4,16 23 15,0-1 0,0 0 1,0 1-1,-1-1 0,1 1 1,-1 0-1,1-1 0,-1 1 1,1 0-1,-1 0 0,0 0 1,1 0-1,-1 0 0,0 0 1,0 0-1,0 1 0,0-1 1,0 1-1,0-1 1,1 1-1,-1 0 0,0 0 1,0-1-1,0 2 0,0-1 1,0 0-1,0 0 0,0 1 1,0-1-1,0 1 0,0-1 1,0 1-1,0 0 0,0 0 1,1 0-1,-1 0 1,0 0-1,1 0 0,-1 0 1,1 0-1,-1 1 0,1-1 1,-1 2-16,-6 5 13,2 1 0,-1-1 0,1 2 0,0-1 0,1 1 1,0-1-1,-2 9-13,-4 12 19,1 1 0,1-1 0,2 1 0,2 1 0,-1 14-19,0 36 155,4 40-155,1-90 41,2 0 0,2 0 0,1 0 0,1-1 0,2 5-41,-3-24 15,-1 0 1,2-1 0,0 1-1,0-1 1,1 0-1,0-1 1,0 1 0,2-1-1,-1-1 1,1 1 0,0-1-1,1-1 1,0 1 0,1-1-1,0-1-15,19 13-196,1-3 1,1 0-1,1-2 0,0-1 1,0-2-1,2-1 0,-1-1 0,8-1 196,10 0-1592</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23.963"/>
    </inkml:context>
    <inkml:brush xml:id="br0">
      <inkml:brushProperty name="width" value="0.2" units="cm"/>
      <inkml:brushProperty name="height" value="0.2" units="cm"/>
      <inkml:brushProperty name="color" value="#66CC00"/>
    </inkml:brush>
  </inkml:definitions>
  <inkml:trace contextRef="#ctx0" brushRef="#br0">103 47 720,'0'0'754,"0"0"-306,0 0-174,0 0-79,-14-8-67,-43-23-82,42 24-37,18 6-9,0 1-1,0 0 1,0 0 0,0 0-1,0 0 1,0 1 0,-1-1 0,1 1-1,0 0 1,0 0 0,0 0 0,-1 0-1,1 0 1,0 0 0,-1 1-1,2 0 1,6 3 1,140 50 32,-80-31-75,-2 2 0,25 15 42,-75-32-15,0 1-1,0 1 0,-1 1 0,-1 0 1,0 1-1,0 0 0,-2 2 0,0 0 1,0 0-1,6 11 16,-11-10-9,-1-1 0,0 1 1,-1 1-1,-1 0 0,-1 0 0,0 0 1,-2 0-1,1 1 0,-2-1 1,0 1-1,-2 0 0,0-1 0,0 1 1,-2 0-1,0 0 0,-2 3 9,-5 24-8,-2-1 0,-2 0-1,-1-1 1,-3-1-1,-15 28 9,9-27 11,-3-2 0,-18 23-11,11-16 34,-13 26-34,38-58 3,0 0 0,0 1 0,2-1 0,0 1 0,1 1 0,-2 15-3,6-25-2,0 0 1,1-1-1,0 1 1,0-1-1,1 1 1,0-1-1,0 1 1,0-1 0,1 0-1,1 1 1,-1-1-1,1 0 1,0 0-1,1-1 1,-1 1-1,1-1 1,1 0-1,4 6 2,9 7-12,1 0 1,0-1-1,1-1 0,18 11 12,-5-3-10,-5-4 1,6 5-23,0 2 1,-2 1 0,0 2 31,-23-21-5,0 1 0,0 0 0,-1 0 0,0 1 1,-1 0-1,-1 0 0,0 1 0,-1 0 0,0 0 1,0 0-1,0 9 5,-1 7-20,-1 0 1,-2 0-1,0 0 1,-2 0-1,-2 0 0,0-1 1,-2 1-1,-1-1 1,-1 1-1,-2-2 1,0 1-1,-2-1 0,-1-1 1,-2 0 19,-17 33-188,-3-1 1,-3-2-1,-2-2 0,-2-2 1,-27 25 187,31-39-349,-41 30 349,49-44 24,1 1-1,1 1 1,1 1 0,-1 5-24,22-26 1,1 1-1,0 0 0,0 0 1,1 0-1,0 0 0,0 0 1,0 1-1,1-1 1,0 1-1,1 0 0,0-1 1,0 1-1,1 0 1,-1 0-1,2 0 0,0 5 0,1 1 4,1-1 0,0 1-1,1-1 1,0 0-1,1 0 1,1 0 0,0 0-1,1-1 1,1 2-4,19 32 20,-2 2 1,-2 0 0,-3 2-1,-2 0 1,-1 1-1,-4 1 1,8 49-21,-11-28 9,-3 1 1,-4 0-1,-2 1 0,-4-1 0,-7 29-9,-3-14 49,-17 50-49,15-80 83,3 0 0,2 1 0,4 0 0,1 15-83,5-61 21,2 1 0,-1 0 1,2 0-1,0-1 0,1 0 0,0 1 1,1-1-1,1-1 0,0 1 1,1-1-1,3 5-21,17 22 78,1-1 0,28 29-78,-26-32 20,18 23 18,-3 2-1,-2 1 1,6 19-38,-32-49 30,-1 0 1,-2 2 0,-1 0 0,-1 0 0,-2 1 0,-2 1-1,3 29-30,-8-29 27,-2 0 0,-1 0-1,-2 0 1,-2 0-1,-1 0 1,-1-1 0,-3 1-1,0-2 1,-3 1 0,0-1-1,-3-1 1,0-1-1,-2 0 1,-21 29-27,-7 4 50,-4-2 1,-1-2-1,-4-3 0,-2-2 1,-2-2-1,-20 11-50,71-60-10,-9 10 23,-1-2 1,-1 0 0,0-2-1,-1 0 1,0 0-14,14-9-22,0 0-1,1 0 1,-1-1-1,0 1 1,0-1 0,0 0-1,0 0 1,0-1-1,0 1 1,0-1 0,0 0-1,0-1 1,0 1-1,0-1 1,0 0 0,0 0-1,0-1 1,1 1-1,-1-1 1,0 0 0,1 0-1,-1-1 1,0 0 22,-35-32-858</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33.147"/>
    </inkml:context>
    <inkml:brush xml:id="br0">
      <inkml:brushProperty name="width" value="0.2" units="cm"/>
      <inkml:brushProperty name="height" value="0.2" units="cm"/>
      <inkml:brushProperty name="color" value="#66CC00"/>
    </inkml:brush>
  </inkml:definitions>
  <inkml:trace contextRef="#ctx0" brushRef="#br0">236 45 352,'0'0'132,"0"0"45,0 0 14,0 0 41,0 0-20,-1-7-60,-2-31 314,3 38-285,0 0-10,-10 19-28,-11 35-117,3 1 1,2 0-1,2 1 1,2 3-27,-9 35 27,-82 281-20,87-304-849,23-94-121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33.579"/>
    </inkml:context>
    <inkml:brush xml:id="br0">
      <inkml:brushProperty name="width" value="0.2" units="cm"/>
      <inkml:brushProperty name="height" value="0.2" units="cm"/>
      <inkml:brushProperty name="color" value="#66CC00"/>
    </inkml:brush>
  </inkml:definitions>
  <inkml:trace contextRef="#ctx0" brushRef="#br0">1 44 216,'0'0'371,"0"0"-154,0 0-45,0 0 19,0 0-26,0 0-13,15-9-62,-5 2-68,-5 3-12,1 0-1,-1 1 1,1 0-1,0 0 1,0 0-1,0 0 1,1 1-10,-5 1 4,0 1 0,1-1 1,-1 1-1,0 0 1,1 0-1,-1 0 1,1 0-1,-1 0 1,1 0-1,-1 1 0,0-1 1,1 1-1,-1-1 1,0 1-1,0 0 1,1 0-1,-1 0 1,0 0-1,0 1 0,0-1 1,0 0-1,0 1 1,0 0-1,-1-1 1,1 2-5,26 31 63,-1 1 0,-2 1-1,-1 1 1,-3 2 0,0 0 0,7 26-63,-9-21 22,2-1 0,2-1 0,2-1 0,2-1-1,19 22-21,-39-53-73,1 0 0,0 0 0,0-1 0,1-1-1,0 1 1,0-1 0,1-1 0,0 0 0,5 3 73,12 0-818</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9:01.593"/>
    </inkml:context>
    <inkml:brush xml:id="br0">
      <inkml:brushProperty name="width" value="0.2" units="cm"/>
      <inkml:brushProperty name="height" value="0.2" units="cm"/>
      <inkml:brushProperty name="color" value="#008C3A"/>
    </inkml:brush>
  </inkml:definitions>
  <inkml:trace contextRef="#ctx0" brushRef="#br0">132 108 0,'0'0'28,"0"0"-13,0 0 3,0 0 0,0 0 23,10-8 3,31-29-11,-40 36-29,-1 1-1,1-2 1,1 2-1,-1-1 1,-1-1-1,2 2 1,-2-2-1,1 1 1,-1 1-1,1-2 1,-1 1-1,2-1 0,-2 2 1,0-2-1,1 1 1,-1-1-1,0 1 1,2-1-1,-2 1 1,0 1-1,0-2 1,0 0-1,0 1 1,0-1-1,0 1 1,0-1-1,0 0 0,-2 2 1,2-1-1,0-1 1,0 1-1,-1-1 1,1 1-1,0 1 1,-2-2-1,2 0 1,-1 1-1,1 1 1,-1-2-1,1 1 1,-2 1-1,1-2 0,1 0 1,-2 2-1,1-1 1,0 1-1,1-2 1,-2 2-1,1 0 1,-1-1-1,1 1 1,1 0-1,-1-2 1,-1 2-1,1 0-3,-78-3 113,75 5-109,-1-2 0,1 0 0,-1 1 0,0 1 0,1-2 0,0 1 0,0 2 0,-1-1 0,1 0 0,0 1 0,0-2-1,1 3 1,-1-1 0,1 0 0,-1 0 0,1 0-4,0 2 8,0 0-1,0-2 1,1 2-1,0-1 1,-1 1 0,2 0-1,0 0 1,-1-1-1,1 3 1,-1-3-1,2 1 1,-1 0 0,1 1-1,0-1 1,0 0-1,0 1 1,0-1-1,0-1 1,1 3 0,1-2-1,-2-1 1,1 1-1,1 0 1,0 0-1,1 2-7,14 6-172,-13-11 111,8 2-171</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33.985"/>
    </inkml:context>
    <inkml:brush xml:id="br0">
      <inkml:brushProperty name="width" value="0.2" units="cm"/>
      <inkml:brushProperty name="height" value="0.2" units="cm"/>
      <inkml:brushProperty name="color" value="#66CC00"/>
    </inkml:brush>
  </inkml:definitions>
  <inkml:trace contextRef="#ctx0" brushRef="#br0">65 1 472,'0'0'584,"0"0"-368,0 0-152,0 0-16,0 0 176,-31 147 120,23-74-152,-5 10-16,9-1-151,-1-5 31,1-9-24,4-8-56,0-12 24,0-9-89,9-12-167,16-13-288,1-9-440</inkml:trace>
  <inkml:trace contextRef="#ctx0" brushRef="#br0" timeOffset="1">370 436 424,'0'0'124,"0"0"43,-4 22 96,-2 5-178,3-12-40,0 0 0,0 0 1,2 0-1,-1 1 1,2-1-1,0 0 0,2 7-45,-2-17 9,1 0 0,0 0 0,0-1 0,0 1 0,1 0 0,-1-1 0,1 1 0,0-1 0,1 0 0,-1 0 0,1 0 0,0 0-1,0 0 1,0 0 0,0-1 0,0 1 0,1-1 0,2 2-9,1-1 13,0 1 0,0-1 0,0-1 0,0 1-1,1-1 1,0-1 0,0 1 0,0-1 0,0-1 0,7 1-13,-2 0 17,0-1 0,-1-1-1,1 0 1,0-1 0,0 0 0,0-1 0,-1-1 0,1 0 0,-1 0 0,0-1 0,0-1 0,0 0 0,-1-1 0,5-2-17,-10 4 12,-1 0 0,0-1 0,1 1 0,-1-1 0,-1 0 0,1-1 0,-1 1 0,0-1 0,0 0 0,0 0 0,-1 0 0,0 0 0,0-1-12,-2 2 8,0 1 0,0 0 0,0 0 0,0-1 0,-1 1 0,0 0 0,0-1 0,0 1 0,0 0 0,-1-1 0,1 1 0,-1 0-1,0 0 1,-1 0 0,1-1 0,-1 1 0,0 0 0,0 1 0,0-1 0,0 0 0,-3-3-8,-5-5 13,0 1 0,0 0 0,-2 0 1,1 1-1,-1 1 0,0 0 0,-1 0 1,-3 0-14,7 4-2,0 0 0,-1 0 0,1 1 1,-1 0-1,0 0 0,0 1 1,-1 1-1,1 0 0,-1 0 1,1 1-1,-1 0 0,-2 1 2,-4 5-423,14 5-677</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34.568"/>
    </inkml:context>
    <inkml:brush xml:id="br0">
      <inkml:brushProperty name="width" value="0.2" units="cm"/>
      <inkml:brushProperty name="height" value="0.2" units="cm"/>
      <inkml:brushProperty name="color" value="#66CC00"/>
    </inkml:brush>
  </inkml:definitions>
  <inkml:trace contextRef="#ctx0" brushRef="#br0">247 27 480,'0'0'536,"0"0"-53,0 0-123,0 0-120,0 0 20,-21-6-50,1 0-117,-1 0 0,1 2 1,-8 0-94,23 4 19,0 0 0,0 1 0,1 0 1,-1 0-1,1 0 0,-1 0 0,1 1 1,0 0-1,-1 0 0,1 0 0,0 0 1,0 1-1,0 0 0,1-1 0,-1 1 1,0 1-1,1-1 0,0 0 0,0 1 1,0 0-1,0 0 0,0 1-19,0-2 21,-2 5-5,0-1 0,0 1-1,1 0 1,0 0 0,0 0 0,1 1 0,0-1 0,1 1 0,0 0 0,0 0 0,1 0 0,0 0-1,0 0 1,1 0 0,0 0 0,1 0 0,0 4-16,1 0 7,1-1 0,0 1 0,1-1 0,0 0 0,1 0 0,0 0 0,1-1 0,0 1 0,1-1 0,0-1 0,0 1 0,2-1-7,45 48-56,36 29 56,-27-28-169,10 16 169,-65-65-38,0 0 0,-1 0-1,0 0 1,0 1 0,-1 0 0,-1 1 0,0-1 0,0 1-1,0 2 39,-4-7-10,1-1 0,-1 0-1,0 0 1,0 0 0,-1 1-1,0-1 1,0 0 0,0 0-1,-1 1 1,0-1 0,0 0-1,-1 0 1,0 0 0,0 0-1,0 0 1,0 0 0,-1-1-1,0 1 1,-2 2 10,-3 1 3,0 1 0,0-1 0,-1 0 1,0-1-1,-1 0 0,0-1 0,0 0 0,0 0 0,-1-1 0,0 0 0,-7 2-3,3-2-7,0 0 0,-1-1-1,0-1 1,1-1-1,-1 0 1,0-1-1,-1 0 1,-11-1 7,26-1-15,0 0 0,0 0 0,0 0 1,0 0-1,0 0 0,0-1 1,0 1-1,0 0 0,0-1 1,0 0-1,0 1 0,0-1 0,0 0 1,0 0-1,0 0 0,1 0 1,-1 0-1,0-1 0,1 1 1,-1 0-1,1-1 0,0 1 0,-1-1 1,1 0-1,0 1 0,0-1 1,0 0-1,0 0 0,0 0 0,0 0 1,1 0-1,-1 1 0,0-1 1,1-1-1,0 1 0,-1 0 1,1 0-1,0 0 0,0 0 0,1-1 15,-1-3-41,1 1-1,0 0 0,0 0 1,1-1-1,-1 1 0,1 0 1,0 0-1,1 1 0,-1-1 0,1 0 1,0 1-1,0-1 0,1 1 1,-1 0-1,2-1 42,27-22-374,1 2 0,1 1-1,20-10 375,-38 25-107,49-32-306</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36.300"/>
    </inkml:context>
    <inkml:brush xml:id="br0">
      <inkml:brushProperty name="width" value="0.2" units="cm"/>
      <inkml:brushProperty name="height" value="0.2" units="cm"/>
      <inkml:brushProperty name="color" value="#66CC00"/>
    </inkml:brush>
  </inkml:definitions>
  <inkml:trace contextRef="#ctx0" brushRef="#br0">1 535 160,'0'0'467,"0"0"6,0 0-75,0 0-260,0 0-75,1 12 34,7 145 234,-8-151-326,0 0 1,0 0-1,1 1 0,0-2 0,1 1 1,-1 0-1,1 0 0,0 0 0,1-1 1,-1 1-1,1-1 0,0 0 0,1 1 1,-1-2-1,1 1 0,0 0 0,0-1 1,1 1-6,-2-2-3,0-1 1,1 1-1,0-1 1,-1 0 0,1 0-1,0 0 1,0 0-1,0-1 1,0 1 0,0-1-1,0 0 1,0-1-1,1 1 1,-1-1 0,0 1-1,0-1 1,1-1-1,-1 1 1,0 0 0,0-1-1,1 0 1,-1 0-1,0 0 1,0-1 0,0 0-1,2 0 3,2-3-2,-1 0-1,1 0 1,-1 0-1,0-1 1,0 0-1,0-1 1,-1 0-1,0 0 0,0 0 1,-1 0-1,0-1 1,0 0-1,-1 0 1,4-9 2,-1 0 17,0 0 0,-2 0 1,1-1-1,-2 0 0,-1-1 0,2-16-17,-4 3 19,-1 35-88,0-1 62,0 6-6,0 0 0,1 0-1,0 0 1,0 1 0,1-1 0,0 0 0,0 0 0,1-1 0,0 1 0,1-1-1,-1 1 1,1-1 0,1 0 0,0 0 0,-1-1 0,2 1 0,-1-1 0,1 0-1,0-1 1,0 0 0,1 1 0,0-2 0,0 1 0,0-1 0,0 0 0,0-1 0,1 1-1,0-2 1,0 1 0,0-1 0,3 1 13,-6-2-45,1-1 0,0 1-1,0-1 1,0 0 0,-1 0 0,1 0 0,0-1-1,0 0 1,-1 0 0,1-1 0,0 1 0,-1-1-1,1-1 1,-1 1 0,0-1 0,0 1 0,0-2-1,0 1 1,1-1 45,-1-2-14,-1 1 0,0-1 0,0 1-1,0-1 1,-1 0 0,0-1-1,0 1 1,0-1 0,-1 1 0,0-1-1,0 0 1,-1 1 0,0-1 0,0 0-1,0 0 1,-1-1 14,3-93 450,-4-1 0,-7-33-450,-2-87 446,10 182-179,0 98-232,-21 610 219,18-617-248,2-39 2,0 0 0,1 1 0,0-1 0,1 0-1,1 0 1,-1 0 0,4 9-8,-4-20-4,-1 0 0,1 0 0,0 0 0,0 0 0,-1 0 0,1 0 0,0 0 0,0 0 0,0-1 0,0 1-1,1 0 1,-1-1 0,0 1 0,0 0 0,0-1 0,0 1 0,1-1 0,-1 0 0,0 0 0,0 1 0,1-1 0,-1 0 0,0 0 0,0 0 0,1 0-1,-1 0 1,0 0 0,1-1 0,-1 1 0,0 0 0,0-1 0,0 1 0,1-1 0,-1 1 0,0-1 0,0 1 0,0-1 0,1 0 4,44-25-95,-31 14 95,17-14-37,1 1 1,17-8 36,-40 27 3,0 1 0,0 0 0,1 0 1,0 1-1,0 0 0,0 1 0,0 0 1,0 1-1,1 0 0,-1 1 1,2 0-4,-12 1-5,1 0 0,0 0 1,-1 1-1,1-1 0,0 0 1,-1 0-1,1 1 0,0-1 1,-1 1-1,1 0 0,-1-1 1,1 1-1,-1 0 0,1 0 1,-1 0-1,0 0 1,1 0-1,-1 0 0,0 0 1,0 0-1,0 1 0,0-1 1,0 0-1,0 1 0,0-1 1,0 1 4,1 2-3,-1 0 0,0 0 0,0 0 0,0 0 0,0 0 0,-1 1 0,0-1 0,0 0 0,0 0 1,0 0-1,-1 2 3,0 2 8,0 1 0,-1 0-1,0-1 1,0 1 0,-1-1 0,0 0 0,0 0 0,-1 0 0,0-1 0,-1 1 0,0 0-8,-1-2 29,1-1 0,-1 1 0,0-1 0,-1 0 0,1-1 0,-1 0 0,0 0 0,0 0 0,0-1 0,0 0 0,-1 0 0,1-1 0,-1 1 0,0-2 0,1 1 0,-1-1 0,0-1 0,-2 1-29,8-1 0,1 0 0,-1 0 1,1 0-1,-1 0 1,1 0-1,0-1 1,-1 1-1,1 0 1,-1-1-1,1 1 0,-1-1 1,1 1-1,0-1 1,-1 0-1,1 0 1,0 1-1,0-1 0,0 0 1,-1 0-1,1 0 1,0 0-1,0-1 1,0 1-1,1 0 0,-1 0 1,0-1-1,0-1-21,0 1 0,0-1 0,1 0-1,-1 1 1,1-1 0,0 0 0,0 0 0,0 0 0,0 1 0,0-1-1,0 0 1,1 0 0,0-2 21,1-2-70,1-1 0,-1 0-1,1 0 1,1 1 0,-1 0-1,2 0 1,-1 0 0,0 0-1,6-5 71,66-59-467,-37 37 391,-2-1-1,-2-3 77,-32 34-5,26-21 77,-28 24-68,-1 1-1,1 0 1,0-1-1,0 1 0,0 0 1,0 0-1,0 0 0,0 0 1,0-1-1,-1 1 1,1 1-1,0-1 0,0 0 1,0 0-1,0 0 0,0 0 1,0 1-1,0-1 1,-1 0-1,1 1 0,0-1 1,0 1-1,0-1 0,-1 1 1,1-1-1,0 1 1,-1 0-1,1-1 0,0 1 1,-1 0-1,1-1 0,-1 1 1,1 0-1,-1 0 0,1-1 1,-1 1-1,0 0 1,1 0-1,-1 1-3,9 18 56,-2 0 0,0 0 0,-2 1 0,0 0 0,-1 0 0,-1 0 0,-1 1 0,-1 11-56,9 60 119,-10-94-118,0 1 0,0-1 1,0 1-1,0 0 0,0-1 1,1 1-1,-1 0 0,0-1 0,0 1 1,0 0-1,1-1 0,-1 1 1,0 0-1,1 0 0,-1-1 0,0 1 1,1 0-1,-1 0 0,0 0 1,1-1-1,-1 1 0,0 0 1,1 0-1,-1 0 0,0 0 0,1 0 1,-1 0-1,1 0 0,-1 0 1,0 0-1,1 0 0,-1 0 1,1 0-1,-1 0 0,0 0 0,1 0 1,-1 0-1,1 0 0,-1 0 1,0 0-1,1 1 0,-1-1 0,0 0 1,1 0-1,-1 0 0,0 1 1,1-1-1,-1 0 0,0 0 1,0 1-1,1-1 0,-1 0 0,0 1 1,0-1-1,0 0 0,1 1 1,-1-1-1,0 1 0,0-1 0,0 0 1,0 1-1,0-1 0,0 0 1,0 1-1,0-1 0,0 1 1,0-1-1,0 1-1,18-28 114,33-64 8,-15 30-124,-3-2 1,3-15 1,-37 94 16,1-1-1,0 1 0,1-1 1,1 1-1,0-1 0,4 12-15,-1 4-1,-2-10 8,-3-13-1,1 1 0,0-1 0,0 0 0,1 1-1,0-1 1,0 0 0,1 0 0,0-1 0,0 1 0,1-1 0,0 1 0,0-1 0,5 6-6,-8-13 0,1 1-1,-1 0 1,1 0 0,-1 0-1,0-1 1,1 1 0,-1-1 0,1 1-1,-1-1 1,1 0 0,-1 1-1,1-1 1,0 0 0,-1 0 0,1 0-1,-1 0 1,1 0 0,-1 0-1,1-1 1,-1 1 0,1-1 0,-1 1-1,1-1 1,-1 1 0,1-1-1,-1 0 1,0 0 0,1 1-1,-1-1 1,0 0 0,0 0 0,1 0-1,-1-1 1,0 1 0,36-41 22,-23 19 5,0-1 1,-2-1-1,0 0 0,-2 0 1,-1-1-1,0-4-27,-8 38-22,0-1 1,0 0 0,0 1-1,1-1 1,0 0-1,0 0 1,2 3 21,4 17 65,-5-15-48,1 0 0,0 1 1,1-1-1,0 0 1,1-1-1,0 1-17,-5-10-3,0 0 1,0 0-1,0 0 0,0 0 0,0-1 0,1 1 1,-1 0-1,1-1 0,-1 1 0,1-1 0,-1 0 0,1 1 1,0-1-1,0 0 0,-1 0 0,1 0 0,0 0 1,0-1-1,0 1 0,0 0 0,0-1 0,0 1 1,0-1-1,1 0 0,-1 0 0,0 0 0,0 0 0,0 0 1,0 0-1,0 0 0,0-1 0,0 1 0,0-1 1,0 1-1,0-1 0,0 0 0,0 0 0,0 0 1,0 0-1,0 0 0,0-1 3,1-1 9,1 0 0,-1-1 0,0 0 1,0 1-1,0-1 0,-1 0 0,1 0 0,-1 0 1,0-1-1,0 1 0,-1 0 0,1-1-9,15-56 88,-13 45-19,-4 16-66,0 0 0,0 0 0,0 0 0,0 0 0,1 0-1,-1 1 1,0-1 0,0 0 0,0 0 0,0 0-1,0 0 1,0 0 0,0 0 0,0 0 0,0 0 0,0 0-1,0 0 1,0 0 0,0 0 0,0 0 0,0 0 0,0 0-1,0 0 1,1 0 0,-1 1 0,0-1 0,0 0 0,0 0-1,0 0 1,0 0 0,0 0 0,0 0 0,0 0-1,0 0 1,0 0 0,0 0 0,1 0-3,1 15 9,0 1 1,2 0-1,0-1 1,2 6-10,-4-16-12,-1-1-1,1 1 1,0-1 0,0 1 0,0-1 0,1 0-1,0 0 1,0 0 0,0 0 0,0 0 0,0 0-1,1-1 1,-1 0 0,1 0 0,0 0 0,2 1 12,-4-3-2,0 0 0,0-1 0,1 1 0,-1 0-1,0-1 1,1 0 0,-1 0 0,1 1 0,-1-1 0,0-1 0,1 1 0,-1 0 0,0 0 0,1-1 0,-1 0 0,0 1 0,1-1 0,-1 0 0,0 0 0,0 0 0,0 0 0,0-1 0,0 1 0,0 0 0,0-1 0,0 1 0,-1-1 0,1 0 0,0 0 0,-1 0 0,1 0 2,6-10 14,0 0 0,0 0 0,-1-1 0,-1 0-1,0 0-13,7-14-44,-7 13 42,2-4-10,-6 16 15,0 10 12,-4 36-27,1-22 5,1-1 0,0 1 0,4 19 7,-3-39-4,-1 1 0,1-1 1,0 0-1,0 1 0,0-1 0,0 0 0,1 0 1,-1 0-1,1 0 0,-1 0 0,1 0 0,0 0 1,0 0-1,0-1 0,-1 1 0,2-1 0,-1 1 1,0-1-1,0 0 0,0 0 0,1 0 0,-1 0 1,0 0-1,1 0 0,-1-1 0,1 1 0,-1-1 1,2 1 3,0-1-6,0 0 0,0 1-1,0-1 1,0 0 0,0-1 0,0 1 0,0-1 0,0 0 0,-1 0 0,1 0 0,0 0 0,0-1 0,-1 1 0,1-1 0,-1 0 0,1 0 0,2-3 6,3-4-12,-1 0 0,0-1 0,0 1 0,-1-2 1,-1 1-1,1-1 0,-2 0 0,0-1 1,0 1-1,-1-1 0,2-6 12,5-28 18,-1 0 0,0-23-18,4-20 284,-14 88-282,0 1 0,0 0 0,0 0 0,0-1-1,0 1 1,0 0 0,0-1 0,1 1 0,-1 0 0,0 0-1,0-1 1,0 1 0,0 0 0,0 0 0,0-1 0,1 1 0,-1 0-1,0 0 1,0-1 0,0 1 0,1 0 0,-1 0 0,0 0-1,0 0 1,1-1 0,-1 1 0,0 0 0,0 0 0,1 0-1,-1 0 1,0 0 0,0 0 0,1 0 0,-1 0 0,0 0-1,1 0 1,-1 0 0,0 0 0,0 0 0,1 0 0,-1 0-2,10 12 39,-3 8 2,-1 1-1,-2 0 1,0 0-1,-1 0 1,0 12-41,0 112 291,-3-117-264,0-25-29,0 34 16,-1 0 0,-4 12-14,4-38-123,-1 0 0,-1 0 0,0 0 0,0-1 0,-1 1 0,-1-1 0,1 0 0,-2 0 0,-3 6 123,-9 5-1526</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36.697"/>
    </inkml:context>
    <inkml:brush xml:id="br0">
      <inkml:brushProperty name="width" value="0.2" units="cm"/>
      <inkml:brushProperty name="height" value="0.2" units="cm"/>
      <inkml:brushProperty name="color" value="#66CC00"/>
    </inkml:brush>
  </inkml:definitions>
  <inkml:trace contextRef="#ctx0" brushRef="#br0">1 1 1224,'0'0'696,"0"0"-408,0 0-103,0 0-65,0 0-120,0 0-361,0 0-751</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37.109"/>
    </inkml:context>
    <inkml:brush xml:id="br0">
      <inkml:brushProperty name="width" value="0.2" units="cm"/>
      <inkml:brushProperty name="height" value="0.2" units="cm"/>
      <inkml:brushProperty name="color" value="#66CC00"/>
    </inkml:brush>
  </inkml:definitions>
  <inkml:trace contextRef="#ctx0" brushRef="#br0">82 12 736,'0'0'763,"0"0"-407,0 0-187,0 0 101,0 0-42,0 0 37,-14 14-127,-40 47-65,52-59-71,1 1 0,-1-1 1,1 1-1,0-1 0,0 1 0,0-1 1,0 1-1,0 0 0,0-1 0,1 1 0,-1 0 1,1 0-1,0-1 0,0 1 0,0 0 1,0 0-1,0 0 0,1-1 0,-1 1 1,1 0-1,1 1-2,0 3 11,2 0 1,-1-1-1,1 1 1,0-1-1,0 0 1,3 3-12,0 0 24,7 11-5,1 1-13,0 1-1,-2 0 1,8 17-6,-18-33-11,0 1 1,0 0 0,-1 1-1,0-1 1,-1 0-1,1 1 1,-1-1 0,-1 1-1,1-1 1,-1 1 0,-1-1-1,1 1 1,-1-1 0,-2 8 10,-15 18-196,17-32 173,1 0 0,-1 0 0,0 0 1,1 0-1,-1 0 0,0-1 0,1 1 0,-1 0 1,0 0-1,0 0 0,0-1 0,0 1 1,0 0-1,0-1 0,0 1 0,0-1 1,0 0-1,0 1 0,0-1 0,0 0 1,0 1-1,0-1 0,-1 0 0,1 0 1,0 0-1,0 0 0,0 0 0,0 0 1,0 0-1,-1 0 23,-3-11-554,5-12-466</inkml:trace>
  <inkml:trace contextRef="#ctx0" brushRef="#br0" timeOffset="1">258 258 1016,'0'0'528,"0"0"-408,0 0-80,0 0 304,-34 126-168,25-70 1,1 0-161,8 6-32,0-14-153,0-19-591</inkml:trace>
  <inkml:trace contextRef="#ctx0" brushRef="#br0" timeOffset="2">340 1 1296,'0'0'0,"0"0"-168</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37.575"/>
    </inkml:context>
    <inkml:brush xml:id="br0">
      <inkml:brushProperty name="width" value="0.2" units="cm"/>
      <inkml:brushProperty name="height" value="0.2" units="cm"/>
      <inkml:brushProperty name="color" value="#66CC00"/>
    </inkml:brush>
  </inkml:definitions>
  <inkml:trace contextRef="#ctx0" brushRef="#br0">78 167 656,'0'0'784,"0"0"-476,0 0-90,0 0 47,-13 17-30,-39 57-64,51-71-171,-1-1 1,1 0-1,-1 1 1,1-1 0,0 1-1,0 0 1,0-1-1,0 1 1,1 0 0,-1 0-1,1-1 1,-1 1 0,1 0-1,0 0 1,0 0-1,0 0 1,1-1 0,-1 1-1,1 0 1,-1 0-1,1 0 1,0-1 0,0 1-1,0-1 1,1 1-1,-1 0 1,0-1 0,1 0-1,0 1 1,0-1 0,-1 0-1,1 0 1,0 0-1,1 0 1,-1 0 0,0-1-1,2 2 0,4 2-11,1 0 0,0-1 0,0 0 0,0 0 0,0 0 0,1-2 0,-1 1 0,7 0 11,-14-2-4,35 1 20,-36-3-14,-1 1 0,1 0 0,0-1 0,0 1 1,0-1-1,-1 1 0,1-1 0,0 1 0,-1-1 0,1 1 0,0-1 0,-1 0 0,1 1 0,-1-1 1,1 0-1,-1 0 0,1 1 0,-1-1 0,0 0 0,1 0 0,-1 0 0,0 0 0,1 0 0,-1 1 1,0-1-1,0 0 0,0 0 0,0 0 0,0 0 0,0 0 0,0 0 0,0 0 0,-1 0 0,1 1 1,0-2-3,-12-64 58,8 48-65,0 1 1,2-1-1,0 0 1,1-2 6,1 8-3,1-1 1,1 1 0,0-1-1,1 1 1,0 0 0,1 0 0,1 0-1,-1 0 1,6-7 2,-8 13-1,1 1 0,0 1 0,0-1-1,0 0 1,0 1 0,1-1 0,0 1 0,0 0-1,0 0 1,0 1 0,0-1 0,1 1 0,0 0-1,0 0 1,0 0 0,0 1 0,0 0 0,0 0-1,1 0 1,-1 0 0,1 1 0,4 0 1,-9 1-2,1 0 0,-1 0 1,0 0-1,1 1 0,-1-1 0,0 1 1,1-1-1,-1 1 0,0-1 0,1 1 1,-1 0-1,0-1 0,0 1 0,0 0 1,0 0-1,0 0 0,0 0 0,0 0 1,0 0-1,0 1 0,0-1 0,0 0 1,-1 0-1,1 0 0,-1 1 0,1-1 1,-1 0-1,1 1 0,-1-1 0,0 1 1,1-1-1,-1 0 0,0 2 2,4 54 6,-4-49-7,0 179 189,0-187-190,0 1 0,0-1 1,0 1-1,0-1 0,0 1 1,0-1-1,0 1 1,0-1-1,0 1 0,0-1 1,0 1-1,1-1 0,-1 0 1,0 1-1,0-1 0,0 1 1,1-1-1,-1 0 1,0 1-1,1-1 0,-1 1 1,0-1-1,1 0 0,-1 0 1,0 1-1,1-1 0,-1 0 1,1 0-1,-1 1 1,0-1-1,1 0 0,-1 0 1,1 0-1,-1 0 2,19-3-25,19-18 23,21-31 63,-40 34 36,0 1 0,1 1 0,1 1 0,0 1 1,6-3-98,-25 16-1,0 0 0,-1 0 1,1 1-1,0-1 1,0 0-1,0 1 0,0-1 1,0 1-1,0-1 1,0 1-1,0 0 0,0 0 1,0 0-1,0 0 0,0 0 1,0 1-1,0-1 1,0 0-1,0 1 0,0 0 1,0-1-1,0 1 1,1 1 0,-1 0-3,1 0 0,-1 0 0,0 0 0,0 0 0,0 1 0,0-1-1,0 1 1,-1 0 0,1-1 0,-1 1 0,0 0 0,0 0 0,0 0 0,1 1 3,2 16-101,-1-1-1,0 0 0,-2 1 0,0 17 102,0-18-207,0 19-443,-1-8-670</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38.739"/>
    </inkml:context>
    <inkml:brush xml:id="br0">
      <inkml:brushProperty name="width" value="0.2" units="cm"/>
      <inkml:brushProperty name="height" value="0.2" units="cm"/>
      <inkml:brushProperty name="color" value="#66CC00"/>
    </inkml:brush>
  </inkml:definitions>
  <inkml:trace contextRef="#ctx0" brushRef="#br0">32 347 576,'0'0'383,"0"0"-60,0 0-118,0 0-84,0 0-7,-8-7-76,6 6-36,1 0 0,-1 0 1,0 0-1,1 0 1,-1 0-1,1-1 1,0 1-1,-1 0 1,1-1-1,0 1 1,0 0-1,0-1 0,0 0 1,0 1-1,0-1 1,0 0-1,0 0-2,13-5 20,25 5-2,831-25 364,7-32-286,-159 9-102,723-84-267,-1193 100 17,-243 34 230,28-1-70,-31 1 86,0 0 1,0 0 0,-1 0-1,1 0 1,0 0 0,0 0-1,0 1 1,0-1 0,-1 0-1,1 0 1,0 0 0,0 0-1,0 1 1,0-1 0,0 0-1,0 0 1,0 0-1,-1 1 1,1-1 0,0 0-1,0 0 1,0 0 0,0 1-1,0-1 1,0 0 0,0 0-1,0 1 1,0-1 0,0 0-1,0 0 1,0 1 0,0-1-1,0 0 1,1 0 0,-1 0-1,0 1 1,0-1 0,0 0-1,0 0 1,0 0-1,0 1 1,0-1 0,1 0-1,-1 0 1,0 0 0,0 0-1,0 0 1,0 1 0,1-1-1,-1 0 1,0 0 0,0 0-1,0 0 1,1 0 0,-1 0-1,0 0 1,0 0 0,1 0-1,-1 0 1,0 0 0,0 0 9,-26 21-818</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45.544"/>
    </inkml:context>
    <inkml:brush xml:id="br0">
      <inkml:brushProperty name="width" value="0.2" units="cm"/>
      <inkml:brushProperty name="height" value="0.2" units="cm"/>
      <inkml:brushProperty name="color" value="#66CC00"/>
    </inkml:brush>
  </inkml:definitions>
  <inkml:trace contextRef="#ctx0" brushRef="#br0">397 424 760,'0'0'418,"0"0"-134,0 0-100,0 0-110,-32-6 168,24 4-237,1 0 0,-1 0 0,0 0 0,1-1 0,-1 0 0,1-1 0,0 0 0,0 0 0,0 0 0,1-1 0,-1 0 0,1 0 0,0 0 0,1-1 0,-2-1-5,1 0 3,0 0 0,0 0 1,1-1-1,0 1 0,0-1 0,1-1 0,0 1 0,0-1 0,1 1 0,0-1 1,0 0-1,1 0 0,0-1-3,1-3 3,0 0-1,1 0 1,0 0 0,1 0 0,0 0-1,1 0 1,0 0 0,2 0 0,-1 1-1,1-1 1,5-7-3,-7 14 2,1 1-1,1 0 1,-1 0-1,1 0 1,-1 1-1,1-1 1,1 1-1,-1 0 1,1 0-1,-1 0 1,1 1-1,0 0 1,0-1-1,1 2 1,-1-1-1,1 1 1,-1 0-1,1 0 1,0 0-1,-1 1 1,1 0-1,0 0 1,0 0-1,0 1 1,0 0-1,4 1-1,-3 0 3,1 0 0,-1 1 0,1 0 0,-1 0 0,0 1 0,0 0 1,0 0-1,0 0 0,0 1 0,-1 1 0,0-1 0,0 1 0,0 0 0,0 0 0,-1 0 0,0 1 0,0 0 0,0 0 0,-1 0 0,1 2-3,9 13 15,-1 2-1,0-1 1,-2 2-1,-1-1 0,5 18-14,-1 7 25,-2 0-1,-2 0 0,-2 1 0,-2 0 0,-1 22-24,-4-37 6,-1-1-1,-2 1 1,-1 0-1,-2-1 1,-1 0 0,-2 0-1,-1 0 1,-6 12-6,8-30 19,-1-1-1,0 1 1,0-1-1,-2 0 1,0-1 0,0 0-1,-1-1 1,-1 0 0,0 0-1,0-2 1,-2 1 0,1-2-1,-1 0 1,0 0 0,-3 0-19,-6 2 28,-1 0 0,0-2 0,0-1 0,-1-1 1,0-1-1,-1-1 0,1-1 0,-1-1 0,-1-1-28,19-2-1,-1 0-1,1 0 0,-1-1 0,1 0 0,-1 0 1,1-1-1,0 0 0,0-1 0,0 1 1,-6-4 1,11 4-13,0 0-1,0 1 1,0-1 0,1-1 0,-1 1 0,1 0 0,-1-1 0,1 1 0,0-1 0,0 0 0,0 1 0,0-1 0,0 0-1,1 0 1,-1 0 0,1-1 0,0 1 0,0 0 0,0-1 0,0 1 0,1 0 0,-1-1 0,1 1 0,0-1-1,0 1 1,0 0 0,0-1 0,1-1 13,1-7-117,1 0 0,1 0 0,0 1 0,0-1 0,1 1 0,0 0 0,1 0-1,1 1 1,-1 0 0,9-9 117,35-39-1368</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45.942"/>
    </inkml:context>
    <inkml:brush xml:id="br0">
      <inkml:brushProperty name="width" value="0.2" units="cm"/>
      <inkml:brushProperty name="height" value="0.2" units="cm"/>
      <inkml:brushProperty name="color" value="#66CC00"/>
    </inkml:brush>
  </inkml:definitions>
  <inkml:trace contextRef="#ctx0" brushRef="#br0">220 1 624,'0'0'462,"0"0"-54,0 0-64,-19 0-58,-59 2-52,75-1-225,0 0 0,-1 0 0,1 0 0,0 0 0,0 1 0,0 0 0,0 0 0,1 0 0,-1 0 0,0 0 0,1 0 0,-1 0 0,1 1 0,0 0 0,0-1 0,0 1 0,0 0 0,0 0 0,1 0 0,-1 0 1,1 0-1,0 0 0,0 0 0,-1 4-9,-2 4 27,-4 13 16,1 1 1,1-1 0,1 1-1,1 0 1,1 1-1,1 15-43,2-37 6,-9 196 235,8-1 0,10 1 1,26 147-242,-13-126-403,-22-215 323,0 0-1,-1 0 1,1 0-1,-1 0 1,0 0-1,0-1 1,-1 1-1,0 0 1,0-1-1,0 1 1,0-1-1,-1 0 1,0 0-1,0 0 1,-1 0-1,1 0 1,-1-1-1,0 1 1,0-1-1,-2 1 81,-27 25-1156</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46.329"/>
    </inkml:context>
    <inkml:brush xml:id="br0">
      <inkml:brushProperty name="width" value="0.2" units="cm"/>
      <inkml:brushProperty name="height" value="0.2" units="cm"/>
      <inkml:brushProperty name="color" value="#66CC00"/>
    </inkml:brush>
  </inkml:definitions>
  <inkml:trace contextRef="#ctx0" brushRef="#br0">1 372 584,'0'0'528,"0"0"-208,0 0-104,107-116-72,-17 72 64,44-8-144,42-6 40,-13 7-88,-29 16 0,-22 20-16,-57 15-200,-11 0-696</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38.364"/>
    </inkml:context>
    <inkml:brush xml:id="br0">
      <inkml:brushProperty name="width" value="0.2" units="cm"/>
      <inkml:brushProperty name="height" value="0.2" units="cm"/>
      <inkml:brushProperty name="color" value="#008C3A"/>
    </inkml:brush>
  </inkml:definitions>
  <inkml:trace contextRef="#ctx0" brushRef="#br0">18 22 48,'0'0'405,"0"0"-121,0 0-99,0 0-68,0 0 15,-3-5 35,-9-7 51,9 7-70,3 5-58,0 0-36,0 0-7,0 0-10,0 3-19,1 49 5,2 1-1,3-1 1,1 0 0,1-2 0,4 0 0,2 1-1,0-2 1,3 0 0,8 12-23,-19-48 5,1 0-1,0-1 1,0 1-1,1-2 1,2 3-5,-9-12-3,1-1 0,-1 1 0,2 0-1,-2 1 1,1-3 0,-1 1 0,2 1 0,-1-1 0,0 1 0,0-2 0,0 2 0,-1-1 0,2-1 0,-2 0 0,2 2 3,-2-2-2,1 0 1,-1-2 0,-1 2 0,2 0-1,-1 0 1,0-1 0,1 1 0,-1 0-1,-1-2 1,2 2 0,-1-2 0,1 2-1,-2-1 1,1 1 0,0-2 0,-1 2-1,2-1 1,-1-1 0,-1 1 0,2 1-1,-2-2 1,1 0 0,-1 1-1,0 1 1,1-2 0,-1 1 0,0-1-1,2 0 2,20-64 54,-2-2 0,-3-1-1,7-52-53,-11 58-6,-9 37-16,0-1 1,-1 2-1,0-10 22,-1 34-552,4 9-57,4 11 51,0 7 91</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47.911"/>
    </inkml:context>
    <inkml:brush xml:id="br0">
      <inkml:brushProperty name="width" value="0.2" units="cm"/>
      <inkml:brushProperty name="height" value="0.2" units="cm"/>
      <inkml:brushProperty name="color" value="#66CC00"/>
    </inkml:brush>
  </inkml:definitions>
  <inkml:trace contextRef="#ctx0" brushRef="#br0">34 179 480,'0'0'546,"0"0"-165,0 0-100,0 0-85,0 0 52,0 0 7,-6-13-3,6 12-241,-20-39 141,13 31-92,12 36-37,3 1 0,1 0 0,1 0 0,2-1-1,1-1 1,1 0 0,1-1 0,1 0 0,1-1 0,14 14-23,-27-33-14,0-1 0,0 0 0,1 0 0,-1 0 0,1-1 0,0 1 0,1-1 0,-1 0 0,0-1 0,1 1 0,-1-1 0,1 0 0,0-1-1,0 1 1,0-1 0,0 0 0,0 0 0,0-1 0,0 0 0,0 0 0,0 0 0,0-1 0,0 0 0,0 0 0,0-1 0,5-1 14,0-2-35,0 0 0,-1-1 0,1 0 0,-1-1 0,-1 0 0,1 0 0,-1-1 0,0 0 0,-1-1 0,0 0 0,-1 0 0,1-1 0,-1-1 35,5-8-20,-1-1 1,-1 0-1,0-1 0,-2 0 1,-1 0-1,0-1 0,-2 0 1,0 0-1,-1 0 0,-2-1 1,0 1-1,-2-5 20,3 10 107,5 17 8,9 31-33,6 36-49,-3 1 0,-3 1-1,-4 1 1,-2 0 0,-3 1 0,-4-1 0,-3 37-33,-1-80 23,-1 0 0,-2 0 0,0-1 1,-2 1-1,-1-1 0,-1 0 1,-6 12-24,10-29 10,-1 0 0,0 0 1,-1 0-1,1 0 1,-2-1-1,1 0 1,-1 0-1,-1 0 1,1 0-1,-1-1 1,0-1-1,-1 1 1,0-1-1,0 0 1,0-1-1,-1 0 0,0 0 1,0-1-1,0 0 1,0 0-1,-4 0-10,9-3 5,-1 0 1,1 0-1,-1 0 0,1-1 0,-1 1 0,1-1 0,-1 0 0,1-1 0,-1 1 0,1-1 1,-1 0-1,1 0 0,-1 0 0,1-1 0,0 1 0,0-1 0,0 0 0,-4-2-5,3 0 2,1 0 0,-1 0-1,1 0 1,0-1-1,0 0 1,1 1-1,-1-1 1,1 0 0,0-1-1,1 1 1,-1 0-1,1-1 1,0 0-2,-4-12-3,2-1 0,0 1 0,1-1 0,1 0 0,1 0 0,0 0 1,1 1-1,3-13 3,0 9-32,2 1 1,0 0 0,2 0 0,0 1 0,1 0 0,1 0-1,1 1 1,1 0 0,0 0 0,2 1 0,0 1-1,0 0 1,5-3 31,21-20-90,1 2-1,2 1 0,1 3 0,32-19 91,-41 28-56,2 3 0,1 0 0,0 3 0,1 1 0,34-10 56,-70 27-1,-1 0 0,1 0 0,0 1 0,0-1 0,-1 1 0,1-1 0,0 1 0,0 0 0,0 0-1,0-1 1,-1 1 0,1 1 0,0-1 0,0 0 0,0 0 0,0 1 0,-1-1 0,1 1 0,0-1 0,0 1-1,-1 0 1,1 0 0,0 0 0,-1 0 0,1 0 0,-1 0 0,0 0 0,1 0 0,-1 1 0,0-1-1,1 0 1,-1 1 0,0-1 1,1 5 10,0 1 0,0-1 0,-1 0 0,0 0-1,0 1 1,0-1 0,-1 0 0,0 5-10,2 11 39,0 35 82,-1-34-65,0 0-1,1 0 1,1 0 0,1 0 0,5 14-56,-8-33 4,1-1 0,-1 0 1,0-1-1,1 1 0,-1 0 0,1 0 1,0-1-1,0 1 0,0-1 0,0 1 1,0-1-1,1 0 0,-1 0 0,1 0 0,-1 0 1,1 0-1,0 0 0,0-1 0,-1 0 1,1 1-1,1-1-4,1 0 3,0 0-1,1 0 1,-1 0-1,0-1 1,1 0-1,-1 0 1,0 0 0,1-1-1,-1 0 1,0 0-1,0 0 1,2-1-3,5-2-6,-1 0 1,1-1 0,-1 0-1,0-1 1,0-1-1,0 1 1,-1-2-1,0 1 1,-1-1-1,7-7 6,-10 8-4,0 0-1,-1-1 0,1 1 1,-2-1-1,1 0 1,-1 0-1,0-1 0,-1 1 1,0-1-1,0 0 0,-1 0 1,0 0-1,0 0 1,-1 0-1,-1 0 0,1 0 1,-1 0-1,-1-1 0,0 1 1,0 0-1,-1 0 1,0 0-1,-1 0 0,1 1 1,-2-1-1,1 1 1,-5-8 4,-2-1 12,-1 0 1,0 0 0,-1 1 0,-1 1 0,0 0 0,-1 1-1,-1 0 1,0 1 0,-1 1 0,0 0 0,-1 1 0,-6-2-13,18 10 28,0 0 1,-1 0 0,0 0 0,0 1 0,0 0 0,0 0 0,0 0 0,0 1 0,0 0 0,0 1-1,-1-1 1,-3 1-29,9 1 4,0-1 0,0 1 0,0-1 0,0 1 0,1 0 0,-1 0 0,0-1 0,0 1-1,1 0 1,-1 0 0,1 0 0,-1 0 0,0 0 0,1 0 0,0 0 0,-1 0 0,1 0 0,0 0 0,-1 0-1,1 0 1,0 0 0,0 0 0,0 0 0,0 0 0,0 0 0,0 0 0,0 0 0,0 0 0,1 0-1,-1 0 1,0 0 0,0 0 0,1 1-4,11 39-26,-8-36 20,0-1 0,0 0 1,1 0-1,0 0 0,-1 0 0,1 0 1,1-1-1,-1 0 0,0 0 0,1-1 1,-1 1-1,1-1 0,0 0 0,0-1 0,0 1 1,0-1-1,5 0 6,18 2-39,1-1 0,0-1 0,5-2 39,-4 0-38,35 0-38,-33-1-30,1 2 0,-1 1 0,10 3 106,-41-3-6,1-1 1,-1 1-1,0 0 0,0 0 0,0 0 1,0 1-1,0-1 0,0 0 0,0 1 0,0-1 1,-1 1-1,1 0 0,0 0 0,-1-1 1,1 1-1,-1 0 0,0 0 0,0 0 0,0 1 1,0-1-1,0 0 0,0 0 0,-1 0 1,1 1-1,-1-1 0,1 0 0,-1 1 0,0 0 6,2 13 4,-1 0-1,0 0 0,-3 16-3,2-12 28,2-14 164,3-12-80,11-29-54,15-45-74,-9 11 44,-22 69-25,0 0 1,0 0-1,0 0 1,1-1-1,-1 1 1,0 0 0,0 0-1,0 0 1,0-1-1,0 1 1,0 0-1,0 0 1,0 0 0,0 0-1,0 0 1,0-1-1,1 1 1,-1 0 0,0 0-1,0 0 1,0 0-1,0 0 1,0-1-1,1 1 1,-1 0 0,0 0-1,0 0 1,0 0-1,0 0 1,1 0-1,-1 0 1,0 0 0,0 0-1,0 0 1,1 0-1,-1 0 1,0 0-1,0 0 1,0 0 0,0 0-1,1 0 1,-1 0-1,0 0 1,0 0 0,0 0-1,1 0 1,-1 0-1,0 0 1,0 0-1,0 1 1,0-1-4,11 11 45,4 14 2,0 5 83,1 0 1,2-1-1,16 20-130,-28-41-30,1 0 0,0 0 1,1-1-1,-1 0 1,1-1-1,1 1 0,-1-2 1,1 1-1,0-1 1,0 0-1,0-1 0,1 0 1,0-1-1,3 1 30,44 6-539,-1-9-353</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49.729"/>
    </inkml:context>
    <inkml:brush xml:id="br0">
      <inkml:brushProperty name="width" value="0.2" units="cm"/>
      <inkml:brushProperty name="height" value="0.2" units="cm"/>
      <inkml:brushProperty name="color" value="#66CC00"/>
    </inkml:brush>
  </inkml:definitions>
  <inkml:trace contextRef="#ctx0" brushRef="#br0">65 125 1488,'0'0'571,"0"0"-237,-8 17-260,-2 3-52,1 0-1,1 0 0,1 1 1,1-1-1,1 2 0,1-1 1,1 1-1,0-1 0,2 3-21,0-9 20,2 0 0,0 0 0,0 0 0,2-1 1,2 11-21,-4-20-2,1-1 0,-1 0 1,1 0-1,0 0 1,0 0-1,1 0 0,-1 0 1,1 0-1,0-1 1,0 1-1,0-1 0,0 0 1,1 0-1,-1 0 1,1 0-1,-1-1 0,1 0 1,0 1-1,0-1 1,1-1-1,-1 1 2,3 1-11,-1-1 0,1-1 0,0 1 1,0-1-1,0 0 0,0-1 0,0 1 0,0-2 0,0 1 0,0-1 1,0 0-1,0 0 0,0-1 0,4-1 11,1-1-38,-1-1 0,0 0 0,0-1 1,0 0-1,-1-1 0,0 0 0,0-1 0,3-3 38,4-5-48,-1 0 0,-1-2 1,0 1-1,-2-2 0,0 0 0,-1-1 0,-1 0 0,0-1 0,-1-1 48,6-46 230,5 115 69,-17-36-296,1 1 1,1-1 0,-1 0 0,2-1 0,0 1 0,0-1 0,0 0 0,1-1 0,1 0 0,0 0 0,0-1 0,1 0-1,0 0 1,0-1 0,0-1 0,1 0 0,0 0 0,0-1 0,1 0 0,0-1 0,0-1 0,0 1 0,0-2 0,0 0 0,0 0-1,1-1 1,-1-1 0,0 0 0,1-1 0,-1 0 0,0-1 0,1 0 0,-1-1 0,2-1-4,-8 3 2,-1-1 1,1 0-1,-1 0 0,0 0 0,0-1 1,0 1-1,0-1 0,0-1 1,-1 1-1,1-1 0,-1 0 1,0 1-1,0-2 0,0 1 1,-1 0-1,1-1 0,-1 0 1,0 0-1,-1 0 0,1 0 1,-1 0-1,0 0 0,0-1 1,-1 1-1,1-1 0,-1 1 1,0-1-1,-1 0 0,0 1 1,0-1-1,0 0 0,0 1 1,-1-1-1,0 0 0,0 1 1,0-1-1,-1 1 0,0-1 1,0 1-1,0 0 0,-1 0 1,0 0-1,-1-3-2,-16-21 38,-2 1 1,-16-17-39,14 17-14,1-1 0,-6-11 14,29 40-8,1-1 1,-1 1-1,0 0 0,1-1 0,-1 1 1,0 0-1,1-1 0,-1 1 0,1 0 1,-1 0-1,1-1 0,-1 1 0,0 0 1,1 0-1,-1 0 0,1 0 0,-1-1 1,1 1-1,-1 0 0,1 0 0,-1 0 1,1 0-1,-1 0 0,1 0 0,-1 1 1,1-1-1,-1 0 0,1 0 0,-1 0 1,1 0-1,-1 0 0,1 1 0,-1-1 8,2 0-20,115 17-582,-72-8 140,0-3 1,6-1 461,22-2-425,0-2 1,51-8 424,-122 7 23,0 0 0,-1 0 0,1 0 0,0 0 0,0 0-1,-1-1 1,1 1 0,0-1 0,-1 1 0,1-1 0,0 1 0,-1-1-1,1 0 1,-1 0 0,1 0 0,-1 0 0,0 0 0,1 0-1,-1 0 1,0-1 0,0 1 0,0 0 0,1-2-23,-2 2 35,0-1-1,-1 1 1,1-1 0,0 1-1,-1-1 1,0 1 0,1 0 0,-1 0-1,0-1 1,0 1 0,0 0 0,1 0-1,-1 0 1,0 0 0,-1 0-1,1 0 1,0 0 0,0 0 0,0 0-1,-1 0 1,1 1 0,0-1-1,-1 0 1,1 1 0,0 0 0,-2-1-35,-2-2 44,-1 0 0,1 1 0,-1 0 0,1 0 0,-1 0 0,0 0 0,0 1 0,1 0 0,-1 1 0,0-1 1,0 1-1,0 0 0,0 0 0,0 1 0,0 0 0,0 0 0,0 0 0,1 1 0,-5 1-44,3 1 23,1 0 0,-1 0 0,1 1 0,0 0 0,0 0 0,0 1 0,1-1 0,0 1 0,0 0 0,0 1 0,1-1 0,0 1 0,0 0 0,-1 6-23,-4 4 9,2 1 1,0 0 0,1 0 0,1 0 0,1 0 0,0 1 0,1-1 0,2 1 0,-1 14-10,2-31-4,0 0-1,0-1 1,0 1 0,1 0 0,-1-1 0,0 1-1,1 0 1,-1-1 0,1 1 0,-1-1 0,1 1-1,0-1 1,0 1 0,0-1 0,0 1 0,0-1-1,0 0 1,0 1 0,0-1 0,0 0 0,1 0-1,-1 0 1,0 0 0,1 0 0,0 0 4,2 1-9,0-1 1,-1 1-1,1-1 0,0 0 1,0-1-1,0 1 0,-1-1 1,1 0-1,0 1 0,0-2 1,2 1 8,4-1-7,0 0 0,0-1 0,0-1 1,-1 1-1,1-1 0,0-1 0,-1 0 0,0 0 1,1-2 6,-3 2 0,-1 0 1,0-1 0,-1 0 0,1 0 0,-1-1 0,0 1 0,0-1 0,-1 0 0,0-1 0,0 1 0,0-1 0,-1 0 0,1 0 0,-2 0 0,1 0 0,-1-2-1,3-13 49,-2 1-1,-1-1 0,0 0 1,-2 1-1,0-2-48,9 26 20,0 11-24,-1 1-1,0 1 1,0-1-1,3 14 5,-6-15-2,0 0-1,1-1 0,1 0 0,0 0 0,1 0 0,0-1 1,10 11 2,-16-21-1,-1-1 1,1 1-1,0 0 1,0 0-1,0-1 1,1 0 0,-1 1-1,0-1 1,1 0-1,-1 0 1,0 0 0,1 0-1,-1 0 1,1-1-1,0 1 1,-1-1-1,1 0 1,-1 0 0,1 0-1,0 0 1,1 0 0,0-1-2,1 0 0,-1-1 1,1 1-1,-1-1 0,1 0 0,-1 0 1,0-1-1,0 1 0,0-1 0,0 0 1,1-1 1,9-9-6,-1-1 0,0 0 1,-1-1-1,0 0 1,2-7 5,-11 18 0,11-17 38,0-1 1,-1-1 0,-1 0-1,1-7-38,5 85 211,-13-37-192,13 41 18,-17-57-36,0 1 0,0-1-1,0 0 1,0 0 0,0 0-1,0 0 1,1 0 0,-1 0 0,1 0-1,-1-1 1,1 1 0,0 0-1,0-1 1,-1 1 0,1-1-1,0 0 1,0 0 0,1 0-1,-1 0 1,0 0 0,1 0-1,0-1-6,0 0 0,0 0 0,-1 0 1,1-1-1,0 1 0,-1-1 1,1 0-1,-1 0 0,1 0 0,-1 0 1,1 0-1,-1 0 0,1-1 0,-1 1 1,0-1-1,0 0 0,0 1 1,0-1-1,0 0 0,0 0 0,-1 0 1,1-1-1,-1 1 0,1 0 0,-1-1 6,1 0 23,0 0 0,1 0 0,-1 0 0,0 1 0,1-1 0,0 1 0,-1-1 0,1 1 0,0 0 0,0 0 0,0 0 0,3 0-23,-5 2 5,0 0 0,-1 0 0,1 0 0,0 0 0,0 0 0,-1 0 0,1 1 0,0-1 0,0 0 0,-1 1 0,1-1 0,0 0 0,-1 1 0,1-1 0,0 1 0,-1-1 0,1 1 0,-1-1 0,1 1 0,-1-1 0,1 1 0,-1 0 0,1-1 0,-1 1 0,1 0 0,-1-1 0,0 1 0,1 0-5,11 27 3,-10-21 22,3 3 7,6 16 37,2 1 0,9 12-69,-18-33-29,1 1 0,0-1 1,-1 1-1,2-2 1,-1 1-1,1 0 0,0-1 1,0 0-1,0-1 1,1 1-1,0-1 0,0 0 29,8 1-182,0-2 0,0 1 1,0-2-1,1 0 0,-1-1 0,1 0 0,4-1 182,37 0-1490</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0.131"/>
    </inkml:context>
    <inkml:brush xml:id="br0">
      <inkml:brushProperty name="width" value="0.2" units="cm"/>
      <inkml:brushProperty name="height" value="0.2" units="cm"/>
      <inkml:brushProperty name="color" value="#66CC00"/>
    </inkml:brush>
  </inkml:definitions>
  <inkml:trace contextRef="#ctx0" brushRef="#br0">52 123 1088,'0'0'632,"0"0"-176,-38-101-15,29 80 119,5 21-24,4 5-264,0 55-168,13 47 56,12 40-80,10 12 0,-5-26-80,-4-34-408,-5-12-304,-12-29-88,-5-10-1033</inkml:trace>
  <inkml:trace contextRef="#ctx0" brushRef="#br0" timeOffset="1">48 541 936,'0'0'1032,"0"0"-904,138-58-48,-22 19-72,34-8 56,-8 3 24,-17 11-88,-48 17-120,-51 15-1216</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1.008"/>
    </inkml:context>
    <inkml:brush xml:id="br0">
      <inkml:brushProperty name="width" value="0.2" units="cm"/>
      <inkml:brushProperty name="height" value="0.2" units="cm"/>
      <inkml:brushProperty name="color" value="#66CC00"/>
    </inkml:brush>
  </inkml:definitions>
  <inkml:trace contextRef="#ctx0" brushRef="#br0">13 18 600,'0'0'576,"0"0"-112,0 0-208,0 0-16,0 0-23,0 0 55,0 0-152,-13-17-24,13 111 96,0 38 256,5 17-240,3-19-200,-4-37-16,5-35-280,17 4-192,-9-12-121,0-11-615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1.515"/>
    </inkml:context>
    <inkml:brush xml:id="br0">
      <inkml:brushProperty name="width" value="0.2" units="cm"/>
      <inkml:brushProperty name="height" value="0.2" units="cm"/>
      <inkml:brushProperty name="color" value="#66CC00"/>
    </inkml:brush>
  </inkml:definitions>
  <inkml:trace contextRef="#ctx0" brushRef="#br0">1 224 1048,'0'0'631,"0"0"-186,0 0-253,14 0-109,45-1-62,-9 2-6,0-2-1,0-3 0,0-1 0,0-3 0,7-4-14,-13-2-25,1-2 0,30-16 25,-58 24-5,-1 0 1,0-2-1,0 0 1,-1 0-1,-1-2 1,0 0-1,0 0 1,7-10 4,-5-4 107,-15 24-45,-2 7-12,-1 13-25,-2 7-24,-1 2 6,2 1 1,1 0-1,0 0 0,2 0 0,2 1 0,1 3-7,-3-30-1,1 1 1,-1-1 0,1 1-1,-1-1 1,1 1 0,0-1-1,0 0 1,0 0 0,1 1 0,-1-1-1,0 0 1,1 0 0,-1 0-1,1 0 1,0 0 0,0-1-1,0 1 1,0 0 0,0-1 0,0 0-1,0 1 1,0-1 0,0 0-1,1 0 1,-1 0 0,1 0 0,1 0-1,-1-1 0,1 1 0,0-1 0,0 0 1,-1 0-1,1-1 0,0 1 0,0-1 0,-1 1 1,1-1-1,0-1 0,-1 1 0,1 0 0,-1-1 1,1 1-1,-1-2 1,1 2 16,-1-2 1,1 1-1,-1 0 1,0-1 0,0 1-1,0-1 1,0 0-1,0 0 1,0 0 0,-1-1-1,0 1 1,1-1-1,-1 1 1,1-4-17,-2 4 27,-1 1 0,1 0 0,-1 0 0,1-1 0,-1 1 0,0 0-1,0-1 1,0 1 0,0 0 0,0 0 0,0-1 0,-1 1 0,1 0 0,-1 0 0,0-1 0,0 1 0,1 0 0,-1 0 0,-1 0 0,1 0 0,0 0 0,0 0 0,-1 0 0,1 0 0,-1 1-1,1-1 1,-1 1-27,-11-10 30,-1 1 0,0 0 0,-1 1 0,1 1 0,-11-4-30,-20-13-131,31 12-152,17 3-159,29-2-572,13 4-473</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2.434"/>
    </inkml:context>
    <inkml:brush xml:id="br0">
      <inkml:brushProperty name="width" value="0.2" units="cm"/>
      <inkml:brushProperty name="height" value="0.2" units="cm"/>
      <inkml:brushProperty name="color" value="#66CC00"/>
    </inkml:brush>
  </inkml:definitions>
  <inkml:trace contextRef="#ctx0" brushRef="#br0">469 445 1432,'0'0'507,"-23"-6"-224,2 0-262,-10-2 84,-1 0 0,-1 2 0,-19-1-105,44 6 33,-1 1 1,0-1 0,1 1 0,-1 1 0,0 0 0,1 0-1,-1 0 1,1 1 0,0 1 0,-1-1 0,1 1 0,0 1-1,0-1 1,1 1 0,-1 1 0,1 0 0,-5 3-34,-1 6 19,0 1 0,2 0 0,0 1 0,0 0 0,1 0 0,1 1 0,1 0 0,1 1 0,0 0 0,1 0-1,1 0 1,0 1 0,2 0 0,0 0 0,1 0 0,1 0 0,1 5-19,0-19-3,0 0 0,0 0-1,1 1 1,0-1 0,0 0-1,0 0 1,0 0 0,1 0-1,0-1 1,0 1 0,0 0-1,0-1 1,1 1-1,0-1 1,0 0 0,0 0-1,0 0 1,1 0 3,1 0-15,0 0-1,0 0 1,1-1 0,-1 0 0,1 0-1,0 0 1,0-1 0,0 0-1,0 0 1,0 0 0,0-1-1,0 0 1,0 0 0,6 0 15,4-2-22,-1 1 0,0-2 0,1 0 1,-1-1-1,0 0 0,0-2 0,-1 1 0,1-2 1,-1 0-1,0-1 0,-1 0 0,0-1 1,0 0-1,0-1 0,-1 0 0,7-9 22,3-1-21,-1-2 0,-1 0 0,-1-2 0,-1 0 0,-1-1-1,-2 0 1,0-2 0,4-10 21,-11 16 1,0-1 0,-2 0 0,0 0 0,-2 0 0,0 0 0,-1-1 0,-1 0 0,-2 1 0,0-1 0,-1 0 0,-2-5-1,-4-25 113,-2 0 1,-3 2 0,-2-1 0,-3-2-114,15 46 78,0 1 0,0-1-1,-1 1 1,0 0 0,0-1 0,-1 1 0,-1-2-78,4 9 10,1-1-1,-1 0 1,1 0 0,-1 1-1,1-1 1,0 0 0,-1 1-1,1-1 1,-1 0-1,1 1 1,0-1 0,-1 1-1,1-1 1,0 1 0,0-1-1,-1 1 1,1-1-1,0 1 1,0-1 0,0 1-1,0-1 1,0 1 0,0-1-1,0 1 1,0-1-1,0 1 1,0-1 0,0 1-1,0-1 1,0 1 0,0 0-1,0-1-9,-5 71 4,3 0-1,5 40-3,-2-77 4,1 6 14,1 1 0,2-1 0,1-1 0,2 1 0,3-1-18,-8-26-24,1 0-1,1 0 1,0-1-1,1 0 1,0 0-1,0 0 0,2-1 1,-1 0-1,2 0 1,-1-1-1,1 0 1,1-1-1,0 0 1,0 0-1,1-1 1,0 0-1,2 0 25,-9-5-17,-1-1 1,1 0-1,0 0 0,0 0 1,0 0-1,1-1 0,-1 1 1,0-1-1,0 0 1,1-1-1,-1 1 0,1-1 1,-1 0-1,1 0 0,-1 0 1,0-1-1,1 1 0,-1-1 1,0 0-1,1 0 0,-1-1 1,0 1-1,0-1 0,0 0 1,0 0-1,0 0 0,-1-1 1,1 1-1,0-1 0,-1 0 1,0 0-1,0 0 0,0-1 1,0 1-1,0-1 0,-1 1 1,0-1-1,1 0 0,-1-1 17,5-9 7,0-1-1,-1 0 0,-1-1 1,-1 1-1,0-1 0,-1 0 0,0 0 1,-2 0-1,0-1 0,0-1-6,-1 12-3,0-30 158,3 46 145,12 44-253,-9-36-50,0 0-1,2-1 1,0 1 0,1-2-1,1 1 1,6 7 3,-14-21-7,0-1 0,0 1 0,0 0 0,1-1 0,-1 0 0,1 1 0,-1-1 0,1 0 0,0 0 0,0-1 0,0 1 0,0 0 0,0-1 0,1 0 0,-1 0 0,0 0 0,1 0 0,-1 0 0,0-1 0,1 1 0,-1-1 0,1 0 0,-1 0 0,1-1 0,-1 1 0,0-1 0,1 1 0,-1-1 0,0 0 0,1 0 0,-1-1 0,0 1 0,0 0 0,0-1 0,0 0 0,0 0 0,0 0 0,-1 0 0,2-1 7,57-49 46,-36 30-63,1 1 0,17-11 17,-36 28-2,1-1 0,-1 1 0,1 0 0,0 1 0,0 0 0,0 0 0,1 1 0,-1 0 0,0 0 0,1 1 0,0 0 0,0 0 2,-8 1 6,1 1 1,-1-1-1,0 0 1,1 1-1,-1-1 1,1 0-1,-1 1 1,0 0 0,1-1-1,-1 1 1,0 0-1,0 0 1,0 0-1,0 0 1,0 0-1,0 0 1,0 0-1,0 0 1,0 0 0,0 0-1,0 0 1,0 1-1,-1-1 1,1 0-1,-1 1 1,1-1-1,-1 0 1,1 1-1,-1-1 1,0 1-1,0-1 1,0 1 0,0-1-1,0 1 1,0-1-1,0 0 1,0 1-1,0-1 1,-1 1-7,1 2 1,0 0 0,-1-1-1,1 1 1,-1 0 0,0-1 0,0 1 0,0 0 0,-1-1 0,1 1-1,-1-1 1,0 0 0,0 0 0,0 1 0,0-1 0,-1 0-1,0 0-61,0-1-1,0 1 1,-1-1 0,1 0 0,-1 1-1,0-2 1,0 1 0,1 0 0,-1-1 0,0 0-1,0 0 1,-1 0 0,1 0 0,0 0 0,0-1-1,0 0 1,0 0 0,-1 0 0,1-1-1,0 1 1,0-1 0,0 0 0,0 0 0,0 0-1,-3-2 62,1 0-83,-1 0 0,1-1 0,0 0 0,0-1 0,0 1 0,1-1 0,0 0 0,-1 0 0,2-1 0,-1 1 0,1-1 0,-1 0 0,2-1 0,-1 0 83,-17-35 284,3-1 0,2-1 0,-2-10-284,-22-61 1422,39 113-1374,0 0-16,0 0-1,0 0 1,0 0-1,1 0 1,-1 0-1,0 0 1,1 0 0,-1 0-1,1 0 1,0 0-1,0 0 1,0 0-1,0-1-31,1 2-28,0 0-1,0 1 0,1-1 0,-1 0 1,0 1-1,1-1 0,-1 1 0,0-1 1,1 1-1,-1-1 0,1 1 0,-1 0 1,1 0-1,-1 0 0,1 0 0,-1 0 1,1 0 28,3-1-67,38-2-807,4 0-509</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3.129"/>
    </inkml:context>
    <inkml:brush xml:id="br0">
      <inkml:brushProperty name="width" value="0.2" units="cm"/>
      <inkml:brushProperty name="height" value="0.2" units="cm"/>
      <inkml:brushProperty name="color" value="#66CC00"/>
    </inkml:brush>
  </inkml:definitions>
  <inkml:trace contextRef="#ctx0" brushRef="#br0">157 91 664,'0'0'282,"0"0"-106,0 0 52,0 0 86,0 0 66,0 0-42,6-15-62,19-43-55,-25 57-215,0 1-1,0-1 1,0 1-1,0-1 1,1 1 0,-1-1-1,0 1 1,0-1-1,0 1 1,0-1-1,0 1 1,0-1-1,0 1 1,0-1-1,-1 1 1,1-1 0,0 1-1,0-1 1,0 1-1,-1-1 1,1 1-1,0-1 1,0 1-1,-1-1 1,1 1 0,0-1-1,-1 1 1,1 0-1,0-1 1,-1 1-1,1 0 1,-1-1-1,1 1 1,-1 0-1,1-1 1,-1 1 0,1 0-1,-1 0 1,1 0-1,-1 0 1,1-1-1,-1 1 1,1 0-1,-1 0 1,1 0-1,-1 0 1,1 0 0,-1 0-1,0 0-5,-25 3 117,25-3-110,-5 2 9,0 0 0,0 1-1,0-1 1,0 1 0,0 1-1,0-1 1,1 1-1,0 0 1,0 0 0,0 1-1,0-1 1,1 1 0,-1 0-1,-1 4-15,-2 1 14,1 1 0,0 0 0,0 0 0,1 1 0,1-1 0,0 1-1,1 1-13,0-3 2,1 0 0,1 0-1,-1 0 1,2 1-1,0-1 1,0 0 0,0 1-1,2-1 1,-1 0-1,1 1 1,1-1 0,0 0-1,0 0 1,1 0-1,0 0 1,1 0-1,0-1 1,0 1 0,1-1-1,1 0 1,-1-1-1,1 1 1,1-1 0,0 0-1,0-1 1,5 5-2,14 11-42,2-2 1,1-1 0,0-1-1,22 10 42,22 14-161,-72-43 160,0 1 0,0-1 0,0 1 0,0-1 0,-1 0 0,1 1-1,0 0 1,0-1 0,-1 1 0,1-1 0,0 1 0,-1 0 0,1 0 0,-1-1 0,1 1 0,-1 0 0,1 0-1,-1 0 1,1 0 0,-1-1 0,0 1 0,1 0 0,-1 0 0,0 0 0,0 0 0,0 0 0,0 0 0,0 0-1,0 0 1,0 0 0,0 0 0,0 0 1,-1 1 1,-1 0 0,1 0 1,0-1-1,-1 1 0,1 0 0,-1-1 0,1 1 0,-1-1 0,0 0 0,1 1 1,-1-1-1,0 0 0,0 0 0,0 0-1,-9 4 17,1-1 1,-1 0-1,0 0 1,0-1-1,-4 0-17,-18 3 366,15-3-633,35-15 15,4 1 89,-3 2-180,-1-1 0,0 0 0,-1-1 0,1-2 343,-16 13-252,-1 0 146,-35 0-344,22 2-100</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4.441"/>
    </inkml:context>
    <inkml:brush xml:id="br0">
      <inkml:brushProperty name="width" value="0.2" units="cm"/>
      <inkml:brushProperty name="height" value="0.2" units="cm"/>
      <inkml:brushProperty name="color" value="#66CC00"/>
    </inkml:brush>
  </inkml:definitions>
  <inkml:trace contextRef="#ctx0" brushRef="#br0">137 313 304,'0'0'199,"0"0"-81,0 0-35,0 0 101,0 0 94,0 0 22,-3-12-51,-14-37-18,17 49-227,0-1 0,0 1 0,-1-1 0,1 1 0,0 0 0,0-1 0,-1 1 0,1 0 0,0 0 0,-1-1 0,1 1 0,-1 0 0,1 0 0,0-1 0,-1 1 0,1 0 0,0 0 0,-1 0 0,1 0 0,-1 0 0,1 0 0,-1-1 0,1 1 0,-1 0 0,1 0 0,0 0 0,-1 1 0,1-1 0,-1 0 0,1 0 0,-1 0 0,1 0-1,0 0 1,-1 0 0,1 1 0,-1-1 0,1 0 0,0 0 0,-1 0 0,1 1 0,0-1 0,-1 0 0,1 1 0,0-1 0,-1 0 0,1 1 0,0-1 0,0 0 0,-1 1 0,1-1 0,0 1 0,0-1-4,-16 23 99,15-20-76,-12 17 28,2 2-1,1-1 1,1 1-1,0 1 0,2-1 1,1 2-1,0-1 1,2 0-1,1 1 1,0 0-1,2 0 1,2 14-51,-1-31-2,1-1 1,0 1 0,1 0 0,0-1-1,0 0 1,0 1 0,1-1-1,-1 0 1,2 0 0,-1 0 0,1-1-1,-1 1 1,2-1 0,-1 0 0,1 0-1,-1 0 1,1 0 0,0-1-1,1 0 1,-1 0 0,1-1 0,0 1-1,0-1 1,0 0 0,0-1 0,1 0-1,0 1 2,10 2-10,0 0 0,1-1-1,-1-1 1,1 0 0,0-2 0,0 0-1,0 0 1,0-2 0,14-2 10,-20 1-22,-1-1 0,0 0 1,0-1-1,0 0 0,0 0 0,-1-1 0,0-1 1,0 0-1,0 0 0,-1-1 0,0 0 0,0 0 1,0-1-1,-1-1 0,-1 1 0,1-1 1,-1 0-1,-1-1 0,0 0 0,0 0 0,-1 0 1,0-1-1,-1 1 0,2-9 22,1-1 31,-1-1 0,-1 1 1,-1-1-1,-1 0 0,-1 0 0,-1 0 0,-1-1 1,0 1-1,-2 0 0,0 0 0,-2 0 0,0 0 1,-2-1-32,-3 4 489,5 34-352,3 47-216,2-51 129,-1 3-40,-1 13 14,2 0 0,1 0 0,3 10-24,-3-29-3,0 0 0,0 0 0,1 0 0,0 0 0,1-1 0,0 0 0,1 1 0,-1-1 1,1-1-1,1 1 0,0-1 0,1 2 3,-5-6-7,0-1 1,1 0-1,-1 1 1,0-1 0,1 0-1,-1 0 1,1 0-1,-1-1 1,1 1 0,0-1-1,0 1 1,0-1-1,0 0 1,0 0-1,0 0 1,0 0 0,0-1-1,0 1 1,0-1-1,0 0 1,1 0 0,-1 0-1,0 0 1,0-1-1,0 1 1,0-1 0,0 0-1,0 0 1,0 0-1,0 0 1,0 0-1,0-1 1,0 1 0,1-2 6,3-2 1,-1 0 1,0-1-1,-1 0 1,1 1 0,-1-2-1,0 1 1,-1-1-1,0 1 1,0-1 0,0 0-1,-1-1 1,0 1-1,1-3-1,9-37 2,-3 0-1,-1-1 1,1-32-2,12-68 27,-13 124 217,-6 50-34,-1-8-237,2 29 79,-1 0-31,3-1-1,8 31-20,-11-65 0,0 1 0,1 0-1,1-1 1,0 0 0,0 0-1,1-1 1,1 0 0,0 0-1,1 0 1,0-1-1,8 9 1,-12-15-9,0-1-1,0 1 1,1-1-1,0 0 0,-1 0 1,1 0-1,0 0 1,1-1-1,-1 0 1,0 0-1,0-1 0,1 1 1,-1-1-1,1 0 1,0-1-1,-1 1 0,1-1 1,-1 0-1,1-1 1,0 1-1,-1-1 0,1 0 1,4-2 9,-2 1-17,-1-1-1,1-1 1,-1 1 0,1-1-1,-1 0 1,0-1 0,-1 1-1,1-1 1,-1-1 0,0 1 0,0-1-1,-1 0 1,0-1 0,0 1-1,4-8 18,-1-1 2,0-1 1,-2 0-1,0 0 0,-1 0 0,0-1 0,-2 0 0,0 0 0,0 0 0,-2-4-2,2-43 82,-5-56-82,0 30 38,2 77 61,2 57 43,2 0-1,7 25-141,-4-24 8,-1 0-1,-2 28-7,-2-36 8,-1-25 12,-1 0 0,1 0 1,-2 1-1,0-1 0,0 0 1,-4 12-21,-1-15 103,2-14-48,1-17-73,3 9 2,0 0 0,1-1 0,0 1 0,1 0 1,0 0-1,1 0 0,1 0 0,0 0 0,1 1 0,0-1 1,1 1-1,0 0 0,1 1 0,0 0 0,1 0 0,0 0 1,1 1-1,0 1 0,1-1 0,0 1 0,0 1 0,1 0 1,0 0-1,6-2 16,-8 4-5,0 1 0,1 0 0,-1 1 0,1 0 0,0 1-1,1 0 1,-1 0 0,0 1 0,1 0 0,-1 1 0,1 0 0,0 1 0,-1 0 0,9 1 5,-16 0 1,0 0-1,-1 0 0,1 0 1,-1 0-1,1 1 1,-1-1-1,1 1 1,-1 0-1,0-1 1,0 1-1,0 0 1,0 0-1,0 0 0,0 1 1,0-1-1,-1 0 1,1 1-1,-1-1 1,1 1-1,-1-1 1,0 1-1,0 0 1,-1 0-1,1-1 0,0 1 1,-1 1-1,3 10 31,-1 1 0,-1 0-1,-1 0 1,0 8-31,0-10 40,0 1-15,1-7-15,-1-1 0,0 1 0,0-1 0,-1 1 0,0 0 0,0-1 0,0 0 1,-1 1-1,0-1 0,0 0 0,-1 1-10,2-22-34,2 1-13,1-1 0,1 0-1,0 1 1,1-1-1,1 1 1,0 0 0,1 1-1,4-8 48,13-25-91,26-35 91,-43 71 5,0 2 1,0-1 0,1 1 0,0 0-1,0 0 1,1 1 0,0 0-1,0 0 1,1 1 0,3-2-6,-8 6 12,-1 0 1,0 1-1,1 0 1,-1 0 0,1 0-1,-1 0 1,1 0-1,-1 1 1,1 0-1,-1 0 1,1 0 0,0 0-1,-1 0 1,1 1-1,0-1 1,-1 1-1,1 0 1,-1 0 0,0 0-1,1 1 1,-1-1-1,0 1 1,0 0-1,0 0 1,0 0 0,0 0-1,0 0 1,0 1-1,-1-1 1,1 1-1,0 1-12,14 15 18,-2 1-1,0 1 0,-1 0 1,-1 1-1,-1 1 0,-1 0 1,-1 0-1,-1 1 1,-1 0-1,-1 1 0,-1 0 1,-1 0-1,-1 1-17,-4-22-97,0-3 38,1 1 0,-1-1 0,0 0 1,0 1-1,0-1 0,0 0 0,0 1 0,0-1 0,0 0 1,0 1-1,-1-1 0,1 0 0,0 0 0,-1 1 1,1-1-1,-1 0 0,1 0 0,-1 0 0,0 1 1,1-1-1,-1 0 0,-1 1 59,-17 5-1482</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6.544"/>
    </inkml:context>
    <inkml:brush xml:id="br0">
      <inkml:brushProperty name="width" value="0.2" units="cm"/>
      <inkml:brushProperty name="height" value="0.2" units="cm"/>
      <inkml:brushProperty name="color" value="#66CC00"/>
    </inkml:brush>
  </inkml:definitions>
  <inkml:trace contextRef="#ctx0" brushRef="#br0">30 68 8,'0'0'753,"0"0"-195,0 0-226,0 0-136,-5 26-39,-2 2-97,2-6-5,0-1 0,2 1 0,0 0 1,2 0-1,0 0 0,3 20-55,-1-32 3,0-1 0,1 1 0,1-1 1,-1 1-1,2-1 0,-1 0 0,1 0 0,0-1 0,1 1 0,0-1 0,1 0 0,-1 0 0,1 0 0,1-1 1,6 6-4,-8-9-8,-1-1 0,1 1 1,-1-1-1,1 0 1,0-1-1,0 1 1,0-1-1,0 0 0,1 0 1,-1-1-1,0 0 1,1 1-1,-1-2 1,1 1-1,0-1 1,-1 0-1,1 0 0,-1 0 1,1-1-1,-1 0 1,1 0-1,-1 0 1,1-1-1,-1 0 0,0 0 1,0 0-1,0 0 1,3-3 7,3-2-34,0-1 0,-1 0 0,1-1 1,-2 0-1,1 0 0,-1-1 0,-1 0 0,0-1 1,0 0-1,-1 0 0,0-1 0,-1 0 0,-1 0 34,4-8-25,-1 0 0,-1 0 0,-1-1-1,0 0 1,-2 0 0,0 0 0,-1-18 25,-4-7 43,0 12 478,3 36-503,0 0-1,-1 0 0,1 0 1,-1 0-1,1 1 0,-1-1 0,0 1 1,0-1-1,0 1 0,0-1 1,-1 1-1,1 0 0,-1-1 1,1 2-18,66 187 136,46 144-28,-91-256-117,-3 1 1,-4 1-1,0 25 9,-13-86 3,-1-1-1,-1 1 0,0 0 1,-1-1-1,-2 1 0,0-1 1,-1 1-1,-3 9-2,5-22 2,-1-1 0,1 0 1,-1 1-1,0-1 0,0-1 0,-1 1 0,0 0 0,0-1 0,0 0 0,-1 0 1,0 0-1,0-1 0,0 1 0,0-1 0,-1 0 0,1-1 0,-1 1 0,0-1 1,0 0-1,0-1 0,-1 1 0,1-1 0,-1 0 0,1-1 0,-7 1-2,2-1-3,1 0 0,-1 0 1,0-1-1,0-1 0,0 0 0,1 0 0,-1-1 0,1-1 0,-1 0 0,1 0 0,0-1 1,0 0-1,0 0 0,0-1 0,1-1 0,0 0 0,0 0 0,1-1 0,-1 0 0,1 0 1,1-1-1,-1 0 0,2 0 0,-1-1 0,1 1 0,0-2 0,1 1 0,0-1 0,0 1 1,1-1-1,1-1 0,-1 1 0,2 0 0,-1-1 0,1 0 0,0-9 3,2 4 4,0-1-1,0 0 1,2 0 0,0 1-1,1-1 1,0 1 0,2 0-1,0 0 1,0 0-1,2 0 1,0 1 0,1 0-1,0 1 1,1-1 0,1 2-1,0-1 1,3-2-4,31-33-26,2 1 0,2 3 0,41-30 26,-67 58-13,-9 6-1,157-123-255,-145 117 185,1 0 0,1 2 1,0 1-1,1 1 0,28-9 84,-54 21-4,1 0-1,0 0 0,-1 0 1,1 0-1,0 1 0,0-1 1,-1 1-1,1 0 0,0-1 1,0 1-1,0 1 0,-1-1 0,1 0 1,0 1-1,0-1 0,0 1 1,-1 0-1,1 0 0,0 0 5,-1 1-1,-1 0 0,1 0 0,0 0 0,-1 1 0,0-1 0,0 0 0,1 1 0,-1-1 0,-1 1 0,1-1 0,0 1 0,-1-1 0,1 1 0,-1 0 0,0-1 0,1 1 0,-2 0 0,1-1 0,0 1 0,0 0 1,-9 311 560,9-312-556,0 0 0,0 0-1,0-1 1,0 1 0,0 0-1,1 0 1,-1 0 0,1-1-1,-1 1 1,1 0 0,0 0-1,-1-1 1,1 1 0,0-1-1,0 1 1,0-1 0,0 1-1,0-1 1,1 0 0,-1 1-1,0-1 1,1 0 0,-1 0-1,1 0 1,-1 0 0,2 1-4,1-1 3,-1 0 0,1 0 0,0 0 0,0 0 0,0-1 0,1 1 0,-1-1 0,0 0 0,0 0 0,0-1 0,0 1 0,1-1-3,8-1-5,0-2-1,-1 1 1,1-1 0,-1-1-1,1 0 1,-1-1 0,5-4 5,-8 4-15,-1 0 1,1 0 0,-1-1-1,0-1 1,0 1-1,-1-1 1,0 0-1,-1-1 1,0 0-1,0 0 1,0-3 14,-3 6 1,0-1 1,0 1-1,-1-1 0,-1 0 1,1 0-1,-1 0 0,0 0 1,0 0-1,-1 0 0,0 0 1,0 0-1,-1 0 0,0 0 1,0 0-1,-1 0 0,0 0 1,0 1-1,0-2-1,-5-9 10,-1 0-1,-1 1 1,0 0-1,-1 0 0,0 1 1,-1 0-1,-1 1 1,-2-1-10,7 8 22,0 0-1,0 0 1,-1 0 0,0 1 0,0 0 0,-1 1-1,0-1 1,0 2 0,0-1 0,0 1 0,-1 1-1,1 0 1,-1 0 0,0 1 0,-6-1-22,10 3 15,0 0 0,1 1 0,-1-1 0,1 1 0,-1 0 0,1 0 0,-1 1 0,1 0 0,0 0 0,0 0 0,0 1 0,0-1 0,0 1 0,0 0 0,1 1 0,-1-1 0,1 1 1,0 0-1,0 0 0,1 0 0,-1 0 0,-2 4-15,2-2 2,1 0 1,-1 0 0,1 0-1,0 0 1,0 1 0,1-1-1,0 1 1,0 0 0,1 0-1,-1 0 1,2 0 0,-1 0-1,1 0 1,0 0 0,0 0-1,1 0 1,0 0 0,0 1-3,0-6-5,0 1 1,0-1-1,0 0 1,1 0 0,-1 1-1,1-1 1,-1 0 0,1 0-1,0 0 1,-1 0-1,1-1 1,0 1 0,0 0-1,1-1 1,-1 0-1,0 1 1,0-1 0,1 0-1,-1 0 1,1 0-1,-1 0 1,1-1 0,-1 1-1,1-1 1,-1 1 0,3-1 4,11 1-19,0 0 1,-1 0-1,1-2 0,1 0 19,-11 0 1,17-1-13,0-2 0,0 0 0,-1-2 0,0 0 0,0-2 0,0 0 0,-1-2 1,0 0-1,8-6 12,7-6-28,-2-2 1,-1-1 0,0-1 0,23-26 27,-56 51 2,0 1 0,1-1 1,-1 1-1,0-1 0,1 1 1,-1 0-1,1-1 0,-1 1 1,1-1-1,-1 1 0,1 0 1,0 0-1,-1-1 0,1 1 0,-1 0 1,1 0-1,0 0 0,-1-1 1,1 1-1,-1 0 0,1 0 1,0 0-1,-1 0 0,1 0 1,0 0-1,-1 0 0,1 1 1,-1-1-1,1 0 0,0 0 1,-1 0-1,1 1 0,-1-1 1,1 0-1,-1 1 0,1-1 1,-1 0-1,1 1 0,-1-1 1,1 1-1,-1-1 0,1 0 1,-1 1-1,1 0-2,12 26 100,-10-21-81,25 77 129,-21-60-143,0 1 0,2-1 0,0-1 0,2 0-1,0 0 1,14 19-5,-24-40 3,0 1 0,0-1 0,0 0 0,0 0 0,0 0 0,0 0-1,1 0 1,-1 0 0,0 0 0,0 0 0,1 0 0,-1-1 0,1 1 0,-1-1 0,1 1-1,-1-1 1,1 1 0,-1-1 0,1 0 0,-1 0 0,1 1 0,-1-1 0,1 0-1,0-1-2,1 1 1,0-1 0,-1 0 0,1 0-1,-1 0 1,1-1 0,-1 1 0,1 0-1,-1-1 1,1 0 0,-1 1-1,0-1 1,0 0 0,0 0-1,6-7 0,0-1-1,-1 1 1,0-1 0,-1-1 0,5-9 0,-2-1 0,-1 0 1,0-1 0,-2 0 0,0 0-1,-2-1 1,0 0 0,-1-6-1,1-45 177,-3-39-177,-2 63 120,5 108-10,3-1 0,2 0-1,2-1 1,3 0 0,14 32-110,-27-83-24,1 1 1,1 0 0,-1-1 0,1 1 0,0-1 0,0 0 0,0 0-1,1 0 1,0 0 0,0-1 0,0 0 0,1 0 0,-1 0 0,1 0-1,0 0 1,0-1 0,2 1 23,7 2-240,-1 0-1,1-1 1,1-1-1,-1 0 1,1-1-1,5 0 241,19 3-1435</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7.835"/>
    </inkml:context>
    <inkml:brush xml:id="br0">
      <inkml:brushProperty name="width" value="0.2" units="cm"/>
      <inkml:brushProperty name="height" value="0.2" units="cm"/>
      <inkml:brushProperty name="color" value="#66CC00"/>
    </inkml:brush>
  </inkml:definitions>
  <inkml:trace contextRef="#ctx0" brushRef="#br0">264 524 528,'0'0'499,"0"0"-227,0 0-96,0 0 27,-2-18 6,-10-59 14,11 72-197,-1-1 0,0 1 1,0 0-1,0-1 1,-1 1-1,0 0 0,0 1 1,0-1-1,0 0 0,-1 1 1,0 0-1,0 0 0,0 0 1,0 0-1,-1 1 0,1-1 1,-1 1-1,0 0 0,0 1 1,0-1-1,0 1 0,-1 0 1,1 0-1,-1 1 1,1-1-1,-1 1 0,1 1 1,-1-1-1,-5 1-26,8 0 5,0 0-1,0 0 1,0 1 0,0 0 0,0-1-1,0 1 1,0 0 0,0 1-1,0-1 1,0 0 0,1 1-1,-1 0 1,1-1 0,-1 1 0,1 0-1,0 0 1,-2 2-5,-2 3 14,1-1-1,1 1 1,-1-1 0,1 1-1,0 0 1,0 1 0,0 2-14,-3 9 22,0 1 1,2 0 0,0 0 0,1 1-1,1 6-22,3-26 0,-2 15-25,1 0 0,0 0-1,1 0 1,3 15 25,-3-28-7,0 0 0,1 1 0,0-1 1,0 0-1,0 1 0,0-1 0,0 0 1,0 0-1,1 0 0,0 0 0,-1 0 1,1 0-1,0-1 0,1 1 0,-1-1 0,0 1 1,1-1-1,-1 0 0,1 0 0,0 0 1,0 0-1,0 0 0,0-1 0,0 1 1,3 0 6,0 0-10,1-1 0,0 0 0,0 0 0,0-1 0,0 0 0,0 0 0,0-1 0,0 0 1,0 0-1,-1 0 0,1-1 0,0 0 0,-1 0 0,1-1 0,-1 0 0,0 0 0,0 0 1,0-1-1,0 0 0,-1 0 0,3-2 10,8-8 2,0-1 1,0 0-1,-1-2 0,-1 1 1,-1-2-1,2-3-2,-4 3 6,-1 0 0,0-1 0,-1 0 0,-1 0 0,-1-1 0,1-6-6,-8 25 5,0 1 0,1-1 0,-1 1-1,0 0 1,0-1 0,1 1 0,-1-1-1,0 1 1,1 0 0,-1 0 0,0-1 0,1 1-1,-1 0 1,0-1 0,1 1 0,-1 0 0,1 0-1,-1 0 1,1 0 0,-1-1 0,0 1-1,1 0 1,-1 0 0,1 0 0,-1 0 0,1 0-1,-1 0 1,1 0 0,-1 0 0,1 0-1,-1 0 1,0 0 0,1 1 0,-1-1 0,1 0-1,-1 0 1,1 0 0,-1 1 0,0-1-1,1 0 1,-1 0 0,1 1 0,-1-1 0,0 0-1,1 1-4,23 16-13,-15-11 17,-1-2-8,0-1 1,0 0-1,0 0 0,1-1 1,-1 0-1,1-1 1,0 0-1,-1 0 1,1 0-1,0-1 1,0-1-1,-1 0 1,1 0-1,0 0 1,-1-1-1,1 0 0,-1-1 1,0 0-1,0 0 1,7-4 3,-8 3 1,0 1 0,0-1 0,0 0 1,0-1-1,0 1 0,-1-1 0,0-1 1,0 1-1,-1-1 0,1 0 0,-1 0 0,-1-1 1,1 0-1,-1 0 0,0 0 0,-1 0 1,1 0-1,-1-1 0,-1 1 0,0-1 0,0 0 1,1-5-2,2-176 740,-5 188-546,-2 18-4,0-5-174,-4 12 8,2 0 0,1 1 0,0 0 0,2 0 0,1 8-24,1-29-4,-1 0 0,1 0 0,0 0 1,1 0-1,-1 0 0,1 0 0,0-1 0,0 1 0,0 0 1,0-1-1,0 0 0,1 0 0,2 3 4,44 39-146,-13-12 50,-16-10 99,-2 1 0,-1 0 0,-1 1 1,-1 1-1,9 21-3,-23-46-2,-1 1-1,1-1 1,0 0 0,-1 0 0,1 1 0,0-1-1,0 0 1,0 0 0,0 0 0,0 0-1,0 0 1,0 0 0,0 0 0,0-1 0,0 1-1,0 0 1,1-1 0,-1 1 0,0 0-1,1-1 1,-1 0 0,0 1 0,1-1 0,-1 0-1,1 1 3,1-2-10,0 1 0,-1-1 0,1 1 0,-1-1 0,1 0 0,-1 0 0,0 0 0,1 0 0,-1 0 0,0-1 0,0 1 0,0-1-1,2 0 11,8-9-68,0-1-1,-1 0 1,0 0-1,3-8 69,-6 11-27,21-28-79,-2-2 0,-1 0 1,-2-2-1,11-26 106,-27 50-6,-1 0 0,0 0-1,-2-1 1,0 0 0,-1 0 0,0 0 0,-2-1 0,0 1 0,-1-1-1,-1 1 1,0-1 0,-2 1 0,0-2 6,1 18 5,1 0-1,0 1 1,-1-1-1,1 0 1,-1 1-1,0-1 1,0 1-1,0-1 1,1 1 0,-1-1-1,-1 1 1,1 0-1,0-1 1,0 1-1,0 0 1,-1 0 0,1 0-1,0 0 1,-1 0-1,1 0 1,-1 0-1,1 1 1,-1-1 0,0 0-1,1 1 1,-1-1-1,0 1 1,1 0-1,-1-1 1,0 1 0,0 0-1,1 0 1,-1 0-1,0 0 1,0 1-1,1-1 1,-1 0 0,-1 1-5,-2 0 16,1 0 0,-1 1 0,0-1 1,0 1-1,1 0 0,-1 0 1,1 1-1,0-1 0,-1 1 1,1 0-1,0 0 0,-3 4-16,-1 3 35,1 0-1,0 1 1,1 0 0,0 0-1,1 0 1,0 1-1,0 0 1,1 0-1,1 0 1,0 0-1,1 1 1,0-1 0,1 1-1,0 0 1,1-1-1,1 1 1,0 4-35,1 1 14,0-1 0,1 0 0,1-1 0,1 1 0,0-1 0,1 0 0,1 0 0,0 0 0,1-1 0,1 0 0,0-1 1,8 9-15,0-5-11,0-1 0,1 0 0,1-1 0,0-1 0,1-1 0,1-1 0,0-1 0,1 0 0,0-2 0,14 4 11,-5-2-155,2-2-1,-1-2 0,1 0 1,0-3-1,1 0 0,0-3 1,9 0 155,28-2-753</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39.117"/>
    </inkml:context>
    <inkml:brush xml:id="br0">
      <inkml:brushProperty name="width" value="0.2" units="cm"/>
      <inkml:brushProperty name="height" value="0.2" units="cm"/>
      <inkml:brushProperty name="color" value="#008C3A"/>
    </inkml:brush>
  </inkml:definitions>
  <inkml:trace contextRef="#ctx0" brushRef="#br0">97 200 40,'0'0'279,"0"0"-53,0 0-74,0 0-38,0 0 18,0 0 43,17-6-58,54-19-24,-65 21-85,0 1 0,-1-1 0,1 0 0,0 0 0,-2 0 0,1 0 0,0-1-1,-1-1 1,0 1 0,0 0 0,1-1 0,-1 0 0,-1-1 0,-1 2 0,1-1 0,0-2-1,0 2 1,0 0 0,-2-1 0,0-1 0,1 2 0,-1-2 0,1 2 0,-2-8-8,0 14-2,0-2 1,-2 0 0,2 1 0,0 1 0,-1-2-1,1 1 1,-2 1 0,2-2 0,-1 0-1,1 2 1,-1-1 0,-1 1 0,2-2-1,-1 2 1,1-1 0,-2 1 0,1 0 0,0-2-1,1 2 1,-2 0 0,1-1 0,-1 1-1,2 0 1,-1 0 0,0 0 0,-1-2 0,1 2-1,1 0 1,-2 0 0,1 0 0,0 2 1,-46-4 11,37 2 16,3 0-21,-1 2 0,1 1 0,-2-2 0,2 2 0,-1-1 1,1 3-1,0-2 0,0 0 0,0 2 0,0 0 1,0-1-1,1 3 0,-1-3 0,1 3 0,1-1 0,-1 0 1,0 2-1,2-1 0,0 1 0,-3 3-6,0-2 7,1 2 0,1-1 0,0 1 0,1 0-1,0 0 1,0 0 0,1 0 0,0 2 0,0-2 0,2 1 0,-1-1 0,1 2 0,1-2-1,0 2 1,0 6-7,1-11-1,2 0 0,-1-2 0,0 2-1,1 0 1,0-2 0,0 2 0,0-2-1,1 1 1,0 0 0,0 0 0,1-2-1,-1 1 1,1 0 0,0-1 0,0 1 0,1-1-1,0 0 1,1-2 1,-5 0-2,3 0 0,-1-1-1,0-1 1,-1 3 0,1-3 0,0 1 0,1-1-1,0-1 1,-1 2 0,1-2 0,-1 1-1,0-1 1,0 0 0,1 0 0,0-1 0,-1 1-1,1-2 1,-1 2 0,0-1 0,0-1-1,1 1 1,-1-1 0,0 0 0,0-1 0,-1 2-1,1-2 1,0-1 0,-1 1 0,3-2 2,7-7-28,-1-2-1,1-1 1,-2 1 0,0-2 0,1 0 0,-2 1 0,-2-3 0,0 1 0,1-1 0,-2 0-1,0 0 1,-1-1 28,-6 18 2,0 1-1,0 0 0,0-2 1,1 2-1,-1-2 0,0 2 1,0 0-1,0-1 0,0 1 1,1 0-1,-1-2 0,0 2 1,0 0-1,2-1 0,-2 1 1,0 0-1,1 0 0,-1-2 1,0 2-1,2 0 0,-2 0 1,0 0-1,1 0 1,-1-1-1,0 1 0,1 0 1,-1 0-1,2 0 0,-2 0 1,0 0-1,1 0 0,-1 0-1,21 7-8,16 28 61,-24-17-7,-1 1-1,0 0 1,-1 0-1,-1 1 1,0-1-1,-2 3 1,0 2-46,0-5 56,-10-29 103,1-1-1,-1 2 1,2-1-1,0 1 1,0-1-1,2-1-158,-4-41-39,-1-11-233,1-2-1,4-14 273,1 25-630</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8.403"/>
    </inkml:context>
    <inkml:brush xml:id="br0">
      <inkml:brushProperty name="width" value="0.2" units="cm"/>
      <inkml:brushProperty name="height" value="0.2" units="cm"/>
      <inkml:brushProperty name="color" value="#66CC00"/>
    </inkml:brush>
  </inkml:definitions>
  <inkml:trace contextRef="#ctx0" brushRef="#br0">13 122 1712,'0'0'592,"-2"19"-342,0 9-199,-6 100 118,7-106-153,2 0 1,0 0 0,1-1-1,1 1 1,2 2-17,-3-19-8,-1 1 0,1-1 0,1 1 0,-1-1 0,1 0 0,0 0 0,0 0 0,0 0 0,1-1 0,-1 1 0,1-1 0,1 0 0,-1 0 0,0-1 0,1 1 0,0-1 0,-1 0 0,2 0 0,-1 0 0,0-1 1,0 0-1,1 0 0,-1 0 0,1 0 0,-1-1 0,1 0 0,0 0 0,0-1 0,-1 0 0,3 0 8,-2 0-9,1 0 1,-1-1-1,0 0 1,0 0-1,0-1 1,0 0-1,0 0 1,0 0-1,0 0 1,-1-1-1,1 0 1,-1 0-1,0-1 1,0 0-1,0 1 0,0-2 1,-1 1-1,0 0 1,1-1-1,-2 0 1,1 0-1,0 0 1,-1-1-1,0 1 1,0-1-1,-1 1 1,0-1-1,0 0 9,2-10 40,-2 1 1,0-1-1,0 1 0,-2-1 1,0 0-1,-1 1 0,0-1 1,-1 1-1,-1-1 0,-1 1 1,-3-12-41,1 4 62,1-1-1,1 0 1,1 0 0,1-10-62,2 36 4,0 0 0,1 0 1,0 0-1,-1 0 0,1 0 0,0 0 0,0 0 0,0 0 1,0-1-1,0 1 0,1 0 0,-1 0-4,6 8 19,31 65 113,-26-47-58,2 0 0,-1-1 0,3 0 1,1-2-1,2 0 0,0 0 0,2-1-74,-18-21-11,0 0 0,0-1 0,1 1 0,-1-1 0,1 0 0,-1 0 0,1 0 0,0 0 0,0-1 0,-1 1-1,1-1 1,0 0 0,0 0 0,1 0 0,-1-1 0,0 0 0,0 1 0,0-2 0,0 1 0,0 0 0,0-1 0,1 0 0,0 0 11,-2 0-9,0 0 1,0-1-1,0 1 0,0-1 1,0 0-1,0 0 1,0 0-1,0 0 0,-1 0 1,0-1-1,1 1 0,-1-1 1,0 0-1,0 1 1,0-1-1,0 0 0,-1 0 1,1 0-1,-1-1 1,0 1-1,0 0 0,0 0 1,0-1-1,-1 1 1,1-1-1,-1 1 0,0-2 9,1-12 43,-2 0-1,0 0 1,-1 1-1,-1-1 1,0 0-1,-1 1 1,-4-9-43,-11-28 101,-17-30-101,-1-2 218,35 75-134,3 13-117,1-1 0,0 1 1,0-1-1,0 0 0,0 0 1,0 0-1,0 0 0,0 0 1,1 0-1,-1 0 0,1-1 1,-1 1-1,3 0 33,2 3-108,6 3-95,0 0 0,1-1 0,0 0 0,0-1 0,0-1-1,10 3 204,42 12-1140</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1:58.867"/>
    </inkml:context>
    <inkml:brush xml:id="br0">
      <inkml:brushProperty name="width" value="0.2" units="cm"/>
      <inkml:brushProperty name="height" value="0.2" units="cm"/>
      <inkml:brushProperty name="color" value="#66CC00"/>
    </inkml:brush>
  </inkml:definitions>
  <inkml:trace contextRef="#ctx0" brushRef="#br0">43 602 544,'0'0'510,"0"0"-89,0 0-96,0 0-99,0 0-10,0 0-88,15-8-61,-6 4-58,5-4-14,0 1 1,0-2 0,-1 0 0,11-9 4,-20 15-1,-1-1 1,1 1 0,-1-1 0,0 1 0,0-1-1,0 0 1,0 0 0,-1 0 0,1-1 0,-1 1-1,0-1 1,-1 1 0,1-1 0,-1 1 0,0-1-1,0 0 1,0 0 0,-1 0 0,1 0 0,-1-4 0,-1 6 7,0 1 0,1 0 0,-1 0 0,0-1 0,0 1 0,0 0 0,-1 0 0,1 0 0,0 0 0,-1 0 0,1 1 0,-1-1 0,0 0 0,0 1 0,0-1 0,1 1 0,-1 0 0,0-1 0,-1 1 0,1 0 0,0 0 0,0 0 0,0 1 0,-1-1 0,1 0 0,0 1 0,-3-1-7,1 0 17,-1 0-1,1 1 0,0-1 1,-1 1-1,1 0 0,-1 0 1,1 1-1,-1-1 0,1 1 1,-1 0-1,1 0 0,0 0 1,-1 1-1,1-1 0,-1 2-16,0 1 22,0 0 1,1 0-1,-1 1 0,1 0 0,0 0 0,0 0 0,1 0 1,-1 1-1,1-1 0,0 1 0,1 0 0,0-1 1,-1 1-1,2 1 0,-1-1 0,0 6-22,-3 15 128,2 0 0,0 1 0,2 8-128,0-23 14,2 0 0,-1 1 0,2-1 0,-1 0 0,2 1 0,0-1 0,0 0 0,2-1 0,-1 1 0,7 10-14,-7-16-7,0 0 1,1 0 0,-1-1 0,1 1-1,1-1 1,-1-1 0,1 1-1,0-1 1,1 0 0,-1 0 0,1-1-1,0 1 1,0-2 0,0 1 0,1-1-1,-1 0 1,1 0 0,6 0 6,-1 0-45,0-1 0,0 0 0,0-1 1,0 0-1,0-1 0,0-1 0,0 0 0,0-1 1,0 0-1,0-1 0,0 0 0,-1-1 0,0-1 0,1 0 1,-2 0-1,0-1 0,0-1 0,0 0 0,0 0 1,-1-1-1,1-1 0,3-4 45,-1-1-22,-1 1 1,0-2-1,-1 1 0,-1-2 1,0 1-1,-1-1 0,0-1 1,-2 1-1,0-2 0,-1 1 1,-1-1-1,0 1 0,-1-1 1,-1-1-1,0-16 22,-2-1 13,-2 0 0,-1 0 0,-2 0 0,-2 1 0,-7-28-13,-11-21 467,-27-61-467,51 144 0,-16-32 385,16 32-378,-1 1 1,1-1 0,0 1-1,0-1 1,0 1 0,0-1-1,-1 1 1,1-1-1,0 1 1,-1 0 0,1-1-1,0 1 1,-1-1 0,1 1-1,0 0 1,-1-1 0,1 1-1,-1 0 1,1 0 0,-1-1-1,1 1 1,-1 0-1,1 0 1,-1 0 0,1-1-1,-1 1 1,1 0 0,-1 0-1,1 0 1,-1 0 0,1 0-1,-1 0 1,1 0 0,-1 0-1,1 0 1,-1 0-1,1 0 1,-1 1 0,1-1-1,-1 0 1,1 0 0,-1 0-1,1 1 1,-1-1 0,1 0-1,-1 1 1,1-1 0,0 0-1,-1 1 1,1-1-1,0 0 1,-1 1 0,1-1-1,0 1 1,-1-1 0,1 1-1,0-1 1,0 1 0,0-1-1,-1 1 1,1-1 0,0 1-1,0-1 1,0 1-1,0 0-7,-5 16 12,1 0-1,1 1 0,1 0 1,0-1-1,1 1 0,2 16-11,-2-14 12,0 67 39,4 1 0,7 36-51,-6-91 20,2-1 0,1 0 0,1-1 0,2 1-1,1-2 1,2 1 0,1-2 0,9 14-20,-9-21-149,2-2 0,0 0 0,1 0-1,1-2 1,0 0 0,11 6 149,-3-1-319,30 25-671</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00.111"/>
    </inkml:context>
    <inkml:brush xml:id="br0">
      <inkml:brushProperty name="width" value="0.2" units="cm"/>
      <inkml:brushProperty name="height" value="0.2" units="cm"/>
      <inkml:brushProperty name="color" value="#66CC00"/>
    </inkml:brush>
  </inkml:definitions>
  <inkml:trace contextRef="#ctx0" brushRef="#br0">143 145 1224,'0'0'579,"0"0"-295,0 0-127,0 0 32,0 0 40,-21 25 99,-67 85-37,84-104-269,-1 0 0,2 1 0,-1-1 0,1 1 1,0 0-1,1 0 0,-1 0 0,1 0 0,1 1 1,-1-1-1,1 1 0,1-1 0,-1 0 0,1 1 1,1 7-23,0 4 12,-1-12-9,0 0 1,1 0-1,0 0 1,1 1-1,-1-2 0,1 1 1,1 0-1,-1 0 1,1-1-1,1 1 0,-1-1 1,1 0-1,0 0 0,0 0 1,1-1-1,-1 1 1,1-1-1,1 0 0,-1 0 1,1-1-1,-1 0 1,1 0-1,1 0 0,-1-1 1,0 0-1,1 0 0,0 0 1,4 1-4,8 1-67,0 0 0,0 0 0,0-2 1,1 0-1,-1-2 0,1 0 0,0-1 0,-1-1 0,1 0 1,5-3 66,-14 2-55,0-1 1,0 0 0,-1-1 0,1 0 0,-1-1 0,0 0 0,0 0-1,-1-1 1,0-1 0,0 1 0,0-2 0,-1 1 0,0-1-1,0 0 1,-1-1 0,0 1 0,-1-1 0,5-9 54,-4 7 6,-1-1 0,-1 1 0,0-1 0,0 0 1,-1-1-1,-1 1 0,0-1 0,-1 1 0,0-1 0,-1 0 1,0 0-1,-1 1 0,-1-1 0,0 0 0,0 0 0,-3-5-6,3 14 27,0 0-1,-1 0 0,1 1 0,-1-1 0,0 0 0,-1 1 1,1 0-1,0-1 0,-1 1 0,0 0 0,0 0-26,2 2 12,0 0-1,0 0 0,0 0 0,0 0 0,0 0 1,0 1-1,0-1 0,0 0 0,0 1 0,0-1 1,0 1-1,0-1 0,-1 1 0,1-1 0,0 1 1,0 0-1,0 0 0,-1 0 0,1 0 0,0 0 1,0 0-1,-1 0 0,1 0 0,0 0 0,0 0 1,-1 1-1,1-1 0,0 0 0,0 1 0,0-1 1,-1 1-1,1 0 0,0-1 0,0 1 0,0 0 1,0-1-1,0 1 0,0 1-11,-4 4 17,1 0 0,0 0 0,0 1-1,1-1 1,0 1 0,0 0 0,0 0 0,1 0 0,0 1-1,1-1 1,-1 1 0,1-1 0,1 6-17,-2 19 62,1 0 0,3 20-62,-1-37 7,2-1 1,-1 1 0,2-1-1,0 0 1,0 0 0,1 0-1,1-1 1,1 0 0,0 0-1,0-1 1,1 1 0,1-1-1,7 8-7,-7-11-46,-1 1 0,2-1 0,-1-1 0,1 0 0,1 0 0,-1-1-1,1 0 1,1-1 0,-1 0 0,1-1 0,0 0 0,0-1 0,0 0 0,1-1 0,9 1 46,-20-4-8,-1 1 1,1-1-1,-1 0 1,1 0-1,-1 1 1,1-1-1,-1-1 1,1 1-1,-1 0 1,1 0-1,-1 0 1,1-1-1,-1 1 1,1-1-1,-1 1 1,0-1 0,1 0-1,-1 1 1,0-1-1,1 0 1,-1 0-1,0 0 1,0 0-1,0 0 1,0 0-1,0 0 1,0 0-1,0-1 1,0 1-1,0 0 1,0 0-1,-1-1 1,1 1 0,-1-1-1,1 1 1,-1-1-1,1 1 1,-1 0-1,0-1 1,0 0-1,0 1 1,0-1-1,0 1 1,0-1-1,0 1 1,0-1 7,-2-11 11,0 1 0,0 0-1,-1 0 1,0 1 0,-4-8-11,-11-29 75,2-1 0,2 0 0,2-1 0,3-1 0,2 0 0,-1-37-75,8 76 24,4-24 52,-4 35-74,1 1 0,-1-1 0,1 0 0,0 0 0,0 1 0,-1-1 0,1 0 0,0 1 0,0-1 0,0 1 0,-1-1 0,1 1 0,0-1 0,0 1 0,0 0 0,0-1 0,0 1 0,0 0 1,0 0-1,0 0 0,0 0 0,0 0 0,0 0 0,0 0 0,0 0 0,0 0 0,0 0 0,0 0 0,0 1 0,0-1 0,0 0 0,0 1 0,0-1 0,0 1-2,3 1 14,0 0 0,0 0 0,0 1 0,-1-1 0,1 1 0,-1 0 0,0 0 0,0 0 0,0 1 0,0-1 0,0 1 0,-1-1 0,1 1 1,-1 0-1,1 4-14,30 70 187,-27-63-180,24 80 84,-18-53-47,2 0-1,3 1-43,-17-42-2,1 0 1,-1 0 0,0 0-1,1 0 1,-1 0 0,1 0 0,-1-1-1,1 1 1,0 0 0,-1 0-1,1 0 1,0 0 0,-1-1-1,1 1 1,0 0 0,0-1-1,0 1 1,0-1 0,0 1-1,-1-1 1,2 1 1,-1-1-3,0 0 0,0 0 0,-1-1 0,1 1 0,0 0 0,0 0 0,-1-1 0,1 1 0,0 0 0,-1-1 0,1 1 0,0-1 0,-1 1 0,1-1 0,-1 1 0,1-1 0,-1 1 0,1-1 0,-1 0 0,1 1 0,-1-1 0,1 0 3,20-51-144,-16 39 120,6-22 2,0 0-1,3-31 23,-8 35 105,1 1 0,1 1 0,2-1 0,5-10-105,-15 39 5,0 1 0,1 0 0,-1-1 0,0 1 0,0 0 0,0 0 0,0-1 0,0 1 0,0 0 0,1-1 0,-1 1 0,0 0 0,0 0 0,0-1 0,1 1-1,-1 0 1,0 0 0,0 0 0,1-1 0,-1 1 0,0 0 0,0 0 0,1 0 0,-1 0 0,0 0 0,1 0 0,-1-1 0,0 1 0,0 0 0,1 0 0,-1 0 0,0 0 0,1 0 0,-1 0 0,0 0 0,1 0 0,-1 0 0,1 1-5,8 10 42,5 27-74,-12-33 57,11 35-14,35 89 83,-41-113-122,0-1 0,1 0 0,1 0 0,1-1 0,0 0 0,9 9 28,-19-22-16,0-1-1,1 1 0,-1-1 0,0 1 0,1-1 1,-1 1-1,1-1 0,-1 1 0,0-1 0,1 0 0,-1 1 1,1-1-1,-1 0 0,1 1 0,-1-1 0,1 0 0,-1 1 1,1-1-1,0 0 0,-1 0 0,1 0 0,-1 0 1,1 0-1,-1 0 0,1 0 0,0 1 0,-1-2 0,1 1 1,-1 0-1,1 0 0,0 0 0,-1 0 0,1 0 0,-1 0 1,1-1-1,-1 1 0,1 0 0,-1 0 0,1-1 0,-1 1 1,1 0-1,-1-1 0,1 1 0,-1-1 0,1 1 1,-1-1-1,0 1 0,1 0 0,-1-1 0,0 1 0,1-1 1,-1 0-1,0 1 0,0-1 0,0 1 0,1-1 0,-1 1 1,0-1-1,0 0 0,0 1 0,0-1 0,0 1 1,0-1-1,0 1 0,0-1 17,5-52 22,-5 44-92,17-216 341,-17 225-264,0-1 1,0 0 0,-1 1 0,1-1 0,0 0 0,0 1-1,0-1 1,0 0 0,1 1 0,-1-1 0,0 1 0,0-1-1,0 0 1,0 1 0,1-1 0,-1 1 0,0-1-1,1 0 1,-1 1 0,0-1 0,1 1 0,-1-1 0,0 1-1,1-1 1,-1 1 0,1 0 0,-1-1 0,1 1 0,-1 0-1,1-1 1,0 1 0,-1 0 0,1-1 0,-1 1 0,1 0-1,0 0 1,-1 0 0,1 0 0,-1 0 0,1-1-1,0 1 1,-1 0 0,1 0 0,0 1 0,-1-1 0,1 0-1,0 0 1,-1 0 0,1 0 0,-1 0 0,1 1 0,0-1-1,-1 0 1,1 1 0,-1-1-8,35 27-12,-22-16 82,0-3-101,1-1 0,0 0-1,0-1 1,0-1 0,1-1 0,-1 0 0,1 0 0,0-1 0,1-1 0,-1-1 0,0 0 0,0-1 0,1-1-1,-1 0 1,0-1 0,0-1 0,0 0 0,0-1 0,12-5 31,-22 7-29,-1 0 1,0-1-1,1 0 0,-1 0 0,0 0 1,-1 0-1,1-1 0,0 1 0,-1-1 1,0 0-1,0 0 0,0 0 1,0-1-1,-1 1 0,1 0 0,-1-1 1,-1 0-1,1 0 0,0 1 1,-1-1-1,0 0 0,0 0 0,-1 0 1,1 0-1,-1 0 0,0-3 29,-1-2 27,0 0-1,0-1 1,-1 1-1,-1 0 1,1 0 0,-2 1-1,1-1 1,-1 0-1,-1 1 1,0 0-1,0 0 1,-3-3-27,7 10 20,0 0 1,-1 1 0,1-1-1,0 0 1,0 1-1,-1 0 1,1-1-1,-1 1 1,1 0 0,-1 0-1,0 0 1,1 0-1,-1 0 1,0 0-1,0 0 1,0 0 0,1 1-1,-1-1 1,0 1-1,0-1 1,0 1 0,0 0-1,0 0 1,0 0-1,-2 0-20,2 1 18,0 0 0,0 0 0,0 0 0,0 0-1,0 0 1,0 0 0,0 1 0,0-1 0,0 0-1,1 1 1,-1 0 0,1-1 0,-1 1 0,1 0 0,-1 0-1,1 0 1,0 0 0,0 0 0,0 0 0,0 0-1,1 0 1,-1 1 0,0-1-18,-5 18 68,0 1-1,2-1 1,0 1 0,1 0 0,1 0-1,1-1 1,1 2 0,1-1 0,3 18-68,-2-26 31,1 0 0,0 0 0,1 0 0,0-1 0,1 1 0,1-1 0,0 0 0,1-1 0,0 1 0,0-2 1,1 1-1,1-1 0,0 0 0,0 0 0,1-1 0,3 2-31,-2-3-83,0 0 0,1-1 0,0-1 0,0 1 0,0-2 0,0 0 0,1-1 0,0 0 0,0 0 0,13 0 83,10 0-487,1-1 0,-1-2 0,14-3 487,12-1-1542</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01.686"/>
    </inkml:context>
    <inkml:brush xml:id="br0">
      <inkml:brushProperty name="width" value="0.2" units="cm"/>
      <inkml:brushProperty name="height" value="0.2" units="cm"/>
      <inkml:brushProperty name="color" value="#66CC00"/>
    </inkml:brush>
  </inkml:definitions>
  <inkml:trace contextRef="#ctx0" brushRef="#br0">0 185 1448,'0'0'640,"0"0"-183,0 0-241,0 0-80,0 0-136,0 0 0,134-56 48,-44 25-48,5 0-168,16-4-305,-12 4-263</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02.024"/>
    </inkml:context>
    <inkml:brush xml:id="br0">
      <inkml:brushProperty name="width" value="0.2" units="cm"/>
      <inkml:brushProperty name="height" value="0.2" units="cm"/>
      <inkml:brushProperty name="color" value="#66CC00"/>
    </inkml:brush>
  </inkml:definitions>
  <inkml:trace contextRef="#ctx0" brushRef="#br0">25 1 1128,'0'0'550,"0"0"-246,0 0-216,0 0-31,-6 19-26,2-7-24,2-8-1,0 1-1,0-1 1,0 1 0,0-1-1,1 1 1,0 0 0,0-1-1,1 1 1,-1 0 0,1 0-1,0 0 1,0 0 0,0 0-1,1-1 1,0 1-1,0 0 1,0 0 0,0-1-1,1 1 1,0-1 0,0 1-1,0-1 1,1 0 0,-1 1-1,1-1 1,0-1 0,0 1-1,0 0-5,36 35 116,-3-5-37,-2 2 1,-2 2-1,9 14-79,-33-41 30,-1 0-1,0 0 1,-1 0 0,0 1 0,-1 0-1,-1 0 1,0 0 0,0 1 0,-1-1-1,0 1 1,-2 0 0,1 0 0,-1 0 0,-1 0-1,-1 0-29,1-8 1,-1 0 1,-1-1-1,1 1 0,0-1 0,-1 0 0,0 1 0,0-1 0,-1 0 0,1 0 0,-1 0 0,0 0 0,0-1 1,0 1-1,0-1 0,-1 0 0,1 0 0,-1 0 0,0 0 0,0-1 0,0 1 0,0-1 0,0 0 1,-1 0-1,1-1 0,-1 1 0,1-1 0,-1 0 0,1 0 0,-1 0 0,0-1 0,1 0 0,-1 0 0,0 0 1,1 0-1,-1-1 0,0 0 0,1 0 0,-1 0 0,-3-2-1,0 0-95,1-1-1,0-1 1,1 0-1,-1 0 1,1 0-1,0 0 1,0-1-1,0 0 1,1-1 0,0 1-1,0-1 1,1 0-1,0 0 1,-1-2 95,-16-52-1638</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03.002"/>
    </inkml:context>
    <inkml:brush xml:id="br0">
      <inkml:brushProperty name="width" value="0.2" units="cm"/>
      <inkml:brushProperty name="height" value="0.2" units="cm"/>
      <inkml:brushProperty name="color" value="#66CC00"/>
    </inkml:brush>
  </inkml:definitions>
  <inkml:trace contextRef="#ctx0" brushRef="#br0">1 748 1160,'0'0'432,"0"0"-153,0 0-38,0 0-85,18 9-10,-14-7-137,8 4 4,0 0 1,1-1 0,0 0-1,-1-1 1,1-1 0,1 0-1,-1 0 1,0-2 0,1 1 0,-1-2-1,1 0 1,-1 0 0,2-1-14,0-3-17,0-1-1,0 0 1,0-1 0,-1-1 0,0 0 0,0-1 0,0 0 0,-1-1 0,-1 0 0,0-1 0,0-1 0,0 0 0,2-4 17,-13 13 2,1 1 0,-1-1-1,0 0 1,1 0 0,-1 0-1,0 0 1,0 0 0,0 0-1,0 0 1,-1 0 0,1 0-1,0 0 1,-1 0 0,0-1 0,1 1-1,-1 0 1,0 0 0,0 0-1,0-1 1,0 1 0,-1 0-1,1 0 1,-1 0 0,1-1-1,-1 1 1,0 0 0,0 0-1,0 0 1,0 0 0,0 0 0,0 0-1,0 1 1,-1-1 0,1 0-1,-1 1 1,1-1 0,-1 0-1,0 1 1,1 0 0,-1-1-1,0 1 1,0 0 0,0 0 0,0 0-1,0 0 1,-1 0-2,-6-3 17,1 1-1,-1 0 1,0 0-1,0 0 1,0 1 0,0 1-1,0-1 1,-1 2 0,1-1-1,-7 1-16,11 1 7,1-1 0,0 1 1,0 0-1,-1 1 0,1-1 0,0 1 0,0-1 0,0 1 0,1 0 0,-1 1 0,0-1 0,1 1 1,-1-1-1,1 1 0,0 0 0,-2 2-7,0 1 13,1 1 1,0-1-1,0 0 1,0 1-1,1 0 1,0 0-1,1 0 0,-1 0 1,1 3-14,-4 18 72,2 0 1,1 0-1,1 0 0,2 22-72,0-44 15,0 3-12,1 0 0,-1 0 0,1 1 0,1-1 1,0 0-1,0 0 0,1 0 0,0-1 0,1 1 0,-1-1 0,2 1 0,-1-1 0,6 7-3,-5-9 0,0-1-1,0 0 0,0 0 0,1 0 1,-1-1-1,1 1 0,0-1 0,1-1 1,-1 1-1,1-1 0,-1 0 0,1-1 0,0 1 1,0-1-1,0-1 0,0 1 0,0-1 1,2-1 0,10 2-12,0-2 1,0 0-1,0-2 1,0 0-1,-1-1 1,1 0-1,-1-2 0,0 0 1,0-1-1,0-1 1,11-7 11,-15 8-24,-1-2 1,-1 0-1,1 0 1,-1-1-1,0 0 1,-1-1-1,0-1 0,-1 1 1,0-2-1,-1 0 1,0 0-1,-1 0 1,0-1-1,-1 0 1,0-1 23,-5 8 71,1-1 1,-1 1 0,0-1 0,-1 0 0,0 1 0,0-1-1,0-5-71,16 35 47,-14-19-44,0 1 0,0 0 1,0-1-1,0 0 0,1 0 0,0 0 0,-1 0 0,1-1 1,1 1-1,-1-1 0,0 0 0,1 0 0,3 1-3,-4-3 1,-1 1 0,1-1 0,-1 0 0,0-1 0,1 1 0,0-1 0,-1 1 0,1-1 0,-1 0 0,1-1 0,-1 1 0,1 0 0,-1-1 0,1 0 0,-1 0 0,1 0 0,-1 0-1,0-1 1,0 1 0,1-1 0,2-1-1,2-4-2,1 0-1,-1 0 0,0-1 1,0 0-1,-1 0 0,3-5 3,-2 3 19,1 1 0,0 0-1,0 0 1,4-2-19,-10 9 27,1 1-1,-1 0 1,1 0-1,0 1 1,0-1-1,-1 1 1,1 0 0,0 0-1,0 0 1,0 0-1,-1 1 1,3 0-27,10 0 21,25-3-202,-1-1 0,1-2 0,-1-2 0,0-1 0,-1-2 0,20-9 181,9-7-76,-1-2-1,-2-4 1,11-9 76,-69 37 3,-1 1 0,-1-1 0,1-1 0,0 1 0,-1-1 0,0 0 0,0 0 0,-1 0-3,-3 4 5,0 0-1,-1 0 1,1 1 0,-1-1-1,1 0 1,-1 0 0,0 0-1,1 0 1,-1 0 0,0 0-1,1 0 1,-1 0 0,0 0-1,0 0 1,0 0 0,0 0-1,0 0 1,0 0 0,0 0-1,0 0 1,-1 0 0,1 0-5,-1 0 6,0 0 0,0-1 1,0 1-1,0 0 0,0 0 1,0 0-1,0 0 0,0 0 1,-1 1-1,1-1 0,0 0 1,-1 0-1,1 1 0,0-1 1,-1 1-1,1-1 1,-1 1-1,1 0 0,-1 0 1,1-1-7,-9 0 40,1 0 0,-1 0 0,1 1 0,-1 0 0,0 0 0,1 1 0,-1 1 0,1-1 0,0 2 0,-1-1 0,1 1 0,0 0 0,0 1 0,1 0 0,-1 1 0,1 0 1,-7 5-41,0 1 67,-1 1 0,2 1 0,-1 1 0,2 0 0,0 0 0,1 1 0,0 1 0,-2 6-67,9-13 8,0-1 0,1 1 0,0 0 0,0 0-1,-1 10-7,4-17-1,0-1-1,1 1 0,-1 0 1,1-1-1,-1 1 0,1 0 1,0 0-1,0-1 0,0 1 1,0 0-1,0 0 0,0 0 1,0-1-1,1 1 0,-1 0 1,1 0-1,-1-1 0,1 1 1,-1 0-1,1-1 0,0 1 1,0-1-1,0 1 0,0-1 1,0 1-1,0-1 0,0 0 1,1 1-1,-1-1 0,1 0 1,-1 0-1,0 0 0,2 1 2,6 0-11,0 0-1,-1 0 1,1-1-1,0 0 1,0-1-1,0 0 1,-1 0-1,1-1 1,0 0-1,0-1 1,-1 0-1,1 0 1,-1-1 0,1 0-1,-1 0 1,0-1-1,0 0 1,1-1 11,13-7-53,-1-2 1,-1 0 0,0-1 0,-1-1-1,-1 0 1,0-3 52,-1 2-22,-1-1-1,0-1 1,-2-1-1,0 0 1,-1-1-1,-1-1 1,-1 0 0,-1 0-1,-1-1 1,-1 0 22,-4 10 6,-1 0 1,0 0-1,-1 0 1,-1 0 0,0 0-1,0-1 1,-2 1 0,1 0-1,-2 0 1,0-1-1,0 1 1,-1 0 0,-1 1-1,0-1 1,-1 1-1,0-1 1,-1 1 0,-7-11-7,9 17 26,-56-79 118,56 80-88,0 0 1,0 0-1,-1 1 1,1-1-1,-1 1 1,0 1-1,0-1 0,0 1 1,-1-1-1,1 2 1,-1-1-1,0 0 0,1 1 1,-6-1-57,10 3 11,0 0-1,1 0 1,-1-1 0,1 1 0,-1 0-1,1 0 1,-1 0 0,1 0 0,-1 0-1,0 1 1,1-1 0,-1 0 0,1 0-1,-1 0 1,1 0 0,-1 1-1,1-1 1,-1 0 0,1 0 0,-1 1-1,1-1 1,-1 0 0,1 1 0,0-1-1,-1 0 1,1 1 0,0-1 0,-1 1-1,1-1 1,0 1 0,-1-1 0,1 1-1,0-1 1,0 1 0,-1-1 0,1 1-1,0 0-10,-3 18 55,0-1 0,1 1 0,1 0 0,1 0 0,1 0-1,2 16-54,-1-20 34,3 54 85,4-1 1,3 0-1,7 17-119,-7-41 33,3 0 0,1 0-1,1-2 1,3 0 0,16 23-33,-16-34-481,1-2 1,2 0 0,1-2-1,26 25 481,-31-33-410,38 37-853</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04.204"/>
    </inkml:context>
    <inkml:brush xml:id="br0">
      <inkml:brushProperty name="width" value="0.2" units="cm"/>
      <inkml:brushProperty name="height" value="0.2" units="cm"/>
      <inkml:brushProperty name="color" value="#66CC00"/>
    </inkml:brush>
  </inkml:definitions>
  <inkml:trace contextRef="#ctx0" brushRef="#br0">1 349 1288,'0'0'939,"0"0"-627,0 0-264,21 9-16,-3 0-20,-10-4-7,0-1 0,0 1 0,0-2 0,0 1-1,1-1 1,-1-1 0,1 0 0,0 0 0,0 0 0,0-1 0,0 0 0,0-1 0,0 0 0,0-1 0,8-1-5,1-2-21,-1-1 0,0-1 1,0-1-1,0 0 1,0-2-1,-1 1 1,-1-2-1,0 0 0,4-4 21,-14 10-25,0 0 0,0 0 0,0-1 0,0 1 0,-1-1 0,0 0 0,0-1 0,0 1 0,-1-1 0,1 0 0,-1 1 0,-1-1 0,1-1 0,-1 1 0,0 0 0,-1 0 0,1-1 0,-1 1 0,0-1 0,-1 1 0,0-1 0,0 0 0,0 1 0,-1-1 0,0 1 0,0-1 0,-1 0 25,-1 0 6,0-1-1,-1 0 0,-1 1 0,1 0 0,-1 0 0,0 0 0,-1 0 1,1 1-1,-1 0 0,-1 0 0,1 1 0,-1 0 0,0 0 1,0 0-6,-6-3 59,0 0 0,0 0 0,-1 2 0,0 0 0,0 0 0,0 1 0,-8-1-59,16 5 20,1 0 1,-1 0-1,1 0 1,-1 0-1,1 1 1,-1 0-1,0 0 1,1 0-1,-1 1 0,1 0 1,-1 0-1,1 1 1,0-1-1,-1 1 1,1 0-1,0 0 1,0 1-1,0 0 1,0 0-21,-1 2 8,1 0 1,0 0-1,0 1 1,1 0-1,0 0 1,0 0-1,0 0 1,1 0-1,0 1 1,0 0-1,0-1 1,1 1-1,0 0 1,0 3-9,-5 21 33,1 0 1,1 1-1,2-1 0,1 1 1,2-1-1,1 6-33,0-21 6,0 0 1,1-1-1,1 1 0,0-1 1,1 0-1,1 0 1,0 0-1,1-1 0,1 1 1,0-1-1,1-1 0,1 1 1,2 2-7,-8-12-7,0 0 0,0-1 0,0 1 0,1-1 0,-1 1 0,1-1 0,0 0 0,0-1 0,0 1 0,0-1 0,0 1 0,1-1 0,-1-1 0,1 1 0,-1 0 0,1-1 0,0 0 0,-1 0 0,1-1 0,0 1 0,0-1 0,0 0 0,-1 0 1,1-1-1,0 1 0,0-1 0,0 0 0,-1 0 0,1-1 0,-1 0 0,1 1 0,-1-1 0,1-1 0,-1 1 0,0-1 0,0 1 0,0-1 0,-1-1 0,1 1 0,-1 0 0,1-1 0,-1 0 0,0 1 0,-1-1 0,3-4 7,5-11 0,0 1-1,-2-2 1,0 1-1,-1-1 1,-1 0-1,-1 0 0,-1-1 1,-1 0-1,0-4 1,4-54 354,-5-61-354,-2 132 37,3 48 28,1 0 0,2-1 1,2 0-1,1 0 0,2 0 1,9 19-66,-17-51 0,-1 0 1,1-1-1,1 1 0,-1-1 1,1 1-1,0-1 0,0 0 1,1-1-1,0 1 1,4 2-1,-8-6-2,1-1 0,-1 0 0,1 0 0,-1 0 1,1 0-1,0 0 0,0-1 0,0 1 0,-1 0 1,1-1-1,0 1 0,0-1 0,0 0 1,0 0-1,0 0 0,0 0 0,0 0 0,0 0 1,0 0-1,-1 0 0,1-1 0,0 1 1,0-1-1,0 0 0,0 1 0,-1-1 0,1 0 1,0 0-1,-1 0 0,1 0 0,0 0 0,-1-1 1,0 1-1,1 0 0,-1-1 0,0 1 1,1-1-1,-1 1 0,0-1 0,0 0 0,0 0 2,5-8-1,0 1 0,-1-1-1,0 0 1,0 0-1,-1-1 1,-1 0 0,0 1-1,0-1 1,-1 0-1,0 0 1,-1-8 1,2-26 49,-3-1 0,-2-14-49,0-10 65,2 69-47,0 16-50,3 12 77,2 1 0,1-1 0,1 0 0,1-1 0,2 0 0,0 0 0,2 1-45,-8-18-15,1 0 1,-1-1 0,1 1-1,1-1 1,1 1 14,-6-6-6,1-1 1,0 0-1,0 0 1,0 0-1,0 0 0,0 0 1,1 0-1,-1-1 1,1 1-1,-1-1 1,1 0-1,-1 1 1,1-1-1,0 0 0,-1-1 1,1 1-1,0 0 1,0-1-1,2 1 6,-4-2-3,1 0 0,-1 1 0,1-1 0,0 0 0,-1 0 0,1 1 0,-1-1 0,0 0 0,1-1 0,-1 1 0,0 0 0,0 0 0,0-1 0,1 1 0,-1 0 0,0-1 0,-1 1 0,1-1 0,0 1 0,0-1 0,-1 0-1,1 1 1,-1-1 0,1 0 0,-1 0 3,13-52 80,-11 46-83,7-70 37,-7 54-22,0 0 0,2 0 0,4-14-12,-8 38 0,0 0 1,0-1-1,0 1 1,0-1 0,1 1-1,-1-1 1,0 1-1,0 0 1,0-1-1,0 1 1,0 0-1,1-1 1,-1 1-1,0-1 1,0 1 0,1 0-1,-1-1 1,0 1-1,0 0 1,1 0-1,-1-1 1,0 1-1,1 0 1,-1 0-1,0-1 1,1 1-1,-1 0 1,0 0 0,1 0-1,-1 0 1,1 0-1,-1-1 1,0 1-1,1 0 1,-1 0-1,1 0 1,-1 0-1,1 0 1,-1 0 0,0 0-1,1 0 1,-1 1-1,1-1 1,-1 0-1,0 0 1,1 0-1,-1 0 1,1 0-1,-1 1 1,0-1 0,1 0-1,-1 0 1,0 1-1,0-1 1,1 0-1,-1 1 1,0-1-1,1 0 1,-1 1-1,0-1 1,0 0 0,0 1-1,1-1 0,15 25 98,-15-24-81,6 11 31,14 26 59,27 33-107,-40-60-170,0-1 0,1 0 0,0-1 0,1 0 0,0 0 0,0-1 0,1 0 0,8 4 170,21 7-777</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06.430"/>
    </inkml:context>
    <inkml:brush xml:id="br0">
      <inkml:brushProperty name="width" value="0.2" units="cm"/>
      <inkml:brushProperty name="height" value="0.2" units="cm"/>
      <inkml:brushProperty name="color" value="#66CC00"/>
    </inkml:brush>
  </inkml:definitions>
  <inkml:trace contextRef="#ctx0" brushRef="#br0">0 618 1688,'0'0'1178,"0"0"-827,19-9-339,128-62-292,-119 59 118,62-31-478,-80 38 550,-1-1-1,0 0 1,-1 0-1,0-1 1,0 0-1,0 0 1,0-1-1,-1 0 91,-5 6-6,-1 0 1,1 0-1,-1 0 0,1 0 1,-1 0-1,1-1 1,-1 1-1,0 0 0,0-1 1,0 1-1,-1-1 0,1 0 1,-1 1-1,1-1 0,-1 1 1,0-1-1,0 0 1,0 1-1,0-1 0,0 0 1,-1 1-1,1-1 0,-1 1 1,0-1-1,1 0 0,-1 1 1,-1 0-1,1-1 1,0 1-1,0 0 0,-1-1 1,1 1-1,-1 0 0,0 0 1,0 0-1,0 1 0,0-1 1,0 0-1,0 1 1,0-1-1,-2 0 6,-5-4 70,0 1 0,-1 0 0,0 0 0,0 1 0,0 1 0,-1-1 0,1 2 0,-1-1 0,-7 1-70,11 0 48,0 1 0,-1 1 0,1 0 0,-1 0 0,1 0 0,0 1 0,-1 0 0,1 1 0,0-1 0,0 1 0,0 1 0,0-1 1,0 1-1,1 0 0,-4 3-48,4-2 29,0 1 0,1 0 0,-1 1 0,1 0 0,1-1 0,-1 1 0,1 1 1,0-1-1,0 1 0,1 0 0,0 0 0,0 0 0,0 0 0,1 0 0,-1 4-29,-1 7 19,0 1 0,1-1-1,1 1 1,1 0 0,0 0-1,2 0 1,0-1-1,1 1 1,1 0 0,0-1-1,2 1 1,0-1 0,6 14-19,-7-23-9,0 1 1,1-1-1,-1 1 1,2-2-1,0 1 1,0 0-1,0-1 1,1 0-1,0-1 0,1 1 1,0-1-1,0-1 1,0 0-1,1 0 1,0 0-1,0-1 1,0-1-1,1 1 1,0-1-1,0-1 1,0 0-1,0-1 1,0 1-1,0-2 1,6 1 8,-8-1-40,0-1 1,0 0 0,0 0 0,0 0-1,0-1 1,0-1 0,0 1-1,0-1 1,-1 0 0,1-1 0,-1 0-1,1 0 1,4-4 39,-7 4-3,-1-1-1,1 0 0,-1 0 1,0 0-1,0 0 1,-1-1-1,1 1 1,-1-1-1,0 0 1,-1 0-1,1 0 1,-1-1-1,0 1 1,0-1-1,0 1 1,-1-1-1,0 1 1,0-1-1,0-1 4,3-22 129,2-8 143,-2 0-1,-1-16-271,-3 52-20,21 26 10,-20-24 28,1 1 0,-1-1 0,0 1 0,1-1 0,-1 0 0,1 0 0,-1 0 0,1 0 0,0 0 0,-1 0 0,1 0 0,0 0 0,-1-1 0,1 1 0,0-1 0,0 1 0,0-1 0,0 0 1,0 0-1,-1 0 0,1 0 0,0 0 0,0 0 0,0 0 0,0-1 0,0 1 0,0-1 0,-1 1 0,1-1 0,0 0 0,0 1 0,1-2-18,21-9 30,-10 4-39,0 1 0,0 1 0,0 0-1,0 1 1,4 0 9,-15 3 2,-1 1 0,1-1 0,0 1 1,-1 0-1,1 0 0,0 0 0,-1 0 0,1 0 0,0 1 0,-1-1 0,1 1 0,-1 0 0,1 0 0,-1-1 0,1 2 1,-1-1-1,1 0 0,-1 0 0,0 1 0,0-1 0,0 1 0,0 0 0,0 0 0,0 0 0,0 0 0,0 0 1,-1 0-1,1 0 0,-1 0 0,1 2-2,3 7 29,-1 1-1,-1-1 1,0 1 0,-1 0 0,0 0-1,0 0 1,-1 0 0,-1 0 0,0 4-29,21-76-211,-9 0 205,2 2 0,2 0 1,3 0-1,18-34 6,-36 90 6,-1 1-1,1-1 1,0 1-1,-1-1 0,1 1 1,0 0-1,0-1 1,0 1-1,0 0 1,0 0-1,0-1 1,1 1-1,-1 0 1,0 0-1,0 0 1,1 1-1,-1-1 0,1 0-5,-1 1 4,0 0 0,-1 0-1,1 0 1,0 0-1,0 0 1,-1 0 0,1 1-1,0-1 1,0 0-1,-1 1 1,1-1 0,0 0-1,-1 1 1,1-1-1,-1 1 1,1-1 0,0 1-1,-1-1 1,1 1-1,-1-1 1,1 1 0,-1-1-1,0 1 1,1 0-1,-1-1 1,1 2-4,4 8 33,-1 0-1,1 1 1,-2 0 0,3 10-33,0 0 17,5 11 11,-7-18-30,0 0 0,1 0 0,1-1 0,0 0 0,1 0 0,0 0 0,1-1 0,2 1 2,-9-11 3,0-1-1,1 0 1,-1 0-1,1 0 1,-1 0-1,1 0 1,0 0-1,-1 0 1,1 0-1,0-1 1,0 1-1,-1-1 1,1 1-1,0-1 1,0 0-1,0 1 1,0-1-1,-1 0 1,1 0-1,0-1 0,0 1 1,0 0-1,0 0 1,0-1-1,-1 1 1,1-1-1,0 0 1,0 0-1,-1 1 1,1-1-1,-1 0 1,1 0-1,-1-1 1,1 1-1,-1 0 1,1 0-1,-1-1 1,1 0-3,7-7-4,-1 0 0,0 0 0,-1 0 0,0-1 0,1-2 4,14-27-20,-1 0 0,-3-1 0,7-23 20,9-19 141,-34 82-142,0-1-1,0 0 0,0 1 1,0-1-1,0 0 1,1 1-1,-1-1 0,0 1 1,0-1-1,1 0 1,-1 1-1,0-1 0,1 1 1,-1-1-1,0 1 1,1-1-1,-1 1 0,1-1 1,-1 1-1,1 0 0,-1-1 1,1 1-1,-1 0 1,1-1-1,0 1 0,-1 0 1,1 0-1,-1-1 1,1 1-1,0 0 0,-1 0 1,1 0-1,0 0 1,-1 0-1,1 0 0,-1 0 1,1 0-1,0 0 1,-1 0-1,1 0 0,0 0 1,-1 1-1,1-1 1,-1 0-1,1 0 0,0 1 1,-1-1-1,1 0 1,-1 1-1,1-1 0,-1 0 1,1 1-1,-1-1 0,1 1 2,23 34-51,-16-21 85,2 1-21,1-1-1,1 0 1,0-1 0,0 0-1,1-1 1,1 0 0,9 5-13,-14-11-81,1-1 0,-1 1 1,2-2-1,-1 1 1,0-1-1,1-1 0,0 0 1,-1 0-1,1-1 1,0-1-1,0 0 0,9 0 81,-17-1-10,-1-1-1,1 1 0,-1-1 0,0 0 0,1 0 0,-1 0 1,0 0-1,0 0 0,0 0 0,0-1 0,0 1 0,0-1 1,0 1-1,0-1 0,0 0 0,-1 0 0,1 0 1,-1 0-1,0 0 0,1 0 0,-1 0 0,0 0 0,0-1 1,0 1-1,0 0 0,-1-1 0,1-1 11,4-12 17,-1 0-1,-1-1 1,1-12-17,-2 18-14,2-61 770,-25 89-450,17-9-304,0 1 0,1 0 0,-1 0 0,2 0 0,-1 0 0,1 1-1,1-1 1,0 1 0,0-1 0,1 5-2,0-8-8,0 0-1,0-1 1,1 1 0,0 0-1,0 0 1,0-1-1,1 1 1,0-1-1,0 1 1,0-1-1,1 0 1,0 0 0,0 0-1,0 0 1,1 0-1,-1-1 1,4 4 8,22 20 5,-25-23-52,0 0 1,0 0-1,1-1 1,-1 1-1,1-1 1,0 0-1,1-1 1,-1 1-1,1-1 1,-1 0-1,1 0 1,0-1-1,0 1 1,0-1-1,1-1 0,-1 1 1,0-1-1,1 0 1,-1-1-1,1 1 47,-1-2-115,0 0 0,-1 1 0,1-2-1,0 1 1,0-1 0,-1 0 0,1 0-1,-1 0 1,0-1 0,0 0 0,0 0-1,0 0 1,0-1 0,-1 0 0,1 0-1,-1 0 1,0 0 0,0 0 0,0-1-1,-1 0 1,0 0 0,1-1 115,10-17 1,-2-1 0,0-1-1,-2 0 1,2-8-1,-10 29 70,28-62 689,-21 47-655,0 0 1,-1 0 0,4-16-105,-11 30 39,1 0 0,-1-1 0,0 1 0,-1-1 0,1 0-1,-1 1 1,0-1 0,-1 0-39,1 5 16,0-1-1,0 1 0,-1 0 0,1 0 0,-1 0 0,1 0 1,-1 0-1,1 1 0,-1-1 0,0 0 0,1 0 0,-1 0 1,0 0-1,1 1 0,-1-1 0,0 0 0,0 1 0,0-1 1,0 0-1,0 1 0,0-1 0,0 1 0,0 0 0,0-1 1,0 1-1,0 0 0,0-1 0,0 1 0,0 0 0,0 0 1,0 0-1,0 0 0,-1 0 0,1 0 0,0 0 0,0 1 1,0-1-1,0 0 0,0 1 0,0-1 0,0 1-15,-4 1 28,1 0 1,-1 0-1,1 0 0,0 1 0,0 0 1,0 0-1,0 0 0,0 0 0,1 0 1,0 1-1,-1 0 0,1 0 0,1 0 1,-1 0-1,1 0 0,-1 0 0,1 1 0,-1 4-28,-4 5 64,1 1 0,1 1 0,0-1 0,1 1 0,1 4-64,2-20 0,-1 12 15,1 0 0,0 0-1,1 0 1,0 6-15,0-16-4,0 0 1,0 0-1,0-1 1,0 1-1,0 0 1,1 0-1,-1-1 0,1 1 1,-1 0-1,1 0 1,0-1-1,-1 1 0,1-1 1,0 1-1,0-1 1,0 1-1,1-1 1,-1 1-1,0-1 0,0 0 1,1 0-1,-1 0 1,0 0-1,1 0 0,0 0 1,-1 0-1,1 0 1,-1 0-1,1-1 1,0 1-1,-1-1 0,1 1 4,2 0-20,-1-1 0,1 1 0,-1-1-1,1 0 1,0 0 0,-1 0 0,1-1-1,-1 1 1,1-1 0,-1 0 0,0 1-1,1-2 1,-1 1 0,0 0 0,1-1-1,-1 1 1,0-1 0,0 0 0,0 0 0,-1 0-1,1-1 1,0 1 0,-1-1 0,1 1-1,-1-1 1,0 0 0,0 0 0,0 0-1,0 0 1,-1 0 0,2-3 20,1-7 96,0 0 0,-1 0 0,-1 0 0,0 0 0,0 0-1,-2 0 1,0-13-96,1 33 7,0 0-1,0 0 0,0 0 1,1 0-1,0 0 1,0 0-1,1-1 0,0 1 1,0-1-1,0 1 0,3 2-6,-4-5 1,1 0 0,0 0 0,0-1 0,0 1 0,0 0 0,1-1 0,-1 0 0,1 0-1,0 0 1,0 0 0,0-1 0,0 1 0,0-1 0,1 0 0,-1-1 0,1 1 0,1 0-1,12 1-57,1-1 1,-1-1-1,1-1 1,11-1 56,-23 1-14,1-1 1,-1 0 0,0 0 0,-1 0-1,1-1 1,0 0 0,0-1-1,-1 1 1,1-2 0,-1 1 0,0 0-1,0-1 1,3-2 13,-7 2 19,1 0 0,-1 0 0,0 0 0,0 0 0,0 0 0,-1-1 0,1 1 0,-1 0 0,0-1 0,0 1 0,-1-1 0,1 1 0,-1-1 0,0-3-19,-2-33 239,2 41-238,1 1 0,-1-1 0,0 0 0,0 0 0,1 0-1,-1 1 1,0-1 0,0 0 0,1 0 0,-1 0 0,0 0-1,1 0 1,-1 1 0,0-1 0,1 0 0,-1 0 0,0 0-1,1 0 1,-1 0 0,0 0 0,1 0 0,-1 0-1,0 0 1,1 0 0,-1 0 0,0-1 0,0 1 0,1 0-1,-1 0 1,0 0 0,1 0 0,-1 0 0,0-1 0,0 1-1,1 0 0,1 0 22,3-9-23,-1 1-1,0-1 1,-1 0 0,0 0-1,-1 0 1,1-1-1,-2 1 1,1 0 0,-1-1-1,-1 0 2,2-5 6,7-68-5,-8 82 307,3 6-241,4 12-41,26 132 556,-18-74-1637,3-1 1,11 22 1054,-26-90-1921</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06.811"/>
    </inkml:context>
    <inkml:brush xml:id="br0">
      <inkml:brushProperty name="width" value="0.2" units="cm"/>
      <inkml:brushProperty name="height" value="0.2" units="cm"/>
      <inkml:brushProperty name="color" value="#66CC00"/>
    </inkml:brush>
  </inkml:definitions>
  <inkml:trace contextRef="#ctx0" brushRef="#br0">0 1 768,'0'0'312,"0"0"-312,0 0-472</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07.161"/>
    </inkml:context>
    <inkml:brush xml:id="br0">
      <inkml:brushProperty name="width" value="0.2" units="cm"/>
      <inkml:brushProperty name="height" value="0.2" units="cm"/>
      <inkml:brushProperty name="color" value="#66CC00"/>
    </inkml:brush>
  </inkml:definitions>
  <inkml:trace contextRef="#ctx0" brushRef="#br0">1 996 1088,'0'0'524,"0"0"-236,0 0 12,0 0 191,0 0-144,19 6-250,-10-3-93,-4-1-8,-1 0 1,1-1 0,-1 1-1,1-1 1,0 0 0,-1 0-1,1 0 1,0 0-1,0-1 1,0 0 0,0 0-1,-1 0 1,1-1-1,0 0 1,0 0 0,-1 0-1,1 0 1,0-1 0,-1 0-1,1 0 1,-1 0-1,0 0 1,0-1 0,0 1-1,0-1 1,0 0-1,0 0 1,-1-1 0,2-1 3,17-22-62,-1 0 1,-2-1 0,-1-1 0,-1-1 0,-1-1 0,-2 0 0,-1-1-1,-2-1 62,-4 10-26,-1 0 1,-1-1-1,-1 1 0,-1-1 0,-1 0 0,-1 0 0,-2 0 0,0 0 0,-1 0 0,-2 0 0,0 0 0,-2-1 26,-13-32-6,-3 0-1,-2 2 0,-2 0 1,-26-36 6,47 81 11,-1 1 0,0 1 0,-1-1 0,0 1 0,0 0 0,0 1 0,-1 0 0,-1-1-11,7 7 7,1 0-1,-1 0 0,0-1 1,0 1-1,0 0 1,0 1-1,0-1 1,0 0-1,0 0 1,0 1-1,0-1 1,0 1-1,0 0 0,0 0 1,0 0-1,0 0 1,0 0-1,-1 0 1,1 0-1,0 1 1,0-1-1,0 1 0,0-1 1,0 1-1,0 0 1,0 0-1,0 0 1,1 0-1,-1 0 1,0 0-1,0 0 1,1 1-1,-1-1 0,1 1 1,-1-1-1,1 1 1,0 0-1,-1-1 1,1 1-1,0 0 1,0 0-1,0 0 0,1 0 1,-1 1-7,-5 8 26,1 1 1,1 0-1,0 1 0,0-1 1,1 1-1,1 0 0,0 5-26,-7 103 239,9-111-215,-1 65 138,4 1 1,3 0-1,3-1 0,4-1 1,3 0-1,3 0 1,3-2-1,3-1 1,4 0-1,3-1-162,-24-54-2,0 1 1,1-1-1,1-1 0,1 1 1,0-2-1,10 10 2,-12-16-169,0 0 1,1 0-1,0-1 1,0 0-1,1-1 1,0 0-1,0 0 1,1-2-1,-1 1 1,1-1 168,36 8-1546</inkml:trace>
  <inkml:trace contextRef="#ctx0" brushRef="#br0" timeOffset="1">719 938 1448,'0'0'1393,"0"0"-1193,0 0-88,0 0-40,0 0 176,0 0-248,0 0-944</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39.562"/>
    </inkml:context>
    <inkml:brush xml:id="br0">
      <inkml:brushProperty name="width" value="0.2" units="cm"/>
      <inkml:brushProperty name="height" value="0.2" units="cm"/>
      <inkml:brushProperty name="color" value="#008C3A"/>
    </inkml:brush>
  </inkml:definitions>
  <inkml:trace contextRef="#ctx0" brushRef="#br0">1 1 128,'0'0'715,"0"0"-371,0 0-99,0 0-57,0 0 3,0 0-8,4 54-97,6 158 17,-9-135-13,4 2 0,12 76-90,-17-153-11,0-1 0,0-1 0,0 2-1,0-1 1,1-1 0,-1 2 0,0 0 0,0-2-1,1 1 1,-1 1 0,0-2 0,2 1 0,-2 1-1,0-2 1,1 1 0,-1-1 0,2 2 0,-2-2 0,1 2-1,0-2 1,1 1 11,-2-1-5,1 0 0,-1 0 0,2 0 0,-2 0 0,1 0 0,-1 0 0,1 0 0,-1 0 0,2-1 0,-2 1 0,1 0 0,-1 0 0,2 0 0,-2-2 0,1 2 0,-1 0 0,2-2 0,-2 2 0,1 0 0,-1-1 0,0 1 0,1-2 5,32-50-27,-22 33 20,23-36-3,-24 36 1,1 0-1,0 0 0,2 2 1,1-1-1,-1 2 0,15-12 10,-28 26-1,1 1 1,1 1-1,-1-2 0,0 1 0,1-1 0,-1 2 0,1-2 0,-1 2 0,0-1 0,2 1 0,-1-2 0,-1 2 0,0 0 0,1-1 0,-1 1 0,2 0 0,-2 0 0,1 0 0,-1 0 0,1 0 0,1 0 1,-2 0-1,0 0 0,1 1 0,-1-1 0,2 0 0,-2 2 0,1-2 0,-1 1 0,1-1 0,-1 2 0,0 0 0,1-2 0,-1 1 0,1 1 0,-1-1 0,0 1 0,-1-1 0,2 1 0,-1 0 0,1-1 1,-2 1-1,1-1 0,-1 1 0,2 0 0,-2-1 0,1 1 0,-1-1 0,0 1 0,1 1 0,-1 0 1,2 5 34,1 0-1,-2 0 1,0 0 0,-1 0 0,2 0-1,-2 0 1,0-1 0,-2 1-1,2 0 1,-1 0 0,0 0-1,-1 0-33,-1-2-13,1-1 0,-1 0-1,-2-1 1,3 1 0,-3 0-1,1 0 1,0-1 0,0 0-1,0-1 1,-1 2 0,0-2-1,0 0 1,1-2 0,-1 3-1,-1-1 1,2-2 0,-2 1-1,0 0 1,1-1 0,-1-1-1,1 2 1,-1-2 0,2 0-1,-2 0 1,0 0 0,1 0-1,-1-2 1,1 1 0,-1 1-1,0-2 1,2-1 0,-3 1 13,-15-15-870</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4.230"/>
    </inkml:context>
    <inkml:brush xml:id="br0">
      <inkml:brushProperty name="width" value="0.2" units="cm"/>
      <inkml:brushProperty name="height" value="0.2" units="cm"/>
      <inkml:brushProperty name="color" value="#66CC00"/>
    </inkml:brush>
  </inkml:definitions>
  <inkml:trace contextRef="#ctx0" brushRef="#br0">87 47 568,'0'0'112,"0"0"-41,0 0-35,0 0 39,0 0 35,-2-7 21,-2-1-84,3 6-22,0-1-1,0 1 0,0-1 0,0 0 0,0 1 1,1-1-1,-1 0 0,1 0 0,0 0 0,0-1-24,0 3 35,0 1-7,0 0-8,0 0-20,0 0 5,0 0 9,0 0 8,-1 1-24,0 0 0,1 0 0,-1 1-1,1-1 1,-1 0 0,1 0 0,-1 0 0,1 0-1,0 1 1,0-1 0,-1 0 0,1 0-1,0 1 1,0-1 0,0 0 0,0 0-1,1 1 1,-1-1 2,0 4-6,-51 653 286,45-592-290,-5 133-28,14-193-329,11-5-344</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4.629"/>
    </inkml:context>
    <inkml:brush xml:id="br0">
      <inkml:brushProperty name="width" value="0.2" units="cm"/>
      <inkml:brushProperty name="height" value="0.2" units="cm"/>
      <inkml:brushProperty name="color" value="#66CC00"/>
    </inkml:brush>
  </inkml:definitions>
  <inkml:trace contextRef="#ctx0" brushRef="#br0">60 0 104,'0'0'389,"0"0"-58,0 0-89,0 0-100,0 0-106,0 0-10,0 18 8,-26 423 366,-3 43-554,28-481-360,-3-2-442</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4.996"/>
    </inkml:context>
    <inkml:brush xml:id="br0">
      <inkml:brushProperty name="width" value="0.2" units="cm"/>
      <inkml:brushProperty name="height" value="0.2" units="cm"/>
      <inkml:brushProperty name="color" value="#66CC00"/>
    </inkml:brush>
  </inkml:definitions>
  <inkml:trace contextRef="#ctx0" brushRef="#br0">1 17 960,'0'0'336,"0"0"-160,0 0-120,0 0 88,0 0-96,0 0-24,0 0 8,73 0-32,-22 0 32,22 0 24,-4 0 0,9 0-32,-14-1-16,-4-5-8,-12 0-40,-1 4-224,0 0-176,-17 2-448</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5.396"/>
    </inkml:context>
    <inkml:brush xml:id="br0">
      <inkml:brushProperty name="width" value="0.2" units="cm"/>
      <inkml:brushProperty name="height" value="0.2" units="cm"/>
      <inkml:brushProperty name="color" value="#66CC00"/>
    </inkml:brush>
  </inkml:definitions>
  <inkml:trace contextRef="#ctx0" brushRef="#br0">132 0 208,'0'0'149,"0"0"-70,0 0 10,0 0 74,0 0 63,0 0-41,-19 22-18,-60 70-61,75-87-96,0 0 1,1 1-1,-1-1 0,1 1 0,1 0 0,-1 0 0,1 0 0,0 1 1,0-1-1,0 0 0,1 1 0,0 0 0,1-1 0,-1 1 0,1-1 1,1 1-1,-1-1 0,1 1 0,1 3-10,-1-2 5,0-3-3,-1 0-1,2 0 1,-1-1 0,1 1 0,-1 0 0,1-1 0,0 0 0,1 1 0,-1-1-1,1 0 1,0 0 0,0 0 0,0-1 0,0 1 0,1-1 0,-1 0-1,1 1 1,0-2 0,0 1 0,0 0 0,1-1 0,-1 0 0,0 0 0,1 0-1,0 0 1,3 0-2,11 3 6,0-1 0,0-1-1,1-1 1,-1 0 0,0-1-1,2-2-5,-17 1 8,0 1 0,0-2 0,0 1 0,0 0 0,-1-1 0,1 0 0,0 0 0,0 0 0,-1 0 0,1-1 0,0 1 0,-1-1 0,0 0 0,1 0 0,-1 0 0,0 0 0,0-1 0,0 1 0,0-1 0,-1 0 0,1 0 0,-1 0 0,1 0 0,-1 0 0,0-1 0,-1 1 0,1-1 0,0 1 0,-1-1 0,0 1 0,0-1 0,0 0-8,0-3 19,0 1 1,0-1-1,-1 1 1,0-1-1,0 1 1,-1-1-1,1 1 1,-2 0 0,1-1-1,-1 1 1,1 0-1,-2 0 1,1 0-1,-1 0 1,0 0-1,0 0 1,-1 1 0,1 0-1,-1-1-19,-7-8-4,0 1 0,-1 0 0,0 1 0,-1 0-1,0 0 1,-1 2 0,0 0 0,0 0 0,-3 0 4,15 11-527,2 3-484</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6.072"/>
    </inkml:context>
    <inkml:brush xml:id="br0">
      <inkml:brushProperty name="width" value="0.2" units="cm"/>
      <inkml:brushProperty name="height" value="0.2" units="cm"/>
      <inkml:brushProperty name="color" value="#66CC00"/>
    </inkml:brush>
  </inkml:definitions>
  <inkml:trace contextRef="#ctx0" brushRef="#br0">0 8 552,'0'0'375,"0"0"-183,0 0-120,0 0-57,0 0-30,5 11-29,0 5 61,-1 0 0,0 0 0,-1 1 0,-1 0 0,0-1 0,-1 1-17,0 121 221,-2-70-116,2-75-84,0 0 1,0 0-1,1 0 0,0 1 0,0-1 1,0 1-1,1 0 0,0-1 1,1-1-22,36-56-45,-36 57 50,12-17-10,0 0 0,1 2 1,2 0-1,0 0 0,1 2 0,1 1 0,1 0 0,5-1 5,-26 19-1,-1 0 0,1 0 0,0 1 0,0-1-1,0 0 1,0 1 0,0-1 0,0 1-1,0-1 1,1 1 0,-1-1 0,0 1 0,0 0-1,0-1 1,0 1 0,1 0 0,-1 0 0,0 0-1,0 0 1,0 0 0,1 0 0,-1 0 0,0 1-1,0-1 1,0 0 0,0 1 0,1-1 0,-1 1-1,0-1 1,0 1 0,0-1 0,0 1-1,0 0 1,0-1 0,0 1 0,-1 0 0,1 0-1,0 0 1,0 0 0,0 0 0,-1 0 0,1 0-1,-1 0 1,1 0 0,-1 0 0,1 0 0,-1 0-1,1 0 1,-1 1 0,0-1 0,0 0-1,1 1 2,1 10 9,0 1-1,-1 0 1,0 0-1,-1-1 1,0 2-9,0 4 23,5 216 193,-1-229-190,4-11 33,7-11 37,147-222-34,-162 238-64,0 1 0,0 0 0,0 0 0,1 0-1,-1 0 1,0-1 0,0 1 0,1 0 0,-1 0 0,0 0 0,0 0 0,1 0 0,-1 0 0,0 0 0,1 0 0,-1 0 0,0 0 0,0 0 0,1 0 0,-1 0-1,0 0 1,0 0 0,1 0 0,-1 0 0,0 0 0,1 0 0,-1 0 0,0 0 0,0 0 0,1 0 0,-1 1 0,0-1 0,0 0 0,1 0 0,-1 0 0,0 0 0,0 1-1,0-1 1,0 0 0,1 0 0,-1 1 0,0-1 0,0 0 0,0 0 0,0 1 0,0-1 0,1 0 2,6 12-35,-1 5 32,0 1-1,-1-1 1,-1 1 0,0 0 0,-1 8 3,17 62 54,-19-83-87,1 0-1,0-1 1,0 1-1,0-1 1,1 0-1,0 0 1,0 0-1,0 0 0,0 0 1,0-1-1,1 1 1,-1-1-1,1 0 1,0 0-1,0 0 0,1 0 1,-1-1-1,2 1 34,22 6-1044</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6.426"/>
    </inkml:context>
    <inkml:brush xml:id="br0">
      <inkml:brushProperty name="width" value="0.2" units="cm"/>
      <inkml:brushProperty name="height" value="0.2" units="cm"/>
      <inkml:brushProperty name="color" value="#66CC00"/>
    </inkml:brush>
  </inkml:definitions>
  <inkml:trace contextRef="#ctx0" brushRef="#br0">0 198 144,'0'0'536,"0"0"-276,0 0-154,20-8-69,144-61 4,-158 66-32,-1 1 0,1-1 0,-1 0 0,0-1 0,0 0 0,0 1 0,0-1-1,-1-1 1,2 0-9,-5 4 6,0-1-1,-1 1 0,1 0 0,0-1 1,0 1-1,-1 0 0,1-1 0,-1 1 0,1-1 1,-1 1-1,1-1 0,-1 1 0,0-1 1,0 0-1,0 1 0,0-1 0,0 1 0,0-1 1,0 1-1,0-1 0,-1 1 0,1-1 1,-1 1-1,1-1 0,-1 1 0,1-1 1,-1 1-1,0 0 0,0-1 0,0 1 0,0 0 1,0 0-1,0 0 0,0-1 0,0 1 1,0 0-1,0 0 0,-1 1 0,0-2-5,-1-1 14,-1 0 0,0 0-1,0 1 1,0-1-1,0 1 1,0 0 0,0 0-1,-1 0 1,1 0 0,-1 1-1,1 0 1,-1 0 0,0 0-1,1 0 1,-1 1-1,0 0 1,1 0 0,-1 0-1,0 1 1,0-1 0,-3 2-14,2 0 1,0 0 0,1 1 0,-1-1 1,1 1-1,0 0 0,0 1 1,0-1-1,0 1 0,0 0 0,1 0 1,0 1-1,0-1 0,0 1 0,0 0 1,1 0-1,-3 5-1,-1 6 8,0 0 0,1 0 0,1 1 1,0 0-1,2 0 0,0 0 0,1 1 0,0-1 0,1 1 0,1-1 0,2 6-8,-3-16 4,2 0 0,-1 1 0,1-1 0,0 0 0,0 0 0,1 0-1,0 0 1,0 0 0,1 0 0,0-1 0,0 1 0,1-1-1,-1 0 1,1 0 0,1 0 0,-1 0 0,1-1 0,0 0 0,0 0-1,1 0 1,-1 0 0,1-1 0,0 0 0,0 0 0,1-1 0,-1 1-1,6 1-3,7 1-34,1-1 0,0-1-1,0-1 1,0-1-1,9 0 35,28-1-528</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7.349"/>
    </inkml:context>
    <inkml:brush xml:id="br0">
      <inkml:brushProperty name="width" value="0.2" units="cm"/>
      <inkml:brushProperty name="height" value="0.2" units="cm"/>
      <inkml:brushProperty name="color" value="#66CC00"/>
    </inkml:brush>
  </inkml:definitions>
  <inkml:trace contextRef="#ctx0" brushRef="#br0">24 1 1168,'0'0'259,"0"0"-202,-1 26-93,-11 186 226,10-190-176,-4 37 32,4-1 1,1 1-1,6 33-46,-4-85 2,0 0 0,0-1 1,1 1-1,0 0 0,0-1 0,1 1 0,0-1 0,0 1 1,0-1-1,1 0 0,0 0 0,1 0-2,-2-2 2,0-1-1,0 0 1,0 0-1,1 0 1,-1-1 0,1 1-1,0-1 1,0 0-1,0 0 1,0 0-1,0-1 1,0 1 0,0-1-1,1 0 1,-1 0-1,0-1 1,1 1-1,-1-1 1,3 0-2,2-1-2,-1 1 0,1-2 0,-1 1 0,1-1 0,-1-1 0,1 1 0,-1-1 0,0-1 0,0 0 0,-1 0 0,1 0 0,-1-1 0,0 0 0,0 0-1,0-1 1,1-2 2,15-15 2,-1-2-1,-1 0 0,12-20-1,-15 19 4,6-10-10,-21 29 5,0 0 0,1 1 0,0-1 1,1 1-1,-1 0 0,1 1 0,0-1 0,1 1 0,-1 0 0,1 0 1,0 1-1,6-4 1,-11 8-2,0-1 1,-1 1-1,1 0 0,0 0 1,0 0-1,0-1 0,0 1 1,0 0-1,0 0 1,0 1-1,-1-1 0,1 0 1,0 0-1,0 0 1,0 0-1,0 1 0,0-1 1,-1 0-1,1 1 1,0-1-1,0 1 0,0-1 1,-1 1-1,1-1 1,0 1-1,-1 0 0,1-1 1,-1 1-1,1 0 1,-1-1-1,1 1 0,0 1 2,14 27-63,-14-25 60,39 116 52,-27-76-17,2 0-1,7 12-31,-16-42 3,3 6 15,1-1 1,1 0 0,1 1-19,-10-16 3,1 0 0,0 0 0,0 0 0,0-1 0,1 1-1,-1-1 1,1 0 0,0 0 0,0 0 0,0 0 0,0-1 0,0 1 0,1-1 0,-1 0 0,1 0 0,0-1-3,-3-1 7,0 0 1,0 0 0,0 0 0,0-1 0,0 1-1,0-1 1,0 1 0,0-1 0,0 0-1,0 0 1,0 0 0,0 0 0,0 0-1,-1 0 1,1 0 0,0 0 0,-1-1-1,1 1 1,-1-1 0,1 1 0,-1-1-1,0 0 1,0 0 0,0 1 0,0-1-1,0-1-7,29-56 158,-27 52-151,23-57 160,-3-2-1,14-68-166,18-137 70,-49 239-74,4-17-85,-5 38-348,-3 31-386,-2 13-91</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8.369"/>
    </inkml:context>
    <inkml:brush xml:id="br0">
      <inkml:brushProperty name="width" value="0.2" units="cm"/>
      <inkml:brushProperty name="height" value="0.2" units="cm"/>
      <inkml:brushProperty name="color" value="#66CC00"/>
    </inkml:brush>
  </inkml:definitions>
  <inkml:trace contextRef="#ctx0" brushRef="#br0">35 486 320,'0'0'340,"-6"16"-65,-1 6-200,1 0 0,1 1 0,1-1 0,1 1 1,1 0-1,1 2-75,0-23 4,2-1 0,-1 1 1,0 0-1,0 0 1,1 0-1,-1 0 0,1-1 1,-1 1-1,1 0 1,0 0-1,0-1 1,-1 1-1,1-1 0,1 1 1,-1-1-1,0 1 1,0-1-1,0 1 0,1-1 1,-1 0-1,1 0 1,-1 0-1,1 0 0,0 1-4,3 0 14,-1 0-1,1-1 1,-1 1-1,1-1 0,0 0 1,0 0-1,-1 0 0,1-1 1,0 1-1,1-1-13,3 0 15,1-1 0,-1 1 0,0-1 0,0-1 0,0 0 0,0 0 0,0-1 0,0 0 0,-1 0 0,7-5-15,-8 3 4,1-1 1,-2 0-1,1 0 0,-1-1 1,0 0-1,0 0 0,-1-1 1,0 0-1,0 1 0,0-2 0,-1 1 1,-1 0-1,0-1 0,0 0 1,0 0-1,-1 0 0,0-2-4,3-23 19,-2 0 0,-1 0-1,-2-1 1,-1 0-19,1-9 32,0 42-26,0 0-1,0 0 0,0 1 1,0-1-1,0 0 1,-1 0-1,1 1 0,-1-1 1,1 0-1,-1 0 1,1 1-1,-1-1 1,0 1-1,0-1 0,0 0 1,0 1-1,0 0 1,0-1-1,0 1 0,0 0 1,-1-1-1,1 1 1,-1 0-1,0-1-5,-1 1 3,0 0 1,0 0-1,0 0 0,0 1 0,1-1 1,-1 1-1,0-1 0,0 1 0,0 0 0,0 0 1,0 1-1,0-1 0,0 1 0,-1-1-3,-4 2 2,0 0 0,0 1-1,0 0 1,1 0 0,-1 1-1,1-1 1,0 2 0,0-1-1,0 1 1,-3 3-2,8-7-4,0 1 0,1-1-1,-1 1 1,1-1 0,-1 1 0,1-1-1,0 1 1,-1 0 0,1 0-1,0 0 1,0 0 0,0 0 0,1 0-1,-1 0 1,0 0 0,1 0 0,-1 0-1,1 0 1,0 0 0,0 0 0,0 0-1,0 0 1,0 1 0,0-1 0,1 1 4,0-1-4,0 0 1,0-1-1,1 1 1,-1-1-1,1 1 1,-1-1-1,1 0 1,-1 0-1,1 1 0,0-1 1,0 0-1,-1-1 1,1 1-1,0 0 1,0 0-1,0-1 1,0 1-1,0-1 1,0 0-1,0 1 1,0-1-1,0 0 1,0 0-1,2-1 4,16 1 7,0 0-1,-1-2 1,1 0-1,0-2 1,-1 0-1,1-1 1,14-7-7,3-3-21,0-2 1,-1-1-1,12-11 21,1 1 2,-27 18 25,-2-2-1,1 0 1,-1-1-1,-1-2 1,-1 1-1,0-2 0,-1-1 1,1-2-27,-38 43 152,9-11-147,1-1 0,0 1-1,0 1 1,1-1 0,-4 11-5,12-21-4,-1-1-1,1 1 1,0 0 0,0 0-1,0 0 1,1-1 0,-1 1-1,1 0 1,-1 0 0,1 0-1,0 0 1,0 0 0,0 0-1,0 0 1,1 0 0,-1 0-1,1 0 1,0 0 0,0 0-1,0-1 1,0 1 0,0 0-1,1-1 1,-1 1 0,1-1-1,0 1 1,0-1 0,0 0-1,0 1 1,0-1 0,0 0-1,0-1 1,2 2 4,42 25 3,-37-23-11,0 0 1,0 0-1,-1 1 0,0 0 0,6 6 8,-11-10-5,-1 1-1,1 0 0,-1 1 1,0-1-1,0 0 0,0 1 1,0-1-1,-1 1 0,0-1 1,1 1-1,-1 0 0,0 0 1,-1-1-1,1 1 0,-1 0 1,0 0-1,0 2 6,-8 92 21,13-96-19,0-1-1,0 0 0,0 0 1,0 0-1,0-1 0,1 0 1,-1 0-1,0 0 0,0-1 0,3 0-1,-5 1-3,12-1-57,-1 0 0,1-2 0,-1 1 1,0-2-1,0 0 0,0-1 0,0 0 1,-1-1-1,1-1 0,-2 0 0,1 0 0,-1-2 1,0 1-1,-1-1 0,0-1 0,0 0 0,-1-1 1,0 0-1,-1 0 0,0-1 0,-1 0 1,-1-1-1,0 0 0,0 0 0,-1-1 0,-1 1 1,0-1-1,-1 0 0,1-10 60,26-208 1031,-23 162-779,-9 109 283,1 20-429,-8 44-106,-11-1 131,-7 9-131,-7 31-179,31-122-6,2-20 165,0 1-1,1-1 0,-1 1 0,0-1 0,0 1 0,1-1 0,-1 1 1,1-1-1,-1 0 0,0 1 0,1-1 0,-1 0 0,1 1 1,-1-1-1,0 0 0,1 1 0,-1-1 0,1 0 0,-1 0 0,1 0 1,-1 1-1,1-1 0,0 0 0,-1 0 0,1 0 0,-1 0 1,1 0-1,-1 0 0,1 0 0,-1 0 0,1 0 0,0 0 21,22 0-584</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8.764"/>
    </inkml:context>
    <inkml:brush xml:id="br0">
      <inkml:brushProperty name="width" value="0.2" units="cm"/>
      <inkml:brushProperty name="height" value="0.2" units="cm"/>
      <inkml:brushProperty name="color" value="#66CC00"/>
    </inkml:brush>
  </inkml:definitions>
  <inkml:trace contextRef="#ctx0" brushRef="#br0">289 63 48,'0'0'387,"0"0"-65,0 0-36,0 0 45,0 0-62,0 0-72,14-12-138,11-9-53,8-8-4,-62 54 83,-74 55-11,51-41-33,1 2-1,-21 25-40,67-61 1,0 1 0,0-1-1,0 1 1,1 0 0,0 0-1,0 0 1,1 1 0,0-1 0,0 1-1,0 0 1,1 0 0,0 0-1,0 0 1,1 0 0,0 0 0,0 0-1,1 1 1,0-1 0,0 0-1,1 0 1,0 6-1,2-4 2,-1 1-1,2-1 0,-1 0 1,1 0-1,1 0 1,-1 0-1,2-1 0,-1 0 1,1 0-1,0 0 1,1-1-1,0 1 0,0-2 1,0 1-1,6 3-1,54 33 12,-51-34-41,0 1 1,0 0-1,-1 1 0,-1 1 0,9 9 29,-8 9-343,-9-2-221</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39.759"/>
    </inkml:context>
    <inkml:brush xml:id="br0">
      <inkml:brushProperty name="width" value="0.2" units="cm"/>
      <inkml:brushProperty name="height" value="0.2" units="cm"/>
      <inkml:brushProperty name="color" value="#66CC00"/>
    </inkml:brush>
  </inkml:definitions>
  <inkml:trace contextRef="#ctx0" brushRef="#br0">0 0 288,'0'0'538,"0"0"-225,0 0-204,0 0-70,0 0 9,0 0 73,28 0 178,203 10-229,160 29-70,-138-10 15,291 29-10,716 56 12,-605-81-23,1441 40-26,-1849-71-86,-264 4-262,-11-4-130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31.712"/>
    </inkml:context>
    <inkml:brush xml:id="br0">
      <inkml:brushProperty name="width" value="0.2" units="cm"/>
      <inkml:brushProperty name="height" value="0.2" units="cm"/>
      <inkml:brushProperty name="color" value="#008C3A"/>
    </inkml:brush>
  </inkml:definitions>
  <inkml:trace contextRef="#ctx0" brushRef="#br0">0 3 64,'0'0'57,"0"0"38,0 0 10,0 0-9,0 0-49,0 0 6,56-1 738,-29 1-707,10-2-42,1 4-1,-2 1 1,1 1 0,9 4-42,-6-1 33,-1-4-1,-1-2 1,2-1 0,17-3-33,26 0 29,22 6-26,0 5-1,36 11-2,-68-9 9,-1-4 0,21-3-9,17 5 10,-69-8-1178,-40 0 624</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2.369"/>
    </inkml:context>
    <inkml:brush xml:id="br0">
      <inkml:brushProperty name="width" value="0.2" units="cm"/>
      <inkml:brushProperty name="height" value="0.2" units="cm"/>
      <inkml:brushProperty name="color" value="#66CC00"/>
    </inkml:brush>
  </inkml:definitions>
  <inkml:trace contextRef="#ctx0" brushRef="#br0">0 89 736,'0'0'391,"0"0"-190,0 0-133,0 0 2,0 0 47,0 0 24,0 0-54,0 0-68,0 0-26,0 0-6,0 0-2,0 0-16,0 0 22,0 0 40,0 0-14,0 0-5,0 0-27,0 0 17,0 0-18,0 0 4,0 0 22,0 0 8,0 0-4,0 0-23,0 0 10,0 0-18,0 0 13,0 0-5,0 0 29,0 0-7,0 0-22,0 0-5,0 0-7,0 0 18,0 0-3,0 0 19,0 0 14,0 0-14,0 0-25,0 0-8,0 0-1,0 0-33,12-39 29,2-6 34,-14 45-9,0 0 1,0 0 0,0 0-1,0-1 1,0 1-1,0 0 1,0 0-1,0 0 1,0 0 0,0-1-1,0 1 1,0 0-1,0 0 1,0 0 0,0 0-1,0 0 1,0-1-1,0 1 1,0 0-1,0 0 1,1 0 0,-1 0-1,0 0 1,0-1-1,0 1 1,0 0 0,0 0-1,0 0 1,1 0-1,-1 0 1,0 0-1,0 0 1,0 0 0,0 0-1,0 0 1,1 0-1,-1-1 1,0 1 0,0 0-1,0 0 1,0 0-1,1 0 1,-1 0-1,0 0 1,0 0 0,0 0-1,0 1 1,1-1-1,-1 0 1,0 0-1,0 0 1,0 0 0,0 0-1,1 0 1,-1 0-1,0 0 1,0 0-1,2 25 23,-5 51 219,-8 44-242,2-44 53,2 46-53,9-35-247,5-68-353</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2.780"/>
    </inkml:context>
    <inkml:brush xml:id="br0">
      <inkml:brushProperty name="width" value="0.2" units="cm"/>
      <inkml:brushProperty name="height" value="0.2" units="cm"/>
      <inkml:brushProperty name="color" value="#66CC00"/>
    </inkml:brush>
  </inkml:definitions>
  <inkml:trace contextRef="#ctx0" brushRef="#br0">61 0 920,'0'0'487,"0"0"-164,0 0-170,0 0-98,0 0-74,18 5-13,32 11 37,-2 2 1,0 2-1,-1 2 0,1 3-5,-11-4-4,0 2 0,-2 1-1,0 2 1,-2 1-1,-1 2 1,-1 1-1,5 10 5,-23-25-2,-1 1 0,0 0-1,-2 1 1,0 1 0,-1 0 0,0 0-1,-2 0 1,0 1 0,-1 1-1,-1-1 1,0 1 0,-2-1-1,0 1 1,-2 0 0,0 0-1,-2 13 3,1-23 4,-2 0 1,1 0-1,-2 0 0,1 0 0,-1-1 0,-1 1 0,1-1 0,-2 0 0,1 0 0,-1 0 0,-1-1 0,-2 4-4,-3 1 16,0 0 0,-1-1 0,0 0-1,-1-1 1,0 0 0,-1-2 0,-4 4-16,-14 5 32,0-1 1,-2-2-1,0-1 1,0-1 0,-1-2-1,-23 4-32,20-8 16,1-2 0,-1-1-1,0-1 1,0-3 0,-6-1-16,41 1-19,0 0 0,0 0 0,0 0-1,0 0 1,0 0 0,0-1 0,0 0 0,0 1 0,0-1 0,1 0 0,-1-1 0,0 1 0,0 0-1,1-1 1,-1 1 0,1-1 0,-1 0 0,1 0 0,0 0 0,0 0 0,0 0 0,-1-2 19,-1-18-742</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3.518"/>
    </inkml:context>
    <inkml:brush xml:id="br0">
      <inkml:brushProperty name="width" value="0.2" units="cm"/>
      <inkml:brushProperty name="height" value="0.2" units="cm"/>
      <inkml:brushProperty name="color" value="#66CC00"/>
    </inkml:brush>
  </inkml:definitions>
  <inkml:trace contextRef="#ctx0" brushRef="#br0">1 5 1208,'0'0'435,"0"0"-159,0 0-203,0 0-77,0 0-22,5 9 4,31 50 29,79 142 21,-95-162-34,-2 1 0,-2 1 0,-1 1 0,1 10 6,-14-42 16,0 0-1,0 0 0,-1 0 1,0 0-1,-1 1-15,0-10 9,0-1 0,-1 1 0,1-1 0,0 0 0,-1 1 0,1-1 0,-1 1 0,1-1 0,0 0 0,-1 1-1,1-1 1,-1 0 0,1 1 0,-1-1 0,1 0 0,-1 0 0,1 1 0,-1-1 0,1 0 0,-1 0 0,0 0 0,1 0-1,-1 0 1,1 0 0,-1 0 0,1 0 0,-1 0 0,1 0 0,-1 0 0,0 0 0,1 0 0,-1-1 0,1 1-1,-1 0 1,1 0 0,-1 0 0,1-1 0,-1 1-9,-23-10 94,20 4-85,0 0 1,0 1 0,0-1-1,1 0 1,0-1 0,0 1-1,1-1 1,-1 1 0,2-1-1,-1 0 1,1 0 0,0 0 0,0 1-1,0-1 1,1-2-10,0-23 48,0 1 0,5-24-48,-3 38 11,1 0 0,1 1 0,0-1-1,1 1 1,1 0 0,1 0 0,0 0 0,1 1 0,1 0 0,0 0 0,1 1-1,0 1 1,4-4-11,-6 8-65,1 0-1,0 0 1,1 1-1,-1 1 0,1-1 1,1 1-1,-1 1 1,1 0-1,1 1 1,-1 0-1,1 0 0,-1 1 1,1 1-1,0 0 1,1 1-1,-1 0 1,0 1-1,5 0 66,24 1-855</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4.472"/>
    </inkml:context>
    <inkml:brush xml:id="br0">
      <inkml:brushProperty name="width" value="0.2" units="cm"/>
      <inkml:brushProperty name="height" value="0.2" units="cm"/>
      <inkml:brushProperty name="color" value="#66CC00"/>
    </inkml:brush>
  </inkml:definitions>
  <inkml:trace contextRef="#ctx0" brushRef="#br0">260 248 48,'0'0'255,"0"0"-35,0 0 10,-4-18 49,-13-57 21,16 72-273,0-1 0,0 0 0,-1 0 0,1 0 0,-1 1-1,0-1 1,0 1 0,0 0 0,-1-1 0,1 1 0,-1 0 0,0 0-1,1 0 1,-1 1 0,-1-1 0,1 1 0,0-1 0,0 1-1,-1 0 1,0 1 0,1-1 0,-1 0 0,0 1 0,0 0 0,1 0-1,-1 0 1,0 1 0,0-1 0,-2 1-27,1 0 8,0 0 0,-1 0 1,1 1-1,0 0 0,0 0 0,0 1 1,-1-1-1,2 1 0,-1 0 0,0 0 0,0 1 1,1-1-1,-1 1 0,1 0 0,0 0 0,-1 1 1,2-1-1,-1 1 0,-1 1-8,-2 4-1,1 1 0,0 0 0,0 0 0,0 1 0,2 0 0,-1 0-1,1 0 1,1 0 0,0 0 0,1 1 0,0 0 0,0-1 0,1 1 0,1 0 0,0 0 0,1-1-1,0 3 2,-1-11-4,1 1 0,-1-1 0,1 0 0,-1 0 0,1 0 0,0 0 0,0 1 0,0-1-1,0 0 1,1-1 0,0 1 0,-1 0 0,1 0 0,0-1 0,0 1 0,0-1 0,0 1-1,1-1 1,-1 0 0,1 0 0,1 1 4,1 0-3,0-1 1,0 0-1,0 0 0,0 0 0,0-1 1,0 1-1,1-1 0,-1-1 1,1 1-1,-1-1 0,0 0 0,5 0 3,-1-1 3,0 1 1,0-2-1,0 1 0,-1-1 0,1 0 0,0-1 0,-1 0 0,1-1 0,-1 0 0,0 0 0,0 0 0,-1-1 0,1 0 0,-1-1 0,6-6-3,-4 0 4,-1-1 0,-1-1 1,0 1-1,-1-1 0,0 0 0,-1-1 0,-1 0 0,0 1 0,-1-6-4,0-3-34,10 66-2,-9-27-22,0-1-1,1 1 1,1-1-1,1 0 1,0 0 58,-4-10-51,0-1 1,0 1 0,0-1 0,0 0 0,1 0-1,-1-1 1,1 1 0,0-1 0,0 0-1,1 0 1,-1 0 0,0 0 0,1-1-1,0 1 1,0-1 0,0-1 0,-1 1 0,3 0 50,-1-1-26,1 1 1,-1-1 0,0-1 0,0 1 0,0-1 0,1 0 0,-1-1-1,0 1 1,0-1 0,0-1 0,0 1 0,0-1 0,0 0 0,0 0-1,0-1 1,0 1 0,-1-1 0,0-1 0,1 1 0,-1-1 0,-1 0 0,1 0-1,4-4 26,-3 1 77,-1 0-1,1-1 0,-1 0 0,0 1 1,-1-2-1,0 1 0,0 0 0,-1-1 0,0 0 1,0 1-1,-1-1 0,-1 0 0,1-1 1,-1 1-1,-1 0 0,0-2-76,-6 42 399,1 0 1,-1 26-400,6-53-1,0-1 0,-1 1 0,1-1-1,1 1 1,-1 0 0,1-1 0,-1 1 0,1-1 0,0 1 0,0-1 0,0 0 0,1 1 0,-1-1 0,1 0-1,0 0 1,0 0 0,0 0 1,1-1 4,0 0 0,1 0 0,-1 0 0,1-1 0,-1 1 0,1-1 0,0 0 0,-1 0-1,1 0 1,0-1 0,0 1 0,0-1 0,-1 0 0,1 0 0,0 0 0,0-1-4,0 1-4,-1 0 0,1 0 0,-1 0 0,0 0-1,1-1 1,-1 0 0,0 0 0,0 0 0,1 0 0,-1 0 0,0 0 0,0-1 0,0 0 0,0 0 0,-1 1 0,1-1 0,0-1-1,-1 1 1,3-3 4,0-1-15,-1-1-1,0 0 1,0-1-1,0 1 0,-1-1 1,0 0-1,1-5 16,-1 4 6,6-13 2,-9 21-11,0 1 0,1 0 0,-1-1 0,1 1 0,-1 0 0,1 0 0,-1-1 0,1 1-1,-1 0 1,1 0 0,-1 0 0,1 0 0,-1-1 0,1 1 0,-1 0 0,1 0 0,-1 0-1,1 0 1,-1 0 0,1 0 0,-1 0 0,1 1 0,-1-1 0,1 0 0,-1 0-1,1 0 1,-1 0 0,1 1 0,-1-1 0,1 0 0,-1 0 0,1 1 0,-1-1 0,0 0-1,1 1 1,-1-1 0,0 1 0,1-1 0,-1 0 0,0 1 0,1-1 3,6 8 6,1 0-1,0-1 1,1 0 0,-1-1-1,1 1 1,1-2 0,-1 1 0,1-2-1,0 1 1,0-1 0,0-1 0,0 1-1,1-2 1,0 0 0,-1 0-1,1-1 1,11 0-6,-17 0 21,0-1 0,1 0 0,-1 0-1,0-1 1,1 1 0,-1-1 0,0-1 0,0 1 0,0-1-1,0 1 1,2-2-21,-5 1 32,0 0 0,0 0-1,0 0 1,0-1 0,0 1 0,-1 0-1,1-1 1,-1 1 0,0-1-1,0 1 1,0-1 0,0 0 0,0 1-1,0-1 1,-1 0 0,1 0-1,-1 1 1,0-1 0,0 0 0,0 0-1,0 0 1,-1-1-32,0-10 74,-1 1 0,0-1-1,-1 1 1,-1-1 0,0 1 0,-1 1 0,0-1-1,-1 1 1,-3-4-74,2 2-54,0 0 0,1-1-1,1 0 1,0 0 0,1 0 0,-2-12 54,6 26-33,0 0 1,0 0 0,-1 1-1,1-1 1,0 0-1,0 0 1,0 0-1,0 1 1,0-1 0,0 0-1,0 0 1,0 0-1,0 1 1,1-1 0,-1 0-1,0 0 1,0 0-1,1 1 1,-1-1 0,1 0-1,-1 1 1,0-1-1,1 0 1,-1 1-1,1-1 1,0 0 0,-1 1-1,1-1 1,-1 1-1,1-1 1,0 1 0,-1 0-1,2-1 33,13-2-1087</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5.883"/>
    </inkml:context>
    <inkml:brush xml:id="br0">
      <inkml:brushProperty name="width" value="0.2" units="cm"/>
      <inkml:brushProperty name="height" value="0.2" units="cm"/>
      <inkml:brushProperty name="color" value="#66CC00"/>
    </inkml:brush>
  </inkml:definitions>
  <inkml:trace contextRef="#ctx0" brushRef="#br0">18 7 1080,'0'0'548,"0"0"-217,0 0-106,0 0-63,0-7-33,13 200-95,-13-153-49,1 16-225,-2-1-1,-2 1 1,-3-1-1,-6 20 241,3-45-988</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6.551"/>
    </inkml:context>
    <inkml:brush xml:id="br0">
      <inkml:brushProperty name="width" value="0.2" units="cm"/>
      <inkml:brushProperty name="height" value="0.2" units="cm"/>
      <inkml:brushProperty name="color" value="#66CC00"/>
    </inkml:brush>
  </inkml:definitions>
  <inkml:trace contextRef="#ctx0" brushRef="#br0">150 46 792,'0'0'582,"0"0"-165,0 0-161,0 0-113,0 0-6,2-10-129,-2 8-11,0 0 1,0 0-1,0 0 0,0 0 1,1 0-1,-1 0 0,1 0 1,-1 1-1,1-1 0,0 0 1,0 0-1,0 0 0,0 1 1,0-1-1,0 1 0,0-1 1,1 1-1,-1-1 3,2 1-1,-1 1 1,0 0-1,1-1 0,-1 1 1,0 0-1,0 0 1,1 1-1,-1-1 1,0 0-1,1 1 0,-1-1 1,0 1-1,0 0 1,0 0-1,0 0 0,0 0 1,0 0-1,0 0 1,0 0-1,2 2 1,77 43 15,-3 4-1,31 27-14,-65-43-10,-2 2 1,-1 2-1,-2 2 1,25 34 9,-48-53-9,-1 1 0,0 1 0,-2 0 0,-1 1 0,0 2 9,-6-12-10,-1 0 0,0 0 0,-1 1 0,-1 0 0,0 0 0,-1 0 0,-1 0 0,0 0 0,-1 9 10,-1-17 2,0 0-1,-1 1 0,0-1 1,0 0-1,0 0 1,-1 0-1,0-1 1,-1 1-1,1-1 0,-1 0 1,-1 1-1,1-2 1,-1 1-1,0 0 1,0-1-1,0 0 1,-1 0-1,0-1 0,0 0 1,0 0-1,0 0 1,-6 2-2,-15 7 6,-1-1-1,0-2 1,-1 0 0,-26 4-6,-5 0-12,0-3 0,-1-2 0,-11-2 12,42-5-6,0-1-1,-1-2 1,1-1-1,0-1 0,0-2 1,0-1-1,-10-4 7,34 8-33,-1-1-1,1 1 1,0-1-1,0 0 1,1 0-1,-4-3 34,8 6-5,1-1-1,-1 1 1,0-1-1,1 1 0,-1-1 1,1 1-1,-1-1 0,1 0 1,-1 1-1,1-1 1,-1 0-1,1 1 0,-1-1 1,1 0-1,0 1 0,0-1 1,-1 0-1,1 0 1,0 0-1,0 1 0,0-1 1,0 0-1,0 0 0,0 0 1,0 1-1,0-1 1,0 0-1,0 0 0,0 0 1,0 1-1,1-1 0,-1 0 1,0 0-1,1 1 0,-1-1 1,0 0-1,1 1 1,-1-1-1,1 0 0,-1 1 1,1-1-1,-1 0 0,1 1 1,0-1-1,-1 1 1,1-1-1,0 1 0,-1 0 1,1-1-1,0 1 0,0 0 1,-1-1-1,1 1 1,0 0-1,0 0 0,0 0 6,19-10-63,1 1 0,1 2 0,0 0-1,-1 1 1,2 1 0,3 1 63,27-7-26,0-1 14,282-68-516,3-15 528,-303 84 14,0-2 1,-1-1-1,-1-1 1,-1-2-1,0-1 0,13-11-14,-43 27 28,0 1-1,0-1 1,0 1-1,0-1 1,0 0-1,0 0 0,0 1 1,-1-1-1,1-1 1,-1 1-1,1 0 0,-1 0 1,0-1-1,0 1 1,0 0-1,0-1 0,0 1 1,-1-1-1,1 1 1,-1-1-1,1 0 1,-1 0-28,-1 1 23,1 0 0,-1 1 0,0-1 0,0 0 0,0 1 0,0-1 0,0 1 0,0 0 0,-1-1 1,1 1-1,0 0 0,-1 0 0,1 0 0,-1 0 0,1 0 0,-1 0 0,1 0 0,-1 0 1,0 1-1,1-1 0,-1 0 0,0 1 0,0 0 0,1-1 0,-1 1 0,0 0 0,0 0 1,0 0-1,1 0 0,-2 0-23,-6 1 10,-1-1 1,1 1-1,0 1 1,0-1 0,-1 2-1,1-1 1,0 1-1,1 1 1,-1-1-1,1 2 1,-1-1-1,1 1 1,0 0-1,1 1 1,-1 0 0,1 0-1,1 0 1,-1 1-1,1 0 1,0 1-1,-3 4-10,-2 3 5,0 1 0,2-1 1,-1 2-1,2-1 0,0 1 0,2 1 0,-1-1 0,2 1 0,0 0 0,0 10-5,5-26-5,-1-1 0,1 1 1,0 0-1,0 0 0,0-1 0,0 1 1,0 0-1,0 0 0,0 0 0,1-1 1,-1 1-1,0 0 0,1 0 0,0-1 1,-1 1-1,1-1 0,0 1 0,0 0 1,0-1-1,0 0 0,0 1 0,0-1 1,0 1-1,1-1 0,-1 0 0,1 0 5,1 1-8,0-1 0,0 0 0,0 0-1,0 0 1,0 0 0,0 0 0,0-1-1,0 0 1,0 1 0,0-1-1,1 0 1,-1-1 0,0 1 0,0 0 8,9-2-11,-1 0 0,0-1 0,1-1 0,-1 1 1,-1-1-1,1-1 0,6-4 11,-5 2 14,-1 0-1,0 0 1,0-1-1,-1-1 1,0 0-1,-1 0 1,0-1-1,1-2-13,-10 12 3,0 0-1,1 0 1,-1-1 0,0 1 0,1 0-1,-1 0 1,0 0 0,1-1-1,-1 1 1,0 0 0,1 0-1,-1 0 1,1 0 0,-1 0-1,0 0 1,1 0 0,-1 0-1,1 0 1,-1 0 0,0 0-1,1 0 1,-1 0 0,0 1-1,1-1 1,-1 0 0,0 0-1,1 0 1,-1 0 0,0 1-1,1-1 1,-1 0 0,0 0-1,1 1 1,-1-1 0,0 0 0,0 0-1,1 1 1,-1-1 0,0 0-1,0 1 1,0-1 0,1 0-1,-1 1 1,0-1 0,0 1-3,17 24-30,-5-8 8,-8-14-3,0 0 0,0 0 0,1 0-1,-1-1 1,1 0 0,-1 1 0,1-2-1,-1 1 1,1 0 0,0-1-1,0 0 1,0 0 0,0-1 0,0 1-1,0-1 1,4 0 25,-4 0-48,52 1-708</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6.945"/>
    </inkml:context>
    <inkml:brush xml:id="br0">
      <inkml:brushProperty name="width" value="0.2" units="cm"/>
      <inkml:brushProperty name="height" value="0.2" units="cm"/>
      <inkml:brushProperty name="color" value="#66CC00"/>
    </inkml:brush>
  </inkml:definitions>
  <inkml:trace contextRef="#ctx0" brushRef="#br0">18 41 496,'0'0'584,"0"0"-224,0 0-40,0 0-96,0 0 64,0 0-256,0 0-32,-17-41 0,17 97 32,0 14 41,0 9-33,0 4-40,0 30-217,0-20-335,0-18-840</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7.361"/>
    </inkml:context>
    <inkml:brush xml:id="br0">
      <inkml:brushProperty name="width" value="0.2" units="cm"/>
      <inkml:brushProperty name="height" value="0.2" units="cm"/>
      <inkml:brushProperty name="color" value="#66CC00"/>
    </inkml:brush>
  </inkml:definitions>
  <inkml:trace contextRef="#ctx0" brushRef="#br0">1 144 728,'0'0'342,"0"0"-216,24-2-100,346-33 38,-324 30-64,1 0-4,0-1 0,0-3 0,-1-2 0,35-13 4,-47 1 2,-27 9 142,-7 13-124,-1 0-1,1 1 1,-1-1-1,1 1 1,-1-1-1,1 1 1,-1-1 0,1 1-1,-1-1 1,0 1-1,1-1 1,-1 1-1,0 0 1,0 0-1,1-1 1,-1 1-1,0 0 1,1 0-1,-1 0 1,0 0-1,0-1 1,0 1-1,1 0 1,-1 0-1,-1 1-19,-10-2 20,0 1 0,0 0 0,-1 1 0,1 0-1,0 1 1,0 0 0,0 1 0,0 0 0,1 1-1,-1 1 1,1-1 0,0 2 0,0 0-1,1 0 1,0 1 0,0 0 0,0 1 0,1 0-1,0 0 1,1 1 0,-1 0 0,2 1 0,-1 0-1,2 0 1,-3 4-20,8-13 0,0 1-1,0-1 1,0 1 0,0 0-1,1-1 1,-1 1 0,0 0-1,1 0 1,-1 0-1,1-1 1,0 1 0,0 0-1,0 0 1,0 0 0,0 0-1,0 0 1,0-1-1,0 1 1,1 0 0,-1 0-1,1 0 1,0 1 0,0-2-4,0 0 0,0 0 0,1 1 0,-1-1-1,0 0 1,1-1 0,-1 1 0,1 0 0,-1 0 0,1-1 0,-1 1 0,1 0-1,-1-1 1,1 0 0,0 1 0,-1-1 0,1 0 0,0 0 0,-1 0 0,1 0 4,10 0-4,0-1 0,0-1 0,0 0 0,0 0 1,0-1-1,5-3 4,-15 5 1,34-7 16,-35 8-16,0 0 0,0 0 0,0 0 0,0 0 0,0 1 0,0-1 0,0 0 0,0 0 0,0 1 0,0-1 0,0 0 0,0 1 0,0-1 1,0 1-1,0 0 0,0-1 0,-1 1 0,1 0 0,0-1 0,0 1 0,-1 0 0,1 0 0,0-1 0,-1 1 0,1 0 0,-1 0 0,1 0 1,-1 0-1,1 0 0,-1 0 0,0 0 0,1 1-1,7 42-19,-5-28 45,0 0-1,1-1 1,0 1 0,2 0-26,-5-11-48,1-1 0,0 0 0,1 1 0,-1-1 1,1 0-1,0 0 0,0-1 0,0 1 0,0-1 1,1 1-1,0-1 0,-1 0 0,1 0 0,0-1 0,4 3 48,29 4-1544</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7.792"/>
    </inkml:context>
    <inkml:brush xml:id="br0">
      <inkml:brushProperty name="width" value="0.2" units="cm"/>
      <inkml:brushProperty name="height" value="0.2" units="cm"/>
      <inkml:brushProperty name="color" value="#66CC00"/>
    </inkml:brush>
  </inkml:definitions>
  <inkml:trace contextRef="#ctx0" brushRef="#br0">0 1 864,'0'0'824,"0"0"-512,0 0-248,0 0-32,0 106-16,0-7 176,0 2-119,0-6 31,9-12-88,4-17 8,4 5 32,0 1-56,0-18 0,0-13-337,-4-18-119,-4-14-744</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8.206"/>
    </inkml:context>
    <inkml:brush xml:id="br0">
      <inkml:brushProperty name="width" value="0.2" units="cm"/>
      <inkml:brushProperty name="height" value="0.2" units="cm"/>
      <inkml:brushProperty name="color" value="#66CC00"/>
    </inkml:brush>
  </inkml:definitions>
  <inkml:trace contextRef="#ctx0" brushRef="#br0">1 324 1064,'0'0'512,"0"0"-184,0 0-128,26-105-200,25 69 64,14-5-40,21 0-8,4 5 16,9 5-56,-5 9 24,-12 11-32,0 11-216,-31 15-416,-12 9-448</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33.110"/>
    </inkml:context>
    <inkml:brush xml:id="br0">
      <inkml:brushProperty name="width" value="0.2" units="cm"/>
      <inkml:brushProperty name="height" value="0.2" units="cm"/>
      <inkml:brushProperty name="color" value="#008C3A"/>
    </inkml:brush>
  </inkml:definitions>
  <inkml:trace contextRef="#ctx0" brushRef="#br0">86 33 40,'0'0'203,"0"0"-25,0 0 2,0 0 58,0 0-9,0 0 13,-28-32 496,141 127-850,8 17 112,-101-109 62,-26-3 55,6 0-118,-9 2-3,0-1-1,0 1 1,1 0 0,-1 1 0,1 0-1,1 2 1,-2-2 0,1 2 0,1-1-1,-2 1 1,2 1 0,-2 2 4,-82 79 15,90-85-14,-92 110 56,93-112-66,0 0-1,0 0 0,-2 0 0,2 0 1,0 0-1,0 2 0,0-2 0,-1 0 1,1 0-1,0 0 0,0 0 0,0 0 1,-2 0-1,2 0 0,0 0 0,0 0 1,-1 0-1,1 0 0,0 0 0,0 0 1,0 0-1,-1 0 0,1 0 0,0 0 1,0 0-1,-2 0 0,2 0 0,0-2 1,0 2-1,0 0 0,0 0 0,-1 0 1,1 0-1,0 0 0,0 0 0,0-1 1,0 1-1,-2 0 0,2 0 0,0 0 1,0-2-1,0 2 0,0 0 0,0 0 1,0 0-1,0-2 0,0 2 0,0 0 1,0 0-1,-1 0 0,1-1 0,0 1 1,0 0-1,0 0 0,0-2 0,1 2 1,-1 0-1,0 0 0,0 0 0,0-1 1,0 1-1,0 0 0,0 0 0,0 0 1,0-2-1,0 2 0,0 0 0,2 0 1,-2 0-1,0 0 10,0-2-20,0-13-558</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48.543"/>
    </inkml:context>
    <inkml:brush xml:id="br0">
      <inkml:brushProperty name="width" value="0.2" units="cm"/>
      <inkml:brushProperty name="height" value="0.2" units="cm"/>
      <inkml:brushProperty name="color" value="#66CC00"/>
    </inkml:brush>
  </inkml:definitions>
  <inkml:trace contextRef="#ctx0" brushRef="#br0">0 157 528,'0'0'504,"0"0"-368,0 0-128,0 0 32,0 0 16,185-31-40,-64 1-32,-1 2 0,-12 1-24,-18 8-56,-21 9-96,-5 3-168,-4 3 128,-21 4 80,-13 0-32</inkml:trace>
  <inkml:trace contextRef="#ctx0" brushRef="#br0" timeOffset="1">839 30 40,'0'0'0</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50.191"/>
    </inkml:context>
    <inkml:brush xml:id="br0">
      <inkml:brushProperty name="width" value="0.2" units="cm"/>
      <inkml:brushProperty name="height" value="0.2" units="cm"/>
      <inkml:brushProperty name="color" value="#66CC00"/>
    </inkml:brush>
  </inkml:definitions>
  <inkml:trace contextRef="#ctx0" brushRef="#br0">0 1004 848,'0'0'338,"9"-17"-256,46-74-224,21-22 142,11-18 36,-62 87 1,-2-1 0,-2-2 1,-2 0-1,-2-1 0,-2-1 1,-2 0-1,-2-1 0,-3 0 1,-2-2-38,-5 42 8,4-67 108,-5 73-87,0-1 1,0 1-1,0 0 1,0-1 0,-1 1-1,0 0 1,0 0 0,0 0-1,-1 0 1,1 0 0,-1 0-1,0 0 1,0 0-1,-2-2-29,2 4 10,1 0-1,-1 1 0,1-1 0,-1 1 0,0 0 0,1-1 0,-1 1 1,0 0-1,0 0 0,0 0 0,0 0 0,0 0 0,0 0 0,-1 1 0,1-1 1,0 1-1,0 0 0,0-1 0,-1 1 0,1 0 0,0 0 0,-2 1-9,1 0 3,0 0 0,0 0-1,0 0 1,0 1-1,1-1 1,-1 1-1,0 0 1,1-1-1,-1 1 1,1 1 0,0-1-1,0 0 1,-1 0-1,0 2-2,-5 8-1,0 1 1,1-1-1,0 1 0,1 0 0,0 1 0,-2 10 1,-9 45 41,2 0 0,4 2 0,3-1 0,3 1 0,3 13-41,0-40 18,3 0 0,1 0 0,6 29-18,-5-55-1,1 1 0,0-1 0,2 0-1,0 0 1,1-1 0,1 0 0,0 0 0,1 0 0,11 12 1,-14-21-41,0 0 1,1-1 0,0 0 0,1 0 0,-1-1 0,1 1 0,1-2 0,-1 1 0,1-2-1,0 1 1,0-1 0,0 0 0,1-1 0,-1 0 0,1 0 0,0-1 0,-1 0 0,1-1 0,0 0-1,0-1 1,0 0 0,0 0 0,8-3 40,-3 1-91,0-1-1,0 0 0,0-1 1,-1-1-1,0 0 0,0-1 1,0-1-1,0 0 1,-1-1-1,-1 0 0,1-1 1,-1 0-1,-1-1 1,0-1-1,1-1 92,-3 1-11,0-1-1,0 1 1,-1-2 0,-1 1-1,0-1 1,0 0-1,-2-1 1,0 0 0,0 0-1,1-10 12,0-7 431,-2 0 0,0-1 0,-3 0 0,-1-10-431,0 42 12,0 0 0,0 0 0,0 0 0,-1 0 1,1-1-1,0 1 0,0 0 0,-1 0 0,1 0 1,0 0-1,0 0 0,-1 0 0,1 0 0,0 0 1,0 0-1,-1 0 0,1 0 0,0 0 0,0 0 0,0 0 1,-1 0-1,1 1 0,0-1 0,0 0 0,-1 0 1,1 0-1,0 0 0,0 0 0,0 0 0,-1 1 1,1-1-1,0 0 0,0 0 0,0 0 0,0 0 1,-1 1-1,1-1 0,0 0 0,0 0 0,0 1 0,0-1 1,0 0-1,0 0-12,-6 16 0,1 1 0,0-1-1,2 1 1,0 0 0,0 0 0,2 0 0,0 0 0,1 0 0,1 1 0,-1-10-4,0 0 1,1 0 0,0-1 0,0 1 0,1 0 0,0-1 0,0 1 0,1-1 0,0 0 0,0 0 0,1 0 0,0 0 0,0-1 0,0 1 0,1-1 0,0 0 0,0 0 0,1-1 0,2 2 3,-1-1 4,1 0 0,1-1 1,-1 0-1,1-1 0,-1 1 1,1-2-1,1 1 0,-1-1 0,0 0 1,1-1-1,0-1 0,-1 1 1,1-1-1,0-1 0,1 0-4,-9 0 2,0 0-1,1 0 0,-1 0 1,0 0-1,0-1 0,1 1 1,-1-1-1,0 0 0,0 0 1,1 1-1,-1-1 1,0-1-1,0 1 0,0 0 1,0 0-1,-1-1 0,1 1 1,0-1-1,-1 0 1,1 1-1,0-1 0,-1 0 1,0 0-1,0 0 0,1 0 1,-1 0-1,0 0 0,-1 0 1,1-1-1,0 1 1,-1 0-1,1 0 0,-1-1 1,1 1-1,-1 0 0,0-1 1,0 1-1,0 0 0,-1-1 1,1 0-2,0-4 2,-1-1-1,0 0 1,-1 0 0,1 1-1,-1-1 1,-1 1 0,0 0-1,0-1 1,0 1 0,-1 0 0,-3-5-2,-12-10 9,0 1 0,-1 0 1,-1 2-1,0 0 0,-2 1 1,0 2-1,-1 0 0,-1 2 1,0 0-1,-1 2 0,-4-1-9,87 5-863,60-9 76,64-20 787,21-4-210,-198 40 216,0 0 1,0 0-1,1 1 1,-1-1-1,0 1 0,0 0 1,1 1-1,-1-1 1,0 1-1,1 0 1,-1 0-1,2 0-6,-4 1 14,0-1 1,0 1-1,0 0 1,1-1-1,-2 1 0,1 0 1,0 0-1,0 1 1,-1-1-1,1 0 0,-1 0 1,1 1-1,-1-1 1,0 1-1,0-1 0,0 1 1,0-1-1,-1 1 1,1 1-15,15 75 310,-11-52-278,0 0 0,8 20-32,-12-44 5,0-1 0,0 0 0,0 0-1,0 0 1,1 0 0,-1 0 0,0 0 0,1-1-1,-1 1 1,1 0 0,0-1 0,-1 1 0,1-1-1,0 1 1,0-1 0,0 0 0,0 0 0,0 0-1,0 0 1,1 0 0,-1-1 0,0 1-1,0 0 1,1-1 0,-1 0 0,0 0 0,1 1-1,-1-1-4,1 0 3,0-1 0,1 1-1,-1 0 1,0-1 0,0 0-1,0 0 1,0 0-1,0 0 1,0 0 0,0 0-1,0-1 1,0 1 0,-1-1-1,1 0 1,0 0-1,-1 0 1,0 0 0,1-1-1,-1 1 1,1-1-3,17-28-2,-2 0-1,0-1 1,-2-1 0,3-13 2,-4 12 40,-15 39-32,-1 0 0,1 0 0,0 0 0,0 0 0,0 0 0,1 0 0,0 0 0,0 0 0,0 0 0,0 0 0,1 0 0,1 3-8,6 21 45,-3 9-34,3 0 1,1 0-1,2-1 0,4 7-11,-14-39 3,1 0 0,0-1 0,0 1 1,0-1-1,1 0 0,-1 0 0,1 0 0,0 0 0,0 0 0,1-1 0,-1 0 0,1 0 0,0 0 0,0-1 0,0 1 0,0-1 0,0 0 0,0-1 0,0 1 0,1-1 0,2 1-3,-4-2 1,0 1 0,0-1 0,0 0 0,0 0 0,0 0 0,0-1 0,0 1 0,0-1 0,0 0 0,0 0 0,0 0 0,0-1 0,-1 1 0,1-1 0,-1 0 0,1 0 0,-1 0 0,1-1 1,-1 1-1,0-1 0,0 0 0,-1 0 0,1 0 0,0 0 0,-1 0 0,0 0 0,0-1 0,0 1 0,1-2-1,13-33 6,-10 24 7,0 0 0,1 0 1,0 1-1,1-1 1,0 2-1,2-1 1,2-2-14,-8 10-2,40-48 32,-32 32 382,-8 16-381,-1 0 1,0 0-1,0 0 0,-1-1 0,1 1 1,-1-1-1,0 0 0,-1 0 0,0 1 1,0-1-1,1-4-31,-1-88 618,-2 89-523,0-1-1,0 1 1,-1 0 0,0 0 0,-1 0 0,0 0 0,0 0 0,-1 0 0,-2-2-95,2 3-98,1 4-83,0 0 0,1 0 0,-1-1 0,1 1 0,0-1 0,0 0 0,1 0 0,0 0 0,-1 0 0,2 0-1,-1-1 182,1 0-1660</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51.173"/>
    </inkml:context>
    <inkml:brush xml:id="br0">
      <inkml:brushProperty name="width" value="0.2" units="cm"/>
      <inkml:brushProperty name="height" value="0.2" units="cm"/>
      <inkml:brushProperty name="color" value="#66CC00"/>
    </inkml:brush>
  </inkml:definitions>
  <inkml:trace contextRef="#ctx0" brushRef="#br0">21 6 616,'0'0'471,"0"0"-86,0 0-85,0 0-25,0 0-8,0 0-266,-1-1 0,1 1 1,0 0-1,0 0 0,0-1 1,0 1-1,0 0 0,-1-1 1,1 1-1,0 0 0,0 0 1,0 0-1,-1-1 1,1 1-1,0 0 0,0 0 1,-1 0-1,1-1 0,0 1 1,0 0-1,-1 0 0,1 0 1,0 0-1,-1 0 0,1 0 1,0 0-1,-1-1 0,1 1 1,0 0-1,0 0 0,-1 0 1,1 0-1,0 0 0,-1 0 1,1 1-1,0-1 0,-1 0 1,1 0-1,0 0 0,-1 0 1,1 0-1,0 0 0,0 1 1,-1-1-1,1 0 0,0 0 1,0 0-1,-1 1 0,1-1 1,0 0-1,0 0 0,0 0 1,-1 1-1,1-1 0,0 0 1,0 1-1,0-1 0,0 0 1,0 0-1,-1 1 0,1-1 1,0 0-1,0 1 0,0-1 1,0 0-1,0 1 0,0-1 1,0 0-2,-3 21 2,2 0-1,0 0 1,1 0 0,0 0 0,4 15-2,-3-21 7,11 120 66,1 19 32,-6 22-105,-3-87-940,-4-89 923,0 0 0,0 0 1,0-1-1,0 1 0,0 0 0,0 0 0,-1 0 1,1 0-1,0 0 0,0 0 0,0 0 0,0 0 1,0 0-1,0 0 0,0 0 0,-1-1 0,1 1 1,0 0-1,0 0 0,0 0 0,0 0 0,0 0 0,0 0 1,-1 0-1,1 0 0,0 0 0,0 0 0,0 0 1,0 0-1,0 0 0,0 0 0,-1 1 0,1-1 1,0 0-1,0 0 0,0 0 0,0 0 0,0 0 1,0 0-1,-1 0 0,1 0 0,0 0 0,0 0 1,0 0-1,0 1 0,0-1 0,0 0 0,0 0 1,0 0-1,0 0 0,0 0 0,0 0 0,0 0 1,0 1-1,-1-1 0,1 0 0,0 0 0,0 0 0,0 0 1,0 0-1,0 0 0,0 1 0,0-1 0,0 0 17,0-1-114,-15-13-355</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51.616"/>
    </inkml:context>
    <inkml:brush xml:id="br0">
      <inkml:brushProperty name="width" value="0.2" units="cm"/>
      <inkml:brushProperty name="height" value="0.2" units="cm"/>
      <inkml:brushProperty name="color" value="#66CC00"/>
    </inkml:brush>
  </inkml:definitions>
  <inkml:trace contextRef="#ctx0" brushRef="#br0">5 224 320,'0'0'568,"-1"-22"-156,-2-74-141,3 89-232,0 0 1,0 0-1,1 0 0,0 0 0,0 0 1,1 0-1,1-4-39,-2 8 9,0 1-1,0-1 1,1 1 0,-1-1 0,0 1-1,1 0 1,0-1 0,-1 1 0,1 0-1,0 0 1,0 0 0,0 1-1,1-1 1,-1 0-9,4 0 0,-1 0 0,1 0-1,-1 0 1,1 1 0,0-1 0,0 1-1,0 1 1,0-1 0,-1 1-1,1 0 1,0 1 0,0-1 0,0 1-1,3 1 1,10 2 0,0 0-1,0 2 0,-1 0 0,0 1 0,0 1 0,0 1 0,-1 0 1,-1 1-1,12 10 1,3 3 1,-1 1 1,-1 1 0,-2 2-1,13 17-1,-21-24 1,-2 1 0,-1 1 0,-1 0 0,0 2 1,-2-1-1,0 2 0,-2-1 0,-1 2 0,-1-1 0,-1 1 0,-1 1 0,-2-1 0,0 1 0,-2 0 0,-1 0 0,-1 19-1,-2-37 1,0 1-1,-1 0 0,0 0 1,0-1-1,-1 1 0,0-1 0,-1 0 1,0 0-1,0 0 0,-1 0 0,0-1 1,0 0-1,-4 4 0,0-2 5,-1 1 0,0-1-1,-1-1 1,0 0 0,-1 0 0,0-1-1,0-1 1,-13 6-5,3-3 14,0-1-1,-1-1 0,0-1 1,0-1-1,-1-1 1,1-1-1,-1-1 1,0-1-1,0-2 0,-24-1-13,47 1-2,1-1-1,0 1 0,-1-1 0,1 1 0,0-1 0,0 1 1,-1 0-1,1-1 0,0 1 0,0-1 0,0 1 1,0-1-1,-1 1 0,1-1 0,0 1 0,0-1 0,0 1 1,0-1-1,0 1 0,0-1 0,1 1 0,-1-1 0,0 1 1,0-1-1,0 1 0,0-1 0,0 1 0,1-1 0,-1 1 1,0-1-1,1 1 0,-1 0 0,0-1 0,0 1 0,1-1 1,-1 1-1,1 0 0,-1-1 0,0 1 0,1 0 0,-1-1 3,11-7-56,0 0 0,0 1 0,0 0 0,1 1 0,0 0 0,4-1 56,12-6-68,556-253-632,-489 224 658,-51 21 41,-33 15 60,0 0 0,0 1 1,1 0-1,-1 1 0,1 0 0,0 1 1,0 0-1,0 1 0,1 0 1,1 1-60,-12 1 5,-1 1 0,1-1-1,0 0 1,0 1 0,-1-1 0,1 1 0,0-1 0,-1 1 0,1 0 0,0 0 0,-1 0 0,1 0 0,-1 0 0,0 0 0,1 0 0,-1 0-1,0 1 1,0-1 0,0 0 0,1 1 0,-1-1 0,-1 1 0,1-1 0,0 1 0,0-1 0,-1 1 0,1 0 0,0 0 0,-1-1 0,0 1-1,1 0 1,-1 0 0,0-1 0,0 1-5,1 12 69,0 0 0,0 1-1,-2-1 1,0 6-69,0 6 76,-2 48-401,-12 63 325,11-109-887</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52.017"/>
    </inkml:context>
    <inkml:brush xml:id="br0">
      <inkml:brushProperty name="width" value="0.2" units="cm"/>
      <inkml:brushProperty name="height" value="0.2" units="cm"/>
      <inkml:brushProperty name="color" value="#66CC00"/>
    </inkml:brush>
  </inkml:definitions>
  <inkml:trace contextRef="#ctx0" brushRef="#br0">1 1 1080,'0'0'448,"0"0"-392,0 0-56,0 0-1000,0 0 440</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52.385"/>
    </inkml:context>
    <inkml:brush xml:id="br0">
      <inkml:brushProperty name="width" value="0.2" units="cm"/>
      <inkml:brushProperty name="height" value="0.2" units="cm"/>
      <inkml:brushProperty name="color" value="#66CC00"/>
    </inkml:brush>
  </inkml:definitions>
  <inkml:trace contextRef="#ctx0" brushRef="#br0">310 1 32,'0'0'487,"0"0"-120,-25 1-103,-83 8-43,98-8-194,0 1 1,0 0-1,0 1 0,0 0 1,1 0-1,-1 1 1,1 1-1,0-1 0,0 1 1,0 1-1,0 0 1,1 0-1,0 1 0,1 0 1,-1 0-1,1 1 0,-5 7-27,10-13-7,1 0-1,0 0 1,-1 0-1,1 0 1,0 1-1,0-1 1,0 0-1,1 1 1,-1-1-1,1 0 1,-1 1-1,1-1 1,0 1-1,-1-1 1,2 2 7,-1-3-11,0 0 0,0 0 0,1 0 1,-1 0-1,1 0 0,-1 0 0,1 0 0,-1 0 1,1-1-1,0 1 0,-1 0 0,1 0 0,0 0 1,0-1-1,0 1 0,-1 0 0,1-1 0,0 1 1,0-1-1,0 1 0,0-1 0,0 1 0,0-1 1,0 0-1,0 0 0,0 1 0,0-1 0,0 0 0,0 0 1,1 0-1,-1 0 0,0 0 0,0 0 0,0 0 1,1-1 10,4 1-4,0-1 1,1 0 0,-1-1 0,0 1 0,0-1-1,0-1 1,0 1 0,-1-1 0,1 0-1,0 0 1,2-3 3,58-47 219,-57 43-85,-8 10 50,-1 13-96,-1-7-76,1 0-1,0 0 1,1 0 0,-1 0-1,1 0 1,0 0 0,2 3-12,-3-7-8,1 0 1,0-1-1,0 1 1,0 0-1,0 0 1,1 0 0,-1-1-1,1 1 1,-1-1-1,1 1 1,-1-1-1,1 1 1,0-1-1,-1 0 1,1 0-1,0 0 1,0 0-1,0 0 1,0 0 0,0-1-1,0 1 1,0-1-1,0 1 1,2-1 7,56 3-356,2-3-254</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52.779"/>
    </inkml:context>
    <inkml:brush xml:id="br0">
      <inkml:brushProperty name="width" value="0.2" units="cm"/>
      <inkml:brushProperty name="height" value="0.2" units="cm"/>
      <inkml:brushProperty name="color" value="#66CC00"/>
    </inkml:brush>
  </inkml:definitions>
  <inkml:trace contextRef="#ctx0" brushRef="#br0">353 134 200,'0'0'333,"0"0"-110,9-16-32,25-54 33,-33 68-197,0 0 1,0 0-1,0 0 1,-1 0-1,1 0 1,-1 0-1,1 0 1,-1 0-1,0 0 1,0 0-1,0 0 1,0 0-1,0 0 1,0-1-28,-1 3 8,1-1 1,0 0-1,-1 0 1,1 0 0,0 0-1,-1 1 1,1-1 0,-1 0-1,0 1 1,1-1-1,-1 0 1,1 1 0,-1-1-1,0 1 1,0-1-1,1 1 1,-1-1 0,0 1-1,0-1 1,0 1 0,0 0-9,-5-2 9,1 2 0,0-1 0,-1 1 1,1-1-1,-1 1 0,1 1 0,-1-1 1,0 1-10,-8 1 27,-8 0-13,1 1 1,0 1 0,-1 1-1,1 1 1,1 1 0,0 1-1,0 0 1,0 2 0,1 0-1,0 1 1,1 1 0,0 1-1,1 1 1,-5 5-15,21-18-5,-1 1-1,0 0 1,0-1-1,1 1 1,-1 0 0,1 0-1,-1 0 1,1 0-1,0 0 1,0 0 0,0 1-1,0-1 1,0 0-1,0 0 1,1 1-1,-1-1 1,1 1 0,0-1-1,-1 0 1,1 1-1,0-1 1,1 1 0,-1-1-1,0 1 1,1-1-1,-1 0 1,1 1-1,0-1 1,-1 0 0,1 0-1,0 1 1,1-1-1,-1 0 1,0 0 0,1 0-1,-1 0 1,1 0 5,7 7-51,1 0 1,0-1-1,1 0 1,0-1-1,0 0 0,9 4 51,15 10-51,-21-11 53,0 1-1,-1 0 0,0 0 0,-1 2 0,-1-1 1,0 1-1,0 1 0,-1 0 0,-1 1 0,-1 0 1,0 0-1,0 0 0,-1 3-1,2 9 3,-2 1-1,0 1 1,-2-1-1,-1 1 1,-1 0-1,-2-1 1,-1 12-3,0-16 10,0 32 35,-2 0 1,-6 31-46,6-70 49,-1-1 1,-1 1-1,-1-1 1,0 0-1,-1 0 1,-1 0-1,0-1 1,-1 0-1,-1-1 1,-8 12-50,11-20 20,0 1 1,0-1-1,-1-1 1,0 1-1,0-1 1,0 0-1,0-1 1,-1 0-1,0 0 0,0 0 1,0-1-1,0 0 1,0-1-1,-1 0 1,1 0-1,-1-1 1,0 0-1,1 0 1,-1-1-1,-3-1-20,9 1 6,0 0 0,1 0 0,-1-1 0,0 0 0,0 1 0,1-1 0,-1 0 1,0 0-1,1-1 0,-1 1 0,1-1 0,-1 1 0,1-1 0,0 0 0,0 1 0,0-1 0,0 0 0,0 0 0,0-1 0,0 1 0,1 0 0,-1-1 0,1 1 0,0-1 0,-1 1 0,1-1 0,0 0 0,1 1 0,-1-1 0,0-2-6,-2-10-3,1 0 0,0 0 0,1 0 0,0-1 0,2-3 3,-1 8 5,1-13-7,2 0 0,0 0 0,2 0 0,0 0 1,2 1-1,0 0 0,2 1 0,6-13 2,24-42-57,35-53 57,-67 118-3,105-167-163,52-54 166,-138 208-806,-26 25-677</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54.024"/>
    </inkml:context>
    <inkml:brush xml:id="br0">
      <inkml:brushProperty name="width" value="0.2" units="cm"/>
      <inkml:brushProperty name="height" value="0.2" units="cm"/>
      <inkml:brushProperty name="color" value="#66CC00"/>
    </inkml:brush>
  </inkml:definitions>
  <inkml:trace contextRef="#ctx0" brushRef="#br0">1 116 1040,'0'0'188,"0"0"-144,8 18-16,-2-4-7,2 2 18,-1 0 0,-1 0 0,0 1 0,-2 0 0,1 0 0,0 13-39,1 50 420,-3 53-420,-3-133 5,1 0 1,-1 1-1,0-1 0,0 0 1,0 0-1,0 1 0,0-1 0,0 0 1,0 1-1,0-1 0,1 1 1,-1-1-1,0 0 0,0 1 0,-1-1 1,1 0-1,0 1 0,0-1 0,0 0 1,0 1-1,0-1 0,0 0 1,0 1-1,0-1 0,-1 0 0,1 0 1,0 1-1,0-1 0,0 0 1,-1 1-1,1-1 0,0 0 0,0 0 1,-1 0-1,1 1 0,0-1 1,-1 0-1,1 0 0,0 0 0,-1 0 1,1 1-1,0-1 0,-1 0 1,1 0-1,0 0-5,-7-18 332,5-7-322,1 0 0,1-1 0,1 1 0,1 0 0,1-1 0,1 1 0,2 0 0,0 1 1,2 0-1,0 0 0,2 0 0,5-6-10,-8 14-17,1 1 0,1 0 0,1 0 1,0 1-1,0 1 0,9-9 17,-13 17-31,-1 1 1,1-1 0,0 1-1,0 0 1,0 1-1,0-1 1,1 1-1,0 0 1,-1 1-1,1 0 1,0 0-1,0 0 1,0 1-1,0 0 1,1 0 0,-1 1-1,2 0 31,9 2-75,1 0 0,-1 1 0,0 1-1,0 0 1,0 2 0,-1 0 0,16 8 75,-16-6-7,1-1 0,0-1 0,0 0 0,1-1 0,-1-2 0,1 1 0,18-1 7,-36-3 5,-1 0 0,1 0-1,-1 0 1,0 0 0,1 0 0,-1-1-1,1 1 1,-1 0 0,0 0-1,1 0 1,-1-1 0,1 1 0,-1 0-1,0 0 1,1-1 0,-1 1-1,0 0 1,0-1 0,1 1 0,-1 0-1,0-1 1,0 1 0,1-1-1,-1 1 1,0 0 0,0-1 0,0 1-1,0-1 1,0 1 0,1-1-1,-1 1 1,0-1 0,0 1 0,0 0-1,0-1 1,0 1 0,-1-1-1,1 1 1,0-1 0,0 1-5,0-1 15,0 0 1,0 0-1,-1-1 1,1 1-1,0 0 1,-1 0-1,1 0 0,-1 1 1,1-1-1,-1 0 1,1 0-1,-1 0 1,0 0-1,1 0 1,-1 1-1,0-1 0,0 0 1,0 0-1,1 1 1,-2-1-16,-3-1 11,0 0 0,0 0 0,0 1 0,-1 0-1,1 0 1,-1 0 0,1 0 0,-1 1 0,1 0 0,-1 0 0,1 1 0,-1-1 0,1 1 0,-1 1 0,1-1 0,0 1 0,0-1 0,-2 2-11,-2 1 12,0 0 0,0 0 1,1 1-1,0 1 0,0-1 1,0 1-1,0 0 0,1 1 1,-6 6-13,7-6-12,0 0 0,1 0-1,0 1 1,0 0 0,0 0 0,1 0 0,0 1 0,1-1-1,0 1 1,0 0 0,1 0 0,0 0 0,0 0 0,1 0 0,0 0-1,1 0 1,0 1 0,1 2 12,-1-10-9,1 0 0,0-1-1,0 1 1,0 0 0,0-1-1,0 1 1,0-1 0,0 0 0,0 1-1,1-1 1,-1 0 0,1 1-1,-1-1 1,1 0 0,-1 0 0,1 0-1,-1 0 1,1-1 0,0 1-1,0 0 1,-1-1 0,1 1 0,0-1-1,0 0 1,0 1 0,-1-1 0,1 0-1,0 0 1,0 0 0,0 0 9,6 0-1,1 0 1,-1 0-1,0 0 1,0-1-1,1 0 1,2-2 0,-2 0 4,1-1 0,-1 0 0,0-1 0,-1 0 0,1 0 0,-1-1 0,0 0 0,4-4-4,61-61 48,-47 44-40,-7 8-5,-12 10 1,1 1-1,-1 1 0,1-1 0,1 1 1,-1 1-1,1 0 0,6-3-3,-16 31-112,-16 37 153,13-47-30,0 0 0,1 0 1,0 0-1,0 0 0,2 0 0,-1 10-11,2-20 1,-1 0-1,1 0 0,0 1 0,0-1 1,1 0-1,-1 0 0,0 0 0,1 1 1,0-1-1,-1 0 0,1 0 0,0 0 1,0 0-1,0 0 0,0 0 0,1 1 0,0-1 1,1-1 0,-1 0 0,0 1 0,1-1 0,-1 0 0,0-1-1,1 1 1,-1 0 0,1-1 0,0 1 0,-1-1 0,1 0 0,-1 1-1,3-2 0,2 2 7,-1 0 0,1-1-1,0 0 1,0 0-1,0 0 1,-1-1-1,1 0 1,0-1 0,0 1-1,-1-1 1,0-1-1,1 1 1,-1-1-1,0 0 1,0-1 0,0 1-1,-1-1 1,1 0-1,-1-1 1,0 1-1,0-1 1,0 0 0,-1 0-1,0 0 1,0-1-1,0 0 1,0 0-1,1-4-6,5-8 11,-8 12-6,1 0 0,0 1 0,1-1 0,-1 1 0,1 0 0,0 0 0,0 0 0,2-1-5,-3 5 8,2 31-61,0-10 61,-4-12 2,1-1 0,0 0 1,0 1-1,1-1 0,0 0 0,0 0-10,-2-5 2,0 0 0,0 0 0,0-1 0,1 1 0,-1-1-1,0 1 1,1-1 0,-1 0 0,1 1 0,0-1 0,-1 0 0,1 0 0,0 0 0,0 0-1,0 0 1,-1-1 0,1 1 0,0 0 0,0-1 0,0 0 0,0 1 0,0-1 0,0 0-1,2 0-1,1 0 3,-1 0 0,1-1 0,-1 1 0,0-1 0,1 0 0,-1 0-1,0-1 1,1 1 0,-1-1 0,0 0 0,0 0 0,-1 0-1,1-1 1,0 0 0,-1 1 0,1-1 0,-1-1-3,7-6 19,-1-1 1,0 0 0,-1 0 0,5-10-20,24-32 30,-19 134-168,-18-79 139,1 1 0,-1-1-1,1 0 1,-1 1 0,1-1-1,0 1 1,0-1-1,0 0 1,0 0 0,0 1-1,0-1 1,1 0 0,-1 0-1,1 0 1,-1 0-1,1-1 1,0 1 0,0 0-1,0-1 1,0 1 0,0-1-1,0 0 1,0 1-1,0-1 1,1 0 0,-1 0-1,0-1 1,1 1 0,-1 0-1,0-1 1,1 1-1,-1-1 1,1 0 0,-1 0-1,1 0 1,-1 0 0,1 0-1,-1-1 1,1 1-1,-1-1 1,1 0 0,-1 1-1,0-1 1,0 0-1,1 0 1,-1-1-1,15-5 40,-2-1 0,1-1 1,-1 0-1,0-1 0,10-9-40,-15 11 120,16-9 76,-26 17-198,1 1-1,0-1 1,0 0 0,-1 0-1,1 0 1,0 1 0,0-1-1,-1 0 1,1 0 0,0 1 0,-1-1-1,1 1 1,0-1 0,-1 1-1,1-1 1,-1 1 0,1-1-1,-1 1 1,1 0 0,-1-1-1,1 1 1,-1 0 0,0-1 0,1 1-1,-1 0 1,0-1 0,1 1-1,-1 0 1,0 0 0,0-1-1,0 1 1,0 0 0,0 0-1,0 0 1,0-1 0,0 1 0,0 0 2,2 7-103,1 0 0,0 0 0,0 0 0,1 0 0,2 4 103,8 14-662</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5.367"/>
    </inkml:context>
    <inkml:brush xml:id="br0">
      <inkml:brushProperty name="width" value="0.2" units="cm"/>
      <inkml:brushProperty name="height" value="0.2" units="cm"/>
      <inkml:brushProperty name="color" value="#66CC00"/>
    </inkml:brush>
  </inkml:definitions>
  <inkml:trace contextRef="#ctx0" brushRef="#br0">336 12 48,'0'0'273,"0"0"-75,0 0-74,0 0 17,0 0-25,0 0-33,-5-11 760,-20 13-829,0 1 1,1 1-1,-1 2 1,1 0 0,0 2-1,0 1-14,-79 20 123,79-25-84,-8 1 98,32-5-136,0 0 0,0 0 0,0 1 0,0-1 0,0 0 0,0 0 0,0 0 0,0 0 0,0 0 0,0 0 0,0 0 0,0 0 0,0 0 0,0 0 0,0 0 0,0 0 0,0 0 0,0 0 0,0 0 0,0 0 0,0 0 0,0 0 0,0 1 0,0-1 0,0 0 0,0 0 0,0 0 0,0 0 0,0 0 0,0 0 0,0 0 0,0 0 0,0 0 0,0 0-1,0 0 1,0 0 0,0 0-1,21 1-26,194-10 13,27 1-616,-187 9-111</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6.181"/>
    </inkml:context>
    <inkml:brush xml:id="br0">
      <inkml:brushProperty name="width" value="0.2" units="cm"/>
      <inkml:brushProperty name="height" value="0.2" units="cm"/>
      <inkml:brushProperty name="color" value="#66CC00"/>
    </inkml:brush>
  </inkml:definitions>
  <inkml:trace contextRef="#ctx0" brushRef="#br0">59 187 1072,'0'0'520,"0"0"-233,0 0-214,0 0-27,-4 27 55,-23 165 222,3 79-323,23-134 75,1-77-150,0-47-149,0-16-186,-2-132 231,2-100 181,2 192 47,2 1 0,2 0-1,2 0 1,7-18-49,-9 42 24,0 0 1,2 0-1,0 0 1,1 1 0,1 0-1,0 1 1,1 0-1,1 1 1,1 0 0,0 1-1,11-10-24,-14 15 3,0 1 0,0 1-1,1-1 1,0 2 0,0-1 0,1 2-1,0-1 1,0 2 0,0-1 0,0 2 0,1 0-1,-1 0 1,1 1 0,0 0 0,0 2-1,0-1 1,9 2-3,-18 0-3,1 0 0,-1 0 0,1 0 0,-1 1 0,0-1 0,1 1 1,-1 0-1,0 1 0,0-1 0,0 1 0,-1-1 0,1 1 0,0 0 0,-1 1 0,0-1 0,0 1 0,0-1 0,0 1 0,-1 0 0,1 0 0,-1 0 0,0 0 0,0 0 0,-1 1 1,1-1-1,-1 1 0,0-1 0,0 1 0,0 1 3,3 18 2,-1-1 1,0 1-1,-2 0 0,-1 0 1,-1 0-3,-1-5 10,0 1 1,-1-1-1,-2 0 0,1 0 1,-2-1-1,-1 1 1,0-1-1,-1-1 1,-1 1-1,-1-1 0,-5 7-10,5-9-2,0-1 0,-1 0-1,-1-1 1,0 0-1,-1-1 1,0 0-1,-1-1 1,0 0-1,-1-2 1,0 1 0,0-2-1,-14 6 3,19-11-8,-1 0-1,1 0 1,-1-1-1,1 0 1,-1-1 0,0 0-1,1-1 1,-6 0 8,11 0 32,1 0 0,0-1 0,-1 1 0,1-1 0,0 0 0,0 0 0,0 0 0,0-1 0,0 0 0,0 1 0,0-1 0,0-1 0,1 1 0,-1 0 0,1-1 0,-1 0 0,1 0 0,0 0 1,0 0-1,0 0 0,-1-4-32,4 7 12,-1 1 1,1-1 0,0 0 0,0 0-1,0 0 1,0 0 0,0 0 0,0 0-1,0 0 1,-1 0 0,1 0 0,0 0 0,0 0-1,0 0 1,0 1 0,0-1 0,0 0-1,-1 0 1,1 0 0,0 0 0,0 0-1,0 0 1,0 0 0,0 0 0,-1 0-1,1-1 1,0 1 0,0 0 0,0 0 0,0 0-1,0 0 1,0 0 0,-1 0 0,1 0-1,0 0-12,5 18-118,10 10 81,2 0 1,0-1 0,2-1 0,1-1 0,1 0 0,1-2-1,1 0 1,1-2 0,1-1 0,0 0 0,2-2 0,0-1-1,1-1 1,1-2 0,0-1 0,24 8 36,9-4-674,-9-4-534</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2.275"/>
    </inkml:context>
    <inkml:brush xml:id="br0">
      <inkml:brushProperty name="width" value="0.2" units="cm"/>
      <inkml:brushProperty name="height" value="0.2" units="cm"/>
      <inkml:brushProperty name="color" value="#008C3A"/>
    </inkml:brush>
  </inkml:definitions>
  <inkml:trace contextRef="#ctx0" brushRef="#br0">201 9 40,'0'0'287,"0"0"-41,0 0-5,0 0 40,0 0-21,0 0-28,-15-1 159,387 12-426,53-24 55,-413 12-21,49-2 16,-1 1-1,1 5 1,0 2 0,-1 3-1,29 9-14,-34-6-3,0-3 0,-1-3 0,0-2-1,1-3 1,14-3 3,42 0 5,295-7 22,201 10-375,-596 0 355,-1-1-1,1-1 1,-1-1 0,1 0 0,-1 0-1,7-5-6,-11 5-4,1-1 0,-2 3 0,2-2 0,0 1 0,0 0 0,0 1 0,0-1 0,1 2-1,-3-1 1,2 1 0,0 0 0,0 1 0,0-1 0,0 2 0,0-1 0,0 1 0,2 1 4,5 5 18,-8-6-16,-1 1-1,1 0 0,-1-1 0,0 2 1,0 0-1,0-1 0,-1 1 0,3 3-1,-4-4 4,-2 0 1,0 0-1,2 0 0,-1 1 1,-1 0-1,0-1 0,-1 1 1,2 0-1,-1 0 0,-1 0 1,2-1-1,-2 2 0,0-2 0,0 2 1,0-2-1,0 4-4,-14 520 89,0 6-13,14 104-93,0-637 24,0 0 31,-27 13-28,0 0 0,0-4 0,1 1 0,-3-3 0,-21 3-10,-33 3 8,-27-4-8,-25-6-127,-67-11 127,-23-1 81,-31-7-121,0 0 118,-57 0 13,-4 1-4,66 8-58,-112 3 46,236 18-54,99-8-19,-1-3-1,-1 0 0,1-1 0,-1-2 0,0-2 0,1 1 0,-1-4 0,-11-4-1,40 7 1,0-1-1,-1 1 1,2-1 0,-1 2 0,1-3 0,-2 1-1,2 2 1,0-3 0,-1 1 0,1 2 0,0-2-1,0-1 1,0 3 0,1-2 0,-1-1 0,0 3-1,2-2 0,-2-5-3,1-43 20,3 1 0,2 1 0,5-18-17,3-17-14,-12 56 72,-2 23-119,-2 2 0,4-1 1,-2 0-1,0 0 0,0 0 1,1 1-1,-1-1 1,2 0-1,-1 0 0,0 0 1,1 1-1,-1-2 61,8-6-1119</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6.627"/>
    </inkml:context>
    <inkml:brush xml:id="br0">
      <inkml:brushProperty name="width" value="0.2" units="cm"/>
      <inkml:brushProperty name="height" value="0.2" units="cm"/>
      <inkml:brushProperty name="color" value="#66CC00"/>
    </inkml:brush>
  </inkml:definitions>
  <inkml:trace contextRef="#ctx0" brushRef="#br0">0 268 1088,'0'0'930,"0"0"-485,0 0-295,0 0-117,0 0-12,0 0-37,13-1 19,8-1 2,88-12-107,-100 13 71,-1-1 0,0 0 0,1-1 0,-1 0-1,0 0 1,-1-1 0,1 0 0,-1 0 0,1-1-1,-1 1 1,-1-2 0,2 0 31,-6 3-10,1-1 1,-1 0-1,0 1 0,0-1 1,-1 0-1,1 0 0,-1 0 1,0-1-1,0 1 1,0 0-1,0 0 0,-1 0 1,0-1-1,0 1 0,0 0 1,0-1-1,-1 1 0,0 0 1,1 0-1,-2-4 10,-1 0 16,1-1 0,-1 0 0,0 1 0,-1-1 1,0 1-1,0 0 0,-1 0 0,0 1 0,-2-3-16,6 8 27,-1-1 1,0 1-1,-1 0 0,1-1 0,0 1 1,-1 0-1,1 0 0,-1 1 0,0-1 1,1 0-1,-1 1 0,0 0 0,0-1 1,0 1-1,0 0 0,0 1 0,0-1 1,-2 0-28,3 2 3,0-1 0,0 0 1,0 1-1,0 0 0,0-1 0,0 1 1,0 0-1,0 0 0,0 0 1,0 0-1,0 1 0,1-1 0,-1 0 1,0 1-1,1-1 0,-1 1 1,1-1-1,0 1 0,-1 0 0,1 0 1,0 0-1,0-1 0,0 1 1,0 0-1,1 0 0,-1 1-3,-7 19 1,1 0-1,2 0 1,0 0-1,1 0 1,2 1-1,0-1 1,1 1 0,1 0-1,2-1 1,0 3-1,-1-19 2,-1-1 1,1 0 0,0-1-1,0 1 1,1 0 0,0 0 0,0 0-1,0-1 1,0 1 0,1-1-1,-1 0 1,1 1 0,0-1 0,0-1-1,1 1 1,3 3-3,-1-2-2,0-1 0,0 0 0,1 0 0,0 0 0,-1-1 0,2 0 0,-1 0 0,0-1 1,0 0-1,6 1 2,9 0-184,0-1 0,0 0 1,1-2-1,-1-1 0,0 0 1,1-2-1,5-2 184,29-9-1431</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7.043"/>
    </inkml:context>
    <inkml:brush xml:id="br0">
      <inkml:brushProperty name="width" value="0.2" units="cm"/>
      <inkml:brushProperty name="height" value="0.2" units="cm"/>
      <inkml:brushProperty name="color" value="#66CC00"/>
    </inkml:brush>
  </inkml:definitions>
  <inkml:trace contextRef="#ctx0" brushRef="#br0">267 0 840,'0'0'390,"0"0"-106,0 0-6,0 0 65,0 0-29,0 0-176,-21 19-88,16-14-48,-6 3 3,0 2-1,1-1 1,0 1 0,1 1-1,0 0 1,0 0-1,2 1 1,-1 0-1,1 0 1,1 1 0,0 0-1,1 0 1,1 0-1,0 1 1,0-1 0,0 7-5,-10 123 58,6 0 1,9 89-59,-6 127 143,2-328-158,0 0 0,-2-1 0,-3 6 15,5-23-163,-1 0 0,0-1 0,-1 1-1,0-1 1,-1 0 0,-1-1 0,0 1 0,-2 2 163,-13 7-1415</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7.448"/>
    </inkml:context>
    <inkml:brush xml:id="br0">
      <inkml:brushProperty name="width" value="0.2" units="cm"/>
      <inkml:brushProperty name="height" value="0.2" units="cm"/>
      <inkml:brushProperty name="color" value="#66CC00"/>
    </inkml:brush>
  </inkml:definitions>
  <inkml:trace contextRef="#ctx0" brushRef="#br0">0 146 952,'0'0'216,"0"0"-160,159-58-16,-77 33 0,4 1-32,4 1-16,-8 8-440</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7.844"/>
    </inkml:context>
    <inkml:brush xml:id="br0">
      <inkml:brushProperty name="width" value="0.2" units="cm"/>
      <inkml:brushProperty name="height" value="0.2" units="cm"/>
      <inkml:brushProperty name="color" value="#66CC00"/>
    </inkml:brush>
  </inkml:definitions>
  <inkml:trace contextRef="#ctx0" brushRef="#br0">1 275 656,'0'0'766,"0"0"-514,0 0-207,25-7-20,-3 1-31,5 0-66,-1-1 1,0-1 0,-1-2-1,0 0 1,0-2 0,0-1 71,-20 10-28,-1-1 0,0 1 1,0-1-1,-1 0 0,1 0 1,-1 0-1,0-1 0,0 1 1,0-1-1,0 1 0,-1-1 1,0 0-1,0 0 0,1-5 28,-2 8 3,-1 0 1,1 0-1,-1 0 0,1 0 0,-1 0 0,0-1 0,0 1 0,0 0 0,0 0 0,0 0 0,-1 0 0,1-1 1,0 1-1,-1 0 0,0 0 0,0 0 0,1 0 0,-1 0 0,0 0 0,0 0 0,-1 0 0,1 1 0,0-1 0,-1 0 1,1 1-1,-1-1 0,1 1 0,-1-1 0,0 1 0,0 0 0,1 0 0,-1 0 0,0 0 0,0 0 0,0 0 1,-2 0-4,0 0 22,1 0 1,0 1 0,-1-1 0,1 1 0,0 0 0,-1 0-1,1 0 1,0 1 0,-1-1 0,1 1 0,0 0 0,0 0-1,0 0 1,-1 0 0,1 0 0,0 1 0,1-1 0,-1 1-1,0 0 1,0 0 0,1 0 0,-1 0 0,1 1 0,-1-1-1,1 1 1,0-1 0,0 1 0,0 0 0,1 0 0,-1 0-1,0 0-22,-6 11 31,1 0-1,0 1 1,0 0-1,2 0 1,-4 14-31,6-20 11,1 1-1,0 0 1,0 0 0,1 0 0,0 1 0,1-1-1,0 0 1,1 4-11,-1-11-1,1 0 0,-1-1-1,1 1 1,0 0 0,0-1-1,0 1 1,0-1 0,0 1-1,0-1 1,1 1 0,0-1-1,-1 0 1,1 0 0,0 0-1,0 0 1,0 0 0,0 0-1,0 0 1,0-1 0,1 1-1,-1-1 1,0 1 0,1-1-1,-1 0 1,1 0 0,0 0-1,-1-1 1,1 1 0,0 0-1,0-1 1,-1 0 0,2 0 1,8 1-7,0 0 0,0-1 0,0-1 0,0 0 0,0-1 0,-1 0 0,1-1 0,-1 0 0,1 0 0,-1-2 0,0 1 0,6-5 7,-14 7 7,1 0 1,-1 1 0,0-1 0,1 1-1,-1-1 1,1 1 0,-1 0 0,1 1-1,0-1 1,-1 0 0,1 1 0,0 0 0,0 0-1,-1 0 1,1 1 0,0-1 0,-1 1-1,1 0 1,0 0 0,-1 0 0,1 0-1,-1 0 1,0 1 0,1 0 0,-1 0-1,0 0 1,0 0 0,0 0 0,0 0-1,0 1 1,-1 0 0,1-1 0,-1 1-1,0 0 1,0 0 0,2 3-8,5 10 51,-1 0 1,0 0-1,-2 1 1,0 0-1,0 1 1,1 13-52,-7-31 15,0 0 1,0 0 0,0 0-1,0 1 1,0-1-1,0 0 1,0 0-1,0 0 1,0 0-1,0 0 1,0 0-1,0 0 1,0 1 0,0-1-1,0 0 1,0 0-1,0 0 1,0 0-1,0 0 1,0 0-1,0 0 1,1 1-1,-1-1 1,0 0 0,0 0-1,0 0 1,0 0-1,0 0 1,0 0-1,0 0 1,0 0-1,0 0 1,0 0 0,0 0-1,1 0 1,-1 1-1,0-1 1,0 0-1,0 0 1,0 0-1,0 0 1,0 0-1,0 0 1,1 0 0,-1 0-1,0 0 1,0 0-1,0 0 1,0 0-1,0 0 1,0 0-1,0 0 1,1 0 0,-1 0-1,0-1 1,0 1-1,0 0 1,0 0-1,0 0 1,0 0-1,0 0 1,0 0-1,0 0 1,1 0 0,-1 0-16,6-12 413,5-22-350,-10 28-18,16-41-287,1 0-1,3 1 1,1 1-1,3 1 0,1 2 1,2 0-1,2 2 1,3-1 242,5-3-690</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8.891"/>
    </inkml:context>
    <inkml:brush xml:id="br0">
      <inkml:brushProperty name="width" value="0.2" units="cm"/>
      <inkml:brushProperty name="height" value="0.2" units="cm"/>
      <inkml:brushProperty name="color" value="#66CC00"/>
    </inkml:brush>
  </inkml:definitions>
  <inkml:trace contextRef="#ctx0" brushRef="#br0">0 794 1488,'0'0'527,"0"0"-197,5-25-305,-1-5-49,1-2 9,0 0-1,3 1 0,0 0 0,3-2 16,103-321 323,-83 249-212,11-16-111,-40 158-156,-11 20 267,-2-1 1,-12 29-112,6-20 62,-6 45-62,20-89-3,-11 106 43,13-114-42,1 0-1,0 0 1,1 0-1,0 0 1,1 0-1,1 0 1,0 0-1,2 3 3,-3-12-12,1 0-1,0 1 0,1-1 0,-1 0 1,1 0-1,-1 0 0,1-1 0,0 0 1,0 1-1,1-1 0,-1-1 0,1 1 1,0-1-1,-1 1 0,1-1 0,0-1 1,0 1-1,0-1 0,0 0 0,1 0 1,-1 0-1,0-1 0,0 1 0,3-2 13,6 2-74,1-1-1,-1 0 0,0-1 0,0-1 0,0 0 1,0-1-1,0 0 0,8-4 75,35-22-300,-54 28 301,-1-1-1,0 0 0,1 1 0,-1-1 0,0 0 0,0 0 0,0 0 0,0 0 0,0 0 1,-1-1-1,1 1 0,-1 0 0,1-1 0,-1 1 0,0-1 0,0 0 0,0 1 0,0-1 1,-1 0-1,1-2 0,-2 5 17,0-1 1,0 1 0,-1 0 0,1 0-1,0-1 1,-1 1 0,1 0 0,0 0 0,0 0-1,-1 0 1,1 0 0,0 1 0,-1-1-1,1 0 1,0 1 0,0-1 0,-1 0-1,1 1 1,0 0 0,0-1 0,0 1-1,-1 0-17,-2 4 13,1-1 0,-1 1-1,1 0 1,0 0 0,0 0-1,1 0 1,-1 1 0,1-1-1,0 1 1,1-1 0,0 1-1,-1 0 1,2 0-1,-1-1 1,1 6-13,-1-6 8,1 1 0,-1 0-1,2 0 1,-1-1 0,0 1 0,1 0-1,0-1 1,1 1 0,-1 0-1,1-1 1,0 0 0,0 1 0,1-1-1,0 0 1,0 0 0,0 1-8,2-2 2,-1 0 1,0-1 0,1 1-1,0-1 1,0 0-1,0 0 1,0 0-1,0-1 1,1 0 0,-1 0-1,1 0 1,-1-1-1,5 1-2,9 1 16,0-1 0,0-1 0,9-1-16,-23 0 2,-2 0-3,0 0 0,-1 0 1,1-1-1,-1 1 0,1 0 1,0-1-1,-1 1 0,1-1 1,-1 0-1,1 0 0,-1 0 1,0 0-1,1-1 1,-1 1-1,0 0 0,0-1 1,0 0-1,0 1 0,0-1 1,0 0-1,0 0 0,-1 0 1,1 0-1,-1-1 1,1 1-1,-1 0 0,0 0 1,0-1-1,0 1 0,0-1 1,0 1-1,-1-1 0,1 0 1,-1 1-1,0-1 0,0 0 1,1-4-74,-1 0 0,0-1 0,-1 1 0,0 0 0,0 0 0,0 0 0,-1 0-1,0 0 1,-1 1 0,1-1 0,-1 1 0,0-1 0,-2-1 74,-27-37-1086</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9.274"/>
    </inkml:context>
    <inkml:brush xml:id="br0">
      <inkml:brushProperty name="width" value="0.2" units="cm"/>
      <inkml:brushProperty name="height" value="0.2" units="cm"/>
      <inkml:brushProperty name="color" value="#66CC00"/>
    </inkml:brush>
  </inkml:definitions>
  <inkml:trace contextRef="#ctx0" brushRef="#br0">0 83 912,'0'0'664,"0"0"-152,0 0-151,0 0-249,0 0-64,0 0 32,138-42 8,-18 28-8,1 1-56,-9 5-40,-18 2 80,-34 6-128,-4 0-32,-13 25-304,-17 2-1017</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0.198"/>
    </inkml:context>
    <inkml:brush xml:id="br0">
      <inkml:brushProperty name="width" value="0.2" units="cm"/>
      <inkml:brushProperty name="height" value="0.2" units="cm"/>
      <inkml:brushProperty name="color" value="#66CC00"/>
    </inkml:brush>
  </inkml:definitions>
  <inkml:trace contextRef="#ctx0" brushRef="#br0">160 0 424,'0'0'676,"0"0"-298,0 0-181,0 0-46,0 0-3,-20 16-12,-64 56-12,78-64-115,0-1 0,0 1 1,1 1-1,0-1 0,1 0 0,0 1 0,0 0 1,1 0-1,0 0 0,0 1 0,1-1 1,1 1-1,-1-1 0,2 1 0,-1 0 1,1-1-1,1 5-9,-2 2 11,1 0-11,-1-1 1,2 0-1,0 0 0,0 1 1,2-1-1,3 12 0,-4-22-1,0 1 1,0-1-1,0 0 1,1 0-1,0 0 1,0 0-1,0 0 1,1-1-1,0 0 1,0 1-1,0-1 1,0-1-1,0 1 1,1-1-1,0 1 1,-1-1-1,1 0 1,1-1-1,-1 0 1,1 1 0,6 1 4,0 0-1,0-1 1,0 0 0,0-1 0,1 0 0,-1-1-1,0-1 1,1 0 0,-1 0 0,1-1-1,-1-1 1,10-2-4,-20 3-1,0-1 0,0 1 0,0 0 0,0-1 0,-1 1 0,1-1 0,0 1 0,-1-1 0,1 0 0,-1 0-1,0 0 1,1 0 0,-1 0 0,0 0 0,0 0 0,-1 0 0,1 0 0,0 0 0,-1-1 0,1 1 0,-1 0 0,1 0 0,-1-1 0,0 1 0,0 0 0,0-1-1,-1 1 1,1 0 0,0-1 0,-1 1 0,1 0 0,-1 0 0,0 0 0,0 0 0,0-1 1,-2-5 5,0 0 0,0 0 0,-1 0 0,1 1 0,-2-1 0,1 1 0,-1 0 0,-5-5-5,-15-11 66,-1 2-1,-1 1 1,-12-7-66,4 3 43,33 24-42,1-1 1,-1 0-1,1-1 1,0 1-1,-1 0 1,1 0 0,0 0-1,0-1 1,0 1-1,0-1 1,0 1-1,0-1 1,0 1-1,0-1 1,1 0-1,-1 1 1,1-1-1,-1 0 1,1 1-1,0-1 1,-1 0-1,1 0 1,0-1-2,1 0 1,-1 0 0,1 0 1,0 0-1,0 0 0,0 0 0,0 0 1,1 0-1,-1 1 0,1-1 1,0 0-1,0 1 0,2-3-1,5-5 3,1 1 0,0 0-1,1 0 1,0 1 0,9-5-3,-10 7-6,1 0 1,0 0-1,0 1 1,0 1-1,1-1 0,0 2 1,0 0-1,0 0 1,0 1-1,0 1 0,0 0 1,1 1-1,-1 0 1,0 0-1,8 3 6,-16-2-5,0 0 0,0 1 0,0 0 0,-1 0 0,1 0 1,-1 0-1,1 1 0,-1-1 0,0 1 0,0 0 0,0 0 0,-1 0 0,1 0 0,0 1 1,-1-1-1,0 1 0,0-1 0,0 1 0,0 0 0,-1 0 0,0 0 0,1 0 0,-1 0 1,-1 0-1,1 3 5,3 16-2,-1 0 1,-1 0-1,-2 0 1,0 5 1,0-12 17,0 161 7,0-177-26,0 1-1,0-1 0,0 0 1,0 1-1,0-1 0,0 0 1,0 1-1,0-1 0,0 0 1,0 0-1,0 1 0,0-1 1,0 0-1,0 1 0,0-1 1,1 0-1,-1 0 0,0 1 1,0-1-1,0 0 0,0 0 1,1 1-1,-1-1 0,0 0 1,0 0-1,1 0 0,-1 0 1,0 1-1,0-1 0,1 0 1,-1 0-1,0 0 0,0 0 1,1 0-1,-1 0 0,0 0 1,1 1-1,-1-1 0,0 0 3,16-5-58,11-15 4,5-10 48,-1-2-1,-1-2 1,-3-1-1,0 0 1,-2-2-1,19-40 7,-40 77 164,0 10-109,4 23-73,-5-19 51,-1-6-16,8 32 24,1 0 1,2 0-1,2-1 1,2-1-1,8 14-41,-22-48-46,1 0-1,-1 0 1,1-1-1,-1 1 1,1-1-1,0 0 1,0 0 0,0 0-1,1 0 1,-1-1-1,1 1 1,-1-1 0,1 0-1,0-1 1,0 1-1,0-1 1,0 0 0,0 0-1,0-1 1,0 1-1,0-1 1,0 0-1,0 0 1,0-1 0,1 0 46,24-4-962</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0.581"/>
    </inkml:context>
    <inkml:brush xml:id="br0">
      <inkml:brushProperty name="width" value="0.2" units="cm"/>
      <inkml:brushProperty name="height" value="0.2" units="cm"/>
      <inkml:brushProperty name="color" value="#66CC00"/>
    </inkml:brush>
  </inkml:definitions>
  <inkml:trace contextRef="#ctx0" brushRef="#br0">1 147 264,'0'0'552,"0"0"-97,0 0-60,0 0-149,0 0-134,5-3-57,11-3-39,0 0 1,0 1-1,0 1 0,0 0 0,6 1-16,67-19-24,-88 22 26,0-1 0,0 0 0,0 1 0,0-1 0,0 0-1,-1 1 1,1-1 0,0 0 0,-1 0 0,1 0-1,0 0 1,-1 1 0,1-1 0,-1 0 0,0 0-1,1 0 1,-1 0 0,0 0 0,1 0 0,-1-1 0,0 1-1,0 0 1,0 0 0,0 0 0,0 0 0,0 0-1,0 0 1,0 0 0,-1 0 0,1 0 0,0 0 0,-1 0-2,1-3 6,-1 1 0,0 0 1,0 0-1,-1 0 1,1-1-1,0 1 1,-1 1-1,0-1 0,-1-2-6,1 2 9,0 1 0,0 0-1,0 0 1,0-1-1,-1 1 1,1 0 0,-1 1-1,1-1 1,-1 0-1,1 1 1,-1-1 0,0 1-1,0 0 1,0 0-1,0 0 1,0 0 0,0 1-1,0-1 1,0 1-1,0 0 1,0 0-1,0 0 1,0 0 0,0 0-1,0 1 1,-1-1-1,1 1 1,1 0 0,-1 0-1,0 0 1,0 0-1,0 0 1,0 1 0,1 0-1,-1-1 1,1 1-1,-1 0 1,1 0 0,0 0-1,0 0 1,-1 1-1,2-1 1,-1 1-9,-7 10 17,1 0-1,0 1 1,1 0-1,1 0 1,1 1 0,0 0-1,0 0 1,1 0 0,1 1-1,1 4-16,0-14-1,2 0-1,-1 0 0,1 1 0,0-1 1,0 1-1,1-1 0,0 0 0,0 0 1,0 1-1,1-1 0,0 0 1,0 0-1,0 0 0,1 0 0,0-1 1,0 1-1,1-1 0,-1 0 0,1 0 1,0 0-1,1 0 0,-1-1 0,1 1 1,0-1-1,0 0 0,3 1 2,3 1-19,1-1 0,0 0 0,-1-1 0,2 0 0,-1-1 0,0 0 0,0-1 0,9 0 19,21 0-513,40-2 513,-29-1-443,21 1-752</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1.281"/>
    </inkml:context>
    <inkml:brush xml:id="br0">
      <inkml:brushProperty name="width" value="0.2" units="cm"/>
      <inkml:brushProperty name="height" value="0.2" units="cm"/>
      <inkml:brushProperty name="color" value="#66CC00"/>
    </inkml:brush>
  </inkml:definitions>
  <inkml:trace contextRef="#ctx0" brushRef="#br0">254 229 1008,'0'0'727,"0"0"-320,0 0-168,-18-4 19,-60-11-16,73 14-236,0 1 0,0-1 1,0 1-1,0 0 0,0 1 1,0-1-1,0 1 1,0 0-1,0 0 0,1 1 1,-1-1-1,0 1 0,0 0 1,1 0-1,-1 1 0,1-1 1,0 1-1,0 0 1,0 0-1,0 1 0,1-1 1,-1 1-1,1 0 0,0 0 1,0 0-1,0 0 0,-2 4-6,0 2-10,-1 0-1,2 1 0,0-1 0,0 1 1,1 0-1,0 0 0,0 0 0,2 0 0,-1 0 1,1 11 10,1-19 3,0 1 1,1-1-1,-1 0 1,1 1-1,0-1 0,-1 0 1,1 0-1,1 1 1,-1-1-1,0 0 1,1 0-1,0 0 1,0 0-1,0-1 1,0 1-1,0 0 1,0-1-1,1 0 1,1 2-4,2 0-2,0 1 0,1-1 1,-1 0-1,1-1 0,0 0 0,0 0 1,1 0-1,6 1 2,14 2-86,1-1-1,-1-1 1,1-2-1,7-1 87,54 0-553,-89-1 541,0 0 0,0 0 0,0 0-1,1 0 1,-1 0 0,0-1 0,0 1 0,0 0 0,0 0 0,0-1 0,0 1 0,0-1 0,0 1-1,0-1 1,0 1 0,0-1 0,0 0 0,0 1 0,0-1 0,-1 0 0,1 0 0,0 1 0,0-1 0,-1 0-1,1 0 1,-1 0 0,1-1 12,0 0-8,0-1 1,-1 1-1,1-1 0,-1 0 0,0 1 0,0-1 0,0 1 1,0-1-1,0 0 0,0 1 0,-1-1 0,0 0 8,-3-12 8,0 0-1,-2 0 0,0 0 1,-1 0-8,5 10-11,-12-25 59,1 0-1,1-1 0,2-1 1,1 1-1,1-1 0,2-1 1,1 1-1,1-24-47,4 53 5,0 1-1,0-1 1,1 1 0,-1-1-1,1 1 1,-1-1 0,1 1-1,0 0 1,0 0-1,0-1 1,0 1 0,0 0-1,1 0 1,-1 0 0,1 0-1,-1 0 1,1 0-1,0 0 1,0 1 0,1-2-5,2 0 6,-1 0 0,2 0 1,-1 0-1,0 1 0,0 0 1,1 0-1,-1 0 0,1 1 1,2-1-7,5 0 0,1 0 0,0 1 1,0 0-1,0 1 0,0 1 1,0 0-1,8 3 0,-17-3-1,0 1-1,0 0 1,-1 0-1,1 0 1,0 1 0,-1 0-1,1 0 1,-1 0-1,0 0 1,0 1 0,-1 0-1,1-1 1,-1 1-1,1 1 1,-1-1 0,-1 0-1,1 1 1,0-1-1,-1 1 1,0 0-1,0 0 1,-1 0 0,1 0-1,-1 0 1,0 1 1,5 21 16,-2 0 0,-1 1 0,-1-1 0,-1 10-16,-1-35 0,-5 452 338,0-1-57,5-436-283,2 0 0,0 0 0,1 0 0,1-1 0,1 1-1,0-1 1,1 0 0,1 0 0,4 7 2,-8-16 5,1 0 0,0-1 1,0 1-1,1-1 0,-1 0 0,1 0 0,1-1 0,-1 0 1,1 0-1,0 0 0,0 0 0,0-1 0,1 0 0,0 0 1,-1-1-1,1 0 0,1 0 0,-1-1 0,0 0 0,1 0 1,6 1-6,-11-3 1,0 1 0,0-1 0,-1 0 0,1 0 0,0-1 0,0 1 0,-1 0 1,1-1-1,0 0 0,0 1 0,-1-1 0,1 0 0,-1 0 0,1-1 0,-1 1 0,1 0 0,-1-1 1,0 0-1,0 1 0,0-1 0,0 0 0,0 0 0,0 0 0,0-1 0,-1 1 0,1 0 1,-1-1-1,1 1 0,-1-1 0,0 1 0,0-1 0,0 1 0,0-1 0,0-1-1,2-11-17,-1 0 0,0-1 0,-1 1 0,-1 0 0,-1-15 17,1 21-12,-4-24 7,-1 1 1,-2-1-1,-1 1 1,-1 0-1,-2 0 1,-1 1 0,-8-12 4,-16-44 32,-1-17-44,-5-34 12,31 96-460,2 0-1,2-1 1,2 0-1,0-37 461,5 37-900</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2.742"/>
    </inkml:context>
    <inkml:brush xml:id="br0">
      <inkml:brushProperty name="width" value="0.2" units="cm"/>
      <inkml:brushProperty name="height" value="0.2" units="cm"/>
      <inkml:brushProperty name="color" value="#66CC00"/>
    </inkml:brush>
  </inkml:definitions>
  <inkml:trace contextRef="#ctx0" brushRef="#br0">163 4 568,'0'0'432,"0"0"-65,0 0-36,0 0-54,0 0-21,0 0-116,-21 11-10,-2 1-100,2 1 1,-20 14-31,38-25 4,0 1-1,0 0 1,1 1-1,-1-1 1,1 0 0,-1 1-1,1-1 1,0 1 0,1 0-1,-1 0 1,0 0 0,1 0-1,0 0 1,0 0-1,0 0 1,1 1-4,0 60 18,1-48-27,-1-13 8,1 1 0,0 0 0,0 0 0,0 0 0,1 0 0,-1-1 0,1 1 0,0-1 0,1 1 0,-1-1 0,1 0 0,0 0 0,0 0 0,0 0 0,0 0 1,1-1-1,-1 1 0,1-1 0,0 0 0,0 0 0,0-1 0,1 1 0,-1-1 0,1 0 0,-1 0 0,1 0 0,3 0 1,2 1-9,1 0 1,-1-1-1,1 0 0,-1-1 0,1 0 1,0-1-1,-1 0 0,1 0 0,0-1 0,-1-1 1,1 0-1,7-2 9,-14 3-3,0-1 0,0 1 0,-1 0 1,1-1-1,0 0 0,-1 0 0,1 0 0,-1-1 0,0 1 1,0-1-1,0 1 0,0-1 0,0 0 0,-1 0 0,1 0 1,-1-1-1,0 1 0,0-1 0,0 1 0,0-2 3,0 0 2,0 0-1,-1-1 1,0 1-1,-1 0 1,1-1-1,-1 1 1,0 0-1,0-1 1,0 1-1,-1-1 1,0 1-1,0 0 1,-2-6-2,0 2 7,-1-1 1,1 1-1,-2 0 1,1 0-1,-1 0 0,-1 0 1,0 1-1,0 0 0,0 0 1,-1 1-1,0-1 1,-1 2-1,1-1 0,-2 1 1,1 0-1,-1 0-7,1 3 15,-1-1 1,0 1-1,0 1 0,0 0 0,0 0 0,-1 0 0,1 2 0,-1-1 0,1 1 1,-6 0-16,9 1 2,0-1 0,0 1 0,-1 0 0,1 0 0,0 1 0,0-1 0,0 1 0,0 1 0,1-1 0,-1 1 0,1 0 0,-1 1 0,1-1 0,0 1 0,0 0 0,0 0-2,4-3-2,0 0 0,0 0 0,0 0 1,0 0-1,0 0 0,0 0 0,0 0 0,0 1 0,1-1 0,-1 0 0,0 1 0,1-1 0,-1 0 0,1 1 0,-1-1 0,1 1 1,0-1-1,0 0 0,-1 1 0,1-1 0,0 1 0,0-1 0,1 1 0,-1-1 0,0 1 0,0-1 0,1 2 2,0-1-5,1-1 0,-1 1 0,1 0 1,0-1-1,-1 1 0,1-1 0,0 1 0,0-1 0,0 0 0,0 0 0,0 0 0,0 0 0,0 0 0,0-1 0,0 1 0,1 0 5,12 2-23,0 0 0,0-1 0,0 0 1,12-1 22,-11-1-15,70 1-21,31-6 36,-90 3 4,-1-1 0,0-2 0,-1-1 0,1 0 0,-1-2 0,16-8-4,-40 17 0,0 1 1,0-1 0,-1 1-1,1 0 1,0-1-1,-1 1 1,0-1-1,1 1 1,-1 0-1,0-1 1,0 1-1,0 0 1,0 0-1,0-1 1,0 1 0,0 0-1,-1 1 0,1 0 0,-1 45 14,-1-27-2,2 1 0,0-1 0,2 0 1,0 0-1,2 5-12,-3-23 2,0 0 0,0-1 0,1 1 0,-1-1 0,1 0 1,-1 1-1,1-1 0,0 0 0,0 0 0,0 0 0,0 0 0,0 0 0,0 0 1,0-1-1,1 1 0,-1-1 0,1 0 0,-1 0 0,1 1 0,-1-2 0,1 1 0,0 0 1,-1 0-1,1-1 0,0 1 0,0-1 0,0 0 0,-1 0 0,3 0-2,2 0 6,0 0-1,-1-1 1,1 0 0,0 0-1,-1 0 1,1-1-1,0 0 1,-1 0-1,0 0 1,0-1 0,6-3-6,0-3 5,-1-1 1,0 0 0,-1-1 0,0 0 0,0 0 0,-1-1 0,-2 0 0,1-1-1,0 0 1,-1 0 0,-1-1 0,0 0 0,-1 0 0,-1 0 0,2-10-6,-2 9-3,-4 20-4,-3 22-6,3-10 2,0 0-1,2 1 1,-1-1 0,2 0-1,0-1 1,5 15 11,-6-27 2,-1 0 0,1 1 0,0-1 0,0 0 0,1 0 0,-1 0 0,1-1 0,-1 1 0,1-1 0,0 1 0,1-1-1,-1 0 1,1 0 0,-1 0 0,1-1 0,0 1 0,0-1 0,0 0 0,0 0 0,0 0 0,0-1 0,1 1 0,-1-1 0,1 0 0,-1 0 0,1-1 0,-1 1 0,2-1-2,-1 0-4,0 0 0,0 0 0,0 0 1,-1 0-1,1-1 0,0 0 1,0 0-1,-1 0 0,1-1 0,-1 1 1,1-1-1,-1 0 0,1-1 1,-1 1-1,1-1 4,2-4-9,0 1-1,-1-1 1,1-1 0,-1 1 0,0-1 0,-1 0 0,2-3 9,1-3 4,-2 3 14,1 1 0,0-1 0,1 1 0,6-6-18,-13 15-2,0 1 1,-1-1-1,1 1 1,0 0-1,-1-1 1,1 1-1,0 0 1,0 0 0,-1-1-1,1 1 1,0 0-1,0 0 1,-1 0-1,1 0 1,0 0-1,0 0 1,-1 0-1,1 0 1,0 1 0,0-1-1,-1 0 1,1 0-1,0 0 1,-1 1-1,1-1 1,0 0-1,-1 1 1,1-1-1,0 1 1,-1-1 0,1 1-1,-1-1 1,1 1-1,-1-1 1,1 1-1,-1 0 1,1-1-1,-1 1 2,21 29-80,-17-22 69,15 34 9,-17-36 18,0 0 1,1 0 0,-1-1-1,1 1 1,0-1 0,0 1-1,1-1 1,0 0 0,2 3-17,-5-8 131,4-3 451,21-48 374,-8 12-842,-17 37-111,17-31-4,1 1 0,1 2 0,3-2 1,-15 23-113,-1 0 0,2 1 0,-1-1 0,1 2 1,1-1-1,-1 1 0,1 1 0,0 0 0,1 0 0,-1 1 0,8-3 113,24-5-697,-6 2-413</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7.025"/>
    </inkml:context>
    <inkml:brush xml:id="br0">
      <inkml:brushProperty name="width" value="0.2" units="cm"/>
      <inkml:brushProperty name="height" value="0.2" units="cm"/>
      <inkml:brushProperty name="color" value="#008C3A"/>
    </inkml:brush>
  </inkml:definitions>
  <inkml:trace contextRef="#ctx0" brushRef="#br0">397 32 272,'0'0'267,"0"0"-15,0 0 33,0 0 42,0 0-38,0 0-5,-3-7-40,0 6-233,1-2 0,-1 1 0,0-1 0,0 1-1,0 1 1,0-3 0,1 3 0,-1-1 0,0 1-1,-1 1 1,1-2 0,0 1 0,-1 1 0,1 0-1,-1-2 1,1 2 0,0 0 0,-1 0-1,1 0 1,-1 2 0,1-2 0,-1 0 0,1 1-1,0 1 1,-1-2 0,1 3-11,-21 3 7,0 4 0,2-1 0,-8 7-7,9-6 0,2 1-1,-1 1 1,0 2 0,2 1 0,0-1 0,1 3 0,-7 5 0,19-17-3,1 0 0,0 1 1,0-1-1,0 1 0,-1-1 1,3 1-1,-1 1 0,0-1 1,0 0-1,0 1 0,0-1 1,2 2-1,0-2 0,-1 1 1,1 0-1,-1 0 0,2 1 1,-1-2-1,1 2 0,1-2 1,-1 2-1,0-2 0,2 2 1,-1-1-1,1-1 0,-1 2 1,2-2-1,1 4 3,2 2-5,1 1-1,-2-2 1,4 0 0,-2 0-1,1-1 1,1 0 0,1-1 0,1 2 5,86 72-80,-65-57 67,-10-8-1,-3-2-1,1-1 0,-2 3 0,1-1 0,-3 4 15,-11-16-1,0 1-1,0 0 1,-3 1-1,3-1 1,-3 0-1,3 0 1,-3 2-1,1-1 1,-1 1 0,0-2-1,0 2 1,-1 0-1,1 0 1,-1 0-1,-1-2 1,1 3 1,-2-4 0,1-2 0,0 0 0,0 1 0,-1-1 0,1 0 0,-2 0 0,1 0-1,1 0 1,-2 1 0,1-1 0,0 0 0,-2 0 0,1 0 0,1 0 0,0-1 0,-2 1 0,1-1 0,0 1 0,-1-2 0,1 3 0,0-3 0,-1 1 0,0-1 0,0 1 0,0 0 0,0-1 0,-1 1 0,1-1-32,-1 1 1,1-2-1,-1 1 1,0 1-1,1-2 1,-1 0-1,0 0 1,1 0-1,-1 0 1,-1 0 0,3 0-1,-3-2 1,1 2-1,1-1 1,-1-1-1,1 1 1,-1-1-1,1 1 1,-1-1-1,1 0 1,0-1-1,-1 0 32,-21-29-1064</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4.589"/>
    </inkml:context>
    <inkml:brush xml:id="br0">
      <inkml:brushProperty name="width" value="0.2" units="cm"/>
      <inkml:brushProperty name="height" value="0.2" units="cm"/>
      <inkml:brushProperty name="color" value="#008C3A"/>
    </inkml:brush>
  </inkml:definitions>
  <inkml:trace contextRef="#ctx0" brushRef="#br0">1 28 96,'0'0'132,"0"0"4,0 0-40,0 0-4,0 0-17,0 0 31,4-28 792,2 156-781,4-1-1,8 10-116,-14-105 19,7 23-133,-11-55 108,0 0-1,0 0 1,0 0 0,0 0-1,1-2 1,-1 2 0,0 0-1,0 0 1,0 0 0,0 0 0,0 0-1,0 0 1,0 0 0,0 0-1,0 0 1,0 0 0,0 0-1,0 0 1,0 0 0,0 0 0,0 0-1,0-1 1,0 1 0,2 0-1,-2 0 1,0 0 0,0 0-1,0 0 1,0 0 0,0 0-1,0 0 1,0 0 0,0 0 0,0 0-1,0 0 1,0 0 0,0 0-1,1 0 1,-1 0 0,0 0-1,0 0 1,0 0 0,0 0 0,0 0-1,0 1 1,0-1 0,0 0-1,0 0 1,0 0 0,0 0-1,0 0 1,2 0 0,-2 0-1,0 0 1,0 0 0,0 0 0,0 0-1,0 0 1,0 0 0,0 0-1,0 0 1,0 2 0,0-2 6,1-32-460,-1-7-300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57.080"/>
    </inkml:context>
    <inkml:brush xml:id="br0">
      <inkml:brushProperty name="width" value="0.2" units="cm"/>
      <inkml:brushProperty name="height" value="0.2" units="cm"/>
      <inkml:brushProperty name="color" value="#66CC00"/>
    </inkml:brush>
  </inkml:definitions>
  <inkml:trace contextRef="#ctx0" brushRef="#br0">529 55 864,'0'0'467,"0"0"-136,0 0-111,0 0-44,0 0 6,0 0 8,-8-9-109,-27-28-61,34 36-20,0 0-1,0 0 1,0 1 0,0-1-1,0 0 1,0 1 0,0-1-1,0 1 1,0-1 0,0 1-1,0 0 1,0-1-1,0 1 1,0 0 0,-1 0-1,1 0 1,0 0 0,0 0-1,0 0 1,0 0-1,0 0 1,-1 0 0,1 0-1,0 1 1,0-1 0,0 0-1,0 1 1,0-1-1,0 1 1,0-1 0,0 1-1,0 0 1,0-1 0,0 1-1,0 0 1,1 0-1,-1 0 1,0-1 0,0 1-1,1 0 1,-1 0 0,1 0-1,-1 0 1,1 0 0,-1 0-1,1 0 1,-1 0-1,1 1 1,-3 2 0,-29 47-5,1 2 0,3 1 0,2 1 0,3 0 0,2 2 0,2 4 5,-16 48 14,4 2 0,6 1 1,4 3-1,5-1 0,2 47-14,13-88-73,1-21 93,-3-1-1,-4 21-19,5-60-74,0 1 0,0-1 0,-2 0-1,1 0 1,-2 0 0,0 0 0,0-1 0,-1 0 0,0 0 0,-1 0-1,-8 9 75,-6-4-812,-1-14-80</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9:57.770"/>
    </inkml:context>
    <inkml:brush xml:id="br0">
      <inkml:brushProperty name="width" value="0.2" units="cm"/>
      <inkml:brushProperty name="height" value="0.2" units="cm"/>
      <inkml:brushProperty name="color" value="#66CC00"/>
    </inkml:brush>
  </inkml:definitions>
  <inkml:trace contextRef="#ctx0" brushRef="#br0">0 276 496,'0'0'560,"0"0"-182,0 0-166,0 0-166,26-9-44,53-15 8,2 3 0,80-10-10,-14 20-391,1 6 0,38 7 391,-168-1-386,30 0 461,-44 0 103,-7 0 30,-24 1 229,21 0-420,1-1-1,0 0 0,0 1 1,0 0-1,0 0 1,0 1-1,0-1 0,0 1 1,1 0-1,-1 0 0,1 1 1,0-1-1,0 1 1,0 0-1,1 0 0,-1 0 1,1 1-1,0-1 0,-1 3-16,-1 0 7,1 1 0,0 0-1,0 0 1,0 0 0,1 1-1,0 0 1,1-1-1,0 1 1,0 0 0,1 0-1,-1 5-6,3-11 0,0 0 0,-1 0 0,1 0 0,0 0 0,0 0-1,1-1 1,-1 1 0,1 0 0,-1-1 0,1 0 0,0 1-1,0-1 1,0 0 0,0 0 0,0 0 0,0 0 0,1 0 0,-1 0-1,1-1 1,-1 1 0,1-1 0,0 0 0,0 1 0,-1-1-1,1-1 1,0 1 0,0 0 0,2 0 0,18 4-24,-1 0 0,0-2-1,14 1 25,-16-2-57,45 1-427,-64-5 479,1-1 0,-1 0 0,0 0 1,0 0-1,0 0 0,0 0 1,0 0-1,-1 0 0,1 0 0,-1-1 1,0 0 4,0 1-4,3-14 0,15-71 3,-16 81 3,0 1 0,0 0 0,1 0 0,-1 0 0,2 0 0,-1 0 0,0 1 0,1-1 0,0 1 0,1 0 1,-1 0-1,1 0-2,-4 4 0,0 0 0,0 0 0,0 1 1,1-1-1,-1 0 0,0 0 1,0 0-1,1 1 0,-1-1 0,0 1 1,1-1-1,-1 1 0,0-1 0,1 1 1,-1 0-1,1 0 0,-1 0 1,1-1-1,-1 1 0,0 1 0,1-1 1,-1 0-1,1 0 0,-1 1 1,1-1-1,-1 0 0,0 1 0,1-1 1,-1 1-1,0 0 0,0-1 1,1 1-1,-1 0 0,0 0 0,0 0 1,0 0-1,0 0 0,0 0 0,0 0 1,0 0-1,0 1 0,0-1 1,-1 0-1,1 0 0,-1 1 0,1-1 1,0 1-1,4 10 27,1 0 0,-2 1 0,1 0 1,-2 0-1,0 1-27,2 2 37,36 155 179,-41-170-194,0 0-1,0-1 0,0 1 0,1 0 0,-1 0 1,0-1-1,0 1 0,0 0 0,1-1 0,-1 1 0,0 0 1,1-1-1,-1 1 0,1 0 0,-1-1 0,0 1 1,1-1-1,-1 1 0,1-1 0,0 1 0,-1-1 1,1 1-1,-1-1 0,1 0 0,0 1 0,-1-1 1,1 0-1,0 1 0,0-1-21,0 0 21,0-1 1,0 1-1,0-1 1,0 1-1,0-1 1,0 1-1,0-1 0,0 0 1,0 1-1,0-1 1,0 0-1,0 0 1,-1 0-1,1 0 0,0 0 1,0 0-1,-1 0-21,32-57 251,-27 47-236,18-34-20,1 2 0,3 1 0,1 1 0,28-31 5,-39 53-124,1 0-1,0 1 1,2 1-1,0 1 0,0 1 1,2 1-1,0 0 0,0 2 1,1 0-1,6 0 125,7-1-827</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0.518"/>
    </inkml:context>
    <inkml:brush xml:id="br0">
      <inkml:brushProperty name="width" value="0.2" units="cm"/>
      <inkml:brushProperty name="height" value="0.2" units="cm"/>
      <inkml:brushProperty name="color" value="#66CC00"/>
    </inkml:brush>
  </inkml:definitions>
  <inkml:trace contextRef="#ctx0" brushRef="#br0">116 431 768,'0'0'608,"0"0"-256,0 0-64,0 0-56,0 0 105,-112-91-129,108 64 128,4-6-304,4-9-32,18-6-64,12-2-40,9 2-8,-5 9-56,9 10-297,-8 11-591,-17 13-112</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0.903"/>
    </inkml:context>
    <inkml:brush xml:id="br0">
      <inkml:brushProperty name="width" value="0.2" units="cm"/>
      <inkml:brushProperty name="height" value="0.2" units="cm"/>
      <inkml:brushProperty name="color" value="#66CC00"/>
    </inkml:brush>
  </inkml:definitions>
  <inkml:trace contextRef="#ctx0" brushRef="#br0">82 436 792,'0'0'560,"0"0"-192,0 0-136,0 0-48,-82-116-112,82 62-56,5-4-16,21 2 0,8 7-96,21 1-136,1 15-384,-13 12-384</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1.455"/>
    </inkml:context>
    <inkml:brush xml:id="br0">
      <inkml:brushProperty name="width" value="0.2" units="cm"/>
      <inkml:brushProperty name="height" value="0.2" units="cm"/>
      <inkml:brushProperty name="color" value="#66CC00"/>
    </inkml:brush>
  </inkml:definitions>
  <inkml:trace contextRef="#ctx0" brushRef="#br0">126 454 912,'0'0'558,"0"0"-136,0 0-136,0 0-55,0 0-133,-5 24-55,-53 402 204,39-268-198,-8 10-101,25-158-7,-2-10-58,-1-19-8,0-83 84,5 0 1,4 0-1,4 1 0,5 0 1,5 0-1,4 2 1,4 0-1,8-10 41,-24 79 16,1 1-1,2 0 0,0 1 1,2 1-1,1 0 0,16-19-15,-27 38 2,1 1-1,0 0 1,0 1-1,1 0 1,0 0 0,0 0-1,0 1 1,1 0-1,-1 0 1,1 1-1,1 0 1,-1 0-1,0 1 1,1 0 0,0 0-1,0 1 1,-1 0-1,1 1 1,0 0-1,1 0 1,-1 1-1,0 0 1,0 1 0,0 0-1,4 1-1,-7 0-4,0 0 0,1 1 0,-1-1 1,0 1-1,0 0 0,-1 1 0,1-1 0,-1 1 0,1 1 0,-1-1 0,0 1 0,-1-1 1,1 1-1,-1 1 0,0-1 0,0 1 0,-1-1 0,0 1 0,0 0 0,0 0 0,-1 0 1,1 1-1,-1-1 0,0 7 4,4 12-9,-1 0 0,-1 0 0,-2 1 0,0 0-1,-3 22 10,0-28 2,-1 0-1,-1 0 1,-1-1-1,0 1 1,-2-1-1,0 0 1,-1-1-1,-1 0 1,0 0-1,-2 0 1,0-1-1,-1 0 1,-1-1-1,0-1 1,-1 0-1,-1 0 1,0-1-1,-1-1 0,-8 6-1,18-16-107,0 0 0,-1 0-1,1 0 1,0-1 0,-1 1-1,0-1 1,1-1 0,-2 1 107,-4-1-1058</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2.075"/>
    </inkml:context>
    <inkml:brush xml:id="br0">
      <inkml:brushProperty name="width" value="0.2" units="cm"/>
      <inkml:brushProperty name="height" value="0.2" units="cm"/>
      <inkml:brushProperty name="color" value="#66CC00"/>
    </inkml:brush>
  </inkml:definitions>
  <inkml:trace contextRef="#ctx0" brushRef="#br0">327 176 272,'0'0'546,"0"0"-234,0 0-114,-3-17-31,1 5-147,1 1 18,-1 0 1,0 0-1,0 0 0,-1 0 1,0 1-1,-1-1 0,-1 1 1,1 0-1,-1 0 0,-1 1 0,-5-7-38,9 14 9,-1 0 0,1 1 0,-1-1-1,0 1 1,0-1 0,0 1-1,0 0 1,0 0 0,0 0-1,0 1 1,0-1 0,0 1 0,0 0-1,0 0 1,-1 0 0,1 0-1,0 0 1,0 1 0,0-1 0,0 1-1,0 0 1,0 0 0,0 0-1,0 0 1,0 1-9,-7 2 7,0 0 1,1 1-1,0 0 0,0 1 1,0 0-1,-7 6-7,3 1 7,0-1-1,1 2 1,0-1 0,1 2 0,1 0-1,0 0 1,-4 10-7,9-16-4,1 1 0,0 0 0,0 0 1,1 1-1,0-1 0,1 1 0,0-1 0,0 1 0,2 0 1,-1 0-1,1 0 0,1-1 0,0 5 4,0-13-7,0 0 1,0 0-1,0 0 0,1 0 0,-1 0 0,1 0 1,-1 0-1,1-1 0,0 1 0,-1 0 0,1-1 1,0 0-1,0 1 0,0-1 0,0 0 0,0 0 1,1 0-1,-1 0 0,0 0 0,0-1 0,1 1 1,-1-1-1,0 1 0,1-1 0,-1 0 0,0 0 1,1 0-1,-1 0 0,1 0 7,11 0-30,-1 0 0,0-1 0,1 0 0,11-3 30,-7-2-22,0-1 1,0 0-1,-1-1 1,0-1-1,0-1 1,-1 0-1,0-1 1,-1-1-1,0-1 1,-1 0-1,-1 0 1,0-2-1,0 1 1,-2-2-1,0 1 1,0-2-1,-2 1 1,8-19 21,-14 32 341,0 13-230,0 20-157,-2-21 89,0 3-32,1-1-1,0 0 0,1 1 1,0-1-1,0 0 0,2-1 1,-1 1-1,1-1 0,1 0-10,-3-5-21,0-1 0,0 0 0,0 0-1,1 0 1,-1 0 0,1-1 0,0 0-1,0 1 1,1-1 0,-1-1 0,1 1-1,-1 0 1,1-1 0,0 0 0,0 0-1,0-1 1,0 0 0,0 1 0,0-1-1,4 0 22,1 0-103,-1-1 0,0 1-1,1-1 1,-1-1-1,0 0 1,0 0-1,1-1 1,-1 0 0,0-1-1,0 0 1,-1 0-1,1-1 1,-1 0-1,3-1 104,-7 1 114,1 1 0,0-1-1,-1 0 1,0 0-1,0-1 1,0 1-1,0-1 1,-1 0-1,1 0 1,-1 0-1,-1-1 1,1 1-1,-1 0 1,0-1-1,0 0 1,0 0-1,-1 1 1,0-1-1,0 0 1,-1 0-1,0 0 1,0-5-114,-2 47 0,-1 24-146,3-57 95,1 0 1,-1-1-1,0 1 1,1 0-1,0 0 1,0 0-1,0 0 1,0-1 0,0 1-1,1-1 1,-1 1-1,1-1 1,-1 1-1,1-1 1,0 0-1,0 1 1,1-1 50,10 9-934</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2.446"/>
    </inkml:context>
    <inkml:brush xml:id="br0">
      <inkml:brushProperty name="width" value="0.2" units="cm"/>
      <inkml:brushProperty name="height" value="0.2" units="cm"/>
      <inkml:brushProperty name="color" value="#66CC00"/>
    </inkml:brush>
  </inkml:definitions>
  <inkml:trace contextRef="#ctx0" brushRef="#br0">0 0 824,'0'0'336,"0"0"-304,0 0-32,0 0-464,0 0-8</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2.838"/>
    </inkml:context>
    <inkml:brush xml:id="br0">
      <inkml:brushProperty name="width" value="0.2" units="cm"/>
      <inkml:brushProperty name="height" value="0.2" units="cm"/>
      <inkml:brushProperty name="color" value="#66CC00"/>
    </inkml:brush>
  </inkml:definitions>
  <inkml:trace contextRef="#ctx0" brushRef="#br0">353 26 680,'0'0'471,"0"0"-104,0 0-75,0 0-152,-23-5-36,-79-14-64,95 18-37,-1 1 1,1 0-1,-1 0 1,1 1-1,-1 0 0,1 0 1,0 1-1,-1-1 1,1 2-1,0-1 1,0 1-1,0 0 0,1 1 1,-1-1-1,1 1 1,0 0-1,-2 2-3,-8 5 15,9-6-12,0 0 0,1 0 0,-1 0 0,1 1 0,0 0 0,1 1 0,-1-1 0,1 1 0,1 0 0,-2 2-3,5-7-10,1-1 0,-1 1 1,0 0-1,0-1 0,1 1 0,-1 0 0,1 0 0,0-1 1,0 1-1,-1 0 0,1 0 0,0-1 0,0 1 1,1 0-1,-1 0 0,0 0 0,0-1 0,1 1 0,-1 0 1,1 0 9,1 0-21,-1 0 1,1 0 0,0 0 0,-1-1 0,1 1 0,0-1 0,0 1-1,0-1 1,0 0 0,0 1 0,1-1 0,-1 0 0,0-1 0,0 1-1,1 0 1,-1-1 0,0 1 0,1-1 0,-1 0 0,1 1 20,39 3-204,0-1 0,0-3 1,18-2 203,59 1-89,-117 2 87,1 0 1,-1-1 0,1 1 0,-1 0-1,1 0 1,-1 1 0,0-1 0,0 0-1,0 1 1,1-1 0,-1 1 0,-1 0-1,1 0 1,0 0 0,0 0 0,-1 0-1,1 0 1,-1 0 0,0 0 0,1 1-1,-1-1 1,0 0 0,0 1 0,-1-1-1,1 1 1,0-1 0,-1 1-1,0-1 1,1 1 0,-1 1 1,2 16 57,0-1 1,-1 1-1,-1 15-57,0-22 55,-4 47 71,-2-1 1,-3 0-1,-2-1 0,-3-1 0,-3 1 1,-2-2-1,-18 36-126,30-74 39,-1-1 0,-1 0-1,0-1 1,-1 0 0,-1-1 0,0 1 0,-9 7-39,17-20 21,0 1 1,-1-1 0,1 0 0,-1 0 0,1 0 0,-1-1 0,0 1 0,0-1-1,0 0 1,0 0 0,-1 0 0,1 0 0,-1-1 0,1 0 0,-1 0 0,1 0 0,-1 0-1,0-1 1,1 0 0,-1 0 0,1 0 0,-1 0 0,0-1 0,1 0 0,-1 0-1,1 0 1,-1 0 0,1-1 0,0 0 0,-1 0 0,1 0 0,0 0 0,-3-3-22,2 1 19,0-1 0,0 0 0,0 0 0,0 0 0,1 0 0,0-1 1,0 0-1,0 0 0,1 0 0,0 0 0,0 0 0,1-1 0,-1 1 0,2-1 1,-1 0-1,1 0 0,-1 0-19,-1-18 17,0 0 1,1-1-1,2 1 0,1-2-17,1 1 8,1 0-1,1 0 1,2 1-1,0-1 1,2 2 0,1-1-1,1 1 1,0 0-1,2 1 1,1 0-1,1 1 1,13-15-8,4-3-293,3 0 1,1 3 0,1 1 0,2 1 0,2 3-1,1 1 293,-4 4-1384</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4.807"/>
    </inkml:context>
    <inkml:brush xml:id="br0">
      <inkml:brushProperty name="width" value="0.2" units="cm"/>
      <inkml:brushProperty name="height" value="0.2" units="cm"/>
      <inkml:brushProperty name="color" value="#66CC00"/>
    </inkml:brush>
  </inkml:definitions>
  <inkml:trace contextRef="#ctx0" brushRef="#br0">160 392 720,'0'0'374,"0"0"-166,0 0-110,0 0 97,0 0 26,0 0 51,0-10-49,-1-18-187,-1 27-32,0 6-7,-12 56-38,5-18 28,-23 104 41,-10 38 132,-14 163-160,55-338-390,3-32 288,6-44 36,110-439 51,-48 220 41,-65 263-13,1 0 0,1 1 0,1 0-1,1 0 1,1 0 0,0 2 0,2-1 0,0 1 0,1 1 0,1 0-1,5-4-12,-16 19 0,0 1 0,0-1 0,0 0-1,0 1 1,0 0 0,1 0-1,-1 0 1,1 0 0,0 0-1,-1 1 1,1 0 0,0 0 0,0 0-1,0 0 1,0 0 0,0 1 0,-1 0-4,0 0 1,0 1-1,0-1 0,0 1 1,0-1-1,0 1 1,0 0-1,-1 1 1,1-1-1,0 0 1,-1 1-1,1-1 1,-1 1-1,1 0 1,-1 0-1,0 0 1,1 0 3,3 6-7,0-1 0,-1 1 0,1 0 0,-2 0 1,1 1-1,-1-1 0,0 1 0,-1 0 0,0 0 0,0 1 1,-1-1-1,0 2 7,2 18 3,-1-1 1,-1 1 0,-2 0 0,0-1-1,-3 1 1,0 0 0,-1-1-1,-2 0 1,-1 0 0,-1 0-1,-9 18-3,10-28-14,-1 0-1,-1-1 1,0 0-1,-2 0 1,0-1-1,0 0 1,-2-1-1,0 0 0,0-1 1,-2-1-1,1 0 1,-2-1-1,0 0 1,0-1-1,-1-1 1,0-1-1,-12 4 15,1-3-445,6-7-449</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5.900"/>
    </inkml:context>
    <inkml:brush xml:id="br0">
      <inkml:brushProperty name="width" value="0.2" units="cm"/>
      <inkml:brushProperty name="height" value="0.2" units="cm"/>
      <inkml:brushProperty name="color" value="#66CC00"/>
    </inkml:brush>
  </inkml:definitions>
  <inkml:trace contextRef="#ctx0" brushRef="#br0">368 233 8,'0'0'480,"0"0"-227,0 0-80,0 0-56,-18-17 19,-58-50 25,72 64-145,1 1-1,-1-1 0,0 1 1,0 0-1,0-1 0,0 2 1,0-1-1,0 0 0,0 1 0,-1 0 1,1 0-1,-1 0 0,1 1 1,-1-1-1,1 1 0,-1 0 1,1 0-1,-1 1 0,1-1 1,0 1-1,-1 0 0,-3 1-15,0 2 23,0-1-1,1 1 0,-1 0 0,1 1 0,0 0 1,0 0-1,0 0 0,-5 7-22,0 0 13,0 1 1,1 0-1,0 1 0,1 0 0,1 1 1,-4 7-14,10-15-4,-1 0 0,1-1 0,0 2 0,1-1 1,0 0-1,0 0 0,0 1 0,1-1 0,0 1 1,1-1-1,-1 1 0,2-1 0,-1 1 1,1-1-1,1 8 4,-1-13-5,0 0 1,0-1-1,0 1 1,0 0-1,0-1 1,1 1-1,-1-1 1,0 1-1,1-1 0,-1 0 1,1 0-1,-1 1 1,1-1-1,0 0 1,-1 0-1,1-1 1,0 1-1,0 0 1,0-1-1,0 1 1,0-1-1,-1 1 1,1-1-1,0 0 1,0 0-1,1 0 5,56 0-80,-51-1 51,-2 0 6,1 1 0,-1-1-1,0-1 1,1 1 0,-1-1 0,0-1-1,0 1 1,-1-1 0,1 0 0,0 0-1,-1 0 1,5-4 23,1-3 5,-1 1-1,0-2 1,-1 1-1,0-1 1,2-4-5,-10 68 423,-2-48-429,0-1 1,1 1 0,0-1-1,0 1 1,0-1 0,0 1 0,1-1-1,0 1 1,0-1 0,0 0-1,0 1 1,2 2 5,-1-5-5,0 0 0,-1-1 0,1 1-1,0 0 1,1-1 0,-1 1 0,0-1 0,0 0 0,1 0-1,-1 1 1,1-2 0,-1 1 0,1 0 0,-1 0 0,1-1-1,-1 1 1,1-1 0,0 0 0,-1 0 0,1 0 0,0 0-1,-1-1 6,8 2-54,0-1 0,0-1-1,0 0 1,0 0 0,0-1-1,-1 0 1,1-1 0,-1 0-1,0 0 1,9-5 54,-12 5-6,0-1 1,-1 0-1,0 0 1,1 0-1,-1-1 0,-1 1 1,1-1-1,-1-1 0,1 1 1,-2-1-1,0 1 0,0-1 1,1 0-1,-2 0 1,1 0-1,1-6 6,22-95 219,-21 80-133,1 0 0,2 0 0,0 1 0,6-12-86,-7 25-26,3-7 389,-13 18-203,-8 10-156,-8 10-2,0 0-1,1 1 1,0 1 0,1 3-2,11-15 1,1 0 1,0 0-1,1 0 0,0 1 0,0 0 1,1-1-1,0 1 0,0 1 1,1-1-1,1 0 0,-1 1 1,1-1-1,1 4-1,0-10 2,0 0-1,1 0 0,-1 0 1,1 0-1,0 0 1,0 0-1,0 0 0,0 0 1,1 0-1,-1 0 1,1 0-1,-1-1 1,1 1-1,0-1 0,0 0 1,0 1-1,1-1 1,-1 0-1,0 0 0,1 0 1,0 0-2,11 7 0,-1-1 0,1-1 1,0 0-1,2 0 0,-6-3-10,1 0 1,-1 1 0,-1 1-1,1-1 1,-1 2 0,5 2 9,-11-5-7,0-1-1,0 0 1,0 1 0,-1 0 0,1 0 0,-1 0 0,0 0 0,0 0 0,0 0-1,-1 0 1,1 0 0,-1 1 0,0-1 0,0 1 0,-1-1 0,1 1-1,-1-1 1,0 1 0,0-1 0,-1 1 0,1-1 0,-1 1 0,0-1-1,0 1 1,-1-1 0,1 0 0,-1 1 7,-6 12 40,0 0 1,-1-1-1,0 0 1,-2 0-1,-8 10-40,17-23 17,1-3-17,1 0 0,0 0 0,0 0 0,0 0 0,0 1 0,-1-1 0,1 0 0,0 0 0,0 0 0,0 0 0,0 1 0,0-1-1,0 0 1,-1 0 0,1 0 0,0 0 0,0 1 0,0-1 0,0 0 0,0 0 0,0 0 0,0 1 0,0-1 0,0 0 0,0 0 0,0 1-1,0-1 1,0 0 0,0 0 0,0 0 0,0 1 0,0-1 0,0 0 0,1 0 0,-1 0 0,0 0 0,0 1 0,0-1 0,0 0 0,0 0-1,0 0 1,1 0 0,-1 1 0,0-1 0,0 0 0,0 0 0,0 0 0,1 0 0,-1 0 0,0 0 0,0 0 0,0 0 0,1 1 0,16-1-19,20-9-65,-20 3-20,-1 0 1,0-1 0,0-1-1,0 0 1,-1-2 0,9-6 103,-15 9-63,-1-1 1,0 1 0,0-1 0,-1-1 0,0 0-1,-1 0 1,0 0 0,0 0 0,-1-1 0,0 0-1,1-5 63,38-104 396,-5-3-1,-5-1 0,-5-5-395,-44 175 576,-18 42-576,-4 10-8,22-54-33,2 0 0,2 1 0,2 0 0,2 1 0,2 9 41,4-54-36,1 0 0,-1 0 0,1 0 0,0 0 0,0 0-1,0 0 1,0 0 0,0 0 0,1 1 0,-1-1 0,0 0 0,1 0 0,0 0 0,-1 0 0,1 0 0,0 0 0,0-1 0,0 1 0,0 0 0,0 0 0,1-1 0,-1 1 0,1 0-1,-1-1 1,1 1 0,-1-1 0,1 0 0,1 1 36,22 5-820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4.957"/>
    </inkml:context>
    <inkml:brush xml:id="br0">
      <inkml:brushProperty name="width" value="0.2" units="cm"/>
      <inkml:brushProperty name="height" value="0.2" units="cm"/>
      <inkml:brushProperty name="color" value="#008C3A"/>
    </inkml:brush>
  </inkml:definitions>
  <inkml:trace contextRef="#ctx0" brushRef="#br0">10 99 352,'0'0'412,"0"0"-229,0 0-130,0 0 17,0 0 23,0 0-22,-2-16-33,-6-66-34,47 82-68,-26 2 77,0-1-1,-1 2 1,1 0 0,-2 2-1,2 0 1,-2 0-1,2 1 1,-2 0 0,0 1-1,1 1-12,5 6 0,3 0 0,-3 2 0,1 0 0,-1 1 0,3 7 0,-11-12 3,1 1 0,-1 0 0,-1 1-1,-1-1 1,0 1 0,0 0 0,-1 2 0,0-2 0,-2 2 0,0 0 0,0 0 0,-1-1 0,-2 0 0,2 1 0,-3 0 0,2 0 0,-2 1 0,-3 8-3,1-12 26,1-2 0,-2 0-1,0-1 1,-1 1 0,0 0 0,0-2 0,0 2-1,-2-1 1,2-1 0,-2 1 0,-1-1 0,1-1 0,-1 0-1,0 1 1,-1-2 0,1 1 0,-2-2 0,1 2-1,-1-3 1,-2 3-26,-4 1 10,-1 1 0,1-1 0,-1-1 0,-1 0 0,0-2 0,0-1 0,0 0 0,-1-2 0,1 0 0,-1-1-1,-2-1-9,19-1-6,-1 0-1,2 2 1,-1-2-1,1 0 1,-2 0-1,2 0 0,-1 0 1,0 0-1,1 0 1,-2-2-1,2 2 1,-1 0-1,-1 0 1,2 0-1,-1 0 0,1-1 1,-1 1-1,1 0 1,-2-2-1,2 2 1,-1 0-1,1-2 0,-2 2 1,2-1-1,0 1 1,-1 0-1,1-2 1,-1 2-1,1-1 1,0 1-1,0-2 0,-2 2 1,2-1-1,0-1 1,0 2-1,0-2 1,-1 2-1,1-1 0,0 1 1,0-2-1,0 1 1,0-1 6,1-1-52,-1 0 0,2 0 1,-2-1-1,1 1 0,0 0 1,1 0-1,-1 0 0,1 1 1,-1-1-1,0 0 0,4-2 52,23-25-836</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7.134"/>
    </inkml:context>
    <inkml:brush xml:id="br0">
      <inkml:brushProperty name="width" value="0.2" units="cm"/>
      <inkml:brushProperty name="height" value="0.2" units="cm"/>
      <inkml:brushProperty name="color" value="#66CC00"/>
    </inkml:brush>
  </inkml:definitions>
  <inkml:trace contextRef="#ctx0" brushRef="#br0">431 1 512,'0'0'499,"0"0"-106,0 0-114,0 0-98,0 0-107,-25 7-14,0 1-41,-10 2 6,2 1 1,-1 2 0,-21 13-26,-141 74 10,194-98-11,0-1-1,0 1 0,0 0 0,0-1 0,0 1 1,0 0-1,1 0 0,-1 0 0,1 1 0,-1-1 1,1 0-1,0 0 0,0 1 0,0-1 0,0 1 1,0-1-1,1 1 0,-1-1 0,1 1 0,0-1 1,0 1-1,0 0 0,0-1 0,0 1 1,0-1-1,1 1 0,-1 0 0,1-1 0,-1 1 1,1-1-1,0 1 2,2 5-3,0 0 0,0 0 0,1 0 0,-1-1 0,2 0 0,-1 1-1,1-1 1,5 5 3,-2-4-12,0 0 0,0-1 0,1 0 0,-1 0 0,2-1 0,-1-1 0,1 1 0,0-1-1,0-1 1,0 0 0,0 0 0,1-1 0,0-1 0,8 2 12,-12-3-22,0-1 0,0 1 0,0-1 0,0-1 0,0 1 0,0-1 0,0 0 0,0-1 0,0 0 0,0 0 0,0 0 0,-1-1 0,1 0 0,-1 0-1,0-1 1,0 1 0,0-1 0,-1-1 0,1 1 0,-1-1 0,0 0 0,0 0 0,1-2 22,1-4 18,0 1 0,-1-1-1,0-1 1,-1 1-1,0-1 1,0 0 0,1-11-18,2-8 189,-2-1 0,1-16-189,-6 31 187,-4 29-151,-4 12-49,-3 1 42,2 0 0,0 1-1,2 0 1,1 0-1,1 0 1,1 0-1,1 20-28,2-45 2,0 1 0,1-1-1,-1 0 1,0 1 0,1-1-1,0 1 1,-1-1 0,1 0 0,0 1-1,-1-1 1,1 0 0,0 0-1,0 1 1,0-1 0,0 0-1,0 0 1,1 0 0,-1 0-1,0-1 1,0 1 0,1 0-1,-1 0 1,0-1 0,1 1-1,-1-1 1,0 1 0,1-1-1,-1 1 1,1-1 0,-1 0-1,1 0 1,-1 0 0,1 0-1,-1 0 1,1 0 0,-1 0-1,1 0 1,-1-1 0,1 1-2,5-1 3,-1 1 1,0-1 0,0-1 0,0 1-1,0-1 1,0 0 0,-1 0-1,1-1 1,3-1-4,12-12 27,-2 0 1,0-1-1,9-11-27,44-37-34,-68 100-58,-2-4 105,0-29-14,-1 0 0,0 0-1,1-1 1,0 1-1,-1-1 1,1 1-1,0-1 1,0 1-1,0-1 1,0 0-1,0 0 1,0 0-1,0 0 1,0 0-1,1 0 1,-1-1-1,0 1 1,0-1-1,1 0 1,-1 1-1,0-1 1,1 0-1,1-1 2,55-2-30,-56 2 41,0 0 0,1 0-1,-1 0 1,-1-1-1,1 1 1,0-1-1,0 0 1,0 0-1,-1 0 1,1 0-1,-1 0 1,0 0 0,1-1-1,-1 1 1,0-2-11,12-10 87,-14 13 66,0 1-79,125-13-161,-118 12 89,1 0 1,-1 0-1,0-1 1,0 0-1,0 0 1,0-1-1,-1 1 1,1-1-1,-1-1 0,1 1 1,-1-1-1,0-1 1,4-3-3,14-12 8,-2-1 0,14-16-8,-19 18-25,-11 13 26,0 2 8,-1-1 1,0 0 0,-1 0-1,1 0 1,-1 0 0,0 0-1,0-1 1,-1 0 0,0 0-1,0 0 1,0 0 0,-1-1-1,1 1 1,-2-1 0,1 1-1,-1-1 1,1-2-10,-3 8-1,1 0 1,-1 0-1,0 0 0,1 0 1,-1 1-1,0-1 1,1 0-1,-1 0 0,0 0 1,0 1-1,0-1 1,0 0-1,1 1 0,-1-1 1,0 1-1,0-1 0,0 1 1,0-1-1,-1 1 1,1 0-1,0-1 0,0 1 1,0 0-1,0 0 0,0 0 1,0 0-1,0 0 1,0 0-1,-1 0 1,-44-1-33,37 2 24,-4-1 7,0 1 0,-1 1 0,1 0 0,0 1 0,1 1 0,-1 0 1,0 0-1,1 1 0,0 1 2,6-4-5,1 1 0,0 0-1,0-1 1,0 2 0,1-1 0,-1 0 0,1 1 0,0 0 0,-1 0 0,2 0 0,-1 1 0,1-1-1,-1 1 1,1 0 0,0 0 0,1 0 0,-1 0 0,1 0 0,0 1 0,1-1 0,-1 1 0,1 0 5,1-3-11,0 0 0,0 0 0,0-1 0,1 1 0,-1 0 0,1 0 0,0-1 0,0 1 0,0-1 0,0 1 0,0 0 0,0-1 1,1 0-1,-1 1 0,1-1 0,0 0 0,0 1 11,41 37-21,-2 0 1,-33-26 24,0 0 1,-1 1-1,0-1 1,-1 1-1,-1 1 0,0-1 1,-1 1-1,-1 0 1,-1 0-1,1 12-4,-1 7 13,-1-1-1,-2 0 1,-2 0 0,-4 21-13,-3-7 30,-2-1 0,-2 0 0,-2 0 1,-2-2-1,-2 0 0,-3-1 1,-7 9-31,30-51 20,-1-1 0,0 1 0,1-1 0,-1 0 0,0 1 0,0-1 0,0 0 0,0 0 0,0 0 0,0 1 0,-1-1 0,1 0 0,0-1 0,-1 1 0,1 0 0,0 0 0,-1 0 0,1-1 0,-2 1-20,2-1 17,0 0-1,1 0 0,-1-1 0,0 1 1,0 0-1,0-1 0,1 1 1,-1 0-1,0-1 0,1 1 1,-1-1-1,0 1 0,1-1 1,-1 1-1,0-1 0,1 0 1,-1 1-1,1-1 0,-1 0 1,1 0-1,-1 1 0,1-1 1,0 0-1,-1 0 0,1 0-16,-4-9 68,1 0 0,0-1-1,0 0 1,0-10-68,2 15-73,-8-63-205,4-1-1,2-1 0,5-35 279,0 3-695,-2-1-1129</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7.515"/>
    </inkml:context>
    <inkml:brush xml:id="br0">
      <inkml:brushProperty name="width" value="0.2" units="cm"/>
      <inkml:brushProperty name="height" value="0.2" units="cm"/>
      <inkml:brushProperty name="color" value="#66CC00"/>
    </inkml:brush>
  </inkml:definitions>
  <inkml:trace contextRef="#ctx0" brushRef="#br0">0 14 656,'0'0'1448,"0"0"-1119,0 0-289,0 0-40,0 0-16,0 0-105,0 0-183,43-13-672</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8.179"/>
    </inkml:context>
    <inkml:brush xml:id="br0">
      <inkml:brushProperty name="width" value="0.2" units="cm"/>
      <inkml:brushProperty name="height" value="0.2" units="cm"/>
      <inkml:brushProperty name="color" value="#66CC00"/>
    </inkml:brush>
  </inkml:definitions>
  <inkml:trace contextRef="#ctx0" brushRef="#br0">196 128 256,'0'0'409,"0"0"17,0 0 18,10-17-79,27-52-15,-36 68-299,0-1-1,0 0 1,0-1 0,0 1-1,0 0 1,-1 0 0,1 0-1,-1 0 1,1 0 0,-1-1-1,0 1 1,0 0 0,0-2-51,0 3 13,0 0 0,0 1 0,-1-1 0,1 1 0,0-1 0,0 1 0,-1-1 0,1 1 1,0-1-1,-1 1 0,1 0 0,-1-1 0,1 1 0,-1 0 0,1-1 0,-1 1 0,1 0 0,-1-1 0,1 1 0,-1 0 0,1 0 1,-1-1-1,1 1 0,-1 0 0,1 0 0,-1 0 0,0 0 0,1 0 0,-1 0 0,1 0-13,-6 0 23,0 1-1,1 0 0,-1 0 1,1 0-1,-1 1 1,1 0-1,-2 1-22,1-1-48,-8 3 47,0 0-1,0 1 1,1 1 0,0 0-1,0 0 1,1 2 0,0 0-1,1 0 1,0 1 0,0 0 0,-3 5 1,10-10-6,1-1 1,-1 0-1,1 1 1,0 0-1,1 0 0,-1 0 1,1 0-1,0 0 1,0 0-1,1 0 1,0 1-1,-1-1 1,2 1-1,-1-1 1,1 1-1,0-1 1,0 1-1,0-1 1,1 1-1,0-1 1,0 1-1,0-1 1,1 1-1,-1-1 1,1 0-1,1 0 1,-1 0-1,1 0 1,0 0-1,0-1 1,0 1-1,1-1 6,59 69-105,-43-52 54,-1 0 1,-1 1 0,1 5 50,-13-19-14,-1 0-1,-1 1 1,0 0-1,0 0 0,0 0 1,-1 0-1,-1 1 1,0-1-1,0 1 1,-1-1-1,1 4 15,-2-9 0,-1 0-1,1 0 1,0 0-1,-1 0 0,0 0 1,0 0-1,0 0 1,-1 0-1,1 0 1,-1 0-1,0 0 1,0-1-1,0 1 0,-1-1 1,1 0-1,-1 1 1,1-1-1,-1 0 1,0-1-1,-1 1 0,1 0 1,0-1-1,-1 0 1,1 0-1,-3 1 1,-3 2-4,-1 0 1,0-1-1,0-1 0,0 1 0,-1-2 1,1 1-1,-1-2 0,0 1 0,-3-1 4,12-1-17,0 0 1,0 0-1,0 0 0,0-1 0,0 1 0,1 0 1,-1-1-1,0 0 0,0 1 0,0-1 1,1 0-1,-1 0 0,0 0 0,1 0 0,-1 0 1,1 0-1,-1 0 0,1-1 0,-1 1 0,1 0 1,0-1-1,0 1 0,0-1 0,0 0 0,0 1 1,0-1-1,0 0 0,0 0 0,1 1 0,-1-1 1,1 0-1,-1 0 0,1 0 0,0 0 1,-1 0-1,1 0 0,0-1 17,0-6-184,0 0 0,0 0 0,1 0 0,0 0 0,0 0 0,1 1 0,0-1-1,2-3 185,26-45-661</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09.052"/>
    </inkml:context>
    <inkml:brush xml:id="br0">
      <inkml:brushProperty name="width" value="0.2" units="cm"/>
      <inkml:brushProperty name="height" value="0.2" units="cm"/>
      <inkml:brushProperty name="color" value="#66CC00"/>
    </inkml:brush>
  </inkml:definitions>
  <inkml:trace contextRef="#ctx0" brushRef="#br0">1 165 136,'0'0'439,"0"0"-111,0 0-87,18-11-111,55-30-64,-71 40-64,0-1-1,0 1 1,0 0-1,0 0 0,0 0 1,0 1-1,1-1 1,-1 0-1,0 1 1,0-1-1,1 1 0,-1 0 1,1 0-2,-3 0 1,1 0 0,-1 1 0,1-1 1,-1 0-1,0 0 0,1 1 0,-1-1 0,1 1 0,-1-1 1,0 0-1,1 1 0,-1-1 0,0 1 0,0-1 0,1 0 1,-1 1-1,0-1 0,0 1 0,0-1 0,0 1 0,1-1 1,-1 1-1,0-1 0,0 1 0,0-1 0,0 1-1,2 7 25,13 24 62,-7-13-49,1 0 1,0-1 0,2-1-1,9 13-38,-17-25 2,1-1 0,0 0-1,0 0 1,0 0 0,1 0 0,-1 0-1,1-1 1,0 0 0,0 0 0,0 0-1,1-1 1,-1 0 0,0 0 0,1 0-1,0 0 1,-1-1 0,1 0 0,0 0-1,0-1-1,1 1-14,0-1 0,1 0-1,-1 0 1,0-1 0,1 0 0,-1 0-1,0-1 1,0 0 0,0 0-1,0 0 1,4-3 14,-7 3-9,0-1-1,0 0 1,0 0 0,0 0 0,0-1-1,-1 1 1,0-1 0,1 0 0,-1 0-1,-1 0 1,1 0 0,0-1 0,-1 1-1,0-1 1,0 1 0,-1-1 0,1-2 9,11-31 197,-9 25-61,-5 19-75,-116 401 195,102-350-234,-2 0 0,-2 0 0,-3-2 0,-2-1 0,-2-1 0,-3-1 0,-25 33-22,48-77 6,-21 25 12,26-32-16,0 1 0,0-1 0,0 0 0,-1 0 1,1 0-1,0 0 0,-1 0 0,1 0 0,-1-1 0,1 1 1,-1 0-1,1-1 0,-1 1 0,0-1 0,1 0 0,-1 1 1,0-1-1,1 0 0,-1 0 0,0 0 0,0 0-2,1-1 4,-1 0-1,1 0 1,0 0-1,0 0 1,0 0-1,0 0 1,0 0-1,0 0 0,0 0 1,0-1-1,0 1 1,0 0-1,1-1 1,-1 1-1,1-1 1,-1 1-1,1-1 1,-1 1-1,1-1 1,0 1-1,0-1 1,-1 1-1,1-1 1,0 1-1,1-1-3,-2-51-48,2 38 38,0-9 7,2 0 0,0-1-1,2 1 1,1 1 0,1-1-1,0 1 1,2 0 0,1 1-1,6-10 4,14-23-28,2 2-1,2 1 0,11-8 29,31-37-61,6 3-1,3 4 0,3 4 1,59-41 61,-108 99-12,-64 69 124,18-30-103,0-1 1,0 1-1,1 0 1,1 1 0,0-1-1,0 1 1,1 0-1,1 0 1,0 1-1,1-1 1,0 1-1,1-1 1,0 1-1,1 0 1,0-1 0,1 1-1,1-1 1,0 1-1,0-1 1,1 1-1,1-1 1,0 0-1,1-1 1,0 1-1,1 0-9,48 70 5,-41-65 3,-1 1 1,0 0 0,-1 1 0,-1 0 0,-1 0 0,0 1-1,-2 1 1,3 12-9,-9-31 3,-1 1 0,0-1 0,1 1 0,-1-1 0,0 1-1,-1-1 1,1 1 0,0-1 0,-1 1 0,1-1 0,-1 1 0,0-1 0,0 0-1,0 0 1,0 1 0,0-1 0,0 0 0,-1 0 0,1 0 0,-1 0 0,1 0-1,-1 0 1,0-1 0,-2 3-3,3-3-3,-1-1-1,0 1 0,1 0 1,-1-1-1,0 1 0,1 0 1,-1-1-1,0 0 0,0 1 1,0-1-1,1 0 1,-1 0-1,0 0 0,0 0 1,0-1-1,1 1 0,-1 0 1,0-1-1,0 1 0,1-1 1,-1 0-1,0 1 1,1-1-1,-1 0 0,1 0 1,-1 0-1,1 0 0,-1 0 1,1 0-1,0-1 0,-1 1 1,1 0-1,0-1 0,-1-1 4,-2-3-39,-1-1 0,1 0-1,1 0 1,-1-1-1,1 1 1,1 0-1,-1-1 1,1 0-1,1 0 1,-1 1-1,1-1 1,1 0-1,-1 0 1,1 0-1,1-2 40,0-4-11,0-1-1,1 1 0,0 0 1,1 0-1,1 0 0,0 1 1,1-1-1,1-1 12,30-49 102,2 3 1,3 1-1,2 2 0,35-35-102,0-2 200,-78 95-197,0 0 0,0-1 0,0 1 0,0 0 0,0-1 0,1 1 0,-1 0 0,0-1 0,0 1 0,0 0 0,1 0 0,-1-1 0,0 1 0,0 0 0,1 0 0,-1-1 0,0 1 0,1 0 0,-1 0 0,0 0 0,1 0 0,-1-1 0,0 1 0,1 0 0,-1 0 0,0 0 0,1 0 0,-1 0 0,0 0 0,1 0 0,-1 0 0,0 0 0,1 0 0,-1 0 0,0 0 0,1 0 0,-1 0 0,1 0 0,-1 1 0,0-1 0,0 0 0,1 0 0,-1 0-3,6 20 37,-7 42 16,1-50 3,-9 98 242,-16 77-298,7-69-10,-6 26-807,15-98-397</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0.113"/>
    </inkml:context>
    <inkml:brush xml:id="br0">
      <inkml:brushProperty name="width" value="0.2" units="cm"/>
      <inkml:brushProperty name="height" value="0.2" units="cm"/>
      <inkml:brushProperty name="color" value="#66CC00"/>
    </inkml:brush>
  </inkml:definitions>
  <inkml:trace contextRef="#ctx0" brushRef="#br0">1 323 448,'0'0'476,"0"0"-200,0 0-146,0 0-58,19-14-32,-3-1-31,-7 7-4,0 0-1,1 0 0,0 1 0,0 0 0,1 1 1,0 0-1,0 1 0,0 0 0,0 1 0,1 0 1,6-1-5,47-8 11,-20 5-48,-1-1 0,2-4 37,-35 10-6,0-1-1,0-1 1,-1 1-1,1-2 1,-1 1-1,0-2 0,0 1 1,-1-1-1,0-1 1,1-1 6,-6 5 5,0-1 0,-1 0 1,0 0-1,0 0 0,0 0 1,-1 0-1,1-1 0,-1 1 1,0-1-1,-1 1 1,1-5-6,-1 8 8,-1 1 0,1-1 0,-1 1 0,0-1 0,0 0 0,0 1 0,0-1 0,0 1 0,0-1 0,0 1 0,0-1 0,-1 1 0,1-1 0,-1 1 0,1-1 0,-1 1 1,1-1-1,-1 1 0,0 0 0,0-1 0,0 1 0,0 0 0,0 0 0,0-1 0,0 1 0,0 0 0,0 0 0,0 0 0,-1 1 0,1-1 0,0 0 0,-1 0 0,1 1 1,-1-1-1,1 0 0,0 1 0,-1 0 0,1-1 0,-1 1 0,0 0 0,1 0 0,-1 0 0,0 0-8,-4-1 9,1 1 0,-1 0-1,1 0 1,-1 1 0,1 0-1,-1 0 1,1 0 0,0 0 0,-1 1-1,1 0 1,0 0 0,0 1 0,0-1-1,1 1 1,-1 0 0,1 0 0,-1 1-1,1-1 1,0 1 0,0 0 0,1 0-1,-1 0 1,1 1 0,0-1-1,0 1 1,0 0 0,1 0 0,-1 0-1,0 2-8,-1 3 6,0 0 0,1 0-1,0 0 1,0 0-1,1 1 1,0-1-1,1 1 1,0 0 0,1-1-1,0 1 1,0-1-1,2 1 1,0 2-6,-1-8-2,0 0 1,0 0-1,1 0 0,0 0 0,0 0 1,1 0-1,-1-1 0,1 1 1,0-1-1,0 0 0,0 0 1,1 0-1,-1 0 0,1-1 0,0 1 1,0-1-1,0 0 0,1 0 1,-1-1-1,1 1 0,0-1 1,-1 0-1,1 0 0,0 0 0,0-1 1,0 0-1,3 1 2,-2-1 6,1 0 0,0 0 0,0-1 0,0 1 0,-1-1 0,1-1 0,0 0 0,0 1 0,0-2 0,-1 1 0,1-1 0,-1 0 0,1-1 0,-1 1 0,0-1 0,0-1 0,0 1 0,0-1 0,-1 0 0,1 0 0,-1-1-1,0 1 1,4-6-6,90-77-22,-99 87 22,0 0-1,0-1 1,0 1 0,1 0 0,-1 0-1,0-1 1,0 1 0,1 0 0,-1 0-1,0 0 1,0-1 0,1 1-1,-1 0 1,0 0 0,1 0 0,-1 0-1,0 0 1,0-1 0,1 1 0,-1 0-1,0 0 1,1 0 0,-1 0 0,0 0-1,1 0 1,-1 0 0,0 0 0,1 0-1,-1 0 1,0 0 0,1 1 0,-1-1-1,0 0 1,1 0 0,-1 0 0,0 0-1,0 0 1,1 1 0,-1-1 0,0 0-1,0 0 1,1 0 0,-1 1 0,0-1-1,0 0 1,1 0 0,-1 1 0,0-1-1,0 0 1,0 1 0,0-1 0,0 0-1,1 1 1,-1-1 0,0 0 0,0 1-1,0-1 1,0 0 0,0 23-40,-1-17 35,-7 188 94,8-194-87,0 0 0,0 1-1,0-1 1,0 0 0,0 1-1,0-1 1,0 0 0,0 1 0,0-1-1,0 0 1,0 1 0,0-1-1,1 0 1,-1 1 0,0-1 0,0 0-1,0 1 1,1-1 0,-1 0-1,0 0 1,0 1 0,0-1 0,1 0-1,-1 0 1,0 0 0,1 1-1,-1-1 1,0 0 0,1 0 0,-1 0-1,0 0 1,1 0 0,-1 0-1,0 0 1,1 1 0,-1-1 0,0 0-1,1 0 1,-1 0-2,19-5 40,14-14 59,-13-3-61,0 0 1,-2-1 0,-1-1 0,0-1-39,20-28 147,-34 49-189,-2 41-105,-2-7 200,0-17-36,1 0 0,0 0 0,1 0 0,1 4-17,-2-16 0,1 0 1,-1 0-1,0 0 0,1-1 0,-1 1 0,1 0 0,-1 0 1,1 0-1,-1-1 0,1 1 0,0 0 0,-1-1 0,1 1 1,0-1-1,0 1 0,-1-1 0,1 1 0,0-1 1,0 1-1,0-1 0,0 0 0,0 1 0,-1-1 0,1 0 1,0 0-1,0 1 0,0-1 0,0 0 0,0 0 0,0 0 1,0 0-1,0-1 0,0 1 0,0 0 0,0 0 0,0 0 1,-1-1-1,1 1 0,0-1 0,0 1 0,0 0 0,0-1 1,-1 1-1,1-1 0,38-22 78,-4-12-35,-2-1 0,-1-2 1,21-34-44,-39 54-4,-9 17-43,-2 13 30,-2 14-6,-1-25 16,0 4 1,-1 1 7,1-1 0,0 0 0,1 1 0,-1-1 0,1 0 0,0 1 0,1-1 0,-1 0-1,0-3 1,0-1 1,-1 0-1,1 0 0,0 0 0,0 0 1,0 0-1,-1-1 0,1 1 1,0 0-1,0 0 0,0 0 0,0-1 1,1 1-1,-1-1 0,0 1 0,0-1 1,0 1-1,0-1 0,1 0 0,-1 1 1,0-1-1,0 0 0,1 0 1,-1 0-1,0 0 0,0 0 0,1 0 1,-1 0-1,0 0 0,0-1 0,0 1 1,1 0-1,-1-1 0,0 1 0,0-1 1,0 0-1,0 1 0,1-2-1,2 1 1,-1-2 1,1 1-1,-1 0 0,0 0 0,1-1 0,-1 0 1,-1 0-1,1 0 0,0 0 0,-1 0 0,1 0 0,0-3-1,20-21 297,-23 26-129,0 1-128,0 37-292,0-22 155,0-11 28,-1 0 1,1-1-1,0 1 0,0 0 1,0 0-1,0-1 0,1 1 0,0 0 1,0-1-1,0 1 0,0 0 1,0-1-1,1 1 0,-1-1 0,1 0 1,1 2 68,10 8-1110</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0.478"/>
    </inkml:context>
    <inkml:brush xml:id="br0">
      <inkml:brushProperty name="width" value="0.2" units="cm"/>
      <inkml:brushProperty name="height" value="0.2" units="cm"/>
      <inkml:brushProperty name="color" value="#66CC00"/>
    </inkml:brush>
  </inkml:definitions>
  <inkml:trace contextRef="#ctx0" brushRef="#br0">112 0 752,'0'0'1176,"0"0"-824,0 0-7,0 0-25,0 0-152,0 0-48,0 0-72,-47 47-96,25-14 96,9 2-112,0-1 24,0-1-176,9-2-120,4-2-49,0-7-327,0-9-616</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10.877"/>
    </inkml:context>
    <inkml:brush xml:id="br0">
      <inkml:brushProperty name="width" value="0.2" units="cm"/>
      <inkml:brushProperty name="height" value="0.2" units="cm"/>
      <inkml:brushProperty name="color" value="#66CC00"/>
    </inkml:brush>
  </inkml:definitions>
  <inkml:trace contextRef="#ctx0" brushRef="#br0">177 1 640,'0'0'1576,"0"0"-1143,0 0 159,0 0 40,0 0-48,0 0-144,0 0-408,-26 35-64,-4 5 0,-13 26-280,4-8-736,1-13-305</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4.724"/>
    </inkml:context>
    <inkml:brush xml:id="br0">
      <inkml:brushProperty name="width" value="0.2" units="cm"/>
      <inkml:brushProperty name="height" value="0.2" units="cm"/>
      <inkml:brushProperty name="color" value="#66CC00"/>
    </inkml:brush>
  </inkml:definitions>
  <inkml:trace contextRef="#ctx0" brushRef="#br0">22 176 808,'0'0'756,"0"0"-388,0 0-177,0 0-54,0 0-60,0 0-39,-3 10 10,1-6-39,-12 33-7,14-35 0,-1 0 0,1-1 0,-1 1 0,1 0 0,0 0 0,0 1 0,0-1 0,0 0 0,0 0 0,0 0 0,0 0 0,1 0 0,-1 0 0,1-1 0,-1 1 0,1 0 0,0 0 0,0 0 0,0 0 0,1 1-2,3 1 4,0 0-1,0-1 1,0 0-1,1 0 1,-1 0 0,1 0-1,0-1 1,-1 0 0,1 0-1,0-1 1,0 1 0,1-1-1,-1-1 1,5 1-4,6 0 29,0 0 0,0-2 0,1 0 0,12-2-29,-18 0-11,-1 0 1,0 0 0,1-1 0,-1 0-1,-1-1 1,1 0 0,-1-1 0,0 0-1,0-1 1,7-5 10,-12 7-7,0 1-1,0-1 0,0 0 1,-1 0-1,0 0 1,0 0-1,0-1 0,0 0 1,-1 0-1,0 0 1,0 0-1,-1 0 0,0-1 1,0 1-1,0-1 1,-1 1-1,0-1 0,0 0 1,0-1 7,-1-1-5,0 1 0,0-1 0,-1 0-1,0 1 1,0-1 0,-1 1 0,0-1 0,-3-6 5,3 13-8,1-1 1,-1 0-1,0 1 0,0-1 0,0 1 1,-1-1-1,1 1 0,0 0 1,-1 0-1,0 0 0,1 0 1,-1 0-1,0 1 0,0-1 0,0 1 1,0 0-1,0 0 0,0 0 1,-1 0-1,1 1 0,0-1 1,0 1-1,-1 0 0,1 0 0,-1 0 8,-8-1 5,-1 1-1,1 0 0,0 1 0,0 1 0,1 0 0,-1 0 0,0 1 0,0 1 1,1 0-1,0 0 0,0 1 0,-1 1-4,5-2 9,0 0 1,1 1-1,0 0 0,0 0 1,0 1-1,0-1 0,1 1 1,0 1-1,0-1 0,1 1 1,0-1-1,0 1 0,0 0 1,1 1-1,0-1 0,0 1 1,1-1-1,0 1 0,0 1-9,0 1-2,0 0 0,1 0 0,0 1 0,1-1 0,0 1 1,0-1-1,1 1 0,0-1 0,1 0 0,0 0 0,2 2 2,-2-4-1,2-1 0,-1 0 1,1 0-1,0 0 0,0-1 1,1 0-1,0 1 0,0-2 0,0 1 1,1 0-1,0-1 0,0 0 1,0-1-1,1 1 0,0-1 1,10 5 9,0 0-1,0-1 1,1-1 0,1-1-1,-1-1 1,1 0-1,0-1 1,0-1 0,6-1-9,41 3-67,0-4 0,1-2 67,-41 0-84,-1-1 1,1-1-1,-1-1 0,0-1 1,-1-1-1,1-1 0,-1-2 1,10-5 83,-26 11-19,-1-1 0,1 0 0,-1 0 0,1-1 0,-1 0 0,0 0 0,-1 0-1,0-1 1,1 0 0,-2-1 0,1 1 0,-1-1 0,0 0 0,0-1 0,-1 1 0,0-1 0,-1 1 0,1-1 0,-1-1 0,-1 1 0,0 0 0,0 0 0,0-1 0,-1 0 0,-1 1 0,1-1 19,-1 5-3,0-5 48,0 0 0,0-1 0,-1 1 1,0 0-1,-1-1 0,0 1 0,-2-7-45,3 14 15,0 0-1,0 0 1,0 0-1,-1 0 0,1 1 1,-1-1-1,1 0 1,-1 1-1,0-1 1,1 1-1,-1-1 1,0 1-1,0 0 0,0 0 1,0 0-1,0 0 1,0 0-1,0 0 1,0 0-1,-1 1 1,1-1-1,0 1 0,0 0 1,-1-1-1,1 1 1,0 0-1,0 1 1,-1-1-1,1 0 1,0 0-1,0 1 0,-1 0 1,1-1-1,0 1 1,-1 0-15,-5 2 15,0 1 0,0 0 0,0 0 0,0 0 0,1 1 0,0 0 0,0 1 0,0-1 0,1 1 0,-1 1-1,2-1 1,-6 8-15,-9 11 75,2 1 0,-14 28-75,27-46-1,0 1-1,1 1 0,0-1 1,1 0-1,0 1 1,0 0-1,1 0 1,1-1-1,-1 1 0,2 0 1,-1 6 1,1-14-2,0-1 1,0 1-1,1-1 0,-1 1 1,0-1-1,1 1 0,-1-1 1,0 1-1,1-1 0,0 0 1,-1 1-1,1-1 1,0 0-1,0 0 0,0 1 1,0-1-1,0 0 0,0 0 1,0 0-1,0 0 0,0 0 1,0 0-1,0 0 1,1-1-1,-1 1 0,1 0 2,2 1-1,1-1 0,-1 1 1,0-1-1,1 0 0,0-1 0,-1 1 0,1-1 0,-1 0 0,4 0 1,2-1-14,1 0 0,-1 0 1,0-1-1,0 0 0,0-1 0,0 0 0,0-1 0,3-1 14,-1-3-19,0-1 0,-1 1 0,0-2 0,-1 1-1,0-2 1,0 1 0,-1-1 0,0-1 0,-1 0-1,-1 0 1,0 0 0,0-1 0,-1 0 0,-1-1-1,4-12 20,-6 18 32,-2 10 14,0 21 66,-5 35 34,3-48-141,0 0-1,0 1 1,1-1-1,1 1 1,0-1-1,0 1 1,1-1-1,2 9-4,-3-16 1,1 0 0,-1 0-1,0 0 1,1 0 0,0 0 0,0 0-1,0-1 1,0 1 0,0-1 0,0 1-1,0-1 1,1 0 0,-1 0 0,1 0-1,0 0 1,0-1 0,0 1 0,0-1-1,0 1 1,0-1 0,0 0 0,0 0-1,0 0 1,0-1 0,1 1 0,-1-1-1,0 0 1,0 0 0,4 0-1,-3 0-4,-1 0 0,1 0 1,0 0-1,0-1 0,0 1 1,0-1-1,-1 0 0,1 0 0,0-1 1,-1 1-1,1-1 0,-1 0 0,0 0 1,1 0 3,2-3 0,0 0 0,-1-1 0,0 0 1,0 0-1,-1 0 0,4-6 0,52-91 68,-44 79-85,32-37-22,-46 58 36,1 1-1,-1-1 1,1 1-1,0 0 1,0-1-1,-1 1 1,1 1-1,1-1 1,-1 0-1,0 1 1,0 0-1,1-1 1,-1 1-1,1 1 1,-1-1-1,1 0 1,-1 1-1,3 0 4,-5 0 0,1 0 1,-1 1-1,0-1 0,0 1 0,0 0 0,0-1 0,0 1 0,0 0 0,0-1 0,0 1 0,0 0 0,0 0 0,0 0 0,-1 0 0,1 0 0,0 0 0,0 0 0,-1 0 0,1 0 0,-1 0 0,1 1 0,-1-1 1,0 0-1,1 0 0,-1 2 0,8 36 37,-7-31-22,5 69 886,-3 72-901,-3-128 909,0-41-858,1 1 0,1 0 0,1-1 0,1 1 1,0 0-1,2 0 0,0 1 0,1 0 1,2-4-52,-4 13-105,-1 0 1,2 0 0,-1 0 0,1 1-1,0 0 1,0 0 0,1 1 0,0 0 0,1 0-1,0 1 1,0-1 0,0 2 0,1-1 0,-1 1-1,1 1 1,0-1 0,1 1 0,-1 1 0,2 0 104,58-12-991,-37 8 217</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5.785"/>
    </inkml:context>
    <inkml:brush xml:id="br0">
      <inkml:brushProperty name="width" value="0.2" units="cm"/>
      <inkml:brushProperty name="height" value="0.2" units="cm"/>
      <inkml:brushProperty name="color" value="#66CC00"/>
    </inkml:brush>
  </inkml:definitions>
  <inkml:trace contextRef="#ctx0" brushRef="#br0">1 886 872,'0'0'1024,"0"0"-676,0 0-207,0 0-101,0 0-24,14-21-2,0-2-10,-8 11-1,2 0 0,-1 1-1,1 0 1,1 1 0,0 0-1,0 0 1,1 1 0,0 0-1,11-7-2,52-37 21,-3-3 0,-3-3 0,34-40-21,-80 76 3,0 0-1,-2-2 1,0 0 0,-2-1-1,-1-1 1,-1-1 0,-2 0-1,0 0 1,-2-2 0,-1 1-1,5-30-2,-12 37 23,-1 0-1,-1 0 1,-1-7-23,0 16-4,-1 13 0,0-1 0,0 0 0,0 1 0,0-1 0,-1 1 0,1-1 0,0 1 0,0-1 0,0 1 0,-1 0 1,1 0-1,0-1 0,-1 1 0,1 0 0,0 0 0,0 0 0,-1 1 0,1-1 0,0 0 0,0 0 0,-1 1 0,1-1 0,0 1 4,1-1-1,-7 2-3,1 0 0,-1 1-1,1 0 1,0 0 0,0 0 0,0 1-1,0 0 1,1 0 0,0 0 0,0 1-1,-4 4 5,-49 59 50,56-65-47,-32 45 20,3 1 1,2 2 0,3 1-1,1 0 1,3 2 0,2 1-1,3 1 1,-4 28-24,17-69-6,1-1 0,0 1 0,2-1 0,0 1 0,0 0 0,1-1 0,2 11 6,-1-20-1,0 1 0,0-1 0,1 0 0,-1 0 0,1-1 0,1 1 0,-1 0 0,1-1 0,-1 1-1,1-1 1,0 0 0,1 0 0,-1 0 0,1 0 0,0 0 0,0-1 0,0 0 0,0 0 0,1 0 0,-1 0 0,1-1 0,0 1 1,8 2 10,-1-1 1,1 0-1,0 0 1,1-2 0,-1 1-1,0-2 1,1 0-1,0 0 1,0-1-11,17-1-13,0-1 1,0-2-1,11-3 13,-12 1-28,-1-2 1,0-1-1,0-2 0,-1 0 1,-1-2-1,0-1 0,18-13 28,-30 17 5,0 0 1,-1-1-1,0 0 0,-1-1 0,-1-1 1,1 0-1,-2 0 0,0-2 1,-1 1-1,0-1 0,-1-1 0,-1 1 1,5-14-6,-20 46 209,-31 97 98,35-103-316,0 1 0,1 0 1,0-1-1,1 1 0,0 0 0,1 0 0,0 0 0,1 0 1,0 0-1,2 3 9,-3-14-15,1 0 0,-1 1 0,1-1 0,0 0 1,-1 0-1,1 0 0,0 0 0,-1 0 0,1 0 0,0 0 1,0 0-1,0 0 0,0-1 0,0 1 0,0 0 0,0 0 1,0-1-1,1 1 0,-1-1 0,0 1 0,0-1 1,0 0-1,1 1 0,-1-1 0,1 0 15,35 1-645,-25-1 207,15 0-913</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6.168"/>
    </inkml:context>
    <inkml:brush xml:id="br0">
      <inkml:brushProperty name="width" value="0.2" units="cm"/>
      <inkml:brushProperty name="height" value="0.2" units="cm"/>
      <inkml:brushProperty name="color" value="#66CC00"/>
    </inkml:brush>
  </inkml:definitions>
  <inkml:trace contextRef="#ctx0" brushRef="#br0">22 1 1088,'0'0'568,"0"0"-288,0 0-96,0 0-184,0 0-40,0 0-416,0 0-464,-21 31 392</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5.354"/>
    </inkml:context>
    <inkml:brush xml:id="br0">
      <inkml:brushProperty name="width" value="0.2" units="cm"/>
      <inkml:brushProperty name="height" value="0.2" units="cm"/>
      <inkml:brushProperty name="color" value="#008C3A"/>
    </inkml:brush>
  </inkml:definitions>
  <inkml:trace contextRef="#ctx0" brushRef="#br0">2 105 280,'0'0'149,"0"0"-41,0 0 0,0 0 20,0 0-9,0 22-25,-1 73-28,1-91-61,0-3 0,0 1 0,0 1 0,0-2 0,0 3 0,0-3 0,1 1 0,-1 1 0,2-2 0,-2 1 0,1 0 0,-1 1 0,2-2 0,-1 1 0,-1 0 0,1-1 0,1 1-1,-1 1 1,1-2 0,-1-1 0,0 2 0,1 0 0,-1-1 0,1 1 0,1-1 0,-2-1 0,0 2 0,4 0-5,-1-1 6,1 1 0,1-2 1,0 1-1,-1-1 0,1 0 0,0 0 0,-1 0 0,1-1-6,5 1 22,-8 0-21,15 0 6,2 0 1,0-2 0,12-4-8,-26 6 2,-2-2 1,2 1-1,-2-1 1,0 0-1,2 1 1,-2-2-1,0 1 1,0-1-1,0 0 1,1 0-1,-1-1 1,-1 1-1,1-1 1,0 0-1,-1 0 1,0 1-1,1-4-2,-1 1 27,-2 0 0,1-2 0,-1 1 0,0 1 0,-1 0 0,2-1-1,-2 1 1,0-2 0,0 2 0,-2-1 0,2 1 0,-1-2 0,0 2-1,-1 0 1,1-1 0,-2 1 0,2 0 0,-2 1 0,0-1 0,-3-4-27,2 4 23,0-1 0,0 1 0,-2 0 0,2 1 0,-2 0 0,1 1 0,-1-1 0,0 0 0,1 2 0,-2-2 0,1 2 0,-1 0 0,0 1 0,1-1-23,-6 0 13,-1 0 0,0 1 0,1 1 0,-1-1-1,0 2 1,1 0 0,-5 2-13,17-2-20,0 0 0,-2 0 1,2 0-1,-1 0 0,1 0 0,0 0 1,-2 0-1,2 0 0,-1 0 0,1 0 1,-1 0-1,1 0 0,0 1 0,-2-1 1,2 0-1,0 0 0,-1 0 0,1 2 1,0-2-1,-2 0 0,2 1 0,0-1 1,-1 0-1,1 2 0,0-2 0,0 0 1,-1 1-1,1-1 0,0 0 0,0 2 0,0-2 1,0 2-1,0-2 0,-2 0 0,2 1 1,0-1-1,0 2 0,0-2 0,0 0 1,0 1-1,0-1 0,0 2 0,0-2 1,2 2-1,-2-2 0,0 0 0,0 1 1,0-1-1,0 2 0,0-2 0,1 0 1,-1 1-1,0-1 20,8 7-895</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6.571"/>
    </inkml:context>
    <inkml:brush xml:id="br0">
      <inkml:brushProperty name="width" value="0.2" units="cm"/>
      <inkml:brushProperty name="height" value="0.2" units="cm"/>
      <inkml:brushProperty name="color" value="#66CC00"/>
    </inkml:brush>
  </inkml:definitions>
  <inkml:trace contextRef="#ctx0" brushRef="#br0">1 247 872,'0'0'391,"0"0"-182,0 0-2,0 0-51,0 0-21,23-5-62,-6 2-66,7-1 3,0 0-1,-1-2 1,1-1-1,-1-1 1,0-1-1,1-2-9,-19 8-6,0-1 0,0 1 0,0-1 0,0-1 0,-1 1 0,0-1 0,0 0 0,0 0 0,0 0 0,-1 0 0,0 0 0,0-1 0,0 0 0,-1 1 0,0-1 0,0 0 0,0 0 0,-1-1 0,0 1 0,0 0 0,0 0 0,-1 0 0,0-1 0,0 1 0,-1 0 0,0 0 0,0-1 0,-1-1 6,2 6 4,-1 1 1,1-1-1,-1 1 0,1-1 1,-1 1-1,0-1 0,0 1 1,0-1-1,0 1 0,0 0 1,0-1-1,0 1 0,0 0 1,0 0-1,-1 0 0,1 0 1,0 0-1,-1 0 0,1 0 1,-1 1-1,1-1 0,-1 0 1,1 1-1,-1-1 0,1 1 1,-1 0-1,0-1 0,1 1 1,-1 0-1,0 0 0,1 0 1,-1 0-1,0 0 0,1 0 1,-1 1-1,0-1-4,-3 1 10,-1 0 1,1 0 0,0 1-1,0 0 1,0 0-1,0 0 1,0 0-1,1 1 1,-1-1 0,1 1-1,-1 1-10,-7 7 11,1 1 0,-1 1 0,2 0 0,0 0 0,1 1 0,0 1 0,1-1 0,1 1 0,0 1 0,1-1 0,0 1 0,2 0 0,0 0 0,0 1 0,2-1 0,0 1 0,1 3-11,0-17 4,2 1 0,-1 0 0,0-1 0,1 1 0,0-1 0,0 1 0,0-1 0,0 1 0,0-1 0,1 0 0,-1 1 0,1-1 0,0 0 0,0 0 0,0 0 0,1-1 0,-1 1 0,0 0 0,1-1 0,0 1 0,0-1 0,0 0 0,0 0 0,0 0 0,0-1 0,0 1 0,1-1 0,-1 1 0,0-1 0,1 0 0,-1-1 0,1 1-4,15 3 2,0-2 0,1 0 0,-1-1 0,0 0 0,12-3-2,-13 2-14,-5-2-16,1 0 0,-1 0 0,0-1 0,0-1 0,0 0 0,0-1 0,-1 0 0,1-1 0,9-6 30,46-20-188,-67 32 185,1-1 0,-1 1 0,0 0 0,1 0 0,-1-1 0,0 1 0,1 0 0,-1 1-1,0-1 1,1 0 0,-1 0 0,0 0 0,1 1 0,-1-1 0,0 1 0,1-1 0,-1 1-1,0-1 1,0 1 0,0 0 0,1 0 0,-1 0 0,0-1 0,0 1 0,0 0 0,-1 0-1,1 0 1,0 1 0,0-1 0,0 0 0,-1 0 0,1 0 0,0 1 0,-1-1 0,0 0 0,1 0-1,-1 1 1,0-1 0,1 1 3,3 11 26,-1 0-1,0 1 0,0 0 1,-1 1-26,2 11 65,1-5-4,-1-2-42,0-1 1,2 0-1,0 0 1,1-1-1,3 7-19,-9-24 9,-1 1-1,0 0 0,1-1 0,-1 1 1,0 0-1,1-1 0,-1 1 1,0-1-1,1 1 0,-1-1 0,1 1 1,-1-1-1,1 1 0,0-1 0,-1 1 1,1-1-1,-1 0 0,1 1 0,0-1 1,-1 0-1,1 0 0,0 0 0,-1 1 1,1-1-1,0 0 0,0 0 0,-1 0 1,1 0-1,0 0 0,-1 0 0,1 0 1,0 0-1,-1 0 0,1-1 0,0 1 1,-1 0-1,1 0 0,0-1 0,-1 1 1,1 0-1,0-1 0,-1 1 0,1 0 1,-1-1-1,1 1 0,-1-1 0,1 0-8,24-28 714,-23 25-659,21-33 359,-1-1 0,-2 0 0,-2-2 0,1-7-414,54-169-1778,-70 203 1501,6-13-1013</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7.492"/>
    </inkml:context>
    <inkml:brush xml:id="br0">
      <inkml:brushProperty name="width" value="0.2" units="cm"/>
      <inkml:brushProperty name="height" value="0.2" units="cm"/>
      <inkml:brushProperty name="color" value="#66CC00"/>
    </inkml:brush>
  </inkml:definitions>
  <inkml:trace contextRef="#ctx0" brushRef="#br0">109 50 496,'0'0'508,"0"0"-196,0 0-36,0 0-93,0 0 48,0 0-22,1-11-37,5-24-81,-5 32-59,0 5 2,-2 27 25,-6 34 33,-2 0-1,-4 0 0,-15 46-91,12-53 48,3 0-1,2 1 1,2 1 0,3-1-1,2 2-47,4-52 6,0 5-3,0 0 0,0 0 0,1-1 0,1 1 1,0-1-1,3 11-3,-3-18 0,-1 0 1,1-1 0,0 1-1,1-1 1,-1 1-1,1-1 1,-1 0 0,1 0-1,0 0 1,0 0 0,0 0-1,0-1 1,1 1-1,-1-1 1,1 0 0,-1 0-1,1 0 1,0-1-1,0 1 1,0-1 0,3 1-1,21 3-1,0 0 1,0-2-1,0-1 1,0-2-1,25-2 1,2 1-15,-13 0-214,1-2 0,0-2 0,-1-2 0,4-3 229,13-4-1059</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7.908"/>
    </inkml:context>
    <inkml:brush xml:id="br0">
      <inkml:brushProperty name="width" value="0.2" units="cm"/>
      <inkml:brushProperty name="height" value="0.2" units="cm"/>
      <inkml:brushProperty name="color" value="#66CC00"/>
    </inkml:brush>
  </inkml:definitions>
  <inkml:trace contextRef="#ctx0" brushRef="#br0">1 179 944,'0'0'548,"0"0"-280,0 0-202,0 0 31,20 8 11,6 1-94,1-1-1,0-1 1,0-1-1,0-2 1,1 0-1,14-1-13,-18-3-14,-6 1-28,-1-1 0,0-1-1,1 0 1,-1-1-1,0-1 1,1-1 42,-15 3-6,1 0-1,-1 0 1,0 0 0,1-1 0,-1 1 0,0-1-1,0 0 1,0 0 0,0 0 0,0 0-1,0-1 1,-1 1 0,1-1 0,-1 0 0,0 0-1,1 1 1,-1-1 0,-1-1 0,1 1-1,0 0 1,-1 0 0,1-1 0,-1 1 0,0-1-1,0 1 1,-1-1 0,1 1 0,-1-1-1,0 1 1,0-1 0,0-1 6,0 0 13,0 0 0,0 0 0,-1 0-1,0-1 1,0 1 0,0 0 0,-1 0 0,1 1 0,-1-1 0,-1 0-1,1 0 1,0 1 0,-1 0 0,0-1 0,0 1 0,-1 0 0,1 0-1,-1 1 1,1-1 0,-1 1 0,0 0 0,-1 0 0,1 0 0,-4-1-13,0-1 35,-1 2 1,1-1 0,-1 1 0,0 1-1,-1 0 1,1 0 0,0 1 0,-1 0-1,1 0 1,0 1 0,-1 0 0,1 1 0,-6 1-36,8 0 12,0 0 1,0 1-1,0 0 1,1 0 0,-1 0-1,1 1 1,0 0 0,0 0-1,1 0 1,-1 1-1,1 0 1,0 0 0,0 0-1,0 1 1,1-1 0,0 1-1,0 0 1,1 1-1,-1-1 1,1 1 0,0-1-1,1 1 1,0 0 0,0 0-1,0 6-12,-1-5-2,1 0 0,1 0 0,0 0 0,0 0 0,0 0 0,1 0 0,0 0 0,1 1 0,0-1 0,0 0 0,1 0 0,0 0 0,0 0 0,1-1 0,-1 1 0,2-1-1,-1 1 1,1-1 0,1 0 0,-1 0 0,1-1 0,4 5 2,4 0 0,1-2 1,0 0-1,0 0 0,1-1 0,0-1 1,0-1-1,0 0 0,1-1 0,0 0 1,0-1-1,8 0 0,27 3-205,-1-2 0,1-2 0,9-3 205,8-1-579,-13-7-397</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8.279"/>
    </inkml:context>
    <inkml:brush xml:id="br0">
      <inkml:brushProperty name="width" value="0.2" units="cm"/>
      <inkml:brushProperty name="height" value="0.2" units="cm"/>
      <inkml:brushProperty name="color" value="#66CC00"/>
    </inkml:brush>
  </inkml:definitions>
  <inkml:trace contextRef="#ctx0" brushRef="#br0">227 15 416,'0'0'752,"0"0"-357,0 0-115,-20-3-31,-66-8-15,83 11-224,-1 0-1,0 0 1,0 0 0,1 1 0,-1-1 0,0 1-1,1 0 1,-1 0 0,1 1 0,-1-1-1,1 1 1,-1-1 0,1 1 0,0 0 0,0 0-1,0 1 1,0-1 0,0 1 0,1-1-1,-1 1 1,1 0 0,-1 0 0,1 0 0,-1 2-10,-2 4 19,-1 1 0,2 0 0,0 1 0,0-1 0,0 1 0,0 5-19,1-6-8,1 1-1,0-1 1,1 1-1,0 0 1,0 0-1,1 0 1,0 0-1,1-1 0,1 1 1,0 0-1,0 0 1,3 8 8,-2-13-8,0 0 1,0 0-1,0 0 0,1 0 1,-1-1-1,2 1 0,-1-1 1,0 0-1,1-1 1,0 1-1,0-1 0,0 0 1,1 0-1,-1 0 0,1-1 1,0 0-1,0 0 0,0 0 1,1-1-1,-1 0 1,3 0 7,5 2-88,1-1 1,-1-1-1,1 0 1,0-1-1,-1-1 1,1 0 0,0-1-1,0 0 1,-1-2-1,1 1 1,2-3 87,66-29-587</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8.650"/>
    </inkml:context>
    <inkml:brush xml:id="br0">
      <inkml:brushProperty name="width" value="0.2" units="cm"/>
      <inkml:brushProperty name="height" value="0.2" units="cm"/>
      <inkml:brushProperty name="color" value="#66CC00"/>
    </inkml:brush>
  </inkml:definitions>
  <inkml:trace contextRef="#ctx0" brushRef="#br0">125 383 208,'5'-25'686,"4"-16"-460,7-31 498,-3-1 0,-3 0-1,-3-26-723,-7 105 9,0 0 0,-1-1-1,0 1 1,0-1 0,0 1-1,-1-1 1,0 1 0,0-1 0,-2 3-9,-8 25 1,-32 142-49,7 2 0,-10 163 48,41-299-1052,-9 40 1052,6-47-967</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9.228"/>
    </inkml:context>
    <inkml:brush xml:id="br0">
      <inkml:brushProperty name="width" value="0.2" units="cm"/>
      <inkml:brushProperty name="height" value="0.2" units="cm"/>
      <inkml:brushProperty name="color" value="#66CC00"/>
    </inkml:brush>
  </inkml:definitions>
  <inkml:trace contextRef="#ctx0" brushRef="#br0">0 183 1080,'0'0'330,"0"0"-170,0 0-92,25-10-3,14-5-58,0 1 1,2 1-1,-1 3 0,38-5-7,-25 12-29,-37 3 15,0-1-1,1 0 0,-1-1 0,0-1 1,0 0-1,13-6 15,-28 9 29,0-1 1,0 0-1,0 0 1,0 1-1,0-1 1,0 0-1,0 0 0,0 0 1,-1 0-1,1 0 1,0 0-1,-1 0 1,1 0-1,0 0 0,-1 0 1,0-1-1,1 1 1,-1 0-30,-1-4 357,-6 12-194,-3 8-167,0 0 0,1 1 1,1 1-1,0-1 0,2 1 1,0 1-1,0 0 0,2 0 1,0 0-1,1 0 0,1 0 1,1 0-1,0 1 1,2-1-1,0 4 4,-1-20-3,0 0-1,1-1 1,-1 1 0,0-1-1,1 1 1,-1-1 0,1 1 0,0-1-1,0 1 1,-1-1 0,1 1-1,0-1 1,0 0 0,0 1 0,0-1-1,1 0 1,-1 0 0,0 0-1,0 0 1,1 0 0,-1 0 0,0 0-1,1-1 1,-1 1 0,1 0-1,-1-1 1,1 1 0,0-1 0,-1 1-1,1-1 1,-1 0 0,1 0-1,0 0 1,-1 0 0,1 0 0,0 0-1,-1 0 1,1 0 0,-1-1-1,2 1 4,2-1 3,-1 0-1,1 0 0,0-1 0,-1 1 0,1-1 1,-1 0-1,1 0 0,-1-1 0,0 1 1,0-1-1,0 0 0,0 0 0,2-2-2,13-21-19,0-1 0,-1 0 0,-2-2 0,4-11 19,-6 13 8,-1-2 244,-13 28-222,0 8-92,-12 135 0,11-138 66,1-1 1,0 1 0,0-1 0,0 0 0,1 1 0,-1-1 0,1 0 0,0 1 0,0-1-1,0 0 1,0 0 0,2 3-5,-2-4-1,1-1-1,0 0 1,0 1-1,0-1 1,-1 0-1,1 0 1,0 0 0,0 0-1,1-1 1,-1 1-1,0 0 1,0-1-1,0 1 1,0-1-1,0 0 1,1 0-1,-2 0 1,1 0-1,0 0 1,1-1 1,0 1 0,1-1 0,-1 0 0,0 0 0,0 0 0,0 0 0,0 0 0,0-1 0,0 1 0,0-1 0,0 0 0,0 0 0,-1 0 0,1 0 0,-1-1 0,3-2 0,37-45 21,-29 33 5,1-1-13,-5 6-20,0 0 1,1 1-1,0 1 0,0-2 1,1 3-1,5-4 7,-16 13-4,1 0 1,-1 0-1,1 0 0,-1 1 1,1-1-1,-1 0 1,1 0-1,-1 0 0,0 0 1,1 1-1,-1-1 1,1 0-1,-1 0 0,0 1 1,1-1-1,-1 0 1,0 1-1,1-1 0,-1 0 1,0 1-1,0-1 1,1 1-1,-1-1 0,0 0 1,0 1-1,0-1 0,0 1 1,1-1-1,-1 1 1,0-1-1,0 0 0,0 1 1,0-1-1,0 1 1,0-1-1,0 1 0,0-1 1,0 1-1,0-1 1,0 1-1,-1-1 0,1 0 1,0 1-1,0-1 4,0 33 24,0-28-29,0 158 60,0-162-7,0-1 46,0 0 32,1-12 266,5-13-364,1 2-1,0-1 1,2 1 0,1 0 0,1 0 0,1 1 0,1 0 0,0 1-1,6-4-27,-11 14-70,1 0-1,1 0 1,0 1-1,0 1 0,1-1 1,0 1-1,0 1 0,1 0 1,0 1-1,1 0 1,0 1-1,0 1 0,0 0 1,1 0-1,-1 1 1,1 1-1,0 1 0,0 0 1,0 0-1,0 1 0,7 1 71,-19 0-54,-1 0 1,0 0-1,1 0 0,-1 0 0,1 0 0,-1 0 0,0 0 0,1 0 0,-1 0 0,0 1 0,1-1 0,-1 1 0,0-1 0,1 1 0,-1-1 0,0 1 0,0 0 1,0-1-1,0 1 0,0 0 0,0 0 0,0 0 0,0 0 0,0 0 0,0 0 0,0 0 0,0 1 54,5 16-468</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29.678"/>
    </inkml:context>
    <inkml:brush xml:id="br0">
      <inkml:brushProperty name="width" value="0.2" units="cm"/>
      <inkml:brushProperty name="height" value="0.2" units="cm"/>
      <inkml:brushProperty name="color" value="#66CC00"/>
    </inkml:brush>
  </inkml:definitions>
  <inkml:trace contextRef="#ctx0" brushRef="#br0">8 82 48,'0'0'399,"0"0"-39,-1 19-36,-1 6-233,0-14-50,1 1 0,0-1 0,1 1-1,0-1 1,1 1 0,1 6-41,-1-17 6,0 0 0,-1 1 0,1-1 0,0 0 0,0 0 0,0 0 0,-1 0 0,1 0 0,1 0 0,-1 0 0,0 0 0,0 0 0,0 0 0,0 0 0,1-1 0,-1 1 0,0-1 0,0 1 0,1-1 0,-1 1 0,1-1 0,-1 0 0,0 1 0,1-1 0,-1 0 0,1 0 0,-1 0 0,1 0 0,-1 0 0,0-1-6,49-2 75,-42 2-68,0-1 0,0 0 0,-1 0 0,1-1 0,0 0 0,-1-1-1,0 1 1,0-2 0,0 1 0,0-1 0,-1 0 0,1 0 0,-1 0 0,0-1 0,-1 0 0,0 0 0,0-1 0,0 1 0,-1-1 0,0 0 0,0-1 0,0 1 0,-1 0 0,0-1 0,-1 0 0,0 0 0,0 0 0,0 0 0,-1 0 0,-1 0 0,1-2-7,-1 7 20,0 1-1,0-1 1,0 0 0,0 0 0,0 0 0,-1 0 0,0 0 0,1 1 0,-1-1-1,0 0 1,0 0 0,0 1 0,-1-2-20,1 3 6,0 1-1,-1-1 1,1 0 0,0 1-1,0-1 1,-1 1-1,1-1 1,0 1 0,-1-1-1,1 1 1,-1 0 0,1 0-1,0 0 1,-1 0-1,1 0 1,-1 0 0,1 0-1,0 0 1,-1 0 0,1 1-1,-1-1 1,1 1-1,0-1 1,0 1 0,-1-1-1,1 1 1,0 0 0,0 0-1,-1 0-5,-6 3 9,1 1 0,-1 0 0,1 0 0,0 1-1,1 0 1,0 0 0,0 0 0,0 1 0,0 0 0,1 0 0,0 0-1,1 1 1,0-1-9,-2 3 9,1 0-1,1 0 1,0 1-1,0-1 1,1 1-1,0-1 1,1 1-1,0 0 1,1 0-1,0 2-8,1-10 1,0-1-1,0 1 1,1-1 0,-1 1-1,1-1 1,-1 0 0,1 1-1,0-1 1,0 0-1,0 0 1,0 1 0,0-1-1,0 0 1,1 0 0,-1 0-1,1 0 1,-1-1-1,1 1 1,0 0 0,0-1-1,0 1 0,3 1-1,0 0 0,0 0-1,0-1 1,0 0-1,0 0 1,1 0 0,-1-1-1,0 1 1,5-1 1,10 1-16,0-1 0,0 0-1,-1-2 1,1 0 0,4-2 16,-9 0-39,0 0 1,-1-1-1,1-1 0,-1 0 1,0-1-1,-1-1 0,0 0 0,0-1 1,11-8 38,-15 10-1,0-1 0,-1 0 0,0 0 0,0 0 0,-1-1 0,0-1 0,0 1 0,-1-1 0,0 0 0,0-1 0,-1 0 0,-1 1 0,4-11 1,-10 34 74,1-1 0,0 1 0,1 0 0,1-1 1,2 12-75,-1 2 33,-1-1 1,-1 1-1,-3 21-33,3-41-2,-1 0 0,-1 0 0,0 1 0,0-1 0,0 0-1,-1 0 1,0-1 0,0 1 0,-1 0 0,1-1 0,-1 0 0,-1 0 0,1 0-1,-1-1 1,0 1 0,-1-1 2,-3 2-60,-1-1 0,1 0 1,-1 0-1,0-1 0,0-1 0,0 1 0,-1-2 0,0 0 0,-1 1 60,-33 2-816</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0:30.244"/>
    </inkml:context>
    <inkml:brush xml:id="br0">
      <inkml:brushProperty name="width" value="0.2" units="cm"/>
      <inkml:brushProperty name="height" value="0.2" units="cm"/>
      <inkml:brushProperty name="color" value="#66CC00"/>
    </inkml:brush>
  </inkml:definitions>
  <inkml:trace contextRef="#ctx0" brushRef="#br0">0 35 1664,'0'0'2233,"0"0"-1825,0 0-208,0 0-200,0 0-192,0 0-304,0 0-232,34-35-513</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33.586"/>
    </inkml:context>
    <inkml:brush xml:id="br0">
      <inkml:brushProperty name="width" value="0.2" units="cm"/>
      <inkml:brushProperty name="height" value="0.2" units="cm"/>
      <inkml:brushProperty name="color" value="#66CC00"/>
    </inkml:brush>
  </inkml:definitions>
  <inkml:trace contextRef="#ctx0" brushRef="#br0">0 22 72,'0'0'229,"0"0"-3,0 0-112,0 0-79,0 0 2,5-20 285,3 18-821</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35.007"/>
    </inkml:context>
    <inkml:brush xml:id="br0">
      <inkml:brushProperty name="width" value="0.2" units="cm"/>
      <inkml:brushProperty name="height" value="0.2" units="cm"/>
      <inkml:brushProperty name="color" value="#66CC00"/>
    </inkml:brush>
  </inkml:definitions>
  <inkml:trace contextRef="#ctx0" brushRef="#br0">3 6 416,'0'0'355,"0"0"-131,0 0-99,0 0-75,0 0-1,0 0 47,-2-5 12,50 137-104,-5 2 0,-6 1 1,-6 2-1,-6 2 0,-6 0 0,-1 86-4,-11 465-2,-4-158-9,1-462 38,3-1 1,6 17-28,-8-167-486,-7 22 141,-3 1-1,-7-30 346,-12-66-305</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5.711"/>
    </inkml:context>
    <inkml:brush xml:id="br0">
      <inkml:brushProperty name="width" value="0.2" units="cm"/>
      <inkml:brushProperty name="height" value="0.2" units="cm"/>
      <inkml:brushProperty name="color" value="#008C3A"/>
    </inkml:brush>
  </inkml:definitions>
  <inkml:trace contextRef="#ctx0" brushRef="#br0">3 68 24,'0'0'315,"0"0"-157,0 0-74,0 0-29,0 0 78,0 0 53,0 16-33,-2 6-119,2-9-19,-1-1 0,1 1 0,1 0 0,-1-1 1,3 1-16,-3-12 3,2 3 1,-2-3-1,1 2 0,0-1 1,1-1-1,-1 3 1,1-3-1,-1 1 1,0-1-1,1 1 1,-1 0-1,2-1 1,-1 1-1,-1-1 0,2 1 1,-2-2-1,1 1 1,0 1-1,0-2 1,1 2-1,-2-2 1,2 1-1,-2-1 1,2 0-1,-2 0 1,2 0-1,0 0 0,-2 0 1,2 0-4,68-1 25,-66-1-20,1 2 0,0-2 0,-1 1 0,1-2 0,-1 1 0,0-1 0,0 1 0,1-1 0,-2 0 0,0 0 0,2-2 0,-2 2 1,2-2-6,-5 4 13,1-1 0,-1-1 0,1 1 0,-1 1 0,0-1 0,1 1 0,-2-3 0,1 3 0,1-1 0,-2-1 0,1 2 0,0-1 0,-1-1 0,0 1 0,2-1 0,-2 1 0,0-1 0,0 2 0,0-2 0,0 1 0,0-1 0,0 1 0,0-1 0,-2 1 0,2-1 0,0 2 0,-1-1 0,1-1 0,-1 1 1,-1-1-1,2 2 0,-1-1 0,-1 1 0,1-3 0,0 3 0,-1-1-13,-3-7-29,-3 1 1,1 0-1,0 0 0,0 0 1,0 2-1,-1-1 1,-1 1-1,1 0 0,0-1 1,-1 3-1,1-1 1,-2 2-1,0 0 0,1-2 1,0 3-1,-1-1 1,0 2-1,-4-1 29,4 2-715</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37.912"/>
    </inkml:context>
    <inkml:brush xml:id="br0">
      <inkml:brushProperty name="width" value="0.2" units="cm"/>
      <inkml:brushProperty name="height" value="0.2" units="cm"/>
      <inkml:brushProperty name="color" value="#66CC00"/>
    </inkml:brush>
  </inkml:definitions>
  <inkml:trace contextRef="#ctx0" brushRef="#br0">18 430 24,'0'0'72,"-2"-17"-1,-2-7-22,-1-2 187,2 1 0,1-1 0,1-2-236,1 27 124,0 1-53,0 0-51,0 0-36,14 0-64,1284 0 168,-1105-8-85,125-24-3,-117 10 0,88 5 0,-146 16-3,136-1-2,181-29 5,-51-22 38,607-55 113,-251 99-149,-461 11-5,-211 1-24,-1 4 1,76 16 26,183 50-44,24 3 45,-301-65-26,-21-4 8,1 1 0,-1 3 0,-1 3 0,0 1 0,8 7 17,-48-16-62,-1 0-1,1 1 0,-2 1 1,1-1-1,-1 2 1,0 0-1,-1 0 0,0 1 63,66 84 66,-49-60-39,-10-12-29,0-1 0,-2 2 0,-1 0 0,-1 1 1,0 0-1,-2 1 0,-1 0 0,-1 0 0,3 22 2,75 435 279,-21 2 1,-18 52-280,-12-188 36,-1-6-36,-14-89 75,-2-36-38,-9 15-37,-9-154 12,-4 0 0,-5 13-12,5-62 3,-1 0 0,-2-1 0,-1 0 0,-1 0 0,-1 0 0,-1-2 0,-8 12-3,9-23 27,0 0 0,-1 0 0,-1-2 0,-1 1 0,0-1 0,0-1 0,-1 0 0,-1-1 0,0-1 0,-1 0 0,-4 1-27,-50 35 9,47-29-6,0-2 1,-1 0-1,-1-1 1,0-2-1,-1 0 0,0-2 1,-1-1-1,-7 1-3,-123 15 12,-1-7 0,-89-4-12,229-13 0,-518 9 38,-128-31-38,337 11-8,67 4 2,-137-25 6,58-27 5,149 23 2,49 11 64,-218-35-63,289 50 40,-128-16-31,1-10-1,-81-28-16,187 32 2,1-3-1,1-6-1,0 1 48,-90-26-48,-116-33 7,141 43-10,-122-24 3,69 32 233,-134-53-233,274 77 8,0 4 0,-1 2 0,-52-5-8,108 20 5,-4 1 26,-1-2 0,0 0 0,1-1 0,-1-1 1,1 0-32,14-42 66,-7-4-57,-3 1 0,-10-26-9,-11-42 9,-56-276-1156,83 354-108</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2:39.324"/>
    </inkml:context>
    <inkml:brush xml:id="br0">
      <inkml:brushProperty name="width" value="0.2" units="cm"/>
      <inkml:brushProperty name="height" value="0.2" units="cm"/>
      <inkml:brushProperty name="color" value="#66CC00"/>
    </inkml:brush>
  </inkml:definitions>
  <inkml:trace contextRef="#ctx0" brushRef="#br0">246 540 88,'0'0'369,"0"0"-123,0 0-154,0 0-32,0 0-13,-18-24 675,17 14-712,-2 0-1,1 1 1,-1-1-1,-1 1 1,1-1-1,-5-4-9,1-4 17,-29-71 65,-7-16 198,-19-28-280,38 95 4,-7-15-24,31 53 9,0 0 0,0-1 0,0 1-1,0 0 1,0 0 0,0-1 0,0 1-1,0 0 1,0 0 0,0-1-1,0 1 1,0 0 0,0-1 0,0 1-1,0 0 1,1 0 0,-1-1 0,0 1-1,0 0 1,0 0 0,0 0-1,0-1 1,1 1 0,-1 0 0,0 0-1,0 0 1,0-1 0,1 1 0,-1 0-1,0 0 1,0 0 0,1 0-1,-1 0 1,0-1 0,0 1 0,1 0-1,-1 0 1,0 0 0,1 0 0,-1 0-1,0 0 1,0 0 0,1 0 0,-1 0-1,0 0 1,0 0 0,1 0-1,-1 0 1,0 0 0,0 1 0,1-1-1,-1 0 1,0 0 0,0 0 0,1 0-1,-1 0 1,0 1 11,5-1-159,18 0-636</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6:24.246"/>
    </inkml:context>
    <inkml:brush xml:id="br0">
      <inkml:brushProperty name="width" value="0.05" units="cm"/>
      <inkml:brushProperty name="height" value="0.05" units="cm"/>
      <inkml:brushProperty name="color" value="#E71224"/>
    </inkml:brush>
  </inkml:definitions>
  <inkml:trace contextRef="#ctx0" brushRef="#br0">401 1160 6433,'0'0'5342,"-9"-7"-4368,2 3-727,-1-2 57,0 1 0,0-1-1,1 0 1,-1-1 0,-11-14 0,15 17-230,0 0-1,0 0 1,0 1-1,-1-1 0,1 1 1,-1 0-1,0 0 1,0 1-1,0-1 1,0 1-1,0 0 1,-1 0-1,1 1 0,-1 0 1,1 0-1,-10-1 1,7 1-75,0 1 0,1 0 0,-1 0 1,1 1-1,-1 0 0,1 0 0,-1 0 0,1 1 1,0 0-1,0 1 0,-13 6 0,5 0-90,1-1 98,1 0-1,0 1 1,-13 11 0,22-16-17,0 1 0,0-1 0,0 1 0,0 0 0,1 0 0,0 0 0,0 1 0,0-1 0,1 1 0,0-1 0,-3 11 0,2-6 0,1 1 0,0-1 0,0 1 0,1 0 0,0 0 0,1 0 0,0 0-1,3 16 1,-1-24-6,0 0-1,0-1 0,0 1 1,1 0-1,-1-1 0,1 0 1,-1 0-1,1 1 0,0-2 1,0 1-1,-1 0 0,7 2 0,-2-1-27,-1 0-1,1 0 1,-1 0-1,1-1 1,10 1-1,-8-2-18,0 0-1,0-1 0,0 0 1,0-1-1,0 0 1,0 0-1,-1-1 0,1 0 1,0-1-1,-1 0 1,1 0-1,-1-1 0,0 0 1,0 0-1,0-1 1,-1 0-1,0 0 0,0-1 1,0 0-1,-1 0 1,1 0-1,-1-1 0,-1 0 1,1-1-1,-2 1 1,1-1-1,-1 0 0,5-11 1,20-41 97,-23 49 75,0 0-1,0 0 1,-1-1 0,-1 0-1,0 1 1,3-18 0,3-24 142,24-72 1,9-39 124,-37 106-302,-2 0 1,-5-95-1,-1 87 29,8-98-1,-2 82 88,-5 65-195,1 1 0,1-1 0,1 0 1,0 1-1,1-1 0,1 1 0,6-18 1,-17 58-7,1 1 1,1 0-1,0 0 0,2 0 1,1 51-1,-4 23 89,-20 154-243,14-44 324,3-31-39,6 77-249,5-133 148,-1-110-24,0-1 0,1 0 1,1 1-1,-1-1 0,6 12 0,6 25-2960,-10-28-2983</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6:25.762"/>
    </inkml:context>
    <inkml:brush xml:id="br0">
      <inkml:brushProperty name="width" value="0.05" units="cm"/>
      <inkml:brushProperty name="height" value="0.05" units="cm"/>
      <inkml:brushProperty name="color" value="#E71224"/>
    </inkml:brush>
  </inkml:definitions>
  <inkml:trace contextRef="#ctx0" brushRef="#br0">219 24 5049,'0'0'9170,"-15"-5"-8667,-47-13-220,175 39-214,105 15-1533,-118-23 127,-100-13 1323,0 0 0,0 0 0,1 0 0,-1 0 0,0 0 0,0 0 0,1-1 0,-1 1 0,0 0 0,0 0 0,1 0-1,-1 0 1,0 0 0,0 0 0,1 0 0,-1 1 0,0-1 0,0 0 0,0 0 0,1 0 0,-1 0 0,0 0 0,0 0 0,1 0 0,-1 0 0,0 0 0,0 1-1,0-1 1,0 0 0,1 0 0,-1 0 0,0 0 0,0 1 0,0-1 0,0 0 0,0 0 0,1 1 0,-1-1 0,0 0 0,0 0 0,0 0 0,0 1-1,0-1 1,0 0 0,0 0 0,0 1 0,0-1 0,0 0 0,0 0 0,0 1 0,0-1 0,0 0 0,0 0 0,0 1 0,-16 9 13,-24 5 283,-37-2 326,-1-2 0,0-4 0,-114-5-1,172-2-171,19 0-496,20 10-141,46 2 240,-51-11-56,0 1 0,0 0 0,0 1-1,0 1 1,23 10 0,-36-14 21,1 1-1,-1 0 1,0-1-1,0 1 1,0 0-1,0 0 1,0-1-1,0 1 1,-1 0-1,1 0 1,0 0-1,0 0 1,-1 0-1,1 0 1,0 0 0,-1 0-1,1 1 1,-1-1-1,0 0 1,1 0-1,-1 0 1,0 1-1,0-1 1,1 0-1,-1 0 1,0 1-1,0-1 1,-1 0-1,1 0 1,0 1-1,0-1 1,0 0 0,-1 0-1,1 0 1,-1 1-1,1-1 1,-1 0-1,1 0 1,-1 0-1,0 0 1,0 0-1,1 0 1,-2 1-1,-2 3-6,0-1-1,0 1 1,0-1-1,0 0 0,-1 0 1,0 0-1,-9 5 1,-3-2 23,-1 0 1,1-1-1,-1-1 1,-1 0-1,1-1 1,-26 1 0,-36 8-80,77-12-12,39 0-132,-19 1 153,39-2 31,-39-2 14,1 2-1,0 0 0,-1 1 1,1 1-1,0 0 0,-1 1 1,25 8-1,-42-10 8,1-1-1,0 0 1,0 1 0,-1-1 0,1 0-1,0 1 1,-1-1 0,1 1-1,0-1 1,-1 1 0,1-1 0,-1 1-1,1-1 1,-1 1 0,1 0 0,-1-1-1,0 1 1,1 0 0,-1 0-1,0-1 1,1 1 0,-1 0 0,0-1-1,0 1 1,0 0 0,0 0-1,0 0 1,1-1 0,-1 1 0,-1 0-1,1 0 1,0 0 0,0-1-1,0 1 1,0 0 0,-1 0 0,1-1-1,0 1 1,0 0 0,-1-1-1,1 1 1,-1 0 0,1-1 0,-1 1-1,1 0 1,-1-1 0,1 1 0,-1-1-1,1 1 1,-1-1 0,-1 1-1,-31 26 49,-37 5 58,53-26-91,1 1 0,-28 16-1,96-16-414,-3-6 331,2-1-536,1 3 0,70 13 1,-113-13-2648</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8:59.048"/>
    </inkml:context>
    <inkml:brush xml:id="br0">
      <inkml:brushProperty name="width" value="0.05" units="cm"/>
      <inkml:brushProperty name="height" value="0.05" units="cm"/>
      <inkml:brushProperty name="color" value="#E71224"/>
    </inkml:brush>
  </inkml:definitions>
  <inkml:trace contextRef="#ctx0" brushRef="#br0">6985 37 8146,'0'0'4675,"-10"0"-4312,-1 0-276,-14 1-268,24-1 96,18-1 101,216-12 354,159-1-391,-382 14-8,1 1 1,-1 0 0,1 1-1,-1 0 1,0 0 0,0 1-1,0 1 1,0-1-1,0 2 1,-1-1 0,1 1-1,-1 1 1,-1 0 0,17 13-1,-14-8 9,-1 1 0,1 0 0,-2 1 0,0 0 0,0 0 0,-2 1 0,1 0 0,-2 0 0,7 20 0,99 344-51,-96-301 38,-4 0 0,-3 1-1,-1 81 1,1 1935 2724,7-1435-2480,-12-153-186,-7-270 185,4-183-180,-3 0 0,-2 1 1,-12 61-1,15-110-13,0 0 0,0 1 0,0-1 1,-1 0-1,0 1 0,0-1 0,0 0 0,-1 0 0,1-1 0,-1 1 0,0 0 1,-1-1-1,1 0 0,-1 0 0,0 0 0,0 0 0,0 0 0,0-1 0,0 0 1,-1 0-1,0 0 0,0 0 0,0-1 0,-6 3 0,-19 3 7,-1-2-1,-1 0 1,1-3 0,-1 0-1,0-2 1,-46-4 0,32 1-115,0 2-1,-51 7 1,-211 47-1048,-226 26 1226,377-67-37,0 7 0,-166 44 1,202-35 23,-209 23 0,99-26-146,-257 20 933,-460-28 58,664-14-837,1 11 0,-338 64 1,391-25-260,148-31 256,-1-4 0,-149 14 0,-438-17-90,614-21 74,1-2 0,-76-20-1,-18-3-215,125 26 176,1 0 1,0-2 0,0-1 0,0 0-1,1-2 1,1-1 0,-1 0 0,-31-22-1,38 21-13,1 0 0,0-1-1,1-1 1,0 0-1,1-1 1,0 0-1,1-1 1,1-1-1,1 1 1,0-1-1,-12-30 1,-5-33 64,-20-100 1,26 98 105,-44-145-155,-12-50 165,64 220-147,3 0-1,2 0 1,1-62 0,6 70-35,1-63 161,-4 0 0,-28-169-1,-38-20-122,-20-114 44,84 385-71,-93-515-388,84 471 345,3 0 1,-1-86-1,12-153-130,2 143-29,15-338 189,18 67-228,-22 324 428,-5 58-251,2-47-111,-10 103 146,0 1 0,0 0 0,0 0 0,0 0 0,0 0 0,0-1 0,0 1 0,0 0 0,0 0 0,1 0 0,-1 0 0,0 0 0,1 0 0,-1-1 0,1 1 0,-1 0 0,1 0 0,0 1 0,-1-1 0,1 0 0,0 0 0,0 0 0,0 0 0,1 0 0,28-2-77,-15 3 217,439-12-269,-439 11 169,108-1-14,1 4 0,143 23 0,-209-17-15,0-3 0,0-2 0,1-3 0,-1-2 0,0-3 0,0-3 0,-1-1 0,63-21 0,-51 9 38,1-2-125,1 3-1,101-14 0,-13 10 378,53-6-512,-174 27 262,0 2 0,0 1 0,60 8 1,55 30-164,-101-23-75,60 10 1,-21-15 98,0-4 0,146-8 0,-171-5 5,-1-3 0,69-20 0,-78 16 118,1 2-1,0 2 0,81-2 1,79 21-156,-42 0 58,75 7-2,376 72-1,-546-79 58,1-3 0,126-7 0,-74-1 219,121-14-337,-132 6 160,332 3-376,-288 8-255,-135-1 670,0-1 0,0-1 0,43-10 0,-23 6-1071,-50 6 185</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01.508"/>
    </inkml:context>
    <inkml:brush xml:id="br0">
      <inkml:brushProperty name="width" value="0.05" units="cm"/>
      <inkml:brushProperty name="height" value="0.05" units="cm"/>
      <inkml:brushProperty name="color" value="#E71224"/>
    </inkml:brush>
  </inkml:definitions>
  <inkml:trace contextRef="#ctx0" brushRef="#br0">115 226 9058,'0'0'6931,"-5"-3"-6570,4 2-360,1 1 0,-1-1 0,1 1 1,-1-1-1,1 1 0,-1-1 0,0 1 0,1 0 0,-1-1 0,0 1 0,1 0 0,-1-1 1,0 1-1,1 0 0,-1 0 0,0-1 0,0 1 0,1 0 0,-1 0 0,0 0 0,0 0 1,1 0-1,-1 0 0,0 0 0,0 0 0,1 1 0,-1-1 0,0 0 0,1 0 0,-1 1 0,0-1 1,1 0-1,-1 1 0,0-1 0,1 0 0,-1 1 0,0-1 0,0 2 0,-2 37-75,3-18 97,0 502-932,0-523 489,0-14-551,-28-146-3702,-1-4 5105,22 102-117,-8-105 1427,15 145-1578,0 0 0,1 0 1,2 0-1,0 0 0,8-28 0,-10 45-98,2-3-17,-1 0 0,1 0 0,0 1 0,1-1 0,7-12 0,-10 19-53,0 0 0,0 0 0,0 0 1,0 0-1,0 0 0,0 0 1,0 0-1,0 0 0,0 1 1,0-1-1,1 0 0,-1 1 0,0-1 1,0 1-1,1 0 0,-1-1 1,0 1-1,1 0 0,-1 0 1,1 0-1,-1 0 0,0 0 0,1 0 1,-1 0-1,0 0 0,1 0 1,-1 1-1,0-1 0,1 0 1,-1 1-1,0-1 0,0 1 0,0 0 1,1-1-1,-1 1 0,0 0 1,0 0-1,0 0 0,0 0 1,0 0-1,0 0 0,0 0 1,-1 0-1,2 2 0,16 20 19,-1 0 0,-1 1-1,-1 0 1,-2 2 0,0-1-1,13 40 1,3 5 27,79 163 127,-81-196-89,-9-21-37,-17-16-43,-1 0 1,1 1-1,-1-1 1,1 0-1,-1 0 1,1 0-1,-1 0 1,1 0 0,-1 1-1,1-1 1,-1 0-1,1 0 1,-1 0-1,1 0 1,-1 0-1,1-1 1,-1 1 0,1 0-1,-1 0 1,1 0-1,-1 0 1,1 0-1,-1-1 1,0 1-1,1 0 1,-1 0 0,1-1-1,-1 1 1,0 0-1,1-1 1,-1 1-1,1-1 1,33-52-542,-3-1 1,-2-2-1,-3-1 1,30-93-1,-21 56 275,-10 39 621,-23 51-327,0 1-1,-1-1 1,1 1 0,1 0-1,-1 0 1,0 0 0,1 0 0,0 0-1,0 1 1,0-1 0,0 1 0,0-1-1,4-1 1,-6 4-30,0 0 0,0 0-1,0 0 1,0 0 0,0 0-1,0 0 1,0 0 0,0 0 0,0 0-1,0 1 1,0-1 0,0 0 0,0 1-1,0-1 1,0 1 0,0-1-1,-1 1 1,1 0 0,0-1 0,0 1-1,-1 0 1,1-1 0,0 1 0,-1 0-1,1 0 1,0 0 0,-1-1 0,1 1-1,-1 0 1,0 0 0,1 0-1,-1 0 1,0 0 0,1 0 0,-1 0-1,0 0 1,0 2 0,8 50 265,-6-36-89,36 262 459,-19-150-547,19 91-1864,-33-206 98,-1-5-860</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02.433"/>
    </inkml:context>
    <inkml:brush xml:id="br0">
      <inkml:brushProperty name="width" value="0.05" units="cm"/>
      <inkml:brushProperty name="height" value="0.05" units="cm"/>
      <inkml:brushProperty name="color" value="#E71224"/>
    </inkml:brush>
  </inkml:definitions>
  <inkml:trace contextRef="#ctx0" brushRef="#br0">15 231 7138,'0'0'3326,"-3"21"-3125,-8 67-42,11-78-132,0 1 0,1 0 0,-1-1 0,2 1 0,0-1 0,0 0 0,1 1 1,0-1-1,1 0 0,0-1 0,0 1 0,9 12 0,6 18 6,14 17-59,-32-55 8,0-1 0,1 1 0,-1 0 1,1-1-1,0 1 0,-1-1 0,1 1 1,0-1-1,0 0 0,0 0 0,0 0 1,2 1-1,-3-2-21,0 0 0,0 0 1,0 0-1,0 0 0,0 0 0,0 0 0,-1 0 1,1 0-1,0 0 0,0 0 0,0-1 1,0 1-1,0 0 0,0-1 0,-1 1 1,1-1-1,0 1 0,0-1 0,-1 1 0,1-1 1,0 0-1,-1 1 0,1-1 0,0 0 1,-1 0-1,1 1 0,-1-1 0,1 0 1,-1 0-1,1-1 0,6-15-102,0 0-1,-1 0 1,0-1-1,-2 0 1,0 0-1,-1-1 1,-1 1 0,0-1-1,-2-18 1,10-72 447,13 193 1030,-16-57-1263,0-2 0,2 1 0,1-1 0,0-1 0,21 34 0,-27-52-61,-1 0 0,1-1 0,0 1-1,1-1 1,0 0 0,-1 0 0,1 0 0,1-1 0,-1 0-1,1 0 1,-1 0 0,1-1 0,0 0 0,1 0 0,-1 0-1,0-1 1,1 0 0,0 0 0,-1 0 0,1-1 0,0 0-1,0-1 1,-1 1 0,1-1 0,0-1 0,12-1 0,-14 0 14,1 1 1,-1-2 0,1 1 0,-1-1-1,0 1 1,0-1 0,0-1 0,0 1-1,-1-1 1,1 0 0,-1 0 0,0 0 0,0-1-1,3-4 1,9-13-175,22-41 0,-27 44 21,7-16 241,-2 0-1,-1 0 1,-2-2 0,-1 0-1,-2 0 1,-2-1-1,-1 0 1,-2 0 0,-1 0-1,-2-41 1,-2 78-77,0 0 0,0 0 1,0 0-1,0 0 0,0 1 0,0-1 0,-1 0 1,1 0-1,0 0 0,0 0 0,0 0 0,-1 1 1,1-1-1,-1 0 0,1 0 0,0 1 1,-1-1-1,1 0 0,-1 0 0,0 1 0,1-1 1,-1 1-1,1-1 0,-1 0 0,0 1 0,0-1 1,1 1-1,-1 0 0,-1-1 0,-1 0-7,1 1-1,0 0 0,0 0 1,0 0-1,0 0 0,-1 0 1,1 0-1,0 1 0,0-1 1,0 1-1,-4 1 0,0 0-33,-1 1-1,1 0 0,0 1 0,0-1 0,1 1 1,-11 8-1,12-6 1,-1-1-1,1 1 1,1-1 0,-1 1-1,1 0 1,0 1 0,0-1-1,0 1 1,1-1 0,0 1-1,1-1 1,-1 1 0,1 0-1,1 0 1,-1 0 0,1 0-1,0 0 1,1 0 0,0 0-1,0-1 1,0 1 0,1 0-1,0 0 1,0-1 0,1 1-1,6 11 1,-1-3-11,2 0-1,-1-1 1,2 0 0,0-1 0,1 0-1,0-1 1,1 0 0,0-1 0,23 15-1,25 9 143,-39-24-111,-1 1 0,0 0 0,19 17 1,-35-25-25,-1 0 0,1 0 1,-1 0-1,0 1 0,0 0 1,-1 0-1,1 0 1,-1 0-1,0 0 0,-1 1 1,1-1-1,-1 1 0,0 0 1,0 0-1,-1 0 0,2 11 1,-3-12 15,1 0 0,-1 0 0,0 0 1,-1 0-1,0 0 0,1 0 0,-1 0 0,-1 0 0,1 0 1,-1 0-1,0-1 0,0 1 0,0 0 0,-1-1 0,-5 9 1,3-9 21,1 1 0,-1-1 0,0 0 0,0 0 0,-1 0 1,1-1-1,-1 0 0,0 0 0,0 0 0,0-1 0,0 0 0,-8 2 1,10-3-3,0 0 0,0 0 0,0 0 0,0 0 0,0-1 1,0 1-1,0-1 0,0 0 0,0-1 0,-1 1 0,-6-2 1,10 1-60,-1 0 0,1 0 1,-1 0-1,1 0 0,0 0 1,0-1-1,-1 1 0,1 0 1,0-1-1,0 1 1,0-1-1,0 1 0,0-1 1,1 1-1,-1-1 0,0 0 1,1 1-1,-1-1 0,1 0 1,0 0-1,-1 1 0,1-1 1,0 0-1,0 0 0,0 0 1,1-3-1,0-8-412,1 0 0,0 0 0,1 0 0,1 1 0,0-1 0,0 1 0,1 0 0,1 0 0,0 0 0,10-14 0,-3 4-284,22-39-1648</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02.818"/>
    </inkml:context>
    <inkml:brush xml:id="br0">
      <inkml:brushProperty name="width" value="0.05" units="cm"/>
      <inkml:brushProperty name="height" value="0.05" units="cm"/>
      <inkml:brushProperty name="color" value="#E71224"/>
    </inkml:brush>
  </inkml:definitions>
  <inkml:trace contextRef="#ctx0" brushRef="#br0">25 269 1880,'0'0'3989,"0"-22"-1486,0 6-2063,1-31 1404,-3 0 0,-10-66 0,5 90-74,3 36-1384,3 47-521,16 69 184,35 141-1,56 119-146,-91-339 8,5 29-2030,-9-29-3616,-10-33-145</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03.210"/>
    </inkml:context>
    <inkml:brush xml:id="br0">
      <inkml:brushProperty name="width" value="0.05" units="cm"/>
      <inkml:brushProperty name="height" value="0.05" units="cm"/>
      <inkml:brushProperty name="color" value="#E71224"/>
    </inkml:brush>
  </inkml:definitions>
  <inkml:trace contextRef="#ctx0" brushRef="#br0">0 91 7210,'0'0'2152,"123"-51"-1984,-75 35 184,5 4-192,-5 2-32,0 8-24,-4 2-160,-9 0 56,-4 16-352,-13 4-1176,-1 1-913</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03.572"/>
    </inkml:context>
    <inkml:brush xml:id="br0">
      <inkml:brushProperty name="width" value="0.05" units="cm"/>
      <inkml:brushProperty name="height" value="0.05" units="cm"/>
      <inkml:brushProperty name="color" value="#E71224"/>
    </inkml:brush>
  </inkml:definitions>
  <inkml:trace contextRef="#ctx0" brushRef="#br0">21 460 8994,'0'0'7870,"-6"-5"-7641,-8-8-204,13 6-96,49 4-112,102 4 175,0-7 0,188-32 0,235-120 116,-378 96-55,260-47-1,-174 74-244,-185 24 313,-95 11-123,0 0-1,-1 0 1,1 0-1,0 0 1,-1 0-1,1 0 1,-1 0-1,1-1 1,0 1-1,-1 0 0,1-1 1,-1 1-1,1 0 1,0-1-1,-1 1 1,1 0-1,-1-1 1,1 1-1,-1-1 1,0 1-1,1-1 1,0 0-1,0-6-5305</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6.126"/>
    </inkml:context>
    <inkml:brush xml:id="br0">
      <inkml:brushProperty name="width" value="0.2" units="cm"/>
      <inkml:brushProperty name="height" value="0.2" units="cm"/>
      <inkml:brushProperty name="color" value="#008C3A"/>
    </inkml:brush>
  </inkml:definitions>
  <inkml:trace contextRef="#ctx0" brushRef="#br0">0 103 136,'0'0'477,"0"0"-288,0 0-159,0 0-22,14 22 10,45 71 26,-52-80 24,0 1 1,0 0 0,-1 1 0,0-1 0,-2 2-1,0-2 1,0 2 0,-1-1 0,-2 1 0,2 0-1,-1 0 1,-2 0 0,0-1 0,-2 8-69,2-20 55,0-3 103,-8-49 175,6 28-391,2 1 0,2-2-1,-1 1 1,2-1 0,0 1-1,1 1 1,2-1 0,-1 1-1,1 1 1,2-2 0,-1 2-1,2 0 1,1 2 0,0-1 0,1 1-1,0 0 1,2 1 0,12-14 58,-5 6-1106</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25.626"/>
    </inkml:context>
    <inkml:brush xml:id="br0">
      <inkml:brushProperty name="width" value="0.05" units="cm"/>
      <inkml:brushProperty name="height" value="0.05" units="cm"/>
      <inkml:brushProperty name="color" value="#E71224"/>
    </inkml:brush>
  </inkml:definitions>
  <inkml:trace contextRef="#ctx0" brushRef="#br0">826 1 7042,'0'0'2132,"-20"15"-1369,-2 1-587,-107 90 975,-9 32 87,7 7 1,-142 202-1,250-317-1379,-38 56 559,33-27-3458,46-59-2665,7-15 986</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26.005"/>
    </inkml:context>
    <inkml:brush xml:id="br0">
      <inkml:brushProperty name="width" value="0.05" units="cm"/>
      <inkml:brushProperty name="height" value="0.05" units="cm"/>
      <inkml:brushProperty name="color" value="#E71224"/>
    </inkml:brush>
  </inkml:definitions>
  <inkml:trace contextRef="#ctx0" brushRef="#br0">623 1 6737,'0'0'3507,"-8"20"-2922,-14 29 164,-1-1 1,-45 67-1,-218 227 1430,88-117-2080,197-223-246,-1 0-1,0 0 0,0 0 1,1 1-1,-1-1 0,1 1 1,-1-1-1,1 1 0,0-1 1,0 1-1,-1 5 0,2-8 57,0 1 0,1-1 0,-1 0-1,0 1 1,0-1 0,0 0 0,0 1-1,0-1 1,0 0 0,1 1-1,-1-1 1,0 0 0,0 1 0,0-1-1,1 0 1,-1 0 0,0 1 0,0-1-1,1 0 1,-1 0 0,0 0 0,1 1-1,-1-1 1,0 0 0,0 0-1,1 0 1,-1 0 0,0 0 0,1 0-1,-1 0 1,1 1 0,23-5-3193,10-11-3519</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26.378"/>
    </inkml:context>
    <inkml:brush xml:id="br0">
      <inkml:brushProperty name="width" value="0.05" units="cm"/>
      <inkml:brushProperty name="height" value="0.05" units="cm"/>
      <inkml:brushProperty name="color" value="#E71224"/>
    </inkml:brush>
  </inkml:definitions>
  <inkml:trace contextRef="#ctx0" brushRef="#br0">730 0 2513,'0'0'11266,"-149"144"-10970,105-88 288,-9 7-328,-4 6 192,-10 8-312,-7 3 56,4 2-16,8-3-176,-8 14-432,22-24-1832,13-20-2393</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26.720"/>
    </inkml:context>
    <inkml:brush xml:id="br0">
      <inkml:brushProperty name="width" value="0.05" units="cm"/>
      <inkml:brushProperty name="height" value="0.05" units="cm"/>
      <inkml:brushProperty name="color" value="#E71224"/>
    </inkml:brush>
  </inkml:definitions>
  <inkml:trace contextRef="#ctx0" brushRef="#br0">527 0 10778,'0'0'3817,"-118"105"-3561,65-47 96,-4 9 240,-5 4-528,5 0 128,13-8-192,9-6 0,-9 0 0,14-12-2008,3-15-3841</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30.220"/>
    </inkml:context>
    <inkml:brush xml:id="br0">
      <inkml:brushProperty name="width" value="0.05" units="cm"/>
      <inkml:brushProperty name="height" value="0.05" units="cm"/>
      <inkml:brushProperty name="color" value="#E71224"/>
    </inkml:brush>
  </inkml:definitions>
  <inkml:trace contextRef="#ctx0" brushRef="#br0">279 30 5977,'0'0'8378,"0"-5"-7300,0-15-464,0 15 1257,-9 13-1863,-8 18-25,1 1 0,2 1-1,0 0 1,2 1-1,-17 59 1,13-39 93,-19 52-95,5 2 0,4 1-1,-23 208 1,37 318 253,17-571-276,2 1 1,3-2-1,23 80 1,-2-42 138,48 103 1,-64-166 10,32 52 0,-6-32-1229,-33-45-78,-1 0 1,2-1-1,16 12 0,-6-10-3695</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35.062"/>
    </inkml:context>
    <inkml:brush xml:id="br0">
      <inkml:brushProperty name="width" value="0.05" units="cm"/>
      <inkml:brushProperty name="height" value="0.05" units="cm"/>
      <inkml:brushProperty name="color" value="#E71224"/>
    </inkml:brush>
  </inkml:definitions>
  <inkml:trace contextRef="#ctx0" brushRef="#br0">167 3 6185,'0'0'9052,"0"0"-9040,0 0 0,0 0 1,0 0-1,0 0 1,0 0-1,0 0 1,0 0-1,0 0 1,0 0-1,-1 0 1,1 0-1,0 1 0,0-1 1,0 0-1,0 0 1,0 0-1,0 0 1,0 0-1,0 0 1,-1 0-1,1 0 0,0 0 1,0 0-1,0 0 1,0 0-1,0 0 1,0 0-1,0 0 1,0 0-1,-1 0 0,1 0 1,0 0-1,0 0 1,0 0-1,0 0 1,0 0-1,0 0 1,0-1-1,0 1 0,0 0 1,-1 0-1,1 0 1,0 0-1,0 0 1,0 0-1,0 0 1,0 0-1,0 0 0,0 0 1,0 0-1,0-1 1,0 1-1,0 0 1,0 0-1,0 0 1,0 0-1,0 0 1,0 0-1,0 0 0,0 0 1,0-1-1,0 1 1,0 0-1,0 0 1,0 0-1,0 0 1,0 0-1,0 0 0,3 57 51,2 1 0,17 71 0,-10-71 6,-3 0 0,1 74 1,-9-124-65,-1-1 1,-1 1 0,1 0 0,-1-1-1,-1 1 1,1-1 0,-1 0-1,-1 1 1,-3 8 0,4-13 2,0 0 0,0 0 0,-1 0 0,1 0 1,-1-1-1,0 1 0,1-1 0,-1 0 0,0 0 0,0 0 0,-1 0 0,1 0 1,0-1-1,0 1 0,-1-1 0,1 0 0,-1 0 0,0 0 0,1-1 0,-1 1 0,-6-1 1,6 1-33,0-1 1,0 0 0,0-1 0,1 1 0,-1-1 0,0 1 0,0-1 0,0 0 0,1-1 0,-1 1-1,1-1 1,-1 1 0,1-1 0,0 0 0,-1 0 0,1-1 0,0 1 0,0-1 0,1 1 0,-1-1 0,0 0-1,1 0 1,0 0 0,-1 0 0,1-1 0,1 1 0,-3-5 0,-3-9-1160,0 0 0,2-1 0,0 0 0,-4-26 1,6 29-286,-6-39-4662</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35.436"/>
    </inkml:context>
    <inkml:brush xml:id="br0">
      <inkml:brushProperty name="width" value="0.05" units="cm"/>
      <inkml:brushProperty name="height" value="0.05" units="cm"/>
      <inkml:brushProperty name="color" value="#E71224"/>
    </inkml:brush>
  </inkml:definitions>
  <inkml:trace contextRef="#ctx0" brushRef="#br0">16 7 6601,'0'0'6247,"-9"2"-5949,8-3-295,1 1 0,0 0 0,0 0 0,0 0 0,-1 0 0,1 0 0,0 0 1,0 0-1,0 0 0,-1 0 0,1 0 0,0 1 0,0-1 0,0 0 0,0 0 0,-1 0 0,1 0 0,0 0 0,0 0 0,0 0 0,0 0 0,-1 0 0,1 1 0,0-1 0,0 0 0,0 0 0,0 0 0,0 0 0,0 0 0,-1 1 0,1-1 0,0 0 0,0 0 1,0 0-1,0 1 0,0-1 0,0 0 0,0 0 0,0 0 0,0 0 0,0 1 0,0-1 0,0 0 0,0 0 0,0 0 0,0 1 0,0-1 0,0 0 0,0 0 0,0 0 0,0 1 0,4 1 63,-1 1 0,1-1-1,-1 0 1,1 0 0,0-1 0,-1 1 0,1-1-1,0 0 1,0 0 0,0 0 0,0 0-1,0-1 1,5 1 0,65-1 515,-45-1-392,53-2 62,126-20 0,-177 19-2597,52 1 0,-72 3-3226</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36.698"/>
    </inkml:context>
    <inkml:brush xml:id="br0">
      <inkml:brushProperty name="width" value="0.05" units="cm"/>
      <inkml:brushProperty name="height" value="0.05" units="cm"/>
      <inkml:brushProperty name="color" value="#E71224"/>
    </inkml:brush>
  </inkml:definitions>
  <inkml:trace contextRef="#ctx0" brushRef="#br0">13 28 7962,'0'0'4967,"0"15"-4578,-13 233-137,13-246-247,0 0 1,0 0 0,0 0 0,1 0 0,-1-1 0,0 1 0,1 0 0,-1 0 0,1 0 0,0-1 0,0 1-1,-1 0 1,1 0 0,0-1 0,0 1 0,1-1 0,-1 1 0,0-1 0,0 1 0,1-1 0,-1 0 0,1 0-1,-1 0 1,1 0 0,0 0 0,-1 0 0,1 0 0,0 0 0,0-1 0,-1 1 0,1-1 0,0 1 0,0-1-1,0 0 1,0 1 0,0-1 0,0 0 0,-1 0 0,4-1 0,1 1-30,-1-1 1,1 0 0,-1 0-1,0 0 1,0 0-1,1-1 1,-1 0-1,0 0 1,-1-1-1,1 1 1,0-1-1,-1 0 1,6-4 0,-3-2 3,1 0 0,-1 0 0,-1-1 1,1 0-1,-2 0 0,1 0 1,-1-1-1,-1 0 0,4-13 1,-1-2 7,-1 1-1,5-52 1,-10 11 1160,-1 66-709,0 23-141,-1 33-339,-1-32 66,1-1 1,2 1 0,0-1-1,1 1 1,2-1 0,10 38-1,-14-60-17,0 0-8,0 0 0,1 1 1,-1-1-1,0 0 0,1 0 0,-1 0 1,1 0-1,-1 0 0,1 0 1,-1 0-1,1 0 0,0 0 1,-1 0-1,1-1 0,0 1 1,0 0-1,0 0 0,0-1 1,0 1-1,0 0 0,0-1 1,1 2-1,-1-2 159,8-27 18,0-19-522,-7 32 298,1 0 1,0-1-1,1 1 1,0 1-1,10-20 1,1 2 166,-11 22-153,0 0 0,1 0 0,0 1 0,7-10-1,-10 16 19,-1 0-1,1 0 1,0 0-1,1 0 0,-1 0 1,0 1-1,1-1 1,-1 1-1,0-1 0,1 1 1,0 0-1,-1 0 1,1 0-1,0 0 0,-1 1 1,1-1-1,0 1 1,0 0-1,3-1 0,-4 4-4,0 0 0,-1 0-1,1-1 1,-1 1 0,1 0-1,-1 0 1,0 0 0,0 1-1,0-1 1,0 0 0,-1 0-1,1 1 1,-1 5 0,2 3-36,5 27 121,4 75-1,2 18 111,-8-123 404,0-20-353,6-37-291,-7 30 46,11-23-157,1 1 0,1 0 0,32-49 1,-45 81 127,-1 4 44,0-1 1,0 1 0,1 0-1,-1 0 1,1 0-1,0 1 1,0-1 0,0 1-1,8-5 1,-11 7 5,1 0-1,-1 1 1,0-1 0,0 0 0,0 1 0,0-1 0,1 1 0,-1 0 0,0-1 0,0 1-1,1 0 1,-1 0 0,0 0 0,0 0 0,1 0 0,-1 0 0,0 0 0,1 0 0,-1 0-1,0 1 1,0-1 0,1 1 0,-1-1 0,0 0 0,0 1 0,0 0 0,0-1-1,0 1 1,0 0 0,0 0 0,0-1 0,0 1 0,0 0 0,0 0 0,0 0 0,0 0-1,-1 0 1,1 1 0,0-1 0,-1 0 0,1 0 0,-1 0 0,1 0 0,-1 3-1,5 12 140,-2 1 0,0-1 0,1 30 0,6 35-76,-9-75-596,1 0-1,-1-1 1,1 1 0,1-1 0,-1 1 0,1-1 0,0 0 0,0 0-1,0 0 1,7 8 0,-1-6-4698</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37.134"/>
    </inkml:context>
    <inkml:brush xml:id="br0">
      <inkml:brushProperty name="width" value="0.05" units="cm"/>
      <inkml:brushProperty name="height" value="0.05" units="cm"/>
      <inkml:brushProperty name="color" value="#E71224"/>
    </inkml:brush>
  </inkml:definitions>
  <inkml:trace contextRef="#ctx0" brushRef="#br0">58 225 5329,'0'0'6357,"18"-11"-6103,5-2-219,-5 4-4,0-2 1,28-22-1,-42 31-15,-1-1-1,0 0 1,-1 0-1,1 0 1,0 0-1,-1 0 1,1-1-1,-1 1 1,0-1-1,0 0 1,-1 1 0,1-1-1,-1 0 1,0 0-1,0 0 1,0 0-1,0 0 1,-1 0-1,0 0 1,1 0-1,-1 0 1,-1-7-1,0 8-9,0 0-1,0 0 1,0 0-1,0 0 0,0 1 1,0-1-1,-1 0 1,0 0-1,1 1 1,-1-1-1,0 1 0,0-1 1,0 1-1,0 0 1,-1 0-1,1 0 1,-1 0-1,1 1 1,-1-1-1,0 0 0,1 1 1,-1 0-1,0 0 1,0 0-1,0 0 1,0 0-1,0 0 0,0 1 1,0 0-1,-5-1 1,2 1-6,1 1 0,0-1 0,0 1 0,0 0 0,0 0 0,0 0 0,0 1 0,0 0 0,0 0 0,0 0 0,1 1 0,-1-1 0,1 1 0,0 0 0,0 0 0,0 1 0,0-1 0,0 1 0,1 0 0,0 0 0,-1 0 0,2 0 0,-1 0 0,0 1 0,1 0 0,0-1 0,-3 9 0,-1 4 137,0 0 0,1 0 0,1 1 0,1-1 0,1 1 0,-1 33 0,3-46-95,0-1 0,0 1 0,1-1 0,-1 1 1,1-1-1,0 1 0,1-1 0,-1 0 1,1 1-1,0-1 0,0 0 0,0 0 0,0 0 1,1 0-1,0-1 0,4 6 0,-1-4 45,-1-1 0,1 0 1,-1 0-1,1 0 0,1-1 0,-1 0 0,0 0 0,1 0 0,12 3 0,11-1-263,0 0 0,1-2 0,-1-2 0,34-2 0,-32 1-930,-6 0-1822,-7-2-2547</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37.918"/>
    </inkml:context>
    <inkml:brush xml:id="br0">
      <inkml:brushProperty name="width" value="0.05" units="cm"/>
      <inkml:brushProperty name="height" value="0.05" units="cm"/>
      <inkml:brushProperty name="color" value="#E71224"/>
    </inkml:brush>
  </inkml:definitions>
  <inkml:trace contextRef="#ctx0" brushRef="#br0">68 55 7738,'0'0'7611,"-8"-1"-7317,7 0-288,0 1 0,-1-1 0,1 1 0,0 0 0,-1 0-1,1-1 1,-1 1 0,1 0 0,-1 0 0,1 0 0,0 1-1,-1-1 1,1 0 0,-1 0 0,1 1 0,0-1 0,-1 1 0,1 0-1,0-1 1,0 1 0,-1 0 0,1-1 0,0 1 0,0 0-1,0 0 1,0 0 0,0 0 0,-1 2 0,-1 2 14,1 1-1,-1 0 1,1-1 0,1 1 0,-1 0 0,1 0 0,-1 9-1,0-1-18,0 1 0,1-1-1,0 0 1,1 1-1,1-1 1,4 26 0,-3-34 20,0-1 1,-1 1 0,2-1 0,-1 0 0,1 0 0,0 0 0,0 0-1,0 0 1,0-1 0,1 1 0,0-1 0,0 0 0,0 0 0,1-1 0,-1 1-1,1-1 1,0 0 0,0 0 0,9 4 0,-7-4-27,-1-1-1,1 1 1,-1-1 0,1-1 0,0 1 0,0-1 0,0 0-1,0-1 1,0 1 0,0-1 0,0-1 0,0 1-1,0-1 1,0-1 0,-1 1 0,1-1 0,7-3 0,-10 3 3,0 0 0,0 0 0,0-1 0,0 0 0,0 0 0,-1 0 0,1 0 0,-1 0 0,0-1 0,0 1 0,0-1 0,0 0 0,-1 0 0,0 0 0,1 0 0,-1-1 0,-1 1 0,1-1 0,-1 1 1,0-1-1,0 1 0,0-1 0,0 0 0,-1 1 0,0-9 0,0 5-5,0-1 0,-1 1 0,0 0 0,0-1 0,-1 1 0,0 0-1,0 0 1,-1 0 0,0 0 0,-1 1 0,1-1 0,-2 1 0,1 0 0,-1 0 0,0 0 0,0 1 0,-1-1 0,0 1 0,0 1 0,-13-11 0,8 7 31,1 1 1,-2 0-1,1 1 1,-1 0-1,0 0 1,0 1-1,-17-5 0,-23 3-4188</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6.700"/>
    </inkml:context>
    <inkml:brush xml:id="br0">
      <inkml:brushProperty name="width" value="0.2" units="cm"/>
      <inkml:brushProperty name="height" value="0.2" units="cm"/>
      <inkml:brushProperty name="color" value="#008C3A"/>
    </inkml:brush>
  </inkml:definitions>
  <inkml:trace contextRef="#ctx0" brushRef="#br0">14 0 752,'0'0'191,"0"0"-39,0 0-3,0 0 38,0 0-30,0 6-46,-13 235 217,12-121-291,1-119-35,1 1 0,-1 0-1,0-1 1,2 1 0,-2-2-1,1 1 1,-1 1 0,0-1-1,2 1 1,-1-2 0,-1 2-1,1-1 1,1-1 0,-2 2-1,1-1 1,1-1 0,-1 2 0,-1-2-1,1 2 1,1-2 0,-1 0-1,1 1 1,-1-1 0,-1 0-1,2 2 1,-1-2 0,0 0-1,1 0 1,-1 0 0,1 0-1,0 0-1,53 3 79,-43-5-67,21 1-160,0-1 1,-1-3-1,0-1 0,1-2 1,-2-1-1,0-2 0,0-2 1,1-1 147,12-7-706</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38.602"/>
    </inkml:context>
    <inkml:brush xml:id="br0">
      <inkml:brushProperty name="width" value="0.05" units="cm"/>
      <inkml:brushProperty name="height" value="0.05" units="cm"/>
      <inkml:brushProperty name="color" value="#E71224"/>
    </inkml:brush>
  </inkml:definitions>
  <inkml:trace contextRef="#ctx0" brushRef="#br0">44 75 10970,'0'0'5592,"-7"-8"-5338,-22-25-144,28 32-103,1 1-1,-1 0 1,1-1 0,-1 1-1,1 0 1,-1-1-1,1 1 1,0-1 0,-1 1-1,1-1 1,-1 1-1,1-1 1,0 1 0,0-1-1,-1 1 1,1-1-1,0 0 1,0 1 0,0-1-1,-1 1 1,1-1-1,0 0 1,0 1 0,0-1-1,0 1 1,0-1-1,0 0 1,1 1 0,-1-1-1,0 1 1,0-1-1,0 0 1,0 1 0,1-1-1,-1 1 1,0-1-1,1 1 1,-1-1 0,0 1-1,1-1 1,-1 1-1,0-1 1,1 1 0,-1-1-1,1 1 1,-1 0-1,1-1 1,-1 1 0,1 0-1,0-1 1,-1 1-1,2 0 1,29-6 330,-28 6-322,6-1-27,-1 0 0,1 1 0,-1 0 0,1 1 0,-1 0 0,0 0 0,1 0 0,-1 1 0,0 1 1,0-1-1,0 1 0,8 4 0,-10-3 5,-1-1-1,-1 1 1,1 0 0,0 0 0,-1 0-1,0 0 1,0 1 0,0 0 0,-1 0 0,1 0-1,-1 0 1,0 0 0,-1 1 0,1 0 0,-1-1-1,0 1 1,-1 0 0,2 6 0,-2-5 6,1 0 1,-1 0 0,0 1-1,-1-1 1,1 0-1,-2 1 1,1-1 0,-1 0-1,0 1 1,0-1-1,-1 0 1,0 0 0,-4 9-1,2-8-15,-1 0-1,0 0 1,-1-1-1,0 0 1,0 0-1,0 0 1,-1 0-1,0-1 1,-14 9-1,19-14 3,0 0 1,1 0-1,-1 0 1,0 0-1,1 0 1,-1 0-1,1 0 1,-1 0-1,1 0 1,0 0-1,0 0 1,-1 1-1,1-1 1,0 1-1,0-1 1,1 1-1,-2 2 1,29-2-231,-5-2 220,-14 0-3,10-1 5,0 1 0,0 1 0,-1 1 0,1 0 0,25 7 1,-38-7 21,0 0 0,-1 0 0,0 0 0,1 0 1,-1 1-1,0 0 0,0-1 0,0 2 0,-1-1 1,1 0-1,-1 1 0,0-1 0,0 1 0,0 0 1,0 0-1,0 0 0,-1 1 0,0-1 0,0 1 1,0-1-1,-1 1 0,1-1 0,-1 1 0,0 0 1,0 6-1,0-6-6,0 1 0,-1 0-1,0 0 1,0-1 0,0 1 0,-1 0 0,0 0-1,0-1 1,0 1 0,-1 0 0,1-1 0,-2 1-1,1-1 1,0 0 0,-1 0 0,0 0 0,0 0 0,-7 7-1,2-4 48,1-1-1,-2 0 0,1-1 0,-1 0 0,0 0 0,0-1 0,0 0 1,-1-1-1,-16 6 0,-35 4 72,58-13-278,1-1-1,-1 0 1,0 1-1,1-1 1,-1-1-1,0 1 1,1 0-1,-1-1 1,0 1 0,1-1-1,-1 0 1,1 0-1,-1 0 1,1 0-1,-1 0 1,1 0-1,0-1 1,-1 1-1,1-1 1,-3-2 0,-9-17-5114</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38.991"/>
    </inkml:context>
    <inkml:brush xml:id="br0">
      <inkml:brushProperty name="width" value="0.05" units="cm"/>
      <inkml:brushProperty name="height" value="0.05" units="cm"/>
      <inkml:brushProperty name="color" value="#E71224"/>
    </inkml:brush>
  </inkml:definitions>
  <inkml:trace contextRef="#ctx0" brushRef="#br0">1 1 5937,'0'0'7100,"24"7"-6905,-5-2-113,-8-3-42,-1 0-1,1 1 0,-1 1 0,0-1 0,0 2 0,-1-1 0,1 1 1,-1 1-1,0 0 0,0 0 0,-1 1 0,0 0 0,0 0 0,11 14 1,6 16 93,-1 0 0,-3 2-1,0 0 1,-3 1 0,-2 1 0,19 71 0,-16-34 377,-3 0 0,9 146 0,-21-156-130,-3-1 0,-14 129-1,9-173-333,0 0 0,-2 0 0,-1-1 1,0 0-1,-2 0 0,0 0 0,-2-1 0,0-1 0,-1 0 0,-1-1 0,-1 0 0,-22 23 0,-95 79-2761,69-73-1932</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9:39.619"/>
    </inkml:context>
    <inkml:brush xml:id="br0">
      <inkml:brushProperty name="width" value="0.05" units="cm"/>
      <inkml:brushProperty name="height" value="0.05" units="cm"/>
      <inkml:brushProperty name="color" value="#E71224"/>
    </inkml:brush>
  </inkml:definitions>
  <inkml:trace contextRef="#ctx0" brushRef="#br0">1 78 10002,'0'0'2513,"27"3"-2515,-8-1 39,345 24 288,-165-27 308,349-46-1,-457 34-410,47-8 49,197-6-1,-334 27-1293,-34 14-1625,18-6 1121,-11 2-2257</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25.843"/>
    </inkml:context>
    <inkml:brush xml:id="br0">
      <inkml:brushProperty name="width" value="0.05" units="cm"/>
      <inkml:brushProperty name="height" value="0.05" units="cm"/>
      <inkml:brushProperty name="color" value="#E71224"/>
    </inkml:brush>
  </inkml:definitions>
  <inkml:trace contextRef="#ctx0" brushRef="#br0">10 116 9642,'0'0'6631,"-2"-4"-5850,1 3-769,0 0-1,0-1 0,1 1 1,-1-1-1,0 1 1,1-1-1,-1 0 0,1 1 1,-1-1-1,1 1 0,0-1 1,0 0-1,0 1 0,-1-1 1,2 0-1,-1 1 1,0-1-1,0 0 0,0 1 1,1-1-1,-1 0 0,1 1 1,-1-1-1,1 1 1,0-1-1,0 1 0,0-1 1,0 1-1,0 0 0,0-1 1,0 1-1,0 0 0,0 0 1,0 0-1,1 0 1,-1 0-1,0 0 0,1 0 1,2-1-1,3-4-4,1 0 0,1 0 0,-1 1 0,1 0-1,0 1 1,0 0 0,1 0 0,-1 1 0,1 0 0,0 1 0,-1 0-1,1 0 1,0 1 0,0 1 0,0 0 0,13 1 0,-16 0-16,1 1 0,-1-1 0,0 2 0,1-1 0,-1 1 0,0 0 0,-1 1 0,1-1 0,-1 1 0,1 1 0,-1-1 0,0 1 1,-1 0-1,1 0 0,-1 1 0,0 0 0,-1 0 0,1 0 0,-1 0 0,0 1 0,5 13 0,0 5 25,-2 0 0,-1 0-1,0 1 1,-2 0 0,-2 0 0,0 0-1,-1 0 1,-2 1 0,-1-1 0,-7 41-1,4-45-11,0-2 0,-1 1-1,-1-1 1,-1 0 0,-1 0-1,-1-1 1,0 0-1,-18 23 1,22-33-13,0-1-1,-1-1 1,0 1 0,0-1 0,-1 0-1,0-1 1,0 0 0,0 0-1,-1-1 1,0 1 0,0-2-1,0 0 1,0 0 0,-1 0 0,0-1-1,1-1 1,-1 0 0,0 0-1,-16 0 1,24-2 12,1-1-1,-1 1 1,1-1-1,-1 0 0,1 1 1,-1-1-1,1 0 1,0 0-1,-1 0 1,1 0-1,0 0 1,0-1-1,0 1 1,0 0-1,0 0 1,0-1-1,0 1 1,0-1-1,0 1 1,1-1-1,-1 1 1,1-1-1,-1 1 1,1-1-1,-1 0 1,1 1-1,0-1 1,0 1-1,0-1 1,0 0-1,0-2 1,1-60 84,-1 60-86,0 0-13,1-1 0,0 1 0,0 0 0,0 0 0,0 0 0,0 0 0,1 0 0,0 0 0,0 0 0,0 0 0,0 0 0,1 1 0,-1-1 0,1 1 0,0 0 0,0 0 0,0 0 0,1 0 0,-1 0 0,1 1 0,-1 0 0,1-1 0,0 1 0,0 1 0,7-4 0,-5 4-5,0-1 0,0 1 0,0-1 0,1 2 1,-1-1-1,0 1 0,1 0 0,-1 0 0,0 1 1,1-1-1,-1 2 0,0-1 0,0 1 0,0 0 1,0 0-1,0 0 0,8 5 0,79 54 124,-63-39-278,2-2 0,59 30 0,-37-30-2311,-9-8-2366</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26.872"/>
    </inkml:context>
    <inkml:brush xml:id="br0">
      <inkml:brushProperty name="width" value="0.05" units="cm"/>
      <inkml:brushProperty name="height" value="0.05" units="cm"/>
      <inkml:brushProperty name="color" value="#E71224"/>
    </inkml:brush>
  </inkml:definitions>
  <inkml:trace contextRef="#ctx0" brushRef="#br0">280 31 6649,'0'0'8777,"0"-5"-7823,1 4-912,-1 0 0,0 1 1,0-1-1,0 0 1,0 0-1,0 0 1,0 0-1,0 0 1,0 1-1,0-1 1,-1 0-1,1 0 1,0 0-1,0 1 1,-1-1-1,1 0 1,0 0-1,-1 1 1,1-1-1,-1 0 1,1 0-1,-1 1 1,1-1-1,-1 1 1,0-1-1,1 0 1,-1 1-1,0-1 1,1 1-1,-1 0 0,0-1 1,0 1-1,1 0 1,-1-1-1,0 1 1,0 0-1,-1-1 1,-2 1 24,0 0 0,-1 0 0,1 0 0,0 0 0,-1 1 0,1-1 0,0 1 0,0 0 0,-5 2 0,-9 4-71,1 0 0,1 1-1,0 0 1,-1 2 0,2 0 0,-1 0 0,2 2-1,-1 0 1,2 0 0,-1 1 0,2 1 0,-12 17-1,22-29 6,1 1 0,0-1 0,0 1-1,0 0 1,0-1 0,0 1 0,0 0 0,1-1-1,0 1 1,-1 0 0,1 0 0,0 0-1,0 0 1,1-1 0,-1 1 0,0 0-1,1 0 1,0-1 0,0 1 0,0 0 0,0-1-1,0 1 1,0-1 0,1 1 0,-1-1-1,1 0 1,-1 1 0,1-1 0,0 0 0,0 0-1,0 0 1,0 0 0,1-1 0,-1 1-1,0-1 1,4 2 0,11 8-18,1-1 1,1-1-1,38 14 0,-31-13 13,-18-7-18,13 5 6,-1 1 0,0 1 0,0 1 0,18 13-1,-35-22 21,0 0 0,1 1 0,-1-1 1,0 1-1,0 0 0,0 0 0,0 0 0,-1 0 0,1 1 0,-1-1 0,0 1 0,0-1 0,0 1 0,0 0 0,-1 0 0,0 0 0,0 0 0,0 0 0,0 0 0,0 0 0,-1 0 0,0 0 0,1 0 0,-2 0 0,1 0 0,0 0 0,-1 1 0,-2 6 0,1-7-8,0-1 0,-1 1-1,1-1 1,-1 0-1,0 1 1,0-1 0,0-1-1,0 1 1,0 0 0,-1-1-1,1 0 1,-1 0-1,0 0 1,0 0 0,0 0-1,1-1 1,-1 0 0,-7 2-1,-2 0-22,-1 1 0,0-2 0,-1 0 0,-16 0 0,30-2-26,0 0-1,0 0 1,-1 0 0,1 0 0,0-1 0,0 1 0,0 0 0,-1 0 0,1-1 0,0 1 0,0-1 0,1 1 0,-1-1 0,0 1-1,0-1 1,0 0 0,0 0 0,0 1 0,0-1 0,0 0 0,0 0 0,1 0 0,-1 0 0,0 0 0,1 0 0,-2-2 0,-5-34-4064,6 6-1094</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27.293"/>
    </inkml:context>
    <inkml:brush xml:id="br0">
      <inkml:brushProperty name="width" value="0.05" units="cm"/>
      <inkml:brushProperty name="height" value="0.05" units="cm"/>
      <inkml:brushProperty name="color" value="#E71224"/>
    </inkml:brush>
  </inkml:definitions>
  <inkml:trace contextRef="#ctx0" brushRef="#br0">0 21 7986,'0'0'9398,"0"-6"-9158,3-9-255,4 40-49,2 9 60,46 174 429,3 6-664,-11-75-3856,-33-105-751</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27.746"/>
    </inkml:context>
    <inkml:brush xml:id="br0">
      <inkml:brushProperty name="width" value="0.05" units="cm"/>
      <inkml:brushProperty name="height" value="0.05" units="cm"/>
      <inkml:brushProperty name="color" value="#E71224"/>
    </inkml:brush>
  </inkml:definitions>
  <inkml:trace contextRef="#ctx0" brushRef="#br0">1 203 8690,'0'0'2363,"22"-10"-2223,31-11-107,91-26 1,-127 44-31,-1-1 1,1-1-1,-1 0 0,0-2 1,0 1-1,-1-2 1,0 0-1,19-13 0,-33 20 87,0 0 0,1 0-1,-1-1 1,0 1-1,0 0 1,0-1-1,0 1 1,0-1 0,0 0-1,-1 1 1,1-1-1,0 1 1,-1-1 0,1 0-1,-1 0 1,0 1-1,1-1 1,-1 0-1,0-3 1,0 5-57,0 0 0,0 0 0,0 0 0,0 0 1,0 0-1,0 0 0,0 0 0,0-1 0,-1 1 0,1 0 0,0 0 0,0 0 0,0 0 1,0 0-1,0 0 0,0 0 0,0 0 0,0 0 0,0-1 0,0 1 0,0 0 1,0 0-1,-1 0 0,1 0 0,0 0 0,0 0 0,0 0 0,0 0 0,0 0 0,0 0 1,0 0-1,0 0 0,-1 0 0,1 0 0,0 0 0,0 0 0,0 0 0,0 0 0,0 0 1,0 0-1,0 0 0,-1 0 0,1 0 0,0 0 0,0 0 0,0 0 0,0 0 0,0 0 1,0 0-1,0 0 0,0 0 0,-1 0 0,1 1 0,0-1 0,0 0 0,0 0 1,0 0-1,0 0 0,0 0 0,0 0 0,0 0 0,0 0 0,0 0 0,0 1 0,0-1 1,0 0-1,0 0 0,0 0 0,0 0 0,-8 24 410,1 26-449,2 0-1,3 72 0,2-100-23,0-18 33,0 0 1,0-1-1,0 1 0,1 0 1,0 0-1,-1-1 1,1 1-1,1 0 1,-1-1-1,0 1 0,1-1 1,0 0-1,0 1 1,2 2-1,-2-4 0,0-1-1,-1 1 1,1-1-1,0 0 1,0 0-1,-1 0 1,1 0-1,0 0 1,0 0 0,0 0-1,1-1 1,-1 1-1,0-1 1,0 0-1,0 1 1,0-1-1,0 0 1,1 0-1,-1 0 1,0-1 0,0 1-1,0 0 1,0-1-1,0 1 1,0-1-1,0 0 1,3-1-1,2-2-9,0 0-1,0 0 1,-1 0-1,0-1 0,1 0 1,-2-1-1,1 1 1,-1-1-1,1 0 0,-2 0 1,1-1-1,-1 0 1,0 1-1,0-1 0,5-15 1,-1 2-17,-1 0 0,-1-1 0,0 1 0,3-39 0,-7-55 2130,-5 180-2418,2-41 498,0 0 0,1 0 0,1-1 0,6 34 0,-5-51-419,0 0 0,0 0 0,0 0-1,1-1 1,0 1 0,1-1 0,-1 1 0,1-1 0,0 0 0,1-1 0,-1 1 0,1-1 0,0 0 0,1 0 0,-1 0 0,1-1 0,0 0-1,0 0 1,11 5 0,17 3-7198</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29.473"/>
    </inkml:context>
    <inkml:brush xml:id="br0">
      <inkml:brushProperty name="width" value="0.05" units="cm"/>
      <inkml:brushProperty name="height" value="0.05" units="cm"/>
      <inkml:brushProperty name="color" value="#E71224"/>
    </inkml:brush>
  </inkml:definitions>
  <inkml:trace contextRef="#ctx0" brushRef="#br0">312 565 5881,'0'0'4612,"-2"-17"-3260,-9-55-356,10 67-795,0 0 0,0 0-1,0 0 1,-1 0-1,0 0 1,0 0 0,0 0-1,-1 1 1,1-1-1,-1 1 1,0 0 0,-1-1-1,1 1 1,-1 1 0,-7-7-1,8 8-138,0 0 1,-1 0-1,1 1 0,-1 0 1,1-1-1,-1 1 0,0 1 1,0-1-1,1 0 0,-1 1 1,0 0-1,0 0 0,0 0 1,1 0-1,-1 0 0,-6 3 1,-1 0-72,1 0 0,0 1 1,1 0-1,-1 1 1,1 0-1,0 1 0,0 0 1,0 0-1,1 1 0,0 0 1,0 0-1,-9 12 0,11-12 27,0 1 0,0 1 0,0-1 0,1 1 0,1 0 0,-1 0 0,1 0 0,1 0 0,0 1 0,0-1 0,1 1 0,0 0 0,1 0 0,-1 11 0,2-20-38,1 1-1,-1 0 1,1-1 0,-1 1 0,1-1 0,0 1 0,0-1 0,0 0-1,0 1 1,0-1 0,0 0 0,0 1 0,0-1 0,0 0 0,0 0-1,1 0 1,-1 0 0,1 0 0,-1 0 0,0-1 0,1 1 0,-1 0 0,1-1-1,0 1 1,-1-1 0,1 1 0,-1-1 0,1 0 0,0 0 0,-1 0-1,1 0 1,2 0 0,5 0-338,-1 1 0,0-1-1,0-1 1,1 0 0,12-3 0,-12 1 43,0 0 0,0-1 0,0 0 0,-1-1-1,1 0 1,-1 0 0,0-1 0,-1 0 0,0 0 0,9-9 0,-8 6 311,0-1 0,0 0 0,-1 0 0,0-1 0,-1 0 0,0 0 0,-1 0 0,0-1 0,-1 0 0,0 0 0,-1 0 0,3-18 0,-2-39 282,-2-1 1,-3 0 0,-18-124 0,12 180 2086,-2 18-1435,-5 23-785,7 12-184,0-1 1,3 1-1,1 0 0,2 0 0,1 0 0,10 64 0,-7-82 68,0 0-1,2-1 1,1 1-1,0-1 0,16 34 1,-18-46-54,0-1 0,0 0 0,0 0 1,1-1-1,0 0 0,1 0 0,-1 0 0,1 0 1,0-1-1,1 0 0,-1 0 0,1 0 0,0-1 0,0 0 1,0-1-1,1 1 0,14 3 0,5 0 6,1-2 0,-1-1-1,1-1 1,0-1 0,0-2 0,47-4-1,-68 2-99,0 0-1,0-1 0,-1 1 1,1-2-1,-1 1 0,0 0 1,0-1-1,0 0 0,0-1 1,-1 1-1,0-1 0,0 0 0,0-1 1,0 1-1,-1-1 0,0 0 1,0 0-1,0 0 0,-1 0 1,0-1-1,0 1 0,-1-1 1,0 0-1,0 0 0,1-9 0,-1 8 134,0 0 0,-1 0 0,0-1-1,0 1 1,-1-1 0,0 1 0,0 0-1,-1-1 1,0 1 0,-1 0 0,0-1-1,0 1 1,-1 0 0,0 0-1,0 1 1,-1-1 0,0 1 0,0-1-1,0 1 1,-1 1 0,-8-9 0,13 14 37,-1 0 1,0 0 0,0 0 0,0 0-1,1 1 1,-1-1 0,0 0 0,0 1 0,0-1-1,0 1 1,0-1 0,0 1 0,0-1-1,0 1 1,0 0 0,0-1 0,0 1 0,-1 0-1,1 0 1,0 0 0,0 0 0,0 0-1,0 0 1,0 0 0,0 0 0,-2 1 0,2 0-45,0 0 1,-1 0 0,1 0-1,0 0 1,0 1 0,0-1-1,0 0 1,1 1-1,-1-1 1,0 0 0,0 1-1,1-1 1,-1 1 0,1-1-1,-1 1 1,1 1 0,-3 10-89,2 1 0,-1-1 0,2 18 0,0-28 168,0 11 26,0 0 1,1 0 0,1 0 0,0-1-1,1 1 1,0 0 0,1-1 0,6 13 0,-8-22-79,1 1 0,-1-1 0,1 1 0,0-1 0,0 0 1,0-1-1,0 1 0,1 0 0,-1-1 0,1 0 1,0 0-1,0 0 0,0 0 0,1 0 0,-1-1 1,1 0-1,-1 0 0,1 0 0,0-1 0,0 0 1,-1 1-1,1-2 0,0 1 0,0 0 0,8-1 1,-9-1 0,1 0 1,-1 0-1,0-1 1,0 0 0,0 1-1,-1-1 1,1 0-1,0-1 1,-1 1 0,1-1-1,-1 1 1,0-1-1,0 0 1,0-1-1,0 1 1,0 0 0,-1-1-1,1 1 1,-1-1-1,0 0 1,0 0 0,2-6-1,6-12-43,-2 0 0,11-41 0,-12 32-331,-1-1 1,1-41 0,-4 91 408,0 1 0,1-1 0,1-1 0,0 1 0,2-1 0,9 20 0,-15-35-65,-1-1 0,1 0 0,-1 0 0,1 0 0,0 1 0,0-1 0,-1 0 0,1 0 0,0 0-1,0 0 1,0 0 0,0-1 0,0 1 0,0 0 0,0 0 0,1-1 0,-1 1 0,0-1 0,0 1 0,1-1 0,-1 1 0,0-1 0,0 0 0,1 1 0,-1-1 0,0 0 0,1 0 0,-1 0-1,0 0 1,1 0 0,-1 0 0,0-1 0,1 1 0,-1 0 0,0-1 0,1 1 0,-1-1 0,0 1 0,0-1 0,0 0 0,0 1 0,1-1 0,-1 0 0,1-1 0,2-2 44,1 0 1,-1-1 0,-1 1 0,1-1-1,-1 1 1,1-1 0,-1 0-1,3-9 1,-2 3-23,-1 1 1,-1-1-1,1-1 1,0-19-1,6-24-50,-9 55 22,0 0-1,0 0 1,0 0 0,0 1-1,0-1 1,0 0-1,0 0 1,0 0 0,0 0-1,1 0 1,-1 0 0,0 1-1,0-1 1,0 0-1,0 0 1,0 0 0,1 0-1,-1 0 1,0 0-1,0 0 1,0 0 0,0 0-1,1 0 1,-1 0-1,0 0 1,0 0 0,0 0-1,1 0 1,-1 0 0,0 0-1,0 0 1,0 0-1,0 0 1,1 0 0,-1 0-1,0 0 1,0 0-1,0 0 1,0 0 0,1 0-1,-1 0 1,0 0-1,0-1 1,0 1 0,0 0-1,0 0 1,1 0 0,-1 0-1,0 0 1,0 0-1,0-1 1,0 1 0,0 0-1,0 0 1,0 0-1,0 0 1,0-1 0,0 1-1,0 0 1,0 0 0,0 0-1,0 0 1,0-1-1,0 1 1,0 0 0,0 0-1,0-1 1,5 11-29,1 15-528,2 0 0,0 0 0,2-1 0,0 0 0,2-1 0,0 0-1,2-1 1,18 24 0,-13-23-6063</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29.819"/>
    </inkml:context>
    <inkml:brush xml:id="br0">
      <inkml:brushProperty name="width" value="0.05" units="cm"/>
      <inkml:brushProperty name="height" value="0.05" units="cm"/>
      <inkml:brushProperty name="color" value="#E71224"/>
    </inkml:brush>
  </inkml:definitions>
  <inkml:trace contextRef="#ctx0" brushRef="#br0">9 1 13835,'0'0'5545,"-8"39"-5593,21 26-104,4 14 248,5 22-152,-4-9 72,4 31-32,-9-25-1424,0-35-4738</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30.228"/>
    </inkml:context>
    <inkml:brush xml:id="br0">
      <inkml:brushProperty name="width" value="0.05" units="cm"/>
      <inkml:brushProperty name="height" value="0.05" units="cm"/>
      <inkml:brushProperty name="color" value="#E71224"/>
    </inkml:brush>
  </inkml:definitions>
  <inkml:trace contextRef="#ctx0" brushRef="#br0">0 74 13531,'0'0'5313,"123"-26"-5161,-61 16-96,3 1-112,0 1 112,1 0-152,4 2-584,-13 2-2185,-13 2-3664</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7.115"/>
    </inkml:context>
    <inkml:brush xml:id="br0">
      <inkml:brushProperty name="width" value="0.2" units="cm"/>
      <inkml:brushProperty name="height" value="0.2" units="cm"/>
      <inkml:brushProperty name="color" value="#008C3A"/>
    </inkml:brush>
  </inkml:definitions>
  <inkml:trace contextRef="#ctx0" brushRef="#br0">24 24 96,'0'0'308,"0"0"-85,0 0 50,0 0-95,0 0-81,-5 6-49,4-3-40,-2 0 0,2 1 0,-1-1 0,-1 0 0,2 2-1,0-2 1,-1 0 0,1 2 0,1-2 0,-2 2 0,2-2 0,-1 1 0,1 0 0,0 0 0,0 0 0,0 0-1,0-2 1,0 3 0,1-2 0,-1 2 0,2-2 0,-2 2 0,1-2 0,1 2 0,-1-2 0,0 0 0,1 0 0,1 2-1,-2-2 1,2 0 0,-2 1 0,2-1 0,0-2 0,-2 3 0,2-1 0,0-2 0,0 2 0,0-1 0,1 1 0,-1-1-1,-1-1 1,1 1 0,1 0 0,-1-1 0,2 1 0,-1-2-8,70 9 84,-69-7-83,-1-2 0,0 0 0,0 0 0,0-2 0,-1 2 0,2-1 0,-1 1 0,0-2 0,0 0 0,0 1 0,1-1 0,-3 1 0,3-2 0,-2 1 0,4-3-1,-6 4 2,-1-1 1,1 0 0,1 1 0,-2-1-1,1 1 1,-1-1 0,2 1-1,-2-1 1,1 0 0,-1 1 0,0-2-1,0 1 1,1 0 0,-1 1-1,0-1 1,0 1 0,0-2 0,0 1-1,0 0 1,-1 1 0,1-1-1,0 1 1,0-1 0,-1-1 0,1 1-1,-2 1 1,2-1 0,-1 1 0,1-1-1,-2 0 1,1 1 0,0-1-1,1 2 1,-2-1 0,1-1 0,-1 1-1,1 1 1,-2-4-3,-5-4 29,-1 2-1,-1-2 1,0 0 0,-9-3-29,16 8 0,-21-12-33,-24-16-292,37 18-213</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30.590"/>
    </inkml:context>
    <inkml:brush xml:id="br0">
      <inkml:brushProperty name="width" value="0.05" units="cm"/>
      <inkml:brushProperty name="height" value="0.05" units="cm"/>
      <inkml:brushProperty name="color" value="#E71224"/>
    </inkml:brush>
  </inkml:definitions>
  <inkml:trace contextRef="#ctx0" brushRef="#br0">132 4 5313,'0'0'12628,"-9"-2"-12221,7 2-395,0-1 0,-1 1 0,1-1 0,-1 1 0,1 0 0,-1 0 1,1 0-1,-1 1 0,1-1 0,-1 0 0,1 1 0,0 0 0,-3 1 0,3-1-11,0 1-1,1-1 1,0 1 0,-1-1-1,1 1 1,0 0 0,0 0 0,0 0-1,0 0 1,0 0 0,1 0-1,-1 0 1,0 0 0,1 0-1,0 0 1,-1 0 0,1 0-1,0 0 1,0 0 0,0 1-1,1 2 1,0 8-5,1-1 1,0 0-1,1 1 1,0-1-1,1 0 1,0-1-1,1 1 0,0-1 1,1 0-1,0 0 1,10 12-1,4 11 31,-17-29-7,-1 0 0,0-1 0,0 1-1,0 0 1,0 0 0,-1 0 0,1 6 0,-2-10-17,0 0 1,0 0-1,1 0 0,-1 1 0,0-1 1,0 0-1,-1 0 0,1 0 1,0 1-1,0-1 0,-1 0 0,1 0 1,0 0-1,-1 0 0,1 0 1,-1 0-1,0 0 0,1 0 0,-1 0 1,0 0-1,1 0 0,-1 0 1,0 0-1,0 0 0,0 0 0,0-1 1,0 1-1,0 0 0,0-1 1,0 1-1,0-1 0,0 1 1,0-1-1,-1 0 0,1 1 0,0-1 1,-2 0-1,-12 2-253,-1-1 0,0-1 0,-31-3 0,3-9-3243</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31.939"/>
    </inkml:context>
    <inkml:brush xml:id="br0">
      <inkml:brushProperty name="width" value="0.05" units="cm"/>
      <inkml:brushProperty name="height" value="0.05" units="cm"/>
      <inkml:brushProperty name="color" value="#E71224"/>
    </inkml:brush>
  </inkml:definitions>
  <inkml:trace contextRef="#ctx0" brushRef="#br0">414 102 9874,'0'0'8034,"-7"-15"-7666,-21-47-196,27 61-153,0-1 0,0 0 0,0 1 0,0-1 0,-1 1 0,1-1 0,0 1-1,-1 0 1,1-1 0,-1 1 0,0 0 0,1 0 0,-1 0 0,0 0 0,1 0 0,-1 1 0,0-1 0,0 0 0,0 1 0,0-1 0,0 1 0,0 0 0,0 0 0,0 0 0,0 0-1,0 0 1,0 0 0,1 0 0,-5 1 0,-4 0 73,-2-1-77,-1 1-1,1 1 1,0-1-1,0 2 1,0 0 0,0 0-1,0 1 1,0 1-1,1 0 1,0 0-1,0 1 1,1 1 0,-1-1-1,-12 13 1,6-7-57,2 0 0,0 1 0,0 1 0,1 1 0,1 0 0,-19 27 0,31-41-35,0 1 0,0-1-1,0 0 1,1 1-1,-1-1 1,0 1 0,1 0-1,-1-1 1,1 1-1,0-1 1,-1 1 0,1 0-1,0-1 1,0 1-1,0 0 1,0 0 0,0-1-1,0 1 1,1 0-1,0 2 1,0-3-103,0 0 1,0 0-1,0 0 1,0 0-1,0 0 0,0 0 1,0 0-1,0 0 1,0-1-1,1 1 0,-1 0 1,0-1-1,1 1 0,-1-1 1,0 1-1,1-1 1,-1 0-1,0 0 0,3 1 1,5-1-502,0 0 1,0 0-1,1-1 0,-1 0 1,0-1-1,10-2 0,-2-2-44,-1 0 0,1-1 0,-1 0 0,-1-2 0,1 0 0,19-15 0,-28 19 1127,-1-1 0,1 0 0,-1 0-1,10-13 1,-7-1 2849,-8 16-2776,1 1 0,-1 0 0,1 0 0,-1 0 1,1 0-1,0 0 0,0 0 0,4-4 0,-5 7-459,0-1-1,0 1 0,0-1 0,0 1 1,0-1-1,0 1 0,0 0 0,0 0 1,1 0-1,-1 0 0,0 0 0,0 0 1,0 0-1,0 0 0,0 0 0,1 0 1,-1 0-1,0 1 0,0-1 0,0 0 1,0 1-1,0-1 0,0 1 0,0 0 1,0-1-1,0 1 0,0 0 0,0-1 1,-1 1-1,1 0 0,0 0 0,0 0 1,0 1-1,6 5-4,0 1 1,-1 0-1,0 0 1,0 0-1,-1 1 1,0 0-1,-1 0 1,0 0-1,0 1 1,-1-1-1,0 1 1,-1 0-1,2 14 1,1 17 75,-2 81-1,-3-92-59,0 19 322,-3 0 1,-10 66-1,9-96-283,0-1 1,-1 0 0,-1 0 0,0 0 0,-2-1-1,0 0 1,-1 0 0,0-1 0,-17 21-1,24-34-33,1-1 0,-1 0-1,0 1 1,0-1 0,0 0-1,0 0 1,-1 0 0,1 0-1,-1-1 1,1 1 0,-1-1-1,1 1 1,-1-1 0,0 0-1,0 0 1,0 0 0,0-1-1,1 1 1,-1 0-1,-6-1 1,6 0 8,0-1 0,0 0 0,0 0-1,0 0 1,1-1 0,-1 1 0,0 0 0,0-1-1,1 0 1,-1 0 0,1 0 0,0 0 0,-1 0 0,1 0-1,0-1 1,-2-3 0,-4-6 59,0 0 0,1-1 0,1 0 0,0 0 1,0-1-1,2 0 0,-4-16 0,3 9-56,1-1 0,1 0 0,1 0 0,1-1 0,1 1 0,1 0 0,1 0 0,1 0 0,6-22 0,-4 27-133,1 0-1,1 1 0,0 0 1,1 0-1,0 0 0,2 1 0,0 1 1,0-1-1,1 2 0,1-1 0,26-21 1,-14 15-1737,0 2-1,30-16 1,-9 9-2369</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32.317"/>
    </inkml:context>
    <inkml:brush xml:id="br0">
      <inkml:brushProperty name="width" value="0.05" units="cm"/>
      <inkml:brushProperty name="height" value="0.05" units="cm"/>
      <inkml:brushProperty name="color" value="#E71224"/>
    </inkml:brush>
  </inkml:definitions>
  <inkml:trace contextRef="#ctx0" brushRef="#br0">1 132 5977,'0'0'7895,"8"-12"-7337,29-39-188,-37 51-355,1-1 0,-1 0 0,1 0 0,-1 0 0,1 0 0,-1 0 0,1 0 0,-1 1 0,1-1-1,0 0 1,-1 1 0,1-1 0,0 0 0,0 1 0,0-1 0,-1 1 0,1-1 0,0 1-1,0-1 1,0 1 0,0 0 0,0 0 0,0-1 0,0 1 0,0 0 0,0 0 0,0 0-1,0 0 1,0 0 0,0 0 0,0 0 0,0 0 0,0 0 0,0 1 0,0-1 0,0 0-1,0 1 1,1 0 0,12 23 28,-14-22-25,8 28 107,-1 1-1,-2 1 1,-1-1 0,-1 42-1,-3-24 2820,2-76-3030,2-17 384,11-57 1,8 32-2257,-17 58 516,0-1 1,0 1-1,14-18 0,2 4-5224</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33.310"/>
    </inkml:context>
    <inkml:brush xml:id="br0">
      <inkml:brushProperty name="width" value="0.05" units="cm"/>
      <inkml:brushProperty name="height" value="0.05" units="cm"/>
      <inkml:brushProperty name="color" value="#E71224"/>
    </inkml:brush>
  </inkml:definitions>
  <inkml:trace contextRef="#ctx0" brushRef="#br0">1 220 8482,'0'0'2906,"7"5"-2582,-4-3-236,0 0 0,1 0 0,-2 0 0,1 1 0,0-1 0,0 1 0,-1 0 0,1 0-1,-1 0 1,0 0 0,0 0 0,0 0 0,0 1 0,-1-1 0,1 0 0,-1 1 0,0 0 0,0-1 0,0 1 0,0 0 0,-1-1 0,1 6 0,0 19 713,-1-12-548,1 1 0,1 0-1,0 0 1,2-1 0,6 24 0,-8-36-234,-1-1 0,1 1 0,0 0 0,0-1 0,0 0 0,1 1 0,-1-1 0,1 0 0,0 0 0,0 0 0,0-1 0,0 1 0,0-1 0,0 1 0,1-1 0,-1 0 0,1 0 0,0-1 0,0 1 0,-1-1 0,1 0 0,0 0 0,0 0 0,0 0 0,0-1 0,0 1 0,8-2 0,-7 2 15,-1-1-1,1 0 1,0 0 0,-1-1 0,1 1 0,0-1-1,-1 0 1,1-1 0,-1 1 0,1-1 0,-1 0-1,0 0 1,6-3 0,-8 2-32,0 1-1,1-1 1,-1 0-1,0 0 1,-1 0 0,1 0-1,0 0 1,-1 0 0,0-1-1,0 1 1,0 0 0,0-1-1,0 1 1,-1-1-1,1 1 1,-1-1 0,0 1-1,-1-7 1,1-4-50,-1 0 1,0 0-1,-2 0 1,1 0-1,-2 1 0,0-1 1,0 1-1,-8-15 1,9 21 24,-1 0 0,0 0 1,0 0-1,-1 0 0,0 1 0,0 0 1,0 0-1,-1 0 0,0 1 0,0-1 1,-1 2-1,1-1 0,-1 1 0,0 0 1,-12-6-1,15 9 34,1 0 1,-1-1-1,1 1 0,-1 0 1,1 1-1,-1-1 0,1 1 1,-1-1-1,0 1 0,1 0 1,-1 1-1,0-1 0,1 0 1,-1 1-1,1 0 0,-1 0 1,1 0-1,-1 0 0,1 1 1,0-1-1,0 1 0,-1 0 1,1 0-1,-5 4 0,6-3-10,-1 1-1,0-1 0,1 1 0,0-1 0,0 1 1,0 0-1,0 0 0,1 0 0,0 0 0,-1 0 1,1 0-1,1 0 0,-1 1 0,1-1 1,-1 0-1,1 0 0,0 1 0,1-1 0,-1 0 1,2 7-1,-1-8-4,1 1 1,-1-1-1,1 0 0,0 1 1,0-1-1,0 0 0,0 0 1,0-1-1,0 1 0,1 0 1,0-1-1,-1 1 0,1-1 1,0 0-1,0 0 1,0 0-1,0 0 0,1-1 1,-1 1-1,0-1 0,1 0 1,-1 0-1,1 0 0,-1 0 1,1-1-1,4 1 0,10 1-2,1 0-1,0-1 0,31-3 1,-44 1 0,0-1 0,0 0 0,0 0 0,0 0 0,-1 0 0,1-1 0,-1 0 0,1 0 0,-1-1 0,0 1 1,0-1-1,-1 0 0,1-1 0,-1 1 0,0-1 0,0 0 0,0 0 0,3-6 0,9-15-62,-1 0 0,15-39 0,-24 52 86,-6 13-13,0-1 1,0 0 0,0 1-1,0-1 1,1 0-1,-1 1 1,0-1-1,0 1 1,1-1 0,-1 1-1,0-1 1,1 0-1,-1 1 1,0-1 0,1 1-1,-1 0 1,1-1-1,-1 1 1,1-1-1,-1 1 1,1 0 0,-1-1-1,1 1 1,-1 0-1,1-1 1,0 1 0,-1 0-1,1 0 1,0 0-1,-1-1 1,1 1 0,-1 0-1,1 0 1,0 0-1,-1 0 1,1 0-1,0 0 1,-1 1 0,1-1-1,0 0 1,-1 0-1,1 0 1,-1 0 0,1 1-1,0-1 1,-1 0-1,1 1 1,-1-1-1,1 0 1,-1 1 0,1-1-1,-1 1 1,1-1-1,-1 1 1,0-1 0,1 1-1,-1-1 1,0 1-1,1-1 1,-1 1-1,0 0 1,1-1 0,-1 1-1,0-1 1,0 1-1,0 1 1,27 60 4,-16-34 93,-5-16-102,1 1 1,0-1 0,1-1-1,0 1 1,12 11 0,-19-20 6,1-1 0,0 0 0,0-1 0,0 1 1,0 0-1,1-1 0,-1 1 0,0-1 0,1 1 1,-1-1-1,1 0 0,-1 0 0,1 0 0,-1-1 1,1 1-1,0 0 0,-1-1 0,1 0 1,0 0-1,0 0 0,-1 0 0,1 0 0,0 0 1,-1-1-1,1 1 0,0-1 0,-1 0 0,1 0 1,0 0-1,-1 0 0,0 0 0,1 0 1,-1-1-1,4-2 0,0-2 11,0 0 0,-1 0 0,1 0 0,-1-1 0,0 0 0,-1 0 1,0 0-1,0-1 0,0 1 0,-1-1 0,4-15 0,-3 9 213,0 0 1,-2 0-1,3-19 1,-6 38-248,2 0 1,-1 1 0,1-1-1,0 0 1,0 0-1,0 0 1,1 0-1,-1 0 1,1 0-1,1 0 1,-1 0-1,1-1 1,-1 1 0,1-1-1,0 0 1,1 0-1,-1 0 1,1 0-1,0-1 1,0 1-1,0-1 1,0 0-1,1 0 1,-1 0 0,1-1-1,0 0 1,0 0-1,-1 0 1,2 0-1,-1-1 1,0 0-1,0 0 1,0 0-1,0 0 1,1-1 0,8-1-1,-10 2-102,0-1-1,0 0 1,0-1-1,0 1 1,0-1-1,0 1 1,0-1-1,0-1 1,-1 1 0,8-4-1,-9 4 94,0-1 1,0 0-1,0 0 0,0 0 1,0 0-1,-1 0 1,1-1-1,-1 1 0,1 0 1,-1-1-1,0 1 0,0-1 1,0 1-1,0-1 0,-1 0 1,1 1-1,0-5 0,29-228-2192,-32 311 6027,14 95-3618,0-15-158,-4 141 471,-7-171-4635,-1-113-2536</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33.685"/>
    </inkml:context>
    <inkml:brush xml:id="br0">
      <inkml:brushProperty name="width" value="0.05" units="cm"/>
      <inkml:brushProperty name="height" value="0.05" units="cm"/>
      <inkml:brushProperty name="color" value="#E71224"/>
    </inkml:brush>
  </inkml:definitions>
  <inkml:trace contextRef="#ctx0" brushRef="#br0">14 32 8602,'0'0'3121,"132"-32"-2601,-97 52-272,-8 16 440,-5 11-16,-14 4 88,-8 4 16,-8-6 72,-23-6-159,-8-9-457,-2-14-232,-7-20-905,8-4-1319,10-18-3961</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34.235"/>
    </inkml:context>
    <inkml:brush xml:id="br0">
      <inkml:brushProperty name="width" value="0.05" units="cm"/>
      <inkml:brushProperty name="height" value="0.05" units="cm"/>
      <inkml:brushProperty name="color" value="#E71224"/>
    </inkml:brush>
  </inkml:definitions>
  <inkml:trace contextRef="#ctx0" brushRef="#br0">0 24 12635,'0'0'6001,"5"-4"-5768,-3 2-227,0 0 1,0 0-1,0 0 0,1 1 0,-1-1 0,1 1 0,-1 0 0,1 0 0,-1 0 1,1 0-1,0 0 0,0 0 0,-1 1 0,1-1 0,0 1 0,0 0 0,0 0 1,-1 0-1,6 1 0,-1 0 2,0 1-1,0 0 1,-1 0-1,1 1 1,0 0 0,-1 0-1,11 7 1,6 6-15,-1 2 0,-1 0 0,27 29 0,-15-10 15,-1 2-1,-2 1 0,-1 1 0,-3 2 0,-1 0 0,-2 2 0,-2 1 1,-2 0-1,-3 2 0,16 66 0,-23-71 34,-2 0 0,-2 0 0,-2 1 0,-2-1 0,-1 1 0,-3-1 0,-1 1 0,-3-1-1,-1 0 1,-2-1 0,-2 0 0,-23 55 0,2-25-1820,-75 119 0,41-96-6433</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35.279"/>
    </inkml:context>
    <inkml:brush xml:id="br0">
      <inkml:brushProperty name="width" value="0.05" units="cm"/>
      <inkml:brushProperty name="height" value="0.05" units="cm"/>
      <inkml:brushProperty name="color" value="#E71224"/>
    </inkml:brush>
  </inkml:definitions>
  <inkml:trace contextRef="#ctx0" brushRef="#br0">122 1 10122,'0'0'8265,"-4"12"-8021,-21 63-248,4 2 1,3 1 0,-11 108-1,4 249 135,26-374-61,1 2 1,4 0-1,27 121 1,-21-140-44,2 0 1,2 0-1,2-2 1,1 0 0,3-1-1,30 45 1,-25-47-1040,3-2 1,52 52 0,-27-41-5712</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0:43.108"/>
    </inkml:context>
    <inkml:brush xml:id="br0">
      <inkml:brushProperty name="width" value="0.05" units="cm"/>
      <inkml:brushProperty name="height" value="0.05" units="cm"/>
      <inkml:brushProperty name="color" value="#E71224"/>
    </inkml:brush>
  </inkml:definitions>
  <inkml:trace contextRef="#ctx0" brushRef="#br0">115 269 8146,'0'0'8724,"-16"-2"-7509,-6-3-790,11 2 241,0 1-1,0 0 1,0 1 0,-21 0 0,79-16-652,123-37-91,179-47-34,-97 51-388,-83 27-5826,-109 16-5803</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01.916"/>
    </inkml:context>
    <inkml:brush xml:id="br0">
      <inkml:brushProperty name="width" value="0.05" units="cm"/>
      <inkml:brushProperty name="height" value="0.05" units="cm"/>
      <inkml:brushProperty name="color" value="#E71224"/>
    </inkml:brush>
  </inkml:definitions>
  <inkml:trace contextRef="#ctx0" brushRef="#br0">128 8 992,'0'0'1272,"-127"-8"-2808</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07.258"/>
    </inkml:context>
    <inkml:brush xml:id="br0">
      <inkml:brushProperty name="width" value="0.05" units="cm"/>
      <inkml:brushProperty name="height" value="0.05" units="cm"/>
      <inkml:brushProperty name="color" value="#E71224"/>
    </inkml:brush>
  </inkml:definitions>
  <inkml:trace contextRef="#ctx0" brushRef="#br0">0 1 5841,'0'0'11456,"7"0"-11525,64 3 79,98 18 0,-26-2-1,141 7-96,194 21-109,1-14 126,-246-30 166,253 36 0,-355-28-129,201-8 0,-163-5 127,-114 2-180,572 12 80,68 13 68,1149 9-144,-624-47 172,-428 2-236,1023 61 307,-983 22-223,119 7 19,390-24 89,-144-9 53,-804-25-127,1387 96-164,189-7 411,-1800-99-563,-64 3-4343,-78-9-565</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7.524"/>
    </inkml:context>
    <inkml:brush xml:id="br0">
      <inkml:brushProperty name="width" value="0.2" units="cm"/>
      <inkml:brushProperty name="height" value="0.2" units="cm"/>
      <inkml:brushProperty name="color" value="#008C3A"/>
    </inkml:brush>
  </inkml:definitions>
  <inkml:trace contextRef="#ctx0" brushRef="#br0">108 1 400,'0'0'217,"0"0"-2,0 0-43,0 0-46,0 0 10,0 0-47,-14 5-16,-44 23-37,55-26-29,1-1-1,-1 3 0,1-3 0,0 2 0,-1-1 1,1 1-1,1 0 0,-2-1 0,2 1 1,-1 0-1,1 0 0,-1 0 0,1 1 1,0-1-1,-1 0 0,1 0 0,1 2 0,-2-2 1,2 3-7,-1 69 158,1-52-127,0-18-31,0 0 1,1 0-1,-1 1 0,2-1 0,-2-1 0,1 1 0,1 0 0,-1 0 0,0-1 0,2 1 0,-1 0 0,0-2 0,0 2 0,1-1 0,0 0 0,-1 0 0,1 0 1,0-1-1,1 1 0,-1 0 0,1-1 0,-1-2 0,1 3 0,0-1 0,1-2 0,-1 2 0,-1-1 0,4 1 0,4 0-41,0 0-1,1 1 1,-1-3 0,0 2-1,0-3 1,1 2-1,0-2 1,0-2 0,-1 2-1,11-4 42,-17 2-66,0 2 0,-1-3 0,2 1 0,-2 1-1,2-2 1,-2-1 0,0 3 0,1-2 0,-1-2-1,0 2 1,0 0 66,16-18-432</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10.323"/>
    </inkml:context>
    <inkml:brush xml:id="br0">
      <inkml:brushProperty name="width" value="0.05" units="cm"/>
      <inkml:brushProperty name="height" value="0.05" units="cm"/>
      <inkml:brushProperty name="color" value="#E71224"/>
    </inkml:brush>
  </inkml:definitions>
  <inkml:trace contextRef="#ctx0" brushRef="#br0">1 161 8306,'0'0'3335,"4"-2"-3602,472-91 794,-325 72-404,187-1 1,1256 16 196,-950 33-75,-134-3-179,1011-11-58,-403-8 213,294-4-98,-490-32 68,-392 9-123,664-11-11,-1 41 0,-938 1 104,1591 61 101,224-21-255,-629-21 134,238-5 30,-1533-31-69,159-31 1,-295 38-103,13-4-44,-17 3-252,-19 6-491,-7 5-1080,2 0-1156</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17.571"/>
    </inkml:context>
    <inkml:brush xml:id="br0">
      <inkml:brushProperty name="width" value="0.05" units="cm"/>
      <inkml:brushProperty name="height" value="0.05" units="cm"/>
      <inkml:brushProperty name="color" value="#E71224"/>
    </inkml:brush>
  </inkml:definitions>
  <inkml:trace contextRef="#ctx0" brushRef="#br0">75 1 6729,'0'0'4972,"-12"0"-3605,-38 0 21,38 0-159,20 0-1467,599 15 566,-348 8-7959,-217-18 1783</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17.919"/>
    </inkml:context>
    <inkml:brush xml:id="br0">
      <inkml:brushProperty name="width" value="0.05" units="cm"/>
      <inkml:brushProperty name="height" value="0.05" units="cm"/>
      <inkml:brushProperty name="color" value="#E71224"/>
    </inkml:brush>
  </inkml:definitions>
  <inkml:trace contextRef="#ctx0" brushRef="#br0">135 0 9034,'0'0'3270,"18"2"-3265,3 0 24,0 1-1,-1 0 1,0 2 0,1 0-1,-2 2 1,32 13-1,159 99 109,-185-103-131,-1 2 1,-1 0-1,-1 1 0,-1 1 1,0 2-1,21 27 1,-37-41 12,0 1-1,0 0 1,-1 0 0,0 0 0,-1 0 0,0 0 0,0 1 0,-1-1-1,0 1 1,0 0 0,-1-1 0,-1 1 0,0 0 0,0 0 0,-1 0-1,0 0 1,0-1 0,-1 1 0,-1 0 0,-6 17 0,-1-4 11,-1-1 0,0 1 1,-2-2-1,-1 0 0,0 0 1,-35 36-1,11-18-169,-1-2 0,-3-2-1,0-1 1,-3-2 0,0-3 0,-2-1 0,-1-2 0,-1-3 0,-1-1-1,-1-3 1,-67 16 0</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21.806"/>
    </inkml:context>
    <inkml:brush xml:id="br0">
      <inkml:brushProperty name="width" value="0.05" units="cm"/>
      <inkml:brushProperty name="height" value="0.05" units="cm"/>
      <inkml:brushProperty name="color" value="#E71224"/>
    </inkml:brush>
  </inkml:definitions>
  <inkml:trace contextRef="#ctx0" brushRef="#br0">31 1 6857,'0'0'5655,"-1"-1"-4975,0 1-678,1 0-1,0 0 1,0 0-1,-1 0 1,1 0-1,0 0 1,0 0 0,0 0-1,-1 0 1,1 0-1,0 0 1,0 0-1,-1 0 1,1 0-1,0 0 1,0 0-1,0 0 1,-1 1 0,1-1-1,0 0 1,0 0-1,0 0 1,-1 0-1,1 0 1,0 0-1,0 1 1,0-1-1,0 0 1,0 0 0,-1 0-1,1 0 1,0 1-1,0-1 1,0 0-1,0 0 1,0 0-1,0 1 1,0-1-1,0 0 1,0 0 0,0 0-1,0 1 1,0-1-1,0 0 1,0 0-1,0 1 1,0-1-1,0 0 1,0 0-1,0 0 1,0 1 0,-1 17-97,1-16 92,-11 457 156,0 19 857,11-410-618,0-41-817,0-24-560,0-9-753,0-19-2106</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28.200"/>
    </inkml:context>
    <inkml:brush xml:id="br0">
      <inkml:brushProperty name="width" value="0.05" units="cm"/>
      <inkml:brushProperty name="height" value="0.05" units="cm"/>
      <inkml:brushProperty name="color" value="#E71224"/>
    </inkml:brush>
  </inkml:definitions>
  <inkml:trace contextRef="#ctx0" brushRef="#br0">181 95 1584,'0'0'5547,"-24"-26"-1477,-35 22-1220,58 4-2510,37 1-721,89 9 536,173-9 1,-139-3-342,32 5-784,207-8 653,-294-3 491,119-14-156,-108 11 18,173 4-1,1 0-1840,-213 4 993,-44 3-218,1-2-1,50-9 1,-82 11 1077,-1 0 0,1-1 0,0 1 0,0 0 0,0 0 0,0-1 1,-1 1-1,1 0 0,0 0 0,0 0 0,0 0 0,0 0 0,0 0 0,-1 0 0,1 0 0,0 1 0,0-1 0,0 0 1,-1 0-1,1 1 0,0-1 0,0 0 0,0 1 0,-1-1 0,1 1 0,0-1 0,-1 1 0,1 0 0,0-1 1,-1 1-1,1-1 0,-1 1 0,1 0 0,0 1 0,0 32 3790,-3-11-4890,2 1082 2841,0-1104-1700,-1 6-31,1-7-47,0 0 0,0 0 0,0 0 1,0 1-1,0-1 0,0 0 0,1 0 0,-1 1 0,0-1 0,0 0 0,0 0 0,0 0 1,0 1-1,0-1 0,0 0 0,0 0 0,0 1 0,0-1 0,-1 0 0,1 0 0,0 0 1,0 1-1,0-1 0,0 0 0,0 0 0,0 0 0,0 1 0,-1-1 0,1 0 0,0 0 1,0 0-1,0 0 0,0 1 0,0-1 0,-1 0 0,1 0 0,0 0 0,0 0 0,0 0 1,-1 0-1,1 0 0,0 0 0,0 1 0,-1-1 0,1 0 0,0 0 0,0 0 0,0 0 1,-1 0-1,1 0 0,0 0 0,0 0 0,-1 0 0,1-1 0,0 1 0,0 0 1,0 0-1,-1 0 0,1 0 0,0 0 0,-1 0 0,-9-2 109,-1 0 1,1 0-1,0-1 0,-1 0 0,1-1 1,-18-9-1,-30-9-194,-18 7 57,0 4 0,-95-3 0,-10 0 31,43 4-151,-228 13 1,116 4-75,-304-16 219,508 7-4,0 2 1,-1 3-1,1 1 1,-48 12-1,49-7-51,-1-2 0,-1-2 0,-51 0 0,10 12 815,89-17-758,0-1-1,0 0 1,0 1 0,0-1 0,0 0-1,0 0 1,-1 0 0,1 0 0,0 0-1,0 0 1,-1 0 0,1 0 0,-1 0-1,1 0 1,-1 0 0,1 0-1,-1 0 1,1-3 0,8-12-10,12 11 310,-9 2-1345,0 0-1,0 1 1,0 0 0,16 0-1,18 2-2290,-19 0 785</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28.748"/>
    </inkml:context>
    <inkml:brush xml:id="br0">
      <inkml:brushProperty name="width" value="0.05" units="cm"/>
      <inkml:brushProperty name="height" value="0.05" units="cm"/>
      <inkml:brushProperty name="color" value="#E71224"/>
    </inkml:brush>
  </inkml:definitions>
  <inkml:trace contextRef="#ctx0" brushRef="#br0">40 118 1432,'0'0'5464,"-5"-15"-4945,-22-72 1341,23 72 356,1 15-418,2 29-1308,1-28-555,4 58 108,2 0 0,17 76 1,-3-28 124,38 193 6,-11-66 104,-37-209-263,-10-24-35,1-1 0,-1 0 0,0 1 1,1-1-1,-1 0 0,0 0 1,1 1-1,-1-1 0,1 0 0,-1 0 1,0 0-1,1 0 0,-1 0 0,1 1 1,-1-1-1,1 0 0,-1 0 0,0 0 1,1 0-1,-1 0 0,1 0 0,-1 0 1,1 0-1,-1-1 0,1 1 1,-1 0-1,0 0 0,1 0 0,-1 0 1,1-1-1,2-1-253,0-1 0,-1 1 1,1-1-1,-1 0 0,1 0 0,-1 0 0,0 0 1,-1 0-1,1 0 0,2-6 0,12-23-3439</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29.394"/>
    </inkml:context>
    <inkml:brush xml:id="br0">
      <inkml:brushProperty name="width" value="0.05" units="cm"/>
      <inkml:brushProperty name="height" value="0.05" units="cm"/>
      <inkml:brushProperty name="color" value="#E71224"/>
    </inkml:brush>
  </inkml:definitions>
  <inkml:trace contextRef="#ctx0" brushRef="#br0">0 1 5753,'0'0'5753,"0"10"-5633,2 155 1504,35 251 0,5-106-776,-40-251-1440</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30.334"/>
    </inkml:context>
    <inkml:brush xml:id="br0">
      <inkml:brushProperty name="width" value="0.05" units="cm"/>
      <inkml:brushProperty name="height" value="0.05" units="cm"/>
      <inkml:brushProperty name="color" value="#E71224"/>
    </inkml:brush>
  </inkml:definitions>
  <inkml:trace contextRef="#ctx0" brushRef="#br0">93 34 6041,'0'0'5279,"-14"15"-5121,-42 50 13,52-60-168,2 0 0,-1 1 0,0-1 0,1 0 0,0 1 1,1 0-1,-1-1 0,1 1 0,0 0 0,0 0 0,1 0 0,0 0 0,0 0 0,0-1 0,1 1 0,1 6 0,0 6 1,-2-13 3,1 0-1,0 0 0,0 0 1,0 0-1,1 0 0,-1 0 1,1-1-1,0 1 0,1-1 1,-1 1-1,1-1 0,0 0 1,0 0-1,0 0 0,1 0 1,4 4-1,-1-2 20,1-1 0,-1 0 1,1 0-1,0-1 0,0 0 0,0 0 0,1-1 0,15 4 0,-13-4-3,1 0 0,-1-2-1,1 1 1,-1-1 0,1-1 0,-1 0-1,1-1 1,-1 0 0,1 0 0,-1-1-1,1-1 1,-1 0 0,0-1 0,17-7-1,-19 5-27,0-1-1,0 0 0,-1 0 0,0 0 1,0-1-1,-1-1 0,0 1 1,0-1-1,-1 0 0,0-1 0,0 1 1,-1-1-1,3-11 0,-6 15 3,0 1 0,0-1 0,-1 1 0,1-1 0,-2 0 1,1 0-1,-1 0 0,1 0 0,-2 1 0,1-1 0,-1 0 0,1 0 0,-2 0 0,1 1 0,-1-1 0,0 0 0,0 1 0,0 0 0,-1-1 0,1 1 0,-2 0 0,1 0 0,0 0 0,-1 1 0,0-1 0,-6-5 0,2 3-16,0 1 0,-1 0 1,0 0-1,0 1 0,0 0 0,0 0 0,-1 1 0,1 0 0,-1 1 0,0 0 0,0 1 0,-1 0 0,1 1 0,0 0 0,-17 0 1,26 1-53,1 1-1,-1-1 1,0 1 0,0-1 0,1 0 0,-1 1 0,0 0 0,1-1 0,-1 1 0,1-1 0,-1 1 0,0 0 0,1 0 0,0-1 0,-1 1 0,1 0 0,-1 0 0,1-1 0,0 1 0,-1 0 0,1 0 0,0 0 0,0 0 0,0 0-1,0-1 1,0 1 0,0 0 0,0 0 0,0 0 0,0 0 0,0 0 0,0-1 0,1 1 0,-1 0 0,0 0 0,1 0 0,-1-1 0,0 1 0,2 1 0,14 34-2942,5-8-2539</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30.773"/>
    </inkml:context>
    <inkml:brush xml:id="br0">
      <inkml:brushProperty name="width" value="0.05" units="cm"/>
      <inkml:brushProperty name="height" value="0.05" units="cm"/>
      <inkml:brushProperty name="color" value="#E71224"/>
    </inkml:brush>
  </inkml:definitions>
  <inkml:trace contextRef="#ctx0" brushRef="#br0">237 41 8914,'0'0'4549,"-18"3"-4470,-58 9-53,72-11-20,1 0 0,0 0 0,0 0 0,0 0 0,0 0 0,0 0 0,0 1-1,0 0 1,1 0 0,-1-1 0,0 1 0,1 1 0,-1-1 0,1 0 0,0 1 0,0-1 0,0 1-1,0-1 1,0 1 0,1 0 0,-1 0 0,1 0 0,0 0 0,0 0 0,0 0 0,0 0-1,0 1 1,1-1 0,-1 0 0,1 0 0,0 1 0,0-1 0,1 3 0,-1 0-10,1 0 0,0 0 0,0 0 0,0 0 0,1 0 0,0-1 0,0 1 0,0-1 0,1 1 0,0-1 0,0 0 0,0 0 0,1 0 1,7 8-1,-3-8 36,1 1 1,0-1 0,0 0 0,1-1 0,-1 0 0,1-1 0,0 0 0,0 0 0,0-1 0,0-1-1,0 1 1,0-2 0,0 1 0,1-1 0,-1-1 0,0 0 0,15-3 0,-19 3-9,0 0 1,1-1-1,-1 1 1,0-1-1,0 0 1,-1-1-1,1 1 1,0-1 0,-1 0-1,0-1 1,1 1-1,-1-1 1,-1 0-1,1 0 1,-1-1-1,1 1 1,-1-1-1,0 0 1,-1 0-1,1-1 1,-1 1 0,0-1-1,-1 1 1,1-1-1,-1 0 1,0 0-1,-1 0 1,1 0-1,0-7 1,-2 9 3,0 1 1,0 0-1,-1-1 0,1 1 1,-1-1-1,1 1 0,-1 0 1,0 0-1,-1-1 1,1 1-1,0 0 0,-1 0 1,0 0-1,0 0 0,1 1 1,-5-5-1,1 1-8,-1 1 1,1 1-1,-1-1 0,0 1 1,-1 0-1,1 0 0,-9-4 1,-4 1-20,0 0 1,0 1-1,0 1 1,-36-5-1,39 7-273,0 1 1,1 1-1,-1 1 1,0 0-1,0 1 1,1 0-1,-1 1 0,1 1 1,-1 1-1,-15 6 1,-11 9-5695</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39.718"/>
    </inkml:context>
    <inkml:brush xml:id="br0">
      <inkml:brushProperty name="width" value="0.05" units="cm"/>
      <inkml:brushProperty name="height" value="0.05" units="cm"/>
      <inkml:brushProperty name="color" value="#E71224"/>
    </inkml:brush>
  </inkml:definitions>
  <inkml:trace contextRef="#ctx0" brushRef="#br0">272 139 960,'0'0'5183,"0"-8"-4593,0-47 299,0 25 8175,-43 28-8782,34 3-295,1 1 0,0-1 0,0 2 0,1-1 0,-1 1 0,0 0 0,1 0 0,0 1 1,-1 0-1,1 1 0,1-1 0,-1 1 0,1 0 0,0 1 0,0 0 0,0 0 0,-5 8 0,-2 2-11,1 0 0,0 1 0,2 1 0,0 0 0,1 0-1,-7 20 1,13-31 16,0 1-1,1 0 1,0 1-1,1-1 0,0 0 1,0 0-1,1 1 1,-1-1-1,2 0 1,-1 1-1,2-1 0,-1 0 1,1 1-1,0-1 1,0 0-1,1-1 1,0 1-1,1 0 1,0-1-1,0 0 0,0 1 1,1-2-1,0 1 1,0-1-1,1 1 1,0-1-1,0-1 1,0 1-1,1-1 0,8 5 1,38 24 48,3-3 1,0-2-1,82 30 0,-118-52-32,1 0 0,0-2-1,31 5 1,-45-9 6,1-1 1,0 1-1,0-1 0,0-1 0,-1 1 1,1-1-1,0-1 0,0 1 0,-1-1 1,1-1-1,-1 1 0,0-1 1,8-5-1,4-4-13,0-1 0,-1-1 0,0 0 0,17-20 1,-28 26 3,0 1 0,-1-1 0,0 0 0,0 0 0,-1-1 0,0 0 0,-1 0 0,1 0 0,-2 0 0,1-1 0,3-19 1,-5 17 2,-1 0 0,0 0 0,-1 0 0,0 0 1,-1-1-1,-1 1 0,1 0 0,-2 0 1,0 1-1,0-1 0,-1 1 0,0-1 0,-1 1 1,-1 0-1,0 1 0,0-1 0,-13-15 1,0 1 79,-1 0 1,-37-37 0,46 53-108,0 0 0,0 1 0,-1 0 0,0 1 0,-1 0 0,0 0 1,0 2-1,-21-7 0,0 2-173,0 1 0,0 2 0,-1 2-1,-41-2 1,75 7-47,-1 1 0,1 0 0,-1-1 0,1 1 0,-1 0 0,1 0 0,0 0 0,-1 0 0,1 0 0,0 0 0,0 0 0,0 1 0,0-1 0,0 0 0,0 1 0,0-1 0,0 1 0,0-1 0,1 1 0,-1-1 0,0 1 0,1-1 0,0 1 0,-1-1 0,1 1 0,0 0 0,0-1 0,0 3 0,-3 8-1549,-9 17-4824</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37.943"/>
    </inkml:context>
    <inkml:brush xml:id="br0">
      <inkml:brushProperty name="width" value="0.2" units="cm"/>
      <inkml:brushProperty name="height" value="0.2" units="cm"/>
      <inkml:brushProperty name="color" value="#008C3A"/>
    </inkml:brush>
  </inkml:definitions>
  <inkml:trace contextRef="#ctx0" brushRef="#br0">0 96 184,'0'0'291,"0"0"-53,0 0-11,0 0 0,0 0 29,1-17-88,2-2-136,1-19 77,-2 95 93,-2 207-473,0-262 254,0-2 0,0 0-1,0 1 1,0-1 0,0 0 0,1 2-1,-1-2 1,0 1 0,0-1 0,0 0-1,2 0 1,-2 2 0,0-2 0,0 0-1,1 2 1,-1-2 0,0 0 0,1 0-1,-1 1 1,0-1 0,2 0 0,-2 0-1,0 0 1,1 0 0,-1 2 0,2-2-1,-2 0 1,0 0 0,1 0 0,-1 0-1,0 0 1,2 0 0,-2 0 0,1 0-1,-1 0 1,0 0 0,1 0 0,-1 0-1,2-2 1,-2 2 0,0 0 0,1 0 17,3 0-133,20 0-377</inkml:trace>
  <inkml:trace contextRef="#ctx0" brushRef="#br0" timeOffset="1">281 0 168,'0'0'199,"0"0"-1,0 0 10,0 0-54,0 0-74,0 0-4,-18 5-45,-60 14-6,69-15-19,0 0 0,0 0 0,2 1 0,-1 1 0,-1-1 0,2 2 0,0-1 0,0 0 0,0 2 0,0 0 1,-4 6-7,-2 2 4,11-13 0,-1 0 1,1 0 0,0 1-1,1-1 1,-2 0 0,2 2 0,-1-2-1,1 0 1,-1 2 0,1-2-1,1 2 1,-2-2 0,2 0 0,-1 2-1,1 0 1,0-2 0,0 1-1,0 0 1,0 0 0,0-1 0,1 2-1,-1-2 1,2 2 0,-1-2-1,-1 0 1,2 2 0,-1-2 0,1 1-1,0 0 1,0-1 0,-1 1-1,2-1 1,0 0 0,0 2-5,6 7 41,2 1 1,-1 0-1,2-1 1,0-1-1,0 0 1,1-1-1,4 3-41,0-2-43,1 0 0,0 0 0,1-3-1,-2 0 1,3-1 0,-1 0 0,8 1 43,-11-7-366</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0.437"/>
    </inkml:context>
    <inkml:brush xml:id="br0">
      <inkml:brushProperty name="width" value="0.05" units="cm"/>
      <inkml:brushProperty name="height" value="0.05" units="cm"/>
      <inkml:brushProperty name="color" value="#E71224"/>
    </inkml:brush>
  </inkml:definitions>
  <inkml:trace contextRef="#ctx0" brushRef="#br0">29 54 7042,'0'0'8295,"-6"-4"-7462,0 1-723,-10-7 142,16 5-188,12 3-83,423-3 25,-272 6-3852,-162-1 3691,-1 0 0,1 0 0,-1 1 0,1-1 0,0 0 0,-1-1 0,1 1 0,0 0 0,-1 0 0,1 0 0,0 0 0,-1 0 0,1-1 0,-1 1 0,1 0 0,-1-1 0,1 1 0,-1 0 0,1-1 0,-1 1 0,1 0 0,-1-1 0,1 1 0,-1-1 0,1 1 0,-1-1 0,0 1 0,1-1 0,-1 0 0,0 1 0,0-1 0,1 1 0,-1-1 0,0 0 0,0 1 0,0-1 0,0-1 0,1-9-4476</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0.839"/>
    </inkml:context>
    <inkml:brush xml:id="br0">
      <inkml:brushProperty name="width" value="0.05" units="cm"/>
      <inkml:brushProperty name="height" value="0.05" units="cm"/>
      <inkml:brushProperty name="color" value="#E71224"/>
    </inkml:brush>
  </inkml:definitions>
  <inkml:trace contextRef="#ctx0" brushRef="#br0">104 35 4849,'0'0'9099,"-10"-7"-8244,-31-20-348,92 43-539,-36-7 11,-1 0 0,1 1 1,-2 1-1,1 1 0,-2 0 0,14 16 0,-22-24 26,-1 1-1,0-1 0,0 1 1,0 0-1,0 0 0,-1 0 0,0 1 1,0-1-1,0 1 0,1 6 1,-3-8 7,0-1-1,0 0 1,0 0 0,0 0 0,-1 1 0,1-1 0,-1 0-1,0 0 1,0 0 0,0 0 0,0 0 0,0 0 0,-1 0 0,1 0-1,-1-1 1,0 1 0,0-1 0,0 1 0,-4 3 0,-12 9 58,-1-1 1,-1 0 0,-1-2-1,1 0 1,-2-1 0,0-1-1,0-2 1,-24 7 0,37-12-2105</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2.010"/>
    </inkml:context>
    <inkml:brush xml:id="br0">
      <inkml:brushProperty name="width" value="0.05" units="cm"/>
      <inkml:brushProperty name="height" value="0.05" units="cm"/>
      <inkml:brushProperty name="color" value="#E71224"/>
    </inkml:brush>
  </inkml:definitions>
  <inkml:trace contextRef="#ctx0" brushRef="#br0">1 0 9026,'0'0'7273,"4"0"-9073,22 0 248,-3 0-1177,-1 2-1424</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2.385"/>
    </inkml:context>
    <inkml:brush xml:id="br0">
      <inkml:brushProperty name="width" value="0.05" units="cm"/>
      <inkml:brushProperty name="height" value="0.05" units="cm"/>
      <inkml:brushProperty name="color" value="#E71224"/>
    </inkml:brush>
  </inkml:definitions>
  <inkml:trace contextRef="#ctx0" brushRef="#br0">14 7 9538,'0'0'5521,"-5"-6"-5521,5 16-6153,-8-1 1464</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2.756"/>
    </inkml:context>
    <inkml:brush xml:id="br0">
      <inkml:brushProperty name="width" value="0.05" units="cm"/>
      <inkml:brushProperty name="height" value="0.05" units="cm"/>
      <inkml:brushProperty name="color" value="#E71224"/>
    </inkml:brush>
  </inkml:definitions>
  <inkml:trace contextRef="#ctx0" brushRef="#br0">0 1 7138,'0'0'5785,"0"69"-5785,0-28 48,0-1 80,0-3-256,0 7 24,9-13-1281,0-7-1711</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3.155"/>
    </inkml:context>
    <inkml:brush xml:id="br0">
      <inkml:brushProperty name="width" value="0.05" units="cm"/>
      <inkml:brushProperty name="height" value="0.05" units="cm"/>
      <inkml:brushProperty name="color" value="#E71224"/>
    </inkml:brush>
  </inkml:definitions>
  <inkml:trace contextRef="#ctx0" brushRef="#br0">0 0 6977,'0'0'3030,"16"15"-2799,52 46-35,-59-55-155,0 0 1,0-1-1,1 0 0,0-1 0,0 0 0,0 0 0,1-1 1,-1-1-1,1 1 0,0-2 0,-1 0 0,1 0 1,0-1-1,0 0 0,12-2 0,8 1 4,-17 1-101,0-1 0,0 0 0,27-7 0,-37 7 46,0 0-1,0 0 1,0-1 0,0 1 0,0-1 0,0 0 0,0 0 0,-1 0-1,1 0 1,-1-1 0,0 1 0,0-1 0,0 0 0,0 0 0,0 0-1,0 0 1,-1-1 0,4-4 0,-6 6 156,1 1-1,-1 0 1,1-1 0,-1 1-1,0-1 1,1 1 0,-1 0-1,0-1 1,0 1 0,0-1-1,0 1 1,0 0 0,0-1-1,0 1 1,-1-1 0,0-1-1,1 3-168,0 0-1,-1-1 1,1 1-1,-1 0 1,1-1-1,0 1 1,-1 0-1,1 0 1,-1 0-1,1-1 1,-1 1-1,1 0 1,-1 0-1,1 0 0,-1 0 1,1 0-1,-1 0 1,1 0-1,-1 0 1,1 0-1,-1 0 1,1 0-1,-1 0 1,1 0-1,-1 0 1,1 1-1,-1-1 1,1 0-1,-1 0 1,1 1-1,0-1 0,-1 0 1,1 0-1,-1 1 1,1-1-1,0 0 1,-1 1-1,1-1 1,0 1-1,-1-1 1,1 0-1,0 1 1,0-1-1,-1 2 1,-14 13-2501,1 2-1898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6.619"/>
    </inkml:context>
    <inkml:brush xml:id="br0">
      <inkml:brushProperty name="width" value="0.05" units="cm"/>
      <inkml:brushProperty name="height" value="0.05" units="cm"/>
      <inkml:brushProperty name="color" value="#E71224"/>
    </inkml:brush>
  </inkml:definitions>
  <inkml:trace contextRef="#ctx0" brushRef="#br0">18 27 6241,'0'0'8038,"0"-7"-7370,-4-12-300,4 50-406,0-6 32,-13 467 1076,13-490-1075,0 1 0,0-1 0,0 0 0,0 1 1,1-1-1,-1 1 0,1-1 0,-1 0 0,1 1 0,0-1 1,0 0-1,0 0 0,0 0 0,1 0 0,-1 1 0,1-2 0,-1 1 1,1 0-1,0 0 0,-1 0 0,5 2 0,-2-2 20,0 0 0,0 0 0,1 0 0,-1-1 0,1 0 0,-1 1 0,1-2 0,-1 1 0,1 0 0,8-1 0,7-1 46,0-1 0,-1-1 0,1-1 0,26-8 0,14-7-191,59-16-1680,-101 32-983,-1 0 0,30 0 0</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7.104"/>
    </inkml:context>
    <inkml:brush xml:id="br0">
      <inkml:brushProperty name="width" value="0.05" units="cm"/>
      <inkml:brushProperty name="height" value="0.05" units="cm"/>
      <inkml:brushProperty name="color" value="#E71224"/>
    </inkml:brush>
  </inkml:definitions>
  <inkml:trace contextRef="#ctx0" brushRef="#br0">80 280 6009,'0'0'4876,"0"-5"-4755,0 2-153,1-1 0,0 0-1,0 0 1,1 1 0,-1-1 0,1 1-1,0 0 1,0-1 0,0 1-1,3-4 1,16-32 771,7-17-418,-23 48-357,0-1 1,0 0-1,-1 0 0,0-1 1,3-10-1,-6 17 83,0-1 0,0 1 0,-1 0 0,1-1 0,-1 1 0,1-1 0,-1 1-1,0-1 1,-1 1 0,1 0 0,0-1 0,-1 1 0,-2-7 0,2 9 31,-1-1 0,1 0 0,-1 1 0,0-1 0,0 1 0,0 0 0,0-1 0,0 1 1,0 0-1,0 0 0,0 1 0,-1-1 0,1 0 0,0 1 0,0-1 0,-1 1 0,1 0 0,0-1 0,-1 1 0,1 0 0,0 1 1,-4-1-1,2 0-64,-1 0 0,0 0 0,1 1-1,-1 0 1,0-1 0,1 1 0,-1 1 0,1-1 0,0 1 0,-1 0 0,1 0 0,0 0 0,0 0 0,0 1 0,0-1 0,0 1 0,1 0 0,-1 0 0,1 1 0,0-1 0,0 1 0,0-1 0,1 1 0,-1 0 0,1 0 0,0 0 0,0 1 0,-3 7 0,0 6-69,1 1 0,1 0 1,0 0-1,1 0 1,2 33-1,0-49 50,0 1-1,0 0 1,1-1 0,-1 1-1,1 0 1,0-1-1,0 1 1,0-1 0,1 1-1,-1-1 1,1 1 0,0-1-1,0 0 1,0 0 0,0 0-1,0 0 1,1 0-1,-1-1 1,5 5 0,-1-3 31,0-1 1,0 1 0,0-1-1,0 0 1,1-1-1,0 1 1,-1-1 0,1 0-1,13 1 1,-5-1-526,0-1-1,0-1 1,-1 0 0,1-1-1,0-1 1,-1 0 0,1-1-1,-1-1 1,22-7 0,7-8-3397</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7.527"/>
    </inkml:context>
    <inkml:brush xml:id="br0">
      <inkml:brushProperty name="width" value="0.05" units="cm"/>
      <inkml:brushProperty name="height" value="0.05" units="cm"/>
      <inkml:brushProperty name="color" value="#E71224"/>
    </inkml:brush>
  </inkml:definitions>
  <inkml:trace contextRef="#ctx0" brushRef="#br0">106 38 6145,'0'0'6191,"0"-8"-5687,0-19-532,0 24-199,0 23 150,-18 788 2539,18-805-2455,0-1 0,0 1 0,0-1 0,0 1 0,0-1 0,1 1 1,-1-1-1,1 1 0,0-1 0,0 1 0,0-1 0,0 0 0,0 1 0,0-1 0,1 0 0,-1 0 1,1 0-1,-1 0 0,1 0 0,0 0 0,0 0 0,0-1 0,0 1 0,0-1 0,0 1 0,4 1 1,-3-2-1,-1-1 0,1 1 0,0-1 0,0 0 0,0 0 0,0 0 0,-1 0 0,1 0 0,0-1 0,0 1 0,0-1 0,-1 0 0,1 1 0,0-1 0,-1-1 0,1 1 0,-1 0 1,1-1-1,-1 1 0,0-1 0,1 0 0,-1 0 0,0 1 0,2-4 0,4-4-72,-1 0 0,0 0 0,0-1 0,-1 0 0,-1 0 0,1 0 0,-1-1 0,-1 0 0,0 0 1,-1 0-1,0 0 0,-1-1 0,0 1 0,-1-1 0,0 0 0,0 1 0,-2-1 0,1 0 0,-1 1 0,-1-1 0,0 1 0,-7-21 0,-5 3 208,-1-1 0,-1 2 1,-2 0-1,0 1 0,-2 1 0,-1 1 0,-1 1 0,-1 0 0,-40-30 0,62 53-216,0 1 1,0 0-1,0-1 0,1 1 0,-1-1 0,0 1 0,0-1 1,0 1-1,1-1 0,-1 0 0,0 1 0,1-1 1,-1 0-1,1 0 0,-1 1 0,1-1 0,-1 0 0,1 0 1,-1 0-1,1 0 0,0 0 0,0 1 0,-1-1 0,1 0 1,0 0-1,0 0 0,0 0 0,0 0 0,0 0 0,0 0 1,0-2-1,2 2-329,0-1 0,-1 1 0,1-1 0,0 1 0,0-1 0,0 1 0,-1 0 0,2 0 0,-1 0 1,0 0-1,3-1 0,21-9-4823</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7.887"/>
    </inkml:context>
    <inkml:brush xml:id="br0">
      <inkml:brushProperty name="width" value="0.05" units="cm"/>
      <inkml:brushProperty name="height" value="0.05" units="cm"/>
      <inkml:brushProperty name="color" value="#E71224"/>
    </inkml:brush>
  </inkml:definitions>
  <inkml:trace contextRef="#ctx0" brushRef="#br0">80 0 7009,'0'0'6530,"-35"141"-6522,26-67 184,4 11-176,-3 0 184,8-4-128,0-10 152,0-10-48,0-10-176,-5-1-8,-3-13-2745,-1-15-3312</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1.555"/>
    </inkml:context>
    <inkml:brush xml:id="br0">
      <inkml:brushProperty name="width" value="0.2" units="cm"/>
      <inkml:brushProperty name="height" value="0.2" units="cm"/>
      <inkml:brushProperty name="color" value="#008C3A"/>
    </inkml:brush>
  </inkml:definitions>
  <inkml:trace contextRef="#ctx0" brushRef="#br0">1 76 360,'0'0'185,"0"0"-30,0 0 72,0 0-71,0 0-29,0 0-57,14 30 213,38 93 130,-32-74-371,1 0 0,6 5-42,-19-40 32,-5-12-20,-2 1 0,2 0 1,-1 0-1,-1 1 0,2-1 1,-2 1-1,1 0 0,-1-1 0,-1 0 1,1 2-1,1 1-12,-30-11 243,24 2-244,-1 0-1,1 0 1,0 0 0,0-2-1,-1 0 1,1 2 0,1-2 0,-1 0-1,1 1 1,1-3 0,-1 3 0,0-1-1,0-1 1,-1-6 1,-27-87-17,25 72 20,-30-136-40,34 162 36,2-1 0,-1 0 1,1 1-1,-2-2 0,2 1 1,0 1-1,-1-1 0,1 0 1,0 1-1,0-1 0,0 1 1,0-3-1,0 3 0,0-1 1,0 1-1,0-1 0,0 1 1,0-3-1,1 3 0,-1-1 1,0 1-1,2-1 0,-2 0 1,1 1-1,1-1 0,-2 1 1,1-1-1,0 1 0,-1-1 1,2 2-1,-1-2 0,1 1 1,-1-1-1,0 2 0,1-1 1,-1-1-1,1 2 0,-1-2 1,1 2-1,-1-1 1,0 1 0,6-2-5,0-1 1,0 3 0,2-1 0,-2 1 0,0-2 0,0 4 0,1-2-1,5 1 5,-11-1-2,-1 2-1,2-2 0,-2 1 1,1-1-1,-1 2 0,0-2 1,1 1-1,-1 1 0,1 0 0,-1-2 1,0 1-1,-1 1 0,2-1 1,-1 1-1,1 0 0,-2-1 1,1 1-1,0-1 0,-1 1 0,2-1 1,-2 1-1,0 1 0,1-1 1,-1-1-1,0 1 0,2 0 1,-2 1-1,0-2 0,0 1 0,0 1 3,0 73 6,-2-51 11,1-17-24,-1 2 0,0-2 1,0 1-1,-1-1 0,1 0 1,-3 0-1,3 0 0,-3 0 1,1-1-1,0 0 0,-6 7 7,6-11 0,4-1 24,21-21-110,-11 9 74,0 2-1,0 0 1,-1 1 0,3 0 0,-1 1 0,0 0-1,0 1 1,2 0 0,-2 2 0,2-2 0,-2 4-1,2-3 1,0 3 0,2-1 12,-13 2-3,-1 0-1,0 2 1,1-2-1,-1 0 1,1 0-1,-2 0 1,1 1-1,0-1 1,1 0-1,-1 2 1,1-2-1,-1 2 1,-1-2-1,1 1 1,1 1-1,-1-2 1,-1 1-1,2 1 1,-2-2-1,1 2 1,0-1-1,-1 1 1,2-2-1,-2 1 4,11 45-20,-9-36 33,-2-1 0,0 1 1,0-1-1,-2 1 1,2-1-1,-1 1 0,-2-1 1,0 5-14,-1-6 12,1-2 0,-1 2 0,0-1 0,-1-1 0,1 0 0,-1 1 0,-1-1 0,0-1 0,1 1 0,-4 0-12,5-2-3,1 0 0,-1-1 0,0-1 0,-1 1 0,0 0 1,1-1-1,-1 1 0,1-1 0,-1-1 0,0 1 0,0-2 1,0 1-1,0-1 0,1 2 0,-6-2 3,10-2-15,-2 1-1,2 1 1,-1-2-1,1 1 1,-1-1-1,1 1 1,-2 1-1,2-2 1,0 0-1,0 1 1,-1-1-1,1 1 1,0-1-1,0 0 1,0 1-1,0-1 1,0 1-1,0 1 1,0-2-1,0 1 0,1-1 16,1-33-255,6-4-289,6 1-234</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8.262"/>
    </inkml:context>
    <inkml:brush xml:id="br0">
      <inkml:brushProperty name="width" value="0.05" units="cm"/>
      <inkml:brushProperty name="height" value="0.05" units="cm"/>
      <inkml:brushProperty name="color" value="#E71224"/>
    </inkml:brush>
  </inkml:definitions>
  <inkml:trace contextRef="#ctx0" brushRef="#br0">0 61 8130,'0'0'3841,"123"-55"-3857,-84 49-40,9 6 48,0 0-793,-17 6-1887</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52.863"/>
    </inkml:context>
    <inkml:brush xml:id="br0">
      <inkml:brushProperty name="width" value="0.05" units="cm"/>
      <inkml:brushProperty name="height" value="0.05" units="cm"/>
      <inkml:brushProperty name="color" value="#E71224"/>
    </inkml:brush>
  </inkml:definitions>
  <inkml:trace contextRef="#ctx0" brushRef="#br0">88 336 10178,'0'0'6262,"-1"-11"-5789,-6-33-142,-6 115-163,8 330-326,5-314-62,0-86 165,0-1 0,0 1 0,0-1-1,-1 1 1,1-1 0,0 0 0,0 1 0,0-1-1,0 1 1,-1-1 0,1 1 0,0-1 0,-1 1-1,1-1 1,0 0 0,-1 1 0,1-1 0,0 0-1,-1 1 1,1-1 0,-1 0 0,1 1-1,0-1 1,-1 0 0,1 0 0,-1 0 0,1 1-1,-1-1 1,1 0 0,-1 0 0,1 0 0,-1 0-1,1 0 1,-1 0 0,1 0 0,-1 0-1,1 0 1,-1 0 0,1 0 0,-1 0 0,1 0-1,-1-1 1,1 1 0,-1 0 0,1 0 0,-1-1-1,1 1 1,-1 0 0,1 0 0,0-1 0,-1 1-1,1 0 1,0-1 0,-1 1 0,1-1-1,0 1 1,-1 0 0,1-1 0,0 1 0,0-1-1,-1 1 1,1-1 0,0 1 0,0-1 0,0 1-1,0-1 1,0 1 0,0-1 0,0 0-1,-12-86-3148,14-54 2865,0 51 660,-2 51-32,5-103 823,-3 125-953,1 0 0,0 1 0,2-1 0,0 1-1,1 0 1,10-21 0,-5 15 125,1 1 1,2 0-1,0 1 0,28-31 1,-36 44-256,0 1 1,1 0 0,0 1-1,0-1 1,0 1 0,0 0-1,1 1 1,0 0 0,-1 0-1,2 1 1,-1 0-1,0 0 1,1 1 0,-1 0-1,1 0 1,12 0 0,-19 2-39,0 0 0,0 1 0,-1-1 0,1 0 0,0 1 0,0-1 0,0 1 0,-1-1 0,1 1 0,0 0 0,-1 0 0,1 0 0,-1 0 0,1 0 0,-1 0 0,1 0 0,-1 0 0,0 1 0,1-1 0,-1 0 0,0 1 0,1 1 0,1 2 27,-1-1 1,0 1-1,0 0 0,0 0 1,-1 0-1,0 0 0,2 10 1,-2 6 115,0 0 0,-4 41 0,1-51-113,0 1-1,-1-1 1,0 0-1,0 1 1,-2-2-1,1 1 1,-1 0-1,-1-1 0,0 0 1,0 0-1,-1-1 1,0 0-1,-1 0 1,0 0-1,0-1 0,-1 0 1,0-1-1,0 0 1,-11 6-1,-5 1 44,0 0 0,0-2 0,-2-1 1,1-1-1,-1-1 0,-48 9 0,73-14-2,11 5-34,26 12 13,-17-11 44,129 99 230,-24-15-1442,-35-41-2533,-35-28-1277</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53.257"/>
    </inkml:context>
    <inkml:brush xml:id="br0">
      <inkml:brushProperty name="width" value="0.05" units="cm"/>
      <inkml:brushProperty name="height" value="0.05" units="cm"/>
      <inkml:brushProperty name="color" value="#E71224"/>
    </inkml:brush>
  </inkml:definitions>
  <inkml:trace contextRef="#ctx0" brushRef="#br0">13 0 10058,'0'0'5465,"-13"111"-5465,13-76 8,0-1-8,0-8-136,13-13-1968,5-9-1937,-1-4-3241</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53.619"/>
    </inkml:context>
    <inkml:brush xml:id="br0">
      <inkml:brushProperty name="width" value="0.05" units="cm"/>
      <inkml:brushProperty name="height" value="0.05" units="cm"/>
      <inkml:brushProperty name="color" value="#E71224"/>
    </inkml:brush>
  </inkml:definitions>
  <inkml:trace contextRef="#ctx0" brushRef="#br0">1 1 9994,'0'0'2713</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54.062"/>
    </inkml:context>
    <inkml:brush xml:id="br0">
      <inkml:brushProperty name="width" value="0.05" units="cm"/>
      <inkml:brushProperty name="height" value="0.05" units="cm"/>
      <inkml:brushProperty name="color" value="#E71224"/>
    </inkml:brush>
  </inkml:definitions>
  <inkml:trace contextRef="#ctx0" brushRef="#br0">323 116 7074,'0'0'9275,"-6"-15"-8500,-15-45-479,19 57-283,1 0 0,0 1 0,-1-1 0,0 1 1,1 0-1,-1 0 0,0-1 0,0 1 0,0 0 0,-1 1 1,1-1-1,0 0 0,-1 0 0,1 1 0,-1 0 0,1-1 1,-1 1-1,0 0 0,1 0 0,-1 1 0,0-1 0,0 0 1,0 1-1,0 0 0,1 0 0,-1 0 0,0 0 0,0 0 1,-3 1-1,-3 0-15,0 0 1,1 1 0,-1 0-1,1 1 1,-1 0 0,-14 8-1,22-10 0,-76 45-129,69-41 113,1 0 1,0 1-1,0 0 0,1 0 1,-1 1-1,1-1 0,-9 14 0,15-19-4,-1 0-1,1-1 0,-1 1 0,1 0 0,-1 0 0,1-1 1,-1 1-1,1 0 0,0 0 0,-1 0 0,1 0 1,0 0-1,0-1 0,-1 1 0,1 0 0,0 0 0,0 0 1,0 0-1,0 0 0,0 0 0,1 0 0,-1 0 1,0-1-1,0 1 0,1 0 0,-1 0 0,0 0 0,1 0 1,-1-1-1,0 1 0,1 0 0,0 0 0,-1-1 0,1 1 1,-1 0-1,1-1 0,0 1 0,-1 0 0,1-1 1,0 1-1,0-1 0,-1 1 0,1-1 0,0 0 0,0 1 1,0-1-1,0 0 0,-1 0 0,1 1 0,0-1 1,1 0-1,7 1-261,0 0 0,0 0 1,0-1-1,12-2 1,-7 2-408,1-1 91,1-1 1,-1 0-1,20-7 1,-20 6 475,-1 0 0,0 0 0,22 0 0,-34 3 124,-1 1-1,1-1 1,0 1-1,-1 0 1,1-1-1,-1 1 1,1 0-1,-1 0 1,1 0-1,-1 0 1,0 0-1,1 0 1,-1 1-1,0-1 1,0 0-1,0 1 1,0-1-1,0 0 1,0 1-1,0 0 1,-1-1-1,1 1 1,0-1 0,-1 1-1,1 2 1,12 49 17,-12-48-11,5 34 97,-1 1 0,-1-1 0,-3 1 0,-1 0 0,-7 57 0,4-81-15,0 1 0,0-1-1,-2 0 1,0 0 0,-1-1 0,0 1 0,-1-1 0,-1 0 0,0-1 0,-1 0 0,-1-1 0,0 1-1,-1-2 1,0 0 0,-22 18 0,32-28-57,-1-1-1,1 0 0,0 0 0,1-1 1,-2 1-1,1 0 0,-1 0 1,1-1-1,-1 1 0,1-1 1,-1 1-1,0-1 0,1 1 1,-3-1-1,4 0-12,-1 0 0,1 0 0,-1-1-1,1 1 1,-1 0 0,1 0 0,-1-1 0,1 1 0,-1 0 0,1 0 0,-1-1-1,1 1 1,0-1 0,-1 1 0,1 0 0,-1-1 0,1 1 0,0-1 0,-1 1 0,1-1-1,0 1 1,0-1 0,-1 1 0,1-1 0,0 1 0,0-2 0,-1-5 37,0 0 1,1 0 0,0-1-1,0 1 1,2-9 0,-1-7-536,1-1-150,1 0 0,1 0 1,0 0-1,14-41 0,-2 11-552,0 2-386,32-72 1,-15 42-993,2 0-1382</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54.660"/>
    </inkml:context>
    <inkml:brush xml:id="br0">
      <inkml:brushProperty name="width" value="0.05" units="cm"/>
      <inkml:brushProperty name="height" value="0.05" units="cm"/>
      <inkml:brushProperty name="color" value="#E71224"/>
    </inkml:brush>
  </inkml:definitions>
  <inkml:trace contextRef="#ctx0" brushRef="#br0">1 176 1584,'0'0'6788,"15"-10"-6717,48-31 71,-32 28 103,-39 16 144,7-3-332,0 0 1,0 0-1,1 0 0,-1 0 0,0 0 0,0 0 0,1 0 0,-1-1 1,0 1-1,0 0 0,1 0 0,-1-1 0,0 1 0,1 0 0,-1-1 1,0 1-1,1-1 0,-1 1 0,1 0 0,-1-1 0,0 0 0,1 1 1,-1-1-1,1 1 0,-1-1 0,1 0 0,0 1 0,-1-1 0,1 0 1,0 1-1,-1-1 0,1 0 0,0 0 0,0 1 0,0-1 0,0 0 1,0 0-1,0 1 0,0-1 0,0 0 0,0 0 0,0 1 0,0-1 0,0 0 1,0 0-1,1 1 0,-1-1 0,1-1 0,-1-10-684,5-65 2822,-5 108-1466,0 103 44,26 198 0,-26-329-765,1-1 0,-1 1 0,1-1 0,0 1-1,-1-1 1,1 0 0,0 1 0,1-1 0,-1 0 0,2 3 0,5-4 4,0-17-35,2-18-344,1 0 0,2 1 0,2 0 0,0 2 0,31-45 0,-44 72 351,0 1-1,1 0 1,0 0-1,0 0 1,0 0 0,0 0-1,5-3 1,-7 6 16,-1 0 1,1 0 0,0-1-1,-1 1 1,1 0 0,0 0 0,0 0-1,-1 0 1,1 0 0,0 0-1,0 0 1,-1 0 0,1 0-1,0 0 1,-1 0 0,1 1-1,0-1 1,0 0 0,-1 1-1,1-1 1,0 0 0,-1 1-1,1-1 1,-1 1 0,1-1 0,0 0-1,-1 1 1,1 0 0,-1-1-1,0 1 1,1-1 0,-1 1-1,1 0 1,-1-1 0,0 1-1,1 0 1,-1-1 0,0 1-1,0 0 1,0-1 0,1 1-1,-1 0 1,0 0 0,0-1 0,0 1-1,0 0 1,0 0 0,22 108 998,-18-80-896,1 0 0,2-1 0,1 1-1,20 48 1,-27-75-176,0 0 0,0-1 0,-1 1 0,1-1 0,0 1 1,1-1-1,-1 0 0,0 1 0,0-1 0,1 0 0,-1 0 0,0 0 0,1 0 0,-1 0 0,1 0 0,0 0 0,-1 0 0,1 0 0,0-1 0,-1 1 0,1-1 0,0 1 0,0-1 0,-1 0 0,1 0 0,0 0 1,0 0-1,0 0 0,2 0 0,-1-1-264,1 0 1,-1 0 0,0 0-1,0-1 1,0 1 0,0-1-1,0 0 1,0 0 0,0 0-1,0 0 1,-1 0 0,1 0-1,-1-1 1,3-2 0,14-22-3949</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55.056"/>
    </inkml:context>
    <inkml:brush xml:id="br0">
      <inkml:brushProperty name="width" value="0.05" units="cm"/>
      <inkml:brushProperty name="height" value="0.05" units="cm"/>
      <inkml:brushProperty name="color" value="#E71224"/>
    </inkml:brush>
  </inkml:definitions>
  <inkml:trace contextRef="#ctx0" brushRef="#br0">75 1 5737,'0'0'10490,"9"158"-9641,0-77-257,-1 9-592,1 3 200,-9-2-136,9-4-16,0-10-48,-9-8-1280,0-20-3121,-9-23-1369</inkml:trace>
  <inkml:trace contextRef="#ctx0" brushRef="#br0" timeOffset="1">1 324 14011,'0'0'2320,"109"0"-2312,-43 0 185,4 0 7,9 0 24,9 2-224,-23 2-2721,-16-2-8705</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16.369"/>
    </inkml:context>
    <inkml:brush xml:id="br0">
      <inkml:brushProperty name="width" value="0.05" units="cm"/>
      <inkml:brushProperty name="height" value="0.05" units="cm"/>
      <inkml:brushProperty name="color" value="#E71224"/>
    </inkml:brush>
  </inkml:definitions>
  <inkml:trace contextRef="#ctx0" brushRef="#br0">39 64 4257,'0'0'8476,"-6"-11"-7510,1 0-630,3 7-180,1 0-1,-1 0 0,0 0 1,0 1-1,-1-1 0,1 0 1,-1 1-1,0 0 0,-5-6 1,121 101 973,-57-50-442,63 63 0,271 319-650,-344-360-141,-37-49 140,2 1 0,0-2 0,17 19 0,130 135-6,-38-34-49,-32-41 75,-71-75-288,0-1 0,2-1 0,33 23 0,-33-27-2820,0-2-1,29 12 1,-30-14-3507</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17.467"/>
    </inkml:context>
    <inkml:brush xml:id="br0">
      <inkml:brushProperty name="width" value="0.05" units="cm"/>
      <inkml:brushProperty name="height" value="0.05" units="cm"/>
      <inkml:brushProperty name="color" value="#E71224"/>
    </inkml:brush>
  </inkml:definitions>
  <inkml:trace contextRef="#ctx0" brushRef="#br0">13 25 6633,'0'0'6886,"-3"-4"-6823,0 0-68,-3-7-54,6 10 57,0 1 1,1-1-1,-1 1 0,1-1 1,0 1-1,-1 0 0,1-1 1,-1 1-1,1 0 0,-1-1 1,1 1-1,0 0 0,-1 0 1,1 0-1,0-1 0,-1 1 1,1 0-1,0 0 0,-1 0 1,1 0-1,0 0 0,-1 0 1,1 0-1,0 1 1,0-1-1,1 1 8,0 1 1,0-1-1,0 1 1,0-1-1,0 1 1,0 0-1,0 0 0,0 0 1,-1 0-1,1 0 1,-1 0-1,0 1 1,2 3-1,7 10 36,35 37 172,-4-6 162,-2 1-1,54 90 0,91 150 687,-168-265-1126,126 154 223,-45-62-72,-72-79 108,39 74-1,-22-35-157,14 38 143,-9-34-153,-34-55-2,0 0 0,2-2 0,34 41 0,-39-50-31,-1-1 0,0 1 0,-1 1 0,0 0 0,-1 0 1,8 25-1,-10-25 3,1 0 0,0 0 0,1-1 0,0 0-1,1 0 1,0-1 0,14 16 0,-20-26 5,-1-1-1,1 0 1,0 1-1,-1-1 1,1 0 0,0 0-1,0 0 1,0 0-1,0-1 1,0 1-1,3 1 1,-4-2-92,-1 0-1,1 0 1,0 0 0,-1 0-1,1 0 1,-1 0 0,1 0-1,-1 0 1,1 0 0,-1-1-1,1 1 1,-1 0 0,1 0-1,-1 0 1,1-1 0,-1 1-1,1 0 1,-1 0 0,1-1-1,-1 1 1,1 0 0,-1-1 0,0 1-1,1-1 1,-1 1 0,0-1-1,1 1 1,-1-1 0,0 1-1,1-1 1,-1 1 0,0-1-1,0 1 1,0-1 0,0 1-1,0-1 1,1 1 0,-1-1-1,0 1 1,0-1 0,0 1-1,0-1 1,-1-1 0,1-13-5051</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18.383"/>
    </inkml:context>
    <inkml:brush xml:id="br0">
      <inkml:brushProperty name="width" value="0.05" units="cm"/>
      <inkml:brushProperty name="height" value="0.05" units="cm"/>
      <inkml:brushProperty name="color" value="#E71224"/>
    </inkml:brush>
  </inkml:definitions>
  <inkml:trace contextRef="#ctx0" brushRef="#br0">7 30 6265,'0'0'9824,"-1"-5"-9539,-5-15-282,6 20-6,0 0 0,0 0 0,0-1-1,0 1 1,0 0 0,0 0 0,0 0 0,0 0 0,0 0 0,0-1 0,0 1 0,0 0 0,0 0 0,1 0 0,-1 0-1,0 0 1,0-1 0,0 1 0,0 0 0,0 0 0,0 0 0,0 0 0,0 0 0,1 0 0,-1 0 0,0-1-1,0 1 1,0 0 0,0 0 0,0 0 0,1 0 0,-1 0 0,0 0 0,0 0 0,0 0 0,0 0 0,0 0-1,1 0 1,-1 0 0,0 0 0,0 0 0,0 0 0,0 0 0,1 0 0,-1 0 0,0 0 0,0 0 0,0 0 0,0 0-1,0 0 1,1 0 0,-1 1 0,0-1 0,0 0 0,0 0 0,0 0 0,0 0 0,0 0 0,0 0 0,1 0-1,-1 1 1,0-1 0,9 5-42,29 31 71,-2 2 1,-2 2-1,-1 0 1,51 86-1,7 8 28,38 22 155,0 0-5,-112-130-238,25 51 0,-30-54 85,0 0 0,1-1 0,22 27 0,41 33 101,-45-50-163,-1 2 0,31 44 1,24 39 241,-72-102-252,0-1 0,1 0 0,0-1 0,1-1 0,24 16 0,-25-18 46,-1 0 0,0 1 0,-1 1-1,-1 0 1,1 1 0,9 15 0,40 41-311,-43-53-2252,-4-2-2499</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7.391"/>
    </inkml:context>
    <inkml:brush xml:id="br0">
      <inkml:brushProperty name="width" value="0.2" units="cm"/>
      <inkml:brushProperty name="height" value="0.2" units="cm"/>
      <inkml:brushProperty name="color" value="#008C3A"/>
    </inkml:brush>
  </inkml:definitions>
  <inkml:trace contextRef="#ctx0" brushRef="#br0">0 0 104,'0'0'152,"0"0"-64,0 0 184,0 0-24,89 120-48,-48-90-128,5-4-24,0-9-16,11-11-32,2-6-144,-13 0-424</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2.383"/>
    </inkml:context>
    <inkml:brush xml:id="br0">
      <inkml:brushProperty name="width" value="0.2" units="cm"/>
      <inkml:brushProperty name="height" value="0.2" units="cm"/>
      <inkml:brushProperty name="color" value="#008C3A"/>
    </inkml:brush>
  </inkml:definitions>
  <inkml:trace contextRef="#ctx0" brushRef="#br0">6 188 232,'0'0'277,"0"0"-11,0 0-13,0 0-26,0 0-64,0 0-102,0 14-9,-6 134 167,7-146-219,-1 0 1,2-2 0,-1 1-1,-1 1 1,2-1-1,-1 1 1,0-2 0,-1 1-1,2 1 1,-1-2 0,1 2-1,-1-1 1,0-1-1,1 2 1,-1-2 0,1 0-1,-1 1 1,1-1-1,-1 0 1,0 0 0,1 2-1,-1-2 1,1 0 0,-1 0-1,0 0 1,1 0-1,-1 0 1,1 0 0,0-2-1,4 2 9,0 0 1,1 0 0,-2 0-1,2-1 1,-1 1-1,0-2 1,1-1-10,-4 1 4,1-1-1,-1 2 1,-1-2-1,1-1 1,0 1-1,0 0 1,0 0-1,-2 0 1,2 0-1,-2-1 1,2 0-1,-2 1 1,1-2-1,-1 2 1,1-2-1,-1 2 1,1-2-1,-1 0 1,-1 2-1,1-3-3,-1-1 3,2 1-1,-1-2 0,-1 2 0,0-2 1,0 2-1,0-1 0,-1-1 0,-1 2 1,2 0-1,-1-2 0,-2 2 0,0-6-2,0 9 6,1 0-1,-1 0 0,0 0 0,0 0 1,0 0-1,1 1 0,-1-1 1,0 1-1,-1 1 0,1-3 0,-1 3 1,1-1-1,-1 2 0,1-1 0,-1-1 1,1 2-1,-1-1 0,-2 1-5,5-2-6,-2 2 0,1 0 0,1-2 0,-1 2 0,1 0 0,0 0 0,-2 0 0,1 0 0,1 0 0,0 0 0,-1 0 0,1 0-1,-1 2 1,0-2 0,0 0 0,1 2 0,-1-2 0,1 1 0,0-1 0,-1 2 0,1-2 0,-1 1 0,1 1 0,0-2 0,-1 1 0,1 1 0,1 0 0,-2-1 0,1 1 0,-1-1 0,2 1 0,-1 0-1,1-1 1,-1 1 0,1-1 0,-2 1 0,2-1 0,0 1 0,-1 0 0,1-1 0,0 2 6,3-1-27,-1-2 0,1 0-1,0 0 1,0 0 0,1 0 0,-1 0 0,0 0-1,0-2 1,-1 2 0,1-1 0,0 1 0,0-2-1,0 1 1,-1-1 0,3 0 27,13-12-20,-1 0 0,0 0 0,-2-2 0,1-1 0,-1-1 0,9-13 20,-25 43 79,1 2 0,0 1 0,0-3 0,1 2 0,2 7-79,-3-18 1,1 0 1,1 1 0,-2-1-1,1 1 1,1 0-1,-1-1 1,0 0 0,2 0-1,-1-1 1,-1 1 0,2 0-1,-2 0 1,2-1-1,0 1 1,-2-2 0,2 3-1,0-3 1,0 1-1,0-1 1,-1 1 0,1 0-1,1-1-1,4 2 4,-3-1 0,2-1 0,-1 1-1,-1 0 1,2-1 0,1-1 0,-3 0-1,2 0 1,-1 0 0,5-1-4,-9-1 2,-1 2 1,-1 0-1,1-2 1,-1 2-1,2-1 0,-2 1 1,1 0-1,1-2 1,-2 1-1,0 1 0,1-2 1,-1 2-1,1-1 1,-1 1-1,0-2 0,2 0 1,-2 2-1,0-1 1,0-1-1,1 2 0,-1-1 1,0-1-1,0 2 1,0-2-1,0 1 0,0-1 1,0 2-1,0-1 0,0-1 1,0 2-1,-1-1 1,1-1-1,0 0-2,0-1 20,-2 0-1,2 0 1,0-2-1,-1 2 1,0 0-1,1 0 0,-2 0 1,1-1-1,-1 1 1,1 0-1,-2 0-19,-3-3 26,-1-2 0,-1 1 0,1 1 0,0 1 0,-2 1 0,1-3 0,0 4 0,-1-2-26,-44-28 15,53 32-48,-2-1 0,1 0-1,1 1 1,-2-1 0,2 1 0,0-1-1,-1 0 1,1 1 0,0-2-1,-1 1 1,1 1 0,0-1 0,0 0-1,0 1 1,0-1 0,0 1 0,1-3-1,-1 3 1,0-1 33,0-7-476,0-7-523</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19.083"/>
    </inkml:context>
    <inkml:brush xml:id="br0">
      <inkml:brushProperty name="width" value="0.05" units="cm"/>
      <inkml:brushProperty name="height" value="0.05" units="cm"/>
      <inkml:brushProperty name="color" value="#E71224"/>
    </inkml:brush>
  </inkml:definitions>
  <inkml:trace contextRef="#ctx0" brushRef="#br0">14 0 5921,'0'0'9174,"-4"8"-9274,3-5 103,-1-1-1,1 1 1,0 0-1,0-1 1,0 1 0,1 0-1,-1 0 1,1-1-1,-1 1 1,1 0-1,0 0 1,0 0-1,0 0 1,0 0-1,1-1 1,-1 1 0,1 0-1,0 0 1,2 4-1,2 4 108,2 0-1,-1 0 1,2-1-1,9 12 1,69 83 658,125 166-230,-135-169-109,167 173 0,-178-201-181,-4 2 0,56 91 0,-52-72-369,-49-71-441,-4-6 910,0 0 0,2-1-1,23 24 1,-32-37-550,0 0 0,0 0 1,1 0-1,-1-1 1,1 0-1,9 4 0,-10-5-350,0-1-1,-1 1 0,1-1 0,0-1 0,0 1 0,-1-1 1,1 0-1,0 0 0,0 0 0,4-1 0,11-6-4723</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19.871"/>
    </inkml:context>
    <inkml:brush xml:id="br0">
      <inkml:brushProperty name="width" value="0.05" units="cm"/>
      <inkml:brushProperty name="height" value="0.05" units="cm"/>
      <inkml:brushProperty name="color" value="#E71224"/>
    </inkml:brush>
  </inkml:definitions>
  <inkml:trace contextRef="#ctx0" brushRef="#br0">0 18 9738,'0'0'5879,"4"-4"-5447,-4 3-427,1 0-1,-1 0 1,1 0 0,0 0 0,0 0-1,-1 1 1,1-1 0,0 0 0,0 0 0,0 1-1,0-1 1,0 1 0,0-1 0,0 1-1,0-1 1,0 1 0,0-1 0,0 1 0,0 0-1,0 0 1,0-1 0,0 1 0,0 0-1,0 0 1,0 0 0,1 0 0,-1 1 0,0-1-1,2 0 1,1 3 2,-1-1 1,1 1-1,-1 0 0,1 0 1,-1 0-1,0 1 0,0-1 1,3 5-1,177 239 1060,18 20 199,264 263 122,-418-476-1326,-3 1 1,47 77-1,-52-72-22,3-2-1,50 53 0,-68-93-785,-5-5-1341,-36-15-1538,-4-7-5416</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21.148"/>
    </inkml:context>
    <inkml:brush xml:id="br0">
      <inkml:brushProperty name="width" value="0.05" units="cm"/>
      <inkml:brushProperty name="height" value="0.05" units="cm"/>
      <inkml:brushProperty name="color" value="#E71224"/>
    </inkml:brush>
  </inkml:definitions>
  <inkml:trace contextRef="#ctx0" brushRef="#br0">31 98 8410,'0'0'8656,"-5"-17"-7606,-15-47-482,15 48-144,8 42-631,131 231 417,-96-191-258,5 5 73,3-2 0,79 91 1,128 112 459,-75-85-274,17 2 80,-80-82-145,-84-74-232,-1 2-1,28 43 0,-55-73-300,1 0 1,0-1-1,-1 1 0,2-1 0,-1 0 0,0 0 0,1 0 1,0-1-1,-1 0 0,1 0 0,1 0 0,-1 0 0,0-1 1,12 4-1,9-4-4437</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21.862"/>
    </inkml:context>
    <inkml:brush xml:id="br0">
      <inkml:brushProperty name="width" value="0.05" units="cm"/>
      <inkml:brushProperty name="height" value="0.05" units="cm"/>
      <inkml:brushProperty name="color" value="#E71224"/>
    </inkml:brush>
  </inkml:definitions>
  <inkml:trace contextRef="#ctx0" brushRef="#br0">0 42 6937,'0'0'9417,"0"-8"-8502,0-17-705,0 17-246,0 22 7,3-1 51,0 1-1,1-1 1,1 0-1,0 0 1,1-1-1,0 0 1,0 0-1,12 15 1,-7-8-10,342 517 377,-259-406-294,337 447 522,-408-548-587,-11-14-133,-1 0 1,2-1-1,25 23 0,-12-28-6304,-16-9-469</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22.376"/>
    </inkml:context>
    <inkml:brush xml:id="br0">
      <inkml:brushProperty name="width" value="0.05" units="cm"/>
      <inkml:brushProperty name="height" value="0.05" units="cm"/>
      <inkml:brushProperty name="color" value="#E71224"/>
    </inkml:brush>
  </inkml:definitions>
  <inkml:trace contextRef="#ctx0" brushRef="#br0">1 0 9218,'0'0'3686,"0"19"-2698,0-8-808,0 4 16,0-1 1,0 0-1,2 1 1,0-1 0,0 0-1,1 0 1,1 0-1,7 17 1,9 9 171,1-1 0,3-1 0,52 66 0,103 93 692,-106-121-435,85 114 0,121 236-306,-269-408-520,-1 0 0,0 1 1,11 34-1,-17-41-1252,-1 0 1,0 0-1,0 0 0,-1 16 1,-1-11-7807</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4.372"/>
    </inkml:context>
    <inkml:brush xml:id="br0">
      <inkml:brushProperty name="width" value="0.05" units="cm"/>
      <inkml:brushProperty name="height" value="0.05" units="cm"/>
      <inkml:brushProperty name="color" value="#E71224"/>
    </inkml:brush>
  </inkml:definitions>
  <inkml:trace contextRef="#ctx0" brushRef="#br0">500 0 8330,'0'0'6046,"-4"12"-5600,-46 105 235,-68 114 0,31-67-583,62-112-88,-150 323 432,167-356-477,0 1-1,2 0 0,1 1 1,0-1-1,2 1 0,0 0 1,0 26-1,3-46-48,0 1 0,0-1-1,0 1 1,0-1 0,0 1 0,1-1 0,-1 1 0,0-1 0,1 0 0,-1 1-1,1-1 1,-1 1 0,1-1 0,-1 0 0,1 1 0,0-1 0,0 0 0,0 0-1,0 0 1,0 0 0,0 0 0,0 0 0,0 0 0,0 0 0,0 0 0,1 0-1,-1-1 1,0 1 0,2 0 0,3 1-403,0-1 0,1 0 0,-1-1 1,0 1-1,1-1 0,5-1 0,6 1-723,33 0-3336</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4.734"/>
    </inkml:context>
    <inkml:brush xml:id="br0">
      <inkml:brushProperty name="width" value="0.05" units="cm"/>
      <inkml:brushProperty name="height" value="0.05" units="cm"/>
      <inkml:brushProperty name="color" value="#E71224"/>
    </inkml:brush>
  </inkml:definitions>
  <inkml:trace contextRef="#ctx0" brushRef="#br0">715 0 8026,'0'0'4721,"-96"107"-4169,30-14 312,-17 41 8,-18 35 56,0 13-423,13-14-97,18-42-72,31-43-248,17-26-64,9-10-24,-5 1-552,9 7-1697,1-10-832,8-17-1456</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5.124"/>
    </inkml:context>
    <inkml:brush xml:id="br0">
      <inkml:brushProperty name="width" value="0.05" units="cm"/>
      <inkml:brushProperty name="height" value="0.05" units="cm"/>
      <inkml:brushProperty name="color" value="#E71224"/>
    </inkml:brush>
  </inkml:definitions>
  <inkml:trace contextRef="#ctx0" brushRef="#br0">526 0 5329,'0'0'7514,"-100"150"-6114,60-73-88,-4 14-552,-13 19 113,-13 20-401,9-11-32,4-17-432,4-17 112,36-28-120,-1-1-840,9-9-1569,9-19-2952,0-21-1376</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5.484"/>
    </inkml:context>
    <inkml:brush xml:id="br0">
      <inkml:brushProperty name="width" value="0.05" units="cm"/>
      <inkml:brushProperty name="height" value="0.05" units="cm"/>
      <inkml:brushProperty name="color" value="#E71224"/>
    </inkml:brush>
  </inkml:definitions>
  <inkml:trace contextRef="#ctx0" brushRef="#br0">476 1 9130,'0'0'3759,"-18"19"-2826,-39 50 192,-74 116-1,-91 194 973,214-365-2114,3-7-55,0 1 0,0-1 0,1 1 0,0 0-1,1 0 1,0 1 0,0-1 0,1 0 0,0 1 0,0 0 0,0 10 0,2-18-108,0 1 0,1-1 0,-1 0-1,0 0 1,1 1 0,-1-1-1,1 0 1,-1 0 0,1 0 0,0 0-1,-1 0 1,1 0 0,0 0-1,0 0 1,0 0 0,0 0 0,0 0-1,0 0 1,0-1 0,0 1-1,0 0 1,0-1 0,0 1 0,0-1-1,1 1 1,-1-1 0,0 1-1,0-1 1,1 0 0,-1 0 0,0 0-1,3 0 1,29 2-2883</inkml:trace>
  <inkml:trace contextRef="#ctx0" brushRef="#br0" timeOffset="1">1129 76 10802,'0'0'7522,"-110"156"-7354,53-74 48,9 7 56,-5 2-272,1-1 184,8-3-80,5-3-208,-5-7 184,26-8-200,14-4-896,-1-19-1953,5-19-2832</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5.845"/>
    </inkml:context>
    <inkml:brush xml:id="br0">
      <inkml:brushProperty name="width" value="0.05" units="cm"/>
      <inkml:brushProperty name="height" value="0.05" units="cm"/>
      <inkml:brushProperty name="color" value="#E71224"/>
    </inkml:brush>
  </inkml:definitions>
  <inkml:trace contextRef="#ctx0" brushRef="#br0">469 1 9898,'0'0'6177,"-166"158"-4672,91-83-713,5 0-152,4-4-640,22-6 80,5-12-80,30-12-120,9-15-2408,9-18-3810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2.755"/>
    </inkml:context>
    <inkml:brush xml:id="br0">
      <inkml:brushProperty name="width" value="0.2" units="cm"/>
      <inkml:brushProperty name="height" value="0.2" units="cm"/>
      <inkml:brushProperty name="color" value="#008C3A"/>
    </inkml:brush>
  </inkml:definitions>
  <inkml:trace contextRef="#ctx0" brushRef="#br0">28 59 240,'0'0'247,"0"0"-42,0 0-9,0 0 47,0 0-46,0 0-61,-5-12-70,-18-35-16,29 115 70,32 52 297,8 10-417,-6-18 115,-38-109-199,0 2-1,-1-2 1,2 2-1,-2-2 1,2 0-1,-1 2 1,0-2-1,1 0 1,0 0-1,1 2 85,-2-5-36,-1 2-1,0-1 1,1-1-1,-1 2 1,1-1-1,-1-1 0,1 0 1,-1 2-1,0-2 1,1 0-1,-1 2 1,1-2-1,-1 0 1,0 0-1,1 0 1,-1 0-1,2 0 1,-2 0-1,1 0 0,-1 0 1,1 0-1,-1-2 1,0 2-1,1 0 1,-1-2-1,1 2 1,-1 0-1,2-3 37,10-9-364</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6.199"/>
    </inkml:context>
    <inkml:brush xml:id="br0">
      <inkml:brushProperty name="width" value="0.05" units="cm"/>
      <inkml:brushProperty name="height" value="0.05" units="cm"/>
      <inkml:brushProperty name="color" value="#E71224"/>
    </inkml:brush>
  </inkml:definitions>
  <inkml:trace contextRef="#ctx0" brushRef="#br0">435 0 9842,'0'0'7170,"-119"111"-7170,54-34 256,-5 9 184,8 3-104,14-4-144,8-4-120,19-8-144,12 4 0,9-18-1496,0-21-6650</inkml:trace>
  <inkml:trace contextRef="#ctx0" brushRef="#br0" timeOffset="1">886 375 14283,'0'0'4665,"-114"168"-4521,49-81-32,3 7-112,5 1 120,18-22-120,8 2-48,22-18-1376,9-21-3697,0-21-5554</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6.670"/>
    </inkml:context>
    <inkml:brush xml:id="br0">
      <inkml:brushProperty name="width" value="0.05" units="cm"/>
      <inkml:brushProperty name="height" value="0.05" units="cm"/>
      <inkml:brushProperty name="color" value="#E71224"/>
    </inkml:brush>
  </inkml:definitions>
  <inkml:trace contextRef="#ctx0" brushRef="#br0">614 0 11666,'0'0'4401,"-123"136"-4064,53-27 207,0-2 0,0-9-224,17-13-112,9-24-208,-26 20-472,9-10-1849,8-22-3656</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7.056"/>
    </inkml:context>
    <inkml:brush xml:id="br0">
      <inkml:brushProperty name="width" value="0.05" units="cm"/>
      <inkml:brushProperty name="height" value="0.05" units="cm"/>
      <inkml:brushProperty name="color" value="#E71224"/>
    </inkml:brush>
  </inkml:definitions>
  <inkml:trace contextRef="#ctx0" brushRef="#br0">580 0 8914,'0'0'4113,"-158"154"-2833,79-69-400,-4 6 0,4 6-664,26-19 25,-13 27-241,31-26-721,9-22-4080</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7.400"/>
    </inkml:context>
    <inkml:brush xml:id="br0">
      <inkml:brushProperty name="width" value="0.05" units="cm"/>
      <inkml:brushProperty name="height" value="0.05" units="cm"/>
      <inkml:brushProperty name="color" value="#E71224"/>
    </inkml:brush>
  </inkml:definitions>
  <inkml:trace contextRef="#ctx0" brushRef="#br0">544 1 8314,'0'0'5881,"-153"126"-5489,87-55 424,-9 10 225,5 2-665,5 2-152,8 19-224,21-21-424,15-22-4185</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7.787"/>
    </inkml:context>
    <inkml:brush xml:id="br0">
      <inkml:brushProperty name="width" value="0.05" units="cm"/>
      <inkml:brushProperty name="height" value="0.05" units="cm"/>
      <inkml:brushProperty name="color" value="#E71224"/>
    </inkml:brush>
  </inkml:definitions>
  <inkml:trace contextRef="#ctx0" brushRef="#br0">877 239 11562,'0'0'2713,"-179"150"-2417,95-75-88,-12 28-208,26-20-1736,13-18-2561</inkml:trace>
  <inkml:trace contextRef="#ctx0" brushRef="#br0" timeOffset="1">527 1 13123,'0'0'3000,"-149"140"-2727,79-61-49,-5 7-152,9 7-72,-4 18-641,18-25-3303,8-21-5154</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8.165"/>
    </inkml:context>
    <inkml:brush xml:id="br0">
      <inkml:brushProperty name="width" value="0.05" units="cm"/>
      <inkml:brushProperty name="height" value="0.05" units="cm"/>
      <inkml:brushProperty name="color" value="#E71224"/>
    </inkml:brush>
  </inkml:definitions>
  <inkml:trace contextRef="#ctx0" brushRef="#br0">452 1 11122,'0'0'3433,"-166"96"-3257,109-36 192,0 11 240,0 7-600,4 31-16,18-18-1304,9-20-3193</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8.571"/>
    </inkml:context>
    <inkml:brush xml:id="br0">
      <inkml:brushProperty name="width" value="0.05" units="cm"/>
      <inkml:brushProperty name="height" value="0.05" units="cm"/>
      <inkml:brushProperty name="color" value="#E71224"/>
    </inkml:brush>
  </inkml:definitions>
  <inkml:trace contextRef="#ctx0" brushRef="#br0">0 0 11242,'0'0'5572,"7"18"-5490,119 274 448,-24-113-164,153 201-1,-234-351-388,59 92 196,-71-107-289,-1 2 1,-1-1 0,0 1 0,-1 0-1,-1 0 1,4 20 0,-8-30-259,0-1 0,-1 1 1,1-1-1,-1 1 0,0 0 1,-1-1-1,1 1 0,-1 0 1,0-1-1,-1 1 0,1-1 1,-1 0-1,0 1 0,-4 7 1,-22 15-5833</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8.902"/>
    </inkml:context>
    <inkml:brush xml:id="br0">
      <inkml:brushProperty name="width" value="0.05" units="cm"/>
      <inkml:brushProperty name="height" value="0.05" units="cm"/>
      <inkml:brushProperty name="color" value="#E71224"/>
    </inkml:brush>
  </inkml:definitions>
  <inkml:trace contextRef="#ctx0" brushRef="#br0">0 0 5905,'0'0'8386,"13"206"-8010,31-53 504,17 13-208,10-10 97,3-18-57,-13-43-312,-8-18-168,-22-22-168,-1-14-128,-8 3-136,-9 5-896,-4-7-1497,-9-17-2752</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9.281"/>
    </inkml:context>
    <inkml:brush xml:id="br0">
      <inkml:brushProperty name="width" value="0.05" units="cm"/>
      <inkml:brushProperty name="height" value="0.05" units="cm"/>
      <inkml:brushProperty name="color" value="#E71224"/>
    </inkml:brush>
  </inkml:definitions>
  <inkml:trace contextRef="#ctx0" brushRef="#br0">18 0 10442,'0'0'4321,"-18"109"-4241,18-3 368,44 42 280,13 14 49,18-8-465,-5-20 256,-13-35-96,-13-22-208,-9-16-56,-13-4-160,4 6-96,-4 4-432,-22 10-1745,0-22-2064,0-21-1992</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9.672"/>
    </inkml:context>
    <inkml:brush xml:id="br0">
      <inkml:brushProperty name="width" value="0.05" units="cm"/>
      <inkml:brushProperty name="height" value="0.05" units="cm"/>
      <inkml:brushProperty name="color" value="#E71224"/>
    </inkml:brush>
  </inkml:definitions>
  <inkml:trace contextRef="#ctx0" brushRef="#br0">1 1 12051,'0'0'4328,"9"138"-4328,34-18 161,28 34-113,12 14-40,9-11 336,-9-20-296,-17-27 104,-18-17 128,-8-20-128,-23-18-136,-4-8-16,-13 18-1473,0-9-3360,0-13-3704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3.307"/>
    </inkml:context>
    <inkml:brush xml:id="br0">
      <inkml:brushProperty name="width" value="0.2" units="cm"/>
      <inkml:brushProperty name="height" value="0.2" units="cm"/>
      <inkml:brushProperty name="color" value="#008C3A"/>
    </inkml:brush>
  </inkml:definitions>
  <inkml:trace contextRef="#ctx0" brushRef="#br0">1 14 360,'0'0'311,"0"0"-54,0 0-70,0 0-26,0 0-73,0-14 30,1 19-107,1 1 0,-1-1 0,2 0 0,-2-1 0,2 1 0,0 0 0,0-2 0,0 2 0,0-1 0,-1 0 0,4 2-11,-5-4 11,-1-2 13,0 0 0,0 0 22,0 0 14,0 0-28,0 0-16,0 0-30,0 0-5,0 0-1,0 0 12,0 0 16,0 0 5,0 0-22,0 0 12,0 0-13,0 0 32,0 0 36,0 0 37,0 0-10,2-10 32,1 7 53,1 14-162,-3-8-25,1 2-43,-1 0 0,0-2-1,1 1 1,-1 1-1,2-2 1,-2 2 0,2-2-1,-1 2 1,1-2 0,-1 0-1,1 1 1,0-1-1,0 0 1,0 0 0,1 0-1,0 0 61,0-3-956</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40.075"/>
    </inkml:context>
    <inkml:brush xml:id="br0">
      <inkml:brushProperty name="width" value="0.05" units="cm"/>
      <inkml:brushProperty name="height" value="0.05" units="cm"/>
      <inkml:brushProperty name="color" value="#E71224"/>
    </inkml:brush>
  </inkml:definitions>
  <inkml:trace contextRef="#ctx0" brushRef="#br0">0 1 3065,'0'0'13731,"31"183"-13635,30-27-104,23 18 16,12-5 280,-4-23-280,-22-43 128,-13-22 112,-22-24-24,-8-10-224,-10 3-1096,-8 5-1281,-9-10-2168,0-15-4105</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1.312"/>
    </inkml:context>
    <inkml:brush xml:id="br0">
      <inkml:brushProperty name="width" value="0.05" units="cm"/>
      <inkml:brushProperty name="height" value="0.05" units="cm"/>
      <inkml:brushProperty name="color" value="#E71224"/>
    </inkml:brush>
  </inkml:definitions>
  <inkml:trace contextRef="#ctx0" brushRef="#br0">278 186 10082,'0'0'5751,"1"-19"-5569,1-57 96,-1 72-243,-1 1 0,0-1-1,0 1 1,-1-1 0,1 1 0,-1-1 0,0 1 0,1 0 0,-2-1 0,1 1-1,0 0 1,-1 0 0,1 0 0,0 0 0,-1 0 0,0 0 0,0 0 0,0 1-1,-1-1 1,1 1 0,-1 0 0,1-1 0,-1 1 0,0 0 0,0 0 0,0 1-1,0-1 1,0 1 0,0-1 0,0 1 0,-1 0 0,1 0 0,-1 1 0,-3-1-1,0 0 53,0 0-1,-1 0 0,1 1 1,-1 0-1,1 0 1,0 1-1,-1 0 0,1 1 1,0-1-1,-1 2 0,1-1 1,-13 6-1,9 0-120,-1 0-1,2 0 1,-1 1 0,1 1 0,0 0-1,-9 12 1,16-19 22,1 0 0,0 0-1,0 1 1,0-1 0,1 0 0,-1 1 0,1-1 0,0 1-1,0 0 1,0-1 0,0 1 0,0 4 0,2-6 9,-1 1 0,0-1 1,1 0-1,-1 1 1,1-1-1,0 0 0,-1 0 1,1 0-1,0 0 0,0 0 1,1 0-1,-1 0 1,0 0-1,1 0 0,-1 0 1,1-1-1,-1 1 0,1-1 1,0 1-1,0-1 1,3 2-1,13 7-18,1-1-1,0-1 1,1-1-1,-1-1 1,1-1 0,34 5-1,-21-4-315,58 20-1,-82-23 286,0 1 0,0 0 0,-1 0 0,0 1 0,0 1 0,0-1 0,0 1 0,-1 0 0,0 1 1,12 13-1,-17-17 50,1 0 1,-1 0-1,0 1 1,0-1-1,0 0 1,-1 1 0,1-1-1,-1 1 1,0-1-1,0 1 1,0 0-1,0 0 1,0-1-1,-1 1 1,0 0 0,0 0-1,0 0 1,0-1-1,-1 1 1,1 0-1,-1 0 1,0-1 0,-2 5-1,1-4-4,0 0-1,-1 0 0,1 0 1,-1 0-1,0-1 0,0 1 1,-1-1-1,1 0 1,-1 0-1,1 0 0,-1 0 1,0-1-1,0 0 1,0 1-1,-1-1 0,1-1 1,0 1-1,-9 1 1,3 0-3,-1-1 1,1 0 0,-1-1 0,0 0-1,1 0 1,-1-1 0,0-1 0,1 0 0,0-1-1,-20-4 1,25 4 64,0 1-1,1-1 0,-1-1 1,0 1-1,1-1 1,-1 1-1,1-1 0,0-1 1,0 1-1,0 0 1,1-1-1,-1 0 1,1 0-1,0 0 0,0 0 1,0-1-1,0 1 1,1-1-1,0 1 0,0-1 1,0 0-1,0 0 1,1 0-1,-1-8 1,0 5-27,1-1 1,1 1 0,-1-1-1,1 0 1,1 1 0,0-1 0,0 1-1,1-1 1,0 1 0,0 0 0,1 0-1,0-1 1,0 2 0,1-1 0,5-9-1,1 4-90,0 1 0,0 0 0,1 0 0,0 1 0,1 0 0,1 1 0,23-15 0,141-71-3390,-97 63-1466</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1.891"/>
    </inkml:context>
    <inkml:brush xml:id="br0">
      <inkml:brushProperty name="width" value="0.05" units="cm"/>
      <inkml:brushProperty name="height" value="0.05" units="cm"/>
      <inkml:brushProperty name="color" value="#E71224"/>
    </inkml:brush>
  </inkml:definitions>
  <inkml:trace contextRef="#ctx0" brushRef="#br0">215 119 10746,'0'0'7253,"1"-16"-6600,2-4-464,2-49 469,-6 68-641,0 0 1,0 0-1,1 0 0,-1 0 1,0 0-1,0 1 0,0-1 1,0 0-1,0 0 1,0 1-1,0-1 0,0 0 1,0 1-1,-1-1 1,1 1-1,0-1 0,0 1 1,0 0-1,-1 0 0,1 0 1,0-1-1,0 1 1,-1 0-1,1 0 0,0 0 1,-1 1-1,-1-1 0,-40 4-99,35-1 75,-1 0 0,1 0 1,0 1-1,0 0 0,0 1 1,1 0-1,-1 0 0,1 0 0,0 1 1,1 0-1,-1 0 0,1 1 1,0 0-1,1 0 0,0 0 0,0 1 1,0 0-1,1 0 0,0 0 1,1 0-1,0 1 0,0-1 0,1 1 1,0 0-1,0 0 0,0 12 1,2-19-20,1 0 1,-1 1 0,1-1 0,0 0-1,-1 0 1,1 0 0,0 0 0,0 0-1,1 0 1,-1 0 0,0 0 0,1 0-1,-1 0 1,1-1 0,-1 1 0,1-1-1,0 1 1,0-1 0,-1 0 0,1 1-1,0-1 1,0 0 0,0 0 0,1 0-1,-1-1 1,0 1 0,0 0 0,0-1-1,1 0 1,-1 1 0,0-1 0,5 0-1,10 1-260,0 0 0,0-1 0,19-3 0,-31 3 216,6-2-154,1 0 0,0-1 0,20-8 0,-23 8 130,0 0-1,0 0 1,0 1-1,1 0 1,18-2-1,-27 9 87,1 0 0,-1-1 0,0 1-1,0 0 1,-1 0 0,1 0 0,-1 0 0,0-1-1,-1 8 1,1 0 134,3 79 860,0-2-1380,23 140 1,-11-178-3138</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2.366"/>
    </inkml:context>
    <inkml:brush xml:id="br0">
      <inkml:brushProperty name="width" value="0.05" units="cm"/>
      <inkml:brushProperty name="height" value="0.05" units="cm"/>
      <inkml:brushProperty name="color" value="#E71224"/>
    </inkml:brush>
  </inkml:definitions>
  <inkml:trace contextRef="#ctx0" brushRef="#br0">40 1 14075,'0'0'3769,"-39"120"-3841,39-69 208,0 3-200,0-3 160,9-2-192,17 0 64,-8-11-2137,-1-14-2936</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2.774"/>
    </inkml:context>
    <inkml:brush xml:id="br0">
      <inkml:brushProperty name="width" value="0.05" units="cm"/>
      <inkml:brushProperty name="height" value="0.05" units="cm"/>
      <inkml:brushProperty name="color" value="#E71224"/>
    </inkml:brush>
  </inkml:definitions>
  <inkml:trace contextRef="#ctx0" brushRef="#br0">0 71 9842,'0'0'5332,"15"9"-5057,52 26 102,-61-33-276,1 1 1,-1-1-1,1 0 0,-1 0 0,1-1 1,0 0-1,0 0 0,-1-1 0,14 0 1,-18 0-38,-1 0 0,1 0-1,0-1 1,-1 1 0,1 0 0,0-1 0,-1 1 0,1-1 0,0 1 0,-1-1 0,1 0 0,-1 1 0,1-1 0,-1 0 0,1 0-1,-1 0 1,0-1 0,0 1 0,1 0 0,-1 0 0,0-1 0,0 1 0,0 0 0,0-1 0,-1 1 0,1-1 0,0 1 0,-1-1 0,1 0-1,-1 1 1,1-1 0,-1 0 0,0 1 0,1-3 0,-1 1-15,0 0-1,-1-1 0,1 1 1,-1 0-1,1 0 1,-1 0-1,0 0 1,0 0-1,-1 0 1,1 0-1,0 0 1,-1 0-1,0 1 0,0-1 1,0 0-1,0 1 1,0 0-1,0-1 1,-1 1-1,1 0 1,-1 0-1,1 0 1,-4-1-1,-1-1-622,-1 1 1,0 0-1,0 0 0,0 0 1,0 1-1,0 0 1,-16-1-1,6 1-7378</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3.117"/>
    </inkml:context>
    <inkml:brush xml:id="br0">
      <inkml:brushProperty name="width" value="0.05" units="cm"/>
      <inkml:brushProperty name="height" value="0.05" units="cm"/>
      <inkml:brushProperty name="color" value="#E71224"/>
    </inkml:brush>
  </inkml:definitions>
  <inkml:trace contextRef="#ctx0" brushRef="#br0">40 1 11442,'0'0'5826,"-40"138"-5634,40-93 56,0 3-240,9-3-8,13-5-736,-9-13-3233,9-13-3857</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3.446"/>
    </inkml:context>
    <inkml:brush xml:id="br0">
      <inkml:brushProperty name="width" value="0.05" units="cm"/>
      <inkml:brushProperty name="height" value="0.05" units="cm"/>
      <inkml:brushProperty name="color" value="#E71224"/>
    </inkml:brush>
  </inkml:definitions>
  <inkml:trace contextRef="#ctx0" brushRef="#br0">13 0 11258,'0'0'6218,"0"127"-6226,0-52 8,-5-10-2209,-3-12-5232</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4.466"/>
    </inkml:context>
    <inkml:brush xml:id="br0">
      <inkml:brushProperty name="width" value="0.05" units="cm"/>
      <inkml:brushProperty name="height" value="0.05" units="cm"/>
      <inkml:brushProperty name="color" value="#E71224"/>
    </inkml:brush>
  </inkml:definitions>
  <inkml:trace contextRef="#ctx0" brushRef="#br0">48 0 9450,'0'0'7890,"-39"103"-7842,30-60 16,9-1 160,0-3-224,0-3-1000,26-1-993,-4-9-1224,-4-8-2008</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4.954"/>
    </inkml:context>
    <inkml:brush xml:id="br0">
      <inkml:brushProperty name="width" value="0.05" units="cm"/>
      <inkml:brushProperty name="height" value="0.05" units="cm"/>
      <inkml:brushProperty name="color" value="#E71224"/>
    </inkml:brush>
  </inkml:definitions>
  <inkml:trace contextRef="#ctx0" brushRef="#br0">10 23 5217,'0'0'12964,"0"-4"-12121,0 4-830,0-1 0,0 0 0,-1 1-1,1-1 1,0 0 0,0 1 0,0-1 0,0 1 0,1-1 0,-1 0-1,0 1 1,0-1 0,0 0 0,0 1 0,1-1 0,-1 1-1,0-1 1,0 1 0,1-1 0,-1 0 0,0 1 0,1-1-1,-1 1 1,1 0 0,-1-1 0,1 1 0,-1-1 0,1 1 0,-1 0-1,1-1 1,-1 1 0,1 0 0,1-1 0,-1 1-7,1 1 0,0-1 0,0 1 0,0-1 0,-1 1 0,1 0 0,0 0 1,-1 0-1,1 0 0,-1 0 0,1 0 0,-1 0 0,1 0 0,1 3 0,1-1-23,-1 0 0,1 0 1,-1 1-1,0 0 0,0 0 0,0 0 0,-1 0 0,1 0 1,-1 1-1,0-1 0,0 0 0,0 1 0,-1 0 0,1 0 1,-1-1-1,-1 1 0,1 0 0,-1 0 0,1 0 0,-1 0 1,-1 0-1,1-1 0,-1 1 0,0 0 0,0 0 0,0 0 1,-2 5-1,-5 6 67,0 1 1,0-2-1,-2 1 1,0-1 0,0-1-1,-14 15 1,24-29-51,0 0 0,0 0 0,0 0 0,-1 0 0,1 0 0,0 0 0,0 0 0,0 1 0,0-1 0,0 0 0,0 0 0,0 0 0,0 0 0,0 0 0,0 1 0,0-1 0,-1 0 0,1 0 0,0 0 0,0 0 0,0 0 0,0 1 0,0-1 0,0 0 0,0 0 0,0 0 0,0 0 0,1 0 0,-1 1 0,0-1 0,0 0 0,0 0 0,0 0 0,0 0 0,0 0 0,0 0 0,0 1 0,0-1 0,0 0 0,0 0 0,0 0-1,1 0 1,-1 0 0,0 0 0,0 0 0,0 0 0,0 1 0,0-1 0,0 0 0,1 0 0,-1 0 0,0 0 0,0 0 0,0 0 0,0 0 0,0 0 0,1 0 0,-1 0 0,0 0 0,0 0 0,0 0 0,0 0 0,0 0 0,1 0 0,18-1-25,25-9 16,130-28-1398,-140 31-45,37-5-4351</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5.376"/>
    </inkml:context>
    <inkml:brush xml:id="br0">
      <inkml:brushProperty name="width" value="0.05" units="cm"/>
      <inkml:brushProperty name="height" value="0.05" units="cm"/>
      <inkml:brushProperty name="color" value="#E71224"/>
    </inkml:brush>
  </inkml:definitions>
  <inkml:trace contextRef="#ctx0" brushRef="#br0">70 1 14299,'0'0'5217,"-56"163"-5217,42-91 0,14-5-352,0 4-1424,22-21-2721,-1-17-4681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3.671"/>
    </inkml:context>
    <inkml:brush xml:id="br0">
      <inkml:brushProperty name="width" value="0.2" units="cm"/>
      <inkml:brushProperty name="height" value="0.2" units="cm"/>
      <inkml:brushProperty name="color" value="#008C3A"/>
    </inkml:brush>
  </inkml:definitions>
  <inkml:trace contextRef="#ctx0" brushRef="#br0">6 10 496,'0'0'576,"0"0"-328,0 0-144,0 0-32,0 0-56,0 0-32,0 0-328,-6-9-272,20 11 88</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5.734"/>
    </inkml:context>
    <inkml:brush xml:id="br0">
      <inkml:brushProperty name="width" value="0.05" units="cm"/>
      <inkml:brushProperty name="height" value="0.05" units="cm"/>
      <inkml:brushProperty name="color" value="#E71224"/>
    </inkml:brush>
  </inkml:definitions>
  <inkml:trace contextRef="#ctx0" brushRef="#br0">0 47 12979,'0'0'5558,"19"-8"-5478,63-25-138,-79 32 54,0 0 0,0 0 1,0 0-1,0 1 0,0-1 0,0 1 1,0-1-1,1 1 0,-1 0 1,0 0-1,0 1 0,1-1 1,-1 1-1,0-1 0,0 1 1,1 0-1,-1 1 0,0-1 0,0 0 1,0 1-1,-1-1 0,1 1 1,0 0-1,0 0 0,-1 0 1,0 1-1,1-1 0,-1 0 0,0 1 1,0 0-1,0-1 0,0 1 1,2 5-1,1 3 13,0 1 1,-1-1-1,0 1 0,-1 0 1,0 0-1,1 21 1,0 4 61,-1 0 1,-6 66-1,3-100-68,-1 0 0,0 0 1,0 0-1,0 0 0,0 0 0,-1-1 0,1 1 0,-1 0 0,1-1 0,-1 1 0,0-1 0,0 0 0,0 0 0,0 1 0,-1-1 0,-2 2 1,-43 25-314,34-23 71,-47 26-2605,-4-5-3327</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0.058"/>
    </inkml:context>
    <inkml:brush xml:id="br0">
      <inkml:brushProperty name="width" value="0.05" units="cm"/>
      <inkml:brushProperty name="height" value="0.05" units="cm"/>
      <inkml:brushProperty name="color" value="#E71224"/>
    </inkml:brush>
  </inkml:definitions>
  <inkml:trace contextRef="#ctx0" brushRef="#br0">0 1 10698,'0'0'5369,"0"5"-5563,2 4 178,-1 0 1,2-1-1,-1 1 0,1-1 1,0 0-1,1 0 1,0 0-1,0 0 0,8 10 1,12 26 35,204 470 743,-154-340-558,-70-164-188,119 312 521,-111-287-529,-8-25-378,0 0 0,-1 1 0,0-1 0,1 12 1,-4-18-255,0 0 0,0-1 0,0 1 0,0 0 1,-1-1-1,1 1 0,-1 0 0,0-1 0,-2 6 1,-12 9-5534</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0.491"/>
    </inkml:context>
    <inkml:brush xml:id="br0">
      <inkml:brushProperty name="width" value="0.05" units="cm"/>
      <inkml:brushProperty name="height" value="0.05" units="cm"/>
      <inkml:brushProperty name="color" value="#E71224"/>
    </inkml:brush>
  </inkml:definitions>
  <inkml:trace contextRef="#ctx0" brushRef="#br0">1 180 10906,'0'0'6810,"4"8"-6245,192 220-837,-149-179 297,3-2-1,1-2 1,3-3-1,1-2 0,94 51 1,-135-83-40,0-1 0,0-1 0,26 7 0,-37-12 30,1 0 1,-1 0-1,0-1 0,1 1 1,-1-1-1,1 1 0,-1-1 1,1 0-1,-1 0 1,1-1-1,-1 1 0,0-1 1,1 0-1,-1 0 0,0 0 1,0 0-1,1 0 0,-1-1 1,0 1-1,0-1 0,0 0 1,-1 0-1,1 0 1,2-3-1,5-9 175,0-1-1,-1 0 1,-1 0-1,-1-1 1,0 0 0,-1 0-1,-1-1 1,0 0 0,-1 0-1,1-19 1,2-26 142,-2-90 1,-15-77-488,-1 132-5766,10 85-3625</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1.326"/>
    </inkml:context>
    <inkml:brush xml:id="br0">
      <inkml:brushProperty name="width" value="0.05" units="cm"/>
      <inkml:brushProperty name="height" value="0.05" units="cm"/>
      <inkml:brushProperty name="color" value="#E71224"/>
    </inkml:brush>
  </inkml:definitions>
  <inkml:trace contextRef="#ctx0" brushRef="#br0">60 63 4537,'0'0'14711,"-10"-12"-13743,-31-37-408,34 47-516,6 14-50,6 19-25,23 57-143,3-1 0,49 96 0,-5-37-3853,-56-106-911,-9-13-1477</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1.679"/>
    </inkml:context>
    <inkml:brush xml:id="br0">
      <inkml:brushProperty name="width" value="0.05" units="cm"/>
      <inkml:brushProperty name="height" value="0.05" units="cm"/>
      <inkml:brushProperty name="color" value="#E71224"/>
    </inkml:brush>
  </inkml:definitions>
  <inkml:trace contextRef="#ctx0" brushRef="#br0">197 319 5705,'-12'-18'1831,"-29"-48"-318,-38-63 1967,24 49 1921,55 79-5319,-1 1-1,0-1 0,0 0 0,1 1 0,-1-1 0,1 0 1,-1 1-1,0-1 0,1 0 0,0 0 0,-1 1 0,1-1 1,-1 0-1,1 0 0,0 0 0,0 0 0,-1 0 0,1 0 1,0 0-1,0 1 0,0-1 0,0 0 0,0 0 0,0 0 1,0 0-1,1-1 0,22 0 96,-3 3-273,293 5 23,-227-1 222,137 28 0,-211-31-157,-1 1 0,1 0-1,-1 1 1,0 0 0,0 1-1,-1 0 1,1 0 0,-1 1-1,0 1 1,-1 0 0,0 0-1,0 1 1,0 0 0,-1 0-1,0 1 1,-1 0-1,0 1 1,0 0 0,-1 0-1,0 0 1,-1 1 0,0-1-1,-1 1 1,0 0 0,0 1-1,-2-1 1,1 1 0,-1-1-1,-1 1 1,0 13 0,-2-2 7,-2 1 1,0-1 0,-1 0-1,-2 0 1,0 0-1,-2-1 1,0 0 0,-1-1-1,-1 1 1,-2-2 0,0 0-1,-1 0 1,0-1 0,-2 0-1,0-2 1,-1 0 0,-22 18-1,8-9 31,0-2 0,-2-1-1,-1-2 1,-1-1 0,0-1-1,-1-2 1,-1-2 0,-1-1 0,-67 16-1,55-23-9,30-9-306,19 1 254,-1 1 0,1 0 0,0-1 0,0 1 0,0-1 0,0 1 0,0-1 0,0 1 0,0 0 0,0-1 0,0 1 0,0-1 0,0 1 0,0-1-1,0 1 1,0 0 0,0-1 0,0 1 0,0-1 0,1 1 0,-1 0 0,0-1 0,0 1 0,0 0 0,1-1 0,-1 1 0,0 0 0,1-1 0,-1 1 0,0 0 0,1-1 0,-1 1 0,0 0 0,1 0 0,-1 0 0,0-1 0,1 1 0,-1 0 0,1 0 0,39-29-3746,11-11-1755</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2.050"/>
    </inkml:context>
    <inkml:brush xml:id="br0">
      <inkml:brushProperty name="width" value="0.05" units="cm"/>
      <inkml:brushProperty name="height" value="0.05" units="cm"/>
      <inkml:brushProperty name="color" value="#E71224"/>
    </inkml:brush>
  </inkml:definitions>
  <inkml:trace contextRef="#ctx0" brushRef="#br0">37 121 6977,'0'0'11164,"-8"-10"-10717,-20-28-343,28 38-105,0 0 1,0-1-1,0 1 0,0 0 1,0 0-1,0-1 1,-1 1-1,1 0 0,0 0 1,0 0-1,0-1 0,0 1 1,0 0-1,0-1 1,0 1-1,0 0 0,0 0 1,0-1-1,0 1 0,0 0 1,0 0-1,0-1 1,1 1-1,-1 0 0,0 0 1,0 0-1,0-1 0,0 1 1,0 0-1,0 0 1,1-1-1,-1 1 0,0 0 1,0 0-1,0 0 0,1 0 1,-1-1-1,0 1 0,0 0 1,0 0-1,1 0 1,-1 0-1,0 0 0,0 0 1,1 0-1,-1 0 0,0 0 1,0-1-1,1 1 1,-1 0-1,0 0 0,0 0 1,1 0-1,-1 1 0,18-2-78,-14 2 52,8-1 9,1 2 1,0 0 0,0 1 0,-1 0 0,1 1-1,-1 0 1,0 1 0,0 0 0,0 1 0,-1 0 0,0 1-1,0 1 1,-1-1 0,0 2 0,15 14 0,-12-10 34,-1 1 1,0 0-1,-1 1 1,-1 0 0,0 0-1,-1 1 1,-1 0-1,0 1 1,-1 0 0,7 27-1,-11 10 1,-3-37 102,0-17-81,-1 1 0,1 0 1,0-1-1,0 1 1,-1-1-1,1 1 1,0-1-1,-1 1 0,1-1 1,-1 1-1,1-1 1,0 1-1,-1-1 0,1 1 1,-1-1-1,1 0 1,-1 1-1,0-1 1,1 0-1,-1 1 0,1-1 1,-1 0-1,0 0 1,1 0-1,-1 1 0,1-1 1,-1 0-1,0 0 1,1 0-1,-1 0 1,0 0-1,1 0 0,-1 0 1,0-1-1,-25-5 1081,20 1-1080,1 0 1,-1-1-1,1 0 0,1 1 1,-1-2-1,1 1 1,0-1-1,0 1 0,1-1 1,0 0-1,0 0 0,0-1 1,1 1-1,-2-11 1,2 6-88,0 1 1,0-1-1,1 0 1,1 0 0,0 1-1,0-1 1,1 0-1,5-22 1,-2 25-101,-1 0 1,1 0-1,1 1 0,0 0 1,0 0-1,0 0 0,1 0 1,8-7-1,59-53-3997,-66 62 3376,41-32-4852</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2.473"/>
    </inkml:context>
    <inkml:brush xml:id="br0">
      <inkml:brushProperty name="width" value="0.05" units="cm"/>
      <inkml:brushProperty name="height" value="0.05" units="cm"/>
      <inkml:brushProperty name="color" value="#E71224"/>
    </inkml:brush>
  </inkml:definitions>
  <inkml:trace contextRef="#ctx0" brushRef="#br0">136 379 4825,'0'0'10658,"35"73"-10186,-22-37-408,0-1 216,5-1-216,-1-2-56,1 1-8,-5-9-1712,-4-8-3873</inkml:trace>
  <inkml:trace contextRef="#ctx0" brushRef="#br0" timeOffset="1">0 1 14915,'0'0'2409</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2.864"/>
    </inkml:context>
    <inkml:brush xml:id="br0">
      <inkml:brushProperty name="width" value="0.05" units="cm"/>
      <inkml:brushProperty name="height" value="0.05" units="cm"/>
      <inkml:brushProperty name="color" value="#E71224"/>
    </inkml:brush>
  </inkml:definitions>
  <inkml:trace contextRef="#ctx0" brushRef="#br0">1 290 11106,'0'0'3221,"16"23"-3245,107 170 233,-110-166-227,-9-19 9,-1-1-1,1 1 0,0-1 0,1 0 1,-1 0-1,1 0 0,11 10 0,-15-19 376,0 0-1,-1 0 1,1 0-1,0 0 0,-1 0 1,0 0-1,1-1 1,-1 1-1,0 0 0,0 0 1,0 0-1,-1-4 1,1 4-146,-2-179 1038,1-101-2083,6 222-2074,6 15-3500</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3.550"/>
    </inkml:context>
    <inkml:brush xml:id="br0">
      <inkml:brushProperty name="width" value="0.05" units="cm"/>
      <inkml:brushProperty name="height" value="0.05" units="cm"/>
      <inkml:brushProperty name="color" value="#E71224"/>
    </inkml:brush>
  </inkml:definitions>
  <inkml:trace contextRef="#ctx0" brushRef="#br0">0 590 7178,'0'0'4793,"20"7"-3672,63 15-521,-80-22-575,0 0-1,0 1 1,0-1-1,0 0 1,-1-1-1,1 1 0,0 0 1,0-1-1,0 0 1,-1 0-1,1 1 1,0-2-1,-1 1 1,1 0-1,-1 0 1,1-1-1,-1 1 0,0-1 1,0 0-1,0 0 1,0 0-1,0 0 1,0 0-1,0 0 1,3-5-1,-3 2 52,1 0 0,-1 0-1,0 0 1,0 0 0,0 0 0,-1-1 0,1 1-1,-1-1 1,-1 1 0,1-7 0,-1 4-48,-1 1 1,1-1 0,-1 1-1,-1-1 1,0 1-1,0-1 1,0 1-1,-5-9 1,6 13-7,0 1 0,-1-1 0,1 1-1,-1-1 1,0 1 0,0-1 0,0 1 0,0 0-1,0 0 1,0 0 0,0 0 0,-1 0 0,1 1 0,-1-1-1,0 1 1,1-1 0,-1 1 0,0 0 0,0 0 0,0 0-1,0 1 1,1-1 0,-1 1 0,-6-1 0,7 2-22,0-1-1,0 1 1,-1 0 0,1 0 0,0 0 0,0 0-1,0 1 1,0-1 0,0 1 0,0-1 0,1 1 0,-1-1-1,0 1 1,1 0 0,-1 0 0,1 0 0,0 0-1,-1 0 1,1 0 0,0 0 0,0 0 0,1 1 0,-1-1-1,0 0 1,1 0 0,-1 1 0,1 3 0,-10 70-169,9-61 151,1 1-1,1-1 1,0 0-1,1 0 1,1 0-1,0 0 1,1 0-1,10 23 0,-12-32 31,1 0 0,0-1 0,0 1 0,1-1 0,-1 0 0,1 0 0,1 0 0,-1 0 0,0-1 0,1 0 0,0 0 0,0 0 0,0-1 0,1 1 0,-1-1 0,1 0 0,0-1 0,0 0 0,0 1 0,0-2 0,0 1-1,0-1 1,13 1 0,-15-1-1,0-1 0,1 0 0,-1 0 0,1 0 0,-1 0 0,0-1 0,1 0 0,-1 0 1,0 0-1,0 0 0,1-1 0,-1 0 0,0 1 0,-1-2 0,1 1 0,5-4 0,-4 1 11,-1 0 1,0 0-1,0 0 1,0-1 0,0 0-1,-1 1 1,0-1 0,0-1-1,-1 1 1,3-9-1,23-98 295,-22 83-341,1-1 0,21-55 0,-20 65 582,-8 20-740,0-1 0,1 1 0,-1-1 0,1 0 0,-1 1 0,1-1 0,0 1 0,-1-1 0,1 1 0,0 0 0,0-1 0,0 1 0,0 0 0,0 0 0,1-1 0,-1 1 0,0 0 0,0 0 0,1 0 0,-1 0 0,0 1 0,1-1 0,-1 0 0,1 1 0,0-1 0,-1 1 0,1-1 0,-1 1 0,1 0 0,0-1 0,-1 1 0,1 0 0,-1 0 0,1 0 0,0 0 0,-1 1 0,3-1 0,118 14 4416,-129-51 39,5 33-4167,1 0-1,0-1 1,0 1 0,0 0 0,1 0 0,-1-1 0,1 1 0,0 0 0,1-9 0,0 12-111,0-1 0,0 1 0,0 0 0,0 0 0,0 0-1,0 0 1,0 0 0,0 1 0,0-1 0,1 0 0,-1 0 0,0 1-1,0-1 1,1 1 0,-1-1 0,0 1 0,1-1 0,-1 1 0,1 0 0,-1 0-1,1 0 1,-1 0 0,0 0 0,1 0 0,-1 0 0,1 0 0,2 1-1,1-1-24,0 1-1,0 0 0,0 0 0,0 0 0,0 1 0,0-1 0,7 5 0,-2 1 35,-1 0-1,0 1 1,0 0-1,-1 0 0,0 1 1,0 0-1,-1 1 0,11 19 1,-4-2 51,0 0-1,12 38 1,-23-42 261,-3-20 498,0-17 170,-9-96 315,4 71-1305,2-1-1,3-69 1,1 97-93,-1-3-149,1-1 0,1 1 0,0-1 0,1 1 0,0 0 0,1 0 0,1 0 0,1 0 0,0 1 0,8-15 0,7 5-3465,-2 11-3639</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3.939"/>
    </inkml:context>
    <inkml:brush xml:id="br0">
      <inkml:brushProperty name="width" value="0.05" units="cm"/>
      <inkml:brushProperty name="height" value="0.05" units="cm"/>
      <inkml:brushProperty name="color" value="#E71224"/>
    </inkml:brush>
  </inkml:definitions>
  <inkml:trace contextRef="#ctx0" brushRef="#br0">0 0 9818,'0'0'6738</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4.333"/>
    </inkml:context>
    <inkml:brush xml:id="br0">
      <inkml:brushProperty name="width" value="0.2" units="cm"/>
      <inkml:brushProperty name="height" value="0.2" units="cm"/>
      <inkml:brushProperty name="color" value="#008C3A"/>
    </inkml:brush>
  </inkml:definitions>
  <inkml:trace contextRef="#ctx0" brushRef="#br0">107 125 528,'0'0'303,"0"0"10,0 0-63,0 0-56,0 0-62,0 0-44,-2-8-16,2 5-76,-1-3 26,-1 1 1,1-2-1,0 3 0,-1-1 1,1-1-1,-2 1 0,-1-5-22,2 9 4,1 1 0,1-2 0,-2 1 0,1-1 0,0 1 0,1 1 0,-2-2 0,1 2 0,-1-2 0,1 1 0,0 1 0,-1 0 0,1-2 0,-1 2 0,1-1 0,0 1 0,-1 0 0,1 0 0,-1 0 0,1 0 0,0 0 0,-1 0 0,1 0 0,-1 0 0,1 0 0,-1 0 0,0 0 0,0 1 0,1-1 0,-1 0 0,1 2 0,0-2 0,1 1 0,-3-1-4,0 4 2,0-3-1,0 2 0,1-1 1,-1 1-1,1 0 1,0 0-1,0 0 0,-1 1 1,2-1-1,-2 0 0,2 0 1,-1 0-1,1 0 0,-1 2 1,1-2-1,1 2 0,-1-2 1,1 0-1,-2 2 0,2 1-1,-4 87-32,4-79 13,0-12 19,0-1-1,1 1 0,-1 1 0,0-2 1,2 1-1,-2 0 0,1 1 0,1-2 1,-1 1-1,-1 0 0,1-1 0,1 1 0,-1-1 1,1 1-1,-1-1 0,0-1 0,1 2 1,-1 0-1,1-1 0,-1-1 0,1 2 1,0-2-1,0 1 0,-1-1 0,1 2 0,0-2 1,0 0-1,-1 2 0,2-2 0,-2 0 1,2 0 0,0 0-5,-2 0 1,2 1-1,-1-1 1,-1 0 0,2 0-1,-2 0 1,2 0-1,-1-1 1,0 1 0,0 0-1,-1-2 1,2 2-1,-2 0 1,1-2 0,1 1-1,-2 1 1,0-2-1,1 1 1,-1 1-1,2-2 1,-2 0 0,1 1-1,-1-1 1,1 1-1,-1-1 1,-1 1 0,2-3-1,-1 3 1,0-1-1,1 1 5,1-21 2,1-1-1,-3 3 0,2-2 0,-3 1 1,-1-22-2,1 8-16,0 35 16,0-1 0,1 1 0,-1 0 0,0 0 0,0 0 0,0 0 0,0 0 0,0 0 0,1 0 0,-1 0 0,0 0 0,0 0 0,0 0 1,0 0-1,2 0 0,-2 0 0,0 0 0,0 0 0,0 0 0,0 0 0,1 0 0,-1 0 0,0 0 0,0 0 0,0 0 0,0 0 0,0 0 0,2 0 0,-2 0 0,0 0 0,0 0 0,0 0 0,0 0 0,0 0 0,1 1 0,-1-1 0,0 0 0,0 0 0,0 0 0,0 0 0,0 0 0,0 0 0,0 2 0,0-2 0,0 0 1,1 0-1,-1 0 0,0 0 0,0 1 0,0-1 0,0 0 0,0 0 0,10 14 19,2 18-11,-8-21-5,-1 2 0,1-3 1,1-1-1,0 2 0,0 1 0,8 6-3,-13-18 0,0 2 0,0-2-1,1 2 1,-1-2 0,0 0 0,2 1-1,-2-1 1,1 0 0,-1 2 0,0-2-1,2 0 1,-2 0 0,1 1 0,-1-1-1,1 0 1,-1 0 0,2 0 0,-2 0-1,1 2 1,-1-2 0,2 0 0,-2 0-1,1 0 1,-1 0 0,1 0 0,-1 0-1,2 0 1,-2-2 0,1 2 0,-1 0 0,2 0-1,-1 0 1,16-23-18,-2-38-13,-13-7 75,-2 66-44,0 2 1,0 0 0,0 0-1,0-1 1,0 1 0,1 0 0,-1 0-1,0-2 1,0 2 0,0 0-1,0 0 1,0 0 0,2-1-1,-2 1 1,0 0 0,0 0-1,0 0 1,1 0 0,-1-2-1,0 2 1,0 0 0,2 0-1,-2 0 1,0 0 0,0 0-1,1 0 1,-1 0 0,0 0-1,0-1 1,1 1 0,-1 0-1,0 0 1,2 0 0,-2 0 0,0 1-1,0-1 1,1 0 0,-1 0-1,0 0 1,0 0 0,2 0-1,-2 0 1,0 0 0,0 0-1,1 0 1,-1 2 0,0-2-1,0 0 1,0 0 0,1 0-1,-1 1 1,0-1 0,0 0-1,0 0 1,0 0 0,2 2-1,-2-2 1,0 0-1,19 17 27,-17-14-25,1 1 0,-2-1-1,2 0 1,0 0 0,0-1-1,-1 1 1,1-2 0,0 3-1,0-3 1,0 1 0,-1-1-1,3 1 1,-2-1 0,-1 1-1,5 0-1,-5-2 2,1-2-1,-1 2 0,1 0 1,-1-2-1,0 1 0,1 1 0,-1-2 1,0 1-1,1-1 0,-1 1 1,1-1-1,-2 0 0,0 1 0,2-1 1,-1-1-1,-1 1 0,0 1 1,1-2-1,1 1 0,-3-1 0,2-2-1,29-53 274,-29 56-270,-2 2 0,0 0 0,1 0 0,-1-1 0,2 1 0,-2 0 0,0 0 0,1 0 0,-1 0 0,1 0 0,-1-2 0,0 2 0,2 0 0,-2 0 0,1 0 0,-1 0 0,0 0 0,2 0 0,-2 0 0,1 0 0,-1 2 0,0-2 0,1 0 0,-1 0 0,2 0 1,-2 0-1,0 0 0,1 1 0,-1-1 0,0 0 0,2 0 0,-2 2 0,0-2 0,1 0-4,17 17-12,-16-15 8,3 6-78,2-2 0,1 0-1,-1 1 1,0-1 0,1-1 0,-1 1 0,2-3-1,-1 2 1,5 1 82,9-1-931</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04.283"/>
    </inkml:context>
    <inkml:brush xml:id="br0">
      <inkml:brushProperty name="width" value="0.05" units="cm"/>
      <inkml:brushProperty name="height" value="0.05" units="cm"/>
      <inkml:brushProperty name="color" value="#E71224"/>
    </inkml:brush>
  </inkml:definitions>
  <inkml:trace contextRef="#ctx0" brushRef="#br0">1 943 10098,'0'0'3666,"29"-11"-3534,1366-557 1918,-1198 476-1612,422-178 912,-615 268-1878,-8 3-937,-14 2-1889</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11.263"/>
    </inkml:context>
    <inkml:brush xml:id="br0">
      <inkml:brushProperty name="width" value="0.05" units="cm"/>
      <inkml:brushProperty name="height" value="0.05" units="cm"/>
      <inkml:brushProperty name="color" value="#E71224"/>
    </inkml:brush>
  </inkml:definitions>
  <inkml:trace contextRef="#ctx0" brushRef="#br0">1 2311 8210,'0'0'5388,"30"0"-4979,50 22-322,-64-17-3,0 0 0,0 0 0,32 3 0,102 1 290,200-12 1,-311 2-350,0 2-1,1 1 0,57 12 1,-40-7 42,1-3 0,0-2 1,82-8-1,-80-2 103,74-19 1,42-6-153,-37 20 181,84-12-184,-156 16 127,-27 4-190,43-11 0,224-49 569,-158 41-89,149-15-92,-239 33-67,0-4 0,112-32-1,-121 27-170,1 2-1,1 2 1,0 3-1,68-3 1,-49 8-84,0-2 1,95-20-1,135-47 74,-138 20 40,266-123 1,-223 79-80,-116 55 86,121-74 0,-169 88 226,-1-1 1,54-51-1,101-79-185,-194 157-186,22-21-13,-1 0 1,0-1 0,28-39-1,-40 48 41,0 1-1,0 0 0,20-16 1,16-19-36,-22 21 60,46-40 0,-41 41 88,26-31-144,-51 52 0,-1 1 0,0-2-1,0 1 1,0 0 0,-1-1-1,5-9 1,18-26-29,-17 29 49,-1 0 0,0 0 0,9-18 1,-10 17 3,0 1 0,0 0 0,13-15 1,-12 16 28,0 0 1,-1 0-1,10-22 1,9-14-180,-10 13 365,-15 30-229,1-1 0,-1 1 0,1 0 0,0 0 0,1 0 0,-1 0 0,1 0 0,-1 0 0,1 1 0,7-7 0,-1-12-180,-4 16 191,0-1 1,0 1 0,-1-1 0,0 0 0,-1 0 0,1 0 0,3-14 0,10-18-38,-14 34 25,0-1 1,0 1-1,-1-1 1,0 0-1,0 0 1,0 0-1,0 0 1,-1 0-1,0-6 1,-1 11 98,-6 2-514,-7 2 419,0 1 1,1 0-1,-1 1 1,1 1-1,0 0 0,1 1 1,-1 0-1,-17 15 0,-3 0 20,-14 10 8,35-22-113,-2-1 1,1 0-1,-1 0 0,-1-2 0,0 0 1,-22 9-1,52-21 35,-1-1 1,0 0-1,0-1 1,-1-1-1,0 0 1,22-17-1,75-68 164,-94 78-241,-12 10 133,-3 4-6,0 0 0,-1-1-1,1 1 1,0 0 0,-1-1 0,1 0 0,-1 1 0,0-1-1,1 0 1,-1 0 0,0 1 0,0-1 0,0 0-1,0 0 1,-1 0 0,2-3 0,-2 5-191,4-2-42,0 0 1,-1 0-1,1 0 0,0 0 1,-1 0-1,1-1 1,-1 0-1,0 0 0,0 0 1,0 0-1,0 0 1,2-4-1,-1 2 271,0 0 0,0 1 1,0 0-1,1 0 0,-1 0 0,1 1 0,6-4 1,-10 7-27,-1 0 0,0 0 1,1 0-1,-1 0 0,1 0 0,-1 0 1,0 0-1,1 0 0,-1 0 1,0 1-1,1-1 0,-1 0 0,0 0 1,1 0-1,-1 0 0,0 1 1,1-1-1,-1 0 0,0 0 0,0 1 1,1-1-1,-1 0 0,0 1 1,0-1-1,1 0 0,-1 1 0,0-1 1,0 0-1,0 1 0,0-1 1,0 0-1,0 1 0,1-1 0,-1 1 1,0-1-1,0 1 0,4 27 213,-4 45-172,-1-54 32,1 196 287,1-206 0,-2 0 0,1 0 0,-1-1 0,-1 1 1,0 0-1,-4 13 0,5-21-406,0 1 0,0-1 0,1 0 0,-1 1 0,0-1-1,0 0 1,-1 0 0,1 0 0,0 0 0,0 0 0,0 0 0,-1 0 0,1 0 0,0-1 0,-1 1 0,1 0 0,-1-1 0,1 1 0,-1-1-1,1 0 1,-1 1 0,1-1 0,-1 0 0,1 0 0,-1 0 0,0 0 0,1 0 0,-1 0 0,1-1 0,-2 1 0,-10-1-2424,-13 1-7415</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19.322"/>
    </inkml:context>
    <inkml:brush xml:id="br0">
      <inkml:brushProperty name="width" value="0.05" units="cm"/>
      <inkml:brushProperty name="height" value="0.05" units="cm"/>
      <inkml:brushProperty name="color" value="#E71224"/>
    </inkml:brush>
  </inkml:definitions>
  <inkml:trace contextRef="#ctx0" brushRef="#br0">285 328 8386,'0'0'6549,"-3"-4"-5873,-15-10-247,11 17-338,8 13-159,-1-16 94,-14 146-27,-10 131 264,-29 365 898,43-230-522,11-263-291,-3-115-170,-1 0 1,-12 48-1,-3 37 23,8 95 364,10-224-565,-9-523-2102,27-79 2277,14 406 27,-18 135-61,6-92 0,-18 128-111,1 1 0,2 0 1,1 0-1,2 0 0,1 1 0,19-47 0,-19 53-6,-1 0 0,-1 0 1,4-36-1,-2 13 16,-3 3-23,-2-1-1,-2 1 1,-4-50 0,1 9 841,1 88-658,3 0-440,184 11 159,9 1 108,29-9 206,243-6-489,-298-14-33,67-1-388,-193 16 640,49-9 0,-47 5-510,55-1-1,-100 7 851,-1 21-498,-4 39 342,-1 0 0,-27 113-1,20-118-163,7-23 18,-1 56 0,1-12 176,0 31-155,-1 16-145,-36 213 428,32-154-226,7-92 58,-35 343 190,29-383-370,-28 89 0,23-96 108,3 1 1,-12 77-1,18-63-204,-16 124 312,21-181-149,0-1 0,0 1 0,-1 0 0,1-1 0,0 1 0,0 0 0,0 0 0,0-1 0,-1 1 0,1 0 0,0-1 0,-1 1 0,1-1 0,-1 1 0,1 0 0,-1-1 1,1 1-1,-1-1 0,1 1 0,-1-1 0,1 0 0,-1 1 0,1-1 0,-2 1 0,-20-3 1105,22 2-1134,-59-17 78,35 9-43,0 2 1,-27-4-1,-159 2 108,60 5-37,8-1-172,-179 16 1,249-7 75,0-3 0,0-3 0,-102-14 0,127 10 30,0 2 0,0 2 1,-58 6-1,49 6-249,44-7 271,-1-2-1,1 1 1,-22 0-1,34-3-21,22-7 88,-18 4-119,-1 0 1,0-1 0,0 0 0,0 0-1,0 0 1,-1 0 0,1 0 0,-1 0 0,0-1-1,0 1 1,-1-1 0,2-6 0,9-65-192,-4 18-4124,3 31-3212</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44.042"/>
    </inkml:context>
    <inkml:brush xml:id="br0">
      <inkml:brushProperty name="width" value="0.05" units="cm"/>
      <inkml:brushProperty name="height" value="0.05" units="cm"/>
      <inkml:brushProperty name="color" value="#E71224"/>
    </inkml:brush>
  </inkml:definitions>
  <inkml:trace contextRef="#ctx0" brushRef="#br0">53 1 13035,'0'0'3184,"0"142"-2863,-4-91-193,4 2 192,0-1-304,-5-5 136,5-4-144,-4-5 56,-1-7 112,1-5-176,-9 0-368,4-8-2305,0-7-2224</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44.715"/>
    </inkml:context>
    <inkml:brush xml:id="br0">
      <inkml:brushProperty name="width" value="0.05" units="cm"/>
      <inkml:brushProperty name="height" value="0.05" units="cm"/>
      <inkml:brushProperty name="color" value="#E71224"/>
    </inkml:brush>
  </inkml:definitions>
  <inkml:trace contextRef="#ctx0" brushRef="#br0">0 342 11146,'0'0'6118,"7"-17"-5215,24-55-342,-30 67-533,1 1 0,0 0 0,-1 0 0,2 0 0,-1 0 0,0 0 0,1 1 0,-1-1 0,1 1 0,0-1 0,0 1 0,1 0 0,-1 0 0,1 0 0,-1 1 0,1-1 0,0 1 0,0 0 0,0 0 0,0 1 0,0-1 0,1 1 0,-1-1 0,0 1 0,1 1 0,-1-1 0,1 1 0,6 0 0,-9 0-37,0 1 0,0 0-1,0 0 1,0 0 0,-1 0-1,1 1 1,0-1 0,0 0-1,-1 1 1,1-1 0,-1 1-1,0 0 1,1-1 0,-1 1-1,0 0 1,0 0 0,0 0-1,0 0 1,0 0 0,0 0-1,-1 0 1,1 3-1,13 56-99,-12-55 100,17 129-73,10 48 421,-25-146 439,2-50 350,14-38-1076,5-3-84,3-7-182,3 2-1,64-95 1,-69 119 141,1 1-1,1 1 1,2 2 0,1 0-1,60-43 1,-91 73 73,1 0 0,-1 1 1,1-1-1,0 0 0,-1 1 0,1-1 0,0 1 0,-1-1 1,1 1-1,0-1 0,0 1 0,0 0 0,-1-1 0,1 1 1,0 0-1,0 0 0,0 0 0,0-1 0,-1 1 0,1 0 0,0 0 1,0 0-1,0 0 0,0 1 0,1-1 0,0 21-375,-3-5 405,-18 268 76,0-54 77,18-200-223,2 190 20,-1-216-465,1 0 0,-1 1 1,1-1-1,0 0 0,0 0 0,1-1 1,-1 1-1,1 0 0,2 4 0,8 5-4444</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45.794"/>
    </inkml:context>
    <inkml:brush xml:id="br0">
      <inkml:brushProperty name="width" value="0.05" units="cm"/>
      <inkml:brushProperty name="height" value="0.05" units="cm"/>
      <inkml:brushProperty name="color" value="#E71224"/>
    </inkml:brush>
  </inkml:definitions>
  <inkml:trace contextRef="#ctx0" brushRef="#br0">260 322 7362,'0'0'4734,"5"-19"-3967,-2 4-604,7-25 461,7-71 0,-17 105-617,1-4 195,0 1 1,-1-1-1,0 0 0,-1 0 1,0 0-1,-4-16 0,4 23-150,0 1 0,0-1 1,-1 1-1,1-1 0,-1 1 0,0-1 0,1 1 0,-1 0 0,0 0 1,-1 0-1,1 0 0,0 0 0,-1 0 0,1 1 0,-1-1 0,1 1 1,-1-1-1,1 1 0,-1 0 0,0 0 0,0 1 0,0-1 0,0 0 1,1 1-1,-1 0 0,-6-1 0,0 0-37,-1 1 0,0-1 0,0 2 0,0-1 0,0 1 0,1 1 0,-1-1 0,0 2-1,1-1 1,-1 2 0,1-1 0,0 1 0,-15 9 0,18-8-35,0-1 0,1 2 0,-1-1 0,1 0 0,0 1-1,0 0 1,1 1 0,0-1 0,0 1 0,0-1 0,1 1 0,0 0-1,0 0 1,1 0 0,0 0 0,0 0 0,1 1 0,-1 12 0,1-10 31,0 1 0,0 0 1,1 0-1,1-1 0,0 1 0,0 0 1,1-1-1,0 1 0,6 16 1,-6-23-6,1 0 0,-1 1 0,1-1 0,0 0 0,0 0 0,0 0 0,0-1 0,1 1 1,0-1-1,0 0 0,-1 0 0,2 0 0,-1 0 0,0-1 0,1 1 0,-1-1 0,1 0 0,-1-1 1,1 1-1,0-1 0,0 0 0,9 1 0,-8-1-137,-1 0 1,1 0-1,0-1 0,0 0 0,-1 0 1,1 0-1,0-1 0,0 0 1,7-2-1,-10 2 95,-1-1-1,1 1 1,0-1 0,-1 0-1,1 0 1,-1 0-1,0 0 1,0-1 0,1 1-1,-2-1 1,1 1 0,0-1-1,0 1 1,-1-1 0,1 0-1,-1 0 1,0 0 0,1-5-1,10-26-91,-7 15 176,0 0 1,2 1 0,0 0 0,2 0 0,0 1 0,0 0 0,21-26 0,-30 43-36,0-1 0,1 1-1,-1 0 1,0 0 0,0-1 0,0 1-1,1 0 1,-1 0 0,0-1 0,0 1-1,1 0 1,-1 0 0,0 0 0,0-1 0,1 1-1,-1 0 1,0 0 0,1 0 0,-1 0-1,0 0 1,1 0 0,-1 0 0,0 0-1,0 0 1,1 0 0,-1 0 0,0 0 0,1 0-1,-1 0 1,0 0 0,1 0 0,-1 0-1,0 0 1,1 0 0,-1 0 0,0 0-1,1 0 1,-1 1 0,1-1 0,4 16 93,-5 30-248,0-37 215,-1 36 31,0 44 0,1-81-32,1 1 1,0-1-1,1 0 1,0 0 0,0 1-1,0-2 1,8 14-1,-10-20-57,0 0 0,0 0 0,1 0 0,-1 0 0,1-1 0,-1 1 0,1 0 0,-1-1 0,1 1 0,0 0 0,-1-1 0,1 1 0,0 0-1,-1-1 1,1 1 0,0-1 0,0 0 0,-1 1 0,1-1 0,0 1 0,0-1 0,0 0 0,0 0 0,-1 0 0,1 1 0,0-1 0,0 0 0,0 0 0,0 0 0,0 0-1,0 0 1,-1-1 0,1 1 0,0 0 0,0 0 0,0 0 0,0-1 0,0 1 0,-1-1 0,1 1 0,0 0 0,0-1 0,-1 1 0,1-1 0,0 0 0,-1 1 0,2-2 0,24-31 345,8-43-49,-25 53-175,1 1 0,1 0 0,21-31 0,-32 53-140,1-1 0,-1 1 0,0 0 1,0 0-1,0-1 0,0 1 0,1 0 1,-1 0-1,0-1 0,0 1 0,0 0 1,1 0-1,-1 0 0,0-1 0,0 1 1,1 0-1,-1 0 0,0 0 0,1 0 1,-1 0-1,0-1 0,0 1 1,1 0-1,-1 0 0,0 0 0,1 0 1,-1 0-1,0 0 0,1 0 0,-1 0 1,0 0-1,1 0 0,-1 0 0,0 1 1,0-1-1,1 0 0,-1 0 0,0 0 1,1 0-1,-1 0 0,0 0 0,0 1 1,1-1-1,-1 0 0,0 1 0,10 17-125,-1 23-16,-7 14 60,-2-45 127,-1 1 0,2-1 0,-1 1 0,1-1 0,1 1-1,0-1 1,0 0 0,7 16 0,-8-26-26,-1 1-1,0 0 1,1 0 0,-1-1-1,1 1 1,-1 0 0,1-1-1,-1 1 1,1 0 0,-1-1 0,1 1-1,0-1 1,-1 1 0,1-1-1,0 1 1,-1-1 0,1 1-1,0-1 1,0 0 0,-1 1-1,1-1 1,0 0 0,0 0-1,0 0 1,0 0 0,-1 1-1,1-1 1,1 0 0,0-1 16,0 0 0,0 1-1,-1-1 1,1 0 0,0 0 0,-1 0 0,1 0 0,-1 0 0,1-1 0,-1 1 0,0 0-1,2-3 1,33-52 458,-31 48-477,15-28 136,1 0-1,3 2 0,28-35 1,-51 68-159,0 0 1,-1 0 0,1 0-1,0 0 1,-1 0 0,1 1-1,0-1 1,0 0 0,0 0-1,0 1 1,0-1 0,0 0-1,0 1 1,0-1 0,0 1-1,0-1 1,0 1-1,0 0 1,0-1 0,0 1-1,0 0 1,1 0 0,-1 0-1,0 0 1,0 0 0,0 0-1,0 0 1,1 0 0,-1 0-1,0 0 1,0 1 0,0-1-1,0 0 1,0 1 0,0-1-1,0 1 1,0 0 0,0-1-1,0 1 1,0 0-1,0-1 1,0 1 0,0 0-1,-1 0 1,1 0 0,0 0-1,0 0 1,-1 0 0,1 0-1,-1 0 1,1 0 0,0 2-1,4 8-25,0 1 0,-1-1-1,-1 1 1,3 13-1,-3-11 81,6 21 20,-1 0 0,3 45 0,-9-14-4423,-2-33-6260</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02.520"/>
    </inkml:context>
    <inkml:brush xml:id="br0">
      <inkml:brushProperty name="width" value="0.05" units="cm"/>
      <inkml:brushProperty name="height" value="0.05" units="cm"/>
      <inkml:brushProperty name="color" value="#E71224"/>
    </inkml:brush>
  </inkml:definitions>
  <inkml:trace contextRef="#ctx0" brushRef="#br0">548 34 6617,'0'0'6687,"31"-14"-6812,12-5 1118,-49 30-549,-205 299-219,144-188-11,48-82-178,-1-2 0,-30 42 0,16-29-30,3 2 0,-35 79 0,43-81-79,14-27 80,-1-1 1,-2 0-1,0-1 0,-26 34 1,24-30-591,15-17-3833</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05.603"/>
    </inkml:context>
    <inkml:brush xml:id="br0">
      <inkml:brushProperty name="width" value="0.05" units="cm"/>
      <inkml:brushProperty name="height" value="0.05" units="cm"/>
      <inkml:brushProperty name="color" value="#E71224"/>
    </inkml:brush>
  </inkml:definitions>
  <inkml:trace contextRef="#ctx0" brushRef="#br0">131 105 568,'0'0'4706,"0"-6"-3704,0-53 6897,-2 65-7823,-71 136 39,17-57-142,128-196-144,-25 59-798,-34 40 19,-1-1 0,-1 0 0,0 0 1,-1-1-1,8-15 0,-15 19-563,-3 5-1137</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17.220"/>
    </inkml:context>
    <inkml:brush xml:id="br0">
      <inkml:brushProperty name="width" value="0.05" units="cm"/>
      <inkml:brushProperty name="height" value="0.05" units="cm"/>
      <inkml:brushProperty name="color" value="#E71224"/>
    </inkml:brush>
  </inkml:definitions>
  <inkml:trace contextRef="#ctx0" brushRef="#br0">334 204 6809,'0'0'1358,"-12"17"62,-24 34-684,1 2 0,4 1 0,-26 59 0,34-53 553,-29 114 1,44-145-1093,-1 0-1,-24 54 1,-4 9-28,120-290-82,9-23-192,-60 132 81,2-12 272,76-151 0,-105 243-226,0 0 0,1 0 0,0 1 0,0 0 0,1 0 0,0 1 0,0 0 0,1 0-1,11-8 1,-17 14-21,1-1 0,-1 1 1,0 0-1,1 0 0,-1 0 0,1 0 0,-1 0 0,1 1 0,0-1 0,-1 1 0,1 0 0,0 0 0,-1-1 0,1 2 0,0-1 0,3 1 0,-3 0-4,0 0 0,0 1 0,-1-1-1,1 1 1,0-1 0,-1 1 0,1 0-1,-1 0 1,0 0 0,1 1 0,-1-1 0,0 0-1,0 1 1,-1-1 0,1 1 0,-1 0-1,3 4 1,3 10 23,1 0 0,-2 1 0,0-1 0,-2 1 0,0 1-1,0-1 1,-2 1 0,0-1 0,-2 1 0,0 0 0,0-1 0,-2 1 0,-6 29-1,5-37 35,1 1-1,-2-1 1,0 0-1,0 0 0,-1 0 1,0 0-1,-1-1 0,0 0 1,-1 0-1,0-1 0,0 0 1,-1 0-1,0 0 1,-1-1-1,0-2 0,0 2 1,-1-1-1,0-1 0,0 0 1,0 0-1,-1-1 0,-15 5 1,19-7-9,0-1 1,-1 0-1,1 0 0,-1-1 1,1 0-1,-11 0 1,16-2-186,0 1 1,1 0 0,-1 0 0,0-1 0,1 1 0,-1-1-1,1 1 1,-1-1 0,1 0 0,-1 0 0,1 0 0,-1 1-1,-1-3 1,2 2-329,0 0 0,0 0 0,-1-1 0,1 1 0,0-1 0,0 1 0,0-1 0,1 1 0,-1-1 0,0 0 0,1 1 0,0-1 0,-1 0 0,1-3 0,-1-13-6544</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17.876"/>
    </inkml:context>
    <inkml:brush xml:id="br0">
      <inkml:brushProperty name="width" value="0.05" units="cm"/>
      <inkml:brushProperty name="height" value="0.05" units="cm"/>
      <inkml:brushProperty name="color" value="#E71224"/>
    </inkml:brush>
  </inkml:definitions>
  <inkml:trace contextRef="#ctx0" brushRef="#br0">197 186 9178,'0'0'6272,"-17"12"-6189,-3 1-39,12-8-10,0 0 0,0 1 0,0 0 0,1 0 0,0 2 0,0-2 0,1 2 0,-1-1 0,2 1 0,-7 9 0,-7 15 226,12-18-207,-2 0 0,1-1 0,-2 0 0,-13 15 0,22-27 55,2-7-117,0 1 0,0-1 0,1 1 1,0 0-1,0-1 0,0 1 1,1 0-1,-1 1 0,1-1 0,0 0 1,1 1-1,5-6 0,5-10-28,185-270-315,-193 280 354,8-6 610,-14 16-609,1 1 0,0-1 1,0 1-1,0 0 1,0-1-1,-1 1 1,1-1-1,0 1 1,-1 0-1,1 0 1,0 0-1,-1-1 0,1 1 1,-1 0-1,0 0 1,1 0-1,-1 0 1,1 0-1,-1 0 1,0 0-1,0 0 1,0 0-1,0 0 0,1 1 1,16 63 65,-3 1 1,7 90 0,-5-35-327,-14-94-1203,-4-11-2291,-5-5-1930</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8.236"/>
    </inkml:context>
    <inkml:brush xml:id="br0">
      <inkml:brushProperty name="width" value="0.2" units="cm"/>
      <inkml:brushProperty name="height" value="0.2" units="cm"/>
      <inkml:brushProperty name="color" value="#008C3A"/>
    </inkml:brush>
  </inkml:definitions>
  <inkml:trace contextRef="#ctx0" brushRef="#br0">19 10 232,'0'0'736,"0"0"-357,0 0-119,0 0-35,0 0 22,0 0-6,-1-1-184,1-1-1,-2 2 0,1-1 0,0 1 0,1-2 1,-2 2-1,1 0 0,-1-1 0,2 1 0,-1 0 0,0-2 1,-1 2-1,1 0 0,-1 0 0,2 0 0,-1 0-56,1 8 0,1 0 0,1 0-1,-1 0 1,1 0 0,0-2-1,1 2 1,0 0 0,1 1 0,-1-2-226,0 1 0,0-1 0,0 1 0,-2 0-1,0-1 1,1 0 0,-1 1 0,1 3 226,-2-8-824</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18.265"/>
    </inkml:context>
    <inkml:brush xml:id="br0">
      <inkml:brushProperty name="width" value="0.05" units="cm"/>
      <inkml:brushProperty name="height" value="0.05" units="cm"/>
      <inkml:brushProperty name="color" value="#E71224"/>
    </inkml:brush>
  </inkml:definitions>
  <inkml:trace contextRef="#ctx0" brushRef="#br0">1 128 10722,'0'0'4625,"110"-37"-4521,-62 37-96,-4 0 96,8 0-104,18 0-1752,-13 0-2377,-4 0-1752</inkml:trace>
  <inkml:trace contextRef="#ctx0" brushRef="#br0" timeOffset="1">650 0 8306,'0'0'7209,"9"4"-7057,-9 28 96,0 5-120,0 3 88,0-3-208,0-1-16,0-7-8,4-7-520,9-8-2536,0-10-2073</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18.638"/>
    </inkml:context>
    <inkml:brush xml:id="br0">
      <inkml:brushProperty name="width" value="0.05" units="cm"/>
      <inkml:brushProperty name="height" value="0.05" units="cm"/>
      <inkml:brushProperty name="color" value="#E71224"/>
    </inkml:brush>
  </inkml:definitions>
  <inkml:trace contextRef="#ctx0" brushRef="#br0">0 0 4785,'0'0'10146,"13"89"-9962,-4-44 32,0-1-208,0-3-16,-5-5 120,0-3-56,-4-3-56,0-5-976,0-5-3209,0-8-2992</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18.987"/>
    </inkml:context>
    <inkml:brush xml:id="br0">
      <inkml:brushProperty name="width" value="0.05" units="cm"/>
      <inkml:brushProperty name="height" value="0.05" units="cm"/>
      <inkml:brushProperty name="color" value="#E71224"/>
    </inkml:brush>
  </inkml:definitions>
  <inkml:trace contextRef="#ctx0" brushRef="#br0">36 15 10426,'0'0'5940,"14"-4"-5988,-12 3 46,2-1-3,0 1 1,0-1 0,0 1-1,1 0 1,-1 0 0,0 0-1,0 1 1,1-1 0,-1 1-1,0 0 1,1 0 0,-1 1 0,0 0-1,0-1 1,1 1 0,-1 0-1,0 1 1,0-1 0,0 1-1,0 0 1,0 0 0,-1 0-1,1 1 1,0-1 0,3 4-1,3 4-5,-1 1 0,0 0-1,0 1 1,-1 0 0,-1 0 0,0 1-1,0 0 1,-2 0 0,9 26-1,-12-33 57,0 1-1,-1-1 1,0 0 0,0 1-1,0-1 1,-1 1-1,0-1 1,0 1 0,-1-1-1,0 1 1,0-1-1,0 0 1,-1 1-1,0-1 1,0 0 0,0 0-1,-1 0 1,0 0-1,0-1 1,-1 1 0,1-1-1,-1 0 1,-9 9-1,4-6-45,-1-1-1,1 0 1,-1-1-1,0 0 0,-1-1 1,0 0-1,1 0 1,-2-1-1,1-1 1,0 0-1,-1 0 0,1-1 1,-1-1-1,0 0 1,-16 0-1,8-1-3269</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19.825"/>
    </inkml:context>
    <inkml:brush xml:id="br0">
      <inkml:brushProperty name="width" value="0.05" units="cm"/>
      <inkml:brushProperty name="height" value="0.05" units="cm"/>
      <inkml:brushProperty name="color" value="#E71224"/>
    </inkml:brush>
  </inkml:definitions>
  <inkml:trace contextRef="#ctx0" brushRef="#br0">155 459 11763,'0'0'4379,"-8"24"-4057,-34 89 148,-50 145 240,81-194-937,11-63-304,-1-4 427,1 0 0,0 0 0,0 0 1,0 0-1,0 0 0,1 0 0,-1-1 0,1 2 0,0-1 0,0 0 0,0 0 0,0 0 0,3-5 0,-2 3-64,41-98-631,73-189-203,-93 218 1131,-5 14 552,38-87 0,-48 131-584,0 0 1,1 1 0,1 0 0,0 0 0,1 1 0,0 1 0,1-1 0,1 2 0,27-22-1,-35 30-104,0 1 0,0 0 0,0 1 0,1-1 0,-1 1 0,1 0 0,0 0 0,-1 1-1,1-1 1,0 1 0,0 1 0,10-1 0,-13 1 6,0 0-1,0 1 1,0-1-1,-1 1 0,1 0 1,0 0-1,-1 0 1,1 0-1,-1 0 1,1 0-1,-1 1 1,1-1-1,-1 1 1,0 0-1,0 0 1,0 0-1,0 0 1,0 0-1,0 0 1,0 0-1,-1 1 1,1-1-1,-1 0 1,0 1-1,0-1 1,0 1-1,2 5 1,0 5 74,0 0 0,0 0 0,-1 0 0,-1 0 0,0 1 0,-1-1 0,-1 0 0,0 0 0,0 1 0,-1-1 1,-1 0-1,0 0 0,-1-1 0,-1 1 0,0-1 0,0 0 0,-1 0 0,-12 17 0,2-6-173,-1-2 0,-2 0 0,0-1 0,0-1 0,-2-1 0,-1-1 0,-46 29 0,48-34-3450</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0.620"/>
    </inkml:context>
    <inkml:brush xml:id="br0">
      <inkml:brushProperty name="width" value="0.05" units="cm"/>
      <inkml:brushProperty name="height" value="0.05" units="cm"/>
      <inkml:brushProperty name="color" value="#E71224"/>
    </inkml:brush>
  </inkml:definitions>
  <inkml:trace contextRef="#ctx0" brushRef="#br0">242 145 9538,'0'0'2477,"-9"-19"-1747,-28-56 343,36 72-1022,0 0 0,-1 0 0,1 1 0,-1-1 0,0 1 0,1-1 0,-1 1 0,-1 0 0,1 0 0,0 0 0,-4-2 0,5 3-18,1 1 0,-1-1 1,0 1-1,0-1 0,0 1 0,0 0 0,0 0 0,0 0 1,-1-1-1,1 1 0,0 0 0,0 0 0,0 0 1,0 1-1,0-1 0,0 0 0,0 0 0,0 0 0,0 1 1,0-1-1,-1 1 0,-2 2 88,0 0 1,0 0-1,0 1 1,1-1-1,-1 1 0,1 0 1,0 0-1,-5 8 1,2-3-57,-30 43-79,-26 34 27,55-60 99,7-15 35,6-15 430,16-35-510,3 2 0,1 1 0,1 1 0,47-46 0,-73 80-70,0 1 1,-1-1 0,1 0-1,0 0 1,0 1 0,-1-1-1,1 0 1,0 1 0,0-1-1,0 1 1,0-1 0,0 1-1,0-1 1,0 1 0,0 0-1,0-1 1,0 1 0,0 0-1,0 0 1,0 0 0,0 0-1,0 0 1,0 0 0,0 0-1,0 0 1,1 1 0,-1-1-11,0 1 0,0 0 1,0 0-1,-1 0 0,1 0 1,0 0-1,-1 0 0,1 1 1,0-1-1,-1 0 0,1 0 1,-1 0-1,0 1 0,1-1 1,-1 0-1,0 0 0,0 3 1,-2 62-237,2-61 283,-5 24 34,-1-1 0,-14 43 0,-7 32-2,21-36 296,5-41-1048,1-24-844,1-9-1159,3-15-3587</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0.964"/>
    </inkml:context>
    <inkml:brush xml:id="br0">
      <inkml:brushProperty name="width" value="0.05" units="cm"/>
      <inkml:brushProperty name="height" value="0.05" units="cm"/>
      <inkml:brushProperty name="color" value="#E71224"/>
    </inkml:brush>
  </inkml:definitions>
  <inkml:trace contextRef="#ctx0" brushRef="#br0">1 0 11002,'0'0'4305,"135"0"-4201,-91 0-184,9 0 80,-14 2-2104,1 0-3073</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1.337"/>
    </inkml:context>
    <inkml:brush xml:id="br0">
      <inkml:brushProperty name="width" value="0.05" units="cm"/>
      <inkml:brushProperty name="height" value="0.05" units="cm"/>
      <inkml:brushProperty name="color" value="#E71224"/>
    </inkml:brush>
  </inkml:definitions>
  <inkml:trace contextRef="#ctx0" brushRef="#br0">154 1 11642,'0'0'5034,"-66"114"-4938,44-75-40,4-1-32,1-6-16,8-11 184,-4-5-192,9-10-777,-1-6-1023,5-10-872,0-14-3010</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1.685"/>
    </inkml:context>
    <inkml:brush xml:id="br0">
      <inkml:brushProperty name="width" value="0.05" units="cm"/>
      <inkml:brushProperty name="height" value="0.05" units="cm"/>
      <inkml:brushProperty name="color" value="#E71224"/>
    </inkml:brush>
  </inkml:definitions>
  <inkml:trace contextRef="#ctx0" brushRef="#br0">45 161 2737,'0'0'5641,"12"-18"-4512,42-55-655,-50 67-406,0 1 1,0 0 0,0 0-1,1 0 1,0 1 0,0-1-1,0 1 1,0 0-1,1 1 1,-1-1 0,1 1-1,0 0 1,0 1 0,0-1-1,0 1 1,1 0-1,-1 1 1,1-1 0,-1 2-1,1-1 1,-1 0 0,1 1-1,8 1 1,-13 0-46,0-1 0,0 1 0,0 0 0,0 0 0,0 0 0,-1 0 0,1 0 0,0 0 0,-1 0 0,1 0 0,-1 1 0,1-1 0,-1 1 0,0-1 0,0 1 0,1 0 0,-1-1 0,0 1 0,0 0 0,-1 0 0,1 0 0,0-1 0,-1 1 0,1 0 0,-1 0 0,1 0 0,-1 0 0,0 0 0,0 0 0,0 3 0,1 66 686,-1-68-652,-1 4 3,0-1 0,0 0 1,-1 0-1,0 0 0,0 0 0,0 0 1,-1-1-1,1 1 0,-1-1 0,-1 1 1,1-1-1,-1 0 0,0 0 0,0-1 1,0 1-1,-1-1 0,0 0 0,1 0 1,-2 0-1,1-1 0,0 0 0,-1 0 1,1 0-1,-1-1 0,0 1 0,-8 1 1,-10 3 258,0-2 0,0 0 0,0-1 0,0-2 1,-36 0-1,96 24 644,130 88-679,-154-107-428,0 1 0,1-2 0,16 6 0,18 1-4781,-16-10-2477</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2.061"/>
    </inkml:context>
    <inkml:brush xml:id="br0">
      <inkml:brushProperty name="width" value="0.05" units="cm"/>
      <inkml:brushProperty name="height" value="0.05" units="cm"/>
      <inkml:brushProperty name="color" value="#E71224"/>
    </inkml:brush>
  </inkml:definitions>
  <inkml:trace contextRef="#ctx0" brushRef="#br0">71 1 9458,'0'0'6913,"-5"114"-6632,-3-65 71,-1 1-352,0-7 176,0-5-168,0-3 48,-4-7-56,9-3-1633,0-7-1479,4-10-3242</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2.457"/>
    </inkml:context>
    <inkml:brush xml:id="br0">
      <inkml:brushProperty name="width" value="0.05" units="cm"/>
      <inkml:brushProperty name="height" value="0.05" units="cm"/>
      <inkml:brushProperty name="color" value="#E71224"/>
    </inkml:brush>
  </inkml:definitions>
  <inkml:trace contextRef="#ctx0" brushRef="#br0">303 4 9330,'0'0'5899,"-21"0"-5789,1-2-97,11 1-12,-1 1-1,1-1 1,-1 1-1,1 1 1,-1 0-1,1 0 1,-1 1-1,1 0 1,0 1-1,0 0 0,-17 8 1,17-6 11,-8 3-32,1 1 0,1 0 0,-19 15 0,31-21 45,-1 0-1,1 0 1,0 0 0,0 0 0,0 1-1,0-1 1,1 1 0,-1 0-1,1 0 1,0 0 0,0 0-1,1 0 1,-1 0 0,1 1 0,0-1-1,0 1 1,0-1 0,0 7-1,1-6 11,0 0 0,0 0 0,1 0 0,0 0 0,0 0 0,0 0 1,1 0-1,-1 0 0,1-1 0,0 1 0,1-1 0,-1 1 0,1-1 0,-1 0 0,2 0 0,-1 0 0,0 0 0,1 0 0,-1-1 0,1 0 0,0 0 0,0 0 0,0 0 0,1 0 0,-1-1 0,6 3 0,53 21-1438,7-9-3522,-31-10-3788</inkml:trace>
  <inkml:trace contextRef="#ctx0" brushRef="#br0" timeOffset="1">404 227 10538,'0'0'7762,"0"29"-7818,0 7-32,-4 3 176,0 1-128,4-3 40,0-3-448,0-9-4217,0-11-1929</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8.591"/>
    </inkml:context>
    <inkml:brush xml:id="br0">
      <inkml:brushProperty name="width" value="0.2" units="cm"/>
      <inkml:brushProperty name="height" value="0.2" units="cm"/>
      <inkml:brushProperty name="color" value="#008C3A"/>
    </inkml:brush>
  </inkml:definitions>
  <inkml:trace contextRef="#ctx0" brushRef="#br0">24 38 120,'0'0'536,"0"0"-264,0 0-96,0 0 40,0 0-48,0 0-48,0 0-120,-23-35-120,27 35-296,10-3-80</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2.805"/>
    </inkml:context>
    <inkml:brush xml:id="br0">
      <inkml:brushProperty name="width" value="0.05" units="cm"/>
      <inkml:brushProperty name="height" value="0.05" units="cm"/>
      <inkml:brushProperty name="color" value="#E71224"/>
    </inkml:brush>
  </inkml:definitions>
  <inkml:trace contextRef="#ctx0" brushRef="#br0">1 1 13635,'0'0'3913,"31"75"-14900</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3.135"/>
    </inkml:context>
    <inkml:brush xml:id="br0">
      <inkml:brushProperty name="width" value="0.05" units="cm"/>
      <inkml:brushProperty name="height" value="0.05" units="cm"/>
      <inkml:brushProperty name="color" value="#E71224"/>
    </inkml:brush>
  </inkml:definitions>
  <inkml:trace contextRef="#ctx0" brushRef="#br0">101 6 11090,'0'0'2345,"-3"4"-1902,-10 15-237,1 1 0,1 0 1,1 1-1,0 0 1,2 0-1,0 1 0,-8 40 1,6 5-195,10-66-580,0-4 215,2-14 314,-1-1 0,2 1 0,0 0 0,1 1 0,1-1 0,1 1 0,0 0 0,1 0 0,1 0 0,0 1 0,1 0 0,0 1 0,2 0 0,-1 1 0,26-24 0,-35 36 58,0 0 0,0 0 0,0 1 0,0-1 0,0 1 0,0-1 0,0 1 0,0-1 0,1 1-1,-1 0 1,0-1 0,0 1 0,0 0 0,1 0 0,-1 0 0,0 0 0,0 0 0,1 0 0,-1 1 0,0-1 0,0 0-1,0 0 1,1 1 0,-1-1 0,0 1 0,0-1 0,0 1 0,0 0 0,0-1 0,0 1 0,0 0 0,0 0 0,0-1-1,0 1 1,0 0 0,-1 0 0,1 0 0,0 0 0,-1 0 0,2 2 0,27 53 363,-24-44-287,0-1-59,1 1 0,1-1 0,0 0 0,0 0 0,1-1 0,10 11 0,-9-12-1585,0-1 0,1-1 1,18 12-1,-10-9-4188</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3.539"/>
    </inkml:context>
    <inkml:brush xml:id="br0">
      <inkml:brushProperty name="width" value="0.05" units="cm"/>
      <inkml:brushProperty name="height" value="0.05" units="cm"/>
      <inkml:brushProperty name="color" value="#E71224"/>
    </inkml:brush>
  </inkml:definitions>
  <inkml:trace contextRef="#ctx0" brushRef="#br0">93 1 7890,'0'0'9170,"-44"100"-9074,31-51 104,-1-1-120,6-5 96,-5-5-152,13-7-24,0-11-2153,8-8-3112,5-10-2528</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3.885"/>
    </inkml:context>
    <inkml:brush xml:id="br0">
      <inkml:brushProperty name="width" value="0.05" units="cm"/>
      <inkml:brushProperty name="height" value="0.05" units="cm"/>
      <inkml:brushProperty name="color" value="#E71224"/>
    </inkml:brush>
  </inkml:definitions>
  <inkml:trace contextRef="#ctx0" brushRef="#br0">62 111 13883,'0'0'3229,"24"0"-3141,79 3 74,-96-3-144,0 1 1,0-2-1,0 1 0,0-1 0,0 0 0,0 0 0,0-1 0,0 0 0,0 0 0,7-4 0,-13 5-24,0 0-1,1 0 0,-1 0 0,0 0 0,0 0 0,0 0 0,0 0 1,0-1-1,0 1 0,0 0 0,0-1 0,-1 1 0,1 0 1,0-1-1,-1 1 0,1-1 0,-1 1 0,0-1 0,1 0 0,-1 1 1,0-1-1,0 1 0,0-1 0,0 0 0,0 1 0,-1-1 1,1 1-1,0-1 0,-1 1 0,1-1 0,-1 1 0,1-1 0,-1 1 1,0-1-1,1 1 0,-1 0 0,0-1 0,-2-1 0,0 0-12,1-1-1,-1 1 0,0 0 1,0 0-1,-1 0 0,1 0 0,-1 1 1,1-1-1,-1 1 0,0 0 1,0 0-1,0 0 0,0 1 0,0-1 1,-1 1-1,1 0 0,0 0 1,0 0-1,-1 1 0,1 0 0,-1 0 1,1 0-1,0 0 0,-1 1 1,1-1-1,0 1 0,-1 0 1,0 0-1,1 1 0,0-1 0,0 1 1,0 0-1,0 0 0,0 1 1,-6 4-1,-3 7 33,0 1 1,1 0-1,0 0 1,1 1-1,1 1 0,1 0 1,0 0-1,1 1 1,1 0-1,1 0 0,0 2 1,2-1-1,0 0 1,1 0-1,1 0 1,0 22-1,2-39-56,0 1 1,0-1-1,0 0 0,0 0 0,0 1 1,1-1-1,-1 0 0,1 0 1,0 0-1,0 1 0,0-1 1,0 0-1,0 0 0,0 0 0,0-1 1,1 1-1,-1 0 0,1 0 1,-1-1-1,1 1 0,2 2 1,0-3-35,-1 1 0,1 0 1,0-1-1,-1 1 1,1-1-1,0 0 0,0 0 1,0-1-1,0 1 0,0-1 1,6 0-1,3-1-27,0 0 0,0-1 1,0-1-1,0 0 0,0-1 0,19-7 0,-22 6 349,0 1-1,0 0 1,1 1-1,-1 0 1,0 0-1,1 1 1,11 0-1,-20 2-232,0 0 1,0 0-1,0 0 0,0 0 0,1 1 0,-1-1 1,0 1-1,0-1 0,0 1 0,0 0 0,0 0 1,0-1-1,0 2 0,0-1 0,-1 0 0,1 0 1,0 0-1,-1 1 0,1-1 0,-1 1 0,1 0 1,-1-1-1,0 1 0,1 0 0,-1 0 0,0 0 1,0-1-1,0 1 0,-1 0 0,1 1 1,0-1-1,-1 0 0,1 0 0,-1 0 0,0 0 1,0 0-1,0 0 0,0 1 0,0-1 0,-1 2 1,1 14-1774</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4.702"/>
    </inkml:context>
    <inkml:brush xml:id="br0">
      <inkml:brushProperty name="width" value="0.05" units="cm"/>
      <inkml:brushProperty name="height" value="0.05" units="cm"/>
      <inkml:brushProperty name="color" value="#E71224"/>
    </inkml:brush>
  </inkml:definitions>
  <inkml:trace contextRef="#ctx0" brushRef="#br0">379 44 10178,'0'0'7450,"2"-7"-6546,-1 6-876,-1 0 1,1 0-1,-1 0 1,0 1-1,1-1 1,-1 0-1,0 0 1,1 0-1,-1 0 1,0 0-1,0 0 1,0 0-1,0 0 1,0 0-1,0 0 1,0 0-1,0 0 1,-1 0-1,1 0 1,0 0-1,-1 0 1,1 0-1,0 0 1,-1 0-1,1 0 1,-1 1-1,1-1 1,-1 0-1,0 0 1,1 0-1,-1 1 1,0-1-1,0 0 1,1 1-1,-1-1 1,-2 0-1,-1 0 38,-1 0 0,0 0 0,0 1-1,0 0 1,-1 0 0,1 0 0,0 1 0,0 0 0,-6 1-1,-10 3-65,-1 1 0,1 0 0,0 2 0,1 0-1,0 2 1,0 0 0,1 1 0,0 1-1,1 0 1,0 2 0,1 0 0,-23 26 0,36-35-11,-1 0 1,1 1-1,1 0 1,-1 0-1,1 0 1,0 0-1,0 1 1,1-1-1,0 1 1,0 0-1,0 0 1,1-1-1,0 1 1,1 0-1,-1 0 1,1 0-1,1 0 1,-1 0-1,1 0 1,0 0-1,1 0 1,0-1-1,0 1 1,0 0-1,1-1 1,0 0-1,0 0 1,0 0-1,6 7 1,9 12-10,2-1 0,1-1 0,1-1 0,1-1 0,28 20 1,-35-28 22,28 22-13,-23-20 4,-2 1 0,0 0 0,24 28 1,-41-42 0,-1-1 0,1 1 0,-1 0 0,0 0 0,1 0 0,-1 0 0,0-1 0,0 2 0,0-1 0,-1 0 0,1 0 0,0 0 0,-1 0 0,1 1 0,-1-1 0,0 0 0,0 0 1,0 1-1,0 3 0,-1-5 1,0 1 0,1-1 0,-1 0 0,0 0 0,0 1 0,0-1 0,0 0 0,0 0 0,0 0 0,0 0 0,-1 0 0,1 0 0,0 0 0,-1-1 0,1 1 0,0 0 0,-1-1 0,1 1 0,-1-1 0,1 1 0,-1-1 0,1 0 0,-1 0 0,1 1 0,-1-1 0,-1-1 0,-5 2-45,-1 0 0,0-1 0,1 0 0,-1 0 0,1-1 0,-13-3 0,19 3-114,-1 0 0,1 0 0,-1 0 0,1 0 1,0-1-1,-1 1 0,1-1 0,0 1 0,0-1 0,0 0 0,0 0 1,0 0-1,1 0 0,-1 0 0,0 0 0,1 0 0,0 0 1,-1-1-1,1 1 0,0-1 0,0 1 0,1-1 0,-1 1 0,0-5 1,-2-28-6025</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5.048"/>
    </inkml:context>
    <inkml:brush xml:id="br0">
      <inkml:brushProperty name="width" value="0.05" units="cm"/>
      <inkml:brushProperty name="height" value="0.05" units="cm"/>
      <inkml:brushProperty name="color" value="#E71224"/>
    </inkml:brush>
  </inkml:definitions>
  <inkml:trace contextRef="#ctx0" brushRef="#br0">0 1 10962,'0'0'3321,"40"102"-3025,-23-70-120,5-3 0,22-5-176,-5-8-2176,-3-8-2921</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5.490"/>
    </inkml:context>
    <inkml:brush xml:id="br0">
      <inkml:brushProperty name="width" value="0.05" units="cm"/>
      <inkml:brushProperty name="height" value="0.05" units="cm"/>
      <inkml:brushProperty name="color" value="#E71224"/>
    </inkml:brush>
  </inkml:definitions>
  <inkml:trace contextRef="#ctx0" brushRef="#br0">417 38 7818,'0'0'11370,"-87"-37"-11370,38 88 88,-3 14-40,-1 8 16,1 2 32,8 1-184,4-7 208,14-6-240,17-4-448,5-15-2529,4-19-4128</inkml:trace>
  <inkml:trace contextRef="#ctx0" brushRef="#br0" timeOffset="1">891 18 8786,'0'0'8119,"-20"1"-7834,-64 4 131,80-5-390,1 1-1,-1 0 0,0 0 1,0 0-1,1 0 0,-1 1 0,1-1 1,-1 1-1,1 0 0,0 0 1,0 1-1,0-1 0,0 0 0,0 1 1,0 0-1,1 0 0,-1-1 1,1 2-1,0-1 0,0 0 0,0 0 1,0 1-1,1-1 0,-1 1 1,1-1-1,0 1 0,0 0 0,0-1 1,0 1-1,1 0 0,0 0 1,0 4-1,-1 0-17,2 0-1,-1 0 1,1 0 0,0 0-1,1-1 1,-1 1 0,2 0 0,-1-1-1,1 1 1,0-1 0,1 0 0,7 12-1,-11-18-7,39 56 114,-37-54-108,0 0 0,-1 0 0,0 0 0,1 1 1,-1 0-1,0-1 0,-1 1 0,1-1 0,-1 0 0,1 1 0,-1-1 1,0 1-1,0-1 0,-1 1 0,1-1 0,-1 0 0,-1 7 0,1-9-11,1 0-1,-1 0 0,0 0 1,0 1-1,0-1 1,1 0-1,-1 0 0,0 0 1,0 0-1,-1-1 0,1 1 1,0 0-1,0 0 0,0 0 1,0-1-1,-1 1 1,1-1-1,0 1 0,-1-1 1,1 0-1,0 1 0,-1-1 1,1 0-1,0 0 0,-1 0 1,1 0-1,-1 0 1,1 0-1,0 0 0,-1 0 1,1-1-1,0 1 0,-1 0 1,1-1-1,0 1 0,-1-1 1,1 0-1,0 1 1,-2-2-1,0 0-206,-1 0 1,1 0-1,0 0 0,-1 0 1,1 0-1,0-1 0,0 0 1,1 1-1,-1-1 1,1 0-1,-1 0 0,-2-5 1,1-28-6048</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5.846"/>
    </inkml:context>
    <inkml:brush xml:id="br0">
      <inkml:brushProperty name="width" value="0.05" units="cm"/>
      <inkml:brushProperty name="height" value="0.05" units="cm"/>
      <inkml:brushProperty name="color" value="#E71224"/>
    </inkml:brush>
  </inkml:definitions>
  <inkml:trace contextRef="#ctx0" brushRef="#br0">1 0 10162,'0'0'6674,"22"127"-6522,-22-52 96,-5 2-8,5-4-232,0 7-8,0-16-1209,0-21-5816</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6.222"/>
    </inkml:context>
    <inkml:brush xml:id="br0">
      <inkml:brushProperty name="width" value="0.05" units="cm"/>
      <inkml:brushProperty name="height" value="0.05" units="cm"/>
      <inkml:brushProperty name="color" value="#E71224"/>
    </inkml:brush>
  </inkml:definitions>
  <inkml:trace contextRef="#ctx0" brushRef="#br0">0 121 3345,'0'0'9032,"23"-5"-8941,-1 1-91,17-4-30,76-4 0,-41 9-255,139-11-687,-179 10 1404,0-2 1,-1-1-1,0-2 1,38-16 0,-35 1 8664,-44 38-9190,2 0 0,0 0 0,0 1-1,-6 29 1,7-26 98,-6 22-328,-9 60-1,16-39-4099,4-45-1191</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6.625"/>
    </inkml:context>
    <inkml:brush xml:id="br0">
      <inkml:brushProperty name="width" value="0.05" units="cm"/>
      <inkml:brushProperty name="height" value="0.05" units="cm"/>
      <inkml:brushProperty name="color" value="#E71224"/>
    </inkml:brush>
  </inkml:definitions>
  <inkml:trace contextRef="#ctx0" brushRef="#br0">31 49 13251,'0'0'3993,"131"-49"-4081,-100 49 16,-5 2-376,1 22-1937,-18-2-784,-1-5-1904</inkml:trace>
  <inkml:trace contextRef="#ctx0" brushRef="#br0" timeOffset="1">0 243 9418,'0'0'4625,"92"6"-5009,-48-6-976,-9 0-2553,-13 2-2161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9.295"/>
    </inkml:context>
    <inkml:brush xml:id="br0">
      <inkml:brushProperty name="width" value="0.2" units="cm"/>
      <inkml:brushProperty name="height" value="0.2" units="cm"/>
      <inkml:brushProperty name="color" value="#008C3A"/>
    </inkml:brush>
  </inkml:definitions>
  <inkml:trace contextRef="#ctx0" brushRef="#br0">1 90 48,'0'0'373,"0"0"-150,0 0-92,0 0-38,0 0 27,0 0-37,8-49 982,-3 48-1064,-1-3-1,0 3 0,0-1 0,2 1 0,-2-1 1,0 0-1,1 1 0,0 1 0,-1-2 0,1 2 0,0 0 1,0 0-1,-1 2 0,1-2 0,0 1 0,-1-1 1,2 2-1,-2 0 0,0-1 0,0 1 0,0 1 1,1-1-1,-1 1 0,0 0 0,0 0 0,-1 0 0,1 0 1,1 1-1,-3-1 0,1 1 0,0 0 0,0 0 1,0 1-1,-1 0 0,1 0 0,0 1 0,4 10 1,0-1-1,-1 1 1,-1 0 0,0 2-1,-1-1 1,-1 0 0,0 1-1,-1-1 1,0 0 0,-2 10-1,0-23 14,-17-44-107,13 27 84,2-1 0,-1 1-1,2-1 1,0 2 0,1-3-1,0 3 1,1-3 0,0-2 9,-1 9-3,2 0-1,-1 2 1,1-2 0,-1 0 0,2 0 0,0 2 0,-2-2-1,3 2 1,-1-1 0,0-1 0,1 2 0,0 0 0,1 1-1,3-6 4,-7 9-4,-1 1 0,2-1 0,-1 1 0,1-1 0,-1 0 0,0 2 0,1-1 0,-1-1 0,1 2 0,-1-1 0,2 1 0,-2-2 0,1 2 0,-1-1 0,1 1 0,0 0 0,0-2 0,-1 2 0,1 0 0,0 0 0,0 0 0,-1 0 0,2 0 0,-2 2 0,1-2 0,-1 0 0,1 0 0,0 1 0,0-1 0,1 2 4,1 1-37,0 2 0,0-1 0,-1 0 0,1 0 0,1 1 1,-3 1-1,1-1 0,3 5 37,-3-6-50,1 3 0,-1-3-1,1 3 1,0-3 0,0 1 0,1 0 0,2 3 50,3 0-610</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6.988"/>
    </inkml:context>
    <inkml:brush xml:id="br0">
      <inkml:brushProperty name="width" value="0.05" units="cm"/>
      <inkml:brushProperty name="height" value="0.05" units="cm"/>
      <inkml:brushProperty name="color" value="#E71224"/>
    </inkml:brush>
  </inkml:definitions>
  <inkml:trace contextRef="#ctx0" brushRef="#br0">1 1 7138,'0'0'8385,"127"22"-8161,-66-22-224,19-6-1728,-18 0-897,-6 0-1447</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7.375"/>
    </inkml:context>
    <inkml:brush xml:id="br0">
      <inkml:brushProperty name="width" value="0.05" units="cm"/>
      <inkml:brushProperty name="height" value="0.05" units="cm"/>
      <inkml:brushProperty name="color" value="#E71224"/>
    </inkml:brush>
  </inkml:definitions>
  <inkml:trace contextRef="#ctx0" brushRef="#br0">32 88 8514,'0'0'7473,"-5"69"-7473,-3-23 0,3-1 120,-4 0-40,5-7 137,4-7-217,0-9-3809,0-12-1424</inkml:trace>
  <inkml:trace contextRef="#ctx0" brushRef="#br0" timeOffset="1">5 252 6553,'0'0'2692,"5"-19"-739,1-10-1541,2 1-1,1-1 0,1 2 1,2-1-1,1 1 0,16-25 1,-29 51-385,0 0 1,1 1-1,-1-1 0,0 0 1,1 1-1,-1-1 1,1 0-1,-1 1 1,1-1-1,-1 0 1,1 1-1,-1-1 0,1 1 1,0-1-1,-1 1 1,1 0-1,0-1 1,-1 1-1,1 0 0,0-1 1,0 1-1,-1 0 1,1 0-1,0-1 1,0 1-1,0 0 1,-1 0-1,1 0 0,0 0 1,0 0-1,0 0 1,-1 1-1,1-1 1,0 0-1,0 0 0,-1 0 1,1 1-1,0-1 1,0 0-1,-1 1 1,1-1-1,0 1 1,-1-1-1,1 1 0,-1-1 1,1 1-1,0-1 1,-1 1-1,1 0 1,-1-1-1,1 1 1,-1 0-1,0-1 0,1 1 1,-1 0-1,0-1 1,0 1-1,1 1 1,16 49-33,-16-46 84,7 48 116,-8-43-159,1 0-1,0 0 0,1 0 0,0-1 0,1 1 0,0 0 0,8 16 0,-10-25-18,0 1 0,0-1-1,1 1 1,-1-1-1,0 0 1,1 0-1,-1 1 1,1-1-1,-1 0 1,1-1-1,0 1 1,0 0 0,-1 0-1,1-1 1,0 1-1,0-1 1,0 1-1,-1-1 1,1 0-1,0 0 1,0 0-1,0 0 1,0 0 0,0 0-1,0 0 1,-1-1-1,1 1 1,0-1-1,0 1 1,-1-1-1,4-1 1,2-1 19,1-1 0,-1 0 0,1 0 0,-1-1 0,9-7 0,22-22-40,30-24 413,-63 54-218,0 1 0,0 0 0,1 0 1,-1 0-1,1 1 0,0 0 0,-1 0 0,1 0 1,0 1-1,0 0 0,11-1 0,-15 2-179,-1 0 0,1 1 0,0-1 0,0 0 1,0 1-1,-1-1 0,1 1 0,0 0 0,-1-1 0,1 1 0,0 0 0,-1 0 0,1 0 0,-1 0 0,1 0 0,-1 1 0,0-1 0,1 0 1,-1 1-1,1 1 0,1 1-3,0 0 0,-1 1 0,0 0 1,1-1-1,-2 1 0,1 0 0,1 6 0,0 5-84,0 1-1,-2-1 0,1 22 0,-3-2-1838,-3-6-3757</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2:28.168"/>
    </inkml:context>
    <inkml:brush xml:id="br0">
      <inkml:brushProperty name="width" value="0.05" units="cm"/>
      <inkml:brushProperty name="height" value="0.05" units="cm"/>
      <inkml:brushProperty name="color" value="#E71224"/>
    </inkml:brush>
  </inkml:definitions>
  <inkml:trace contextRef="#ctx0" brushRef="#br0">80 0 7378,'0'0'10210,"0"30"-9906,0-4-208,-4 3 104,-22 22-192,3-3-8,-3-7-2913</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13.415"/>
    </inkml:context>
    <inkml:brush xml:id="br0">
      <inkml:brushProperty name="width" value="0.05" units="cm"/>
      <inkml:brushProperty name="height" value="0.05" units="cm"/>
      <inkml:brushProperty name="color" value="#E71224"/>
    </inkml:brush>
  </inkml:definitions>
  <inkml:trace contextRef="#ctx0" brushRef="#br0">846 2 6065,'0'0'4359,"-1"-1"-4309,0 1 0,1 0 0,-1 0 0,0 0 0,0 0 0,1 0 0,-1 0 0,0 0 0,1 0 0,-1 0 0,0 0 0,0 0 0,1 0 0,-1 0 0,0 1 0,1-1 0,-1 0 0,0 0 0,1 1 0,-2 0 0,-12 15 424,1 0-1,-22 37 1,1 0-58,-432 669 2519,255-393-2697,156-246-636,53-78-514,15-15-6644</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49.758"/>
    </inkml:context>
    <inkml:brush xml:id="br0">
      <inkml:brushProperty name="width" value="0.05" units="cm"/>
      <inkml:brushProperty name="height" value="0.05" units="cm"/>
      <inkml:brushProperty name="color" value="#E71224"/>
    </inkml:brush>
  </inkml:definitions>
  <inkml:trace contextRef="#ctx0" brushRef="#br0">1 6 14699,'0'0'4381,"8"-2"-4264,14 0-314,-1 1 0,1 0 0,-1 2 0,1 1 0,-1 0 0,1 2 0,-1 0 0,-1 1 0,1 1 0,30 14 0,-51-20 194,1 1 0,0 0-1,0-1 1,0 1 0,-1 0-1,1 0 1,0-1 0,-1 1 0,1 0-1,0 0 1,-1 0 0,1 0-1,-1 0 1,0 0 0,1 0-1,-1 0 1,0 0 0,0 0-1,1 0 1,-1 0 0,0 0 0,0 1-1,0-1 1,0 0 0,0 0-1,-1 0 1,1 0 0,0 0-1,0 0 1,-1 0 0,1 0-1,-1 0 1,1 0 0,-1 0 0,0 1-1,-25 43 45,19-35-7,-26 50 241,-27 67 0,17-33-1886,26-65-3088</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50.135"/>
    </inkml:context>
    <inkml:brush xml:id="br0">
      <inkml:brushProperty name="width" value="0.05" units="cm"/>
      <inkml:brushProperty name="height" value="0.05" units="cm"/>
      <inkml:brushProperty name="color" value="#E71224"/>
    </inkml:brush>
  </inkml:definitions>
  <inkml:trace contextRef="#ctx0" brushRef="#br0">0 19 11803,'0'0'4601,"132"-18"-4650,-80 18-71,5 0-144,9 16-1552,-13-3-2457,-14 1-2800</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04.005"/>
    </inkml:context>
    <inkml:brush xml:id="br0">
      <inkml:brushProperty name="width" value="0.05" units="cm"/>
      <inkml:brushProperty name="height" value="0.05" units="cm"/>
      <inkml:brushProperty name="color" value="#E71224"/>
    </inkml:brush>
  </inkml:definitions>
  <inkml:trace contextRef="#ctx0" brushRef="#br0">680 28 936,'0'0'6056,"17"-27"-4477,-22 31-1069,1 0 0,0 0 0,0 1 0,1 0-1,-1 0 1,1 0 0,0 0 0,-4 10 0,-24 61-1302,16-39 1061,-208 438 353,199-432-390,-3-2 0,-41 52 0,-21 30 12,-13 45-171,93-154-41,1 0 0,1 0 0,-8 24 0,10-24 3,0-1 0,-2 1 0,1-1 0,-11 14 0,16-25-42,1-1-222,28-21-2605,-5 2 275,-4 0-2642</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44.019"/>
    </inkml:context>
    <inkml:brush xml:id="br0">
      <inkml:brushProperty name="width" value="0.05" units="cm"/>
      <inkml:brushProperty name="height" value="0.05" units="cm"/>
      <inkml:brushProperty name="color" value="#E71224"/>
    </inkml:brush>
  </inkml:definitions>
  <inkml:trace contextRef="#ctx0" brushRef="#br0">66 64 1608,'0'0'11633,"0"-6"-10648,0 3-874,1 0 143,-1 0 0,1-1 0,-1 1 0,0-1 0,0 1 0,0-1 0,-1 1 0,1-1 0,-1 1 0,0-1 1,0 1-1,0 0 0,0-1 0,-2-2 0,2 6-234,1 0 1,-1-1-1,1 1 0,-1 0 0,1 0 1,-1 0-1,1 0 0,-1 0 1,1 0-1,-1 1 0,1-1 1,-1 0-1,1 0 0,-1 0 1,1 0-1,-1 1 0,1-1 1,-1 0-1,1 0 0,0 1 1,-1-1-1,1 0 0,-1 1 0,1-1 1,0 0-1,-1 1 0,1-1 1,0 0-1,0 1 0,-1-1 1,1 1-1,0-1 0,0 1 1,0-1-1,-1 1 0,1-1 1,0 1-1,0-1 0,0 1 1,0-1-1,0 1 0,0-1 0,0 1 1,-3 34-307,2-20 303,-13 172-202,10-99 239,-17 90 0,21-178-106,0 0 0,0 0 0,0 0 0,0 0 1,1 0-1,-1 0 0,0 0 0,0 0 0,0 0 0,0 1 0,0-1 0,0 0 0,1 0 1,-1 0-1,0 0 0,0 0 0,0 0 0,0 0 0,0 0 0,0 0 0,0 0 0,0 0 1,1 1-1,-1-1 0,0 0 0,0 0 0,0 0 0,0 0 0,0 0 0,0 0 0,0 1 1,0-1-1,0 0 0,0 0 0,0 0 0,0 0 0,0 0 0,0 1 0,10-17-3821,-7 10 1188,6-10-7221</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12.734"/>
    </inkml:context>
    <inkml:brush xml:id="br0">
      <inkml:brushProperty name="width" value="0.05" units="cm"/>
      <inkml:brushProperty name="height" value="0.05" units="cm"/>
      <inkml:brushProperty name="color" value="#E71224"/>
    </inkml:brush>
  </inkml:definitions>
  <inkml:trace contextRef="#ctx0" brushRef="#br0">817 0 392,'0'0'11241,"-4"3"-11178,-5 4-21,0 1 1,1 0-1,0 0 1,1 0-1,-1 1 0,2 1 1,-11 16-1,-40 86 651,22-40-264,-58 103 914,-222 369-170,271-481-1072,2 2 0,4 1 1,2 3-1,-39 106 0,73-170-357,1 1 0,0 0-1,0 0 1,1 0-1,0-1 1,0 7-1,0-4-2118,9-8-2256</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49.766"/>
    </inkml:context>
    <inkml:brush xml:id="br0">
      <inkml:brushProperty name="width" value="0.05" units="cm"/>
      <inkml:brushProperty name="height" value="0.05" units="cm"/>
      <inkml:brushProperty name="color" value="#E71224"/>
    </inkml:brush>
  </inkml:definitions>
  <inkml:trace contextRef="#ctx0" brushRef="#br0">0 40 11306,'0'0'4675,"4"-9"-4450,-3 6-195,12-22-87,-12 24 55,-1 1 0,0 0 0,0 0 0,0 0 1,0 0-1,0 0 0,0 0 0,0 0 0,0 0 0,0-1 0,0 1 1,1 0-1,-1 0 0,0 0 0,0 0 0,0 0 0,0 0 0,0 0 1,0 0-1,1 0 0,-1 0 0,0 0 0,0 0 0,0 0 1,0 0-1,0 0 0,0 0 0,1 0 0,-1 0 0,0 0 0,0 0 1,0 0-1,0 0 0,0 0 0,0 0 0,1 0 0,-1 0 0,0 0 1,0 0-1,0 0 0,0 1 0,0-1 0,0 0 0,0 0 0,0 0 1,1 0-1,-1 0 0,0 0 0,0 0 0,0 1 0,0-1 0,0 0 1,0 0-1,0 0 0,0 0 0,0 0 0,3 23-92,-6 111 291,7 159 6,-3-287-196,-1 0-1,2 1 0,-1-1 1,1 0-1,0 0 0,0 0 1,0-1-1,1 1 0,0 0 1,0-1-1,1 0 0,-1 1 1,1-2-1,0 1 0,1 0 0,-1-1 1,1 0-1,0 0 0,0 0 1,0 0-1,0-1 0,1 0 1,0 0-1,-1 0 0,1-1 1,11 3-1,9 1-281,0 0 0,0-2 0,1-2 0,52 0 0,-44-2-933,-1-2-1,0-1 0,-1-1 0,1-2 1,64-21-1,-26 0-3921</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49.726"/>
    </inkml:context>
    <inkml:brush xml:id="br0">
      <inkml:brushProperty name="width" value="0.2" units="cm"/>
      <inkml:brushProperty name="height" value="0.2" units="cm"/>
      <inkml:brushProperty name="color" value="#008C3A"/>
    </inkml:brush>
  </inkml:definitions>
  <inkml:trace contextRef="#ctx0" brushRef="#br0">56 0 32,'0'0'393,"0"0"-163,0 0-85,0 0-17,0 0 71,0 0-50,-8 2-39,6-2-102,0 0 0,0 0 0,-1 0 1,2 0-1,-2 1 0,2-1 0,-2 2 1,2-2-1,-2 1 0,1-1 0,0 2 1,0-1-1,1-1 0,-1 2 0,-1 0 1,2-1-1,-2 2-8,2 1 15,-2 0-1,2-1 1,1 1 0,-2 0 0,1 0-1,-1 0 1,2-1 0,0 2 0,-1-2-1,1 2 1,0-2 0,0 2 0,0 1-15,0 34 71,1 1 0,2 0 0,1-1-1,2-1 1,3 10-71,19 62 14,3-4 0,5 1 0,12 17-14,-46-124-66,-1 1-1,-1 1 1,1-1 0,-1 1-1,0-2 1,2 1 0,-2 1 0,0-1-1,0 1 1,0-2 0,0 3 0,0-3-1,0 2 1,0-1 0,0 1 0,-2 0 66,-6 10-806</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50.351"/>
    </inkml:context>
    <inkml:brush xml:id="br0">
      <inkml:brushProperty name="width" value="0.05" units="cm"/>
      <inkml:brushProperty name="height" value="0.05" units="cm"/>
      <inkml:brushProperty name="color" value="#E71224"/>
    </inkml:brush>
  </inkml:definitions>
  <inkml:trace contextRef="#ctx0" brushRef="#br0">234 336 4945,'0'0'6705,"-22"-6"-5627,-73-18-287,91 23-733,1 0 0,0 1 1,-1-1-1,0 0 0,1 1 1,-1 0-1,1 0 0,-1 0 0,1 0 1,-1 1-1,1-1 0,-1 1 0,1 0 1,-1 0-1,1 0 0,0 1 1,-1-1-1,1 1 0,0-1 0,0 1 1,0 0-1,0 0 0,1 1 0,-1-1 1,0 1-1,1-1 0,0 1 0,-1 0 1,1 0-1,0 0 0,1 0 1,-3 5-1,1 0-100,0-1 1,1 1-1,0 0 1,0 0-1,1 0 1,0 0-1,1 0 0,0 1 1,0-1-1,1 0 1,1 10-1,0-14 41,-1 0-1,1 0 1,0 0-1,0 0 0,0 0 1,0 0-1,1 0 1,0-1-1,-1 1 1,1-1-1,0 0 0,1 0 1,-1 0-1,1 0 1,-1-1-1,1 0 1,0 1-1,0-1 0,0 0 1,0-1-1,0 1 1,0-1-1,7 2 1,8 1 94,0 0 0,1-1 1,-1-1-1,23 0 1,-7-3-426,1-1-1,-1-1 1,0-2 0,0-2 0,-1-1 0,0-1 0,48-21 0,-55 18 103,-1-1 0,-1-1 0,0-1 0,0-1-1,-2-1 1,0-1 0,-1-1 0,-1-1 0,30-37 0,-44 47 533,-1-1 1,0 0-1,0 1 0,-1-2 1,-1 1-1,0-1 0,0 1 1,-1-1-1,2-20 0,-1-2 1599,-2-58 0,-2 71-1345,-3 68-657,-12 76 1,-2 4 45,4 416 490,14-529-434,0-1 0,1 1 1,0-1-1,1 0 0,0 0 1,1 0-1,1 0 0,10 20 1,-12-28-6,-1 0 1,1-1-1,0 1 1,0-1 0,1 0-1,-1 0 1,1 0-1,0 0 1,0-1 0,0 1-1,0-1 1,1 0-1,-1 0 1,1-1-1,0 1 1,0-1 0,0 0-1,0-1 1,0 1-1,0-1 1,0 0-1,1 0 1,5 0 0,-8-1 9,0-1 1,0 1-1,0-1 1,0 0 0,0 0-1,0 0 1,0 0 0,-1-1-1,1 1 1,0-1 0,-1 1-1,1-1 1,-1 0-1,0 0 1,0 0 0,1 0-1,-1-1 1,-1 1 0,1-1-1,0 1 1,0-1 0,-1 1-1,0-1 1,1 0-1,-1 0 1,0 0 0,-1 0-1,2-4 1,2-6-14,-1-1-1,-1 0 1,0 0 0,0-25 0,-2 15-106,-1 0 0,-1 1 0,0-1 1,-2 1-1,-1-1 0,-1 1 1,-1 1-1,0-1 0,-2 1 1,-1 0-1,0 1 0,-2 1 1,-1-1-1,0 2 0,-20-24 1,32 43 63,1 0 0,-1-1 1,0 1-1,1-1 1,-1 0-1,1 1 1,-1-1-1,1 1 1,-1-1-1,1 0 1,0 1-1,-1-1 1,1 0-1,0 1 1,-1-1-1,1 0 1,0 0-1,0 1 1,0-1-1,-1 0 0,1 0 1,0 0-1,0 1 1,0-1-1,1 0 1,-1 0-1,0 1 1,0-1-1,0 0 1,0 0-1,1 1 1,-1-1-1,0 0 1,1 1-1,-1-1 1,1 0-1,0 0 1,26-12-4919,-25 12 4649,32-10-4542</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4:50.720"/>
    </inkml:context>
    <inkml:brush xml:id="br0">
      <inkml:brushProperty name="width" value="0.05" units="cm"/>
      <inkml:brushProperty name="height" value="0.05" units="cm"/>
      <inkml:brushProperty name="color" value="#E71224"/>
    </inkml:brush>
  </inkml:definitions>
  <inkml:trace contextRef="#ctx0" brushRef="#br0">57 5 10266,'0'0'7970,"-9"-4"-8066,5 81 8,-5 33-16,-4 27 208,0-7-88,4-28 64,9-33-32,0-21-48,0 9-280,9-12-2497,4-9-3072</inkml:trace>
  <inkml:trace contextRef="#ctx0" brushRef="#br0" timeOffset="1">70 409 13259,'0'0'4329,"136"-47"-4329,-66 37-64,5 4 64,26 6-248,-23 2-2305,-21 10-3664</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09.077"/>
    </inkml:context>
    <inkml:brush xml:id="br0">
      <inkml:brushProperty name="width" value="0.05" units="cm"/>
      <inkml:brushProperty name="height" value="0.05" units="cm"/>
      <inkml:brushProperty name="color" value="#E71224"/>
    </inkml:brush>
  </inkml:definitions>
  <inkml:trace contextRef="#ctx0" brushRef="#br0">698 0 6753,'0'0'6308,"0"9"-5693,-2 13-427,-1-1-1,-1 1 0,-1-1 0,0 0 1,-2 0-1,-16 35 0,3-6 43,-346 738 1190,344-746-1360,-149 335 343,128-278-379,36-83-72,4-10 18,0 0-1,0 0 1,1 0 0,0 0 0,0 1 0,1-1 0,0 1 0,-1 11 0,2-18-38,1 1 1,-1-1-1,1 1 0,-1-1 0,1 1 1,-1-1-1,1 0 0,0 1 1,-1-1-1,1 0 0,0 1 1,-1-1-1,1 0 0,-1 0 0,1 0 1,0 1-1,0-1 0,-1 0 1,1 0-1,0 0 0,-1 0 0,1 0 1,0 0-1,-1 0 0,1-1 1,0 1-1,-1 0 0,1 0 1,0-1-1,25-4-1883,3-9-2030</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11.844"/>
    </inkml:context>
    <inkml:brush xml:id="br0">
      <inkml:brushProperty name="width" value="0.05" units="cm"/>
      <inkml:brushProperty name="height" value="0.05" units="cm"/>
      <inkml:brushProperty name="color" value="#E71224"/>
    </inkml:brush>
  </inkml:definitions>
  <inkml:trace contextRef="#ctx0" brushRef="#br0">826 1 7698,'0'0'6777,"-10"21"-6285,-174 274 510,23-39-255,-61 85-436,-2 5-14,206-311-325,17-33 38,0 0 1,0-1-1,1 1 0,-1 0 0,0 0 0,1 0 0,-1 0 0,1 0 1,0 0-1,0 0 0,0 1 0,0-1 0,0 0 0,0 0 0,1 4 0,3-5-221,0 0 0,0 1-1,-1-1 1,1-1 0,0 1-1,0 0 1,0-1-1,0 0 1,0 0 0,0 0-1,0-1 1,0 1-1,7-3 1,13-7-4155,-5-5-3767</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28.053"/>
    </inkml:context>
    <inkml:brush xml:id="br0">
      <inkml:brushProperty name="width" value="0.05" units="cm"/>
      <inkml:brushProperty name="height" value="0.05" units="cm"/>
      <inkml:brushProperty name="color" value="#E71224"/>
    </inkml:brush>
  </inkml:definitions>
  <inkml:trace contextRef="#ctx0" brushRef="#br0">7 10 6249,'0'0'5872,"0"0"-5785,-1 0-1,1 0 0,0 0 1,0 0-1,-1 0 0,1 0 1,0 0-1,0-1 1,-1 1-1,1 0 0,0 0 1,0 0-1,-1 0 0,1 0 1,0 0-1,0-1 0,0 1 1,0 0-1,-1 0 0,1 0 1,0-1-1,0 1 1,0 0-1,0 0 0,0 0 1,-1-1-1,1 1 0,0 0 1,0 0-1,0-1 0,0 1 1,0 0-1,0 0 1,0-1-1,0 1 0,0 0 1,61-3-35,0 2 0,0 4 1,61 10-1,22 0-8,-22-5-3,683 61-426,-650-43-174,-73-11 433,0-3 1,93 1-1,141-38 308,-68 3-92,54-2 270,-100 6 388,-41 15-697,0 7-1,187 28 1,-131 6-94,-148-23 81,0-3 0,116 4 0,89-20 83,296 10-460,-266 3-390,-261-11 736,0-1 0,0-2 0,-1-2 0,0-2 0,42-15 1,-79 22-46,-6 0-381,-10 2-1084,10 0 1213,-20 0-3567</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29.137"/>
    </inkml:context>
    <inkml:brush xml:id="br0">
      <inkml:brushProperty name="width" value="0.05" units="cm"/>
      <inkml:brushProperty name="height" value="0.05" units="cm"/>
      <inkml:brushProperty name="color" value="#E71224"/>
    </inkml:brush>
  </inkml:definitions>
  <inkml:trace contextRef="#ctx0" brushRef="#br0">917 1 1464,'0'0'8753,"-21"15"-8214,-253 222 2008,155-118-2112,5 5 1,5 6-1,-143 221 1,249-345-524,0-2-152,0 0 0,0 0 0,1 1 0,-1-1 0,1 1 0,0 0 0,1 0 0,-1-1 0,1 1 0,0 0 0,0 8 0,4-1-3739,11-10-3631</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29.498"/>
    </inkml:context>
    <inkml:brush xml:id="br0">
      <inkml:brushProperty name="width" value="0.05" units="cm"/>
      <inkml:brushProperty name="height" value="0.05" units="cm"/>
      <inkml:brushProperty name="color" value="#E71224"/>
    </inkml:brush>
  </inkml:definitions>
  <inkml:trace contextRef="#ctx0" brushRef="#br0">794 0 7034,'0'0'2576,"-171"160"-1904,53-45-264,8-7 152,10-11-71,12-16 79,35-28-8,-4-2-280,9 0-120,17-13-80,14-8-160,17-11-1064,9-7-1777,17-10-2080</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29.938"/>
    </inkml:context>
    <inkml:brush xml:id="br0">
      <inkml:brushProperty name="width" value="0.05" units="cm"/>
      <inkml:brushProperty name="height" value="0.05" units="cm"/>
      <inkml:brushProperty name="color" value="#E71224"/>
    </inkml:brush>
  </inkml:definitions>
  <inkml:trace contextRef="#ctx0" brushRef="#br0">1033 1 7009,'0'0'2060,"-25"26"-1354,-372 389 1843,-43 34-959,426-435-1529,-77 83 550,82-87-562,1 1 1,0 0-1,1 0 1,0 1-1,1 0 1,0 0-1,-4 15 1,9-26-87,1 1 1,-1-1 0,0 1-1,1-1 1,0 1-1,-1-1 1,1 1 0,0-1-1,0 1 1,0-1-1,0 1 1,0-1 0,0 1-1,0-1 1,0 1-1,1 0 1,-1-1-1,0 1 1,1-1 0,0 0-1,-1 1 1,1-1-1,0 1 1,0-1 0,1 2-1,1-2-106,1 1-1,-1-1 0,0 1 1,1-1-1,0 0 1,-1-1-1,1 1 0,0-1 1,-1 1-1,1-1 1,5-1-1,24 1-1001,0-2-1,0-2 1,64-15 0,3-8-1049</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0.327"/>
    </inkml:context>
    <inkml:brush xml:id="br0">
      <inkml:brushProperty name="width" value="0.05" units="cm"/>
      <inkml:brushProperty name="height" value="0.05" units="cm"/>
      <inkml:brushProperty name="color" value="#E71224"/>
    </inkml:brush>
  </inkml:definitions>
  <inkml:trace contextRef="#ctx0" brushRef="#br0">883 57 7634,'0'0'6041,"-19"5"-5630,2 0-304,0 0 1,0 1 0,1 0-1,0 2 1,0 0-1,1 0 1,-1 2 0,2 0-1,-17 14 1,-507 487 1636,532-504-1777,-83 95 123,82-93-183,0 1 1,1 0-1,0 0 0,0 1 0,1 0 1,0 0-1,1 0 0,-5 23 1,9-33-24,-1 0 1,1 0 0,0 0-1,0 0 1,0 1 0,1-1-1,-1 0 1,0 0 0,0 0-1,1 0 1,-1 0-1,0 1 1,1-1 0,-1 0-1,1 0 1,-1 0 0,1 0-1,0 0 1,0-1 0,-1 1-1,1 0 1,0 0 0,0 0-1,0 0 1,0-1-1,0 1 1,0-1 0,0 1-1,0 0 1,0-1 0,0 0-1,0 1 1,0-1 0,0 0-1,0 1 1,0-1 0,1 0-1,-1 0 1,0 0-1,0 0 1,2 0 0,34 2-2735</inkml:trace>
  <inkml:trace contextRef="#ctx0" brushRef="#br0" timeOffset="0.99">1554 0 10458,'0'0'5633,"-202"184"-5465,49-36-96,4-2 225,26-28-241,40-41 32,43-32 144,1 5-136,8 3-96,14 4-961,17-15-2943,0-17-1346</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0.667"/>
    </inkml:context>
    <inkml:brush xml:id="br0">
      <inkml:brushProperty name="width" value="0.05" units="cm"/>
      <inkml:brushProperty name="height" value="0.05" units="cm"/>
      <inkml:brushProperty name="color" value="#E71224"/>
    </inkml:brush>
  </inkml:definitions>
  <inkml:trace contextRef="#ctx0" brushRef="#br0">723 0 8706,'0'0'7441,"-127"142"-7209,22-18 121,-9 3-345,13-21 328,22-35-328,36-21 96,-6 1-96,10 4-16,4 6-96,13-17-4057,13-19-888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50.273"/>
    </inkml:context>
    <inkml:brush xml:id="br0">
      <inkml:brushProperty name="width" value="0.2" units="cm"/>
      <inkml:brushProperty name="height" value="0.2" units="cm"/>
      <inkml:brushProperty name="color" value="#008C3A"/>
    </inkml:brush>
  </inkml:definitions>
  <inkml:trace contextRef="#ctx0" brushRef="#br0">1 345 56,'0'0'399,"0"0"-209,0 0-103,0 0-58,0 0 0,0 0 16,17-21-20,31-26-77,1 1 0,13-6 52,-48 41-37,-11 11 33,0-4-1,0 3 0,-1-1 0,1 1 1,0-1-1,-2-1 0,2 1 0,0-1 0,-2 0 1,2 0-1,-1 1 0,0-1 0,0 0 1,-1 0-1,1 0 0,-1-1 0,0 1 1,1-1-1,-1 0 0,1 1 0,-2 0 0,1-2 1,-1 2-1,0 0 0,0-2 5,0 5 8,0 0-1,0 0 1,0 0 0,0-1-1,0 1 1,-1 0 0,1 0-1,0 0 1,0-2 0,0 2-1,-2 0 1,2 0 0,0 0-1,0 0 1,-1 0-1,1-1 1,0 1 0,0 0-1,-2 0 1,2 0 0,0 0-1,0 0 1,-1 0 0,1 0-1,0 0 1,0 0 0,-1 0-1,1 0 1,0 0-1,0 0 1,-2 0 0,2 0-1,0 0 1,0 1 0,-1-1-1,1 0 1,0 0 0,0 0-1,-2 0 1,2 0 0,0 2-1,0-2 1,0 0 0,-1 0-1,1 0 1,0 1-1,0-1 1,0 0-8,-18 16 117,15-8-90,0 0 0,0 1-1,0-1 1,2 2 0,-2-2-1,2 1 1,1 1 0,-2-2-1,2 1 1,0 1 0,0 1-27,2-10 1,-2 1 0,1-1 0,-1 1-1,2 0 1,-2-1 0,1 1 0,0-1 0,-1 1 0,2-1 0,-1 1 0,1-2 0,-1 2 0,1-1 0,-2-1 0,1 2 0,0-1 0,1-1 0,-1 0 0,1 2 0,0-2 0,0 1 0,-1-1 0,1 0 0,-1 0 0,0 0 0,1 2 0,-1-2 0,1 0-1,-1-2 1,2 2 0,-2 0 0,2 0-1,55-6-14,-54 6 15,-1-1 1,1-1-1,-1 0 1,0 1-1,1-1 0,-1 1 1,0-2-1,-1 1 1,1-1-1,0 0 1,0 1-1,0-1 1,-1 0-1,1 0 1,-1-1-1,0 1 1,0 0-1,1-3-1,-2 4 9,-1 1 0,2-1 0,-2-1 0,1 1 0,-1 1 0,0-2-1,0 1 1,1 0 0,-1-1 0,0 2 0,0-3 0,-1 3 0,1-1 0,0-1 0,0 2 0,-1-1 0,1-1-1,0 1 1,-2 1 0,2-1 0,-1-1 0,-1 1 0,1 1 0,1-1 0,-2 1 0,1-1 0,0 0 0,-1 1-1,1-1 1,-1 1 0,1-1 0,0 0 0,-1 2 0,-1-1-9,-46-32 207,35 25-169,1 0-1,-1-2 0,2 1 0,-2-4-37,12 13-40,1-1 0,1-1 0,-2 1-1,1-1 1,1 0 0,-1 1 0,1-1 0,-2 1 0,2-1 0,-1-1-1,1 1 1,0 1 0,-2-1 0,2 1 0,0-1 0,0 0-1,0-1 1,0 2 40,0-12-844</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1.037"/>
    </inkml:context>
    <inkml:brush xml:id="br0">
      <inkml:brushProperty name="width" value="0.05" units="cm"/>
      <inkml:brushProperty name="height" value="0.05" units="cm"/>
      <inkml:brushProperty name="color" value="#E71224"/>
    </inkml:brush>
  </inkml:definitions>
  <inkml:trace contextRef="#ctx0" brushRef="#br0">1 0 12139,'0'0'4945,"35"146"-4849,0-65 152,4 10 72,6 1-272,-1-1 128,-13-6-160,4-8 96,-18-8-112,-17 4-1448,0-18-3594,-21-17-4632</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1.414"/>
    </inkml:context>
    <inkml:brush xml:id="br0">
      <inkml:brushProperty name="width" value="0.05" units="cm"/>
      <inkml:brushProperty name="height" value="0.05" units="cm"/>
      <inkml:brushProperty name="color" value="#E71224"/>
    </inkml:brush>
  </inkml:definitions>
  <inkml:trace contextRef="#ctx0" brushRef="#br0">0 0 13587,'0'0'3241,"75"158"-3265,-10-38 48,10 26 256,-5-8-144,-17-29 160,-18-36-288,-18-24 152,1 3-160,-9 3-104,-9 6-1777,-9-20-2888,-18-13-2848</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1.749"/>
    </inkml:context>
    <inkml:brush xml:id="br0">
      <inkml:brushProperty name="width" value="0.05" units="cm"/>
      <inkml:brushProperty name="height" value="0.05" units="cm"/>
      <inkml:brushProperty name="color" value="#E71224"/>
    </inkml:brush>
  </inkml:definitions>
  <inkml:trace contextRef="#ctx0" brushRef="#br0">881 233 10098,'0'0'4161,"40"174"-4161,17-34 600,8 14 160,6-6-8,-10-36-239,-22-35-217,-12-18-216,-5-6 16,-5 3-96,-17 13-1025,9-12-2151,-9-20-2633</inkml:trace>
  <inkml:trace contextRef="#ctx0" brushRef="#br0" timeOffset="1">0 0 13515,'0'0'3113,"13"105"-3065,27 15-96,12 50 176,5 13-256,0-7 256,-13-28-208,-18-52 160,-4-21-152,-13-23 72,-9 5-1497,0-10-2408,-4-11-4056</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2.137"/>
    </inkml:context>
    <inkml:brush xml:id="br0">
      <inkml:brushProperty name="width" value="0.05" units="cm"/>
      <inkml:brushProperty name="height" value="0.05" units="cm"/>
      <inkml:brushProperty name="color" value="#E71224"/>
    </inkml:brush>
  </inkml:definitions>
  <inkml:trace contextRef="#ctx0" brushRef="#br0">4 1 1488,'0'0'12659,"-4"159"-12643,22-28-16,21 36 8,-4 8 448,18-15-72,-23-42-120,-8-39-88,-4-22-120,-14-12-112,-4 15-616,0-11-1648,0-10-2369</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2.519"/>
    </inkml:context>
    <inkml:brush xml:id="br0">
      <inkml:brushProperty name="width" value="0.05" units="cm"/>
      <inkml:brushProperty name="height" value="0.05" units="cm"/>
      <inkml:brushProperty name="color" value="#E71224"/>
    </inkml:brush>
  </inkml:definitions>
  <inkml:trace contextRef="#ctx0" brushRef="#br0">1 0 11707,'0'0'3720,"0"144"-3928,8-23 208,23 25 168,4 9-72,-3-26 48,-6-39-8,-17-30-56,0-11-32,-1 2-96,1 0-64,-9 3-1192,0-19-1152,-17-19-2185</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2.970"/>
    </inkml:context>
    <inkml:brush xml:id="br0">
      <inkml:brushProperty name="width" value="0.05" units="cm"/>
      <inkml:brushProperty name="height" value="0.05" units="cm"/>
      <inkml:brushProperty name="color" value="#E71224"/>
    </inkml:brush>
  </inkml:definitions>
  <inkml:trace contextRef="#ctx0" brushRef="#br0">478 0 10698,'0'0'5599,"-2"22"-5649,-1 10-9,1 1 0,2 0-1,1 0 1,11 61-1,34 106 87,-23-113 28,-3 1 0,-5 0 0,7 142 0,-22-222-362,0-1 0,-1 1 1,0 0-1,0 0 0,0 0 0,-1-1 1,-1 1-1,1-1 0,-6 11 1,5-13-343,-1 1 0,1-1 0,-1 1 0,-1-1 1,1 0-1,-1-1 0,-5 5 0,-16 6-6202</inkml:trace>
  <inkml:trace contextRef="#ctx0" brushRef="#br0" timeOffset="1">1 50 11202,'0'0'4628,"0"32"-4981,4 49 512,28 157 0,13-49 157,-10-50-230,24 202 0,-57-323-237,2 56-2130,-4-69 1725,-1 0 0,1 1-1,-1-1 1,0 0 0,0 0 0,-1 0-1,1 0 1,-1 0 0,0-1 0,-5 10-1,-7 1-5759</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33.300"/>
    </inkml:context>
    <inkml:brush xml:id="br0">
      <inkml:brushProperty name="width" value="0.05" units="cm"/>
      <inkml:brushProperty name="height" value="0.05" units="cm"/>
      <inkml:brushProperty name="color" value="#E71224"/>
    </inkml:brush>
  </inkml:definitions>
  <inkml:trace contextRef="#ctx0" brushRef="#br0">506 0 9794,'0'0'4609,"-39"160"-4737,39-10 480,0 22-200,4-7 216,9-20-352,0-42 136,-8-26-80,3-26-72,-8-1-1328,0-11-1729,0-9-2288</inkml:trace>
  <inkml:trace contextRef="#ctx0" brushRef="#br0" timeOffset="1">1 350 2537,'0'0'9386,"17"100"-9250,-8-43-136,13 29-465,-4-13-1031,-1-16-1152</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06.541"/>
    </inkml:context>
    <inkml:brush xml:id="br0">
      <inkml:brushProperty name="width" value="0.05" units="cm"/>
      <inkml:brushProperty name="height" value="0.05" units="cm"/>
      <inkml:brushProperty name="color" value="#E71224"/>
    </inkml:brush>
  </inkml:definitions>
  <inkml:trace contextRef="#ctx0" brushRef="#br0">900 0 6145,'0'0'5437,"-6"6"-5243,-73 70 146,4 5 1,3 2 0,4 4-1,4 2 1,3 3 0,-49 103-1,-76 133 81,122-219-420,43-75 53,-2-1 0,-42 48 0,59-77 111</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07.276"/>
    </inkml:context>
    <inkml:brush xml:id="br0">
      <inkml:brushProperty name="width" value="0.05" units="cm"/>
      <inkml:brushProperty name="height" value="0.05" units="cm"/>
      <inkml:brushProperty name="color" value="#E71224"/>
    </inkml:brush>
  </inkml:definitions>
  <inkml:trace contextRef="#ctx0" brushRef="#br0">701 107 5657,'0'0'3208,"17"-17"-3018,5-3-140,-11 11-19,0-2 0,0 1 0,-1-2-1,12-15 1,-159 236 4058,-61 149-3541,27-47-190,142-261-289,-203 367 170,225-405-298,1 1 0,0 0 1,1 1-1,1-1 0,-6 25 1,28-53-8703</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08.123"/>
    </inkml:context>
    <inkml:brush xml:id="br0">
      <inkml:brushProperty name="width" value="0.05" units="cm"/>
      <inkml:brushProperty name="height" value="0.05" units="cm"/>
      <inkml:brushProperty name="color" value="#E71224"/>
    </inkml:brush>
  </inkml:definitions>
  <inkml:trace contextRef="#ctx0" brushRef="#br0">745 0 5009,'0'0'6581,"-1"9"-6178,-23 49 70,-2-1-1,-39 63 1,-12 25 239,-167 409 394,90-196-604,140-324-660,-2 0 1,-2-1-1,-1 0 0,-45 57 0,50-79-2670,5-8-967</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7.781"/>
    </inkml:context>
    <inkml:brush xml:id="br0">
      <inkml:brushProperty name="width" value="0.2" units="cm"/>
      <inkml:brushProperty name="height" value="0.2" units="cm"/>
      <inkml:brushProperty name="color" value="#008C3A"/>
    </inkml:brush>
  </inkml:definitions>
  <inkml:trace contextRef="#ctx0" brushRef="#br0">726 1 888,'0'0'414,"0"0"-105,0 0-129,0 0-17,0 0-62,0 0-52,-21 32 7,-281 481 366,-32 98-202,320-586-462,1 2 0,2 1 0,-2 4 242,-5 14-836</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52.467"/>
    </inkml:context>
    <inkml:brush xml:id="br0">
      <inkml:brushProperty name="width" value="0.2" units="cm"/>
      <inkml:brushProperty name="height" value="0.2" units="cm"/>
      <inkml:brushProperty name="color" value="#008C3A"/>
    </inkml:brush>
  </inkml:definitions>
  <inkml:trace contextRef="#ctx0" brushRef="#br0">1 150 368,'0'0'666,"0"0"-373,0 0-80,0 0-39,0 0-21,0 0-58,0-9-45,0 9-49,4-37 29,-4 37-31,0-1 0,0-1 0,0 2 0,2-1 0,-2 1 0,0-2 0,0 2 0,1-2 0,-1 2 0,1-1 0,-1 1 0,0-2 0,2 2 0,-2-1 0,1 1 0,-1 0 0,2-2 0,-2 2 0,1 0 0,-1-1 0,1 1 0,-1 0 0,2 0 0,-2 0 0,1-2 0,1 2 0,-2 0 0,1 0 0,-1 0 0,2 0 0,-1 0 0,-1 0 0,1 0 0,-1 0 0,2 0 0,-1 0 0,-1 2 0,2-2 0,-2 0 1,1 0-1,-1 0 0,1 1 0,-1-1 0,2 0 0,-2 2 0,1-2 0,-1 0 0,2 1 0,-2-1 0,1 2 1,3 3 0,0-2 0,1 2 0,-1-1 0,0 1 0,0 1 0,-1-1 0,0 0 0,1 1-1,-1 0 1,-2-1 0,4 6 0,21 79 57,-10-31-15,-6-37 144,-16-55 153,-1 0-182,4 12-208,2 1 0,1-1 0,0 2 0,0-2 0,3 1 0,-2-1 51,0 13-32,1 2-1,-2 0 1,1-1 0,2 1-1,-1-2 1,0 2 0,0 0-1,1 1 1,-1-1 0,3-1-1,-3 1 1,3 1 0,-3 0-1,3-1 1,-1 1 0,0 1-1,2-1 1,-2 2 0,4-4 32,2 1-798</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44.899"/>
    </inkml:context>
    <inkml:brush xml:id="br0">
      <inkml:brushProperty name="width" value="0.05" units="cm"/>
      <inkml:brushProperty name="height" value="0.05" units="cm"/>
      <inkml:brushProperty name="color" value="#E71224"/>
    </inkml:brush>
  </inkml:definitions>
  <inkml:trace contextRef="#ctx0" brushRef="#br0">76 1 12243,'0'0'4958,"60"29"-4634,-57-26-334,0-1-1,0 1 1,-1 0 0,1 0-1,-1 0 1,0 0-1,0 0 1,0 0 0,0 1-1,-1-1 1,1 1 0,-1-1-1,0 1 1,0 0-1,0-1 1,0 8 0,0 67 137,-2-44-79,0-25-51,0 0 0,0-1 0,-1 1 0,0-1 0,0 0 0,-1 0 0,0 0 0,0 0 0,-1 0 0,0 0 0,0-1 0,-1 0 1,-10 12-1,11-13 32,-1-1 1,0 0-1,0-1 1,0 1-1,-1-1 1,1 0-1,-1 0 1,0-1 0,0 1-1,0-1 1,-1-1-1,1 1 1,-1-1-1,1 0 1,-1-1-1,0 0 1,-11 1 0,213-18 783,-86 4-2408,-1 7-5825,-82 5 1584</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45.937"/>
    </inkml:context>
    <inkml:brush xml:id="br0">
      <inkml:brushProperty name="width" value="0.05" units="cm"/>
      <inkml:brushProperty name="height" value="0.05" units="cm"/>
      <inkml:brushProperty name="color" value="#E71224"/>
    </inkml:brush>
  </inkml:definitions>
  <inkml:trace contextRef="#ctx0" brushRef="#br0">4 4 10730,'0'0'5391,"0"0"-5393,0 0 0,0 0 0,0 0 0,0 0 0,0 0 1,0 0-1,0 0 0,-1 0 0,1 0 0,0 0 0,0 0 0,0 0 0,0 0 1,0 0-1,0 0 0,0 0 0,-1 0 0,1 0 0,0 0 0,0 0 0,0 0 1,0 0-1,0 0 0,0 0 0,0 0 0,0 0 0,-1 0 0,1 0 0,0 0 1,0 0-1,0-1 0,0 1 0,0 0 0,0 0 0,0 0 0,0 0 0,0 0 1,0 0-1,0 0 0,0 0 0,0-1 0,0 1 0,0 0 0,0 0 0,0 0 1,0 0-1,0 0 0,0 0 0,0 0 0,0 0 0,0-1 0,0 1 0,0 0 1,0 0-1,0 0 0,0 0 0,0 0 0,0 0 0,0 0 0,0 0 0,0-1 1,0 1-1,0 0 0,7 1 4,-1-1 0,0 1 0,0 0 1,0 1-1,0-1 0,0 1 0,0 1 0,0-1 1,0 1-1,-1 0 0,1 0 0,-1 1 0,0-1 1,0 1-1,0 0 0,-1 1 0,0-1 0,1 1 0,-1 0 1,-1 0-1,2 0 0,2 7 0,-5-8-50,1 1-1,-1-1 1,0 1 0,0 0-1,-1 0 1,0-1-1,0 1 1,0 0-1,0 0 1,-1 0 0,1 0-1,-1 0 1,0 0-1,-1 0 1,0 0-1,1 0 1,-1 0-1,-1 0 1,1 0 0,-1-1-1,0 1 1,0-1-1,0 1 1,-1-1-1,1 1 1,-1-1 0,-7 7-1,2-3 98,0 0 0,0-1 0,-1 0 0,0 0 0,0-1 0,-1 0 0,0-1 0,0 0 0,-13 5 0,21-10 204,13 0-229,34-2-18,-30 1-93,0 0 1,0 1 0,2 0-1,-2 1 1,0 1 0,29 6-1,-42-7 94,0 0 1,0 0-1,-1 0 0,1 0 0,0 0 0,-1 0 0,1 0 1,0 0-1,-1 1 0,1-1 0,-1 1 0,0-1 0,0 1 1,1-1-1,-1 1 0,0 0 0,0 0 0,-1-1 1,1 1-1,0 0 0,0 0 0,-1 0 0,1 0 0,-1 0 1,0 0-1,0 0 0,0 0 0,0 0 0,0 0 1,0 0-1,0 0 0,0 0 0,-1 0 0,1 0 0,-1 0 1,0 0-1,1 0 0,-1-1 0,0 1 0,0 0 0,0 0 1,0-1-1,-1 1 0,1-1 0,0 1 0,-1-1 1,1 1-1,-1-1 0,1 0 0,-1 0 0,0 0 0,1 0 1,-1 0-1,-3 2 0,-11 3 6,1 0 0,-1-1 0,0 0 1,0-2-1,-1 0 0,0 0 0,1-2 0,-20 0 1</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46.787"/>
    </inkml:context>
    <inkml:brush xml:id="br0">
      <inkml:brushProperty name="width" value="0.05" units="cm"/>
      <inkml:brushProperty name="height" value="0.05" units="cm"/>
      <inkml:brushProperty name="color" value="#E71224"/>
    </inkml:brush>
  </inkml:definitions>
  <inkml:trace contextRef="#ctx0" brushRef="#br0">37 1 6905,'0'0'6867,"-5"11"-6653,-1 4-118,0 1 1,2-1-1,0 1 1,0 0-1,2 1 1,0-1-1,0 17 1,1-7-36,0-17-1,1 0 0,0 0 0,0-1 1,1 1-1,0 0 0,4 12 1,-4-19-69,0 1 1,0-1 0,0 0 0,1 0 0,-1 1 0,1-1 0,-1 0 0,1 0 0,0-1-1,0 1 1,0 0 0,0-1 0,0 1 0,0-1 0,0 1 0,0-1 0,1 0 0,-1 0-1,0 0 1,1 0 0,-1-1 0,1 1 0,-1-1 0,1 1 0,0-1 0,4 0 0,1 1-264,0-1 0,1 0 0,-1-1 0,0 0 0,1 0 0,-1-1 0,0 0 0,0 0 0,0-1 0,0 0 0,9-5 0,-13 6 273,0-1 0,-1 1 0,1-1 0,-1 1 0,1-1 0,-1 0 0,0-1 0,0 1 0,-1-1 0,1 1 0,-1-1 0,0 0 0,1 1 0,-2-1 0,1 0 0,0-1 0,-1 1 0,0 0 0,0 0 0,0-1 0,0 1 0,-1 0 0,0-7 946,-1 37-547,-1-1 0,-11 45 0,-1 7-117,7-18-530,3 0 0,2 69 0,6-100-2996</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47.149"/>
    </inkml:context>
    <inkml:brush xml:id="br0">
      <inkml:brushProperty name="width" value="0.05" units="cm"/>
      <inkml:brushProperty name="height" value="0.05" units="cm"/>
      <inkml:brushProperty name="color" value="#E71224"/>
    </inkml:brush>
  </inkml:definitions>
  <inkml:trace contextRef="#ctx0" brushRef="#br0">0 1 4441,'0'0'10425,"13"12"-10253,153 159 479,-163-168-646,0 0 1,-1 1-1,1-1 1,-1 2 0,1-1-1,-1-1 1,0 1-1,0 0 1,-1 0-1,1 0 1,-1 0 0,0 1-1,0-1 1,0 0-1,-1 1 1,1-1-1,-1 0 1,0 1 0,0-1-1,-1 0 1,1 1-1,-3 7 1,1-6-91,-1 0 0,1 0 0,-1-1 0,0 1 0,-1-1 0,1 0 0,-1 0 0,0 0 0,0 0 0,0-1 0,-1 0 0,0 0 0,0 0 0,-8 5 0,-22 10-2729,4-6-1456</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47.540"/>
    </inkml:context>
    <inkml:brush xml:id="br0">
      <inkml:brushProperty name="width" value="0.05" units="cm"/>
      <inkml:brushProperty name="height" value="0.05" units="cm"/>
      <inkml:brushProperty name="color" value="#E71224"/>
    </inkml:brush>
  </inkml:definitions>
  <inkml:trace contextRef="#ctx0" brushRef="#br0">0 106 1176,'0'0'12467,"114"-82"-12203,-79 70 152,5 3-416,4 7 0,-5 2-16,5 7 16,-9 15-1840,-9 0-2249</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5:49.260"/>
    </inkml:context>
    <inkml:brush xml:id="br0">
      <inkml:brushProperty name="width" value="0.05" units="cm"/>
      <inkml:brushProperty name="height" value="0.05" units="cm"/>
      <inkml:brushProperty name="color" value="#E71224"/>
    </inkml:brush>
  </inkml:definitions>
  <inkml:trace contextRef="#ctx0" brushRef="#br0">175 0 2985,'0'0'12206,"-22"17"-12120,5-4-66,7-7-15,2-1 0,-1 2 0,1-1 0,0 1 0,0 0 0,1 1 0,0 0 0,0 0 0,1 1 0,0-1 0,0 1 0,1 1 0,0-1 0,1 1 0,-5 14 0,2 7 2,1 0 0,2 0 1,-1 33-1,5-52-5,0 0 0,0 0-1,1-1 1,1 1-1,0 0 1,0-1 0,1 1-1,1-1 1,0 0 0,0 0-1,9 14 1,-10-21 9,0 1 0,1-1-1,-1 0 1,1 0 0,0-1 0,0 1-1,0-1 1,1 0 0,-1 0 0,1 0 0,0-1-1,0 0 1,0 1 0,0-2 0,0 1-1,6 1 1,7 0 45,0-1 1,0-1-1,26-1 0,-21 0-97,-11 0-48,0-1 0,-1 0 1,24-6-1,-33 7 79,0 0 1,0-1-1,0 1 0,1-1 0,-1 0 1,0 1-1,0-1 0,0 0 0,0 0 1,-1 0-1,1-1 0,0 1 0,0 0 1,-1-1-1,1 1 0,-1-1 0,1 0 1,-1 1-1,0-1 0,1 0 0,-1 0 1,0 0-1,0 0 0,0 0 0,-1 0 1,1 0-1,0 0 0,0-3 0,-2 2 62,1 1 0,-1 0 0,0 0 0,0 1 1,1-1-1,-1 0 0,-1 0 0,1 0 0,0 0 0,0 1 0,-1-1 0,1 1 0,-1-1 0,1 1 0,-1-1 0,1 1 0,-1 0 0,0 0 0,0 0 0,0 0 0,0 0 1,0 0-1,-2 0 0,-52-18 138,51 18-159,-68-11-69,41 11-2874</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27.903"/>
    </inkml:context>
    <inkml:brush xml:id="br0">
      <inkml:brushProperty name="width" value="0.05" units="cm"/>
      <inkml:brushProperty name="height" value="0.05" units="cm"/>
      <inkml:brushProperty name="color" value="#E71224"/>
    </inkml:brush>
  </inkml:definitions>
  <inkml:trace contextRef="#ctx0" brushRef="#br0">529 99 7578,'0'0'5790,"-1"26"-4237,-6-11-1529,-1 0 0,-1-1 1,-14 17-1,-11 21 267,6 1-318,10-19 409,-38 56 0,-61 87 382,110-165-717,0 1-1,0 0 0,1 0 0,1 0 1,0 1-1,-4 23 0,5-20-58,-1-1-1,0 1 1,-2-1-1,-8 16 1,-79 169 160,47-112-43,42-66-104,9-18-382,5-14 80,195-349-1073,-190 331 1443,-1-1 0,14-45 0,-6 14-77,-2 15 34,31-50-1,-29 57-22,-1 0-1,15-43 0,-31 70 12,0 1 0,1 0 0,0 0 0,12-14 0,-13 18-10,1 0 1,-1 0-1,-1-1 0,1 1 0,-1-1 1,0 0-1,0 0 0,-1 0 1,0 0-1,0-1 0,0 1 0,1-12 1,-1 10-20,0 1-1,1 0 1,-1 0 0,2 0 0,-1 0 0,8-10 0,1-5-103,-9 17 264,-1 0 0,0 0 0,-1-1 0,1 1 0,-1 0 1,0 0-1,0-1 0,-1 1 0,0-10 0,32 18-275,71 33 147,-84-27-21,0-1-1,0-2 1,1 0-1,0 0 1,0-2-1,1-1 1,21 1 0,-10-4 102,2-1-1083,0 2-1,64 9 1,-97-10 958,-1 0 1,1 0-1,-1 0 1,1 0-1,-1 0 1,1 0-1,0 0 1,-1 0-1,1 0 1,-1 0 0,1 0-1,-1 0 1,1 0-1,-1 0 1,1 1-1,-1-1 1,1 0-1,-1 0 1,1 1-1,-1-1 1,0 0-1,1 1 1,-1-1-1,1 0 1,-1 1 0,0-1-1,1 1 1,-1-1-1,0 0 1,1 1-1,-1-1 1,0 1-1,0-1 1,0 1-1,1-1 1,-1 1-1,0-1 1,0 2 0,-18 12 1351,-10 8-1114,-24 32-64,41-44-48,0 1 0,1 0-1,0 1 1,0 0 0,2 0-1,-1 1 1,-9 21 0,-21 66-256,-71 158 840,95-229-522,-1-1 1,-2 0-1,0-1 0,-26 28 1,31-39-164,1 1 1,0 1-1,-13 29 0,5-8 235,8-17-263,1 1 1,-10 27-1,11 1 1174,-7-24-1131,5-12-80,11-14 85,0 1 0,1-1 0,-1 0 0,0 0 0,0 0 0,0 0-1,0-1 1,0 1 0,0 0 0,0 0 0,0 0 0,0-1 0,0 1 0,-1-1-1,1 1 1,0-1 0,0 1 0,-1-1 0,1 0 0,0 1 0,-1-1 0,1 0 0,0 0-1,-1 0 1,1 0 0,0 0 0,-2-1 0,-18-1 100,0-1 1,1-1-1,-1 0 0,1-2 0,0 0 1,1-2-1,-19-9 0,10 5-135,-1 1 0,-44-11-1,46 18 127,-25-7 66,51 11-225,5-2-165,1 1 0,-1-1 1,0 1-1,1 0 0,-1 1 1,1-1-1,-1 1 0,1 0 1,5 1-1,10-3-2639,-2-1-2569</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28.401"/>
    </inkml:context>
    <inkml:brush xml:id="br0">
      <inkml:brushProperty name="width" value="0.05" units="cm"/>
      <inkml:brushProperty name="height" value="0.05" units="cm"/>
      <inkml:brushProperty name="color" value="#E71224"/>
    </inkml:brush>
  </inkml:definitions>
  <inkml:trace contextRef="#ctx0" brushRef="#br0">0 1 9962,'0'0'6607,"12"0"-6007,25 7-625,0 2 0,55 20 0,-25-6 84,-31-11-795,7 3-1712,-1-9-3790</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28.990"/>
    </inkml:context>
    <inkml:brush xml:id="br0">
      <inkml:brushProperty name="width" value="0.05" units="cm"/>
      <inkml:brushProperty name="height" value="0.05" units="cm"/>
      <inkml:brushProperty name="color" value="#E71224"/>
    </inkml:brush>
  </inkml:definitions>
  <inkml:trace contextRef="#ctx0" brushRef="#br0">5 10 5961,'0'0'10491,"0"0"-10479,-1 0 0,1 0 0,0-1 0,0 1 0,-1 0 0,1 0 0,0 0 0,0 0 0,0 0 0,0-1 1,-1 1-1,1 0 0,0 0 0,0 0 0,0-1 0,0 1 0,0 0 0,-1 0 0,1-1 0,0 1 0,0 0 1,0 0-1,0-1 0,0 1 0,0 0 0,0 0 0,0-1 0,0 1 0,0 0 0,0 0 0,0-1 1,0 1-1,0 0 0,0 0 0,0-1 0,0 1 0,1 0 0,-1 0 0,0 0 0,0-1 0,0 1 0,0 0 1,1-1-1,13 4-44,1 1 1,-1 0 0,0 1 0,0 0-1,-1 1 1,15 9 0,30 12 200,-12-8-224,-23-9-104,0 0 0,1-1 0,0-1-1,1-2 1,0 0 0,38 3 0</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29.964"/>
    </inkml:context>
    <inkml:brush xml:id="br0">
      <inkml:brushProperty name="width" value="0.05" units="cm"/>
      <inkml:brushProperty name="height" value="0.05" units="cm"/>
      <inkml:brushProperty name="color" value="#E71224"/>
    </inkml:brush>
  </inkml:definitions>
  <inkml:trace contextRef="#ctx0" brushRef="#br0">33 289 5209,'0'0'9438,"-6"-1"-5263,-7-3-3489,9-8-898,1-1-1,1 1 1,0-1-1,1 0 1,0 0 0,1 0-1,0 1 1,1-1-1,1 0 1,0 0-1,0 1 1,2-1 0,7-20-1,-6 24 304,-2 0-1,0 0 0,-1-1 0,0 1 1,0-1-1,0-15 0,6 21-1155</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53.740"/>
    </inkml:context>
    <inkml:brush xml:id="br0">
      <inkml:brushProperty name="width" value="0.2" units="cm"/>
      <inkml:brushProperty name="height" value="0.2" units="cm"/>
      <inkml:brushProperty name="color" value="#008C3A"/>
    </inkml:brush>
  </inkml:definitions>
  <inkml:trace contextRef="#ctx0" brushRef="#br0">1 134 224,'0'0'176,"0"0"16,0 0-56,0 0-21,0 0-12,0 0 23,11 2-20,-2 0-91,-2-1 0,0 2 1,0-1-1,0 1 0,0 0 1,0 0-1,-1 2 0,5 1-15,-8-2 9,-1-1 0,1-2 0,0 3 0,0-1 0,0 0 0,-2 2 0,2-2 0,0 0 1,-2 0-1,1 2 0,-1-2 0,0 2 0,1-2 0,-1 2 0,1-2 0,-1 2 0,-1-1 0,0-1 0,1 2 0,-1 0 0,0-2 0,0 2-9,0 50 269,0-47-21,0-35-176,-1-19-91,0-39-26,2 79 45,-1 1 1,0-1-1,1 1 0,1 0 0,-1-1 0,1 1 0,-1 0 0,2 1 0,-2-1 0,2 0 1,-1 0-1,0 1 0,3-3 0,-4 7 0,-1-1 1,1 1 0,1-2 0,-2 2-1,1-2 1,1 2 0,-1-1-1,-1 1 1,1 0 0,1-2 0,-1 2-1,1 0 1,-1 0 0,-1 0 0,1-1-1,1 1 1,-1 0 0,1 0-1,-1 0 1,0 1 0,1-1 0,-2 0-1,1 0 1,1 0 0,-1 2-1,1-2 1,-2 0 0,1 1 0,0-1-1,1 0 1,-2 2 0,1-2-1,1 2 1,-1-1 0,-1-1 0,1 2-1,4 1 2,-3 2 1,3-2 0,-3 2 0,3-1-1,-2 0 1,-1 0 0,1 1 0,0 3-3,35 68 66,-38-76-67,1 0 0,-1 0 0,0 0 0,0 0-1,0 1 1,0-1 0,2 0 0,-2 0 0,0 0 0,0 0-1,0 0 1,1 0 0,-1 0 0,0 0 0,0 0-1,0 0 1,2 0 0,-2 0 0,0 0 0,0 0-1,0 0 1,1 0 0,-1 0 0,0 0 0,0 0-1,0 0 1,1 0 0,-1 0 0,0 0 0,0-1-1,0 1 1,2 0 0,-2 0 0,0 0 0,0 0 0,0 0-1,0 0 1,0-2 0,1 2 0,-1 0 0,0 0-1,0 0 1,0 0 0,0-1 0,0 1 0,0 0-1,0 0 1,0 0 0,0-2 0,0 2 0,0 0-1,0 0 1,0 0 0,0-2 0,0 2 0,0 0 1,7-22-35,-7 21 28,59-164 38,-59 165-30,0 0-1,0-1 1,0 1-1,2 0 0,-2 0 1,0 0-1,0-2 1,0 2-1,0 0 1,0 0-1,1 0 1,-1 0-1,0-1 1,0 1-1,0 0 1,2 0-1,-2 0 1,0 0-1,0 0 0,0 0 1,1 0-1,-1 0 1,0 0-1,0 0 1,0 0-1,1-2 1,-1 2-1,0 0 1,0 0-1,2 2 1,-2-2-1,0 0 1,0 0-1,0 0 1,1 0-1,-1 0 0,0 0 1,0 0-1,0 0 1,2 0-1,-2 0 1,0 0-1,0 1 1,0-1-1,1 0 1,-1 0-1,0 0 1,0 0-1,0 2 1,0-2-1,0 0 0,0 0 1,1 0-1,-1 1 1,0-1-1,0 0 1,0 0-1,0 0 1,0 2-1,0-2 1,0 0-1,15 24-12,-15-23 7,19 50-876,-15-37 111</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0.359"/>
    </inkml:context>
    <inkml:brush xml:id="br0">
      <inkml:brushProperty name="width" value="0.05" units="cm"/>
      <inkml:brushProperty name="height" value="0.05" units="cm"/>
      <inkml:brushProperty name="color" value="#E71224"/>
    </inkml:brush>
  </inkml:definitions>
  <inkml:trace contextRef="#ctx0" brushRef="#br0">9 182 7114,'0'0'9049,"-8"-87"-9369,8 73-1384,0-2 336,0 2-793,0 3 721,0-5 8,0 4-321,0 0-2192</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0.701"/>
    </inkml:context>
    <inkml:brush xml:id="br0">
      <inkml:brushProperty name="width" value="0.05" units="cm"/>
      <inkml:brushProperty name="height" value="0.05" units="cm"/>
      <inkml:brushProperty name="color" value="#E71224"/>
    </inkml:brush>
  </inkml:definitions>
  <inkml:trace contextRef="#ctx0" brushRef="#br0">5 480 3385,'0'0'12274,"0"-27"-12378,0 17-1176,8 0-1377,1 0-1327</inkml:trace>
  <inkml:trace contextRef="#ctx0" brushRef="#br0" timeOffset="1">35 299 4505,'0'0'12899,"-35"-65"-13395,35 43-1225,13 2-2800,-4-1-2632</inkml:trace>
  <inkml:trace contextRef="#ctx0" brushRef="#br0" timeOffset="2">44 80 8330,'0'0'7297,"-26"-69"-10985,30 59-777</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1.077"/>
    </inkml:context>
    <inkml:brush xml:id="br0">
      <inkml:brushProperty name="width" value="0.05" units="cm"/>
      <inkml:brushProperty name="height" value="0.05" units="cm"/>
      <inkml:brushProperty name="color" value="#E71224"/>
    </inkml:brush>
  </inkml:definitions>
  <inkml:trace contextRef="#ctx0" brushRef="#br0">1 379 6889,'0'0'4329,"4"-77"-14651</inkml:trace>
  <inkml:trace contextRef="#ctx0" brushRef="#br0" timeOffset="1">115 101 11811,'0'0'5009,"-66"-87"-7058,80 73-4072</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1.431"/>
    </inkml:context>
    <inkml:brush xml:id="br0">
      <inkml:brushProperty name="width" value="0.05" units="cm"/>
      <inkml:brushProperty name="height" value="0.05" units="cm"/>
      <inkml:brushProperty name="color" value="#E71224"/>
    </inkml:brush>
  </inkml:definitions>
  <inkml:trace contextRef="#ctx0" brushRef="#br0">0 465 10762,'0'0'6306,"22"-90"-6378,-4 80-1977,4-2-3192</inkml:trace>
  <inkml:trace contextRef="#ctx0" brushRef="#br0" timeOffset="1">338 176 12379,'0'0'6529,"9"-102"-6529,26 74-1336,0 4-2865,-5 3-5281</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1.801"/>
    </inkml:context>
    <inkml:brush xml:id="br0">
      <inkml:brushProperty name="width" value="0.05" units="cm"/>
      <inkml:brushProperty name="height" value="0.05" units="cm"/>
      <inkml:brushProperty name="color" value="#E71224"/>
    </inkml:brush>
  </inkml:definitions>
  <inkml:trace contextRef="#ctx0" brushRef="#br0">1 360 10626,'0'0'6634,"31"-110"-6650,-9 98-1417,0 2-207,17 0-416,-4 2-785,-4 2-3296</inkml:trace>
  <inkml:trace contextRef="#ctx0" brushRef="#br0" timeOffset="1">330 143 8130,'0'0'7729,"74"-105"-7729,-47 86-1176,-1 1-5313</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2.164"/>
    </inkml:context>
    <inkml:brush xml:id="br0">
      <inkml:brushProperty name="width" value="0.05" units="cm"/>
      <inkml:brushProperty name="height" value="0.05" units="cm"/>
      <inkml:brushProperty name="color" value="#E71224"/>
    </inkml:brush>
  </inkml:definitions>
  <inkml:trace contextRef="#ctx0" brushRef="#br0">1 335 10458,'0'0'4833,"57"-79"-5009,-49 79-336,14 0-832,0 0-40,5 0-1681</inkml:trace>
  <inkml:trace contextRef="#ctx0" brushRef="#br0" timeOffset="1">509 189 13483,'0'0'6201,"13"-31"-9730,18 31 353,22-2 647,-4 2-287,-5-2-4418</inkml:trace>
  <inkml:trace contextRef="#ctx0" brushRef="#br0" timeOffset="2">1032 93 9874,'0'0'10178,"57"-49"-10810,4 31-656,-4 4-2689,-9 2-3177</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2.572"/>
    </inkml:context>
    <inkml:brush xml:id="br0">
      <inkml:brushProperty name="width" value="0.05" units="cm"/>
      <inkml:brushProperty name="height" value="0.05" units="cm"/>
      <inkml:brushProperty name="color" value="#E71224"/>
    </inkml:brush>
  </inkml:definitions>
  <inkml:trace contextRef="#ctx0" brushRef="#br0">1 52 11923,'0'0'8025,"101"-12"-10513,-44 6-689,-9 0-3640</inkml:trace>
  <inkml:trace contextRef="#ctx0" brushRef="#br0" timeOffset="1">579 12 13435,'0'0'6033,"79"-11"-6537,-39 11-1240,21 0-1329,-13 0-1208,-4 0-768</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2.915"/>
    </inkml:context>
    <inkml:brush xml:id="br0">
      <inkml:brushProperty name="width" value="0.05" units="cm"/>
      <inkml:brushProperty name="height" value="0.05" units="cm"/>
      <inkml:brushProperty name="color" value="#E71224"/>
    </inkml:brush>
  </inkml:definitions>
  <inkml:trace contextRef="#ctx0" brushRef="#br0">1 0 1344,'0'0'17812,"9"0"-17812,8 0-192,5 0-464,13 0-1232,9 0-1185,13 8-864,-9 2 1152,-13 0-3096</inkml:trace>
  <inkml:trace contextRef="#ctx0" brushRef="#br0" timeOffset="1">382 70 1176,'0'0'21101,"22"-6"-20085,-22 4-304,9 2-1896,9 4-552,17 15-801,0-3-2200,-5-2-304</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3.306"/>
    </inkml:context>
    <inkml:brush xml:id="br0">
      <inkml:brushProperty name="width" value="0.05" units="cm"/>
      <inkml:brushProperty name="height" value="0.05" units="cm"/>
      <inkml:brushProperty name="color" value="#E71224"/>
    </inkml:brush>
  </inkml:definitions>
  <inkml:trace contextRef="#ctx0" brushRef="#br0">1 0 5921,'0'0'10362,"30"0"-11074,-12 6 8,8 8-1280,0 0-1209,-8-2-2896</inkml:trace>
  <inkml:trace contextRef="#ctx0" brushRef="#br0" timeOffset="1">264 129 3849,'0'0'12763,"8"2"-11739,-3-2-648,-1 4-360,5 3-32,-5 5-208,-4 18-1665,0-3-2320,0-3-1616</inkml:trace>
  <inkml:trace contextRef="#ctx0" brushRef="#br0" timeOffset="2">391 277 11682,'0'0'5554</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3.710"/>
    </inkml:context>
    <inkml:brush xml:id="br0">
      <inkml:brushProperty name="width" value="0.05" units="cm"/>
      <inkml:brushProperty name="height" value="0.05" units="cm"/>
      <inkml:brushProperty name="color" value="#E71224"/>
    </inkml:brush>
  </inkml:definitions>
  <inkml:trace contextRef="#ctx0" brushRef="#br0">1 1 6601,'0'0'8954,"79"4"-8930,-66 2-24,9 5-1624,0-4-2737,-9-1-2993</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4:54.402"/>
    </inkml:context>
    <inkml:brush xml:id="br0">
      <inkml:brushProperty name="width" value="0.2" units="cm"/>
      <inkml:brushProperty name="height" value="0.2" units="cm"/>
      <inkml:brushProperty name="color" value="#008C3A"/>
    </inkml:brush>
  </inkml:definitions>
  <inkml:trace contextRef="#ctx0" brushRef="#br0">0 57 1552,'0'0'760,"0"0"-223,0 0 63,0 0-248,0 0-56,0 0-296,0 0-24,14-35-584,-14 23-56,0 3-153</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4.035"/>
    </inkml:context>
    <inkml:brush xml:id="br0">
      <inkml:brushProperty name="width" value="0.05" units="cm"/>
      <inkml:brushProperty name="height" value="0.05" units="cm"/>
      <inkml:brushProperty name="color" value="#E71224"/>
    </inkml:brush>
  </inkml:definitions>
  <inkml:trace contextRef="#ctx0" brushRef="#br0">417 1 6969,'0'0'11174,"0"7"-11188,3 27 13,1-1 0,2 1 0,1-1 0,1 0-1,2-1 1,20 44 0,-25-64 3,-2-1 0,0 1-1,0 0 1,-1 1 0,0-1-1,-1 0 1,-1 1 0,0-1 0,0 1-1,-1-1 1,-1 0 0,0 0-1,-1 0 1,0 0 0,-1 0 0,0 0-1,-1-1 1,0 1 0,-1-1-1,0-1 1,-1 1 0,0-1-1,-1 0 1,-12 12 0,12-12-5,-2-1 1,1 0-1,-1 0 1,0-1-1,-1 0 1,1-1-1,-2 0 1,1-1-1,-1 0 1,0-1-1,0 0 1,0-1-1,-1 0 1,1-1-1,-2-1 1,1 0-1,-26 1 1,30-3 25,-4 2 149,0-2-1,0 1 1,0-2 0,0 1-1,0-2 1,0 0 0,0 0-1,1-1 1,-1-1 0,1 0-1,0-1 1,-16-8 0,61 9-1426,-11 4-912,-4 0-3346</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36.438"/>
    </inkml:context>
    <inkml:brush xml:id="br0">
      <inkml:brushProperty name="width" value="0.05" units="cm"/>
      <inkml:brushProperty name="height" value="0.05" units="cm"/>
      <inkml:brushProperty name="color" value="#E71224"/>
    </inkml:brush>
  </inkml:definitions>
  <inkml:trace contextRef="#ctx0" brushRef="#br0">0 0 1424,'0'0'816</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0.425"/>
    </inkml:context>
    <inkml:brush xml:id="br0">
      <inkml:brushProperty name="width" value="0.05" units="cm"/>
      <inkml:brushProperty name="height" value="0.05" units="cm"/>
      <inkml:brushProperty name="color" value="#E71224"/>
    </inkml:brush>
  </inkml:definitions>
  <inkml:trace contextRef="#ctx0" brushRef="#br0">231 82 8970,'0'0'9175,"-3"-13"-8596,-9-40-270,12 52-301,-1 0-1,1 1 1,0-1-1,-1 0 0,1 0 1,-1 0-1,1 1 1,-1-1-1,1 0 0,-1 1 1,1-1-1,-1 0 0,0 1 1,0-1-1,1 1 1,-1-1-1,0 1 0,0-1 1,1 1-1,-1-1 1,0 1-1,0 0 0,0-1 1,0 1-1,0 0 0,1 0 1,-1 0-1,0 0 1,0 0-1,0 0 0,0 0 1,0 0-1,0 0 1,0 0-1,0 0 0,1 1 1,-1-1-1,0 0 1,0 1-1,0-1 0,0 1 1,-1 0-1,1 0 5,-8 3-15,0 1 1,1 0-1,0 0 1,0 1 0,0 1-1,1-1 1,-8 9-1,-44 54 141,53-61-148,0 1 0,0 0 0,1 0-1,0 1 1,1-1 0,0 1 0,1 0-1,0 0 1,-3 20 0,5-24-28,0 0 1,1 0-1,0 0 1,0 0-1,0 0 1,1-1-1,0 1 1,0 0-1,1 0 1,-1 0 0,1-1-1,0 1 1,1-1-1,-1 1 1,1-1-1,0 0 1,1 0-1,5 7 1,2-1-40,0 0 0,1-1 1,0 0-1,0-1 0,1-1 0,0 0 1,1-1-1,0 0 0,0-1 1,27 8-1,-33-12 52,0 0-1,1-1 1,-1 0 0,0 0 0,0-1 0,1 0-1,-1-1 1,0 1 0,1-2 0,-1 1-1,0-1 1,0-1 0,0 1 0,-1-1-1,1 0 1,-1-1 0,1 0 0,-1 0-1,0-1 1,-1 0 0,11-9 0,-10 7 119,-1 1 1,1-1-1,-1-1 1,-1 1-1,1-1 1,-1 0-1,-1-1 1,0 1-1,0-1 1,0 0 0,-1 0-1,-1 0 1,1 0-1,-1 0 1,-1-1-1,1-11 1,-2 21-169,4 1 12,0 0 0,0 0-1,0 1 1,0 0-1,0 0 1,0 0 0,5 4-1,11 6-50,-12-9 80,0 0 1,0-1-1,0 0 0,1 0 0,-1-1 0,1 0 0,-1 0 1,1-1-1,0 0 0,15-2 0,-20 1 38,1 0 1,-1 0-1,0-1 0,1 1 1,-1-1-1,0 0 0,0-1 1,0 1-1,-1 0 0,1-1 1,0 0-1,-1 0 0,0 0 1,0 0-1,0-1 0,0 1 1,0-1-1,-1 0 0,1 0 1,-1 1-1,3-9 0,-4 10 42,0 0 0,-1-1-1,1 1 1,0 0 0,-1-1 0,0 1-1,1 0 1,-1-1 0,0 1-1,0-1 1,0 1 0,-1 0 0,1-1-1,-1 1 1,1 0 0,-1-1-1,0 1 1,1 0 0,-1-1 0,-1 1-1,0-2 1,-1 0-26,-1 0 0,1 0 0,-1 0 0,0 1 0,1 0 0,-2-1-1,1 2 1,0-1 0,-8-4 0,-2 1-20,1 1 0,-1 0 0,0 1 0,0 0 0,-1 1 0,-16-1 0,22 3-75,0 1 0,0-1-1,-1 2 1,1-1-1,0 1 1,-14 4-1,21-5-114,1 1 0,-1-1 0,0 1 0,1 0 1,-1 0-1,1 0 0,-1 0 0,1 0 0,-1 0 0,1 0 0,0 1 0,0-1 0,-1 0 0,1 1 0,-1 2 0,1-2-304,0 1 1,0-1-1,1 0 1,-1 1-1,1-1 1,-1 1-1,1-1 1,0 1 0,0-1-1,0 1 1,1-1-1,-1 0 1,0 1-1,2 3 1,5 10-7558</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0.803"/>
    </inkml:context>
    <inkml:brush xml:id="br0">
      <inkml:brushProperty name="width" value="0.05" units="cm"/>
      <inkml:brushProperty name="height" value="0.05" units="cm"/>
      <inkml:brushProperty name="color" value="#E71224"/>
    </inkml:brush>
  </inkml:definitions>
  <inkml:trace contextRef="#ctx0" brushRef="#br0">9 176 10362,'0'0'6922,"0"4"-7010,0 12 48,0 6-40,0 13 80,0-5-1809,0-8-3160</inkml:trace>
  <inkml:trace contextRef="#ctx0" brushRef="#br0" timeOffset="1">0 1 12515,'0'0'2368</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1.287"/>
    </inkml:context>
    <inkml:brush xml:id="br0">
      <inkml:brushProperty name="width" value="0.05" units="cm"/>
      <inkml:brushProperty name="height" value="0.05" units="cm"/>
      <inkml:brushProperty name="color" value="#E71224"/>
    </inkml:brush>
  </inkml:definitions>
  <inkml:trace contextRef="#ctx0" brushRef="#br0">0 22 8010,'0'0'5533,"4"0"-5340,-3 0-191,1 1 0,-1-1 0,0 0 0,0 0 0,0 1 0,0-1 0,0 0 0,1 1 0,-1 0 0,0-1 0,0 1 0,0-1 0,0 1 0,0 0 0,-1 0 0,1 0 0,0-1 0,0 1 0,0 0 0,-1 0 0,1 0 0,0 0 0,-1 0 0,1 0 0,-1 0 0,1 1 0,-1-1 0,0 0 0,1 0 0,-1 2 0,0 45 510,1-1 63,0-46-493,-1-1-1,1 0 1,-1 0 0,1 0 0,0 0 0,-1 0 0,1 0 0,-1 0 0,1 0 0,-1 0 0,1 0 0,0 0 0,-1-1 0,1 1 0,-1 0 0,1 0 0,-1 0 0,1-1 0,-1 1 0,1 0 0,-1-1 0,1 1 0,-1 0 0,0-1 0,1 1 0,-1-1 0,1 1 0,-1-1 0,0 1 0,1-1 0,-1 0 0,16-14-30,4-9 34,-7 7-25,1 1 1,1 1 0,0 0 0,21-15 0,-36 29-69,1 1 1,-1 0 0,0 0 0,1 0-1,-1-1 1,1 1 0,-1 0 0,1 0-1,-1 0 1,0 0 0,1 0 0,-1 0-1,1 0 1,-1 0 0,1 0 0,-1 0 0,1 0-1,-1 0 1,0 0 0,1 0 0,-1 1-1,1-1 1,-1 0 0,0 0 0,1 0-1,-1 1 1,1-1 0,-1 0 0,0 0-1,1 1 1,-1-1 0,0 0 0,1 1 0,-1-1-1,0 0 1,0 1 0,1-1 0,-1 1-1,0 0 1,9 20-35,-6-14-3,2 5-117,1-2 1,1 1 0,0-1-1,0 0 1,14 14 0,-15-18-616,0-1 0,0 0 1,1 0-1,0 0 1,12 5-1,8 1-3842</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1.649"/>
    </inkml:context>
    <inkml:brush xml:id="br0">
      <inkml:brushProperty name="width" value="0.05" units="cm"/>
      <inkml:brushProperty name="height" value="0.05" units="cm"/>
      <inkml:brushProperty name="color" value="#E71224"/>
    </inkml:brush>
  </inkml:definitions>
  <inkml:trace contextRef="#ctx0" brushRef="#br0">27 65 9642,'0'0'10493,"0"-11"-10106,-1-31-270,1 42-116,0-1 0,0 0 0,-1 1 1,1-1-1,0 1 0,0-1 0,-1 1 0,1-1 0,0 1 0,0-1 0,-1 1 0,1-1 1,-1 1-1,1-1 0,-1 1 0,1-1 0,0 1 0,-1 0 0,0-1 0,1 1 0,-1 0 1,1-1-1,-1 1 0,1 0 0,-1 0 0,1 0 0,-1-1 0,0 1 0,1 0 0,-1 0 1,1 0-1,-1 0 0,0 0 0,1 0 0,-1 0 0,1 0 0,-1 1 0,0-1 0,1 0 1,-1 0-1,1 0 0,-1 1 0,1-1 0,-1 0 0,0 1 0,1-1 0,-1 0 0,1 1 1,0-1-1,-1 0 0,1 1 0,-1-1 0,0 2 0,3 10-48,0 1 0,0-1 0,1 0-1,0 1 1,1-1 0,1-1 0,0 1 0,0-1-1,12 19 1,-10-19 80,0 0-1,-1 0 0,-1 1 0,0 0 0,-1 0 1,0 0-1,-1 0 0,0 1 0,2 21 1,-5-31-29,0-1 1,1 1 0,-2 0 0,1-1-1,0 1 1,0 0 0,-1-1 0,1 1-1,-1 0 1,0-1 0,0 1 0,0-1-1,0 1 1,0-1 0,-1 0 0,1 0-1,-1 1 1,1-1 0,-1 0 0,0 0-1,0 0 1,0-1 0,0 1 0,0 0-1,0-1 1,0 1 0,-1-1 0,1 0-1,-1 0 1,1 0 0,-1 0 0,1 0-1,-1 0 1,1-1 0,-1 1 0,0-1-1,1 0 1,-1 0 0,0 0 0,-4 0-1,7 0-26,-1 0-1,0-1 0,1 1 0,-1 0 0,0 0 0,0-1 0,1 1 0,-1 0 0,0-1 0,1 1 0,-1 0 1,1-1-1,-1 1 0,0-1 0,1 1 0,-1-1 0,1 0 0,-1 1 0,1-1 0,0 1 0,-1-1 1,1 0-1,0 1 0,-1-1 0,1 0 0,0 0 0,0 1 0,-1-1 0,1 0 0,0 0 0,0 1 0,0-1 1,0 0-1,0 0 0,0 0 0,4-33-5535,7 3-7508</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2.278"/>
    </inkml:context>
    <inkml:brush xml:id="br0">
      <inkml:brushProperty name="width" value="0.05" units="cm"/>
      <inkml:brushProperty name="height" value="0.05" units="cm"/>
      <inkml:brushProperty name="color" value="#E71224"/>
    </inkml:brush>
  </inkml:definitions>
  <inkml:trace contextRef="#ctx0" brushRef="#br0">97 24 8466,'0'0'8642,"-75"-24"-8626,67 24-16,-1 10 0,4 4-128,5 8-1497,0-5-2312,0-1 1137</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2.691"/>
    </inkml:context>
    <inkml:brush xml:id="br0">
      <inkml:brushProperty name="width" value="0.05" units="cm"/>
      <inkml:brushProperty name="height" value="0.05" units="cm"/>
      <inkml:brushProperty name="color" value="#E71224"/>
    </inkml:brush>
  </inkml:definitions>
  <inkml:trace contextRef="#ctx0" brushRef="#br0">470 0 10458,'0'0'4020,"-16"21"-3835,10-12-170,-18 24 31,2 0 1,1 1 0,-23 53 0,-262 749 1533,293-804-1509,10-26-181,0-1 1,1 1-1,0 0 0,0 0 0,0 0 1,1 0-1,-1 8 0</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4.262"/>
    </inkml:context>
    <inkml:brush xml:id="br0">
      <inkml:brushProperty name="width" value="0.05" units="cm"/>
      <inkml:brushProperty name="height" value="0.05" units="cm"/>
      <inkml:brushProperty name="color" value="#E71224"/>
    </inkml:brush>
  </inkml:definitions>
  <inkml:trace contextRef="#ctx0" brushRef="#br0">160 0 10002,'0'0'4232,"-10"15"-3718,-41 80-422,33-66-57,2 0-1,1 2 1,2 0 0,0 0 0,-8 37 0,18-34-19,9-34-441,7-13-343,10-14-1404,-2-1-1,-1 0 0,29-57 0,-39 57-87</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4.633"/>
    </inkml:context>
    <inkml:brush xml:id="br0">
      <inkml:brushProperty name="width" value="0.05" units="cm"/>
      <inkml:brushProperty name="height" value="0.05" units="cm"/>
      <inkml:brushProperty name="color" value="#E71224"/>
    </inkml:brush>
  </inkml:definitions>
  <inkml:trace contextRef="#ctx0" brushRef="#br0">1 0 6385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5:34.976"/>
    </inkml:context>
    <inkml:brush xml:id="br0">
      <inkml:brushProperty name="width" value="0.2" units="cm"/>
      <inkml:brushProperty name="height" value="0.2" units="cm"/>
      <inkml:brushProperty name="color" value="#008C3A"/>
    </inkml:brush>
  </inkml:definitions>
  <inkml:trace contextRef="#ctx0" brushRef="#br0">6 374 312,'0'0'271,"0"0"-89,0 0-69,0 0 63,0 0 10,-6 27 201,6-23-391,0 11 8,0-1 0,1-2 1,-1 3-1,3-1 0,-1-1 0,3 9-4,-5-19 3,2 0-1,-1 0 1,0 0 0,1 1-1,-1-1 1,2 0 0,-1 0-1,-1 0 1,2-1 0,-2 1 0,2 0-1,0-1 1,0-1 0,-2 2-1,2-1 1,0 0 0,-1-1-1,1 1 1,0-1 0,0 1-1,1-1 1,-1 1 0,0-2-1,0 2 1,-1-2 0,3 0-1,-3 0 1,4 0-3,7 0 12,-1-2 1,1 0-1,0 1 0,-1-2 1,1 0-1,-2-2 0,2 0 1,0-1-1,-2 1 0,0-1 1,2-2-13,31-22 26,-1-2 0,4-6-26,-38 32 0,72-67 17,-2-2 0,23-35-17,25-25-173,-106 118 83,-21 17 74,0 0 0,0 0-1,2-2 1,-2 2 0,0 0 0,0 0 0,1 0-1,-1-1 1,0 1 0,0 0 0,1 0-1,-1 0 1,0 0 0,0 0 0,2 0 0,-2 0-1,0 0 1,1-2 0,-1 2 0,0 0 0,0 0-1,2 0 1,-2 0 0,0 2 0,1-2-1,-1 0 1,0 0 0,0 0 0,1 0 0,-1 0-1,0 0 1,2 0 0,-2 0 0,0 1-1,0-1 1,1 0 0,-1 0 0,0 0 0,0 2-1,0-2 1,2 0 0,-2 0 0,0 0-1,0 1 1,0-1 0,0 0 0,0 2 0,1-2-1,-1 0 1,0 0 0,0 1 0,0-1 0,0 0-1,0 2 1,0-2 0,0 0 0,0 0-1,0 2 1,0-2 0,0 0 0,0 1 0,0-1-1,0 0 1,0 0 16,-4 63-580</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5.023"/>
    </inkml:context>
    <inkml:brush xml:id="br0">
      <inkml:brushProperty name="width" value="0.05" units="cm"/>
      <inkml:brushProperty name="height" value="0.05" units="cm"/>
      <inkml:brushProperty name="color" value="#E71224"/>
    </inkml:brush>
  </inkml:definitions>
  <inkml:trace contextRef="#ctx0" brushRef="#br0">1 51 6385,'51'-20'1625,"-50"20"-1463,-1-1 1,1 1 0,0-1 0,0 0 0,-1 1-1,1-1 1,0 1 0,0-1 0,-1 0 0,1 0-1,-1 1 1,1-1 0,-1 0 0,1 0-1,-1 0 1,0 0 0,1 0 0,-1 1 0,0-1-1,1 0 1,-1 0 0,0 0 0,0 0 0,0 0-1,0 0 1,0 0 0,0 0 0,-1-2-1,-2-2 1148,1 16-3175,1-10 960,1-1 1046,-1 1 0,1 0 0,-1 0 0,1 0 1,-1 0-1,1-1 0,0 1 0,0 0 0,0 0 0,-1 0 0,1 0 0,0 0 0,0 0 0,0 0 0,0 0 1,0-1-1,0 1 0,1 0 0,-1 0 0,0 0 0,0 0 0,1 0 0,-1 0 0,0-1 0,1 1 0,0 1 1,10 30-558,137 267 439,-145-293-18,1 0 0,-1 0 0,1-1-1,0 0 1,0 0 0,1 0 0,-1 0 0,10 6-1,-3-1-51,-7-4-1379,-3 0-2286</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5.493"/>
    </inkml:context>
    <inkml:brush xml:id="br0">
      <inkml:brushProperty name="width" value="0.05" units="cm"/>
      <inkml:brushProperty name="height" value="0.05" units="cm"/>
      <inkml:brushProperty name="color" value="#E71224"/>
    </inkml:brush>
  </inkml:definitions>
  <inkml:trace contextRef="#ctx0" brushRef="#br0">149 73 5193,'0'0'11140,"1"-12"-10685,2-36-138,-2 35-189,-3 17-47,-43 107-126,-48 181 0,92-286-311,-9 35 1313,7-16-7133</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5.992"/>
    </inkml:context>
    <inkml:brush xml:id="br0">
      <inkml:brushProperty name="width" value="0.05" units="cm"/>
      <inkml:brushProperty name="height" value="0.05" units="cm"/>
      <inkml:brushProperty name="color" value="#E71224"/>
    </inkml:brush>
  </inkml:definitions>
  <inkml:trace contextRef="#ctx0" brushRef="#br0">50 68 7482,'0'0'7120,"-4"7"-7034,-4 7-45,0 0-1,2 0 0,-10 31 1,14-42-36,1 1 0,0 0 1,0-1-1,0 1 0,0 0 1,1 0-1,-1 0 0,1-1 0,0 1 1,1 0-1,-1 0 0,0 0 1,1-1-1,0 1 0,0 0 0,0-1 1,0 1-1,1-1 0,-1 1 0,1-1 1,0 1-1,0-1 0,0 0 1,1 0-1,2 3 0,-2-4-4,7 6 39,-1 0 0,1-1 1,1-1-1,-1 1 0,17 6 0,-25-12-31,0-1 0,0 1 0,1 0 0,-1-1 0,0 1 0,1-1 0,-1 0 0,0 0 0,1 0-1,-1 0 1,0 0 0,1-1 0,-1 1 0,0-1 0,1 1 0,-1-1 0,0 0 0,0 0 0,0 0 0,0 0-1,1 0 1,-1 0 0,-1-1 0,1 1 0,0-1 0,0 1 0,-1-1 0,1 0 0,0 0 0,-1 0-1,0 0 1,1 0 0,-1 0 0,0 0 0,1-3 0,3-6 123,-1 1 0,1-1 0,-2-1 0,0 1 0,0-1 0,-1 1 0,0-1-1,-1-13 1,0 19-45,-1 0 1,-1 1-1,1-1 0,-1 0 0,0 1 0,0-1 0,0 1 0,-1 0 0,0-1 0,0 1 0,0 0 0,-1 0 0,0 0 1,0 0-1,0 1 0,0-1 0,-1 1 0,-7-7 0,-3-1-20,0 1-1,0 1 1,-24-12 0,32 21-4143</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6.366"/>
    </inkml:context>
    <inkml:brush xml:id="br0">
      <inkml:brushProperty name="width" value="0.05" units="cm"/>
      <inkml:brushProperty name="height" value="0.05" units="cm"/>
      <inkml:brushProperty name="color" value="#E71224"/>
    </inkml:brush>
  </inkml:definitions>
  <inkml:trace contextRef="#ctx0" brushRef="#br0">63 41 7698,'0'0'10761,"2"-9"-10308,0 0-388,4-13-86,-3 44-20,-5 30 106,-3-1 1,-16 68-1,-4 37-61,21-108-87,-2 22-1941,-2-27-4584,4-29 697</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7.096"/>
    </inkml:context>
    <inkml:brush xml:id="br0">
      <inkml:brushProperty name="width" value="0.05" units="cm"/>
      <inkml:brushProperty name="height" value="0.05" units="cm"/>
      <inkml:brushProperty name="color" value="#E71224"/>
    </inkml:brush>
  </inkml:definitions>
  <inkml:trace contextRef="#ctx0" brushRef="#br0">0 226 9842,'0'0'7451,"24"-4"-7399,27-5-185,1 2-1,54 0 1,74 11 201,-173-5-11,0 0-1,0-1 1,-1 0 0,1 0-1,7-3 1,29-8-62,-42 13 0,1 0 0,0 0 0,0 0 1,-1-1-1,1 1 0,0 0 0,-1-1 1,1 1-1,-1-1 0,1 0 0,0 0 1,-1 1-1,0-1 0,1 0 0,-1 0 1,1 0-1,-1-1 0,0 1 0,0 0 1,2-2-1,-2 1 11,-1-1 1,1 0-1,0 0 0,-1 0 1,0 0-1,1 0 0,-1 0 1,0 1-1,-1-6 1,1-9-123,-4 15 113,0 1 0,1 0 0,-1 0 1,0 1-1,0-1 0,1 1 0,-1 0 1,0 0-1,0 0 0,0 1 0,1-1 0,-7 2 1,2 2 4,-1-1 1,1 1-1,-1 1 1,1-1-1,0 2 1,1-1-1,-1 1 1,1 0-1,0 0 1,1 1-1,-12 14 1,14-16-29,0 0 1,1 0-1,-1 0 1,1 0 0,0 0-1,1 1 1,-1-1-1,1 1 1,0-1-1,0 1 1,1 0-1,0 0 1,0 0 0,0 0-1,1 0 1,0 0-1,0 0 1,0 0-1,3 11 1,-2-15 19,1 1 1,-1 0-1,1-1 1,0 0-1,-1 1 1,1-1 0,0 0-1,1 0 1,-1 0-1,0 0 1,0 0-1,1-1 1,-1 1-1,1-1 1,0 0-1,-1 1 1,1-1-1,0 0 1,0-1-1,0 1 1,4 0-1,7 2-52,0-1 0,0-1 0,16 0-1,-13-2-3,0-1-1,0 0 0,0-2 0,0 1 0,0-2 0,-1 0 0,0-1 0,27-14 0,9-10 5,57-41 0,-47 28 179,-17 15 57,2-2 394,76-62 0,-123 92-562,0-1 0,0 1-1,0 0 1,1 0 0,-1 0 0,0 0 0,0 0 0,0 0 0,0 0 0,0 0 0,1 0 0,-1-1 0,0 1 0,0 0 0,0 0 0,0 0-1,0 0 1,0 0 0,0-1 0,1 1 0,-1 0 0,0 0 0,0 0 0,0 0 0,0-1 0,0 1 0,0 0 0,0 0 0,0 0 0,0 0-1,0-1 1,0 1 0,0 0 0,0 0 0,0 0 0,0-1 0,0 1 0,0 0 0,0 0 0,-1 0 0,1 0 0,0-1 0,0 1 0,0 0-1,0 0 1,0 0 0,0 0 0,0 0 0,-1-1 0,1 1 0,0 0 0,0 0 0,0 0 0,0 0 0,0 0 0,-1 0 0,1 0 0,0 0 0,-18-2 891,-25 8 288,36-3-1216,0 0 0,1 0 1,-1 1-1,1 0 0,-1 0 0,1 0 0,1 1 0,-1 0 0,1 0 1,-1 0-1,2 1 0,-1 0 0,-6 10 0,9-13 13,0 1-1,0 0 1,1 1-1,-1-1 1,1 0-1,0 0 1,0 1-1,1-1 1,-1 0-1,1 1 1,0-1 0,0 1-1,1-1 1,-1 0-1,1 1 1,0-1-1,0 0 1,0 0-1,1 0 1,-1 1-1,1-1 1,0-1-1,0 1 1,1 0 0,2 3-1,11 12 66,0 0 1,1-2-1,1 0 0,22 16 0,20 19-26,-59-52-26,0 1 0,0 0 0,0-1 0,0 1 0,-1 0 0,1 0 0,0 0 0,0 0 0,0 0 0,-1 0 0,1 0 0,-1 0 0,1 0 0,-1 0 0,1 0 0,-1 1 0,0-1 0,1 0 0,-1 0 0,0 0 0,0 1 0,0-1 0,0 0 0,0 0 0,0 0 0,0 1 0,0-1-1,0 0 1,-1 0 0,0 2 0,0-1 10,-1 0 0,0 0 0,1-1-1,-1 1 1,0 0 0,0-1-1,-1 1 1,1-1 0,0 0 0,0 0-1,-1 0 1,1 0 0,-4 1-1,-6 2-174,0-1 0,0 0 0,-1-1-1,-24 0 1,16-5-3747</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49.729"/>
    </inkml:context>
    <inkml:brush xml:id="br0">
      <inkml:brushProperty name="width" value="0.05" units="cm"/>
      <inkml:brushProperty name="height" value="0.05" units="cm"/>
      <inkml:brushProperty name="color" value="#E71224"/>
    </inkml:brush>
  </inkml:definitions>
  <inkml:trace contextRef="#ctx0" brushRef="#br0">22 56 1464,'0'0'16040,"-3"-9"-15224,-2 2-616,4 5-154,-1-1 0,0 1-1,1-1 1,0 1 0,0-1 0,-1 0 0,2 0 0,-1 1 0,0-1-1,0 0 1,1 0 0,-1-5 288</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1.230"/>
    </inkml:context>
    <inkml:brush xml:id="br0">
      <inkml:brushProperty name="width" value="0.05" units="cm"/>
      <inkml:brushProperty name="height" value="0.05" units="cm"/>
      <inkml:brushProperty name="color" value="#E71224"/>
    </inkml:brush>
  </inkml:definitions>
  <inkml:trace contextRef="#ctx0" brushRef="#br0">306 42 4993,'0'0'12524,"-2"-8"-11626,2 4-812,-5-20 134,5 24-218,0 0 0,-1-1-1,1 1 1,0 0-1,0-1 1,0 1 0,-1 0-1,1-1 1,0 1-1,-1 0 1,1 0 0,0-1-1,0 1 1,-1 0-1,1 0 1,0 0 0,-1-1-1,1 1 1,-1 0-1,1 0 1,0 0 0,-1 0-1,1 0 1,0 0-1,-1 0 1,1 0 0,-1 0-1,1 0 1,0 0-1,-1 0 1,1 0-1,-1 0 1,1 0 0,0 0-1,-1 0 1,1 0-1,0 0 1,-1 1 0,1-1-1,0 0 1,-1 0-1,1 1 1,0-1 0,-1 0-1,1 0 1,0 1-1,0-1 1,-1 0 0,1 1-1,0-1 1,0 0-1,-1 1 1,1-1 0,0 0-1,0 1 1,0-1-1,0 0 1,0 1-1,0-1 1,0 1 0,-41 57 48,3 1 0,3 2 0,3 1 1,2 2-1,-38 122 0,59-158-10,1 1 1,1-1-1,1 2 0,-1 32 0,6-50-51,1 0 1,1 0-1,0 0 0,0 0 0,1 0 0,1-1 0,0 1 0,0-1 1,1 1-1,1-1 0,-1 0 0,14 19 0,-11-19-72,1 0 0,1-1 0,0 0 0,0-1 0,1 0 0,0 0 0,0-1 0,1-1 0,0 0 0,1 0 0,-1-1 0,16 6 0,-11-6-879,1-1 0,0-1 0,0 0 0,1-1 0,20 0 0,8-2-5406</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1.700"/>
    </inkml:context>
    <inkml:brush xml:id="br0">
      <inkml:brushProperty name="width" value="0.05" units="cm"/>
      <inkml:brushProperty name="height" value="0.05" units="cm"/>
      <inkml:brushProperty name="color" value="#E71224"/>
    </inkml:brush>
  </inkml:definitions>
  <inkml:trace contextRef="#ctx0" brushRef="#br0">73 245 10202,'0'0'5939,"-9"24"-5759,-9 35-108,-18 103 0,33-123 1679,-2 32-7515,4-59 476,3-56 1465,-2-164 8875,5-59 3287,-4 263-8303,-1 0 0,1-1 1,0 1-1,1 0 0,-1 0 1,0 0-1,1 0 0,0 0 1,0 0-1,1 1 1,-1-1-1,1 0 0,-1 1 1,1 0-1,0 0 0,0 0 1,0 0-1,1 0 0,-1 1 1,1-1-1,0 1 1,0 0-1,-1 0 0,1 0 1,0 1-1,1-1 0,5 0 1,-4 0-45,0 1-1,-1 1 1,1-1 0,0 1 0,0 0-1,0 0 1,0 1 0,0 0 0,0 0-1,0 0 1,-1 0 0,1 1 0,0 0 0,-1 1-1,0-1 1,1 1 0,-1 0 0,0 0-1,7 7 1,-5-4 30,0 1 0,-1 0 0,0 0 0,0 0 0,-1 1 0,0 0 0,0 0 0,-1 1 0,0-1 0,-1 1-1,0 0 1,0 0 0,0 0 0,-2 0 0,1 0 0,-1 0 0,0 1 0,-1-1 0,0 0 0,0 1 0,-3 11 0,2-19 17,0 1 1,0 0 0,0 0-1,0 0 1,-1-1-1,1 1 1,-1-1-1,0 1 1,0-1 0,0 0-1,0 0 1,0 0-1,0 0 1,-1 0 0,1 0-1,0 0 1,-6 2-1,1-1-362,0 1 0,0-2 0,0 1 0,0-1 0,0 0 0,-8 1 1</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2.355"/>
    </inkml:context>
    <inkml:brush xml:id="br0">
      <inkml:brushProperty name="width" value="0.05" units="cm"/>
      <inkml:brushProperty name="height" value="0.05" units="cm"/>
      <inkml:brushProperty name="color" value="#E71224"/>
    </inkml:brush>
  </inkml:definitions>
  <inkml:trace contextRef="#ctx0" brushRef="#br0">129 59 8914,'0'0'8394,"0"-6"-8014,4-12-218,-3 13-162,-3 17-72,-6 13-100,-1 6 330,9-30 50,23-21-311,4-14-23,-26 33 122,0 0-1,0 0 1,-1 0 0,1-1-1,0 1 1,0 0 0,-1-1-1,1 1 1,-1-1-1,2 1 1,-2-1 0,1 1-1,-1-1 1,0 1-1,0-1 1,0 1 0,0-1-1,0 1 1,0-1-1,0 1 1,0-1 0,-1 1-1,1-1 1,-2 1-1,1-3 1,-3 3 8,-1 0 0,1 0 0,-1 0 0,1 0 0,-1 1 0,1 0-1,-1 0 1,1 0 0,-1 0 0,0 1 0,1 0 0,0-1 0,-1 2 0,-6 1 0,4 1-14,0-1 1,1 2-1,-1-1 1,1 0-1,0 1 0,0 0 1,0 1-1,1-1 1,-10 13-1,12-15-10,0 1 0,1-1 0,0 1-1,-1 0 1,1 0 0,0 0 0,1 0 0,-1 0 0,1 0 0,0 1-1,0-1 1,0 1 0,0-1 0,1 0 0,0 1 0,0-1-1,0 0 1,0 1 0,2 6 0,-1-10 6,0 1 0,-1-1 1,1 0-1,0 0 0,0 0 0,0 0 0,0 0 1,1 0-1,-1 0 0,0 0 0,0 0 0,1-1 1,-1 1-1,0 0 0,1-1 0,-1 1 0,1-1 1,-1 1-1,0-1 0,1 0 0,-1 0 0,1 0 1,2 0-1,38 0-697,-36-1 639,0 0 92,0 0-1,0 0 0,-1-1 0,1 0 1,-1 0-1,1 0 0,-1-1 0,0 0 0,0 0 1,0 0-1,0-1 0,0 0 0,-1 1 0,0-2 1,0 1-1,0 0 0,1-1 0,-2 0 1,1 0-1,-1-1 0,3-6 0,-6 11 10,0 1 0,0 0 1,0 0-1,0 0 0,0-1 0,1 1 0,-1 0 0,0 0 0,0 0 1,0 0-1,0-1 0,0 1 0,0 0 0,0 0 0,0 0 0,1 0 0,-1 0 1,0 0-1,0-1 0,0 1 0,0 0 0,1 0 0,-1 0 0,0 0 0,0 0 1,0 0-1,0 0 0,1 0 0,-1 0 0,0 0 0,0 0 0,0 0 1,0 0-1,1 0 0,-1 0 0,0 0 0,0 0 0,0 0 0,1 0 0,-1 0 1,0 0-1,0 0 0,0 0 0,0 0 0,1 0 0,-1 0 0,0 0 1,0 1-1,0-1 0,0 0 0,1 0 0,-1 0 0,0 0 0,0 0 0,0 0 1,0 1-1,0-1 0,0 0 0,0 0 0,0 0 0,1 0 0,-1 1 1,0-1-1,0 0 0,0 0 0,0 0 0,0 1 0,14 22-13,7 10-491,-10-24-657,1 1-1,0-2 1,0 0 0,16 8 0,7-1-3793</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2.760"/>
    </inkml:context>
    <inkml:brush xml:id="br0">
      <inkml:brushProperty name="width" value="0.05" units="cm"/>
      <inkml:brushProperty name="height" value="0.05" units="cm"/>
      <inkml:brushProperty name="color" value="#E71224"/>
    </inkml:brush>
  </inkml:definitions>
  <inkml:trace contextRef="#ctx0" brushRef="#br0">75 142 7922,'0'0'3760,"1"-21"-2949,2-7-296,0-21-18,-2 6 4526,-25 321-4895,0-56 51,10-64-259,0-57-4152,7-76-1025</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0:45.824"/>
    </inkml:context>
    <inkml:brush xml:id="br0">
      <inkml:brushProperty name="width" value="0.2" units="cm"/>
      <inkml:brushProperty name="height" value="0.2" units="cm"/>
      <inkml:brushProperty name="color" value="#008C3A"/>
    </inkml:brush>
  </inkml:definitions>
  <inkml:trace contextRef="#ctx0" brushRef="#br0">1277 55 48,'0'0'21,"0"0"-13,0 0-13,0 0 0,-11 2 10,-338 60 877,289-50-724,72-12-131,-1-1 0,0 1 0,2 0-1,-2 1 1,3 1-27,35 3 9,754-5 79,-703-7-48,-2-2 0,1-7 0,38-14-40,-80 22 36,2 2-1,55 1-35,-42 3-12,35-7 12,-79 4 21,105-14-19,-2 6 1,4 7-3,18 5 5,25-1 29,13 10-34,552 14-1,-634-22-2,-108-2 0,2 2 0,-1 0 0,-1 0 0,0 0 0,2 2 0,-1-2-1,-1 0 1,0 0 0,1 0 0,1 2 0,-2-2 0,0 1 0,1-1 0,-1 2 0,1-1 0,-1-1 0,0 2 0,1 0 0,-1-2 0,1 1-1,-1 1 1,1-1 0,-1 1 0,-1-1 0,1 1 0,1 0 0,-2-1 0,1 1 0,1 1 0,-2-1 3,1 4-4,0 2 1,1 0-1,-2 0 1,0-2-1,0 2 0,0 0 1,0 3 3,-2 17 0,4 62 12,-5 0 1,-3 2-1,-2-2 1,-6-1-1,-3 6-12,1-10 4,4 2-1,2-2 1,4 2-1,3 0 1,3 2-4,-4 20 1,-4 0 0,-12 48-1,-2 17 40,17-102-26,4 56-14,-3 41 6,-5 42-55,8-211 60,1 1 1,0-1-1,-2 2 1,2-2-1,0 2 1,-1-2-1,1 1 1,-1-1-1,1 2 1,-2-2-1,2 0 1,0 1-1,-1-1 1,-1 0-1,2 2 1,-1-2-1,1 0 0,-1 0 1,1 1-1,-2-1 1,1 0-1,1 0 1,-2 0-1,2 0 1,-1 0-1,0 0 1,1 0-1,-2 0 1,2 0-1,-1 0 1,-1 0-1,2 0 1,-1-1-1,1 1 0,-2 0 1,1 0-1,1-2 1,-1 2-12,-35-11-31,-68-28 42,-1 4-1,-2 6 0,-82-9-10,40 8 5,-207-49-2,247 57 16,-81-3-19,-20-4 72,98 17-59,1 4 1,-70 6-14,-20-1 10,-545-2-31,446 34 44,-10-1 10,241-24-40,-1 2-1,1 5 1,1 2 0,-1 4 0,-42 18 7,82-24 34,2 0-31,-1 0 1,-2-3-1,2 0 1,-2-2-1,2-3 1,-1 0-1,-2-1-3,28-2-16,3 0 28,0 0-14,0 0 14,0 0 17,0 0 34,0-11-40,-2 1 1,1-1 0,-2 0-1,2 2 1,-3-2-1,-2-5-23,-10-46-25,11-18 63,2-3 1,3 1-1,4-9-38,-2 70 8,6-94 4,6 1-1,6-11-11,0-8 21,-2-28-21,-12 69-12,3 2 0,3 0 1,5 1-1,23-82 12,-26 133-55,-9 27 63,-3 2 0,3-2-1,-2 0 1,-1 0 0,1 0 0,-1 0 0,0-8-8,0 14-4,1 0 1,-2 0 0,2 1-1,0-1 1,-1 0 0,1 0-1,0 1 1,1 1-1,-1-2 4,8-9 11,54-80 25,-62 91-42,-2 0 1,2 0-1,0 0 1,0-1-1,0 3 1,-1-2-1,1 1 1,0-1-1,1 1 1,-1 1-1,0-1 1,1 1-1,-1-1 1,1 0-1,-1 2 1,1-1-1,-1 1 1,1 0-1,0-2 6,80 2-2,-48 2-23,388 22-4,-150-24-1208,-254 0 449</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3.149"/>
    </inkml:context>
    <inkml:brush xml:id="br0">
      <inkml:brushProperty name="width" value="0.05" units="cm"/>
      <inkml:brushProperty name="height" value="0.05" units="cm"/>
      <inkml:brushProperty name="color" value="#E71224"/>
    </inkml:brush>
  </inkml:definitions>
  <inkml:trace contextRef="#ctx0" brushRef="#br0">0 17 7210,'0'0'7230,"22"-4"-6744,65-8-143,-84 12-326,-1 0 0,1 0 1,-1 1-1,0-1 1,1 1-1,-1-1 0,0 1 1,0 0-1,1 0 1,-1 0-1,0 0 0,0 1 1,0-1-1,0 0 1,0 1-1,0 0 0,-1-1 1,1 1-1,-1 0 1,1 0-1,-1 0 0,2 2 1,14 39 424,-17-40-392,1 0-1,0 0 1,-1 1-1,0-1 0,1 0 1,-1 1-1,-1-1 0,1 0 1,0 0-1,-1 1 0,0-1 1,0 0-1,0 0 1,0 0-1,0 1 0,0-1 1,-1-1-1,0 1 0,1 0 1,-1 0-1,0-1 0,-1 1 1,1-1-1,0 1 1,-1-1-1,1 0 0,-1 0 1,0 0-1,1 0 0,-1 0 1,0-1-1,0 0 1,0 1-1,0-1 0,-5 1 1,-3 2-87,-1-1 0,1-1 1,-1 0-1,-12 1 0,-11-1-3689,25-2-460,35-5 716,5-3-853</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3.587"/>
    </inkml:context>
    <inkml:brush xml:id="br0">
      <inkml:brushProperty name="width" value="0.05" units="cm"/>
      <inkml:brushProperty name="height" value="0.05" units="cm"/>
      <inkml:brushProperty name="color" value="#E71224"/>
    </inkml:brush>
  </inkml:definitions>
  <inkml:trace contextRef="#ctx0" brushRef="#br0">1 186 1536,'0'0'10629,"22"-14"-9398,-9 5-1076,33-20 288,74-35 1,-120 64-375,1 0 0,-1 0 1,1 0-1,-1 0 0,1 0 1,-1 0-1,1-1 0,-1 1 0,1 0 1,-1 0-1,1-1 0,-1 1 1,0 0-1,1 0 0,-1-1 1,1 1-1,-1 0 0,0-1 0,1 1 1,-1-1-1,0 1 0,1-1 1,-1 1-1,0 0 0,0-1 0,0 1 1,1-1-1,-1 1 0,0-1 1,0 1-1,0-1 0,0 1 1,0-1-1,0 1 0,0-1 0,0 0 1,0 1-1,0-1 0,0 1 1,0-1-1,0 1 0,0-1 1,-1 1-1,1-1 0,0 1 0,0 0 1,0-1-1,-1 1 0,1-1 1,0 1-1,-1-1 0,1 1 1,0 0-1,-1-1 0,1 1 0,-1 0 1,1-1-1,-1 1 0,-1-2-74,-1 0 1,1 1-1,-1 0 0,1-1 0,-1 1 0,0 0 0,1 0 0,-1 0 0,-6 0 0,5 0-2,0 1-1,0 0 0,0 0 1,0 0-1,0 0 1,0 1-1,0 0 0,0 0 1,0 0-1,0 0 1,0 0-1,0 1 0,0 0 1,1 0-1,-1 0 1,1 0-1,-1 1 0,1-1 1,-4 5-1,4-3-14,0 0 0,0 0-1,0 1 1,0-1 0,1 1-1,0-1 1,0 1 0,0 0-1,1 0 1,-1 0 0,1 0-1,1 0 1,-1 0 0,1 1-1,-1 6 1,1-10 19,0 1-1,1-1 1,-1 1 0,0 0 0,1-1-1,-1 1 1,1 0 0,0-1 0,0 1-1,0-1 1,0 0 0,1 1 0,-1-1-1,0 0 1,1 0 0,0 0 0,-1 0-1,1 0 1,0 0 0,0 0 0,0 0-1,0-1 1,1 1 0,-1-1 0,0 0-1,1 1 1,-1-1 0,1 0 0,-1-1 0,5 2-1,6 1 23,1-1 0,-1 0 0,1-1 0,24-2 0,-19 1-73,-15 0 51,0-1 0,0 1 0,-1-1 0,1 0 0,0 0 0,-1 0 0,1 0 0,-1-1 0,1 1 0,-1-1 0,0 0 0,1 0 0,-1-1 0,0 1 0,4-4 0,-4 3 7,0 0 0,1 0 0,-1 1 0,1-1 0,0 1 0,0 0 0,0 0 0,0 0 0,6-1 0,-9 3-19,1 0 0,-1-1 0,1 1 0,-1 0 0,1 0 0,-1 0 0,1 0 0,0 0 0,-1 0 0,1 1 0,-1-1 0,1 1 1,-1-1-1,1 1 0,-1-1 0,1 1 0,-1 0 0,0-1 0,1 1 0,-1 0 0,0 0 0,0 0 0,0 0 0,1 0 0,-1 1 0,0-1 0,0 0 0,-1 0 0,1 1 0,0-1 1,0 0-1,-1 1 0,1-1 0,-1 1 0,1-1 0,-1 1 0,1-1 0,-1 1 0,0 0 0,0-1 0,0 3 0,1 6 428,0-1 0,-1 1 0,-1-1 0,-1 15-1,1-21 1144,2-13-1472,0 1-1,1 0 0,0-1 0,0 1 0,1 0 0,0 0 0,0 1 0,9-15 0,44-68-1215,-37 63 314,0 0-1983,-1 7-3742</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5.053"/>
    </inkml:context>
    <inkml:brush xml:id="br0">
      <inkml:brushProperty name="width" value="0.05" units="cm"/>
      <inkml:brushProperty name="height" value="0.05" units="cm"/>
      <inkml:brushProperty name="color" value="#E71224"/>
    </inkml:brush>
  </inkml:definitions>
  <inkml:trace contextRef="#ctx0" brushRef="#br0">217 30 11090,'0'0'6747,"-22"2"-6324,-4 1-340,-44 10-1,66-12-72,-1 1 0,1 0-1,0 0 1,1 0 0,-1 0 0,0 1-1,1-1 1,-1 1 0,1 0 0,0 0-1,0 0 1,0 1 0,0-1-1,0 1 1,-3 7 0,0 0 41,1 0 1,1 0 0,-6 22-1,8-23-46,-1 0-1,0 1 0,1-1 0,0 1-1,1-1 1,0 1 0,1 0 0,0 0 0,1-1 0,0 1-1,2 10 1,-1-15-17,0 0 0,0 0 1,1-1-1,-1 1 0,1-1 0,1 0 0,-1 0 0,0 0 0,1 0 0,0 0 0,1-1 1,-1 0-1,0 0 0,1 0 0,0 0 0,0-1 0,0 0 0,10 5 0,-6-4-514,0 0 0,0 0 0,0-1 0,0 0 0,1-1 0,-1 0 0,1 0 0,-1-1 0,1 0-1,0-1 1,-1 0 0,1 0 0,0-1 0,-1-1 0,1 0 0,-1 0 0,0 0 0,1-1 0,16-8 0,-18 6 407,0 0 0,0-1 0,0 0 1,-1 0-1,0-1 0,0 1 0,10-15 1,2-4 1792,0-1 1,-2-1 0,-1-1-1,-2 0 1,0-1 0,14-49-1,-35 88-1236,1 1-1,0 0 1,-8 20-1,11-18-454,0-1-1,1 1 0,0 0 1,1 0-1,0 0 1,1 0-1,0 0 1,1 0-1,5 21 1,-5-29 26,0-1 1,0 0 0,0 1-1,1-1 1,0 0 0,-1 0-1,2 0 1,-1 0 0,0 0 0,1-1-1,0 1 1,0-1 0,0 0-1,0 0 1,0 0 0,1 0-1,-1 0 1,1-1 0,0 1-1,0-1 1,0 0 0,0 0 0,0 0-1,0-1 1,0 0 0,1 0-1,-1 0 1,0 0 0,1 0-1,8-1 1,-9-1-12,1 1 0,-1-1-1,0-1 1,1 1 0,-1 0 0,0-1 0,0 0-1,0 0 1,0 0 0,0-1 0,-1 0-1,1 1 1,-1-1 0,0 0 0,1 0 0,-1-1-1,-1 1 1,1-1 0,0 1 0,1-5-1,9-14-77,-1 1 0,13-33 0,-16 33 7,25-54 199,-28 173-121,-5-75-57,1 0 1,1 0-1,8 27 0,-10-49 58,-1 0-1,0-1 1,1 1-1,-1-1 1,1 1-1,-1-1 1,1 1-1,-1-1 1,1 1-1,-1-1 1,1 0-1,-1 1 1,1-1-1,0 0 0,-1 1 1,1-1-1,0 0 1,-1 0-1,1 0 1,0 1-1,-1-1 1,1 0-1,0 0 1,-1 0-1,1 0 1,0 0-1,-1 0 1,1-1-1,0 1 1,-1 0-1,1 0 1,0 0-1,-1-1 1,1 1-1,0 0 1,-1 0-1,1-1 0,-1 1 1,1-1-1,-1 1 1,1-1-1,-1 1 1,1-1-1,-1 1 1,1-1-1,26-22-52,6-14-1088,2 2 0,1 2 0,63-46 0,-99 79 1161,1 0 1,-1-1-1,0 1 0,1 0 0,-1-1 0,1 1 1,-1 0-1,0 0 0,1-1 0,-1 1 1,1 0-1,-1 0 0,1 0 0,-1 0 1,1 0-1,-1 0 0,1 0 0,-1 0 1,1 0-1,-1 0 0,1 0 0,-1 0 1,1 0-1,-1 0 0,1 0 0,-1 0 1,1 1-1,-1-1 0,1 0 0,-1 0 1,1 1-1,0-1 0,6 20 391,-6 36-21,-2-44-164,1 36 1798,1-56-317,1 0-1698,0 0-1,1 0 1,0 0 0,0 0-1,1 0 1,0 0 0,0 1 0,1 0-1,10-13 1,-9 13-309,1 0 0,0 0 0,0 1 0,0-1 0,0 2 0,1-1 0,0 1-1,1 0 1,-1 1 0,1 0 0,-1 0 0,1 1 0,0 0 0,14-2 0,-17 4 325,0 1-1,0-1 1,0 2-1,0-1 1,-1 1-1,1 0 1,0 0-1,0 0 1,-1 1-1,1 0 1,-1 0-1,1 0 1,-1 1-1,0 0 1,7 5-1,-5-3 29,-1 1-1,1 0 1,-1 1-1,0 0 1,0 0-1,-1 0 1,0 0-1,0 1 0,4 10 1,-5-10 59,-1 0 0,-1 1 1,1-1-1,-1 0 0,0 1 0,-1 0 0,0-1 1,0 1-1,-2 14 1054,0-23-1142,1-1 0,-1 1 1,0-1-1,0 0 1,1 1-1,-1-1 0,0 0 1,1 1-1,-1-1 0,1 0 1,-1 0-1,1 0 1,-1 1-1,1-1 0,-1 0 1,1 0-1,0 0 0,-1 0 1,1 0-1,0 0 1,0 0-1,0 0 0,0 0 1,0 1-1,0-1 0,0 0 1,0 0-1,0 0 1,0 0-1,1 0 0,-1 0 1,0 0-1,1-1 0,9-39-10,3 8-114,2 0 0,0 1 1,3 1-1,0 0 0,29-34 0,-46 63-210,1 0-1,0 0 1,0 0 0,0 0 0,0 0 0,0 0-1,0 1 1,1-1 0,-1 1 0,1 0 0,-1 0-1,1 0 1,3-2 0,4 2-6906</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5.553"/>
    </inkml:context>
    <inkml:brush xml:id="br0">
      <inkml:brushProperty name="width" value="0.05" units="cm"/>
      <inkml:brushProperty name="height" value="0.05" units="cm"/>
      <inkml:brushProperty name="color" value="#E71224"/>
    </inkml:brush>
  </inkml:definitions>
  <inkml:trace contextRef="#ctx0" brushRef="#br0">0 128 6009,'0'0'5746,"20"4"-4353,66 12-629,-79-15-719,0 0 0,1 0 0,-1-1 0,1 0 0,-1-1 0,1 0-1,-1 0 1,0 0 0,1-1 0,-1 0 0,0 0 0,8-5 0,-14 6-33,1 1 1,0-1-1,0-1 1,-1 1 0,1 0-1,-1 0 1,1-1-1,-1 1 1,0-1-1,1 1 1,-1-1 0,0 1-1,0-1 1,0 0-1,0 0 1,0 1 0,-1-1-1,1 0 1,-1 0-1,1 0 1,-1 0-1,1 0 1,-1 0 0,0 0-1,0 0 1,0 0-1,0 0 1,0 0-1,-1 0 1,1 0 0,0 1-1,-1-1 1,0 0-1,1 0 1,-1 0 0,0 0-1,0 1 1,0-1-1,0 0 1,0 1-1,0-1 1,-2-1 0,-2-3 22,1 0-1,-1 0 1,-1 1 0,1-1 0,-1 1 0,0 0 0,0 1 0,-9-6 0,14 9-44,-1 0 0,1 1 0,-1-1-1,0 0 1,1 0 0,-1 0 0,0 1-1,1-1 1,-1 1 0,0 0 0,0-1-1,1 1 1,-1 0 0,0 0 0,0 0-1,0 0 1,1 0 0,-1 1 0,0-1 0,0 0-1,1 1 1,-1 0 0,0-1 0,1 1-1,-1 0 1,0 0 0,1 0 0,-1 0-1,1 0 1,-1 0 0,1 0 0,0 0-1,0 0 1,-1 1 0,1-1 0,0 1 0,0-1-1,0 1 1,-1 2 0,-4 11-3,0 1 0,1 0 1,1 0-1,0 0 0,1 1 0,1-1 1,0 1-1,2 0 0,0-1 0,2 23 1,-1-35 25,0 0 0,0-1 1,0 1-1,0-1 1,0 1-1,1-1 0,0 1 1,0-1-1,0 0 1,0 0-1,0 0 0,0 0 1,1 0-1,0 0 1,-1-1-1,1 1 0,0-1 1,0 0-1,0 0 1,1 0-1,-1 0 0,0 0 1,1-1-1,0 0 1,-1 1-1,6 0 0,-1 0 63,1 0 0,0 0 0,0-1 0,1 0 0,-1 0 0,0-1 0,0-1 0,0 1 0,0-1 0,10-3-1,-11 0 43,-1 0-1,0 0 1,-1-1 0,1 0-1,-1 0 1,0 0-1,0-1 1,-1 0-1,0-1 1,0 1-1,0-1 1,6-11-1,19-22-104,-22 30-23,-7 7-38,1 1 0,0-1 0,0 1 1,0-1-1,0 1 0,1 0 0,-1 0 0,0 0 0,1 0 0,0 0 1,-1 0-1,1 1 0,4-3 0,-4 10 33,-1 0 1,0 0-1,-1 1 1,1-1-1,-1 0 1,0 1-1,0 11 1,0 13 131,7 57 46,-7-80-156,1-1 1,0 1 0,0-1-1,1 0 1,0 1 0,0-1 0,0 0-1,9 12 1,-9-16-110,-1-1-1,1 0 1,-1 1 0,1-1-1,0 0 1,-1-1-1,1 1 1,0 0 0,0-1-1,0 0 1,1 0 0,-1 0-1,0 0 1,0 0-1,1-1 1,-1 1 0,0-1-1,7 0 1,-4 0-763,0 0 0,-1-1-1,1 0 1,0 0 0,-1-1 0,7-1 0,15-11-8166</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6.403"/>
    </inkml:context>
    <inkml:brush xml:id="br0">
      <inkml:brushProperty name="width" value="0.05" units="cm"/>
      <inkml:brushProperty name="height" value="0.05" units="cm"/>
      <inkml:brushProperty name="color" value="#E71224"/>
    </inkml:brush>
  </inkml:definitions>
  <inkml:trace contextRef="#ctx0" brushRef="#br0">139 1 11378,'0'0'6484,"-14"5"-6270,5-1-191,3-3-22,1 1-1,-1 0 1,1 0 0,0 1 0,-1 0 0,1 0 0,1 0 0,-1 1 0,0-1 0,1 1 0,0 0 0,0 0 0,0 1 0,0-1 0,1 1 0,-4 5 0,2 1-3,0 0 0,0-1 1,1 2-1,0-1 1,1 0-1,1 1 1,0 0-1,0 0 0,1-1 1,1 16-1,0-23 8,1 0 0,0 0 0,0 0-1,0 0 1,0 0 0,0 0 0,1 0-1,0 0 1,0-1 0,0 1 0,0-1 0,0 1-1,1-1 1,0 0 0,0 0 0,0 0-1,0 0 1,0-1 0,0 1 0,0-1 0,1 0-1,0 1 1,-1-2 0,1 1 0,0 0-1,0-1 1,0 0 0,0 0 0,0 0 0,0 0-1,0-1 1,5 1 0,-4 0-57,1 0 1,0 0-1,-1 0 0,1-1 1,0 0-1,-1 0 1,1 0-1,0-1 0,-1 0 1,1 0-1,-1 0 0,1-1 1,-1 0-1,1 0 1,-1 0-1,0-1 0,0 1 1,0-1-1,0 0 0,-1-1 1,1 1-1,-1-1 1,5-6-1,31-37 99,20-21 816,-49 105-630,-10-33-222,0-1 1,1 1 0,0-1 0,0 0 0,0 1 0,0-1 0,0 0-1,0 0 1,1 0 0,0-1 0,-1 1 0,1-1 0,0 1 0,0-1-1,1 0 1,-1 0 0,0 0 0,1 0 0,-1-1 0,1 0-1,5 2 1,2 0-134,1-1 0,0-1 1,0 0-1,0 0 0,17-2 0,-27 0 152,0 1 1,1-1-1,-1 1 1,0-1-1,0 0 1,0 0-1,0 0 1,0 0-1,0 0 1,0 0-1,0 0 1,-1-1-1,1 1 1,0-1-1,-1 1 1,1-1-1,-1 0 0,1 0 1,1-3-1,24-49 1339,-3 6-1250,-23 46-124,0 0 0,0 0 0,0 1 0,0-1-1,0 1 1,0-1 0,1 1 0,-1 0 0,1-1 0,-1 1 0,1 0 0,-1 0 0,1 0 0,0 0 0,-1 0 0,1 0-1,0 1 1,0-1 0,0 1 0,0-1 0,0 1 0,0-1 0,2 1 0,-1 2-9,-1-1 1,1 1-1,0 0 1,0 0 0,-1 0-1,1 0 1,-1 0-1,0 0 1,1 1-1,-1-1 1,0 1-1,3 5 1,-2-3 0,0 0 0,1 0 0,0-1 1,0 1-1,0-1 0,0 0 0,1 0 0,0 0 1,0-1-1,0 1 0,0-1 0,0-1 0,1 1 0,-1-1 1,1 1-1,0-2 0,-1 1 0,1-1 0,0 0 1,7 1-1,-10-5 359,-3 3-334,0 0 0,1 0 0,-1-1-1,0 1 1,0 0 0,0-1 0,1 1-1,-1 0 1,0 0 0,0-1 0,1 1 0,-1 0-1,0 0 1,1 0 0,-1 0 0,0-1-1,0 1 1,1 0 0,-1 0 0,0 0 0,1 0-1,-1 0 1,0 0 0,1 0 0,-1 0-1,1 0 1,-1 0 0,0 0 0,1 0 0,-1 0-1,0 0 1,1 0 0,-1 0 0,0 0 0,1 0-1,-1 0 1,0 1 0,1-1 0,-1 0-1,0 0 1,0 0 0,1 1 0,-1-1 0,0 0-1,0 0 1,1 1 0,-1-1 0,0 0-1,0 0 1,0 1 0,1-1 0,-1 0 0,0 1-1,0-1 1,0 0 0,0 1 0,0-1-1,0 0 1,0 1 0,0 0 0,6 16-44,-1 1 0,-1 0 1,-1 0-1,0 1 0,-2-1 1,0 1-1,-2 25 1,1-21 3,-2-2 51,-1 0 0,-1 0 1,0 0-1,-2 0 0,0-1 0,-1 0 1,-1 0-1,-1-1 0,-1 0 1,-1 0-1,0-1 0,-1-1 1,-1 0-1,-1 0 0,0-1 0,-1-1 1,-24 19-1,36-32-15,0 0 1,-1 0-1,1 0 1,0 0-1,-1 0 1,1 0-1,-1-1 0,0 0 1,1 0-1,-1 0 1,0 0-1,0 0 0,0-1 1,1 0-1,-1 0 1,0 0-1,0 0 0,0 0 1,0-1-1,0 0 1,1 0-1,-1 0 1,0 0-1,1 0 0,-1-1 1,-5-3-1,5 2 5,-1 0 0,1-1 1,0 0-1,1 0 0,-1 0 0,0 0 0,1 0 0,0-1 0,0 1 1,1-1-1,-1 0 0,1 0 0,0 0 0,0 0 0,1 0 0,-1-1 1,1 1-1,0-8 0,0 2-18,0-1 1,1 0-1,1 0 1,0 0-1,1 0 1,0 0-1,1 1 1,0-1-1,0 1 1,8-16-1,5-4-681,2 1 0,26-35-1,-33 48 162,50-66-5192</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6:56.785"/>
    </inkml:context>
    <inkml:brush xml:id="br0">
      <inkml:brushProperty name="width" value="0.05" units="cm"/>
      <inkml:brushProperty name="height" value="0.05" units="cm"/>
      <inkml:brushProperty name="color" value="#E71224"/>
    </inkml:brush>
  </inkml:definitions>
  <inkml:trace contextRef="#ctx0" brushRef="#br0">492 1 5633,'0'0'14107,"110"189"-13235,-75-45-584,-5 14 129,-30-2-337,-22-14 136,-43-18-168,-41-6 120,-16-11-168,-19-16-584,27-28-1585,18-20-8249</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27.560"/>
    </inkml:context>
    <inkml:brush xml:id="br0">
      <inkml:brushProperty name="width" value="0.05" units="cm"/>
      <inkml:brushProperty name="height" value="0.05" units="cm"/>
      <inkml:brushProperty name="color" value="#E71224"/>
    </inkml:brush>
  </inkml:definitions>
  <inkml:trace contextRef="#ctx0" brushRef="#br0">123 0 7666,'0'3'9621,"0"24"-9812,-2 85 199,-28 199 1,28-300-47,-2 1-1,1-1 1,-2-1-1,1 1 1,-1 0 0,-1-1-1,0 0 1,0 0-1,-1-1 1,-14 16 0,5-7-91,11-6-262</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28.725"/>
    </inkml:context>
    <inkml:brush xml:id="br0">
      <inkml:brushProperty name="width" value="0.05" units="cm"/>
      <inkml:brushProperty name="height" value="0.05" units="cm"/>
      <inkml:brushProperty name="color" value="#E71224"/>
    </inkml:brush>
  </inkml:definitions>
  <inkml:trace contextRef="#ctx0" brushRef="#br0">1 64 7906,'0'0'7627,"3"-11"-7178,2 2-369,-3 6-44,0 0-1,-1 0 0,1-1 1,-1 1-1,0 0 1,0-1-1,0 1 0,0-1 1,0 1-1,-1-7 1,35 12-593,-31 0 548,1 0-1,-1 0 1,0 0-1,1 1 1,-1-1-1,0 1 1,-1 0-1,1 0 1,-1 1-1,1-1 0,-1 1 1,0 0-1,0-1 1,3 6-1,33 66-222,-30-54 306,13 23 40,-1-3-65,30 87 0,-48-120-24,3 16-209,-5-24 205,-1 1 0,0-1 0,0 0 0,0 1 0,0-1 0,0 0 0,0 1 0,1-1 0,-1 0 0,0 1 0,0-1 0,0 0 0,0 1 0,0-1 0,0 0 0,-1 1 0,1-1 0,0 0 0,0 1 0,0-1 0,0 0 0,0 1 0,0-1 0,-1 0 0,1 1 0,0-1 0,0 0 0,0 1 0,-1-1 0,1 0 0,0 0 0,0 1 0,-1-1 0,1 0 0,0 0 0,-1 0 0,1 0 0,0 1 0,-1-1 1,-12 0-7372</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29.268"/>
    </inkml:context>
    <inkml:brush xml:id="br0">
      <inkml:brushProperty name="width" value="0.05" units="cm"/>
      <inkml:brushProperty name="height" value="0.05" units="cm"/>
      <inkml:brushProperty name="color" value="#E71224"/>
    </inkml:brush>
  </inkml:definitions>
  <inkml:trace contextRef="#ctx0" brushRef="#br0">115 9 7882,'0'0'8368,"0"-4"-7894,3 0-255,-1 15-219,1 24-118,3 189 1013,-38 379 1,26-557-694,-2-1 1,-2 0-1,-1 0 0,-3-1 0,-29 63 1,39-186-4711,5 24-469,6 1-1671</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29.675"/>
    </inkml:context>
    <inkml:brush xml:id="br0">
      <inkml:brushProperty name="width" value="0.05" units="cm"/>
      <inkml:brushProperty name="height" value="0.05" units="cm"/>
      <inkml:brushProperty name="color" value="#E71224"/>
    </inkml:brush>
  </inkml:definitions>
  <inkml:trace contextRef="#ctx0" brushRef="#br0">1 468 8106,'0'0'2298,"2"-21"-863,9-47 1616,36-132 0,-47 200-3047,6-19 657,2 1 1,-1 0-1,19-31 0,-22 44-606,0 0 0,0 0 0,0 0 0,0 1 0,1-1 0,0 1 0,0 0 0,0 1 0,0-1 0,0 1 0,1 0 0,0 1 0,-1-1 0,1 1 0,12-3 0,1 1-98,0 0 0,0 2 0,0 0 0,1 1 0,-1 1 0,0 1 0,24 4 0,-35-4 41,0 1-1,-1 0 0,1 0 1,-1 1-1,1 0 0,-1 0 1,0 0-1,0 1 0,-1 0 0,1 1 1,-1 0-1,0 0 0,0 0 1,-1 0-1,1 1 0,-1 0 1,0 0-1,-1 1 0,1-1 1,4 11-1,-4-5-2,-1-1 0,0 1 0,0 0-1,-1 0 1,-1 1 0,0-1 0,0 0 0,-1 1 0,-1-1 0,0 1 0,-1-1 0,-1 1-1,1-1 1,-2 1 0,0-1 0,0 0 0,-1 0 0,-1-1 0,0 1 0,0-1 0,-1 0 0,-1 0-1,0-1 1,0 0 0,-17 18 0,8-12 42,-1 0 0,0 0 0,-1-2 0,0 0 0,-1-1 0,-1-1 0,0-1-1,-1-1 1,0 0 0,-1-2 0,1 0 0,-2-2 0,-30 6 0,186-11-11884,-79 0 3224</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0:49.298"/>
    </inkml:context>
    <inkml:brush xml:id="br0">
      <inkml:brushProperty name="width" value="0.2" units="cm"/>
      <inkml:brushProperty name="height" value="0.2" units="cm"/>
      <inkml:brushProperty name="color" value="#008C3A"/>
    </inkml:brush>
  </inkml:definitions>
  <inkml:trace contextRef="#ctx0" brushRef="#br0">253 19 64,'0'0'105,"0"0"-1,0 0-17,0 0 22,0 0-1,13-19 1130,-26 21-1223,-1-1 1,0 2-1,2 0 0,-1 1 1,-1 0-1,1 3 0,0-3 1,2 3-1,-1 1 0,-8 4-15,18-7-16,2-2 0,-1 2-1,1-2 1,0 0 0,0 2-1,0-2 1,0 2-1,0-2 1,1 2 0,-1-2-1,2 5 17,3 0-3,3-2 0,-3 2-1,2 0 1,0-2-1,0 1 1,0-1 0,0-1-1,5 3 4,24 22 18,-23-19-27,-2 3-1,0-1 1,1 1 0,2 8 9,-10-19-1,-3 2 0,2-2 0,0 2 1,0 0-1,-2-1 0,1 1 1,0 0-1,0-1 0,-1 1 1,-1 0-1,2 0 0,-1-1 1,-1 1-1,0 0 0,2 0 0,-2 1 1,-2-1-1,2-1 0,-1 3 1,1-4 5,-2 0 0,1-1 0,-2 1 0,2-2 0,-1 3-1,1-3 1,-2 1 0,2 1 0,-2-1 0,1-1 0,0 1-1,0-1 1,-1 1 0,1-1 0,0 1 0,-1-2 0,0 2 0,1-2-1,-3 1-4,-55 13 66,46-10-69,-30 2 24,1-1 1,-1-2-1,-11-3-21,63-16-571,61-30-261,-22 21 400</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0.055"/>
    </inkml:context>
    <inkml:brush xml:id="br0">
      <inkml:brushProperty name="width" value="0.05" units="cm"/>
      <inkml:brushProperty name="height" value="0.05" units="cm"/>
      <inkml:brushProperty name="color" value="#E71224"/>
    </inkml:brush>
  </inkml:definitions>
  <inkml:trace contextRef="#ctx0" brushRef="#br0">173 62 1376,'0'0'17325,"-9"-2"-17051,6 2-263,0-1 0,-1 1 0,1 0 1,0 0-1,0 0 0,0 0 0,0 0 1,0 1-1,0-1 0,0 1 0,0 0 0,0 0 1,0 0-1,0 1 0,0-1 0,-5 4 1,2 0 0,0 0 1,0 1 0,1 0 0,0 0 0,0 0-1,0 1 1,-4 8 0,1-3-10,1-1 0,0 2 0,1-1-1,0 1 1,1-1 0,0 2 0,1 0 0,1-1 0,0 1-1,1 0 1,0-1 0,1 1 0,1 0 0,0 0 0,3 21-1,-1-31 6,-1-1 0,1 1 0,-1 0 0,1-1-1,0 0 1,0 1 0,1-1 0,-1 0 0,1 0 0,-1 0-1,1 0 1,0-1 0,0 1 0,0-1 0,1 0-1,-1 0 1,1 0 0,-1 0 0,1 0 0,-1-1-1,1 0 1,0 1 0,0-2 0,0 1 0,4 0-1,14 3 73,1-1 0,-1-1-1,25-2 1,-36 0-59,-3 0-11,12 0 6,-1 0 1,0-1-1,0-1 1,24-6-1,-38 7-12,0-1 1,0 1-1,-1-1 1,1 0-1,-1 0 0,1-1 1,-1 1-1,0-1 1,0 0-1,0 0 1,0 0-1,-1-1 0,0 1 1,1-1-1,-1 0 1,0 0-1,0 0 1,-1 0-1,0-1 0,1 1 1,-1-1-1,1-4 1,-1-1 20,0 1 1,0 0-1,-1 0 1,0-1-1,-1 1 1,0-1-1,-1 1 1,0 0-1,0-1 1,-1 1-1,0 0 1,0 0 0,-1-1-1,-1 1 1,1 1-1,-2-1 1,1 1-1,-1 0 1,0 0-1,0 0 1,-1 1-1,-7-7 1,0 0 7,-2 0 0,0 0 0,0 1 0,-1 1 0,-1 1 0,0 1 0,0 0 0,-1 1 0,-26-10 0,13 12-1176</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0.834"/>
    </inkml:context>
    <inkml:brush xml:id="br0">
      <inkml:brushProperty name="width" value="0.05" units="cm"/>
      <inkml:brushProperty name="height" value="0.05" units="cm"/>
      <inkml:brushProperty name="color" value="#E71224"/>
    </inkml:brush>
  </inkml:definitions>
  <inkml:trace contextRef="#ctx0" brushRef="#br0">106 0 10562,'0'0'7228,"-1"9"-7073,-32 222 268,5-55 14,17-93-326,-5 33 133,0 122-1,16-238-288,-1 1 0,1 0 0,0 0 0,0 0 0,0 0 0,0 0-1,0 0 1,0 0 0,0-1 0,1 1 0,-1 0 0,0 0 0,0 0 0,1 0 0,-1 0 0,0-1 0,1 1 0,-1 0 0,1 0 0,-1-1 0,1 1 0,-1 0 0,1-1 0,0 1 0,-1 0 0,1-1 0,0 1-1,0-1 1,0 1 0,20 1-6102,-4-2-5077</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1.209"/>
    </inkml:context>
    <inkml:brush xml:id="br0">
      <inkml:brushProperty name="width" value="0.05" units="cm"/>
      <inkml:brushProperty name="height" value="0.05" units="cm"/>
      <inkml:brushProperty name="color" value="#E71224"/>
    </inkml:brush>
  </inkml:definitions>
  <inkml:trace contextRef="#ctx0" brushRef="#br0">22 276 11682,'0'0'4369,"-13"131"-4321,4-74 208,9-4-191,0-4-25,0-11 16,0-8-112,0-13-697,0-5-3143</inkml:trace>
  <inkml:trace contextRef="#ctx0" brushRef="#br0" timeOffset="1">53 12 12459,'0'0'4801,"53"-12"-11035,-40 38-791</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1.757"/>
    </inkml:context>
    <inkml:brush xml:id="br0">
      <inkml:brushProperty name="width" value="0.05" units="cm"/>
      <inkml:brushProperty name="height" value="0.05" units="cm"/>
      <inkml:brushProperty name="color" value="#E71224"/>
    </inkml:brush>
  </inkml:definitions>
  <inkml:trace contextRef="#ctx0" brushRef="#br0">209 1 7770,'0'0'8124,"-16"3"-8019,3-2-89,6 0-9,1-1 1,0 1-1,0 0 1,0 1 0,0-1-1,0 1 1,0 0-1,0 1 1,1-1-1,-1 1 1,1 1 0,-1-1-1,1 1 1,0-1-1,1 1 1,-6 6-1,0 3 24,1 0-1,0 0 0,1 1 1,1 1-1,0-1 0,1 1 1,0 0-1,-4 20 0,9-29-11,-1 0-1,1 0 1,0 0-1,0 0 1,1 0-1,0 0 1,0 1-1,0-1 1,1 0-1,-1 0 1,2 1 0,-1-1-1,1 0 1,0 0-1,0 0 1,0 0-1,1-1 1,0 1-1,0-1 1,1 0-1,-1 0 1,1 0-1,8 8 1,0-4 34,0-1 0,1-1 0,0 0 0,0-1-1,1 0 1,-1-1 0,1 0 0,0-1 0,1-1 0,19 2 0,20 1-487,77-3 0,-105-3-58,-5 0 93,0 0-1,0-2 1,0-1-1,-1 0 1,24-7-1,-39 8 376,0 1-1,0-1 1,0 0-1,0 0 1,0-1-1,-1 1 0,1-1 1,-1 0-1,0 0 1,1-1-1,-1 1 1,-1-1-1,1 0 1,-1 0-1,1 0 1,-1-1-1,0 1 0,-1-1 1,1 1-1,-1-1 1,0 0-1,0 0 1,0 0-1,-1 0 1,2-9-1,-2 0 340,0-1-1,-1 0 0,-1 0 1,0 1-1,-6-28 0,5 35-25,0 0 0,0 0 0,0 0 0,-1 0-1,0 0 1,-1 0 0,1 1 0,-1 0-1,-1 0 1,1 0 0,-1 0 0,0 1 0,-9-8-1,13 12-259,0 0-1,0 0 0,0 0 1,0 1-1,0-1 0,0 0 1,-1 0-1,1 1 0,0-1 0,-1 1 1,1 0-1,0-1 0,-1 1 1,1 0-1,0 0 0,-1-1 1,1 1-1,-1 0 0,1 1 1,0-1-1,-1 0 0,1 0 1,0 1-1,-1-1 0,1 0 0,-3 2 1,2 0-15,0-1 1,0 1-1,0 0 1,0 0 0,0 0-1,0 1 1,1-1-1,-1 0 1,1 1-1,-1-1 1,1 1 0,-1 3-1,-2 6-21,0 0-1,1 1 1,0-1-1,-1 23 1,3-16 9,1 0 0,0 0 0,1 1 0,1-2 0,1 1 1,1 0-1,9 26 0,-10-36-11,1-1 1,1 1-1,-1-1 0,1 0 1,1 0-1,0-1 1,0 1-1,0-1 1,1 0-1,0-1 0,0 0 1,1 0-1,-1 0 1,1-1-1,1 0 0,-1-1 1,10 4-1,0-1-2132,1-1 0,28 7-1,-14-9-4301</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6.595"/>
    </inkml:context>
    <inkml:brush xml:id="br0">
      <inkml:brushProperty name="width" value="0.05" units="cm"/>
      <inkml:brushProperty name="height" value="0.05" units="cm"/>
      <inkml:brushProperty name="color" value="#E71224"/>
    </inkml:brush>
  </inkml:definitions>
  <inkml:trace contextRef="#ctx0" brushRef="#br0">49 55 3897,'0'0'11972,"-4"-8"-10440,0-1-1016,3 5-264,0 1 0,0 0 1,-1 0-1,1 0 0,-1 0 1,0 0-1,0 0 0,0 1 1,0-1-1,0 0 0,-3-2 0,4 5-231,1 0-1,0 0 1,-1 0-1,1 0 1,0 0-1,-1 0 1,1 0-1,0 1 0,-1-1 1,1 0-1,0 0 1,-1 0-1,1 0 1,0 0-1,0 0 0,-1 1 1,1-1-1,0 0 1,0 0-1,-1 1 1,1-1-1,0 0 1,0 0-1,-1 1 0,1-1 1,0 0-1,0 0 1,0 1-1,0-1 1,0 0-1,-1 1 1,1-1-1,0 0 0,0 1 1,0-1-1,0 0 1,0 1-1,0-1 1,0 0-1,0 1 0,0-1 1,0 0-1,0 1 1,0-1-1,1 0 1,-1 0-1,0 1 1,0-1-1,0 1 0,-1 29-392,1-21 405,-9 395 850,9-229-3137,1-36-4344</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7.004"/>
    </inkml:context>
    <inkml:brush xml:id="br0">
      <inkml:brushProperty name="width" value="0.05" units="cm"/>
      <inkml:brushProperty name="height" value="0.05" units="cm"/>
      <inkml:brushProperty name="color" value="#E71224"/>
    </inkml:brush>
  </inkml:definitions>
  <inkml:trace contextRef="#ctx0" brushRef="#br0">53 30 10018,'0'0'9047,"-9"-5"-8749,-26-15-200,27 15 155,30 6-437,445 18 813,-424-21-1022,36 0-1453,-74 2 1634,0 1 0,0-1 0,0 1 0,0 0 0,0 0 0,0 0 0,0 1 0,-1 0 1,1-1-1,0 2 0,3 2 0,2 7-3781,-9-1-614</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7.616"/>
    </inkml:context>
    <inkml:brush xml:id="br0">
      <inkml:brushProperty name="width" value="0.05" units="cm"/>
      <inkml:brushProperty name="height" value="0.05" units="cm"/>
      <inkml:brushProperty name="color" value="#E71224"/>
    </inkml:brush>
  </inkml:definitions>
  <inkml:trace contextRef="#ctx0" brushRef="#br0">1 105 9898,'0'0'7950,"3"2"-7855,2 3-108,0-1 0,-1 1 0,1 0 0,-1 0 0,0 1 0,-1-1 1,1 1-1,-1 0 0,4 9 0,23 65-93,-24-65 108,1 6 30,-1 1-1,0 0 0,-2 0 0,-1 0 0,2 43 0,-5-64 329,0-31 1417,0-14-1592,2 0 0,1 0 0,3 0 0,1 0 0,23-72 1,-28 112-227,-1 0 1,1 0-1,0-1 1,1 1-1,-1 0 0,1 0 1,0 1-1,0-1 1,0 1-1,0-1 1,0 1-1,1 0 1,-1 0-1,1 0 1,5-2-1,-5 3-772,0 0-1,1 0 0,-1 1 1,1 0-1,-1-1 1,1 1-1,0 1 0,-1-1 1,7 1-1,-2 0-3584</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9.015"/>
    </inkml:context>
    <inkml:brush xml:id="br0">
      <inkml:brushProperty name="width" value="0.05" units="cm"/>
      <inkml:brushProperty name="height" value="0.05" units="cm"/>
      <inkml:brushProperty name="color" value="#E71224"/>
    </inkml:brush>
  </inkml:definitions>
  <inkml:trace contextRef="#ctx0" brushRef="#br0">260 124 7722,'0'0'7372,"5"-49"-2752,-1 46-4729,-2 2 67,-1 0 1,1 0 0,0 0 0,-1 0 0,1 0 0,-1-1 0,0 1 0,1-1 0,-1 1-1,0 0 1,0-1 0,0 0 0,0 1 0,0-1 0,0 0 0,0 1 0,-1-1-1,1 0 1,-1 0 0,1 0 0,-1 0 0,0 0 0,0 1 0,1-1 0,-1 0-1,0 0 1,-1 0 0,1 0 0,0 0 0,-1 0 0,1 0 0,-1 1 0,0-4 0,-1 4 64,1 0 0,0-1 0,-1 1 1,1 0-1,-1 0 0,1 0 1,-1 0-1,0 1 0,1-1 1,-1 0-1,0 1 0,0-1 1,1 1-1,-1-1 0,0 1 0,0 0 1,-3 0-1,-38 0-20,29 1-36,0 0 24,2 1 0,-1 0-1,1 1 1,0 1 0,0 0 0,0 0-1,0 1 1,1 1 0,0 0 0,0 0-1,0 1 1,-16 14 0,23-16-12,1-1-1,0 1 1,0-1 0,1 1 0,-1 0 0,1 0-1,0 1 1,0-1 0,1 0 0,0 1-1,-1-1 1,2 0 0,-1 1 0,1-1-1,0 1 1,1 8 0,-1-5-1,1 0-1,0 1 1,0-1-1,1-1 1,1 1-1,-1 0 1,2 0 0,7 15-1,-9-21 31,0 0 1,0 0-1,0 0 0,1 0 1,-1 0-1,1-1 0,-1 1 0,1-1 1,0 0-1,0 0 0,0 0 0,0 0 1,0-1-1,1 1 0,-1-1 0,0 1 1,1-1-1,-1-1 0,1 1 1,0 0-1,-1-1 0,1 1 0,-1-1 1,1 0-1,0-1 0,-1 1 0,1 0 1,-1-1-1,1 0 0,-1 0 1,1 0-1,-1 0 0,1-1 0,-1 1 1,0-1-1,0 0 0,0 0 0,0 0 1,4-4-1,9-13 68,-1 0 0,0-1 0,-2 0 0,-1-1 0,0 0 0,9-27 0,-3 134-291,-15-62 29,8 44 487,-10-64-615,0 0 0,1 0 0,-1 1 0,1-1 0,0 0 0,0-1 0,1 1 0,-1 0 0,1-1 0,0 1 0,0-1 0,6 6 0,-7-8-11,0 0 0,0 0 1,0 0-1,0 0 1,0-1-1,0 1 0,0 0 1,0-1-1,0 0 0,0 1 1,1-1-1,-1 0 0,0 0 1,4-1-1,4 1-1572,6 0-3529</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9.516"/>
    </inkml:context>
    <inkml:brush xml:id="br0">
      <inkml:brushProperty name="width" value="0.05" units="cm"/>
      <inkml:brushProperty name="height" value="0.05" units="cm"/>
      <inkml:brushProperty name="color" value="#E71224"/>
    </inkml:brush>
  </inkml:definitions>
  <inkml:trace contextRef="#ctx0" brushRef="#br0">133 50 3689,'0'0'11169,"0"-8"-10373,0-23-289,0 30-470,0 1 0,0 0-1,0-1 1,0 1 0,0-1 0,0 1 0,-1 0 0,1-1 0,0 1 0,0 0 0,0-1-1,0 1 1,0 0 0,-1-1 0,1 1 0,0 0 0,0-1 0,-1 1 0,1 0 0,0-1 0,0 1-1,-1 0 1,1 0 0,0-1 0,-1 1 0,1 0 0,0 0 0,-1 0 0,1 0 0,-1-1-1,1 1 1,0 0 0,-1 0 0,1 0 0,0 0 0,-1 0 0,1 0 0,-1 0 0,1 0-1,0 0 1,-1 0 0,1 0 0,-1 0 0,1 0 0,0 0 0,-1 1 0,1-1 0,0 0-1,-1 0 1,1 0 0,-1 1 0,-14 11-136,4 10 45,1 0-1,1 1 1,0 0 0,3 0 0,0 1 0,1 0 0,-2 40-1,6 177 344,3-178-295,1 23 30,7 394 716,-10-479-818,0 0 0,0 0 1,0 0-1,0 0 0,-1 0 0,1-1 0,0 1 0,0 0 0,-1 0 0,1 0 0,0 0 0,-1 0 0,1 0 0,-1-1 0,1 1 0,-1 0 1,1 0-1,-1 0 0,1-1 0,-1 1 0,0 0 0,1-1 0,-1 1 0,0-1 0,0 1 0,0-1 0,1 1 0,-1-1 0,0 0 0,0 1 0,0-1 1,0 0-1,0 0 0,0 1 0,0-1 0,0 0 0,0 0 0,1 0 0,-1 0 0,0 0 0,0 0 0,0-1 0,0 1 0,0 0 1,0 0-1,0-1 0,0 1 0,0 0 0,1-1 0,-1 1 0,0-1 0,-1 0 0,-15-11-3943</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39.907"/>
    </inkml:context>
    <inkml:brush xml:id="br0">
      <inkml:brushProperty name="width" value="0.05" units="cm"/>
      <inkml:brushProperty name="height" value="0.05" units="cm"/>
      <inkml:brushProperty name="color" value="#E71224"/>
    </inkml:brush>
  </inkml:definitions>
  <inkml:trace contextRef="#ctx0" brushRef="#br0">1 111 10114,'0'0'4209,"131"-75"-3657,-78 61-192,4 2-88,-4 6-272,-5 2 0,-9 4-32,-8 0-1400,-14 0-1417,-8 0 417,-4 0 143</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0:49.997"/>
    </inkml:context>
    <inkml:brush xml:id="br0">
      <inkml:brushProperty name="width" value="0.2" units="cm"/>
      <inkml:brushProperty name="height" value="0.2" units="cm"/>
      <inkml:brushProperty name="color" value="#008C3A"/>
    </inkml:brush>
  </inkml:definitions>
  <inkml:trace contextRef="#ctx0" brushRef="#br0">46 0 352,'0'0'295,"0"0"-99,0 0-135,0 0-41,3 0-22,-1 0 0,0 0 0,0 0-1,1 0 1,0 0 0,-2 2 0,2-2-1,0 0 1,-2 1 0,2-1 0,-2 2 0,2-1 2,107 101-126,-109-101 92,2 1-1,0-1 1,-2 1-1,2-2 1,0 1-1,0 1 1,0-2 0,-1 2-1,0-2 1,1 0-1,-1 1 1,1-1 34,0 0-24,13 2-215</inkml:trace>
  <inkml:trace contextRef="#ctx0" brushRef="#br0" timeOffset="1">324 22 248,'0'0'140,"0"0"15,0 0-6,0 0-35,0 0-73,0 0 10,-13 13 23,-9 7 9,2 2 0,-1 2-1,2 1 1,1 1 0,-11 19-83,-31 75 162,-32 94-162,86-200-149,2 0 0,-1 2 0,1-2 0,0 2-1,1 0 1,2 0 0,-2 12 149,3-18-432</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40.901"/>
    </inkml:context>
    <inkml:brush xml:id="br0">
      <inkml:brushProperty name="width" value="0.05" units="cm"/>
      <inkml:brushProperty name="height" value="0.05" units="cm"/>
      <inkml:brushProperty name="color" value="#E71224"/>
    </inkml:brush>
  </inkml:definitions>
  <inkml:trace contextRef="#ctx0" brushRef="#br0">211 19 5089,'0'0'8297,"-3"-3"-7549,2 2-677,0-1 0,0 1 0,-1 0 0,1 0 0,0 0 1,0 0-1,0 0 0,-1 0 0,1 0 0,-1 0 0,1 1 1,-1-1-1,1 0 0,-1 1 0,1 0 0,-1-1 0,1 1 1,-1 0-1,0-1 0,1 1 0,-1 0 0,1 0 0,-1 0 1,0 1-1,1-1 0,-1 0 0,1 1 0,-1-1 0,1 1 1,-1-1-1,1 1 0,-1 0 0,1-1 0,-1 1 0,1 0 0,0 0 1,-1 0-1,-1 2 0,-14 25-109,1 1 1,2 0-1,1 1 1,1 0-1,2 1 1,1 0-1,-10 60 1,14-45 42,2 1 0,4 82 0,1-41 244,-2 377 885,0-464-1134,0 1 0,0-1 1,0 0-1,0 0 0,0 1 0,-1-1 1,1 0-1,0 0 0,-1 0 1,1 0-1,-1 0 0,1 1 1,-1-1-1,0 0 0,1 0 1,-1 0-1,-1 0 0,2 0-59,-1-1 0,1 0-1,-1 0 1,1 0 0,-1 1-1,1-1 1,-1 0 0,0 0-1,1 0 1,-1 0 0,1 0-1,-1 0 1,1 0 0,-1 0 0,1 0-1,-1 0 1,1-1 0,-1 1-1,1 0 1,-1 0 0,1 0-1,-1-1 1,1 1 0,-1 0-1,1 0 1,-1-1 0,1 1-1,0-1 1,-1 1 0,1 0-1,-1-1 1,1 1 0,0-1-1,0 1 1,-1-1 0,1 1-1,0-1 1,0 1 0,-1-1-1,1 1 1,0-1 0,-9-17-4684</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41.341"/>
    </inkml:context>
    <inkml:brush xml:id="br0">
      <inkml:brushProperty name="width" value="0.05" units="cm"/>
      <inkml:brushProperty name="height" value="0.05" units="cm"/>
      <inkml:brushProperty name="color" value="#E71224"/>
    </inkml:brush>
  </inkml:definitions>
  <inkml:trace contextRef="#ctx0" brushRef="#br0">0 162 8530,'0'0'8455,"15"-2"-8480,43-5 148,73 3 1,-61 3-983,79-11 0,-145 12 581,0 0 0,-1-1 0,1 1 0,-1-1 0,1 0 0,0 0-1,-1-1 1,0 1 0,1-1 0,-1 1 0,0-1 0,0 0 0,0 0 0,0-1 0,0 1 0,0-1 0,4-5 0,3-22 1,-7-10 4118,-3 10-1113,0 26-1919,0 7-292,0 45-227,0-10-289,-2-5-301,1 39 735,2-68-901,-1 0 1,0 0-1,1-1 1,0 1 0,-1 0-1,1 0 1,1 0-1,-1-1 1,1 1 0,-1-1-1,1 1 1,0-1-1,4 6 1,8-1-6290</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41.717"/>
    </inkml:context>
    <inkml:brush xml:id="br0">
      <inkml:brushProperty name="width" value="0.05" units="cm"/>
      <inkml:brushProperty name="height" value="0.05" units="cm"/>
      <inkml:brushProperty name="color" value="#E71224"/>
    </inkml:brush>
  </inkml:definitions>
  <inkml:trace contextRef="#ctx0" brushRef="#br0">0 1 13411,'0'0'3881</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7:42.108"/>
    </inkml:context>
    <inkml:brush xml:id="br0">
      <inkml:brushProperty name="width" value="0.05" units="cm"/>
      <inkml:brushProperty name="height" value="0.05" units="cm"/>
      <inkml:brushProperty name="color" value="#E71224"/>
    </inkml:brush>
  </inkml:definitions>
  <inkml:trace contextRef="#ctx0" brushRef="#br0">141 33 8226,'0'0'8851,"-1"-2"-8807,0 0 0,1 0 0,-1 0 1,0 0-1,0 0 0,0 0 0,-1 0 0,1 0 0,0 1 0,-3-4 0,0 4-42,-1-1-1,1 1 0,0-1 0,-1 1 0,1 1 0,-1-1 0,1 1 0,-1-1 0,1 1 1,-1 0-1,1 1 0,-1-1 0,1 1 0,-1 0 0,1 0 0,0 1 0,-1-1 0,-5 4 1,7-3 0,0 0 1,0 1 0,1-1 0,-1 1 0,1 0-1,-1 0 1,1 0 0,0 0 0,0 0-1,0 1 1,0-1 0,1 0 0,-1 1 0,1-1-1,0 1 1,0 0 0,0-1 0,1 1 0,-1 0-1,1 0 1,0 0 0,0 4 0,0-2 10,1 1 0,-1-1 0,1 1-1,0-1 1,1 1 0,0-1 0,0 0 0,0 1 0,0-1 0,1 0 0,0-1 0,0 1 0,1 0 0,0-1 0,0 0 0,5 5 0,-1-2 34,1-1 1,0 1 0,0-2 0,1 1 0,0-2 0,0 1 0,0-1 0,17 5 0,8 1-856,0-2 0,1-2 1,0-1-1,60 1 0,-36-6-3730</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8:51.871"/>
    </inkml:context>
    <inkml:brush xml:id="br0">
      <inkml:brushProperty name="width" value="0.05" units="cm"/>
      <inkml:brushProperty name="height" value="0.05" units="cm"/>
      <inkml:brushProperty name="color" value="#E71224"/>
    </inkml:brush>
  </inkml:definitions>
  <inkml:trace contextRef="#ctx0" brushRef="#br0">1 470 888,'0'0'704,"210"-63"-56,-65 10-159,30-18-9,9-8-464,-8-8-16,-49 22-720,-31 13-849</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8:54.197"/>
    </inkml:context>
    <inkml:brush xml:id="br0">
      <inkml:brushProperty name="width" value="0.05" units="cm"/>
      <inkml:brushProperty name="height" value="0.05" units="cm"/>
      <inkml:brushProperty name="color" value="#E71224"/>
    </inkml:brush>
  </inkml:definitions>
  <inkml:trace contextRef="#ctx0" brushRef="#br0">45 129 6545,'0'0'5458,"-2"-6"-4429,-2 0-498,-2-7-173,5-2 3713,0 16-4091,0-1 0,0 1 0,0-1 1,0 1-1,1-1 0,-1 1 0,0 0 0,1-1 1,-1 1-1,0 0 0,1-1 0,-1 1 1,1 0-1,-1 0 0,1 0 0,-1 0 0,1 0 1,-1 1-1,-7 60-2,-2 94 314,43-160-286,10-9 140,0-3-1,72-37 1,-56 25-150,345-175 212,-399 199-498,-2 3-1410,-7 7-536,-4 2-3797</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8:57.114"/>
    </inkml:context>
    <inkml:brush xml:id="br0">
      <inkml:brushProperty name="width" value="0.05" units="cm"/>
      <inkml:brushProperty name="height" value="0.05" units="cm"/>
      <inkml:brushProperty name="color" value="#E71224"/>
    </inkml:brush>
  </inkml:definitions>
  <inkml:trace contextRef="#ctx0" brushRef="#br0">0 0 80,'0'0'912</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8:58.799"/>
    </inkml:context>
    <inkml:brush xml:id="br0">
      <inkml:brushProperty name="width" value="0.05" units="cm"/>
      <inkml:brushProperty name="height" value="0.05" units="cm"/>
      <inkml:brushProperty name="color" value="#E71224"/>
    </inkml:brush>
  </inkml:definitions>
  <inkml:trace contextRef="#ctx0" brushRef="#br0">1045 61 2697,'0'0'8325,"1"-8"-7042,-1-6-844,1-5 153,1-1 3000,-21 34-3720,-311 298 254,155-131-122,-95 95 30,43-63 160,224-211-404,-19 27 249,20-13-3734,24-17-4,1-11 1437,6-6-2300</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8:59.510"/>
    </inkml:context>
    <inkml:brush xml:id="br0">
      <inkml:brushProperty name="width" value="0.05" units="cm"/>
      <inkml:brushProperty name="height" value="0.05" units="cm"/>
      <inkml:brushProperty name="color" value="#E71224"/>
    </inkml:brush>
  </inkml:definitions>
  <inkml:trace contextRef="#ctx0" brushRef="#br0">1641 1 1088,'0'0'10370,"-15"2"-9961,-3 5-237,0 2 0,1 1 0,-29 20 0,1-1-3,-42 24 38,2 5 0,-131 115 1,-129 166 233,244-236-570,-156 166 375,152-170-463,47-49 242,3 4 0,1 2 0,-55 76 0,100-109-561,9-23 459,0 1 1,0-1-1,0 1 1,0-1-1,1 1 1,-1-1 0,0 1-1,0-1 1,1 1-1,-1-1 1,0 1 0,1-1-1,-1 1 1,0-1-1,1 1 1,-1-1-1,0 0 1,1 1 0,-1-1-1,1 0 1,-1 1-1,1-1 1,-1 0-1,2 1 1,2 0-440,1 0 0,0 0 0,0 0 0,-1-1 0,1 0 0,9 0 0,-4 0 440,21 0-3367</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00.153"/>
    </inkml:context>
    <inkml:brush xml:id="br0">
      <inkml:brushProperty name="width" value="0.05" units="cm"/>
      <inkml:brushProperty name="height" value="0.05" units="cm"/>
      <inkml:brushProperty name="color" value="#E71224"/>
    </inkml:brush>
  </inkml:definitions>
  <inkml:trace contextRef="#ctx0" brushRef="#br0">1560 1 6769,'0'0'3941,"-4"7"-3662,-6 10-112,0 0 0,-2-1 0,0 0 0,-1-1 0,0 0 0,-19 15 0,-108 82 493,34-30-431,-366 340 275,254-231-402,-111 113 11,307-280-183,-11 11 97,1 2 0,2 1 0,-34 55 0,63-92-153,0 0-1,1 0 1,-1 0-1,0 0 1,1 0 0,-1 0-1,1 0 1,-1 1-1,1-1 1,0 0-1,-1 0 1,1 1-1,0-1 1,0 0-1,0 1 1,0-1-1,0 0 1,0 0 0,0 3-1,1-4-105,0 1-1,0 0 1,0-1 0,0 1-1,1 0 1,-1-1 0,0 1-1,0-1 1,0 0 0,0 1-1,1-1 1,-1 0 0,0 0-1,0 0 1,0 0-1,1 0 1,-1 0 0,0 0-1,2 0 1,19 0-3467</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0:50.609"/>
    </inkml:context>
    <inkml:brush xml:id="br0">
      <inkml:brushProperty name="width" value="0.2" units="cm"/>
      <inkml:brushProperty name="height" value="0.2" units="cm"/>
      <inkml:brushProperty name="color" value="#008C3A"/>
    </inkml:brush>
  </inkml:definitions>
  <inkml:trace contextRef="#ctx0" brushRef="#br0">141 0 416,'0'0'383,"0"0"-158,0 0-125,0 0-8,0 0-1,0 0-20,-18 0-6,-54 3-6,70-3-57,-1 0 1,2 0 0,0 0 0,-2 0 0,1 0 0,1 0-1,-2 0 1,2 2 0,-1-2 0,0 0 0,0 1-1,1-1 1,-1 2 0,0-2 0,0 1 0,1 1-1,-1 0 1,1-2 0,-1 1 0,1 1 0,0-1 0,-1 1-1,1 0 1,-1-1 0,2 1 0,-1-1 0,0 1-1,1 1 1,-2-1 0,1-1 0,1 1 0,0 1 0,-2-1-1,2-1 1,0 1 0,-1 1 0,1-2 0,0 1-1,0 1 1,0-1 0,0-1 0,1 3-3,-1 2-3,2-1 1,-1 1 0,1-1-1,0-1 1,0 1-1,1 1 1,-2-1 0,2 0-1,0 0 1,0-2-1,-1 2 1,4 1 2,28 25 43,-25-22-42,0-1 0,1 1 0,-1 1 0,-1 1 0,1 0 1,-1 0-1,3 8-1,-9-17 1,-2-2 0,0 1 0,1-1-1,-1 2 1,0-1 0,0-1 0,0 2 0,2 0 0,-2-2 0,0 1 0,0 1 0,0-2 0,0 1 0,0 1 0,0-2 0,-2 1 0,2 1 0,0-2 0,0 2 0,0-2 0,-1 1 0,1 1 0,0-2 0,0 1-1,-2-1 1,2 2 0,-1-2 0,1 2 0,0-2 0,-1 1 0,1-1 0,-2 2 0,2-2 0,-1 1 0,1-1 0,-2 0 0,1 2 0,1-2 0,-1 0 0,1 0-1,-3 1-25,1-1 0,-1 2 0,2-2 0,0 2 0,-2-2 0,1 0 0,0 0 0,0 1 1,-1-1-1,2 0 0,-2-1 0,2 1 0,-2 0 0,2 0 0,-2-2 0,1 2 0,0 0 25,0-6-401,2-9-390</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00.672"/>
    </inkml:context>
    <inkml:brush xml:id="br0">
      <inkml:brushProperty name="width" value="0.05" units="cm"/>
      <inkml:brushProperty name="height" value="0.05" units="cm"/>
      <inkml:brushProperty name="color" value="#E71224"/>
    </inkml:brush>
  </inkml:definitions>
  <inkml:trace contextRef="#ctx0" brushRef="#br0">790 0 7466,'0'0'3091,"-16"14"-3003,-254 205 1134,174-151-529,-105 79 113,156-110-708,2 1 0,-48 56 0,87-90-189,1-1 0,0 1 0,0 1-1,0-1 1,0 0 0,-2 8 0,2 5-6058</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01.685"/>
    </inkml:context>
    <inkml:brush xml:id="br0">
      <inkml:brushProperty name="width" value="0.05" units="cm"/>
      <inkml:brushProperty name="height" value="0.05" units="cm"/>
      <inkml:brushProperty name="color" value="#E71224"/>
    </inkml:brush>
  </inkml:definitions>
  <inkml:trace contextRef="#ctx0" brushRef="#br0">1863 0 7842,'0'0'2576,"-19"11"-2514,13-7-62,-20 10 6,0 1 0,1 1-1,1 2 1,-30 27 0,-53 54 401,-236 164 0,189-152-526,-243 205 196,141-73 68,58-50-90,69-66 300,115-110-490,1 0 1,0 0 0,2 1 0,0 1-1,0 0 1,-10 28 0,16-17-4018,5-22-1728</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02.379"/>
    </inkml:context>
    <inkml:brush xml:id="br0">
      <inkml:brushProperty name="width" value="0.05" units="cm"/>
      <inkml:brushProperty name="height" value="0.05" units="cm"/>
      <inkml:brushProperty name="color" value="#E71224"/>
    </inkml:brush>
  </inkml:definitions>
  <inkml:trace contextRef="#ctx0" brushRef="#br0">899 81 5025,'0'0'4177,"-1"-5"-3678,-1-1-402,-4-27 310,6 32-388,0-1-1,0 1 1,0-1-1,0 1 1,0 0-1,0-1 1,1 1 0,-1-1-1,0 1 1,1 0-1,-1-1 1,1 1-1,0 0 1,-1 0-1,1-1 1,0 1-1,0 0 1,0 0 0,0 0-1,0 0 1,0 0-1,0 0 1,1-1-1,5-3 259,-16 7 316,-17 9 266,-67 54-738,-114 101 1,91-70-44,-66 60-155,-73 57 193,253-212-418,-11 9 797,5-8-4402</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06.111"/>
    </inkml:context>
    <inkml:brush xml:id="br0">
      <inkml:brushProperty name="width" value="0.05" units="cm"/>
      <inkml:brushProperty name="height" value="0.05" units="cm"/>
      <inkml:brushProperty name="color" value="#E71224"/>
    </inkml:brush>
  </inkml:definitions>
  <inkml:trace contextRef="#ctx0" brushRef="#br0">0 1 392,'0'0'384</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15.484"/>
    </inkml:context>
    <inkml:brush xml:id="br0">
      <inkml:brushProperty name="width" value="0.05" units="cm"/>
      <inkml:brushProperty name="height" value="0.05" units="cm"/>
      <inkml:brushProperty name="color" value="#E71224"/>
    </inkml:brush>
  </inkml:definitions>
  <inkml:trace contextRef="#ctx0" brushRef="#br0">27 77 7722,'0'0'8740,"-1"-5"-8237,-7-23-46,-1 39 19,1 120-808,8-68 606,14-68-33,5-7-9,-1-1-1,29-27 0,-1 0-239,147-98 137,-193 138-248,1 0 0,-1 0-1,0 0 1,0 0 0,0 0 0,1 0-1,-1-1 1,0 1 0,0 0 0,0 0 0,0 1-1,1-1 1,-1 0 0,0 0 0,0 0 0,0 0-1,0 0 1,1 0 0,-1 0 0,0 0-1,0 0 1,0 0 0,0 0 0,1 0 0,-1 1-1,0-1-595,1 1 596,-1-1 0,0 0-1,0 0 1,0 0 0,0 0 0,0 1-1,0-1 1,0 0 0,0 0 0,0 0 0,0 0-1,0 1 1,0-1 0,0 0 0,0 0-1,0 0 1,0 1 0,0-1 0,0 0 0,0 0-1,0 0 1,0 0 0,0 1 0,0-1-1,0 0 1,-1 0 0,1 0 0,0 0 0,0 0-1,-1 1-595,-3 9-4761</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11.180"/>
    </inkml:context>
    <inkml:brush xml:id="br0">
      <inkml:brushProperty name="width" value="0.05" units="cm"/>
      <inkml:brushProperty name="height" value="0.05" units="cm"/>
      <inkml:brushProperty name="color" value="#E71224"/>
    </inkml:brush>
  </inkml:definitions>
  <inkml:trace contextRef="#ctx0" brushRef="#br0">88 10 4865,'0'0'5789,"-22"-10"3076,9 86-8907,4 39 280,5 171-265,3-262 3,-9 47-1,6-47 93,-3 46-1,7-69-15,-9-1-3832,1 0-1048</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11.633"/>
    </inkml:context>
    <inkml:brush xml:id="br0">
      <inkml:brushProperty name="width" value="0.05" units="cm"/>
      <inkml:brushProperty name="height" value="0.05" units="cm"/>
      <inkml:brushProperty name="color" value="#E71224"/>
    </inkml:brush>
  </inkml:definitions>
  <inkml:trace contextRef="#ctx0" brushRef="#br0">1 18 7218,'0'0'11506,"4"-3"-12020,1-4-3541,-5-1-2386</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17.454"/>
    </inkml:context>
    <inkml:brush xml:id="br0">
      <inkml:brushProperty name="width" value="0.05" units="cm"/>
      <inkml:brushProperty name="height" value="0.05" units="cm"/>
      <inkml:brushProperty name="color" value="#E71224"/>
    </inkml:brush>
  </inkml:definitions>
  <inkml:trace contextRef="#ctx0" brushRef="#br0">327 95 6769,'0'0'7914,"0"-1"-7744,-1 0 0,0 0 0,1 1-1,-1-1 1,0 0 0,0 1 0,0-1 0,0 0-1,0 1 1,0 0 0,0-1 0,0 1 0,0-1 0,0 1-1,0 0 1,0 0 0,-1-1 0,-6 3-181,0 1 0,0-1 1,0 1-1,0 0 0,1 1 0,-1 0 1,1 0-1,-8 7 0,-58 48-130,39-30 124,-92 71-14,174-110-2245,-22-1 417,0-2 0,0-2 1,25-18-1,-40 25 1828,-1-1-1,0 0 1,0-1 0,-1 0 0,0 0-1,-1-1 1,0 0 0,12-24 0,-5 2 303,-7 16 1019,0 0 1,20-30-1,-29 57 4128,2 20-5360,0-5-128,-1-11 48,1 90 54,-3-1 0,-6 1 0,-23 118 0,19-140 134,11-47-5781,1-26 1391</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18.146"/>
    </inkml:context>
    <inkml:brush xml:id="br0">
      <inkml:brushProperty name="width" value="0.05" units="cm"/>
      <inkml:brushProperty name="height" value="0.05" units="cm"/>
      <inkml:brushProperty name="color" value="#E71224"/>
    </inkml:brush>
  </inkml:definitions>
  <inkml:trace contextRef="#ctx0" brushRef="#br0">110 85 5249,'0'0'3065,"-1"-4"-2901,0-3-282,1 6 155,0 0 0,0 0 0,0-1 0,-1 1 0,1 0 0,0 0-1,0 0 1,-1 0 0,1 0 0,-1-1 0,1 1 0,-1 0 0,1 0 0,-1 0-1,0 0 1,1 0 0,-1 1 0,0-1 0,0 0 0,0 0 0,1 0 0,-1 1-1,0-1 1,0 0 0,0 1 0,0-1 0,-1 1 0,1-1 0,0 1 0,0 0-1,0-1 1,0 1 0,0 0 0,-1 0 0,1 0 0,-2 0 0,-10-3-23,7 2 156,0 0 0,0 0 0,0-1-1,0 0 1,0 0 0,0-1 0,0 1 0,1-1-1,-7-5 1,12 8-137,0 0 0,0-1-1,0 1 1,0 0 0,0 0-1,0-1 1,0 1 0,0 0 0,0-1-1,0 1 1,0 0 0,0 0 0,0-1-1,1 1 1,-1 0 0,0-1-1,0 1 1,0 0 0,0 0 0,1 0-1,-1-1 1,0 1 0,0 0 0,0 0-1,1 0 1,-1-1 0,0 1-1,1 0 1,-1 0 0,0 0 0,0 0-1,1 0 1,-1 0 0,0 0 0,1 0-1,-1-1 1,0 1 0,0 0-1,1 0 1,-1 0 0,0 0 0,1 1-1,-1-1 1,0 0 0,0 0 0,1 0-1,17-3-159,-18 3 166,228-8-238,-183 9-365,-43-1 1009,-24 1-1070,13 1-770,0-1-664</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18.893"/>
    </inkml:context>
    <inkml:brush xml:id="br0">
      <inkml:brushProperty name="width" value="0.05" units="cm"/>
      <inkml:brushProperty name="height" value="0.05" units="cm"/>
      <inkml:brushProperty name="color" value="#E71224"/>
    </inkml:brush>
  </inkml:definitions>
  <inkml:trace contextRef="#ctx0" brushRef="#br0">80 119 6065,'0'0'8022,"-22"-18"-6404,1-11-730,15-23-615,6 33-192,1 28-354,3-5-298,0 8 171,-12 47-2135,-11-42 272,7-10 248</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0:50.953"/>
    </inkml:context>
    <inkml:brush xml:id="br0">
      <inkml:brushProperty name="width" value="0.2" units="cm"/>
      <inkml:brushProperty name="height" value="0.2" units="cm"/>
      <inkml:brushProperty name="color" value="#008C3A"/>
    </inkml:brush>
  </inkml:definitions>
  <inkml:trace contextRef="#ctx0" brushRef="#br0">1 192 8,'0'0'212,"0"0"-3,10-20 63,-9 15-243,11-17 131,-3 0 1,1 0 0,-3-2-1,3 0 1,-5 0 0,2-4-161,-5 28 102,1 8-50,4 28-42,7 46 8,-9-23-33,-2 1 0,-4 50 15,-1-23-430,0-53 106,-10-3-136</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19.522"/>
    </inkml:context>
    <inkml:brush xml:id="br0">
      <inkml:brushProperty name="width" value="0.05" units="cm"/>
      <inkml:brushProperty name="height" value="0.05" units="cm"/>
      <inkml:brushProperty name="color" value="#E71224"/>
    </inkml:brush>
  </inkml:definitions>
  <inkml:trace contextRef="#ctx0" brushRef="#br0">297 13 1632,'0'0'11103,"-31"-4"-10222,-227 4 1522,251-1-1466,14-2-592,16-1-262,38 4-302,1 3 0,-2 3 0,71 15 0,-127-19-565</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19:20.102"/>
    </inkml:context>
    <inkml:brush xml:id="br0">
      <inkml:brushProperty name="width" value="0.05" units="cm"/>
      <inkml:brushProperty name="height" value="0.05" units="cm"/>
      <inkml:brushProperty name="color" value="#E71224"/>
    </inkml:brush>
  </inkml:definitions>
  <inkml:trace contextRef="#ctx0" brushRef="#br0">125 1 4401,'0'0'6008,"-4"1"-5945,-58 10 2901,65-10-3029,0 1-1,0 0 1,0 0 0,-1 0-1,1 0 1,-1 0-1,1 0 1,-1 1-1,1-1 1,-1 1 0,0 0-1,0 0 1,-1-1-1,1 1 1,0 0 0,-1 1-1,0-1 1,0 0-1,2 7 1,-3-8 64,0-1 1,0 1-1,0 0 0,0 0 0,0 0 1,0 0-1,-1 0 0,1 0 1,-1 0-1,1 0 0,-1 0 1,0 0-1,1-1 0,-1 1 0,0 0 1,0-1-1,0 1 0,-1 0 1,1-1-1,0 1 0,-1-1 1,1 0-1,-3 2 0,0-1 28,-1 0 0,1-1-1,-1 0 1,1 0 0,-1 0 0,1-1-1,-1 1 1,1-1 0,-7-1 0,10 1-28,0 1 1,0-1 0,0 0-1,0 0 1,-1 0-1,1 0 1,0 0 0,0 0-1,0 0 1,0 0 0,0-1-1,0 1 1,0 0 0,-1-1-1,1 1 1,0-1 0,0 1-1,0-1 1,0 1-1,1-1 1,-1 0 0,0 0-1,0 1 1,0-1 0,0 0-1,1 0 1,-1 0 0,0 0-1,1 0 1,-1 0 0,1 0-1,-1 0 1,1 0-1,0 0 1,-1 0 0,1 0-1,0 0 1,-1 0 0,1 0-1,0-1 1,0 1 0,0 0-1,0 0 1,0 0 0,1 0-1,-1-2 1,1-1-13,0 1 0,1 0 0,-1-1-1,0 1 1,1 0 0,0 0 0,0 0 0,0 0 0,0 0 0,0 1 0,1-1 0,-1 0 0,6-3 0,-2 2 45,0 0 0,0 0 1,0 1-1,0 0 0,0 0 1,1 1-1,-1 0 0,1 0 1,0 0-1,-1 1 0,13-1 1,-18 2-71,-1 0-1,1 0 1,-1 0 0,0 0 0,1 0 0,-1 1 0,1-1 0,-1 0 0,1 0 0,-1 0 0,0 1 0,1-1-1,-1 0 1,1 1 0,-1-1 0,0 0 0,1 1 0,-1-1 0,0 0 0,0 1 0,1-1 0,-1 1 0,0-1-1,0 0 1,1 1 0,-1-1 0,0 1 0,0-1 0,0 1 0,0-1 0,0 1 0,0-1 0,0 1 0,0-1-1,0 1 1,0-1 0,0 1 0,0-1 0,0 1 0,0-1 0,0 0 0,-1 2 0,1 3-913,0 5-1921</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1.364"/>
    </inkml:context>
    <inkml:brush xml:id="br0">
      <inkml:brushProperty name="width" value="0.05" units="cm"/>
      <inkml:brushProperty name="height" value="0.05" units="cm"/>
      <inkml:brushProperty name="color" value="#E71224"/>
    </inkml:brush>
  </inkml:definitions>
  <inkml:trace contextRef="#ctx0" brushRef="#br0">16 1 10354,'0'0'9508,"-2"15"-9432,-7 70-194,4 1 1,10 139 0,-3-197 106,2-1 0,1 1 0,1 0 0,15 41 0,-20-66-65,0-1 1,0 0 0,0 1-1,0-1 1,0 0-1,1 0 1,-1 0 0,1 0-1,-1 0 1,1 0 0,0 0-1,0-1 1,0 1-1,0 0 1,2 0 0,-2-1-315,-1-1 1,1 1 0,-1-1-1,1 0 1,-1 1 0,0-1-1,1 0 1,0 0 0,-1 0-1,1 0 1,-1 0 0,0-1 0,1 1-1,-1 0 1,1-1 0,-1 1-1,1-1 1,1 0 0,10-11-9539</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1.740"/>
    </inkml:context>
    <inkml:brush xml:id="br0">
      <inkml:brushProperty name="width" value="0.05" units="cm"/>
      <inkml:brushProperty name="height" value="0.05" units="cm"/>
      <inkml:brushProperty name="color" value="#E71224"/>
    </inkml:brush>
  </inkml:definitions>
  <inkml:trace contextRef="#ctx0" brushRef="#br0">26 28 8786,'0'0'10078,"-5"-5"-9454,-16-12-525,48 13-374,46 3-270,100 3 1523,-116 7-3705,-3 5-3289,-40-8-641</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2.067"/>
    </inkml:context>
    <inkml:brush xml:id="br0">
      <inkml:brushProperty name="width" value="0.05" units="cm"/>
      <inkml:brushProperty name="height" value="0.05" units="cm"/>
      <inkml:brushProperty name="color" value="#E71224"/>
    </inkml:brush>
  </inkml:definitions>
  <inkml:trace contextRef="#ctx0" brushRef="#br0">1 1 7274,'0'0'6913,"66"33"-6665,-40-33 136,5 0-336,4 0 104,-5 0-88,6 0-128,-6 2-48,1 6-1704,-5 0-609,-8-2-4728</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2.424"/>
    </inkml:context>
    <inkml:brush xml:id="br0">
      <inkml:brushProperty name="width" value="0.05" units="cm"/>
      <inkml:brushProperty name="height" value="0.05" units="cm"/>
      <inkml:brushProperty name="color" value="#E71224"/>
    </inkml:brush>
  </inkml:definitions>
  <inkml:trace contextRef="#ctx0" brushRef="#br0">1 52 8186,'0'0'6873,"114"8"-6785,-70-8 152,-1-2-240,6-6 96,-6 2-96,14-10-1232,-13 2-1745,-4 0-4568</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2.817"/>
    </inkml:context>
    <inkml:brush xml:id="br0">
      <inkml:brushProperty name="width" value="0.05" units="cm"/>
      <inkml:brushProperty name="height" value="0.05" units="cm"/>
      <inkml:brushProperty name="color" value="#E71224"/>
    </inkml:brush>
  </inkml:definitions>
  <inkml:trace contextRef="#ctx0" brushRef="#br0">1 0 9010,'0'0'6055,"6"2"-5933,-2-1-130,-1 0-1,0 0 1,0 0-1,1 1 1,-1 0 0,0-1-1,0 1 1,-1 0-1,1 1 1,0-1-1,-1 0 1,1 1-1,-1-1 1,3 6-1,26 52-74,8 47 433,-39-107-341,0 1-1,0-1 0,0 0 1,0 0-1,0 1 1,0-1-1,0 0 0,0 1 1,0-1-1,0 0 0,0 0 1,1 1-1,-1-1 1,0 0-1,0 0 0,0 1 1,0-1-1,1 0 0,-1 0 1,0 0-1,0 1 1,0-1-1,1 0 0,-1 0 1,0 0-1,0 0 1,1 0-1,-1 1 0,0-1 1,0 0-1,1 0 0,-1 0 1,0 0-1,1 0 1,-1 0-1,0 0 0,0 0 1,1 0-1,-1 0 0,0 0 1,1 0-1,-1 0 1,0 0-1,0 0 0,1 0 1,-1 0-1,0-1 0,0 1 1,1 0-1,-1 0 1,0 0-1,0 0 0,1 0 1,-1-1-1,0 1 1,0 0-1,0 0 0,1 0 1,-1-1-1,0 1 0,0 0 1,0 0-1,0-1 1,0 1-1,1-1 0,12-20 88,-11 17-67,12-20 14,-8 13 96,0-1 0,1 1 0,0 0 0,1 0 0,0 1 0,1 0 1,0 1-1,12-10 0,-21 18-144,1 1 0,0 0 0,-1 0-1,1-1 1,0 1 0,0 0 0,-1 0 0,1 0 0,0 0 0,0 0 0,-1 0 0,1 0 0,0 0 0,-1 0 0,1 0 0,0 1 0,0-1 0,-1 0 0,1 0 0,0 1 0,-1-1-1,1 0 1,0 1 0,-1-1 0,1 1 0,-1-1 0,1 1 0,-1-1 0,1 1 0,-1-1 0,1 1 0,-1 0 0,1-1 0,-1 1 0,0-1 0,1 1 0,-1 1 0,15 31-4,-12-23 16,5 9 140,1 0 0,1-1 0,14 22-1,-20-34-335,1-1-1,0 1 0,0-1 1,0 0-1,8 5 0,-8-7-499,0 1 0,0-2-1,0 1 1,0-1-1,0 0 1,1 0-1,8 2 1,13-1-7846</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3.234"/>
    </inkml:context>
    <inkml:brush xml:id="br0">
      <inkml:brushProperty name="width" value="0.05" units="cm"/>
      <inkml:brushProperty name="height" value="0.05" units="cm"/>
      <inkml:brushProperty name="color" value="#E71224"/>
    </inkml:brush>
  </inkml:definitions>
  <inkml:trace contextRef="#ctx0" brushRef="#br0">9 2 10082,'0'0'8674,"-9"-2"-8770,9 42 96,0 13 112,0 8-56,0 6 64,4-2-240,10-3 96,-1-7-1568,-5-14-2281,1-15-120</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3.610"/>
    </inkml:context>
    <inkml:brush xml:id="br0">
      <inkml:brushProperty name="width" value="0.05" units="cm"/>
      <inkml:brushProperty name="height" value="0.05" units="cm"/>
      <inkml:brushProperty name="color" value="#E71224"/>
    </inkml:brush>
  </inkml:definitions>
  <inkml:trace contextRef="#ctx0" brushRef="#br0">0 143 6857,'0'0'9172,"22"-1"-9191,300 0 272,-298 2-225,-18 0-36,0 0-1,0-1 1,1 0-1,-1 0 1,0 0-1,1-1 1,10-2-1,-15-2-30,-1 1-1,0-1 0,1 0 0,-2 0 0,1 1 0,0-1 0,-1 0 0,0 0 0,0 0 1,-1 0-1,0-6 0,0-1 14,1 12 37,0-1-1,0 0 1,0 0-1,0 1 1,0-1-1,0 0 1,-1 0-1,1 1 0,0-1 1,0 0-1,-1 0 1,1 1-1,0-1 1,-1 0-1,1 1 1,-1-1-1,1 1 0,-1-1 1,1 0-1,-1 1 1,1-1-1,-1 1 1,0-1-1,1 1 1,-1 0-1,0-1 1,1 1-1,-1 0 0,-1-1 1,-28 1 63,24 1-87,0 1 0,0 0 0,-1 0 0,1 0 0,1 1 0,-1-1 0,-8 7 0,8-3 24,1 0-1,0 0 0,1 1 1,-1 0-1,1 0 0,1 0 1,-1 0-1,1 0 0,0 1 1,1 0-1,0-1 0,0 1 1,1 0-1,0 0 0,0 0 1,1 0-1,0 0 0,1 10 0,-1-15-13,0 0-1,0 0 0,1 1 1,-1-1-1,1 0 0,0 0 0,0 0 1,0 0-1,0 0 0,0 0 1,1 0-1,-1 0 0,1 0 0,0 0 1,0-1-1,0 1 0,0-1 0,0 1 1,1-1-1,3 3 0,0-2-8,-1 1-1,1-2 0,0 1 1,-1 0-1,2-1 0,-1 0 1,0-1-1,0 1 0,0-1 1,9 0-1,-4 0-14,0-1 0,1 0 0,-1 0 0,0-2 0,1 1 0,-1-1 0,0-1 0,0 0 0,0-1 0,-1 0 0,21-10 0,28-38-150,-30 24 6,-27 27 163,-1-1-1,0 1 1,1 0 0,-1 0 0,1 0-1,-1 0 1,1 0 0,0 0 0,-1 0 0,1 0-1,0 1 1,0-1 0,-1 1 0,1 0-1,0-1 1,0 1 0,0 0 0,0 0-1,-1 0 1,1 0 0,0 0 0,0 0-1,2 1 1,-1 0 3,0 1 0,0-1-1,-1 1 1,1 0 0,0 0 0,-1 0 0,1 0-1,-1 0 1,0 0 0,0 1 0,0-1-1,3 4 1,3 7 10,-1 0 0,0 1 1,-1 0-1,7 20 0,-3 2 37,-9-26-35,2-1 0,0 1 0,0-1 0,0 0 1,1 0-1,7 12 0,-10-21 87,-1 0 1,1 0 0,-1 0-1,0 1 1,1-1-1,-1 0 1,0-1 0,1 1-1,-1 0 1,1 0-1,-1 0 1,0 0 0,1 0-1,-1 0 1,0 0-1,1 0 1,-1-1-1,0 1 1,1 0 0,-1 0-1,0 0 1,1-1-1,-1 1 1,0 0 0,0-1-1,1 1 1,-1 0-1,0 0 1,0-1 0,0 1-1,1 0 1,-1-1-1,0 1 1,0 0-1,0-1 1,0 1 0,0-1-1,0 1 1,0-1-1,40-72 1667,68-115-1796,-48 87-2900,-41 62-1526</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4.888"/>
    </inkml:context>
    <inkml:brush xml:id="br0">
      <inkml:brushProperty name="width" value="0.05" units="cm"/>
      <inkml:brushProperty name="height" value="0.05" units="cm"/>
      <inkml:brushProperty name="color" value="#E71224"/>
    </inkml:brush>
  </inkml:definitions>
  <inkml:trace contextRef="#ctx0" brushRef="#br0">1 0 14835,'0'0'3433,"0"144"-3489,0-23-16,0-3 80,0-7-112,0-19 176,4-25-72,5 4 184,4 6-96,-4-12-40,-5-7-40,-4-11-16,0-12-2689,-4-13-1448,-5-14 41</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0:51.498"/>
    </inkml:context>
    <inkml:brush xml:id="br0">
      <inkml:brushProperty name="width" value="0.2" units="cm"/>
      <inkml:brushProperty name="height" value="0.2" units="cm"/>
      <inkml:brushProperty name="color" value="#008C3A"/>
    </inkml:brush>
  </inkml:definitions>
  <inkml:trace contextRef="#ctx0" brushRef="#br0">1 211 128,'0'0'431,"0"0"-183,0 0-129,0 0-87,0 0 0,18-2-8,348-7 40,-359 9-75,2 0 1,-1-2 0,1 1 0,-1-1 0,-1 0-1,2 1 1,-2-2 0,1 0 0,-1-1 0,2 1-1,-2-2 1,0 2 0,0-4 0,0 3 10,-3-1 3,0 0 0,0 2 0,1-2 1,-1 1-1,-1-3 0,0 2 0,1 1 0,-1-3 1,-1 3-1,1-3 0,-1 1 0,0 0 0,0 1 1,-1-1-1,1-1 0,-1 1 0,-1 0 0,1-1 1,-1 1-1,0-3-3,0 7 1,-1-1 0,1 1 1,-1 1-1,1-1 0,-2-1 0,2 1 0,-1 1 1,-1-1-1,2 1 0,-1-1 0,0 0 0,-1 1 1,1-1-1,-1 1 0,1-1 0,0 0 1,-1 2-1,1-1 0,-2-1 0,2 2 0,-1-1 1,1 1-1,-1-2 0,-1 2 0,2 0 0,0-1 1,-2 1-1,1 0 0,1 0 0,-2 0 1,2 0-1,-2 0-1,-1 0 3,0-2-1,-1 2 1,1 0 0,0 0 0,0 0 0,-1 2 0,1-2-1,0 1 1,0 1 0,0-1 0,-1 1 0,3-1 0,-3 1 0,0 1-3,-1 4-2,0-3 0,2 3 0,-1-1 0,0 0 0,1 1 0,0-1 0,1 2 0,0-2 0,-1 2 0,1 0 0,2 0 1,-2-2-1,2 2 0,-2 0 0,3 0 0,-2 0 0,1 1 0,1 6 2,0-8 2,0 0-1,1-1 1,-1 1-1,2-1 1,-1 1-1,1 1 1,-1-2-1,2 0 1,-2 1-1,2-1 1,0 0-1,0-1 1,-1 1-1,3 1 1,-1-3-1,-1 1 1,1 1-1,0-1 1,0 0-1,2-2 1,2 5-2,-2-3 0,1-1 0,0 0 0,-1 0 0,1-1 0,0 1 0,0-3 0,1 2 0,-1-1 0,0 0 0,0-1 0,2 1 0,-2-2 0,6 0 0,-8 0 0,1-2 1,-2 1-1,2 1 0,-2-2 1,0 0-1,2-1 0,-2 2 1,0-1-1,2-1 0,-1 0 1,-1 0-1,1-1 0,-3 1 1,3 0-1,-1-2 0,-1 2 1,1-2-1,-1 1 0,0 1 1,1-5-1,51-86 12,-51 102 6,0-1 0,0 0 0,-1 1 0,0 2 0,1-2 0,-2 1 0,0 1-18,25 62 50,-27-68-49,2-1 1,-1 0 0,2 0 0,-2-1 0,1 1 0,-1 0 0,2-1-1,-2 1 1,2-2 0,-2 3 0,2-3 0,0 1 0,0-1 0,-2 1-1,2-1 1,0 1 0,0 0 0,0-1 0,-1 1 0,1-2-1,0 1 1,0-1 0,0 0 0,-1 0 0,3 2 0,-2-2 0,-1 0-1,1-2 1,3 2-2,-3-1-2,1-1 0,0 1 0,0-1 0,0 0 0,1 1 0,-2-2-1,1 1 1,0-1 0,-1 0 0,0 0 0,1-1 0,-1 1 0,-1 0 0,1 0-1,0-2 1,0 2 0,0-2 0,-2 2 0,3-5 2,33-74 99,-37 82-92,1 0 0,1 0-1,-1 0 1,-1 0 0,2 0 0,-1 0 0,0 0 0,-1 0 0,2 0 0,-1 0 0,1 0 0,-2 2 0,1-2 0,0 0 0,-1 1 0,2-1 0,-1 0 0,-1 2 0,2-2-1,-2 1 1,1-1 0,-1 2 0,1-2 0,-1 2 0,2-2 0,-2 1 0,1 1 0,-1-2-7,14 12-5,-8-10 9,0 1 1,-1-1-1,1-1 1,1 1-1,-1-1 1,-1 1-1,1-2 0,1 0 1,0 0-5,-6 0 4,2 0 0,0 0-1,0 0 1,-2 0 0,2-2 0,0 2 0,-2-1 0,2 1 0,0-2 0,-2 1 0,2 1 0,-2-2-1,2 0 1,-1 1 0,1-1 0,-2 1 0,0-1 0,2-1 0,-1 1 0,-1 1 0,0-1-1,1-1 1,-1 2-4,1-4 12,0 2 0,0-2 0,1 2 0,-1 0-1,0-2 1,1 2 0,-1-1 0,1 1-1,2 2 1,-3-2 0,1-1 0,0 3 0,3-1-12,-4 0-3,0 2 1,1-1-1,-2 1 1,2 0 0,-2-2-1,2 2 1,-1 0-1,0 0 1,1 0 0,-1 0-1,0 2 1,0-2-1,1 0 1,-2 1 0,2-1-1,-2 2 1,2-2-1,-2 1 1,1 0-1,1-1 1,-2 1 0,0 1-1,2 0 1,-1-1-1,-1 1 1,2 1 2,17 22-521,-12-14 43</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5.260"/>
    </inkml:context>
    <inkml:brush xml:id="br0">
      <inkml:brushProperty name="width" value="0.05" units="cm"/>
      <inkml:brushProperty name="height" value="0.05" units="cm"/>
      <inkml:brushProperty name="color" value="#E71224"/>
    </inkml:brush>
  </inkml:definitions>
  <inkml:trace contextRef="#ctx0" brushRef="#br0">1 271 11138,'0'0'3522,"2"-20"-2271,-2 18-1238,2-20 148,2 0-1,10-37 1,-11 50-98,0 0-1,1 0 0,0 1 1,0 0-1,1 0 0,0 0 1,0 0-1,1 0 0,0 1 1,0 0-1,13-11 0,-12 13-55,0 1 0,0 0 0,0 0 0,1 0-1,0 1 1,-1 0 0,1 0 0,0 1 0,0 0-1,0 0 1,1 1 0,-1 0 0,0 0 0,1 1-1,-1 0 1,0 1 0,14 2 0,-17-2-20,1 1 0,-1-1-1,1 1 1,-1 0 0,0 1 0,0 0 0,0-1-1,0 1 1,0 1 0,0-1 0,-1 1 0,0 0 0,0 0-1,0 0 1,0 0 0,0 1 0,-1 0 0,0-1 0,0 1-1,0 0 1,-1 1 0,0-1 0,0 0 0,0 1-1,2 9 1,-3-8 57,0 0 0,0 0-1,-1 0 1,1 0 0,-1 0-1,-1 0 1,0-1 0,0 1-1,0 0 1,-1 0-1,1-1 1,-2 1 0,1-1-1,-1 1 1,0-1 0,0 0-1,-1 0 1,0 0 0,0-1-1,-7 9 1,1-5 51,0 0 0,-1-1 0,0 0 1,0 0-1,0-1 0,-1-1 0,0 0 0,0-1 1,-24 7-1,35-12-116,-5 3-191,0-1-1,-1 0 1,0 0 0,1-1 0,-1 0 0,0 0 0,0 0 0,0-1 0,1 0 0,-1-1 0,-11-1 0,13-5-3748,4-4-675</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5.822"/>
    </inkml:context>
    <inkml:brush xml:id="br0">
      <inkml:brushProperty name="width" value="0.05" units="cm"/>
      <inkml:brushProperty name="height" value="0.05" units="cm"/>
      <inkml:brushProperty name="color" value="#E71224"/>
    </inkml:brush>
  </inkml:definitions>
  <inkml:trace contextRef="#ctx0" brushRef="#br0">175 176 7210,'0'0'6414,"6"-18"-4480,14-56-650,-19 71-1167,0 0 1,0 0-1,0 0 0,0 0 0,-1-1 0,0 1 1,1 0-1,-1-1 0,0 1 0,-1 0 1,1-1-1,0 1 0,-1 0 0,0 0 0,0 0 1,0-1-1,-2-3 0,2 6-87,0 0 0,0 0 0,0 0 0,-1 0 0,1 1 0,0-1 0,-1 0 0,1 0 0,0 1 0,-1-1 0,1 1 0,-1-1 0,1 1 0,-1 0 0,1 0 0,-1-1 1,1 1-1,-1 0 0,0 0 0,1 1 0,-1-1 0,1 0 0,-1 0 0,-1 1 0,-7 2-22,1 0-1,0 1 1,0 0 0,1 0-1,-1 1 1,1 0 0,0 0 0,-9 9-1,10-7-20,0-1 0,1 1 0,0-1 0,0 2 0,0-1 0,1 1 0,0 0 0,1 0-1,0 0 1,0 0 0,1 1 0,0 0 0,0-1 0,1 1 0,-2 15 0,4-23-9,1 1-1,-1-1 1,1 0 0,0 0-1,-1 1 1,1-1 0,0 0 0,-1 0-1,1 0 1,0 0 0,0 0 0,0 0-1,0 0 1,0-1 0,0 1-1,0 0 1,1 0 0,-1-1 0,0 1-1,0-1 1,0 1 0,1-1-1,-1 0 1,0 1 0,1-1 0,-1 0-1,0 0 1,1 0 0,-1 0-1,0 0 1,1 0 0,1 0 0,49-5-214,-45 2 214,0 1 1,-1-1-1,0 0 1,1 0-1,-1-1 1,-1 0-1,1 0 1,0 0-1,-1-1 1,0 0-1,6-7 1,-2 1 15,0-1 0,-1 0 0,-1 0 0,11-22 0,-15 30 127,2 30-720,-3-17 32,0-1-1,0 1 0,2-1 0,-1 0 0,1 0 0,0 0 0,0 0 0,1-1 0,0 1 0,7 6 0,-10-11 226,1 0-1,0 0 1,0 0-1,0-1 1,0 1 0,0-1-1,0 0 1,1 0-1,-1 0 1,1 0-1,0-1 1,-1 0-1,1 1 1,0-1-1,0 0 1,0-1 0,0 1-1,0-1 1,0 0-1,0 0 1,0 0-1,0 0 1,-1-1-1,9-1 1,-11 1 503,0 0 1,0 1-1,0-1 1,1 0-1,-1 0 1,0 0-1,0 0 1,-1 0-1,1 0 1,0-1-1,0 1 1,0 0-1,-1 0 1,1 0-1,-1-1 1,1 1-1,-1 0 1,1-1-1,-1 1 1,0 0-1,1-3 1,3-38 3770,-2 19-2490,0 17-1206,0 0 1,0 0-1,0 0 0,1 0 0,-1 0 1,8-10-1,-9 15-233,-1 0 0,1 0 0,-1 0 0,1 0 1,0 0-1,0 0 0,-1 0 0,1 0 0,0 0 1,0 1-1,0-1 0,0 0 0,0 1 0,0-1 0,0 0 1,0 1-1,0 0 0,0-1 0,0 1 0,0-1 1,1 1-1,-1 0 0,0 0 0,0 0 0,0 0 0,0 0 1,1 0-1,-1 0 0,0 0 0,0 0 0,0 1 1,0-1-1,0 0 0,1 1 0,-1-1 0,0 1 0,0-1 1,0 1-1,0-1 0,0 1 0,0 0 0,-1 0 1,1-1-1,0 1 0,0 0 0,1 1 0,1 2-26,-1 0-1,1 0 0,-1 0 0,1 0 1,-1 0-1,0 1 0,-1-1 0,1 1 1,-1-1-1,0 1 0,1 8 0,1 56 1848,-3-52-35,3-33 1571,10-12-3010,-6 12-121,-1 1-272,1 1-1,1-1 1,0 1 0,1 1-1,10-13 1,-10 15-1152,1 1 0,0 0 0,17-12 0,-1 3-3994</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6.184"/>
    </inkml:context>
    <inkml:brush xml:id="br0">
      <inkml:brushProperty name="width" value="0.05" units="cm"/>
      <inkml:brushProperty name="height" value="0.05" units="cm"/>
      <inkml:brushProperty name="color" value="#E71224"/>
    </inkml:brush>
  </inkml:definitions>
  <inkml:trace contextRef="#ctx0" brushRef="#br0">4 26 12179,'0'0'8373,"0"-6"-8079,0-14-349,0 37-78,0 48 117,-4 300-1182,8-356-1231,-4-9 2352,0 0 0,0 0 0,0 0 0,0 0 0,0 0 0,0 0-1,0 0 1,0-1 0,0 1 0,0 0 0,0 0 0,0 0 0,0 0-1,0 0 1,0 0 0,0 0 0,0-1 0,0 1 0,0 0 0,0 0 0,0 0-1,0 0 1,0 0 0,0 0 0,1 0 0,-1 0 0,1-1-1003,-1 1 1003,0 0 0,0 0-1,0 0 1,0 0 0,1 0 0,-1 0 0,0 0 0,0 0 0,0 0-1,0 0 1,0 0 0,0 0 0,0 0 0,0 0 0,1 0 0,-1 0-1,0 0 1,0 0 0,0 0 0,0 0 0,0 0 0,1 1-463,-1-13-1138</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7.083"/>
    </inkml:context>
    <inkml:brush xml:id="br0">
      <inkml:brushProperty name="width" value="0.05" units="cm"/>
      <inkml:brushProperty name="height" value="0.05" units="cm"/>
      <inkml:brushProperty name="color" value="#E71224"/>
    </inkml:brush>
  </inkml:definitions>
  <inkml:trace contextRef="#ctx0" brushRef="#br0">197 0 7090,'0'0'7268,"-13"12"-6911,-1 1-160,-61 55 290,69-63-350,0-1 0,0 1 0,0-1 0,-1-1 0,0 1 1,0-1-1,0 0 0,0-1 0,0 1 0,0-1 0,-15 1 0,22-2-65,0 0 0,0 0 1,0 0-1,0 0 1,0 0-1,0 0 1,0 0-1,1 0 0,-1 0 1,0 0-1,1 0 1,-1 0-1,0 0 0,1 0 1,-1 0-1,1 0 1,-1 0-1,1 0 1,1 1-1,10 8-218,1-1-1,1 0 1,0-1 0,0 0-1,0-1 1,1-1 0,0 0-1,0-1 1,31 6 0,-5-4-2233,0-2-1,68 0 1,-107-5 2402,-1 0 0,1 0 0,0 0 0,-1 0 0,1-1 0,0 1-1,-1 0 1,1-1 0,-1 1 0,1-1 0,-1 0 0,1 1 0,-1-1-1,1 0 1,-1 0 0,1 0 0,-1 0 0,0 0 0,0 0 0,1 0-1,-1 0 1,0-1 0,0 1 0,0 0 0,0-1 0,-1 1 0,1-1 0,0 1-1,-1-1 1,1 1 0,0-3 0,0-2 745,0 0 0,0 0 0,-1-1 0,0 1 1,0 0-1,-2-7 0,2 2 898,0 18-1666,0 0-1,1 1 1,1-1-1,-1 0 1,1 0-1,0 0 0,0 0 1,1 0-1,0 0 1,1-1-1,-1 1 1,6 5-1,-7-7-163,2-1 0,-1-1-1,0 1 1,1 0 0,0-1 0,0 0 0,0 0-1,0 0 1,0 0 0,1 0 0,-1-1 0,1 0-1,-1 0 1,1 0 0,0-1 0,0 0 0,0 1-1,7-1 1,-6 0-200,-1-1-1,1 0 1,0 0-1,0-1 1,-1 1-1,1-1 1,-1 0-1,1-1 1,-1 0-1,1 1 1,-1-2-1,0 1 1,10-6 0,-12 5 439,0 0 0,0 0 0,0 0 0,0 0 0,-1 0 0,1-1 0,-1 1 1,0-1-1,0 1 0,0-1 0,-1 0 0,1 0 0,-1 0 0,0 1 1,0-2-1,0 1 0,-1 0 0,1 0 0,-1 0 0,0-5 0,-1-22 2589,0 15 848,3 35-2833,-1-14-773,0-1-1,0 0 1,0 0-1,0 0 1,0 0-1,1 0 1,0 0-1,0 0 1,0 0 0,0-1-1,1 1 1,-1-1-1,1 0 1,0 1-1,0-1 1,0 0-1,0-1 1,1 1-1,-1-1 1,1 1-1,0-1 1,-1 0 0,1 0-1,0-1 1,5 2-1,4 1-546,0-1-1,0 0 1,0-1 0,1 0-1,-1-2 1,24 0 0,-34 0 705,1-1 1,0 0 0,-1 0 0,1 0-1,-1 0 1,1 0 0,-1-1 0,0 0-1,0 1 1,0-1 0,0 0 0,0-1-1,0 1 1,0 0 0,0-1 0,-1 0 0,0 1-1,1-1 1,-1 0 0,0 0 0,0-1-1,-1 1 1,1 0 0,-1 0 0,1-1-1,0-4 1,2-4 651,-1-1 0,0 0 0,-1 0 0,0 0 0,0-24 0,-2 37-675,0-1 1,0 0 0,-1 1 0,1-1 0,0 0 0,0 1 0,-1-1 0,1 1-1,0-1 1,-1 0 0,1 1 0,0-1 0,-1 1 0,1-1 0,-1 1 0,1-1-1,-1 1 1,1 0 0,-1-1 0,1 1 0,-1 0 0,0-1 0,1 1 0,-1 0-1,1-1 1,-1 1 0,0 0 0,-1 0 0,-28-3 322,24 3-370,1 1-1,0-1 1,-1 1 0,1 0-1,0 1 1,0-1 0,0 1-1,0 0 1,-5 3 0,7-3-15,0 1 1,1 0 0,-1 0 0,1 0 0,0 0 0,0 0 0,0 1 0,0-1-1,0 1 1,1-1 0,-1 1 0,1 0 0,0-1 0,0 1 0,0 0 0,1 0-1,0 0 1,-1 0 0,1 0 0,0-1 0,1 1 0,-1 0 0,2 6 0,3 8-35,0 0 0,2 0 0,14 30 0,-1-4 65,-8-14-3,-2 0 0,0 1-1,-3 0 1,0 0 0,-2 0-1,1 34 1,-7 79-835,-6-94-3586</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7.430"/>
    </inkml:context>
    <inkml:brush xml:id="br0">
      <inkml:brushProperty name="width" value="0.05" units="cm"/>
      <inkml:brushProperty name="height" value="0.05" units="cm"/>
      <inkml:brushProperty name="color" value="#E71224"/>
    </inkml:brush>
  </inkml:definitions>
  <inkml:trace contextRef="#ctx0" brushRef="#br0">1 0 14843,'0'0'3753</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9.503"/>
    </inkml:context>
    <inkml:brush xml:id="br0">
      <inkml:brushProperty name="width" value="0.05" units="cm"/>
      <inkml:brushProperty name="height" value="0.05" units="cm"/>
      <inkml:brushProperty name="color" value="#E71224"/>
    </inkml:brush>
  </inkml:definitions>
  <inkml:trace contextRef="#ctx0" brushRef="#br0">37 120 1400,'0'0'16176,"0"-8"-15491,0-35 13,13 156 697,-12-50-1327,-13 97 0,10-141-142,2-18 63,1 0-1,-1 1 1,0-1 0,0 0-1,0 0 1,0 0 0,0 1-1,0-1 1,0 0-1,0 0 1,0 0 0,-1 1-1,1-1 1,0 0 0,-1 0-1,1 0 1,-1 0-1,1 0 1,-1 0 0,0 0-1,1 0 1,-1 0 0,0 0-1,0 0 1,0 0-1,0-1 1,0 1 0,0 0-1,0 0 1,0-1-1,0 1 1,0-1 0,0 1-1,0-1 1,0 1 0,0-1-1,0 0 1,-1 0-1,1 1 1,0-1 0,0 0-1,0 0 1,-1 0 0,0 0-1,0-5-112,1 1-1,0 0 1,0 0-1,0-1 1,1 1-1,0 0 1,0 0-1,0-1 1,1-7-1,-1 5 49,1-18-153,0 1 0,2 0 1,1 0-1,1 0 0,1 0 1,1 1-1,10-24 0,-11 32 202,2 0 0,-1 0 0,1 1 0,1 1 0,1-1 0,0 1 0,0 1 0,2 0 0,-1 0 0,1 1 0,20-13 0,-29 22 16,0 0-1,0 0 1,0 0 0,0 1 0,0 0 0,0-1-1,1 1 1,-1 0 0,0 1 0,1-1-1,-1 0 1,4 1 0,-6 0-1,0 0-1,1 1 1,-1-1-1,0 0 1,0 1-1,1-1 1,-1 1-1,0-1 1,0 1 0,0 0-1,0 0 1,0-1-1,0 1 1,0 0-1,0 0 1,0 0-1,0 0 1,-1 0 0,1 0-1,0 0 1,0 0-1,-1 0 1,1 1-1,-1-1 1,1 0-1,-1 0 1,0 0 0,1 1-1,-1-1 1,0 0-1,0 3 1,6 56 919,-3 100-1,-3-103-612,-1-55-380,1 0 1,0 0-1,0-1 0,0 1 1,0 0-1,0 0 1,0 0-1,0-1 0,0 1 1,1 0-1,-1 0 0,1 0 1,-1-1-1,1 1 1,0 0-1,0-1 0,0 1 1,0-1-1,0 1 0,0-1 1,0 1-1,0-1 1,0 0-1,1 1 0,-1-1 1,0 0-1,1 0 1,-1 0-1,3 1 0,9-1-5159</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19.891"/>
    </inkml:context>
    <inkml:brush xml:id="br0">
      <inkml:brushProperty name="width" value="0.05" units="cm"/>
      <inkml:brushProperty name="height" value="0.05" units="cm"/>
      <inkml:brushProperty name="color" value="#E71224"/>
    </inkml:brush>
  </inkml:definitions>
  <inkml:trace contextRef="#ctx0" brushRef="#br0">70 1 9418,'0'0'5272,"-6"19"-4769,4-13-464,-6 15 90,1 0 1,1 1-1,1-1 1,1 1-1,-2 31 1,6-46-99,0 4-2,0 0-1,0-1 0,1 1 1,1 0-1,-1-1 0,5 14 1,-5-21 5,1 0 1,-1 0-1,1-1 1,0 1 0,0 0-1,0-1 1,0 1-1,0-1 1,1 1-1,-1-1 1,1 0-1,-1 0 1,1 0-1,0-1 1,0 1 0,0-1-1,0 1 1,0-1-1,0 0 1,0 0-1,0 0 1,0-1-1,1 1 1,-1-1-1,3 1 1,-2-1 5,-1 1 1,0-1-1,0 1 1,0-1-1,1 0 1,-1 0-1,0 0 0,0-1 1,1 1-1,-1-1 1,0 0-1,0 0 0,0 0 1,0 0-1,0 0 1,0-1-1,0 1 1,2-3-1,-2 1-12,-1 0 0,-1 0 1,1 0-1,0 0 0,-1-1 0,1 1 0,-1-1 0,0 1 1,0 0-1,0-1 0,-1 0 0,1 1 0,-1-1 0,0 1 1,0-1-1,-1-4 0,1-1 62,-1 0-1,0 0 1,0 0-1,-1 1 1,-1-1-1,1 0 1,-1 1 0,-1-1-1,0 1 1,0 0-1,0 0 1,-1 0 0,-8-9-1,8 11-226,0 0-1,-1 1 1,0-1-1,0 1 1,0 0-1,-12-6 1,12 8-350,0 0 1,0 0 0,0 1 0,0 0 0,-1 0 0,1 0 0,-1 1 0,-10-1-1,-1 2-6243</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20.234"/>
    </inkml:context>
    <inkml:brush xml:id="br0">
      <inkml:brushProperty name="width" value="0.05" units="cm"/>
      <inkml:brushProperty name="height" value="0.05" units="cm"/>
      <inkml:brushProperty name="color" value="#E71224"/>
    </inkml:brush>
  </inkml:definitions>
  <inkml:trace contextRef="#ctx0" brushRef="#br0">1 1 16860,'0'0'4128</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23.169"/>
    </inkml:context>
    <inkml:brush xml:id="br0">
      <inkml:brushProperty name="width" value="0.05" units="cm"/>
      <inkml:brushProperty name="height" value="0.05" units="cm"/>
      <inkml:brushProperty name="color" value="#E71224"/>
    </inkml:brush>
  </inkml:definitions>
  <inkml:trace contextRef="#ctx0" brushRef="#br0">142 80 15091,'0'0'5463,"0"-11"-5353,3-32-26,-2 41-89,-1 1 0,1 0 0,0-1 0,0 1 0,-1 0 0,1 0 0,0-1 0,0 1-1,0 0 1,0 0 0,0 0 0,1 0 0,-1 0 0,0 0 0,0 0 0,1 1-1,-1-1 1,0 0 0,1 1 0,-1-1 0,1 1 0,-1 0 0,1-1 0,2 1 0,38-2-118,-34 2 79,-3 0 42,1 0 1,0 0 0,0 1 0,-1 0 0,1 0-1,0 1 1,-1-1 0,1 1 0,-1 0-1,0 1 1,1-1 0,-1 1 0,0 0 0,-1 0-1,1 1 1,0-1 0,-1 1 0,0 0-1,0 1 1,0-1 0,-1 1 0,1-1 0,4 10-1,1 1-20,-1-1-1,-1 1 0,0 0 1,-1 0-1,0 1 0,-2 0 1,0 0-1,-1 0 0,3 28 1,-5-20 23,0 0 1,-2 0-1,0-1 1,-2 1-1,0 0 1,-8 25-1,4-30 33,0-1 0,-1 1 0,-1-1 1,0-1-1,-1 1 0,-1-2 0,-1 1 0,-1-2 0,0 1 0,-18 15 0,20-21-28,0 0-1,0-1 1,-1-1 0,0 0-1,0 0 1,-1-1 0,0-1 0,0 0-1,-1-1 1,1 0 0,-1-1-1,0-1 1,0 0 0,-28 1-1,41-4-1,-1 0-1,0 0 0,1 0 0,-1 0 0,0-1 0,1 1 0,-1-1 0,0 1 0,1-1 0,-1 0 0,1 1 0,0-1 1,-1 0-1,1 0 0,-1 0 0,1 0 0,0 0 0,0-1 0,0 1 0,0 0 0,0 0 0,0-1 0,0 1 1,0-1-1,0 1 0,0-1 0,1 1 0,-1-1 0,1 1 0,-1-1 0,1 0 0,0-1 0,-2-8-46,1 0 0,0 0 0,1 0 0,1-11-1,0 1-23,-1 12 54,1 1 0,0-1-1,1 1 1,0 0 0,0 0 0,0 0-1,1 0 1,0 0 0,1 0 0,0 1-1,0 0 1,6-8 0,-7 11 20,0-1 0,1 1 0,0 0-1,0 0 1,0 0 0,0 0 0,1 1 0,-1-1 0,1 1 0,0 1 0,0-1 0,0 0-1,1 1 1,-1 0 0,0 1 0,1-1 0,-1 1 0,11-1 0,-2 1-36,1 2 0,-1 0 0,0 0 0,0 1 1,1 1-1,-2 0 0,1 1 0,18 8 0,-8-1-713,-1 2 0,0 1 0,35 27 0,6 8-4417,-37-34 1102</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23.568"/>
    </inkml:context>
    <inkml:brush xml:id="br0">
      <inkml:brushProperty name="width" value="0.05" units="cm"/>
      <inkml:brushProperty name="height" value="0.05" units="cm"/>
      <inkml:brushProperty name="color" value="#E71224"/>
    </inkml:brush>
  </inkml:definitions>
  <inkml:trace contextRef="#ctx0" brushRef="#br0">1 8 14307,'0'0'5145,"35"-8"-10722</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8.146"/>
    </inkml:context>
    <inkml:brush xml:id="br0">
      <inkml:brushProperty name="width" value="0.2" units="cm"/>
      <inkml:brushProperty name="height" value="0.2" units="cm"/>
      <inkml:brushProperty name="color" value="#008C3A"/>
    </inkml:brush>
  </inkml:definitions>
  <inkml:trace contextRef="#ctx0" brushRef="#br0">468 351 336,'0'0'939,"0"0"-602,0 0-281,-24 13-6,-77 40 43,95-49-88,1-1 1,-1 1-1,2 1 0,-2 0 1,1 0-1,1 1 0,-1-1 1,1 1-1,0-1 0,0 1 0,-1 0 1,3 1-1,-1 1 0,0-2 1,0 0-1,-1 5-5,1 5 2,0 0-1,0-2 1,2 2 0,1 0-1,-1 0 1,2 1-2,-1-9 0,0 5 2,0 1 0,1-1 0,2-1 0,-1 1 0,0-2 0,1 2 0,2-1 0,-1-1 1,4 11-3,8 8 10,-1-1 1,19 25-11,-17-29 1,-14-20 8,-1-1-1,1 1 1,0 0 0,0 0-1,0-1 1,-2 3 0,2-3-1,-2 3 1,2 2-9,-3-7 6,0-1 0,-1 1 1,1 0-1,0-1 1,0 2-1,-2-1 0,2 0 1,0-1-1,-1 1 0,1-1 1,-1 1-1,-1-1 1,2 1-1,-1 0 0,-1-1 1,2-1-1,-1 2 0,0-1 1,-1 1-1,1-2 0,-1 2 1,1-1-1,-1-1 1,1 2-1,0-2 0,-1 1 1,1-1-1,-1 0 0,1 2 1,0-2-1,-1 0 0,-1 0-6,-28 9 72,0-1-1,0 0 0,1-3 0,-3-2 0,2-1 0,-1-2-71,25 0-3,0 0 0,0 0-1,0 0 1,0-2 0,0 2-1,0-2 1,1-1 0,-1 2-1,0-2 1,0-1 0,1 1 0,-1 0 3,3 0-45,0 0 0,1 0 0,-1-2 1,1 2-1,-1-2 0,1 2 1,0-2-1,0 0 0,0 2 1,0-2-1,2 1 0,-2-3 1,2 3-1,-1-1 0,1 0 0,0 0 1,-1-1-1,1 0 45,-2-56-1427</inkml:trace>
  <inkml:trace contextRef="#ctx0" brushRef="#br0" timeOffset="1">820 0 1552,'0'0'640,"0"0"-271,0 0-305,0 0-48,0 0 16,0 145 152,-5-21 168,-4 1-104,-1-8-128,6-15-120,0-24 0,-2 6-520,-12 17 56,18-30-257,-8-23-783</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0:53.068"/>
    </inkml:context>
    <inkml:brush xml:id="br0">
      <inkml:brushProperty name="width" value="0.2" units="cm"/>
      <inkml:brushProperty name="height" value="0.2" units="cm"/>
      <inkml:brushProperty name="color" value="#008C3A"/>
    </inkml:brush>
  </inkml:definitions>
  <inkml:trace contextRef="#ctx0" brushRef="#br0">0 247 368,'0'0'231,"0"0"-24,0 0-65,0 0 12,0 0-81,1 3-82,8 73 144,-4 0 0,0 1 0,-7 23-135,2-85-12,0-15-53,0-4-17,-8-252-112,8 241 200,0 1 1,1 0-1,1 0 1,-1-1 0,2 1-1,1 0 1,2-7-7,-5 18-1,-1 0 0,2 0 1,-1 0-1,0 0 0,1-1 0,-1 3 1,1-2-1,0 0 0,0 1 1,-1-1-1,2 1 0,-2-1 1,2 2-1,0-1 0,-2 0 0,2 1 1,0-1-1,0 1 0,0-1 1,0 0-1,-1 1 0,0 1 0,2-2 1,-1 2-1,0-1 0,-1 1 1,1 0-1,0 0 0,0 0 0,0 0 1,0 0-1,-1 0 0,1 1 1,0-1-1,3 2 1,-2 1-3,0-1 1,0 1-1,-1 0 0,1 0 1,1 0-1,-3 0 0,3 1 0,-3 0 1,3-1-1,-3 2 0,1-2 1,0 2-1,-2 0 0,2 0 1,0 1 2,37 82 59,-35-70-25,2 2-28,2-1 0,-1 0 0,2 0 0,0-1 0,1-1 0,0 1 0,12 13-6,-3-96-48,-6 13-21,1 2 0,3-1 1,15-30 68,-26 66-1,1-1 0,1 0 1,-1 2-1,2-1 0,0 1 1,1 2-1,-1-1 0,3 0 1,-2 2-1,2 0 0,-1 2 1,2-2-1,0 1 1,-11 8 4,0 1 1,0-1 0,0 1-1,0 1 1,-1-2-1,1 1 1,1 1-1,-1 0 1,0-2-1,0 2 1,0 0-1,-1 0 1,1 0 0,4 2-5,-5-2 0,-1 1 1,1-1 0,-1 2-1,0-2 1,1 1 0,-1 1 0,1-2-1,-1 1 1,0 1 0,-1 0-1,2-1 1,-1 1 0,1-1-1,-2-1 1,1 2 0,0 1 0,-1-1-1,2-1 1,-2 1 0,1-1-1,-1 1 1,0 0 0,0-1-1,2 1 1,-2 1 0,0-1 0,0 1-1,19 175-323,0 172 323,-19-347-767</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29.942"/>
    </inkml:context>
    <inkml:brush xml:id="br0">
      <inkml:brushProperty name="width" value="0.05" units="cm"/>
      <inkml:brushProperty name="height" value="0.05" units="cm"/>
      <inkml:brushProperty name="color" value="#E71224"/>
    </inkml:brush>
  </inkml:definitions>
  <inkml:trace contextRef="#ctx0" brushRef="#br0">316 0 11690,'0'0'6963,"-19"14"-4693,-25 5-2267,1 2 0,1 2 0,1 2 0,1 1 0,-37 33-1,77-59-12,-1 0-1,0 1 1,1-1-1,-1 0 1,1 1-1,-1-1 1,1 0-1,-1 1 1,1-1-1,-1 1 1,1-1-1,-1 1 0,1-1 1,0 1-1,-1-1 1,1 1-1,0 0 1,-1-1-1,1 1 1,0-1-1,0 1 1,0 0-1,-1-1 1,1 1-1,0 0 1,0-1-1,0 1 0,0 0 1,0-1-1,0 1 1,0 0-1,1-1 1,-1 1-1,0 0 1,0-1-1,0 1 1,1-1-1,-1 1 1,0 0-1,1-1 0,-1 1 1,0-1-1,1 1 1,-1-1-1,1 1 1,-1-1-1,1 1 1,-1-1-1,2 1 1,38 13-115,-16-6 147,10 7 66,0 2 1,43 29-1,-61-35-118,0 1 0,-1 0 0,0 1 0,-1 1 0,-1 0 0,18 23 0,-30-35 25,1 0 0,-1 0-1,1 1 1,-1-1 0,0 0 0,0 0 0,0 1 0,0-1 0,0 1 0,-1-1 0,1 1 0,-1-1-1,0 1 1,0-1 0,1 1 0,-2 0 0,1-1 0,0 1 0,0-1 0,-1 1 0,1-1 0,-1 1 0,-1 2-1,0-1 21,-1-1-1,0 1 0,1-1 0,-1 1 0,0-1 0,0 0 0,-1 0 0,1 0 0,-1-1 0,0 1 0,1-1 0,-7 3 0,-5 2-98,0-1 0,0-1 0,0 0-1,-1-1 1,0-1 0,-23 3-1,36-6-294,-1 0 0,1 0-1,-1 0 1,1 0 0,-1 0 0,1-1-1,-1 1 1,1-1 0,0 0 0,-1 0-1,1 0 1,-4-3 0,-8-9-5205</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1.569"/>
    </inkml:context>
    <inkml:brush xml:id="br0">
      <inkml:brushProperty name="width" value="0.05" units="cm"/>
      <inkml:brushProperty name="height" value="0.05" units="cm"/>
      <inkml:brushProperty name="color" value="#E71224"/>
    </inkml:brush>
  </inkml:definitions>
  <inkml:trace contextRef="#ctx0" brushRef="#br0">21 186 12995,'0'0'4698,"12"-6"-4559,41-18-106,-16 9-152,0-3 1,46-29-1,-81 46 24,-1 1-1,1-1 1,-1 0-1,1 0 1,-1 0 0,0 0-1,0-1 1,1 1-1,-1 0 1,0 0-1,0-1 1,0 1 0,0-1-1,0 1 1,-1-1-1,1 1 1,0-1-1,-1 1 1,1-1 0,-1 0-1,0 1 1,1-4-1,-2 4 12,1 0 0,-1-1 0,1 1 1,-1 0-1,0 0 0,0-1 0,0 1 0,0 0 0,0 0 0,0 0 0,0 0 0,0 0 0,0 0 0,-1 0 0,1 1 0,0-1 0,0 0 0,-1 1 1,1-1-1,-2 0 0,-10-3-47,0 0 0,0 1 1,-1 1-1,-15-2 1,5 2 914,-1 0 1,1 2-1,-30 3 1,53-3-760,-1 0 0,1 1 1,0-1-1,-1 1 0,1-1 1,0 1-1,-1 0 0,1-1 1,0 1-1,0 0 1,0 0-1,0 0 0,0 0 1,0 0-1,0 0 0,0 0 1,0 0-1,0 1 0,0-1 1,1 0-1,-2 3 0,0 1-20,1-1-1,-1 1 1,1 0-1,0 0 1,0 0-1,1 9 1,-1-4-40,2 1 0,-1 0 0,2-1 0,-1 1 0,7 18 0,-5-22 39,0 0 1,1-1 0,0 0 0,0 1 0,1-2-1,0 1 1,0 0 0,0-1 0,1 0 0,-1 0-1,1-1 1,0 0 0,1 0 0,-1 0-1,1-1 1,-1 0 0,1 0 0,0 0 0,0-1-1,1 0 1,7 1 0,18 2-1010,0 0 1,1-3-1,43-1 0,-59-1-256,33 0-5483</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1.928"/>
    </inkml:context>
    <inkml:brush xml:id="br0">
      <inkml:brushProperty name="width" value="0.05" units="cm"/>
      <inkml:brushProperty name="height" value="0.05" units="cm"/>
      <inkml:brushProperty name="color" value="#E71224"/>
    </inkml:brush>
  </inkml:definitions>
  <inkml:trace contextRef="#ctx0" brushRef="#br0">37 69 6225,'0'0'13873,"-4"-15"-13289,1 0-501,-6-24-195,9 39 111,0 1-1,0-1 0,0 0 0,0 0 1,0 0-1,0 0 0,0 0 1,0 0-1,0 0 0,0 1 0,0-1 1,0 0-1,0 0 0,0 0 0,0 0 1,0 0-1,0 0 0,0 0 1,0 0-1,0 1 0,-1-1 0,1 0 1,0 0-1,0 0 0,0 0 0,0 0 1,0 0-1,0 0 0,0 0 1,-1 0-1,1 0 0,0 0 0,0 0 1,0 0-1,0 0 0,0 0 0,0 0 1,0 0-1,-1 0 0,1 0 1,0 0-1,0 0 0,0 0 0,0 0 1,0 0-1,0 0 0,0 0 0,-1 0 1,1 0-1,0 0 0,0 0 1,0 0-1,0 0 0,0 0 0,0 0 1,0 0-1,0-1 0,-1 1 0,1 0 1,0 0-1,0 0 0,0 0 1,0 0-1,0 0 0,0-1 0,-5 32-86,-5 367-345,11-264-7626,-1-108 1077</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2.511"/>
    </inkml:context>
    <inkml:brush xml:id="br0">
      <inkml:brushProperty name="width" value="0.05" units="cm"/>
      <inkml:brushProperty name="height" value="0.05" units="cm"/>
      <inkml:brushProperty name="color" value="#E71224"/>
    </inkml:brush>
  </inkml:definitions>
  <inkml:trace contextRef="#ctx0" brushRef="#br0">41 130 10522,'0'0'7223,"4"-1"-7263,18-3 102,69-16 171,-84 18-330,0 0 1,0-1 0,0 0-1,0 0 1,-1-1-1,0 0 1,0 0 0,0 0-1,0-1 1,7-7 0,-11 11 84,-1 0 0,0 0 0,0 0 0,0-1 0,0 1 0,0 0 0,0-1 0,-1 1 0,1 0 0,0-1 1,0 1-1,-1-1 0,1 1 0,-1-1 0,0 1 0,1-1 0,-1 1 0,0-1 0,0 0 0,0 1 0,0-1 1,0 1-1,-1-3 0,0 3-8,0-1 0,0 1 0,0 0-1,0 0 1,0-1 0,0 1 0,-1 0 0,1 0 0,0 0 0,-1 1 0,1-1 0,-1 0 0,1 0 0,-1 1 0,1-1 0,-1 1 0,1-1-1,-3 1 1,-12-3-128,0 2-1,1-1 0,-27 3 0,29-1 118,8 0 45,0 0 1,0 1-1,0-1 0,1 1 0,-1 0 1,0 0-1,0 0 0,0 1 0,1 0 1,-1 0-1,1 0 0,0 0 0,-1 1 1,1 0-1,0-1 0,0 2 0,1-1 1,-1 0-1,1 1 0,-4 4 0,4-3 2,0 0 0,0 0 0,0 1 0,1 0 0,0-1 0,0 1 0,0 0 0,1 0 0,0 0 0,0 0 0,0 0 0,1 0 0,0 0 0,0 0 0,0 1 0,2 5 0,-1-9-35,1 1 0,-1-1-1,1 1 1,0-1 0,0 0 0,0 0 0,0 0 0,1 0 0,-1 0 0,1 0 0,-1-1-1,1 1 1,0-1 0,0 0 0,0 0 0,1 0 0,-1 0 0,0 0 0,1-1 0,-1 1-1,1-1 1,-1 0 0,1 0 0,5 0 0,15 4-1009,0-1 0,36 2-1,-54-6 606,60 1-4294</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2.898"/>
    </inkml:context>
    <inkml:brush xml:id="br0">
      <inkml:brushProperty name="width" value="0.05" units="cm"/>
      <inkml:brushProperty name="height" value="0.05" units="cm"/>
      <inkml:brushProperty name="color" value="#E71224"/>
    </inkml:brush>
  </inkml:definitions>
  <inkml:trace contextRef="#ctx0" brushRef="#br0">167 0 1304,'0'0'15164,"-136"48"-14708,118-19-192,5 1-40,13-1-224,0-3 48,5-4-160,17-8 56,8-5-512,5-3-625,14-6-751,-14 0-1001,-5 0-3040</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3.321"/>
    </inkml:context>
    <inkml:brush xml:id="br0">
      <inkml:brushProperty name="width" value="0.05" units="cm"/>
      <inkml:brushProperty name="height" value="0.05" units="cm"/>
      <inkml:brushProperty name="color" value="#E71224"/>
    </inkml:brush>
  </inkml:definitions>
  <inkml:trace contextRef="#ctx0" brushRef="#br0">49 280 9818,'0'0'6939,"-2"-8"-6775,-7-26-119,7 25 473,1 9-481,1-1-1,-1 1 1,0 0 0,1-1 0,-1 1 0,1-1-1,-1 0 1,1 1 0,-1-1 0,1 1 0,-1-1-1,1 0 1,-1 1 0,1-1 0,0 0 0,0 1-1,-1-1 1,1 0 0,0 0 0,0 1 0,0-1-1,0 0 1,-1 0 0,1 1 0,0-1 0,1 0-1,-1-1 1,-1-34-54,1 18 25,-12-51-27,8 52 589,1 0 1,-3-35 0,6 51-501,0 14-294,0 42-255,3 211 1239,11-92-5880,-9-127-1115</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3.665"/>
    </inkml:context>
    <inkml:brush xml:id="br0">
      <inkml:brushProperty name="width" value="0.05" units="cm"/>
      <inkml:brushProperty name="height" value="0.05" units="cm"/>
      <inkml:brushProperty name="color" value="#E71224"/>
    </inkml:brush>
  </inkml:definitions>
  <inkml:trace contextRef="#ctx0" brushRef="#br0">0 68 15131,'0'0'3033,"163"-54"-3185,-84 44 80,-14 6-2505,-12 4-2008</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4.683"/>
    </inkml:context>
    <inkml:brush xml:id="br0">
      <inkml:brushProperty name="width" value="0.05" units="cm"/>
      <inkml:brushProperty name="height" value="0.05" units="cm"/>
      <inkml:brushProperty name="color" value="#E71224"/>
    </inkml:brush>
  </inkml:definitions>
  <inkml:trace contextRef="#ctx0" brushRef="#br0">378 421 8674,'0'0'6125,"-11"-8"-5685,9 7-430,-4-3 2,-1-1 1,1 1-1,-1 0 1,0 1-1,0 0 1,-1 0-1,1 0 0,-1 1 1,1 0-1,-1 0 1,0 1-1,0 0 1,-12 0-1,6 3 77,0 1 0,0 0-1,0 1 1,1 0 0,0 1-1,0 1 1,0 0 0,1 1-1,0 0 1,0 0-1,0 2 1,1-1 0,0 2-1,1-1 1,0 1 0,1 1-1,0 0 1,-11 16 0,19-24-104,-1-1 0,0 0 0,1 1 0,0-1 0,-1 1 1,1-1-1,0 1 0,0 0 0,1 0 0,-1-1 0,0 1 0,1 0 1,0 0-1,0 0 0,-1-1 0,2 1 0,-1 0 0,0 0 0,1 0 1,-1 0-1,1-1 0,2 6 0,-1-5 15,0 0 0,0 0 0,1-1 0,0 1 0,-1-1 1,1 1-1,0-1 0,0 0 0,0 0 0,1 0 0,-1-1 0,0 1 0,1-1 0,-1 0 0,1 0 0,-1 0 1,5 1-1,18 2-111,-1 0 0,1-2 0,-1-1 0,1-1 0,29-4 0,-49 3 99,-1 0 0,1 0 0,0 0-1,-1-1 1,0 0 0,1 0 0,-1-1-1,0 1 1,0-1 0,0 0 0,0-1 0,-1 1-1,1-1 1,3-4 0,0 0 6,-2-1 1,1 1-1,-1-1 1,-1 0-1,0-1 1,0 1-1,4-12 0,1-9 42,-2 0 0,-1 0 0,-1-1 0,2-38 0,9-230 3788,-17 298-3805,1 0 1,-1 1 0,0-1-1,-1 0 1,1 0 0,0 1-1,0-1 1,0 0 0,0 0-1,-1 1 1,1-1 0,0 0-1,-1 0 1,1 1 0,0-1-1,-1 0 1,1 1 0,-1-1-1,1 1 1,-1-1 0,1 1-1,-1-1 1,0 1 0,1-1-1,-1 1 1,0-1 0,1 1-1,-1 0 1,0-1 0,0 1-1,1 0 1,-1 0 0,0-1-1,0 1 1,1 0 0,-1 0-1,0 0 1,0 0 0,1 0-1,-1 0 1,0 0 0,0 0-1,0 0 1,1 1 0,-1-1-1,0 0 1,0 0 0,1 1-1,-1-1 1,0 1 0,1-1-1,-1 0 1,0 1 0,1-1-1,-1 1 1,1-1 0,-1 1-1,1 0 1,-1-1 0,1 1-1,-1-1 1,1 1 0,0 0-1,-1 0 1,1-1 0,-1 2-1,-4 11-28,0 1 0,1-1 0,1 1-1,0 0 1,0 1 0,0 15 0,2 94-91,2-71 133,-1-37-45,1 1 0,0-1 0,1 0-1,1 0 1,1 0 0,0-1 0,11 27-1,-12-35-306,0-1 0,1 0 0,-1 0 1,1 0-1,0 0 0,1 0 0,0-1 0,0 0 0,0 0 0,0 0 0,1-1 0,-1 0 0,1 0 0,0 0 0,1 0 0,-1-1 0,0 0 0,1-1 0,11 4 0,14-1-3172,-5-4-1772</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5.377"/>
    </inkml:context>
    <inkml:brush xml:id="br0">
      <inkml:brushProperty name="width" value="0.05" units="cm"/>
      <inkml:brushProperty name="height" value="0.05" units="cm"/>
      <inkml:brushProperty name="color" value="#E71224"/>
    </inkml:brush>
  </inkml:definitions>
  <inkml:trace contextRef="#ctx0" brushRef="#br0">14 200 6665,'0'0'4449,"0"-18"-2702,2-7-1078,-1 15-312,0 1-1,-1-1 1,0 0-1,-1 0 1,0 0-1,0 0 1,-4-10-1,3 12 1556,0 9-853,-1 18-684,1 30-876,1-40 506,1 1 1,0-1-1,1 1 1,0-1-1,1 0 1,0 1-1,4 10 1,-5-17-6,1-1 1,-1 1-1,1-1 1,0 1 0,0-1-1,0 0 1,0 1 0,0-1-1,1 0 1,-1-1 0,1 1-1,-1 0 1,1-1 0,0 1-1,-1-1 1,1 0 0,0 0-1,0 0 1,0 0 0,0-1-1,0 1 1,0-1 0,0 0-1,0 1 1,0-1-1,5-1 1,-5 0-23,0 1 0,0-1 0,0 1 0,0-1 0,-1 0 0,1 0-1,0 0 1,0-1 0,-1 1 0,1-1 0,-1 1 0,1-1 0,-1 0 0,0 0 0,0 0 0,1 0-1,-1-1 1,-1 1 0,1 0 0,0-1 0,-1 1 0,1-1 0,-1 0 0,0 0 0,0 1 0,0-1 0,1-5-1,4-12-20,-2 1-1,0-1 0,1-22 1,-2 16-143,2-43 681,-10 74 649,0 13-1161,3 6-91,1 1 0,3 47 0,0-64-317,-1 0 1,1 1-1,0-1 1,1 0-1,4 9 1,-5-12-232,1 0 0,0-1 0,0 1 0,0-1 0,0 0 0,1 0 1,0 0-1,0 0 0,4 4 0,-6-7 284,-1 0 0,1 0 1,-1 0-1,0 0 0,1-1 1,-1 1-1,1 0 0,0-1 0,-1 1 1,1-1-1,0 1 0,-1-1 0,1 0 1,0 1-1,-1-1 0,1 0 1,0 0-1,1-1 0,-1 1 333,-1-1 0,1 1-1,0-1 1,-1 0 0,1 0 0,-1 0 0,1 0-1,-1 0 1,0 0 0,1 0 0,-1 0 0,0-1-1,0 1 1,2-3 0,3-6 1096,-1 1-1,-1-1 0,1 0 1,4-20-1,-1 6-1192,-8 22 318,1 1-1,0-1 0,-1 0 0,1 0 0,0 0 1,0 1-1,0-1 0,0 1 0,0-1 0,0 1 1,1-1-1,-1 1 0,1-1 0,-1 1 0,1 0 1,1-1-1,-2 1-109,0 1-1,0 0 1,-1 0-1,1 0 1,0 0 0,0 0-1,0 0 1,-1 0 0,1 0-1,0 1 1,0-1 0,0 0-1,-1 0 1,1 1 0,0-1-1,0 0 1,-1 1 0,1-1-1,0 0 1,-1 1-1,1-1 1,-1 1 0,1 0-1,0-1 1,0 2 0,2 3 113,1-1 1,-1 1-1,0 0 1,-1 1 0,1-1-1,-1 0 1,0 1-1,2 8 1,4 81 1564,-7-88 3449,-2-23-5133,1 0-1,0-1 1,1 1 0,1 0-1,0 0 1,2 0-1,-1 0 1,2 0 0,0 1-1,14-27 1,-13 30-376,20-29 195,-25 39-277,1 1 0,-1-1 0,1 1 0,0-1 0,0 1 0,0-1 0,0 1 0,0 0 0,0 0 0,4-1 0</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5.904"/>
    </inkml:context>
    <inkml:brush xml:id="br0">
      <inkml:brushProperty name="width" value="0.05" units="cm"/>
      <inkml:brushProperty name="height" value="0.05" units="cm"/>
      <inkml:brushProperty name="color" value="#E71224"/>
    </inkml:brush>
  </inkml:definitions>
  <inkml:trace contextRef="#ctx0" brushRef="#br0">250 129 3729,'0'0'11901,"1"-16"-11449,0-49 48,-1 63-428,-1 0 0,1 0 0,0 0-1,-1 0 1,1 1 0,-1-1 0,0 0 0,0 0-1,1 1 1,-1-1 0,0 0 0,-1 1-1,1-1 1,0 1 0,0 0 0,-1-1 0,1 1-1,0 0 1,-1 0 0,0-1 0,1 1 0,-1 0-1,1 1 1,-4-2 0,-37-7 857,41 9-903,-7 0-27,1 0-1,0 0 1,0 0 0,-1 1-1,1 1 1,0-1 0,0 1-1,0 0 1,0 1 0,0-1-1,1 1 1,-1 1 0,1-1-1,0 1 1,0 0 0,0 1-1,0-1 1,1 1 0,0 0-1,0 0 1,0 1 0,1 0-1,-1 0 1,1 0 0,1 0-1,-1 0 1,1 1 0,0 0-1,1 0 1,0-1 0,0 2-1,0-1 1,1 0 0,0 0-1,0 10 1,1-15-5,1-1 0,0 1 0,0-1 0,0 0-1,0 1 1,0-1 0,0 0 0,0 0 0,0 1 0,0-1-1,1 0 1,-1 0 0,0 0 0,1-1 0,-1 1 0,1 0 0,-1 0-1,1-1 1,-1 1 0,1-1 0,-1 1 0,1-1 0,0 0-1,-1 0 1,1 1 0,0-1 0,-1 0 0,1-1 0,2 1-1,5 0-59,-1 0-1,0 0 0,0-1 0,17-3 0,-21 2 55,1 0 0,-1-1-1,1 1 1,-1-1 0,0 0-1,0-1 1,-1 1 0,1-1-1,-1 1 1,1-1-1,-1 0 1,0-1 0,0 1-1,-1 0 1,4-9 0,2-5 197,0-1 1,7-29-1,4 135-222,-18-81-30,0-1-1,1 0 1,0 0 0,0 0 0,0 0 0,0 0-1,1 0 1,0 0 0,0-1 0,0 1 0,6 4-1,-4-4-702,0-1-1,0 0 1,0 0 0,0-1-1,10 5 1,7 1-3478</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0:55.577"/>
    </inkml:context>
    <inkml:brush xml:id="br0">
      <inkml:brushProperty name="width" value="0.2" units="cm"/>
      <inkml:brushProperty name="height" value="0.2" units="cm"/>
      <inkml:brushProperty name="color" value="#008C3A"/>
    </inkml:brush>
  </inkml:definitions>
  <inkml:trace contextRef="#ctx0" brushRef="#br0">122 341 24,'0'0'105,"0"0"-19,0 0 18,0 0-3,0 0-18,0 0-6,3-16 24,10-48 37,-13 63-124,1-2 1,-1 1-1,0-1 1,0 1-1,0-1 1,-1 2-1,1-3 1,0 3-1,0-2 1,-1 1-1,1 1 1,-2-3-1,1 3 1,1-1-1,-2-1 1,1 2-1,0-1 1,1 0-1,-2-1 1,1 2-1,-1-1 1,1 0-1,-2 1 1,2-1-1,-1 1 1,1 1-1,-1-2 1,0 1-1,0-1 1,-1 2-1,2-2 1,0 2-1,-2-1 1,1 1-1,0 0 1,0 0-1,-1-2-14,1 2 5,-1-1-1,-2 1 1,3-2 0,-1 2-1,-1 0 1,1 0 0,-1 0-1,1 0 1,0 0 0,-1 0-1,1 2 1,0-2 0,0 1-1,-1 1 1,1-1 0,0 1-1,1 0 1,-1-1 0,0 1-1,-1 1-4,0 3-4,1 1 0,0-1 0,0 0-1,0 0 1,0 2 0,2-1 0,0 1 0,-1-2-1,1 2 1,-1-2 0,2 2 0,-1 2 4,4 91-11,-3-100 11,1 3 0,-1-1 1,2 1-1,-1 0 1,0-1-1,1 0 1,-1 2-1,1-2 1,-1 0-1,2 0 0,-2 0 1,2 0-1,-1-1 1,0 1-1,1 0 1,0-1-1,-2 1 1,2-1-1,0-1 1,0 2-1,1-1 0,-1-1 1,0 0-1,-1 1 1,3-2-1,-4 1-7,2 1 0,0-2 0,-2 1 0,2-1 0,0 2 0,0-2 0,-1 0 0,0 0 0,1 0 0,-1 0 0,1 0 0,-1 0 0,1 0 0,-1 0 0,1-2 0,0 2 0,-2-1 0,2-1 0,0 2 0,-2-1 1,2-1-1,-1 1 0,0 0 0,0-1 0,1 1 0,-2-1 0,0 1 0,2-2 0,-1 1 0,-1 0 0,1-1 0,0-2 7,29-78 2,-25 64-3,0 0 1,1 1-1,1 1 1,2-5 0,-2 8 24,-6 21 6,-2 20-32,3 0 37,-2 2-6,2 1-1,0-2 0,2 1 0,1-1 0,5 12-28,-11-38 2,0-1-1,0-1 1,2 2-1,-2 0 1,1-1 0,-1-1-1,1 2 1,-1-1-1,2 1 1,-2-2 0,1 1-1,-1-1 1,2 2-1,-1 0 1,-1-2 0,1 0-1,1 1 1,-1-1-1,-1 2 1,2-2-1,-1 0 1,0 1 0,1-1-1,-2 0 1,1 0-1,1 0 1,-1 2 0,0-2-1,1 0 1,-1 0-1,-1 0 1,2-2 0,-1 2-1,1 0 1,-1 0-1,0 0 1,1-1 0,-2 1-1,1 0 1,2-2-2,0 1 3,0-1-1,-1 0 1,3-1 0,-3 2-1,1-2 1,0 1 0,0-1-1,0 0 1,0-1 0,-2 1-1,2 0 1,-2 0 0,2 0-3,17-47 36,11-23-39,-29 69-5,0 1 0,1-2 1,0 0-1,-1 2 0,1-2 1,1 2-1,-1 0 1,0-2-1,1 2 0,-1 0 1,1 1-1,3-3 8,-4 5-7,-1 2 5,0 0 0,0-1 0,-1 1 0,1 1 0,-1-1 0,0 1 0,1-2 0,-2 2 0,1-1 0,1 1 0,-2-1 0,1 1 0,-1-1 0,1 1 0,-1 0 0,0 0 2,2 2-9,43 122 61,-45-127-51,0 0-1,0 0 1,1 1 0,-1-1 0,0 0-1,0 0 1,0 0 0,0 2 0,0-2-1,2 0 1,-2 0 0,0 0 0,0 2-1,0-2 1,1 0 0,-1 0 0,0 0-1,0 0 1,2 0 0,-2 0 0,0 1-1,0-1 1,0 0 0,1 0 0,-1 0-1,0 0 1,1 0 0,-1 0 0,0 0-1,0 0 1,2 0 0,-2 0 0,0 0-1,0 0 1,1 0 0,-1 0 0,0-1-1,0 1 1,2 0 0,-2 0 0,0 0-1,0 0 1,0 0 0,1 0 0,-1-2-1,0 2 1,0 0 0,0 0 0,1 0-1,-1-2 1,0 2 0,0 0 0,0 0-1,0 0 1,0-1-1,19-22 40,-17 18-29,6-6-6,-1-1 0,-2-1 0,1 0 0,-2 1 0,3-6-5,-4 9 3,0-1-1,1-1 0,0 2 0,0-1 0,2 2 1,0-1-1,-1-1 0,1 3 0,2-3-2,-8 10 0,0-2-1,0 2 0,2 0 0,-2 0 0,0 0 1,0 0-1,1 0 0,-1 0 0,0 0 1,0 0-1,2 0 0,-2 0 0,0 0 0,0 0 1,1 0-1,-1 0 0,0 0 0,0 0 1,1 0-1,-1 0 0,0 0 0,0 0 0,2 0 1,-2 0-1,0 0 0,0 0 0,1 0 1,-1 2-1,0-2 0,0 0 0,0 0 0,2 0 1,-2 0-1,0 2 0,0-2 0,0 0 1,1 0-1,-1 1 1,13 21-64,2 24-15,-12-40 59,-2 1-1,2-1 1,0 0-1,0-1 1,1 2 0,-1-3-1,1 1 1,-1 0-1,1 0 1,0-1-1,1 1 1,0 0-1,-1-2 1,1 2-1,0-2 1,0 0-1,0 0 1,1-1 0,-1 1-1,1-2 1,0 1-1,-1 0 1,1-1-1,0 1 1,-1-2-1,1 1 1,0-1-1,1 0 1,-2 0-1,1-1 1,-1 1 0,1-2-1,0 1 1,-1-1-1,4-1 21,5-5 17,0-2 0,0 3-1,-1-4 1,-1 1 0,1-1 0,0-2-1,-2 2 1,0-1 0,7-14-17,20-32 157,-37 53-155,0 2-1,1-2 1,-2 2-1,1-2 0,-1 2 1,2-2-1,-2 1 1,0 0-1,0 0 1,0-1-1,0 2 0,0-2 1,-2 0-2,2-11-73,-4 15 75,1-1 0,0 2 1,1-1-1,-3 1 1,2-2-1,1 2 0,-3 0 1,3-1-1,-1 1 1,-1 1-1,1-1 1,-4 0-3,2 2-3,1-2 7,-2 0-1,2 1 0,0 1 0,-2-1 1,2 1-1,0 0 0,-1-1 1,1 1-1,0 1 0,0 0 1,0 0-1,-1-1 0,1 3 1,1-2-1,-1 0 0,1 0 0,-1 2 1,1 0-1,0-2 0,1 1 1,-1 1-1,1 0 0,0 0 1,-1 1-4,-1 4 16,-1-1 1,2 2 0,1-1 0,-1 1 0,0 0-1,2-2 1,-1 2 0,1 0 0,-1 0-1,2-1 1,2 10-17,-2-16-2,0-1 0,1-2 0,-1 3 0,2-3 0,-1 2 0,-1-1 0,1 1 0,1-1 0,-1 1 0,1-2 0,-1 1 0,0-1 0,1 3 0,1-3 0,-2 1 0,1-1 0,0 1 0,0 0 0,-1-1 0,2 1 1,-2-2-1,2 1 0,-1-1 0,0 2 0,1-2 0,-1 1 0,2-1 2,2 2-31,1 0 1,-2-1 0,2-1 0,0 2 0,-1-2-1,1 0 1,0-2 0,-1 2 0,3-1 30,-6-1-2,-1 0 0,-1 2 0,1-1 0,-1-1 0,2 1 0,-1-1 0,-1 1 0,2-1-1,-2 0 1,1 1 0,-1-1 0,0 1 0,1-3 0,-1 3 0,1-1 0,-1-1 0,-1 2 0,1-3 2,19-53 10,-9 23-22,-9 32 11,-2 1-1,0 1 1,0-2 0,0 0-1,1 2 1,-1-1-1,0 1 1,2-2-1,-2 1 1,0 1 0,1-2-1,-1 2 1,1-2-1,-1 2 1,2-1-1,-2 1 1,1 0 0,-1-2-1,2 2 1,-1 0-1,-1-1 1,1 1 0,-1 0-1,2-2 1,-1 2-1,-1 0 1,2 0-1,-1 0 1,-1 0 0,2 0-1,-1 0 1,-1 0-1,1 0 2,23 24 0,-21-21 0,-2-1-1,2 1 0,-1 0 1,1 0-1,-1-1 0,0 1 0,1-2 1,-1 3-1,1-3 0,0 1 1,1-1-1,-1 1 0,1-1 1,3 1 2,-1 0 0,1-2 0,0 0 0,0 0-1,0-2 1,0 2 0,-1-2 0,1 1 0,0-1 0,0-1-1,-1 2 1,1-3 0,-2 1 0,1 0 0,1-2 0,-2 2 0,1-2-1,0 1 1,-2-1 0,2 0 0,-2-1 0,1 1 0,0-1-1,-1 0 1,2-2-2,1-5-11,0 2 0,0-2 0,-2 1 0,1-3 0,0 3-1,-2-3 1,0 3 0,-1-2 0,0 0 0,-1 0 0,0 0 0,-1 0-1,1-5 12,-2 8-4,0 7 7,0 1 0,0 0 0,0 0 0,0 0 1,0 0-1,0 0 0,-2 1 0,2-1 1,-1 0-1,1-1 0,-2 1 0,1 0-3,0 2 7,-1-1-1,1 0 1,-1 2-1,0-1 0,0-1 1,1 2-1,-1-1 1,0 1-1,0-2 1,1 2-1,-2 0 0,2 0 1,-1 0-1,-1-2 1,2 2-1,-2 0 1,2 2-1,-1-2 1,-1 0-7,1 0 7,-1 2 0,0-2 1,0 1-1,0 1 0,1-2 1,-1 1-1,0 1 1,0 0-1,2 1 0,-2-2 1,0 1-1,2-1 1,-2 3-1,1-3 0,0 2 1,0-1-1,-1 1 0,2 0 1,0 0-1,-1-1 1,1 1-1,-1 0 0,1 0 1,1 1-1,-1-1 1,-1 0-1,2 2-7,-4 11 13,0-1 0,1 1 0,0 0 1,0 15-14,3 8 7,2 1 1,0-1 0,3 1 0,0-1 0,4 1-8,1 16 54,1 50-54,-10 153 125,1-255-121,-2-1-1,0 0 1,0 2-1,0-2 1,-2 0-1,2 0 1,-1 0-1,1 1 0,-2 0 1,2-1-1,-1 1 1,0-1-1,-1 0 1,1 0-1,-1-1 1,1 1-1,-2 0 1,2 0-1,-2-1 1,2 1-1,-2 0 0,1-1 1,0-1-1,-1 2 1,0-1-1,0 0 1,0-1-1,0 1 1,1-1-1,-1 1 1,0-2-1,0 1 1,0-1-1,1 2 0,-1-2 1,0 0-1,-1 2 1,1-2-1,0 0 1,0-2-1,0 2 1,-1 0-1,1-2 1,1 2-1,-1-1 1,0-1-1,-3 1-3,2-1-2,0-1 0,0 0 1,1 1-1,-1-1 0,-1 0 0,3 0 1,-3-2-1,3 2 0,-1 0 0,0-2 1,0 2-1,0-2 0,0 0 0,1 1 1,0-1-1,1 0 0,-2 0 0,2 1 1,-1-3 1,-2-5-6,1-1 1,0-1-1,1-1 0,0 3 1,1-1-1,-1-11 6,4 14-6,-1 1-1,1 1 0,-1-2 1,2 1-1,0 1 1,-1-1-1,1 1 0,1-2 1,-1 2-1,1 0 1,2 1-1,-2 0 0,2-1 1,0 2-1,-1-2 7,22-24-68,0 4 0,25-21 68,-37 33-15,73-60 9,-46 41-36,-1-3-1,-1-2 0,-2-1 1,12-19 42,-43 49 7,0 0 0,-2 0 1,1 1-1,0-3 1,-1 2-1,2-12-7,-4 16 22,-1-1-1,-1 2 1,0-2 0,1 2-1,-2-2 1,1 0-1,-1 2 1,0-2 0,-1 1-1,1-1 1,-2 1 0,0-6-22,2 13 0,0-2 1,-2 2 0,2-1 0,-1 1 0,1 0 0,-2-2-1,2 2 1,-1 0 0,1-1 0,-1 1 0,1 0 0,-2 0-1,2 0 1,-1-2 0,1 2 0,-2 0 0,2 0 0,-1 0-1,1 0 1,-1 0 0,-1 0 0,2 0 0,-1 0 0,1 0-1,-2 0 1,2 2 0,-1-2 0,1 0 0,-2 0-1,-20 7-22,14 3 25,-1-1 0,1 1 0,1 1-1,-2-1 1,2 1 0,1 1 0,1-1-1,-1 2 1,1-2 0,0 2 0,1-1 0,0 1-1,0 8-2,1-16-5,1 1-1,1 0 0,1 1 0,-1-1 1,1 0-1,-2 1 0,2-1 0,0-1 1,2 1-1,-2 0 0,1 1 1,-1-1-1,3 2 6,-2-5-1,1-1 0,-1 1 0,1 0 0,-1-1 0,0 1 0,1-2 1,1 1-1,-2 1 0,0-1 0,2-1 0,-1 1 0,0 0 0,1-1 0,-1 1 0,0-1 0,1 1 1,0-1-1,-2-1 0,2 2 0,0-2 0,0 0 0,0 2 0,0-2 0,-1 0 0,1 0 0,0 0 1,0 0 0,135-11-243,-135 11 244,-2 0 0,2 1 0,-2-1 0,2 2 0,-2-1 0,2 1 1,-1-2-1,0 1 0,0 1 0,-1 0 0,2-1 0,-1 1 0,-1-1 0,0 2 0,1-1 0,-1 0 1,1 1-1,-1-2 0,0 1 0,1 1 0,-1-1 0,-1 1 0,2-2 0,-2 3 0,1-1 0,-1-2 0,1 4-1,16 87 225,-12-64-178,4-2 50,-9-26-89,0 2 1,0-2-1,0 0 1,0 0-1,2 0 1,-2 0-1,0 0 1,0 0-1,0 1 1,1-1-1,-1 0 0,0 0 1,0 0-1,2 0 1,-2 0-1,0 0 1,0 0-1,0 0 1,1 0-1,-1 0 0,0 0 1,0 0-1,1 0 1,-1 0-1,0 0 1,0 0-1,0-1 1,2 1-1,-2 0 0,0 0 1,0 0-1,0 0 1,1 0-1,-1 0 1,0 0-1,0-2 1,0 2-9,24-40 436,-21 34-470,24-54 87,-9 25-220,-1-2 0,0 0 0,-3-1 0,-1-2 0,-4 1 0,8-35 167,-15 36-927</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6.279"/>
    </inkml:context>
    <inkml:brush xml:id="br0">
      <inkml:brushProperty name="width" value="0.05" units="cm"/>
      <inkml:brushProperty name="height" value="0.05" units="cm"/>
      <inkml:brushProperty name="color" value="#E71224"/>
    </inkml:brush>
  </inkml:definitions>
  <inkml:trace contextRef="#ctx0" brushRef="#br0">32 1 7314,'0'0'13018,"-9"10"-13026,9 33 8,0 14 136,0 12-48,0 4-56,-5 4 80,5-4-224,0-8-72,-4 2-2136,-5-19-2737,5-17-424</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6.684"/>
    </inkml:context>
    <inkml:brush xml:id="br0">
      <inkml:brushProperty name="width" value="0.05" units="cm"/>
      <inkml:brushProperty name="height" value="0.05" units="cm"/>
      <inkml:brushProperty name="color" value="#E71224"/>
    </inkml:brush>
  </inkml:definitions>
  <inkml:trace contextRef="#ctx0" brushRef="#br0">1 61 5145,'0'0'12855,"24"0"-12526,163-2-206,-145 0-487,-1-1-1,0-3 1,0-1 0,0-1-1,43-17 1,-82 24 438,0 0-1,-1 0 0,1 0 1,0 1-1,0-1 1,0 0-1,-1 1 0,1-1 1,0 1-1,0 0 1,0 0-1,0-1 0,0 1 1,0 0-1,3 1 1,-4 1 25,0 0 0,0 0 0,-1 0 0,1 0 0,0 0 0,-1 0 0,0 0 0,1 0 0,-1 0 0,0 0 1,0 0-1,0 0 0,-1 0 0,1 2 0,0 4-70,0 70-1412,0-27-3367,0-31-7377</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7.079"/>
    </inkml:context>
    <inkml:brush xml:id="br0">
      <inkml:brushProperty name="width" value="0.05" units="cm"/>
      <inkml:brushProperty name="height" value="0.05" units="cm"/>
      <inkml:brushProperty name="color" value="#E71224"/>
    </inkml:brush>
  </inkml:definitions>
  <inkml:trace contextRef="#ctx0" brushRef="#br0">1 1 10386,'0'0'1000</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7.466"/>
    </inkml:context>
    <inkml:brush xml:id="br0">
      <inkml:brushProperty name="width" value="0.05" units="cm"/>
      <inkml:brushProperty name="height" value="0.05" units="cm"/>
      <inkml:brushProperty name="color" value="#E71224"/>
    </inkml:brush>
  </inkml:definitions>
  <inkml:trace contextRef="#ctx0" brushRef="#br0">62 0 8634,'0'0'6755,"-5"9"-6241,-3 4-342,0 0-1,1 0 0,1 1 0,0 0 0,1 0 0,1 0 0,0 1 0,1 0 0,-3 22 0,7-34-142,-1 0 1,0 0-1,1-1 0,0 1 0,-1 0 0,1-1 0,0 1 0,0-1 0,1 1 0,-1-1 0,0 1 0,1-1 0,0 0 0,-1 1 0,1-1 0,0 0 0,0 0 0,0-1 0,1 1 0,-1 0 0,0-1 0,0 1 0,1-1 0,-1 0 0,1 0 1,0 0-1,-1 0 0,1 0 0,0 0 0,-1-1 0,4 1 0,13 2-49,1 0 0,-1-2 1,30-1-1,-30 0-340,-37-18 73,12 13-294,1 0 0,0-1-1,0 0 1,0 0-1,1 0 1,-1 0-1,-4-11 1,0 1-2392</inkml:trace>
  <inkml:trace contextRef="#ctx0" brushRef="#br0" timeOffset="1">62 0 8922</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7.870"/>
    </inkml:context>
    <inkml:brush xml:id="br0">
      <inkml:brushProperty name="width" value="0.05" units="cm"/>
      <inkml:brushProperty name="height" value="0.05" units="cm"/>
      <inkml:brushProperty name="color" value="#E71224"/>
    </inkml:brush>
  </inkml:definitions>
  <inkml:trace contextRef="#ctx0" brushRef="#br0">1 79 8922,'32'-32'2536,"-30"29"-2267,1-1 0,-1 1-1,1-1 1,0 1 0,0 0 0,0 0 0,1 0 0,-1 1-1,1-1 1,-1 1 0,1 0 0,0 0 0,0 0 0,0 0-1,0 1 1,0-1 0,8-1 0,-7 4-256,-1-1 0,0 1 0,1 0 0,-1 0 0,0 0 1,0 0-1,0 1 0,0-1 0,0 1 0,0 0 0,-1 0 0,1 1 1,0-1-1,-1 1 0,0 0 0,0 0 0,0 0 0,0 0 0,0 0 0,0 1 1,-1 0-1,0-1 0,0 1 0,0 0 0,3 7 0,2 3 169,-2 0-1,1 0 0,-2 1 1,1-1-1,-2 1 0,0 0 1,-1 0-1,-1 0 1,0 0-1,-1 19 0,2-44-290,1 1 0,1-1-1,0 1 1,0 0 0,1 0 0,0 0-1,0 1 1,1 0 0,0 0-1,1 0 1,0 1 0,14-13-1,-17 17 110,1-1 1,-1 1-1,1 0 0,0 0 0,0 1 0,0 0 0,0 0 0,0 0 0,0 0 0,0 1 0,8-2 0,-9 3-3,0 0 1,-1 0 0,1 1-1,-1-1 1,1 1 0,0 0-1,-1-1 1,1 2-1,-1-1 1,0 0 0,1 1-1,-1-1 1,0 1 0,0 0-1,0 0 1,0 0-1,0 1 1,4 3 0,7 11 189,0 0 1,-1 0-1,21 38 1,6 9-917,-23-41-3185</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9.043"/>
    </inkml:context>
    <inkml:brush xml:id="br0">
      <inkml:brushProperty name="width" value="0.05" units="cm"/>
      <inkml:brushProperty name="height" value="0.05" units="cm"/>
      <inkml:brushProperty name="color" value="#E71224"/>
    </inkml:brush>
  </inkml:definitions>
  <inkml:trace contextRef="#ctx0" brushRef="#br0">60 4 912,'0'0'17760,"-13"0"-17589,-13-2-130,5 1-227,50 9 93,-16-5 114,1 0-1,-1 1 1,0 1-1,0 0 1,-1 1-1,0 1 1,0-1-1,0 2 1,19 15-1,-26-18-23,0 0-1,-1 0 1,1 0-1,-1 1 0,0-1 1,0 1-1,-1 0 1,0 0-1,0 0 1,0 1-1,-1-1 1,0 1-1,0-1 0,-1 1 1,0 0-1,0 0 1,0-1-1,-1 1 1,0 0-1,0 0 1,-2 10-1,0-10 23,-1-1 1,1 1-1,-1-1 0,-1 0 1,1 0-1,-1 0 0,0 0 1,0-1-1,-1 1 0,1-1 0,-1 0 1,0 0-1,-11 7 0,0 0-54,-1 0 0,0-2 0,-29 14-1,41-21 32,5-2 40,19-1 202,-1 0-272,0 0 0,-1 1 1,1 1-1,-1 0 0,28 9 0,-42-10 31,1 0 0,-1 0 0,0 1-1,0-1 1,1 1 0,-1 0-1,0 0 1,0 0 0,-1 0-1,1 0 1,0 1 0,-1 0-1,1-1 1,-1 1 0,0 0 0,0 0-1,0 0 1,0 0 0,-1 0-1,1 1 1,-1-1 0,0 0-1,0 1 1,0-1 0,0 1-1,-1-1 1,1 1 0,-1 0-1,0-1 1,0 1 0,0-1 0,-1 1-1,1 0 1,-1-1 0,-1 6-1,0-5 45,0-1 0,0 1 0,0-1 0,0 0 0,0 0 1,-1 0-1,0 0 0,1-1 0,-1 1 0,0 0 0,0-1 0,0 0 0,-1 0 0,1 0 0,0 0 0,-1-1 0,1 1 0,-7 1 0,-5 2 94,0 0 0,0-1-1,-20 2 1,30-5-158,-56 3 373,60-4-393,0 0 0,-1 0 0,1 0 0,0 0 0,-1 0 0,1 0 0,-1-1 1,1 1-1,0 0 0,-1-1 0,1 1 0,0-1 0,0 0 0,0 1 0,-1-1 0,1 0 0,0 0 0,0 1 0,0-1 0,0 0 0,0 0 0,0 0 0,0 0 0,0 0 0,1-1 1,-1 1-1,0 0 0,1 0 0,-1 0 0,1-1 0,-1 1 0,1 0 0,0-1 0,-1-2 0,1-12-2630,0 2-2516</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39.434"/>
    </inkml:context>
    <inkml:brush xml:id="br0">
      <inkml:brushProperty name="width" value="0.05" units="cm"/>
      <inkml:brushProperty name="height" value="0.05" units="cm"/>
      <inkml:brushProperty name="color" value="#E71224"/>
    </inkml:brush>
  </inkml:definitions>
  <inkml:trace contextRef="#ctx0" brushRef="#br0">0 6 15891,'0'0'6210,"31"-4"-7619,-18 2-3168</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53.532"/>
    </inkml:context>
    <inkml:brush xml:id="br0">
      <inkml:brushProperty name="width" value="0.05" units="cm"/>
      <inkml:brushProperty name="height" value="0.05" units="cm"/>
      <inkml:brushProperty name="color" value="#E71224"/>
    </inkml:brush>
  </inkml:definitions>
  <inkml:trace contextRef="#ctx0" brushRef="#br0">397 32 11618,'0'0'5418,"0"-5"-4226,0-22 1158,-45 28-2464,22 4 119,1 1-1,-1 1 0,1 1 1,0 1-1,1 1 1,-27 17-1,0-1-80,35-20 40,0 0-1,1 2 1,-1-1-1,2 1 0,-1 1 1,1 0-1,-18 21 1,27-28 33,1 1 0,0-1 0,0 1 0,0 0 0,1-1 0,-1 1 0,0 0-1,1-1 1,0 1 0,0 0 0,0 0 0,0-1 0,0 1 0,0 0 0,1 0 0,-1-1 0,1 1 0,0 0 0,0-1 0,0 1 0,0-1 0,0 1-1,1-1 1,-1 1 0,1-1 0,3 4 0,4 6-25,1-1-1,0 0 0,17 13 1,-27-24 28,57 44-56,-40-32 39,0 1 0,0 1 0,-2 0 0,17 19 1,-31-32 16,1 0 0,-1 1 0,0-1 0,0 0 0,-1 1 0,1-1 0,0 1 0,0 0 1,-1-1-1,1 1 0,-1 0 0,0-1 0,1 1 0,-1 0 0,0-1 0,0 1 0,0 0 0,0-1 1,0 1-1,0 0 0,-1 0 0,0 2 0,0-1-1,0-1-1,-1 1 1,0-1-1,1 1 1,-1-1 0,0 0-1,0 0 1,0 0 0,0 0-1,-1 0 1,1 0-1,-3 1 1,-8 4-6,0 0 0,0-1 1,0 0-1,-15 3 0,28-9 7,-7 2-65,-48 12-2437,53-13 2276,0-1-1,0 1 0,0-1 0,-1 0 0,1 0 1,0 0-1,0 0 0,-1 0 0,1 0 0,0-1 1,0 1-1,0-1 0,-1 1 0,1-1 0,0 0 1,0 0-1,0 0 0,0 0 0,0 0 0,-1-2 1,-4-13-6456</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53.924"/>
    </inkml:context>
    <inkml:brush xml:id="br0">
      <inkml:brushProperty name="width" value="0.05" units="cm"/>
      <inkml:brushProperty name="height" value="0.05" units="cm"/>
      <inkml:brushProperty name="color" value="#E71224"/>
    </inkml:brush>
  </inkml:definitions>
  <inkml:trace contextRef="#ctx0" brushRef="#br0">1 1 11859,'0'0'6457,"22"10"-6481,-9 8 8,4 1 32,10 3 144,-5 0-160,4-5-280,5-3-1633,-5-4-3016,-4-6-2392</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54.302"/>
    </inkml:context>
    <inkml:brush xml:id="br0">
      <inkml:brushProperty name="width" value="0.05" units="cm"/>
      <inkml:brushProperty name="height" value="0.05" units="cm"/>
      <inkml:brushProperty name="color" value="#E71224"/>
    </inkml:brush>
  </inkml:definitions>
  <inkml:trace contextRef="#ctx0" brushRef="#br0">267 1 9962,'0'0'8090,"-96"118"-7994,65-53 224,1 2-320,-1-1 72,9-9 48,4-10-160,5-5 40,0-9 0,4 1-1304,5-9-1897,4-5-1912</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5:40.887"/>
    </inkml:context>
    <inkml:brush xml:id="br0">
      <inkml:brushProperty name="width" value="0.2" units="cm"/>
      <inkml:brushProperty name="height" value="0.2" units="cm"/>
      <inkml:brushProperty name="color" value="#008C3A"/>
    </inkml:brush>
  </inkml:definitions>
  <inkml:trace contextRef="#ctx0" brushRef="#br0">14 3 0,'0'0'83,"0"0"9,0 0 9,0 0 44,0 0 11,0 0-116,-1 0 0,1-2 0,-2 2 0,2 0 0,0 0 0,-1 0 0,1 0 0,0 0 0,-2 0 0,2 0 0,-1 0 0,1 0 0,0 0 0,-1 0 0,1 0 0,-2 0 0,2 0 0,0 0 0,-1 0 0,1 0 0,0 2-1,-2-2 1,2 0 0,0 0 0,-1 0-40,2 38-2,4-2 0,-1 2-1,1 0 3,3 0 11,-4 0-1,0-2 0,-3 5-10,1 351 8,-4 391-100,-7-783-400,0 0 100</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54.650"/>
    </inkml:context>
    <inkml:brush xml:id="br0">
      <inkml:brushProperty name="width" value="0.05" units="cm"/>
      <inkml:brushProperty name="height" value="0.05" units="cm"/>
      <inkml:brushProperty name="color" value="#E71224"/>
    </inkml:brush>
  </inkml:definitions>
  <inkml:trace contextRef="#ctx0" brushRef="#br0">263 1 10178,'0'0'6523,"-24"2"-5444,-75 10-243,89-10-673,-1 1 0,1-1 1,0 1-1,0 1 0,1 0 0,-1 1 0,1-1 0,0 2 1,0-1-1,0 1 0,-13 13 0,20-17-114,1-2-50,1 0 0,-1 0 0,1 0 0,-1 1 0,1-1 0,-1 0 0,1 1 0,-1-1 0,1 0 0,-1 1 0,1-1 0,0 0-1,-1 1 1,1-1 0,0 1 0,-1-1 0,1 1 0,0-1 0,-1 1 0,1-1 0,0 1 0,0-1 0,0 1 0,-1 0 0,1-1 0,0 1 0,0-1 0,0 1 0,0 0 0,0-1 0,0 1 0,0-1 0,0 1-1,0-1 1,1 1 0,-1 0 0,0-1 0,0 1 0,0-1 0,1 1 0,-1-1 0,0 1 0,1-1 0,-1 1 0,0-1 0,1 0 0,-1 1 0,1-1 0,-1 1 0,0-1 0,1 0 0,-1 1 0,1-1 0,0 1 0,38 11-65,-27-10 157,5 3-74,0 0 1,0 0-1,-1 2 1,1 0-1,19 12 1,-33-17-26,-1-1 0,1 1 1,0 0-1,-1 0 0,1 0 1,-1 0-1,0 0 0,0 1 0,0-1 1,0 0-1,0 1 0,0 0 1,-1-1-1,1 1 0,-1 0 1,0 0-1,0 0 0,0 0 1,0 0-1,0 0 0,-1 0 1,1 0-1,-1 0 0,0 1 1,0-1-1,0 0 0,0 0 1,-1 0-1,1 0 0,-1 0 1,0 0-1,0 1 0,0-2 0,0 1 1,0 0-1,-1 0 0,1 0 1,-1-1-1,-3 5 0,-2 2 43,0 0-1,-1-1 0,-1 0 0,1-1 0,-1 0 0,-11 7 1,15-10-60,0-1 0,0 1 1,-1-1-1,1-1 1,-1 1-1,0-1 1,0 0-1,0 0 1,0 0-1,0-1 0,0 0 1,-10 0-1,7-7-3469,7-13-6206</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55.009"/>
    </inkml:context>
    <inkml:brush xml:id="br0">
      <inkml:brushProperty name="width" value="0.05" units="cm"/>
      <inkml:brushProperty name="height" value="0.05" units="cm"/>
      <inkml:brushProperty name="color" value="#E71224"/>
    </inkml:brush>
  </inkml:definitions>
  <inkml:trace contextRef="#ctx0" brushRef="#br0">1 0 10818,'0'0'8074,"0"22"-8162,0 23-24,0 13 112,0 5 16,0 4 192,0-2-40,0-6-168,0 2-352,0-13-3689,0-15-2368</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55.680"/>
    </inkml:context>
    <inkml:brush xml:id="br0">
      <inkml:brushProperty name="width" value="0.05" units="cm"/>
      <inkml:brushProperty name="height" value="0.05" units="cm"/>
      <inkml:brushProperty name="color" value="#E71224"/>
    </inkml:brush>
  </inkml:definitions>
  <inkml:trace contextRef="#ctx0" brushRef="#br0">1 167 11707,'0'0'2909,"25"1"-2598,174 6 191,-154-7-505,0-3 0,0-1 0,0-2 0,-1-2 0,79-25 0,-121 33 11,0-1 1,0 0-1,1 0 0,-1 0 0,0-1 0,-1 1 0,1 0 1,0-1-1,0 0 0,0 1 0,-1-1 0,1 0 1,-1 0-1,1 1 0,-1-1 0,0 0 0,0-1 0,0 1 1,0 0-1,0 0 0,0 0 0,-1-1 0,1 1 0,-1 0 1,1-1-1,-1 1 0,0 0 0,0-1 0,0 1 0,0 0 1,-1-1-1,1 1 0,-1-3 0,0 2-9,0 1-1,0-1 1,0 0 0,0 0-1,0 1 1,0-1 0,-1 0-1,1 1 1,-1 0 0,0-1-1,0 1 1,0 0 0,0 0-1,0 0 1,0 0-1,-1 0 1,1 0 0,-1 1-1,1-1 1,-1 1 0,1 0-1,-1 0 1,0 0 0,0 0-1,-4-1 1,1 1-2,-1 1 0,1-1-1,-1 1 1,1 0 0,-1 1 0,1 0-1,-1 0 1,1 0 0,0 1 0,-1 0-1,1 0 1,0 1 0,0-1-1,1 1 1,-9 6 0,7-4 21,1 0-1,0 1 1,0 0-1,1 1 1,-1-1-1,1 1 1,1 0-1,-1 0 1,1 1 0,1-1-1,-6 14 1,7-16-22,1-1 1,-1 1 0,1 0 0,0-1-1,0 1 1,0 0 0,1 0-1,-1 0 1,1-1 0,0 1 0,1 0-1,-1 0 1,1 0 0,2 8-1,-1-10 4,0 0-1,0 1 0,0-1 1,0-1-1,0 1 0,0 0 0,1-1 1,-1 1-1,1-1 0,0 0 1,0 1-1,0-1 0,0-1 1,0 1-1,0 0 0,1-1 0,-1 0 1,0 0-1,1 0 0,4 1 1,5 1 51,1 0 1,0-1-1,0-1 1,0 0-1,0-1 1,16-2-1,-24 2-41,-1-1 1,1 0-1,0 0 0,-1 0 0,1-1 0,-1 1 0,0-2 0,1 1 0,-1 0 1,0-1-1,0 0 0,0 0 0,-1-1 0,1 1 0,-1-1 0,0 0 0,6-7 0,21-22 117,-30 31-152,1 1 0,0-1 0,0 1 0,0-1 0,0 1-1,0 0 1,0-1 0,0 1 0,0 0 0,0 1 0,0-1 0,1 0 0,-1 1 0,0-1 0,1 1 0,3-1-1,-5 3 24,0-1 0,1 0 0,-1 1 0,0-1 0,-1 0 0,1 1 0,0 0 0,0-1-1,-1 1 1,1-1 0,-1 1 0,1 0 0,-1-1 0,1 1 0,-1 0 0,0 1 0,3 9 27,3 7 37,-4-12-19,0 1 0,0-1 0,0 0-1,1 0 1,0-1 0,1 1 0,0-1 0,0 1-1,0-1 1,0 0 0,11 10 0,-12-15 8,-1 0 0,1 0 1,-1 0-1,1-1 0,-1 1 0,1-1 1,0 0-1,-1 1 0,1-1 0,0 0 1,-1-1-1,1 1 0,0 0 1,-1-1-1,1 1 0,-1-1 0,1 0 1,-1 0-1,1 0 0,-1 0 0,1 0 1,-1-1-1,0 1 0,0-1 0,0 1 1,0-1-1,3-3 0,6-6 27,0 0-1,-1-1 1,13-19-1,-15 20-86,0-3 57,1 0 324,-9 14-374,0-1 0,1 1 0,-1 0 0,1 0 0,-1 0 0,0 0 0,1 0 0,-1 0 0,1 1 0,-1-1 0,0 0 0,1 0 0,-1 0 0,1 0 0,-1 0 0,0 1-1,1-1 1,-1 0 0,0 0 0,1 0 0,-1 1 0,0-1 0,1 0 0,-1 1 0,0-1 0,0 0 0,1 1 0,-1-1 0,0 0 0,0 1 0,0-1 0,1 0 0,-1 1 0,0-1 0,0 1 0,0-1 0,0 1 0,3 4 2,-1-1 0,1 0 1,0 0-1,0 0 0,0 0 0,1 0 1,-1-1-1,1 1 0,0-1 0,0 0 1,0 0-1,0-1 0,1 1 0,-1-1 0,6 2 1,-7-3 25,1 0 1,-1-1-1,1 1 1,0-1-1,-1 1 1,1-1-1,-1-1 1,1 1-1,-1 0 1,1-1-1,0 0 1,-1 1-1,0-1 1,1-1-1,-1 1 1,0 0-1,1-1 1,-1 0-1,0 0 1,0 0-1,0 0 1,2-3-1,30-28 1476,-34 33-1495,0 0-1,0 0 0,0 0 1,-1 0-1,1 1 1,0-1-1,0 0 1,-1 0-1,1 1 1,0-1-1,-1 0 1,1 1-1,0-1 1,-1 1-1,1-1 0,-1 1 1,1-1-1,0 1 1,-1-1-1,1 1 1,-1-1-1,1 1 1,-1 0-1,0-1 1,1 1-1,-1 0 1,0 0-1,1-1 0,-1 2 1,2 2-6,44 45-2321,8-9-4413,-24-21-4600</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56.979"/>
    </inkml:context>
    <inkml:brush xml:id="br0">
      <inkml:brushProperty name="width" value="0.05" units="cm"/>
      <inkml:brushProperty name="height" value="0.05" units="cm"/>
      <inkml:brushProperty name="color" value="#E71224"/>
    </inkml:brush>
  </inkml:definitions>
  <inkml:trace contextRef="#ctx0" brushRef="#br0">262 288 10786,'0'0'6711,"-17"-8"-6423,-59-21-152,73 29-127,0-1-1,0 1 0,0 0 1,0 0-1,0 0 0,0 0 1,0 1-1,0-1 0,0 1 1,0 0-1,1 0 0,-1 0 1,0 0-1,0 0 0,1 1 1,-1-1-1,-4 4 0,-31 33 324,34-33-274,-5 6-42,1 0 0,1 0 0,0 1 0,1-1 0,0 2-1,1-1 1,0 1 0,0-1 0,-3 21 0,7-27-19,0 0-1,0 1 1,0-1 0,1 0 0,-1 1 0,2-1-1,-1 1 1,1-1 0,0 1 0,0-1 0,0 0-1,1 0 1,0 0 0,1 0 0,-1 0 0,1 0-1,0 0 1,0-1 0,1 1 0,0-1 0,6 6-1,2-1-26,1 0-1,0-2 1,1 1-1,0-2 1,0 0-1,1-1 1,0 0-1,0-1 1,0 0-1,22 2 1,14 1-2336,94 3 1,-130-10 1473,7 0-246,0 0 0,0-2-1,0 0 1,0-2-1,21-4 1,-38 5 1106,0 0 0,0 1 1,0-1-1,0-1 0,0 1 0,-1-1 0,1 0 0,-1 0 0,0 0 0,0-1 1,5-4-1,-7 5 251,1-1 0,0 0 0,-1 0 1,0 0-1,0 0 0,0-1 0,0 1 1,-1 0-1,0-1 0,0 1 0,0-1 0,0 0 1,-1 1-1,0-9 0,1 11-68,-1 0 0,0 0 0,0-1 0,0 1-1,0 0 1,-1 0 0,1 0 0,0 0 0,-1 0-1,0 0 1,1 0 0,-1 0 0,0 0 0,0 0 0,0 0-1,0 0 1,-1 0 0,1 1 0,-3-4 0,2 4 39,-1 0 0,1 0 1,-1 0-1,0 1 0,1-1 1,-1 0-1,0 1 0,1 0 0,-1 0 1,0 0-1,0 0 0,1 0 1,-1 0-1,0 1 0,-4 1 0,2-1-83,1 1-1,-1-1 1,0 1-1,1 1 1,0-1-1,0 1 1,-1-1-1,1 1 1,1 0-1,-1 1 1,0-1-1,1 1 1,0-1-1,0 1 1,-5 8-1,4-7-87,1 1 1,-1 0-1,1 0 0,0 1 0,1-1 0,0 1 0,0-1 0,0 1 0,1 0 0,-1 11 0,2-17-35,0-1-1,0 0 1,0 1 0,0-1-1,0 1 1,0-1-1,1 1 1,-1-1 0,0 0-1,0 1 1,0-1 0,1 1-1,-1-1 1,0 0-1,1 1 1,-1-1 0,0 0-1,1 1 1,-1-1-1,0 0 1,1 0 0,-1 1-1,1-1 1,-1 0-1,1 0 1,-1 0 0,0 1-1,1-1 1,-1 0-1,1 0 1,0 0 0,23 0-164,20-13-281,-37 8 354,0 0 1,-1 0-1,0 0 0,0-1 1,-1 0-1,1 0 1,8-14-1,-4 6 510,18 35 936,-12-8-1327,-8-9-29,1-1-1,0 0 1,0-1-1,0 0 1,0 0-1,1-1 1,-1 0-1,0-1 1,1 1-1,-1-2 1,0 0-1,0 0 1,1 0-1,-1-1 1,0-1-1,0 1 1,0-2-1,-1 1 1,1-1-1,-1 0 1,0-1-1,0 0 1,14-12-1,0-4 60,-1-2-1,-1-1 1,0-1 0,-3 0-1,0-1 1,-1-1 0,-1-1-1,15-41 1,-24 51 71,0-1 0,-1 0 0,-1 0 0,0-1 0,-2 1 1,0-1-1,-2 0 0,0 0 0,-1 1 0,-5-29 0,5 43 24,-1 1 0,0-1 0,0 1 0,0 0 0,0 0 0,-1 0 0,0 0 0,0 0 0,0 1 1,0-1-1,0 1 0,-1 0 0,1 0 0,-8-4 0,9 5-108,0 1 0,0 0 0,0 0 1,-1 0-1,1 0 0,0 1 0,0-1 0,-1 0 1,1 1-1,0 0 0,-1-1 0,1 1 0,0 0 0,-1 0 1,1 0-1,-1 1 0,1-1 0,0 1 0,-1-1 1,1 1-1,0 0 0,0 0 0,0 0 0,-1 0 1,1 0-1,0 0 0,0 0 0,0 1 0,1-1 1,-3 3-1,-6 7-60,1 1-1,0 0 1,1 0 0,0 1 0,1 0 0,0 0 0,2 0-1,-1 1 1,1 0 0,1 0 0,-3 22 0,0 8 52,2 1 1,1 66-1,5-99 24,0 1-1,1 0 1,0-1-1,1 0 1,1 1-1,-1-1 1,2 0-1,0-1 1,0 1-1,1-1 1,14 20-1,36 39-813,5-6-3591,-47-49 2589,9 7-3425</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58.664"/>
    </inkml:context>
    <inkml:brush xml:id="br0">
      <inkml:brushProperty name="width" value="0.05" units="cm"/>
      <inkml:brushProperty name="height" value="0.05" units="cm"/>
      <inkml:brushProperty name="color" value="#E71224"/>
    </inkml:brush>
  </inkml:definitions>
  <inkml:trace contextRef="#ctx0" brushRef="#br0">225 18 9994,'0'0'5537,"-20"-2"-4300,-67-7-356,83 9-817,0-1-1,0 1 1,0 0-1,0 0 0,-1 1 1,1-1-1,0 1 1,0 0-1,0 0 1,0 0-1,0 1 1,0 0-1,1-1 1,-1 1-1,0 0 1,1 1-1,0-1 1,-1 1-1,1-1 1,0 1-1,0 0 1,0 0-1,1 0 1,-1 1-1,1-1 0,0 1 1,0-1-1,0 1 1,-3 7-1,2-1-47,0 0 0,1 0-1,0 0 1,0 0-1,1 1 1,0-1 0,1 1-1,1-1 1,1 14 0,-1-19-13,1-1-1,-1 1 1,1-1 0,0 1 0,1-1 0,-1 0 0,1 0 0,0 0 0,0 0 0,0 0 0,0-1 0,1 1 0,-1-1 0,1 0 0,0 0 0,0 0 0,0-1 0,0 1 0,1-1 0,-1 0 0,0 0 0,1-1 0,0 1-1,5 0 1,11 4-162,-1-2 0,1 0-1,0-1 1,24-1 0,-25-1-236,-11 0-420,0-1 1,0 0-1,0 0 0,0-1 1,16-3-1,-22 3 627,0 0 0,0-1 0,0 1 1,-1-1-1,1 0 0,0 1 0,-1-1 0,1-1 0,-1 1 1,1 0-1,-1 0 0,0-1 0,0 1 0,0-1 1,0 0-1,-1 0 0,1 1 0,-1-1 0,2-5 0,1-2 208,-1-1 0,0 1 0,0 0-1,0-15 1,-1-5 5620,-2 72-5353,0-35-272,0 8 18,0 1 0,1-1 0,1 1 0,5 25 0,-6-38-29,0 0 1,0 0-1,0 0 1,0 0-1,0 0 1,1 0-1,-1 0 1,1-1-1,0 1 1,0-1-1,0 1 1,0-1-1,0 0 1,1 1-1,-1-1 1,1 0-1,-1-1 1,1 1 0,0 0-1,-1-1 1,1 0-1,0 1 1,0-1-1,0 0 1,0 0-1,0-1 1,1 1-1,-1-1 1,0 0-1,3 1 1,-4-2 14,0 1 0,0-1 0,-1 1 0,1-1 0,0 0 0,-1 0 1,1 0-1,0 0 0,-1 0 0,1 0 0,-1 0 0,0 0 0,1-1 0,-1 1 0,0 0 1,0-1-1,0 1 0,0-1 0,0 1 0,0-1 0,0 0 0,1-2 0,17-49-218,-14 36 135,6-5-79,-9 17 164,1 1-1,-1 0 1,0-1-1,0 0 1,-1 0-1,0 1 1,2-6-1,14 31-48,-13-14 56,0 0-1,1 0 0,0 0 1,0-1-1,1 0 0,-1 0 1,1 0-1,0-1 0,1 0 1,0 0-1,-1 0 1,1-1-1,1 0 0,-1-1 1,1 1-1,-1-1 0,1-1 1,0 0-1,0 0 0,0 0 1,0-1-1,0 0 1,1-1-1,-1 1 0,0-2 1,0 1-1,0-1 0,14-3 1,-17 3-19,-1-1 0,0 1 0,1 0 0,-1-1 1,0 0-1,0 0 0,0 0 0,0-1 0,-1 1 1,1-1-1,-1 0 0,1 0 0,-1 0 0,0-1 0,0 1 1,0-1-1,-1 0 0,1 1 0,-1-1 0,0 0 1,0 0-1,0-1 0,-1 1 0,1 0 0,-1-1 1,1-8-1,2-11-82,-1 0-1,-2 0 1,-2-46 0,0 29-213,1 24 117,-2 3 343,-15 20-2924,11-4-542</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59.779"/>
    </inkml:context>
    <inkml:brush xml:id="br0">
      <inkml:brushProperty name="width" value="0.05" units="cm"/>
      <inkml:brushProperty name="height" value="0.05" units="cm"/>
      <inkml:brushProperty name="color" value="#E71224"/>
    </inkml:brush>
  </inkml:definitions>
  <inkml:trace contextRef="#ctx0" brushRef="#br0">114 5 10658,'0'0'5774,"-10"-1"-5678,4 1-84,5-1-10,-1 0-1,1 1 1,-1 0 0,1-1 0,-1 1 0,0 0 0,1 0 0,-1 0 0,1 0-1,-1 0 1,0 0 0,1 0 0,-1 0 0,1 1 0,-1-1 0,0 1 0,1-1-1,-1 1 1,1 0 0,0-1 0,-1 1 0,1 0 0,-1 0 0,1 0-1,0 0 1,0 0 0,0 0 0,0 1 0,0-1 0,0 0 0,0 1 0,0-1-1,0 0 1,0 1 0,1-1 0,-2 3 0,-11 51 509,2 1 1,-6 86-1,10 115-5,7-234-511,2 0 0,0-1 0,1 1 0,2-1-1,12 38 1,12 10-2404,-8-34-1797</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00.215"/>
    </inkml:context>
    <inkml:brush xml:id="br0">
      <inkml:brushProperty name="width" value="0.05" units="cm"/>
      <inkml:brushProperty name="height" value="0.05" units="cm"/>
      <inkml:brushProperty name="color" value="#E71224"/>
    </inkml:brush>
  </inkml:definitions>
  <inkml:trace contextRef="#ctx0" brushRef="#br0">198 93 5721,'0'0'8029,"-4"-14"-7713,-16-44 73,19 57-341,0-1 0,-1 0 0,1 1 0,0-1 0,-1 1 0,1 0 0,-1-1 0,0 1 0,1 0 0,-1 0 0,0 0 1,0 0-1,0 0 0,1 1 0,-1-1 0,0 1 0,0-1 0,0 1 0,0-1 0,0 1 0,0 0 0,0 0 0,0 0 0,0 0 0,0 0 0,0 1 0,0-1 0,0 1 0,0-1 0,-3 2 0,-1-1 57,0 1-60,0 0 1,0 0 0,0 1-1,1-1 1,-1 1-1,0 1 1,1-1-1,0 1 1,0 0 0,0 0-1,0 0 1,1 1-1,0 0 1,0 0 0,0 0-1,0 0 1,1 1-1,0-1 1,0 1 0,0 0-1,1 0 1,0 0-1,0 0 1,0 0 0,1 0-1,-1 11 1,2-16-61,0 0 0,0 0 0,0 0 0,1 0-1,-1 0 1,0 0 0,1 0 0,-1 0 0,1 0 0,-1 0 0,1 0 0,-1 0 0,1 0 0,0 0 0,-1-1 0,1 1 0,0 0 0,0 0 0,-1-1 0,1 1 0,0 0 0,0-1 0,0 1 0,2 0-1,33 8-1117,-23-8 282,-1-1 0,0 0 0,0-1 0,13-2-1,-20 2 616,0 0-1,0-1 0,0 1 0,0-1 0,0-1 0,-1 1 0,1-1 0,-1 1 0,0-1 0,0-1 0,0 1 0,0 0 1,0-1-1,4-6 0,5-14 2857,-8-4 6004,0 54-8622,-3-22-519,0 0 0,0-1 0,1 1 0,-1-1 0,1 1 0,0-1 0,0 0 0,0 0 0,0-1 0,1 1 0,-1-1 0,1 1 1,0-1-1,0 0 0,7 3 0,11 2-4898</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00.608"/>
    </inkml:context>
    <inkml:brush xml:id="br0">
      <inkml:brushProperty name="width" value="0.05" units="cm"/>
      <inkml:brushProperty name="height" value="0.05" units="cm"/>
      <inkml:brushProperty name="color" value="#E71224"/>
    </inkml:brush>
  </inkml:definitions>
  <inkml:trace contextRef="#ctx0" brushRef="#br0">10 331 7986,'0'0'3631,"0"-22"-2105,0-165 237,0 91 715,0 73-699,0 20-737,0 9 108,-4 145-1137,0-78-748,3 0 1,12 103-1,0-125-4938</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00.968"/>
    </inkml:context>
    <inkml:brush xml:id="br0">
      <inkml:brushProperty name="width" value="0.05" units="cm"/>
      <inkml:brushProperty name="height" value="0.05" units="cm"/>
      <inkml:brushProperty name="color" value="#E71224"/>
    </inkml:brush>
  </inkml:definitions>
  <inkml:trace contextRef="#ctx0" brushRef="#br0">0 129 15315,'0'0'2657,"149"1"-5426,-96-1-2040,-5 0-1456</inkml:trace>
  <inkml:trace contextRef="#ctx0" brushRef="#br0" timeOffset="1">351 130 3081,'0'0'12261,"0"-7"-11506,0-25-394,0 32-361,0-1 0,0 1 0,1-1 0,-1 1 0,0-1 0,0 1 0,1-1 0,-1 1 0,0-1 0,0 1 0,1 0 0,-1-1 0,0 1 0,1 0 0,-1-1 0,1 1 0,-1 0 0,0-1 0,1 1 0,-1 0 0,1 0 0,-1 0 0,1-1 0,-1 1 0,1 0 0,-1 0 0,1 0 0,-1 0 0,1 0 0,-1 0 0,1 0 0,-1 0 0,1 0 0,-1 0 0,1 0 0,0 0 0,19 3-91,-19-3 87,41 8-810,-42-10 813,0 0 0,0 1 1,-1-1-1,1 0 0,-1 1 0,1-1 1,-1 0-1,1 1 0,-1-1 0,0 0 1,0 1-1,-2-3 0,-1-2 94,-1 1-1,0-1 1,0 1-1,0 0 1,-1 0-1,1 1 1,-1 0 0,0 0-1,-1 0 1,1 1-1,-1 0 1,1 0-1,-1 0 1,0 1-1,0 0 1,0 0-1,0 1 1,-1 0-1,1 0 1,0 1-1,0 0 1,-10 1-1,12 0-23,0 0 0,0 0 0,0 1 0,0-1 0,1 1-1,-1 0 1,0 1 0,1-1 0,-1 1 0,1 0-1,0 0 1,0 0 0,0 0 0,0 1 0,0 0 0,1 0-1,0 0 1,0 0 0,0 0 0,0 1 0,1-1-1,-1 1 1,1 0 0,0-1 0,1 1 0,-1 0-1,1 0 1,0 0 0,0 1 0,1-1 0,-1 7 0,1-6-39,0 0 0,0 0 0,1 0 0,-1 0 0,2 0 0,-1 0 0,0 0 0,1 0 1,0 0-1,1 0 0,-1-1 0,1 1 0,0-1 0,0 0 0,1 0 0,-1 0 0,1 0 1,0-1-1,1 0 0,-1 1 0,1-2 0,8 7 0,-2-3-371,1 0 0,0 0 0,20 7 0,39 9-5283,-38-14-1637</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05.861"/>
    </inkml:context>
    <inkml:brush xml:id="br0">
      <inkml:brushProperty name="width" value="0.05" units="cm"/>
      <inkml:brushProperty name="height" value="0.05" units="cm"/>
      <inkml:brushProperty name="color" value="#E71224"/>
    </inkml:brush>
  </inkml:definitions>
  <inkml:trace contextRef="#ctx0" brushRef="#br0">333 248 10122,'0'0'9233,"-2"-11"-8625,-2-8-433,3 9-126,0 0 0,-1 1 0,0-1 0,-1 1 0,0 0 0,-1 0 0,1 0 0,-2 0 0,1 1 0,-1 0 0,-8-11 0,0 6-34,1 1 0,-2 0 0,0 1 0,0 1 0,-25-15 0,34 23-30,0 0-1,0-1 0,0 2 0,0-1 1,-1 0-1,1 1 0,-1 0 0,1 1 0,-11-1 1,13 1-6,0 1 0,0-1-1,-1 1 1,1 0 0,0 0 0,0 0 0,0 0 0,0 0 0,1 1 0,-1-1 0,0 1-1,0 0 1,1 0 0,-1 0 0,1 0 0,0 0 0,0 1 0,-3 3 0,-2 4 43,0 0 0,1 1 0,0 0 0,0 1 0,1-1 0,1 1 0,0 0 0,-4 24 0,7-32-138,0 0 0,0 1 1,1-1-1,0 1 0,-1 0 1,2-1-1,-1 1 0,0-1 1,1 1-1,0-1 0,0 1 1,0-1-1,1 0 0,-1 1 1,1-1-1,0 0 0,0 0 1,1 0-1,-1-1 0,1 1 1,0 0-1,0-1 0,0 0 1,0 1-1,1-1 0,-1-1 1,5 4-1,0-2-389,-1-1 1,1 1-1,0-2 0,0 1 0,0-1 1,1 0-1,-1-1 0,0 0 0,1 0 1,-1-1-1,1 0 0,-1 0 1,1-1-1,10-2 0,-17 2 585,0 0 0,-1 1 1,1-1-1,0 0 0,-1-1 0,1 1 0,-1 0 0,0 0 1,1-1-1,-1 1 0,0 0 0,0-1 0,0 1 0,0-1 1,0 0-1,0 1 0,-1-1 0,1 0 0,0 1 0,0-5 1,3-43 2847,-4 44-2771,0 0 1,0-1-1,0 1 1,1 0-1,-1 0 1,1 0-1,0 0 1,1 0-1,-1 0 1,5-8-1,-1 36 190,-5-15-267,1 0-1,0 0 1,1 0 0,0 0-1,0-1 1,6 14-1,-7-20-71,0 1 0,1-1-1,-1 0 1,1 0 0,-1 1-1,1-1 1,-1 0 0,1 0 0,0 0-1,0-1 1,0 1 0,-1 0-1,1-1 1,0 1 0,0-1-1,0 0 1,0 1 0,0-1-1,0 0 1,0 0 0,0 0 0,0-1-1,0 1 1,0 0 0,0-1-1,-1 1 1,1-1 0,0 0-1,0 1 1,0-1 0,-1 0 0,1 0-1,0 0 1,-1 0 0,1-1-1,-1 1 1,3-3 0,6-4 47,-1-1-1,0 0 1,0-1 0,8-12 0,-1-3-110,11-14 109,-27 48-21,0-1 0,0 0 1,0 0-1,1 0 0,3 14 1,-3-19 3,0 8-17,2-1 0,-1 1 1,1-1-1,1 0 0,7 14 0,-11-23-13,1 1 1,0-1-1,-1 0 1,1 0-1,0 0 1,0 0-1,0 1 0,0-1 1,0 0-1,0-1 1,0 1-1,0 0 0,1 0 1,-1 0-1,0-1 1,1 1-1,-1 0 1,0-1-1,3 1 0,-2-1 0,0 0 0,-1-1 0,1 1 0,0-1 0,0 0 0,-1 1-1,1-1 1,-1 0 0,1 0 0,-1 0 0,1 0 0,-1 0 0,1 0-1,-1 0 1,0-1 0,0 1 0,0 0 0,0-1 0,0 1-1,0-1 1,1-1 0,43-78 226,-21 35-120,-24 46-104,1 0 1,-1-1-1,1 1 1,-1 0-1,0 0 1,1 0-1,-1 0 1,1 0-1,-1 0 1,1 0-1,-1 0 1,1 0-1,-1 0 1,1 1-1,-1-1 1,0 0-1,1 0 1,-1 0-1,1 0 1,-1 1-1,0-1 1,1 0-1,-1 0 1,1 1-1,-1-1 1,0 0-1,1 1 1,-1-1-1,0 0 1,0 1-1,1-1 1,-1 0-1,0 1 1,0-1-1,0 1 1,1-1-1,-1 1 1,0-1-1,0 0 1,0 1-1,0 0 1,15 25-150,-13-22 149,4 7-9,0-1 0,1 1 0,0-1 0,11 12 1,-16-20 3,0 0 1,0 0-1,0-1 1,0 1-1,1 0 1,-1-1 0,0 1-1,1-1 1,-1 0-1,1 1 1,-1-1 0,1-1-1,0 1 1,-1 0-1,1-1 1,0 1-1,-1-1 1,1 0 0,0 1-1,0-2 1,0 1-1,-1 0 1,1 0 0,0-1-1,3-1 1,-4 1-13,0 0-1,-1 0 1,1 0 0,0 0 0,-1 0 0,0-1 0,1 1-1,-1 0 1,0-1 0,0 1 0,0-1 0,1 0 0,-2 1-1,1-1 1,0 0 0,0 0 0,-1 1 0,2-4 0,8-42-154,-4 16 115,-6 30 40,1 1 0,-1 0-1,0-1 1,1 1 0,-1 0 0,0-1 0,1 1 0,-1 0 0,0-1 0,1 1 0,-1 0 0,1 0 0,-1-1 0,1 1 0,-1 0 0,1 0 0,-1 0 0,1 0 0,-1 0 0,1 0-1,-1 0 1,1 0 0,-1 0 0,1 0 0,-1 0 0,0 0 0,1 0 0,-1 0 0,1 0 0,-1 0 0,1 1 0,-1-1 0,1 0 0,-1 0 0,1 1 0,-1-1 0,0 0 0,1 0-1,-1 1 1,0-1 0,1 1 0,-1-1 0,0 0 0,1 1 0,-1 0 0,28 24 105,-16-12-174,-3-8-419,0 0 1,0 0 0,1 0-1,-1-1 1,1-1-1,0 0 1,0 0-1,1-1 1,-1 0-1,0 0 1,1-2 0,-1 1-1,0-1 1,1 0-1,17-4 1,-26 4 505,0 0 0,0-1-1,0 1 1,0-1 0,0 1 0,0-1 0,-1 0 0,1 0 0,0 0 0,0 0-1,-1 0 1,1 0 0,0 0 0,-1-1 0,1 1 0,-1 0 0,0-1-1,1 1 1,-1-1 0,0 0 0,0 1 0,0-1 0,0 0 0,0 0 0,0 0-1,0-2 1,1-4 379,-1 0 0,0 0-1,0 0 1,-1 0 0,0-10-1,-1 3 681,1 14-999,0 0 1,0 1-1,0-1 1,-1 1-1,1-1 0,0 1 1,0-1-1,-1 0 1,1 1-1,0-1 1,-1 1-1,1 0 1,-1-1-1,1 1 1,0-1-1,-1 1 1,1 0-1,-1-1 1,1 1-1,-1 0 0,0-1 1,1 1-1,-1 0 1,1 0-1,-1-1 1,1 1-1,-1 0 1,0 0-1,1 0 1,-1 0-1,1 0 1,-1 0-1,0 0 1,1 0-1,-1 0 1,1 0-1,-2 1 0,1-1-64,0 0-1,0 0 0,0 0 0,0 0 0,0 1 1,0-1-1,0 0 0,0 1 0,0-1 0,0 0 1,0 1-1,1-1 0,-1 1 0,0 0 0,0-1 1,0 1-1,0 0 0,1 0 0,-1-1 0,0 1 1,1 0-1,-1 0 0,0 1 0,-1 2-4,1-1 0,0 1 0,0 0 0,0-1 0,1 1-1,-1 0 1,1 0 0,0-1 0,0 1 0,0 0 0,1-1-1,-1 1 1,1 0 0,0-1 0,0 1 0,0 0 0,0-1 0,1 1-1,0-1 1,-1 0 0,1 0 0,0 1 0,1-1 0,-1-1 0,0 1-1,1 0 1,3 3 0,0-2 11,1 0 1,0-1-1,0 0 0,0 0 1,0 0-1,0-1 1,0 1-1,1-2 0,-1 1 1,1-1-1,-1-1 0,15 1 1,3 0-78,-17 0-14,-1 0 1,0-1-1,0 0 1,0 0-1,1-1 1,-1 0-1,8-2 1,-14 3 56,-1-1 1,1 1 0,0-1 0,0 0 0,-1 0 0,1 1 0,-1-1 0,1 0 0,-1 0 0,1 0 0,-1 0 0,1 1-1,-1-1 1,0 0 0,1 0 0,-1 0 0,0 0 0,0 0 0,0 0 0,0 0 0,0 0 0,0 0 0,0 0 0,0 0-1,0 0 1,0 0 0,0 0 0,-1 0 0,1 0 0,0 0 0,-1 1 0,1-1 0,-1 0 0,1 0 0,-2-1 0,-19-30-919,3 15 384,1 0 412,-2 0 0,-23-16 0,36 29 317,0 0 1,-1 0-1,1 1 0,-1 0 1,0 0-1,0 1 0,0-1 1,0 2-1,0-1 0,0 1 1,-14-1-1,20 2-111,12 1-58,67 5 122,73 3-721,-149-9 587,-1 0 0,0 0 0,0-1-1,0 1 1,1 0 0,-1-1 0,0 1-1,0-1 1,0 1 0,0-1 0,0 0-1,0 1 1,0-1 0,0 0 0,0 0 0,0 0-1,0 1 1,0-1 0,0 0 0,-1 0-1,1 0 1,0 0 0,-1-1 0,1 1-1,-1 0 1,1 0 0,-1 0 0,1-3-1,4-35 1403,-6 65-1161,-3 6-100,2-21-134,0-1 0,1 0 0,0 1 0,1-1 0,0 1 0,3 19 0,-2-28 4,0 0 1,1-1 0,-1 1-1,0 0 1,0-1 0,1 1 0,-1 0-1,1-1 1,0 0 0,-1 1-1,1-1 1,0 0 0,0 0-1,0 0 1,-1 0 0,1 0 0,0 0-1,1-1 1,-1 1 0,0-1-1,0 1 1,0-1 0,0 0 0,0 0-1,3 0 1,62 0 213,-56-1-218,-9 1-35,0 0 0,0 0 0,0 0 0,0-1 0,0 1 0,0-1 0,0 1 0,0-1 0,0 0 0,-1 1 0,1-1 0,0 0 0,0 0 0,-1 0 0,1-1 0,-1 1 0,1 0 0,-1-1 0,1 1 0,-1-1 0,0 1 0,0-1 0,1 0 1,-1 1-1,0-1 0,-1 0 0,1 0 0,0 0 0,0-2 0,1-5-4,-1 0 0,0 0 1,0 0-1,-1 0 1,-2-13-1,1-3 450,1 24-465,0 23-220,1-13 289,0-1 0,0 1 0,0 0 0,1-1 0,1 0 0,-1 0 0,1 1 0,1-1 0,0-1 0,0 1 0,0-1 0,1 1 0,9 9-1,-14-16 1,1-1 0,0 0-1,-1 0 1,1 0 0,0 0-1,0 0 1,-1 0 0,1 0-1,0 0 1,-1 0 0,1 0-1,0 0 1,0-1 0,-1 1-1,1 0 1,0 0 0,-1-1-1,1 1 1,0-1 0,-1 1-1,1 0 1,-1-1 0,1 1-1,-1-1 1,1 1 0,-1-1-1,1 0 1,-1 1 0,1-1-1,-1 1 1,0-1 0,1 0-1,-1 1 1,0-1 0,0 0-1,1 1 1,-1-1 0,0 0-1,0 0 1,0 0-8,79-146 80,-79 147-76,0 0 1,0 0-1,0 0 1,0 0-1,0-1 1,0 1-1,0 0 1,0 0-1,0 0 1,0 0-1,1 0 1,-1-1-1,0 1 1,0 0-1,0 0 1,0 0-1,0 0 1,0 0-1,1 0 1,-1 0-1,0 0 1,0-1-1,0 1 1,0 0-1,1 0 1,-1 0-1,0 0 1,0 0-1,0 0 1,0 0-1,1 0 1,-1 0-1,0 0 1,0 0-1,0 0 1,0 0-1,1 0 1,-1 0 0,0 0-1,0 1 1,0-1-1,0 0 1,0 0-1,1 0 1,-1 0-1,0 0 1,0 0-1,0 0 1,0 0-1,0 0 1,1 1-1,-1-1 1,0 0-1,0 0 1,0 0-1,0 1 1,9 16 213,9 43-365,-7-24 207,-9-30-46,1 0 1,0 0 0,1 0-1,-1 0 1,1 0 0,0-1-1,0 0 1,1 0 0,0 0-1,0-1 1,6 6 0,-9-9-23,-1 0 0,1 0 0,0 0 0,0 0 0,0 0 0,-1 0 1,1 0-1,0-1 0,0 1 0,0-1 0,0 1 0,0-1 0,0 0 1,0 0-1,1 0 0,-1 0 0,0 0 0,0 0 0,0-1 0,0 1 1,0-1-1,0 1 0,0-1 0,-1 0 0,1 1 0,0-1 0,0 0 1,0-1-1,-1 1 0,1 0 0,0 0 0,-1-1 0,1 1 0,-1-1 1,0 1-1,1-1 0,-1 1 0,0-1 0,2-3 0,3-8-41,-1 0-1,0 0 1,-1-1 0,0 0-1,-1 1 1,-1-1-1,0 0 1,-1-1 0,-1 1-1,-1-22 1,1 33 36,0 3-62,4 28-144,-1-15 287,0 0 1,1 1-1,0-1 0,10 21 0,-13-30-228,1-1 0,0 0 0,0 0 0,0 0 0,0 0 0,1 0-1,-1-1 1,1 1 0,-1-1 0,1 1 0,0-1 0,0 0-1,0 0 1,0 0 0,0-1 0,1 1 0,-1-1 0,0 1 0,1-1-1,-1 0 1,1-1 0,4 2 0,19-2-3001,-1 0-1486</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5:41.991"/>
    </inkml:context>
    <inkml:brush xml:id="br0">
      <inkml:brushProperty name="width" value="0.2" units="cm"/>
      <inkml:brushProperty name="height" value="0.2" units="cm"/>
      <inkml:brushProperty name="color" value="#008C3A"/>
    </inkml:brush>
  </inkml:definitions>
  <inkml:trace contextRef="#ctx0" brushRef="#br0">0 94 32,'0'0'393,"0"0"-143,0 0-105,0 0 27,0 0 14,25 32 98,58 104-219,-46-78-46,-2 4 1,-1 0-20,-26-42-3,-5-10 3,1-2 1,1 0-1,-2-1 0,2 1 0,-1 0 1,1 0-1,0 0 0,1-2 1,4 5-1,-9-9 28,1-2-16,-2 0 0,1 0 0,-1 0 0,0 0 0,1 0 0,-1 0 0,2 0 0,-2 0 0,1-2 0,-1 2 0,0 0 0,2 0 0,-2 0 0,1 0 0,-1-1 0,0 1 0,1 0 0,-1 0 0,0-2 0,2 2 0,-2 0 0,0-1 0,0 1 0,1 0 0,-1-2-12,14-33 25,3 2 1,0 2-1,7-11-25,34-67-48,-5-31 82,-32 80-6,-14 34-73,-5 20 52,1 0 0,-2-1 0,2 1 0,0 0 0,-1-1 0,1 1 0,0 0 0,1-1 0,2 1-7,-7 6-11,1 0 0,0 0 0,0 0 1,0 0-1,0 0 0,0 0 0,0 0 0,0 2 1,0-2-1,0 0 0,0 0 0,0 0 1,0 0-1,0 0 0,1 0 0,-1 0 0,0 1 1,0-1-1,0 0 0,0 0 0,0 0 1,0 0-1,0 0 0,0 0 0,0 0 0,0 0 1,0 0-1,0 0 0,0 2 0,1-2 0,-1 0 1,0 0-1,0 0 0,0 0 0,0 0 1,0 0-1,0 0 0,0 0 0,0 0 0,2 0 1,-2 0-1,0 0 0,0 0 0,0 0 0,0 0 1,0 0-1,0 0 0,0 0 0,1 0 1,-1 0-1,0 0 0,0 0 0,0 0 0,0 0 1,0 0-1,0 0 0,0 0 0,0-2 1,0 2-1,2 0 0,-2 0 0,0 0 0,0 0 1,0 0-1,0 0 0,0 0 11,-3 14-529,-4-4-40</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06.270"/>
    </inkml:context>
    <inkml:brush xml:id="br0">
      <inkml:brushProperty name="width" value="0.05" units="cm"/>
      <inkml:brushProperty name="height" value="0.05" units="cm"/>
      <inkml:brushProperty name="color" value="#E71224"/>
    </inkml:brush>
  </inkml:definitions>
  <inkml:trace contextRef="#ctx0" brushRef="#br0">123 156 3025,'0'0'7783,"-1"-21"-5814,1-5-1386,0 15-195,0 0-1,0 0 1,-1 0-1,-1 0 1,0 0-1,-5-17 1,-2 14 610,3 25 120,-1 32 383,7-39-1464,-9 254-1645,9-206 343,0-13-4747</inkml:trace>
  <inkml:trace contextRef="#ctx0" brushRef="#br0" timeOffset="1">0 235 12763,'0'0'5657,"123"-14"-5633,-88 12-168,5 0 104,-1 0-640,5 2-1033,-14 0-759,-8 0-793</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07.369"/>
    </inkml:context>
    <inkml:brush xml:id="br0">
      <inkml:brushProperty name="width" value="0.05" units="cm"/>
      <inkml:brushProperty name="height" value="0.05" units="cm"/>
      <inkml:brushProperty name="color" value="#E71224"/>
    </inkml:brush>
  </inkml:definitions>
  <inkml:trace contextRef="#ctx0" brushRef="#br0">325 1 11138,'0'0'9085,"-5"0"-8937,2 1-147,0 0 0,0 0 0,0 0 0,0 0 0,1 1-1,-1-1 1,1 1 0,-1 0 0,1-1 0,-1 1 0,1 0 0,0 0 0,0 1 0,0-1 0,0 0 0,0 1-1,-2 3 1,-30 60 41,13-25 23,-72 109 171,79-129-240,-2-1 0,-1-1-1,0 0 1,-39 31-1,56-50 7,0 0-1,0 0 0,0-1 0,1 1 0,-1 0 0,0 0 0,0 0 0,0 0 0,0 0 1,0-1-1,0 1 0,0 0 0,0 0 0,0 0 0,0 0 0,0 0 0,0-1 0,0 1 0,0 0 1,0 0-1,0 0 0,0 0 0,0 0 0,0-1 0,-1 1 0,1 0 0,0 0 0,0 0 1,0 0-1,0 0 0,0 0 0,0-1 0,0 1 0,0 0 0,0 0 0,-1 0 0,1 0 1,0 0-1,0 0 0,0 0 0,0 0 0,0 0 0,-1 0 0,1 0 0,0 0 0,0-1 0,0 1 1,0 0-1,0 0 0,-1 0 0,1 0 0,0 0 0,0 0 0,0 0 0,0 0 0,0 1 1,-1-1-1,1 0 0,0 0 0,0 0 0,0 0 0,0 0 0,0 0 0,-1 0 0,1 0 1,0 0-1,0 0 0,0 1 0,3-14-24,1 5 0,1 0-1,-1 0 1,1 1 0,1-1-1,0 2 1,0-1 0,0 0 0,1 1-1,-1 0 1,2 1 0,-1 0 0,1 0-1,-1 0 1,14-5 0,-7 4 9,1 1 0,-1 0 0,1 1 0,0 0 0,0 2 0,1-1 1,25 1-1,-17 3-260,0 2 1,0 0 0,-1 2 0,0 1 0,24 8-1,10 2-3059,-22-8-960,-7-7-1918</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07.729"/>
    </inkml:context>
    <inkml:brush xml:id="br0">
      <inkml:brushProperty name="width" value="0.05" units="cm"/>
      <inkml:brushProperty name="height" value="0.05" units="cm"/>
      <inkml:brushProperty name="color" value="#E71224"/>
    </inkml:brush>
  </inkml:definitions>
  <inkml:trace contextRef="#ctx0" brushRef="#br0">40 0 6361,'0'0'14059,"-40"24"-14003,40 35-160,0 10 152,0 4-104,5-2 64,-1-8-8,0-12 0,1-5-1288,-1-17-1833,1-11-3184</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08.119"/>
    </inkml:context>
    <inkml:brush xml:id="br0">
      <inkml:brushProperty name="width" value="0.05" units="cm"/>
      <inkml:brushProperty name="height" value="0.05" units="cm"/>
      <inkml:brushProperty name="color" value="#E71224"/>
    </inkml:brush>
  </inkml:definitions>
  <inkml:trace contextRef="#ctx0" brushRef="#br0">1 1 7802,'0'0'9202</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0.741"/>
    </inkml:context>
    <inkml:brush xml:id="br0">
      <inkml:brushProperty name="width" value="0.05" units="cm"/>
      <inkml:brushProperty name="height" value="0.05" units="cm"/>
      <inkml:brushProperty name="color" value="#E71224"/>
    </inkml:brush>
  </inkml:definitions>
  <inkml:trace contextRef="#ctx0" brushRef="#br0">32 14 13531,'0'0'7914,"-31"-14"-7722,31 32-192,0 10 48,0 7-96,0 5 128,4 1-200,5-4 32,4 1-833,-4-12-3576,4-9-1960</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1.119"/>
    </inkml:context>
    <inkml:brush xml:id="br0">
      <inkml:brushProperty name="width" value="0.05" units="cm"/>
      <inkml:brushProperty name="height" value="0.05" units="cm"/>
      <inkml:brushProperty name="color" value="#E71224"/>
    </inkml:brush>
  </inkml:definitions>
  <inkml:trace contextRef="#ctx0" brushRef="#br0">1 0 14635,'0'0'2025</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1.621"/>
    </inkml:context>
    <inkml:brush xml:id="br0">
      <inkml:brushProperty name="width" value="0.05" units="cm"/>
      <inkml:brushProperty name="height" value="0.05" units="cm"/>
      <inkml:brushProperty name="color" value="#E71224"/>
    </inkml:brush>
  </inkml:definitions>
  <inkml:trace contextRef="#ctx0" brushRef="#br0">1 1 12915,'0'0'3254,"8"15"-3369,7 15 104,-1 2-1,-1-1 1,15 63 0,-25-76 252,0 1 1,1 33-1,0-67-254,0 1 1,1-1 0,1 1-1,1 0 1,0 1-1,0-1 1,12-15-1,6-4-90,43-45 1,-68 77 103,1 1 0,-1 0 0,1-1 0,0 1 0,-1 0 0,1-1 0,-1 1 0,1 0 0,-1 0 0,1 0 0,0-1 0,-1 1 0,1 0 0,0 0 0,-1 0 0,1 0 0,-1 0 0,1 0 1,0 0-1,-1 0 0,1 0 0,0 1 0,-1-1 0,1 0 0,-1 0 0,1 0 0,0 1 0,-1-1 0,1 0 0,-1 1 0,1-1 0,-1 0 0,1 1 0,-1-1 0,1 1 0,-1-1 0,0 1 1,1-1-1,-1 1 0,0-1 0,1 1 0,-1 0 0,0-1 0,1 1 0,-1-1 0,0 1 0,0 0 0,0 0 0,15 36 86,-14-34-76,52 192-2002,-45-172-2169</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2.336"/>
    </inkml:context>
    <inkml:brush xml:id="br0">
      <inkml:brushProperty name="width" value="0.05" units="cm"/>
      <inkml:brushProperty name="height" value="0.05" units="cm"/>
      <inkml:brushProperty name="color" value="#E71224"/>
    </inkml:brush>
  </inkml:definitions>
  <inkml:trace contextRef="#ctx0" brushRef="#br0">0 30 8226,'0'0'11546,"31"-26"-11498,8 24-152,9 0 104,5 2 0,4 0-632,18 20-448,-19 4-833,-12 0-2832</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2.726"/>
    </inkml:context>
    <inkml:brush xml:id="br0">
      <inkml:brushProperty name="width" value="0.05" units="cm"/>
      <inkml:brushProperty name="height" value="0.05" units="cm"/>
      <inkml:brushProperty name="color" value="#E71224"/>
    </inkml:brush>
  </inkml:definitions>
  <inkml:trace contextRef="#ctx0" brushRef="#br0">0 26 12779,'0'0'3112,"127"-5"-3744,-70-5-1208,-4 0-2345</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3.136"/>
    </inkml:context>
    <inkml:brush xml:id="br0">
      <inkml:brushProperty name="width" value="0.05" units="cm"/>
      <inkml:brushProperty name="height" value="0.05" units="cm"/>
      <inkml:brushProperty name="color" value="#E71224"/>
    </inkml:brush>
  </inkml:definitions>
  <inkml:trace contextRef="#ctx0" brushRef="#br0">271 5 11867,'0'0'4513,"-20"-1"-3783,-67-3-142,77 5-527,1-1 0,-1 1 0,1 1 0,-1 0 0,1 0 0,0 1 0,0 0 0,0 0 0,0 1 0,1 0 0,-16 11 0,12-9-32,11-5-22,-1 0 0,0 0 1,0 0-1,1 0 0,-1 0 1,1 0-1,-1 1 0,1-1 1,-1 1-1,1-1 0,0 1 1,-1-1-1,1 1 0,0-1 1,0 1-1,0 0 0,1 0 1,-1 0-1,-1 3 0,2-3-11,0-1 0,1 1 0,-1-1 0,0 1 0,1-1 0,-1 1 0,1-1 0,-1 1 0,1-1 0,0 1 0,0-1 0,-1 0 0,1 1 0,0-1 0,0 0 1,0 0-1,1 0 0,-1 0 0,2 1 0,7 6-7,1-1 1,-1-1 0,2 0-1,19 7 1,-28-12 36,25 10 73,-12-5-80,0 0 0,0 1 1,-1 0-1,0 1 0,-1 1 0,25 18 0,-38-25-18,1 0-1,0 0 0,-1 0 0,1 0 1,-1 1-1,0-1 0,0 0 1,0 1-1,0-1 0,0 0 1,-1 1-1,1-1 0,-1 1 0,1-1 1,-1 1-1,0-1 0,0 1 1,0 0-1,0-1 0,-1 1 0,1-1 1,-1 3-1,0-3-15,1-1 1,-1 1-1,1-1 0,-1 0 1,0 1-1,1-1 0,-1 0 1,0 0-1,0 0 0,0 1 1,0-1-1,0 0 0,0 0 1,0 0-1,0 0 0,0-1 1,-2 2-1,-47 23-1943,17-14-2813</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00.349"/>
    </inkml:context>
    <inkml:brush xml:id="br0">
      <inkml:brushProperty name="width" value="0.2" units="cm"/>
      <inkml:brushProperty name="height" value="0.2" units="cm"/>
      <inkml:brushProperty name="color" value="#008C3A"/>
    </inkml:brush>
  </inkml:definitions>
  <inkml:trace contextRef="#ctx0" brushRef="#br0">0 198 184,'0'0'147,"0"0"-83,6-24 519,-6 294-33,0-289-545,-2-6-11,2 1 0,0-1 0,3 1 0,0-1 0,0 1 0,2 1 1,0-3-1,4-7 6,10-19-19,-11 23 40,2 1 0,1 1 0,6-9-21,-15 33-2,-1 1 0,0 0-1,1 1 1,-1-1 0,1 1 0,0-1 0,0 0 0,-1 1 0,2-1 0,-2 2 0,2-1 0,-1-1 0,0 2 0,0-1 0,1 1 0,-2 0-1,2-2 1,-2 2 0,2 0 0,-1 0 0,0 0 0,0 0 0,0 0 0,0 2 0,0-2 0,1 0 0,-2 1 0,2-1 0,-2 2 0,2-2 0,-2 1-1,2 1 3,6 3 5,1-1-1,-2 1 0,2 1 0,-2-1 0,1 2 0,2 4-4,-5-7-10,-2 1 0,2 0 1,-2 1-1,0-1 0,0 1 0,0 1 0,1-1 0,-3 0 0,1 1 0,2 0 10,-5-5 1,1 1 0,-1-1 0,1 1 0,-1 0 1,0-1-1,0 1 0,2 0 0,-2-1 0,-2 1 0,2 0 0,0-2 0,0 3 0,0-1 0,-1-2 0,1 3 0,-1-3 1,1 2-1,-2-1 0,1 1 0,-1-1 0,1 1 0,1-2 0,-2 3 0,1-3 0,-2 1 0,2-1 0,-1 1 0,1 1 1,0-1-1,-2-1-1,-14 12-10,0 1 0,0-3 1,-1 0-1,0 0 0,-1-1 0,1-2 1,-1 0-1,0-2 0,-1 0 1,-1-1-1,0 0 10,15-5 23,6 0 14,0 0-6,0 0-18,0 0-16,0 0 17,1 0-22,1 0 1,-1 0 0,1 0-1,-1 0 1,0 0-1,1 1 1,-1-1 0,1 0-1,-1 2 1,0-2-1,1 1 1,-1-1 0,1 2-1,-1-2 1,2 3 7,215 234-527,-212-229-65</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3.495"/>
    </inkml:context>
    <inkml:brush xml:id="br0">
      <inkml:brushProperty name="width" value="0.05" units="cm"/>
      <inkml:brushProperty name="height" value="0.05" units="cm"/>
      <inkml:brushProperty name="color" value="#E71224"/>
    </inkml:brush>
  </inkml:definitions>
  <inkml:trace contextRef="#ctx0" brushRef="#br0">17 184 9946,'0'0'4302,"26"-8"-3863,192-67 387,-207 70-799,0-1 0,0 0 0,17-13 1,-27 18-24,1-1 0,0 1 1,-1 0-1,1-1 0,-1 1 1,0-1-1,0 0 0,1 1 1,-1-1-1,0 0 0,0 0 1,-1 0-1,2-3 0,-2 4-5,0 0-1,0 0 0,0 0 0,0 0 1,0 0-1,-1 0 0,1 0 0,-1 0 1,1 0-1,0 0 0,-1 0 1,1 1-1,-1-1 0,0 0 0,1 0 1,-1 0-1,0 1 0,1-1 0,-1 0 1,0 1-1,0-1 0,0 1 1,0-1-1,1 1 0,-1-1 0,0 1 1,0-1-1,0 1 0,0 0 0,-1-1 1,-12-3 117,0 1 0,-1 0 0,1 0 1,-1 2-1,1 0 0,-1 0 0,0 1 1,1 1-1,-1 1 0,1 0 1,-1 1-1,1 0 0,0 1 0,0 1 1,1 0-1,-21 10 0,30-12-89,-1 0 0,1 1 0,0-1 0,0 1 0,0 0-1,1 0 1,-1 0 0,1 0 0,0 1 0,0-1 0,0 1 0,1 0 0,0 0-1,0 0 1,0 0 0,0 0 0,1 0 0,-1 6 0,1-7-24,1 0-1,0 0 1,0 0-1,1 0 1,-1 0 0,1 0-1,0 0 1,0 0-1,0 0 1,0 0 0,1 0-1,-1-1 1,1 1-1,0-1 1,0 1 0,1-1-1,-1 0 1,1 0 0,-1 0-1,1 0 1,0 0-1,0-1 1,0 1 0,6 3-1,2 0-10,0 0-1,0-1 1,0 0 0,1-1-1,-1 0 1,1-1-1,24 4 1,0-3-1743,49-2 0,-76-2 1214,46 0-4464</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3.864"/>
    </inkml:context>
    <inkml:brush xml:id="br0">
      <inkml:brushProperty name="width" value="0.05" units="cm"/>
      <inkml:brushProperty name="height" value="0.05" units="cm"/>
      <inkml:brushProperty name="color" value="#E71224"/>
    </inkml:brush>
  </inkml:definitions>
  <inkml:trace contextRef="#ctx0" brushRef="#br0">70 171 9034,'0'0'2572,"0"-18"-975,1 7-1196,0-58 581,-1 62-536,-1 1 0,1 0 0,-1 0-1,0 0 1,-1 0 0,1 0 0,-1 0-1,-1 0 1,1 1 0,-4-8 0,4 17-325,1-1 0,-1 1 1,1-1-1,0 1 0,1 0 1,-1-1-1,0 1 0,1 4 1,-9 96-299,6 157 0,10-195-1448,7-25-2248,3-10-2215</inkml:trace>
  <inkml:trace contextRef="#ctx0" brushRef="#br0" timeOffset="1">0 331 12683,'0'0'5745,"158"-62"-5665,-97 51-200,5 3 40,4 4-512,-17 4-3497,-9 0-5329</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8.197"/>
    </inkml:context>
    <inkml:brush xml:id="br0">
      <inkml:brushProperty name="width" value="0.05" units="cm"/>
      <inkml:brushProperty name="height" value="0.05" units="cm"/>
      <inkml:brushProperty name="color" value="#E71224"/>
    </inkml:brush>
  </inkml:definitions>
  <inkml:trace contextRef="#ctx0" brushRef="#br0">0 1 1096,'0'0'0</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8.977"/>
    </inkml:context>
    <inkml:brush xml:id="br0">
      <inkml:brushProperty name="width" value="0.05" units="cm"/>
      <inkml:brushProperty name="height" value="0.05" units="cm"/>
      <inkml:brushProperty name="color" value="#E71224"/>
    </inkml:brush>
  </inkml:definitions>
  <inkml:trace contextRef="#ctx0" brushRef="#br0">31 289 5617,'0'-33'4270,"0"9"3217,0 24-7455,0 0 0,-1 0 0,1 0 0,0 0 0,-1 0 0,1 0 0,0 0 0,-1 0 0,1 0 0,0 0 0,-1 0 0,1 0 0,0 0 0,-1 1-1,1-1 1,0 0 0,0 0 0,-1 0 0,1 0 0,0 1 0,-1-1 0,1 0 0,0 0 0,0 1 0,0-1 0,-1 0 0,1 0 0,0 1 0,0-1 0,0 0 0,-1 1-1,1-1 1,0 0 0,0 1 0,0-1 0,0 0 0,0 1 0,0-1 0,0 1 0,-3 16-52,-4 16-107,2 1-1,-1 45 0,7-88-2159,1-1 2175,-2 0-1,1 0 0,-2-10 0,3-30-176,9-47 534,8-47 566,-19 142-769,0 0 0,1 0 0,-1-1 0,1 1 0,0 0 0,0 0-1,-1 0 1,1 0 0,1 0 0,-1 0 0,0 0 0,0 0 0,1 0 0,-1 1 0,1-1-1,-1 1 1,4-3 0,-4 3-41,1 1-1,-1-1 1,1 1-1,-1 0 0,1-1 1,-1 1-1,1 0 1,-1 0-1,1 0 1,-1 0-1,1 0 1,-1 0-1,1 0 0,-1 1 1,1-1-1,-1 0 1,0 1-1,1-1 1,1 2-1,3 2-18,0-1-1,-1 1 1,1 0 0,-1 0 0,0 1-1,0 0 1,-1 0 0,0 0 0,7 10-1,8 19 224,25 65-1,7 14-25,-51-113-149,1 1 0,-1-1-1,0 0 1,0 0-1,0 1 1,1-1 0,-1 0-1,0 0 1,0 0-1,1 0 1,-1 1-1,0-1 1,0 0 0,1 0-1,-1 0 1,0 0-1,1 0 1,-1 0 0,0 0-1,0 0 1,1 0-1,-1 0 1,0 0 0,1 0-1,-1 0 1,0 0-1,1 0 1,-1 0-1,0 0 1,0 0 0,1 0-1,-1 0 1,0 0-1,1 0 1,-1-1 0,0 1-1,0 0 1,1 0-1,-1 0 1,0 0 0,0-1-1,0 1 1,1 0-1,-1 0 1,0-1-1,0 1 1,0 0 0,0 0-1,0-1 1,1 1-1,-1 0 1,0-1 0,0 1-1,0 0 1,0 0-1,0-1 1,0 1 0,0 0-1,0-1 1,0 1-1,11-29 151,-7 18-56,14-31-116,1 0 1,2 1-1,2 1 1,39-52 0,-61 91-14,-1 0 0,1 0 0,0 0 0,-1 0 0,1 0 0,0 0 0,0 0 0,0 1 0,0-1 0,-1 0 0,1 0 0,0 1 0,0-1 0,1 0 0,-1 1 0,0-1 0,0 1 0,0 0 0,0-1 0,0 1 0,0 0 0,1 0 0,-1-1 0,0 1 0,3 0 0,-3 1-3,0 0 0,0 0-1,0 0 1,1 0 0,-1 0 0,0 0 0,0 0 0,0 0-1,-1 0 1,1 0 0,0 1 0,0-1 0,-1 0-1,1 1 1,0-1 0,-1 1 0,1 1 0,3 12-15,-1 1 0,0-1 0,0 17 0,-3-25 61,5 38 61,2 0 0,13 46 0,5-18-2423,-7-36-2873</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9.368"/>
    </inkml:context>
    <inkml:brush xml:id="br0">
      <inkml:brushProperty name="width" value="0.05" units="cm"/>
      <inkml:brushProperty name="height" value="0.05" units="cm"/>
      <inkml:brushProperty name="color" value="#E71224"/>
    </inkml:brush>
  </inkml:definitions>
  <inkml:trace contextRef="#ctx0" brushRef="#br0">1 56 11506,'0'0'5055,"3"10"-5051,-1-4 19,0 1 0,1-1 0,0 1 0,0-1 0,0 0 0,1 0 0,0 0-1,0-1 1,0 1 0,1-1 0,0 0 0,0 0 0,1-1 0,-1 1 0,1-1 0,0 0 0,0-1 0,12 6 0,-10-6 58,1 0-1,-1-1 1,1 0-1,-1 0 1,1-1 0,0 0-1,0-1 1,-1 0-1,11-1 1,-17 1-56,1-1 1,-1 1 0,0-1-1,1 0 1,-1 1-1,0-1 1,0 0-1,0 0 1,1-1-1,-1 1 1,-1 0-1,1-1 1,0 1 0,0-1-1,0 0 1,-1 0-1,1 1 1,-1-1-1,1 0 1,-1 0-1,0 0 1,0-1-1,0 1 1,0 0-1,0 0 1,0-1 0,-1 1-1,1 0 1,-1-1-1,0 1 1,1 0-1,-1-1 1,0 1-1,-1-1 1,1 1-1,-1-5 1,0 2 26,0 0 0,-1 0 0,1 0 0,-1 0 0,0 1 0,-1-1-1,1 0 1,-1 1 0,0 0 0,0-1 0,0 1 0,-1 0 0,1 1 0,-1-1 0,0 1 0,0-1 0,-7-3 0,5 3-435,-1-1 0,0 1 0,0 1 1,0 0-1,0 0 0,0 0 1,-1 1-1,0 0 0,1 0 0,-1 1 1,-9-1-1,3 2-5085</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19.745"/>
    </inkml:context>
    <inkml:brush xml:id="br0">
      <inkml:brushProperty name="width" value="0.05" units="cm"/>
      <inkml:brushProperty name="height" value="0.05" units="cm"/>
      <inkml:brushProperty name="color" value="#E71224"/>
    </inkml:brush>
  </inkml:definitions>
  <inkml:trace contextRef="#ctx0" brushRef="#br0">0 1 9994,'0'0'4794,"6"17"-3805,1 3-727,-1 1 1,-1 0 0,-1 0 0,-1 0-1,1 25 1,5 29 77,9-93 299,1-39-556,-15 42-100,0 1 0,1-1 0,1 1 0,0 0 0,1 1 0,0-1 0,1 1 0,1 1 0,13-17 0,-21 28 20,0 0-1,0 0 0,1-1 1,-1 1-1,1 0 0,-1 0 1,1 0-1,-1 0 0,1 0 1,0 1-1,-1-1 0,1 0 1,0 1-1,-1-1 0,1 1 1,0 0-1,0 0 0,0-1 1,-1 1-1,1 0 0,0 0 1,0 1-1,0-1 0,-1 0 1,1 1-1,0-1 0,0 1 1,-1-1-1,1 1 0,-1 0 1,1 0-1,0 0 0,-1 0 1,1 0-1,-1 0 0,0 0 1,1 0-1,-1 0 0,0 1 1,0-1-1,0 1 0,0-1 1,2 3-1,5 9 8,-1 0 1,0 0-1,-1 1 0,7 20 0,-1-4 66,-9-22-286,1-1 0,1 0 1,-1-1-1,1 1 0,0-1 1,0 0-1,1 0 0,0-1 1,9 7-1,6 0-4534</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0.135"/>
    </inkml:context>
    <inkml:brush xml:id="br0">
      <inkml:brushProperty name="width" value="0.05" units="cm"/>
      <inkml:brushProperty name="height" value="0.05" units="cm"/>
      <inkml:brushProperty name="color" value="#E71224"/>
    </inkml:brush>
  </inkml:definitions>
  <inkml:trace contextRef="#ctx0" brushRef="#br0">0 169 7362,'0'0'8892,"16"-3"-8761,-4 1-157,0 1-48,0 0 0,-1-1 0,1 0-1,-1-1 1,0-1 0,0 0 0,0 0-1,0-1 1,16-10 0,-25 13 63,0 0 0,0 0 1,0 0-1,0 0 0,0-1 1,0 1-1,-1-1 0,1 1 0,-1-1 1,0 0-1,0 1 0,0-1 1,0 0-1,0 0 0,0 0 1,-1 0-1,0 0 0,1 0 0,-1 0 1,0 1-1,0-1 0,-1 0 1,1 0-1,-1 0 0,1 0 1,-1 0-1,0 0 0,0 0 1,0 1-1,0-1 0,-1 0 0,1 1 1,-1-1-1,0 1 0,0 0 1,1-1-1,-1 1 0,-1 0 1,1 0-1,0 0 0,0 0 1,-1 1-1,1-1 0,-1 1 0,0-1 1,1 1-1,-1 0 0,0 0 1,0 0-1,0 0 0,1 1 1,-1-1-1,0 1 0,-4-1 1,3 1 61,1-1 0,-1 1 1,0 0-1,0 0 0,0 0 1,0 0-1,0 1 0,1 0 1,-1 0-1,0 0 0,0 0 1,1 0-1,-1 1 0,1-1 1,-1 1-1,1 0 0,0 0 0,-6 5 1,5-3 46,1 0-1,0 0 1,1 0 0,-1 0 0,1 0-1,0 1 1,0-1 0,0 1 0,1 0 0,-1 0-1,1-1 1,0 1 0,1 0 0,-1 8-1,0-6-3,1-1-1,0 0 1,0 1-1,0-1 1,1 0-1,0 1 1,0-1-1,4 12 1,-3-15-90,0 0 1,0 1 0,0-1-1,0 0 1,1 0-1,-1 0 1,1-1 0,0 1-1,-1-1 1,1 1-1,0-1 1,1 0 0,-1 0-1,0 0 1,1 0-1,-1-1 1,5 2 0,12 3-693,1-1 1,-1-1 0,35 3 0,-5-6-5189</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0.479"/>
    </inkml:context>
    <inkml:brush xml:id="br0">
      <inkml:brushProperty name="width" value="0.05" units="cm"/>
      <inkml:brushProperty name="height" value="0.05" units="cm"/>
      <inkml:brushProperty name="color" value="#E71224"/>
    </inkml:brush>
  </inkml:definitions>
  <inkml:trace contextRef="#ctx0" brushRef="#br0">75 64 12443,'0'0'6484,"5"12"-6455,-2-3-28,2 0-1,-1 0 1,1 0 0,0 0-1,1-1 1,-1 0 0,2 0-1,-1-1 1,1 0 0,0 0-1,1 0 1,0-1 0,12 8-1,-5-6-675,1-1 0,0-1 1,26 7-1,-35-11-269,0 0 0,0-1-1,0 0 1,1 0 0,-1-1 0,0 1 0,0-2 0,1 1 0,-1-1 0,0 0 0,8-3 0,-12 3 1046,1-1 1,-1-1-1,0 1 0,0 0 0,0-1 0,0 1 1,-1-1-1,1 0 0,-1 0 0,0 0 1,1 0-1,-1 0 0,-1 0 0,1-1 0,0 1 1,-1-1-1,0 1 0,1-1 0,-1 0 1,-1 0-1,2-5 0,0-12 2388,0 0-1,-1-34 1,-1 40-1619,1 7-247,-2-20 2075,1 28-2655,0-1 1,-1 1-1,1-1 0,0 1 1,0-1-1,0 1 1,-1 0-1,1-1 0,0 1 1,0-1-1,-1 1 1,1 0-1,0-1 0,-1 1 1,1 0-1,-1-1 1,1 1-1,0 0 0,-1 0 1,1-1-1,-1 1 1,1 0-1,-1 0 0,1 0 1,0 0-1,-1 0 1,1-1-1,-1 1 0,1 0 1,-1 0-1,1 0 1,-1 0-1,1 0 0,-1 0 1,1 1-1,-1-1 1,1 0-1,-1 0 0,1 0 1,-1 0-1,1 0 1,0 1-1,-1-1 0,1 0 1,-1 0-1,1 1 1,0-1-1,-1 1 0,-9 6 3,2 0-1,-1 1 0,1 0 1,0 0-1,1 1 0,0 0 1,0 0-1,1 1 0,-7 15 1,-5 4-12,-210 400 234,191-352-758,20-45-2597,7-14-3232</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1.368"/>
    </inkml:context>
    <inkml:brush xml:id="br0">
      <inkml:brushProperty name="width" value="0.05" units="cm"/>
      <inkml:brushProperty name="height" value="0.05" units="cm"/>
      <inkml:brushProperty name="color" value="#E71224"/>
    </inkml:brush>
  </inkml:definitions>
  <inkml:trace contextRef="#ctx0" brushRef="#br0">203 135 10866,'0'0'2672,"-19"5"-2479,-128 36 458,114-36 1062,33-6-1680,0 1 0,0 0 1,-1 0-1,1 0 0,0 0 1,0 0-1,0 0 1,0 0-1,-1 0 0,1 0 1,0 0-1,0-1 0,0 1 1,0 0-1,0 0 1,0 0-1,-1 0 0,1 0 1,0-1-1,0 1 0,0 0 1,0 0-1,0 0 0,0 0 1,0-1-1,0 1 1,0 0-1,0 0 0,0 0 1,0 0-1,0-1 0,0 1 1,0 0-1,0 0 1,0 0-1,0 0 0,0-1 1,0 1-1,0 0 0,0 0 1,0 0-1,0 0 0,0-1 1,0 1-1,0 0 1,1 0-1,-1 0 0,0 0 1,0 0-1,0-1 0,0 1 1,0 0-1,1 0 1,-1 0-1,0 0 0,0 0 1,0 0-1,0 0 0,0 0 1,1 0-1,-1 0 0,0-1 1,0 1-1,1 0 1,51-29 874,228-73-534,-134 69-1368,-107 28-1497,67-2 0,-84 7-2493</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1.807"/>
    </inkml:context>
    <inkml:brush xml:id="br0">
      <inkml:brushProperty name="width" value="0.05" units="cm"/>
      <inkml:brushProperty name="height" value="0.05" units="cm"/>
      <inkml:brushProperty name="color" value="#E71224"/>
    </inkml:brush>
  </inkml:definitions>
  <inkml:trace contextRef="#ctx0" brushRef="#br0">153 19 5153,'0'0'8809,"-19"20"-8429,-114 118-287,151-174-3850,-7 23 3954,0 0 0,1 1 0,0 1 0,1 0 0,0 1 0,1 0 0,0 1 0,1 0 0,0 1 0,0 1 0,0 1-1,24-8 1,-28 12-161,-1 0 0,1 0-1,-1 1 1,1 0-1,0 1 1,-1 0-1,1 1 1,0 0 0,-1 1-1,1 0 1,-1 0-1,0 1 1,0 1 0,0 0-1,0 0 1,-1 1-1,1 0 1,-1 0-1,0 1 1,15 14 0,-18-16 14,0 2 0,-1-1 0,1 0 0,-1 1 0,-1 0 0,1 0 1,-1 1-1,0-1 0,0 1 0,-1 0 0,0 0 0,0 0 0,0 0 1,-1 0-1,0 1 0,-1-1 0,0 1 0,0 0 0,0-1 0,-1 1 1,0 0-1,-1-1 0,0 1 0,0-1 0,0 1 0,-1-1 0,0 1 0,-1-1 1,1 0-1,-1 0 0,-1 0 0,1 0 0,-1-1 0,-1 1 0,1-1 1,-9 8-1,2-2 82,-1 0 1,0-1-1,-1-1 1,0 0 0,0-1-1,-19 10 1,23-15-324,1 0 1,-1-1 0,0 0-1,0 0 1,0-1-1,0 0 1,0 0 0,0-1-1,-1 0 1,1-1-1,0 0 1,-13-2 0,-2-6-3806</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00.783"/>
    </inkml:context>
    <inkml:brush xml:id="br0">
      <inkml:brushProperty name="width" value="0.2" units="cm"/>
      <inkml:brushProperty name="height" value="0.2" units="cm"/>
      <inkml:brushProperty name="color" value="#008C3A"/>
    </inkml:brush>
  </inkml:definitions>
  <inkml:trace contextRef="#ctx0" brushRef="#br0">1 167 512,'0'0'364,"0"0"-134,0 0-125,0 0-52,24-10-39,11-3-35,8-1-63,-2-1 1,18-13 83,-57 28-11,1-2 1,-2 2-1,2-1 1,-2-1-1,1 1 1,0-1-1,0 0 1,-1 1-1,2-1 1,-2 1-1,1-2 1,-1 1-1,1 0 1,-1-1 10,0 2-1,-1-1 0,0 2 1,0-1-1,2 1 0,-2-2 0,0 0 0,0 2 0,0-1 1,0-1-1,0 2 0,0-1 0,0-1 0,0 2 0,-2-2 1,2 1-1,0 1 0,0-2 0,0 1 0,-1 1 0,1-2 1,0 2-1,-1-1 0,1 1 0,0-2 1,-3-1-8,0 0 0,0-1 0,0 3 0,1-2 0,-1 1 0,0-1 1,0 1-1,-1 1 0,1-2 0,-1 1 0,1 2 0,0-2 0,-1 1 0,1-1 0,-2 2 8,-4-1-12,-1-1 0,2 1 1,-2-1-1,0 2 0,0 0 0,2 2 0,-2-1 0,0 1 1,-5 1 11,11-2 20,1 1 1,-1 0 0,0-1 0,1 1 0,-2 1 0,3-1 0,-3 1 0,3 0 0,-1-2 0,0 3 0,0-1 0,0 0 0,1 2 0,-1-2-1,0 0 1,2 2 0,-2-2 0,1 2 0,1-2 0,-1 2 0,1-1 0,0-1 0,-1 2-21,1 0 4,-1 0 1,1-2-1,0 2 1,-1-1-1,2 0 1,-1 0-1,1 1 0,0-3 1,0 3-1,0 0 1,0-1-1,1 0 1,-1 0-1,2 1 1,-2 0-1,1-2 0,0 2 1,1-2-1,-1 2 1,1-2-1,0 2 1,0-2-1,1 0 1,-2 2-1,2-2 0,0 0 1,0 0-1,-1 0 1,1-1-1,0 1 1,0 0-1,1-1 1,-1 1-1,0-2 1,1 1-1,-1 0 0,1-1 1,-1 1-1,1-1 1,0 1-1,0-2 1,4 2-5,19 2-46,1-1 0,23 1 46,-40-4-73,1 0 1,-1-2 0,0 0-1,-1 1 1,2-1 0,-1-1-1,-1-2 1,9-1 72,17-16-351</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2.167"/>
    </inkml:context>
    <inkml:brush xml:id="br0">
      <inkml:brushProperty name="width" value="0.05" units="cm"/>
      <inkml:brushProperty name="height" value="0.05" units="cm"/>
      <inkml:brushProperty name="color" value="#E71224"/>
    </inkml:brush>
  </inkml:definitions>
  <inkml:trace contextRef="#ctx0" brushRef="#br0">1 1 7098,'0'0'10546</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3.976"/>
    </inkml:context>
    <inkml:brush xml:id="br0">
      <inkml:brushProperty name="width" value="0.05" units="cm"/>
      <inkml:brushProperty name="height" value="0.05" units="cm"/>
      <inkml:brushProperty name="color" value="#E71224"/>
    </inkml:brush>
  </inkml:definitions>
  <inkml:trace contextRef="#ctx0" brushRef="#br0">31 288 4081,'0'0'16513,"-8"-3"-15969,-14-6-457,21 5-90,41 2-123,-13 3 83,9-1 101,-4 1-371,0-1 0,-1-2 1,47-8-1,-70 8 119,-1 0 1,1 0-1,-1 0 1,0-1-1,1 0 1,-1 0-1,0-1 0,-1 0 1,1 0-1,-1-1 1,0 0-1,0 0 1,0 0-1,0-1 1,-1 0-1,0 0 0,-1 0 1,1 0-1,4-11 1,-7 13 160,0 0 0,0 0-1,0 0 1,-1 0 0,0 0 0,0 0 0,0 0 0,-1 0 0,1-1 0,-1 1 0,0 0 0,0-1 0,0 1 0,-1 0-1,1 0 1,-1-1 0,0 1 0,0 0 0,-1 0 0,-2-5 0,1 5 61,0-1 1,0 0 0,-1 1-1,1 0 1,-1 0-1,0 0 1,-1 1-1,1-1 1,-1 1-1,1 0 1,-1 0-1,0 1 1,-10-5 0,6 4 44,1 0 1,-1 0 0,0 1-1,0 0 1,0 1 0,0 0 0,0 0-1,0 1 1,0 0 0,0 1 0,0 0-1,0 0 1,0 1 0,0 0-1,0 0 1,1 1 0,-1 0 0,-15 9-1,14-4 6,0 0 0,1 1 0,0 0 0,1 0 0,0 1 0,0 0 0,1 0 0,0 1 0,1 0 0,0 0 0,1 1 0,-7 22 0,5-11 21,2 1-1,1 0 0,1 0 1,1 0-1,2 43 0,0-61-87,0 1-1,1-1 1,-1 0-1,2 0 1,-1 0-1,1 0 1,0 0-1,0 0 1,0 0-1,1 0 1,0-1-1,5 7 1,-5-8-37,0-1 0,0 0 0,1 0 0,-1 0 0,1 0 0,0 0 0,0-1 0,0 0 0,0 0 0,0 0 0,0 0 0,0-1 0,1 1 0,-1-1 0,1 0 0,-1 0 0,1-1 0,4 1 0,3-1-62,-1-1 0,1 0 0,-1 0 1,0-1-1,1 0 0,-1-1 0,0-1 0,-1 0 1,1 0-1,-1-1 0,1 0 0,15-12 0,-6 3 116,0-1-1,-1-1 1,-1 0-1,-1-2 1,16-20-1,-28 29 885,-4 10 168,-1 7-1078,0 10 16,2 0 0,0 0 0,1 1 0,1-1 0,1-1 0,9 24 0,13 18-5521,-14-39-2831</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4.757"/>
    </inkml:context>
    <inkml:brush xml:id="br0">
      <inkml:brushProperty name="width" value="0.05" units="cm"/>
      <inkml:brushProperty name="height" value="0.05" units="cm"/>
      <inkml:brushProperty name="color" value="#E71224"/>
    </inkml:brush>
  </inkml:definitions>
  <inkml:trace contextRef="#ctx0" brushRef="#br0">19 109 12347,'0'0'4878,"13"1"-4591,14 0-126,133-1-285,-158 0 90,-1 0 0,1 0 0,0-1 0,-1 1 0,1 0 0,-1-1 0,1 1 0,0-1 0,-1 1 0,1-1 0,-1 0 0,0 1 0,1-1 0,-1 0 0,1 0 0,-1 0 0,2-2-1,-2 2-3,-1 0-1,0 0 0,1 0 1,-1 0-1,1 0 0,-1 0 0,0 0 1,0 0-1,0 0 0,0 0 0,0 0 1,0 0-1,0 0 0,0 0 0,0 0 1,0 0-1,0 0 0,-1 0 0,1 0 1,-1-2-1,-1 0-133,0-1 1,0 1-1,0-1 0,0 1 0,-1 0 1,1 0-1,-1 0 0,0 0 1,0 1-1,0-1 0,0 1 1,-5-3-1,-3-1-33,0 1 0,-1 0 0,0 1 0,0 0 0,0 1 0,-23-3 0,32 5 300,0 1 1,-1-1 0,1 1-1,-1 0 1,1 1 0,0-1-1,-1 1 1,1-1 0,0 1 0,-1 0-1,1 0 1,0 0 0,0 1-1,0-1 1,0 1 0,0 0-1,0 0 1,0 0 0,1 0-1,-1 0 1,1 0 0,-1 1-1,1-1 1,0 1 0,0 0-1,0 0 1,0 0 0,1 0-1,-3 4 1,0 6 107,0 0 0,1 0 0,0 0 1,1 0-1,0 0 0,1 1 0,1-1 0,1 15 1,-1-23-181,0 0 0,0-1 0,1 1 1,0 0-1,0-1 0,0 1 1,0 0-1,1-1 0,0 1 1,0-1-1,0 0 0,0 0 1,1 0-1,-1 0 0,1 0 1,0 0-1,0-1 0,1 1 1,-1-1-1,1 0 0,-1 0 1,1 0-1,0-1 0,0 1 1,8 2-1,-2-2-134,0-1 0,1 0-1,-1-1 1,1 0 0,-1-1 0,1 0 0,-1 0-1,1-1 1,-1-1 0,1 0 0,-1 0 0,0-1-1,0 0 1,0-1 0,12-6 0,-8 3-69,-2 0 0,1-1-1,-1-1 1,0 0 0,-1 0 0,0-1 0,0-1 0,-1 0 0,0 0-1,11-18 1,-21 27 261,1 1 0,0 0 0,0-1 0,0 1 0,0 0 0,0 0 0,0 0 0,0-1 0,0 1-1,0 1 1,1-1 0,-1 0 0,0 0 0,3-1 0,-4 2-62,1 0 1,-1 0-1,1 0 0,-1 0 1,1 0-1,0 0 0,-1 0 1,1 0-1,-1 1 0,1-1 1,-1 0-1,1 0 0,-1 0 1,1 1-1,-1-1 0,1 0 1,-1 1-1,1-1 0,-1 0 1,1 1-1,-1-1 0,0 0 1,1 1-1,-1-1 0,0 1 1,1 0-1,2 5 25,0 0-1,0 0 1,-1 1-1,0-1 1,2 9-1,1 2 237,1 2-190,-4-10-51,0-1 0,1 0 0,0 0 0,0 0 1,1 0-1,0-1 0,0 1 0,0-1 0,1 0 0,11 12 0,-15-19-29,1 1 1,-1 0-1,0-1 0,0 1 1,1 0-1,-1-1 0,0 0 0,1 1 1,-1-1-1,1 0 0,-1 1 1,0-1-1,1 0 0,-1 0 1,1 0-1,-1-1 0,0 1 1,1 0-1,-1 0 0,1-1 1,-1 1-1,0-1 0,1 1 1,-1-1-1,0 1 0,0-1 1,1 0-1,-1 0 0,0 0 1,0 0-1,0 0 0,0 0 0,0 0 1,0 0-1,0 0 0,-1 0 1,1 0-1,0 0 0,0-1 1,-1 1-1,1-2 0,6-9 3,0 0-1,-1-1 0,5-16 0,-7 18-45,55-126-843,-49 126 830,-2 16 238,1 26 423,-8-25-486,2 7 18,0-1 1,1 1-1,1-1 1,0 0-1,0-1 1,10 15-1,-12-21-245,0-1-1,1 0 1,-1 0-1,1 0 0,0 0 1,0 0-1,0-1 1,1 0-1,-1 0 1,1 0-1,-1-1 1,1 1-1,0-1 0,0 0 1,0 0-1,0-1 1,9 2-1,16 1-3904,-7-2-2463</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6.116"/>
    </inkml:context>
    <inkml:brush xml:id="br0">
      <inkml:brushProperty name="width" value="0.05" units="cm"/>
      <inkml:brushProperty name="height" value="0.05" units="cm"/>
      <inkml:brushProperty name="color" value="#E71224"/>
    </inkml:brush>
  </inkml:definitions>
  <inkml:trace contextRef="#ctx0" brushRef="#br0">1 814 5817,'0'0'9450,"16"-11"-9204,52-30-188,-22 19-1,-42 20-85,0 1 1,-1 0-1,1-1 0,0 0 0,-1 0 0,0 0 0,1 0 1,-1-1-1,4-4 0,-5 5 17,-1 0 0,0-1 0,0 1 0,0-1 0,-1 0 0,1 1 0,-1-1 0,1 1 0,-1-1 0,0 0 0,0 1 0,0-1 0,0 0 0,0 1 0,-1-1 1,1 0-1,-2-3 0,1 2 18,0 0 0,0 1-1,-1-1 1,1 1 0,-1-1 0,1 1 0,-1-1 0,0 1 0,-1 0 0,1 0 0,0 0 0,-1 0 0,0 1 0,1-1 0,-1 1 0,0-1 0,0 1 0,-5-3 0,6 4 9,-1 1-1,1-1 1,0 0-1,0 0 1,0 1-1,0-1 1,-1 1 0,1 0-1,0 0 1,0 0-1,-1 0 1,1 0-1,0 0 1,0 1 0,0-1-1,-1 1 1,1-1-1,0 1 1,0 0-1,0 0 1,0 0 0,0 0-1,0 0 1,0 0-1,0 1 1,1-1 0,-1 1-1,0-1 1,1 1-1,-1 0 1,-1 3-1,-3 4 46,1 1 0,0 0 0,1 0 0,0 1 0,0-1 0,1 1 0,1 0 0,0 0 0,0 0 0,1 0 0,1 0 0,0 0 0,0 1 0,3 14 0,-3-24-47,0 0 0,0 1 0,1-1-1,-1 0 1,1 0 0,0 1 0,0-1-1,0 0 1,0 0 0,0 0 0,0 0-1,0 0 1,1 0 0,-1 0 0,1 0-1,-1 0 1,1-1 0,0 1 0,0-1-1,-1 1 1,4 0 0,-1 1-2,1-1 0,0 0 0,0-1 0,-1 1 0,1-1 0,1 0 0,-1 0 0,0 0 0,8-1 0,-2 0-149,1 0 1,0-1-1,-1-1 1,1 0-1,-1 0 1,0-1 0,1-1-1,12-5 1,-13 2-1,0 0 0,-1 0 0,17-16 0,-22 18 150,0 0-1,0 0 0,1 0 1,0 1-1,-1 0 1,1 0-1,1 1 0,-1 0 1,0 0-1,1 0 1,-1 1-1,1 0 0,0 0 1,11-1-1,-16 3-19,0-1-1,-1 1 1,1 0-1,-1 0 0,1 0 1,-1 0-1,1 0 1,0 0-1,-1 1 1,1-1-1,-1 0 0,1 1 1,-1 0-1,1-1 1,-1 1-1,1 0 1,-1-1-1,0 1 0,1 0 1,-1 0-1,0 0 1,0 0-1,0 0 1,0 0-1,1 1 0,0 1 1,0 2 23,-1-1-1,0 1 1,0-1 0,-1 1 0,1-1-1,-1 1 1,0 8 0,0-9 4,0 5 166,0-4-54,1 0-1,-1 0 1,0 0 0,0 0-1,0 0 1,-1 0 0,0 0-1,0 0 1,0 0 0,-1 0-1,1-1 1,-1 1 0,0 0-1,-1-1 1,1 0-1,-5 6 1,8-31 2683,-2 11-2612,5-12-158,0 0 0,2 1-1,0-1 1,1 1 0,2 1 0,0-1-1,1 2 1,23-36 0,-29 50-145,-1 0 0,1 0 0,1 1 0,-1-1 0,0 1 0,1 0 0,7-4 0,-7 5-346,0 0 1,1 1-1,-1 0 0,1 0 0,-1 0 1,1 1-1,0-1 0,-1 1 0,1 0 0,0 1 1,6 0-1,-2 0-450,1 1 0,-1 1 0,0-1 0,0 2 0,17 5 0,22 14 49,-43-19 1040,1 0 0,0 0 0,0 0 0,0-1 0,0 0 0,0 0 0,1-1 1,-1 0-1,1 0 0,-1-1 0,0 0 0,1 0 0,7-1 0,-10 0 121,1-1 0,-1 1 1,0-1-1,1 0 0,-1 0 0,0-1 0,0 0 0,-1 0 1,1 0-1,-1 0 0,1 0 0,-1-1 0,0 0 1,0 0-1,-1 0 0,1-1 0,-1 1 0,3-6 0,-5 10-243,-1-1-1,1 0 0,0 0 1,-1 1-1,1-1 0,-1 0 1,1 0-1,-1 1 1,1-1-1,-1 0 0,0 0 1,0 0-1,1 0 0,-1 0 1,0 0-1,0 0 0,0 0 1,0 0-1,0 1 0,0-1 1,0 0-1,0 0 0,0 0 1,0 0-1,-1 0 0,1 0 1,0 0-1,-1-1 0,0 2-46,0-1 0,-1 1 0,1-1 0,0 1 0,0 0 0,-1-1 0,1 1 0,0 0 0,0 0 0,-1 0 0,1 0 0,0 0 0,0 0 0,-1 0 0,1 1-1,0-1 1,-2 1 0,-5 1-53,0 0-1,0 1 1,0 1-1,0-1 1,-7 5-1,2 1 49,2 1 0,0 0-1,0 0 1,0 1-1,2 1 1,-10 12 0,14-16-29,1-1 0,-1 1 0,1 0 0,1 0 0,-1 0 0,1 1 1,1-1-1,0 1 0,0-1 0,0 1 0,1 14 0,0-22-17,1 0 0,0 0 0,0 0 0,1 0 0,-1 0-1,0 1 1,0-1 0,0 0 0,1 0 0,-1 0 0,1 0-1,-1 0 1,1 0 0,-1 0 0,1 0 0,-1 0 0,1 0 0,0 0-1,0 0 1,-1-1 0,1 1 0,0 0 0,0 0 0,0-1-1,0 1 1,0-1 0,0 1 0,2 0 0,0 0-98,0-1 1,0 1-1,0-1 0,0 1 1,1-1-1,-1 0 1,0-1-1,0 1 1,0-1-1,5 0 0,1-2-264,0 0 0,0 0 0,0 0-1,0-1 1,-1-1 0,13-8 0,14-21-347,-33 32 1059,-1 0 0,0 0 0,0-1 0,0 1 0,0 0 0,-1 0 0,1 0 0,0-1-1,-1 1 1,0 0 0,1-4 0,25 14 583,-13-2-1500,0-1 1,0-1-1,1 0 0,-1 0 1,1-1-1,0-1 1,0 0-1,0-1 0,0-1 1,0 0-1,0-1 1,0 0-1,0-1 1,0-1-1,0 0 0,-1-1 1,26-10-1,-28 8 1007,-1 0 0,1 0 0,-1-1 0,0-1 0,-1 0 0,1 0 0,13-17 1,-10 8 226,-1 0 1,-1 0-1,-1-1 1,-1-1 0,0 0-1,-1 0 1,-1-1 0,8-37-1,-3-12-595,6-86-1,-13 99 188,3-37 236,-7 31 2598,-15 93-2444,-1 13-622,1 2 0,2 0 1,2 0-1,2 1 0,2 0 1,2 0-1,5 83 0,0-119 7,0 0 0,1 0 0,0 0 0,1 0 0,0 0 0,0-1 0,2 1 0,-1-1-1,1 0 1,0 0 0,1-1 0,1 0 0,-1 0 0,1 0 0,1-1 0,14 13 0,-12-12-19,1-1 0,0 0 0,0-1 1,1 0-1,0-1 0,0 0 1,1-1-1,-1 0 0,1-1 0,0-1 1,1 0-1,-1 0 0,19 0 1,-23-3 10,-1 1-26,1 0 0,0-1 0,-1-1 0,1 1 0,0-1-1,11-4 1,-18 5-30,-1-1 0,1 0 0,0 0 0,-1 0 0,1 1-1,-1-2 1,0 1 0,1 0 0,-1 0 0,0 0 0,1-1 0,-1 1-1,0-1 1,0 1 0,0-1 0,0 1 0,0-1 0,-1 1 0,1-1-1,0 0 1,-1 1 0,1-1 0,-1 0 0,0 0 0,0 0 0,1 1-1,-1-1 1,0 0 0,-1 0 0,1 0 0,0 1 0,0-1 0,-1 0-1,1 0 1,-1 1 0,1-1 0,-2-2 0,-4-9-130,1 1 1,-2 0 0,0 0-1,0 1 1,-14-16-1,14 17 200,4 20 1183,5 11-1114,1-17-52,0 1 0,0-1 0,1 0 0,0 1 0,0-2 0,0 1 0,0 0 0,0-1 0,1 0 0,-1 0 0,1 0 0,0-1 0,0 1 0,10 2 0,7 3-1106,45 10 0,-38-13-4942</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6.504"/>
    </inkml:context>
    <inkml:brush xml:id="br0">
      <inkml:brushProperty name="width" value="0.05" units="cm"/>
      <inkml:brushProperty name="height" value="0.05" units="cm"/>
      <inkml:brushProperty name="color" value="#E71224"/>
    </inkml:brush>
  </inkml:definitions>
  <inkml:trace contextRef="#ctx0" brushRef="#br0">1 125 17436,'0'0'3905,"149"-115"-3969,-61 108-32,-9 5-2329,-9 2-3600</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6.892"/>
    </inkml:context>
    <inkml:brush xml:id="br0">
      <inkml:brushProperty name="width" value="0.05" units="cm"/>
      <inkml:brushProperty name="height" value="0.05" units="cm"/>
      <inkml:brushProperty name="color" value="#E71224"/>
    </inkml:brush>
  </inkml:definitions>
  <inkml:trace contextRef="#ctx0" brushRef="#br0">329 306 5145,'0'0'18004,"0"4"-17900,0 47-40,0 12-8,5 4 16,-1 2-144,5-6-320,-9 1-1072,0-19-3137,0-15-2353</inkml:trace>
  <inkml:trace contextRef="#ctx0" brushRef="#br0" timeOffset="1">1 160 17244,'0'0'3608,"118"-77"-3512,-48 49 17,5 3-97,8 5 56,-9 10-144,-3 10-121,-14 0 17,-14 38-1928,-12 1-1841,-13 1-896</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7.270"/>
    </inkml:context>
    <inkml:brush xml:id="br0">
      <inkml:brushProperty name="width" value="0.05" units="cm"/>
      <inkml:brushProperty name="height" value="0.05" units="cm"/>
      <inkml:brushProperty name="color" value="#E71224"/>
    </inkml:brush>
  </inkml:definitions>
  <inkml:trace contextRef="#ctx0" brushRef="#br0">36 369 11242,'0'0'3169,"0"114"-15420</inkml:trace>
  <inkml:trace contextRef="#ctx0" brushRef="#br0" timeOffset="1">1 0 9706,'0'0'8418</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7.598"/>
    </inkml:context>
    <inkml:brush xml:id="br0">
      <inkml:brushProperty name="width" value="0.05" units="cm"/>
      <inkml:brushProperty name="height" value="0.05" units="cm"/>
      <inkml:brushProperty name="color" value="#E71224"/>
    </inkml:brush>
  </inkml:definitions>
  <inkml:trace contextRef="#ctx0" brushRef="#br0">268 64 9706,'0'0'6874,"-114"-10"-5946,70 32-32,4 7-256,5 5 144,9 1-72,17-1-336,9-2-215,0-5-97,35-5-56,14-8 64,3-4-144,27-6-1249,-17-4-1751,-10 0-3194</inkml:trace>
  <inkml:trace contextRef="#ctx0" brushRef="#br0" timeOffset="1">513 1 8970,'0'0'11682,"0"57"-11546,0-4 24,0 5-144,0-1-32,9-6 16,4-11-8,13-15-2184,-4-11-2089,-4-12-832</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7.970"/>
    </inkml:context>
    <inkml:brush xml:id="br0">
      <inkml:brushProperty name="width" value="0.05" units="cm"/>
      <inkml:brushProperty name="height" value="0.05" units="cm"/>
      <inkml:brushProperty name="color" value="#E71224"/>
    </inkml:brush>
  </inkml:definitions>
  <inkml:trace contextRef="#ctx0" brushRef="#br0">257 1 9602,'0'0'10288,"-25"9"-10308,-80 33-99,92-37 13,1 1 0,0 0 0,0 1 1,0 0-1,1 1 0,0 0 0,0 0 0,-13 16 1,23-24 113,0 1 0,0 0 0,1 0 0,-1 0 1,1 0-1,-1 0 0,1 0 0,-1 0 0,1 0 1,-1 0-1,1 0 0,0 0 0,-1 0 0,1 0 1,0 0-1,0 0 0,0 0 0,0 0 0,0 0 1,0 0-1,0 0 0,0 0 0,0 0 0,1 0 1,-1 0-1,0 0 0,1 0 0,-1 0 0,1 0 1,-1 0-1,1 0 0,-1 0 0,1 0 0,0 0 1,-1 0-1,1-1 0,0 1 0,0 0 0,1 0 1,40 28 461,-31-23-376,25 17-142,33 20-627,-22-16-3771,-16-11-1834</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8.352"/>
    </inkml:context>
    <inkml:brush xml:id="br0">
      <inkml:brushProperty name="width" value="0.05" units="cm"/>
      <inkml:brushProperty name="height" value="0.05" units="cm"/>
      <inkml:brushProperty name="color" value="#E71224"/>
    </inkml:brush>
  </inkml:definitions>
  <inkml:trace contextRef="#ctx0" brushRef="#br0">1 453 13459,'0'0'2800,"21"-11"-2997,148-67-1809,-168 78 2005,1-1-1,-1 1 1,0 0-1,0-1 1,0 1-1,0-1 1,0 1-1,1-1 1,-1 1-1,0-1 1,0 0-1,-1 0 1,1 1-1,0-1 1,0 0-1,0 0 0,0 0 1,-1 0-1,1 0 1,0 0-1,-1 0 1,1 0-1,-1 0 1,1 0-1,-1-1 1,0 1-1,1 0 1,-1 0-1,0 0 1,0-1-1,0 1 1,0 0-1,0 0 1,0 0-1,0-1 1,0 1-1,0 0 1,-1 0-1,1 0 1,0-1-1,-1 1 0,1 0 1,-1 0-1,1 0 1,-1 0-1,0 0 1,0 0-1,1 0 1,-1 0-1,0 0 1,0 0-1,0 1 1,0-1-1,0 0 1,0 1-1,0-1 1,0 0-1,-1 0 1,-5-4 111,-1 1 1,1 0-1,0 0 1,-1 0-1,0 1 1,0 0 0,-9-2-1,14 4 29,0 0-1,1 1 1,-1-1 0,0 1-1,1 0 1,-1 0-1,0 0 1,1 0-1,-1 0 1,0 0 0,0 1-1,1-1 1,-1 1-1,1 0 1,-1 0 0,0 0-1,1 0 1,0 0-1,-1 0 1,1 1-1,0-1 1,-1 1 0,1 0-1,0 0 1,-2 2-1,1 2 1,0-1 0,1 1 0,-1-1-1,1 1 1,1 0 0,-1 0-1,1 0 1,0 0 0,0 0 0,1 10-1,-1-6-76,1 0-1,0 0 0,1 0 1,0 0-1,0 0 0,1 0 0,0-1 1,1 1-1,4 9 0,-4-12-94,1-1 0,0 0-1,0 1 1,0-2 0,1 1-1,0 0 1,0-1 0,0 0 0,0 0-1,1-1 1,0 1 0,0-1-1,11 5 1,43 17-2473,-14-13-1928,2-6-2512</inkml:trace>
  <inkml:trace contextRef="#ctx0" brushRef="#br0" timeOffset="1">549 1 14755,'0'0'6025,"0"156"-5704,0-85 39,0 4 8,0 2-248,0-4-48,0-4-72,-5 0-344,-4-20-4161,-4-19-4641</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01.291"/>
    </inkml:context>
    <inkml:brush xml:id="br0">
      <inkml:brushProperty name="width" value="0.2" units="cm"/>
      <inkml:brushProperty name="height" value="0.2" units="cm"/>
      <inkml:brushProperty name="color" value="#008C3A"/>
    </inkml:brush>
  </inkml:definitions>
  <inkml:trace contextRef="#ctx0" brushRef="#br0">58 0 384,'0'0'419,"0"0"-223,0 0-87,0 0 10,0 30 10,3 198 2,-3 147-27,0-363-96,0-1 0,-2 0 0,1 0 0,-1 0 0,-1 0 1,2 0-1,-3 0 0,1 0 0,-1 0 0,0-1 0,-1-1 0,0 2 0,-1-1 0,0-1 0,-2 2-8,7-12 8,-1-1 0,2 0 0,-1-1 0,1 2 0,-2-1 0,2-1 0,0 1 0,0 1 0,-1-2 0,1 1-1,0-1 1,0 1 0,0 1 0,1-2 0,-1 1 0,0-1-8,0 0 8,0-18-3,0-64-45,9-61 40,-6 121-5,-1 0 0,3-1 0,0 1 0,2 0-1,0 2 1,2-1 0,9-22 5,-15 41-4,0 1 0,0-3-1,-1 3 1,1-1 0,0 0-1,1 0 1,-1 1-1,1-1 1,1 2 0,-1-2-1,0 2 1,0 0 0,0-1-1,2 1 1,-3 0-1,3 2 1,-2-3 0,2 3-1,-2-1 1,2 1 0,-1-1-1,1 0 1,-2 2 0,2 0-1,-1-1 1,1 1-1,0 1 1,-2-1 0,3 2 4,-4-2-2,0 2 0,-2-1 0,2 1 1,0 1-1,-2-1 0,2-1 0,-2 1 1,2 1-1,-2-2 0,1 3 1,-1-3-1,2 2 0,-2 0 0,1-1 1,-1 1-1,-1 0 0,2 1 0,-1-3 1,-1 2-1,2 0 0,-2 1 0,1-1 1,-1 0-1,0 0 0,0 0 0,0 0 2,1 12 9,1-3-1,-2 3 0,-2-3 0,2 1 1,-2 7-9,0-16 5,2 0-1,-1-1 1,-1 1 0,1 0 0,-1 0 0,1-1 0,-2 0 0,2 0-1,-1 1 1,0-1 0,0 1 0,-1-3 0,1 2 0,-1 0 0,0-1 0,0 1-1,0-1 1,1-1 0,-1 2 0,-3-1-5,-1 3-16,1-2-1,-1-1 1,0 1 0,0-2 0,0 1-1,0-1 1,0 1 0,0-2-1,0 0 17,8-16-434,15-9 7,9 0-108</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28.756"/>
    </inkml:context>
    <inkml:brush xml:id="br0">
      <inkml:brushProperty name="width" value="0.05" units="cm"/>
      <inkml:brushProperty name="height" value="0.05" units="cm"/>
      <inkml:brushProperty name="color" value="#E71224"/>
    </inkml:brush>
  </inkml:definitions>
  <inkml:trace contextRef="#ctx0" brushRef="#br0">0 32 16724,'0'0'4545,"123"-2"-4417,-61-2-256,34-6-697,-13 2-3952,-13 0-6809</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0.996"/>
    </inkml:context>
    <inkml:brush xml:id="br0">
      <inkml:brushProperty name="width" value="0.05" units="cm"/>
      <inkml:brushProperty name="height" value="0.05" units="cm"/>
      <inkml:brushProperty name="color" value="#E71224"/>
    </inkml:brush>
  </inkml:definitions>
  <inkml:trace contextRef="#ctx0" brushRef="#br0">164 55 13139,'0'0'7033,"-6"-9"-6458,1-1-412,3 6-86,0 0 1,-1 0-1,1 0 1,-1 0-1,0 0 1,0 1-1,-3-4 1,5 7-72,0-1 0,0 1 0,0 0 0,0-1 0,0 1 0,-1 0 0,1 0 0,0 0 0,0 0 0,0 0 0,0 0 0,0 0 0,0 1 0,0-1 0,0 0 0,0 1 1,-1-1-1,1 0 0,0 1 0,1-1 0,-1 1 0,0 0 0,0-1 0,0 1 0,0 0 0,0-1 0,0 1 0,1 0 0,-1 0 0,0 0 0,0 1 0,-24 29 78,14-10-86,0 0-1,2 1 0,0 0 0,2 1 0,0 0 1,2 0-1,0 0 0,2 1 0,1-1 1,0 1-1,2 0 0,2 24 0,-1-44 8,0 0 0,0 0 0,0 0 0,1 0 0,-1 0 0,1-1 0,0 1 0,0 0 0,0-1 0,0 0 0,1 0 0,-1 1 0,1-1 0,0 0 0,0-1 0,0 1 0,0-1 0,0 1 0,1-1 0,-1 0 0,1 0 0,0 0 0,-1-1 0,1 1 0,0-1 0,0 0 0,0 0 0,5 0 0,8 2-10,0-1 0,1 0 0,-1-2 0,1 0 0,21-3 0,-33 3-31,0-1 0,-1-1 0,1 1-1,-1-1 1,1 0 0,-1 0 0,0 0 0,0-1 0,5-3-1,-8 5 31,-1 0 0,0 0 0,0 0 0,0 0 1,1 0-1,-1 0 0,0 0 0,0 0 0,0 0 0,-1-1 0,1 1 0,0 0 0,0-1 0,-1 1 0,1-1 0,-1 1 0,1-1 0,-1 1 0,0-1 0,1 1 0,-1-1 0,0 1 0,0-1 0,0 1 0,0-1 0,0 1 0,-1-1 0,1 1 0,0-1 0,-1 1 0,1-1 0,-1 1 0,1-1 0,-1 1 0,0-1 0,0 1 0,1 0 0,-1 0 0,0-1 0,-2 0 0,-3-5 27,-1 1 1,1 0-1,-1 0 0,0 0 0,-1 1 0,1 1 0,-1-1 1,0 1-1,0 0 0,-1 1 0,-9-3 0,5 2-172,-1 0 0,0 1 0,0 1 0,0 0-1,-1 1 1,-21 1 0,12 4-2564,8 5-2970</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1.387"/>
    </inkml:context>
    <inkml:brush xml:id="br0">
      <inkml:brushProperty name="width" value="0.05" units="cm"/>
      <inkml:brushProperty name="height" value="0.05" units="cm"/>
      <inkml:brushProperty name="color" value="#E71224"/>
    </inkml:brush>
  </inkml:definitions>
  <inkml:trace contextRef="#ctx0" brushRef="#br0">0 0 14843,'0'0'5017</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1.729"/>
    </inkml:context>
    <inkml:brush xml:id="br0">
      <inkml:brushProperty name="width" value="0.05" units="cm"/>
      <inkml:brushProperty name="height" value="0.05" units="cm"/>
      <inkml:brushProperty name="color" value="#E71224"/>
    </inkml:brush>
  </inkml:definitions>
  <inkml:trace contextRef="#ctx0" brushRef="#br0">48 1 8570,'0'0'11226,"-30"112"-11274,30-45-112,0 2 248,0-3-96,8-9 16,1-12 56,-4-11 88,-5-11-152,0-11-1384,-18-6-1433,-4-6-1912</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2.152"/>
    </inkml:context>
    <inkml:brush xml:id="br0">
      <inkml:brushProperty name="width" value="0.05" units="cm"/>
      <inkml:brushProperty name="height" value="0.05" units="cm"/>
      <inkml:brushProperty name="color" value="#E71224"/>
    </inkml:brush>
  </inkml:definitions>
  <inkml:trace contextRef="#ctx0" brushRef="#br0">0 353 6465,'0'0'1907,"7"-23"-728,3-10-728,2-1 0,31-61 1,-36 83-221,0 0 0,0 0 0,1 1 0,0 0 1,1 0-1,0 1 0,1 0 0,0 1 1,1 0-1,0 1 0,0 0 0,1 0 0,12-5 1,-7 7-23,-1 1 0,1 1-1,0 1 1,0 0 0,1 1 0,-1 1 0,0 1 0,25 2 0,-39-1-192,1-1 1,-1 1-1,0 0 1,1 0-1,-1 0 0,0 0 1,0 0-1,1 1 1,-1-1-1,0 1 0,-1 0 1,1 0-1,0 0 1,0 0-1,-1 1 0,0-1 1,1 1-1,-1-1 1,0 1-1,0 0 0,0 0 1,-1 0-1,1 0 1,-1 0-1,1 0 0,-1 0 1,0 1-1,0-1 1,-1 0-1,1 1 0,-1-1 1,1 1-1,-1-1 0,0 1 1,-1 5-1,1 1 129,-1-1 0,-1 1 0,1-1 0,-1 1 0,-1-1-1,0 0 1,0 0 0,-1 0 0,0 0 0,0 0 0,-11 14 0,0-5-93,-1 0 0,0-2 1,-1 0-1,-1-1 1,0 0-1,-1-2 1,-1 0-1,0-2 1,-1 0-1,0-1 0,0-1 1,-1-1-1,-43 10 1,64-17-41,1-1 0,0 0-1,-1 0 1,1 0 0,0 0 0,-1 1 0,1-1 0,0 0 0,-1 0 0,1 1 0,0-1 0,0 0 0,-1 1-1,1-1 1,0 0 0,0 1 0,0-1 0,-1 0 0,1 1 0,0-1 0,0 0 0,0 1 0,0-1 0,0 0-1,0 1 1,0-1 0,0 1 0,0-1 0,0 0 0,0 1 0,0-1 0,0 1 0,0-1 0,0 0-1,0 1 1,0-1 0,0 0 0,0 1 0,1-1 0,-1 0 0,0 1 0,0-1 0,0 0 0,1 1 0,-1-1-1,0 0 1,0 1 0,1-1 0,-1 0 0,0 0 0,1 1 0,15 18-124,54 52 423,111 85 1,-63-75-3649,-77-55-2674</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2.554"/>
    </inkml:context>
    <inkml:brush xml:id="br0">
      <inkml:brushProperty name="width" value="0.05" units="cm"/>
      <inkml:brushProperty name="height" value="0.05" units="cm"/>
      <inkml:brushProperty name="color" value="#E71224"/>
    </inkml:brush>
  </inkml:definitions>
  <inkml:trace contextRef="#ctx0" brushRef="#br0">12 221 13779,'0'0'3139,"19"-10"-2952,132-57-319,-149 66 68,0 1-1,0-1 1,0 0 0,0 0-1,-1 0 1,1-1 0,0 1 0,0 0-1,-1 0 1,1-1 0,-1 1-1,1-1 1,-1 0 0,0 1-1,0-1 1,1 0 0,-1 0 0,0 0-1,-1 0 1,1 0 0,0 0-1,0 0 1,-1 0 0,0 0-1,1 0 1,-1 0 0,0 0 0,0 0-1,0 0 1,0-1 0,0 1-1,0 0 1,-1 0 0,1 0-1,-1 0 1,0 0 0,1 0-1,-1 0 1,0 0 0,-2-2 0,0-2 82,0 1 1,-1 0 0,0 0-1,0 1 1,-1-1 0,1 1-1,-1 0 1,0 0-1,0 1 1,-1-1 0,1 1-1,-11-5 1,13 6 30,-1 1 1,1-1-1,-1 1 0,1 0 1,-1 0-1,1 0 0,-1 0 1,0 1-1,1 0 0,-1-1 0,0 1 1,1 0-1,-1 1 0,0-1 1,1 1-1,-1 0 0,1 0 1,-1 0-1,1 0 0,-1 0 1,1 1-1,0-1 0,-1 1 0,1 0 1,0 0-1,0 0 0,0 1 1,1-1-1,-1 1 0,1 0 1,-1-1-1,1 1 0,0 0 1,0 0-1,0 0 0,-2 6 0,0 1 53,0 0 0,1 1 0,1-1 0,-1 1 0,2-1 0,0 1 0,0 0 0,1-1 0,0 1 0,1 0 0,3 18-1,-3-22-66,1-1-1,0 0 0,1 0 1,-1 0-1,1 0 0,0 0 0,1 0 1,-1-1-1,1 0 0,0 1 0,1-1 1,-1-1-1,1 1 0,0-1 0,0 0 1,0 0-1,1 0 0,-1-1 1,9 4-1,3 1-761,1-1 0,0 0 0,0-2 1,0 0-1,26 3 0,2-3-6239</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2.987"/>
    </inkml:context>
    <inkml:brush xml:id="br0">
      <inkml:brushProperty name="width" value="0.05" units="cm"/>
      <inkml:brushProperty name="height" value="0.05" units="cm"/>
      <inkml:brushProperty name="color" value="#E71224"/>
    </inkml:brush>
  </inkml:definitions>
  <inkml:trace contextRef="#ctx0" brushRef="#br0">1 1 6905,'0'0'12050,"0"4"-11882,2 355 1417,-1-177-2317,0-2-5022,-1-159 630</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3.361"/>
    </inkml:context>
    <inkml:brush xml:id="br0">
      <inkml:brushProperty name="width" value="0.05" units="cm"/>
      <inkml:brushProperty name="height" value="0.05" units="cm"/>
      <inkml:brushProperty name="color" value="#E71224"/>
    </inkml:brush>
  </inkml:definitions>
  <inkml:trace contextRef="#ctx0" brushRef="#br0">0 269 9706,'0'0'2566,"25"-5"-2282,-12 2-329,190-41-1038,-191 41 1181,1-1-1076,0 1-1,-1-2 0,23-10 1,-32 14 887,0-1-1,0 0 1,0 0 0,-1-1 0,1 1-1,-1 0 1,1-1 0,-1 0 0,0 1-1,3-6 1,2-21 2261,-7-47 3986,-1 77-6072,0-1 1,0 1-1,0 0 1,-1-1-1,1 1 0,0 0 1,0 0-1,0 0 1,1 0-1,-1 0 0,0 0 1,0 0-1,0 0 1,1 0-1,-1 0 0,-1 3 1,-2 20-4,0 0 0,1 0 0,1 0 0,2 1 1,0-1-1,6 38 0,-4-52-65,1-1 0,-1 0 0,1 0 0,1 0 0,0 0 0,0-1-1,1 1 1,7 9 0,-11-16-14,0 0 0,0 0 0,1 0 0,-1 0 0,1-1 1,-1 1-1,1 0 0,-1-1 0,1 1 0,0-1 0,0 0 0,0 1 0,0-1 0,0 0 0,0 0 0,0 0 0,0-1 0,0 1 0,0 0 0,1-1 0,-1 0 0,0 1 0,0-1 0,1 0 0,-1 0 0,0 0 0,0 0 0,1 0 0,-1-1 0,0 1 0,0-1 0,0 0 0,1 1 0,-1-1 0,0 0 1,0 0-1,0 0 0,0-1 0,-1 1 0,4-2 0,0-4-58,1 1 0,-1-1 0,0 0 1,-1-1-1,1 1 0,-2-1 0,1 0 1,-1 0-1,0 0 0,-1 0 0,1 0 1,-2-1-1,1 1 0,0-17 0,-1 13 80,1 0 0,0 0-1,1 0 1,0 0 0,1 0-1,6-12 1,-10 24-21,1 0 0,0 0-1,-1 1 1,1-1 0,-1 0 0,1 0 0,-1 0 0,1 0 0,-1 0 0,1 1-1,-1-1 1,1 0 0,-1 1 0,1-1 0,-1 0 0,1 1 0,-1-1 0,1 0-1,-1 1 1,0-1 0,1 1 0,-1-1 0,0 1 0,1-1 0,-1 0 0,0 1-1,0 0 1,0-1 0,1 1 0,-1-1 0,0 2 0,25 90 31,-21-72-85,0-1 0,1 0 1,1 0-1,1-1 0,1 0 0,12 23 0,-20-41 18,0 0-1,1 1 1,-1-1-1,0 0 0,0 1 1,1-1-1,-1 0 0,0 1 1,1-1-1,-1 0 0,0 1 1,1-1-1,-1 0 0,1 0 1,-1 1-1,0-1 0,1 0 1,-1 0-1,1 0 1,-1 0-1,1 0 0,-1 0 1,1 1-1,-1-1 0,0 0 1,1 0-1,-1 0 0,1-1 1,-1 1-1,1 0 0,-1 0 1,1 0-1,-1 0 1,0 0-1,1 0 0,-1-1 1,1 1-1,-1 0 0,0 0 1,1-1-1,-1 1 0,1 0 1,-1-1-1,0 1 0,0 0 1,1-1-1,-1 1 0,0 0 1,0-1-1,1 1 1,-1-1-1,0 1 0,0 0 1,0-1-1,1 1 0,-1-1 1,0 0-1,11-28-22,-10 27-54,7-24 56,-2 4 26,1 1 0,1-1 1,12-20-1,-18 38 32,0 0 1,0 0-1,0 1 0,0-1 1,1 1-1,0-1 1,0 1-1,0 0 1,0 0-1,0 1 1,0-1-1,1 0 0,-1 1 1,1 0-1,0 0 1,-1 0-1,1 0 1,0 1-1,0 0 1,0-1-1,1 1 1,7 0-1,-10 1 44,0 1 0,0-1-1,0 1 1,0 0 0,0 0 0,0 0 0,0 0 0,-1 0-1,1 1 1,0-1 0,-1 0 0,1 1 0,-1-1-1,1 1 1,-1-1 0,0 1 0,1 0 0,-1 0 0,0 0-1,0 0 1,0-1 0,-1 1 0,1 0 0,0 1-1,-1-1 1,1 0 0,-1 0 0,0 0 0,0 4 0,6 69 1650,-6-72-1621,0 63 3896,0-86-2054,0 0-2054,2-1 0,0 1 1,2 0-1,0 0 0,1 1 0,1-1 0,1 1 1,0 0-1,2 1 0,0 0 0,1 0 0,1 1 1,16-21-1,4-3-2031,-7 10-2275</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4.542"/>
    </inkml:context>
    <inkml:brush xml:id="br0">
      <inkml:brushProperty name="width" value="0.05" units="cm"/>
      <inkml:brushProperty name="height" value="0.05" units="cm"/>
      <inkml:brushProperty name="color" value="#E71224"/>
    </inkml:brush>
  </inkml:definitions>
  <inkml:trace contextRef="#ctx0" brushRef="#br0">0 39 8450,'0'0'10499,"3"4"-10353,2 3-100,-1 0-1,0 1 1,-1 0 0,0-1 0,0 2-1,-1-1 1,0 0 0,0 0 0,-1 1 0,1 11-1,-3 102 556,-1-56-541,14-76 177,-5 0-356,-1-1 0,-1 0-1,0-1 1,-1 1-1,5-20 1,15-36-1082,-12 43 768,1 1 0,16-22 0,-23 37 465,0 1 0,0-1 0,0 1 0,1 1 0,0-1 0,0 1 0,1 1 0,0-1 0,11-5 0,-17 10-6,0 1 0,0-1 0,0 1 0,0-1 0,1 1 0,-1 0 0,0 0 0,0 0 0,0 0 0,0 0 0,1 0 0,-1 1 0,0-1 0,0 1 0,0 0 0,0-1 0,0 1 0,0 0 0,0 0 0,0 0 0,-1 0 0,1 1 0,0-1 0,-1 0 0,1 1 0,-1-1 0,1 1 0,-1 0 0,1-1 0,-1 1 0,0 0 0,0 0 0,0 0 0,1 2 0,6 11 119,-1 1-1,0-1 1,6 23 0,-7-20 71,-3-6-179,1 0-1,-1 0 1,-1 0-1,0 0 0,-1 0 1,0 21-1,-9 9-2751,-4-21-3536</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8.981"/>
    </inkml:context>
    <inkml:brush xml:id="br0">
      <inkml:brushProperty name="width" value="0.05" units="cm"/>
      <inkml:brushProperty name="height" value="0.05" units="cm"/>
      <inkml:brushProperty name="color" value="#E71224"/>
    </inkml:brush>
  </inkml:definitions>
  <inkml:trace contextRef="#ctx0" brushRef="#br0">42 2 13595,'0'0'4708,"-7"-1"-4227,5 1-467,0 0-6,0 0-1,0-1 1,0 1-1,0 0 1,0 0-1,0 0 1,0 1-1,0-1 1,0 0-1,1 1 1,-5 0-1,5 0-2,1 0 0,-1 0 0,1 0 0,-1 0 0,1 0 0,-1 0 0,1 1-1,-1-1 1,1 0 0,0 0 0,0 0 0,-1 0 0,1 0 0,0 0 0,0 1 0,0-1 0,0 0 0,1 0 0,-1 0-1,0 0 1,0 0 0,1 1 0,-1-1 0,1 0 0,-1 0 0,1 0 0,-1 0 0,2 2 0,2 13-1,0 2 0,-1-1 0,-1 0 0,-1 0 0,0 1-1,-2-1 1,-1 19 0,0 16-6,3-24-639,0-21 261,0 0 0,-1 0-1,0 0 1,0 0-1,0 0 1,-1 0 0,0 0-1,0-1 1,-1 1 0,0 0-1,-2 6 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02.023"/>
    </inkml:context>
    <inkml:brush xml:id="br0">
      <inkml:brushProperty name="width" value="0.2" units="cm"/>
      <inkml:brushProperty name="height" value="0.2" units="cm"/>
      <inkml:brushProperty name="color" value="#008C3A"/>
    </inkml:brush>
  </inkml:definitions>
  <inkml:trace contextRef="#ctx0" brushRef="#br0">50 264 280,'0'0'355,"0"0"-94,0 0-71,0 0-92,0 0-43,0 0 12,0 13-26,-1 6-28,1-11-12,-2 1 1,2-1-1,0 1 1,2-1-1,-1 2 1,-1-2 0,3 1-1,-2 1-1,1-9 2,-1 2-1,-1 1 1,2-3 0,-1 2-1,1 1 1,0-3 0,0 2-1,-1-1 1,1-1 0,0 3-1,0-3 1,1 1 0,-2-1-1,2 1 1,-2 0 0,2-1-1,0 1 1,-2-1 0,2-1-1,0 2 1,0-2 0,0 1-1,-2-1 1,2 0 0,0 0-1,-1 2 1,1-2 0,0 0-1,1-2-1,-2 2-4,-1-1 0,0-1 0,1 2-1,-1-1 1,-1-1 0,2 1 0,-1 1-1,1-2 1,-2 0 0,1 1 0,0-1 0,-1 1-1,2-1 1,-2 0 0,1 1 0,-1-1-1,0 1 1,2-1 0,-2-1 0,0 1 0,0 1-1,0-1 1,0 1 0,0-1 0,0 0-1,0 1 1,0-2 4,0-54-230,-2 52 231,1 0 0,1 1 1,-2-1-1,1 2 0,0-2 0,-1 0 0,-1 2 0,2-2 0,-1 2 0,0 0 0,-1-2 1,0 2-1,0 0 0,0 0 0,1 0 0,-1-1 0,0 1 0,0 2 0,-1-3 1,1 3-1,-1-2 0,1 1 0,-1 1 0,0-1 0,-2-1-1,-4 0 21,0 0 0,2 1 1,-2-1-1,0 1 0,0 2 0,-1-1-21,12 1-2,21 1-30,-1-1-1,1-1 0,-1-1 0,0-1 1,1 0-1,-1-2 0,0-1 1,0-2-1,7-3 33,-7 1-42,-1-1 1,1 0-1,-1-3 0,-2 1 1,0-3-1,1 1 0,-1-1 1,-1-2-1,-2 1 42,-13 15 13,-2 2 0,1-1 0,-1-1 0,2 2 0,-2-1 0,1-1 0,-1 2 0,1-2 0,-1 1 0,0 1 0,2-2 0,-2 1 0,0-1 0,0 2 0,1-1 0,-1-1 0,0 0 0,0 1 0,0 1 0,0-2 0,0 1 0,0-1 0,0 0-13,-1 1 14,1 1 0,0-2 0,-2 2 0,2 0 0,-1-1 1,1 1-1,-1-2 0,-1 2 0,2 0 0,-1-1 0,1 1 0,-2 0 0,2 0 1,-1 0-1,-1-2 0,2 2 0,-1 0 0,0 0 0,1 0 0,-2 0 1,1 0-1,1 0-14,-6 0 11,1 0 1,0 0-1,0 2 0,0-1 1,0-1-1,1 2 1,-1-1-1,0 1 1,1 1-1,-2 0-11,2 0 4,-2 1 0,2-1 0,0 1 1,-1 0-1,3 0 0,-3 1 0,1 0 0,1 0 0,1-1 0,-1 3 0,-3 2-4,6-7-4,-1-1 1,1 1-1,0-1 1,-2 1-1,2 0 1,0-1-1,0 1 0,0 1 1,0-1-1,0-1 1,0 1-1,0-1 1,0 1-1,2-1 1,-2 1-1,0 0 0,1-1 1,-1 1-1,0-1 1,1 1-1,-1 0 1,2-1-1,-1 1 0,-1-1 1,2 1-1,-1-1 1,1 1-1,-2-2 1,1 2-1,0-1 1,1-1-1,-1 2 0,1-1 1,-1-1-1,0 2 1,1-2-1,-1 0 1,1 1-1,-1-1 0,0 0 1,1 0-1,-1 2 1,1-2-1,0 0 4,7 3-9,-1-1-18,-1 1-1,2-1 1,-2 1 0,0 1 0,0 0 0,0 0 0,6 4 27,-12-5-7,2-1 1,-2 0 0,1 1-1,-1-2 1,2 3 0,-2-3-1,1 2 1,-1 0 0,-1 1-1,2-3 1,-1 2 0,0 0-1,-1 1 1,2-1 0,-2 0-1,0 0 1,0-1 0,1 1-1,-1 0 1,0 0 0,0 0-1,-1 1 1,1-1 0,0 0-1,-2 0 1,1 2 6,0 3 12,-2-2-1,0 2 1,0 0-1,-1-2 1,1 0-1,-1 2 1,0-1 0,-2-1-12,3-1 25,-1-1 1,1 1-1,0 0 1,0 1-1,1-1 1,-1 0-1,1 1 1,1 0-1,-2-1 1,2 1-1,-1 1 1,2-1-1,-1 0-25,1-6 1,0 2 0,1-2 0,-1 0 0,0 2 0,0-2 0,2 0 0,-2 1 0,0-1 0,1 0 0,-1 2 0,2-2 0,-2 0 0,0 0 0,1 1 0,-1-1-1,1 0 1,-1 0 0,2 0 0,-2 0 0,0 2 0,1-2 0,-1 0 0,2 0 0,-2 0 0,1 0 0,-1 0 0,1 0 0,-1 0 0,2-2-1,26 2-13,-21 0 6,9-1-51,-2-1 0,0 1 1,1-3-1,-1 1 0,0-1 0,0-1 0,8-5 58,44-18-347</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39.464"/>
    </inkml:context>
    <inkml:brush xml:id="br0">
      <inkml:brushProperty name="width" value="0.05" units="cm"/>
      <inkml:brushProperty name="height" value="0.05" units="cm"/>
      <inkml:brushProperty name="color" value="#E71224"/>
    </inkml:brush>
  </inkml:definitions>
  <inkml:trace contextRef="#ctx0" brushRef="#br0">1 479 4705,'0'0'4340,"0"-18"-3223,0-148 1168,-1 143-2052,2 0 1,0 0 0,2 0-1,1 1 1,8-30-1,-10 44-74,1 0 0,0 1-1,1 0 1,-1 0-1,1 0 1,1 0-1,0 0 1,0 1-1,0 0 1,0 0 0,1 0-1,0 1 1,0 0-1,1 0 1,-1 0-1,1 1 1,0 0-1,15-6 1,-18 8-157,-1 1 0,1 0 0,-1 0 0,1 0 0,-1 0 0,1 0 0,0 1 0,-1-1 0,1 1 0,0 0 0,0 0 0,-1 1 0,1-1 0,0 1 0,-1-1 0,1 1 0,-1 0 0,1 1 0,-1-1 0,7 4 0,-6-1 0,0-1-1,0 1 0,0-1 0,-1 1 1,1 0-1,-1 1 0,0-1 1,0 1-1,-1-1 0,1 1 0,-1 0 1,0 0-1,1 6 0,1 2-1,-1-1 1,-1 1-1,0 0 0,-1 0 0,0-1 0,-1 1 1,0 0-1,-2 0 0,1 0 0,-1 0 0,-6 18 1,2-19 16,0 0 1,0-1-1,-1 0 1,-1 0-1,0 0 1,0-1-1,-1 0 1,0-1-1,-21 16 1,12-12 12,0 0 0,-1-1 0,0-2 0,0 0-1,-26 9 1,45-19 26,-1 0-1,1 1 0,-1-1 1,1 0-1,-1 0 0,1 0 1,-1 0-1,1 1 0,-1-1 1,1 0-1,-1 1 0,1-1 1,0 0-1,-1 1 0,1-1 1,-1 1-1,1-1 0,0 0 1,0 1-1,-1-1 0,1 1 1,0-1-1,-1 1 0,1-1 1,0 1-1,0-1 0,0 1 1,0-1-1,0 1 0,0-1 1,0 1-1,0 0 0,0-1 1,0 1-1,0 0 0,14 19 348,37 19-867,-44-35 660,52 34-85,69 32 0,-46-29-2469,-49-26-2500</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0.317"/>
    </inkml:context>
    <inkml:brush xml:id="br0">
      <inkml:brushProperty name="width" value="0.05" units="cm"/>
      <inkml:brushProperty name="height" value="0.05" units="cm"/>
      <inkml:brushProperty name="color" value="#E71224"/>
    </inkml:brush>
  </inkml:definitions>
  <inkml:trace contextRef="#ctx0" brushRef="#br0">16 267 10018,'0'0'4897,"20"-16"-5205,99-82-356,-116 95 661,0 0 0,0 1 0,-1-1 0,1 0 0,-1 0 0,0 0 0,0-1 0,0 1 0,0 0 0,-1-1 0,1 1 0,-1-1 0,0 0 0,0 1 0,0-1 0,-1 0 0,1 0-1,-1 1 1,0-6 0,0 6 30,-1 1 0,1 0 0,0 0 0,-1-1 0,0 1 0,0 0 0,0 0 0,0 0-1,0 0 1,0 0 0,0 0 0,0 0 0,-1 0 0,1 1 0,-1-1 0,0 0 0,1 1-1,-1 0 1,0-1 0,0 1 0,0 0 0,0 0 0,0 0 0,0 0 0,0 0 0,0 0-1,0 0 1,-1 1 0,1-1 0,0 1 0,0 0 0,-4 0 0,2-1 81,0 1 0,0 0-1,0 0 1,0 1 0,0-1 0,0 1 0,0 0 0,0 0 0,0 0 0,0 1-1,0-1 1,1 1 0,-1 0 0,1 0 0,-1 0 0,-4 4 0,3-1-13,0 0 0,1 0 0,-1 1 0,1-1 0,0 1 0,0 0 0,0 0 0,1 0 0,-3 8 0,2-3-51,0 0 1,1 0-1,0 1 1,1-1-1,0 1 1,1 0-1,0-1 1,1 1-1,0 0 1,1 0-1,4 18 1,-4-26-37,0-1 0,0 1 0,1-1 0,-1 0 0,1 0 1,0 1-1,0-1 0,0 0 0,0-1 0,0 1 0,1 0 0,0-1 0,-1 1 0,1-1 1,0 0-1,4 3 0,-1-2 18,1 0 1,-1 0 0,1-1-1,0 1 1,0-1-1,0-1 1,14 2 0,-6-2-13,1-1 1,-1 0-1,1-1 1,-1-1-1,1 0 1,-1-1-1,16-6 1,-4-1-39,0-1 0,0-1 0,-2-2 0,1 0 1,-2-2-1,0-1 0,-1 0 0,0-2 0,-2-1 0,0 0 1,-2-2-1,0 0 0,26-40 0,-43 58 97,0 1 0,0 0 0,0 0-1,0-1 1,-1 1 0,1-1 0,-1 0 0,0 1-1,0-1 1,0 0 0,0-5 0,-3 8-16,1 0 1,-1 1-1,1-1 1,-1 0-1,1 1 1,-1-1-1,0 1 1,1-1 0,-1 1-1,0 0 1,1 0-1,-1 0 1,0 0-1,1 0 1,-1 0-1,-2 1 1,-31 1 65,31-1-118,-1 0 0,1 0 0,0 1 0,0-1 0,0 1 0,1 0 0,-1 0 0,0 1 0,1-1 0,-1 1 0,1 0 0,0 0 0,0 0 0,0 0 0,0 0 0,0 1 0,1-1 0,0 1 0,-3 4 0,4-5-9,0-1 0,0 1 0,0 0 0,0 0 0,0-1-1,0 1 1,1 0 0,-1 0 0,1 0 0,0 0 0,0 0 0,0 0 0,0 0 0,0-1 0,1 1 0,0 0 0,-1 0 0,1 0 0,0 0 0,0-1 0,0 1 0,1 0 0,-1-1 0,1 1 0,-1-1 0,1 0 0,0 1 0,0-1 0,2 2 0,13 9 66,1 0 0,-1-2 0,40 19 1,-39-21-92,-1 0 1,0 0 0,-1 2-1,0 0 1,20 18 0,-34-27 28,-1-1 1,0 0 0,1 1-1,-1-1 1,0 1 0,0-1-1,0 1 1,0 0 0,0-1-1,0 1 1,0 0 0,0 0-1,-1-1 1,1 1 0,-1 0-1,0 0 1,1 0 0,-1 0-1,0 0 1,0 0 0,0 0 0,0 0-1,-1 3 1,0-2 20,-1 0 1,1-1-1,-1 1 1,1 0-1,-1-1 1,0 0-1,0 1 0,0-1 1,0 0-1,0 0 1,-1 0-1,1 0 1,-5 2-1,-2 2 54,-1-1 0,1-1 0,-1 0-1,0 0 1,0-1 0,-1 0 0,-17 2 0,27-5-75,-1 1 0,0-1 1,1 0-1,-1 0 1,0 0-1,1 0 0,-1 0 1,0-1-1,1 1 1,-1 0-1,1-1 0,-1 1 1,1-1-1,-1 0 1,1 1-1,-1-1 0,1 0 1,-1 0-1,1 0 1,0 0-1,0 0 1,-1 0-1,1 0 0,-1-2 1,1 1-42,0 0 1,1 0-1,-1 0 1,1-1-1,-1 1 1,1 0-1,0 0 1,0 0-1,0-1 1,0 1-1,0 0 0,0 0 1,0 0-1,1 0 1,0-1-1,-1 1 1,1 0-1,0 0 1,1-2-1,5-7-251,0 0 0,1 0 0,0 1 0,1 0 0,0 0 0,1 1 0,0 0 0,16-11 0,29-27-424,-55 47 791,1-1 0,-1 1 0,1 0 0,-1 0 0,1 0 0,-1 0 0,0 0 1,1 0-1,-1 1 0,1-1 0,-1 0 0,1 0 0,-1 0 0,1 0 0,-1 0 1,0 1-1,1-1 0,-1 0 0,1 0 0,-1 1 0,0-1 0,1 0 0,-1 1 0,0-1 1,1 0-1,-1 1 0,0-1 0,0 1 0,1-1 0,-1 0 0,0 1 0,0-1 1,0 1-1,1-1 0,-1 1 0,0-1 0,0 1 0,0-1 0,0 0 0,0 1 1,0-1-1,0 1 0,0 0 0,10 34-426,-6-22 621,-3-9-289,1 1 0,-1 0 0,1-1 0,1 1-1,-1-1 1,0 0 0,1 0 0,0 0 0,0 0-1,0-1 1,1 1 0,-1-1 0,1 1 0,0-1 0,0-1-1,8 6 1,27 2-4632,-20-9-1642</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0.735"/>
    </inkml:context>
    <inkml:brush xml:id="br0">
      <inkml:brushProperty name="width" value="0.05" units="cm"/>
      <inkml:brushProperty name="height" value="0.05" units="cm"/>
      <inkml:brushProperty name="color" value="#E71224"/>
    </inkml:brush>
  </inkml:definitions>
  <inkml:trace contextRef="#ctx0" brushRef="#br0">44 207 10234,'0'0'4401,"-39"-112"-4097,34 72 48,5 11 80,0 11-432,14 10-656,16 8-1600,-3 14-993,-5 6-3624</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1.236"/>
    </inkml:context>
    <inkml:brush xml:id="br0">
      <inkml:brushProperty name="width" value="0.05" units="cm"/>
      <inkml:brushProperty name="height" value="0.05" units="cm"/>
      <inkml:brushProperty name="color" value="#E71224"/>
    </inkml:brush>
  </inkml:definitions>
  <inkml:trace contextRef="#ctx0" brushRef="#br0">105 385 4929,'0'0'4284,"22"7"-3938,68 18-48,-49-18 1024,-33-8 606,-7-5 1622,-3-18-2107,0 22-1419,0 0-1,0 0 1,0 0 0,-1 1-1,1-1 1,0 0 0,-1 1-1,0 0 1,1-1 0,-1 1-1,0 0 1,0 1 0,0-1-1,1 0 1,-1 1 0,0-1-1,0 1 1,0 0 0,0 0 0,-4 1-1,0-1-23,1 0 0,-1 1-1,0 0 1,1 0 0,-1 0 0,1 1-1,-1 0 1,-6 3 0,1 2 13,0 1 0,1 0 1,0 1-1,1 0 0,0 1 0,0 0 1,-14 20-1,19-24-5,0 1 1,1 0-1,0 0 0,0 0 0,1 1 1,0-1-1,0 1 0,1 0 1,0 0-1,0 0 0,1 0 0,0 0 1,0 0-1,1 12 0,1-17-9,0-1 0,0 0 1,0 0-1,0 1 0,0-1 0,0 0 0,1 0 0,-1 0 0,1-1 0,-1 1 0,1 0 0,0 0 0,-1-1 0,1 1 0,0-1 0,0 0 1,0 0-1,0 1 0,1-1 0,-1 0 0,0-1 0,0 1 0,1 0 0,-1-1 0,0 1 0,1-1 0,-1 0 0,1 0 0,2 0 0,13 2-9,0-1-1,30-3 0,-40 1 10,-1 0-3,1-1 1,0 0-1,0 0 0,-1-1 1,0 0-1,1 0 0,-1-1 1,0 0-1,-1 0 0,1 0 1,-1-1-1,1 0 0,-2-1 1,1 1-1,0-1 0,-1 0 1,6-10-1,3-4-12,-1 1 1,-1-2-1,-1 0 1,14-38-1,-10 10 108,-2-1 0,-2 0 0,-2 0 0,-2-1 0,0-99 0,-7 149-68,0 1 0,0-1 0,0 0 0,0 1 0,0-1 0,0 0 1,0 1-1,0-1 0,0 0 0,0 1 0,0-1 0,0 0 0,0 1 0,-1-1 0,1 0 0,0 1 0,0-1 0,-1 0 0,1 1 0,0-1 0,-1 1 1,1-1-1,-1 1 0,1-1 0,-1 1 0,1-1 0,-1 1 0,1-1 0,-1 1 0,1 0 0,-1-1 0,0 1 0,0-1 0,0 2-16,0-1 0,0 0 0,0 1 0,0-1 0,0 1 0,0-1-1,0 1 1,1 0 0,-1-1 0,0 1 0,0 0 0,1-1 0,-1 1-1,0 0 1,1 0 0,-1 0 0,1 0 0,-1 0 0,1 0 0,0 0-1,-1 0 1,1 0 0,-1 1 0,-8 37 13,1 0-1,1 0 1,3 0 0,1 1-1,3 61 1,1-64-10,-1-22-10,0-1 0,1 1 0,1-1 0,1 1 0,0-1 0,1 0 0,0 0 0,1 0 0,1-1 0,10 20 0,-12-26 10,1-1 0,0 1 0,0-1 0,0 0 0,1 0 0,-1-1 0,1 0 0,1 0 0,-1 0 0,1-1 0,0 0 0,0 0 0,0-1 0,0 0 0,1 0 0,-1 0 0,1-1 0,0 0 0,0-1 0,12 1 0,-8-1-28,1 0 0,0-1-1,0-1 1,-1 0-1,1-1 1,21-6-1,-30 7-29,-1 0-1,1 0 1,-1-1-1,1 1 1,-1-1-1,0 0 1,0 0-1,1 0 1,-1-1-1,-1 1 1,1-1-1,0 0 1,-1 1-1,1-1 1,-1 0-1,0-1 1,0 1-1,0 0 1,0-1 0,-1 1-1,1-1 1,-1 1-1,0-1 1,0 0-1,0 1 1,0-7-1,1-6-49,-1 0 1,-1 0-1,-3-28 0,2 40 65,0 1-1,0-1 0,0 0 1,0 1-1,0-1 1,-1 1-1,1 0 1,-1-1-1,0 1 0,-3-3 1,4 4 16,0 1-1,0 0 1,-1 0 0,1-1 0,-1 1-1,1 0 1,-1 0 0,0 1 0,1-1-1,-1 0 1,0 1 0,1-1-1,-1 1 1,0-1 0,0 1 0,1 0-1,-1-1 1,0 1 0,0 0 0,0 0-1,-3 1 1,3 0 34,-1 0 1,1 0-1,0 0 0,-1 0 0,1 1 0,0-1 1,0 1-1,0-1 0,0 1 0,0 0 1,1-1-1,-1 1 0,0 0 0,1 0 0,-1 0 1,1 1-1,0-1 0,0 0 0,0 1 0,0-1 1,0 0-1,0 1 0,0-1 0,1 1 1,0-1-1,-1 4 0,-2 9 267,1 1 0,1 29 0,1-44-280,-1 8 40,1 0-1,1 1 0,-1-1 0,2 0 1,2 13-1,-2-19-38,-1 1 1,1-1 0,0 0-1,0 0 1,0 0-1,0 0 1,0 0 0,1 0-1,-1-1 1,1 1-1,-1-1 1,1 0 0,0 0-1,0 0 1,0 0-1,1 0 1,3 1 0,8 3-555,1-1 1,0 0 0,0-2 0,1 0 0,-1 0 0,1-2 0,0 0 0,21-1 0,-2 0-4649</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2.445"/>
    </inkml:context>
    <inkml:brush xml:id="br0">
      <inkml:brushProperty name="width" value="0.05" units="cm"/>
      <inkml:brushProperty name="height" value="0.05" units="cm"/>
      <inkml:brushProperty name="color" value="#E71224"/>
    </inkml:brush>
  </inkml:definitions>
  <inkml:trace contextRef="#ctx0" brushRef="#br0">6 143 7922,'0'0'7865,"0"-14"-7371,-4-76 2980,4 111-3466,-1-4 20,1-1 0,1 1-1,0-1 1,1 1 0,7 27-1,-7-40-28,-1 0 1,1 0-1,0 0 1,0 0-1,0-1 0,1 1 1,-1-1-1,1 1 0,0-1 1,0 0-1,0 0 0,0 0 1,0-1-1,1 1 0,-1-1 1,1 0-1,0 1 0,0-2 1,0 1-1,0 0 0,0-1 1,0 0-1,0 0 1,0 0-1,0 0 0,1-1 1,7 0-1,-5 1 14,-1-1 1,1-1-1,-1 1 1,0-1-1,1 0 1,-1 0-1,0-1 1,1 0-1,-1 0 1,0-1-1,-1 1 1,1-1-1,0-1 1,-1 1-1,1-1 1,-1 0-1,7-7 1,-6 5-13,-1 0 0,0-1 1,-1 0-1,1 0 0,-1 0 1,0-1-1,-1 1 0,0-1 1,0 0-1,-1 0 0,0 0 1,0 0-1,0-13 0,4-67 183,-6 87-225,0 8-176,-1 11 201,1 1 42,0 0-1,1 1 1,1-1 0,0 0-1,7 23 1,-7-37-28,-1 0 1,2 0-1,-1 0 0,0 0 1,1-1-1,0 1 0,0-1 1,0 0-1,0 0 1,1 0-1,0 0 0,0 0 1,0-1-1,0 0 0,0 0 1,1 0-1,-1 0 0,1-1 1,0 0-1,0 1 1,0-2-1,0 1 0,0-1 1,8 2-1,-3-1 23,1 0 0,1-1 0,-1 0 0,0-1 0,0 0 0,16-3 0,-22 2-68,-1 0-1,0 0 1,0 0 0,1-1-1,-1 0 1,0 0-1,0 0 1,0 0 0,-1 0-1,1-1 1,0 0-1,-1 0 1,0 0 0,1 0-1,-1 0 1,-1-1-1,1 1 1,3-7-1,2-5-570,0 0 0,-1-1-1,10-31 1,-15 39 554,0 1-1,-1-1 1,0-1-1,0 1 0,0 0 1,-1 0-1,0 0 1,-1 0-1,0 0 1,-3-11-1,4 17 108,-1 1-1,0 0 1,0 0 0,1 0-1,-1 0 1,0 0-1,0 0 1,0 0 0,-1 0-1,1 1 1,0-1-1,0 0 1,0 0 0,-1 1-1,1-1 1,0 1-1,0-1 1,-1 1 0,1 0-1,-1-1 1,1 1 0,0 0-1,-1 0 1,1 0-1,0 0 1,-3 0 0,1 0 53,0 1 1,0-1 0,0 0 0,0 1 0,-1-1-1,1 1 1,0 0 0,0 0 0,0 0-1,-5 3 1,5-1-24,-1 1 0,1-1 0,0 1 0,1 0-1,-1 0 1,0 0 0,1 0 0,0 0 0,0 1 0,0-1-1,1 1 1,0-1 0,-1 1 0,2 0 0,-1-1 0,0 7-1,-1 12 259,3 46-1,0-57-280,0-4-68,0 0 1,0 0 0,1 0 0,0 0 0,0 0-1,1-1 1,0 1 0,1-1 0,-1 1 0,1-1-1,1 0 1,-1-1 0,1 1 0,1-1 0,-1 0-1,1 0 1,0 0 0,12 8 0,-9-8-634,0-1 0,0 0 0,0 0 0,0-1 0,12 4 0,7-1-5040</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4.853"/>
    </inkml:context>
    <inkml:brush xml:id="br0">
      <inkml:brushProperty name="width" value="0.05" units="cm"/>
      <inkml:brushProperty name="height" value="0.05" units="cm"/>
      <inkml:brushProperty name="color" value="#E71224"/>
    </inkml:brush>
  </inkml:definitions>
  <inkml:trace contextRef="#ctx0" brushRef="#br0">30 229 6673,'0'0'13886,"-4"-4"-13762,-11-6-111,8 18 10,6 36 46,2-17-25,-1 73 385,0-60-633,0-36-287,0-13-368,-1-61 132,-1 37 510,1 0-1,2 0 0,1 0 1,2 0-1,15-63 0,-19 96 225,0-1 1,1 0-1,-1 0 0,0 0 0,1 0 0,-1 1 0,1-1 0,-1 0 0,1 0 0,-1 1 0,1-1 0,-1 0 0,1 1 0,0-1 0,-1 0 0,1 1 0,0-1 0,-1 1 0,1-1 0,0 1 1,0 0-1,0-1 0,0 1 0,-1 0 0,1-1 0,0 1 0,0 0 0,0 0 0,0 0 0,0 0 0,0 0 0,0 0 0,-1 0 0,1 0 0,0 0 0,0 0 0,0 1 0,0-1 0,0 0 1,-1 1-1,1-1 0,0 0 0,0 1 0,0-1 0,-1 1 0,1-1 0,0 1 0,-1 0 0,1-1 0,0 1 0,0 1 0,4 2 5,0 0 0,0 1 0,-1 0 0,0 0 0,6 9 0,24 50 226,-23-40-72,1-1 1,19 27 0,-29-48-155,-1 1 0,1-1 0,0 0 0,0 0 0,0-1 0,0 1 0,0 0 0,0-1 0,0 1 0,0-1 0,0 1 0,1-1 0,-1 0 0,1 0 0,-1 0 0,1 0 0,-1-1 0,1 1 1,0-1-1,-1 0 0,6 1 0,-4-2-3,1 0 1,-1 0-1,1 0 1,-1-1-1,1 1 1,-1-1-1,0 0 1,0 0-1,1-1 1,-2 1 0,7-5-1,2-4 7,1-1-1,-2 0 0,1 0 1,-2-1-1,17-27 1,-16 24 30,-2 0 0,0-1 0,-1-1 0,-1 1-1,0-1 1,-1 0 0,-1-1 0,4-34 0,-9 52 50,0 23 83,-2 13 166,-1 0 0,-9 35 1,7-47-318,1 1-1,0 0 1,2-1 0,1 1 0,1 0 0,1 0 0,4 26 0,-3-44-296,-1 0 1,1 0 0,1-1-1,-1 1 1,1-1 0,0 1-1,0-1 1,1 0-1,-1-1 1,1 1 0,0 0-1,1-1 1,6 6-1,23 12-5952</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5.211"/>
    </inkml:context>
    <inkml:brush xml:id="br0">
      <inkml:brushProperty name="width" value="0.05" units="cm"/>
      <inkml:brushProperty name="height" value="0.05" units="cm"/>
      <inkml:brushProperty name="color" value="#E71224"/>
    </inkml:brush>
  </inkml:definitions>
  <inkml:trace contextRef="#ctx0" brushRef="#br0">114 32 12619,'0'0'6927,"-6"19"-6646,-15 60-153,21-77-123,-1 1 0,1-1 0,0 1 0,0-1 0,0 1-1,0-1 1,0 1 0,1-1 0,-1 1 0,1-1 0,-1 1 0,1-1 0,0 0 0,0 1 0,0-1 0,0 0 0,1 0 0,-1 0-1,1 1 1,-1-2 0,1 1 0,0 0 0,-1 0 0,1 0 0,0-1 0,0 1 0,0-1 0,1 0 0,-1 1 0,0-1 0,4 1-1,2 1 16,0-1 0,0 0-1,1 0 1,-1 0-1,0-1 1,15-1 0,-17 0-1,0 0 0,0-1 0,-1 0 0,1 0 0,0-1 0,-1 1 0,1-1 0,-1-1 0,9-3 0,-13 5-5,1 0-1,-1 0 1,0 0-1,0 0 1,1 0-1,-1 0 0,0 0 1,0 0-1,0 0 1,0-1-1,-1 1 1,1 0-1,0-1 1,0 1-1,-1 0 1,1-1-1,-1 1 0,1-1 1,-1 1-1,0-1 1,1 1-1,-1-1 1,0 1-1,0-1 1,0 1-1,0-1 1,0 0-1,-1 1 1,1-1-1,0 1 0,-1-1 1,1 1-1,-1 0 1,1-1-1,-1 1 1,0-1-1,0 1 1,0 0-1,1 0 1,-1-1-1,0 1 0,0 0 1,-1 0-1,0-1 1,-8-7 21,1 0 0,-1 0-1,-1 1 1,0 1 0,0 0 0,0 0 0,-16-6 0,-90-33-622,87 36-1475,10 3-2667</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5.664"/>
    </inkml:context>
    <inkml:brush xml:id="br0">
      <inkml:brushProperty name="width" value="0.05" units="cm"/>
      <inkml:brushProperty name="height" value="0.05" units="cm"/>
      <inkml:brushProperty name="color" value="#E71224"/>
    </inkml:brush>
  </inkml:definitions>
  <inkml:trace contextRef="#ctx0" brushRef="#br0">1 1 9218,'0'0'8420,"0"17"-7410,4 253 1057,-4-269-2003,0-4-3,2-14-51,1 0 0,0 1 0,2-1 0,0 1 0,0 0-1,2 0 1,0 0 0,1 1 0,0 0 0,1 0 0,1 1-1,0 1 1,1-1 0,1 2 0,22-21 0,-31 30-31,1 1 0,-1-1 0,1 1 0,0-1 0,0 1 1,0 1-1,0-1 0,4-1 0,-7 3 20,0 0 0,0-1 0,0 1 0,0 1 0,0-1 0,0 0 0,0 0 0,0 0 0,-1 0 0,1 1 0,0-1 1,0 0-1,0 1 0,0-1 0,0 1 0,-1-1 0,1 1 0,0-1 0,0 1 0,-1-1 0,1 1 0,0 0 0,-1-1 0,1 1 0,-1 0 0,1 0 0,-1-1 0,1 1 0,-1 0 0,0 0 1,1 0-1,-1 0 0,0 0 0,0 0 0,1-1 0,-1 1 0,0 0 0,0 0 0,0 0 0,0 2 0,2 11-66,26 129 613,-22-126-1304,0 1 0,0-1 0,12 20 1,3-5-6772</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6.843"/>
    </inkml:context>
    <inkml:brush xml:id="br0">
      <inkml:brushProperty name="width" value="0.05" units="cm"/>
      <inkml:brushProperty name="height" value="0.05" units="cm"/>
      <inkml:brushProperty name="color" value="#E71224"/>
    </inkml:brush>
  </inkml:definitions>
  <inkml:trace contextRef="#ctx0" brushRef="#br0">88 152 7946,'0'0'10730,"-3"-2"-10569,1 0-92,1 1-33,1 0 0,-1 0-1,1 0 1,-1 1 0,0-1 0,0 0 0,1 0 0,-1 1-1,0-1 1,0 1 0,0-1 0,0 1 0,0-1 0,0 1-1,0 0 1,0-1 0,-2 1 2134,42 2-2126,-25-2 4,-10 0-100,1 0 0,-1 0 0,1 0 0,-1 0 0,0-1 0,1 0 0,6-2 0,-9 3 16,-1-1 0,0 0-1,1 0 1,-1 0-1,0 0 1,0 0-1,0 0 1,0-1-1,0 1 1,0 0-1,0-1 1,0 1-1,-1 0 1,1-1-1,0 1 1,-1-1-1,1 1 1,-1-1-1,1 1 1,-1-1-1,0 1 1,0-1-1,0 1 1,0-1-1,0 1 1,0-3-1,0-6-62,0 4 19,0 0 0,0-1 0,0 1 0,-1 0 0,0-1 0,-3-11 0,3 17 68,0-1 1,0 0-1,0 1 1,0-1-1,-1 1 1,1-1-1,0 1 1,-1 0 0,1-1-1,-1 1 1,1 0-1,-1 0 1,1 0-1,-1 0 1,0 0-1,0 0 1,1 1 0,-1-1-1,0 0 1,0 1-1,0 0 1,0-1-1,0 1 1,0 0-1,1 0 1,-1 0 0,-3 0-1,0 0 48,-1 1 0,1-1 0,0 1 1,-1 0-1,1 0 0,0 0 0,0 1 0,-1 0 0,1 0 0,1 0 0,-1 1 1,0-1-1,0 1 0,1 0 0,0 1 0,0-1 0,0 1 0,0 0 0,0 0 0,1 0 1,-1 0-1,1 1 0,0-1 0,1 1 0,-1 0 0,1 0 0,0 0 0,0 0 1,0 0-1,1 0 0,0 0 0,0 1 0,0-1 0,1 1 0,-1-1 0,2 7 0,-1-10-36,1 0-1,0-1 0,-1 1 0,1 0 1,0-1-1,0 1 0,0 0 1,0-1-1,1 1 0,-1-1 0,0 0 1,0 1-1,1-1 0,-1 0 0,1 0 1,-1 0-1,1 0 0,0 0 0,-1 0 1,1-1-1,0 1 0,0 0 0,0-1 1,-1 0-1,1 1 0,0-1 0,3 0 1,63 3-298,-55-3 116,-2 0 90,6 1-985,1-1 0,-1-1 0,0 0 0,0-1 0,0-1 0,0 0 0,24-10 0,-39 12 1124,0 0 0,0 0 1,0-1-1,0 1 0,0-1 0,-1 0 0,1 0 1,0 1-1,-1-1 0,0 0 0,1 0 1,-1 0-1,0 0 0,0-1 0,0 1 1,0 0-1,-1 0 0,1-1 0,0 1 0,-1 0 1,0-1-1,1 1 0,-1 0 0,0-1 1,0 1-1,-1 0 0,1-1 0,0 1 1,-1-1-1,1 1 0,-1 0 0,0 0 0,-2-5 1,-1-4 1083,-1 0-1,0 0 1,0 0 0,-2 0 0,-7-11 0,13 21-423,3 15-689,1-5-21,1 0 0,0 0 0,0-1 0,1 1 0,0-1 0,0 0 0,1-1 0,0 1 0,1-1 0,0 0 0,0-1 0,0 1 0,1-1 0,0-1 0,0 0 0,11 6 0,-11-7-1148,0 0 0,0-1 0,1 0 0,-1-1 0,1 1-1,10 0 1,3-2-4830</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7.214"/>
    </inkml:context>
    <inkml:brush xml:id="br0">
      <inkml:brushProperty name="width" value="0.05" units="cm"/>
      <inkml:brushProperty name="height" value="0.05" units="cm"/>
      <inkml:brushProperty name="color" value="#E71224"/>
    </inkml:brush>
  </inkml:definitions>
  <inkml:trace contextRef="#ctx0" brushRef="#br0">238 43 1304,'0'0'19765,"-53"-43"-19677,22 96 312,-8 18-168,4 10 40,4 6-224,9-2 120,5 13-168,8-21-2169,9-23-6921</inkml:trace>
  <inkml:trace contextRef="#ctx0" brushRef="#br0" timeOffset="1">360 353 17572,'0'0'3617</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02.395"/>
    </inkml:context>
    <inkml:brush xml:id="br0">
      <inkml:brushProperty name="width" value="0.2" units="cm"/>
      <inkml:brushProperty name="height" value="0.2" units="cm"/>
      <inkml:brushProperty name="color" value="#008C3A"/>
    </inkml:brush>
  </inkml:definitions>
  <inkml:trace contextRef="#ctx0" brushRef="#br0">42 6 280,'0'0'480,"0"0"-128,0 0 80,0 0-176,0 0-120,0 0-136,0 0-32,0-5-64,0 56 96,0 15 128,0 8-48,-9 1-24,0-4-40,0-8-32,-1-9-184,10-8-16,0-15-216,-4-15-376</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49.720"/>
    </inkml:context>
    <inkml:brush xml:id="br0">
      <inkml:brushProperty name="width" value="0.05" units="cm"/>
      <inkml:brushProperty name="height" value="0.05" units="cm"/>
      <inkml:brushProperty name="color" value="#E71224"/>
    </inkml:brush>
  </inkml:definitions>
  <inkml:trace contextRef="#ctx0" brushRef="#br0">865 1 13835,'0'0'1827,"-22"14"-1140,7-4-639,-141 102 1,110-72-13,1 3 1,-44 55-1,-70 105 351,138-174-299,6-10-77,2 1 0,1 0 0,0 1 0,2 1-1,0 0 1,2 0 0,0 1 0,1 0 0,-3 26 0,7-32-18,1-1 1,1 1 0,1-1-1,1 1 1,0-1 0,1 1-1,0-1 1,2 0 0,0 0-1,0 0 1,2 0 0,0-1-1,0 1 1,11 14 0,66 92-22,-60-94-61,-2 2 0,0 0 0,-3 1-1,0 1 1,-2 1 0,13 41-1,-22-44-52,-1 1-1,-1 1 0,-2-1 0,-1 1 1,-2-1-1,-1 1 0,-1 0 0,-2-1 1,-1 0-1,-1 0 0,-2 0 0,-1-1 1,-2 0-1,-1-1 0,-1 0 0,-1-1 1,-1 0-1,-2-1 0,-1-1 0,-36 41 1,31-44 137,-2-1 0,-55 38 1,54-42 411,1 1 0,-40 39 0,58-50-377,0 0-1,0 1 1,1-1-1,0 1 1,1 1 0,0-1-1,0 1 1,1 0-1,0 0 1,1 0 0,0 0-1,-1 12 1,1-5-30,1 0 0,1 0-1,0-1 1,2 1 0,-1 0 0,2 0 0,7 29 0,-6-36-12,0 0 1,1 0 0,1 0-1,0-1 1,0 1 0,0-1-1,2-1 1,-1 1 0,1-1-1,0 0 1,0 0 0,1-1-1,11 8 1,6 1-202,-1 0 0,39 15 1,-44-22 20,1 1-1,-1 0 1,-1 1 0,0 2 0,25 20 0,-39-28 182,0 0 0,1 0 0,-2 1 0,1 0 0,-1-1 0,0 1 0,0 0 0,0 0 0,-1 1 0,0-1 0,-1 1 0,1-1 0,-1 1 0,0-1 0,-1 1 0,1-1 0,-1 1 0,-1 0 0,1-1 0,-1 1 0,0-1 1,-3 8-1,-2 9 221,-2-1 1,0 0-1,-2-1 0,-21 38 1,-77 116 1528,-18 30-478,119-193-1243,1 0 0,0 1 1,1 0-1,0 0 0,1 0 0,1 0 0,0 1 1,1 0-1,-1 16 0,3-22-141,0 1 0,1 0-1,0-1 1,1 1 0,-1-1-1,2 1 1,-1-1 0,1 0 0,1 0-1,-1 0 1,1 0 0,1-1-1,0 0 1,0 1 0,9 9 0,8 8-1284,-2 1 1,-1 0 0,0 2 0,21 44 0,-12-9-6134</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50.941"/>
    </inkml:context>
    <inkml:brush xml:id="br0">
      <inkml:brushProperty name="width" value="0.05" units="cm"/>
      <inkml:brushProperty name="height" value="0.05" units="cm"/>
      <inkml:brushProperty name="color" value="#E71224"/>
    </inkml:brush>
  </inkml:definitions>
  <inkml:trace contextRef="#ctx0" brushRef="#br0">485 1 8386,'-96'150'1368,"-88"150"3304,174-286-4505,2 1 0,0 1-1,1 0 1,0 0 0,1 0 0,1 1 0,1-1 0,0 1 0,2 0 0,-1 1 0,2-1 0,1 23 0,1-34-163,0 0 1,0-1 0,1 1 0,0-1 0,0 1-1,1-1 1,-1 1 0,1-1 0,0 0-1,7 8 1,46 45 23,-16-18 48,-23-20-179,-2 0 0,0 1 0,-1 1 1,-1 0-1,-1 1 0,-1 1 0,-1 0 0,-1 0 1,-2 0-1,9 45 0,-13-48 68,0 1 0,-2 0 0,0 0 0,-2 0 0,0 0 0,-2 0 0,0 0 0,-1 0 0,-2-1 0,0 0 0,-1 0 0,-19 38 0,-12 7 1546,-60 75 0,68-102-1043,1 2 0,2 1 0,1 1 0,3 1-1,-26 69 1,40-82-430,1 0 0,2 0 1,1 1-1,1-1 0,2 1 0,1 0 0,2 0 0,0 0 0,3 0 1,0-1-1,3 1 0,0-1 0,2 0 0,21 48 0,-17-51-20,0 0 0,-2 1 0,-1 0 0,-1 1-1,-2 0 1,-1 0 0,3 38 0,-8-16-55,-2 0 0,-3 0 0,-2 0 0,-22 93 0,20-114 98,2 1 1,-5 55 0,10-74-72,1-1 0,0 1 0,1-1 0,0 1 0,1-1 0,1 0 0,0 0 0,0 0 0,10 22 0,59 84 31,-55-96-4,-2 0 0,-1 2-1,0 0 1,-2 1 0,-1 0-1,-1 0 1,9 38 0,-9 4-68,-3 1 1,-3 96-1,1 1 15,0-90 135,27 128 1,-21-159-134,2-1 0,1-1 1,3-1-1,26 51 0,131 244 156,-131-243-524,50 164 1,-81-205 407,-3 0 1,-2 1 0,1 86 0,-7-77-19,20 118-1,24 45 77,-42-210-75,0 0 0,2 0-1,0 0 1,0-1 0,1 0-1,1 0 1,1-1-1,0 0 1,0 0 0,1 0-1,1-1 1,0-1-1,14 13 1,16 10-246,2-1-1,69 42 1,-3-4 331,145 100-84,-203-142 11,2-2 0,1-2-1,68 21 1,-92-39-37,-1-1 0,1-2 0,41 2-1,-33-3-28,52 9-1,-29 3-21,-22-5-536,1-2 0,0-1 0,65 2 0,89-19-1378,13-1-479,-105 11 957,-53 0-392</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51.313"/>
    </inkml:context>
    <inkml:brush xml:id="br0">
      <inkml:brushProperty name="width" value="0.05" units="cm"/>
      <inkml:brushProperty name="height" value="0.05" units="cm"/>
      <inkml:brushProperty name="color" value="#E71224"/>
    </inkml:brush>
  </inkml:definitions>
  <inkml:trace contextRef="#ctx0" brushRef="#br0">0 0 7362,'0'0'4383,"25"7"-3520,6 2-724,-6-2-68,-1-1 0,1-1 0,0-1 1,28 1-1,140-5-775,-1-15-5109,-127 10 2753,-42 2 3675,1 0 0,-1 2 1,1 1-1,-1 1 0,1 1 0,-1 1 0,0 1 1,0 1-1,26 10 0,-19-4-785,0 0-1,47 9 1,17-4-3081,-32-7-2209</inkml:trace>
  <inkml:trace contextRef="#ctx0" brushRef="#br0" timeOffset="1">1508 205 4977,'0'0'5009,"136"14"-2912,-75-10-849,10 0-888,-6-2-360,-3 0-136,4-2-1216,-14-6-1073,-12-12-7313</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1.966"/>
    </inkml:context>
    <inkml:brush xml:id="br0">
      <inkml:brushProperty name="width" value="0.05" units="cm"/>
      <inkml:brushProperty name="height" value="0.05" units="cm"/>
      <inkml:brushProperty name="color" value="#E71224"/>
    </inkml:brush>
  </inkml:definitions>
  <inkml:trace contextRef="#ctx0" brushRef="#br0">269 0 8650,'0'0'6468,"-13"0"-6257,-70 0 1136,79 2-1357,0 0 1,1-1 0,-1 1 0,1 0 0,0 1 0,0-1 0,0 1 0,0-1 0,0 1 0,-5 6 0,-3 2-14,-1 1 22,0 0 0,1 1 0,1 0 1,0 0-1,1 1 0,1 1 0,0 0 0,1 0 1,0 1-1,1-1 0,1 1 0,1 1 0,0-1 1,1 1-1,1-1 0,0 1 0,1-1 0,1 1 1,2 20-1,-1-35-1,0 1 1,0-1-1,0 0 1,0-1-1,0 1 0,0 0 1,0 0-1,1 0 1,-1-1-1,1 1 0,-1 0 1,1-1-1,0 1 1,-1-1-1,1 0 0,0 0 1,0 0-1,0 0 1,0 0-1,0 0 1,0 0-1,0 0 0,0-1 1,1 1-1,-1-1 1,3 0-1,66 5 75,-61-5-14,-2-1-28,-1 1 1,1-2-1,0 1 0,0-1 0,-1 0 0,1 0 0,-1-1 1,1 0-1,-1-1 0,0 0 0,0 0 0,-1 0 1,1-1-1,8-7 0,-3 0 27,0 0 1,-1 0-1,0-2 0,-1 2 0,16-29 1,-24 32 27,0 1 0,0-1 0,-1 1 1,0-1-1,0 1 0,-1-1 0,0 1 1,-1-1-1,0 0 0,0 1 0,-5-16 1,-21-20 292,25 41-389,0 0 0,0-1 0,-1 2 0,1-1 0,-1 0 0,0 0 0,0 1 0,0-1-1,0 1 1,0 0 0,-6-3 0,-17 5-6660</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2.336"/>
    </inkml:context>
    <inkml:brush xml:id="br0">
      <inkml:brushProperty name="width" value="0.05" units="cm"/>
      <inkml:brushProperty name="height" value="0.05" units="cm"/>
      <inkml:brushProperty name="color" value="#E71224"/>
    </inkml:brush>
  </inkml:definitions>
  <inkml:trace contextRef="#ctx0" brushRef="#br0">1 1 15363,'0'0'4401,"35"2"-7289,-17-2-1009,-1 0-2145</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2.866"/>
    </inkml:context>
    <inkml:brush xml:id="br0">
      <inkml:brushProperty name="width" value="0.05" units="cm"/>
      <inkml:brushProperty name="height" value="0.05" units="cm"/>
      <inkml:brushProperty name="color" value="#E71224"/>
    </inkml:brush>
  </inkml:definitions>
  <inkml:trace contextRef="#ctx0" brushRef="#br0">234 32 8650,'0'0'6987,"-3"-4"-6526,-12-12-141,11 12 206,4 4-284,0-2 205,-40-4-424,34 6-30,0 0 1,-1 1-1,1-1 0,0 1 1,-1 1-1,1-1 0,0 1 1,0 0-1,0 0 1,0 1-1,1 0 0,-1 0 1,1 0-1,-1 0 0,1 1 1,0 0-1,0 0 1,1 1-1,-1-1 0,1 1 1,0 0-1,1 0 0,-1 1 1,1-1-1,0 1 1,0-1-1,-3 9 0,1-3-5,1 1-1,0-1 1,0 1-1,1 0 1,0 0 0,1 0-1,1 0 1,0 1-1,0-1 1,1 1-1,1-1 1,0 0-1,1 0 1,0 1-1,1-1 1,0-1-1,1 1 1,1 0-1,-1-1 1,2 0-1,0 0 1,0 0-1,1-1 1,11 14-1,-6-10-384,0-1 0,1-1 0,0 0 0,1-1 0,25 16 0,-31-23-206,0 0-1,1 0 1,0-1 0,0 0 0,0 0-1,0-1 1,0 0 0,1-1 0,-1 0-1,0 0 1,1-1 0,10-1-1,12-4-5545</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3.570"/>
    </inkml:context>
    <inkml:brush xml:id="br0">
      <inkml:brushProperty name="width" value="0.05" units="cm"/>
      <inkml:brushProperty name="height" value="0.05" units="cm"/>
      <inkml:brushProperty name="color" value="#E71224"/>
    </inkml:brush>
  </inkml:definitions>
  <inkml:trace contextRef="#ctx0" brushRef="#br0">75 210 3393,'0'0'8459,"-3"-8"-7838,-1 1-528,3 4-73,-1 1-1,1 0 0,0-1 1,0 0-1,0 1 1,0-1-1,0 1 0,1-1 1,-1 0-1,1 0 0,-1-2 1,-7-7 1387,7 10-1351,-1 1 1,1 0-1,0 0 1,0-1-1,0 1 0,0 0 1,0-1-1,0 1 0,0-1 1,1 1-1,-1-1 0,0 0 1,1-1-1,0-123 1871,-13 186-2291,-10 548 554,23-520-38,11-103-1071,0-8 684,9-19-1063,27-39 0,-40 70 1087,0 1 0,1 0 0,0 0 0,1 1 0,0-1 0,-1 2 1,2 0-1,19-13 0,-28 20 198,1 0 0,0 0 0,0 0 0,0 0 0,0 0 0,1 0 0,-1 0 0,0 1 0,0-1 0,0 1 0,1-1 1,-1 1-1,0 0 0,0 0 0,1 0 0,-1 0 0,0 0 0,4 2 0,-4-1 26,-1 0 1,1 0-1,-1 0 1,1 0-1,-1 1 1,0-1-1,1 1 1,-1-1-1,0 1 1,0 0-1,0-1 1,0 1-1,0 0 1,-1-1-1,1 1 1,0 0-1,-1 0 1,1 0-1,-1 0 0,0 0 1,0 2-1,1 76 1019,0 3-498,-1-77-713,1-1 0,0 1 1,0-1-1,0 0 0,1 1 1,0-1-1,0 0 0,0 0 1,0 0-1,1-1 0,5 8 1,5 1-3512</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4.051"/>
    </inkml:context>
    <inkml:brush xml:id="br0">
      <inkml:brushProperty name="width" value="0.05" units="cm"/>
      <inkml:brushProperty name="height" value="0.05" units="cm"/>
      <inkml:brushProperty name="color" value="#E71224"/>
    </inkml:brush>
  </inkml:definitions>
  <inkml:trace contextRef="#ctx0" brushRef="#br0">31 24 8586,'0'0'2180,"-4"19"-1717,0 0-329,-15 88 574,17-96-653,1 0 1,1 0-1,0 1 0,0-1 0,1 0 0,0 0 0,1 1 0,4 12 0,-4-20-16,0 0 1,0 0-1,1 0 1,-1 0-1,1-1 1,0 1-1,0-1 1,0 1-1,0-1 1,1 0-1,-1 0 1,1-1-1,0 1 1,-1-1-1,1 1 1,1-1-1,-1-1 1,0 1 0,0 0-1,1-1 1,-1 0-1,1 0 1,-1 0-1,1-1 1,-1 0-1,1 0 1,-1 0-1,1 0 1,-1 0-1,1-1 1,-1 0-1,8-2 1,-3 1 14,0 0 0,-1-1 1,0 0-1,0 0 0,0 0 1,0-1-1,0-1 0,-1 1 0,0-1 1,0 0-1,0-1 0,-1 0 1,1 0-1,-1 0 0,-1-1 1,7-9-1,-8 9 19,-1 0 0,-1 0 1,1 0-1,-1-1 0,0 1 0,-1-1 1,0 1-1,0-1 0,-1 1 0,0-1 1,0 1-1,0 0 0,-1-1 0,0 1 1,-1-1-1,0 1 0,0-1 0,-1 1 1,1 0-1,-1 0 0,-1 0 0,0 1 1,0-1-1,0 1 0,0 0 0,-1 0 1,0 0-1,-1 1 0,1 0 0,-1 0 1,0 0-1,0 0 0,0 1 1,-1 0-1,0 1 0,0-1 0,0 1 1,0 1-1,0-1 0,0 1 0,-1 0 1,-13-1-1,9 2-73,0 0 0,0 0 0,0 1 0,0 1 0,1 0 0,-1 1 0,0 0 0,-15 5 0,27-7-160,0 0 1,0 0-1,-1 1 0,1-1 1,0 0-1,0 0 0,0 1 1,0-1-1,0 0 1,0 0-1,1 0 0,-1 1 1,0-1-1,0 0 0,0 0 1,0 1-1,0-1 1,0 0-1,0 0 0,0 0 1,0 1-1,3 0-2075,-3 0 2076,0-1-1,1 0 0,-1 0 1,0 0-1,0 0 0,1 0 1,-1 0-1,0 0 1,1 0-1,14 0-3952</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4.472"/>
    </inkml:context>
    <inkml:brush xml:id="br0">
      <inkml:brushProperty name="width" value="0.05" units="cm"/>
      <inkml:brushProperty name="height" value="0.05" units="cm"/>
      <inkml:brushProperty name="color" value="#E71224"/>
    </inkml:brush>
  </inkml:definitions>
  <inkml:trace contextRef="#ctx0" brushRef="#br0">0 24 7618,'0'0'7365,"0"-4"-6869,0-12 131,0 13 831,11 16-1761,60 93 287,-52-81 27,-1 1 0,-1 0 0,26 57 0,-41-81-10,-1 0 0,0 1 0,0-1 0,0 1 0,0 0 0,0-1 0,0 1-1,-1 0 1,0-1 0,1 1 0,-1 0 0,0 0 0,0-1 0,0 1 0,-1 0 0,1-1 0,-1 1 0,0 0 0,1-1 0,-1 1 0,0 0 0,0-1-1,-1 1 1,1-1 0,0 0 0,-1 0 0,0 1 0,1-1 0,-5 3 0,1-2 0,0 0 0,-1 0 0,0-1 0,1 0 0,-1 0 0,0 0-1,0-1 1,0 0 0,0 0 0,0-1 0,0 1 0,-8-2 0,13 1-50,-1 0-1,1 0 1,-1 0-1,1-1 1,-1 1 0,1 0-1,0-1 1,-1 1-1,1-1 1,0 0-1,-1 1 1,1-1 0,0 0-1,0 0 1,0 0-1,-1 0 1,1 0 0,0 0-1,0 0 1,1 0-1,-1 0 1,0 0-1,0-1 1,0 1 0,1 0-1,-1-1 1,1 1-1,-2-3 1,-5-46-5309,7 45 4502,-1-34-6001</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4.844"/>
    </inkml:context>
    <inkml:brush xml:id="br0">
      <inkml:brushProperty name="width" value="0.05" units="cm"/>
      <inkml:brushProperty name="height" value="0.05" units="cm"/>
      <inkml:brushProperty name="color" value="#E71224"/>
    </inkml:brush>
  </inkml:definitions>
  <inkml:trace contextRef="#ctx0" brushRef="#br0">1 109 6913,'0'0'6522,"22"3"-6127,-3-1-325,6 2 17,2-1 1,-1-2 0,0 0 0,43-6 0,-62 4-116,0-1 0,0 0 0,0-1 0,0 1 0,-1-1-1,1-1 1,7-4 0,-13 7 30,1 0-1,-1 0 1,1 0-1,-1 0 1,0 0-1,0 0 1,1 0-1,-1-1 1,0 1 0,0 0-1,0-1 1,0 1-1,0-1 1,-1 1-1,1-1 1,0 1-1,-1-1 1,1 0-1,-1 1 1,1-1-1,-1 0 1,0 1-1,0-1 1,0 0-1,0 0 1,0 1 0,0-1-1,0 0 1,-1 1-1,1-1 1,0 0-1,-1 1 1,1-1-1,-1 1 1,0-1-1,0 0 1,-1-1-1,0 0 40,-1 0-1,0 0 0,1 1 1,-1-1-1,0 1 0,0-1 1,-1 1-1,1 0 0,0 1 1,-1-1-1,1 0 0,-1 1 1,1 0-1,-1 0 0,0 0 1,0 0-1,1 1 0,-1-1 1,0 1-1,0 0 0,-4 0 1,4 0-19,0 1 0,0-1 0,0 0 0,0 1 0,0 0 0,0 0 0,0 1 1,0-1-1,0 1 0,0-1 0,0 1 0,1 0 0,-1 1 0,1-1 0,0 1 1,0-1-1,-1 1 0,2 0 0,-4 4 0,0 2 9,1 0 0,0 1-1,0-1 1,1 1 0,1 0 0,0 1 0,0-1-1,1 0 1,0 1 0,1 0 0,0-1 0,0 1-1,1 0 1,2 10 0,-1-13 5,0-1-1,1 0 1,0 0 0,0 0 0,0 0-1,1 0 1,0 0 0,1-1-1,0 1 1,0-1 0,0 0 0,0 0-1,1 0 1,0-1 0,0 0 0,1 0-1,0 0 1,-1 0 0,2-1 0,11 7-1,2-3-460,0-1 0,0 0-1,1-2 1,0 0 0,0-1 0,0-1-1,42 0 1,-4-2-4685</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02.757"/>
    </inkml:context>
    <inkml:brush xml:id="br0">
      <inkml:brushProperty name="width" value="0.2" units="cm"/>
      <inkml:brushProperty name="height" value="0.2" units="cm"/>
      <inkml:brushProperty name="color" value="#008C3A"/>
    </inkml:brush>
  </inkml:definitions>
  <inkml:trace contextRef="#ctx0" brushRef="#br0">1 103 152,'0'0'928,"0"0"-760,0 0-152,0 0 8,0 0 0,148-73-48,-107 67 16,5 1-80,-4 5-192,-5 0-48,-5 0 16</inkml:trace>
  <inkml:trace contextRef="#ctx0" brushRef="#br0" timeOffset="1">440 19 384,'0'0'277,"0"0"-63,0 0 15,0 0-30,0 0-46,0 0-147,2-2 1,-2 2-1,0-1 0,0 1 0,1-2 0,-1 2 0,0-1 0,0 1 1,0-2-1,1 2 0,-1-2 0,0 2 0,0-1 0,0 1 1,0-2-1,0 2 0,0-1 0,0 1 0,0-2 0,0 2 0,-1-1 1,1 1-1,0-2-6,-1 2-1,-1 2 0,-1-2 0,2 1 1,0-1-1,-1 2 0,1-2 1,-1 1-1,1-1 0,0 2 0,-1-1 1,1 1-1,-1 0 0,1-2 0,0 1 1,-1 1-1,1-1 0,1 1 0,-2 0 1,1 1-1,1-2 0,-1 1 0,1-1 1,-2 1-1,2 0 0,-1 1 0,1-2 1,0 1-1,0 1 1,-2 2-1,1 0-1,1-2 1,-2 2 0,2-1 0,0 1-1,0 0 1,0-1 0,0 1-1,2-2 1,-2 2 0,1 0 0,-1 0-1,3 1 2,0 0-1,1 1 0,0-1 0,2 0 0,-2 1 0,2-3 0,-2 1 0,2 1 0,1-1 1,-3-2-1,0 0 1,0 1-1,-1-1 1,1 2-1,1-2 0,-3 1 1,1 1-1,2 0 1,-3-2-1,1 3 0,0-1 1,-2 0-1,2 0 0,-1-1 1,-1 3-1,2-3 1,-2 7 0,-1-9 1,0 1 0,-1-1 1,1 1-1,0-1 0,-2 1 0,1-2 1,1 1-1,-1 1 0,-1-1 1,1-1-1,-1 1 0,2 1 1,-1-1-1,-2-1 0,2 1 0,-1-1 1,1 1-1,0-1 0,-1-1 1,-1 2-1,2 0 0,-1-1 1,0-1-1,-1 2-1,-52 18-5,48-18-16,-28 7-287,2-7-371</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5.267"/>
    </inkml:context>
    <inkml:brush xml:id="br0">
      <inkml:brushProperty name="width" value="0.05" units="cm"/>
      <inkml:brushProperty name="height" value="0.05" units="cm"/>
      <inkml:brushProperty name="color" value="#E71224"/>
    </inkml:brush>
  </inkml:definitions>
  <inkml:trace contextRef="#ctx0" brushRef="#br0">1 0 7274,'0'0'11177,"0"7"-11112,-1 50-52,10 200 206,-6-231-198,1 1 1,1 0-1,1-1 1,2 0-1,0 0 1,2-1-1,18 35 1,-23-52-42,0-1 0,1 0 0,-1 0 0,1-1 0,1 1 0,-1-1 1,1-1-1,0 1 0,1-1 0,-1 0 0,1-1 0,0 0 0,0 0 0,0-1 0,1 0 0,-1 0 0,1-1 0,0 0 0,13 1 1,6-1-1006,0-1 0,0-1 1,0-1-1,53-11 1,-9-3-3141</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6.697"/>
    </inkml:context>
    <inkml:brush xml:id="br0">
      <inkml:brushProperty name="width" value="0.05" units="cm"/>
      <inkml:brushProperty name="height" value="0.05" units="cm"/>
      <inkml:brushProperty name="color" value="#E71224"/>
    </inkml:brush>
  </inkml:definitions>
  <inkml:trace contextRef="#ctx0" brushRef="#br0">265 279 10298,'0'0'7847,"0"-13"-7559,0-38-198,0 49-61,-1 0 1,1-1 0,0 1 0,-1 0-1,1 0 1,-1 0 0,0 0 0,0 0-1,0 0 1,0 0 0,0 0 0,0 0-1,0 0 1,-1 0 0,1 1 0,-1-1-1,1 0 1,-1 1 0,0-1 0,-3-1-1,-32-14 342,31 16-380,0-1 0,0 2 0,0-1 0,0 0 1,0 1-1,0 0 0,0 1 0,0-1 1,0 1-1,0 0 0,0 1 0,0 0 0,0 0 1,1 0-1,-1 0 0,1 1 0,-1 0 1,1 0-1,0 0 0,0 1 0,0 0 0,1 0 1,-1 0-1,1 0 0,0 1 0,0 0 1,1-1-1,-1 2 0,-2 5 0,0-2 0,0 1-1,1 1 1,0 0 0,1 0-1,0 0 1,1 1 0,0-1-1,1 1 1,0 0-1,1 0 1,0-1 0,1 1-1,0 0 1,3 14-1,-2-21-19,1 1-1,0-2 0,0 1 0,0 0 1,1 0-1,-1-1 0,1 1 0,0-1 1,1 0-1,-1 0 0,1 0 1,0 0-1,0 0 0,0-1 0,0 0 1,0 0-1,1 0 0,-1 0 0,1-1 1,0 0-1,6 2 0,-2 0-16,0-1-1,0-1 1,0 0 0,0 0-1,1 0 1,-1-1-1,1-1 1,-1 0 0,1 0-1,-1-1 1,12-2-1,-17 2 67,1-1 0,0 0-1,-1 0 1,0-1-1,1 1 1,-1-1-1,0 0 1,0 0-1,-1-1 1,1 1-1,-1-1 1,1 1-1,-1-1 1,3-6-1,37-66-10,-35 60 10,15-34 791,-23 50-703,1 0-134,0 0 0,0 1 0,0-1 0,1 0 0,-1 1 0,0 0 0,0-1 0,0 1 0,0 0 0,0-1 0,0 1 0,0 0 0,0 0 0,-1 0 0,2 1 0,32 60 17,12 19 36,-42-75-18,1 1 0,0-1 0,0 0 0,1 0 0,-1-1 0,2 0 0,-1 0 0,0 0 0,9 4 0,-12-8 10,0 1 0,0-1-1,0 0 1,0 0 0,0 0 0,0 0-1,0-1 1,1 1 0,-1-1 0,0 0 0,0 0-1,0 0 1,1 0 0,-1 0 0,0-1-1,0 0 1,0 1 0,0-1 0,5-2-1,-2 0 3,-1-1 0,1 1-1,-1-1 1,0 0-1,0 0 1,0 0 0,-1-1-1,0 0 1,5-6-1,5-9-18,-1-1-1,-2-1 0,19-44 0,-19 36 109,13-47 1,-24 77-120,0 0 0,0-1 0,0 1 0,0 0 0,0 0 0,0 0 0,0 0 0,0-1 0,0 1 0,0 0 0,0 0 0,0 0 0,0-1 0,0 1 0,0 0 1,0 0-1,0 0 0,0 0 0,0 0 0,0-1 0,0 1 0,0 0 0,1 0 0,-1 0 0,0 0 0,0 0 0,0 0 0,0-1 0,0 1 0,0 0 0,1 0 0,-1 0 0,0 0 0,0 0 0,0 0 0,0 0 0,1 0 0,-1 0 1,0 0-1,0 0 0,0 0 0,0 0 0,1 0 0,-1 0 0,0 0 0,0 0 0,0 0 0,0 0 0,1 0 0,-1 0 0,0 0 0,0 0 0,0 0 0,0 0 0,1 0 0,-1 0 0,0 1 0,0-1 0,0 0 0,10 14-268,5 21 151,-9-16 91,-3-4 62,2-1 0,0 1-1,13 26 1,-17-39-17,0 0 0,1 1-1,-1-1 1,0 0 0,1 0 0,0 0 0,-1 0 0,1 0 0,0-1 0,0 1 0,0 0 0,0-1 0,0 0 0,0 1 0,1-1 0,-1 0 0,0 0 0,1 0 0,-1 0 0,1-1 0,-1 1-1,1-1 1,-1 1 0,1-1 0,-1 0 0,1 0 0,-1 0 0,1 0 0,-1 0 0,4-1 0,-3-1-4,-1 1 0,1 0 0,0-1-1,0 0 1,-1 0 0,1 0 0,-1 0 0,1 0 0,-1 0 0,0-1-1,0 1 1,0-1 0,0 1 0,0-1 0,-1 0 0,1 0 0,1-3 0,19-56-125,-20 54 93,19-64-37,-21 71 59,0 1 0,0 0 0,1 0 0,-1 0 0,0-1 0,0 1 0,0 0 0,0 0-1,0 0 1,0 0 0,1-1 0,-1 1 0,0 0 0,0 0 0,0 0 0,0 0 0,1 0 0,-1 0 0,0-1-1,0 1 1,0 0 0,1 0 0,-1 0 0,0 0 0,0 0 0,0 0 0,1 0 0,-1 0 0,0 0-1,0 0 1,0 0 0,1 0 0,-1 0 0,0 0 0,0 0 0,0 0 0,1 0 0,-1 0 0,0 1 0,0-1-1,0 0 1,1 0 0,-1 0 0,0 0 0,0 0 0,0 0 0,0 0 0,1 1 0,-1-1 0,0 0-1,0 0 1,0 0 0,0 1 0,0-1 0,0 0 0,0 0 0,1 0 0,-1 1 0,8 13-140,-6-11 153,4 8-14,0-1 0,0-1-1,1 1 1,1-1 0,0 0 0,0-1 0,0 0 0,1 0 0,0-1-1,1 0 1,0-1 0,0 0 0,0 0 0,1-1 0,19 7 0,-16-8-568,1-1-1,-1 0 1,1-1 0,21 0 0,-16-2-409,0 0 0,-1-1 0,1-1-1,0-1 1,-1-1 0,36-11 0,-46 11 967,0 0 0,0 0 0,-1-1 1,0 0-1,1-1 0,-2 0 0,1 0 0,-1 0 1,0-1-1,0 0 0,-1 0 0,0-1 1,0 0-1,-1 0 0,0 0 0,5-12 0,-2 0 89,-1 1 0,0-2 0,-2 0 1,-1 0-1,0 0 0,0-28 0,-2-27 4662,-2 75-4614,0 0 1,0 1-1,0-1 1,0 0-1,0 1 0,0-1 1,-1 0-1,1 1 1,0-1-1,-1 1 1,1-1-1,0 0 0,-1 1 1,1-1-1,0 1 1,-1-1-1,1 1 1,-1-1-1,1 1 0,-1-1 1,0 1-1,1 0 1,-1-1-1,1 1 1,-1 0-1,0-1 0,0 1 1,-27-4 534,-25 14-949,39-6 296,1 2-1,1 0 0,-1 0 0,1 1 1,0 1-1,0 0 0,1 0 0,-13 14 1,19-18-26,1 1 0,-1 0 1,1 0-1,0 0 0,0 1 1,0-1-1,1 1 0,0 0 0,0 0 1,1 0-1,-1 1 0,1-1 1,0 1-1,1-1 0,0 1 1,0-1-1,0 1 0,1 0 1,1 9-1,0-13 36,0 1-1,0-1 1,0 0-1,1 0 1,-1-1 0,1 1-1,0 0 1,0 0 0,0 0-1,0-1 1,1 1-1,-1-1 1,1 1 0,3 2-1,46 30 279,-35-25-255,0 1-40,0 1 0,0 0 1,-1 2-1,-1 0 0,20 23 0,-28-28 7,-1 0 0,0 0 0,0 1-1,-1 0 1,0 0 0,-1 0 0,0 1 0,0-1-1,-1 1 1,-1 0 0,3 21 0,-3-3-43,0-1-1,-2 1 1,-1 0 0,-2 0 0,0-2 0,-12 42 0,14-61 60,-1-1 1,-1 0-1,1 0 1,-1 0-1,-1 0 1,1-1-1,-1 1 1,0-1-1,-1 0 1,1 0-1,-1 0 1,-1-1-1,1 0 1,-1 0-1,1 0 0,-2 0 1,1-1-1,0 0 1,-1-1-1,1 1 1,-1-1-1,0 0 1,0-1-1,-1 0 1,1 0-1,0 0 1,-1-1-1,1 0 1,-14-1-1,16 0 27,0-1 0,0 1-1,0-1 1,0 0 0,0-1-1,0 1 1,1-1 0,-1 0 0,1 0-1,-1-1 1,1 1 0,0-1 0,-1 0-1,2 0 1,-1-1 0,0 1-1,1-1 1,-1 1 0,1-1 0,0 0-1,0-1 1,1 1 0,-1 0 0,1-1-1,0 1 1,0-1 0,-2-8-1,-1-3 70,1 0 0,0 0 0,1-1 0,1 1 0,1-1 0,0 1-1,3-21 1,-1 27-100,0 1-1,1-1 1,1 1 0,0-1-1,0 1 1,0 0 0,1 0-1,1 0 1,0 1-1,0 0 1,0 0 0,1 0-1,0 0 1,1 1 0,0 0-1,14-11 1,5-1-1527,0 1 1,1 1 0,54-23-1,-27 15-3227</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7.704"/>
    </inkml:context>
    <inkml:brush xml:id="br0">
      <inkml:brushProperty name="width" value="0.05" units="cm"/>
      <inkml:brushProperty name="height" value="0.05" units="cm"/>
      <inkml:brushProperty name="color" value="#E71224"/>
    </inkml:brush>
  </inkml:definitions>
  <inkml:trace contextRef="#ctx0" brushRef="#br0">0 174 8370,'0'0'2802,"2"-19"-2098,22-103 2869,-24 160 452,7 30-3318,-5-54-740,1 0 0,0 0 0,1 0 0,0-1 0,1 1 0,0-1 1,15 25-1,-18-36 19,-1 0 1,1 1 0,0-1 0,-1 0 0,1 0 0,1 0 0,-1 0 0,0-1-1,0 1 1,0 0 0,1-1 0,-1 0 0,1 1 0,0-1 0,-1 0 0,1 0-1,0-1 1,-1 1 0,1-1 0,0 1 0,0-1 0,-1 0 0,1 0 0,0 0-1,0 0 1,0 0 0,-1-1 0,1 1 0,0-1 0,0 0 0,-1 0 0,1 0-1,-1 0 1,1 0 0,-1-1 0,1 1 0,-1-1 0,0 1 0,1-1 0,-1 0-1,0 0 1,0 0 0,-1 0 0,1 0 0,0-1 0,-1 1 0,1 0 0,-1-1-1,0 1 1,2-5 0,4-7-192,-1-1 0,-1 0 0,0 0 0,-1 0 0,-1 0 0,0-1 0,1-23 0,-4 37 50,4 11-804,-1 2 874,0-1 0,1 1 0,0-1-1,1 0 1,0 0 0,1-1 0,0 0 0,0 0-1,1 0 1,0-1 0,12 11 0,-12-13-327,0 0-1,1-1 1,0-1 0,0 1 0,0-1 0,0-1 0,1 1 0,0-1 0,10 2-1,-4-2-217,-1 0-1,0-1 0,1-1 0,-1 0 0,1-1 0,-1 0 0,1-1 0,16-4 0,-25 4 699,0-1 0,-1 0 0,1 0 0,-1 0 0,1 0-1,-1-1 1,0 0 0,0 0 0,0 0 0,-1-1 0,1 0 0,-1 0 0,0 0 0,0 0-1,0-1 1,0 1 0,-1-1 0,0 0 0,0 0 0,0 0 0,-1-1 0,4-8 0,-3 0 185,0 1 1,0 0 0,-1 0 0,-1-1 0,0 1 0,-1-1 0,0 1 0,-1-1-1,-1 1 1,-5-21 0,7 32-140,-1 0 0,1 0 0,-1 0 0,0 0 0,0 0 0,0 0 0,0 1 1,0-1-1,0 0 0,-1 1 0,1-1 0,0 1 0,-1-1 0,1 1 0,-1 0 0,0-1 0,1 1 0,-1 0 0,0 0 0,0 0 0,0 1 0,1-1 0,-1 0 0,0 1 0,0-1 0,0 1 0,0-1 0,0 1 1,0 0-1,0 0 0,-1 0 0,1 0 0,0 0 0,0 1 0,0-1 0,0 1 0,0-1 0,-3 2 0,1 0-124,-1 1 0,1-1 0,-1 1 0,1 0 0,0 0 0,0 0 0,0 0 0,0 1-1,1-1 1,-1 1 0,1 0 0,0 0 0,0 1 0,-3 5 0,1 3-36,-1-1 0,2 1-1,0 0 1,0 0 0,1 1 0,1-1 0,0 1 0,1-1-1,0 1 1,3 20 0,-2-33-9,0 0-1,0 1 1,0-1-1,1 0 1,-1 0 0,0 1-1,1-1 1,-1 0-1,1 0 1,0 1 0,-1-1-1,1 0 1,0 0-1,0 0 1,-1 0 0,1 0-1,0 0 1,0 0-1,0 0 1,0-1 0,1 1-1,-1 0 1,0-1-1,0 1 1,0 0 0,1-1-1,-1 1 1,0-1-1,0 0 1,1 1 0,-1-1-1,0 0 1,1 0-1,-1 0 1,0 0 0,1 0-1,-1 0 1,0 0-1,1-1 1,-1 1 0,0 0-1,0-1 1,1 1-1,-1-1 1,0 1 0,2-2-1,4-1 91,-1 1 0,0-1 0,0 0 0,0-1 0,-1 0 0,1 1 0,-1-2 0,5-4 0,1-6 657,-2 1-1,0-2 1,0 0-1,-1 0 0,-1 0 1,6-22-1,-13 54-694,1 1 0,0 0-1,2 0 1,7 30 0,-9-43-19,0 0-1,1-1 1,0 1 0,-1 0 0,1-1 0,0 0 0,1 1 0,-1-1 0,1 0 0,-1 0-1,1 0 1,3 2 0,-4-3-18,0-1-1,0 0 0,1 0 0,-1 0 1,0 0-1,0-1 0,1 1 1,-1-1-1,0 1 0,1-1 1,-1 0-1,1 0 0,-1 0 1,1 0-1,-1 0 0,0 0 1,1-1-1,-1 1 0,0-1 1,1 0-1,3-1 0,2-4 67,-1 1-1,0-1 1,0 0-1,0-1 1,-1 0-1,0 0 1,-1 0-1,1-1 1,7-15 0,-2 6 25,-7 12-66,-1 0 1,1 0-1,0 0 1,0 0-1,0 1 1,1 0-1,8-7 1,-12 10 8,-1 1 1,1 0-1,-1-1 1,1 1 0,0 0-1,0 0 1,-1 0-1,1-1 1,0 1 0,-1 0-1,1 0 1,0 0-1,0 0 1,-1 0 0,1 0-1,0 0 1,-1 0-1,1 1 1,0-1 0,0 0-1,-1 0 1,1 1-1,0-1 1,-1 0 0,1 1-1,0 0 1,1 0 4,-1 1 0,1 0 0,-1 0 0,0 0 0,1 0 1,-1 0-1,0 0 0,0 0 0,-1 1 0,1-1 0,0 0 0,0 4 1,4 24-30,-1 0 1,0 39 0,-3-23 4037,-2-81-3782,0 14-26,1 0 1,1 0 0,0 1-1,8-33 1,-7 47-495,-1 0 1,2 0-1,-1 0 1,1 1-1,0-1 1,0 0-1,1 1 1,4-6-1,-4 7-358,0 0-1,0 0 1,0 1-1,1-1 1,-1 1-1,1 0 0,0 0 1,0 1-1,0-1 1,8-2-1,13-2-7356</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8.079"/>
    </inkml:context>
    <inkml:brush xml:id="br0">
      <inkml:brushProperty name="width" value="0.05" units="cm"/>
      <inkml:brushProperty name="height" value="0.05" units="cm"/>
      <inkml:brushProperty name="color" value="#E71224"/>
    </inkml:brush>
  </inkml:definitions>
  <inkml:trace contextRef="#ctx0" brushRef="#br0">0 125 3953,'0'0'6201,"180"13"-6201,-119-26-712,-4-3-2553</inkml:trace>
  <inkml:trace contextRef="#ctx0" brushRef="#br0" timeOffset="1">241 14 3449,'0'0'5705,"-136"-14"-4337,106 14 321,-1 20-537,13 10-360,5 5-208,13 7-280,0-1 224,18-2-80,12-5-320,32-6-128,-5-9-960,-9-11-5065</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0:08.436"/>
    </inkml:context>
    <inkml:brush xml:id="br0">
      <inkml:brushProperty name="width" value="0.05" units="cm"/>
      <inkml:brushProperty name="height" value="0.05" units="cm"/>
      <inkml:brushProperty name="color" value="#E71224"/>
    </inkml:brush>
  </inkml:definitions>
  <inkml:trace contextRef="#ctx0" brushRef="#br0">0 0 13947,'0'0'4329</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21:53.855"/>
    </inkml:context>
    <inkml:brush xml:id="br0">
      <inkml:brushProperty name="width" value="0.05" units="cm"/>
      <inkml:brushProperty name="height" value="0.05" units="cm"/>
      <inkml:brushProperty name="color" value="#E71224"/>
    </inkml:brush>
  </inkml:definitions>
  <inkml:trace contextRef="#ctx0" brushRef="#br0">1 285 8194,'0'0'7433,"2"-11"-6335,8-37-587,-9 46-503,0-1 1,0 1 0,0 0 0,1 0 0,-1-1-1,1 1 1,-1 0 0,1 0 0,0 1-1,0-1 1,0 0 0,0 0 0,0 1-1,0-1 1,0 1 0,1 0 0,-1 0-1,0 0 1,1 0 0,-1 0 0,1 0-1,2 0 1,5-2-24,98-36 163,226-48-1,-280 75-224,32-5-427,177-10 1,89 24-2510,-202 4 2521,-121 0 278,44 9 0,18 0-250,-54-8 492,196 13 193,-123-4-20,-1-4 0,1-6-1,172-18 1,128-2 407,-100 10-210,-205 3-322,0 4 1,0 5 0,151 24-1,304 41-5,-172-69-120,-110-5 78,-66 27-73,-26-1 177,-57-12-160,203 39 0,-268-36 28,-1-3-1,77 1 1,128-15 46,-48 0-100,305-2 50,-293 18 1762,-112-26-1520,-87 16-573,-15-1-397,0 1 0,0 0 0,0 2 0,28 5 0,-31-3-2179</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8.943"/>
    </inkml:context>
    <inkml:brush xml:id="br0">
      <inkml:brushProperty name="width" value="0.2" units="cm"/>
      <inkml:brushProperty name="height" value="0.2" units="cm"/>
      <inkml:brushProperty name="color" value="#008C3A"/>
    </inkml:brush>
  </inkml:definitions>
  <inkml:trace contextRef="#ctx0" brushRef="#br0">0 300 744,'0'0'272,"0"0"-156,25 5-30,-4-2-71,32 7 29,-1-4 1,25-1-45,-36-5 20,110-2-116,-132 1 13,1-1 0,0-1 0,-1-2-1,0-1 1,0 0 0,7-4 83,-22 7-20,0 1-1,0-1 1,1 2 0,-3-3 0,3 1-1,-3 0 1,3 0 0,-2-2 0,-1 2-1,1 0 1,0-2 0,0 0 0,0 2-1,-1-2 1,0 1 0,-1-1 0,2 0-1,-2 1 1,1-1 0,-1 0 0,-1 0-1,2 1 1,-2-3 0,1 2 0,-1 1 0,0-1-1,0 0 1,-1-4 20,1-2 71,-2 0-1,1 0 1,-2-1-1,0 1 1,0 0-1,-1 0 1,1 0 0,-1 2-1,-1-2 1,0 1-1,0 1 1,-2-2-71,4 7 25,1 1-1,1 2 1,-2-2 0,2 1-1,-2 0 1,0-1 0,0 2 0,2-1-1,-2 0 1,0 1 0,0-1-1,1 1 1,-1 1 0,0-2 0,0 2-1,0-1 1,1 1 0,-1-2-1,0 2 1,0 0 0,-1 0 0,1 0-1,0 2 1,0-2 0,1 0-1,-1 1 1,0-1-25,-1 2 14,0-1 0,-1 2 0,1-1 0,0 0 0,0 1 1,-1 0-1,1 0 0,0 0 0,1 0 0,-1 1 0,1-1 0,0 2 0,1-2 0,-3 1 0,4 0 0,-5 5-14,-2 12 8,-1-1 1,2 1-1,0 1 1,2 0-1,-1 0 0,2 0 1,1 0-1,0 1 0,2-1 1,1 1-1,0 0 0,1-1 1,1 1-1,2 0 0,-1 0-8,-1-18-6,0 0-1,-1 1 0,2-1 1,0 0-1,-2-1 0,2 1 1,1-2-1,-1 2 0,0 0 1,0-2-1,1 2 0,0-2 1,-1 0-1,1 0 0,0 0 1,1 0-1,-1-1 0,0 1 1,2-1-1,-2 1 0,0-2 1,2 1-1,-2-2 7,0 2 1,1-1 0,-1-1-1,0 2 1,0-2 0,0 0 0,1 0 0,-1 0-1,0 0 1,0-2 0,1 2 0,-1-1 0,0 1 0,0-2-1,0 0 1,-1-1 0,1 2 0,1-1 0,-2-1 0,1 1-1,-1-1 1,1 0 0,-1 0 0,-1 0 0,1 0 0,0-1-1,3-2 0,13-38 24,12-19-50,-29 61 25,-1-1 0,1 1 0,-1-1 0,0 2 0,1-1 0,1 0 0,-2 1 1,0-1-1,2 1 0,-1-1 0,0 0 0,0 1 0,1-1 0,-2 1 0,2 1 0,0-2 0,-2 2 0,2-1 0,0 1 0,1 0 1,-3 0-2,1 0 0,-2 0 1,1 0-1,1 1 0,-2-1 0,1 0 1,0 2-1,-1-2 0,2 0 0,-2 1 0,1-1 1,1 2-1,-2-2 0,1 1 0,-1-1 0,1 2 1,-1-2-1,0 2 0,2-1 0,-2-1 0,1 2 1,-1-1-1,0-1 0,0 2 0,2 0 1,-2-1 1,7 34-3,-6-30 3,5 47 69,-3 0 0,-2 52-69,-1-80 7,0-21-5,0 0-1,0-1 1,0 1 0,0 0-1,0-1 1,1 1-1,-1 0 1,2-1 0,-2 1-1,1 0 1,-1-1-1,2 1 1,-1-2 0,0 3-1,1-3 1,-1 2-2,1-1 3,-1-1 0,0-1 0,-1 2-1,2-2 1,-1 2 0,1-2 0,-1 1 0,1-1 0,-2 0 0,1 2 0,0-2 0,1 0 0,-1 0 0,1 0 0,-1 0 0,0 0 0,1 0-1,-1 0 1,1 0 0,-1 0 0,0 0-3,4-2 6,-1 1 0,0-1 0,0 0 0,1 1 0,-1-2 0,0 1-1,-1-1 1,1 0 0,-1 0 0,1 0 0,-1-1 0,0 1 0,1 0 0,-1-2 0,0 2-1,-1-2-5,31-71 73,-16 32 64,-17 44-138,0 0 1,0 0-1,0-1 1,0 1 0,0 0-1,1 0 1,-1 0-1,0 0 1,0 0-1,0 0 1,0 0-1,0 0 1,0 0 0,0 0-1,0-2 1,0 2-1,0 0 1,0 0-1,0 0 1,0 0-1,0 0 1,1 0-1,-1 0 1,0 0 0,0 0-1,0 0 1,0 0-1,0 0 1,0 0-1,0 0 1,0 0-1,0 0 1,2 0-1,-2 0 1,0 0 0,0 0-1,0 0 1,0 0-1,0 0 1,0 0-1,0 0 1,0 0-1,1 0 1,-1 0-1,0 0 1,0 0 0,0 0-1,0 0 1,0 0-1,0 0 1,0 0-1,0 2 1,0-2-1,0 0 1,0 0-1,0 0 1,2 0 0,-2 0-1,0 0 1,0 0 0,7 17-18,5 42 5,-5-26 17,-5-29 1,-1 0 0,1 0 0,-1 1 0,0-2-1,1 0 1,1 2 0,-2-2 0,2 1-1,0 0 1,-2-1 0,2 1 0,0-1 0,0 0-1,-1-2 1,3 3 0,-3-1 0,3-2-5,-1 1 3,0 1 1,0-3 0,1 2 0,-1-1-1,1-1 1,0 2 0,-1-2 0,2 0-1,-2 0 1,0 0 0,2-2-1,-2 2 1,0-1 0,3-1-4,45-20 45,-45 17-14,-1 2 0,1 0 0,1 0 0,-1 0 0,0-1 1,0 3-1,2-1 0,-2 1 0,1 1 0,5-2-31,-12 4 5,2-2 0,-1 1 0,-1 1-1,2-1 1,-2 1 0,1-2 0,-1 2 0,2-1 0,-2 1 0,1 1 0,-1-1 0,1-1-1,-2 1 1,1-1 0,0 2 0,1-1 0,-2 0 0,1 1 0,1-2 0,-2 2 0,0-1-1,1 1 1,-1-1 0,0 1 0,0-1 0,1 1 0,-1 0-5,5 68-123,-5-17-809,0-42-607</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13.519"/>
    </inkml:context>
    <inkml:brush xml:id="br0">
      <inkml:brushProperty name="width" value="0.2" units="cm"/>
      <inkml:brushProperty name="height" value="0.2" units="cm"/>
      <inkml:brushProperty name="color" value="#008C3A"/>
    </inkml:brush>
  </inkml:definitions>
  <inkml:trace contextRef="#ctx0" brushRef="#br0">450 202 136,'0'0'96,"0"0"19,0 0-34,0 0 34,0 0-2,0-13-32,0 4-92,0 1 33,0 0 0,2-2 0,-2 2-1,1 1 1,0-1 0,1-2 0,1 2-1,-1 0 1,1 0 0,0 1 0,4-8-22,-1 7 55,-2 1 0,2-3 0,-2 2 1,0-1-1,0-1 0,-1 1 0,1-4-55,-4 13 28,0 0-4,0 0-6,0 0 15,0 0-1,-1 19-20,-2-6-10,-1 1 1,0-1-1,-1-1 1,0 1-1,-1-2 1,-1 2-3,-18 42 13,-101 231 71,29-46-28,55-143-44,-4-4 0,-45 68-12,49-86 9,41-74 22,1-1-44,0 0 0,-2 2 0,2-2 0,0 0 0,0 0-1,0 0 1,0 0 0,-1 1 0,1-1 0,0 0 0,0 0 0,0 0 0,0 2 0,0-2 0,0 0 0,0 0-1,0 0 1,0 2 0,0-2 0,0 0 0,0 0 0,0 1 0,0-1 0,0 0 0,0 0 0,0 2 0,0-2 0,0 0-1,0 0 1,0 0 0,0 1 0,0-1 0,0 0 0,0 0 0,0 0 0,0 2 0,1-2 0,-1 0 13,7 3-394</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14.569"/>
    </inkml:context>
    <inkml:brush xml:id="br0">
      <inkml:brushProperty name="width" value="0.2" units="cm"/>
      <inkml:brushProperty name="height" value="0.2" units="cm"/>
      <inkml:brushProperty name="color" value="#008C3A"/>
    </inkml:brush>
  </inkml:definitions>
  <inkml:trace contextRef="#ctx0" brushRef="#br0">162 0 32,'0'0'289,"0"0"-98,0 0-68,0 0-37,0 0 67,0 0-68,-2 6-22,-68 219 604,-3 10-424,69-216-230,-1-1-1,3 1 1,-1 0 0,1-2-1,1 10-12,2-25-1,-1-2 1,0 1-1,2 1 0,-2-1 0,0-1 1,1 2-1,-1-1 0,2-1 1,-2 2-1,1 0 0,0-2 0,-1 1 1,2-1-1,-2 2 0,1-2 0,1 1 1,-1-1-1,-1 0 0,1 2 1,1-2-1,-1 0 0,-1 2 0,2-2 1,-1 0-1,1 0 0,-1 0 0,0 0 1,40 6-14,-35-5 13,156 7-867,56-9 868,-174-2-521,-2-10-50</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14.992"/>
    </inkml:context>
    <inkml:brush xml:id="br0">
      <inkml:brushProperty name="width" value="0.2" units="cm"/>
      <inkml:brushProperty name="height" value="0.2" units="cm"/>
      <inkml:brushProperty name="color" value="#008C3A"/>
    </inkml:brush>
  </inkml:definitions>
  <inkml:trace contextRef="#ctx0" brushRef="#br0">20 71 248,'0'0'349,"0"0"-36,0 0-104,0 0-9,0 0-51,-3 3-93,1-1-56,0 1-1,0 0 1,1-1-1,-1 1 1,1 0-1,0 0 1,-1-1-1,2 1 1,-1 0-1,1 0 1,-2 1-1,2-1 1,-1 0-1,1 0 1,0 0-1,0 0 1,0 0-1,0 1 1,1-1-1,-1 0 1,0 0-1,2 0 1,-2 0 0,3 2 2,-2 0 0,2-2 1,0 2-1,-1 0 1,1-2-1,0 0 0,0 2 1,0-2-1,0 0 0,1 0 1,-1 0-1,1 0 0,3 2-2,4 2 6,0-1-1,2 0 1,-2-1-1,2 0 1,-2-1-1,2 0 0,0-1 1,-1-2-1,1 1 1,1-1-6,-13-1 2,-1-1 0,2-1 0,-2 2 0,1-1 1,-1 1-1,2-2 0,-2 1 0,1 1 0,-1-2 0,0 0 1,1 2-1,-1-1 0,0-1 0,0 2 0,0-1 0,2-1 1,-2 1-1,0 1 0,0-2 0,0 0 0,0 1 0,0 1 1,0-2-1,-2 1 0,2-1 0,0 2 0,0-2 0,-1 1-2,1-7 17,-1-3-1,-2 0 0,0 0-1,0 0 1,-1 0 0,1 0 0,-2-1-1,0 1 1,0 2 0,-1-1 0,0 1-1,-1-1 1,0 1 0,0 1 0,0-1-1,0 1 1,-1 1 0,-1-1 0,1 2-1,-1 0 1,0-1 0,-1 3-16,-7-1-44,14 10-327,21 11-377,10-7 9</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15.411"/>
    </inkml:context>
    <inkml:brush xml:id="br0">
      <inkml:brushProperty name="width" value="0.2" units="cm"/>
      <inkml:brushProperty name="height" value="0.2" units="cm"/>
      <inkml:brushProperty name="color" value="#008C3A"/>
    </inkml:brush>
  </inkml:definitions>
  <inkml:trace contextRef="#ctx0" brushRef="#br0">139 73 16,'0'0'108,"0"0"16,0 0 119,0 0 23,0 0 20,0 0-110,-11-13-63,-35-34-53,44 45-58,1 0-1,-1 2 0,1-1 1,0-1-1,-1 2 1,1-1-1,-1 1 0,1-2 1,0 2-1,-1-1 0,-1 1 1,2 0-1,0 0 0,-1-2 1,1 2-1,-1 0 1,-1 0-1,2 0 0,0 0 1,-1 0-1,1 2 0,-1-2 1,0 0-1,0 1 1,1-1-1,-1 0 0,1 2 1,0-2-1,-1 1 0,1 1 1,-1-2-1,1 1 0,0 1 1,-1 0-1,1-2 1,1 1-1,-2 1 0,1-1 1,0 1-1,1 0 0,-2-1 1,2 1-1,-1-1 0,1 1-1,-5 4-8,3 2 0,0-2-1,-1 1 1,2 1-1,-2-2 1,2 2-1,-1-2 1,2 2-1,-1 3 9,1-9-15,0-1-1,0 3 0,0-3 0,0 2 1,0-1-1,1 1 0,-1-1 1,0 1-1,2-2 0,-2 1 0,1 1 1,-1-1-1,2-1 0,-1 2 0,0-1 1,-1 0-1,2-1 0,-1 1 1,1-1-1,-1 1 0,0-1 0,2 1 1,-1 0-1,-1-1 0,1 1 1,0-1 15,4 1-37,1 1 0,0-1 0,-1 1 1,1-2-1,0-1 0,0 2 0,1-2 37,-4 0-6,2 0-1,-2 0 0,1 2 0,-1-2 1,1 1-1,0-1 0,-1 2 1,0-1-1,0 1 0,1 1 0,-1-1 1,0-1-1,0 2 0,0 1 1,1-1-1,-3 0 0,3 0 1,-3 0-1,3 0 0,-2 2 7,2 6 29,-1 0-1,1 0 1,-3 0-1,3 0 1,-4 2-1,2-2 1,-2 2-1,1-2 1,-1 3-29,2 116 263,-3-91-252,0 1 10,0-10 27,0-2-1,-1 2 1,-1 0-1,-5 13-47,6-33 34,-1-3 0,-1 1 1,2 0-1,-2 0 0,-1-1 0,1 0 0,0 1 1,-1-1-1,0-1 0,0 2 0,-2-2 0,2 1 1,-2-3-1,1 3 0,-1-3 0,0 3 1,1-3-1,-2 1-34,4-3 13,1-1 1,1 1-1,-2 0 1,2-2 0,-2 1-1,2 1 1,-2-2-1,1 1 1,0-1-1,0 0 1,-1 2-1,2-2 1,-2 0 0,0 0-1,2 0 1,-2 0-1,2 0 1,-2 0-1,-1-2-13,2 1 8,1 1 0,-1-2 0,1 2 0,0-1 0,-1-1 0,1 0-1,1 1 1,-2-1 0,1 1 0,-1-1 0,2 0 0,-1 1 0,0-1 0,1 1-1,-2-1 1,2 1 0,-1-1 0,1 0 0,-2-2-8,0-11 15,0 0 1,1-1-1,1 0 0,-2 0 1,4-14-16,-1 6-11,1 2-69,-1 0 1,2 2-1,1-3 0,2 3 0,-2-2 1,3 1-1,0 1 0,1-1 0,1 2 1,1 0-1,0 0 0,1 0 0,0 2 1,2-1-1,5-5 80,6-9-1019</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15.836"/>
    </inkml:context>
    <inkml:brush xml:id="br0">
      <inkml:brushProperty name="width" value="0.2" units="cm"/>
      <inkml:brushProperty name="height" value="0.2" units="cm"/>
      <inkml:brushProperty name="color" value="#008C3A"/>
    </inkml:brush>
  </inkml:definitions>
  <inkml:trace contextRef="#ctx0" brushRef="#br0">121 1 288,'0'0'285,"0"0"-11,0 0-23,0 0-73,0 0-70,0 0-28,-4 22 66,-38 329 335,37-311-458,-2 26-11,-1 2 0,-3-2 0,-13 39-12,24-102-24,0-3 11,0 0 1,0 2-1,0-2 0,0 0 0,0 0 0,0 0 0,0 0 0,0 1 0,0-1 1,0 0-1,0 0 0,0 0 0,0 2 0,0-2 0,0 0 0,0 0 0,0 0 0,0 0 1,-2 1-1,2-1 0,0 0 0,0 0 0,0 0 0,0 0 0,0 0 0,0 2 1,-1-2-1,1 0 0,0 0 0,0 0 0,0 0 0,0 0 0,0 0 0,-2 0 1,2 0-1,0 0 0,0 0 0,0 0 0,-1 1 0,1-1 0,0 0 0,0 0 0,0 0 1,0 0-1,-1 0 0,1 0 0,0-1 0,0 1 0,0 0 0,-2 0 0,2 0 1,0 0-1,0 0 0,0 0 0,0 0 0,-1 0 0,1 0 0,0 0 0,0 0 1,0-2-1,0 2 0,0 0 0,0 0 0,-2 0 0,2 0 0,0-1 13,-8-12-540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16.187"/>
    </inkml:context>
    <inkml:brush xml:id="br0">
      <inkml:brushProperty name="width" value="0.2" units="cm"/>
      <inkml:brushProperty name="height" value="0.2" units="cm"/>
      <inkml:brushProperty name="color" value="#008C3A"/>
    </inkml:brush>
  </inkml:definitions>
  <inkml:trace contextRef="#ctx0" brushRef="#br0">1 115 272,'0'0'568,"0"0"-288,0 0-240,0 0 32,0 0-64,0 0-8,0 0 8,134-102-8,-98 92 0,-3 7 16,-1 3-16,-14 3-184,-12 41-200,-6-1-96</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16.554"/>
    </inkml:context>
    <inkml:brush xml:id="br0">
      <inkml:brushProperty name="width" value="0.2" units="cm"/>
      <inkml:brushProperty name="height" value="0.2" units="cm"/>
      <inkml:brushProperty name="color" value="#008C3A"/>
    </inkml:brush>
  </inkml:definitions>
  <inkml:trace contextRef="#ctx0" brushRef="#br0">0 204 104,'0'0'243,"0"0"23,0 0-72,0 0-62,0 0-29,0 0-2,1 9-13,-1-7-86,0 0 1,2 1-1,-2-2 1,0 1-1,1 0 0,-1-1 1,2 2-1,-2-1 1,1-1-1,-1 1 0,1 0 1,1-1-1,-1 1 1,-1-1-1,2 1 1,-1-1-1,0 1 0,1-2 1,-1 2-1,1-1 1,-1 1-1,1-2 0,-1 1 1,2-1-1,-2 2 1,1-2-3,3 2 1,1-2 1,1 1 0,-2-1 0,1 0 0,0 0-1,1-1 1,-2 1 0,1-2 0,4-1-2,66-24-128,-61 19 35,1 2-1,-1 1 1,1 0-1,1 0 1,-2 2-1,13 0 94,-28 3 70,0 0 34,0 0-36,-2 68 430,0-47-547,1-1 1,1 2-1,0-1 1,1-1 0,2 3-1,0-3 1,0 1 48,2-9-558</inkml:trace>
  <inkml:trace contextRef="#ctx0" brushRef="#br0" timeOffset="1">374 0 840,'0'0'528,"0"0"-384,0 0-144,0 0-72,0 0-160,0 0-864</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51:17.121"/>
    </inkml:context>
    <inkml:brush xml:id="br0">
      <inkml:brushProperty name="width" value="0.2" units="cm"/>
      <inkml:brushProperty name="height" value="0.2" units="cm"/>
      <inkml:brushProperty name="color" value="#008C3A"/>
    </inkml:brush>
  </inkml:definitions>
  <inkml:trace contextRef="#ctx0" brushRef="#br0">0 689 512,'0'0'221,"0"0"-92,0 0-96,20-22-25,-6 6-21,11-9-53,0-2 1,-2-2 0,0-1-1,-2 0 1,3-9 65,-6 1 51,-3 0 0,-1-2 1,-2 1-1,-1-1 1,-1-1-1,-3 0 0,0 0 1,-3-2-1,-1 2 0,-2-27-51,-1 68 70,-10 5 78,5 3-115,-1 0 1,2-1-1,0 1 1,-2 2 0,3-2-1,-1 1 1,1-1-1,-1 2 1,3-1-1,-2 2-33,-3 10 30,2-1 0,1 2 0,2-1-1,-2 4-29,3-23 0,-1 31 16,-1 0 0,4 0 0,-1 1 0,2-1 0,4 21-16,-4-45 1,-1 1 0,1 1 0,1-2 0,-1 1 0,2-1 0,-1-1 0,1 2 0,1-3 0,0 3 0,-1-2 0,1 0 0,1-2 0,0 2 0,0-2 0,0 1 0,0-1 0,2 0 0,-2-1 0,1 0 0,2-1-1,-3 1-5,0-2-1,0 1 1,0-1-1,1 0 0,0-2 1,0 1-1,-1 0 0,1-1 1,0-1-1,0 0 1,-1 0-1,1 0 0,-1 0 1,2-1-1,-2-1 1,1 0-1,1-1 6,-4 0-48,1 0 1,0 0-1,-1 0 1,1-1-1,-2 0 0,2 1 1,-2-2-1,0 0 1,1 0-1,-1 1 0,0-3 1,0 3-1,-1-3 1,1 1-1,-1 1 0,0-1 1,0 0-1,-2-1 1,2 1-1,-2 0 0,2-7 48,0-3-165,0 0-1,0 0 0,-2 1 1,0-15 165,-1 28 19,0 2 0,0-2 0,0 2 0,-1-1 0,1 1 0,0-2 0,0 2 0,0-1 0,0 1 0,-1-2 0,1 2 0,0-1 0,0 1 0,-2-2 0,2 2 0,0 0 0,-1-2 0,1 2 0,-2 0 0,2-1 0,0 1 0,-1 0 1,1-2-1,-1 2 0,1 0 0,-2 0 0,2-1 0,-1 1 0,1 0 0,-2 0 0,2 0 0,-1 0 0,1 0 0,-1 0 0,1 0 0,-2 0 0,1 0 0,1 0 0,-2 0 0,2 0 0,-1 0 0,1 0 0,-2 0 0,2 0 0,-1 1 0,1-1 0,-1 0 0,1 0 0,-2 2 0,2-2 1,0 0-20,-4 1 38,0 3 1,1-3-1,-1 1 1,1 1-1,-1-2 1,1 3-1,-1-1 1,1-2-1,-1 6-38,-2-1 17,2 2-1,0 0 0,-1 0 1,3 0-1,-1 0 0,0-1 1,0 1-1,0 2 0,2-2 1,-2 1-1,3-1 0,-1 2 1,-1-2-1,2 1 0,0-1 1,2 1-1,-2 1 0,1-2 1,0 1-1,1-1 0,2 6-16,-3-7 1,2 1-1,0-2 1,0 0-1,1 1 1,-1-1-1,1 0 1,0 1-1,1-1 1,-1-1-1,0 1 0,2-1 1,-2-1-1,2 1 1,-1 0-1,1-2 1,-1 2-1,1-2 1,1 0-1,-1 0 1,1-1-1,-2 1 1,2-1-1,-1-1 1,1 1-1,2-1 0,23 3-331,-8-4-213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28.041"/>
    </inkml:context>
    <inkml:brush xml:id="br0">
      <inkml:brushProperty name="width" value="0.2" units="cm"/>
      <inkml:brushProperty name="height" value="0.2" units="cm"/>
      <inkml:brushProperty name="color" value="#66CC00"/>
    </inkml:brush>
  </inkml:definitions>
  <inkml:trace contextRef="#ctx0" brushRef="#br0">1 238 144,'0'0'79,"0"0"18,0 0-16,0 0 19,0 0-29,0 0 6,0 0 7,0 0-13,0 0-23,0 0-28,0 0-25,0 0 24,0 0-25,0 0 20,0 0 3,0 0 54,0 0 122,0 0 7,0 0-63,0 0-6,0 0-62,0 0 29,0 0-32,0 0 20,0 0-41,13 66 303,-7-47-325,-3-4-22,2 0 1,0-1-1,1 0 0,0 0 1,1 0-1,4 5-1,-11-18 0,1-1 0,1 1 0,-1 0 1,0 0-1,0-1 0,0 1 0,0-1 0,0 1 0,1-1 1,-1 1-1,0-1 0,0 0 0,1 0 0,-1 1 1,0-1-1,1 0 0,-1 0 0,0 0 0,0-1 0,1 1 1,-1 0-1,0 0 0,1-1 0,-1 1 0,0 0 0,0-1 1,1 0-1,32-17 76,-4-9-79,-1-2 0,-2-1 0,5-8 3,22-24-13,160-153 102,-213 214-168,0 0 0,1 0 0,-1 0 1,0 0-1,1 1 0,-1-1 0,0 0 0,1 1 0,-1-1 1,1 1-1,0-1 0,-1 1 0,1 0 0,-1 0 0,1-1 1,0 1 78,7-1-584,0-1-41</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00.312"/>
    </inkml:context>
    <inkml:brush xml:id="br0">
      <inkml:brushProperty name="width" value="0.2" units="cm"/>
      <inkml:brushProperty name="height" value="0.2" units="cm"/>
      <inkml:brushProperty name="color" value="#66CC00"/>
    </inkml:brush>
  </inkml:definitions>
  <inkml:trace contextRef="#ctx0" brushRef="#br0">61 271 40,'0'0'225,"0"0"-82,0 0 16,0 0 21,0 0-43,0-4-13,2-57 565,0 37-656,-1 1 1,0-1 0,-2 1 0,-1 0-1,-1-1 1,-6-21-34,9 44 9,0 0-1,0 0 0,-1-1 1,1 1-1,0 0 1,-1 0-1,1 0 1,-1 0-1,1 0 1,-1 0-1,0 0 1,1 0-1,-1 1 1,0-1-1,0 0 1,0 0-1,1 0 1,-1 1-1,-1-1-8,-6 12 85,0 38-48,-7 113-275,7 60 238,8-222-20,0 0 0,0 0 0,0 0 0,0 0 0,0-1-1,0 1 1,0 0 0,0 0 0,0 0 0,0 0 0,1 0-1,-1 0 1,0 0 0,0 0 0,0 0 0,0 0 0,0 0-1,0 0 1,0 0 0,1 0 0,-1 0 0,0 0 0,0 0-1,0 0 1,0 0 0,0 0 0,0 0 0,0 0 0,1 0-1,-1 0 1,0 0 0,0 0 0,0 0 0,0 0 0,0 0-1,0 0 1,0 0 0,1 0 0,-1 0 0,0 0 0,0 0-1,0 1 1,0-1 0,0 0 0,0 0 0,0 0 0,0 0-1,0 0 1,0 0 0,0 0 0,0 0 0,0 1 0,0-1-1,1 0 1,-1 0 0,0 0 0,0 0 0,0 0 20,3-14-415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50.139"/>
    </inkml:context>
    <inkml:brush xml:id="br0">
      <inkml:brushProperty name="width" value="0.2" units="cm"/>
      <inkml:brushProperty name="height" value="0.2" units="cm"/>
      <inkml:brushProperty name="color" value="#008C3A"/>
    </inkml:brush>
  </inkml:definitions>
  <inkml:trace contextRef="#ctx0" brushRef="#br0">0 0 608,'0'0'440,"0"0"-274,0 0-136,0 0-10,0 0-22,0 0 11,17 6-1,50 15 68,2-5 1,2-4-1,2-2-76,306 50 222,-3 0-148,87-19 43,-76-9-40,20 23-77,1014 158 40,109-57-4,-264-29-6,-411-48-1135,247-40 1105,-1065-39-903</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00.852"/>
    </inkml:context>
    <inkml:brush xml:id="br0">
      <inkml:brushProperty name="width" value="0.2" units="cm"/>
      <inkml:brushProperty name="height" value="0.2" units="cm"/>
      <inkml:brushProperty name="color" value="#66CC00"/>
    </inkml:brush>
  </inkml:definitions>
  <inkml:trace contextRef="#ctx0" brushRef="#br0">323 47 96,'0'0'225,"0"0"-63,0 0-38,0 0-6,-21-6 23,-66-13 5,85 19-139,-1 0-1,1-1 0,-1 1 1,0 1-1,1-1 0,-1 0 1,0 1-1,1-1 1,-1 1-1,1 0 0,-1 0 1,1 0-1,0 0 0,-1 0 1,1 0-1,0 1 1,0-1-1,0 1 0,0-1 1,0 1-1,0 0 0,0 0 1,0 0-1,1 0 1,-1 0-1,0 3-6,-5 4 21,-9 10 17,1 2 0,1 0 0,1 0 0,2 1 0,0 1 0,1 0-1,1 0 1,1 1 0,1 0 0,-2 16-38,0 11 74,2-1-1,2 1 1,2 1-1,4 36-73,0-77-2,0-1-1,1 1 1,0 0-1,1-1 1,0 1-1,0-1 0,1 0 1,1 0-1,-1 0 1,2-1-1,-1 0 1,1 0-1,1 0 1,0-1-1,0 1 0,0-2 1,8 7 2,-4-5 6,0-1 1,0 0-1,1-1 1,0 0-1,0 0 0,1-2 1,0 1-1,0-2 1,0 0-1,0 0 1,1-1-1,0-1 0,9 1-6,-2-2 4,0-1 0,0 0 0,0-2 0,0-1-1,-1 0 1,1-1 0,-1-1 0,0-1 0,0-1-1,0-1 1,-1-1 0,-1 0 0,1-1-1,-1-1 1,-1-1 0,0-1 0,-1 0 0,0-1-1,10-13-3,-6 8 11,-2-1-1,0-1 0,-2 0 0,0-1 0,-1-1 0,-2-1 0,0 0 0,-1 0 0,3-15-10,-10 25 7,-1 0 0,-1 0 0,0 0 0,-1-1 0,0 1 0,-2-1 0,1 0 0,-2 1 0,0-1 0,-1 0 0,0 1 0,-1 0 0,-1-1 0,0 1 0,-1 1 0,0-1 0,-1 1-1,-4-7-6,-7-10 93,-1 1-1,-18-23-92,28 43 12,1-1-1,-2 1 1,1 1 0,-1 0-1,-1 0 1,1 0 0,-1 1-1,0 1 1,-10-5-12,18 10-20,0 0 0,-1 0 0,1 0-1,0 1 1,-1-1 0,1 1 0,-1-1 0,1 1 0,-1 0 0,1 0 0,-1 0-1,1 0 1,-1 0 0,1 1 0,0-1 0,-1 1 0,1-1 0,-1 1 0,1 0 0,-2 1 20,0 0-88,0 1 1,0 0 0,1 0 0,0 0-1,-1 0 1,1 0 0,0 1-1,1-1 1,-1 1 0,-1 3 87,-14 26-1031</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03.941"/>
    </inkml:context>
    <inkml:brush xml:id="br0">
      <inkml:brushProperty name="width" value="0.2" units="cm"/>
      <inkml:brushProperty name="height" value="0.2" units="cm"/>
      <inkml:brushProperty name="color" value="#66CC00"/>
    </inkml:brush>
  </inkml:definitions>
  <inkml:trace contextRef="#ctx0" brushRef="#br0">336 59 96,'0'0'283,"0"0"-69,0 0-66,0 0 17,0 0 32,0 0-25,0-8-25,4-42 57,-4 50-163,0 0 27,0 0-24,0 0-16,0 0-48,0 0 53,0 0 6,0 0 16,0 0 34,0 0-4,0 0 31,0 0 3,0 0-87,0 0-41,0 0-5,0 0-22,-1 15-60,-6 9 102,0-1 0,-2 0 0,-8 17-6,-1 4 38,-50 117 29,17-45-70,5 3 1,-22 92 2,66-203 7,-5 32-12,-14-40-709,3-2-28</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04.479"/>
    </inkml:context>
    <inkml:brush xml:id="br0">
      <inkml:brushProperty name="width" value="0.2" units="cm"/>
      <inkml:brushProperty name="height" value="0.2" units="cm"/>
      <inkml:brushProperty name="color" value="#66CC00"/>
    </inkml:brush>
  </inkml:definitions>
  <inkml:trace contextRef="#ctx0" brushRef="#br0">0 67 208,'0'0'267,"0"0"-73,0 0 27,0 0-3,0 0 45,0 0-7,2-11-127,3-35-78,-1 37-57,0 10-11,3 8-18,-7-9 34,17 38 57,-2 1 0,-1 0 0,-2 1 0,1 11-56,26 167 197,-3-18-148,-36-198-53,2 6 12,0 0 0,0 0 0,0 0 0,1-1-1,0 1 1,0-1 0,2 2-8,-4-7 3,1 0 0,-1-1 1,1 1-1,0 0 0,-1-1 0,1 1 0,0-1 0,0 1 1,0-1-1,0 0 0,0 0 0,1 0 0,-1 0 0,0 0 0,0 0 1,1-1-1,-1 1 0,0-1 0,1 1 0,-1-1 0,1 0 1,-1 0-1,0 0 0,1 0 0,-1-1 0,2 0-3,6-1 3,0 0 0,0-1 0,-1-1 0,1 1 0,-1-2-1,0 1 1,0-1 0,-1-1 0,1 1 0,2-4-3,83-73 31,-70 60-28,-12 10-2,73-66 80,-4-3 0,37-51-81,-108 118-95,-17 23-286,-11 13-458,-6 2-199</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22.776"/>
    </inkml:context>
    <inkml:brush xml:id="br0">
      <inkml:brushProperty name="width" value="0.2" units="cm"/>
      <inkml:brushProperty name="height" value="0.2" units="cm"/>
      <inkml:brushProperty name="color" value="#66CC00"/>
    </inkml:brush>
  </inkml:definitions>
  <inkml:trace contextRef="#ctx0" brushRef="#br0">113 55 8,'0'0'876,"0"0"-370,0 0-250,0 0-132,-4 0 25,-10 0 52,10 0-62,4 0-72,0 0-38,0 0-46,0 0 11,-26-28 148,20 25-147,6 3 10,-1-1 0,0 1-1,0 0 1,0-1 0,1 1 0,-1 0 0,0-1 0,0 1 0,1-1 0,-1 1 0,0-1 0,1 1-1,-1-1 1,0 0 0,1 1 0,-1-1 0,1 0 0,-1 0 0,1 1 0,0-1 0,-1 0 0,1 0-1,0 0 1,-1 1 0,1-1 0,0 0 0,0 0 0,0-1-5,-9-2-57,6 78-65,-11 60 122,5-59 140,1 63-140,9-133-453,2-23 214,1-11-290,5-7-633</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23.343"/>
    </inkml:context>
    <inkml:brush xml:id="br0">
      <inkml:brushProperty name="width" value="0.2" units="cm"/>
      <inkml:brushProperty name="height" value="0.2" units="cm"/>
      <inkml:brushProperty name="color" value="#66CC00"/>
    </inkml:brush>
  </inkml:definitions>
  <inkml:trace contextRef="#ctx0" brushRef="#br0">344 1 72,'0'0'117,"0"0"-43,0 0 3,0 0 66,0 0-31,-19 0-16,-63 5-42,78-4-42,-1 0-1,0 0 0,1 0 0,-1 1 0,1 0 0,-1 0 0,1 0 0,0 0 1,0 1-1,0-1 0,0 1 0,0 0 0,1 1 0,-1-1 0,0 2-11,-8 6 47,-2 3 9,0-1 0,1 2 0,1 0 0,1 1 0,0 0 0,1 0 0,0 1 0,1 0 0,1 1 0,1 0 0,1 1-56,-4 11 35,2 0-1,1 0 0,2 1 0,1-1 0,1 1 0,1 17-34,2-34 1,1 0 0,0 0-1,1 0 1,0 0-1,1-1 1,1 1-1,0-1 1,1 1 0,0-2-1,1 1 1,3 6-1,-2-10-1,-1 0 1,1 0-1,1 0 1,-1-1-1,1 0 0,1 0 1,-1-1-1,2 0 1,-1 0-1,1-1 1,-1-1-1,1 0 1,1 0-1,5 1 1,-4-1 5,1-2-1,-1 0 1,1 0 0,0-1 0,0-1-1,0 0 1,0-1 0,0 0-1,0-1 1,0-1 0,0 0-1,0 0 1,-1-2 0,1 1-1,-1-2 1,0 1 0,0-2 0,0 1-1,-1-2 1,0 0 0,0 0-1,0-1 1,-1 0-5,6-5 8,-1-1 1,0 0-1,0-1 0,-2-1 1,0 0-1,-1-1 0,0-1 0,-2 0 1,0 0-1,-1-1 0,-1 0 1,0 0-1,-2-1 0,1-5-8,-1-7 64,-2 0 0,-1 0-1,-2-1 1,-1 1 0,-2-1 0,-2-4-64,3 27-23,-2 1 0,1-1 0,-1 1 0,-1 0 0,1 0 0,-1 0 0,-1 0 0,0 1 0,0 0 0,-1 0 1,0 0-1,0 0 0,-1 1 0,0 0 0,0 1 0,0 0 0,-1 0 0,0 0 0,0 1 0,-1 0 0,0 1 0,1-1 0,-1 2 0,-1-1 0,1 2 0,0-1 1,-1 1-1,0 0 0,1 1 0,-6 0 23,5 1-906</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25.213"/>
    </inkml:context>
    <inkml:brush xml:id="br0">
      <inkml:brushProperty name="width" value="0.2" units="cm"/>
      <inkml:brushProperty name="height" value="0.2" units="cm"/>
      <inkml:brushProperty name="color" value="#66CC00"/>
    </inkml:brush>
  </inkml:definitions>
  <inkml:trace contextRef="#ctx0" brushRef="#br0">148 63 176,'0'0'123,"0"0"43,0 0 25,0 0 23,0 0-42,0 0-35,-13-14 904,13 12-1041,1 0 0,0 0 0,0 0-1,0 0 1,0 1 0,0-1 0,1 0-1,-1 0 1,0 1 0,1-1 0,0 1-1,-1-1 1,1 1 0,0 0 0,-1 0-1,1-1 1,0 1 0,0 0-1,1 0 1,2-2 4,0 1 0,0-1-1,1 1 1,-1 0-1,1 0 1,-1 1-1,3 0-3,-5 0-1,0 1 0,0 0 0,0 0-1,0 0 1,0 1 0,0-1-1,-1 1 1,1-1 0,0 1 0,0 0-1,0 0 1,0 1 0,-1-1-1,1 0 1,0 1 0,-1 0 0,0-1-1,1 1 1,-1 0 0,0 0-1,1 1 2,1 2-5,-1 0 0,0-1-1,0 1 1,0 1-1,-1-1 1,0 0-1,0 0 1,0 1 0,-1-1-1,1 1 1,-1 2 5,1 3-7,-1 0-1,0 0 1,-1-1 0,0 1 0,-1 0-1,0 0 1,-1 0 0,0 0 0,0 0 0,-1-1-1,-1 0 1,-2 5 7,-6 6 10,-2 0-1,0-2 0,-2 0 1,0 0-1,-1-2 1,0 0-1,-2-1 1,0 0-1,-1-2 0,0 0 1,-1-2-1,0 0 1,-1-1-1,-2-1-9,17-6 5,8-1-5,20-2-4,31-4 46,44-15 37,-44 7-332,0 3-1,0 1 0,30 2 254,-82 5-27,1 0 1,0 0-1,0 0 0,-1 0 0,1 0 0,0 0 0,0 0 0,0 1 0,-1-1 0,1 0 0,0 0 0,-1 1 1,1-1-1,0 0 0,-1 1 0,1-1 0,0 1 0,-1-1 0,1 1 0,-1-1 0,1 1 0,-1 0 1,1-1-1,-1 1 0,1 0 0,-1-1 0,1 1 0,-1 0 0,0-1 0,0 1 0,1 0 0,-1 0 0,0-1 1,0 1-1,0 0 0,0 0 0,0-1 0,0 1 0,0 0 0,0 0 0,0 0 0,0-1 0,0 1 1,0 0-1,-1 0 0,1-1 27,0 11-323</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26.002"/>
    </inkml:context>
    <inkml:brush xml:id="br0">
      <inkml:brushProperty name="width" value="0.2" units="cm"/>
      <inkml:brushProperty name="height" value="0.2" units="cm"/>
      <inkml:brushProperty name="color" value="#66CC00"/>
    </inkml:brush>
  </inkml:definitions>
  <inkml:trace contextRef="#ctx0" brushRef="#br0">401 22 88,'0'0'176,"0"0"-65,0 0-25,-22-3-14,-72-7-10,86 10-53,1 0-1,0 0 1,0 1 0,-1 0 0,1 0 0,0 1 0,0 0 0,0 0-1,1 0 1,-1 1 0,0 0 0,1 1 0,-6 3-9,-2 3 43,0 1 1,1 1 0,1 0-1,-6 7-43,4-4 78,4-4-47,1 1 0,0 0 0,0 1 0,2 0 0,0 0 0,0 1 0,1 0 0,1 0 0,0 0 0,1 1 0,1-1 1,0 1-1,0 4-31,-3 37 41,3 1 0,3 51-41,0-52 7,0-41-6,1 0 1,0-1-1,1 1 1,1-1-1,0 1 1,0-1-1,2 0 1,0-1-1,0 1 0,2-1 1,-1 0-1,2 0 1,-1-1-1,2 0 1,4 5-2,-4-7-3,0-1 1,1 0 0,1 0 0,-1-1-1,1 0 1,1-1 0,-1 0 0,1-1-1,0-1 1,1 0 0,0 0-1,-1-1 1,1-1 0,0 0 0,1-1-1,11 1 3,1-1 21,1-2-1,0-1 0,-1-1 0,0-1 0,1-2 1,-1 0-1,-1-2 0,1-1 0,-1 0 0,0-2 1,-1-1-1,0-1 0,-1-1 0,-1-1 0,0-2 1,0 1-1,-2-2 0,0-1 0,-1-1 0,16-19-20,-25 23 13,0 0-1,-1 0 0,0 0 0,-1-1 1,-1 0-1,0-1 0,-2 0 0,2-7-12,-1-4 73,-1 0 0,-1-1 0,-2 1 0,-1-24-73,0 43 5,-1-1 1,0 1 0,0 0-1,-1-1 1,0 1-1,-1 0 1,0 0 0,0 0-1,-1 0 1,0 1-1,-1-1 1,0 1 0,0-1-1,0 1 1,-3-2-6,-29-38 121,-21-20-121,44 53 4,-1 2 0,-1 0-1,1 0 1,-2 2 0,0 0 0,-13-7-4,19 14-54,1 0 1,-1 1-1,-1 0 1,1 0-1,0 1 1,0 1-1,-1 0 0,1 0 1,-1 1-1,1 0 1,-1 1-1,-2 0 54,-32 1-501,-23-2-505</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03.586"/>
    </inkml:context>
    <inkml:brush xml:id="br0">
      <inkml:brushProperty name="width" value="0.2" units="cm"/>
      <inkml:brushProperty name="height" value="0.2" units="cm"/>
      <inkml:brushProperty name="color" value="#66CC00"/>
    </inkml:brush>
  </inkml:definitions>
  <inkml:trace contextRef="#ctx0" brushRef="#br0">3977 601 160,'0'0'144,"0"0"1,0 0 2,0 0-19,0 0-26,-27-2 1481,3-6-1582,0 2 0,0 0 0,0 2 0,-1 0 0,0 2 0,1 0 0,-10 2-1,-19-2 6,-446-27 79,9 5-25,134 12 42,-79 19-102,-39 22-4,274-18 49,-63 18-45,191-21 24,-1-3 1,-27-3-25,-26 1 31,31 5-15,-41 1-8,42-7 283,92-4-293,1 0 1,0 1-1,0-1 1,0 0-1,0 0 1,1 0-1,-1 0 1,0 0-1,1 0 1,-1 0-1,1 0 1,0 0-1,0 0 1,0 0-1,0 0 1,0 0-1,0-1 2,0-65 62,-1-32 33,4 1 0,13-67-95,-11 126 58,0-1-1,-3-21-57,-2 61-23,0 1 1,0 0 6,-5 2 14,0 0 0,0 0 0,0 0 0,0 1 0,0 0 0,1 0 0,-1 0 0,1 0 0,0 1 0,0-1 1,0 1-1,0 0 0,1 1 0,-4 3 2,-7 7-12,-54 59-15,4 3-1,-21 33 28,192-282-148,-96 155 122,-5 7 26,0 1 0,0 1-1,0-1 1,8-6 0,-11 12-2,-1 1 0,1 0 0,0 0 1,0 0-1,0 0 0,0 1 0,0-1 0,1 1 0,-1 0 1,0-1-1,1 2 0,-1-1 0,0 0 0,1 1 0,-1-1 1,1 1-1,0 0 2,10 2-2,0 0 0,0 1-1,0 0 1,0 1 0,0 1 0,-1 0 0,1 1 0,-1 0 0,-1 1 0,1 1 0,-1 0 0,-1 0 2,74 39-3,-78-44 2,7 2-7,0 1-1,-1 0 1,1 1 0,-1 1 0,-1 0-1,0 1 1,2 1 8,-12-7 4,0 0 0,0 0 0,0 1 0,0-1-1,0 1 1,-1-1 0,0 1 0,0 0 0,0 0 0,0-1 0,0 4-4,0-4-3,-1 0 0,1 1 0,0-1 0,0 0 0,0 1 0,0-2 0,1 1 0,-1 0 0,1 0 0,0 0 0,0 0 0,0 0 0,1 0 3,4 7 66,1-2-400,-1-24-642,-7 6-414</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04.946"/>
    </inkml:context>
    <inkml:brush xml:id="br0">
      <inkml:brushProperty name="width" value="0.2" units="cm"/>
      <inkml:brushProperty name="height" value="0.2" units="cm"/>
      <inkml:brushProperty name="color" value="#66CC00"/>
    </inkml:brush>
  </inkml:definitions>
  <inkml:trace contextRef="#ctx0" brushRef="#br0">59 82 184,'0'0'467,"0"0"-32,0 0-190,0 0-133,0 0-52,0 0-20,-3 13 77,-23 114 349,-1 58-466,24-154 60,4-60 2,1-19-20,-3 10-47,3-1 1,1 0-1,2 1 1,1 0-1,2 0 0,2 1 1,4-9 4,-12 41 7,0 0 0,0 0 1,1 0-1,-1 1 0,1-1 1,0 1-1,1 0 0,0-1-7,-4 4 0,1 1-1,0-1 0,-1 1 1,1-1-1,0 1 0,0-1 1,0 1-1,-1 0 0,1-1 1,0 1-1,0 0 0,0 0 1,0-1-1,0 1 0,0 0 1,0 0-1,0 0 0,0 0 1,-1 0-1,1 0 0,0 1 1,0-1-1,0 0 0,0 0 1,0 1-1,0-1 0,0 0 1,-1 1-1,1-1 0,0 1 1,0-1-1,-1 1 0,1-1 1,0 1-1,-1 0 0,1-1 1,0 1-1,-1 0 0,1 0 1,-1-1-1,1 1 0,-1 0 1,1 0-1,-1 0 0,0 0 1,1 0 0,17 30 12,-1 0 1,-2 2 0,9 25-13,23 48 4,-46-104-4,0-1-1,0 1 1,0 0-1,0 0 1,0 0-1,1 0 1,-1-1-1,1 1 0,-1-1 1,1 1-1,-1-1 1,1 0-1,0 1 1,0-1-1,0 0 0,0 0 1,0 0-1,0-1 1,0 1-1,0 0 1,0-1-1,0 1 0,0-1 1,0 0-1,1 0 1,-1 0-1,0 0 1,0 0-1,0 0 0,0 0 1,1-1-1,-1 1 1,0-1-1,0 0 1,0 1-1,0-1 0,0 0 1,0 0-1,0 0 1,-1-1-1,1 1 1,0 0 0,6-5-5,0 1 1,-1-1 0,0 0 0,0-1 0,0 0 0,-1 0-1,0-1 1,5-7 4,2-6 7,-2 0 0,0-1 0,-1-1 0,-1 1 0,2-13-7,-14 63 79,2 1 0,1-1 0,2 20-79,0 23 127,-4-7-74,0-40-66,1 0-1,1 0 1,1 0 0,2 0 0,3 20 13,-5-42-43,0 0 0,0 0 0,0 0 1,0 0-1,0-1 0,0 1 1,0 0-1,1-1 0,-1 1 0,0-1 1,1 0-1,-1 1 0,1-1 1,0 0-1,-1 0 0,1 0 0,0 0 1,0 0-1,0 0 0,0-1 1,0 1-1,0 0 0,0-1 0,0 0 1,0 1-1,0-1 0,0 0 1,0 0-1,0 0 0,0 0 1,0-1-1,0 1 0,0 0 0,0-1 1,0 0-1,0 1 0,0-1 43,15-7-964</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06.693"/>
    </inkml:context>
    <inkml:brush xml:id="br0">
      <inkml:brushProperty name="width" value="0.2" units="cm"/>
      <inkml:brushProperty name="height" value="0.2" units="cm"/>
      <inkml:brushProperty name="color" value="#66CC00"/>
    </inkml:brush>
  </inkml:definitions>
  <inkml:trace contextRef="#ctx0" brushRef="#br0">1 260 120,'0'0'694,"0"0"-446,0 0-174,0 0 22,0 0 32,0 0-25,17-1-28,-5 0-71,1 0 1,-1-1-1,0-1 1,0 0-1,0 0 1,0-1-1,0-1 1,-1 0-1,0 0 1,0-1-1,4-3-4,-11 5 8,1 0 0,0-1 0,-1 1-1,0-1 1,0 0 0,0 0 0,-1-1 0,1 1 0,-1-1-1,-1 1 1,1-1 0,-1 0 0,0-2-8,-1 7 4,-1-1 1,1 0-1,-1 0 0,0 1 1,0-1-1,0 0 0,0 0 1,0 1-1,0-1 0,0 0 1,-1 0-1,1 1 0,-1-1 1,1 0-1,-1 1 1,1-1-1,-1 0 0,0 1 1,-1-2-5,1 2 3,-1-1 0,0 1 1,0-1-1,0 1 0,0 0 1,0 0-1,0 0 0,0 0 1,0 0-1,0 0 0,0 1 1,-1-1-1,1 1 0,0-1 1,-1 1-1,1 0 0,0 0 1,0 0-1,-2 0-3,0 1 9,0 0 1,0 0-1,0 0 1,1 1-1,-1-1 0,0 1 1,1 0-1,-1 0 1,1 0-1,0 0 0,-1 1 1,1 0-1,0-1 1,1 1-1,-1 0 0,0 0 1,1 0-1,0 1 1,0-1-1,-1 1-9,-9 16 77,0 1 0,-8 19-77,16-30 25,-1-2-18,2-1 1,-1 1 0,1 1-1,0-1 1,1 0 0,0 1-1,0-1 1,1 1 0,0 0-1,0-1 1,1 1 0,1 6-8,-1-14 0,1 0 0,0 0 0,-1-1 0,1 1 1,0 0-1,0 0 0,-1-1 0,1 1 0,0 0 0,0-1 0,0 1 1,0-1-1,0 0 0,0 1 0,0-1 0,0 0 0,0 1 0,0-1 1,0 0-1,0 0 0,0 0 0,0 0 0,0 0 0,1 0 1,-1 0-1,0 0 0,0 0 0,33-3 8,-22 0-13,1 0 0,-1-1 0,0-1-1,0 0 1,-1 0 0,1-1 0,-1 0 0,-1-1 0,1-1 0,-1 1 0,8-10 5,19-18-44,-2-1 0,12-18 44,-11 12-10,-31 36 18,-3 4 4,0 0 0,0 0 1,0 0-1,-1 0 0,1 0 1,0 0-1,-1-1 0,0 1 1,1-1-1,-1 1 0,0-1 1,0 1-1,-1-1 0,1 0 1,0-2-13,-1 5 69,0 0-48,0 45-90,1-39 70,1 0 1,-1 0-1,1 0 1,0 0-1,1 0 0,-1 0 1,1 0-1,0-1 1,1 0-1,-1 1 1,1-1-1,0-1 1,1 1-1,2 3-1,0-2 3,-2 1 0,1 0 0,0 1-1,-1 0 1,-1 0 0,1 0 0,1 6-3,-4-10 1,-1 0 0,0 0 0,0 0 0,-1 0 0,1 0 0,-1 0 0,0 1 0,0-1 0,0 0 0,-1 0 0,0 0 0,1 0 0,-1 0 0,-1 0 0,1 0 0,0-1 0,-1 1 0,0 0 0,0-1 0,0 1 0,0-1 0,-1 0 0,1 1 0,-1-1 0,-1 1-1,0 0 2,-1 0-1,0-1 1,0 1 0,-1-1-1,1 0 1,-1 0-1,1 0 1,-1-1-1,0 0 1,0 0 0,0-1-1,0 1 1,0-1-1,0-1 1,-1 1 0,-2-1-2,8-1-5,0 1 0,0-1 1,0 0-1,0 1 1,0-1-1,0 0 1,1 0-1,-1 1 1,0-1-1,1 0 1,-1 0-1,0 0 0,1 0 1,-1 0-1,1 0 1,0 0-1,-1 0 1,1 0-1,0 0 1,-1-1-1,1 1 1,0 0-1,0 0 1,0 0-1,0 0 0,0 0 1,0 0-1,0 0 1,1-1-1,-1 1 1,0 0-1,1 0 1,-1 0-1,1 0 5,11-44-203,2 25 179,1 1 0,0 1 0,2 0-1,0 1 1,2 1 0,-1 1 0,4-1 24,23-21 21,-35 29-17,1-1 0,-1 0 0,0-1 0,-1 0 0,0 0 0,0-1 0,-1 0 0,-1 0 0,0-1 0,-1 0 0,4-10-4,-10 22 6,0-1 1,0 1-1,0 0 0,0 0 0,0-1 1,0 1-1,0 0 0,0 0 0,0 0 1,0-1-1,-1 1 0,1 0 0,0 0 1,0-1-1,0 1 0,0 0 0,-1 0 1,1 0-1,0 0 0,0-1 0,0 1 1,-1 0-1,1 0 0,0 0 0,0 0 1,0 0-1,-1 0 0,1 0 0,0-1 1,0 1-1,-1 0 0,1 0 0,0 0 0,0 0 1,-1 0-1,1 0 0,0 0 0,-1 0 1,1 0-1,0 1 0,0-1 0,0 0 1,-1 0-1,1 0 0,0 0 0,0 0 1,-1 0-1,1 0 0,0 1 0,0-1 1,-1 0-7,-15 5 9,11-2-10,0 0 1,1 1-1,-1-1 0,1 1 0,0 0 0,0 0 0,0 0 1,1 1-1,-1-1 0,1 1 0,0 0 0,1 0 1,-1 0-1,1 0 0,0 0 0,0 0 0,0 1 0,1-1 1,0 1-1,0-1 0,0 1 0,1 0 0,0-1 1,0 1-1,0 0 0,1-1 0,0 1 0,0-1 1,0 1-1,1-1 0,0 1 0,0-1 0,0 0 0,0 0 1,1 0-1,1 2 1,35 31 39,9 10-19,-45-45-22,-1 1 0,0-1 1,1 1-1,-1-1 0,0 1 0,-1 0 1,1 0-1,-1 0 0,0 0 0,0 0 1,0 0-1,0 0 0,-1 0 0,1 2 2,-1-3 2,0 1-1,0 0 0,-1 0 0,1 0 0,-1-1 0,0 1 0,0 0 0,0-1 0,0 1 0,-1-1 0,1 1 0,-1-1 1,-1 2-2,1-3 0,1 0 1,-1 0 0,0-1 0,0 1 0,0 0 0,0-1 0,0 0-1,-1 1 1,1-1 0,0 0 0,-1 0 0,1 0 0,0-1 0,-1 1-1,1 0 1,-1-1 0,1 0 0,-1 1 0,1-1 0,-1 0 0,0-1-1,2 1-7,1-1 0,-1 1 0,0-1 0,1 0 0,-1 1 0,1-1 0,-1 0 1,1 0-1,0 1 0,-1-1 0,1 0 0,0 0 0,-1 0 0,1 0 1,0 1-1,0-1 0,0 0 0,0 0 0,0 0 0,0 0 0,0 0 1,0 0-1,0 1 0,0-1 0,0 0 0,1 0 0,-1 0 0,0 0 1,1 1-1,-1-1 0,1 0 7,9-32-281,-1 21 251,2 0-1,0 0 1,0 1 0,1 1-1,0 0 1,4-2 30,-6 5 7,-1 0-1,0 0 1,0 0 0,-1-1-1,0 0 1,0-1-1,-1 0 1,0 0 0,0-1-1,-1 0 1,-1 0-1,1 0 1,-2-1-7,-3 10 8,-1 0-1,1 0 1,-1 0-1,0 0 1,0 0-1,0 0 1,1 0-1,-1 0 1,0 0 0,0 0-1,-1 0 1,1 0-1,0 0 1,0-1-1,0 1 1,-1 0-1,1 0 1,0 0-8,-13-3 174,10 5-167,0 0 0,0 0 0,1 0 0,-1 0-1,0 0 1,0 1 0,1-1 0,-1 1 0,1 0 0,-1-1-1,0 2-6,-2 2 1,1-1-1,0 1 0,-1 0 0,2 1 0,-1-1 1,1 1-1,-1-1 0,1 1 0,1 0 0,-1 0 1,1 0-1,0 0 0,1 1 0,-1-1 0,1 1 1,1-1-1,-1 0 0,1 1 0,0-1 0,0 1 0,1 0 0,0-6 0,-1 0 0,1 0 0,-1 0 0,1 0 0,-1 0 0,1-1 0,0 1 0,-1 0 0,1 0 0,0-1 0,0 1 0,0 0 0,0-1 0,0 1-1,-1-1 1,1 1 0,0-1 0,0 1 0,0-1 0,0 0 0,0 1 0,0-1 0,1 0 0,-1 0 0,0 0 0,0 0 0,0 0 0,0 0 0,0 0-1,0 0 1,0 0 0,0-1 0,0 1 0,0 0 0,1-1 0,44-9-47,-27 0-27,-1-1-1,0 0 0,0-1 1,13-13 74,12-8-77,-32 29 128,-9 12 40,0 5-53,-2-11-36,1 1 0,0-1 0,-1 1 0,1-1 0,0 0 0,0 1 0,1-1 0,-1 0-1,0 0 1,1 0 0,-1 0 0,1 0 0,0 0 0,-1 0 0,1 0 0,0-1 0,0 1 0,0-1-1,0 1 1,1-1 0,-1 0 0,1 0-2,1 1-3,0-2-1,0 1 1,0 0-1,0-1 1,-1 0-1,1 0 1,0 0-1,0 0 1,0-1 0,0 1-1,0-1 1,0 0-1,2-1 4,5-2-30,1-1 1,0 0-1,-1-1 0,0 0 0,0-1 1,-1 0-1,0-1 0,7-7 30,-11 9-15,-1 0 1,1-1-1,-2 1 0,1-1 0,-1-1 1,0 1-1,2-4 15,-5 8 0,0 1 0,1-1 1,-1 0-1,-1 1 0,1-1 0,0 0 0,-1 0 0,1 0 1,-1 0-1,0 1 0,0-1 0,0 0 0,0 0 1,0 0-1,-1 0 0,1 0 0,-1 1 0,0-1 1,0 0-1,0 0 0,0 1 0,0-1 0,-2-1 0,2 2 8,0 1 0,-1 0-1,1 0 1,0 0 0,-1 0-1,1 0 1,-1 1 0,1-1-1,-1 0 1,1 1 0,-1-1-1,0 1 1,1-1 0,-1 1-1,0 0 1,1 0 0,-1-1-1,0 1 1,1 0 0,-1 1-1,0-1 1,1 0 0,-1 0-1,0 1 1,1-1 0,-1 1-1,1 0 1,-1-1 0,0 1-1,1 0 1,0 0 0,-1 0-1,1 0 1,0 0 0,-1 0-1,1 0 1,0 0 0,0 1-1,0-1 1,0 0 0,0 1-1,0-1 1,0 1 0,0 0-8,-5 16 21,0 1 0,1 0 0,1 0 0,0 0 0,2 1 0,0 5-21,1 123 174,2-78-117,-1-35-28,1 0-11,-1-1 0,-2 0 0,-1 0 0,-7 26-18,8-51 1,0-1 1,-1 0-1,0 1 0,-1-1 1,0-1-1,0 1 1,0 0-1,-1-1 1,-3 3-2,5-6 1,-1 0 0,0 0-1,0-1 1,-1 1 0,1-1 0,-1 0 0,1 0 0,-1-1 0,0 1-1,0-1 1,0 0 0,0-1 0,0 1 0,-1-1 0,-3 1-1,8-2 1,-1 0 1,0 1-1,0-1 1,0 0-1,0 0 1,0 0-1,0 0 1,0-1-1,1 1 0,-1 0 1,0-1-1,0 1 1,0-1-1,1 0 1,-1 0-1,0 1 1,0-1-1,1 0 1,-1 0-1,1-1 1,-1 1-1,1 0 0,0 0 1,-2-2-2,1-1 1,0 1 1,0-1-1,0 1 0,1-1 1,-1 0-1,1 0 0,0 0 1,0 0-1,0 0 0,1 0 1,-1-4-2,1-5-7,0 0 1,0 0-1,1 0 1,1 0-1,0 0 0,1 0 1,2-4 6,3-2-21,1 0 0,1 0 1,0 1-1,1 0 0,1 1 1,1 0-1,0 1 0,1 1 1,16-14 20,29-22-11,2 2 0,7 0 11,23-19 22,-64 47-10,43-35-12,-65 52-1,0-1 0,-1 1-1,0-1 1,0 0 0,0 0 0,0 0 0,-1-1 0,0 1-1,0-1 1,-1 0 0,2-3 1,-4 9 0,0 0-1,0-1 1,0 1 0,0-1-1,0 1 1,1-1 0,-1 1-1,0 0 1,0-1 0,0 1-1,0-1 1,0 1 0,0-1-1,-1 1 1,1-1 0,0 1-1,0 0 1,0-1 0,0 1-1,0-1 1,-1 1 0,1-1-1,0 1 1,0 0 0,-1-1-1,1 1 1,0 0 0,0-1-1,-1 1 1,1 0 0,-1 0-1,1-1 1,0 1 0,-1 0-1,1 0 1,0-1 0,-1 1 0,-21 1-4,-24 17 12,34-10 8,0 1 0,1 0 0,0 1 0,0 0 0,1 1-1,1 0 1,0 0 0,0 1 0,1 0 0,1 0 0,0 1 0,0 0 0,2 1 0,-1-1-1,2 1 1,0 0 0,0 0 0,2 1 0,-1-1 0,2 1 0,0-1 0,1 1 0,1 9-16,-1-19 4,0 0 1,1 0-1,-1 0 0,1-1 1,0 1-1,0 0 1,1-1-1,0 1 1,-1-1-1,1 1 1,1-1-1,-1 0 1,1 0-1,0 0 1,0 0-1,3 3-4,-2-3-1,1-1 0,-1 0-1,1 0 1,-1-1 0,1 1-1,0-1 1,0 0 0,1 0-1,-1 0 1,0-1 0,1 0-1,-1 0 1,0-1 0,1 1 0,4-1 1,3 0-68,-1 0 0,1-1 1,-1-1-1,0 0 1,1 0-1,-1-1 1,0-1-1,0 0 0,2-2 68,32-19-1032</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05.294"/>
    </inkml:context>
    <inkml:brush xml:id="br0">
      <inkml:brushProperty name="width" value="0.2" units="cm"/>
      <inkml:brushProperty name="height" value="0.2" units="cm"/>
      <inkml:brushProperty name="color" value="#008C3A"/>
    </inkml:brush>
  </inkml:definitions>
  <inkml:trace contextRef="#ctx0" brushRef="#br0">667 73 8,'0'0'211,"0"0"-11,0 0 29,0 0-34,0 0-64,0 0-39,13 14 420,53 14-450,0-1 1,3-5-1,0-3 1,0-1-1,1-6 0,37 0-62,-46-5 1,983 80 70,-597-52-86,-181-8 56,-92-21-183,59-10 142,-7-3-41,-224 7 36,-1 2 1,1-2-1,-1 0 0,0 1 1,1-1-1,-1 2 0,-1-2 0,2 0 1,-1 2-1,0-1 0,-1-1 1,2 2-1,-1-2 0,-1 1 0,2 1 1,-1 0-1,-1-2 0,1 1 1,-1 1-1,2-1 0,-2 1 0,0-1 1,1-1-1,-1 2 0,0 0 1,0-1-1,2 1 0,-2-1 0,0 1 1,0 0-1,0-1 5,3 56-43,-3-51 45,1 129-9,2-29 21,-5 1 0,-3-1 0,-5 0 1,-6 9-15,-2-17 14,-176 815 30,177-828-36,3-1-1,4 3 0,1-2 0,5 45-7,0-23 4,-4 1-1,-14 61-3,7-88 0,-5 12 1,5 4 1,4-3-1,-2 88-1,10-51 9,-7-1-1,-2 0 1,-8 1-9,14-73-32,-40-58 302,19-3-248,2-1 0,-1-3-1,1-1 1,-13-4-22,-59-18 105,-195-29 178,-86 5-283,-18 4-11,-212-18 36,-105 41-111,666 25 77,-3-2 0,1-4 1,-47-13 8,81 18-11,-2 0 0,1 1 1,0 2-1,0 0 1,-1 0-1,-5 3 11,6-1 4,2 0 0,-1-2 0,-1 0 0,2-2 0,-1 0 0,-1-1 0,-2 0-4,15 2-2,-1-1 0,-1 0 0,3-1 0,-1 2 0,-1-1 0,1-1 0,0 0 0,0 1 0,0-1 1,1 0-1,-1 0 0,0-1 0,0 1 0,2 0 0,-2-2 0,1 2 0,0 0 0,0-2 0,1 2 1,-1-2-1,1 1 0,1 1 0,-1-2 0,-1 0 0,2-1 2,-3-15-10,2-1 0,1 0 0,0 0 0,1-18 10,2-10 64,-3 1 16,-1 0-80,1 1 0,3-1 0,1 2 1,1-1-1,7-17 0,23-105 87,0-50-87,14-71 56,-33 185-15,-3-1 0,-2-50-41,-4 45 8,39-348 8,-27 340-31,3-1 0,30-89 15,76-234-50,-121 411 23,-1-2-1,-2 2 0,2-31 28,-5 34-9,1 0 0,2 0-1,0 2 1,10-29 9,-10 41-8,1 2-1,-1-2 0,0 0 1,-2 0-1,0 1 1,0-1-1,-1-11 9,8-38 94,-9 65-52,0 0-14,0 0-42,0 0 23,0 0-29,0 0-5,0 0 9,14-5 52,56-31-111,-56 28-61,0 0 1,0 0-1,0 2 0,0 0 0,2 1 0,-1 0 1,0 2-1,0 0 0,1 1 0,12-1 136,-10 6-788</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0.182"/>
    </inkml:context>
    <inkml:brush xml:id="br0">
      <inkml:brushProperty name="width" value="0.2" units="cm"/>
      <inkml:brushProperty name="height" value="0.2" units="cm"/>
      <inkml:brushProperty name="color" value="#66CC00"/>
    </inkml:brush>
  </inkml:definitions>
  <inkml:trace contextRef="#ctx0" brushRef="#br0">323 1 1024,'0'0'374,"0"0"-157,0 0-106,-21 1-23,-66 3 32,81-4-95,0 1 0,0 0 0,0 0 0,1 1 0,-1 0 0,0 0 0,1 0 0,-1 1 0,1-1 0,0 1 0,0 1 0,0-1 0,0 1 0,0 0 0,1 0 0,-2 2-25,-3 4 32,2 1 0,-1 0-1,1 0 1,1 1 0,-4 8-32,8-16 8,-13 27 38,2 1 0,1 1 1,-6 31-47,13-45 13,1 0 1,1 0 0,1 0 0,1 1 0,0-1 0,2 1 0,1 13-14,-1-28-3,0-1 1,0 1-1,0-1 1,0 1-1,1-1 1,0 0 0,0 0-1,0 0 1,0 0-1,0 0 1,1 0-1,0 0 1,0-1-1,0 1 1,0-1 0,0 0-1,1 0 1,1 1 2,1-1-9,-1 0 0,1 0 1,0 0-1,0-1 0,1 0 1,-1 0-1,0-1 1,1 0-1,-1 0 0,1 0 1,-1-1-1,1 0 9,12 0-28,1-2 0,0 0 1,-1-2-1,0 0 0,0-1 1,0 0-1,0-2 0,1-1 28,38-18-152,-1-2-1,14-11 153,-47 24-51,-2 0 0,0-1 0,-1-1-1,0-1 1,-2-1 0,11-13 51,-11 0-5,-12 22 262,-4 34-137,-1-5-109,0 0 0,2-1 0,0 1-1,0-1 1,2 0 0,0 0 0,1-1 0,1 1-1,3 2-10,-7-12-3,1 0 1,-1-1-1,2 0 0,-1 0 0,1 0 0,0-1 0,0 0 1,0 0-1,1 0 0,0-1 0,1 0 0,-1-1 0,1 1 0,-1-1 1,1-1-1,1 0 0,-1 0 0,0 0 0,1-1 0,-1 0 0,4 0 3,-11-2 1,10 1-29,1 0 0,-1-1-1,1 0 1,-1-1 0,2 0 28,-12 1-5,1 0 0,-1-1 0,0 1 0,0 0 0,0-1 0,0 1 0,1-1 0,-1 1 0,0-1 0,0 1-1,0-1 1,0 0 0,0 1 0,0-1 0,0 0 0,0 0 0,-1 0 0,1 0 0,0 0 0,0 0 0,0-1 5,-1 1-3,0-1 0,0 1 1,0-1-1,0 0 0,0 1 1,0-1-1,-1 0 0,1 1 0,-1-1 1,1 1-1,-1-1 0,1 1 0,-1-1 1,0 1-1,0-1 0,0 1 0,0 0 1,0 0-1,0-1 0,0 1 0,0 0 1,0 0 2,-16-16 4,0 0 1,-1 1 0,-17-11-5,17 14 33,1-1 1,0 0 0,1-2-1,1 0 1,-1-2-34,12 12 12,0 1 0,0-2-1,0 1 1,1 0 0,0-1 0,1 1 0,-1-1-1,1 0 1,0 0 0,1 0 0,0 0 0,0 0-1,0 0 1,1-1 0,0 1 0,0 0-1,2-7-11,0 8-1,0 0 0,0 0 0,0 0 0,1 1 0,0-1 0,0 1 0,1-1 0,-1 1 0,1 0 0,0 1-1,1-1 1,-1 1 0,1-1 0,0 1 0,0 1 0,0-1 0,0 1 0,5-2 1,-1-1-1,0 2 1,0-1-1,1 1 1,0 0-1,-1 1 1,1 0-1,0 1 1,1 0-1,-1 1 1,0 0-1,3 0 1,-10 2 0,0-1-1,-1 1 1,1-1-1,0 1 1,-1 0-1,1 0 1,-1 1 0,1-1-1,-1 0 1,0 1-1,1 0 1,-1-1-1,0 1 1,0 0-1,0 0 1,-1 0 0,1 0-1,0 0 1,-1 1-1,1-1 1,-1 0-1,0 1 1,0-1-1,1 2 1,4 11-6,0 1 0,-1-1 0,3 15 6,-3-10-7,17 95 27,-19-86-14,2 0 0,2 0 0,0 0 0,5 8-6,-12-36 0,0-1-1,0 1 1,0-1 0,0 0 0,1 1-1,-1-1 1,0 0 0,0 1-1,0-1 1,1 0 0,-1 1-1,0-1 1,0 0 0,1 1-1,-1-1 1,0 0 0,0 0-1,1 1 1,-1-1 0,0 0-1,1 0 1,-1 0 0,0 1-1,1-1 1,-1 0 0,0 0-1,1 0 1,-1 0 0,1 0-1,-1 0 1,0 0 0,1 0-1,-1 0 1,1 0 0,-1 0-1,0 0 1,1 0 0,-1 0-1,0 0 1,1 0 0,-1-1 0,1 1-1,-1 0 1,0 0 0,1 0-1,-1 0 1,0-1 0,0 1-1,1 0 1,-1 0 0,0-1-1,1 1 1,-1 0 0,0-1-1,0 1 1,0 0 0,1-1-1,-1 1 1,0 0 0,0-1-1,0 1 1,0-1 0,13-21-36,-4 0 17,59-133-22,-56 132 66,1 0 1,1 1 0,1 1-1,1 0 1,8-8-26,-22 27 4,1 0 0,-1 0 0,0-1 0,1 1 0,-1 0 0,1 1 1,-1-1-1,1 0 0,0 1 0,0 0 0,0 0 0,0-1 0,0 2 0,0-1 0,0 0 0,0 1 0,0-1 0,0 1 0,0 0 0,3 0-4,-1 1 13,0 0-1,-1 0 1,1 1-1,0-1 1,-1 1-1,1 0 0,-1 1 1,1-1-1,-1 1 1,0 0-1,0 0 1,1 1-13,13 13 44,-2 0 1,-1 1-1,0 1 0,-1 0 1,2 4-45,-13-18 1,2 2-75,0 0 0,1 0 0,0 0 0,0-1 1,0 0-1,6 4 74,1-2-654</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0.598"/>
    </inkml:context>
    <inkml:brush xml:id="br0">
      <inkml:brushProperty name="width" value="0.2" units="cm"/>
      <inkml:brushProperty name="height" value="0.2" units="cm"/>
      <inkml:brushProperty name="color" value="#66CC00"/>
    </inkml:brush>
  </inkml:definitions>
  <inkml:trace contextRef="#ctx0" brushRef="#br0">1 0 1312,'0'0'632,"0"0"-392,0 0-128,0 0 17,0 188 215,0-47 112,8-5-264,1-21-48,0-44-144,4-28-8,-5-5-408,5-5-144,-4-7-249</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0.996"/>
    </inkml:context>
    <inkml:brush xml:id="br0">
      <inkml:brushProperty name="width" value="0.2" units="cm"/>
      <inkml:brushProperty name="height" value="0.2" units="cm"/>
      <inkml:brushProperty name="color" value="#66CC00"/>
    </inkml:brush>
  </inkml:definitions>
  <inkml:trace contextRef="#ctx0" brushRef="#br0">1 247 688,'0'0'312,"0"0"-153,23-4-12,-10 2-123,26-4 41,0-2-1,-1-2 1,25-10-65,-34 10 15,39-15-61,-1-2 0,-1-3-1,23-17 47,-88 46-3,2 0-3,0 0 0,-1-1 0,1 1 0,-1-1 0,1 1 0,-1-1 0,0 0 0,0 0 0,0 0 0,0 0 0,0 0 0,0 0 0,-1-1 0,1 1 0,-1 0 0,1-1 0,-1 1 0,0-1 0,0 0 0,0 0 0,0 0 6,-1 3 4,-1-1 0,1 0 1,0 1-1,-1-1 0,1 1 0,0-1 0,-1 0 1,1 1-1,-1-1 0,1 1 0,-1-1 0,1 1 1,-1 0-1,1-1 0,-1 1 0,1-1 0,-1 1 1,0 0-1,1 0 0,-1-1 0,0 1 0,1 0 1,-1 0-1,0 0 0,1 0 0,-1-1 0,0 1 1,1 0-1,-1 0 0,0 0 0,1 1 0,-1-1-4,-28 0 103,24 1-77,-3 0 5,0 0 1,1 1-1,-1 0 1,0 0-1,1 1 0,0 0 1,-1 1-1,1-1 1,1 1-1,-1 1 1,0-1-1,1 1 1,0 0-1,0 1 1,1 0-1,-1-1 1,1 2-1,0-1 1,0 2-32,-2 1 24,1 1 1,0 0-1,1 0 1,0 1 0,0 0-1,1 0 1,0 0 0,1 0-1,1 0 1,0 1 0,0 0-1,0 9-24,2-19 1,1 0 0,-1 1 0,0-1 1,1 0-1,0 0 0,-1 0 0,1 1 0,0-1 0,0 0 0,0 0 0,0 0 0,1 0 0,-1-1 0,1 1 0,-1 0 1,1-1-1,-1 1 0,1 0 0,0-1 0,0 0 0,-1 1 0,1-1 0,0 0 0,0 0 0,1 0 0,-1 0 0,0-1 1,0 1-1,0-1 0,1 1 0,-1-1 0,1 1-1,12 1-1,1 0-1,0-1 1,1 0 0,7-2 1,-8 1 0,15-1-132,0-1 1,0-2 0,0-1 0,-1-2 0,0-1 0,0-1 0,-1-1 0,0-2 0,-1-1-1,0-1 1,-1-2 0,0 0 0,4-6 131,14-15-552</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1.381"/>
    </inkml:context>
    <inkml:brush xml:id="br0">
      <inkml:brushProperty name="width" value="0.2" units="cm"/>
      <inkml:brushProperty name="height" value="0.2" units="cm"/>
      <inkml:brushProperty name="color" value="#66CC00"/>
    </inkml:brush>
  </inkml:definitions>
  <inkml:trace contextRef="#ctx0" brushRef="#br0">237 89 8,'0'0'397,"0"0"62,0 0 29,0 0-78,0 0-125,2-15-106,3-44-91,-7 44-78,2 15-35,0 0-18,60 14 49,-65-14 13,0 1 0,0 0 0,0 0 0,0 0-1,0 0 1,0 1 0,1 0 0,-1 0 0,1 1 0,-1-1 0,1 1 0,-2 1-19,-7 6 41,0 1-1,1 0 1,0 0 0,-2 4-41,-18 24 93,2 1 1,-12 21-94,28-40-3,2 1-1,0 0 0,1 1 1,-7 22 3,15-38-1137,3-7 305</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1.767"/>
    </inkml:context>
    <inkml:brush xml:id="br0">
      <inkml:brushProperty name="width" value="0.2" units="cm"/>
      <inkml:brushProperty name="height" value="0.2" units="cm"/>
      <inkml:brushProperty name="color" value="#66CC00"/>
    </inkml:brush>
  </inkml:definitions>
  <inkml:trace contextRef="#ctx0" brushRef="#br0">1 151 1248,'0'0'328,"0"0"-24,0 0-152,0 0-120,0 0-8,0 0 128,55 115 97,-12-55-89,-4 3 24,8 1-160,-4-6 24,-8-7-48,-1-11-40,1-13-160,3-19-233,-3-8-191,-9 0-832</inkml:trace>
  <inkml:trace contextRef="#ctx0" brushRef="#br0" timeOffset="1">620 0 256,'0'0'1040,"0"0"-672,0 0-88,0 0-216,0 0-8,0 0 40,8 144 201,1-36-1,4-2-200,-5-11-40,1-17-56,-5-13-224,5-8-249,4-15-847</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2.110"/>
    </inkml:context>
    <inkml:brush xml:id="br0">
      <inkml:brushProperty name="width" value="0.2" units="cm"/>
      <inkml:brushProperty name="height" value="0.2" units="cm"/>
      <inkml:brushProperty name="color" value="#66CC00"/>
    </inkml:brush>
  </inkml:definitions>
  <inkml:trace contextRef="#ctx0" brushRef="#br0">1 93 328,'0'0'608,"0"0"-432,0 0-56,111-6 8,-63-1-96,12-5-32,30-13-64,-12 4-320,-5-1-560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3.248"/>
    </inkml:context>
    <inkml:brush xml:id="br0">
      <inkml:brushProperty name="width" value="0.2" units="cm"/>
      <inkml:brushProperty name="height" value="0.2" units="cm"/>
      <inkml:brushProperty name="color" value="#66CC00"/>
    </inkml:brush>
  </inkml:definitions>
  <inkml:trace contextRef="#ctx0" brushRef="#br0">48 0 1720,'0'0'801,"0"0"-377,0 0-96,0 0-200,0 0-16,-48 99-32,48 21 192,0 0-128,18-22-72,-1-32-72,-4-31-264,4-6-312,4-29-152,-8 0-409</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3.615"/>
    </inkml:context>
    <inkml:brush xml:id="br0">
      <inkml:brushProperty name="width" value="0.2" units="cm"/>
      <inkml:brushProperty name="height" value="0.2" units="cm"/>
      <inkml:brushProperty name="color" value="#66CC00"/>
    </inkml:brush>
  </inkml:definitions>
  <inkml:trace contextRef="#ctx0" brushRef="#br0">85 56 1320,'0'0'615,"0"0"-219,0 0-134,0 0-10,0 0 37,11-13-70,-9 9-216,1 1 1,0-1-1,1 1 1,-1 0-1,0 0 1,1 0-1,0 1 1,-1-1-1,1 1 1,0 0-1,0 0 1,1 0-1,-1 0 1,0 1-1,0 0 1,1 0-1,1 0-3,4 1 4,0 0 1,0 1-1,-1 0 0,1 0 0,0 1 0,-1 1 1,0 0-1,0 0 0,1 1 0,1 1-4,-5-3 4,58 24 26,-1 3-1,-1 2 1,57 39-30,-99-55-6,-1 0 1,0 0-1,-2 2 1,0 0-1,-1 1 0,3 5 6,-9-10-7,-2 1-1,1-1 1,-2 1-1,0 0 1,-1 1-1,0 0 1,-1 0-1,-1 0 1,0 1-1,-1 0 8,3 26-56,-2-1 1,-2 1-1,-2 0 0,-3 27 56,2-59-5,-1 0-1,-1 0 0,1-1 0,-1 1 0,-1-1 0,0 0 1,0 0-1,-1 0 0,0 0 0,0-1 0,-1 0 0,0 0 1,-1-1-1,0 1 0,0-1 0,0-1 0,-1 1 1,0-1-1,-6 3 6,-18 10 0,0-2 1,-1-1-1,-1-1 1,-23 5-1,39-13 4,-9 3 11,-1-2-1,0 0 1,0-2-1,-1-1 1,0-2-1,1 0 1,-9-2-15,23-1 15,0 0 1,0-2 0,0 1 0,0-2-1,1 0 1,-1 0 0,1-1 0,0-1-1,0 0 1,0-1 0,1-1 0,-1 0-1,2 0 1,-1-1 0,1-1 0,-1 0-16,10 7-5,1 1 0,-1-1 0,0 1 0,1-1 1,-1 1-1,1-1 0,-1 0 0,1 0 0,0 0 0,0 0 1,0 0-1,0 0 0,0 0 0,0 0 0,0 0 0,1 0 1,-1-1-1,1 1 0,0 0 0,0-1 0,-1 1 0,2 0 1,-1 0-1,0-1 5,1 0-23,0 1 0,0-1 0,1 0 0,-1 1 0,1 0 0,0-1 0,0 1 0,-1 0 0,2 0 0,-1 0 0,0 0 0,0 0 0,0 0 0,1 1 0,-1-1 0,2 0 23,14-7-157,-1 2-1,1 0 1,1 0 0,-1 2-1,4 0 158,-15 3-42,84-21-814</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4.001"/>
    </inkml:context>
    <inkml:brush xml:id="br0">
      <inkml:brushProperty name="width" value="0.2" units="cm"/>
      <inkml:brushProperty name="height" value="0.2" units="cm"/>
      <inkml:brushProperty name="color" value="#66CC00"/>
    </inkml:brush>
  </inkml:definitions>
  <inkml:trace contextRef="#ctx0" brushRef="#br0">9 21 768,'0'0'1961,"0"0"-1393,0 0-448,0 0-40,0 0-56,0 0 40,0 0-64,-9 0-88,14-6-280,7-1-264,-3-1-713</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4.369"/>
    </inkml:context>
    <inkml:brush xml:id="br0">
      <inkml:brushProperty name="width" value="0.2" units="cm"/>
      <inkml:brushProperty name="height" value="0.2" units="cm"/>
      <inkml:brushProperty name="color" value="#66CC00"/>
    </inkml:brush>
  </inkml:definitions>
  <inkml:trace contextRef="#ctx0" brushRef="#br0">1 1 888,'0'0'952,"0"0"-486,0 0-150,0 0-43,0 0-114,2 12-79,33 197 312,35 174-861,-57-344-910,-13-38 461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2.710"/>
    </inkml:context>
    <inkml:brush xml:id="br0">
      <inkml:brushProperty name="width" value="0.2" units="cm"/>
      <inkml:brushProperty name="height" value="0.2" units="cm"/>
      <inkml:brushProperty name="color" value="#008C3A"/>
    </inkml:brush>
  </inkml:definitions>
  <inkml:trace contextRef="#ctx0" brushRef="#br0">268 47 432,'0'0'368,"0"0"-144,0 0-102,0 0-34,0 0 20,0 0-22,0-8 21,0-22-42,0 22 31,0 8-46,0 0-16,-19 0 96,8 0-125,-1 2 1,1-1-1,1 1 1,-1 1-1,0 0 1,1 0-1,0 2 1,-1 0-1,1-1 1,0 1-1,1 2 1,0 0-1,0 0 1,-1 1-1,2 0 1,1-1-1,-2 3 1,2-2-1,0 1 1,0 1-1,0 1 1,2-2-1,-1 2 1,2 1-1,-2-1 1,2 0-1,1 1 1,-1-1-1,1 2 1,2-2-1,-2 2 1,1-1-1,1 4-5,1 6-3,0 2 0,0-2 0,3 0 0,0 4 3,-2-17-2,0 1 0,2-1 0,0 1 0,0-1 0,1-1 0,0 1 0,-1-1 0,3 0 0,-2 0 0,6 8 2,4 0-9,-1 1 0,2-3 0,-1 2 0,2-3 1,1 1-1,-1-1 0,1-2 0,0 0 0,2-2 0,-1-1 0,0 2 0,0-4 0,2 0 0,0-1 0,0 0 0,-1-2 1,1 0-1,0-3 0,15 2 9,-35-2-14,0 0 1,1 0 0,-1 0-1,0 0 1,2 0 0,-2 0-1,0 0 1,1-2 0,-1 2 0,0 0-1,2 0 1,-2 0 0,0 0-1,1 0 1,-1 0 0,0-1-1,0 1 1,1 0 0,-1 0-1,0 0 1,2-2 0,-2 2-1,0 0 1,0-2 0,0 2-1,1 0 1,-1 0 0,0-1-1,0 1 1,0 0 0,0-2-1,0 2 1,2 0 0,-2-1 0,0 1-1,0 0 1,0-2 0,0 2-1,0 0 1,0-1 0,0 1-1,0 0 1,0-2 0,0 2-1,0 0 1,-2-2 13,2-2-149,0-17-955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4.814"/>
    </inkml:context>
    <inkml:brush xml:id="br0">
      <inkml:brushProperty name="width" value="0.2" units="cm"/>
      <inkml:brushProperty name="height" value="0.2" units="cm"/>
      <inkml:brushProperty name="color" value="#66CC00"/>
    </inkml:brush>
  </inkml:definitions>
  <inkml:trace contextRef="#ctx0" brushRef="#br0">1 164 488,'0'0'1776,"0"0"-1215,0 0-193,0 0-272,0 0 8,125-58-80,-57 27-48,1-1 24,-4 6 0,-18 9-248,5 17-208,-22 0-169,-17 4-679</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5.180"/>
    </inkml:context>
    <inkml:brush xml:id="br0">
      <inkml:brushProperty name="width" value="0.2" units="cm"/>
      <inkml:brushProperty name="height" value="0.2" units="cm"/>
      <inkml:brushProperty name="color" value="#66CC00"/>
    </inkml:brush>
  </inkml:definitions>
  <inkml:trace contextRef="#ctx0" brushRef="#br0">1 26 480,'0'0'512,"0"0"-152,0 0 8,0 0-192,0 0 56,0 0-24,0 0-55,111 44-137,-37-65-16,-10 3-369,-12 1-735</inkml:trace>
  <inkml:trace contextRef="#ctx0" brushRef="#br0" timeOffset="1">598 10 432,'0'0'1072,"0"0"-872,0 0-104,0 0 96,0 0-56,0 0 24,0 0-112,26 12-48,-4-22-288,-5-2-968</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5.565"/>
    </inkml:context>
    <inkml:brush xml:id="br0">
      <inkml:brushProperty name="width" value="0.2" units="cm"/>
      <inkml:brushProperty name="height" value="0.2" units="cm"/>
      <inkml:brushProperty name="color" value="#66CC00"/>
    </inkml:brush>
  </inkml:definitions>
  <inkml:trace contextRef="#ctx0" brushRef="#br0">0 1 1792,'0'0'360,"0"0"-296,0 131 217,0-69-81,0 0-16,9-6-104,-1-9-40,1-12-40,-1-16-288,-3-11-369,-1-8-999</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5.951"/>
    </inkml:context>
    <inkml:brush xml:id="br0">
      <inkml:brushProperty name="width" value="0.2" units="cm"/>
      <inkml:brushProperty name="height" value="0.2" units="cm"/>
      <inkml:brushProperty name="color" value="#66CC00"/>
    </inkml:brush>
  </inkml:definitions>
  <inkml:trace contextRef="#ctx0" brushRef="#br0">13 158 1000,'0'0'592,"-2"-18"-182,-2-6-302,1 4 2,1-1 0,0 0-1,2-8-109,0 28 7,0 0-1,0-1 1,1 1-1,-1 0 1,0 0-1,1 0 0,-1 0 1,0 0-1,1 0 1,-1 0-1,1 0 1,0 0-1,-1 0 1,1 0-1,0 1 1,-1-1-1,1 0 1,0 0-1,0 1 1,0-1-1,0 0 0,0 1 1,0-1-1,0 1 1,0-1-1,0 1 1,0 0-1,0-1 1,0 1-1,0 0 1,0 0-1,0-1 1,0 1-1,0 0 1,1 0-1,-1 0 1,0 1-1,0-1 0,0 0 1,0 0-1,0 0 1,1 1-7,53 14 28,-19-1-11,-2 3 0,0 0 0,0 3 0,-2 0 0,-1 2-1,10 10-16,-22-16 2,0 1-1,-1 0 1,-1 2-1,0 0 1,-2 1-1,0 0 1,-1 1-1,-1 1 1,-2 0-1,3 7-1,-9-18 4,-1-1 0,0 1 0,-1 1 0,0-1 0,-1 1-1,0 0 1,-1 0 0,0 0 0,-1 0 0,0 0 0,-1 0 0,-1 0 0,0 0-1,0-1 1,-1 1 0,0 0 0,-1-1 0,-1 0 0,0 0 0,0 0-1,-1-1 1,0 0 0,-1 0 0,0 0 0,0-1 0,-1 0 0,-1 0 0,0-1-1,0 0 1,-1 0-4,-7 3-62,0-1-1,-1-1 0,-1-1 1,0 0-1,0-1 0,0-1 1,-1-1-1,0-1 0,-9 1 63,-38 4-903</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16.369"/>
    </inkml:context>
    <inkml:brush xml:id="br0">
      <inkml:brushProperty name="width" value="0.2" units="cm"/>
      <inkml:brushProperty name="height" value="0.2" units="cm"/>
      <inkml:brushProperty name="color" value="#66CC00"/>
    </inkml:brush>
  </inkml:definitions>
  <inkml:trace contextRef="#ctx0" brushRef="#br0">1 323 1272,'0'0'446,"0"0"-224,0 0-132,0 0-25,0 0 23,22-16 20,-3 2-68,-7 4-15,1 0 0,0 1 0,0 1 0,1 1 0,0-1 0,0 2 0,1 0 0,0 1 0,0 0 0,11-1-25,69-10 96,1 5 0,49 2-96,193 7 55,-173 3-49,1762 3-159,-1679-11-15,54-16 168,244-42-11,214-18 15,-672 82-927,-84 4-116</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9-30T12:00:45.534"/>
    </inkml:context>
    <inkml:brush xml:id="br0">
      <inkml:brushProperty name="width" value="0.2" units="cm"/>
      <inkml:brushProperty name="height" value="0.2" units="cm"/>
      <inkml:brushProperty name="color" value="#66CC00"/>
      <inkml:brushProperty name="ignorePressure" value="1"/>
    </inkml:brush>
  </inkml:definitions>
  <inkml:trace contextRef="#ctx0" brushRef="#br0">1 0,'0'0</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9-30T12:24:00.486"/>
    </inkml:context>
    <inkml:brush xml:id="br0">
      <inkml:brushProperty name="width" value="0.2" units="cm"/>
      <inkml:brushProperty name="height" value="0.2" units="cm"/>
      <inkml:brushProperty name="color" value="#66CC00"/>
      <inkml:brushProperty name="ignorePressure" value="1"/>
    </inkml:brush>
  </inkml:definitions>
  <inkml:trace contextRef="#ctx0" brushRef="#br0">1 0,'0'0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5.943"/>
    </inkml:context>
    <inkml:brush xml:id="br0">
      <inkml:brushProperty name="width" value="0.2" units="cm"/>
      <inkml:brushProperty name="height" value="0.2" units="cm"/>
      <inkml:brushProperty name="color" value="#66CC00"/>
    </inkml:brush>
  </inkml:definitions>
  <inkml:trace contextRef="#ctx0" brushRef="#br0">24 53 128,'0'0'352,"0"0"-89,0 0-22,0 0-74,0 0 30,-2-7 3,0 0-131,2 4-37,-1 1 1,0-1 0,0 0-1,0 1 1,0-1 0,0 1 0,-1-1-1,1 1 1,-1-1 0,1 1-1,-3-2-32,1-2 681,5 19-623,0 21-54,2 0-1,1-1 1,2 1 0,5 15-4,14 67 20,-14-47-1226,11 32 1206,-15-79-624</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6.636"/>
    </inkml:context>
    <inkml:brush xml:id="br0">
      <inkml:brushProperty name="width" value="0.2" units="cm"/>
      <inkml:brushProperty name="height" value="0.2" units="cm"/>
      <inkml:brushProperty name="color" value="#66CC00"/>
    </inkml:brush>
  </inkml:definitions>
  <inkml:trace contextRef="#ctx0" brushRef="#br0">1 1 488,'0'0'600,"0"0"-216,0 0-296,0 0 8,0 0-16,0 0 8,0 0 24,12 60-40,-3-24 88,0 1-160,0 0 8,0-4 48,-5-6-96,0-6 48,5-5-16,-9-5-136,0-3-280,0-6-568</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6.975"/>
    </inkml:context>
    <inkml:brush xml:id="br0">
      <inkml:brushProperty name="width" value="0.2" units="cm"/>
      <inkml:brushProperty name="height" value="0.2" units="cm"/>
      <inkml:brushProperty name="color" value="#66CC00"/>
    </inkml:brush>
  </inkml:definitions>
  <inkml:trace contextRef="#ctx0" brushRef="#br0">0 1 712,'0'0'432,"0"0"-240,0 0-192,0 0-240,0 0-208,0 0 48</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1.482"/>
    </inkml:context>
    <inkml:brush xml:id="br0">
      <inkml:brushProperty name="width" value="0.2" units="cm"/>
      <inkml:brushProperty name="height" value="0.2" units="cm"/>
      <inkml:brushProperty name="color" value="#008C3A"/>
    </inkml:brush>
  </inkml:definitions>
  <inkml:trace contextRef="#ctx0" brushRef="#br0">134 1 248,'0'0'439,"0"0"-110,0 0-69,0 0-49,0 0 1,0 30 308,-6 103-454,-5-2 0,-26 125-66,12-93 46,21-133-55,4-16-23,-2 1-1,1-3 1,-2 2 0,0-1 0,-1 1-1,1-1 1,-2 0 0,-1 2 32,5-16-39,1-1 0,-2 1 0,1-1 1,1 1-1,-2-1 0,2 0 0,-1 2 1,1-3-1,-2 2 0,2-1 0,0 0 1,-1 1-1,1-1 0,0 1 0,0-2 39,-6-34-481,-2-7-530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08.813"/>
    </inkml:context>
    <inkml:brush xml:id="br0">
      <inkml:brushProperty name="width" value="0.2" units="cm"/>
      <inkml:brushProperty name="height" value="0.2" units="cm"/>
      <inkml:brushProperty name="color" value="#008C3A"/>
    </inkml:brush>
  </inkml:definitions>
  <inkml:trace contextRef="#ctx0" brushRef="#br0">549 106 104,'0'0'125,"0"0"23,0 0 26,0 0 44,0 0-40,0 0-19,0 0-53,0 0-8,0 0-34,0 0 10,0 0 1,0 0-27,0 0-23,0 0 7,0 0-12,0 0-10,42 0-478,-81-3 650,0 0 0,-1-4 1,0-1-1,-18-7-182,36 7-15,-7-5 18,0 2-1,-1 0 1,1 3-1,-1 0 1,-1 3-1,-22-1-2,52 8-2,-2-2 0,0 1 0,2-1 0,-2 2-1,1-1 1,0 1 0,0-1 0,1 1 0,-2 0 0,2-1 0,-1 1 0,1-1-1,-1 1 1,0 0 0,0 1 0,2-2 0,-1 2 0,-1-1 0,1 1-1,-1-1 1,2 1 0,-1 0 2,-24 70 14,19-53-28,-1 7 8,1-1-1,1 0 0,2 1 0,-1 24 7,1-23 15,0 2 0,-3-1 0,-3 20-15,3 1-32,6-50 44,0 0 18,0 0-8,0 0 0,0 0 12,0 0 36,0 0 1,0 0-30,0 0 13,0 0-42,0 0-34,0 0 8,0 0-9,10 0 12,308-4-250,-317 4 253,-1 0 25,0 0 9,0 0-6,0 0-35,0 0 8,0 0-19,0 0 12,0 0 17,0 0 34,0 0-23,0 0-13,0 0 11,0 0-36,0 0 32,0 0 20,0 0 5,0 0 23,0 0-21,0 0-11,46 0-123,79-10 190,-123 10-98,-2 0 3,0 0-17,0 0 25,0 0-17,0 0 33,0 0 26,0 0-11,0 0-20,0 0-43,0 0-3,0 0 19,0 0 33,0 0 17,0 0-26,0 0-18,0 0-7,0 0-18,0 0-11,0-9-258,0-1-10</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7.392"/>
    </inkml:context>
    <inkml:brush xml:id="br0">
      <inkml:brushProperty name="width" value="0.2" units="cm"/>
      <inkml:brushProperty name="height" value="0.2" units="cm"/>
      <inkml:brushProperty name="color" value="#66CC00"/>
    </inkml:brush>
  </inkml:definitions>
  <inkml:trace contextRef="#ctx0" brushRef="#br0">0 31 784,'0'0'386,"0"0"-186,0 0-162,0 0-27,0 0 2,8 5-19,3 3 20,0 2 0,-1-1 1,0 1-1,-1 1 0,0 0 0,-1 0 1,0 1-1,-1 0 0,0 0 1,-1 1-1,2 5-14,4 5 35,-8-18-20,-1 1 1,0-1-1,0 1 0,-1-1 0,0 1 0,0 0 0,2 6-15,13-57 280,-3 4-222,1 1 0,3 1 0,21-36-58,-39 75-3,1-1 0,-1 1 1,0-1-1,1 1 1,-1-1-1,1 1 0,-1-1 1,1 1-1,-1 0 0,1-1 1,-1 1-1,1 0 0,-1 0 1,1 0-1,0-1 0,-1 1 1,1 0-1,-1 0 0,1 0 1,0 0-1,-1 0 0,1 0 1,0 0-1,-1 0 0,1 0 1,-1 0-1,1 0 0,0 0 1,-1 1-1,1-1 0,-1 0 1,1 0-1,-1 1 0,1-1 1,0 0-1,-1 1 1,1-1-1,-1 0 0,0 1 1,1-1-1,-1 1 0,1-1 1,-1 1-1,0-1 0,1 1 1,-1-1 2,22 26-3,-21-25 6,19 27 18,38 48 90,-52-70-181,0 0 1,0 0-1,1 0 0,0-1 0,0 0 1,0 0-1,1 0 0,-1-1 0,5 1 70,18 4-736</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7.803"/>
    </inkml:context>
    <inkml:brush xml:id="br0">
      <inkml:brushProperty name="width" value="0.2" units="cm"/>
      <inkml:brushProperty name="height" value="0.2" units="cm"/>
      <inkml:brushProperty name="color" value="#66CC00"/>
    </inkml:brush>
  </inkml:definitions>
  <inkml:trace contextRef="#ctx0" brushRef="#br0">0 1 88,'0'0'567,"0"0"-216,0 0-135,0 0-38,0 0 46,4 0-165,-2 0-63,-1 0 0,1 1 1,0-1-1,0 1 0,0-1 0,0 1 0,-1 0 1,1 0-1,0 0 0,-1 0 0,1 0 0,0 0 1,-1 0-1,0 1 0,1-1 0,-1 0 0,0 1 1,1-1-1,-1 1 0,0-1 0,0 1 0,0 0 1,-1 0-1,2 0 4,23 57 81,-16-35-31,38 80 22,-5 1 1,-5 2-1,-4 2 0,-5 1 0,6 69-72,-34-179 7,1 1 0,-1-1 0,0 1 0,0-1-1,0 1 1,0-1 0,0 1 0,0-1-1,0 1 1,0-1 0,0 1 0,0 0-1,0-1 1,0 1 0,0-1 0,0 1 0,0-1-1,-1 1 1,1-1 0,0 1 0,0-1-1,-1 1 1,1-1 0,0 1 0,-1-1 0,1 0-1,0 1 1,-1-1 0,1 1 0,-1-1-1,1 0 1,0 1 0,-1-1 0,1 0-7,-19-6 112,-17-24-100,24 15-19,0 0 0,1-1 0,1-1 0,1 0 0,0 0 0,1 0-1,1-1 1,1-1 0,0 1 0,1-1 0,0-10 7,-2-12-11,2 0 0,2 0 0,2-1-1,3-36 12,0 60-6,0 1 0,2-1 0,0 1 0,1-1 0,0 1 0,2 1 0,0-1 0,1 1 0,8-12 6,-13 22 1,0 0-1,1 0 1,0 0 0,1 1-1,-1-1 1,1 1-1,0 1 1,0-1 0,0 1-1,1-1 1,0 2-1,0-1 1,0 1 0,0-1-1,0 2 1,1-1-1,-1 1 1,1 0 0,-1 0-1,1 1 1,0 0-1,0 0 1,0 0 0,0 1-1,0 0 1,5 1-1,-8 0-5,0 0 0,0 1 0,0 0 0,0-1 0,0 1 0,-1 1 0,1-1 0,-1 0 0,1 1 0,-1 0 0,0 0 0,0 0 1,0 0-1,-1 0 0,1 1 0,-1-1 0,1 1 0,-1-1 0,0 1 0,-1 0 0,1 0 0,-1 0 0,1 0 0,-1 0 0,-1 0 0,1 0 0,0 4 5,3 19-59,-1 0 0,-2 0 0,0 0 0,-2 3 59,1-3-189,10-51-547,5-7 25</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8.361"/>
    </inkml:context>
    <inkml:brush xml:id="br0">
      <inkml:brushProperty name="width" value="0.2" units="cm"/>
      <inkml:brushProperty name="height" value="0.2" units="cm"/>
      <inkml:brushProperty name="color" value="#66CC00"/>
    </inkml:brush>
  </inkml:definitions>
  <inkml:trace contextRef="#ctx0" brushRef="#br0">5 1 272,'0'0'731,"0"0"-322,0 0-158,0 0-150,0 0-50,0 0-6,0 19 15,-1-1-44,-1-4-10,1 0 0,1 0 0,0 0 0,1 0 0,0 0 0,1 0 0,1 0 0,0 0 0,1 0-6,-1-9-2,0 0 1,0 0-1,0 0 1,1-1-1,0 1 1,0-1-1,0 0 1,1 0-1,-1 0 1,1-1-1,0 0 1,0 0-1,0 0 1,0 0-1,1-1 1,-1 0-1,1 0 1,-1 0-1,1-1 1,5 1 1,-6-1-9,-1 0 1,1-1-1,-1 1 1,1-1-1,0 0 1,-1-1-1,1 1 1,0-1-1,-1 0 1,1 0-1,-1 0 1,1 0-1,-1-1 1,0 0-1,0 0 1,0 0-1,0-1 1,0 1-1,0-1 1,0 0-1,-1 0 1,1 0-1,-1 0 1,0-1-1,2-3 9,0-3 19,0 0 0,-1-1 1,0 1-1,-1-1 0,0 0 0,0 0 0,-2 0 1,1-1-1,-1 1 0,-1 0 0,0 0 0,-1-1 0,0-3-19,0-20 382,1 34-255,0 1-55,0 0-23,0 0-32,0 0-41,0 0-44,0 0 38,0 0-5,0 0 44,3 2-7,0 0 0,0 0 0,-1 0 1,1 0-1,-1 0 0,1 1 0,-1-1 0,0 1 0,0-1 0,0 1 0,0 0 0,-1 0 0,1 0 0,-1 0 0,1 0 0,-1 0 1,0 2-3,18 27 11,-14-27-58,0 0 0,0-1 0,0 0 0,1 0 1,0 0-1,-1 0 0,1-1 0,1 0 0,-1 0 0,0-1 0,1 0 1,-1 0-1,1 0 0,0-1 0,6 0 47,23 2-823</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8.777"/>
    </inkml:context>
    <inkml:brush xml:id="br0">
      <inkml:brushProperty name="width" value="0.2" units="cm"/>
      <inkml:brushProperty name="height" value="0.2" units="cm"/>
      <inkml:brushProperty name="color" value="#66CC00"/>
    </inkml:brush>
  </inkml:definitions>
  <inkml:trace contextRef="#ctx0" brushRef="#br0">1 1 1136,'0'0'568,"0"0"-304,0 0 0,0 0-95,0 0-73,0 0-96,0 0 32,8 75 16,18 6-16,0 34 72,0-7-56,-5-9-96,-4-16 56,1-23-24,-6 2-176,1 7-161,-4-18-183,-9-22-696</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9.162"/>
    </inkml:context>
    <inkml:brush xml:id="br0">
      <inkml:brushProperty name="width" value="0.2" units="cm"/>
      <inkml:brushProperty name="height" value="0.2" units="cm"/>
      <inkml:brushProperty name="color" value="#66CC00"/>
    </inkml:brush>
  </inkml:definitions>
  <inkml:trace contextRef="#ctx0" brushRef="#br0">1 197 224,'0'0'296,"0"0"-216,0 0-40,163-97 16,-89 63-24,16-5-32,-13 12-272</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9.791"/>
    </inkml:context>
    <inkml:brush xml:id="br0">
      <inkml:brushProperty name="width" value="0.2" units="cm"/>
      <inkml:brushProperty name="height" value="0.2" units="cm"/>
      <inkml:brushProperty name="color" value="#66CC00"/>
    </inkml:brush>
  </inkml:definitions>
  <inkml:trace contextRef="#ctx0" brushRef="#br0">36 74 824,'0'0'402,"0"0"-85,0 0-110,0 0-23,0 0-71,0 0-30,5-12-31,-2 4-45,-3 5-7,1 1 1,-1-1-1,1 1 1,0-1 0,0 0-1,0 1 1,0 0-1,0-1 1,1 1 0,-1 0-1,1-1 1,0 1-1,-1 0 1,1 0 0,0 1-1,0-1 1,0 0-1,1 0 1,-1 1-1,0 0 1,1-1 0,-1 1-1,0 0 1,1 0-1,0 0 1,-1 0 0,1 1-1,-1-1 1,1 1-1,6 0-10,0 0 0,0 1 1,-1 0-1,1 1 0,-1-1 0,1 2 1,-1-1-1,0 1 0,0 1 0,0-1 1,0 1-1,-1 1 0,5 2 10,0 2-9,-1 0 1,0 1-1,-1 0 0,0 0 0,-1 1 0,0 0 0,0 1 1,0 2 8,4 8 3,-2-1 1,0 2 0,-1 0-1,-1 0 1,-1 1 0,-2 0-1,0 0 1,-1 0 0,0 18-4,-4-32 2,0 0 0,-1 0 1,0 1-1,-1-1 1,0 0-1,-1 0 0,0 0 1,0 0-1,-1 0 0,-4 8-2,3-11 2,0 0 0,0-1-1,0 0 1,-1 1 0,0-2 0,0 1-1,-1-1 1,1 1 0,-1-1 0,0-1-1,-1 1 1,1-1 0,-1 0-1,0-1 1,0 0-2,-7 3 13,-1 0 0,0-1 0,-1-1 1,1 0-1,-1-1 0,1-1 0,-1 0 0,-7-1-13,16-1 16,1 1 0,0-1-1,0-1 1,0 1 0,0-1 0,0 0-1,0 0 1,0-1 0,0 1 0,0-2 0,0 1-1,1 0 1,-1-1 0,1 0 0,0 0 0,-1-1-1,2 0 1,-1 0 0,0 0 0,1 0 0,0-1-1,0 1 1,-1-2-16,4 4 2,0-1 0,-1 1 0,1-1 0,0 1-1,0-1 1,0 0 0,1 0 0,-1 1 0,1-1 0,-1 0 0,1 0-1,0 0 1,0 0 0,0 1 0,0-1 0,1 0 0,-1 0-1,1 0 1,0 1 0,0-1 0,0 0 0,0 1 0,0-1 0,1 1-1,-1-1 1,1 1 0,-1-1 0,1 1 0,0 0 0,0 0 0,0 0-1,0 0 1,0 0 0,1 1 0,-1-1 0,0 1 0,1-1-1,1 0-1,8-5-7,1 1-1,0 0 0,0 0 0,1 2 0,0-1 0,-1 2 0,3 0 8,31-3-59,-1 2 1,1 2-1,0 2 1,-1 2-1,14 4 59,91 2-1205,-101-8 385</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50.761"/>
    </inkml:context>
    <inkml:brush xml:id="br0">
      <inkml:brushProperty name="width" value="0.2" units="cm"/>
      <inkml:brushProperty name="height" value="0.2" units="cm"/>
      <inkml:brushProperty name="color" value="#66CC00"/>
    </inkml:brush>
  </inkml:definitions>
  <inkml:trace contextRef="#ctx0" brushRef="#br0">27 533 160,'0'0'564,"0"0"-185,0 0-212,0 0-87,0 0-20,0 0-2,-4 8-24,2-4-34,0 0 0,0 1 1,0-1-1,1 1 0,-1-1 0,1 1 1,0 0-1,1-1 0,-1 1 1,1 0-1,0 0 0,0-1 1,0 1-1,1 0 0,-1-1 0,1 1 1,1 0-1,-1-1 0,0 1 1,1-1-1,0 1 0,0-1 0,1 0 1,-1 0-1,1 0 0,-1 0 1,3 1-1,1 0 4,1 0 1,-1-1-1,1 0 1,0 0 0,0-1-1,1 0 1,-1 0 0,1-1-1,-1 1 1,1-2-1,0 1 1,0-1 0,0 0-1,0-1 1,0 0-1,5-1-4,-9 1 4,1 0 0,-1-1 0,1 0 0,-1 0 0,1 0 0,-1 0 0,1-1 0,-1 0 0,0 0 1,0 0-1,0 0 0,0-1 0,2-1-4,-4 2 3,0 0 0,0 0 0,0-1 0,-1 1 0,1 0 0,-1-1 0,1 0 0,-1 1 0,0-1 0,0 0 0,0 1 0,0-1 0,0 0 0,0 0 0,-1 0 0,0 0 0,1 0 0,-1 0 0,0 0 0,-1 0 0,1 1 0,0-1-3,-1-1 9,0 0 1,0 1 0,-1-1-1,1 1 1,-1-1 0,1 1-1,-1 0 1,0 0 0,0 0-1,-1 0 1,1 0 0,-1 0-1,-1-1-9,-43-37 98,22 20-77,5 3 37,-1 0 1,-1 1 0,0 1-1,-1 1 1,-18-8-59,40 22 25,17 4-77,35 3-31,1-2 0,-1-3 0,26-2 83,-4 0-19,-71 1 13,0 0 0,0 0 0,0 0 0,0 0 0,0 1 0,0-1-1,-1 1 1,1-1 0,0 1 0,0 0 0,-1 0 0,1-1-1,0 1 1,-1 0 0,1 1 0,-1-1 0,1 0 0,-1 0 0,1 1-1,-1-1 1,0 1 0,1 0 6,15 41-38,0-2 71,-16-39-30,0-1 1,0 0-1,0 1 1,0-1-1,0 0 1,1 0-1,-1 0 0,0 0 1,1 0-1,-1 0 1,1 0-1,-1 0 1,1 0-1,-1-1 1,1 1-1,0-1 0,-1 1 1,1-1-1,0 0 1,-1 0-1,1 1 1,0-1-1,0 0-3,2-1 1,0 1 0,0-1 0,0 0 0,0 0 0,0 0-1,0 0 1,0-1 0,0 1 0,0-1 0,0 0 0,-1 0 0,1-1 0,-1 1 0,0-1 0,0 0-1,0 0 1,0 0 0,0 0 0,0 0 0,-1 0 0,0-1 0,1 1 0,-1-1 0,-1 0 0,1 0-1,0 0 1,-1 0 0,0 0 0,0 0 0,0-3-1,4-15 57,-1 0 1,-1 0-1,-1 0 0,-1 0 0,-1-7-57,10 31-58,24 19-1,-23-13 63,0 0 0,1-1 0,0-1-1,1 0 1,-1 0 0,1-1 0,0-1 0,0 0 0,1-1 0,0 0-4,-1-1-39,1-1 1,0-1-1,-1 0 1,1 0-1,0-2 1,-1 1-1,1-2 1,-1 0-1,1-1 1,-1 0 0,0 0-1,-1-2 39,-5 3-23,-1 0 1,0-1-1,-1 0 0,1 0 0,-1-1 0,1 0 1,-1 0-1,-1 0 0,1 0 0,-1-1 1,0 1-1,0-1 0,0 0 0,-1 0 1,0-1-1,-1 1 0,1-1 0,-1 1 0,0-1 1,-1 0-1,1 0 0,-1 0 0,-1 0 1,1-3 22,-1-7 130,1 1 0,-2 0 1,0-1-1,-1 1 0,-1 0 1,-1 0-1,0 1 0,-1-1 1,0 1-1,-1 0 0,-2-3-130,6 15 32,1 0 0,0 0 0,0 0 0,0 0 0,0 0 0,0 0 0,1 0 0,-1-1 0,1 1 0,0 0 0,0 0 0,0-1-32,0 4 38,0 0-43,-1 0 0,1 0 0,0 0 0,-1 0 0,1 0-1,-1 0 1,1 0 0,0 0 0,-1 1 0,1-1 0,0 0 0,-1 0 0,1 0 0,0 1 0,-1-1 0,1 0 0,0 0 0,0 1 0,-1-1 0,1 0 0,0 0 0,0 1 0,0-1 0,-1 0 0,1 1 0,0-1 0,0 1 0,0-1 0,0 0 0,0 1 5,1 18-11,0 1 0,2-1-1,1 0 1,0 0 0,7 17 11,39 95 78,-31-83-33,-16-41-49,3 11-155,0-1 0,1 0 0,1-1 0,1 0 0,0 0 0,1 0 0,1-1 0,0-1 0,12 12 159,-4-13-1110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51.127"/>
    </inkml:context>
    <inkml:brush xml:id="br0">
      <inkml:brushProperty name="width" value="0.2" units="cm"/>
      <inkml:brushProperty name="height" value="0.2" units="cm"/>
      <inkml:brushProperty name="color" value="#66CC00"/>
    </inkml:brush>
  </inkml:definitions>
  <inkml:trace contextRef="#ctx0" brushRef="#br0">0 99 504,'0'0'416,"0"0"-248,0 0-136,0 0 64,146-54-88,-81 37-16,-18 3-208,-4 1-752</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51.834"/>
    </inkml:context>
    <inkml:brush xml:id="br0">
      <inkml:brushProperty name="width" value="0.2" units="cm"/>
      <inkml:brushProperty name="height" value="0.2" units="cm"/>
      <inkml:brushProperty name="color" value="#66CC00"/>
    </inkml:brush>
  </inkml:definitions>
  <inkml:trace contextRef="#ctx0" brushRef="#br0">1 195 424,'0'0'848,"0"0"-325,0 0-246,0 0-142,6 17-71,75 178-35,-36-94-3,14 53-26,-46-117 8,-2 0 1,-2 1-1,-1 0 1,-2 0-1,-2 1 1,-2 0-1,-1-1 1,-2 2-9,1-39-7,0 0 1,0 0 0,0 0-1,0 0 1,0 0-1,0 0 1,-1 0 0,1 0-1,0 0 1,-1 0-1,1 0 1,-1 0 0,1-1-1,-1 1 1,0 0-1,1 0 1,-1-1 0,0 1-1,1 0 1,-1 0-1,0-1 1,0 1 0,1-1-1,-1 1 1,0-1-1,0 1 1,0-1 0,0 0-1,0 1 1,0-1-1,0 0 1,0 0 0,0 1-1,0-1 1,0 0-1,0 0 1,0 0 0,0 0-1,0-1 1,-1 1 6,-1 0-6,0-1 0,0 0-1,0 0 1,0 0 0,0 0 0,0-1 0,0 1 0,0-1 0,0 0 0,0 0 0,1 0-1,-2-1 7,-4-6 3,1 0 0,0 0 0,0-1 0,1-1 0,0 1 0,1-1 0,0 0 0,0 0 0,0-5-3,-8-26 120,-7-41-120,11 43 16,2 0 1,2-1-1,2 0 0,1 0 0,3 0 0,1 0 0,2-9-16,0 36-5,-1 0 0,2 1 0,0-1-1,0 1 1,1 0 0,1 1-1,0 0 1,1 0 0,0 0-1,10-10 6,-12 14-3,1 1 0,0 0 0,1 0 0,0 0 0,0 1 0,0 0 0,1 1-1,0 0 1,0 0 0,0 1 0,0 0 0,1 0 0,-1 1 0,1 1-1,8-2 4,-15 4-1,1 0-1,-1 0 0,1 1 0,-1-1 0,1 1 0,-1 0 0,1 0 0,-1 0 0,0 0 0,1 1 0,-1-1 1,0 1-1,0 0 0,0 0 0,0 0 0,0 0 0,-1 0 0,1 1 0,-1-1 0,1 1 0,-1 0 0,0 0 1,0 0-1,0 0 0,-1 0 0,1 0 0,-1 0 0,1 0 0,-1 1 0,1 2 2,3 11-11,0 0-1,-1 0 1,0 0-1,-2 1 1,1 12 11,-2-16 0,1 4 3,0 1 0,-2 0 0,0 0 0,-1 0 0,-1 0 0,0 0 0,-5 13-3,7-30 7,0-5-30,2-11-56,1 0 0,1 0 0,0 1 0,1-1 0,0 1 0,1 0 0,0 0 0,3-1 79,7-19-51,-12 23 71,3-2 31,-1-1 1,-1 0-1,0 0 1,-1 0-1,0-1 0,-1 0 1,-1 1-1,1-11-51,-3 23 153,5 23-110,0-3-39,0-1 0,2-1 0,0 1 1,1-1-1,0-1 0,2 1-4,-8-13-1,0-1 1,0 0-1,1 1 1,-1-1-1,1 0 0,-1 0 1,1 0-1,0-1 1,0 1-1,0-1 0,1 0 1,-1 1-1,1-1 1,-1-1-1,1 1 1,0-1-1,-1 1 0,1-1 1,0 0-1,0 0 1,0-1-1,0 1 0,0-1 1,0 0-1,0 0 1,0 0-1,0 0 1,0-1-1,0 0 0,0 0 1,2 0 0,-3-1-3,-1 1 0,1 0 1,-1-1-1,1 0 0,-1 1 1,0-1-1,0 0 0,0 0 1,0 0-1,0-1 0,0 1 1,-1 0-1,1-1 0,-1 1 1,1-1-1,-1 1 0,0-1 1,0 0-1,0 1 0,-1-1 1,1 0-1,-1 0 0,1 1 1,-1-2 2,2-13 67,-1 0 1,-1 0 0,-1-14-68,0 6 208,1 21-122,3 9-101,-1-1 0,1 1-1,0-1 1,0 0 0,0 1-1,0-1 1,1-1 0,0 1-1,0 0 1,0-1 15,-1 0-53,0-1 0,0 0-1,0 1 1,0-1 0,0-1 0,0 1 0,1 0 0,-1-1 0,1 0-1,-1 0 1,1 0 0,-1 0 0,1 0 0,0-1 0,-1 1 0,1-1-1,0 0 1,-1 0 0,1-1 0,0 1 0,-1-1 0,1 0 0,0 0 0,-1 0-1,1 0 1,-1 0 0,0-1 0,1 0 0,-1 0 0,0 0 0,1 0 53,1-2-38,0-1 0,0 1 0,-1-1 1,1 1-1,-1-1 0,0-1 1,0 1-1,-1-1 0,0 1 0,0-1 1,0 0-1,-1 0 0,1 0 1,-2 0-1,1-1 0,-1 1 0,1-6 38,0-9 268,-1 0 0,-2-1 1,0 1-1,-1 0 0,-1 0 0,-1 0 0,-1 0 0,0 1 0,-9-19-268,8 29 215,3 17-158,5 20-86,8 14 48,2-2 1,1 1 0,2-2 0,2 0 0,3 2-20,6 14-295,12 42 295,-17-27-591,-10-13-959</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52.198"/>
    </inkml:context>
    <inkml:brush xml:id="br0">
      <inkml:brushProperty name="width" value="0.2" units="cm"/>
      <inkml:brushProperty name="height" value="0.2" units="cm"/>
      <inkml:brushProperty name="color" value="#66CC00"/>
    </inkml:brush>
  </inkml:definitions>
  <inkml:trace contextRef="#ctx0" brushRef="#br0">1 125 368,'0'0'352,"0"0"-232,125-43-40,-35 0-80,-13 5-144</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09.493"/>
    </inkml:context>
    <inkml:brush xml:id="br0">
      <inkml:brushProperty name="width" value="0.2" units="cm"/>
      <inkml:brushProperty name="height" value="0.2" units="cm"/>
      <inkml:brushProperty name="color" value="#008C3A"/>
    </inkml:brush>
  </inkml:definitions>
  <inkml:trace contextRef="#ctx0" brushRef="#br0">208 0 232,'0'0'281,"0"0"-26,0 0-36,0 0-114,-24 8 19,-30 36 283,-38 40-407,77-68 12,12-16-31,1 1-1,1 1 1,-1 0-1,1-1 1,0-1-1,-1 2 1,1-1 0,-1 1-1,2 1 1,-1-1-1,0-1 1,1 1-1,-2-1 1,1 1 0,1 1-1,0-1 1,-2-1-1,2 1 1,0 1-1,-1-1 1,1 1 19,0-3-224,39-2-383,15-25 334,-22 8 158</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2.453"/>
    </inkml:context>
    <inkml:brush xml:id="br0">
      <inkml:brushProperty name="width" value="0.2" units="cm"/>
      <inkml:brushProperty name="height" value="0.2" units="cm"/>
      <inkml:brushProperty name="color" value="#66CC00"/>
    </inkml:brush>
  </inkml:definitions>
  <inkml:trace contextRef="#ctx0" brushRef="#br0">449 103 48,'0'0'23,"0"0"-3,0 0 5,2-20 1650,139 20-1611,228 3-53,-304 2-4,30 7-7,24 4-15,-80-13-9,344 18-50,22-26 111,300 5-223,-138 6-222,-391-7 380,90-4-328,-265 5 393,-1 0 30,0 0-46,0 0-17,12 39-164,-9 1 191,-1 0-1,-4 38-30,0-2 41,0-33 25,-8 43-66,-1 19 28,-5 100 46,6-97 26,4 0 0,6 50-100,4 122 67,3 41-60,-3-217 20,-6 19-27,1-17 48,-12 170-53,3 106-77,3-324-7,7-54 87,-1 0 1,0 0-1,0 0 1,0 1-1,-1-1 1,0-1 0,1 1-1,-1 0 1,-1 0-1,1-1 1,0 1 0,-1-1 1,-1-1-2,1 0 1,-1-1-1,0 0 1,1 0-1,-1 0 1,0 0 0,0 0-1,0-1 1,0 0-1,1 1 1,-1-2 0,-1 1 1,-48-3 53,38 0 3,-21-2-65,-1 1 0,-22 0 9,-221 4-61,-382 2 157,605-2-99,-247-13 187,-423 2-307,439 14 210,260-5-69,1-1-1,0-1 1,0-1-1,-23-9-17,21 6 4,-1 1-1,0 1 0,-28-1-3,-42 7-155,-1 5 0,-84 15 155,112-14 0,-18-3 0,6-1-158,68 0 177,10-1 46,1-1-1,-1 1 1,0-1 0,0 0 0,0-1 0,0 1-1,-6-3-64,10-3 37,1-1-1,-1 1 1,1-1-1,0 0 1,1 0-1,-1-5-36,-1 2 24,-9-47 49,3-1 0,2 0 0,3 0 0,2-40-73,3-24 97,-6 1 1,-5-1-1,-10-25-97,7 43 23,3-1-1,6 0 1,5-33-23,-1 74 4,2 28 10,1 1 0,6-22-14,3-36 44,69-562-37,-75 605-22,-2 0 0,-2-7 15,0 10-11,1 0 0,5-21 11,14-37 45,-18 78-63,-5 26 9,1 0 0,0 0 0,0 0 0,1 0 0,-1-1 0,0 1 0,0 0 0,0 0 0,1 0 0,-1 0 0,1 0 0,-1 0 0,1-1 0,-1 1 0,1 0 0,-1 0 0,1 1 0,0-1 0,0 0 0,0 0 0,-1 0 0,1 0 0,0 1 0,0-1 0,0 0 0,0 1 0,0-1 0,0 1 0,0-1 0,1 1 0,-1-1 0,0 1 0,0 0 0,1 0 9,16-10 11,-14 8-4,-1 1 0,1-1 0,-1 0 0,1 1 0,0 0 0,0-1 0,-1 2 0,1-1 0,0 0 0,0 1 0,0 0 0,2 0-7,10-2-20,-1 0 0,0-1 0,1 0 0,-1-1 0,0-1 0,-1 0 0,1-1 0,1-2 20,-1 1-38,0 0-1,1 2 1,0-1-1,0 2 1,0 0 0,1 1-1,-1 1 1,5 0 38,45 3-840,-39 0 21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4.032"/>
    </inkml:context>
    <inkml:brush xml:id="br0">
      <inkml:brushProperty name="width" value="0.2" units="cm"/>
      <inkml:brushProperty name="height" value="0.2" units="cm"/>
      <inkml:brushProperty name="color" value="#66CC00"/>
    </inkml:brush>
  </inkml:definitions>
  <inkml:trace contextRef="#ctx0" brushRef="#br0">1 0 264,'0'0'425,"0"0"-252,0 0-85,0 0-26,0 0 61,23 0 77,155 1-117,1 7 1,25 12-84,182 22 176,15-17-176,69-20 12,-290-6-71,-142 3 81,-1 1 1,35 9-23,40 4-40,131-6 72,144-16-32,-281 6-7,58 10 7,-77-3 23,81-7-545,-155 6-179,-12-2 240</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5.702"/>
    </inkml:context>
    <inkml:brush xml:id="br0">
      <inkml:brushProperty name="width" value="0.2" units="cm"/>
      <inkml:brushProperty name="height" value="0.2" units="cm"/>
      <inkml:brushProperty name="color" value="#66CC00"/>
    </inkml:brush>
  </inkml:definitions>
  <inkml:trace contextRef="#ctx0" brushRef="#br0">26 0 72,'0'0'281,"0"0"-154,0 0-48,0 0-42,0 7-14,-10 122 428,7 30-451,-1-1 308,4-48-272,4-1 1,5 7-37,-5-24 73,-5 0 0,-4 0 0,-9 55-73,8-64 47,6 82-47,2-67-29,14 173 21,-24 458 47,8-720-59,-1 20 16,2 0 1,0-1-1,2 1 0,1-1 0,4 12 4,-3-26-594,-5-14 284</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7.456"/>
    </inkml:context>
    <inkml:brush xml:id="br0">
      <inkml:brushProperty name="width" value="0.2" units="cm"/>
      <inkml:brushProperty name="height" value="0.2" units="cm"/>
      <inkml:brushProperty name="color" value="#66CC00"/>
    </inkml:brush>
  </inkml:definitions>
  <inkml:trace contextRef="#ctx0" brushRef="#br0">27 0 240,'0'0'441,"0"0"-270,0 0-139,0 0 0,0 0 20,0 21 20,-8 333 456,10-280-469,0-38-32,-2 1 0,-1-1 0,-6 32-27,7-64-43,0-3 13,0 0 0,0-1 0,0 1 0,0-1 0,0 1 0,-2-1 0,2 1 0,0-1 0,0 1 0,0-1 0,0 1 1,-1-1-1,1 1 0,0-1 0,0 1 0,-1-1 0,1 1 0,0-1 0,-1 1 0,1-1 0,-1 0 0,1 1 0,0-1 0,-1 0 0,1 1 1,-1-1-1,1 0 0,-1 1 0,1-1 0,-1 0 30,-3 0-711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7.950"/>
    </inkml:context>
    <inkml:brush xml:id="br0">
      <inkml:brushProperty name="width" value="0.2" units="cm"/>
      <inkml:brushProperty name="height" value="0.2" units="cm"/>
      <inkml:brushProperty name="color" value="#66CC00"/>
    </inkml:brush>
  </inkml:definitions>
  <inkml:trace contextRef="#ctx0" brushRef="#br0">1 1 264,'0'0'161,"0"0"-22,0 0 22,0 0 53,0 0-29,0 0-82,43-1 130,49 16-98,-52-8-130,1-1-1,9-2-4,303-8 172,-105-3-1241,-225 7 498</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9.694"/>
    </inkml:context>
    <inkml:brush xml:id="br0">
      <inkml:brushProperty name="width" value="0.2" units="cm"/>
      <inkml:brushProperty name="height" value="0.2" units="cm"/>
      <inkml:brushProperty name="color" value="#66CC00"/>
    </inkml:brush>
  </inkml:definitions>
  <inkml:trace contextRef="#ctx0" brushRef="#br0">66 3 152,'0'0'303,"0"0"-62,0 0 13,0 0 6,0 0 12,0 0-78,0 0-173,0 0-1,0 0 1,0-1-1,-1 1 0,1 0 1,0 0-1,0 0 1,0 0-1,0-1 0,-1 1 1,1 0-1,0 0 1,0 0-1,0 0 0,-1 0 1,1 0-1,0 0 1,0-1-1,-1 1 0,1 0 1,0 0-1,0 0 1,0 0-1,-1 0 0,1 0 1,0 0-1,0 0 1,-1 0-1,1 0 0,0 0 1,0 1-1,-1-1 1,1 0-1,0 0 1,0 0-1,0 0 0,-1 0 1,1 0-1,0 0 1,0 1-21,1 165 13,2-10-37,-7 1 0,-10 27 24,8-164 22,5-20-30,1 0 0,0 0 0,0 0 0,-1 1 0,1-1 0,0 0 0,0 0 0,-1 0 0,1 0 0,0 0 0,0 0 0,-2 0 0,2 0-1,0 0 1,0 0 0,-1 0 0,1 0 0,0 0 0,0 0 0,-1 0 0,1 0 0,0-1 0,0 1 0,-1 0 0,1 0 0,0 0 0,0 0-1,0 0 1,-1 0 0,1-1 0,0 1 0,0 0 0,0 0 0,0 0 0,-1-1 0,1 1 0,0 0 0,0 0 8,-14-31-618,9 3 38,-3-2-180</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0.065"/>
    </inkml:context>
    <inkml:brush xml:id="br0">
      <inkml:brushProperty name="width" value="0.2" units="cm"/>
      <inkml:brushProperty name="height" value="0.2" units="cm"/>
      <inkml:brushProperty name="color" value="#66CC00"/>
    </inkml:brush>
  </inkml:definitions>
  <inkml:trace contextRef="#ctx0" brushRef="#br0">0 49 512,'0'0'488,"0"0"-384,0 0-64,0 0-40,0 0 40,129-33 8,-86 29-32,5-2-32,8 5 56,-5-3-80,1 4 64,-5 0-40,-12 0 16,-5 0-120,-17 17-160,-9 1-184</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0.403"/>
    </inkml:context>
    <inkml:brush xml:id="br0">
      <inkml:brushProperty name="width" value="0.2" units="cm"/>
      <inkml:brushProperty name="height" value="0.2" units="cm"/>
      <inkml:brushProperty name="color" value="#66CC00"/>
    </inkml:brush>
  </inkml:definitions>
  <inkml:trace contextRef="#ctx0" brushRef="#br0">0 1 72,'0'0'176,"0"0"-64,0 0 0,138 2-24,-95-2 16,4 0-24,0 0-16,5 0-64,-13 0-72,-9 0-368</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5.148"/>
    </inkml:context>
    <inkml:brush xml:id="br0">
      <inkml:brushProperty name="width" value="0.2" units="cm"/>
      <inkml:brushProperty name="height" value="0.2" units="cm"/>
      <inkml:brushProperty name="color" value="#66CC00"/>
    </inkml:brush>
  </inkml:definitions>
  <inkml:trace contextRef="#ctx0" brushRef="#br0">133 105 96,'0'0'131,"0"0"30,0 0-40,0 0-18,0 0 10,0 0-3,0 0-5,0 0-37,0 0 10,0 0-26,0 0 16,0 0-24,0 0 20,0 0-15,0 0 6,0 0 1,0 0-34,0 0-32,0 0 6,0 0-15,0 0 15,0 0-7,0 0 27,0 0 12,0 0 12,0 0-20,0 0-28,0 0 14,0 0-22,0 0 34,0 0-15,0 0 6,0 0 31,0 0 40,0 0-34,0 0-8,0 0-11,0 0-42,0 0 25,0 0-28,0 0 9,0 0 18,0 0 17,0 0-4,0 0 1,0 0-50,0 0-5,0 0 28,0 0 4,0 0 36,0 0-17,0 0-8,0 0-29,0 0 26,0 0-24,0 0 42,0 0 24,0 0-22,0 0-5,0 0-40,0 0 13,0 0-30,0 0 9,0 0 25,0 0 41,0 0-17,0 0-50,0 0-5,0 0 18,0 0 25,0 0 9,0 0 0,0 0 2,0 0-48,0 0-5,0 0 16,0 0-6,0 0 14,0 0 44,0 0-20,0 0-26,0 0-26,0 0-21,0 0 24,0 0-25,0 0 39,0 0 24,0 0 11,0 0 5,0 0-48,0 0-10,0 0-1,0 0-4,0 0-37,0 0 47,0 0 36,0 0-24,0 0 25,0 0-32,0 0 19,0 0 0,0 0 16,0 0 5,0 0-3,0 0 1,0 0-33,0 0-18,0 0 15,0 0 2,0 0 5,0 0 12,0 0 22,0 0 6,0 0-9,0 0-31,0 0 9,0 0-15,0 0 31,0 0 26,0 0 15,0 0-30,0 0-16,0 0 15,0 0-36,0 0 17,0 0-12,0 0 16,0 0 12,0 0 9,0 0-1,0 0-41,0 0 14,0 0-18,0 0 21,0 0-11,0 0 24,0 0 19,0 0-17,0 0-22,0 0 3,0 0-20,0 0 19,0 0-4,0 0 27,0 0-3,0 0-2,0 0-26,0 0 0,0 0-9,0 0 13,0 0 53,0 0-20,0 0-49,0 0 18,0 0-9,0 0 15,0 0 38,0 0 0,0 0-22,0 0-19,4-24-291,13 10 262,-6 5-32,-14 24 30,-19 38 94,-14 34 46,4 2-1,-6 36-104,31-89-16,6-26 20,-1 0 0,0 0-1,0 0 1,-1 0-1,-1-1 1,1 1 0,-1-1-1,-2 2-3,14-79 138,13-18-198,4 1 1,3 1-1,27-53 60,-50 126-10,0 1 1,1 0-1,0 0 0,1 0 1,0 1-1,0 0 0,1 0 1,6-5 9,-13 14-18,2 1 17,-1-1 0,1 1 1,-1-1-1,1 1 0,-1 0 0,1 0 0,-1 0 0,0 0 0,1 0 0,-1 0 0,0 1 0,0-1 0,0 1 0,0-1 0,0 1 1,0 0-1,0 0 0,-1 0 0,1 0 0,-1 0 0,1 0 0,-1 0 0,1 2 1,23 59 37,-20-45-21,4 6 19,41 113 52,25 124-87,-67-232-886,-8-29 462</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5.569"/>
    </inkml:context>
    <inkml:brush xml:id="br0">
      <inkml:brushProperty name="width" value="0.2" units="cm"/>
      <inkml:brushProperty name="height" value="0.2" units="cm"/>
      <inkml:brushProperty name="color" value="#66CC00"/>
    </inkml:brush>
  </inkml:definitions>
  <inkml:trace contextRef="#ctx0" brushRef="#br0">1 38 312,'0'0'64,"0"0"-16,0 0-48,0 0 112,0 0-48,0 0 48,124-26-32,-89 23 0,-5-1 0,0 2-48,0 0-32,-13 2 24,13 0-56,-12 0-8,-1 0-136,4 10-176,-3-1 16</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09.904"/>
    </inkml:context>
    <inkml:brush xml:id="br0">
      <inkml:brushProperty name="width" value="0.2" units="cm"/>
      <inkml:brushProperty name="height" value="0.2" units="cm"/>
      <inkml:brushProperty name="color" value="#008C3A"/>
    </inkml:brush>
  </inkml:definitions>
  <inkml:trace contextRef="#ctx0" brushRef="#br0">124 0 168,'34'8'76,"-24"-5"101,0 0 0,0-1 0,1-1 0,-1 1 1,7-2-178,-22 0 23,1 2 1,0-1-1,1-1 1,-1 2 0,0-1-1,1 1 1,-1 1-1,1-1 1,-1-1 0,1 2-1,0 1 1,-1-3-1,0 4-23,-44 45 106,33-31-44,-6 2-53,11-12-16,-1 3-1,3-2 1,-2 1-1,1 2 1,-1-2-1,3 1 1,-1 1-1,1 0 1,-2 7 7,9-20-21,-1 2 0,1-2 0,0 0 0,0 0 0,0 0 0,0 1 0,0-1 0,0 0 0,0 0 0,0 2 0,0-2 0,0 0 0,0 0 0,0 0 0,0 2 0,0-2 0,0 0 0,1 0 0,-1 0 1,0 1-1,0-1 0,0 0 0,0 0 0,0 0 0,0 2 0,0-2 0,2 0 0,-2 0 0,0 0 0,0 0 0,0 1 0,0-1 0,1 0 0,-1 0 0,0 0 0,0 0 0,0 0 0,2 0 0,-2 0 0,0 0 0,0 0 0,1 0 0,-1 2 21,21-4-255,23-12 157,-26 3 63,0 0 0,0-2 0,-1-1 0,9-10 35,25-19 380,-66 44 360,13-1-730,-1 0 0,1-1 0,-1 1 0,1 1-1,-1-1 1,1 0 0,-1 0 0,0 2 0,2-2 0,-2 1-1,0-1 1,2 2 0,-4 0-10,-12 9 18,1 2 0,0 0 0,3 0 0,-2 1 0,0 2 0,3-1-1,-1 1 1,0 2 0,-6 13-18,13-15-445,6-16 424,0 0 0,0 2 0,0-2 1,1 0-1,-1 0 0,0 0 0,0 1 0,0-1 1,0 0-1,0 0 0,2 0 0,-2 2 1,0-2-1,0 0 0,0 0 0,1 0 0,-1 0 1,0 0-1,0 1 0,0-1 0,2 0 0,-2 0 1,0 0-1,0 0 0,1 0 0,-1 0 0,0 0 1,0 0-1,2 0 0,-2 0 0,0 0 0,0 0 1,1 0-1,-1 0 0,0 0 0,0 0 0,1 0 21,16 0-201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7.089"/>
    </inkml:context>
    <inkml:brush xml:id="br0">
      <inkml:brushProperty name="width" value="0.2" units="cm"/>
      <inkml:brushProperty name="height" value="0.2" units="cm"/>
      <inkml:brushProperty name="color" value="#66CC00"/>
    </inkml:brush>
  </inkml:definitions>
  <inkml:trace contextRef="#ctx0" brushRef="#br0">40 24 304,'0'0'303,"0"0"-22,0 0-49,0 0 38,0 0-22,0 0-8,0-4-76,0-11-46,0 11-16,0 4-57,-5 15-78,-7 48 37,2 0 1,3 1 0,3 0-1,3 1-4,3-53-8,0 0 0,0 0 0,2 0 0,-1-1 0,2 1 0,-1-1 0,2 0 0,-1 0 0,1-1 0,1 0 0,4 5 8,-11-14-8,1 1 0,0-1-1,0 0 1,1 0 0,-1 0-1,0 1 1,0-1 0,1 0-1,-1 0 1,0-1-1,1 1 1,-1 0 0,1 0-1,-1-1 1,1 1 0,-1-1-1,1 1 1,0-1-1,-1 0 1,1 1 0,0-1-1,-1 0 1,2 0 8,0-1-7,0 1-1,0-1 1,0 0 0,0 0-1,0 0 1,0-1 0,0 1-1,-1-1 1,1 1 0,-1-1 0,1 0-1,0-1 8,8-7-12,-1 0-1,0-1 0,-1-1 1,7-10 12,6-10-51,-2 0 0,10-24 51,-24 43-22,0 0 1,-1 0-1,0 0 0,-1 0 1,-1-1-1,0 0 1,-1 1-1,0-15 22,-3 36 6,0 0-1,-1-1 1,0 1 0,-1 0 0,1-1-1,-1 0 1,-1 1-6,-8 21 55,4 4-66,2 0-1,0 0 1,2 0 0,2 0 0,1 1 0,2 11 11,-1-35-28,0-9-1,0 0-1,0 0 1,0 1 0,0-1-1,1 0 1,-1 0 0,0 0-1,0 0 1,1 0 0,-1 0-1,0 0 1,1 0 0,-1 0-1,1 0 1,0 0 0,-1-1-1,1 1 1,0 0 0,-1 0-1,1 0 1,0 0 29,8 5-479</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8.044"/>
    </inkml:context>
    <inkml:brush xml:id="br0">
      <inkml:brushProperty name="width" value="0.2" units="cm"/>
      <inkml:brushProperty name="height" value="0.2" units="cm"/>
      <inkml:brushProperty name="color" value="#66CC00"/>
    </inkml:brush>
  </inkml:definitions>
  <inkml:trace contextRef="#ctx0" brushRef="#br0">69 296 24,'0'0'432,"0"0"-236,0 0-85,0 0 58,0 0 9,-5 20-2,-34 155 18,33-144-154,0-6-71,2 0 1,1 0-1,1 3 31,2-28-25,-1-7-17,0 0 1,0 0-1,1 0 1,0 0-1,0 0 0,1 0 1,0 0-1,0 1 1,0-1-1,3-6 42,29-70-156,-15 40 17,23-82-43,-27 74 186,3 1-1,9-15-3,-21 55 50,0 0-1,1 0 1,0 1-1,0-1 1,1 1-1,0 0 1,1 1-1,0 0 0,0 0 1,1 1-1,0 0 1,0 0-1,1 1 1,3-2-50,-12 8 65,-1 0-17,0 0 4,-1 4-42,0 0-1,1 0 1,-1 0-1,1 0 1,0 0 0,0 0-1,0 0 1,1 0 0,0 2-10,0 11 20,12 305 213,0 3-1219,-13-313 497</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8.489"/>
    </inkml:context>
    <inkml:brush xml:id="br0">
      <inkml:brushProperty name="width" value="0.2" units="cm"/>
      <inkml:brushProperty name="height" value="0.2" units="cm"/>
      <inkml:brushProperty name="color" value="#66CC00"/>
    </inkml:brush>
  </inkml:definitions>
  <inkml:trace contextRef="#ctx0" brushRef="#br0">0 27 272,'0'0'216,"0"0"-24,0 0-176,0 0 64,0 0 24,0 0 16,112-25-88,-78 23 16,-4 2 16,0 0-64,-8 10 0,-5 7-376,-8-3-176</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04.688"/>
    </inkml:context>
    <inkml:brush xml:id="br0">
      <inkml:brushProperty name="width" value="0.2" units="cm"/>
      <inkml:brushProperty name="height" value="0.2" units="cm"/>
      <inkml:brushProperty name="color" value="#66CC00"/>
    </inkml:brush>
  </inkml:definitions>
  <inkml:trace contextRef="#ctx0" brushRef="#br0">48 59 216,'0'0'231,"0"0"-51,0 0 43,0 0-37,0 0-19,-2-7-76,0 0-30,1 1 0,-1-1 0,0 1-1,-1 0 1,1 0 0,-1 0 0,-1-1-61,3 7 51,-2 29 46,-7 414 27,10-335-108,0-108-24,0 0 22,0 0-21,0 0-89,-5-1-607,-3-4-137</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05.350"/>
    </inkml:context>
    <inkml:brush xml:id="br0">
      <inkml:brushProperty name="width" value="0.2" units="cm"/>
      <inkml:brushProperty name="height" value="0.2" units="cm"/>
      <inkml:brushProperty name="color" value="#66CC00"/>
    </inkml:brush>
  </inkml:definitions>
  <inkml:trace contextRef="#ctx0" brushRef="#br0">0 10 144,'0'0'237,"0"0"-63,0 0 19,0 0 6,0 0 17,0 0-69,48-1 521,18 5-608,-1-2 0,1-3 0,17-5-60,9 1-123,-82 4 75,-5 1-62,0-1 1,-1 1 0,1 0-1,0 0 1,0 0 0,-1 0-1,1 1 1,0 0 0,-1 0-1,1 0 1,-1 1 0,1 0-1,2 1 110,3 5-445</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05.853"/>
    </inkml:context>
    <inkml:brush xml:id="br0">
      <inkml:brushProperty name="width" value="0.2" units="cm"/>
      <inkml:brushProperty name="height" value="0.2" units="cm"/>
      <inkml:brushProperty name="color" value="#66CC00"/>
    </inkml:brush>
  </inkml:definitions>
  <inkml:trace contextRef="#ctx0" brushRef="#br0">0 3 448,'0'0'452,"0"0"-106,0 0-116,0 0 0,0 0-82,0 0-48,2-3-38,1 11-55,27 203-7,-19-104 71,7 0-71,-5-43-1754,-13-71 1446</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06.318"/>
    </inkml:context>
    <inkml:brush xml:id="br0">
      <inkml:brushProperty name="width" value="0.2" units="cm"/>
      <inkml:brushProperty name="height" value="0.2" units="cm"/>
      <inkml:brushProperty name="color" value="#66CC00"/>
    </inkml:brush>
  </inkml:definitions>
  <inkml:trace contextRef="#ctx0" brushRef="#br0">1 200 8,'0'0'147,"0"0"-11,0 0 20,4-17-35,-4 13-86,6-25 382,-1-1 0,-1 0 0,-2-15-417,-1 43 2,0 0 1,0 1 0,-1-1-1,1 0 1,0 0 0,0 1-1,1-1 1,-1 1 0,0-1-1,0 1 1,1 0 0,-1-1-1,1 1 1,-1 0 0,1 0-1,0 0 1,-1 0 0,1 0-1,0 0 1,0 1 0,0-1-1,-1 0 1,1 1 0,1-1-3,48-11-60,-41 11 60,-1 0 0,1 1 0,-1 0 1,1 1-1,-1 0 0,1 0 0,-1 1 0,0 0 1,1 0-1,-1 1 0,0 1 0,-1-1 0,2 2 0,-1 1-22,0 0 0,0 0 0,-1 1-1,0 1 1,0-1 0,-1 1-1,0 1 1,0-1 0,-1 1-1,0 0 1,1 4 22,-3-8-1,-1 0-1,0 0 1,-1 1 0,1-1-1,-1 1 1,0-1 0,-1 1-1,1 0 1,-1 0 0,0 0-1,0 5 2,-1-7 2,-1-1-1,0 1 1,1-1 0,-1 0-1,0 1 1,-1-1-1,1 0 1,-1 0 0,1 0-1,-1 0 1,0 0-1,0 0 1,0 0 0,-1 0-1,1-1 1,0 1 0,-1-1-1,0 0 1,0 0-1,-1 1-1,-28 19 73,0-1-1,-2-1 0,-16 5-72,30-15 30,0-2-1,-1 0 1,0-2 0,-1 0-1,1-1 1,-17 1-30,38-6 1,-6 1-367,14-2 10,1 1-438</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8.135"/>
    </inkml:context>
    <inkml:brush xml:id="br0">
      <inkml:brushProperty name="width" value="0.2" units="cm"/>
      <inkml:brushProperty name="height" value="0.2" units="cm"/>
      <inkml:brushProperty name="color" value="#66CC00"/>
    </inkml:brush>
  </inkml:definitions>
  <inkml:trace contextRef="#ctx0" brushRef="#br0">100 72 168,'0'0'149,"0"0"9,0 0-33,0 0 43,0 0-5,-4-8 21,-21-40 89,17 32 159,2 17-163,-1 29-119,4-15-207,-16 94-292,5 0 0,5 1 0,5 32 349,4-146-479</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8.599"/>
    </inkml:context>
    <inkml:brush xml:id="br0">
      <inkml:brushProperty name="width" value="0.2" units="cm"/>
      <inkml:brushProperty name="height" value="0.2" units="cm"/>
      <inkml:brushProperty name="color" value="#66CC00"/>
    </inkml:brush>
  </inkml:definitions>
  <inkml:trace contextRef="#ctx0" brushRef="#br0">18 12 144,'0'0'309,"0"0"-31,0 0-70,0 0 39,0 0-22,0 0 28,-3-2-106,-9-6-30,9 7-31,3 1-9,0 0 35,0 0-23,0 0-61,0 0-45,16 0-46,92 6 64,77 3 127,31-11-595,-216 2 439,1 0-1,-1 1 1,0-1 0,1 0 0,-1 0 0,0 1 0,1-1-1,-1 0 1,0 1 0,0-1 0,1 0 0,-1 1 0,0-1-1,0 0 1,0 1 0,1-1 0,-1 1 0,0-1 0,0 0-1,0 1 1,0-1 0,0 1 0,0-1 0,0 0-1,0 1 1,0-1 0,0 1 0,0-1 0,0 1 28,0 2-154,4 8-385</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9.014"/>
    </inkml:context>
    <inkml:brush xml:id="br0">
      <inkml:brushProperty name="width" value="0.2" units="cm"/>
      <inkml:brushProperty name="height" value="0.2" units="cm"/>
      <inkml:brushProperty name="color" value="#66CC00"/>
    </inkml:brush>
  </inkml:definitions>
  <inkml:trace contextRef="#ctx0" brushRef="#br0">99 6 184,'0'0'387,"0"0"-94,0 0-154,0 0 36,0 0 39,0 0 44,0-4-86,-1 3-97,-3 10-36,-8 32-33,-10 56-37,-5 21 25,16-74-303,2 1 0,2-1 0,1 5 309,6-63-938</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0.302"/>
    </inkml:context>
    <inkml:brush xml:id="br0">
      <inkml:brushProperty name="width" value="0.2" units="cm"/>
      <inkml:brushProperty name="height" value="0.2" units="cm"/>
      <inkml:brushProperty name="color" value="#008C3A"/>
    </inkml:brush>
  </inkml:definitions>
  <inkml:trace contextRef="#ctx0" brushRef="#br0">28 0 72,'0'0'144,"0"0"8,0 0-112,0 0 24,0 0-56,0 0 136,-9 28 0,-1-7-32,10 6-32,-8-7-80,8-4-80,0-3-240,37-13 32</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9.429"/>
    </inkml:context>
    <inkml:brush xml:id="br0">
      <inkml:brushProperty name="width" value="0.2" units="cm"/>
      <inkml:brushProperty name="height" value="0.2" units="cm"/>
      <inkml:brushProperty name="color" value="#66CC00"/>
    </inkml:brush>
  </inkml:definitions>
  <inkml:trace contextRef="#ctx0" brushRef="#br0">0 35 192,'0'0'280,"0"0"30,0 0-26,0 0-94,0 0-44,0 0-76,1-6 26,0 5-93,-1 0-1,0-1 1,0 1-1,0 0 0,1 0 1,-1-1-1,0 1 1,1 0-1,0 0 0,-1 0 1,1-1-1,-1 1 1,1 0-1,0 0 0,0 0 1,0 0-1,0 0 1,0 0-1,0 1 0,0-1 1,0 0-1,0 0 1,0 1-1,0-1 0,0 1 1,0-1-1,1 1 1,-1-1-1,0 1 0,0 0 1,1-1-1,-1 1 1,0 0-1,1 0 1,-1 0-1,0 0 0,0 0 1,1 0-1,-1 1 1,0-1-1,1 0 0,-1 1 1,0-1-1,0 1 1,0-1-1,1 1 0,-1-1 1,0 1-1,0 0 1,0 0-1,0-1 0,0 1 1,0 0-1,0 0 1,-1 0-1,2 1-2,22 23 43,-1 1-1,-1 1 1,14 23-43,13 16 1,-17-23-260,-1 1 0,22 43 259,-52-83-364,-1 0-106</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20.690"/>
    </inkml:context>
    <inkml:brush xml:id="br0">
      <inkml:brushProperty name="width" value="0.2" units="cm"/>
      <inkml:brushProperty name="height" value="0.2" units="cm"/>
      <inkml:brushProperty name="color" value="#66CC00"/>
    </inkml:brush>
  </inkml:definitions>
  <inkml:trace contextRef="#ctx0" brushRef="#br0">164 36 96,'0'0'185,"0"0"34,0 0 9,0 0 50,0 0-42,0 0-66,0-6-12,3-17-45,-2 17 11,-1 6-48,0 0 15,0 0-37,0 0-23,0 0 8,0 0 3,0 0-22,0 0-30,0 0 6,0 0-20,-4 23-2,-16 76 158,11-62-129,2 0 0,2 1 0,1-1 0,1 1-3,-1 152 90,-5-139 293,7-51-364,0 0 0,0 0 0,0 0 0,0-1 0,0 1 1,0 0-1,0-1 0,0 1 0,0-1 0,0 0 0,0 1 1,0-1-1,0 0 0,0 0 0,1-1 0,-2 1-19,-45-44-995,27 28-341</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1.323"/>
    </inkml:context>
    <inkml:brush xml:id="br0">
      <inkml:brushProperty name="width" value="0.2" units="cm"/>
      <inkml:brushProperty name="height" value="0.2" units="cm"/>
      <inkml:brushProperty name="color" value="#66CC00"/>
    </inkml:brush>
  </inkml:definitions>
  <inkml:trace contextRef="#ctx0" brushRef="#br0">15 107 16,'0'0'155,"0"0"-3,0 0-40,0 0 13,-8-58 677,6 12-382,0 43-280,1 31-95,1 59-9,-1 11 68,11 98-104,-6-45-123,-3-193-797,3 18 312</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2.064"/>
    </inkml:context>
    <inkml:brush xml:id="br0">
      <inkml:brushProperty name="width" value="0.2" units="cm"/>
      <inkml:brushProperty name="height" value="0.2" units="cm"/>
      <inkml:brushProperty name="color" value="#66CC00"/>
    </inkml:brush>
  </inkml:definitions>
  <inkml:trace contextRef="#ctx0" brushRef="#br0">59 59 32,'0'0'65,"0"0"2,0 0-11,0 0 8,-40-6 332,21 0 708,31 1-772,48-3-596,-39 6 355,37-8-123,-5 1-528,0 3 1,41 0 559,-94 6-8,1 0-1,-1 0 0,0 0 1,1 0-1,-1 0 0,0 1 1,0-1-1,1 0 0,-1 0 1,0 0-1,0 1 0,1-1 1,-1 0-1,0 0 0,0 0 1,0 1-1,1-1 0,-1 0 1,0 0-1,0 1 0,0-1 1,0 0-1,0 1 0,0-1 1,0 0-1,0 1 0,1-1 1,-1 0-1,0 0 0,0 1 1,0-1-1,0 0 1,-1 1-1,1-1 0,0 0 1,0 1-1,0-1 0,0 0 1,0 0-1,0 1 0,0-1 9,-1 5-65,1 9-75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2.417"/>
    </inkml:context>
    <inkml:brush xml:id="br0">
      <inkml:brushProperty name="width" value="0.2" units="cm"/>
      <inkml:brushProperty name="height" value="0.2" units="cm"/>
      <inkml:brushProperty name="color" value="#66CC00"/>
    </inkml:brush>
  </inkml:definitions>
  <inkml:trace contextRef="#ctx0" brushRef="#br0">0 1 96,'0'0'224,"0"0"-48,0 0-16,0 0 24,0 0-104,0 0 32,0 0-80,74 23 16,-57-21-24,-4 0-16,4 0-8,4 0 0,1-2-40,8 0-152,-9 0-88,1 0-176</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3.226"/>
    </inkml:context>
    <inkml:brush xml:id="br0">
      <inkml:brushProperty name="width" value="0.2" units="cm"/>
      <inkml:brushProperty name="height" value="0.2" units="cm"/>
      <inkml:brushProperty name="color" value="#66CC00"/>
    </inkml:brush>
  </inkml:definitions>
  <inkml:trace contextRef="#ctx0" brushRef="#br0">0 20 296,'0'0'324,"0"0"-2,0 0-68,0 0 2,0 0-6,0 0-100,0-3-32,0-10-82,0 9-15,0 4-40,0 0 23,0 0 27,0 0 10,0 0-23,0 0-42,0 0 4,0 0-11,0 0 30,0 0-9,0 0 34,0 0 31,0 0-22,0 0 10,0 0-39,0 0 15,0 0 10,0 0-6,0 0-10,0 0 12,0 0 15,0 0-6,0 0-2,0 0-56,0 0 21,0 0-34,0 0 7,4 105-43,7 23 73,-1-23 21,-5 26-21,-5-130 51,0-1-44,0 0-79,0 0-38,8-16-746,-7 1 24</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4.023"/>
    </inkml:context>
    <inkml:brush xml:id="br0">
      <inkml:brushProperty name="width" value="0.2" units="cm"/>
      <inkml:brushProperty name="height" value="0.2" units="cm"/>
      <inkml:brushProperty name="color" value="#66CC00"/>
    </inkml:brush>
  </inkml:definitions>
  <inkml:trace contextRef="#ctx0" brushRef="#br0">1 138 40,'0'0'296,"0"0"-83,0 0 22,0 0-1,5-19 27,-1-4-198,-2 13-37,0 0 1,0 0 0,1 0-1,0 0 1,1 1 0,0 0-1,1-2-26,-3 9 8,-1 1 0,1-1 0,0 1 0,0 0-1,-1-1 1,1 1 0,0 0 0,0 0 0,0 0 0,0 1-1,0-1 1,1 0 0,-1 1 0,0-1 0,0 1 0,0 0-1,1 0 1,-1 0 0,0 0 0,0 0 0,1 0 0,-1 0-8,51 6 25,-37-3-25,0 1 0,0 0 0,0 1 0,0 0 0,-1 2 0,1 0 0,12 8 0,-23-12 0,0 0 0,0 1 0,0 0 0,-1 0 0,1 0 0,-1 0 0,0 1 0,0-1 0,0 1 0,-1 0 0,0 0 0,0 1 0,0-1 0,-1 1 0,1-1 0,-1 1 0,0 0 0,-1 0 0,0 0 0,0 0 0,0 0 0,0 5 0,-1-1 14,0-1 0,0 0 1,-1 1-1,0-1 0,-1 0 0,-2 9-14,2-13 10,-1 0-1,1-1 0,-1 0 0,0 1 0,0-1 0,0 0 0,0-1 0,-1 1 0,0-1 0,0 1 1,0-1-1,0 0 0,-4 2-9,-7 4 47,-1 0 0,0 0 0,-1-2 0,1 0 0,-2-1 0,1 0 0,-4-1-47,18-5 21,-23 0 77,25 0-75,1 0 31,0 0 1,0 0-26,0 0-35,-44 0 67,16-1-117,20-1-59,8-1-888,7 0 135</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8.507"/>
    </inkml:context>
    <inkml:brush xml:id="br0">
      <inkml:brushProperty name="width" value="0.2" units="cm"/>
      <inkml:brushProperty name="height" value="0.2" units="cm"/>
      <inkml:brushProperty name="color" value="#66CC00"/>
    </inkml:brush>
  </inkml:definitions>
  <inkml:trace contextRef="#ctx0" brushRef="#br0">87 51 24,'0'0'147,"0"0"18,0 0 16,0 0-57,0 0 4,0 0-45,-22-8 473,22 7-542,0 1-1,0-1 0,-1 0 1,1 0-1,0 0 1,-1 1-1,1-1 0,-1 0 1,1 0-1,-1 1 1,1-1-1,-1 1 0,0-1 1,1 0-1,-1 1 1,0-1-1,1 1 0,-1-1 1,0 1-1,0 0-13,0-1 16,-1 0 0,1 0 0,0 1 0,0-1 0,0 0 0,0 0 0,0 0-1,0 0 1,0-1 0,0 1 0,0 0 0,0 0 0,0-1 0,1 1 0,-1 0 0,0-1-1,1 1 1,0 0 0,-1-1 0,1 1 0,0-1 0,-1 1 0,1-1-16,0 2 54,0 0-34,-3 0-53,2 0-2,1 0 13,0 0 35,0 0 8,0 0 2,0 0-40,0 0 14,0 0-20,0 0 17,0 0-5,0 0 47,0 0-8,0 0-20,0 0-29,0 0 17,0 0-24,0 0 24,0 0 1,0 0 11,0 0 12,0 0-3,0 0-6,0 34-114,-16 232 219,2-26-172,15-291-1164,2 24 448</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8.906"/>
    </inkml:context>
    <inkml:brush xml:id="br0">
      <inkml:brushProperty name="width" value="0.2" units="cm"/>
      <inkml:brushProperty name="height" value="0.2" units="cm"/>
      <inkml:brushProperty name="color" value="#66CC00"/>
    </inkml:brush>
  </inkml:definitions>
  <inkml:trace contextRef="#ctx0" brushRef="#br0">2 18 336,'0'0'280,"0"0"-65,0 0-8,0 0 66,0 0 54,0 0-63,-1-1-239,1 1 1,0-1-1,0 0 1,0 0-1,-1 0 1,1 0-1,0 1 0,0-1 1,0 0-1,0 0 1,0 0-1,1 1 1,-1-1-1,0 0 1,0 0-1,0 0 1,1 1-1,-1-1 1,0 0-1,1 0 1,-1 1-26,11 0-50,45 0-7,31 5 57,-70-3-221,1 1 0,-1 0-1,0 1 1,0 1 0,0 1 0,-1 0 0,1 2 221,1 2-774</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9.319"/>
    </inkml:context>
    <inkml:brush xml:id="br0">
      <inkml:brushProperty name="width" value="0.2" units="cm"/>
      <inkml:brushProperty name="height" value="0.2" units="cm"/>
      <inkml:brushProperty name="color" value="#66CC00"/>
    </inkml:brush>
  </inkml:definitions>
  <inkml:trace contextRef="#ctx0" brushRef="#br0">1 0 96,'0'0'96,"0"0"-57,0 0 5,0 0 6,0 0 93,0 0 78,7 5 22,5 0-204,1-1 0,0-1 0,0 0 0,0 0 1,1-1-1,-1 0 0,0-2 0,1 1 0,-1-1 0,3-1-39,146 1-529,-151 0 159</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0.702"/>
    </inkml:context>
    <inkml:brush xml:id="br0">
      <inkml:brushProperty name="width" value="0.2" units="cm"/>
      <inkml:brushProperty name="height" value="0.2" units="cm"/>
      <inkml:brushProperty name="color" value="#008C3A"/>
    </inkml:brush>
  </inkml:definitions>
  <inkml:trace contextRef="#ctx0" brushRef="#br0">0 0 272,'90'82'364,"-90"-82"-354,0 2-1,2-2 1,-2 0 0,0 1-1,1-1 1,-1 2-1,0-2 1,1 0-1,-1 2 1,0-2 0,0 1-1,0-1 1,0 2-1,2-2 1,-2 1 0,0-1-1,0 2 1,0-2-1,0 1 1,0-1 0,0 2-1,0-2 1,0 2-1,0-2 1,0 1 0,-2-1-1,2 2 1,0-2-1,0 1 1,0-1 0,-1 2-1,1-2 1,0 2-1,0-2 1,-1 1 0,1-1-10,-26 22 284,12-9-170,13-12-274,33-8-372,-29 3 566,0 3 0,0-2 0,-1 1 0,0-1 0,1 0 0,-1 0 1,0 1-1,1-1 0,-2 0 0,0-2 0,1 2 0,-1 0 0,1-1 0,-1 1 0,0-3-34,-1 6 180,0 0-97,-7 0-220,3 0-434,7 0 125,1 0 202</inkml:trace>
  <inkml:trace contextRef="#ctx0" brushRef="#br0" timeOffset="1">144 54 16,'0'0'72,"0"0"-72,0 0-8</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9.718"/>
    </inkml:context>
    <inkml:brush xml:id="br0">
      <inkml:brushProperty name="width" value="0.2" units="cm"/>
      <inkml:brushProperty name="height" value="0.2" units="cm"/>
      <inkml:brushProperty name="color" value="#66CC00"/>
    </inkml:brush>
  </inkml:definitions>
  <inkml:trace contextRef="#ctx0" brushRef="#br0">112 1 232,'0'0'255,"0"0"-41,0 0-39,0 0-92,0 0-42,0 0 55,-8 23 26,-9 34-47,2 1 0,2 1 0,-3 43-75,14-69 16,2-17-8,-1-1 0,0 1 0,-1-1 0,-1 0 0,-1 1 0,0-1 0,-1-1 0,-2 5-8,1-14-650,3-5 466,-2 0-241</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40.133"/>
    </inkml:context>
    <inkml:brush xml:id="br0">
      <inkml:brushProperty name="width" value="0.2" units="cm"/>
      <inkml:brushProperty name="height" value="0.2" units="cm"/>
      <inkml:brushProperty name="color" value="#66CC00"/>
    </inkml:brush>
  </inkml:definitions>
  <inkml:trace contextRef="#ctx0" brushRef="#br0">1 35 272,'0'0'173,"0"0"-18,0 0 80,0 0 5,0 0-20,0 0-97,5-6-38,16-19-62,-21 25-19,0-1 0,1 1 1,-1 0-1,1-1 1,-1 1-1,1 0 0,-1 0 1,1-1-1,-1 1 1,1 0-1,-1 0 0,1 0 1,0-1-1,-1 1 0,1 0 1,-1 0-1,1 0 1,-1 0-1,1 0 0,0 0 1,-1 0-1,1 0 1,-1 0-1,1 1 0,-1-1 1,1 0-1,0 0 1,-1 0-1,1 1 0,-1-1 1,1 0-1,-1 1 1,1-1-1,-1 0 0,0 1 1,1-1-1,-1 1 0,1-1 1,-1 1-1,0-1 1,1 1-5,15 22 107,-14-19-65,40 62 30,3-2-1,3-2 1,3-2 0,45 41-72,-86-90-53,-9-9-3,0-1-1,-1 0 1,1 0 0,0 0-1,0 0 1,0 1-1,0-1 1,0 0-1,1-1 1,-1 1-1,0 0 1,0 0-1,0 0 1,1-1-1,-1 1 1,1-1 0,-1 1-1,0-1 1,1 1-1,1-1 57,1 0-560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41.314"/>
    </inkml:context>
    <inkml:brush xml:id="br0">
      <inkml:brushProperty name="width" value="0.2" units="cm"/>
      <inkml:brushProperty name="height" value="0.2" units="cm"/>
      <inkml:brushProperty name="color" value="#66CC00"/>
    </inkml:brush>
  </inkml:definitions>
  <inkml:trace contextRef="#ctx0" brushRef="#br0">135 59 64,'0'0'315,"0"0"-143,0 0-111,0 0 75,0 0 107,0 0 20,1-10-106,3-38 80,-4 48-73,0 0 7,0 0-52,0 0 9,0 0-88,0 0-4,0 0-3,0 0-41,0 0 30,0 0 10,0 0 0,0 0-12,0 0-46,0 13-40,0 554 138,0-566-50,0 1 0,0-1 0,0 0 0,0 0 0,0 1 0,0-1 0,0 0 0,0 0 0,0 0 0,0 1 0,-1-1 1,1 0-1,0 0 0,-1 0 0,1 0 0,-1 0 0,1 1 0,-1-1 0,0 0 0,1 0 0,-1-1 0,0 1 1,0 0-1,0 0 0,0 0 0,0 0-22,0-1 8,0 0 1,-1 0 0,1 0-1,0-1 1,-1 1 0,1 0-1,0-1 1,0 1 0,-1 0-1,1-1 1,0 1 0,0-1-1,0 0 1,0 1 0,0-1-1,-1 0 1,1 0 0,1 0-1,-1 0 1,0 0-9,-13-12-42,1-1 0,0 0 0,-4-8 42,9 10 4,2 5-76,5 5 41,1 1 0,-1 0 0,1 0 1,-1 1-1,0-1 0,0 0 0,1 0 0,-1 0 0,0 0 0,0 1 0,0-1 0,0 0 1,0 1-1,0-1 0,0 1 0,0-1 0,0 1 0,0-1 0,0 1 0,0 0 0,0-1 0,-1 1 1,1 0-1,0 0 0,0 0 31,-8 0-726</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52.299"/>
    </inkml:context>
    <inkml:brush xml:id="br0">
      <inkml:brushProperty name="width" value="0.2" units="cm"/>
      <inkml:brushProperty name="height" value="0.2" units="cm"/>
      <inkml:brushProperty name="color" value="#66CC00"/>
    </inkml:brush>
  </inkml:definitions>
  <inkml:trace contextRef="#ctx0" brushRef="#br0">1681 5616 312,'0'0'139,"0"0"-34,0 0-17,0 0 108,0 0-57,-67 5 1537,-10 15-1643,-28 12-33,58-15-4,0-3 0,-2-2-1,0-1 1,0-3 0,-10-2 4,35-4 26,1-2 0,-1-1 1,-20-3-27,35 3-10,1-1 1,-1 0-1,1-1 1,-1 0-1,1-1 1,0 1 0,0-1-1,1-1 1,-1 0-1,1 0 1,-6-5 9,-79-73 67,-3-11-67,77 73-26,1-1 0,1-1 0,1 0 1,1-1-1,-8-20 26,7 13 19,-2 1 0,-1 1 0,-8-9-19,-44-47-74,40 52 77,1-2-1,2-1 0,2-2 0,1 0 0,1-1 1,-11-32-3,-5-36-23,11 26 22,-33-64 1,30 74 23,4-2 0,-15-59-23,4 9 4,32 104-13,2 0-1,0-1 1,1 1 0,1-1-1,0 0 1,2 0-1,0 0 1,2-1 9,1-15 16,3 1 0,1 0 0,1 1 1,2-1-17,12-59-2,-3-1 0,-5-1 1,1-72 1,-10 105-1,14-297-2,-17-32 3,-2 268-6,2 67-9,2 1 0,3 0 0,2 1-1,13-39 16,74-215 47,-50 176-117,22-116 70,-43 128 15,5 2 1,36-87-16,-54 179 1,2 0 0,0 1 0,2 1 0,1 0 1,1 2-1,1-1 0,1 2 0,1 1 1,1 0-1,0 2 0,2 1 0,0 0 0,16-7-1,53-28-23,1 4-1,3 5 0,19-3 24,-31 11 16,26-11-32,318-124 24,-332 138 2,2 4 1,2 4 0,48-3-11,-26 10-4,0 6 1,1 5 0,0 5-1,91 12 4,-200-8-8,161 15 16,-1 8 0,139 40-8,27 44-54,156 80 54,-221-81-40,-179-69 52,-2 3 0,21 17-12,-69-32 1,-1 1 0,-2 3 1,-1 2-1,-2 2 0,11 12-1,40 48-22,-3 4 0,-5 4 0,33 58 22,-75-100-23,76 119 81,-97-143-67,-2 1 1,-2 0-1,-1 2 1,0 6 8,16 71 8,-5 1 0,-5 1 0,-6 0 0,-1 49-8,-5 484-23,-11-423 89,-5 123-75,-16 0 0,-29 107 9,44-423-1,-1 0 0,-3 0 0,0-1 0,-3 0 0,0-1 0,-3-1 0,0 0 0,-20 25 1,-32 40 45,-5-3-1,-7 0-44,72-85 1,-51 57-46,-4-3 1,-3-2 0,-30 19 44,-226 153 51,244-184-66,-3-3 0,-2-3-1,-1-4 1,-2-4 0,-52 12 15,-17-3-90,-1-7 0,-134 14 90,219-43-27,-1-3 0,1-4-1,-1-3 1,0-3 0,1-3 0,0-3-1,-54-16 28,28 1-40,0-5-1,2-4 0,1-4 1,-39-24 40,60 25-57,-2 4 0,-2 2 57,40 19-10,0 1 1,-1 1 0,-1 3 0,0 1 0,-10 1 9,-188-2 88,144 7-26,1-4 1,-1-4-1,1-4 0,-11-6-62,99 17-15,-16-4-127,-1-1-1,1 0 0,-6-5 143,23 11-716</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2.747"/>
    </inkml:context>
    <inkml:brush xml:id="br0">
      <inkml:brushProperty name="width" value="0.2" units="cm"/>
      <inkml:brushProperty name="height" value="0.2" units="cm"/>
      <inkml:brushProperty name="color" value="#66CC00"/>
    </inkml:brush>
  </inkml:definitions>
  <inkml:trace contextRef="#ctx0" brushRef="#br0">1 136 416,'0'0'347,"0"0"-150,0 0-157,0 0-29,0 0 12,0 36 947,0-33-971,0 0-1,0 1 1,0-1-1,0 0 0,1 1 1,0-1-1,-1 0 1,1 1-1,0-1 0,1 0 1,-1 0-1,0 0 1,1 0-1,0 0 0,0 0 1,1 1 1,-2-3 10,1 0 1,0 1 0,0-1-1,0 0 1,0 0 0,0 0-1,0-1 1,1 1-1,-1 0 1,0-1 0,0 1-1,0-1 1,1 0 0,-1 0-1,0 0 1,1 0-1,-1 0 1,0 0 0,0-1-1,1 1 1,-1-1 0,0 0-1,0 1 1,0-1-1,1-1-10,21-9 16,-2-1-1,1-1 1,-2-1-1,0 0 1,0-2-1,-2-1 1,2-2-16,22-16 8,-38 31-9,69-50-27,-67 51 18,-1-1-1,1 1 0,0 1 1,0-1-1,0 1 0,0 1 1,0-1-1,1 1 0,-1 0 1,7 0 10,-13 2-17,0-1 1,0 0-1,0 1 1,0-1-1,-1 0 1,1 1-1,0-1 1,0 1-1,-1-1 1,1 1 0,0-1-1,-1 1 1,1 0-1,0-1 1,-1 1-1,1 0 1,-1 0-1,1-1 1,-1 1-1,1 0 1,-1 0-1,0 0 1,0 0-1,1-1 1,-1 1-1,0 0 1,0 0-1,0 0 1,0 0-1,0 0 1,0 0-1,0 0 1,0-1 0,0 2 16,-3 37-632,3-37 585,-7 31-652</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23.694"/>
    </inkml:context>
    <inkml:brush xml:id="br0">
      <inkml:brushProperty name="width" value="0.2" units="cm"/>
      <inkml:brushProperty name="height" value="0.2" units="cm"/>
      <inkml:brushProperty name="color" value="#66CC00"/>
    </inkml:brush>
  </inkml:definitions>
  <inkml:trace contextRef="#ctx0" brushRef="#br0">292 1 72,'0'0'141,"0"0"14,0 0 5,0 0 115,0 0 5,-24 6 727,29-3-1001,1 0 1,0-1-1,-1 0 1,1 0-1,0 0 1,0-1 0,0 0-1,1 0 1,3 0-7,66 2-16,-47-3 25,418 0 51,-105-2-47,68 20-13,-174 1-4,164 14 17,177 46-13,-468-57-154,95 33 154,-165-46-19,0-2 0,1-1 0,0-3 0,0-1 0,0-1 0,28-5 19,26 2-12,-94 2 48,0 0-18,0 0-40,0 0 16,0 0-18,0 0 6,0 0 33,0 0 2,0 0 1,0 0-4,-4 174-11,-9 1 0,-21 95-3,23-182 11,4 35-11,-4 30-19,6-62 27,3 1 0,5 6-8,0 35 40,-3 59-16,-34-192 10,-219 0-32,-356-3 23,306-21 40,64 2-105,-42 13 71,-118-9-3,122 3-70,123 9 57,-111-20-15,28-1 21,97 12-18,-15-8-3,133 19 28,1 2 0,-1 0 0,-20 2-28,41 0 34,1 0-14,0 0 1,0 0-37,0 0 22,0 0-14,0 0 24,0 0 6,0 0 5,0 0 44,0 0 29,0 0-26,-11-58 30,4 0 0,2-1-1,3 0 1,4-50-104,-1 18 39,8-451 163,-7 471-195,6-19-7,-1 21-32,-3-19 32,5-40 81,8 28-181,-15 81 122,0 1-1,2-1 1,5-17-22,-4 17-63,-4 18 55,0 0 1,-1 0 0,1 0-1,0 1 1,0-1 0,0 0-1,0 0 1,0 1 0,0-1-1,0 0 1,0 1 0,0-1-1,0 1 1,0-1-1,1 1 1,-1 0 0,0-1-1,0 1 1,0 0 0,1 0-1,-1 0 1,0 0 0,0 0-1,1 0 1,-1 0 0,0 1-1,0-1 1,0 0 0,1 1 7,53 10-23,-31-6 37,61 1 64,-53-5-343,-1 2 0,22 4 265,-49-5-87,0-1 0,-1 0 0,1 1 0,0 0 0,0 0 1,-1 0-1,1 0 0,-1 1 0,0-1 0,1 1 0,-1 0 0,-1 0 0,1 0 0,0 0 0,0 1 87,4 10-1131</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27.443"/>
    </inkml:context>
    <inkml:brush xml:id="br0">
      <inkml:brushProperty name="width" value="0.2" units="cm"/>
      <inkml:brushProperty name="height" value="0.2" units="cm"/>
      <inkml:brushProperty name="color" value="#66CC00"/>
    </inkml:brush>
  </inkml:definitions>
  <inkml:trace contextRef="#ctx0" brushRef="#br0">293 20 568,'0'0'410,"0"0"-230,0 0-100,0 0-3,0 0 71,0 0 19,0-2-125,0 1 1,0 0-1,-1 0 1,1-1 0,0 1-1,-1 0 1,1 0-1,-1 0 1,1-1 0,-1 1-1,1 0 1,-1 0-1,0 0 1,0 0-1,0-1-42,-18 3 10,0 0 0,1 2 0,0 0 0,0 1 0,0 0 0,0 2 0,-9 3-11,18-5 3,0 0 0,0 0-1,0 1 1,0 0 0,1 0-1,0 1 1,0 0 0,1 0-1,-1 1 1,1 0 0,1 1-1,-1-1 1,1 1 0,-3 7-2,8-14-2,-1 1 1,1 0-1,0-1 1,0 1-1,0 0 1,1 0 0,-1 0-1,0 0 1,1 0-1,-1 0 1,1 0 0,0 0-1,0 0 1,-1 0-1,1 0 1,1 0 0,-1 0-1,0 0 1,0 0-1,1 0 1,-1 0-1,1 0 1,0 0 0,-1 0-1,1 0 1,0 0-1,0 0 1,0-1 0,1 1-1,-1 0 1,0-1-1,1 1 1,-1-1 0,1 0-1,-1 1 1,1-1-1,-1 0 1,1 0 1,8 4-14,1 0 1,-1-1-1,1 0 0,0-1 0,0 0 1,9 1 13,19 5-15,-37-8 14,1-1 0,-1 1 1,0-1-1,0 1 0,0 0 0,1 0 1,-1-1-1,0 2 0,0-1 1,0 0-1,-1 0 0,1 1 0,0-1 1,0 1-1,-1-1 0,1 1 1,-1 0-1,1-1 0,-1 1 0,0 0 1,0 0-1,0 0 0,0 0 1,0 0-1,0 1 0,0-1 0,-1 0 1,1 0-1,-1 0 0,1 1 0,-1-1 1,0 0-1,0 1 0,0-1 1,0 0-1,-1 0 0,1 1 0,-1-1 1,1 0-1,-1 0 0,0 0 1,0 1-1,1-1 0,-2 0 0,1 0 1,0 0-1,0-1 0,-1 2 1,-9 13 11,-1 0 0,0-1 0,-1-1-1,0 0 1,-8 5-11,13-11 10,-73 62-41,88-68-20,0 0 0,0-1 0,0 1 0,0-1 0,0-1 0,2 0 51,149-5-76,-157 5 75,0 0 1,0 0 0,0 0 0,0 1-1,0-1 1,0 0 0,0 1-1,0-1 1,-1 1 0,1-1 0,0 1-1,0-1 1,0 1 0,-1 0 0,1-1-1,0 1 1,-1 0 0,1-1-1,-1 1 1,1 0 0,-1 0 0,1 0-1,-1 0 1,1 0 0,-1 0 0,1 0-2,-1 0 1,0 0-1,0-1 0,1 1 1,-1 0-1,0-1 0,1 1 1,-1 0-1,1-1 0,-1 1 1,1-1-1,-1 1 1,1 0-1,-1-1 0,1 1 1,-1-1-1,1 0 0,0 1 1,-1-1-1,1 1 1,0-1-1,0 0 0,-1 0 1,1 1-1,0-1 0,0 0 1,-1 0-1,1 0 1,0 0-1,0 0 0,-1 0 1,1 0-1,0 0 0,0 0 1,-1 0-1,1 0 1,0-1-1,0 1 0,-1 0 1,1 0-1,0-1 0,-1 1 1,1 0-1,0-1 1,-1 1-1,1-1 0,0 1 1,-1-1-1,1 1 2,12-10-40,0 0 0,-1-1 0,0 0 0,0-1 0,7-10 40,-7 9-20,1-1-1,0 1 0,1 1 0,9-7 21,-22 19-2,-1-1 0,1 1 0,-1 0-1,1-1 1,0 1 0,-1 0 0,1 0-1,-1-1 1,1 1 0,0 0-1,-1 0 1,1 0 0,0 0 0,-1 0-1,1 0 1,0 0 0,-1 0 0,1 0-1,0 0 1,-1 0 0,1 1 0,0-1-1,-1 0 1,1 0 0,0 1 0,-1-1-1,1 0 1,-1 1 0,1-1 0,-1 0-1,1 1 1,-1-1 0,1 1 0,-1-1-1,1 1 1,-1-1 0,0 1 0,1-1-1,-1 1 1,0 0 0,1-1-1,-1 1 1,0 0 0,0-1 0,1 1-1,-1 0 1,0-1 2,10 40 39,-8-28-36,0-3 3,1 2-1,1-1 0,-1 0 0,2 0 1,-1 0-1,2 0 0,2 3-5,-7-11 4,0 0 0,1 0-1,-1 0 1,1-1 0,0 1-1,0 0 1,-1-1-1,1 1 1,0-1 0,0 0-1,0 1 1,0-1 0,1 0-1,-1 0 1,0-1 0,0 1-1,1 0 1,-1-1 0,0 1-1,1-1 1,-1 0 0,1 0-1,-1 0 1,0 0 0,1 0-1,-1 0 1,0-1-1,1 1 1,-1-1 0,0 0-1,1 0 1,-1 0 0,0 0-1,0 0 1,0 0 0,0 0-1,0-1-3,7-4 6,-1-1-1,-1-1 0,1 1 0,-1-1 0,-1 0 1,1-1-1,-2 0 0,1 0 0,-1 0 1,0-1-1,-1 2 0,1-5-5,22 61 0,-24-44 5,0-1 0,0 1 0,1-1 0,-1 0 0,1 0 0,0 0 0,0 0 0,0-1 0,0 1 0,0-1 0,1 0 0,-1-1 0,0 1 0,1-1 0,0 1 0,-1-2 0,1 1 0,0 0 0,0-1-5,10 1-1,0 0 0,0-1 1,1-1-1,-1-1 0,6-1 1,-8 0 95,0-1-1,0 0 1,0-1 0,2-1-95,27-10-35,-26 11-9,6-1-24,0-1 0,0 0 1,-1-1-1,1-2 68,-16 6-4,1 0 1,-1 0-1,1-1 1,-1 0-1,0 0 0,-1 0 1,0-1-1,1 0 1,-2 0-1,1 0 1,-1 0-1,0-1 0,3-6 4,0-4 49,-2-1-1,0 1 0,-1-1 1,0 0-1,-2 0 0,0 0 1,-1 0-1,-1 0 0,-1-11-48,1 26 44,0 3 17,0 0-42,-4 22-110,-14 556 73,10-454 63,8-123-25,0-10 11,-3-94-62,1 43-4,1 0 0,4 0 0,3-4 35,-3 46 0,1 0 0,1 0 0,1 0 0,7-15 0,-10 24-6,1 1-1,0 0 1,1 0 0,0 0 0,0 1-1,1-1 1,0 1 0,0 0-1,1 1 1,6-6 6,-12 11-2,0 0 1,0 0-1,0 0 0,0 0 1,0 1-1,0-1 0,1 0 1,-1 0-1,0 1 0,1-1 0,-1 1 1,0-1-1,1 1 0,-1 0 1,0-1-1,1 1 0,-1 0 1,1 0-1,-1 0 0,0 0 0,1 0 1,-1 0-1,1 1 0,-1-1 1,0 0-1,1 1 0,-1-1 1,0 1-1,1-1 0,-1 1 1,0 0-1,0-1 0,1 1 0,-1 0 1,0 0-1,0 0 0,0 0 1,0 0-1,0 0 0,0 0 1,-1 0-1,1 0 0,0 1 0,0-1 1,-1 0-1,1 0 0,-1 1 1,1-1-1,-1 1 0,0-1 1,1 0-1,-1 1 0,0 0 2,3 11 7,-1 0 0,0 0-1,-1 0 1,-1 0 0,0 3-7,0-14 1,0 9 8,-1 1-1,0 0 0,-1 0 1,-1 0-1,1-1 0,-2 1 1,0 0-1,0-1 0,-1 1-8,3-8 1,0 0 0,0-1 0,0 1 0,0-1 0,0 1 0,-1-1 0,0 0 0,0 1 0,1-1 0,-2-1 0,1 1 0,0 0 0,-1-1 0,1 0 0,-1 0 0,1 0 0,-1 0 0,0 0 0,0-1 0,0 1 0,0-1 0,0 0 0,0-1 0,-1 1 0,1-1 0,0 0 0,-2 0-1,5 0-4,0 0 0,0 0-1,0 0 1,1 0 0,-1 0 0,0 0 0,0 0 0,0-1 0,1 1 0,-1 0 0,0-1-1,1 1 1,-1 0 0,0-1 0,0 1 0,1-1 0,-1 1 0,1-1 0,-1 0 0,1 1 0,-1-1-1,1 0 1,-1 1 0,1-1 0,-1 0 0,1 1 0,0-1 0,-1 0 0,1 0 0,0 0 4,3-27-104,-1 21 88,1 1 0,0 0 0,0 0 0,0 0 0,1 0 0,0 0 0,4-4 16,93-75-104,-57 49 68,26-29 36,-57 52-11,0-1 0,-2 0 0,0-1 0,0 0 1,-1-1-1,-1 0 0,1-5 11,-5 3 73,0 0 1,0 0-1,-2-1 0,0 1 1,-2-1-1,0 0 0,-1 0 1,-1-4-74,1 21 41,-1 2-39,-1 1 1,1-1-1,0 1 0,-1 0 0,1-1 0,0 1 1,-1 0-1,1 0 0,0 0 0,0 0 0,0 0 0,-1 1 1,1-1-1,1 0 0,-1 0 0,0 1 0,0-1-2,-6 13-2,1 0 0,1 0 0,0 0 0,1 1 0,0 0 0,1-1 0,1 1 0,0 11 2,-1 24 36,5 47-36,-1-85-4,-1-5 1,1-1-1,-1 0 0,1 0 1,1 1-1,-1-1 0,1 0 1,0 0-1,0 0 0,1 0 1,0-1-1,0 1 0,0-1 1,1 0-1,-1 1 0,1-2 1,1 0-1,-1 1 0,1-1 1,-1 0-1,1 0 0,1 0 1,-1-1-1,0 1 0,1-1 1,0-1-1,-1 1 0,1-1 1,0 0-1,0 0 0,1-1 1,-1 1-1,0-1 0,0-1 1,1 1-1,-1-1 0,3-1 4,7 2-29,1-1-1,-1-1 1,0-1-1,1 0 1,-1-2-1,0 0 30,-9 2-12,0 0 0,0 0 1,0-1-1,-1 0 0,1-1 0,-1 0 0,0 1 0,0-2 1,-1 1-1,1-1 0,-1 1 0,0-1 0,0-1 1,0 1-1,-1-1 12,1-3 55,-8 8 67,-9 16 55,10-9-178,0-1 0,0 1 0,0-1 0,0 0 0,1 1-1,0 0 1,0 0 0,1 0 0,0 0 0,0 0 0,0 0-1,0 0 1,1 0 0,0 0 0,1-1 0,-1 1-1,2 2 2,-2-4 0,1-1-1,0 0 0,1 1 0,-1-1 0,0 0 1,1 0-1,0-1 0,-1 1 0,1 0 0,0-1 1,1 0-1,-1 1 0,0-1 0,1 0 0,-1-1 1,1 1-1,-1-1 0,1 0 0,0 1 0,0-2 1,-1 1-1,1 0 0,0-1 0,0 0 0,3 0 1,-3 1-13,0-1 0,0 1-1,0-1 1,0 0 0,0-1-1,0 1 1,0-1 0,0 1-1,-1-1 1,1 0 0,3-2 13,-5 2-7,-1-1 0,0 0 0,0 1-1,0-1 1,0 1 0,0-1 0,0 0 0,0 0 0,0 0 0,-1 0 0,1 1 0,-1-1 0,1 0 0,-1 0 0,0 0 0,0 0-1,0 0 1,0 0 0,0 0 0,0 0 0,-1 0 0,1 0 0,-1-1 7,0-3-2,-1 1 0,0-1-1,0 0 1,-1 1 0,1-1 0,-1 1-1,0 0 1,-1 0 0,1 0 0,-1 1 0,0-1-1,0 1 1,-2-2 2,-63-52 45,64 53-28,-1 1-1,1 0 1,-1 1 0,0-1-1,0 1 1,0 0-1,-1 1 1,1 0 0,-1 0-1,1 0 1,-1 1-1,0-1 1,-6 1-17,45 12-280,-3-8 231,1-1 0,0-2 0,0-1 0,16-3 49,-35 3-10,-1-1 0,1 0 0,-1-1 0,1 0-1,-1 0 1,0-1 0,0-1 0,-1 1 0,1-2 0,-1 1 0,0-1 0,0-1 0,-1 1 0,5-6 10,-10 8 5,0 1-1,0-1 1,-1 1 0,0-1 0,1 0 0,-1 0 0,0 0 0,-1 0 0,1-1 0,-1 1-1,0 0 1,0-3-5,-1 7 163,0 0-87,-1 2-80,0 0-1,0 0 1,0 0-1,0 1 1,1-1-1,-1 0 1,0 0-1,1 1 1,0-1-1,-1 0 1,1 1-1,0-1 1,0 0-1,0 1 1,1-1-1,-1 2 5,2-3-12,0 0 0,-1 0-1,1 0 1,0 0 0,0 0 0,0 0 0,0-1-1,0 1 1,-1-1 0,1 0 0,0 1 0,0-1 0,0 0-1,0 0 1,0 0 0,0 0 0,2-1 12,36-4-145,-29 0 103,0 0-1,0-1 1,0 0 0,-1-1-1,1 0 1,-2 0 0,1-1-1,-1-1 1,0 1 0,-1-1-1,0-1 1,3-4 42,-10 13 20,0-1 1,0 0-1,0 0 1,0 1-1,0-1 0,-1 0 1,1 0-1,0 0 1,-1 0-1,0 0 0,1 0 1,-1 0-1,0 0 1,0 0-1,0 0 1,0-1-21,0 3 221,-4 13 20,-9 61-53,-3 63-188,8-58 11,-12 54-11,14-107 7,0-2 1,-2 1 0,0-1-1,-2 0 1,-1-1 0,0 0-1,-6 6-7,9-17 17,-30 41 52,36-50-63,0-1 1,-1 0-1,1 0 1,0 1-1,-1-1 0,0-1 1,1 1-1,-1 0 1,0-1-1,0 1 1,0-1-1,0 0 0,0 0 1,0 0-1,0-1 1,0 1-1,-4 0-6,6-2 3,0 1-1,-1 0 1,1-1-1,0 1 1,0-1-1,-1 1 1,1-1-1,0 1 1,0-1-1,0 0 1,0 0-1,0 0 1,0 0-1,0 1 1,0-1-1,0 0 1,0-1-1,0 1 1,1 0-1,-1 0 1,0 0-1,1 0 1,-1-1-1,1 1 1,-1 0-1,1 0 1,0-1-1,-1 1 1,1 0-1,0-1 1,0 0-3,-4-48-13,4 48 16,0-10-5,-1 0 0,2 1 0,-1-1 1,2 0-1,-1 0 0,2 1 0,0-1 0,0 1 0,1 0 0,0-1 0,1 2 1,0-1-1,1 1 0,0-1 0,0 2 0,1-1 0,4-2 2,23-23-60,3 1 1,1 3-1,1 1 0,40-22 60,36-29-105,-48 32 58,-31 24 15,-1-2 0,-1-1 0,28-32 32,-60 59 1,-1 0 0,1 0 0,-1 0 0,0-1 0,0 1-1,0-1 1,0 1 0,0-1 0,0 1 0,0-1 0,-1 1 0,1-1-1,0 0 1,-1 1 0,1-1 0,-1 0 0,0 1 0,1-1 0,-1 0-1,0 0 1,0 0 0,0 1 0,-1-1 0,1 0-1,-1 1 1,0-1 0,0 1 1,0 0-1,0 0 0,0 0 1,0-1-1,-1 1 0,1 0 1,0 1-1,-1-1 0,1 0 1,0 0-1,-1 1 0,1-1 1,-1 1-1,1-1 0,-1 1 1,1-1-1,-1 1 0,-1 0-1,-5-1 5,0 0 0,-1 1 0,1 0 0,0 0 0,0 1-1,0 0 1,0 1 0,0-1 0,-6 3-5,5 1 12,1-1-1,-1 2 1,1-1-1,0 1 1,0 0 0,1 1-1,0-1 1,0 2-1,0-1 1,1 1 0,0 0-1,1 0 1,0 0-1,0 1 1,0 0 0,1 2-12,-2 4 24,0 0 0,1 0 0,1 1 0,0 0 0,2 0 0,-1 0-1,2 0 1,0 0 0,2 9-24,-1-22 2,0 1 0,1-1 0,-1 1 0,1-1 0,0 1 0,0-1 0,0 0 0,0 0 0,1 0-1,0 0 1,-1 0 0,1 0 0,0 0 0,0 0 0,0 0 0,1-1 0,-1 1 0,1-2 0,1 2-2,1 1-1,1-1-1,-1 0 1,1 0 0,0 0 0,0-1 0,0 0 0,0 0 0,0 0 0,0-1 0,5 0 1,4 1-8,0-1 1,0-1-1,0 0 1,1-1 0,-1-1-1,0 0 1,0-1-1,-1-1 1,3-1 7,-4 0-26,0 0-1,-1-1 1,0 1-1,0-2 1,0-1-1,-1 0 1,0 0-1,9-10 27,-15 14-8,-1-1 0,0 1-1,0-1 1,0 0 0,0 0-1,-1-1 1,0 1 0,0-1-1,-1 0 1,1 0 0,-1 0-1,0 0 1,-1 0-1,0 0 1,0 0 0,0 0-1,0-1 1,-1 1 0,0 0-1,-1-2 9,1 7 5,-1-1-1,0 0 1,1 1-1,-1-1 0,0 1 1,0-1-1,0 1 0,0-1 1,0 1-1,0 0 1,-1-1-1,1 1 0,0 0 1,-1 0-1,1 0 1,-1 0-1,1 0 0,-1 0 1,1 0-1,-1 1 1,0-1-1,1 1 0,-1-1 1,0 1-1,0 0 1,1-1-1,-1 1 0,0 0-4,0 0 7,1-1-1,-1 1 0,1 0 0,-1 0 1,1 0-1,-1 0 0,1 0 1,0 0-1,-1 0 0,1 1 0,-1-1 1,1 0-1,0 1 0,-1-1 0,1 1 1,0-1-1,-1 1 0,1 0 0,0 0 1,0-1-1,-1 1 0,1 0 0,0 0 1,0 0-1,0 0 0,0 1 1,1-1-1,-1 0 0,0 0 0,0 0 1,1 1-1,-1-1 0,0 0 0,1 1-6,-4 17 26,1 1-1,1-1 1,1 1-1,1 0 1,0 0-26,1-13-1,0 0 1,0 0-1,0 0 0,1 0 1,0-1-1,1 1 1,0 0-1,0-1 1,0-1-1,0 2 0,1-1 1,0-1-1,1 1 1,-1-1-1,4 4 1,66 51-325,-46-41-237</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34.787"/>
    </inkml:context>
    <inkml:brush xml:id="br0">
      <inkml:brushProperty name="width" value="0.2" units="cm"/>
      <inkml:brushProperty name="height" value="0.2" units="cm"/>
      <inkml:brushProperty name="color" value="#66CC00"/>
    </inkml:brush>
  </inkml:definitions>
  <inkml:trace contextRef="#ctx0" brushRef="#br0">27 51 128,'0'0'188,"0"0"4,0 0-43,0 0-18,0 0-35,64-4 679,554 23-682,-24-1-125,-80-27 43,-419 6 22,873-1-60,-536 6 21,-76-2-322,-343 0 322,1 1 0,-1 0-1,1 1 1,-1 0 0,0 1 0,10 3 6,-23 33-36,1-2 66,0-19-3,0 0-1,-1 0 0,-1 0 0,-1 0 1,-1 0-1,0 0 0,-1 0 0,-1-1 1,-1 1-1,-3 6-26,-11 22 38,1 0 0,-6 31-38,6-19 48,-14 29-48,14-38 47,3 0-1,-10 46-46,1-2 26,5 16-14,12-63-32,-2 11 16,4-38 3,2-1 0,0 1 0,2 1 0,0-1 0,1 10 1,-6 39 47,-12 25-87,12-63 48,1-1-1,1 1 0,1 1 1,2 7-8,-11 69-36,13-93 55,1 9-17,-1-1 0,-1 1 0,-1 0 0,-1-1 0,-1 1 0,0-1 0,-7 17-2,8-30 1,2 1 0,0 0 0,0 0 0,0-1 0,1 1 0,1 0 0,1 9-1,0 15-20,-2 28 42,0-62-6,0 0 2,0 0-40,0 1 24,0 1-1,0-1 0,0 0 0,0 0 1,-1 0-1,1 0 0,0 1 0,-1-1 1,1 0-1,-1 0 0,1 0 1,-1 0-1,0 0 0,1 0 0,-1 0 1,0 0-1,0 0 0,0 0-1,-10 3 24,1-1-1,-1 0 1,0-1 0,1 0-1,-1-1 1,0 0 0,0-1-1,0 0 1,0-1-1,-5-1-23,-4 0 10,0-2 0,0 0 0,0-1 0,1-1-1,-6-3-9,-42-16 10,-1 3-1,-1 3 0,-1 3 0,-30-1-9,-80-5 15,-23 8-15,-923-13 23,858 38-19,-57 18-4,211-17 13,0-5-1,0-5 0,-23-6-12,128 3-6,1 0-1,0-1 0,-1 0 1,1-1-1,0 0 0,0 0 7,4 1 7,0 0-1,0-1 1,0 1-1,0-1 1,0 0-1,1 0 1,-1 0-1,1 0 0,0-1 1,0 1-1,0-1 1,0 0-1,1 0 1,0 0-1,-1 0 1,1-1-7,-3-10 46,-1-1 1,2 1 0,0-1-1,1-2-46,1 6 20,0 0 0,-1 0 0,-1 1 0,0-1 0,0 1 0,-1 0 0,-4-6-20,6 9 6,1-1-1,0 1 1,0-1 0,0 1-1,1-1 1,1 0 0,-1 0-1,2 1 1,-1-1 0,1 0-1,1-3-5,-1-23 13,1 21-6,1-1 0,0 0 1,1 1-1,0 0 1,1 0-1,1 0 0,0 0 1,8-12-8,17-42 18,-12 12-45,27-69 119,-35 95-57,-1-1-1,-1-1 1,-2 0-1,3-27-34,-5 26 13,1-1-1,2 0 1,2 1-1,3-6-12,-4 11 10,-1 0-1,-1-1 1,-2-1-1,-1 1 1,-1-1-1,-1-1-9,1-8-10,1 0 0,3 1 0,1-4 10,-2 12 14,-1-1 0,-1 0 0,-2 0 1,-1-23-15,-1 14-23,2-1 0,4-11 23,0 19 6,-2 8-4,0 0 1,-2 0-1,0 0-2,6-31 33,-8 56-66,0 0 9,0 0-1,0 0 21,0 0 40,0 0 0,0 0-74,0 0 36,0 0-34,0 0 29,0 0 4,0 0 9,0 0 7,0 0 22,0 0-9,0 0-62,0 0-49,0 0-35,0 0-108,18-12-674,-5 4 278</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7.133"/>
    </inkml:context>
    <inkml:brush xml:id="br0">
      <inkml:brushProperty name="width" value="0.2" units="cm"/>
      <inkml:brushProperty name="height" value="0.2" units="cm"/>
      <inkml:brushProperty name="color" value="#66CC00"/>
    </inkml:brush>
  </inkml:definitions>
  <inkml:trace contextRef="#ctx0" brushRef="#br0">1 147 64,'0'0'297,"0"0"-102,0 0-80,0 0-18,0 0 117,73-6 1141,12 0-1353,1 4 0,31 6-2,-34-1 4,1-3 1,50-9-5,-68-2-20,54-16 20,-53 10-12,50-5 12,187-9 37,295 8-37,-281 35 75,-248-8-70,123 3-24,-24-2-42,66 16 61,0 9 4,1-9 0,12-11-4,-141-9 61,20 1-75,103-14 14,-119 10-51,-110 2 37,12 18-29,-6-1 38,0 0 0,-2 0 1,0 0-1,-1 1 0,-1 0 1,0 0-1,-1 8 5,0 36 14,-4 34-14,0-12-41,2 13 96,-4-1 1,-4 1 0,-10 31-56,-27 193 46,9-56-3,26-193-34,3 0 1,2 57-10,4-100-23,-2 0 0,-4 18 23,2-18 17,2 0 1,0 17-18,3 184-40,0-229 44,0 0 0,-1 1-1,1-1 1,-1 0 0,1 1 0,-1-1 0,0 0-1,1 0 1,-1 0 0,0 1 0,0-1 0,0 0 0,0 0-1,0 0 1,0 0 0,0-1 0,0 1 0,-1 0 0,1 0-1,0-1 1,0 1 0,-1 0 0,1-1 0,0 1 0,-1-1-1,1 0 1,0 0 0,-1 1 0,1-1 0,-1 0 0,1 0-1,0 0 1,-2 0-4,-64-1 84,41 0-54,-145-6-129,2-8 1,-97-23 98,100 16-74,-1 6 0,-102 7 74,180 10-41,-105-1 75,-193-24-34,199 5 28,-146 7-28,-186 22 29,446-4-42,1 3-1,-1 3 14,-31 5-1,20-2 74,1 4 0,-49 19-73,126-36-18,2-1 21,0 0-1,1 0 0,-1 0 1,1 1-1,-1-1 0,1 1 0,0 1 1,0-1-1,0 0 0,0 1 1,-2 1-3,-32 4 388,34-12-389,1 0 1,-1 0-1,1 1 0,0-2 1,1 1-1,-1 0 1,1-1-1,0 1 1,0-1-1,0 1 1,0-1-1,1-1 1,0 3-3,-24-78 46,3-2 1,4-1-1,-4-56-43,17 84 6,2-1 1,4-56-7,1 65 8,-2-1 0,-2 1 1,-2 0-1,-6-25-8,-6-15 27,3 0-1,5-1 1,4-2-27,3-269 123,4 157-100,14-36-83,-15 230 266,-2 9-256,0 1 0,1-1 0,-1 0 0,0 0 0,0 0 1,0 0-1,0 0 0,0 0 0,0 0 0,0 0 1,0 0-1,0 0 0,0 0 0,0 0 0,0 0 0,1 0 1,-1 0-1,0 0 0,0 0 0,0 0 0,0 0 1,0 0-1,0 0 0,0 0 0,0 0 0,0 0 0,0 0 1,0 0-1,1 0 50,-1 10-1066</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8.416"/>
    </inkml:context>
    <inkml:brush xml:id="br0">
      <inkml:brushProperty name="width" value="0.2" units="cm"/>
      <inkml:brushProperty name="height" value="0.2" units="cm"/>
      <inkml:brushProperty name="color" value="#66CC00"/>
    </inkml:brush>
  </inkml:definitions>
  <inkml:trace contextRef="#ctx0" brushRef="#br0">240 20 960,'0'0'523,"0"0"-263,0 0-145,0 0-61,0 0 48,0 0 0,26-6 495,-27 5-597,0 0 1,0 0-1,1 0 1,-1 0-1,0 1 1,0-1 0,0 0-1,0 0 1,0 0-1,0 1 1,0-1-1,0 1 1,0-1 0,0 1-1,-1-1 1,1 1-1,0-1 1,0 1-1,0 0 1,-1 0 0,1 0-1,0 0 1,0 0-1,0 0 1,-1 0-1,1 0 1,-1 0-1,-44 1 27,42 0-23,-1 0-8,0-1-1,0 2 1,0-1 0,0 1-1,1-1 1,-1 1-1,0 1 1,1-1 0,0 1-1,0-1 1,-1 1-1,2 1 1,-1-1 0,-3 3 4,6-5-2,0 1 1,-1-1-1,1 0 1,0 0-1,0 0 1,0 1-1,0-1 1,1 0-1,-1 1 1,0-1-1,0 1 1,1-1-1,-1 1 1,1-1-1,-1 1 1,1 0 0,0-1-1,0 1 1,0 0-1,0-1 1,0 1-1,0-1 1,0 1-1,0 0 1,0-1-1,1 1 1,-1-1-1,1 1 1,-1 0-1,1-1 1,0 1-1,0-1 1,-1 0-1,1 1 1,0-1 0,0 0-1,0 1 1,1-1-1,-1 0 1,0 0-1,0 0 1,1 0-1,-1 0 1,0 0-1,1-1 2,66 40-44,-50-31 39,-1 0-1,-1 1 1,1 0 0,-2 2 0,0 0 0,0 0 0,3 6 5,-16-16-2,-1 0 1,1 0-1,0 0 0,-1 0 0,0 0 0,0 0 1,1 0-1,-1 1 0,-1-1 0,1 1 0,0-1 0,0 1 1,-1-1-1,0 1 0,1-1 0,-1 1 0,0-1 1,0 1-1,0-1 0,-1 1 0,1 0 0,-1-1 0,1 0 1,-1 1-1,0-1 0,0 1 0,0-1 0,0 0 1,0 1-1,-1-1 0,1 0 0,-1 0 0,1 0 1,-1 0-1,0 0 0,0-1 0,-1 3 2,-9 5-4,0 1 1,0-2-1,-1 0 0,0 0 1,-12 5 3,16-9 8,-9 5-7,-1 0 0,0-1 0,-1-1 0,0-1 0,0-1 0,0-1 0,-1 0 0,0-2 0,-19 1-1,44-11-461,59-36-917,-28 20 742</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1.134"/>
    </inkml:context>
    <inkml:brush xml:id="br0">
      <inkml:brushProperty name="width" value="0.2" units="cm"/>
      <inkml:brushProperty name="height" value="0.2" units="cm"/>
      <inkml:brushProperty name="color" value="#008C3A"/>
    </inkml:brush>
  </inkml:definitions>
  <inkml:trace contextRef="#ctx0" brushRef="#br0">65 0 336,'0'0'408,"0"0"-40,0 0-272,0 0-40,0 0-16,0 0-32,0 0-8,-47 59-336,29-33-136</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8.831"/>
    </inkml:context>
    <inkml:brush xml:id="br0">
      <inkml:brushProperty name="width" value="0.2" units="cm"/>
      <inkml:brushProperty name="height" value="0.2" units="cm"/>
      <inkml:brushProperty name="color" value="#66CC00"/>
    </inkml:brush>
  </inkml:definitions>
  <inkml:trace contextRef="#ctx0" brushRef="#br0">1 0 160,'0'0'672,"0"0"-389,0 0-134,0 0-62,0 0 0,0 0-39,3 9-7,7 13 35,0-1 0,1 0-1,1 0 1,1-1 0,13 14-76,-21-27-61,1 0 1,-1-1-1,1 0 1,1 0-1,-1-1 1,1 0-1,0 0 1,0 0-1,0-1 1,1 0-1,0-1 1,0 1-1,0-1 1,0-1-1,0 0 1,0 0-1,1 0 1,-1-1-1,2 0 61,0-1-396</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9.195"/>
    </inkml:context>
    <inkml:brush xml:id="br0">
      <inkml:brushProperty name="width" value="0.2" units="cm"/>
      <inkml:brushProperty name="height" value="0.2" units="cm"/>
      <inkml:brushProperty name="color" value="#66CC00"/>
    </inkml:brush>
  </inkml:definitions>
  <inkml:trace contextRef="#ctx0" brushRef="#br0">298 69 80,'0'0'233,"0"0"-19,0 0 110,0 0-91,0 0-94,-1-14-67,-5-40 28,1 61-49,0 0 1,0 1-1,1-1 0,-1 1 1,2 0-1,-1 2-51,-63 187 531,33-90-542,-6-1 1,-3-3-1,-20 31 11,60-129-94,2-3 3,0 0 0,0 0 0,0 0 0,0 0 0,0 0 0,0 0 0,0 1 0,1-1 0,-1 0 0,1 1 0,0 0 91,0 4-819</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9.615"/>
    </inkml:context>
    <inkml:brush xml:id="br0">
      <inkml:brushProperty name="width" value="0.2" units="cm"/>
      <inkml:brushProperty name="height" value="0.2" units="cm"/>
      <inkml:brushProperty name="color" value="#66CC00"/>
    </inkml:brush>
  </inkml:definitions>
  <inkml:trace contextRef="#ctx0" brushRef="#br0">52 76 464,'0'0'454,"0"0"-202,0 0-50,0 0-6,0 0 8,0 0-88,-7 2-76,5-2-39,0 0-1,0 1 1,-1-1 0,1 1-1,0 0 1,0 0-1,0 0 1,0 0-1,0 0 1,0 0-1,1 0 1,-1 1-1,0-1 1,1 1-1,-1-1 1,0 1-1,1 0 1,0-1 0,-1 1-1,1 0 1,0 0-1,0 0 1,0 0-1,0 0 1,1 0-1,-1 0 1,0 0-1,1 1 1,0-1-1,-1 0 1,1 0-1,0 1 1,0-1 0,0 0-1,1 2 0,-2 10 0,2 1 1,0-1-1,0 0 0,1 0 0,1-1 1,0 1-1,1 0 0,0-1 0,2 0 1,0 2-1,4 6 17,6 9 1,-3 1 0,3 10-18,-13-34-2,-1 0 1,0 0 0,0 1 0,-1-1 0,0 0 0,0 1-1,-1-1 1,0 1 0,0-1 0,-1 1 0,1-1-1,-3 7 2,3-13 0,-1 0 0,1 0-1,0 0 1,-1 0 0,1-1-1,-1 1 1,1 0-1,-1 0 1,1 0 0,-1-1-1,0 1 1,1 0 0,-1-1-1,0 1 1,0-1-1,1 1 1,-1-1 0,0 1-1,0-1 1,0 1 0,0-1-1,0 0 1,1 0-1,-1 1 1,0-1 0,0 0-1,0 0 1,0 0 0,0 0-1,0 0 1,0 0-1,0 0 1,0 0 0,0 0-1,0-1 1,0 1 0,1 0-1,-1-1 1,0 1-1,0 0 1,0-1 0,-1 0-32,-1 0 0,1 0 0,0 0 1,0-1-1,0 1 0,0-1 0,0 1 0,0-1 0,0 0 0,0 1 0,1-1 1,-1 0-1,1 0 0,-1 0 0,1-2 32,-9-24-1079</inkml:trace>
  <inkml:trace contextRef="#ctx0" brushRef="#br0" timeOffset="1">349 0 880,'0'0'504,"0"0"-184,0 0-120,0 0-192,0 0 24,0 0-16,0 0 136,-4 138-120,4-76 16,-5-1-32,5-1 24,0-5-16,0-7-24,-4-9-144,4-8-312,-8-8-72,-1-8-272</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0.444"/>
    </inkml:context>
    <inkml:brush xml:id="br0">
      <inkml:brushProperty name="width" value="0.2" units="cm"/>
      <inkml:brushProperty name="height" value="0.2" units="cm"/>
      <inkml:brushProperty name="color" value="#66CC00"/>
    </inkml:brush>
  </inkml:definitions>
  <inkml:trace contextRef="#ctx0" brushRef="#br0">1 220 688,'0'0'464,"0"0"-173,0 0-94,0 0-47,20-3-138,97-6-32,-55 6-38,1-2 0,-1-3 0,47-13 58,-96 17-21,0-1 0,-1 0 0,1 0 0,-1-1-1,0-1 22,-9 5-3,0 0 0,0 0-1,0 0 1,-1 0 0,1 0-1,-1 0 1,1-1-1,-1 1 1,0-1 0,0 0-1,0 1 1,0-1 0,-1 0-1,1 0 1,-1 0-1,0-1 1,1 1 0,-2 0-1,1 0 1,0-1 0,-1 1-1,1-3 4,-1 4 7,0-1-1,0 0 1,0 0-1,-1 0 1,1 0-1,-1 0 1,1 0-1,-1 0 0,0 0 1,0 1-1,-1-1 1,1 0-1,0 1 1,-1-1-1,0 1 1,0-1-1,1 1 1,-1 0-1,0 0 1,-1-1-7,-1 1 12,0 0 0,1-1 1,-1 2-1,0-1 1,0 0-1,0 1 1,0 0-1,-1 0 1,1 0-1,0 0 1,0 1-1,-1 0 1,1-1-1,-2 2-12,3-1 0,0 1 0,1 0-1,-1 0 1,0 0 0,1 1-1,-1-1 1,1 1 0,-1-1-1,1 1 1,0 0 0,0 0 0,0 0-1,0 0 1,0 0 0,0 1-1,0-1 1,1 0 0,-1 1-1,1-1 1,0 1 0,0 0-1,-1 1 1,-4 9 6,1 0 0,0 1 1,1-1-1,0 2-6,2-6 0,0 0 1,0 0 0,1 0 0,1 0-1,-1 0 1,1 0 0,1 0 0,-1 0-1,2-1 1,-1 1 0,1 0 0,1 2-1,-1-7-3,0 0 1,1 0 0,-1 0 0,1 0 0,0 0 0,0-1 0,0 1 0,0-1 0,1 0 0,-1 0 0,1 0-1,0 0 1,0-1 0,0 1 0,0-1 0,0 0 0,0 0 0,1-1 0,-1 1 0,1-1 0,-1 0 0,1 0-1,0-1 1,1 1 2,4 0 4,0 1-1,0-2 0,0 1 0,0-1 0,0-1 1,0 0-1,0 0 0,8-2-3,-11 1-1,-1-1 0,1 0-1,-1 0 1,0 0 0,0-1 0,0 1-1,0-1 1,0-1 0,-1 1 0,0-1-1,0 0 1,4-5 1,67-99-141,-72 121 330,-4 11-168,0 14 18,1 58 92,0-87-124,0 0 1,1 0-1,-1-1 1,2 1-1,-1 0 0,1-1 1,0 1-1,0-1 1,1 0-1,1 2-7,-4-8 0,0 1-1,0-1 0,0 0 1,0 0-1,0 1 0,1-1 1,-1 0-1,0 0 0,1 0 1,-1 0-1,1-1 0,-1 1 0,1 0 1,-1-1-1,1 1 0,-1-1 1,1 1-1,-1-1 0,1 1 1,0-1-1,-1 0 0,1 0 1,0 0-1,-1 0 0,1 0 0,0-1 1,-1 1-1,1 0 0,0-1 1,-1 1-1,1-1 0,-1 1 1,1-1-1,-1 0 0,1 0 1,-1 0-1,0 0 0,1 0 0,-1 0 1,1-1 0,5-4-4,1 0 1,-1 0-1,-1-1 0,1-1 1,-1 1-1,1-3 4,13-19 26,-2 0 1,-1-1-1,7-20-26,-23 62 4,1 0 1,0 1-1,0-1 1,2 0-1,-1 1 1,2-2-1,-1 1 1,3 2-5,-7-12 3,1 0 0,0 0 0,1 1 0,-1-1 0,0 0 0,1-1-1,-1 1 1,1 0 0,-1 0 0,1 0 0,0-1 0,0 1 0,-1-1 0,1 0 0,0 1 0,1-1 0,-1 0 0,0 0 0,0 0 0,0-1 0,1 1 0,-1 0 0,0-1 0,1 1 0,-1-1 0,0 0 0,1 0 0,-1 0 0,1 0 0,-1 0 0,0-1-1,1 1 1,-1-1 0,0 1 0,1-1 0,-1 0 0,0 0 0,0 0 0,0 0 0,1-1-3,6-3 16,-1 0 0,0 0 0,0-1 0,0 0 0,-1 0 0,0-1-1,0 0 1,0 0 0,0-3-16,5-1 171,-8 15-212,-4 27-396,-1-17 163,1 14-520</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3.477"/>
    </inkml:context>
    <inkml:brush xml:id="br0">
      <inkml:brushProperty name="width" value="0.2" units="cm"/>
      <inkml:brushProperty name="height" value="0.2" units="cm"/>
      <inkml:brushProperty name="color" value="#66CC00"/>
    </inkml:brush>
  </inkml:definitions>
  <inkml:trace contextRef="#ctx0" brushRef="#br0">93 127 16,'0'0'101,"0"0"14,0 0-30,0 0-5,0 0 46,0 0-1,0 0 17,0 0-29,0 0-1,0 0-55,0 0 5,0 0-32,0 0 8,0 0 12,0 0 12,0 0-17,0 0 12,0-43-111,-6 10 87,-2 28-3,-5 20-1,2 8 18,1 0 0,2 1 1,0 0-1,1 1 0,1-1 1,2 1-1,-1 15-47,0 18 36,3 1 1,5 41-37,-3-95-15,0-1 0,0 1 0,0 0-1,1 0 1,-1-1 0,1 1 0,0-1 0,1 1 0,-1-1 0,1 1 0,0-1 0,0 0 0,0 0 0,1 0 0,-1 0 0,1 0 0,0 0 15,-2-4-6,0-1 0,-1 0 0,1 1 0,0-1 1,-1 1-1,1-1 0,-1 0 0,1 1 1,-1-1-1,1 0 0,-1 0 0,1 1 0,-1-1 1,0 0-1,1 0 0,-1 0 0,0 1 0,0-1 1,1 0-1,-1 0 0,0 0 0,0 0 0,0 0 1,0 0-1,0 1 0,-1-1 0,1-1 6,3-34 30,-3 35-34,4-132 184,-4 68-87,3-1 1,8-33-94,12-22 482,-24 120-482,1 1-1,0-1 1,0 1-1,0-1 1,0 0-1,0 1 1,0-1-1,1 1 0,-1-1 1,0 1-1,0-1 1,0 1-1,0-1 1,1 1-1,-1 0 0,0-1 1,0 1-1,1-1 1,-1 1-1,0-1 1,1 1-1,-1 0 0,0-1 1,1 1-1,-1 0 1,1-1-1,-1 1 1,0 0-1,1 0 0,-1-1 1,1 1-1,-1 0 1,1 0-1,-1 0 1,1 0-1,-1 0 0,1 0 1,-1-1-1,1 1 1,-1 0-1,1 0 1,-1 1-1,1-1 0,-1 0 1,1 0-1,-1 0 1,1 0-1,-1 0 1,1 0-1,-1 1 0,1-1 1,-1 0-1,1 0 1,-1 1-1,1-1 1,-1 0-1,0 1 0,1-1 1,-1 1-1,0-1 1,1 0-1,-1 1 1,0-1-1,1 1 0,-1-1 1,19 29-107,1 29 119,-15-42-2,0 1 0,1-1 0,1-1 0,1 1 0,0-1 0,3 3-10,-9-15-2,1 0-1,-1 0 0,1-1 0,0 0 0,0 1 0,0-1 1,0 0-1,0 0 0,1-1 0,-1 1 0,0-1 0,1 0 1,0 1-1,-1-2 0,1 1 0,-1 0 0,1-1 0,0 1 1,0-1-1,-1 0 0,1 0 0,0-1 0,-1 1 0,1-1 1,0 0-1,1 0 3,3-1-10,0-1-1,0 1 1,-1-2 0,1 1 0,-1-1 0,0 0 0,0 0 0,0-1-1,0 0 1,-1 0 0,2-2 10,1-2-1,0-1 1,-1 0-1,0 0 0,0-1 1,-1 0-1,-1 0 0,0 0 0,0-1 1,-2 0-1,1 0 0,-1-1 1,-1 1-1,0-1 0,-1 0 0,1-10 1,-3 23 40,0 0-25,4 27-132,2 33 194,-2 0 1,-3 9-78,-2-29 5,2 0 0,2 1 1,1-1-1,3 0 0,1-1 0,3 4-5,-11-39-29,1-1 0,1 0-1,-1 0 1,0 0 0,1 0-1,0 0 1,-1 0 0,1 0-1,0-1 1,2 3 29,-2-4-49,-1 0 1,1 0-1,0 0 1,-1 0-1,1 0 1,0-1-1,0 1 1,-1-1-1,1 1 1,0-1-1,0 0 1,0 0-1,0 1 1,-1-1-1,1-1 1,0 1 0,0 0-1,0 0 1,1-1 48,10-2-554</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4.470"/>
    </inkml:context>
    <inkml:brush xml:id="br0">
      <inkml:brushProperty name="width" value="0.2" units="cm"/>
      <inkml:brushProperty name="height" value="0.2" units="cm"/>
      <inkml:brushProperty name="color" value="#66CC00"/>
    </inkml:brush>
  </inkml:definitions>
  <inkml:trace contextRef="#ctx0" brushRef="#br0">155 43 376,'0'0'219,"0"0"-38,0 0 35,0 0-30,0 0 47,0 0-33,-5-8-129,3 4-65,0 1-5,0 0-1,0 0 1,0 1-1,0-1 0,0 1 1,0-1-1,-1 1 1,1 0-1,-2-1 0,3 2 2,-1 0 0,1 1 0,0-1 0,-1 1 0,1 0 0,0-1 0,-1 1 0,1 0 0,0 0 0,-1 0 0,1 0 0,-1 0 0,1 0 0,0 0 0,-1 1 0,1-1 0,0 0 0,-1 1 0,1-1 0,0 1 0,0-1 0,-1 1 0,1 0 0,0-1 0,0 1 0,0 0 0,0 0 0,0 0 0,0 0 0,0 0 0,0 0-2,-7 7 13,0 0 1,0 1-1,1 0 1,0 0-1,1 1 1,0 0-1,1 0 1,0 0-1,0 1 1,1-1-1,0 1 1,1 0-1,0 0 0,1 1 1,0-1-1,1 0 1,1 1-1,-1 4-13,1-15 0,0 1 0,1-1 0,-1 0 0,0 0 0,0 0 0,1 0 0,-1 1 0,0-1 0,1 0 0,0 0 0,-1 0 0,1 0 0,-1 0 0,1 0 0,0 0 0,0 0 0,-1-1 0,1 1 0,0 0 0,0 0 0,0-1-1,0 1 1,0 0 0,0-1 0,0 1 0,37 8 4,-27-8-7,0-1 0,0-1 0,0 0 0,1 0 0,7-3 3,-10 0-4,1 0 0,-1 0 0,0-1-1,0 0 1,-1-1 0,1 0 0,-1 0-1,-1-1 1,1 0 0,-1 0-1,0-1 1,-1 1 0,0-2 0,0 1-1,0-1 1,-1 0 0,-1 0 0,0 0-1,0-1 1,0 1 0,-1-1 0,-1 0-1,0 0 1,0 0 0,-1 0 4,-1 9 138,0 1-55,0 38-30,-1 4-42,-1-26-16,2 0-1,0 1 1,1-1 0,0 0-1,2 2 6,-3-16-1,1 0 0,0 0-1,0 0 1,0 0 0,1 0-1,-1 0 1,0 0 0,1 0-1,-1-1 1,1 1 0,0-1-1,-1 1 1,1-1 0,0 1-1,0-1 1,0 0 0,0 0-1,0 0 1,0 0 0,0 0-1,1-1 1,-1 1 0,0-1-1,0 1 1,0-1 0,2 0 1,-1 1 0,0-1 0,0 0-1,0 1 1,0-1 0,0-1 0,0 1 0,0 0 0,0-1 0,0 1 0,0-1 0,0 0 0,-1 0 0,1 0 0,0-1 0,0 1 0,-1-1 0,1 1 0,-1-1-1,3-2 1,28-45-88,-27 39 87,0 0 0,1 0 0,0 0 1,1 1-1,0 0 0,2-2 1,-9 10 60,-1 47-41,-2-11-20,1-26 12,0 0-1,0 1 1,1-1-1,0 1 1,1-1-1,0 0 0,1 1 1,0-1-1,0 0 1,3 8-11,-4-16-1,0 1 0,0-1 0,0 0 0,0 1 0,0-1 0,0 0 0,0 0 0,1 0 0,-1 0 0,0 0 0,1 0 0,-1 0-1,1 0 1,-1 0 0,1-1 0,-1 1 0,1-1 0,0 1 0,-1-1 0,1 1 0,-1-1 0,1 0 0,0 0 0,-1 0 0,1 0 0,0 0 0,-1 0 0,1-1 0,0 1 0,-1 0 0,1-1 0,-1 1 0,1-1 0,0 0 0,-1 1 0,0-1 0,1 0 0,-1 0 0,1-1 1,4-1-5,0-1 0,-1-1 1,1 1-1,-1-1 0,0 0 0,-1 0 1,1 0-1,-1-1 0,0 0 5,15-27-57,-2 0-1,-1-2 1,9-31 57,-25 66 2,0 1-1,0-1 1,0 0 0,0 0-1,0 0 1,0 0-1,0 0 1,0 0 0,0 0-1,0 0 1,0 0-1,0 0 1,1 0 0,-1 0-1,0 1 1,0-1-1,0 0 1,0 0 0,0 0-1,0 0 1,0 0-1,0 0 1,0 0 0,0 0-1,0 0 1,0 0-1,0 0 1,0 0 0,0 0-1,1 0 1,-1 0-1,0 0 1,0 0 0,0 0-1,0 0 1,0 0-1,0 0 1,0 0 0,0 0-1,0 0 1,0 0 0,0 0-1,1 0 1,-1 0-1,0 0 1,0 0 0,0 0-1,0 0 1,0 0-1,0 0 1,0 0 0,0 0-1,0 0 1,0 0-1,0 0 1,0-1 0,0 1-1,0 0 1,0 0-2,4 15 58,3 33 2,-4-22-18,-1-20-41,-1-1 0,0 0 0,1 0 0,0 0 0,0 0 0,1-1 0,-1 1 0,1 0 0,0-1 0,1 0 0,-1 0 0,0 0 0,1 0 0,0 0 0,0-1 0,0 0 0,1 1 0,-1-2 0,1 1 0,-1 0 0,1-1 0,0 0 0,0 0 0,0 0 0,5 0-1,4 2-175,1-1 0,-1-1 0,1-1 1,0 0-1,-1 0 0,1-1 0,0-1 0,14-3 175,-8-3-399,-3-2 78</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5.754"/>
    </inkml:context>
    <inkml:brush xml:id="br0">
      <inkml:brushProperty name="width" value="0.2" units="cm"/>
      <inkml:brushProperty name="height" value="0.2" units="cm"/>
      <inkml:brushProperty name="color" value="#66CC00"/>
    </inkml:brush>
  </inkml:definitions>
  <inkml:trace contextRef="#ctx0" brushRef="#br0">122 299 40,'0'0'332,"0"0"-83,0 0-51,0 0-97,0 0-57,3-4-26,23-26-26,-17 22-12,-1-1 1,0 0-1,-1-1 0,0 1 0,0-2 1,-1 1-1,-1-1 0,3-6 20,-3 4-6,-2 1-1,1-1 1,-2 0 0,1 0-1,-2 0 1,0 0-1,0-1 1,-2 1 0,1 0-1,-2-6 7,2 18 11,-1 0 0,1 0 0,0 0 1,0 0-1,-1 0 0,1 0 0,-1 0 0,1 1 0,-1-1 0,1 0 0,-1 0 0,1 0 0,-1 0 0,0 0 0,0 1 1,1-1-1,-1 0 0,0 1 0,0-1 0,0 1 0,0-1 0,0 0 0,1 1 0,-1 0 0,0-1 0,0 1 1,-1 0-12,-1-1 10,0 1 0,0-1 0,-1 1 0,1 0 1,0 1-1,0-1 0,0 0 0,0 1 1,0 0-1,-1 0-10,-5 1 22,0 2 1,0-1-1,0 1 0,0 0 1,-7 6-23,7-5 42,1 2 1,0-1 0,0 1-1,0 1 1,-5 7-43,11-13 2,-1 1 0,1 0 0,0 0 0,1 1-1,-1-1 1,0 0 0,1 1 0,0-1 0,0 1 0,0-1-1,0 1 1,1-1 0,-1 1 0,1 0 0,0-1 0,0 1-1,0 0 1,1 2-2,0-5-4,-1 1 0,1-1-1,0 1 1,0-1-1,0 1 1,0-1 0,0 1-1,0-1 1,1 0-1,-1 0 1,0 0 0,1 1-1,-1-1 1,1-1 0,-1 1-1,1 0 1,-1 0-1,1 0 1,-1-1 0,1 1-1,0-1 1,0 1-1,-1-1 1,1 0 0,0 0-1,-1 0 1,2 0 4,57 2-120,-47-2 92,-7 0 25,0-1-1,0 0 1,0 0 0,0-1 0,0 0 0,0 0 0,0 0 0,0 0 0,-1-1 0,0 0 0,1 0 0,-1-1 0,1-1 3,-3 3 5,1-1 1,-1 1-1,0-1 1,0 0-1,0 0 0,0-1 1,-1 1-1,1 0 1,-1-1-1,0 0 1,0 0-1,0 1 1,0-1-1,-1 0 1,0 0-1,0 0 1,0-1-1,0 1 1,0-3-6,-1-12 115,1 28 29,-3 37-46,-13 69-16,6 0 0,4 69-82,5-182 5,0 0 1,0 0-1,0 0 1,0 0-1,-1 0 1,1 0-1,0 0 0,-1 0 1,0 0-1,1 0 1,-1 0-1,0 0 1,0 0-1,0-1 0,0 1 1,0 0-1,0-1 1,0 1-1,-1-1 1,1 1-1,-1-1 0,1 0 1,-1 1-6,-3 0 72,1 0-1,-1 0 1,0 0 0,0-1-1,0 1 1,0-1 0,-4 0-72,-33 11 133,35-9-131,1 0 0,-1-1 0,0 1 0,0-2 0,0 1-1,0-1 1,0 0 0,0 0 0,0-1 0,-1 0 0,0 0-2,5 0 1,0-1 0,1 1 0,-1-1 0,0 0 0,1 0 1,-1 0-1,1 0 0,-1 0 0,1-1 0,0 1 0,-1-1 0,1 0 1,0 1-1,0-1 0,0 0 0,0 0 0,0 0 0,1-1 0,-1 1 0,1 0 1,-1-1-1,1 1 0,0-1 0,0 1 0,0-1 0,0 0 0,0 1 0,1-1 1,-1-1-2,0-3 6,-1 0 0,1 0 0,0 0 0,1 0 1,0-1-1,0 1 0,1 0 0,-1 0 0,1 0 1,1-1-1,0 1 0,0 0 0,0 1 0,1-1 1,0 0-1,0 1 0,0-1 0,3-1-6,7-9-60,0 1-1,1 0 0,1 1 1,1 1-1,8-6 61,-16 13-36,32-29-458,-9 5-549</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6.318"/>
    </inkml:context>
    <inkml:brush xml:id="br0">
      <inkml:brushProperty name="width" value="0.2" units="cm"/>
      <inkml:brushProperty name="height" value="0.2" units="cm"/>
      <inkml:brushProperty name="color" value="#66CC00"/>
    </inkml:brush>
  </inkml:definitions>
  <inkml:trace contextRef="#ctx0" brushRef="#br0">189 26 768,'0'0'272,"0"0"-121,0 0 6,0 0 66,-19-5 28,-61-13-106,78 17-140,0 1-1,-1-1 1,1 1-1,-1 0 1,1 0-1,-1-1 1,1 2-1,0-1 1,-1 0-1,1 0 1,-1 1-1,1-1 1,-1 1-1,1 0 1,0 0-1,0 0 1,-1 0-1,1 0 1,0 0-1,0 1 1,0-1-1,0 1 1,0-1-1,0 1 1,1 0-1,-1 0 1,1 0-1,-1 0 1,0 1-5,-1 3 11,0 0 1,0 1-1,1-1 0,0 1 1,0 0-1,0 0 0,0 6-11,1-8 25,0 2-19,-1 0 1,1 0-1,1 0 0,-1 0 1,1 0-1,0 1 1,1-1-1,0 0 1,0 0-1,1 0 0,-1 0 1,2-1-1,-1 1 1,1 0-7,-1-3-5,0-1 1,1 0 0,0 1 0,-1-1-1,1 0 1,0 0 0,1-1 0,-1 1-1,0-1 1,1 1 0,-1-1 0,1 0-1,0 0 1,0-1 0,0 1 0,0-1-1,0 0 1,0 0 0,0 0 0,0 0 0,0-1-1,1 0 1,-1 0 0,2 0 4,3 1-6,0-1-1,0 0 1,0-1 0,0 0 0,0 0 0,0-1 0,0 0 0,0-1-1,-1 0 1,1 0 0,-1 0 0,0-1 0,0-1 0,0 1-1,-1-1 1,0-1 0,1 1 0,-2-1 0,1-1 0,-1 1-1,3-4 7,-5 9-130,-1 10 76,-1 17 19,-2-20 4,5 80-777,2-49-170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7.061"/>
    </inkml:context>
    <inkml:brush xml:id="br0">
      <inkml:brushProperty name="width" value="0.2" units="cm"/>
      <inkml:brushProperty name="height" value="0.2" units="cm"/>
      <inkml:brushProperty name="color" value="#66CC00"/>
    </inkml:brush>
  </inkml:definitions>
  <inkml:trace contextRef="#ctx0" brushRef="#br0">24 192 680,'0'0'1078,"0"0"-846,15-4-339,-10 3 126,8-2-103,0-1 0,0 0-1,0-1 1,0 0 0,-1-1 0,6-3 84,-14 7-16,-1 0 0,0 0 0,0-1 0,0 1-1,0-1 1,-1 1 0,1-1 0,0 0 0,-1 0 0,0 0 0,0 0 0,0-1-1,0 1 1,-1-1 0,1 1 0,-1-1 0,0 1 0,0-1 0,0 0 0,0 1-1,-1-1 1,1 0 0,-1 0 0,0 0 0,0 0 0,-1 1 0,1-1 0,-1 0 0,0-2 16,0 3 23,-1 0 0,1 0 0,-1 0 0,0 0 0,1 1 0,-1-1 0,0 1 0,-1-1 0,1 1 0,0 0 0,-1 0 0,1 0 0,-1 0 0,0 0 0,1 0 0,-1 1 1,0 0-1,0-1 0,0 1 0,0 0 0,-1 0 0,1 1 0,0-1 0,0 1 0,-3-1-23,3 0 23,-1 1 0,1-1 0,-1 1 0,1 0 0,-1 0 0,1 0 0,-1 1 0,0-1 0,1 1 0,-1-1 0,1 1 0,0 1 0,-1-1 0,1 0 0,0 1 0,0-1 0,0 1 0,0 0 0,0 0 0,0 0 0,0 1 0,-2 2-23,0 3 17,0 1 0,0 1 0,1-1 0,1 1-1,-1-1 1,2 1 0,-1 0 0,1 0 0,1 0-1,0 1 1,0-1 0,1 0 0,0 0 0,1 3-17,-1-9-5,1 0 0,-1 1-1,1-1 1,0 0 0,0 1 0,0-1 0,0 0 0,1 0 0,0 0 0,0 0 0,0-1 0,0 1 0,1 0 0,-1-1 0,1 1 0,0-1 0,0 0-1,0 0 1,1 0 0,-1-1 0,1 1 0,-1-1 0,1 1 0,0-1 0,0 0 0,0-1 0,0 1 0,0-1 0,0 0 0,0 0 0,1 0 0,-1 0-1,4-1 6,9 0-159,0 0-1,0-2 0,-1 0 1,1-1-1,0-1 0,-1 0 1,0-1-1,0-1 0,0-1 1,-1 0-1,2-2 160,-14 8 8,-1-1 0,1 1 0,0 0 0,0 0 0,0 0 1,-1 0-1,1 0 0,0 1 0,0-1 0,0 1 0,0 0 0,0 0 0,0 0 0,2 1-8,-4-1 49,0 1 0,1 0 0,-1 0 0,0 0 0,0 0 0,0 0 0,0 1 0,0-1 0,0 0 0,0 0 0,-1 1 0,1-1 0,0 0 0,-1 1 0,1-1-1,-1 1 1,0-1 0,1 1 0,-1-1 0,0 1 0,0-1 0,0 1 0,0-1 0,0 1 0,0-1 0,0 1 0,-1 0-49,1-1 13,0-1 0,0 1 0,0 0-1,0-1 1,0 1 0,0-1 0,1 1 0,-1-1 0,0 1-1,0-1 1,0 1 0,1-1 0,-1 1 0,0-1 0,0 1-1,1-1 1,-1 0 0,0 1 0,1-1 0,-1 1 0,0-1-1,1 0 1,-1 1 0,1-1 0,-1 0 0,1 1 0,-1-1 0,1 0-1,-1 0 1,1 0 0,-1 1 0,1-1 0,-1 0 0,1 0-1,-1 0 1,1 0 0,-1 0 0,1 0 0,-1 0 0,1 0-1,0 0 1,-1 0 0,1 0 0,-1 0 0,1-1 0,-1 1-1,1 0 1,-1 0 0,1 0 0,-1-1 0,0 1 0,1 0-1,-1-1 1,1 1 0,-1 0 0,1-1 0,-1 1 0,0-1-1,1 1 1,-1-1-13,30-21 97,-7-1-285,-1 0 0,-1-1 0,-1-1 0,-2-1 0,0 0 0,13-28 188,-22 32-1418</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33.676"/>
    </inkml:context>
    <inkml:brush xml:id="br0">
      <inkml:brushProperty name="width" value="0.2" units="cm"/>
      <inkml:brushProperty name="height" value="0.2" units="cm"/>
      <inkml:brushProperty name="color" value="#66CC00"/>
    </inkml:brush>
  </inkml:definitions>
  <inkml:trace contextRef="#ctx0" brushRef="#br0">190 4 32,'0'0'116,"0"0"-13,0 0-5,0 0-44,0 0-20,8-4 1707,-29 4-1693,-38 2-84,56-1 37,0-1 0,0 1-1,0 0 1,0 0-1,0 0 1,0 0 0,0 1-1,0-1 1,1 1 0,-1-1-1,0 1 1,1 0 0,0 0-1,-1 1 1,1-1-1,-2 2 0,2 3-4,0 0 0,0 0 0,1 0-1,0 0 1,0 0 0,0 0 0,1 0-1,0 0 1,1 4 4,-1-3-43,0-6 44,1 0-1,-1-1 1,1 1-1,0 0 1,0 0-1,-1 0 0,1-1 1,0 1-1,0 0 1,1-1-1,-1 1 1,0-1-1,0 0 1,1 1-1,-1-1 1,1 0-1,0 1 0,34 23 21,-22-16-17,106 63-100,-119-70 95,1-1-1,0 1 0,-1 0 0,1 0 0,-1 0 0,1 0 1,-1 0-1,0 0 0,0 0 0,0 0 0,0 0 0,0 1 1,-1-1-1,1 0 0,0 1 0,-1-1 0,0 1 0,0-1 1,0 2 1,1-2 3,-1 0 1,0 0 0,0 0-1,0 0 1,-1 0 0,1 0-1,0-1 1,-1 1 0,1 0-1,-1 0 1,1 0 0,-1-1-1,0 1 1,0 0 0,0-1 0,0 1-1,0-1 1,0 1 0,0-1-1,-1 1 1,1-1 0,0 0-1,-1 1 1,1-1 0,-1 0-4,-23 9 26,-1 0-1,1-2 1,-15 3-26,28-9 11,0 1 0,0-1 0,-1-1-1,1 0 1,-1-1 0,1-1 0,0 1 0,-9-3-11,20 3-8,0-1 0,1 1 0,-1-1 0,0 1 0,0-1 0,0 1-1,1-1 1,-1 1 0,0-1 0,0 0 0,1 0 0,-1 1 0,1-1 0,-1 0 0,1 0 0,-1 1 0,1-1 0,-1 0 0,1 0 0,0 0 0,-1 0 0,1 0 0,0 0 0,0 0 0,0 0 0,0 0-1,0 0 9,-1-31-414,2 22 99,-1-11-576</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1.549"/>
    </inkml:context>
    <inkml:brush xml:id="br0">
      <inkml:brushProperty name="width" value="0.2" units="cm"/>
      <inkml:brushProperty name="height" value="0.2" units="cm"/>
      <inkml:brushProperty name="color" value="#008C3A"/>
    </inkml:brush>
  </inkml:definitions>
  <inkml:trace contextRef="#ctx0" brushRef="#br0">14 0 280,'0'0'448,"0"0"-104,0 0-256,0 0 0,0 0-64,0 0 48,0 0 24,-9 65-64,5-29-24,4 1 32,0-4-80,0-5 56,0-4-40,0-11-64,0-6-24,0-7-248,0 0 72,0-9 88</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5.002"/>
    </inkml:context>
    <inkml:brush xml:id="br0">
      <inkml:brushProperty name="width" value="0.2" units="cm"/>
      <inkml:brushProperty name="height" value="0.2" units="cm"/>
      <inkml:brushProperty name="color" value="#66CC00"/>
    </inkml:brush>
  </inkml:definitions>
  <inkml:trace contextRef="#ctx0" brushRef="#br0">143 205 616,'0'0'484,"0"0"-190,0 0-106,0 0-36,0 0-38,0 0 0,-10-2-85,-32-7-22,41 9-6,0 0 0,-1 0 0,1 0 0,0 1 0,-1-1 0,1 0 0,0 0-1,-1 1 1,1-1 0,0 1 0,0-1 0,-1 1 0,1-1 0,0 1 0,0 0 0,0 0 0,0-1 0,0 1 0,0 0 0,0 0 0,0 0 0,0 0 0,0 0 0,1 0 0,-1 1 0,0-1 0,1 0 0,-1 0 0,1 0 0,-1 1 0,1-1 0,-1 0 0,1 1 0,0-1 0,0 1-1,-5 44 56,6-22-55,1 1-1,2-1 1,0 0-1,2 0 1,1-1-1,0 1 1,2-2-1,1 1 0,8 13 0,-10-17-5,-1-7 13,-1 1 0,0 0 0,-1 0 0,-1 1 0,0 0 0,-1 0 0,-1-1 0,1 4-8,-3-16 1,0 0 0,0 0-1,0 1 1,-1-1 0,1 0 0,0 0 0,0 0-1,-1 0 1,1 1 0,-1-1 0,1 0-1,-1 0 1,1 0 0,-1 0 0,1 0 0,-1 0-1,0 0 1,0-1 0,0 1 0,1 0-1,-1 0 1,0 0 0,0-1 0,0 1 0,0-1-1,-1 1 0,-1 0 1,0 0 0,0 0-1,0 0 1,0 0 0,-1-1 0,1 0-1,0 1 1,0-1 0,0-1-1,-3 1 0,-1-1-1,0 0-1,-1 0 0,1-1 1,0 0-1,1-1 0,-1 1 1,0-1-1,1 0 0,-4-3 2,6 3 4,0-1 0,0-1 1,1 1-1,-1 0 0,1-1 0,0 0 0,0 1 0,1-1 1,-1 0-1,1-1 0,0 1 0,0-3-4,1 5-6,0 1 0,0-1 0,1 0 0,-1 1 0,1-1 1,0 0-1,-1 0 0,1 1 0,0-1 0,1 0 0,-1 0 0,0 0 0,1 1 0,0-1 0,-1 0 0,1 1 0,0-1 0,0 1 1,1-1-1,-1 1 0,1-1 0,-1 1 0,1 0 0,0 0 0,-1 0 0,3-2 6,15-8-132,1 1 0,1 2 0,-1 0 0,2 0 0,-1 2 0,1 1 0,17-2 132,51-18-380,-89 25 397,1 1 0,-1 0 0,1-1 0,-1 1 0,0-1 0,1 1 0,-1-1 0,0 0 0,0 1 0,1-1 0,-1 0 0,0 0 0,0 0 0,0 0 0,0 0 0,0 0 0,0 0 0,0-1 0,0 1 0,-1 0 0,1 0 0,0-1 0,-1 1 0,1-1 0,-1 1 0,1 0 0,-1-1 0,0 1 0,0-1 0,0 1 0,1-1-17,-3 1 8,1 0 1,0 1-1,0-1 1,0 1 0,0-1-1,0 1 1,-1-1 0,1 1-1,0 0 1,0-1 0,-1 1-1,1 0 1,0 0-1,0 0 1,-1 0 0,1 0-1,0 0 1,-1 1 0,1-1-1,0 0 1,0 1-9,-33 6 41,31-4-34,0 0-1,-1 1 1,1-1-1,0 1 0,1-1 1,-1 1-1,1 0 1,-1 0-1,1 0 0,0 0 1,1 1-1,-1-1 1,1 1-1,0-1 0,0 2-6,-2 9 32,1 0 0,1 0 0,0 15-32,2-28-1,-1-1-1,0 0 0,1 1 0,-1-1 0,1 0 0,0 0 0,-1 0 1,1 1-1,0-1 0,0 0 0,-1 0 0,1 0 0,0 0 1,0 0-1,0-1 0,0 1 0,0 0 0,1 0 0,-1-1 0,0 1 1,0 0-1,0-1 0,1 1 0,-1-1 0,0 0 0,1 1 0,-1-1 1,0 0-1,1 0 0,-1 0 0,0 0 0,1 0 0,-1 0 1,0 0-1,1 0 0,-1-1 0,1 1 2,3 0-8,1-1-1,-1 0 1,1 0 0,-1 0 0,1 0-1,-1-1 1,0 0 0,0 0 0,2-1 8,-1-1 2,0 0-1,0 0 1,-1-1 0,1 0 0,-1 0 0,0 0 0,-1 0-1,1-1 1,-1 0 0,0 0 0,0 0 0,-1 0 0,0-1 0,0 0-1,-1 1 1,1-1 0,-1 0 0,-1-1-2,-1 7 56,0 1-21,0 34-21,0-24-11,0-1 0,1 1 0,0-1 0,0 1 0,1-1 0,0 1-3,-1-8 0,0 0 0,-1 0 0,1 0 1,0 0-1,0 0 0,0 0 0,0-1 0,0 1 1,1 0-1,-1-1 0,0 1 0,1-1 1,-1 1-1,1-1 0,0 0 0,-1 1 0,1-1 1,0 0-1,0 0 0,0 0 0,0 0 1,0-1-1,0 1 0,0-1 0,0 1 0,0-1 1,0 1-1,0-1 0,0 0 0,1 0 0,-1-1 0,-1 0-1,0 1 1,1-1 0,-1 0-1,0 0 1,1 0-1,-1 0 1,0 0-1,0-1 1,0 1-1,0 0 1,0-1 0,0 1-1,-1 0 1,1-1-1,0 1 1,-1-1-1,1 1 1,-1-1-1,1 1 1,-1-1-1,0 1 1,1-1 0,-1 0-1,0 1 1,0-2 0,4-46 535,17 56-648,-16-5 63,0 0 0,0 0 0,0 0 0,0-1 0,1 0-1,-1 0 1,0 0 0,1-1 0,-1 1 0,1-1 50,-4 0-13,-1 0-1,1 0 1,0 0 0,-1 0 0,1 0 0,0-1-1,-1 1 1,1 0 0,0-1 0,-1 1 0,1-1-1,-1 1 1,1-1 0,-1 0 0,1 0-1,-1 0 1,0 0 0,1 0 0,-1 0 0,0 0-1,0 0 1,0-1 0,1 1 0,-2 0-1,1-1 1,0 1 0,0 0 0,0-1 0,0 0-1,-1 1 1,1-1 0,-1 1 13,2-22 134,-2 18-85,0 0-1,0 0 0,1 0 1,-1 0-1,1 0 0,0 0 1,0 0-1,1 1 1,0-1-1,-1 0 0,2 1 1,0-3-49,-2 6-2,0 1 0,-1 0 0,1-1 0,0 1 0,-1 0 0,1 0 0,0 0 0,-1 0-1,1 0 1,0 0 0,0 0 0,-1 0 0,1 0 0,0 0 0,-1 0 0,1 0 0,0 0 0,-1 0 0,1 1 0,0-1 0,-1 0 0,1 0 0,0 1 0,-1-1 0,1 1 0,-1-1 0,1 0 0,-1 1 0,1-1 0,-1 1 0,1-1 0,-1 1 0,1 0 0,-1-1 0,1 1 2,14 21-93,-14-20 80,0 0 1,0 0 0,0 0-1,0 0 1,1 0-1,-1 0 1,0 0 0,1 0-1,0-1 1,-1 1-1,1-1 1,0 1 0,0-1-1,0 0 1,-1 1-1,1-1 1,1 0 0,-1 0-1,0 0 1,0-1-1,0 1 1,0 0 0,1-1-1,-1 0 1,0 1-1,1-1 1,0 0 12,-1-2 2,0 0 0,0 0 0,0 0 0,-1 0 0,1 0 0,-1 0 0,1 0 0,-1 0 0,0-1-1,0 1 1,0-1 0,0 1 0,0-1 0,-1 1 0,1-1 0,-1 1 0,0-3-2,1 4 4,14-100 419,-7 34-84,-7 92-229,-1 0 0,-3 23-110,-12 42 29,-3-1 1,-4-1-1,-7 9-29,25-74-5,3-19 6,1 1 0,-1-1 0,0 0-1,0 0 1,0 0 0,-1 0 0,1 0 0,-1-1 0,0 1 0,0 0 0,-2 1-1,3-4 32,1-20-76,0-15 38,1 0 0,2 0-1,1 0 1,2 0 0,1 1 0,2 0-1,1 0 1,1 1 0,2 1 0,4-7 6,-16 35-5,0 1 0,0-1 0,1 1 0,-1 0 0,0 0 0,1 0 0,0-1 0,-1 1 0,1 1 0,0-1 0,0 0 0,0 0 0,0 1 0,0-1 0,0 1 0,0 0 0,1-1 0,-1 1 0,1 0 0,-1 0 0,1 1 0,-1-1 0,1 0 0,-1 1 0,1 0 0,2-1 5,-4 2-2,0-1 0,0 1 0,0-1 0,0 1 0,0-1 0,0 1 0,0 0 0,0 0 0,0-1 0,0 1 0,0 0 0,0 0 0,0 0 0,0 0-1,-1 0 1,1 0 0,0 0 0,-1 0 0,1 0 0,-1 0 0,1 1 0,-1-1 0,0 0 0,1 0 2,8 33-3,-8-32 3,2 11 1,-1 0 0,0 1-1,-1-1 1,0 0 0,-1 1 0,-1-1-1,0 0 1,-1 1 0,0-1 0,-1 0 0,0 0-1,-1 0 1,-1-1 0,-1 4-1,-2-1 4,8-13-1,-1 0 0,0 0 1,0 0-1,0 0 0,0 0 0,0 0 1,-1-1-1,1 1 0,-1 0 0,1-1 1,-1 1-1,1-1 0,-1 1 0,0-1 1,0 0-1,-1 1-3,3-2 72,1-8-82,1 0-1,0 1 1,0-1 0,1 0 0,0 1-1,0 0 1,1-1 0,0 2-1,0-1 1,1 0 0,0 1 0,0 0-1,0 0 1,2-1 10,15-21-54,20-29-72,-2-2-1,-2-2 0,-4-2 0,-2-1 0,21-61 127,-50 114 52,0-1 0,0 1 0,-1 0 0,0-1 0,-1 0 0,0-4-52,-1 15 8,0 1-1,0-1 1,0 1 0,-1-1 0,1 1 0,0-1 0,0 1 0,0-1 0,0 1-1,0-1 1,-1 1 0,1 0 0,0-1 0,-1 1 0,1-1 0,0 1-1,0 0 1,-1-1 0,1 1 0,-1 0 0,1-1 0,0 1 0,-1 0 0,1 0-1,-1-1 1,1 1 0,-1 0 0,1 0 0,0 0 0,-1 0 0,1 0-1,-1-1 1,1 1 0,-1 0 0,1 0 0,-1 0 0,1 0 0,-1 0-1,1 0 1,-1 1 0,1-1 0,-1 0 0,1 0 0,-1 0 0,1 0 0,-1 1-1,1-1 1,0 0 0,-1 0 0,1 1-8,-27 14 25,18-4-30,0 0-1,0 1 0,1 0 1,0 0-1,1 1 0,1 0 0,0 0 1,0 1-1,2-1 0,0 1 0,0 0 1,0 6 5,-2 15 0,2 1 1,1-1-1,2 1 1,3 19-1,-2-47 5,1 1-1,0-1 1,1 1 0,-1-1 0,2 0-1,-1 0 1,1 0 0,1 0 0,-1 0-1,2 0 1,-1-1 0,3 3-5,-4-5-4,1-1 1,-1 0-1,1 1 0,1-1 1,-1-1-1,0 1 1,1-1-1,0 0 0,0 0 1,0 0-1,0-1 1,0 1-1,1-1 0,-1 0 1,1-1-1,-1 0 0,1 1 1,5-1 3,-2 0-17,0-1 1,0 1-1,0-2 1,0 1 0,0-1-1,0-1 1,0 0-1,0 0 1,0-1-1,-1 0 1,1 0 16,-4 1-13,-1-1-1,0 1 1,0-1 0,-1 0 0,1 0-1,-1 0 1,1 0 0,-1 0 0,0-1 0,0 0-1,0 0 1,-1 0 0,1 0 0,-1 0-1,0 0 1,0 0 0,-1-1 0,1 1-1,-1-1 1,0 1 0,0-1 0,0 0 13,-1 3-7,2-9 3,0 0 0,-1 0 0,-1 0 0,0-1 0,0-1 4,0 12 8,0-1 1,0 1-1,0-1 1,0 1-1,-1 0 1,1-1-1,0 1 1,0 0-1,-1 0 1,1-1-1,-1 1 0,1 0 1,-1 0-1,0-1 1,1 1-1,-1 0 1,0 0-1,0 0 1,0 0-1,0 0 1,0 0-1,0 0 0,0 0 1,0 1-1,0-1 1,0 0-1,-1 1 1,1-1-1,0 1 1,0-1-1,-1 1 1,1-1-1,0 1 1,-1 0-1,1 0 0,0-1 1,-1 1-1,1 0 1,0 0-1,-1 1 1,1-1-1,0 0 1,-1 0-1,1 1 1,0-1-1,-1 1 0,1-1-8,-2 2 2,1-1-1,-1 1 0,1 0 0,-1-1 0,1 1 0,-1 1 1,1-1-1,0 0 0,0 0 0,0 1 0,0-1 0,1 1 0,-1 0 1,1 0-1,-1-1 0,1 1 0,0 0 0,0 0 0,1 0 1,-1 0-1,0 3-1,-2 7-14,1 0 1,0 0 0,1 1-1,1 4 14,0-16-4,0-1 0,0 0 0,0 1 0,0-1 0,1 0-1,-1 1 1,0-1 0,1 0 0,-1 0 0,1 1 0,0-1 0,-1 0 0,1 0-1,0 0 1,-1 0 0,1 0 0,0 0 0,0 0 0,0 0 0,0 0 0,0 0-1,0-1 1,0 1 0,1 0 4,1 1-10,1-1 0,-1 1 0,1-1 1,0 0-1,-1 0 0,1 0 0,0-1 0,0 1 0,0-1 10,10 0-14,0 0-1,-1-1 1,1 0 0,12-4 14,-12 2-18,-4 1 4,-1 0 0,1 0 0,0 1 0,0 0 0,0 0 0,9 2 14,-16-1 7,-1 1 0,1-1 0,-1 1 0,1 0 0,-1 0 0,1 0 0,-1 0 0,0 1 0,1-1-1,-1 0 1,0 1 0,0 0 0,0-1 0,0 1 0,0 0 0,0 0 0,-1 0 0,1 0 0,-1 1 0,1-1-1,-1 0 1,0 1 0,0-1 0,0 0 0,0 1 0,0-1 0,-1 1 0,1 0-7,1 3 23,0 1 0,-1 0 1,0-1-1,0 1 0,0 0 0,-1 0 1,0-1-1,0 1 0,-1 0 0,0 0 1,0-1-1,0 1 0,-1 0 0,-1 1-23,2-4-20,-1-1-1,0 0 1,-1 1-1,1-1 1,-1 0-1,1 0 1,-1 0-1,0 0 1,0 0-1,0-1 1,0 0-1,-1 1 0,1-1 1,-1 0-1,1-1 1,-1 1-1,0 0 1,1-1-1,-1 0 1,0 0-1,0 0 1,0-1-1,-4 1 21,-26 2-791,3-3-185</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19.215"/>
    </inkml:context>
    <inkml:brush xml:id="br0">
      <inkml:brushProperty name="width" value="0.2" units="cm"/>
      <inkml:brushProperty name="height" value="0.2" units="cm"/>
      <inkml:brushProperty name="color" value="#66CC00"/>
    </inkml:brush>
  </inkml:definitions>
  <inkml:trace contextRef="#ctx0" brushRef="#br0">91 45 224,'0'0'227,"0"0"50,0 0 27,0 0-40,0 0 31,0-4-71,0-36 319,0 40-440,0 0-62,0 0-2,0 0-11,0 0 2,0 0 21,0 0-28,0 0-33,0 0 9,0 0-27,0 0 17,0 0-17,0 0 39,0 0 33,0 0 5,0 0-14,0 0-3,0 0-51,0 0 35,0 0-52,0 0 31,0 0-11,0 0 0,0 0 5,0 26-103,-2 45 158,-3 0 1,-3 0-1,-4-1 1,-2 0-1,-4 0-44,9-27-1,2 0 0,0 12 1,5-32 0,-3 34 95,4 45-95,1-76 5,0-25-20,0-1 43,0 0 31,0 0 49,0 0-3,0 0-69,0 0-41,0 0 29,0 0-56,0 0 57,0 0-29,0 0 24,0 0 57,0 0-38,0-16-42,4 4-535,-4-2 199,0-8-219</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09.679"/>
    </inkml:context>
    <inkml:brush xml:id="br0">
      <inkml:brushProperty name="width" value="0.2" units="cm"/>
      <inkml:brushProperty name="height" value="0.2" units="cm"/>
      <inkml:brushProperty name="color" value="#66CC00"/>
    </inkml:brush>
  </inkml:definitions>
  <inkml:trace contextRef="#ctx0" brushRef="#br0">364 101 16,'0'0'197,"0"0"-19,0 0-32,0 0 24,0 0-9,0 0 5,0-6-32,0-51 1097,-14 68-1216,-268 259-27,215-210 87,77-57-277,9-7 239,9-10-14,-1-2 0,0-2 0,6-5-23,26-18-15,-24 17 14,-2-1-1,-1-2 1,9-11 1,-5 5-43,-24 22 74,0 1 0,0 1-1,0 0 1,13-6-31,2-19 247,-23 31-247,-3 2 5,1-1 0,-1 1-1,0 0 1,1 0 0,-1-1 0,0 1-1,0-1 1,0 1 0,0-1-1,0 0 1,0 1 0,0-1-1,-1 0 1,1 0 0,-1 1 0,1-2-5,-1 3 24,0 0 16,0 0-26,0 0-40,0 0 34,0 0-36,0 0 24,0 0-12,0 0 29,0 0 26,0 0-19,0 0-30,0 0 9,0 0-36,0 0-5,0 23-51,1 17 105,2 0 1,2-1-1,1 1 0,3-1 1,1 0-1,1-1 0,8 14-12,8 12 30,2-2-1,3 0 1,34 46-30,-59-98-2,-5-8 1,0 0-1,0 0 0,-1 0 0,0 0 0,1 1 0,-1-1 1,0 0-1,0 1 0,0-1 0,0 1 0,0 0 2,-1-2-30,-26-6-1092,13-4-393</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09.535"/>
    </inkml:context>
    <inkml:brush xml:id="br0">
      <inkml:brushProperty name="width" value="0.2" units="cm"/>
      <inkml:brushProperty name="height" value="0.2" units="cm"/>
      <inkml:brushProperty name="color" value="#66CC00"/>
    </inkml:brush>
  </inkml:definitions>
  <inkml:trace contextRef="#ctx0" brushRef="#br0">1 4 192,'0'0'80,"0"0"1,0 0 19,0 0 58,0 0 22,0 0-11,0-4 626,0 720-113,8-528-672,-7-185-94,0 0 0,0-1 1,0 1-1,0 0 0,0 0 0,0 0 0,1-1 0,-1 1 0,1 0 1,0-1-1,0 0 0,0 1 0,0-1 0,0 0 0,1 0 0,-1 0 1,2 1 83,4 1-590</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10.348"/>
    </inkml:context>
    <inkml:brush xml:id="br0">
      <inkml:brushProperty name="width" value="0.2" units="cm"/>
      <inkml:brushProperty name="height" value="0.2" units="cm"/>
      <inkml:brushProperty name="color" value="#66CC00"/>
    </inkml:brush>
  </inkml:definitions>
  <inkml:trace contextRef="#ctx0" brushRef="#br0">0 105 304,'0'0'482,"0"0"-126,0 0-144,0 0 20,0 0-35,0 0-18,0 0-117,0-2-34,3 7-23,0-1-1,0 0 1,0 0-1,0-1 1,1 1-1,-1-1 1,1 1-1,2 0-4,1 2 3,43 47 20,-2 2-1,37 57-22,-83-110 0,-1 0 5,0 1-1,0-1 0,1 0 0,-1 0 0,1-1 0,-1 1 0,1 0 0,0 0 0,0-1 0,0 1 0,0-1 0,0 0 0,0 1 0,0-1 0,0 0 0,0 0 0,1 0 0,-1-1 0,2 1-4,-1-1 6,0-1 0,-1 0 0,1 0 0,0-1 0,-1 1 0,1 0 0,-1-1 0,1 0 0,-1 1 0,0-1 0,0 0 0,0 0 0,0 0 0,0-1 0,0 1-1,1-2-5,51-61 89,-2-2-1,-4-3 0,32-61-88,-63 98-407,-20 33-255</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44.923"/>
    </inkml:context>
    <inkml:brush xml:id="br0">
      <inkml:brushProperty name="width" value="0.2" units="cm"/>
      <inkml:brushProperty name="height" value="0.2" units="cm"/>
      <inkml:brushProperty name="color" value="#66CC00"/>
    </inkml:brush>
  </inkml:definitions>
  <inkml:trace contextRef="#ctx0" brushRef="#br0">9 110 40,'0'0'16,"0"0"4,0 0 13,0 0 5,-1 6 32,-7 34 294,8-39-256,0-1 57,0 0-20,0 0 3,0 0-40,0 0 15,0 0 17,0 0 26,0 0 8,0-31 86,2 18-244,-1-1 0,1 1 0,1 0 1,0 0-1,2-1-16,2-12 139,-6 24-136,-1 1 0,1 0-1,0 0 1,0 0 0,0 0 0,0 0 0,0 0 0,1 0 0,-1 0 0,0 0 0,0 0-1,1 0 1,-1 1 0,0-1 0,1 1 0,-1-1 0,1 1 0,-1-1 0,1 1 0,-1 0-1,1 0 1,-1 0 0,1 0 0,0 0-3,48-1 4,-38 1-18,266-2-67,-277 2 9,-1 2 3,0-1-1,1 0 0,-1 1 0,-1-1 0,1 1 0,0-1 0,0 1 0,0-1 1,-1 1-1,1-1 0,-1 1 0,1-1 0,-1 0 0,0 1 0,1-1 0,-1 0 0,0 0 1,0 1-1,0-1 0,0 0 70,-11 9-799</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02.139"/>
    </inkml:context>
    <inkml:brush xml:id="br0">
      <inkml:brushProperty name="width" value="0.2" units="cm"/>
      <inkml:brushProperty name="height" value="0.2" units="cm"/>
      <inkml:brushProperty name="color" value="#66CC00"/>
    </inkml:brush>
  </inkml:definitions>
  <inkml:trace contextRef="#ctx0" brushRef="#br0">396 55 48,'0'0'64,"0"0"163,0 0 258,0 0-81,0 0-144,0 0-238,0 0-1,0 1 0,0-1 1,0 0-1,0 1 0,0-1 0,0 0 1,0 0-1,0 1 0,0-1 1,0 0-1,1 1 0,-1-1 0,0 0 1,0 0-1,0 1 0,0-1 1,1 0-1,-1 0 0,0 1 1,0-1-1,1 0 0,-1 0 0,0 0 1,0 1-1,1-1 0,-1 0 1,0 0-1,0 0 0,1 0 1,-1 0-1,1 0-21,122 1 88,320-9 37,-262-13-160,-89 9 37,25 2-2,-99 9 2,369-9 3,-381 10-12,0 0 0,-1 1 1,1 0-1,0 0 1,-1 1-1,1 0 1,-1 0-1,0 0 0,0 0 1,0 1-1,0 0 1,0 0-1,0 0 1,0 1 6,11 10-17,-1 0 0,0 1 0,4 5 17,38 37-46,-43-44 53,0 1 0,-1 1 0,0 0 0,-1 1 0,-1 0 0,-1 1 0,0 0 0,-1 1 0,2 5-7,-8-10-3,0 0-1,0-1 1,-1 1-1,-1 0 1,0 0-1,0 0 1,-2 0-1,0 0 1,-1 7 3,0 27-58,0-2 102,-2 0-1,-8 30-43,-5 59-43,15-101 63,-4 49-15,4 0 0,3 0-1,9 49-4,-4-62 2,-4 0 0,-4 53-2,0-12-132,-11 19-106,13-127 237,-1-1 0,1 0 0,-1 1 0,0-1 1,1 0-1,-1 0 0,0 0 0,0 0 0,0 0 0,0 0 0,0 0 1,0 0-1,0 0 0,0 0 0,0 0 0,0 0 0,0-1 1,0 1-1,-1 0 0,1-1 0,0 1 0,-1-1 0,1 0 1,0 1-1,-1-1 0,1 0 0,0 0 0,-1 0 0,1 0 0,-1 0 1,-53 3 58,48-4-81,-90 2 92,1 4-1,-45 10-68,-20 17 14,103-19-10,0-2 0,0-3 0,-1-3 0,0-2-4,-57-1-158,-99 13 158,-129 9 121,293-22-74,-5-3-22,0-1 0,0-3 0,-31-8-25,77 12-34,4 0 43,-1 0 1,0 0-1,0 0 1,0-1 0,1 0-1,-1 0 1,1 0-1,-1-1 1,1 0-1,0 0 1,-5-4-10,9 2 15,1 1 0,0-1 0,0 0 0,0 1 0,0-1 0,1 0 0,-1 1 0,1-3-15,0-2-3,-56-428 170,39 277-55,8-1 1,10-147-113,1 107-4,-2 184 30,0 7-33,-1 0 0,1 0 0,1 0 0,0 0 0,0 0-1,1 0 1,0 0 0,1 1 0,0-1 0,1 1 0,2-5 7,28-51 71,-19 33-77,2 1 1,1 0 0,18-21 5,-31 47-10,1 0 0,-1 1 0,0-1 0,1 1-1,0 1 1,0-1 0,0 1 0,1 0 0,5-2 10,70-22 54,-64 22-64,-2 2-6,1 1 0,0 0 1,0 1-1,-1 1 0,1 1 0,6 1 16,27 0 39,-8-4-53,0-2 0,-1-2 0,16-5 14,-16 3-416,0 1 1,1 2 0,15 2 415,-41 4-570,-9 7-3</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03.270"/>
    </inkml:context>
    <inkml:brush xml:id="br0">
      <inkml:brushProperty name="width" value="0.2" units="cm"/>
      <inkml:brushProperty name="height" value="0.2" units="cm"/>
      <inkml:brushProperty name="color" value="#66CC00"/>
    </inkml:brush>
  </inkml:definitions>
  <inkml:trace contextRef="#ctx0" brushRef="#br0">0 100 480,'0'0'568,"0"0"-233,0 0-115,0 0-71,0 0 43,32 0-42,28-2-113,40-8-37,-39 3 32,43 1-32,34 6 7,0-7 1,88-17-8,-42 3 21,57 5-21,-193 13 21,35-1-106,85 8 85,-75 5 40,-26-2-1352,33-2 1312,-98-5-543</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05.752"/>
    </inkml:context>
    <inkml:brush xml:id="br0">
      <inkml:brushProperty name="width" value="0.2" units="cm"/>
      <inkml:brushProperty name="height" value="0.2" units="cm"/>
      <inkml:brushProperty name="color" value="#66CC00"/>
    </inkml:brush>
  </inkml:definitions>
  <inkml:trace contextRef="#ctx0" brushRef="#br0">0 12 152,'0'0'105,"0"0"-30,0 0-8,0 0 54,0 0 0,0 0-65,0-12 1075,1 19-1128,1 1-1,-1-1 0,1 0 0,1 0 1,-1 0-1,1-1 0,0 1 0,2 2-2,16 44 113,-13-9-47,-2 0 0,-2 16-66,5 32 31,9 128 98,-9 1 0,-10 27-129,0-86-27,14-97 36,-13-44 0,0 1 1,2 0-1,0-1 0,3 9-9,1-17 65,-5-13-96,-1 0 0,0 1 0,1-1 0,-1 0 0,1 1 1,-1-1-1,0 1 0,1-1 0,-1 0 0,0 1 0,0-1 1,1 1-1,-1-1 0,0 1 0,0-1 0,0 1 0,0-1 0,0 1 1,1-1-1,-1 1 0,0-1 0,0 1 0,0-1 0,0 1 1,0-1-1,-1 1 0,1-1 0,0 1 0,0-1 0,0 1 1,0-1-1,0 1 0,-1-1 0,1 1 0,0-1 0,-1 1 0,1-1 1,0 0-1,-1 1 0,1-1 0,0 1 0,-1-1 0,1 0 1,0 1-1,-1-1 0,1 0 0,-1 0 0,1 1 0,-1-1 1,1 0-1,-1 0 0,1 0 0,-1 0 0,1 1 0,-1-1 0,1 0 1,-1 0-1,1 0 31,-13 3-347</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06.477"/>
    </inkml:context>
    <inkml:brush xml:id="br0">
      <inkml:brushProperty name="width" value="0.2" units="cm"/>
      <inkml:brushProperty name="height" value="0.2" units="cm"/>
      <inkml:brushProperty name="color" value="#66CC00"/>
    </inkml:brush>
  </inkml:definitions>
  <inkml:trace contextRef="#ctx0" brushRef="#br0">1 37 296,'0'0'208,"0"0"20,0 0-40,0 0-29,0 0-71,0 0-21,0 0-60,0 0 0,0 0 1,0 0-1,0 0 0,0 0 0,0 0 1,0-1-1,1 1 0,-1 0 1,0 0-1,0 0 0,0 0 1,0 0-1,0 0 0,0 0 1,0 0-1,0 0 0,1 0 1,-1 0-1,0 0 0,0 0 1,0 0-1,0-1 0,0 1 0,0 0 1,0 0-1,0 0 0,0 0 1,0 0-1,0 0 0,0 0 1,0 0-1,0-1 0,0 1 1,0 0-1,0 0 0,0 0 1,0 0-1,0 0 0,0 0 1,0 0-1,0-1 0,0 1 0,0 0 1,0 0-1,0 0 0,0 0 1,0 0-1,0 0 0,0 0 1,0-1-1,0 1 0,0 0 1,0 0-1,0 0 0,0 0 1,0 0-1,-1 0 0,1 0 1,0 0-1,0 0 0,0 0 0,0 0 1,0 0-1,0 0 0,0-1 1,0 1-1,-1 0-7,5 2 9,-1-1 0,1 0-1,-1 1 1,1 0 0,-1 0 0,0 0 0,0 0-1,0 0 1,0 1 0,0-1 0,-1 1 0,1 0-1,-1 0 1,1 0-9,33 50 69,-27-40-58,33 60 121,21 50-132,-50-96-24,-13-26 26,1 0-1,-1 0 1,1 0 0,-1 0 0,1 0-1,0 0 1,-1-1 0,1 1 0,0 0 0,0 0-1,0 0 1,0-1 0,-1 1 0,1-1-1,0 1 1,0 0 0,0-1 0,0 1 0,0-1-1,1 0 1,-1 1 0,0-1 0,0 0-1,0 0 1,0 0 0,0 0 0,0 0 0,1 0-2,1 0 3,0-1 0,0 0 0,0 0-1,0 0 1,0 0 0,0 0 0,0-1 0,-1 1 0,1-1 0,2-2-3,10-7 30,-1 0-1,-1-2 0,8-10-29,-17 19 17,138-169 99,-75 90-5,-65 80-233,13-18 712,-15 21-611,0-1-1,0 1 1,0 0 0,0-1 0,0 1 0,0 0 0,0-1 0,0 1 0,0 0-1,0-1 1,0 1 0,0-1 0,0 1 0,0 0 0,0-1 0,0 1 0,0 0 0,0-1-1,-1 1 1,1 0 0,0 0 0,0-1 0,0 1 0,-1 0 0,1-1 0,0 1-1,0 0 1,-1 0 0,1-1 0,0 1 0,0 0 0,-1 0 0,1 0 0,0 0-1,-1-1 1,1 1 0,0 0 0,-1 0 0,1 0 0,0 0 0,-1 0 0,1 0-1,-1 0 1,1 0 0,0 0 0,-1 0 0,1 0 0,0 0 0,-1 0 0,1 0 0,0 0-1,-1 0 1,1 0 0,0 1 0,-1-1 21,-15 0-1207</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1.931"/>
    </inkml:context>
    <inkml:brush xml:id="br0">
      <inkml:brushProperty name="width" value="0.2" units="cm"/>
      <inkml:brushProperty name="height" value="0.2" units="cm"/>
      <inkml:brushProperty name="color" value="#008C3A"/>
    </inkml:brush>
  </inkml:definitions>
  <inkml:trace contextRef="#ctx0" brushRef="#br0">183 117 104,'-4'-17'228,"1"1"0,0 0 0,0-1 0,2 1 0,1-11-228,0 25 9,0 2-1,1-1 1,-1 1-1,2 0 1,-2-2-1,0 2 1,1 0-1,-1 0 1,2-1-1,-2 1 1,1 0-1,-1 0 1,1 0-1,-1-2 1,2 2-1,-2 0 1,1 0-1,-1 0 1,2 0-1,-2 0 1,1 0-1,-1 0 1,1 0-1,-1 0 1,2 0-1,-2 0 1,1 2-9,25 1-30,-4 8 33,0 0 0,-2 2 0,1 1 0,-1 0 0,-1 2 0,0 0 0,-1 1 0,-1 2 0,10 13-3,-22-26 5,1 2 1,-2-2-1,0 2 0,2 0 0,-3 0 1,1 0-1,-1 0 0,1 1-5,-2-6 2,-2 0 0,1 1 0,-1-1 0,1 0 0,-1 0 0,0 0 0,0 0 0,0 2 0,0-2 0,0 1 0,0-1-1,0 0 1,-1 0 0,1 0 0,-1 0 0,-1 1 0,2-1 0,-1 0 0,-1 0 0,1 0 0,0 0 0,-2 0 0,0 1-2,-8 8 40,-2 1 0,-1-2 1,1 0-1,-1-1 0,-1-1 1,1 1-1,-2-3 1,1 0-1,-4 1-40,0 1 43,-8 4-31,-1-1 0,0 0 0,1-5 0,-2 1 0,0 0 0,1-3 0,-1-2 0,-6 0-12,33-3-13,2 0 0,-1 0 0,1 0 0,-2 0-1,1 0 1,1 0 0,-2 0 0,2 0-1,-1 0 1,1 0 0,-1 0 0,1 0-1,-2-1 1,2 1 0,-1 0 0,1 0 0,-2-2-1,2 2 1,0 0 0,-1-1 0,1 1-1,-1 0 1,1-2 0,0 2 0,-2 0-1,2-2 1,0 2 0,-1-1 0,1 1 0,0-2-1,0 2 1,-2-1 0,2 1 0,0-2-1,0 2 1,0-2 0,0 2 0,0-1-1,0 1 1,-1-2 0,1 2 0,0-1 0,1 1-1,-1-2 1,0 2 0,0-1 0,0 1-1,0-2 1,0 0 13,0 1-28,0-24-812</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16.228"/>
    </inkml:context>
    <inkml:brush xml:id="br0">
      <inkml:brushProperty name="width" value="0.2" units="cm"/>
      <inkml:brushProperty name="height" value="0.2" units="cm"/>
      <inkml:brushProperty name="color" value="#66CC00"/>
    </inkml:brush>
  </inkml:definitions>
  <inkml:trace contextRef="#ctx0" brushRef="#br0">5 196 1000,'0'0'359,"0"0"-84,0 0-170,0 0 51,0 0-11,0 0-142,0 0-1,0 0 0,0 0 0,-1 0 1,1 0-1,0 0 0,0 0 0,0 0 0,0 0 1,0 0-1,0 0 0,0 0 0,0 1 1,0-1-1,0 0 0,-1 0 0,1 0 0,0 0 1,0 0-1,0 0 0,0 0 0,0 0 1,0 0-1,0 0 0,0 0 0,-1 0 0,1 0 1,0 0-1,0 0 0,0 0 0,0 0 1,0 0-1,0 0 0,0-1 0,0 1 0,0 0 1,-1 0-1,1 0 0,0 0 0,0 0 1,0 0-1,0 0 0,0 0 0,0 0 0,0 0 1,0 0-1,0 0 0,0 0 0,0-1 1,0 1-1,0 0 0,0 0 0,0 0 0,-1 0 1,1 0-1,0 0 0,0 0 0,0 0 1,0-1-1,0 1 0,0 0 0,0 0 0,0 0-2,2 13-1,-1 0-1,1-1 0,1 1 0,3 7 2,6 33 29,-1 62 2,8 42 63,-27-285 120,8-69-214,0 122 5,0 64-6,0 1 0,1 0 0,1 0 0,-1-1 0,2 1 1,-1 0-1,1 1 0,1-1 0,0 0 0,0 1 0,1 0 0,0 0 0,1 0 0,0 1 1,4-6 0,-6 11-5,-1 0 0,0 0 0,1 0 0,0 0 0,0 1 0,0-1 0,0 1 0,0 0 0,0 0 0,0 0 0,3 0 5,-4 2-3,-1-1 1,0 1-1,0 0 1,1 0 0,-1 0-1,0 0 1,1 1 0,-1-1-1,0 1 1,0-1 0,1 1-1,-1 0 1,0 0 0,0 0-1,0 0 1,0 0 0,0 0-1,0 0 1,0 1 0,-1-1-1,1 1 1,0-1 0,-1 1-1,1 0 1,-1 0 0,1 0 2,5 7-4,-1 0 1,0 1 0,0-1-1,-1 2 1,0-1 0,0 0-1,-1 1 1,-1 0 0,0 0-1,0 0 1,-1 2 3,-1-6-1,0 0 0,0 0 0,-1 1 0,0-1 0,-1 0 0,0 0 0,0 1 0,0-1 0,-1 0 0,0 0 0,0 0 0,-1 0 0,0-1 0,0 1 0,0-1 0,-1 0 0,0 0 0,-1 2 1,-12 10 5,1-1 0,-2 0-1,0-1 1,-1-1 0,-1 0 0,0-2 0,-1 0 0,-20 8-5,33-19-191,20-10-340,8-2-572</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16.830"/>
    </inkml:context>
    <inkml:brush xml:id="br0">
      <inkml:brushProperty name="width" value="0.2" units="cm"/>
      <inkml:brushProperty name="height" value="0.2" units="cm"/>
      <inkml:brushProperty name="color" value="#66CC00"/>
    </inkml:brush>
  </inkml:definitions>
  <inkml:trace contextRef="#ctx0" brushRef="#br0">1 20 368,'0'0'547,"0"0"-114,0 0-147,0 0-96,0 0-56,0 0-60,0-1-76,0 0 0,0 0 0,0 0 0,1 1 0,-1-1 0,0 0-1,1 0 1,-1 0 0,0 1 0,1-1 0,-1 0 0,1 0 0,-1 1 0,1-1-1,0 0 1,-1 1 0,1-1 0,-1 1 0,1-1 0,0 0 2,4 6-1,-1 1 0,0-1 0,-1 1 0,1 0 1,-1 0-1,0 0 0,0 0 0,-1 0 0,0 0 1,0 1-1,-1-1 0,1 1 0,-1 1 1,2 14 5,0 1-1,-2 1 0,0 2-4,-1-22 3,0 52 215,0-44-84,0-37-71,-1 10-88,1 0-1,1 0 1,0 0 0,2 0 0,-1 1-1,2-1 1,0 1 0,0-1 0,2 1-1,-1 0 1,2 1 0,0 0 0,5-7 25,-10 18-73,-1 0 0,1 0 1,0 0-1,0 0 1,0 1-1,0-1 0,1 0 1,-1 1-1,0 0 0,1 0 1,-1 0-1,1 0 0,-1 0 1,1 0-1,-1 1 0,1-1 1,0 1-1,-1-1 0,2 1 73,10 0-533</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17.202"/>
    </inkml:context>
    <inkml:brush xml:id="br0">
      <inkml:brushProperty name="width" value="0.2" units="cm"/>
      <inkml:brushProperty name="height" value="0.2" units="cm"/>
      <inkml:brushProperty name="color" value="#66CC00"/>
    </inkml:brush>
  </inkml:definitions>
  <inkml:trace contextRef="#ctx0" brushRef="#br0">13 73 120,'0'0'229,"0"0"-35,0 0-4,0 0-60,-2 16-13,-2 6-94,2-8-12,0 0 1,0 0-1,1 0 0,1 5-11,1-17 6,0-1 0,0 1 0,0-1 0,0 1 0,0-1 0,0 0 0,0 0 0,1 1 0,-1-1-1,0 0 1,1 0 0,-1 0 0,1 0 0,-1 0 0,1-1 0,-1 1 0,1 0 0,0-1 0,-1 1 0,1-1 0,0 1 0,0-1 0,-1 0-1,1 0 1,0 0 0,0 0 0,-1 0 0,1 0 0,0 0 0,0-1-6,2 2 12,1-1-1,-1 0 1,0-1 0,1 1-1,-1-1 1,1 1-1,-1-1 1,0 0 0,1-1-1,-1 1 1,0-1 0,1 0-12,-3-1 17,0 1 0,0 0 0,0-1 1,0 0-1,0 1 0,0-1 0,-1 0 1,1 0-1,-1 0 0,0 0 1,0 0-1,0 0 0,0 0 0,-1 0 1,1 0-1,-1 0 0,0-1 0,0 1 1,0 0-1,0 0 0,-1-1 0,1 1 1,-1 0-1,0 0 0,1 0 0,-2 0 1,1 0-1,-1-2-17,-3-6 24,-1 1 0,1 0 0,-2 0 0,1 0 0,-1 1 0,-1 0-1,-1-1-23,7 7-60,-1 1 0,1-1 0,-1 1 0,1-1 0,-1 1 0,0 0 0,0 0 0,0 1 0,0-1 0,0 0 0,0 1 0,0 0 0,-1 0 0,1 0 0,0 0 0,-2 0 60,0 1-1000</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18.252"/>
    </inkml:context>
    <inkml:brush xml:id="br0">
      <inkml:brushProperty name="width" value="0.2" units="cm"/>
      <inkml:brushProperty name="height" value="0.2" units="cm"/>
      <inkml:brushProperty name="color" value="#66CC00"/>
    </inkml:brush>
  </inkml:definitions>
  <inkml:trace contextRef="#ctx0" brushRef="#br0">215 271 456,'0'0'431,"0"0"-198,0 0-45,0 0 2,0 0-50,0 0-16,-4-3-91,0 2-34,1-1 0,-1 1-1,0 0 1,1 0 0,-1 0 0,0 0-1,0 1 1,0-1 0,0 1 0,0 0-1,0 0 1,0 0 0,1 1 0,-1 0 0,0-1-1,0 1 1,0 1 1,-3 0-6,-1 1 0,1 1 0,0-1 1,0 1-1,0 1 0,0-1 0,1 1 0,-6 5 6,5-4-5,0 0 1,1 1-1,0 0 0,0 0 0,1 0 1,0 0-1,0 1 0,1 0 0,0 0 1,0 0-1,1 0 0,0 1 0,1 0 1,-1-1-1,2 1 0,-2 7 5,4-14-1,-1-1 0,0 1 0,1-1 1,-1 0-1,1 0 0,0 1 0,-1-1 0,1 0 0,0 0 1,0 0-1,0 0 0,-1 0 0,1 0 0,0 0 0,1 0 0,-1 0 1,0 0-1,0 0 0,0-1 0,0 1 0,1 0 0,-1-1 0,0 1 1,1-1-1,-1 1 0,0-1 0,1 0 0,-1 0 0,0 0 1,1 1-1,-1-1 0,1 0 0,0-1 1,56 1-18,-48-1-1,-5 1 11,0 0 0,0-1 0,0 0 0,0 0 1,0 0-1,0 0 0,0-1 0,0 0 0,-1 0 0,1 0 1,0-1-1,-1 0 0,0 0 0,0 0 0,0 0 1,0 0-1,0-1 0,-1 0 0,1 0 0,-1 0 0,0 0 1,0 0-1,0-2 8,2-4 22,-1 0 0,0-1-1,-1 1 1,0-1 0,0 0 0,-1 1 0,-1-1 0,0 0-1,0 0 1,-1-6-22,-1-52 115,-1 19-39,3 0-1,2 0 1,3-13-76,-7 97 44,1 0 0,2 1 0,3 11-44,16 143 68,-19-169-78,-1-11 1,-1 1 1,2-1-1,0 0 1,0 0-1,0 1 1,2 0 8,-3-7-6,0-1 0,0 0 1,0 0-1,0-1 1,1 1-1,-1 0 1,0 0-1,1-1 1,0 1-1,-1 0 1,1-1-1,0 0 1,0 1-1,0-1 1,-1 0-1,1 0 0,1 0 1,-1 0-1,0 0 1,0-1-1,0 1 1,0-1-1,1 1 1,-1-1-1,0 0 1,0 0-1,3 0 6,-1 0-12,1-1-1,0 0 1,-1 0-1,1 0 1,-1-1-1,1 1 1,-1-1-1,1 0 1,-1 0-1,0-1 1,0 0 0,0 1-1,-1-1 1,1 0-1,-1-1 1,1 1-1,-1-1 1,0 1-1,0-1 1,-1 0-1,1 0 1,-1 0-1,1-2 13,2-4-14,0 0-1,-1 0 0,0 0 1,0-1-1,-1 1 0,-1-1 1,0 0-1,-1 0 0,1 1 1,-2-4 14,4-28 28,-1 39 11,-1 25-5,-3 22-3,2 53-38,-1-96 4,0 0 0,1 0 0,-1-1 0,0 1-1,0 0 1,0 0 0,0 0 0,1 0 0,-1-1 0,0 1 0,1 0 0,-1 0-1,0 0 1,1-1 0,-1 1 0,1 0 0,0-1 0,-1 1 0,1-1 0,-1 1-1,1 0 1,0-1 0,-1 1 0,1-1 0,0 0 0,0 1 0,0-1 0,-1 0-1,1 1 1,0-1 0,0 0 0,0 0 0,-1 1 0,1-1 0,0 0 0,0 0-1,0 0 1,0 0 0,0-1 3,1 1-2,-1 0 1,1-1-1,0 1 0,-1-1 0,1 1 0,0-1 0,-1 0 1,1 0-1,-1 0 0,0 0 0,1 0 0,-1 0 0,0 0 1,1 0-1,-1-1 0,0 1 0,0 0 0,1-2 2,5-12-2,-1 0-1,0-1 0,-1 0 1,-1 0-1,0-1 0,0-11 3,7-25 35,-12 58-48,0-1-1,1 1 1,-1 0-1,1-1 1,0 1-1,1-1 1,-1 1-1,1 0 1,0-1 0,0 1-1,0-1 1,1 0-1,-1 1 1,1-1-1,0 0 1,0 0-1,1 0 1,-1 0-1,1 0 1,0-1 0,0 1-1,0-1 1,0 0-1,1 0 1,0 0-1,-1 0 1,1 0-1,0-1 1,0 0 0,0 0-1,0 0 1,1 0-1,-1-1 1,1 1-1,-1-1 1,3 0 13,18 0-363,-3-1-53</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18.602"/>
    </inkml:context>
    <inkml:brush xml:id="br0">
      <inkml:brushProperty name="width" value="0.2" units="cm"/>
      <inkml:brushProperty name="height" value="0.2" units="cm"/>
      <inkml:brushProperty name="color" value="#66CC00"/>
    </inkml:brush>
  </inkml:definitions>
  <inkml:trace contextRef="#ctx0" brushRef="#br0">0 1 248,'0'0'256,"0"0"-80,0 0-160,0 0-16,0 0-64,0 0-80,0 0-344</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18.989"/>
    </inkml:context>
    <inkml:brush xml:id="br0">
      <inkml:brushProperty name="width" value="0.2" units="cm"/>
      <inkml:brushProperty name="height" value="0.2" units="cm"/>
      <inkml:brushProperty name="color" value="#66CC00"/>
    </inkml:brush>
  </inkml:definitions>
  <inkml:trace contextRef="#ctx0" brushRef="#br0">71 86 144,'8'-25'585,"-21"38"-60,-20 38-280,27-38-237,1 1-1,0 0 1,1 0 0,0 0-1,1 1 1,1-1 0,0 1-1,1 0 1,1-1 0,0 1-1,1 0 1,1 5-8,-1-17 0,0-1 0,0 1 0,1 0 0,-1 0 0,1-1 0,0 1 0,0-1 0,-1 0 0,2 1 0,-1-1 0,0 0 0,0 0 0,1 0 0,-1-1 0,1 1 0,-1-1 0,1 1 0,0-1 0,-1 0 0,1 0 0,0 0 0,0 0 0,0 0 0,0-1 0,0 1 0,0-1 0,0 0 0,0 0 0,0 0 0,0 0 0,7 0-5,0 0 0,0 0 0,0-1 0,0-1 0,0 1 0,0-1 0,-1-1 0,1 0 0,-1-1 5,5-2-36,0-1-1,-1 0 1,0-2 0,-1 1 0,1-1 0,-2-1 0,1 0 0,-2-1 0,1 0-1,-1-1 1,-1 0 0,0 0 0,-1-1 0,0 0 0,-1-1 0,-1 0 0,0 0 0,0 0-1,-2 0 1,0-1 0,0 0 0,-2 0 0,0 0 0,0-9 36,-6-11 576,-5 26-233,8 10-340,0-1 1,0 0-1,0 0 0,0 1 1,0-1-1,0 0 0,1 1 1,-1-1-1,0 1 0,0-1 1,0 1-1,0 0 1,1-1-1,-1 1 0,0 0 1,1 0-1,-1-1 0,1 1 1,-1 0-4,-2 4 6,0 1 0,0-1 0,1 1 0,0-1 0,0 1 0,0 0 0,1 0 0,-1 0 0,2 0 0,-1 0 0,1 0 0,-1 0 0,2 1-6,-2 4 12,2 1 0,0-1 1,0 1-1,1-1 0,0 0 1,3 8-13,-1-11-37,0-1 1,0 0-1,1 1 0,-1-2 1,2 1-1,-1-1 1,1 1-1,0-1 1,0-1-1,1 1 0,0-1 1,0-1-1,0 1 1,0-1-1,1 0 0,0-1 1,-1 0-1,1 0 1,1 0-1,-1-1 1,5 0 36,27 5-750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20.149"/>
    </inkml:context>
    <inkml:brush xml:id="br0">
      <inkml:brushProperty name="width" value="0.2" units="cm"/>
      <inkml:brushProperty name="height" value="0.2" units="cm"/>
      <inkml:brushProperty name="color" value="#66CC00"/>
    </inkml:brush>
  </inkml:definitions>
  <inkml:trace contextRef="#ctx0" brushRef="#br0">48 293 352,'0'0'896,"0"0"-468,0 0-318,0 0-82,0 17-14,0 198 97,-9-219-102,6 0-12,0 0-1,1 1 1,-1-1-1,1 0 0,0-1 1,0 1-1,1 0 0,-1 0 1,1-1-1,0 1 0,-1-3 4,-8-53 46,8 33-33,0 1 0,2-1 0,1 0 0,1 1 0,1 0 0,1-1 0,5-12-13,-6 28 8,0 0 0,1-1 1,0 2-1,1-1 0,1 0 1,-1 1-1,2 0 1,-1 0-1,2 1 0,-1 0 1,1 0-1,0 0 0,1 1 1,0 1-1,0-1 0,1 2 1,0-1-1,1 1-8,-10 5-3,0 0-1,0 0 1,1 0-1,-1 0 1,0 0-1,1 1 1,-1-1-1,0 1 1,1-1-1,-1 1 1,1-1-1,-1 1 1,1 0-1,-1 0 1,1-1-1,-1 1 1,1 0-1,0 1 1,-1-1 0,1 0-1,-1 0 1,1 1-1,-1-1 1,0 1-1,1-1 1,-1 1-1,1-1 1,-1 1-1,0 0 1,1 0-1,-1 0 1,0 0-1,0 0 1,0 0-1,0 0 1,0 0-1,0 0 1,0 1-1,0-1 1,0 0-1,0 0 1,-1 1-1,1-1 1,-1 1 0,1-1-1,-1 1 1,1-1-1,-1 1 4,3 10-2,-1 1-1,-1-1 1,0 0-1,-1 0 1,-1 11 2,1-8 7,0-7-8,0 1 0,-1 0 0,0-1 0,-1 1 0,0-1 0,0 1 0,-1-1 0,0 0 0,0 0 0,-1 0 0,0 0 0,0-1 0,-1 1 0,0-1 0,0 0 0,-1-1 0,0 1 0,0-1 0,0 0 0,-1-1 1,0 1-1,0-1 0,0-1 0,-1 1 0,0-1 0,0-1 0,0 1 0,0-1 0,0-1 0,-1 0 0,1 0 0,-1 0 0,1-1 0,-3 0 1,16 0-5,0 0 0,0 0 1,0 1-1,0 0 0,0 0 1,0 0-1,-1 0 0,1 1 1,-1 0-1,0 0 0,2 1 5,42 36-35,-5 2 43,45 39-1008,-80-75 409</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20.862"/>
    </inkml:context>
    <inkml:brush xml:id="br0">
      <inkml:brushProperty name="width" value="0.2" units="cm"/>
      <inkml:brushProperty name="height" value="0.2" units="cm"/>
      <inkml:brushProperty name="color" value="#66CC00"/>
    </inkml:brush>
  </inkml:definitions>
  <inkml:trace contextRef="#ctx0" brushRef="#br0">0 188 384,'0'0'706,"0"0"-456,0 0-166,0 0-44,0 0-20,18-10-40,9-3 17,1-1-5,0-1-1,-1-1 0,-1-1 9,-23 15 3,0 0-1,-1 0 1,1-1-1,-1 1 1,0-1-1,0 1 1,0-1 0,0 0-1,0 0 1,0 0-1,-1 0 1,1 0-1,-1 0 1,0 0 0,0-1-1,0 1 1,-1 0-1,1-1 1,-1 1-1,1 0 1,-1-1-1,0 1 1,-1-1 0,1 1-1,0 0 1,-1-1-1,-1-2-2,1 5 2,0 0-1,0 0 1,0-1-1,-1 1 1,1 0-1,0 0 0,-1 0 1,1 0-1,0 1 1,-1-1-1,0 0 1,1 1-1,-1-1 1,1 1-1,-1-1 0,0 1 1,1 0-1,-1 0 1,0-1-1,-1 1-1,-41-1 25,34 2-23,8-1 0,-1 0-1,1 0 1,-1 1-1,1-1 0,-1 1 1,1 0-1,-1-1 1,1 1-1,0 1 0,-1-1 1,1 0-1,0 0 1,0 1-1,0-1 0,0 1 1,0 0-1,0 0 1,0-1-1,1 1 0,-1 0 1,0 1-2,-1 3 7,-1-1 0,1 1 1,1 0-1,-1-1 0,1 1 1,0 1-1,0-1 0,1 0 0,-1 3-7,1-2 6,0 0 0,0 0 0,1 0 0,-1 0 0,1 0 0,1 0 0,0 0 0,0 0 0,0 0 0,1 0 0,0-1 0,0 1 0,0 0 0,1-1-1,0 0 1,1 1 0,2 2-6,-2-5 6,1 0 0,0 0 0,0-1 0,0 0 0,0 0 0,1-1 0,-1 1 0,1-1 0,0 0 0,0 0 0,-1-1 0,1 0 0,0 0 0,0 0 0,0-1 0,0 0-1,4 0-5,-2-1-74,-1 1-1,1-1 1,-1 0-1,1 0 1,-1-1-1,0 0 1,0-1-1,0 1 0,0-1 1,0-1-1,0 1 1,-1-1-1,5-4 75,7-9-888</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21.271"/>
    </inkml:context>
    <inkml:brush xml:id="br0">
      <inkml:brushProperty name="width" value="0.2" units="cm"/>
      <inkml:brushProperty name="height" value="0.2" units="cm"/>
      <inkml:brushProperty name="color" value="#66CC00"/>
    </inkml:brush>
  </inkml:definitions>
  <inkml:trace contextRef="#ctx0" brushRef="#br0">0 51 448,'0'0'183,"0"0"-10,0 0 99,0 0-21,0 3-156,0 4-85,1 182 557,15 93-567,-13-259-59,4 34 281,-6-54-133,0-9-14,0-33-16,-3-69-189,-1 24-66,6-40 196,-1 100 2,0 1 1,2-1 0,1 0 0,1 1-1,1 0 1,1 0 0,4-7-3,-9 24-6,0 1 1,0-1-1,1 1 0,-1 0 1,1-1-1,1 2 1,-1-1-1,4-2 6,-7 6-4,0 0 0,0 0-1,0 0 1,0 0 0,0 1 0,1-1 0,-1 0-1,0 1 1,0-1 0,1 0 0,-1 1-1,1 0 1,-1-1 0,0 1 0,1 0 0,-1 0-1,1 0 1,-1 0 0,1 0 0,-1 0 0,0 0-1,1 0 1,-1 1 0,1-1 0,-1 0 0,0 1-1,1-1 1,-1 1 0,0 0 0,1-1-1,-1 1 1,0 0 0,0 0 0,0 0 0,0 0-1,0 0 1,0 0 0,0 0 0,0 0 0,0 0-1,0 0 5,7 12 27,-1 1 0,0-1 0,-1 1-1,-1 0 1,0 1 0,-1-1 0,0 1-1,-1 0 1,-1 0 0,0 0 0,-2 0 0,1 1-1,-2-1 1,0 0 0,0 0-27,0-9 3,-1-1-1,1 0 1,-1 0 0,1 0 0,-2 0 0,1 0-1,0 0 1,-1-1 0,0 1 0,0-1 0,0 0-1,-1 1 1,1-2 0,-1 1 0,0 0-1,0-1 1,-1 0 0,1 1 0,-1-2 0,0 2-3,-1-1-67,0 0 0,1 0 0,-1-1 0,-1 0 0,1 0 0,0 0 0,0-1 0,-1 1 0,1-2 0,-1 1 1,1-1-1,-1 0 0,1 0 0,-1-1 0,1 1 0,-3-2 67,-2-4-703</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24.712"/>
    </inkml:context>
    <inkml:brush xml:id="br0">
      <inkml:brushProperty name="width" value="0.2" units="cm"/>
      <inkml:brushProperty name="height" value="0.2" units="cm"/>
      <inkml:brushProperty name="color" value="#66CC00"/>
    </inkml:brush>
  </inkml:definitions>
  <inkml:trace contextRef="#ctx0" brushRef="#br0">74 226 584,'0'0'475,"0"0"-150,0 0-158,0 0-22,0 0 58,0 0-22,-3-2-81,1 1-92,1 1 0,0-1 0,0 0 0,-1 0-1,1 1 1,-1-1 0,1 1 0,0 0 0,-1-1-1,1 1 1,-1 0 0,1 0 0,-1 0 0,1 0-1,-1 0 1,1 0 0,-1 0 0,1 0-8,-1 1 7,0 0 1,1 0-1,-1 0 1,1 1-1,0-1 1,-1 0-1,1 1 1,0-1-1,0 0 1,-1 1-1,1-1 1,0 1-1,1 0 1,-1-1-1,0 1 1,0 0 0,1 0-8,-4 7 0,0 0 0,1 0 1,0 1-1,0-1 1,1 1-1,1-1 1,0 1-1,0 0 1,0 0-1,2 2 0,-1-9 0,0 0 1,1 0-1,-1 0 1,1 0-1,0 1 1,0-1-1,0 0 1,0 0-1,1-1 1,-1 1-1,1 0 1,0 0-1,0-1 0,0 1 1,0-1-1,0 1 1,0-1-1,1 0 1,-1 0-1,1 0 1,0 0-1,-1-1 1,1 1-1,0-1 0,0 1 1,0-1-1,0 0 1,0 0-1,0 0 1,0-1-1,2 1 0,9 2-7,0-1 0,0-1 0,0 0 0,1-1-1,-1 0 1,0-1 0,0-1 0,7-2 7,-17 4-2,0-1-1,0 0 1,-1 0 0,1 0-1,0-1 1,-1 0 0,1 1 0,-1-1-1,0 0 1,0-1 0,1 1-1,-1 0 1,-1-1 0,1 0-1,0 0 1,-1 0 0,1 0 0,-1 0-1,0 0 1,0 0 0,0-1-1,0 1 1,-1-1 0,1 0 0,-1 1-1,0-1 1,0 0 0,-1 0-1,1 0 1,-1 0 0,0 1-1,0-3 3,0 2-6,0-1-1,0 1 1,0 0-1,-1-1 1,0 1-1,0 0 1,0-1-1,-1 1 1,1 0-1,-1 0 1,0 0-1,0 0 1,0 1-1,-1-1 1,1 0-1,-1 1 1,0 0-1,0-1 1,0 1-1,-1 0 1,1 1-1,-1-1 1,1 1-1,-1-1 1,0 1-1,0 0 1,0 1-1,0-1 1,0 1-1,0-1 1,-1 1-1,-1 0 7,-4-2 27,-1 1 0,1 0-1,-1 1 1,0 0 0,-10 0-27,20 2-3,0 0 0,0 0 0,0 0-1,0 1 1,0-1 0,0 0 0,0 0 0,0 0 0,1 1 0,-1-1 0,0 0 0,1 1 0,-1-1 0,1 1 0,-1-1 0,1 1-1,0-1 1,0 0 0,0 1 0,-1-1 0,2 1 0,-1 1 3,-1-1 1,1 0 0,0 0 0,0 0 0,-1 0 1,1 0-1,1 0 0,-1 0 0,0 0 0,0 0 0,1 0 0,-1 0 0,1 0 0,0 0 0,0 0 1,-1 0-1,1 0 0,0 0 0,1 0-1,3 0-19,1 0 1,0 0-1,-1 0 1,1-1-1,0 0 1,0 0-1,0 0 0,0-1 1,0 0-1,4-1 19,62-6-54,-58 4 37,-1-1 0,1-1 0,0 0 0,-1-1 0,0 0 0,-1-1 0,1 0 0,6-6 17,-11 7-14,0 0-1,0-1 1,-1 0-1,1 0 1,-1-1-1,-1 0 1,0 0-1,0 0 1,0-1-1,-1 0 1,-1 0-1,2-3 15,-6 12 9,0-1-1,0 1 0,0 0 0,0-1 0,0 1 1,0 0-1,-1-1 0,1 1 0,0 0 0,0 0 1,0-1-1,0 1 0,0 0 0,0-1 0,-1 1 0,1 0 1,0 0-1,0-1 0,0 1 0,-1 0 0,1 0 1,0 0-1,0-1 0,-1 1 0,1 0 0,0 0 1,0 0-1,-1-1 0,1 1 0,0 0 0,0 0 1,-1 0-1,1 0 0,0 0 0,-1 0 0,1 0 1,0 0-1,-1 0 0,1 0 0,0 0 0,-1 0 1,1 0-1,0 0 0,-1 0 0,1 0 0,0 0 1,0 0-1,-1 1 0,1-1 0,0 0 0,-1 0 1,1 0-1,0 0 0,0 1 0,-1-1 0,1 0 1,0 0-1,0 0 0,0 1 0,-1-1-8,-19 9-65,15-6 68,0 1 0,0 0 0,0 1-1,1-1 1,0 1 0,0 0 0,0 0 0,1 0-1,-1 1-2,3-5 1,0 1-1,0-1 0,0 0 0,1 0 1,-1 1-1,0-1 0,1 0 0,-1 1 1,1-1-1,-1 0 0,1 1 0,0-1 1,0 1-1,0-1 0,-1 1 0,1-1 1,1 1-1,-1-1 0,0 0 0,0 1 1,0-1-1,1 1 0,-1-1 0,1 1 1,-1-1-1,1 0 0,-1 1 1,1-1-1,0 0 0,0 0 0,0 0 1,0 1-1,0-1 0,0 0 0,0 0 1,0 0-1,0-1 0,0 1 0,0 0 1,1 0-1,-1 0 0,1 0 0,60 14-108,-46-13 42,-1 1 0,0 1 0,0 0 0,8 4 66,-20-7-13,0 0-1,0 0 0,-1 1 0,1 0 0,0-1 0,-1 1 1,1 0-1,-1 0 0,0 0 0,0 0 0,1 1 1,-1-1-1,-1 1 0,1-1 0,0 1 0,-1 0 1,1 0-1,-1-1 0,0 1 0,0 0 0,0 0 0,0 0 1,0 2 13,1 13 26,-1 0 1,-1 0-1,0 1 1,-1-1-1,-1 0 1,-1 0-1,-5 17-26,8-35 0,0 0 1,0 1-1,0-1 0,0 0 1,0 0-1,0 1 0,0-1 0,0 0 1,1 0-1,-1 1 0,0-1 1,0 0-1,0 0 0,0 0 1,0 1-1,0-1 0,1 0 0,-1 0 1,0 0-1,0 1 0,0-1 1,0 0-1,1 0 0,-1 0 1,0 0-1,0 0 0,1 0 1,-1 0-1,0 1 0,0-1 0,0 0 1,1 0-1,-1 0 0,0 0 1,0 0-1,1 0 0,-1 0 1,0 0-1,0 0 0,1 0 0,-1 0 1,0 0-1,0 0 0,1 0 1,-1-1-1,0 1 0,0 0 1,0 0-1,15-3 8,12-8-58,0-2 1,-1-1-1,0-1 1,-1-1-1,-1-1 0,0-1 1,0-3 49,-17 15-57,0 0 0,-1-1 1,0 0-1,0 0 0,0-1 1,-1 1-1,0-1 0,-1 0 0,1-1 1,-2 1-1,1-1 0,-1 0 0,-1 0 1,2-8 56,0-7 66,-2 0 0,0-1 0,-2 1 0,-1-1 0,-1 0-66,-6-26 436,7 48-367,1 1 1,-1-1-1,0 0 0,0 1 1,0-1-1,0 1 0,0-1 1,-1 1-1,1 0 0,-1-1 1,1 1-1,-1 0 0,0 0 1,0 0-1,0 0 1,0 1-1,-1-2-69,2 4 13,0 0 0,0-1 0,1 1 0,-1 0 1,1 0-1,-1 0 0,1 0 0,-1 0 0,1 0 0,-1 0 0,1 0 0,0 0 1,0 0-1,0 0 0,-1 0 0,1 0 0,0 1 0,0-1 0,0 0 0,1 0 1,-1 1-14,-1 30 173,4 138-1110,15 74 937,-13-191-1074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5.492"/>
    </inkml:context>
    <inkml:brush xml:id="br0">
      <inkml:brushProperty name="width" value="0.2" units="cm"/>
      <inkml:brushProperty name="height" value="0.2" units="cm"/>
      <inkml:brushProperty name="color" value="#008C3A"/>
    </inkml:brush>
  </inkml:definitions>
  <inkml:trace contextRef="#ctx0" brushRef="#br0">298 214 616,'0'0'695,"0"0"-406,0 0-177,0 0-65,0 0 29,-15 0-27,-74-5 54,86 7-96,-1-2 0,0 1 0,1 1 0,-1-1 0,1 1 0,-1 0 0,1-1 0,0 1 0,-1 1 0,1-1 0,0 1 0,1 0 0,-1 0 0,-1 2-7,-43 50 58,42-47-42,-11 11-6,3 2 0,-1-3-1,2 5 1,-2 5-10,9-22-10,2 2-1,1 0 1,-1 1 0,1-3 0,0 2 0,0 0-1,1 0 1,-1 0 0,2 0 0,-1 1-1,1-1 1,0 0 0,1 0 0,-1 0-1,3 5 11,-3-10-5,2-2 0,-1 1-1,-1 1 1,1-1 0,1-1-1,-1 3 1,1-3 0,-1 1-1,0-1 1,1 1-1,-1-1 1,1 1 0,-1 0-1,2-1 1,-2-1 0,1 2-1,1-1 1,-2-1 0,0 2-1,2 0 1,-1-2-1,0 0 1,0 1 0,1-1 5,54 6 29,-52-6-28,13 0 7,0 0 1,0-1-1,1-2 0,-1 0 1,0-2-1,1 0 1,-1-1-1,-1-1 0,5-4-8,-13 8 6,-1-2-1,1 1 0,-2-1 0,1-1 0,-1-1 0,0 1 0,0 0 1,0-2-1,-1 1 0,0-1 0,-1 1 0,1-1 0,0-2 1,-2 2-1,0-2 0,0 0 0,0 1 0,-1-1 0,0 1 0,0-2-5,5-32 31,-3-3 0,-1 2-1,-1 0 1,-3-25-31,-2 64 9,2-1 1,-1 1-1,1-1 0,-2 1 0,1-1 1,0 1-1,-2 0 0,1-1 0,0 1 1,0 0-1,-1 0 0,1 1 0,-1-1 0,-2 2 1,3-2-1,-1 0 0,-1 2 0,-1 0 1,3 0-1,-3-2 0,1 4 0,-3-4-9,-1-2-41,-1 3 0,1-1-1,-1 2 1,1 0-1,-1-1 1,1 1 0,0 2-1,-2-2 1,1 3 0,-1-2-1,2 2 1,-6 0 41,-6 5-599,0 12-292</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25.284"/>
    </inkml:context>
    <inkml:brush xml:id="br0">
      <inkml:brushProperty name="width" value="0.2" units="cm"/>
      <inkml:brushProperty name="height" value="0.2" units="cm"/>
      <inkml:brushProperty name="color" value="#66CC00"/>
    </inkml:brush>
  </inkml:definitions>
  <inkml:trace contextRef="#ctx0" brushRef="#br0">0 93 1304,'0'0'511,"0"0"-312,0 0-159,0 0-54,22-3 12,135-30-12,18-12 14,-160 41-1,25-4-130,-43 8 144,0 1 0,0-1 0,0 1-1,0-1 1,1 1 0,-1 0-1,0 0 1,0 0 0,1 1-1,-1-1 1,1 0 0,-1 1 0,1 0-1,0 0 1,0 0 0,0 0-1,0 0 1,0 0 0,0 0 0,0 0-1,1 1 1,-1-1 0,1 1-1,-1-1 1,1 1 0,0 0-1,0-1 1,0 1 0,1 0 0,-1 0-1,1 1-12,-1 0-4,0 0 1,1 0-1,-1 0 0,1-1 0,0 1 0,0 0 0,1 0 0,-1 0 1,1 0-1,0-1 0,0 1 0,0 0 0,1-1 0,-1 1 0,1-1 1,0 1-1,-1-1 0,2 0 0,-1 1 0,0-1 0,1 0 1,-1-1-1,1 1 0,2 2 4,48 22-71,-43-23 51,-1 0 0,1 1 1,-1 0-1,0 1 0,7 5 20,-15-10 3,-1-1-1,1 0 1,-1 1-1,1-1 1,-1 1-1,1-1 0,-1 1 1,0 0-1,1-1 1,-1 1-1,0-1 0,0 1 1,1 0-1,-1-1 1,0 1-1,0-1 0,0 1 1,0 0-1,0-1 1,0 1-1,0 0 1,0-1-1,0 1 0,0 0 1,0-1-1,0 1 1,0 0-1,-1-1 0,1 1 1,0-1-1,0 1 1,-1 0-1,1-1 1,0 1-1,-1-1 0,1 1 1,-1-1-1,1 1 1,-1-1-1,1 1 0,-1-1 1,1 0-1,-1 1 1,1-1-1,-1 0 1,1 1-1,-1-1 0,0 0 1,1 0-1,-1 1 1,0-1-1,1 0 0,-1 0 1,1 0-1,-1 0-2,-40 13 153,37-12-139,-4 1-20,-33 6 18,39-7-37,1-1 0,-1 0 0,1 0 0,-1 0 1,0 0-1,1 0 0,-1 0 0,1 0 0,-1-1 0,1 1 0,-1 0 0,1-1 0,-1 1 1,1-1-1,0 0 0,-1 1 0,1-1 0,0 0 0,-1 0 0,1 0 0,0 0 1,0 0-1,0 0 25,-2-17-902</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25.687"/>
    </inkml:context>
    <inkml:brush xml:id="br0">
      <inkml:brushProperty name="width" value="0.2" units="cm"/>
      <inkml:brushProperty name="height" value="0.2" units="cm"/>
      <inkml:brushProperty name="color" value="#66CC00"/>
    </inkml:brush>
  </inkml:definitions>
  <inkml:trace contextRef="#ctx0" brushRef="#br0">1 1 1752,'0'0'745,"0"0"-593,0 0-152,0 0-361,0 0-1575</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37.349"/>
    </inkml:context>
    <inkml:brush xml:id="br0">
      <inkml:brushProperty name="width" value="0.2" units="cm"/>
      <inkml:brushProperty name="height" value="0.2" units="cm"/>
      <inkml:brushProperty name="color" value="#66CC00"/>
    </inkml:brush>
  </inkml:definitions>
  <inkml:trace contextRef="#ctx0" brushRef="#br0">20 26 40,'0'0'65,"0"0"37,0 0 2,0 0-12,-5-25 1863,1 39-1942,1 1 0,0 0-1,1 0 1,0 0 0,1 0 0,1 0 0,1 0 0,0 5-13,0 16 10,-1-33-10,0 0 1,0 0-1,1 0 0,-1 0 0,1 0 1,-1 0-1,1 0 0,0 0 0,0-1 1,1 1-1,-1 0 0,0-1 0,1 1 1,0-1-1,-1 1 0,1-1 0,0 0 0,0 0 1,0 0-1,1 0 0,-1 0 0,0 0 1,1 0-1,-1-1 0,1 0 0,1 1 0,2 1-8,-1-2 0,1 1 0,-1 0 0,1-1 0,0 0 0,0-1 0,-1 1 0,1-1 0,0 0 0,0-1 0,0 1 0,-1-1 0,5-1 8,-7 0-4,0 0 0,0 0 1,1 0-1,-2 0 0,1-1 1,0 1-1,0-1 0,-1 0 1,1 0-1,-1 0 0,0 0 1,0 0-1,0 0 0,1-3 4,0 0 7,0 0 0,0 1 1,-1-1-1,0 0 0,0 0 0,0 0 0,-1 0 0,1-5-7,4-21 8,-1 22 2,-3 24-5,-6 201-1172,4-208 413</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37.699"/>
    </inkml:context>
    <inkml:brush xml:id="br0">
      <inkml:brushProperty name="width" value="0.2" units="cm"/>
      <inkml:brushProperty name="height" value="0.2" units="cm"/>
      <inkml:brushProperty name="color" value="#66CC00"/>
    </inkml:brush>
  </inkml:definitions>
  <inkml:trace contextRef="#ctx0" brushRef="#br0">0 23 1152,'0'0'920,"0"0"-631,0 0-137,0 0 72,0 0-168,0 0-8,0 0-24,5-4-48,-1 2-72,5 2-64,3-4-185,10 1-55,-1-1-512,-8-2-16</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38.146"/>
    </inkml:context>
    <inkml:brush xml:id="br0">
      <inkml:brushProperty name="width" value="0.2" units="cm"/>
      <inkml:brushProperty name="height" value="0.2" units="cm"/>
      <inkml:brushProperty name="color" value="#66CC00"/>
    </inkml:brush>
  </inkml:definitions>
  <inkml:trace contextRef="#ctx0" brushRef="#br0">14 1 368,'0'0'460,"0"0"-176,0 0-34,0 0 7,0 0-120,0 0-77,-8 21-32,6-8 23,0 0-1,1 0 0,1 0 0,0 8-50,1-2-9,-1-17 8,1-1-1,1 1 1,-1-1-1,0 0 0,0 0 1,0 0-1,1 0 0,-1 0 1,0 0-1,1 0 1,-1 0-1,1 0 0,-1 0 1,1-1-1,0 1 1,-1-1-1,1 1 0,0-1 1,-1 0-1,1 0 0,0 1 1,-1-1-1,1 0 1,0-1-1,-1 1 0,1 0 1,1 0 1,53-2 2,-52 2 1,0-1-1,-1 1 1,1-1 0,-1 0-1,0 0 1,1 0 0,-1 0-1,0 0 1,1-1-1,-1 0 1,0 0 0,0 1-1,0-2 1,-1 1 0,1 0-1,0 0 1,-1-1-1,0 0 1,1 1 0,-1-1-1,0 0 1,0 0 0,-1 0-1,1-1 1,-1 1 0,1 0-1,-1 0 1,0-1-1,0 1 1,0-1 0,-1 1-1,1-1 1,-1 1 0,0-1-1,0 1 1,0-1-1,-1 1 1,0-4-3,1 5-1,-1 1 0,1 0 0,-1-1 1,0 1-1,1 0 0,-1 0 0,0 0 0,0-1 0,0 1 0,0 0 0,0 0 0,0 0 0,0 0 1,0 0-1,0 1 0,0-1 0,-1 0 0,1 0 0,0 1 0,-1-1 0,1 1 0,0-1 1,-1 1-1,1 0 0,-1-1 0,0 1 1,-42-2-674,33 3 260,-12-1-354</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39.053"/>
    </inkml:context>
    <inkml:brush xml:id="br0">
      <inkml:brushProperty name="width" value="0.2" units="cm"/>
      <inkml:brushProperty name="height" value="0.2" units="cm"/>
      <inkml:brushProperty name="color" value="#66CC00"/>
    </inkml:brush>
  </inkml:definitions>
  <inkml:trace contextRef="#ctx0" brushRef="#br0">82 69 216,'0'0'156,"0"0"-11,0 0 125,0 0-31,0 0-70,-1-5-13,1 3-111,0 1 0,0-1 0,0 1 0,0-1 0,0 1 0,0-1 0,-1 1 1,1-1-1,-1 1 0,1-1 0,-1 1 0,0 0 0,1-1 0,-1 1 0,-1-1-45,1 2 95,1 0-19,-8-39 101,7 157-164,-6 1 0,-10 45-13,17-161-32,-1-1 1,1 0 0,-1 0 0,1 0 0,-1 0 0,0 0 0,0 0 0,1 0 0,-1 0 0,-1 0 0,1 0 0,0 0 0,0-1 0,-1 1 0,1-1 0,-1 1 0,1-1 0,-1 1 0,0-1 0,0 0 0,0 1 31,-1 0-97,-9 6-907</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47.937"/>
    </inkml:context>
    <inkml:brush xml:id="br0">
      <inkml:brushProperty name="width" value="0.2" units="cm"/>
      <inkml:brushProperty name="height" value="0.2" units="cm"/>
      <inkml:brushProperty name="color" value="#66CC00"/>
    </inkml:brush>
  </inkml:definitions>
  <inkml:trace contextRef="#ctx0" brushRef="#br0">273 24 48,'0'0'247,"0"0"-23,0 0 37,0 0-34,0 0-22,0 0-37,-1-1-151,0 0-1,1 0 1,-1 0-1,0 1 1,1-1-1,-1 0 1,0 0-1,0 1 1,0-1-1,1 0 0,-1 1 1,0-1-1,0 1 1,0-1-1,0 1 1,0 0-1,0-1 1,0 1-1,0 0 1,0 0-1,0-1 1,-1 1-1,1 0-16,-9 15 63,0 0-1,2 0 0,-5 10-62,-15 26 109,-66 115-96,141-163 65,141-7-40,-186 4-40,-1 1 0,1 0-1,-1 0 1,0 0-1,1 0 1,-1 0-1,0 0 1,0 0 0,0 1-1,1-1 1,-1 0-1,-1 1 1,1-1-1,0 1 1,0-1 0,0 1-1,-1-1 1,1 1-1,-1-1 1,1 1-1,-1 0 1,0-1 0,0 1-1,0 0 3,8 42-60,-6-36 73,-2-1-1,1 0 1,-1 0 0,0 0 0,0 1 0,-1-1 0,0 0-1,-2 4-12,2-7 7,0-1 0,-1 1 0,0-1 0,0 0 0,0 0 0,0 0 0,0 0 0,-1 0 0,1-1-1,-1 1 1,0-1 0,1 1 0,-1-1 0,0 0 0,-1 0 0,1-1 0,-2 2-7,-10 5 20,-1-1 0,0 0-1,0-1 1,0 0 0,-1-2 0,0 0 0,0-1 0,0 0 0,0-1 0,0-2 0,-15 0-20,10-7 183,22 7-178,-1 0 0,0 0 1,1 0-1,-1 0 0,0 0 1,1-1-1,-1 1 0,1 0 0,-1-1 1,0 1-1,1 0 0,-1-1 1,1 1-1,-1-1 0,1 1 1,-1-1-1,1 1 0,0-1 1,-1 1-1,1-1 0,-1 1 1,1-1-1,0 1 0,0-1 1,-1 0-1,1 1 0,0-1 1,0 0-1,0 1 0,0-1 1,-1 0-6,37 1-96,-4 0 98,1-2 0,-1-1 1,0-1-1,18-6-2,-32 5 2,0 0 0,-1-1 0,0-1 0,0-1 0,0 0 0,-1-1 0,-1-1 0,12-9-2,-25 18-1,-1-1 1,0 1-1,0 0 1,1-1-1,-1 1 1,0-1-1,0 1 1,-1-1-1,1 1 1,0-1-1,0 0 1,-1 1 0,1-1-1,-1 0 1,0 1-1,1-1 1,-1 0-1,0 0 1,0 0-1,0 1 1,0-1-1,0 0 1,-1 0-1,1 1 1,0-1-1,-1 0 1,0 0-1,1 1 1,-2-2 0,1-1-3,-1 1 1,1 0-1,-1 0 1,0 0-1,0 0 1,0 0-1,-1 0 1,1 0-1,-1 1 1,1-1-1,-1 1 1,0 0-1,-3-2 3,-2 0-17,0 1 1,-1 0-1,1 1 0,-1-1 0,0 2 0,0-1 0,0 1 1,-5 1 16,-78 1 38,39 1-58,30-2-23,13-1 43,1 0-1,-1 1 1,1 1 0,-1 0-1,1 0 1,0 1-1,-1 0 1,-6 2 0,12-7 168,6-9-129,8-15-40,-10 25 25,42-100-17,13-37 61,-49 129-59,-5 9-14,0-1 0,0 1 0,0-1 0,-1 1 0,1-1 0,0 1 0,-1-1 0,1 1 0,-1-1 0,1 0 0,-1 1-1,0-1 1,0 1 0,0-1 0,0 0 5,0 1 15,0 1 5,31 0-136,87 4 89,4 4 27,-36-4-68,-86-4 100,0 0-16,0 0-10,0 0 34,0 0-60,0 0 37,0 0-41,0 0 29,0 0-5,0 0 12,-25-1 67,9 0-80,-70-9-77,-57 3 78,122 6-36,14 0 24,0 1 0,0-1 0,1 2-1,-1-1 1,0 1 0,1 0 0,-1 0 0,-4 2 12,8 0-2,-1 0 0,1 1 0,0-1 0,-1 1 0,2 0 1,-1 0-1,0 0 0,1 0 0,0 0 0,0 0 0,0 1 0,0-1 0,1 1 1,-1 3 1,-9 19-27,-36 79 28,24-53 75,-25 45-76,31-77-46,15-20-8,11-9 18,10-7 43,0 1 0,0 2 0,2 0 1,-1 0-1,1 2 0,1 1 0,0 1 0,0 0 1,1 2-1,10-2-7,-28 7-7,1 0 0,-1 1 0,0-1 0,1 1 0,-1 0 0,1 0 0,-1 1 1,0-1-1,1 1 0,-1 0 0,0 1 0,0-1 0,0 1 0,0 0 0,0 1 0,0-1 0,0 1 0,-1 0 0,2 1 7,0 1 0,1 1-1,-1 0 1,-1 0-1,1 0 0,-1 1 1,0-1-1,-1 2 1,1-1-1,-1 0 0,-1 1 1,1-1-1,-1 2 1,-3-7-1,1 0 1,-1 0-1,0 0 0,1-1 0,-1 1 1,0 0-1,0 0 0,-1 0 0,1-1 0,0 1 1,0 0-1,-1 0 0,1-1 0,-1 1 1,0 0-1,1-1 0,-1 1 0,0-1 0,0 1 1,0-1-1,0 1 0,0-1 0,-1 1 1,1-1-1,0 0 0,-1 0 0,1 0 1,0 0-1,-2 1 1,-49 28 14,42-26-10,-12 8 28,-1-1-1,0 0 1,-1-2-1,0-1 1,0-1 0,-1-1-1,1-1 1,-1-1-1,-23 0-31,13-7-1216,31 8-23</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7.529"/>
    </inkml:context>
    <inkml:brush xml:id="br0">
      <inkml:brushProperty name="width" value="0.2" units="cm"/>
      <inkml:brushProperty name="height" value="0.2" units="cm"/>
      <inkml:brushProperty name="color" value="#66CC00"/>
    </inkml:brush>
  </inkml:definitions>
  <inkml:trace contextRef="#ctx0" brushRef="#br0">0 0 1320,'0'0'664,"0"0"-400,0 0-248,0 0-16,0 0 81,9 116-73,-9-61 8,9-2 40,8-1-112,-10-6 64,6-9-16,-4-10-153,0-13-295,-5-10-568</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7.992"/>
    </inkml:context>
    <inkml:brush xml:id="br0">
      <inkml:brushProperty name="width" value="0.2" units="cm"/>
      <inkml:brushProperty name="height" value="0.2" units="cm"/>
      <inkml:brushProperty name="color" value="#66CC00"/>
    </inkml:brush>
  </inkml:definitions>
  <inkml:trace contextRef="#ctx0" brushRef="#br0">93 240 728,'0'0'778,"-9"-20"-260,-72-177 533,81 197-1045,0-1-1,-1 1 1,1-1-1,0 0 0,0 1 1,-1-1-1,1 1 1,0-1-1,0 0 1,0 1-1,0-1 0,0 1 1,0-1-1,0 0 1,0 1-1,0-1 1,0 0-1,0 1 0,0-1 1,1 1-1,-1-1 1,0 1-1,0-1 1,1 0-1,-1 1 0,0-1 1,1 1-1,-1-1 1,0 1-1,1-1 1,-1 1-1,1-1 0,-1 1 1,1 0-1,-1-1 1,1 1-1,-1 0 1,1-1-1,-1 1-5,3-1 2,0 1 0,-1 0 0,1-1 1,0 1-1,-1 0 0,1 0 0,0 1 0,-1-1 0,1 0 1,2 1-3,69 24-50,-68-23 72,53 22-89,-1 2 1,-2 3-1,-1 2 0,46 34 67,-74-46-34,-2 2-1,0 0 0,-1 2 0,-1 0 0,-1 2 0,-2 0 0,0 2 1,-2 0-1,0 1 0,4 12 35,-17-28-50,-1-1 0,0 1-1,0 0 1,-1 1 0,-1-1 0,1 10 50,-2-17-15,-1 0 0,1 0 1,-1 0-1,-1 0 0,1 0 1,0 0-1,-1 0 0,0 0 1,-1-1-1,1 1 0,-1 0 1,0 0-1,0-1 0,0 1 1,0-1-1,-1 0 0,0 0 0,-1 2 15,-9 5 13,0 0 0,0-1 0,-1 0 0,-1-1 0,1-1 0,-1-1 0,-13 5-13,-10 3 102,1-2 0,-33 6-102,37-13 81,0-2 0,0-1 0,0-1 0,-24-3-81,32 1 114,88-2-2069,-46 2 1205</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8.425"/>
    </inkml:context>
    <inkml:brush xml:id="br0">
      <inkml:brushProperty name="width" value="0.2" units="cm"/>
      <inkml:brushProperty name="height" value="0.2" units="cm"/>
      <inkml:brushProperty name="color" value="#66CC00"/>
    </inkml:brush>
  </inkml:definitions>
  <inkml:trace contextRef="#ctx0" brushRef="#br0">1 0 912,'0'0'496,"0"0"-217,0 0-52,0 0-69,0 0 2,0 8-140,-1 63 185,11 326 147,-10-394-394,5 27-68,-5-30 72,0 1 0,1 0 0,-1-1 0,0 1-1,0 0 1,1-1 0,-1 1 0,1 0 0,-1-1 0,0 1 0,1-1 0,-1 1 0,1-1-1,-1 1 1,1-1 0,-1 1 0,1-1 0,0 0 0,-1 1 0,1-1 0,-1 0 0,0 1-1,1-1 1,-1 0 0,1 0 0,0 0 0,-1 1 0,1-1 0,0 0 0,0 0 0,-1 0-1,1 0 1,0 0 0,-1 0 0,1-1 0,0 1 0,0 0 38,11-5-959</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5.986"/>
    </inkml:context>
    <inkml:brush xml:id="br0">
      <inkml:brushProperty name="width" value="0.2" units="cm"/>
      <inkml:brushProperty name="height" value="0.2" units="cm"/>
      <inkml:brushProperty name="color" value="#008C3A"/>
    </inkml:brush>
  </inkml:definitions>
  <inkml:trace contextRef="#ctx0" brushRef="#br0">186 8 544,'0'0'527,"0"0"-226,0 0-61,0 0-80,0 0-42,0 0-25,-4-2 8,3 1-93,-1 1-1,2-2 0,-1 2 0,0 0 1,1-1-1,-2 1 0,1 0 1,-1 0-1,1-2 0,1 2 0,-1 0 1,-1 0-1,1 0 0,-1 0 0,2 0 1,-1 0-1,-1 2 0,1-2 0,0 0 1,1 0-1,-2 0 0,-1 1-7,2 2 0,0 0-1,-1 1 1,1-1-1,-1 0 1,1 0-1,1 0 1,-1 0-1,-1 1 1,2-1-1,-1 3 1,-23 106-45,-53 269 79,74-372-34,2 1 0,-2-1 0,0 1 0,-1-1 0,1-1 0,-1 2 0,-1-2 0,0 1 0,-5 5 0,10-9-1180,0-5 284</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8.794"/>
    </inkml:context>
    <inkml:brush xml:id="br0">
      <inkml:brushProperty name="width" value="0.2" units="cm"/>
      <inkml:brushProperty name="height" value="0.2" units="cm"/>
      <inkml:brushProperty name="color" value="#66CC00"/>
    </inkml:brush>
  </inkml:definitions>
  <inkml:trace contextRef="#ctx0" brushRef="#br0">0 89 912,'0'0'584,"0"0"-240,0 0-104,0 0-168,0 0 48,0 0-120,112-75 81,-73 67-57,4 2-32,-9 6 8,9 0 0,-13 0 0,0 8-24,-8 12-209,-22 16-407,8-3-184</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9.179"/>
    </inkml:context>
    <inkml:brush xml:id="br0">
      <inkml:brushProperty name="width" value="0.2" units="cm"/>
      <inkml:brushProperty name="height" value="0.2" units="cm"/>
      <inkml:brushProperty name="color" value="#66CC00"/>
    </inkml:brush>
  </inkml:definitions>
  <inkml:trace contextRef="#ctx0" brushRef="#br0">0 47 208,'0'0'240,"0"0"-80,0 0 72,0 0 24,0 0-56,0 0 24,0 0-48,69 19 64,-26-24-176,0-5 8,5-2-72,-5 5 16,0-1-16,4-2-24,-13 4-432,1-1-600</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9.563"/>
    </inkml:context>
    <inkml:brush xml:id="br0">
      <inkml:brushProperty name="width" value="0.2" units="cm"/>
      <inkml:brushProperty name="height" value="0.2" units="cm"/>
      <inkml:brushProperty name="color" value="#66CC00"/>
    </inkml:brush>
  </inkml:definitions>
  <inkml:trace contextRef="#ctx0" brushRef="#br0">198 128 904,'0'0'570,"0"0"-178,0 0-128,0 0-35,0 0-71,0 7-52,0 598-1447,0-604 67</inkml:trace>
  <inkml:trace contextRef="#ctx0" brushRef="#br0" timeOffset="1">125 101 976,'0'0'458,"0"0"-44,0 0-103,0 0-158,0 0-70,20-17-45,6-3-53,0 1 0,12-6 15,-32 22-2,1 0-1,0 0 1,0 0-1,0 1 1,1 1-1,-1-1 1,0 1-1,1 0 1,-1 1-1,1-1 1,-1 1-1,0 1 1,1 0-1,-1 0 1,6 2 2,-3-2-1,4 2 0,0 0 0,1 0 0,-2 2 0,1 0 0,0 0 0,-1 1 0,0 1 0,-1 0 0,1 1 0,5 5 1,-10-6 0,0-1 1,-1 1-1,1 0 1,-2 1-1,1 0 0,-1 0 1,0 0-1,-1 1 0,0-1 1,0 1-1,-1 1 0,0-1 1,-1 1-1,0-1 1,1 7-1,-1 4 4,0 0-1,-2 1 1,0-1 0,-2 1 0,0-1 0,-1 0 0,-1 1 0,-1-1 0,-1 0 0,-1 0 0,0-1 0,-2 0 0,0 0 0,-1-1 0,-1 0 0,0 0 0,-8 8-4,5-8 36,-1-1 0,-1 0 0,0-1 0,-1-1 0,-1 0 0,0-1 0,-1-1 0,-1 0 0,0-2 0,-1 0 0,1-1 0,-2-1 0,0-1-1,0-1 1,0 0 0,-1-2-36,-18 1-242,-1-1 0,1-2-1,-36-3 243,56 0-980</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31.325"/>
    </inkml:context>
    <inkml:brush xml:id="br0">
      <inkml:brushProperty name="width" value="0.2" units="cm"/>
      <inkml:brushProperty name="height" value="0.2" units="cm"/>
      <inkml:brushProperty name="color" value="#66CC00"/>
    </inkml:brush>
  </inkml:definitions>
  <inkml:trace contextRef="#ctx0" brushRef="#br0">0 281 176,'0'0'359,"22"0"-189,69-1-67,0-5 0,23-7-103,80-24 343,-43 6 39,67 0-382,63 15 324,101 15-324,-192 2 78,180 7-20,-194-2-76,-97-1 69,16 6-51,-20-2-38,37-2 38,495-6-1,-537 3-55,45 10 56,-44-5-60,51 0 60,159-6 13,0-13 0,162-29-13,-67-22 118,183-23 54,-256 50-1092,-289 31-18</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4.492"/>
    </inkml:context>
    <inkml:brush xml:id="br0">
      <inkml:brushProperty name="width" value="0.2" units="cm"/>
      <inkml:brushProperty name="height" value="0.2" units="cm"/>
      <inkml:brushProperty name="color" value="#66CC00"/>
    </inkml:brush>
  </inkml:definitions>
  <inkml:trace contextRef="#ctx0" brushRef="#br0">1 1 280,'0'0'301,"0"0"-52,0 0-65,0 0-46,0 0 6,0 68 643,0 226-2076,0-294 743</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4.941"/>
    </inkml:context>
    <inkml:brush xml:id="br0">
      <inkml:brushProperty name="width" value="0.2" units="cm"/>
      <inkml:brushProperty name="height" value="0.2" units="cm"/>
      <inkml:brushProperty name="color" value="#66CC00"/>
    </inkml:brush>
  </inkml:definitions>
  <inkml:trace contextRef="#ctx0" brushRef="#br0">152 39 312,'0'0'560,"0"0"-153,0 0-147,0 0-79,0 0-7,0 0 0,-1-6-86,-2-20-64,2 20-6,1 6-44,4 1 24,0 1-1,0-1 0,-1 1 0,1 0 0,0 1 0,-1-1 0,0 1 0,0-1 0,0 1 0,0 0 0,0 0 0,0 0 0,-1 1 1,1-1-1,-1 0 0,1 2 3,4 5-8,6 8 2,-1 1-1,0 0 1,-2 1 0,0 0 0,-1 1-1,-1 0 1,-1 0 0,-1 1 0,-1 0 0,0 0-1,-2 0 1,-1 1 0,-1-1 0,0 1-1,-3 14 7,1-28 4,-1-1-1,-1 0 1,1 0-1,-1-1 1,0 1-1,-1 0 1,0-1-1,0 0 1,0 0-1,-1 0 1,0 0-1,-1-1 1,1 0-1,-1 0 1,-1-1-1,1 1 1,-1-1-1,0 0 1,-7 3-4,-4 3 18,0 0 1,-1-2 0,-1 0 0,1-1-1,-1-1 1,-1-1 0,-5 1-19,17-5-26,-20 2 100,29-4-95,-1 0 0,0-1 0,1 1 0,-1 0 0,1 0 0,-1 0-1,1 0 1,-1 0 0,1-1 0,-1 1 0,1 0 0,-1 0 0,1-1-1,0 1 1,-1 0 0,1-1 0,-1 1 0,1-1 0,0 1 0,-1 0 0,1-1-1,0 1 1,-1-1 0,1 1 0,0-1 0,0 1 0,0-1 0,-1 1-1,1-1 1,0 1 0,0-1 0,0 1 0,0-1 0,0 0 0,0 1 0,0-1-1,0 1 1,0-1 0,0 1 0,0-1 0,0 1 0,1-1 0,-1 1 21,3-14-594</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5.482"/>
    </inkml:context>
    <inkml:brush xml:id="br0">
      <inkml:brushProperty name="width" value="0.2" units="cm"/>
      <inkml:brushProperty name="height" value="0.2" units="cm"/>
      <inkml:brushProperty name="color" value="#66CC00"/>
    </inkml:brush>
  </inkml:definitions>
  <inkml:trace contextRef="#ctx0" brushRef="#br0">77 33 424,'0'0'395,"0"0"-175,0 0-128,0 0 7,0 0-23,-12 9 8,-37 31-62,48-39-20,0 0 1,0-1-1,0 2 0,-1-1 0,1 0 0,0 0 0,1 0 0,-1 0 0,0 1 0,0-1 1,0 0-1,1 1 0,-1-1 0,1 1 0,-1-1 0,1 0 0,-1 1 0,1-1 0,0 1 1,0-1-1,0 1 0,0-1 0,0 1 0,0 0 0,0-1 0,0 1 0,1-1 0,-1 0 1,1 1-1,-1-1 0,1 1 0,-1-1 0,1 0 0,0 1 0,0-1 0,0 0 0,-1 1 1,1-1-1,0 0 0,1 1-2,2 2 4,1-1 0,-1 1 0,1 0 0,0-1 0,0 0 0,0 0 1,1-1-1,0 1-4,6 2 4,1-2-1,-1 1 1,1-2 0,1 0 0,-1 0 0,0-1 0,0-1-1,0 0 1,12-2-4,-23 1 3,0 0-1,0 0 1,1 0-1,-1 0 1,0-1-1,0 1 1,-1 0-1,1-1 0,0 0 1,0 0-1,-1 1 1,1-1-1,-1 0 1,0 0-1,1 0 1,-1 0-1,0-1 1,0 1-1,-1 0 0,1 0 1,0-1-1,-1 1 1,1 0-1,-1-1 1,0 1-1,1-1 1,-1 1-3,1-5 28,0 0 0,-1 0 0,0 0 0,0 0 0,0 0 0,-1 0 0,0 1 0,0-1 0,-1-2-28,0 6 19,1 0 0,-1-1 0,0 1 0,0 0 0,0 1 0,-1-1 0,1 0 0,-1 1-1,1-1 1,-1 1 0,0 0 0,0 0 0,0 0 0,0 0 0,0 0 0,0 1 0,-1-1 0,-1 0-19,-4-1-75,1 1 1,-1 0 0,0 0-1,0 1 1,1 0-1,-2 0 1,0 1 74,9 0-235,1 0-58,24 0-499,1-2 561</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5.841"/>
    </inkml:context>
    <inkml:brush xml:id="br0">
      <inkml:brushProperty name="width" value="0.2" units="cm"/>
      <inkml:brushProperty name="height" value="0.2" units="cm"/>
      <inkml:brushProperty name="color" value="#66CC00"/>
    </inkml:brush>
  </inkml:definitions>
  <inkml:trace contextRef="#ctx0" brushRef="#br0">1 44 168,'0'0'227,"0"0"6,0 0-23,0 0-60,0 0-66,0 17-6,-1-9-61,1 0 1,1 0 0,-1 0 0,1-1-1,1 1 1,0 0 0,0 0 0,0-1 0,1 0-1,0 1 1,1 1-18,-2-6 3,1 0 0,-1 0-1,1 0 1,-1 0 0,1-1 0,0 1-1,0-1 1,0 0 0,1 1 0,-1-1-1,1-1 1,-1 1 0,1 0 0,-1-1-1,1 0 1,0 0 0,0 0 0,0 0-1,-1-1 1,1 1 0,0-1 0,0 0-1,4 0-2,-3 0 6,1 0-1,-1-1 1,1 1-1,-1-1 1,1 0-1,-1 0 1,0-1-1,1 1 0,-1-1 1,0 0-1,0-1 1,0 0-6,-2 2 13,-1-1 0,0 0 0,0 0 0,1-1 0,-1 1 0,-1 0 0,1-1 1,0 1-1,0-1 0,-1 0 0,0 1 0,1-1 0,-1 0 0,0 0 0,0 0 0,-1 0 0,1 0 0,-1 0 0,1 0 1,-1 0-1,0 0 0,0-3-13,0-2 38,-1 0 0,1 0 0,-1-1 0,-1 1 0,0 0 0,0 0 1,0 0-1,-1 1 0,-1-4-38,3 9-22,0 0 1,-1 0-1,1 0 0,0 0 1,-1 0-1,1 0 1,-1 1-1,1-1 0,-1 1 1,0-1-1,0 1 1,0-1-1,1 1 0,-1 0 1,-1 0-1,1 0 0,0 0 1,0 0-1,0 1 1,0-1-1,-1 0 0,1 1 1,0 0-1,-1 0 1,1-1-1,0 1 0,-1 1 1,1-1-1,0 0 1,0 1-1,-1-1 0,1 1 1,0-1-1,0 1 1,0 0-1,-2 1 22,-8 6-427,3 1-113</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6.302"/>
    </inkml:context>
    <inkml:brush xml:id="br0">
      <inkml:brushProperty name="width" value="0.2" units="cm"/>
      <inkml:brushProperty name="height" value="0.2" units="cm"/>
      <inkml:brushProperty name="color" value="#66CC00"/>
    </inkml:brush>
  </inkml:definitions>
  <inkml:trace contextRef="#ctx0" brushRef="#br0">0 76 208,'0'0'369,"0"0"-210,0 0-136,0 0 4,5 9 10,4 10 4,-2 0 0,0 0 0,-1 0 0,-1 1 0,0-1 0,-2 1 0,0 0 0,-2 0 0,0 4-41,-1 55 200,0-78-65,0-1 34,0-31 294,1 14-460,1 0 0,1-1 0,0 1 1,1 0-1,1 0 0,1 1 0,0-1 0,1 2 0,1 0 0,1-1 0,0 1 0,1 1 1,0 0-1,0 0 0,2 1 0,0 0 0,0 1 0,2 0 0,-1 2 0,1-1 0,3 0-3,2 2-126,-18 9 95,-1 0 0,0 0 1,1-1-1,-1 1 1,1 0-1,-1 0 1,0-1-1,1 1 0,-1 0 1,1 0-1,-1 0 1,0 0-1,1 0 1,-1-1-1,1 1 1,-1 0-1,1 0 0,-1 0 1,1 0-1,-1 0 1,1 0-1,-1 1 1,0-1-1,1 0 0,-1 0 1,1 0-1,-1 0 1,1 0-1,-1 1 1,0-1-1,1 0 0,-1 0 1,0 1-1,1-1 1,-1 0-1,0 1 1,1-1-1,-1 0 0,0 1 1,1-1 30,-1 13-571</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7.366"/>
    </inkml:context>
    <inkml:brush xml:id="br0">
      <inkml:brushProperty name="width" value="0.2" units="cm"/>
      <inkml:brushProperty name="height" value="0.2" units="cm"/>
      <inkml:brushProperty name="color" value="#66CC00"/>
    </inkml:brush>
  </inkml:definitions>
  <inkml:trace contextRef="#ctx0" brushRef="#br0">142 0 216,'0'0'736,"0"0"-496,0 0-185,0 0-18,0 0 23,0 0 28,-1 15-17,-25 91 89,-27 70-160,-5 18 272,58-193-269,-1 0 0,1 0 1,-1 1-1,1-1 0,-1 0 0,1 1 0,0-1 0,-1 0 0,1 1 1,0-1-1,0 1 0,0-1 0,0 0 0,0 1 0,1-1 0,-1 0 1,0 1-1,1-1 0,-1 0 0,1 1 0,-1-1 0,1 0 0,0 0 1,-1 1-1,1-1 0,0 0 0,0 0 0,0 0 0,0 0 0,0 0 1,0 0-1,0 0-3,3 0 8,0 0 1,0 0 0,0 0 0,0 0-1,0-1 1,0 0 0,0 0-1,1 0 1,2-1-9,9 1 36,164 0-770,-153 0-26</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2.037"/>
    </inkml:context>
    <inkml:brush xml:id="br0">
      <inkml:brushProperty name="width" value="0.2" units="cm"/>
      <inkml:brushProperty name="height" value="0.2" units="cm"/>
      <inkml:brushProperty name="color" value="#008C3A"/>
    </inkml:brush>
  </inkml:definitions>
  <inkml:trace contextRef="#ctx0" brushRef="#br0">0 188 432,'0'0'370,"0"0"-169,0 0-90,0 0-9,0 0 10,0 0 15,23-22-59,75-71-15,-85 83-43,-1 1 0,1 1-1,1 0 1,0 2-1,0-1 1,0 1 0,0 1-1,2 0 1,-2 2-1,2 2 1,-2-2 0,1 1-1,1 2 1,12 2-10,-28-2 0,10-2 1,-1 2 0,1 2 0,-1-2 0,1 1 0,-1 1 0,0-1 1,1 2-1,0 1 0,4 2-1,-9-3 0,1 2 0,0-2 0,-1 2 0,1 0 0,-1-1 0,0 3 0,0-3 0,0 3-1,-1-3 1,0 3 0,0-1 0,-1 0 0,0 2 0,1 2 0,0-2 6,1 1 0,-1 1 0,-1-1 0,-1 2 0,1-1 1,-1-1-1,0 2 0,0-1 0,-2 1 0,1-2 0,-1 2 0,-1-1 0,1 1 0,-2 3-6,0-1 12,-3 1 0,3-1 0,-3-1 1,0 1-1,-1 0 0,0-1 0,1-1 1,-2 0-1,0 0 0,-5 5-12,-7 14 12,-2-1 0,-2-2 1,-1 0-1,0-2 0,-1-1 0,-2-2 0,0 0 0,-1-3 0,-18 11-12,104-29-48,-18-5 53,-13 1-7,0-1 0,0 3 0,1 1 0,-1 1 0,5 3 2,-25-4-3,-1 1-1,1 1 1,-2-1-1,2 2 1,-1-1-1,1 1 1,-1 0-1,-1 0 1,1 1-1,-1 0 1,1 1-1,0-2 1,-2 2 0,2 1-1,-2-1 1,0 0-1,0 1 1,0 0-1,1-1 1,-2 2-1,1-1 1,-1 2-1,1 1 4,-1-1 3,-1 0 0,1 0-1,-1 0 1,0 0 0,0 1 0,-1-1-1,-1 0 1,2 2 0,-2-3 0,0 3-1,0-2 1,-2 0 0,1 1 0,-1-1-1,1 0 1,0 2 0,-2-3 0,0 1-1,0 0 1,0 0 0,-1-1 0,0 0-1,0 1 1,-3 3-3,-2-1 17,1-1-1,-1 2 1,-1-3-1,1 2 1,-1-2-1,0 0 1,-1-2-1,-1 0 1,1 1-1,0-1 1,0-1-1,-1-1 1,0 0-1,0-1 0,-3 0-16,-17 3 66,-1-1-1,-1-2 1,2-3-1,-19 0-65,40 0 6,0-1-1,-2-1 1,2 0 0,0-1-1,-1 2 1,2-4-1,-1 2 1,0-2 0,1 0-1,-1-1 1,1 0-1,0-1 1,2 1 0,-9-8-6,15 11-30,1 1 0,0-1 1,-1 0-1,1 0 1,-1-1-1,1 1 1,-1 0-1,2 0 1,-1 0-1,1 0 1,-1-1-1,1 1 1,0-2-1,0 2 0,0 0 1,0 0-1,0 0 1,1 0-1,-1 0 1,0-1-1,1 1 1,1-2-1,-1 2 1,-1 2-1,2-2 0,-1-1 1,1 1-1,0 0 1,0 0-1,-1 1 1,2-1-1,-2 2 1,2-3 29,35-34-1198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6.555"/>
    </inkml:context>
    <inkml:brush xml:id="br0">
      <inkml:brushProperty name="width" value="0.2" units="cm"/>
      <inkml:brushProperty name="height" value="0.2" units="cm"/>
      <inkml:brushProperty name="color" value="#008C3A"/>
    </inkml:brush>
  </inkml:definitions>
  <inkml:trace contextRef="#ctx0" brushRef="#br0">338 22 24,'0'0'73,"0"0"11,0 0 46,0 0 99,0 0 30,0 0-42,0 0-54,0 0-60,0 0-15,0 0-30,13-22 440,-23 28-498,-2 1 0,3-1 0,-1 0 0,0 2 0,1 0 0,0 2 0,0-1 0,-5 7 0,-34 33 9,-135 123 171,182-169-222,-2-1 1,0 0-1,2-1 0,-1 2 0,-1-1 0,2 1 0,0-1 1,-1 1-1,1 0 0,-1 0 0,1-1 0,0 1 1,-1 0-1,2 0 0,-1 0 0,1 1 0,-2-1 1,2 0-1,0 0 0,-1 0 42,11 0-718,-9-4 605,16-1-295</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7.751"/>
    </inkml:context>
    <inkml:brush xml:id="br0">
      <inkml:brushProperty name="width" value="0.2" units="cm"/>
      <inkml:brushProperty name="height" value="0.2" units="cm"/>
      <inkml:brushProperty name="color" value="#66CC00"/>
    </inkml:brush>
  </inkml:definitions>
  <inkml:trace contextRef="#ctx0" brushRef="#br0">91 40 248,'0'0'245,"0"0"-23,0 0 67,0 0 7,0 0-117,0 0-80,-7 0-71,3 0-24,1 0-1,0 1 1,-1-1 0,1 1 0,0 0 0,-1-1 0,1 1 0,0 1 0,0-1-1,0 0 1,0 1 0,0 0 0,0 0 0,1 0 0,-1 0 0,0 0 0,1 0 0,0 0-1,-1 1 1,1 0 0,0-1 0,0 1 0,1 0 0,-1 0 0,1 0 0,-1 0-1,1 0 1,0 0 0,0 0 0,0 1 0,0-1 0,1 0 0,-1 3-4,0-1 2,-1 0 1,1 0-1,0 0 1,1 1-1,-1-1 1,1 0-1,0 1 1,0-1-1,1 0 1,0 0-1,0 1 1,0-1-1,1 1-2,-1-4 3,0 0 1,1 1-1,-1-1 1,1 0-1,0 0 1,0 0-1,0 0 1,0-1-1,0 1 1,0-1-1,0 1 1,1-1-1,-1 1 1,0-1-1,1 0 1,-1 0-1,1 0 1,-1-1-1,1 1 1,0-1-1,-1 1 0,1-1 1,0 0-1,-1 0 1,1 0-1,0 0-3,4 1 15,-1-1-1,1 0 1,0 0-1,-1-1 1,1 1-1,-1-1 1,0-1-1,6-1-14,-10 2 6,0 0-1,0-1 0,0 1 0,0-1 0,0 1 0,0-1 0,-1 0 0,1 0 1,-1 1-1,1-1 0,-1-1 0,0 1 0,1 0 0,-1 0 0,0 0 0,-1-1 0,1 1 1,0 0-1,-1-1 0,1 1 0,-1 0 0,1-1 0,-1 1 0,0-1 0,0 0-5,2-28 36,-1 0 0,-2 0 0,-1-11-36,1 41-25,1 0 0,0 0-1,0 0 1,0 0 0,-1 0-1,1 0 1,0 0 0,-1 0-1,1 0 1,-1 0-1,1 0 1,-1 0 0,1 0-1,-1 0 1,0 1 0,0-1-1,1 0 1,-1 0 0,0 1-1,0-1 1,0 1-1,0-1 1,1 1 0,-1-1-1,0 1 1,0-1 0,0 1-1,0 0 1,0-1 0,0 1-1,0 0 1,0 0-1,-1 0 1,1 0 0,0 0-1,0 0 1,0 0 0,0 0-1,0 1 1,0-1 0,0 0-1,0 0 1,0 1-1,0-1 1,0 1 0,0-1-1,1 1 1,-1-1 0,0 1-1,0 0 1,0 0 25,-5 8-867</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8.117"/>
    </inkml:context>
    <inkml:brush xml:id="br0">
      <inkml:brushProperty name="width" value="0.2" units="cm"/>
      <inkml:brushProperty name="height" value="0.2" units="cm"/>
      <inkml:brushProperty name="color" value="#66CC00"/>
    </inkml:brush>
  </inkml:definitions>
  <inkml:trace contextRef="#ctx0" brushRef="#br0">108 24 200,'0'0'799,"0"0"-451,0 0-232,0 0-48,0 0 69,0 0 10,-4-4-98,3 2-47,0 1 0,0-1 0,-1 1 0,1-1-1,-1 1 1,1 0 0,-1 0 0,0-1 0,1 1 0,-1 0-1,0 1 1,0-1 0,0 0 0,0 0 0,0 1-1,0-1 1,0 1 0,0 0 0,0-1 0,0 1 0,0 0-1,0 0 1,0 0 0,0 1 0,0-1 0,0 0-1,1 1 1,-1-1 0,0 1 0,0 0 0,0 0 0,0 0-1,0 0 1,1 0 0,-1 0 0,0 0 0,1 0 0,-1 1-1,1-1 1,0 0 0,-1 1 0,1-1 0,0 1-1,-1 1-1,-1 2 2,-1-1-1,2 1 0,-1 0 0,0 0 0,1 1 0,0-1 1,0 0-1,1 1 0,-1-1 0,1 1 0,0 0 0,1-1 1,-1 1-1,1 0 0,1-1 0,-1 1 0,1 0 0,-1-2 1,2 2-1,-1-1 0,1 1 0,-1-1 0,2 0 1,-1 1-1,0-1 0,1 0 0,0 0 0,0-1 0,1 1 1,-1-1-1,1 1 0,0-1 0,0 0 0,1-1 0,-1 1 1,1-1-1,-1 0 0,1 0 0,0 0 0,0-1 0,5 3-1,1-2-58,0 1 0,1-2 0,-1 1 0,0-2-1,0 1 1,0-2 0,1 1 0,0-1 0,-1-1-1,1 0 1,-1-1 0,0 0 0,1-1 0,3-2 58,13-6-754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8.476"/>
    </inkml:context>
    <inkml:brush xml:id="br0">
      <inkml:brushProperty name="width" value="0.2" units="cm"/>
      <inkml:brushProperty name="height" value="0.2" units="cm"/>
      <inkml:brushProperty name="color" value="#66CC00"/>
    </inkml:brush>
  </inkml:definitions>
  <inkml:trace contextRef="#ctx0" brushRef="#br0">69 2 104,'0'0'451,"0"0"-114,0 0-122,0 0 18,0 0 1,0 0-112,0 0-120,0 0 0,0 0 0,0 0 0,0 0 0,0 0 0,0 0 1,1-1-1,-1 1 0,0 0 0,0 0 0,0 0 0,0 0 0,0 0 0,0 0 0,0 0 0,1 0 0,-1 0 0,0 0 0,0 0 0,0 0 0,0 0 0,0 0 0,1 0 0,-1 0 0,0 0 0,0 0 0,0 0 0,0 0 0,0 0 0,0 0 0,1 0 0,-1 0 0,0 0 0,0 0 0,0 0 0,0 0 0,0 0 0,0 0 0,1 0 0,-1 0 0,0 1 0,0-1 0,0 0 0,0 0 0,0 0 0,0 0 0,0 0 0,0 0 0,0 0 0,0 1 0,1-1 0,-1 0 0,0 0 0,0 0 0,0 0 1,0 0-1,0 1 0,0-1 0,0 0 0,0 0 0,0 0 0,0 0 0,0 0 0,0 0 0,0 1 0,0-1-2,-3 13 48,0 0 1,0-1 0,-1 1-1,-1-1 1,0 0-1,-2 4-48,-8 19 30,9-19-97,0 1 0,1-1 0,1 1 0,1 0 0,0 0 0,1 0 0,1 5 67,2-19-518,2-1-310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8.834"/>
    </inkml:context>
    <inkml:brush xml:id="br0">
      <inkml:brushProperty name="width" value="0.2" units="cm"/>
      <inkml:brushProperty name="height" value="0.2" units="cm"/>
      <inkml:brushProperty name="color" value="#66CC00"/>
    </inkml:brush>
  </inkml:definitions>
  <inkml:trace contextRef="#ctx0" brushRef="#br0">246 10 408,'0'0'333,"0"0"-51,0 0-49,0 0-3,0 0-2,0 0-98,1-9-52,-8 11-76,1 1 0,-1 0-1,1 0 1,0 1 0,0 0 0,0 0 0,1 0 0,0 1-2,-15 9 15,-19 8 40,0-2 0,-16 4-55,16-7 13,39-17-20,2 19-17,7-7 20,0 0-1,1 0 0,1-1 1,-1 0-1,2-1 0,0 0 0,0-1 1,8 5 4,18 15 9,-15-13 2,-18-13-44,0-1 1,-1 1 0,1 0-1,-1 1 1,0-1-1,0 1 1,0 0-1,0 0 1,-1 0 0,0 0-1,0 1 1,3 4 32,-5 5-726</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36.145"/>
    </inkml:context>
    <inkml:brush xml:id="br0">
      <inkml:brushProperty name="width" value="0.2" units="cm"/>
      <inkml:brushProperty name="height" value="0.2" units="cm"/>
      <inkml:brushProperty name="color" value="#66CC00"/>
    </inkml:brush>
  </inkml:definitions>
  <inkml:trace contextRef="#ctx0" brushRef="#br0">44 0 464,'0'0'221,"0"0"-71,0 0 3,0 0 42,0 0-18,-6 19-10,-20 56-116,23-64-44,0-1 0,1 1 0,1-1 0,0 1 0,0-1 0,1 1 0,0 0 0,1 0 0,0-1 0,2 5-7,1 30-967,-4-36 406</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37.119"/>
    </inkml:context>
    <inkml:brush xml:id="br0">
      <inkml:brushProperty name="width" value="0.2" units="cm"/>
      <inkml:brushProperty name="height" value="0.2" units="cm"/>
      <inkml:brushProperty name="color" value="#66CC00"/>
    </inkml:brush>
  </inkml:definitions>
  <inkml:trace contextRef="#ctx0" brushRef="#br0">560 106 280,'0'0'679,"0"0"-428,0 0-131,0 0 1,0 0 32,0 0 51,-13-14-89,-42-45 13,51 55-122,0 1 0,-1 0 0,1 0-1,-1 0 1,0 0 0,0 1 0,0 0 0,0 0-1,0 0 1,0 0 0,0 1 0,-1 0 0,1 0-1,-1 1 1,1-1 0,-1 1 0,1 0 0,-1 1 0,1-1-1,0 1 1,-1 0 0,-1 1-6,-6 0 19,0 1-18,-1 0 1,1 1-1,0 0 1,0 1-1,0 1 1,1 0-1,-11 6-1,-82 59 8,86-57-8,9-7 2,1 1-1,0-1 0,0 1 0,0 1 0,1 0 0,1 0 0,0 0 0,0 1 0,1 0 0,0 0 0,-3 8-1,4-4 1,0 2-1,0-1 1,2 0-1,0 1 1,1-1-1,0 1 1,2 0-1,0 7 0,-1-3 2,2-1 0,0 1 0,2-1 0,0 0 0,1 0-1,0 0 1,2 0 0,0-1 0,1 0 0,1 0 0,1 0-1,1-1 1,0-1 0,1 0 0,0 0 0,4 2-2,-6-8-7,1-1 0,0 1 1,1-2-1,0 1 0,0-1 1,1-1-1,-1 0 0,2-1 1,-1 0-1,1-1 0,0 0 1,0-1-1,0-1 0,1 0 1,-1-1-1,1 0 0,0-1 1,-1 0-1,1-1 0,0-1 1,-1 0-1,1-1 0,0-1 1,-1 0-1,0 0 0,0-1 1,6-4 6,-15 7-1,152-66-45,-131 55 58,-1-1-1,-1-1 1,0-2 0,-1 0 0,5-5-12,-23 17 10,0-1 1,0 1-1,0-1 1,-1 0-1,0 0 1,1-1-1,-2 1 1,1-1-1,-1 1 1,0-1-1,0 0 1,0 0-1,-1 0 1,0 0-1,0 0 1,0 0-1,-1 0 1,0 0-1,0 0 1,-1 0-1,0 0 1,0 0-1,0 0 1,-1 0-11,-3-15 39,-2 0 1,-1 0 0,0 1-1,-1 0 1,-2 0-1,-1 0-39,-8-12-43,-1 2 0,-1 0 1,-2 1-1,-2 2 0,0 0 0,-19-13 43,-27-23-854</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3.475"/>
    </inkml:context>
    <inkml:brush xml:id="br0">
      <inkml:brushProperty name="width" value="0.2" units="cm"/>
      <inkml:brushProperty name="height" value="0.2" units="cm"/>
      <inkml:brushProperty name="color" value="#66CC00"/>
    </inkml:brush>
  </inkml:definitions>
  <inkml:trace contextRef="#ctx0" brushRef="#br0">78 4 88,'0'0'1119,"0"0"-592,0 0-311,0 0-38,0 0 48,4-4 709,-7 67-917,-3 0 0,-3-1 0,-3 1-18,-10 74 44,19-120-14,-10 91 83,-1 107-113,33-218 52,26-11 0,37-18-52,-36 13-52,38-9 52,-35 17-151,1 2 1,-1 2-1,1 3 0,0 1 1,5 3 150,-50 0-138,-1 0 0,0 0 0,0 1 0,0-1 0,0 1 0,1 0 0,-1 0 0,0 0 0,3 2 138,10 5-1123</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4.140"/>
    </inkml:context>
    <inkml:brush xml:id="br0">
      <inkml:brushProperty name="width" value="0.2" units="cm"/>
      <inkml:brushProperty name="height" value="0.2" units="cm"/>
      <inkml:brushProperty name="color" value="#66CC00"/>
    </inkml:brush>
  </inkml:definitions>
  <inkml:trace contextRef="#ctx0" brushRef="#br0">1 219 896,'0'0'895,"0"0"-354,0 0-234,0 0-195,0 0-50,0 0-32,1-4-56,1 2 22,1-1 1,-1 0-1,0 1 1,1 0 0,-1-1-1,1 1 1,0 0 0,0 0-1,0 1 1,0-1-1,0 1 1,0-1 0,0 1-1,1 0 1,-1 0 3,68-20 40,-30 10 23,3-4-38,-16 6-33,0-2 1,0 0-1,24-15 8,-50 25 5,0 0 0,-1-1 0,1 1 0,-1-1 0,1 0 0,-1 1 0,0-1 0,1 0 0,-1 0 0,0 0 0,0 0 0,0 0 0,-1 0-1,1 0 1,0 0 0,-1 0 0,1 0 0,-1 0 0,0-1 0,0 1 0,0 0 0,0-1-5,0 2 1,0-1 0,0 1-1,0-1 1,0 1 0,0-1 0,-1 1 0,1 0-1,0-1 1,-1 1 0,1 0 0,-1-1-1,0 1 1,1 0 0,-1 0 0,0-1 0,0 1-1,0 0 1,0 0 0,0 0 0,0 0 0,0 0-1,0 0 1,0 0 0,0 1 0,-1-1-1,1 0 1,0 1 0,-1-1 0,1 1 0,0-1-1,-1 1 1,1 0 0,-1-1-1,-9 0-8,0 0 0,1 1 0,-1 1 0,0-1 0,0 2 0,1-1 0,-1 1 0,1 1-1,-1 0 1,1 1 0,0 0 0,0 0 0,1 1 0,-1 0 0,1 1 0,0 0 8,2-1-2,0 1 1,0 0-1,1 0 0,0 1 0,0 0 1,1 0-1,0 0 0,0 0 1,1 1-1,0 0 0,0 0 1,1 0-1,-1 0 0,2 1 0,-1-1 1,2 1-1,-1-1 0,1 1 1,0 6 1,-1 13 11,2-1 1,0 1 0,4 15-12,-3-34-3,1 1 0,0-1 0,1 0 0,0 0 0,0 0 0,1 0 0,0-1 0,1 0 0,0 1 0,0-2 1,0 1-1,2 0 3,0 1-2,1-1 0,1 1 1,-1-2-1,1 1 0,1-1 1,0 0-1,-1-1 0,2 0 1,-1-1-1,1 0 0,7 2 2,-1-2 8,0-1-1,1-1 1,-1 0 0,1-1-1,-1-1 1,1-1-1,7-1-7,-20 1-90,-1-1 0,1 1 0,0-1-1,-1-1 1,1 1 0,-1-1 0,1 1 0,-1-1-1,0-1 1,0 1 0,1 0 0,-2-1 0,1 0-1,2-2 91,8-7-1072</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4.690"/>
    </inkml:context>
    <inkml:brush xml:id="br0">
      <inkml:brushProperty name="width" value="0.2" units="cm"/>
      <inkml:brushProperty name="height" value="0.2" units="cm"/>
      <inkml:brushProperty name="color" value="#66CC00"/>
    </inkml:brush>
  </inkml:definitions>
  <inkml:trace contextRef="#ctx0" brushRef="#br0">4 94 1304,'0'0'584,"0"18"-330,-2 36-173,0 2-53,2 0 1,3 0-1,3 6-28,-5-55 6,0-1 0,1 1-1,0 0 1,0-1 0,0 1-1,1-1 1,0 0-1,0 0 1,1 0 0,-1 0-1,1-1 1,1 0-1,-1 1 1,1-1 0,0-1-1,0 1 1,0-1 0,1 0-1,1 1-5,-6-5 18,1 1-1,-1-1 1,0 0 0,0 0-1,1-1 1,-1 1-1,0 0 1,1 0-1,-1 0 1,0-1 0,0 1-1,0-1 1,1 1-1,-1-1 1,0 1 0,0-1-1,0 0 1,0 0-1,0 1 1,0-1-1,0 0 1,0 0 0,0 0-1,-1 0 1,1 0-1,0 0 1,-1 0 0,1 0-1,0-1 1,-1 1-1,1 0-17,22-46 314,-19 37-271,26-61 247,8-36-290,-16 43 30,2 2 0,6-6-30,-23 48 5,-7 18-28,1 0 0,-1 0 0,1 0 0,-1 0 0,1 0 0,-1 0 0,1 0 0,0 0 0,0 0 0,0 0 0,0 0 0,1 0 0,-1 0 0,0 1 0,1-1 0,-1 1 0,1-1 0,0 1 0,-1-1 0,1 1 0,2-1 23,-3 3-61,0 0 0,0 0 0,1 0 0,-1 0 0,0 0 0,0 0 0,0 0 0,0 1 0,-1-1 0,1 0 0,0 1 0,0-1 0,-1 0 0,1 1 0,-1-1 1,1 1-1,-1-1 0,0 1 0,1-1 0,-1 1 0,0-1 0,0 1 61,2 5-218,9 23-454,-2 0-190</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5.397"/>
    </inkml:context>
    <inkml:brush xml:id="br0">
      <inkml:brushProperty name="width" value="0.2" units="cm"/>
      <inkml:brushProperty name="height" value="0.2" units="cm"/>
      <inkml:brushProperty name="color" value="#66CC00"/>
    </inkml:brush>
  </inkml:definitions>
  <inkml:trace contextRef="#ctx0" brushRef="#br0">1 550 88,'0'0'232,"0"0"-52,0 0 12,0 0-45,0 0 61,0 0-27,17-7-70,60-23-62,-70 28-33,-1-1 0,1 0 0,-1-1 0,0 1 0,0-1 0,0-1 0,-1 1 0,1-1 0,-1 0-1,0 0 1,0 0 0,-1-1 0,0 0 0,0 0 0,0 0 0,-1 0 0,1 0 0,-2-1 0,1 0 0,-1 1-1,0-1 1,0 0 0,-1 0 0,1 0 0,-2 0 0,1 0 0,-1-1 0,0 1 0,-1-3-16,0 8 8,1 1 0,-1-1 0,0 1 0,0-1 0,0 1 1,0 0-1,0 0 0,0-1 0,0 1 0,-1 0 0,1 0 0,0 0 1,-1 0-1,1 0 0,0 1 0,-1-1 0,1 0 0,-1 1 1,1-1-1,-1 1 0,0-1 0,1 1 0,-1 0 0,1-1 0,-1 1 1,0 0-1,1 0 0,-1 0 0,0 1 0,1-1 0,-1 0 0,1 1 1,-2-1-9,-2 1 7,0-1 0,0 1 0,0 0 0,0 1 0,1-1 0,-1 1 0,0 0 1,1 0-1,-1 0 0,-1 2-7,-1 3 4,0 0 0,1 0 1,0 1-1,0 0 0,1 0 1,0 0-1,0 0 0,1 1 1,0 0-1,1 0 0,-1 0 1,1 4-5,-2 7 16,2 1 0,0 0 0,1-1 0,1 1 0,1 2-16,0-19 4,0 1 0,0-1 0,1 0 0,-1 1-1,1-1 1,0 0 0,1 0 0,-1 0 0,1 0 0,-1 0 0,1 0 0,0 0 0,1 0 0,-1-1 0,1 1 0,-1-1 0,1 1 0,3 2-4,-1-3 4,0 1 0,0 0 1,1-1-1,-1 0 1,1 0-1,0-1 0,0 0 1,0 0-1,0 0 0,0 0 1,0-1-1,3 0-4,2 0-1,1 0-1,0-1 0,0 0 1,-1-1-1,1 0 1,0 0-1,-1-2 0,1 1 1,-1-2-1,0 1 1,0-2-1,0 1 1,10-7 1,-5 0-107,-1-1 0,0-1 0,-1-1 0,0 0 0,-1 0 1,-1-2-1,-1 1 0,7-12 107,3-9-16,-1 0 1,-2-1-1,7-23 16,-9 12 40,-1 0-1,-3-1 1,-1-1 0,-3 0 0,-2-7-40,-5 50-14,-1-20 464,-1 26-442,1 1-1,-1-1 1,1 1-1,0-1 0,-1 0 1,1 1-1,-1-1 1,1 1-1,-1-1 1,1 1-1,-1 0 1,0-1-1,1 1 1,-1 0-1,0-1 0,1 1 1,-1 0-1,0 0 1,1-1-1,-1 1 1,0 0-1,1 0 1,-1 0-1,0 0 1,0 0-1,1 0 1,-1 0-1,0 0 0,1 0 1,-1 0-1,0 1 1,1-1-1,-1 0 1,0 0-1,0 1-7,-2 1-1,-1-1 0,1 1 0,0 0 0,0 0 1,0 1-1,0-1 0,0 1 0,0 0 0,0-1 0,1 1 0,0 0 0,-1 0 0,1 1 0,0-1 0,1 0 0,-1 1 0,0 1 1,-26 66 74,15-21-46,2 0 0,3 1 0,1 0 0,3 0 0,3 0 0,1 1 0,7 43-28,-5-76-33,0-1 1,2 0 0,0 0-1,1 0 1,6 14 32,-7-24-29,-1 0-1,1 0 0,1 0 1,-1-1-1,1 0 0,0 1 1,1-2-1,0 1 0,0-1 1,0 0-1,1 0 0,0 0 1,1-1 29,10 6-534</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6.953"/>
    </inkml:context>
    <inkml:brush xml:id="br0">
      <inkml:brushProperty name="width" value="0.2" units="cm"/>
      <inkml:brushProperty name="height" value="0.2" units="cm"/>
      <inkml:brushProperty name="color" value="#008C3A"/>
    </inkml:brush>
  </inkml:definitions>
  <inkml:trace contextRef="#ctx0" brushRef="#br0">1 0 48,'0'0'16,"0"0"27,0 0-14,0 0 0,0 0 37,0 0 63,17 11 19,-7-5-120,-2-1 5,1 0 0,-1 1 0,-1-1-1,2 1 1,-2 1 0,0 1 0,0-2 0,0 2 0,-2 0-1,2 1 1,-1-1 0,-2 2 0,5 4-33,60 138 302,-27-58-248,26 39-54,-47-103-369,-20-27-117</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6.376"/>
    </inkml:context>
    <inkml:brush xml:id="br0">
      <inkml:brushProperty name="width" value="0.2" units="cm"/>
      <inkml:brushProperty name="height" value="0.2" units="cm"/>
      <inkml:brushProperty name="color" value="#66CC00"/>
    </inkml:brush>
  </inkml:definitions>
  <inkml:trace contextRef="#ctx0" brushRef="#br0">0 64 464,'0'0'1120,"0"0"-856,0 0-168,0 0-56,0 0 56,0 0-48,116-17 56,-68 7-72,-1 0-48,-4 5 40,-4-1-48,-1 2-24,1-2-280,-4 0-344</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6.902"/>
    </inkml:context>
    <inkml:brush xml:id="br0">
      <inkml:brushProperty name="width" value="0.2" units="cm"/>
      <inkml:brushProperty name="height" value="0.2" units="cm"/>
      <inkml:brushProperty name="color" value="#66CC00"/>
    </inkml:brush>
  </inkml:definitions>
  <inkml:trace contextRef="#ctx0" brushRef="#br0">108 55 744,'0'0'495,"0"0"-196,0 0-67,0 0-78,0 0 17,0 0-35,-7-1-57,5 0-77,0 1 0,0 0 0,0 0-1,0 0 1,0 0 0,0 0 0,0 0 0,0 1 0,1-1 0,-1 1 0,0-1 0,0 1 0,0 0 0,1 0-1,-1-1 1,0 1 0,1 0 0,-1 1 0,0-1 0,1 0 0,0 0 0,-1 1 0,1-1 0,0 0 0,0 1-2,-4 5 7,1 0 1,1 0 0,-1 0 0,1 0 0,1 1 0,-1-1 0,1 2-8,-6 19 8,1 0 1,2 0 0,0 1-1,2 0 1,1 0 0,2 0 0,1 1-1,1-1 1,4 22-9,-4-45 4,-1 0 0,1 0-1,1-1 1,-1 1-1,1-1 1,0 0 0,0 0-1,0 0 1,1 0 0,-1 0-1,1-1 1,0 0 0,1 0-1,-1 0 1,1 0 0,0 0-1,0-1 1,0 0 0,0 0-1,0-1 1,1 1 0,-1-1-1,1 0 1,0-1 0,3 2-4,0-2 4,0 1 1,-1-2 0,1 1 0,0-1 0,0 0 0,-1-1-1,1 0 1,0 0 0,-1-1 0,1 0 0,-1 0-1,1-1 1,-1-1 0,0 1 0,0-1 0,-1 0 0,2-2-5,1-2 17,0 0 1,-1-1-1,0 0 1,-1-1 0,0 0-1,0 0 1,-1-1 0,0 0-1,-1 0 1,-1 0 0,0-1-1,0 0 1,-1 0-1,0 0 1,-1-1 0,-1 1-1,0-1 1,0 0 0,-2 1-1,1-1 1,-2-1-18,2-1 17,-2 1 1,0-1-1,-1 1 1,0-1-1,-1 1 1,-1 0-1,0 0 0,0 0 1,-2 1-1,0 0 1,0 0-1,-1 0 1,-1 1-1,0 0 0,-1 0 1,0 1-1,-1 0 1,-5-5-18,12 14-22,0 0 0,0 1 0,0-1 0,0 1 0,0 0 1,0 0-1,0 0 0,0 0 0,-1 0 0,1 1 0,0-1 0,0 1 1,-1 0-1,1 0 0,0 0 0,-1 1 0,1-1 0,0 1 0,0-1 1,-3 2 21,-4 1-221,0 1 0,0-1 0,1 2 0,0-1 0,-7 5 221,-16 13-1223</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50.988"/>
    </inkml:context>
    <inkml:brush xml:id="br0">
      <inkml:brushProperty name="width" value="0.2" units="cm"/>
      <inkml:brushProperty name="height" value="0.2" units="cm"/>
      <inkml:brushProperty name="color" value="#66CC00"/>
    </inkml:brush>
  </inkml:definitions>
  <inkml:trace contextRef="#ctx0" brushRef="#br0">249 169 24,'0'0'117,"0"0"14,-21-2 565,-29 1-446,48 0-226,-13 0 754,13 1-755,2 0-40,0 0 18,-31 0 55,10 4-67,1 1-1,0 1 1,0 1-1,1 1 1,-8 4 11,26-12 41,1 0-14,0 0-25,0 0-38,0 0-25,0 0 1,0 0 44,0 0 27,0 0 29,0 0 20,0 0-31,0 0-34,0 0 17,0 0-24,0 0 16,0 0-26,0 0 28,18-1 6,0-1-1,0-1 1,0-1 0,15-4-12,-13 2 10,1 1 0,0 2 0,15-2-10,380-31-101,-321 31 121,226-15 2,46-19-22,-294 28 30,0 3-1,38 2-29,-47 3 7,-1-3 0,6-3-7,-7 1 1,0 2 0,5 3-1,122-2-14,-55 1 41,70 9-27,-204-5 0,337 17-158,142-24 7,-474 47 295,1-4-130,-1 0 0,-2 1-1,-1-1 1,-2 1 0,-1 0 0,-3 3-14,-7 44-1,5-42 38,1-1 0,2 19-37,-1 60 7,1-54 6,2-1 0,4 6-13,-2 95-21,-1-166 68,0 0-14,0 0-13,0 0-49,0 0 35,0 0-31,0 0 45,0 0 28,0 0 8,0 0-28,0 0-28,0 0 32,-13 2-14,0 0-1,0-1 1,0-1 0,0-1-1,0 1 1,-9-3-18,-34-1 104,-538-25-9,319 11-64,77 3-9,-140-5-53,81 19-5,229 4 6,0 1 0,1 1 1,-1 2-1,-6 3 30,-72 15 3,41-18-9,-48-2 6,70-5-10,0 2-1,0 2 1,0 2 0,1 2 0,-13 4 10,21-2 7,-1-2 1,0-2-1,-1-1 1,-28 0-8,-147-6-37,89-1-75,23 16-1677,90-14 1236</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52.462"/>
    </inkml:context>
    <inkml:brush xml:id="br0">
      <inkml:brushProperty name="width" value="0.2" units="cm"/>
      <inkml:brushProperty name="height" value="0.2" units="cm"/>
      <inkml:brushProperty name="color" value="#66CC00"/>
    </inkml:brush>
  </inkml:definitions>
  <inkml:trace contextRef="#ctx0" brushRef="#br0">0 5 224,'0'0'160,"0"0"24,0 0-17,0 0 9,0 0-31,0 0-15,0-4 470,4 109-405,5 4-195,0-2 185,-5 4-185,-4 314-116,0-437-414</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14.753"/>
    </inkml:context>
    <inkml:brush xml:id="br0">
      <inkml:brushProperty name="width" value="0.2" units="cm"/>
      <inkml:brushProperty name="height" value="0.2" units="cm"/>
      <inkml:brushProperty name="color" value="#66CC00"/>
    </inkml:brush>
  </inkml:definitions>
  <inkml:trace contextRef="#ctx0" brushRef="#br0">47 48 72,'0'0'137,"0"0"-7,0 0-60,0 0-38,0 0-10,-9-4 1073,9-37-1055,0 38-41,0 6 1,0 21 21,-2 23 67,-2 0 0,-3 2-88,2-3 91,1 2 0,1 3-91,3-50 0,-1 43-189,-1-38 0,-3-26-29,0-4-354</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15.225"/>
    </inkml:context>
    <inkml:brush xml:id="br0">
      <inkml:brushProperty name="width" value="0.2" units="cm"/>
      <inkml:brushProperty name="height" value="0.2" units="cm"/>
      <inkml:brushProperty name="color" value="#66CC00"/>
    </inkml:brush>
  </inkml:definitions>
  <inkml:trace contextRef="#ctx0" brushRef="#br0">92 15 272,'0'0'331,"0"0"-98,0 0-47,0 0 71,0 0-6,0 0-91,0 0-148,0-1 0,0 0 1,0 1-1,0-1 0,0 0 1,1 1-1,-1-1 0,0 0 1,0 1-1,1-1 1,-1 1-1,1-1 0,-1 0 1,0 1-1,1-1 0,-1 1 1,1-1-1,-1 1 0,1 0 1,-1-1-1,1 1 0,0-1 1,0 1-13,12 0-4,-9-1 0,0 1 0,0-1 0,0 1-1,0 0 1,1 1 0,-1-1-1,0 1 1,0-1 0,0 1 0,0 0-1,0 1 1,-1-1 0,1 1-1,0 0 1,-1 0 0,1 0 0,-1 0-1,1 0 1,-1 1 0,0 0-1,2 2 5,4 6 0,-1 0-1,0 1 0,-1 0 0,0 0 0,0 1 0,-2 0 0,0 0 0,0 1 0,-1-1 1,-1 1-1,0 0 0,-1 0 0,0 0 0,-1 0 0,-1 1 0,-1-1 0,1 0 0,-3 9 1,1-18 7,0 0-1,0 1 0,0-1 1,-1 0-1,1 0 0,-1 0 1,0 0-1,-1-1 0,1 1 0,-1-1 1,0 0-1,0 0 0,0 0 1,-1-1-1,1 1 0,-1-1 1,-4 2-7,-5 3 24,0 0 0,-1 0 1,0-2-1,-1 0 1,-8 2-25,16-6-2,0 0-1,0 0 1,0-1 0,0 0 0,0-1 0,-1 0 0,1 0-1,0 0 1,0-1 0,0-1 0,-4 0 2,12 2-16,-1 0 1,1-1-1,-1 1 1,1 0-1,0 0 1,-1 0-1,1-1 1,0 1-1,-1 0 1,1-1-1,0 1 1,0 0-1,-1-1 1,1 1-1,0 0 1,0-1-1,0 1 1,-1 0-1,1-1 1,0 1-1,0-1 1,0 1-1,0 0 0,0-1 1,0 1-1,0-1 1,0 1-1,0 0 1,0-1-1,0 1 1,0-1-1,0 1 1,0 0-1,0-1 1,0 1-1,0-1 1,1 1-1,-1-1 16,4-3-1048</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15.880"/>
    </inkml:context>
    <inkml:brush xml:id="br0">
      <inkml:brushProperty name="width" value="0.2" units="cm"/>
      <inkml:brushProperty name="height" value="0.2" units="cm"/>
      <inkml:brushProperty name="color" value="#66CC00"/>
    </inkml:brush>
  </inkml:definitions>
  <inkml:trace contextRef="#ctx0" brushRef="#br0">52 1 176,'0'0'168,"0"0"21,0 0-18,0 0 41,0 0-34,0 0-37,0 36 191,-2 3-157,-2-1 0,-1 1 1,-5 11-176,2-8 23,2-1 1,1 1-1,2 17-23,3-58-45,0-1-57,-1 0-198,-7 0-184</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1.149"/>
    </inkml:context>
    <inkml:brush xml:id="br0">
      <inkml:brushProperty name="width" value="0.2" units="cm"/>
      <inkml:brushProperty name="height" value="0.2" units="cm"/>
      <inkml:brushProperty name="color" value="#66CC00"/>
    </inkml:brush>
  </inkml:definitions>
  <inkml:trace contextRef="#ctx0" brushRef="#br0">163 129 56,'0'0'515,"0"0"-206,0 0-126,0 0 54,0 0 85,0 0-33,0 0-76,0 0-107,0 0 3,0 0-58,2-20 121,2 10-195,0 0 0,0 0-1,-1 0 1,0 0 0,-1-1 0,0 1 0,-1-1 0,0-7 23,-1 17-5,-1 1 0,1-1 0,-1 1 0,1-1 1,-1 0-1,0 1 0,1-1 0,-1 1 0,0 0 0,1-1 1,-1 1-1,0-1 0,1 1 0,-1 0 0,0 0 1,0-1-1,0 1 0,1 0 0,-1 0 0,0 0 1,0 0-1,0 0 0,1 0 0,-1 0 0,-1 0 5,-29 0-102,24 0 43,0 0 56,1 1 1,0-1-1,-1 1 0,1 1 0,-1-1 0,1 1 1,0 0-1,0 1 0,0-1 0,0 1 0,1 0 1,-1 1-1,-3 2 3,5-3-5,1 0 1,-1 0 0,1 0-1,0 1 1,0-1-1,0 1 1,1 0-1,-1-1 1,1 1-1,0 0 1,0 1-1,0-1 1,1 0-1,-1 0 1,1 1 0,0-1-1,0 1 1,1-1-1,-1 1 1,1 1 4,3-1 2,0 0 1,0-1-1,0 1 1,1-1 0,-1 0-1,1 0 1,0 0-1,1 0 1,-1-1 0,1 0-1,-1 0 1,3 1-3,6 6-6,6 4-8,-8-6 12,-1 0-1,0 0 1,0 1 0,0 1-1,-1-1 1,0 1-1,-1 1 1,2 3 2,-10-11 2,1-1 0,0 1 1,-1 0-1,1-1 0,-1 1 1,0 0-1,0-1 1,0 1-1,0 0 0,-1 0 1,1-1-1,-1 1 0,1 0 1,-1-1-1,0 1 0,0-1 1,0 1-1,0-1 0,-1 1 1,1-1-1,-1 0 0,1 0 1,-1 0-1,0 0 0,0 0 1,0 0-1,0 0 0,0 0 1,-2 0-3,-4 5 25,0-1 0,0 0 0,0-1 0,-1 0 1,0 0-1,0-1 0,-7 2-25,14-5-52,0 0 0,1-1 0,-1 1 0,1 0 0,-1-1 0,0 0 0,1 1 0,-1-1 0,0 0 0,0 0 0,1 0 0,-1 0 0,0 0 0,1-1 0,-1 1 0,0 0 0,1-1 0,-1 1 0,0-1 0,1 0 0,-1 1 0,1-1 52,-1-8-646</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1.596"/>
    </inkml:context>
    <inkml:brush xml:id="br0">
      <inkml:brushProperty name="width" value="0.2" units="cm"/>
      <inkml:brushProperty name="height" value="0.2" units="cm"/>
      <inkml:brushProperty name="color" value="#66CC00"/>
    </inkml:brush>
  </inkml:definitions>
  <inkml:trace contextRef="#ctx0" brushRef="#br0">9 1 792,'0'0'392,"0"0"-89,0 0-108,0 0 13,0 0-8,0 5-103,-9 468-766,9-452-273</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2.228"/>
    </inkml:context>
    <inkml:brush xml:id="br0">
      <inkml:brushProperty name="width" value="0.2" units="cm"/>
      <inkml:brushProperty name="height" value="0.2" units="cm"/>
      <inkml:brushProperty name="color" value="#66CC00"/>
    </inkml:brush>
  </inkml:definitions>
  <inkml:trace contextRef="#ctx0" brushRef="#br0">1 147 8,'0'0'675,"0"0"-378,0 0-235,0 0-61,17-2 4,42-1 1,83-7-35,-124 8-50,0-1 0,0 0-1,-1-1 1,0-1 0,0-1-1,10-4 80,-25 10 32,-1-1-1,1 0 1,-1 1-1,0-1 1,1 0-1,-1 0 1,0 0-1,0 0 0,0 0 1,1 0-1,-1 0 1,0-1-1,0 1 1,-1 0-1,1 0 1,0-1-1,0 1 0,-1-1 1,1 1-1,-1-1 1,1 1-1,-1-1 1,1 1-1,-1-1 1,0 1-1,0-1-31,-2 1 27,1 1-1,-1 0 1,1 0-1,-1 0 1,0 0-1,1 0 1,-1 0 0,1 1-1,-1-1 1,1 1-1,-1-1 1,1 1 0,-1-1-1,1 1 1,-1 0-1,1 0-26,-2 2-3,1 0-1,0 0 0,0 0 1,0 1-1,0-1 0,1 1 1,0-1-1,-1 1 0,1-1 0,0 0 1,1 1-1,-1 0 0,1-1 1,0 1-1,-1 0 0,2 0 1,-1 0-1,0 0 0,1-1 0,0 1 1,0 0-1,0-1 0,0 1 1,0 0-1,1-1 0,0 0 1,-1 1-1,2-1 0,-1 0 1,0 0-1,0 0 0,1 0 0,0 0 1,-1-1-1,1 1 0,0-1 1,0 1-1,0-1 0,1 0 1,-1-1-1,1 1 0,-1 0 0,1-1 1,-1 0-1,1 0 0,0 0 1,-1 0-1,1-1 4,4 1-1,1 0 1,-1-1-1,0 0 1,0-1-1,1 0 1,-1 0-1,0-1 1,0 0-1,0 0 1,7-4 0,-13 5 5,1 0 1,-1 0-1,0-1 1,0 1-1,0-1 0,0 1 1,0-1-1,0 0 1,0 1-1,0-1 1,-1 0-1,1 0 1,-1 0-1,1-1 1,-1 1-1,0 0 1,0 0-1,0-1 1,0 1-1,0-1 1,-1 1-1,1-1 1,-1 1-1,0-1 1,1 1-1,-1-1 1,0 1-1,0-1 1,-1 1-1,1-1 1,-1 1-1,1-1 0,-1 1 1,0-1-1,0 1 1,0-1-1,-1-1-5,-4-5 12,0-2 0,-1 1 0,-1 0 0,0 1 0,0 0 0,0 0 0,-1 1 0,-1 0 0,1 1 0,-1 0 0,-1 0 0,-2-1-12,-14 3-799,24 5 520,-1 0-327</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7.464"/>
    </inkml:context>
    <inkml:brush xml:id="br0">
      <inkml:brushProperty name="width" value="0.2" units="cm"/>
      <inkml:brushProperty name="height" value="0.2" units="cm"/>
      <inkml:brushProperty name="color" value="#008C3A"/>
    </inkml:brush>
  </inkml:definitions>
  <inkml:trace contextRef="#ctx0" brushRef="#br0">323 1 376,'0'0'388,"0"0"-118,0 0-68,0 0-47,0 0-32,-9 0-182,-56 0 38,0 3 0,2 4 0,-24 6 21,53-4 161,35-9-159,-1 0 1,0 0-1,0 2 1,0-2-1,0 0 1,0 0-1,0 0 1,0 0-1,0 0 1,0 0-1,0 0 0,0 0 1,0 0-1,0 0 1,0 0-1,2 0 1,-2 0-1,0 0 1,0 0-1,0 0 1,0 0-1,0 0 0,0 0 1,0 1-1,0-1 1,0 0-1,0 0 1,0 0-1,0 0 1,0 0-1,0 0 1,0 0-1,0 0 0,0 0 1,0 0-3,58-1 28,-22-1-51,456 5-1268,-462-3 938</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2.642"/>
    </inkml:context>
    <inkml:brush xml:id="br0">
      <inkml:brushProperty name="width" value="0.2" units="cm"/>
      <inkml:brushProperty name="height" value="0.2" units="cm"/>
      <inkml:brushProperty name="color" value="#66CC00"/>
    </inkml:brush>
  </inkml:definitions>
  <inkml:trace contextRef="#ctx0" brushRef="#br0">1 121 240,'0'0'299,"0"0"-185,0 0-62,0 0-21,0 0 36,0 0 44,8 2-13,-3 0-81,0-1 0,-1 1-1,1 0 1,-1 0 0,1 0-1,-1 1 1,0-1 0,0 1-1,0 0 1,0 0 0,-1 1-1,1-1 1,-1 1 0,0-1-1,0 1 1,0 0 0,0 0-1,1 3-16,11 20 56,-9-18-33,0 1 0,-1 0 0,0 0 0,0 1 1,-1-1-1,0 1 0,-1 0 0,0 0 0,-1 0 0,0 3-23,-2-14 112,0 0 27,0 0 15,0-18 133,0 5-281,0 0 0,1 0 0,1 0 0,0 0 0,1 0 0,0 1 0,1-1 0,1 1 0,0 0 0,0 0 0,1 1 0,1-1 0,6-9-6,-5 9-50,5-7 72,0 1-1,2 0 1,0 0-22,-12 15-66,0-1 0,0 1-1,1 0 1,-1 0-1,1 0 1,0 0-1,0 1 1,0 0-1,0-1 1,1 1 0,-1 1-1,0-1 1,1 1-1,-1-1 1,1 1-1,0 1 1,0-1 66,8 1-807</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3.072"/>
    </inkml:context>
    <inkml:brush xml:id="br0">
      <inkml:brushProperty name="width" value="0.2" units="cm"/>
      <inkml:brushProperty name="height" value="0.2" units="cm"/>
      <inkml:brushProperty name="color" value="#66CC00"/>
    </inkml:brush>
  </inkml:definitions>
  <inkml:trace contextRef="#ctx0" brushRef="#br0">87 128 192,'0'0'143,"0"0"-45,0 0 8,0 0 138,0 0-64,0 0-63,16-4-69,50-12-20,-63 15-28,0 1 0,0-1-1,0 0 1,0 0-1,0 0 1,-1 0 0,1-1-1,0 1 1,0-1 0,-1 0-1,1 0 1,-1 0 0,0 0-1,0 0 1,1 0 0,-1 0-1,0-1 1,-1 1 0,1-1-1,0 0 1,-1 0-1,0 1 1,1-1 0,-1 0-1,0 0 1,-1 0 0,1 0-1,0 0 1,-1 0 0,0 0-1,1 0 1,-1 0 0,-1-1-1,1-1 1,-1 3 1,1 1 0,-1-1 0,1 1 0,-1-1 0,0 1 0,1 0 0,-1 0 0,0-1 0,0 1 0,0 0 0,0 0 0,0 0 0,-1 0 0,1 0 0,0 0 0,0 0 0,-1 0 0,1 1 0,0-1 0,-1 0 0,1 1 0,-1-1 0,1 1 0,-1-1 0,1 1 0,-1 0 0,1 0 0,-1 0 0,1 0 0,-2 0-1,-50-1-72,46 2 68,1 1 0,0 0 0,0 1 0,0-1 0,0 1 0,0 0 0,0 0 0,1 1 0,0 0 0,0 0 1,0 0-1,0 1 0,0-1 0,1 1 0,0 0 0,0 1 0,-1 1 4,-1 1 22,1-1 0,1 1 0,-1 0 0,1 0 1,1 1-1,0-1 0,0 1 0,0 0 0,1-1 0,0 1 0,1 0 0,0 3-22,1-10 3,1 0 0,-1 0 0,0 0 0,1 0 0,0 0 0,-1 0 0,1 0 0,0-1 0,0 1-1,0 0 1,0 0 0,1-1 0,-1 1 0,0-1 0,1 1 0,-1-1 0,1 0 0,-1 1 0,1-1 0,-1 0-1,1 0 1,0 0 0,0 0 0,0 0 0,-1-1 0,1 1 0,0-1 0,0 1 0,0-1 0,0 1 0,0-1 0,0 0-1,1 0-2,14 2-57,-1-1-1,1-1 1,0 0-1,0-1 58,7 0-238,8 0-205,-8 0-18</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3.705"/>
    </inkml:context>
    <inkml:brush xml:id="br0">
      <inkml:brushProperty name="width" value="0.2" units="cm"/>
      <inkml:brushProperty name="height" value="0.2" units="cm"/>
      <inkml:brushProperty name="color" value="#66CC00"/>
    </inkml:brush>
  </inkml:definitions>
  <inkml:trace contextRef="#ctx0" brushRef="#br0">174 480 280,'0'0'127,"0"0"98,0 0-58,0 0-10,0 0-49,0 0-42,2-12 7,6-35 28,-8 47-100,0-1 1,0 0-1,0 1 0,0-1 0,0 1 0,0-1 0,-1 1 1,1-1-1,0 1 0,0-1 0,0 0 0,-1 1 0,1-1 0,0 1 1,-1-1-1,1 1 0,0 0 0,-1-1 0,1 1 0,0-1 1,-1 1-1,1 0 0,-1-1 0,1 1 0,-1 0 0,1-1 1,-1 1-1,1 0 0,-1 0 0,1-1 0,-1 1 0,1 0 0,-1 0 1,0 0-1,1 0 0,-1 0 0,1 0 0,-1 0 0,1 0-1,-23 1 11,20-1-11,-3 0 5,-1 1-1,1 0 0,-1 1 0,1-1 0,0 1 1,0 0-1,0 1 0,0-1 0,0 1 1,0 0-1,1 1 0,-1-1 0,1 1 1,0 0-1,0 1 0,0-1 0,-3 6-4,4-6 3,0 0 0,1 0 0,0 1 0,0 0 1,0 0-1,0 0 0,1 0 0,0 0 0,0 0 0,0 0 0,1 1 0,-1-1 0,1 1 0,1-1 0,-1 1 0,1 0 0,0-1 0,0 1 0,0-1 0,1 1 0,0 0-3,0-4-6,1 0-1,-1 1 1,0-1-1,1 0 0,-1 0 1,1 0-1,0 0 1,0 0-1,0 0 0,0 0 1,0-1-1,0 1 1,0-1-1,1 1 0,-1-1 1,1 0-1,-1 0 0,1 0 1,-1 0-1,1 0 1,-1-1-1,1 1 0,0-1 1,-1 0-1,1 0 1,1 0 6,1 1-16,0-1-1,0 0 1,1 0 0,-1 0 0,0 0 0,0-1 0,0 0 0,0 0-1,0-1 1,0 1 0,0-1 0,0 0 0,3-3 16,-2 1-30,0-1 1,-1 0-1,0 0 1,0-1-1,0 0 0,-1 0 1,0 0-1,0 0 1,-1 0-1,1-1 1,-1 0-1,-1 1 0,1-1 1,-1 0-1,-1 0 1,2-5 29,1-17 49,-2 1 1,0-1-1,-2-22-49,0-11 177,2-20 21,9-118 60,-10 191-36,0 12-93,0 25-57,-2 48-44,-10 60 94,1-37-31,5 1 1,8 99-92,-2-190-28,1 0 0,0 0 0,1 0-1,-1 0 1,2-1 0,-1 0 0,4 6 28,9 23-799,-14-26 264</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5.568"/>
    </inkml:context>
    <inkml:brush xml:id="br0">
      <inkml:brushProperty name="width" value="0.2" units="cm"/>
      <inkml:brushProperty name="height" value="0.2" units="cm"/>
      <inkml:brushProperty name="color" value="#66CC00"/>
    </inkml:brush>
  </inkml:definitions>
  <inkml:trace contextRef="#ctx0" brushRef="#br0">238 70 96,'0'0'401,"0"0"-40,0 0-199,0 0-94,0 0-4,0 0 44,-10-9 43,4 3-144,1 1 37,0 0 1,0 0 0,0 0-1,-1 1 1,0 0 0,1 0 0,-1 1-1,-1-1 1,1 1 0,0 0 0,-1 1-1,0 0 1,1 0 0,-1 0-1,-6 0-44,8 2 1,0 1 0,0 0 0,1 0-1,-1 0 1,0 0 0,0 1-1,1 0 1,-1 0 0,1 0-1,-1 1 1,1-1 0,0 1-1,0 0 1,0 0 0,0 0 0,1 1-1,-1 0 1,1-1 0,0 1-1,0 0 1,0 0 0,1 1-1,-1-1 1,1 0 0,0 1 0,1 0-1,-1-1 1,1 1 0,-1 0-1,2 0 1,-1 0 0,0 0-1,1 0 1,0 0 0,0 0-1,0 0 1,1 0 0,0-1 0,0 1-1,0 0 1,0 0 0,1 0-1,0-1 1,0 1 0,0-1-1,2 3 0,6 6-9,1 0-1,0-1 0,1-1 0,0 0 1,1-1-1,0 0 0,0 0 0,5 0 10,-1 2 1,0 0 0,0 0 0,-1 2 0,13 14-1,-29-28-1,1 1 0,0-1 1,-1 1-1,1-1 1,-1 1-1,1 0 0,-1-1 1,0 1-1,1 0 0,-1-1 1,0 1-1,1 0 0,-1-1 1,0 1-1,0 0 0,0 0 1,1-1-1,-1 1 0,0 0 1,0 0-1,0 0 0,0-1 1,0 1-1,-1 0 1,1 0-1,0-1 0,0 1 1,0 0-1,-1 0 0,1-1 1,0 1-1,-1 0 0,1-1 1,0 1-1,-1 0 0,1-1 1,-1 1 0,-2 2 4,0-1 0,0 0 0,0 0 0,0-1 0,0 1 0,0-1 0,0 1 1,-1-1-1,1 0 0,-1 0-4,-12 3 45,0 0 0,-1-1 0,-13 0-45,14-2 38,-46 0 72,60-1-119,0 0-1,-1 0 1,1 0 0,0-1-1,-1 1 1,1-1 0,0 0 0,0 1-1,-1-1 1,1 0 0,0 0 0,0 0-1,0-1 1,0 1 0,0 0-1,1-1 1,-1 1 0,0-1 0,1 0-1,-1 1 1,0-3 9,1 4-15,1-1 0,0 1-1,-1-1 1,1 1 0,0-1 0,0 1-1,0-1 1,-1 1 0,1-1 0,0 0-1,0 1 1,0-1 0,0 1 0,0-1-1,0 1 1,0-1 0,0 0-1,0 1 1,1-1 0,-1 1 0,0-1-1,0 1 1,0-1 0,1 0 0,-1 1-1,0-1 1,0 1 0,1-1 0,-1 1-1,1 0 1,-1-1 0,0 1 0,1-1-1,-1 1 1,1 0 0,-1-1 0,1 1-1,-1 0 1,1-1 0,-1 1 0,1 0-1,0 0 16,25-6-430,-19 5 336,29-5-347,-2 0 16</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6.883"/>
    </inkml:context>
    <inkml:brush xml:id="br0">
      <inkml:brushProperty name="width" value="0.2" units="cm"/>
      <inkml:brushProperty name="height" value="0.2" units="cm"/>
      <inkml:brushProperty name="color" value="#66CC00"/>
    </inkml:brush>
  </inkml:definitions>
  <inkml:trace contextRef="#ctx0" brushRef="#br0">156 146 40,'0'0'69,"0"0"-66,0 0 22,31-21 470,-24 16-466,0 0 0,0 0 0,-1 0 0,1-1 0,-1 0 0,3-4-29,-8 9 4,0 0 0,0 0 1,0 0-1,-1 0 0,1-1 0,0 1 0,0 0 0,-1 0 0,1-1 1,-1 1-1,1 0 0,-1-1 0,0 1 0,1 0 0,-1-1 0,0 1 1,0 0-1,0-1 0,0 1 0,0-1 0,0 1 0,0 0 0,0-1 1,-1 1-1,1-1 0,-1 1 0,1 0 0,-1-1 0,1 1 0,-1 0 1,0 0-1,1 0 0,-1-1 0,0 1 0,0 0 0,0 0 0,0 0 1,0 0-1,0 0 0,0 1 0,-1-1 0,1 0 0,-1 0-4,-6-4 13,-2 1 1,1 0-1,0 1 0,-1-1 0,1 2 0,-1-1 0,0 2 0,0-1 1,0 1-1,0 1 0,0 0 0,0 0 0,-2 1-13,6-1 10,1 1 0,0 0 0,0 0 0,0 1 0,0-1-1,0 1 1,1 0 0,-1 1 0,0-1 0,1 1 0,-1-1 0,1 2-10,1-2 1,1 0 1,0 1 0,-1-1-1,1 1 1,0 0 0,1-1-1,-1 1 1,0 0 0,1 0 0,0 0-1,-1 0 1,1 0 0,1 0-1,-1 0 1,0 1 0,1-1-1,-1 0 1,1 0 0,0 4-2,0-4-4,0 4 9,0 0 0,0 0 0,0 0 0,1 0 0,0 0 0,1 0 1,0 1-6,-1-6 3,1 1 1,-1-1-1,1 1 0,-1-1 1,1 0-1,0 0 1,0 1-1,0-1 1,0-1-1,0 1 1,1 0-1,-1 0 1,0-1-1,1 0 1,0 1-1,-1-1 1,1 0-1,1 0-3,7 3-33,0 0-1,0-1 0,0 0 0,0-1 1,1 0-1,4-1 34,-13 0-3,0-1 0,-1 1 0,1-1 0,0 0 0,-1 0 0,1 0 0,0-1 0,-1 1 0,1-1 0,-1 1 0,1-1 1,0 0-1,-1 0 0,0 0 0,1 0 0,-1 0 0,0-1 0,1 1 0,-1-1 0,0 0 0,0 1 0,0-1 0,0 0 0,-1 0 0,1 0 0,0 0 0,-1-1 0,0 1 0,1-1 3,4-17 34,-3 10-41,1 0 0,-1 0 0,1 0 0,1 0 0,0 1 0,3-4 7,-7 11-2,-1 30 68,1 0 0,4 17-66,-4-36 5,1-1 0,-1 0-1,2 0 1,-1 0 0,1 0 0,0-1 0,1 1 0,0-1-1,0 1 1,1-1 0,0 0-5,-3-5-1,0 0 0,0 0 1,0 0-1,1 0 0,-1-1 0,1 1 0,0-1 0,-1 1 1,1-1-1,0 0 0,0 0 0,-1 0 0,1 0 1,0-1-1,0 1 0,0-1 0,0 0 0,0 0 1,0 0-1,1 0 1,-2 0-1,0 0-1,0 0 1,0-1 0,0 1 0,0-1 0,0 1 0,0-1 0,0 1-1,-1-1 1,1 0 0,0 0 0,0 0 0,-1 0 0,1-1 0,0 1 0,-1 0-1,1-1 1,-1 1 0,1-1 0,-1 1 0,0-1 0,0 1 0,0-1-1,0 0 1,0 0 0,0 0 0,0 0 0,-1 0 1,41-150 71,-35 143 35,0 22-56,2 31-12,-7-38-20,2 12 7,6 36 25,-8-52-47,-1 0-1,1 0 1,-1 0 0,1 0 0,0 0 0,0 0-1,0 0 1,0 0 0,0-1 0,0 1-1,0 0 1,1-1 0,-1 1 0,0-1-1,1 1 1,0-1 0,-1 0 0,1 0 0,0 1-1,1-1-2,-1 0 6,-1-1 0,1 0 0,0 0-1,-1 0 1,1 0 0,0-1 0,-1 1 0,1 0-1,0-1 1,-1 1 0,1-1 0,-1 0 0,1 1-1,-1-1 1,1 0 0,-1 0 0,1 0-1,-1 0 1,0 0 0,0 0 0,1 0 0,-1 0-1,0-1 1,0 1 0,0 0 0,0-1 0,-1 1-1,1-1 1,0 1 0,0-1 0,-1-1-6,26-64 139,-16 37-175,0 3-5,-2 10 82,0 42 2,-5-7-34,-2-10-7,-1-1 0,1 0 0,1 1 0,0-1 0,0 0 0,0 0 0,1 0 0,0 0 0,0 0 0,0-1 0,1 0 0,0 1-1,2 0-1,-5-6 0,0 0 1,0 0-1,0 0 0,1 0 0,-1 0 0,0-1 0,1 1 0,-1 0 0,1-1 0,-1 1 0,1-1 0,-1 0 0,1 1 0,-1-1 0,1 0 0,-1 0 0,1 0 0,-1 0 0,1 0 0,-1 0 0,1 0 0,-1-1 0,1 1 0,-1 0 0,1-1 0,-1 1 0,1-1 0,1-1-1,-1 0 0,1 0-1,0 0 1,-1-1 0,1 1-1,-1-1 1,0 1 0,0-1-1,0 0 1,0 0 0,-1 0-1,1-1 2,4-8-5,0-1-1,-2 0 0,1 0 0,-2-1 0,2-8 6,1 7-20,-1 31-18,2 3 22,-6-16-22,1-1 1,0 1 0,0 0-1,0-1 1,1 1-1,-1-1 1,0 0 0,1 0-1,-1 0 1,1 0-1,0 0 1,0-1 0,0 1-1,0-1 1,0 1 0,0-1-1,0 0 1,0-1-1,0 1 1,1 0 0,-1-1-1,0 0 1,0 1-1,1-2 1,-1 1 0,0 0-1,0 0 1,1-1 37,18 1-591</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7.883"/>
    </inkml:context>
    <inkml:brush xml:id="br0">
      <inkml:brushProperty name="width" value="0.2" units="cm"/>
      <inkml:brushProperty name="height" value="0.2" units="cm"/>
      <inkml:brushProperty name="color" value="#66CC00"/>
    </inkml:brush>
  </inkml:definitions>
  <inkml:trace contextRef="#ctx0" brushRef="#br0">22 252 104,'0'0'780,"0"0"-428,0 0-133,0 0-142,0 0 46,0 0 40,-1-15-43,1 13-111,-4-48-3,1 40-18,3 39 3,2 92 103,1-50-62,-3-1 0,-3 0 0,-7 33-32,5-246-412,4 113 414,3 0 0,0 1 0,2-1 0,1 1 0,1 0 1,1 0-1,2 1 0,1 0 0,1 0 0,6-8-2,-15 33-2,0 0 0,0 0 0,1 0 0,-1 0 0,1 0 0,0 0 0,-1 1-1,1-1 1,0 1 0,1 0 0,-1 0 0,0 0 0,1 0 0,-1 1 0,1-1 0,0 1 2,-3 0 1,1 1 0,-1 0 0,0 0 0,1 0-1,-1 0 1,1 0 0,-1 0 0,0 0 0,1 0 0,-1 1 0,1-1 0,-1 0 0,0 1 0,0-1 0,1 1 0,-1 0 0,0-1 0,0 1-1,1 0 1,-1 0 0,0-1 0,0 1 0,0 0 0,0 0 0,0 0 0,-1 1 0,1-1 0,0 0 0,0 0 0,-1 0 0,1 1 0,0-1-1,-1 0 1,0 0 0,1 1 0,-1-1 0,0 1 0,1-1 0,-1 0 0,0 1 0,0-1 0,0 0 0,0 1-1,2 21 23,0-1 0,-2 1 1,0-1-1,-4 17-23,3-27 18,0-1 1,-1 0-1,-1 0 0,0 0 0,-1-1 1,0 1-1,0-1 0,-1 0 0,-1 0 1,-2 3-19,50-65-264,-29 40 240,-1-2 0,-1 0 0,0 0 0,-1-1 0,-1 0 0,0-1 1,-1 0-1,-1 0 0,-1-1 0,0 0 0,0-4 24,1-20 123,-2-1-1,0-42-122,-8 78 223,-2 12-127,-5 15-80,2 7-14,1 1-1,1 0 1,2 0-1,1 1 1,1-1-1,1 1 1,2 3-2,-1-26 0,1 0-1,-1 0 1,1-1 0,1 1 0,-1 0-1,1-1 1,0 1 0,0-1 0,1 1-1,0-1 1,0 0 0,0 0 0,1 0 0,0-1-1,0 1 1,1-1 0,-1 0 0,1 0-1,0 0 1,1-1 0,-1 0 0,1 0 0,-1 0-1,1-1 1,0 0 0,1 0 0,-1 0-1,1-1 1,-1 0 0,1 0 0,-1 0-1,1-1 1,0 0 0,0-1 0,0 0 0,0 0-1,-1 0 1,1 0 0,0-1 0,0-1-1,2 0 1,-4 1-6,1-1-1,0-1 0,0 1 0,-1-1 0,0 0 0,1 0 0,-1-1 1,0 0-1,-1 0 0,1 0 0,-1 0 0,0-1 0,0 1 0,0-1 0,0 0 1,-1 0-1,0-1 0,0 1 0,0-1 0,-1 1 0,0-1 0,0 0 1,0 0-1,-1 0 0,0 0 0,0 0 0,0 0 0,-1 0 0,0 0 1,0 0-1,-1-1 0,0 1 0,0 0 0,0-1 7,1 6 4,-1 0 0,1 0 0,0 1 0,0-1 1,-1 0-1,1 0 0,-1 1 0,1-1 0,0 0 0,-1 1 0,1-1 0,-1 0 0,0 1 1,1-1-1,-1 1 0,1-1 0,-1 1 0,0-1 0,0 1 0,1-1 0,-1 1 0,0 0 0,0-1 1,1 1-1,-1 0 0,0 0 0,0 0 0,1 0 0,-1-1 0,0 1 0,0 0 0,0 0 1,0 0-1,1 1 0,-1-1 0,0 0 0,0 0 0,0 0 0,1 1 0,-1-1 0,0 0 0,0 1 1,1-1-1,-1 0 0,0 1 0,1-1 0,-1 1 0,0-1 0,1 1 0,-1 0 0,1-1 1,-1 1-1,1 0 0,-1-1 0,1 1 0,-1 0 0,1-1 0,0 1 0,-1 0 0,1 0 0,0 0 1,0-1-1,0 1 0,-1 1-4,0 1 0,0 1 1,0-1-1,1 0 1,-1 1-1,1 0 1,-1-1-1,1 1 1,0-1-1,0 1 1,1-1-1,-1 1 1,1 0 0,0-1-1,0 0 1,0 1-1,0-1 1,1 1-1,-1-1 1,1 0-1,0 0 1,0 0-1,0 0 1,0 0-1,0-1 1,1 1-1,-1 0 1,1-1-1,3 2-7,0-1 0,0 0 1,0 0-1,0 0 0,1-1 0,-1 0 1,1 0-1,0-1 0,0 1 1,-1-2-1,1 1 0,0-1 0,6 0 7,0 0-18,30-1 6,-41 1 17,0 0 0,0 0 1,0-1-1,0 1 0,-1-1 0,1 1 0,0-1 0,0 0 0,-1 1 0,1-1 0,0 0 0,-1 0 1,1 0-1,-1-1 0,1 1 0,-1 0 0,0-1 0,0 1 0,1-2-5,-2 22 202,1-16-208,-1 0 0,0 0 0,1 0 0,-1 0 0,-1 0 0,1 0 0,0-1 0,-1 1 0,1 0 0,-1 0 0,0 2 6,-18 19-300,-6-4-339</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8.578"/>
    </inkml:context>
    <inkml:brush xml:id="br0">
      <inkml:brushProperty name="width" value="0.2" units="cm"/>
      <inkml:brushProperty name="height" value="0.2" units="cm"/>
      <inkml:brushProperty name="color" value="#66CC00"/>
    </inkml:brush>
  </inkml:definitions>
  <inkml:trace contextRef="#ctx0" brushRef="#br0">1 1 216,'0'0'485,"0"0"-178,0 0-91,0 0-38,0 0 86,0 0-95,0 83 66,0 286-59,2-355-382,1-11-248,-1-10 95,-1-12-44</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8.927"/>
    </inkml:context>
    <inkml:brush xml:id="br0">
      <inkml:brushProperty name="width" value="0.2" units="cm"/>
      <inkml:brushProperty name="height" value="0.2" units="cm"/>
      <inkml:brushProperty name="color" value="#66CC00"/>
    </inkml:brush>
  </inkml:definitions>
  <inkml:trace contextRef="#ctx0" brushRef="#br0">9 134 288,'0'0'172,"0"0"-28,-1-16 70,-2-8-112,-1-64 504,6 87-599,0 0 0,0 1 1,0-1-1,0 0 0,1 1 0,-1 0 1,0-1-1,1 1 0,-1 0 1,0 0-1,1 0 0,-1 0 1,0 1-1,1-1-7,3 0 11,31 0-78,-13-1 108,0 1 0,0 1 0,14 3-41,-32-4-63,0 2-1,1-1 1,-1 1-1,-1 0 1,1 0-1,0 0 1,0 1-1,-1 0 1,0 0-1,1 1 1,-1-1-1,-1 1 0,1 0 1,0 0-1,-1 1 1,0 0 63,6 8-535</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9.313"/>
    </inkml:context>
    <inkml:brush xml:id="br0">
      <inkml:brushProperty name="width" value="0.2" units="cm"/>
      <inkml:brushProperty name="height" value="0.2" units="cm"/>
      <inkml:brushProperty name="color" value="#66CC00"/>
    </inkml:brush>
  </inkml:definitions>
  <inkml:trace contextRef="#ctx0" brushRef="#br0">1 16 32,'0'0'208,"0"0"-48,0 0 208,0 0-48,0 0-48,0 0-200,124 2-8,-89-8-64,-14 2 0,1 0-48,-9 4-96,13-2-104,-9 1-224</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9.719"/>
    </inkml:context>
    <inkml:brush xml:id="br0">
      <inkml:brushProperty name="width" value="0.2" units="cm"/>
      <inkml:brushProperty name="height" value="0.2" units="cm"/>
      <inkml:brushProperty name="color" value="#66CC00"/>
    </inkml:brush>
  </inkml:definitions>
  <inkml:trace contextRef="#ctx0" brushRef="#br0">0 237 440,'0'0'305,"0"0"-140,0 0-85,0 0 72,0 0 32,0 0-46,0 4-55,18 379 252,-15-358-261,-2-27 55,-2-42-60,-4-117-79,7-25 10,-2 170 5,1 0 0,1 1 0,1-1 0,0 1-1,0-1 1,2 1 0,0 0 0,1 1-1,0-1 1,1 1 0,1 0 0,0 1-1,1 0 1,7-9-5,-14 20 0,0 0-1,0 0 1,0 0-1,0 0 1,0 0-1,1 0 1,-1 0-1,1 1 0,-1-1 1,1 1-1,0 0 1,-1 0-1,1 0 1,0 0-1,0 0 1,0 1-1,0-1 1,0 1-1,0 0 1,-1 0-1,1 0 1,0 0-1,0 0 1,0 1-1,0-1 1,0 1-1,0 0 1,0 0-1,-1 0 1,1 0-1,0 1 1,-1-1-1,1 0 1,-1 1-1,1 0 1,4 4 4,0-1 0,0 1 1,-1 1-1,0-1 0,0 1 0,0 0 0,-1 1 1,0-1-1,-1 1 0,1 0 0,-1 0-4,0 1 14,0-1 0,-1 1 0,0 0-1,0 0 1,-1 0 0,0 0 0,-1 1 0,0-1-1,0 1 1,-1-1 0,0 1-14,-1-6 6,0 1 1,0-1-1,0 1 1,0-1-1,-1 0 1,0 1-1,0-1 1,0 0 0,0 0-1,-1 0 1,0-1-1,1 1 1,-1-1-1,-1 1 1,1-1-1,0 0 1,-1 0-1,0 0 1,1-1-1,-1 0 1,0 1-1,0-1 1,-2 0-7,-61 23 2,61-24-16,1 1 0,0-1 0,-1-1 0,1 1 0,-1-1 0,1 0-1,0 0 1,-1 0 0,1-1 0,-1 0 0,1 0 0,-1 0 14,-7-12-414,11-4-578</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19.808"/>
    </inkml:context>
    <inkml:brush xml:id="br0">
      <inkml:brushProperty name="width" value="0.2" units="cm"/>
      <inkml:brushProperty name="height" value="0.2" units="cm"/>
      <inkml:brushProperty name="color" value="#008C3A"/>
    </inkml:brush>
  </inkml:definitions>
  <inkml:trace contextRef="#ctx0" brushRef="#br0">0 2 24,'0'0'199,"0"0"-35,0 0-15,0 0-50,0 0 21,0 0 0,0 0 32,0 0-8,0 0 1,0 0-21,0 0-45,0 0-44,0 0-15,0 0-34,0 0 14,0 0-17,0 0 21,0 0 19,38 0-38,-31 0 29,10-2-18,0 2 1,0 2 0,0-1-1,1 1 1,-3 2 0,2 0 0,14 5 3,-14-3 3,0 1 0,1-4 0,-1 2 0,3-2 1,-4-2-1,3-1 0,-1 0 0,14-1-3,-3 1-48,-1 0 0,20 5 48,39 0 7,-63-3-18,0-1-1,0 1 0,12 6 12,-16-5-17,1-2 1,-1 1-1,19-2 17,-25-2-2,0 2 0,2 0 1,-2 2-1,0-1 0,0 1 0,0 1 0,11 5 2,-18-5 0,0-1 0,2-1 0,-2 3 0,1-4 0,-1 1-1,2-1 1,2 0 0,48 8-403,-22-6-165,-29-2 236</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28.848"/>
    </inkml:context>
    <inkml:brush xml:id="br0">
      <inkml:brushProperty name="width" value="0.2" units="cm"/>
      <inkml:brushProperty name="height" value="0.2" units="cm"/>
      <inkml:brushProperty name="color" value="#66CC00"/>
    </inkml:brush>
  </inkml:definitions>
  <inkml:trace contextRef="#ctx0" brushRef="#br0">1 1 88,'0'0'276,"0"0"-84,0 0-49,0 0-54,0 0-10,0 0-44,0 0 5,0 0 5,0 0 52,0 0 53,0 0-1,0 0 39,0 0-28,0 0 9,0 0-59,0 0 2,0 0-46,0 0 6,0 0 11,0 0-33,0 0-12,0 0-15,0 0-38,0 0 10,0 0-18,0 0 6,0 0 8,0 0 7,0 0 28,0 0-5,0 0-30,0 0 22,0 0-36,0 0 23,0 0-13,35 0 10,-18 2 16,0 0-1,0 2 1,0 0-1,0 1 0,-1 0 1,6 4-13,3 1 1,0-1 0,1-1 0,1-2 0,-1 0 0,1-2 0,26 1-1,38-2-49,40-5 49,-15-1-64,280 19 79,-216-1 21,-143-14-63,-1 2 0,0 1-1,19 6 28,-50-9-129,-1 0 0,1-1 0,0 1 0,0-1 0,-1 0 0,1 0-1,0-1 1,-1 0 0,1 0 0,0 0 0,-1 0 0,1 0-1,3-2 130,5-5-341</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0.125"/>
    </inkml:context>
    <inkml:brush xml:id="br0">
      <inkml:brushProperty name="width" value="0.2" units="cm"/>
      <inkml:brushProperty name="height" value="0.2" units="cm"/>
      <inkml:brushProperty name="color" value="#66CC00"/>
    </inkml:brush>
  </inkml:definitions>
  <inkml:trace contextRef="#ctx0" brushRef="#br0">35 3 128,'0'0'405,"0"0"-60,0 0-77,0 0 5,0 0-53,0 0-57,0-1-161,0 1 0,0 0 0,0 0 0,0 0 0,0 0 0,0 0 0,0 0 0,-1 0 1,1-1-1,0 1 0,0 0 0,0 0 0,0 0 0,0 0 0,-1 0 0,1 0 0,0 0 0,0 0 1,0 0-1,0 0 0,0 0 0,-1 0 0,1 0 0,0 0 0,0 0 0,0 0 0,0 0 0,-1 0 0,1 0 1,0 0-1,0 0 0,0 0 0,0 0 0,0 1 0,-1-1 0,1 0 0,0 0 0,0 0 0,0 0 1,0 0-1,0 0 0,0 0 0,0 0 0,0 1 0,-1-1 0,1 0 0,0 0 0,0 0 0,0 0 1,0 0-1,0 1 0,0-1 0,0 0 0,0 0 0,0 0 0,0 0-2,34 38-71,1-2-1,2-1 0,14 7 72,-44-36-56,-3-4 44,0 1-1,-1-1 1,1 1-1,-1 0 1,0 1-1,0-1 1,0 0-1,2 3 13,-5-6-13,0 0 25,0 0 15,0 0-14,2 1-17,-1-1 1,1 1-1,0 0 0,0 0 0,0 0 1,-1 0-1,1 0 0,0 0 1,-1 0-1,1 0 0,-1 1 0,0-1 1,1 1-1,-1-1 4,2 2-13,-1 0 1,1-1-1,0 0 0,-1 0 0,1 0 1,0 0-1,1 0 0,-1 0 0,3 1 13,69 2-805,-73-4 773,-2-1 42,0 0 28,0 0 56,0 0 11,0 0 7,0 0-39,0 0-13,0 0 0,0 0-45,0 0-46,0 0 16,0 0 7,0 0 3,-2 0 12,-3 0-6,-1 0 0,1 1 0,0 0 0,-1 0 0,1 0 0,-1 1 0,1 0 0,0 0 0,-5 3-1,-22 7-36,-3-5 107,1 2 1,0 2-1,0 1 0,1 1 1,1 2-1,-30 18-71,61-29-423,1-4 51</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5.265"/>
    </inkml:context>
    <inkml:brush xml:id="br0">
      <inkml:brushProperty name="width" value="0.2" units="cm"/>
      <inkml:brushProperty name="height" value="0.2" units="cm"/>
      <inkml:brushProperty name="color" value="#66CC00"/>
    </inkml:brush>
  </inkml:definitions>
  <inkml:trace contextRef="#ctx0" brushRef="#br0">65 316 408,'0'0'247,"0"0"-142,0 0-53,0 0 31,0 0 1,0 0 89,-6-3-13,3 0-121,2 2-22,-1-1 0,1 1 0,-1 0 1,1 0-1,-1 0 0,0 0 0,1 0 1,-1 0-1,0 0 0,0 0 0,0 1 1,0-1-1,-1 1-17,3 26-4,0 1267 832,0-1293-842,-10-33-57,6 12 1,1 1 1,1-1 0,1 0-1,1-3 70,-5-64-81,2 51 105,1 0 0,1 0-1,4-18-23,-1-22-34,0 41 20,1-1 0,2 1-1,6-18 15,-3 18 29,-2 0 0,-2-1-1,0-19-28,4-459 109,-5 478-16,1 1 0,2 0 0,10-36-93,-7 33 151,-8 37-154,1 0 1,-1 0 0,0 0-1,1 0 1,-1 0-1,1 1 1,-1-1 0,1 0-1,0 1 1,0-1-1,0 1 1,-1 0 0,2-1-1,-1 1 1,0 0-1,0 0 1,0 0 0,0 1-1,1-1 1,-1 0-1,0 1 1,1 0-1,-1-1 3,63-8-23,-54 8 54,118-5-72,103 7 41,-64 2-20,-120-3 12,-1-3 0,0-1 0,40-10 8,-23 6-5,0 2 1,0 3-1,1 2 1,36 7 4,53-2-73,185-14-15,-248 15-45,0 3 0,12 7 133,-19-4-44,-7-7 30,-56-4 1,0 1 1,0 1-1,16 3 13,-32-2-7,0 1-1,-1 0 0,1 0 1,-1 0-1,0 0 0,0 1 1,-1 0-1,1 0 0,-1 0 1,0 0-1,0 0 0,0 0 1,0 5 7,9 11-45,-7-12 46,-1 0-1,0 0 1,-1 0-1,0 0 1,0 1-1,-1-1 1,0 1-1,-1 0 1,0-1-1,0 8 0,-1 22 17,-2-1-1,-2 8-16,-2 44 2,6-49 49,-2 0-1,-2 0 0,-6 28-50,0-4 64,3-39-51,1 0 0,2 0 0,0 0 0,2 0 0,1 1 0,1 5-13,-3 36 6,-32 277 77,16-175-9,14-94-17,5 57-57,0-49 29,-4 18-29,1-36 60,4 27-60,1-20-31,-1-40 25,2-1 1,5 21 5,-2-20 27,-2 0 1,-1 22-28,-2-10-43,0-13 44,-1 0 0,-1 0 0,-2 0 0,-1 0 0,-2-1 0,-3 10-1,4-25 5,0 0 1,1 0-1,1 1 0,0-1 1,1 4-6,2-19-16,-25 6 92,-27 2-71,1-2 0,-1-3 0,-17-2-5,8 0 17,-1 3 0,-9 4-17,-21 6-2,-1-4 0,-91-1 2,-719 0 271,792-9-270,6 1 14,-18-6-15,101 1-14,-1-2 1,1-1 0,1 0 0,-14-7 13,34 13-1,-3-1-2,0-1 0,1 1 0,-1-1 0,0 0 0,1 0 0,-1 0 0,1-1 0,0 1 0,0-1 0,0 0 0,0 0 0,0 0 0,1 0 0,-1 0 0,1-1 0,0 1 0,0-1 0,0 1 0,0-1 0,1 0 0,-1 0 0,1-2 3,-2-8 4,1 0-1,1 0 0,0-1 1,1 1-1,2-14-3,0-15 44,-3-2-72,0 19 38,1 0 0,1 0 0,1 0 0,4-19-10,4-15 22,-3 1 0,-2-2 1,-3 1-1,-5-54-22,0-1 35,-1-172 184,3 276-211,0 1 1,-1-1-1,0 0 0,-1 1 1,0 0-1,-2-5-8,1 5 12,1-1-1,0 1 1,0-1 0,1 0-1,1 0 1,0-5-12,1-14-388,-2 1 0,0-1-1,-7-27 389,4 38-1396</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7.001"/>
    </inkml:context>
    <inkml:brush xml:id="br0">
      <inkml:brushProperty name="width" value="0.2" units="cm"/>
      <inkml:brushProperty name="height" value="0.2" units="cm"/>
      <inkml:brushProperty name="color" value="#66CC00"/>
    </inkml:brush>
  </inkml:definitions>
  <inkml:trace contextRef="#ctx0" brushRef="#br0">1 85 8,'0'0'176,"0"0"-23,0 0 25,0 0-4,0 0 9,0 0-85,0 0-30,48 8 497,781 13-196,-463-29-327,-316 3-36,1-2 1,11-5-7,59-8 51,-14 12-85,11 5 34,23-2-17,-81 2 26,241-9-42,-294 12 28,3 1-78,1-1-1,-1 0 0,0 0 0,1-1 0,-1-1 0,0 0 1,0 0-1,0-1 0,0 0 0,0-1 0,8-4 84,-9 1-524</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8.303"/>
    </inkml:context>
    <inkml:brush xml:id="br0">
      <inkml:brushProperty name="width" value="0.2" units="cm"/>
      <inkml:brushProperty name="height" value="0.2" units="cm"/>
      <inkml:brushProperty name="color" value="#66CC00"/>
    </inkml:brush>
  </inkml:definitions>
  <inkml:trace contextRef="#ctx0" brushRef="#br0">0 7 520,'0'0'414,"0"0"-34,0 0-87,0 0-12,0 0-58,0 0-30,27-6 1,-14 6-194,0 0 1,0 1-1,-1 0 0,1 1 1,-1 0-1,1 1 1,5 3-1,-14-5-6,-1 1 1,1-1-1,-1 1 0,0 0 1,0 0-1,0 0 1,0 1-1,0-1 1,-1 1-1,1-1 1,-1 1-1,0 0 1,1 0-1,-1 0 1,0 0-1,-1 1 1,1-1-1,-1 0 1,1 1-1,-1-1 1,0 1-1,0-1 0,-1 1 1,1 0-1,-1-1 1,1 1-1,-1 0 1,-1 2 5,1 0 1,-1-1 0,0 1 0,0-1 0,-1 1 0,0-1 0,0 1 0,0-1 0,-1 0 0,1 0 0,-1 0 0,-1 0 0,1-1 0,0 1 0,-1-1 0,0 0 0,0 0 0,-1 0 0,-3 2-1,-7 6 6,-1-1 0,0-1 1,-1 0-1,0-1 0,-3 0-6,137-4-28,-24 10-780,-79-15 73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8.742"/>
    </inkml:context>
    <inkml:brush xml:id="br0">
      <inkml:brushProperty name="width" value="0.2" units="cm"/>
      <inkml:brushProperty name="height" value="0.2" units="cm"/>
      <inkml:brushProperty name="color" value="#66CC00"/>
    </inkml:brush>
  </inkml:definitions>
  <inkml:trace contextRef="#ctx0" brushRef="#br0">1 23 976,'0'0'832,"0"0"-696,0 0-32,0 0-80,0 0 120,0 0-144,0 0 8,8-6-8,-8 4 0,5 2-72,8-5-144,0 1-408,-5-2-632</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9.143"/>
    </inkml:context>
    <inkml:brush xml:id="br0">
      <inkml:brushProperty name="width" value="0.2" units="cm"/>
      <inkml:brushProperty name="height" value="0.2" units="cm"/>
      <inkml:brushProperty name="color" value="#66CC00"/>
    </inkml:brush>
  </inkml:definitions>
  <inkml:trace contextRef="#ctx0" brushRef="#br0">2 65 320,'0'0'718,"0"0"-434,0 0-140,0 0-30,0 0-3,0 0-54,0 29-30,-1-8-18,1-14 14,0 2 0,0 0 1,1 0-1,0-1 0,0 1 1,2 5-24,-2-11 7,0 0 0,1 0 0,-1 0 1,1-1-1,-1 1 0,1 0 0,0-1 1,0 1-1,0-1 0,1 1 0,-1-1 1,1 0-1,-1 0 0,1 0 0,0-1 0,-1 1 1,1-1-1,0 1 0,0-1 0,1 0-7,7 3 1,-1-1-1,1 0 0,0-1 1,0 0-1,2-1 0,-2-1 0,0 1 1,0-2-1,0 1 0,2-2 0,-11 1 2,1 0-1,-1 0 1,1-1-1,-1 1 1,0-1-1,0 1 1,1-1 0,-1 0-1,0 0 1,-1 0-1,1 0 1,0 0-1,0-1 1,-1 1 0,0 0-1,1-1 1,-1 1-1,0-1 1,0 0-1,0 1 1,-1-1 0,1 0-1,0 1 1,-1-4-2,3-8 29,-1 0 1,0-1 0,-1 1-1,-1-2-29,1-2 77,-1 12-66,0-1 0,0 0 0,0 0 0,-1 0 0,0 1 1,0-1-1,0 0 0,-2-4-11,1 9 2,1 0 0,0 0 0,-1 0 0,1 1 0,-1-1 0,0 0 0,1 1 0,-1-1 0,0 1 1,0-1-1,0 1 0,0 0 0,0 0 0,-1 0 0,1 0 0,0 0 0,0 0 0,-1 1 0,1-1 0,0 1 0,-1 0 0,1-1 0,-1 1 0,1 0 0,0 0 0,-1 1 1,1-1-3,-15 0-195,1 1 0,-2 1 0,2 1 1,0 0-1,0 1 0,0 1 1,-4 2 194,11-5-1086</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3.268"/>
    </inkml:context>
    <inkml:brush xml:id="br0">
      <inkml:brushProperty name="width" value="0.2" units="cm"/>
      <inkml:brushProperty name="height" value="0.2" units="cm"/>
      <inkml:brushProperty name="color" value="#66CC00"/>
    </inkml:brush>
  </inkml:definitions>
  <inkml:trace contextRef="#ctx0" brushRef="#br0">167 148 960,'0'0'471,"0"0"-168,0 0-150,0 0 47,0 0-23,0 0-59,0 0-119,0-1 1,0 1 0,0-1-1,0 1 1,-1 0 0,1-1-1,0 1 1,0-1 0,-1 1-1,1 0 1,0-1-1,0 1 1,-1 0 0,1 0-1,0-1 1,-1 1 0,1 0-1,0 0 1,-1-1 0,1 1-1,-1 0 1,1 0-1,0 0 1,-1 0 0,1 0-1,-1-1 1,1 1 0,0 0-1,-1 0 1,1 0-1,-1 0 1,1 0 0,-1 0-1,1 0 1,0 1 0,-1-1-1,1 0 1,-1 0 0,1 0-1,0 0 1,-14 17 20,2 0 0,0 1 0,1 0 0,1 1 0,0 0 0,-3 13-20,1-7 10,7-14-11,-16 35-38,-13 41 39,137-388-729,-101 294 731,5-13 51,1-1 0,1 1-1,6-9-52,-13 26 6,0 0 0,0-1 0,0 1 0,0 0-1,0 0 1,1 0 0,0 0 0,-1 0-1,1 1 1,0-1 0,0 1 0,0 0-1,1 0 1,-1 0 0,0 0 0,1 1-1,-1-1 1,1 1 0,0 0 0,-1 0-1,1 0 1,2 0-6,-5 1-2,1 1 0,0 0 0,-1 0-1,1-1 1,-1 1 0,1 0 0,-1 0 0,1 0-1,-1 1 1,0-1 0,1 0 0,-1 0 0,0 1-1,0-1 1,0 1 0,0-1 0,0 1 0,0-1-1,-1 1 1,1 0 0,0-1 0,-1 1 0,1 0-1,-1 1 3,13 48 130,-12-47-108,38 269 221,-38-209-1088,-3-60 403,-9-2-84</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3.691"/>
    </inkml:context>
    <inkml:brush xml:id="br0">
      <inkml:brushProperty name="width" value="0.2" units="cm"/>
      <inkml:brushProperty name="height" value="0.2" units="cm"/>
      <inkml:brushProperty name="color" value="#66CC00"/>
    </inkml:brush>
  </inkml:definitions>
  <inkml:trace contextRef="#ctx0" brushRef="#br0">0 10 640,'0'0'264,"0"0"-112,0 0-144,0 0 40,0 0-48,0 0 80,0 0-56,138-6-16,-104 6-8,-4-2-368,-8 0-120</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4.042"/>
    </inkml:context>
    <inkml:brush xml:id="br0">
      <inkml:brushProperty name="width" value="0.2" units="cm"/>
      <inkml:brushProperty name="height" value="0.2" units="cm"/>
      <inkml:brushProperty name="color" value="#66CC00"/>
    </inkml:brush>
  </inkml:definitions>
  <inkml:trace contextRef="#ctx0" brushRef="#br0">136 1 304,'0'0'100,"0"0"79,0 0 14,0 0-11,0 0-57,0 0-49,-10 6 37,0 0-84,1 1 0,-1 0 0,1 0 0,0 1 0,1 0 0,0 0 0,0 1 0,1 0 0,0 1 0,0-1 0,1 1 0,-2 6-29,5-10 19,0 0-1,1 0 0,-1 1 1,1-1-1,0 1 0,1 0 0,0 0 1,0-1-1,0 1 0,1 0 1,0 7-19,1-10 8,0 1 1,1-1 0,-1 0 0,1 0-1,0 0 1,0 0 0,0 0 0,0 0-1,1-1 1,-1 1 0,1-1 0,0 1-1,0-1 1,0 0 0,1 0 0,-1-1-1,1 1 1,2 1-9,0 0-36,1 0-1,0 0 0,0 0 1,0-1-1,0 0 1,1 0-1,-1-1 1,1 0-1,0 0 1,0-1-1,-1 0 0,1-1 1,0 1-1,0-1 1,0-1-1,0 0 1,6-1 36,13-9-718</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21.376"/>
    </inkml:context>
    <inkml:brush xml:id="br0">
      <inkml:brushProperty name="width" value="0.2" units="cm"/>
      <inkml:brushProperty name="height" value="0.2" units="cm"/>
      <inkml:brushProperty name="color" value="#008C3A"/>
    </inkml:brush>
  </inkml:definitions>
  <inkml:trace contextRef="#ctx0" brushRef="#br0">89 58 448,'0'0'171,"0"0"-35,0 0 40,0 0-68,0 0-32,0 0-17,-20-11 165,17 11-219,3 0-26,-1 3-6,1-1 1,-2 1-1,1 0 1,1-1 0,-1 1-1,-1-2 1,1 1 0,-1 1-1,1-1 1,-1-1-1,1 2 1,-2-1 0,0 1 26,-15 28-31,15-18 25,3-12 18,0 1 0,2-1 0,-2 1 0,-2 0 0,2-1 1,0 1-1,0-1 0,0 1 0,0 0 0,-1-1 0,1 2 0,-1-1 0,1-1 1,-2-1-1,2 2 0,-1 0 0,1-1 0,-2 1 0,1-1 0,1 1 0,-2 0 1,1-2-1,0 1 0,-1 1 0,1-2 0,-1 1 0,2-1 0,-1 2 0,0-2 1,-1 1-1,-1-1-12,2 0 121,1 0-40,0 0-13,0 0-61,0 0-23,0 0-5,0 0 2,0 0-1,0 0 9,0 0 7,0 0 7,3 0-6,0 0 0,-2 0 0,2-1 0,0 1 0,-2 0 0,2-2 0,-2 2 0,2-1 0,-1-1 0,-1 1 0,2 1 0,0-4 3,5-2 16,40-26-8,0-2-1,-3-2 1,7-10-8,-68 73-929,5-8 560</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4.427"/>
    </inkml:context>
    <inkml:brush xml:id="br0">
      <inkml:brushProperty name="width" value="0.2" units="cm"/>
      <inkml:brushProperty name="height" value="0.2" units="cm"/>
      <inkml:brushProperty name="color" value="#66CC00"/>
    </inkml:brush>
  </inkml:definitions>
  <inkml:trace contextRef="#ctx0" brushRef="#br0">79 1 216,'0'0'163,"0"0"-22,0 0 0,0 0 28,0 0 9,0 0-63,-11 3-48,-33 10-19,42-11-33,0 0 0,0-1 1,0 1-1,1 0 0,-1 0 1,0 1-1,1-1 0,-1 0 1,1 0-1,0 1 0,0-1 1,0 1-1,0-1 0,0 1 1,1 0-1,-1-1 0,1 1 1,-1 0-1,1-1 0,0 1 1,0 0-1,0-1 0,1 1 1,-1 2-16,1 0 16,-2 0-2,1 0 1,0 0 0,0 0-1,1 1 1,-1-1-1,1 0 1,1 0 0,-1 0-1,0 0 1,1-1 0,0 1-1,0 0 1,1-1-1,0 1 1,-1-1 0,1 0-1,0 0 1,1 0 0,-1 0-1,1-1 1,0 1-1,0-1 1,0 0 0,0 0-1,0 0 1,1-1 0,-1 1-1,1-1 1,0 0-1,0 0 1,1-1-15,2 2-157,0 0 0,0-1 0,0-1-1,1 1 1,-1-1 0,1-1 0,6 0 157,-2 0-487</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5.690"/>
    </inkml:context>
    <inkml:brush xml:id="br0">
      <inkml:brushProperty name="width" value="0.2" units="cm"/>
      <inkml:brushProperty name="height" value="0.2" units="cm"/>
      <inkml:brushProperty name="color" value="#66CC00"/>
    </inkml:brush>
  </inkml:definitions>
  <inkml:trace contextRef="#ctx0" brushRef="#br0">16 235 392,'0'0'303,"0"0"-148,0 0-94,0 0-10,0 0 25,0 0-23,6 3 18,2 1-55,0-1 0,1-1 0,-1 0 1,0 0-1,1 0 0,7-1-16,-13 0 1,-1-1 0,0 0 0,1 0 0,-1 0 1,1 0-1,-1 0 0,1 0 0,-1-1 0,0 1 0,1-1 0,-1 0 0,0 0 0,0 0 0,1 0 1,-1 0-1,0 0 0,0-1 0,0 1 0,0 0 0,0-1 0,-1 0 0,1 0 0,0 1 0,-1-1 1,1 0-1,-1 0 0,0 0 0,1 0 0,-1-2-1,0 3 0,1-4-5,0 0-1,0-1 1,0 1 0,-1 0 0,1-1 0,-1 1 0,-1-1 0,1 1 0,-1-1 0,0 0-1,0 1 1,0-1 0,-1-1 5,-1 6 2,1-1 0,0 1-1,-1 0 1,1 0-1,-1 0 1,1 0 0,-1 0-1,0 1 1,1-1 0,-1 0-1,0 1 1,1-1 0,-1 1-1,0 0 1,0-1-1,0 1 1,1 0 0,-1 0-1,0 0 1,0 0-2,-39 2 45,37-1-37,1 0 1,0 1-1,-1 0 1,1 0 0,0 0-1,0 0 1,1 0-1,-1 1 1,0-1 0,1 1-1,-1 0 1,1 0-1,0 0 1,0 0 0,0 0-9,-28 48 95,29-48-92,-1 0 1,1 0 0,-1 0 0,1 1 0,0-1 0,0 0-1,0 1 1,1-1 0,-1 0 0,1 1 0,0-1 0,0 1-1,0-1 1,0 1 0,0-1 0,1 0 0,0 1 0,0-1-1,0 1-3,0-1 3,1-1-1,-1 0 0,1 0 1,-1 0-1,1 0 0,0 0 0,0 0 1,0 0-1,0 0 0,1-1 1,-1 1-1,0-1 0,0 0 0,1 1 1,-1-1-1,1 0 0,-1 0 1,1-1-1,0 1 0,-1-1 0,1 1 1,0-1-1,1 0-2,17 3 20,0-1 0,1-1 0,-1-1 0,1-1 0,7-2-20,-23 2 6,0 0-1,-1 0 0,1-1 1,0 0-1,0 0 0,-1 0 1,1-1-1,-1 0 0,0 0 1,0 0-1,0 0 0,0-1 1,-1 0-1,1 0 0,-1 0 0,0-1 1,0 1-1,-1-1 0,1 0 1,2-5-6,0-3 31,-1 0 0,0 0 0,0 0 0,-2 0 0,0-1 0,0 1 0,-1-1-1,-1 0 1,0-9-31,-1 23 74,0 0 3,-1-1-72,-1 1 0,1-1 1,-1 1-1,0 0 0,1 0 0,-1 0 0,0 0 1,1 0-1,-1 0 0,1 0 0,-1 0 0,0 1 0,1-1 1,-1 1-1,1-1 0,-1 1 0,1-1 0,-1 1 0,1 0 1,-1 0-1,1 0 0,0 0 0,-1 0 0,1 0-5,-1 2-3,0-1 0,1 1 0,-1-1 0,1 1 0,-1-1 0,1 1 0,0 0 0,0 0 0,0 0 0,0-1 0,1 1 0,-1 0 0,1 1 3,-1 3-6,1 0 0,0 0 1,0 0-1,0 0 0,1 0 0,0 0 1,0 0-1,1 0 0,0 0 0,0 0 0,1 1 6,3 2-6,0 1 0,-1 0-1,-1 0 1,0 0-1,0 0 1,-1 1 0,-1-1-1,0 1 1,0 0-1,-2 0 1,1 4 6,-2-13 2,1-1 1,-1 1 0,0-1-1,0 1 1,0-1 0,-1 1-1,1-1 1,0 0-1,-1 0 1,1 0 0,-1 1-1,0-2 1,0 1 0,0 0-1,0 0 1,0-1-1,0 1 1,-1-1 0,1 1-1,0-1 1,-1 0 0,1 0-1,-1 0 1,1 0-1,-1-1 1,1 1 0,-1-1-1,0 1 1,1-1-1,-3 0-2,5 0 1,-1 0 0,1 0 0,-1 0 0,1 0 0,0 0-1,-1 0 1,1 0 0,0-1 0,-1 1 0,1 0-1,-1 0 1,1 0 0,0 0 0,-1-1 0,1 1-1,0 0 1,0 0 0,-1-1 0,1 1 0,0 0-1,-1-1 1,1 1 0,0 0 0,0-1 0,0 1-1,-1 0 1,1-1 0,0 1 0,0 0 0,0-1-1,0 1 1,0-1 0,0 1 0,0 0 0,0-1-1,0 1 1,0-1 0,0 1 0,0 0 0,0-1-1,5-23-2,18-20-47,2 13 44,2 2-1,1 0 1,1 3 0,2 0 0,25-16 5,42-36-32,-64 52 31,-26 20-3,1 0 0,-1-1-1,-1 0 1,1 0 0,-1 0 0,0-1 0,0-1 4,-7 9 1,0 0 1,0-1-1,0 1 1,-1 0-1,1-1 1,0 1-1,0 0 0,0 0 1,0-1-1,0 1 1,-1 0-1,1 0 1,0 0-1,0-1 1,-1 1-1,1 0 1,0 0-1,0 0 1,0-1-1,-1 1 0,1 0 1,0 0-1,-1 0 1,1 0-1,0 0 1,0 0-1,-1 0 1,1 0-1,0 0 1,-1 0-1,1 0 0,0 0 1,0 0-1,-1 0 1,1 0-1,0 0 1,-1 0-1,1 0 1,0 0-1,0 0 1,-1 0-1,1 0 1,0 0-1,-1 1 0,1-1 1,0 0-2,-20 3-22,11 0 15,0 1 0,0 0 1,1 0-1,0 1 0,0 0 0,0 1 0,0 0 0,1 0 0,0 0 0,0 1 1,1 0-1,-1 1 0,0 1 7,3-4 0,0 1 1,0 0 0,0 0-1,1 0 1,0 0 0,0 0-1,1 1 1,-1 0 0,2-1-1,-1 1 1,1 0 0,0 0-1,0 0 1,0 0 0,1 0-1,0 0 1,1 0 0,0 5-1,1-9-1,-1 0 0,0-1 0,1 1 0,-1 0-1,1-1 1,0 1 0,0-1 0,0 0 0,0 1 0,0-1 0,0 0 0,1 0 0,-1-1 0,1 1 0,-1 0 0,3 0 1,54 26-20,-30-15 15,-27-13 6,0 1 0,0-1 0,-1 1 1,1 0-1,0 0 0,-1 0 0,1 0 0,-1 0 0,1 0 0,-1 1 0,0-1 0,1 0 0,-1 1 0,0-1 0,0 1 0,0-1 0,0 1 0,0 0 0,0-1 0,-1 1 0,1 0 0,0 0 0,-1-1 0,1 1 0,-1 0 0,0 0 0,0 0 0,0 0-1,0 0 2,-1 0-1,0 0 1,0 0 0,0 0 0,-1 0 0,1 0 0,0 0 0,-1 0-1,1-1 1,-1 1 0,1-1 0,-1 1 0,0-1 0,0 1-1,0-1 1,0 0 0,0 0 0,0 0 0,0 0 0,0 0-1,0 0 1,0-1 0,-2 1-2,-8 2-64,0-1-1,0 0 1,0 0 0,0-1-1,0-1 1,-7 0 64,11 0-437,8 0-643</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7.034"/>
    </inkml:context>
    <inkml:brush xml:id="br0">
      <inkml:brushProperty name="width" value="0.2" units="cm"/>
      <inkml:brushProperty name="height" value="0.2" units="cm"/>
      <inkml:brushProperty name="color" value="#66CC00"/>
    </inkml:brush>
  </inkml:definitions>
  <inkml:trace contextRef="#ctx0" brushRef="#br0">53 124 240,'0'0'1114,"0"0"-629,0 0-268,0 0-73,0 0 43,36 4-75,-27-4-125,2 0 9,1 0 0,-1 0 1,1-1-1,0-1 0,9-2 4,-19 3-9,0 0-1,1 1 1,-1-1-1,0 0 1,0 0-1,1-1 1,-1 1-1,0 0 1,0-1-1,0 1 1,-1-1-1,1 1 1,0-1-1,-1 0 1,1 0-1,-1 0 1,1 0-1,-1 0 1,0 0-1,0 0 1,0 0-1,0-1 1,0 1-1,0 0 1,-1-1-1,1 1 0,-1 0 1,0-1-1,1 1 1,-1-1-1,0 1 10,0 0-2,0 0-1,0-1 1,0 1-1,0 0 1,0 0-1,0 0 1,-1 0-1,1-1 1,-1 1-1,0 0 1,1 0-1,-1 0 1,0 0-1,0 0 1,0 1-1,-1-1 1,1 0-1,0 0 1,-1 1-1,1-1 1,-1 0 2,-1 1 3,0-1 0,-1 1 1,1-1-1,-1 1 0,1 0 1,-1 0-1,0 1 0,1-1 1,-1 1-1,0 0 0,1 0 1,-1 0-1,0 0-3,-4 1 3,1 0 0,0 0 1,0 1-1,0 0 0,0 1 0,0-1 0,0 1 1,0 1-1,1-1 0,0 1 0,0 0 0,0 1 1,0-1-1,0 1 0,1 0 0,0 1 0,0-1 0,1 1 1,-1 0-1,1 0 0,0 0 0,1 1 0,0 0 1,0-1-1,0 1 0,1 0 0,0 0 0,0 0 0,0 1 1,1-1-1,0 2-3,1-6 0,0-1 1,0 1-1,0-1 0,0 0 1,0 0-1,1 1 0,-1-1 1,1 0-1,-1 1 0,1-1 1,0 0-1,0 1 0,0-1 1,0 0-1,1 0 0,-1 0 1,1 0-1,-1 0 1,1 0-1,-1 0 0,1 0 1,0 0-1,3 0-4,-1 0 1,0-1-1,1 1 1,0-1-1,-1 1 1,1-1-1,-1-1 1,1 1-1,0-1 1,0 0-1,3 0 4,5 1-4,0-1 0,0-1 0,1 0-1,-1-1 1,0 0 0,0-1 0,0-1 0,-1 0-1,1-1 1,-1 0 0,0 0 0,0-2 0,-1 1 0,0-1-1,0 0 1,0-2 0,-1 1 0,0-1 0,-1-1-1,0 0 1,-1 0 0,4-6 4,-8 11 4,-1 0 0,0-1 0,0 0-1,0 1 1,-1-1 0,1 0 0,-2 0 0,1 0 0,-1 0-1,0 0 1,0-1 0,0 1 0,-1 0 0,0-1-1,0-2-3,0 8 36,-5 34-82,6-22 46,1 1 1,0 0-1,0-1 0,2 1 1,-1-1-1,1 0 0,1 0 1,4 9-1,-3-10 2,-1 1 0,-1 1 0,0-2 0,0 2 0,-1-1 1,-1 1-1,0 0 0,1 10-2,-3-18 2,0 0 1,0 0-1,0 0 0,0 0 1,0-1-1,-1 1 0,0 0 1,0 0-1,0 0 0,0-1 1,-1 1-1,1-1 0,-1 1 1,0-1-1,0 0 1,0 1-1,0-1 0,-1 0 1,1 0-1,-1-1 0,0 1 1,0-1-1,0 1 0,0-1 1,0 0-1,-1 0 1,1 0-1,0 0 0,-1-1 1,0 1-1,1-1 0,-1 0 1,0 0-1,0-1 0,1 1 1,-1-1-1,0 1 0,0-1 1,-1-1-3,-12 0-307,7-7-644</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0.659"/>
    </inkml:context>
    <inkml:brush xml:id="br0">
      <inkml:brushProperty name="width" value="0.2" units="cm"/>
      <inkml:brushProperty name="height" value="0.2" units="cm"/>
      <inkml:brushProperty name="color" value="#66CC00"/>
    </inkml:brush>
  </inkml:definitions>
  <inkml:trace contextRef="#ctx0" brushRef="#br0">13 1 224,'0'0'351,"0"0"-124,0 0-119,0 0-24,0 0 25,0 0-26,0 0-15,0 0-30,0 0 29,0 0-3,0 0 73,0 0-6,0 0-7,0 0-35,0 0-5,0 0 2,0 0-50,0 0 2,0 0-6,0 0 6,0 0-13,0 0 30,0 0-15,0 0 5,0 0 18,0 6-43,-12 417 91,12-422-87,0-1-44,0 0 20,0 0-24,0 0 40,0 0 26,0 0-2,0 0-17,0 0-34,0 0 21,0 0-38,0 0-14,0 0-26,5-42-1103,2 16 35</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1.074"/>
    </inkml:context>
    <inkml:brush xml:id="br0">
      <inkml:brushProperty name="width" value="0.2" units="cm"/>
      <inkml:brushProperty name="height" value="0.2" units="cm"/>
      <inkml:brushProperty name="color" value="#66CC00"/>
    </inkml:brush>
  </inkml:definitions>
  <inkml:trace contextRef="#ctx0" brushRef="#br0">0 105 240,'0'0'710,"0"0"-261,0 0-152,0 0-15,0 0-88,1-6-63,-1 3-129,1-1 1,-1 1-1,1 1 0,0-1 0,0 0 0,0 0 1,0 0-1,0 0 0,1 1 0,-1-1 0,1 0 1,0 1-1,0 0 0,0-1 0,0 1 0,0 0 1,0 0-1,1 0 0,-1 0 0,1 0 1,-1 1-1,1-1 0,0 1 0,0 0 0,-1 0 1,1 0-1,0 0 0,0 0 0,3 0-2,19-7-98,-1 1 0,2 1 0,-1 1 0,1 1 0,0 1 0,10 2 98,-28 2-515,-3 9-69</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1.479"/>
    </inkml:context>
    <inkml:brush xml:id="br0">
      <inkml:brushProperty name="width" value="0.2" units="cm"/>
      <inkml:brushProperty name="height" value="0.2" units="cm"/>
      <inkml:brushProperty name="color" value="#66CC00"/>
    </inkml:brush>
  </inkml:definitions>
  <inkml:trace contextRef="#ctx0" brushRef="#br0">0 58 152,'0'0'176,"0"0"-8,0 0 24,0 0 24,0 0-104,0 0-8,0 0-48,86-13 0,-52 3-16,-3 0-8,-1 3-24,-9-1-8,14 2-128,-14 2-408</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1.881"/>
    </inkml:context>
    <inkml:brush xml:id="br0">
      <inkml:brushProperty name="width" value="0.2" units="cm"/>
      <inkml:brushProperty name="height" value="0.2" units="cm"/>
      <inkml:brushProperty name="color" value="#66CC00"/>
    </inkml:brush>
  </inkml:definitions>
  <inkml:trace contextRef="#ctx0" brushRef="#br0">27 217 224,'0'0'457,"0"0"-131,0 0-194,0 0-71,0 0-29,0 0 42,-3 13 60,1 1-103,-7 46 55,2-1-1,2 10-85,5-68 14,0-1-28,0 0 2,0-19 60,0-28-15,2 1 0,3-1 0,1 0 0,3 2 0,13-45-33,-21 85 2,1 0-1,-1 0 1,1 0 0,0 1-1,0-1 1,1 1 0,0-1 0,-1 1-1,1 0 1,0 0 0,1 0-1,-1 1 1,1-1 0,0 1-1,0 0 1,0 0 0,0 0-1,0 0 1,1 1 0,-1-1-1,1 1 1,-1 1 0,1-1 0,0 0-1,0 1 1,0 0 0,0 0-1,0 1 1,0 0 0,0-1-1,0 1 1,0 1 0,0-1-1,4 2-1,-6-1 1,1 0-1,-1 0 1,0 1-1,0-1 1,1 1-1,-1 0 1,-1 0-1,1 0 1,0 0-1,0 0 0,-1 1 1,1-1-1,-1 1 1,0 0-1,0 0 1,0 0-1,0 0 1,0 0-1,-1 0 1,1 0-1,-1 0 1,0 1-1,0-1 0,0 0 1,-1 1-1,1-1 1,-1 2-1,4 11 45,-2 0 0,0 0 1,-1 0-1,-1 0 0,-1 9-45,1-20 6,-1 0 0,-1 1 1,1-1-1,-1 0 0,0 0 0,0 0 0,0-1 0,-1 1 0,0-1 0,0 1 1,0-1-1,0 1 0,-1-1 0,0 0 0,0-1 0,0 1 0,0-1 0,0 1 1,-1-1-1,1-1 0,-1 1 0,0-1 0,0 1 0,0-1 0,0-1 0,0 1 1,-1-1-1,1 0 0,0 0 0,-1 0 0,1-1 0,-5 0-6,9 0-17,1 0-1,-1 0 1,1 0 0,-1 0-1,1-1 1,-1 1-1,1 0 1,-1 0 0,1-1-1,-1 1 1,1 0-1,0-1 1,-1 1-1,1-1 1,0 1 0,-1 0-1,1-1 1,0 1-1,-1-1 1,1 1 0,0-1-1,0 1 1,-1-1-1,1 1 1,0-1 0,0 1-1,0-1 1,0 1-1,0-1 1,0 1 0,0-1-1,0 0 1,0 1-1,0-1 1,0 1 0,0-1-1,0 1 1,0-1-1,0 0 18,1-2-156,-1-13-776</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39.572"/>
    </inkml:context>
    <inkml:brush xml:id="br0">
      <inkml:brushProperty name="width" value="0.2" units="cm"/>
      <inkml:brushProperty name="height" value="0.2" units="cm"/>
      <inkml:brushProperty name="color" value="#66CC00"/>
    </inkml:brush>
  </inkml:definitions>
  <inkml:trace contextRef="#ctx0" brushRef="#br0">299 853 32,'0'0'229,"0"0"257,0 0-162,0 0-165,0 0-81,0 0-46,0 0 24,0 0-29,0 0 12,0 0-9,0 0-12,0 0 19,0 0 16,0 0 11,0 0 23,0 0-15,0 0 29,0 0-54,0 0 16,0 0-7,0 0 38,0 0 21,0 0-64,0 0 21,0-36-41,8-61 51,-6 61-104,2 0 0,1 1 0,4-10 22,7-47 88,4-91-62,-14 30-40,-3 131 47,-1 8-32,0 0 0,1 0 0,0 1 0,5-11-1,-4 21 6,1 0 0,0 1 0,0 0 0,0-1 1,0 2-1,0-1 0,0 0 0,0 1 0,0 0 0,1 0 0,-1 1 1,3 0-7,4-2 7,41-6-6,0 4-1,0 1 1,0 3-1,13 3 0,-46-3-35,299 29-29,113-28 98,29 0-91,-231 0 50,-105-3 36,56 9-29,-159-5-18,-1 1 0,0 1 0,0 1-1,4 3 19,-16-5-17,0 0-1,0 1 0,-1-1 0,0 2 0,0-1 0,0 2 0,0-1 1,-1 1-1,1 0 0,3 4 18,-10-7-1,1 0 1,0 1-1,-1-1 0,1 0 1,-1 1-1,0 0 0,0-1 1,0 1-1,-1 0 0,1-1 1,-1 1-1,0 0 1,1 53-13,-1-42 11,8 366 13,-9-359-16,-1 0 0,-1-1-1,-6 20 6,4-20 18,2 0-1,0 0 0,-1 20-17,3-9-19,-2 1 1,-5 21 18,2-22 21,2 1 0,1 23-21,1-36-11,-1 0 0,0 1 0,-1-1 0,-2-1-1,-5 17 12,-12 46 75,16-39-71,1 1 0,3-1 0,2 32-4,-1-42-16,-1 0 1,-1-1-1,-7 27 16,7-34 12,2 0 0,1 0-1,1 0 1,3 20-12,-1 21 11,-2 212-46,-8-93 80,-5 77-86,11-228 49,-2 0 1,-1 0 0,-2-1-1,-1 0 1,-6 15-9,-7 28 16,9-32 21,-16-39 19,-23-5-92,0-2 1,0-2-1,-39-9 36,-28-9 19,39 9-80,-27-10 61,56 13 5,-2 3 0,1 2 1,0 2-1,-1 2 1,-33 5-6,-29-2 65,-6-1-53,-1 5 1,-1 6-13,-155 14 50,112-12-48,-68 18-2,38 13 68,70-15-29,113-28-42,0-1 1,0 0-1,0-1 1,-9-1 2,-4 1 190,24 0-180,-16-43 106,17 26-109,-1-34 16,2 0 0,2 0 0,3 0 0,11-47-23,-11 75 30,-1-1-1,-1 0 1,-1 0-1,-1 0 1,-1-1-30,2-26 24,3 0 0,1 0-1,8-23-23,6-37 89,-11 65-77,1 1 1,3 0-1,1 1 1,7-8-13,-2 2-15,-2-2 1,9-42 14,17-174 82,-39 205 38,-3-54-120,3-37 20,-1 74-47,-3-12 27,-1 71 48,17-132-37,-17 147 67,0 5-116,0 1 0,-1 0-1,1-1 1,0 1-1,0-1 1,0 1 0,0-1-1,0 1 1,0-1 0,0 1-1,0-1 1,0 1-1,0-1 1,0 1 0,0 0-1,0-1 1,0 1-1,1-1 1,-1 1 0,0-1-1,0 1 1,0-1-1,1 1 1,-1 0 0,0-1-1,1 1 1,-1 0-1,0-1 1,1 1 0,-1 0-1,0-1 1,1 1-1,-1 0 1,1 0 0,-1-1-1,0 1 1,1 0 0,-1 0-1,1 0 1,-1 0-1,1-1 1,-1 1 0,1 0-1,-1 0 1,1 0-1,-1 0 1,0 0 0,1 0-1,-1 0 1,1 0-1,-1 1 1,1-1 38,3 0-1599</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0.994"/>
    </inkml:context>
    <inkml:brush xml:id="br0">
      <inkml:brushProperty name="width" value="0.2" units="cm"/>
      <inkml:brushProperty name="height" value="0.2" units="cm"/>
      <inkml:brushProperty name="color" value="#66CC00"/>
    </inkml:brush>
  </inkml:definitions>
  <inkml:trace contextRef="#ctx0" brushRef="#br0">0 4 136,'0'0'472,"0"0"-68,0 0-150,0 0-33,0 0-18,0 0-75,15-4-179,26 7 136,1 1 0,30 7-85,32 4 10,135 2 193,202-15-203,-299-8 22,17-1-18,4 7-4,177-1-21,-194-3 26,1 6-1,134 21-4,-215-22-208,-64-1-88,-4 0-222,-5-3-208</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2.168"/>
    </inkml:context>
    <inkml:brush xml:id="br0">
      <inkml:brushProperty name="width" value="0.2" units="cm"/>
      <inkml:brushProperty name="height" value="0.2" units="cm"/>
      <inkml:brushProperty name="color" value="#66CC00"/>
    </inkml:brush>
  </inkml:definitions>
  <inkml:trace contextRef="#ctx0" brushRef="#br0">106 0 360,'0'0'233,"0"0"-73,0 0 53,0 0 40,0 0 15,0 0-32,-21 4 5,27 0-231,0-1 0,0 0 0,1 0-1,-1-1 1,0 0 0,1 0 0,0 0-1,3 0-9,8 2 12,35 8 9,-38-10-25,0 1 0,0 0 1,0 1-1,-1 1 0,0 0 0,11 6 4,-24-11 0,0 1-1,0 0 1,1-1-1,-1 1 0,0 0 1,0 0-1,0 0 0,0 0 1,0 0-1,0 0 1,0 0-1,-1 0 0,1 0 1,0 0-1,0 1 0,-1-1 1,1 0-1,-1 0 1,1 1-1,-1-1 0,0 0 1,1 1-1,-1-1 0,0 0 1,0 1-1,0-1 1,0 2 2,-1-1-1,0 0 0,1 0 1,-1 1-1,0-1 1,0 0-1,-1 0 0,1 0 1,0 0-1,-1 0 1,1-1-1,-1 1 0,1 0 1,-2 0-2,-9 8 8,0 0 1,-1-1-1,0-1 1,-8 4-9,13-7-7,-73 33 39,81-37-36,0-1 0,0 0 0,0 0 0,-1 0 0,1 0 0,0 1 0,0-1 0,0 0 0,0 0 1,0 0-1,0 0 0,-1 1 0,1-1 0,0 0 0,0 0 0,0 0 0,0 1 0,0-1 0,0 0 0,0 0 0,0 1 0,0-1 0,0 0 0,0 0 0,0 0 0,0 1 0,0-1 0,0 0 0,0 0 0,0 1 0,0-1 0,0 0 1,1 0-1,-1 0 0,0 1 0,0-1 0,0 0 0,0 0 0,0 0 0,1 0 0,-1 1 0,0-1 0,0 0 0,0 0 0,0 0 0,1 0 0,-1 0 0,0 0 0,0 0 0,0 0 0,1 1 0,-1-1 4,10 7-224,-10-7 223,9 6 1,0 1 0,-1 0 0,0 0 0,0 0 0,-1 1 0,0 1 0,0-1 0,-1 1 0,0 0 0,0 2 0,-6-10 10,1 0-1,-1 0 0,0 0 1,0 0-1,1 1 0,-1-1 1,0 0-1,0 0 0,0 0 1,0 1-1,0-1 0,-1 0 1,1 0-1,0 0 0,-1 1 0,1-1 1,0 0-1,-1 0 0,1 0 1,-1 0-1,0 0 0,1 0 1,-1 0-1,0 0 0,0 0 1,1 0-1,-1 0 0,0-1 1,0 1-1,0 0 0,0 0 1,0-1-1,0 1 0,0-1 1,0 1-1,0-1 0,-1 1 1,1-1-1,0 0 0,-1 1-9,-55 12 233,47-12-223,-30 4 61,0-3-1,-33-1-70,62-1 21,11 0-52,-1 0 0,0-1-1,1 1 1,-1-1 0,0 1 0,1-1 0,-1 1 0,1-1 0,-1 1 0,0-1-1,1 0 1,0 1 0,-1-1 0,1 0 0,-1 1 0,1-1 0,0 0 0,-1 0-1,1 1 1,0-1 0,0 0 0,0 0 0,0 0 0,-1 1 0,1-1-1,0 0 1,0 0 0,1 0 0,-1 1 0,0-1 0,0 0 0,0 0 0,0 0-1,1 1 1,-1-1 0,0 0 0,1 0 0,0 0 31,2-7-1015</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6:23.490"/>
    </inkml:context>
    <inkml:brush xml:id="br0">
      <inkml:brushProperty name="width" value="0.2" units="cm"/>
      <inkml:brushProperty name="height" value="0.2" units="cm"/>
      <inkml:brushProperty name="color" value="#008C3A"/>
    </inkml:brush>
  </inkml:definitions>
  <inkml:trace contextRef="#ctx0" brushRef="#br0">210 6 72,'0'0'267,"0"0"-17,0 0 5,0 0-33,0 0 2,0 0-80,45-5-414,-44 5 289,-1 0-2,0 0-5,0 0-13,0 0 6,0 0 5,0 0-1,-48 0-8,37 0 0,1 0-1,0 0 0,1 0 1,-1 2-1,-2-1 1,3 1-1,-1 1 1,0 0-1,-3 2 0,13-5 0,0 0 0,0 0 0,0 0 0,0 0 0,0 0 0,0 0 0,0 0 0,2 0-1,-2 0 1,0 0 0,0 0 0,0 0 0,0 0 0,0 0 0,0 0 0,0 0 0,0 0 0,0 0-1,0 0 1,0 0 0,0 0 0,1 0 0,-1 0 0,0 1 0,0-1 0,0 0 0,0 0 0,0 0 0,0 0-1,0 0 1,0 0 0,0 0 0,0 0 0,0 0 0,0 0 0,0 0 0,0 0 0,0 0 0,0 0-1,0 2 1,0-2 0,0 0 0,0 0 0,0 0 0,0 0 0,0 0 0,0 0 0,0 0 0,0 0 0,21 0-11,-19 0 10,0 0 0,0 0 0,-1 0 0,2-2 0,-2 2 0,1 0 0,-1 0 0,2-1 0,-2 1 0,1 0 0,-1-2 0,2 1 0,-2 1 0,1-2 0,-1 0 0,1 2 0,-1-1 1,0-1-1,1 1 0,-1-1 1,1 2-12,153 0-15,-151 11 38,0 2 1,0 0-1,-1-1 0,1 10-11,-4 38 248,-43-49 46,20-3-262,1-2 0,-1-1 0,-11 1-32,13-3 4,1 2 1,1 0-1,-1 1 0,-19 10-4,26-11 15,0 1 1,1-1-1,-1-2 0,-10 3-15,23-61-301,0 53 300,0 1 0,-1-1 0,1 1 0,0-1 0,0 0-1,0 1 1,0-1 0,0 1 0,1-1 0,-1 1 0,0-1 0,0 0 0,2 1 0,-2-1 0,1 1-1,-1-1 1,2 0 0,-2 1 0,1-1 0,-1 2 0,1-1 0,1-1 0,-2 1 0,1 1 0,1-2-1,-1 0 1,0 2 0,-1-1 0,2 1 0,-1-2 0,1 2 0,-1-1 0,1 1 0,-1-2 0,0 2-1,1 0 1,-1 0 0,2 0 1,18-9-45,-21 7 45,0 2 12,44-7-374,4-1-1,-47 6 358,-1 2 93,0 0 60,4-3-206,-1 0 0,1 1 0,0 1 0,1-2 0,-1 1 0,0 0 0,0 2 0,1-1 0,-1-1 0,1 2 0,0 0 0,-1 0 0,4 0 58,-2 0-216</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2.554"/>
    </inkml:context>
    <inkml:brush xml:id="br0">
      <inkml:brushProperty name="width" value="0.2" units="cm"/>
      <inkml:brushProperty name="height" value="0.2" units="cm"/>
      <inkml:brushProperty name="color" value="#66CC00"/>
    </inkml:brush>
  </inkml:definitions>
  <inkml:trace contextRef="#ctx0" brushRef="#br0">1 7 696,'0'0'448,"0"0"-216,0 0-192,0 0 152,0 0-32,0 0-56,0 0-104,30-4-72,-26 4-176,18 0 0,-4 0-168,3-2-176</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2.953"/>
    </inkml:context>
    <inkml:brush xml:id="br0">
      <inkml:brushProperty name="width" value="0.2" units="cm"/>
      <inkml:brushProperty name="height" value="0.2" units="cm"/>
      <inkml:brushProperty name="color" value="#66CC00"/>
    </inkml:brush>
  </inkml:definitions>
  <inkml:trace contextRef="#ctx0" brushRef="#br0">31 8 400,'0'0'295,"0"0"-56,0 0-85,0 0-22,0 0-20,0 0-17,-3 7-11,-2 2-74,1 0-1,0 0 1,1 0-1,0 1 1,0-1-1,1 1 1,-1 9-10,3-16 10,-1 1 1,1-1-1,0 0 1,0 0-1,1 0 0,-1 1 1,1-1-1,-1 0 0,1 0 1,0 0-1,0 0 1,0 0-1,1 0 0,-1 0 1,1-1-1,-1 1 1,1 0-1,0-1 0,0 1 1,0-1-1,0 0 0,1 1 1,-1-1-1,1 0 1,-1-1-1,1 1 0,0 0 1,0-1-1,0 1-10,12 3 15,0-1 1,0-1-1,0 0 0,0-1 0,1-1 1,-1 0-1,0-1 0,1-1 0,10-1-15,-24 1 12,-1 1 0,1-1 0,0 1 0,-1-1 0,1 1-1,-1-1 1,1 0 0,-1 0 0,1 0 0,-1 0-1,0 0 1,1 0 0,-1-1 0,0 1 0,0 0 0,0 0-1,0-1 1,0 1 0,0-1 0,0 1 0,0-1 0,-1 1-1,1-1 1,0 0 0,-1 1 0,0-1 0,1 0 0,-1 0-1,0 0-11,1-1 13,-1 1 0,1-1 0,-1 0 0,0 1 0,0-1 0,0 0 0,-1 1 0,1-1-1,0 0 1,-1 1 0,0-1 0,1 1 0,-1-1 0,0 1 0,0 0 0,-1-1 0,1 1 0,0 0 0,-2-2-13,-10-8-6,0 0 0,0 1 1,-1 1-1,-1 1 1,1 0-1,-2 0 1,1 1-1,-1 1 0,0 1 1,0 1-1,-3-1 6,-6 6-1236,20 0 305</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9.109"/>
    </inkml:context>
    <inkml:brush xml:id="br0">
      <inkml:brushProperty name="width" value="0.2" units="cm"/>
      <inkml:brushProperty name="height" value="0.2" units="cm"/>
      <inkml:brushProperty name="color" value="#66CC00"/>
    </inkml:brush>
  </inkml:definitions>
  <inkml:trace contextRef="#ctx0" brushRef="#br0">1 1 264,'0'0'320,"0"0"-120,0 0-120,0 0-29,0 0 0,0 0 81,0 0-112,0 0 1,0 0 0,0 1 0,0-1 0,0 0 0,0 0 0,0 1 0,0-1 0,0 0 0,0 0 0,0 1 0,0-1-1,0 0 1,0 0 0,0 1 0,0-1 0,0 0 0,1 0 0,-1 0 0,0 1 0,0-1 0,0 0 0,0 0 0,0 0-1,1 1 1,-1-1 0,0 0 0,0 0 0,0 0 0,1 0 0,-1 1 0,0-1 0,0 0 0,0 0 0,1 0 0,-1 0-1,0 0 1,0 0 0,1 0 0,-1 0 0,0 0-21,153 19 68,0-6 1,1-7-1,38-9-68,101 5 54,8-3-76,-111-1 1,50 11 21,-107 8 36,-66-8-5,35 0-31,-17-2-34,44 10 34,-56-6-19,1-3 0,30-3 19,212 5 21,-308-9-25,-1 1 1,1 0-1,-1 1 0,1-1 1,-1 1-1,0 1 1,0-1-1,0 1 0,5 4 4,27 14 38,-23-16-42,-11-4 4,0 0 1,0 0-1,0 0 1,0 0-1,0 1 1,-1 0-1,1 0 1,-1 0-1,1 2 0,-1 1-3,-1 0 0,0 0 0,0 0-1,0 1 1,-1-1 0,0 1 0,0 0-1,-1 0 1,0 0 0,0 0-1,-1 3 4,-1 87-60,-1-48 43,1-25 36,-1 0-1,-1 0 1,-4 9-19,3-10 12,0 1-1,2-1 1,0 10-12,1-25 11,0 1 0,0 0 0,-1 0 1,0-1-1,-2 4-11,1-3 12,1 0-1,0 0 1,0 0 0,1 0-1,0 4-11,-12 60-6,5 5 83,8 66-74,-9-94-33,-4 97 79,0 70-44,0-105 3,13-112 11,-2 3-18,1 1 1,-1-1 0,0 1-1,1-1 1,0 1 0,0 0-1,0 0 1,0 0 0,1-1-1,0 1 1,-1 0 0,1 1-2,-12 38-95,12-42 103,-1-1-20,-2 0 31,2 0 18,-4 2-1201,-3-2-58</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50.697"/>
    </inkml:context>
    <inkml:brush xml:id="br0">
      <inkml:brushProperty name="width" value="0.2" units="cm"/>
      <inkml:brushProperty name="height" value="0.2" units="cm"/>
      <inkml:brushProperty name="color" value="#66CC00"/>
    </inkml:brush>
  </inkml:definitions>
  <inkml:trace contextRef="#ctx0" brushRef="#br0">1 16 96,'0'0'192,"0"0"-24,0 0 13,0 0-35,0 0-19,0 0-18,1 0-95,-1 0 1,1 0-1,0-1 1,0 1-1,0 0 1,-1 0-1,1 0 1,0 0-1,0 0 0,0 0 1,0 0-1,-1 0 1,1 0-1,0 1 1,0-1-1,0 0 1,-1 1-1,1-1 1,0 1-15,53 150 472,-7-56-372,-45-87-31,16 32 87,-17-39-153,1 0-1,-1 0 1,1 0-1,0 0 1,0 0 0,-1 0-1,1-1 1,0 1-1,0 0 1,0-1 0,0 0-1,0 1 1,-1-1-1,1 0 1,2 0-3,8 2-4,-1 8 17,-11-10-10,1 1 0,-1 0-1,1 0 1,-1 0 0,1 0 0,0-1 0,-1 1-1,1 0 1,0 0 0,0-1 0,0 1-1,-1-1 1,1 1 0,0-1 0,0 1 0,0-1-1,0 1 1,0-1 0,0 0 0,0 1-1,0-1 1,0 0 0,0 0 0,1 0-3,6 6-18,-7-5 20,1 1-1,-1-1 1,1 0-1,0 0 1,0 1-1,-1-1 0,1 0 1,0-1-1,0 1 1,0 0-1,0-1 1,0 1-1,0 0-1,0-2 23,1 1 0,-1-1 1,0 1-1,0-1 0,0 0 0,0 0 0,0 1 1,0-1-1,0-1 0,0 1 0,0 0 0,-1 0 0,1-1 1,0 1-1,-1-1 0,1 0 0,0-1-23,28-38-34,-4 6 104,47-57-101,-59 78 103,21-20-79,28-22 7,-16 16-64,-43 35 107,0 1 1,1 0-1,0 0 0,-1 0 0,2 1 1,-1-1-1,0 1-43,-3 2 188,0 0-899,-8 1-477,-12 0 165</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56.394"/>
    </inkml:context>
    <inkml:brush xml:id="br0">
      <inkml:brushProperty name="width" value="0.2" units="cm"/>
      <inkml:brushProperty name="height" value="0.2" units="cm"/>
      <inkml:brushProperty name="color" value="#66CC00"/>
    </inkml:brush>
  </inkml:definitions>
  <inkml:trace contextRef="#ctx0" brushRef="#br0">0 238 912,'0'0'587,"0"0"-264,0 0-158,0 0-97,0 0-1,31 0 70,204-10-41,-76 1-69,-69 6 2,0-5 1,39-10-30,-68 10 39,62-2-39,-17 3 6,120-6-17,108 11 11,-168 3 2,-99-4-31,62-11 29,-2 0-18,10-3 31,-82 8-2,1 3 0,27 2-11,149 4-48,-190-2 71,39-7-23,6 0-17,12-1 25,-44 4-4,38 1-4,-81 4-1,-1 0-1,1 0 1,-1-1 0,10-3 1,-13 3 47,14-1-53,0 0 0,0 1 0,22 2 6,37-3-18,121-16 67,-79 18-1420,-130 1 988</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57.458"/>
    </inkml:context>
    <inkml:brush xml:id="br0">
      <inkml:brushProperty name="width" value="0.2" units="cm"/>
      <inkml:brushProperty name="height" value="0.2" units="cm"/>
      <inkml:brushProperty name="color" value="#66CC00"/>
    </inkml:brush>
  </inkml:definitions>
  <inkml:trace contextRef="#ctx0" brushRef="#br0">82 1 456,'0'0'578,"0"0"-229,0 0-93,0 0-12,0 0 9,0 0-28,1 0-223,0 0 0,0 0 0,0 0 1,0 0-1,-1 1 0,1-1 1,0 0-1,0 0 0,0 1 1,0-1-1,0 1 0,0-1 1,-1 1-1,1-1 0,0 1 1,0-1-1,-1 1 0,1 0 1,0 0-3,6 8 4,0 0 0,1 0 0,0-1 0,1 0 0,-1-1-1,1 0 1,1 0 0,6 3-4,84 40-191,-85-43 184,-11-6 26,0 1-1,0-1 1,0-1 0,0 1 0,0 0 0,0-1 0,0 0-1,0 0 1,1 0 0,0 0-19,20 0 28,-24 0-30,0 0 1,0 0-1,0 0 1,0 0-1,0 0 1,-1 1-1,1-1 1,0 0 0,0 0-1,0 1 1,0-1-1,0 0 1,-1 1-1,1-1 1,0 1-1,0-1 1,0 1-1,-1-1 1,1 1-1,0 0 1,-1-1-1,1 1 1,-1 0-1,1-1 1,-1 1 1,-17 17 22,13-15-27,-81 64 39,3 4 0,4 4 1,-16 23-35,79-86-970,3-6 139</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18.824"/>
    </inkml:context>
    <inkml:brush xml:id="br0">
      <inkml:brushProperty name="width" value="0.2" units="cm"/>
      <inkml:brushProperty name="height" value="0.2" units="cm"/>
      <inkml:brushProperty name="color" value="#66CC00"/>
    </inkml:brush>
  </inkml:definitions>
  <inkml:trace contextRef="#ctx0" brushRef="#br0">151 110 344,'0'0'196,"0"0"-48,0 0-21,9-29 889,50-35-1176,-59 64 159,0 0 0,1 0 0,-1-1 0,0 1 0,0 0 0,1 0 0,-1 0 0,0 0 0,0-1 0,0 1 0,1 0 0,-1 0 0,0 0 1,0-1-1,0 1 0,0 0 0,0 0 0,1 0 0,-1-1 0,0 1 0,0 0 0,0 0 0,0-1 0,0 1 0,0 0 0,0 0 0,0-1 0,0 1 0,0 0 0,0-1 0,0 1 0,0 0 0,0 0 0,0-1 0,0 1 0,0 0 0,-1 0 0,1-1 0,0 1 0,0 0 0,0 0 1,0 0-1,0-1 0,-1 1 0,1 0 0,0 0 0,0 0 0,0-1 0,-1 1 0,1 0 0,0 0 0,0 0 0,0 0 0,-1 0 1,-21-5-6,-29 6-71,44 0 78,1 1 0,-1 0 0,0 0-1,1 0 1,0 1 0,0 0 0,0 0-1,0 1 1,0 0 0,1 0 0,-1 0-1,1 0 1,0 1 0,0 0 0,1 0-1,-1 0 1,1 1 0,1 0 0,-1-1 0,-1 4-1,-1 4 10,1-1 0,1 1 0,0 0 0,0 0 1,1 0-1,1 0 0,0 0 0,1 1 0,0-1 1,1 1-11,1-12 3,-1-1 1,1 1-1,0-1 1,0 1 0,0-1-1,-1 1 1,1-1-1,0 0 1,1 1-1,-1-1 1,0 0 0,0 0-1,1 0 1,-1 0-1,0 0 1,1 0 0,-1 0-1,1 0 1,-1 0-1,1-1 1,-1 1-1,1-1 1,0 1 0,-1-1-1,1 0 1,0 1-1,0-1-3,47 7 53,102-7-1040,-133 0 387</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19.735"/>
    </inkml:context>
    <inkml:brush xml:id="br0">
      <inkml:brushProperty name="width" value="0.2" units="cm"/>
      <inkml:brushProperty name="height" value="0.2" units="cm"/>
      <inkml:brushProperty name="color" value="#66CC00"/>
    </inkml:brush>
  </inkml:definitions>
  <inkml:trace contextRef="#ctx0" brushRef="#br0">178 58 112,'0'0'21,"0"0"17,0 0 8,0 0 81,0 0-43,0 0-21,1-6 42,2-32 345,-7 36-402,-1-1 1,0 2 0,0-1 0,0 0 0,0 1-1,0 0 1,0 0 0,0 1 0,0-1 0,-2 1-49,2 0 8,0 1 0,0-1 0,1 1 0,-1 0 0,1 0 0,-1 0 0,-1 0 0,2 1 0,0 0 0,-1 0 0,1 0 0,0 1 0,0-1 0,0 1 1,1 0-1,-1 0 0,1 0 0,-1 1 0,1-1 0,0 1 0,0 0 0,-1 3-8,-1 1 3,1 0 0,0 0-1,1 1 1,0-1 0,0 1 0,0 0 0,1 0-1,1 0 1,0 0 0,0 0 0,1 8-3,0-16 0,1 0 1,-1 0 0,1 0-1,0 0 1,-1 0 0,1 0 0,0 0-1,0 0 1,0 0 0,0 0-1,0-1 1,0 1 0,0 0-1,0-1 1,0 1 0,0 0-1,0-1 1,0 1 0,1-1-1,-1 0 1,0 1 0,0-1 0,0 0-1,1 0 1,-1 0 0,0 0-1,0 0 1,1 0 0,0 0-1,50 0 52,-39 0-80,-10 0 28,0 0 1,1 0 0,-1 0 0,0 0-1,0-1 1,0 0 0,0 1 0,1-1-1,-1-1 1,0 1 0,-1 0 0,1-1-1,0 1 1,0-1 0,-1 0 0,1 0-1,0 0 1,-1 0 0,0 0 0,0 0-1,0-1 1,0 1 0,0-1 0,0 0-1,1-3 13,0 0 0,-1 0 0,0 0 0,0 0 0,0-1 1,-1 1-1,0-1 0,0 1 0,-1-1 0,0 1 0,0-2-13,0-42-689,0 48 174</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0.661"/>
    </inkml:context>
    <inkml:brush xml:id="br0">
      <inkml:brushProperty name="width" value="0.2" units="cm"/>
      <inkml:brushProperty name="height" value="0.2" units="cm"/>
      <inkml:brushProperty name="color" value="#66CC00"/>
    </inkml:brush>
  </inkml:definitions>
  <inkml:trace contextRef="#ctx0" brushRef="#br0">9 23 136,'0'0'423,"0"0"-91,0 0-132,0 0-136,0 0-20,0 0-3,0-4-7,0-11-8,0 11 66,0 4-5,0 0 16,0 0-30,11 18-136,-8-8 88,-2 1 1,1-1-1,-1 1 0,-1-1 0,0 1 0,-1 4-25,1 7 51,0-20-47,-1-1 0,1 0 0,0 0-1,-1 0 1,1 0 0,-1 0 0,1 0 0,-1 0 0,0 0 0,1 0 0,-1 0 0,0 0 0,0 0 0,0 0 0,0-1 0,0 1 0,0 0 0,0-1 0,0 1 0,0-1 0,0 1 0,0-1-4,-7-2 131,12-18-81,0 12-69,1 1 0,0 0 0,0 0 0,0 0 1,1 1-1,0 0 0,1 0 0,0 0 0,-1 1 0,2 0 1,-1 0-1,1 1 0,-1 0 0,1 0 0,0 1 1,0 0-1,1 0 19,-8 3-3,0 0 1,0 1 0,0-1 0,0 0-1,0 1 1,0-1 0,0 1-1,0 0 1,0-1 0,-1 1 0,1-1-1,0 1 1,0 0 0,-1 0-1,1 0 1,-1-1 0,1 1 0,0 0-1,-1 0 1,1 0 0,-1 0-1,0 0 1,1 0 0,-1 0 0,0 0-1,0 0 1,0 0 0,1 0-1,-1 0 1,0 0 0,0 0 0,0 0-1,-1 0 1,1 1 2,1 51 28,-2-40 18,1-13-70,0 0 26,0 0-3,0 0 12,13-17 87,-3-3-142,10-12-66,-19 32 111,-1 0 1,0 0 0,1 0-1,-1 0 1,1 0 0,-1 0-1,1 0 1,-1 0-1,0 0 1,1 0 0,-1 0-1,1 1 1,-1-1 0,0 0-1,1 0 1,-1 0-1,0 1 1,1-1 0,-1 0-1,0 1 1,1-1 0,-1 0-1,0 1 1,0-1 0,1 0-1,-1 1 1,0-1-1,0 1 1,0-1 0,1 0-1,-1 1 1,0-1 0,0 1-1,0-1 1,0 0 0,0 1-1,0-1 1,0 1-1,0-1 1,0 1 0,0-1-2,7 27 102,-6-23-93,-1-2-43,1 0-1,-1 1 0,1-1 1,0 0-1,0 0 0,0 1 1,0-1-1,0 0 0,1 0 1,-1 0-1,1-1 0,-1 1 1,1 0-1,0 0 0,-1-1 1,1 1-1,0-1 0,0 0 1,0 1-1,0-1 0,0 0 1,0 0-1,1 0 0,-1-1 1,0 1-1,1 0 0,1-1 35,13 1-472</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1.252"/>
    </inkml:context>
    <inkml:brush xml:id="br0">
      <inkml:brushProperty name="width" value="0.2" units="cm"/>
      <inkml:brushProperty name="height" value="0.2" units="cm"/>
      <inkml:brushProperty name="color" value="#66CC00"/>
    </inkml:brush>
  </inkml:definitions>
  <inkml:trace contextRef="#ctx0" brushRef="#br0">90 0 184,'0'0'277,"0"0"45,0 0-25,0 0-37,0 0-114,0 0-52,0 15 65,-5 79-21,-5 0 0,-3 0-1,-13 36-137,16-77 63,1-23-30,9-29-62,0-1-6,-9-22-494,5-17 249,1 1-1,3-1 1,1 1-1,3-14 281,-3 42 34,1 1-1,1 0 0,0 0 1,0 0-1,1 0 1,0 0-1,1 0 0,-1 1 1,2 0-1,-1 0 0,1 1 1,0-1-1,4-3-33,5-3 37,1 0 0,0 2-1,0-1 1,1 2 0,14-7-37,-30 17 9,0 1 1,-1-1 0,1 0-1,0 1 1,0-1-1,0 1 1,0 0-1,0-1 1,0 1-1,0 0 1,-1-1-1,1 1 1,0 0-1,0 0 1,0 0-1,0 0 1,0 0-1,0 0 1,0 0 0,0 0-1,0 0 1,0 1-1,0-1 1,0 0-1,0 1 1,0-1-1,0 0 1,0 1-1,0-1 1,-1 1-1,1 0 1,0-1-1,0 1 1,0 0 0,-1-1-1,1 1 1,-1 0-1,1 0 1,0-1-1,-1 1 1,1 0-1,-1 0 1,0 0-1,1 0 1,-1 0-1,0 0 1,1 0-1,-1 0 1,0 0-1,0 0 1,0 0 0,0 0-10,2 9 83,-1 0 0,-1 1 1,1-1-1,-2 11-83,0-8 38,1-10-24,-1 0 0,0 0 1,1 0-1,-1-1 0,-1 1 1,1 0-1,0 0 0,-1-1 1,1 1-1,-1-1 0,0 0 1,1 1-1,-1-1 0,0 0 1,-1 0-1,1 0 0,0 0 1,-1 0-1,1-1 0,-1 1 1,1-1-1,-1 1 0,-1-1-14,-3 3-72,1-1 0,-1-1 0,0 1 0,0-1-1,0 0 1,-1-1 0,1 0 0,0 0 0,-2 0 72,-5-1-618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49.745"/>
    </inkml:context>
    <inkml:brush xml:id="br0">
      <inkml:brushProperty name="width" value="0.2" units="cm"/>
      <inkml:brushProperty name="height" value="0.2" units="cm"/>
      <inkml:brushProperty name="color" value="#008C3A"/>
    </inkml:brush>
  </inkml:definitions>
  <inkml:trace contextRef="#ctx0" brushRef="#br0">33 0 56,'0'0'11,"0"0"42,0 0 112,0 0-57,-9 22 1209,6 51-1210,-6 33-107,2-32 37,3 34-37,4 29-1183,0-137 672</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2.699"/>
    </inkml:context>
    <inkml:brush xml:id="br0">
      <inkml:brushProperty name="width" value="0.2" units="cm"/>
      <inkml:brushProperty name="height" value="0.2" units="cm"/>
      <inkml:brushProperty name="color" value="#66CC00"/>
    </inkml:brush>
  </inkml:definitions>
  <inkml:trace contextRef="#ctx0" brushRef="#br0">99 175 152,'0'0'451,"0"0"-250,0 0 21,0 0-45,0 0 35,0 0-47,22-39 215,-22 38-381,1 0-1,-1 0 0,0 0 0,0 0 0,0 0 0,0 0 0,0 0 0,0 0 1,0 0-1,0 0 0,0 0 0,0 0 0,0 0 0,0 0 0,-1 1 1,1-1-1,0 0 0,-1 0 0,1 0 0,-1 0 0,1 0 0,-1 0 0,0 1 1,1-1-1,-1 0 0,0 0 0,1 1 0,-1-1 0,0 1 0,0-1 0,0 0 1,1 1-1,-1 0 0,0-1 0,0 1 0,0-1 0,-1 1 2,-1 1-7,1-1-1,-1 1 1,0 0 0,0 1-1,1-1 1,-1 0-1,1 1 1,-1-1 0,1 1-1,0 0 1,-1 0-1,1 0 1,-1 1 7,-3 3 5,-1 1-1,1 0 1,0 1-1,1 0 1,0 0-1,0 0 1,0 0-1,1 0 1,0 1 0,1 0-1,0-1 1,1 1-1,-1 1 1,2-1-1,-1 0 1,1 0-1,1 5-4,0-13-1,0-1 0,1 1 0,-1 0-1,0-1 1,1 1 0,-1-1 0,1 1 0,-1-1-1,1 1 1,-1-1 0,1 0 0,-1 1-1,1-1 1,0 0 0,-1 1 0,1-1-1,-1 0 1,1 0 0,0 1 0,-1-1 0,1 0-1,0 0 1,-1 0 0,1 0 0,0 0-1,0 0 1,-1 0 0,1 0 0,0 0 0,-1 0-1,1 0 1,0-1 0,-1 1 0,1 0-1,-1 0 1,1-1 0,0 1 1,27-11 19,-21 5-38,0-1 1,-1 0-1,0-1 0,0 0 1,-1 0-1,0 0 1,0 0-1,-1-1 0,3-6 19,9-17-38,-14 54 102,-2-14-43,0 0 1,0 0 0,1 0 0,0 1 0,1-1 0,0 0-1,0 0-21,0-6 0,0 0 0,0-1 0,0 1 0,1-1 0,-1 0 0,0 1-1,0-1 1,1 0 0,-1-1 0,1 1 0,-1 0 0,1-1 0,-1 1 0,1-1-1,-1 0 1,1 1 0,0-1 0,-1-1 0,1 1 0,-1 0 0,1-1 0,-1 1-1,1-1 1,-1 0 0,1 0 0,0 0 0,2-1-5,0 0 0,0 0 1,0-1-1,0 1 0,0-1 0,-1 0 1,1-1-1,-1 1 0,0-1 0,0 0 0,3-3 5,4-10-18,-1 0 0,-1-1 0,0-2-1,-1 2 1,0-5 18,22-47 75,-9 34-55,-26 41-13,0 0 0,1 0 0,0 1-1,0-1 1,1 1 0,-1 0 0,1 1-1,1-1 1,-1 0 0,1 1 0,0-1-1,0 1 1,1 0 0,0 0 0,0 0-1,1 6-6,0-12 1,0 0 0,1 0 0,-1-1 0,0 1 0,1 0 0,-1-1 0,0 1 0,1 0 0,-1-1 0,1 1 0,-1 0 0,1-1 0,0 1 0,-1-1 0,1 1 0,0-1 0,-1 1 0,1-1 0,0 1 0,-1-1 0,1 0 0,0 1 0,0-1 0,-1 0 0,1 0 0,0 0-1,32 9-26,1 0-22,-32-7 43,-1 0-1,1 0 1,-1 1-1,1-1 1,-1 0-1,0 0 1,0 0-1,1 0 1,-2 1 0,1-1-1,0 0 1,0 1-1,-1-1 1,1 1-1,-1-1 1,0 1-1,0-1 1,0 1-1,0-1 1,0 1-1,-1 0 6,-9 61-4,5-43 2,5-20 2,0-1 0,0 1-1,0 0 1,0-1 0,0 1 0,0-1-1,0 1 1,0 0 0,0-1 0,0 1 0,0 0-1,1-1 1,-1 1 0,0 0 0,0-1-1,1 1 1,-1-1 0,0 1 0,1-1-1,-1 1 1,1 0 0,-1-1 0,0 0 0,1 1-1,-1-1 1,1 1 0,0-1 0,-1 0-1,1 1 1,0-1 0,24 5 6,32-12 42,-37 2-47,0-1 0,-1-1 1,0-1-1,0-1 0,-1 0 1,0-1-1,-1-1 0,7-6-1,-21 13-2,1 0-1,-1 0 0,0 0 0,0-1 1,0 1-1,-1-1 0,0 0 0,0 1 0,0-1 1,0 0-1,-1 0 0,1-1 0,-2 0 1,1 1-1,0 0 0,-1-1 3,1-4-28,0 0 0,-1 0 1,-1 0-1,1 0 0,-2 0 0,1 0 0,-1 0 1,-1 0 27,3 9 0,-1 0 1,1 0-1,0 0 1,0 0 0,-1 0-1,1 0 1,-1 0-1,1 0 1,-1 0 0,0 0-1,1 0 1,-1 1 0,0-1-1,1 0 1,-1 0-1,0 1 1,0-1 0,0 0-1,0 1 1,0-1-1,1 1 1,-1-1 0,0 1-1,0 0 1,0-1-1,0 1 1,-1 0 0,1-1-1,-2 2 7,1-1 0,0 0 1,0 1-1,0 0 1,0-1-1,0 1 1,0 0-1,1 0 0,-1 0 1,0 0-1,0 0 1,1 0-1,-1 1 1,0-1-8,-4 5 38,0-1 1,1 1-1,0 0 1,0 0-1,0 0 1,1 1-1,-3 5-38,3-3 20,0-1 0,1 1 0,1 1-1,-1-1 1,1 0 0,1 0 0,0 2-1,0-2 1,1 1 0,0-1-1,2 9-19,-2-14 5,1 0-1,0-1 0,0 1 0,0-1 0,0 1 1,1-1-1,-1 1 0,1-1 0,0 0 0,0 0 1,0 0-1,1 0 0,-1 0 0,1 0 0,-1-1 0,1 1 1,0-1-1,0 1 0,0-1 0,0 0 0,1-1 1,-1 1-1,0 0 0,1-1 0,-1 0 0,1 0 1,-1 0-1,1 0 0,0 0 0,1-1-4,7 2-160,1-1-1,-1 0 1,0-1-1,0 0 1,1-1-1,1 0 161,-8-4-952</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5.494"/>
    </inkml:context>
    <inkml:brush xml:id="br0">
      <inkml:brushProperty name="width" value="0.2" units="cm"/>
      <inkml:brushProperty name="height" value="0.2" units="cm"/>
      <inkml:brushProperty name="color" value="#66CC00"/>
    </inkml:brush>
  </inkml:definitions>
  <inkml:trace contextRef="#ctx0" brushRef="#br0">1 9 448,'0'0'308,"0"0"-12,0 0-8,0 0-69,0 0-23,0 0-108,3-8 56,0 14-128,-1 1 1,1 0-1,-2 0 0,1 0 0,-1 0 1,0 0-1,-1 0 0,0 0 1,0 1-17,6 44 93,2-40-1257,-8-12 597</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5.911"/>
    </inkml:context>
    <inkml:brush xml:id="br0">
      <inkml:brushProperty name="width" value="0.2" units="cm"/>
      <inkml:brushProperty name="height" value="0.2" units="cm"/>
      <inkml:brushProperty name="color" value="#66CC00"/>
    </inkml:brush>
  </inkml:definitions>
  <inkml:trace contextRef="#ctx0" brushRef="#br0">1 18 432,'0'0'544,"0"0"-112,0 0-176,0 0-112,0 0-144,0 0-40,0 0-288,44-17-72,-23 24-96</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6.326"/>
    </inkml:context>
    <inkml:brush xml:id="br0">
      <inkml:brushProperty name="width" value="0.2" units="cm"/>
      <inkml:brushProperty name="height" value="0.2" units="cm"/>
      <inkml:brushProperty name="color" value="#66CC00"/>
    </inkml:brush>
  </inkml:definitions>
  <inkml:trace contextRef="#ctx0" brushRef="#br0">0 37 248,'0'0'96,"0"0"-63,0 0-13,0 0-5,0 0 17,10-6 21,27-17 6,-37 23-53,0 0 0,1-1 1,-1 1-1,0 0 0,1 0 0,-1 0 0,1-1 0,-1 1 0,0 0 0,1 0 1,-1 0-1,1 0 0,-1 0 0,0 0 0,1 0 0,-1 0 0,1 0 1,-1 0-1,0 0 0,1 0 0,-1 0 0,1 0 0,-1 0 0,0 0 1,1 0-1,-1 0 0,0 1 0,1-1 0,-1 0 0,0 0 0,1 0 0,-1 1 1,0-1-1,1 0 0,-1 0 0,0 1 0,1-1 0,-1 0 0,0 1 1,0-1-1,0 0 0,1 1 0,-1-1 0,0 1 0,0-1 0,0 0 1,0 1-1,0-1 0,1 1-6,1 15 146,-2-16-145,0 152 258,0-152-257,0 0-1,0 0 1,-1 0 0,1 0 0,0 0-1,0-1 1,0 1 0,0 0-1,0 0 1,0 0 0,0 0 0,0 0-1,-1 0 1,1 0 0,0 0 0,0 0-1,0 0 1,0 0 0,0 0-1,0 0 1,0 0 0,-1 0 0,1 0-1,0 0 1,0 0 0,0 0 0,0 0-1,0 0 1,0 0 0,-1 0-1,1 0 1,0 0 0,0 0 0,0 0-1,0 1 1,0-1 0,0 0 0,0 0-1,0 0 1,0 0 0,-1 0-1,1 0 1,0 0 0,0 0 0,0 0-1,0 1 1,0-1 0,0 0-1,0 0 1,0 0 0,0 0 0,0 0-1,0 0 1,0 0 0,0 1-2,-2-19-90,7 5 82,1-1 0,0 1 0,1 0 0,1 1 0,0-1 0,0 2-1,2-1 1,-1 1 0,1 1 0,1-1 0,0 2 0,6-5 8,-16 13-5,0 0 0,1 0 0,-1 0 0,1 1 0,-1-1 1,1 0-1,-1 0 0,1 1 0,0-1 0,-1 1 0,1-1 0,0 1 0,-1 0 0,1 0 1,0 0-1,-1 0 0,1 0 0,0 0 5,-1 0 6,0 1 0,-1-1 0,1 1 0,0-1 0,0 1 0,0-1 0,0 1 0,-1-1 0,1 1 0,0 0 0,-1 0 0,1-1 0,-1 1 0,1 0 0,-1 0 0,1 0 0,-1 0 0,1-1 0,-1 1 0,0 0 0,1 0 0,-1 1-6,2 8 71,-1-1 0,0 1 0,-1 0-1,0-1 1,-1 10-71,0 3-19,1 65-964,0-79 624</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7.220"/>
    </inkml:context>
    <inkml:brush xml:id="br0">
      <inkml:brushProperty name="width" value="0.2" units="cm"/>
      <inkml:brushProperty name="height" value="0.2" units="cm"/>
      <inkml:brushProperty name="color" value="#66CC00"/>
    </inkml:brush>
  </inkml:definitions>
  <inkml:trace contextRef="#ctx0" brushRef="#br0">21 0 312,'0'0'574,"0"0"-221,0 0-246,0 0-77,0 0 12,0 0 68,1 10 9,8 67 117,-2 45-236,6 14 39,-22 20 210,-7-165-284,9-21-48,0 1-1,2-1 0,2-1 0,0 1 0,2 0 0,2-1 0,1-1 84,-2-20-35,0 44 39,0 1 0,1 0 1,-1 0-1,1-1 0,1 1 1,-1 0-1,1 0 0,1 0 0,-1 1 1,1-1-1,0 1 0,1-1 1,-1 1-1,1 0 0,2-2-4,-1 3-4,-1 1 1,0 1-1,1-1 0,-1 1 0,1-1 0,0 1 1,0 1-1,1-1 0,-1 1 0,0 0 0,1 0 0,-1 0 1,1 1-1,0 0 0,-1 0 0,1 0 0,0 1 0,0 0 1,1 0 3,-6 0-1,1 1 1,-1-1 0,0 1 0,1-1-1,-1 1 1,0-1 0,0 1-1,1 0 1,-1-1 0,0 1 0,0 0-1,0 0 1,0 0 0,0 0-1,0 0 1,0 0 0,0 0 0,-1 1-1,1-1 1,0 0 0,-1 0-1,1 1 1,-1-1 0,1 0 0,-1 1-1,1-1 1,-1 0 0,0 1 0,0-1-1,0 1 1,0-1 0,0 1 0,1 56 50,-1-45-42,0-4 6,0 0 1,-1 0-1,0 1 0,-1-1 0,1 0 1,-2 0-1,0 0 0,0-1 0,0 1 1,-1-1-1,-2 3-14,3-6-2,0-1 1,-1 1-1,1-1 0,-1 1 1,0-1-1,-1 0 0,1-1 1,0 1-1,-1-1 0,0 0 1,0 0-1,0 0 0,0-1 1,0 0-1,-1 0 0,1 0 1,-1-1-1,1 1 0,-2-1 2,-2 0-976,9-4 288</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7.649"/>
    </inkml:context>
    <inkml:brush xml:id="br0">
      <inkml:brushProperty name="width" value="0.2" units="cm"/>
      <inkml:brushProperty name="height" value="0.2" units="cm"/>
      <inkml:brushProperty name="color" value="#66CC00"/>
    </inkml:brush>
  </inkml:definitions>
  <inkml:trace contextRef="#ctx0" brushRef="#br0">5 21 488,'0'0'332,"0"0"-72,0 0-121,0 0-80,0 0-2,-1 8 66,-2 93 33,3-100-158,0-1 1,1 1-1,-1-1 1,0 1 0,1-1-1,-1 1 1,0-1-1,1 1 1,-1-1 0,1 1-1,-1-1 1,1 0-1,-1 1 1,1-1-1,-1 0 1,1 1 0,-1-1-1,1 0 1,-1 0-1,1 0 1,-1 1 0,1-1-1,0 0 1,-1 0-1,1 0 1,-1 0-1,1 0 1,0 0 0,-1 0-1,1 0 1,-1 0-1,1-1 1,0 1 0,-1 0-1,1 0 1,-1 0-1,1-1 1,-1 1 0,1 0-1,-1-1 1,1 1 1,24-12-26,-20 7 8,-1-1 1,0 0 0,-1 0 0,0 0 0,0 0 0,0-1-1,0 1 1,-1-1 0,0 0 0,-1 0 0,1 1 0,-1-4 17,9-29-24,-10 43 56,0 0 0,0 0-1,0-1 1,1 1 0,-1 0-1,1 0 1,0-1 0,0 1-1,0 0 1,1-1 0,0 3-32,-1-4-25,0 0 1,0 0-1,0 0 1,0 0-1,0 0 1,0 0 0,1 0-1,-1 0 1,1-1-1,-1 1 1,1-1-1,-1 1 1,1-1-1,0 1 1,0-1-1,0 0 1,0 0-1,0 0 1,0 0-1,0 0 1,0 0-1,0-1 1,0 1 0,2 0 24,25-2-654,-20 0 310</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7.993"/>
    </inkml:context>
    <inkml:brush xml:id="br0">
      <inkml:brushProperty name="width" value="0.2" units="cm"/>
      <inkml:brushProperty name="height" value="0.2" units="cm"/>
      <inkml:brushProperty name="color" value="#66CC00"/>
    </inkml:brush>
  </inkml:definitions>
  <inkml:trace contextRef="#ctx0" brushRef="#br0">1 121 96,'0'0'185,"0"0"-50,0 0 13,2-18-7,-1-5-88,-1 13 2,1-1-1,0 1 1,0-1-1,1 1 1,1 0 0,2-8-55,-7 104 1322,1-16-1371,1 31 29,0-100-25,0 0-1,0 0 1,0 0 0,0 0-1,0 0 1,0 1 0,1-1-1,-1 0 1,0 0 0,1 0-1,-1-1 1,1 1 0,-1 0-1,1 0 1,-1 0 0,1 0-1,0 0 1,1-1 0,-2 1-1,1 0 1,0 0 0,0-1-1,0 1 1,0-1 0,-1 1-1,1-1 1,0 1 0,0-1-1,0 1 1,0-1 0,0 0-1,0 0 1,1 1 45,2-1-843</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8.407"/>
    </inkml:context>
    <inkml:brush xml:id="br0">
      <inkml:brushProperty name="width" value="0.2" units="cm"/>
      <inkml:brushProperty name="height" value="0.2" units="cm"/>
      <inkml:brushProperty name="color" value="#66CC00"/>
    </inkml:brush>
  </inkml:definitions>
  <inkml:trace contextRef="#ctx0" brushRef="#br0">0 29 584,'0'0'496,"0"0"-272,0 0-160,0 0-32,0 0-48,0 0 32,117-29-32,-109 29-176,1 6-176,-9 6-152</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9.989"/>
    </inkml:context>
    <inkml:brush xml:id="br0">
      <inkml:brushProperty name="width" value="0.2" units="cm"/>
      <inkml:brushProperty name="height" value="0.2" units="cm"/>
      <inkml:brushProperty name="color" value="#66CC00"/>
    </inkml:brush>
  </inkml:definitions>
  <inkml:trace contextRef="#ctx0" brushRef="#br0">26 33 216,'0'0'275,"0"0"-5,0 0-28,0 0 70,0 0-67,0 0-58,0-7-46,0-18-55,0 47 8,0 58 34,-17 156-565,15-236-24,-5 0-69</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0.360"/>
    </inkml:context>
    <inkml:brush xml:id="br0">
      <inkml:brushProperty name="width" value="0.2" units="cm"/>
      <inkml:brushProperty name="height" value="0.2" units="cm"/>
      <inkml:brushProperty name="color" value="#66CC00"/>
    </inkml:brush>
  </inkml:definitions>
  <inkml:trace contextRef="#ctx0" brushRef="#br0">0 10 192,'0'0'488,"0"0"-312,0 0-104,0 0-72,0 0 0,0 0 16,125-10-40,-104 10-64,1 0-88,-5 2-216</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0.335"/>
    </inkml:context>
    <inkml:brush xml:id="br0">
      <inkml:brushProperty name="width" value="0.2" units="cm"/>
      <inkml:brushProperty name="height" value="0.2" units="cm"/>
      <inkml:brushProperty name="color" value="#008C3A"/>
    </inkml:brush>
  </inkml:definitions>
  <inkml:trace contextRef="#ctx0" brushRef="#br0">366 1 288,'0'0'710,"0"0"-420,0 0-184,0 0 4,0 0-20,-3 19-16,-4 90 16,6-46 55,-5 1-1,-1 0 0,-3-2-144,3-30 39,-3-1-1,1-1 1,-3 0-1,1-1 0,-3 1 1,-2-2-39,8-12 16,0-2 0,-2 1 0,0-1 0,-1 0 0,-1-1 0,1-2 0,-2 1 0,2-1 0,-3-1 0,1 1 0,-11 5-16,19-15 2,-1 3 0,1-3 0,0 1 0,0-1 0,-1 1 0,0 0 0,1-2-1,-1 1 1,0-1 0,1 0 0,-5 0-2,9-1-10,-1 1-1,1 0 0,-2 0 0,2 0 0,-1-2 1,1 2-1,-1 0 0,1-2 0,0 2 0,-1-1 1,1-1-1,-1 2 0,1-1 0,-1-1 1,1 2-1,0-2 0,-1 1 0,1-1 0,-1 1 1,2-1-1,-1 1 0,0-1 0,1 0 0,-2 1 1,2-1-1,-1 1 0,1-1 0,-2 0 1,2-1-1,0 2 0,0-1 0,-1 1 0,1-1 1,0-1-1,0 1 11,0-28-468,0 0-394</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0.736"/>
    </inkml:context>
    <inkml:brush xml:id="br0">
      <inkml:brushProperty name="width" value="0.2" units="cm"/>
      <inkml:brushProperty name="height" value="0.2" units="cm"/>
      <inkml:brushProperty name="color" value="#66CC00"/>
    </inkml:brush>
  </inkml:definitions>
  <inkml:trace contextRef="#ctx0" brushRef="#br0">1 1 208,'0'0'104,"0"0"-8,0 0-40,0 0 136,0 0 24,0 0-24,0 0 40,60 33-168,-30-33 80,-8 0-144,0 0 0,-9 0-48,0 0-96,4 0-240,-9 0-136</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1.084"/>
    </inkml:context>
    <inkml:brush xml:id="br0">
      <inkml:brushProperty name="width" value="0.2" units="cm"/>
      <inkml:brushProperty name="height" value="0.2" units="cm"/>
      <inkml:brushProperty name="color" value="#66CC00"/>
    </inkml:brush>
  </inkml:definitions>
  <inkml:trace contextRef="#ctx0" brushRef="#br0">5 171 192,'0'0'157,"0"0"89,0 0 22,0 0-51,0 18-79,0 149 82,-2-243-138,0 37-71,2 1-1,1 0 0,4-17-10,-4 49 2,0 1 0,1-1 0,0 1 0,0-1 0,0 1 0,1 0 0,0 0 0,0 0 0,0 0 0,0 0 0,1 1 0,0 0 0,0-1 0,0 1 0,1 1 0,-1-1 0,1 1 0,0-1 0,0 1 0,0 1 0,0-1 0,0 1 0,1 0 0,0 0 0,0 0 0,-1 1 0,1 0 0,0 0 0,-1 0 0,1 1 0,0 0 0,3 0-2,-7 1 1,0 0-1,0 0 1,0 0 0,0 0 0,0 0-1,0 0 1,0 1 0,0-1-1,-1 1 1,1-1 0,0 1-1,-1-1 1,0 1 0,1 0-1,-1 0 1,0 0 0,0 0 0,0 0-1,0 0 1,0 0 0,0 0-1,-1 0 1,1 0 0,-1 1-1,0-1 1,1 2-1,6 61 209,-7-62-201,0 0 0,-1 0-1,1 0 1,-1 0 0,0 0 0,0 0 0,0 0 0,0 0 0,0-1 0,-1 1 0,1 0 0,-1-1 0,0 1 0,0-1-1,0 1 1,0-1 0,0 0 0,0 0 0,-1 0 0,1 0 0,-1 0 0,0-1 0,-2 2-8,-6 3-135,0-1 0,-1-1 0,1 1 0,-2-2 1,-5 2 134,-4-1-454</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3.177"/>
    </inkml:context>
    <inkml:brush xml:id="br0">
      <inkml:brushProperty name="width" value="0.2" units="cm"/>
      <inkml:brushProperty name="height" value="0.2" units="cm"/>
      <inkml:brushProperty name="color" value="#66CC00"/>
    </inkml:brush>
  </inkml:definitions>
  <inkml:trace contextRef="#ctx0" brushRef="#br0">185 348 504,'0'0'554,"0"0"-261,0 0-221,0 0-43,0 0 23,0 0 47,-1-4-61,1 0 0,0 0 1,-1 1-1,0-1 0,0 0 0,0 1 1,0-1-1,-1 1 0,0-1-38,-1 1-6,-10-6-5,0-1-1,1-1 0,0 1 1,1-2-1,0 1 0,1-2 0,0 1 1,1-2-1,1 1 0,0-1 0,0-1 12,2 1 54,1-1 0,0 1 0,1-1 0,1 0 0,0 0 0,1-1 0,1 1 0,0-15-54,1 30 1,1-1 0,-1 0 0,0 0-1,1 0 1,-1 1 0,1-1-1,-1 0 1,1 0 0,0 1-1,-1-1 1,1 1 0,0-1 0,-1 0-1,1 1 1,0 0 0,0-1-1,0 1 1,-1-1 0,1 1-1,0 0 1,0-1 0,0 1 0,0 0-1,0 0 1,-1 0 0,1 0-1,0 0 1,0 0 0,0 0-1,0 0 0,35-1-73,-30 1 71,13 0-26,-10-1-15,0 1 0,-1 0 1,1 1-1,-1 0 1,1 0-1,4 2 43,-11-3-8,0 1 1,0-1-1,-1 1 1,1 0-1,0 0 0,-1 0 1,1 0-1,0 0 1,-1 1-1,1-1 1,-1 0-1,0 1 0,1-1 1,-1 1-1,0-1 1,0 1-1,0-1 1,0 1-1,0 0 0,-1 0 1,1-1-1,0 1 1,-1 0-1,1 0 0,-1 0 1,0 0-1,1 0 1,-1 0-1,0 0 1,0 0-1,0 0 8,-1 3-2,0 1 1,0 0-1,0-1 1,0 1-1,-1-1 0,0 1 1,0-1-1,-1 0 1,1 0-1,-1 0 0,0 0 1,-4 4 1,-51 59 68,16-21-14,20-21-14,13-16-25,1 0 1,0 0-1,1 1 1,0 0-1,-1 2-15,9-12 10,0 0-1,0-1 1,0 1-1,0 0 1,0-1 0,1 1-1,-1-1 1,0 0-1,0 1 1,0-1 0,0 0-1,0 1 1,1-1-1,-1 0 1,0 0-1,0 0 1,0 0 0,1 0-1,-1 0 1,0-1-1,0 1-9,35-1 210,28-14-140,-49 10-367,0 1 0,1 1 0,-1 0 0,0 1 0,7 0 297,-17 2-607</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4.284"/>
    </inkml:context>
    <inkml:brush xml:id="br0">
      <inkml:brushProperty name="width" value="0.2" units="cm"/>
      <inkml:brushProperty name="height" value="0.2" units="cm"/>
      <inkml:brushProperty name="color" value="#66CC00"/>
    </inkml:brush>
  </inkml:definitions>
  <inkml:trace contextRef="#ctx0" brushRef="#br0">108 25 168,'0'0'551,"0"0"-155,0 0-136,0 0-84,0 0-11,0 0-71,0-4-17,0-13 6,0 13 18,0 4-54,-10 1 30,4-1-71,1 1 0,0 1 0,-1-1 0,1 1 0,0 0 0,0 0 0,0 0 0,0 1 0,1 0 0,-1 0 0,-3 3-6,5-4-1,1 0-1,-1 0 1,1 0-1,-1 1 1,1-1-1,0 1 1,0 0-1,0-1 1,0 1-1,0 0 1,1 0-1,-1 0 1,1 0-1,0 1 1,0-1-1,0 0 1,0 1-1,1-1 0,-1 1 2,2-3 0,-1 0-1,0 0 1,1 0-1,-1 0 0,1 0 1,-1 0-1,1 0 0,0 0 1,-1 0-1,1 0 0,0-1 1,-1 1-1,1 0 0,0 0 1,0-1-1,0 1 0,0-1 1,0 1-1,0-1 0,0 1 1,0-1-1,0 1 1,33 12-8,-16-7 6,-8 0 7,0 0-1,0 0 1,-1 0-1,0 1 0,6 6-4,-14-11 2,1-1 0,0 1 0,0-1 0,-1 1 0,1 0-1,-1-1 1,1 1 0,-1 0 0,0 0 0,0 0-1,0 0 1,0 0 0,0 0 0,0 1 0,0-1-1,-1 0 1,1 0 0,-1 0 0,0 1 0,1-1 0,-1 0-1,0 1 1,0-1 0,-1 0 0,1 1 0,0-1-1,-1 0 1,0 0 0,1 0 0,-1 1 0,0-1-1,0 0-1,-4 2 8,0-1-1,1 1 0,-1-1 0,0-1 0,-1 1 0,1-1 0,0 0 0,-1 0 1,0 0-1,1-1 0,-1 0 0,0 0 0,0 0 0,1-1 0,-2 0-7,6 0-15,1 0 0,-1 0 0,1 0 0,-1 0 0,1 0 0,-1-1 0,1 1 0,-1 0 0,1 0 0,-1-1 0,1 1 0,-1 0 0,1-1 0,-1 1 0,1 0 0,0-1 0,-1 1 0,1-1 0,-1 1 0,1-1 0,0 1 0,0-1 0,-1 1 0,1-1 0,0 1 0,0-1 0,0 1 0,-1-1 0,1 1 0,0-1 0,0 0 0,0 1 0,0-1 0,0 1 0,0-1 0,0 1 0,0-1 0,0 0 0,1 1 0,-1-1-1,0 1 1,0-1 0,0 1 0,1-1 15,-1-5-219,0-13-592</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4.666"/>
    </inkml:context>
    <inkml:brush xml:id="br0">
      <inkml:brushProperty name="width" value="0.2" units="cm"/>
      <inkml:brushProperty name="height" value="0.2" units="cm"/>
      <inkml:brushProperty name="color" value="#66CC00"/>
    </inkml:brush>
  </inkml:definitions>
  <inkml:trace contextRef="#ctx0" brushRef="#br0">52 1 304,'0'0'491,"0"0"-24,0 0-175,0 0-191,0 0-50,0 0-34,0 8 20,0 47 21,2-28-4,-1-1 0,-1 1-1,-2 0 1,-1-1 0,0 1 0,-2-1 0,-2 0-1,-2 7-53,7-29-10,1-1-48,0 0 1,0 0-1,0-1 0,0 1 0,-1 0 0,1-1 1,-1 0-1,0 1 0,0-1 0,-1 1 58,-4-2-836</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5.016"/>
    </inkml:context>
    <inkml:brush xml:id="br0">
      <inkml:brushProperty name="width" value="0.2" units="cm"/>
      <inkml:brushProperty name="height" value="0.2" units="cm"/>
      <inkml:brushProperty name="color" value="#66CC00"/>
    </inkml:brush>
  </inkml:definitions>
  <inkml:trace contextRef="#ctx0" brushRef="#br0">1 46 376,'0'0'528,"0"0"-96,0 0-232,0 0-72,0 0-112,0 0 24,0 0-8,116-40-64,-90 36 56,0 4-24,-9-2 16,9 2 16,-5 0-32,-8 0-64,0 0-40,4 0-296,-4 0-352</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5.371"/>
    </inkml:context>
    <inkml:brush xml:id="br0">
      <inkml:brushProperty name="width" value="0.2" units="cm"/>
      <inkml:brushProperty name="height" value="0.2" units="cm"/>
      <inkml:brushProperty name="color" value="#66CC00"/>
    </inkml:brush>
  </inkml:definitions>
  <inkml:trace contextRef="#ctx0" brushRef="#br0">61 2 72,'0'0'341,"0"0"-50,0 0-43,0 0-24,0 0-68,0 0-41,0-1-40,-2 1-66,1 1 0,-1-1 0,1 1 0,-1-1 0,1 1 0,-1 0 0,1 0 0,-1 0 0,1 0 0,0 0 0,0 0 0,0 0 0,-1 1-9,-4 8 18,0 0-1,1 0 1,1 0 0,0 1 0,0 0-1,1-1 1,0 1 0,1 1-1,0-1 1,1 0 0,0 0 0,1 1-1,0-1 1,1 3-18,0-13 6,0 1 0,0-1 0,0 1 0,0-1 0,1 0 0,-1 0 0,0 1 0,0-1 0,1 0 0,-1 0-1,1 0 1,-1 0 0,1 0 0,0-1 0,-1 1 0,1 0 0,0-1 0,-1 1 0,1-1 0,0 0 0,-1 0 0,1 1 0,0-1 0,0 0 0,0 0 0,0-1-6,56 1 81,-51-1-73,-5 1-4,1 0 0,-1 0 0,0 0 0,0 0 0,0-1 0,0 1 0,0-1 0,0 0 0,0 0 0,0 1 0,0-1 0,0 0 0,-1-1 0,1 1 0,0 0 0,-1 0 0,1-1 0,-1 1 0,1-1 0,-1 1 0,1-1 0,-1 0 0,0 0 0,0 1 0,0-1 0,0 0 0,0 0 0,-1 0-1,1 0 1,0 0 0,-1 0 0,1 0 0,-1 0 0,0 0 0,0-1 0,0 1 0,0 0 0,0 0-4,0-3 13,-1 0-1,1 1 1,-1-1 0,0 0-1,0 1 1,-1-1-1,1 1 1,-1-1-1,0 1 1,0 0-1,-1 0 1,1 0 0,-1 0-1,0 0 1,0 0-1,-2-1-12,1 1-69,0 0 0,0 1 0,0-1 0,-1 1-1,0 0 1,0 0 0,1 1 0,-2-1 0,1 1 0,0 0 0,0 1-1,-1-1 1,-3 0 69,7 2-920</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5.726"/>
    </inkml:context>
    <inkml:brush xml:id="br0">
      <inkml:brushProperty name="width" value="0.2" units="cm"/>
      <inkml:brushProperty name="height" value="0.2" units="cm"/>
      <inkml:brushProperty name="color" value="#66CC00"/>
    </inkml:brush>
  </inkml:definitions>
  <inkml:trace contextRef="#ctx0" brushRef="#br0">1 0 304</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6.093"/>
    </inkml:context>
    <inkml:brush xml:id="br0">
      <inkml:brushProperty name="width" value="0.2" units="cm"/>
      <inkml:brushProperty name="height" value="0.2" units="cm"/>
      <inkml:brushProperty name="color" value="#66CC00"/>
    </inkml:brush>
  </inkml:definitions>
  <inkml:trace contextRef="#ctx0" brushRef="#br0">1 74 304,'146'-4'951,"-143"5"-940,-1 0-1,1 0 1,0 0-1,-1 0 1,1 0 0,-1 1-1,1-1 1,-1 1-1,0 0 1,1-1 0,-1 1-1,0 0 1,0 0 0,-1 0-1,1 1 1,0-1-1,-1 0 1,1 1 0,-1-1-1,0 1 1,1 0-1,-1-1 1,-1 1 0,1 0-1,0 1-10,3 6 61,-1 1 0,0-1-1,-1 1 1,-1 0 0,1 0-1,-2 1-60,-4 98 216,4-110-154,0 0 44,0-23 337,0-2-410,-1 13-23,0 1 0,1-1-1,0 1 1,1-1 0,1 0-1,0 1 1,0 0 0,1-1-1,0 1 1,1 0 0,0 0-1,1 1 1,1-1-10,-2 3-69,1 1-1,1-1 1,-1 1 0,1 0 0,0 0-1,1 0 1,0 1 0,0 0 0,0 1-1,1-1 1,0 1 0,0 1 0,0 0-1,0 0 1,8-2 69,2 2-911</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6.461"/>
    </inkml:context>
    <inkml:brush xml:id="br0">
      <inkml:brushProperty name="width" value="0.2" units="cm"/>
      <inkml:brushProperty name="height" value="0.2" units="cm"/>
      <inkml:brushProperty name="color" value="#66CC00"/>
    </inkml:brush>
  </inkml:definitions>
  <inkml:trace contextRef="#ctx0" brushRef="#br0">31 78 272,'0'0'263,"0"0"-30,0 0 23,0 0 10,0 0-22,0 0-106,0 0-35,18-2-38,-9 1-59,7-1 10,-1 0 0,1 0 0,-1-2 0,0 0 1,0 0-1,0-1 0,10-6-16,-25 11 0,1 0 1,-1 0-1,1-1 1,-1 1-1,1 0 0,-1 0 1,0-1-1,1 1 0,-1 0 1,1-1-1,-1 1 1,0 0-1,1-1 0,-1 1 1,0-1-1,0 1 1,1 0-1,-1-1 0,0 1 1,0-1-1,1 1 0,-1-1 1,0 1-1,0-1 1,0 1-1,0-1 0,0 1 1,0-1-1,0 1 0,0-1 1,0 1-1,0-1 1,0 1-1,0-1 0,-15-12-43,-26 0-46,35 12 98,-1 1 0,0 0 0,0 0 0,1 1 0,-1 0 0,0 0 0,0 1 0,1 0 0,-1 0 0,1 0-1,0 1 1,0 0 0,0 0 0,-1 1-9,4-2 12,-1 1 0,1 0-1,0 0 1,0 0 0,0 0 0,0 1-1,0-1 1,1 1 0,0 0-1,0 0 1,0-1 0,0 1 0,0 1-1,1-1 1,0 0 0,0 0 0,0 0-1,0 1 1,1-1 0,-1 0-1,1 1 1,0 0-12,0-2 1,0 0-1,0 1 0,0-1 1,0 0-1,1 0 1,-1 1-1,1-1 0,0 0 1,0 0-1,0 0 1,0 0-1,0 0 0,1 0 1,0 0-1,-1 0 0,1-1 0,1 1-25,0-1 0,0 0 0,1 1 0,-1-1 0,1-1 0,-1 1 0,1 0 0,-1-1 0,1 0 0,0 0 0,0 0 0,-1 0 0,5 0 25,62 7-1070,-39-6 564</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0.775"/>
    </inkml:context>
    <inkml:brush xml:id="br0">
      <inkml:brushProperty name="width" value="0.2" units="cm"/>
      <inkml:brushProperty name="height" value="0.2" units="cm"/>
      <inkml:brushProperty name="color" value="#008C3A"/>
    </inkml:brush>
  </inkml:definitions>
  <inkml:trace contextRef="#ctx0" brushRef="#br0">28 0 944,'0'0'552,"0"0"-152,0 0-304,0 0-88,0 0-8,0 0 0,-19 125 88,11-54-48,8 5-16,0-3 24,0-13-96,0-13 40,0-17 8,0-16-144,0-14-88,27-28-8,-3-18-72,-6-11-760</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6.845"/>
    </inkml:context>
    <inkml:brush xml:id="br0">
      <inkml:brushProperty name="width" value="0.2" units="cm"/>
      <inkml:brushProperty name="height" value="0.2" units="cm"/>
      <inkml:brushProperty name="color" value="#66CC00"/>
    </inkml:brush>
  </inkml:definitions>
  <inkml:trace contextRef="#ctx0" brushRef="#br0">138 345 288,'0'0'271,"0"0"-62,0 0-94,0 0 20,0 0 30,0 0 46,-19 10-45,-60 35-39,76-43-122,-1 1-1,1-1 1,0 0-1,0 1 1,0-1-1,0 1 1,0 0-1,1 0 1,-1 0-1,1 0 1,0 1 0,-1 1-5,2-4 1,1 0 1,-1 0 0,1 0-1,0 1 1,-1-1 0,1 0-1,0 0 1,0 1 0,0-1 0,0 0-1,0 1 1,0-1 0,1 0-1,-1 0 1,0 0 0,0 1 0,1-1-1,-1 0 1,1 0 0,-1 0-1,1 0 1,0 1 0,0-1-2,1 2-6,1-1 0,-1 1-1,1-1 1,0 0 0,0 0 0,0 0 0,0-1 0,0 1 0,0-1 0,0 1 0,0-1 0,1 0 0,-1 0-1,0-1 1,1 1 0,-1-1 0,1 1 0,0-1 6,2 0-16,-1-1-1,0 1 1,1-1-1,-1 0 1,0-1-1,0 1 1,0-1 0,0 0-1,0 0 1,0 0-1,0-1 1,-1 0-1,1 0 1,-1 0 0,4-4 16,0 0-33,-1-1 0,0 0 1,0 0-1,-1-1 1,0 0-1,-1 0 1,0 0-1,0-3 33,6-12-38,-2-1 1,-1 0-1,-1-1 1,-1 0-1,-1 0 1,-1-10 37,3-17 45,-2 3 1203,1-40-1248,-6 89 146,0 1-38,0 11-51,-11 143-63,4-87 51,3 23-45,4 84 24,0-173-82,0 1 0,0-1 0,0 1 1,0-1-1,0 1 0,0-1 0,-1 0 0,1 1 0,-1-1 1,1 0-1,-1 1 0,1-1 0,-1 0 0,0 1 0,1-1 1,-1 0-1,0 0 0,0 0 0,0 0 58,-11 9-1451</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28.949"/>
    </inkml:context>
    <inkml:brush xml:id="br0">
      <inkml:brushProperty name="width" value="0.2" units="cm"/>
      <inkml:brushProperty name="height" value="0.2" units="cm"/>
      <inkml:brushProperty name="color" value="#66CC00"/>
    </inkml:brush>
  </inkml:definitions>
  <inkml:trace contextRef="#ctx0" brushRef="#br0">1 68 64,'0'0'109,"0"0"-21,0 0-41,0 0 8,0 0 10,0 0-10,0 0 1,0 0-4,0 0 49,0 0 9,0 0 26,0 0-11,0 0 14,0 0-19,0 0-2,0 0-14,0 0-60,0 0-4,0 0-12,0 0-6,0 0-9,0 0 12,0 0 15,0 0-14,0 0-10,0 0 5,0 0-38,0 0 15,0 0-14,0 0 23,0 0 6,0 0 14,0 0-10,0 0-25,0 0 15,0 0-20,0 0 18,0 0-20,0 0 25,0 0 12,0 0 0,0 0-9,0 0 0,0 0-30,0 0-7,0 0 21,0 0-3,0 0 18,0 0 9,0 0-9,0 0-21,0 0-3,0 0-8,8 8-12,83-2 227,87-5-195,-77-2-18,566 3 440,-270-20-356,337 18 633,-733 0-675,-1 0-41,0 0-3,0 0-11,0 0 44,15 0 70,50 1-170,27-1 175,67-8-88,-2-6-62,98 6 62,-213 6 3,-1-2 1,16-4-4,32-3 33,86 1-49,-119 10 56,-11-1-88,0 2 1,33 5 47,-11 4-955,1-2 0,38-3 955,-106-5-1232</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30.667"/>
    </inkml:context>
    <inkml:brush xml:id="br0">
      <inkml:brushProperty name="width" value="0.2" units="cm"/>
      <inkml:brushProperty name="height" value="0.2" units="cm"/>
      <inkml:brushProperty name="color" value="#66CC00"/>
    </inkml:brush>
  </inkml:definitions>
  <inkml:trace contextRef="#ctx0" brushRef="#br0">11 8 96,'0'0'399,"0"0"-30,0 0-86,0 0 22,0 0 6,0 0-88,-11-7 266,24 21-489,1-1 0,1 0 1,0-1-1,0-1 0,1 0 0,1-1 0,0-1 0,0-1 0,9 4 0,31 17-50,41 23-148,-98-52 196,1 1-1,-1-1 0,0 1 0,1 0 0,-1-1 0,0 1 1,0-1-1,1 1 0,-1 0 0,0-1 0,0 1 0,0-1 1,0 1-1,0 0 0,0-1 0,1 1 0,-2 0 0,1-1 0,0 1 1,0 0-1,0-1 0,0 1 0,0 0 0,0-1 0,-1 1 1,1-1-1,0 1 0,-1-1 0,1 1 0,0 0 0,-1-1 0,1 1 1,-1-1 2,-12 20 37,-31 30 20,10-8-32,-3-2 1,-1-2 0,-43 33-26,71-64-1099,10-10 220</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0.397"/>
    </inkml:context>
    <inkml:brush xml:id="br0">
      <inkml:brushProperty name="width" value="0.2" units="cm"/>
      <inkml:brushProperty name="height" value="0.2" units="cm"/>
      <inkml:brushProperty name="color" value="#66CC00"/>
    </inkml:brush>
  </inkml:definitions>
  <inkml:trace contextRef="#ctx0" brushRef="#br0">150 31 192,'0'0'161,"0"0"-33,0 0-40,0 0-24,0 0 20,-5-27 1041,1 26-1129,0 0 1,-1 0-1,1 1 1,-1 0-1,1 0 1,-1 0-1,1 0 1,-1 1 0,1 0-1,-1 0 1,1 0-1,0 0 1,0 1-1,-1 0 1,1-1-1,0 1 1,1 1-1,-1-1 1,0 1-1,-3 2 4,2 0 1,0 0-1,1 0 0,-1 0 0,1 1 0,0 0 1,1 0-1,-1 0 0,1 0 0,0 0 0,0 1 1,1-1-1,0 1 0,0 1 0,1-5 0,1 0-1,-1 1 0,0-1 1,1 1-1,0-1 1,0 1-1,0-1 1,0 1-1,1-1 1,0 0-1,-1 1 1,1-1-1,0 0 1,0 1-1,1-1 1,-1 0-1,1 0 1,-1 0-1,1 0 1,0 0-1,0 0 0,1-1 1,-1 1-1,0-1 1,1 1-1,0-1 1,-1 0-1,1 0 1,0 0-1,0-1 1,0 1-1,0 0 1,1-1-1,1 1 1,8 3-31,1-1 0,0 0 0,-1-1 0,1-1-1,1 0 1,-1-1 0,14 0 31,-20-1-29,-1 0-1,1-1 1,-1 1 0,1-2 0,0 1-1,-1-1 1,0 0 0,1-1 0,-1 1-1,0-2 1,0 1 0,-1-1 0,1 0-1,-1 0 1,0 0 0,0-1-1,0 0 1,0-1 0,-1 1 0,0-1-1,0 0 1,-1 0 0,0-1 0,0 1-1,0-1 1,-1 0 0,1 0 0,-2 0-1,1 0 1,-1-1 0,0 1 0,-1 0-1,0-1 1,0 0 0,0 1-1,-1-5 30,-1 10 17,1 1-1,0-1 0,-1 0 1,1 0-1,-1 0 1,1 0-1,-1 1 0,0-1 1,0 0-1,0 1 0,0-1 1,0 1-1,0-1 0,0 1 1,0-1-1,-1 1 0,1 0 1,-1-1-1,1 1 0,-1 0 1,1 0-1,-1 0 1,0 0-1,1 1 0,-1-1 1,0 0-1,0 1 0,0-1 1,1 1-1,-1-1 0,0 1 1,0 0-1,-1 0-16,-1 0 7,1-1 1,0 1-1,0 0 1,-1 0-1,1 0 1,0 1-1,-1-1 0,1 1 1,0 0-1,0 0 1,0 0-1,0 0 1,0 0-1,0 1 0,0 0 1,0-1-1,0 1 1,1 0-1,-1 0 1,0 1-8,-2 4 17,-1 1 1,1-1 0,1 1 0,0 1-1,0-1 1,0 1 0,1-1 0,0 1 0,1 0-1,0 0 1,0 0 0,1 0 0,0 1 0,1-1-1,0 7-17,0-15 2,0 1-1,1-1 0,-1 0 0,1 1 1,-1-1-1,1 0 0,0 0 0,0 0 1,-1 1-1,1-1 0,0 0 0,0 0 1,0 0-1,0 0 0,0 0 0,0 0 0,0-1 1,1 1-1,-1 0 0,0 0 0,0-1 1,1 1-1,-1-1 0,0 1 0,1-1 1,-1 0-1,0 1 0,1-1 0,-1 0 1,1 0-1,-1 0 0,0 0 0,1 0 1,-1 0-1,0-1 0,2 1-1,2 0 1,0 0 1,0-1-1,-1 0 0,1 0 0,0 0 1,0 0-1,-1 0 0,1-1 0,0 0 1,2-2-2,6-6 1,-1-1 0,0 0 0,-1-1 0,0-1 0,-1 0 0,0 0 0,1-4-1,11-14 17,-18 119 69,-5-86-84,1-1-1,0 1 0,1-1 1,-1 1-1,0-1 1,0 1-1,1-1 0,-1 1 1,1-1-1,-1 0 0,1 1 1,-1-1-1,1 0 1,0 1-1,0-1 0,0 0 1,0 0-1,0 0 0,0 1 1,0-1-1,0 0 0,0 0 1,0-1-1,0 1 1,1 0-2,1 0-1,-1 0 0,1 0 0,0 0 0,0 0 0,0-1 0,-1 1 0,1-1 0,0 0 0,0 0 0,0 0 0,0 0 0,3-1 1,-1 0 2,1 0 0,0 0 0,-1 0 0,0-1 0,1 0 0,-1 0 0,0-1 0,0 1-1,0-1 1,0 0 0,0-1 0,-1 1 0,4-4-2,10-12-6,-15 16 2,0 0 0,0 1 1,-1-1-1,1 0 1,0 0-1,-1-1 1,0 1-1,0 0 0,0-1 1,0 0-1,0 1 1,-1-1-1,0 0 0,0 0 1,0 0-1,0-2 4,2-9-1,2 25 1,4 22 23,-8-27-17,0 1-1,0-1 1,0 1 0,1-1 0,0 0 0,0 0 0,0 0 0,3 4-6,-4-8 1,-1 1-1,1-1 1,0 0 0,0 0-1,0 0 1,0 0 0,1 1-1,-1-2 1,0 1 0,0 0-1,1 0 1,-1 0 0,0 0-1,1-1 1,-1 1 0,1-1-1,-1 1 1,0-1 0,1 0-1,0 1 1,-1-1 0,1 0-1,-1 0 1,1 0 0,-1 0-1,1 0 1,-1-1 0,1 1-1,-1 0 1,1-1 0,-1 1-1,1-1 1,-1 1 0,0-1-1,1 0 0,4-3 0,1-1 0,-2 0 0,1 0 0,0 0 0,-1 0-1,0-1 1,0 0 0,-1 0 0,1-2 0,14-17 31,-12 40-98,-1 0 1,0 0 0,-1 1-1,1 9 67,-2-7-537,-3-2-22</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1.334"/>
    </inkml:context>
    <inkml:brush xml:id="br0">
      <inkml:brushProperty name="width" value="0.2" units="cm"/>
      <inkml:brushProperty name="height" value="0.2" units="cm"/>
      <inkml:brushProperty name="color" value="#66CC00"/>
    </inkml:brush>
  </inkml:definitions>
  <inkml:trace contextRef="#ctx0" brushRef="#br0">31 4 304,'0'0'133,"0"0"-70,0 0 10,0 0 50,0 0-19,0-3 362,0 6 510,-13 322-832,13-212-235,0-113 64,0 0 0,0 1 0,0-1 0,0 0 0,0 1 0,0-1-1,0 1 1,0-1 0,0 0 0,-1 1 0,1-1 0,0 0 0,0 1 0,0-1 0,0 0 0,-1 1-1,1-1 1,0 0 0,0 1 0,0-1 0,-1 0 0,1 1 0,0-1 0,-1 0 0,1 0 0,0 1-1,-1-1 1,1 0 0,0 0 0,-1 0 0,1 0 0,0 0 0,-1 1 0,1-1 0,0 0 0,-1 0-1,1 0 1,-1 0 0,1 0 0,0 0 0,-1 0 0,1 0 0,-1 0 0,1 0 0,0 0 0,-1 0-1,1-1 1,0 1 0,-1 0 0,1 0 27,-4-3-836</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1.750"/>
    </inkml:context>
    <inkml:brush xml:id="br0">
      <inkml:brushProperty name="width" value="0.2" units="cm"/>
      <inkml:brushProperty name="height" value="0.2" units="cm"/>
      <inkml:brushProperty name="color" value="#66CC00"/>
    </inkml:brush>
  </inkml:definitions>
  <inkml:trace contextRef="#ctx0" brushRef="#br0">1 61 232,'0'0'331,"0"0"-111,0 0-5,0 0-3,0 0-3,0 0-24,6-14 89,-2 12-267,0 0-1,1 0 1,-1 0 0,0 0 0,1 1 0,-1 0 0,1 0-1,-1 0 1,1 1 0,4-1-7,11-2 17,45-8-305,0 2 1,1 4-1,23 2 288,-83 3-596</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2.105"/>
    </inkml:context>
    <inkml:brush xml:id="br0">
      <inkml:brushProperty name="width" value="0.2" units="cm"/>
      <inkml:brushProperty name="height" value="0.2" units="cm"/>
      <inkml:brushProperty name="color" value="#66CC00"/>
    </inkml:brush>
  </inkml:definitions>
  <inkml:trace contextRef="#ctx0" brushRef="#br0">0 16 272,'0'0'189,"0"0"-81,0 0-36,0 0 40,0 0 45,5 3-19,7 2-121,0 0 0,0-1 0,1-1 0,-1 0 0,1 0 0,0-1 0,0-1 0,0 0-1,0-1 1,11-1-17,-5 0-145,0-2 0,0 0 1,0-1-1,0 0 0,-1-2 0,0 0 0,4-3 145,-7 1-203</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2.472"/>
    </inkml:context>
    <inkml:brush xml:id="br0">
      <inkml:brushProperty name="width" value="0.2" units="cm"/>
      <inkml:brushProperty name="height" value="0.2" units="cm"/>
      <inkml:brushProperty name="color" value="#66CC00"/>
    </inkml:brush>
  </inkml:definitions>
  <inkml:trace contextRef="#ctx0" brushRef="#br0">103 95 160,'0'0'183,"0"0"59,0 0 4,0 0-66,0 0-27,0-1-144,0 1 0,0-1 0,0 1 0,0-1 0,-1 0 0,1 1 0,0-1 0,-1 1 0,1-1 0,0 1 0,-1-1 0,1 1 0,-1-1 0,1 1 0,0 0 0,-1-1 0,1 1 0,-1 0 0,0-1 0,1 1 0,-1 0 0,1-1 0,-1 1 0,0 0-9,-6 17-27,0 1-1,0 0 1,2 1-1,0-1 1,1 1-1,1 0 1,1 0 0,1 0-1,0 0 1,2 9 27,-1-21-818</inkml:trace>
  <inkml:trace contextRef="#ctx0" brushRef="#br0" timeOffset="1">0 16 112,'0'0'496,"0"0"-256,0 0-240,0 0-40,0 0-24,0 0 32,0 0-56,26-16-80,-13 18-48</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3.050"/>
    </inkml:context>
    <inkml:brush xml:id="br0">
      <inkml:brushProperty name="width" value="0.2" units="cm"/>
      <inkml:brushProperty name="height" value="0.2" units="cm"/>
      <inkml:brushProperty name="color" value="#66CC00"/>
    </inkml:brush>
  </inkml:definitions>
  <inkml:trace contextRef="#ctx0" brushRef="#br0">0 25 32,'0'0'332,"0"0"-59,0 0-54,0 0-9,0 0-20,0 0-102,6-5-54,-6 5-34,2-2 0,0 0-1,1 0 1,-1 0 0,0 0 0,1 0-1,-1 1 1,1-1 0,0 1 0,-1 0-1,1 0 1,3-1 0,-6 2 0,1 0 0,0 0 0,-1 0 0,1 1-1,-1-1 1,1 0 0,0 0 0,-1 0 0,1 1 0,-1-1 0,1 0-1,-1 0 1,1 1 0,-1-1 0,1 1 0,-1-1 0,1 0-1,-1 1 1,1-1 0,-1 1 0,0-1 0,1 1 0,-1 0 0,10 26 54,-6 14 61,-1-1 0,-2 40-115,-1-62 6,0-17-5,0-1 0,0 0 0,0 0 1,0 0-1,0 1 0,1-1 0,-1 0 1,0 0-1,0 0 0,0 0 0,0 1 0,0-1 1,0 0-1,0 0 0,1 0 0,-1 0 1,0 0-1,0 0 0,0 1 0,0-1 0,1 0 1,-1 0-1,0 0 0,0 0 0,0 0 1,0 0-1,1 0 0,-1 0 0,0 0 1,0 0-1,0 0 0,1 0 0,-1 0 0,0 0 1,0 0-1,0 0 0,1 0 0,-1 0 1,0 0-1,0 0 0,0 0 0,0 0 0,1 0 1,-1 0-1,0 0 0,0-1 0,0 1 1,0 0-1,1 0 0,-1 0 0,0 0 1,0 0-1,0-1 0,0 1 0,0 0 0,0 0 1,0 0-1,1 0 0,-1-1 0,0 1 1,0 0-1,0 0 0,0 0 0,0 0 0,0-1 1,0 1-1,0 0-1,10-11-17,13-31 19,-16 27 2,1-1 1,1 1-1,0 1 0,1 0 1,1 0-1,0 1 1,0 0-1,2 1 0,7-6-4,-20 18 2,1 0-1,-1 0 1,1 0-1,0 0 0,-1 0 1,1-1-1,-1 1 0,1 0 1,0 0-1,-1 0 1,1 1-1,-1-1 0,1 0 1,-1 0-1,1 0 0,0 0 1,-1 1-1,1-1 1,-1 0-1,1 0 0,-1 1 1,1-1-1,-1 0 0,1 1 1,-1-1-1,1 1 1,-1-1-1,0 0 0,1 1 1,-1-1-1,0 1 0,1-1 1,-1 1-1,0-1 1,1 1-1,-1 0 0,0-1-1,15 29 82,-10-17-63,-2-8-45,0 0-1,0 0 1,1-1-1,-1 1 1,1-1-1,-1 0 0,1 0 1,0 0-1,0-1 1,1 1-1,-1-1 1,0 0-1,1 0 1,0-1-1,-1 1 0,1-1 1,0 0-1,0 0 27,5 1-88,0-1 0,0 0 0,0-1-1,0 0 1,0 0 0,0-1-1,1-1 1,2 0 88,10-8-472</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3.646"/>
    </inkml:context>
    <inkml:brush xml:id="br0">
      <inkml:brushProperty name="width" value="0.2" units="cm"/>
      <inkml:brushProperty name="height" value="0.2" units="cm"/>
      <inkml:brushProperty name="color" value="#66CC00"/>
    </inkml:brush>
  </inkml:definitions>
  <inkml:trace contextRef="#ctx0" brushRef="#br0">137 96 64,'0'0'128,"0"0"21,0 0-37,0 0-22,0 0 6,1-15 56,2-47-13,-3 61-137,-1 0 1,1 0-1,0 0 1,-1 0-1,1 0 1,-1 0-1,1 0 1,-1 1-1,1-1 1,-1 0-1,1 0 1,-1 0-1,0 1 1,0-1-1,1 0 1,-1 1-1,0-1 1,0 1 0,0-1-1,0 1 1,1-1-1,-1 1 1,0-1-1,0 1 1,0 0-1,0 0 1,0 0-1,0-1 1,0 1-1,0 0 1,0 0-1,0 0 1,0 0-1,0 0 1,0 1-1,0-1 1,0 0 0,0 0-1,-1 1-2,-35 11 156,31-8-123,-1 0 0,1 1 0,0-1 1,1 1-1,-1 1 0,1-1 0,0 1 0,1 0 0,-1 1-33,3-4 1,0-1 0,0 1-1,0 1 1,1-1 0,-1 0 0,1 0-1,0 0 1,0 1 0,0-1 0,1 1 0,-1-1-1,1 0 1,0 1 0,0-1 0,0 1 0,0-1-1,1 1 1,-1-1 0,1 1 0,1 2-1,-1-4-17,0-1 1,0 0 0,0 1-1,0-1 1,1 0 0,-1 0 0,1 0-1,-1 0 1,1 0 0,-1 0-1,1 0 1,-1 0 0,1-1 0,0 1-1,-1-1 1,1 1 0,0-1-1,0 0 1,-1 1 0,1-1-1,0 0 1,0 0 0,-1 0 16,52-1-278,-38 0 168,-14 1 108,3 1-3,1-1 0,-1 0 0,1 0 0,0 0 0,-1 0 0,1-1 0,0 0 0,-1 0 0,1 0 0,-1 0 0,0-1-1,1 0 1,-1 0 0,0 0 0,0 0 0,2-3 5,-7 13 117,1-1-1,-1 1 1,1 0 0,0-1-1,1 1 1,0 3-117,0 12 30,-1 363 418,0-383-439,1 0 0,-1 0 0,0 0 0,-1 1 0,1-1 1,-1 0-1,1 0 0,-1 0 0,0 0 0,0 0 0,0 0 0,0-1 1,-1 1-1,1 0 0,-1-1 0,0 1 0,0 0-9,0-2 19,0 0 0,0 0-1,0 1 1,0-1 0,0-1-1,-1 1 1,1 0 0,0 0-1,-1-1 1,1 0 0,0 1 0,-1-1-1,1 0 1,0 0 0,-1 0-1,1 0 1,-1-1 0,1 1-1,0-1 1,-1 1 0,1-1 0,-1 0-19,0-1 3,0 1 0,0 0 1,0-1-1,1 0 0,-1 0 1,0 0-1,1 0 0,-1 0 1,1 0-1,0-1 0,0 1 1,0-1-1,0 0 0,0 1 1,0-1-1,1 0 0,-1 0 1,1 0-1,0 0 0,0-1-3,-3-6 3,1 0 0,1 0 0,0 0 0,0 0 0,0-9-3,2 2-69,0 0 1,1-1-1,1 1 1,1 1-1,0-1 1,1 0-1,1 1 1,1 0-1,0 0 1,1 0-1,1 1 1,0 0-1,1 0 1,0 1-1,1 0 1,6-5 68,11-15-886</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1.150"/>
    </inkml:context>
    <inkml:brush xml:id="br0">
      <inkml:brushProperty name="width" value="0.2" units="cm"/>
      <inkml:brushProperty name="height" value="0.2" units="cm"/>
      <inkml:brushProperty name="color" value="#008C3A"/>
    </inkml:brush>
  </inkml:definitions>
  <inkml:trace contextRef="#ctx0" brushRef="#br0">14 11 776,'0'0'496,"0"0"-110,0 0-198,0 0-50,0 0-103,3-2-75,-2 1 38,1-1 1,1 1-1,-2 1 0,0-2 0,2 2 1,-1-1-1,0 1 0,0 0 1,1-2-1,-2 2 0,2 0 0,-2 0 1,2 0-1,-2 0 0,2 0 0,-1 2 1,0-2-1,0 0 0,1 1 0,-2-1 1,2 2-1,-2-2 0,1 1 1,1 1 1,53 31 20,-55-31-20,20 12 3,1 2 1,-3 0-1,0 3 1,0-2-1,-2 3 0,0 1 1,0 0-1,-2 1 1,9 17-4,-17-26 10,0 0 0,-1-1 0,0 1 0,-2 1 0,2 0 0,-4-1 0,3 1 1,-3 0-1,1 1 0,-1 0 0,-1 0 0,-1-1 0,0 0 0,0 2 0,-1-2 0,-1 0 0,-1 1 0,1-1 0,-4 10-10,2-13 22,0 0-1,-2 0 0,0-2 1,1 2-1,-2-1 0,0-1 0,0 1 1,-1-2-1,0 1 0,0-1 1,-1 0-1,1-2 0,-1 2 1,-1-1-1,1-1 0,-4 0-21,2 1-47,1-3 0,-2 3 0,1-3 0,0-1 1,0 1-1,-2-1 0,2-2 0,-2 1 0,2 0 0,0-2 0,-2 0 0,2 0 0,-2-2 0,-8-1 47,-5-13-633,11-3-510</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4.500"/>
    </inkml:context>
    <inkml:brush xml:id="br0">
      <inkml:brushProperty name="width" value="0.2" units="cm"/>
      <inkml:brushProperty name="height" value="0.2" units="cm"/>
      <inkml:brushProperty name="color" value="#66CC00"/>
    </inkml:brush>
  </inkml:definitions>
  <inkml:trace contextRef="#ctx0" brushRef="#br0">0 160 384,'0'0'235,"0"0"-66,0 0-53,0 0 0,0 0-65,16-2 0,-5 0-47,-1 1 3,-1 0 1,1-1-1,0 0 1,-1 0 0,1-1-1,-1-1 1,0 1 0,0-2-1,0 1 1,0-1 0,7-6-8,-14 9-3,-1-1 1,0 1 0,1-1 0,-1 0 0,0 1 0,0-1 0,0 0 0,-1 1 0,1-1 0,0 0-1,-1 0 1,0 0 0,0 0 0,0 0 0,0-2 2,0 4 4,0 0 1,0 0-1,0-1 1,0 1-1,0 0 0,0 0 1,-1 0-1,1-1 0,0 1 1,-1 0-1,1 0 1,-1 0-1,1-1 0,-1 1 1,1 0-1,-1 0 1,0 0-1,0 0 0,1 0 1,-1 0-1,0 1 0,0-1 1,0 0-1,0 0 1,0 0-1,0 1 0,0-1 1,0 1-1,-1-1 0,1 1 1,0-1-1,0 1 1,0 0-1,-1-1-4,-3 1 6,0 1 0,0-1 0,1 1 0,-1 0 0,0 0 0,1 0 0,-1 1 0,1 0 0,-1 0 0,1 0 0,0 0 0,0 0 1,0 1-1,0 0 0,0 0 0,0 0 0,1 0 0,0 1 0,0 0 0,0-1 0,0 1 0,0 0 0,1 0 0,-1 0 0,1 1 0,0-1 0,0 1 0,1-1 0,0 1 0,-1 1-6,-1 2 8,0 1 0,1 0-1,0 0 1,0-1-1,1 1 1,0 1 0,1-1-1,0 0 1,0 0-1,1 1 1,0 2-8,0-8 2,0-1-1,0 0 1,0 0-1,0 0 1,1 0-1,-1-1 1,1 1-1,-1 0 1,1 0-1,0-1 1,0 1-1,0-1 1,0 0-1,1 0 1,-1 0-1,1 0 1,-1 0-1,1 0 1,0 0-1,0-1 1,0 1-1,-1-1 1,1 0-1,1 0 1,-1 0-1,0-1 1,0 1-1,0-1 1,0 1-1,0-1 1,1 0-1,-1 0 1,0 0-2,3 0-4,1 0 0,-1-1 0,0 1 1,0-1-1,0 0 0,0-1 1,0 0-1,0 1 0,-1-2 0,1 1 1,0-1-1,-1 0 4,6-5-10,-1 0 1,0 0-1,0-1 0,8-10 10,-16 16 1,25-32-4,-25 31 3,1 0 0,-1 0-1,0 0 1,1 1 0,0-1 0,0 1-1,0 1 1,0-2 0,0 1-1,1 1 1,0-1 0,-1 0 0,1 1-1,0 0 1,0 0 0,0 0-1,0 0 1,1 1 0,-1 0 0,0-1-1,1 2 1,-1-1 0,3 0 0,-5 1 2,0 1 0,1-1 1,-1 0-1,0 1 1,0-1-1,0 1 1,0 0-1,0 0 0,0 0 1,0 0-1,0 0 1,0 0-1,0 0 0,0 1 1,0-1-1,-1 0 1,1 1-1,-1 0 1,1-1-1,0 2-2,2 3 17,-1-2 0,1 2 0,-1 0-1,-1 0 1,1 0 0,-1 1 0,1 4-17,2 8 39,-1 0 1,-1 1-1,-1 0 1,-1 17-40,-1-37 18,0 0 64,0 0 62,0-39 219,0 15-481,0 0 0,2 0 0,0 0 0,2 2 1,0-2-1,2 1 0,1 0 0,0 1 0,4-6 118,6-10-940</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2:44.077"/>
    </inkml:context>
    <inkml:brush xml:id="br0">
      <inkml:brushProperty name="width" value="0.2" units="cm"/>
      <inkml:brushProperty name="height" value="0.2" units="cm"/>
      <inkml:brushProperty name="color" value="#66CC00"/>
    </inkml:brush>
  </inkml:definitions>
  <inkml:trace contextRef="#ctx0" brushRef="#br0">129 985 88,'0'0'72,"0"0"11,0 0 47,0 0 22,1 0-9,0 0-1,0 0 0,1-1 0,-1 1 0,0-1 0,0 1 0,0-1 0,0 0 0,1 1 0,-1-1 0,0 0 0,0 0 0,0 0 0,-1 1 1,2-2-143,31-128 0,-16 69 1,-2 0 0,-3-1-1,0-23 0,-3-76 80,-8 133-115,2 1-1,1 0 0,4-11 36,7-51 94,-3 18-132,-8 51 59,0 0 0,-2 0 0,1-14-21,-3 33-5,0 0 1,0 1-1,1-1 0,-1 0 0,0 0 0,1 0 0,-1 1 1,0-1-1,1 0 0,-1 1 0,1-1 0,-1 0 1,1 1-1,0-1 0,-1 0 0,1 1 0,0-1 0,-1 1 1,1-1-1,0 1 0,0 0 0,-1-1 0,1 1 0,0 0 1,0-1-1,0 1 0,-1 0 0,1 0 0,0 0 5,30-5-32,-23 5 20,66-10-62,-1 4 0,33 3 74,-98 3-8,0 1 0,1 1 0,-1 0 0,0 0-1,0 1 1,5 1 8,38 11-20,201 12 21,-70-13-19,-84-7 54,10 5-36,-57-8-16,0-1 0,49-4 16,-35-1-65,28 5 65,234 13-165,-12-6-119,-1 1 207,-287-11 95,-11-1-17,0 1-1,0 1 1,0 0 0,3 2-1,-15-2-1,1 0 0,-1 0 0,0 0 0,1 1-1,-1 0 1,0 0 0,0 0 0,0 1 0,0-1-1,0 1 1,-1 0 0,1 0 0,-1 0 0,0 0 0,0 1-1,1 1 2,2 4 2,-1 0 0,0 1 0,0-1 0,-1 1-1,-1 0 1,1 1 0,-2-1 0,1 1 0,-1-1-1,0 10-1,1 25 16,-2-1-1,-2 4-15,0 1 30,1-49-30,2 54 11,-3-1 1,-2 0-1,-2 0 0,-3-1 1,-2 1-1,-3 1-11,1-5 10,1 0 0,3 4-10,1-10-22,-1 0 0,-15 40 22,18-62 16,0-1 0,1 0 1,-1 15-17,-10 46 0,-9 16 10,2 11-10,21-98 9,-15 84-18,9-44 14,-2 0 0,-12 33-5,13-50-16,1 1-1,2 0 0,-1 26 17,-1 5 53,-1 37-85,-2 18 57,8-102-24,1 0 1,1 0-1,0 1 0,2 1-1,-1-3-4,-1-1 1,0 0 0,-1 1 0,0-1-1,-2 1 4,-4 29 7,1-1 0,3 3-7,-6 40 17,4-41 3,4-25-34,-2-1 0,0 0-1,-6 19 15,8-38-3,-3 12 4,0-1 0,-1 0-1,0-1 1,-6 9-1,-2 27 63,-13 10-79,23-54 30,-1-1 1,0 1-1,0-1 0,0 0 0,0 0 1,0-1-1,-1 1 0,1-1 0,-1 0 1,1 0-1,-1 0 0,0-1 0,0 0 1,0 0-1,0 0 0,-3 0-14,-18 2 13,1-2 0,-23-1-13,22-1 89,-5 0-69,0-1 1,0-2-1,0-1 1,1-1-1,0-1 1,-2-3-21,-41-8 6,-2 3 0,-53-3-6,-60-12-40,62 6 69,-1 5 0,-1 6 1,-84 3-30,8 9-33,-276 4-72,358 11 77,81-7 20,-1-2 0,-18-2 8,58-3 2,0 0-1,1 0 1,-1 0-1,0 0 1,1 0-1,-1 0 1,0-1 0,1 1-1,-1-1 1,1 1-1,-1-1 1,1 0-1,-1 0 1,1 1-1,-1-1 1,1 0 0,0 0-1,0 0 1,-1-1-1,1 1 1,0 0-1,0 0 1,0-1-1,0 1 1,0 0 0,0-1-1,1 1 1,-1-1-1,0 1 1,1-1-1,-1 1 1,1-1-1,0 0 1,-1 1-1,1-1 1,0 0 0,0 1-1,0-1 1,0 0-1,0 1-1,-7-28 14,4 19-4,0-1 0,1 1-1,1-1 1,0 0 0,0 1 0,1-1-1,0 0 1,2-9-10,-1-15 14,17-85-56,-17 104 43,8-106 267,24-112-268,15-35-47,-38 229 71,2-1 0,14-32-24,-11 36 26,-2-1 0,-2 0 0,4-25-26,13-122 86,-25 160-98,0 1 0,-2-1 0,-2 1 0,-1-15 12,0-22 0,2-193 4,0 250-2,1 0-1,0 0 0,0 0 1,1 0-1,-1 0 0,1 0 1,0 0-1,0 0 0,0 1 1,0-1-1,1 1 1,-1 0-1,2-1-1,-1 1 0,0-1 0,-1 1 0,1-1 0,-1 0 0,0 0 0,0 0 0,0 0 0,0 0 0,-1 0 0,0 0 0,1-1 0,-2 1 0,1-2 0,3-58 35,3 0 1,2 1 0,10-33-36,2-13 39,-20 73-915,3 32-283</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2:46.086"/>
    </inkml:context>
    <inkml:brush xml:id="br0">
      <inkml:brushProperty name="width" value="0.2" units="cm"/>
      <inkml:brushProperty name="height" value="0.2" units="cm"/>
      <inkml:brushProperty name="color" value="#66CC00"/>
    </inkml:brush>
  </inkml:definitions>
  <inkml:trace contextRef="#ctx0" brushRef="#br0">1 6 264,'0'0'291,"0"0"-127,0 0-67,0 0 22,0 0 105,0 0-40,0 0-44,30 0-15,42-4-102,-1 3-1,0 3 0,6 3-22,87 5 53,-47-4 19,210 0-76,-39-2 0,-97 12 35,-53-4 29,27-6-60,-68-2-1,33 8 1,21 1-4,-58-13-38,-61-2 38,1 2 0,-1 2 0,1 1 4,122 13 18,-103-10-41,1-2 0,23-4 23,-75 0 18,-1 0-41,0 0-13,0 0-1,0 2-410,0 0-312</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2:59.221"/>
    </inkml:context>
    <inkml:brush xml:id="br0">
      <inkml:brushProperty name="width" value="0.2" units="cm"/>
      <inkml:brushProperty name="height" value="0.2" units="cm"/>
      <inkml:brushProperty name="color" value="#66CC00"/>
    </inkml:brush>
  </inkml:definitions>
  <inkml:trace contextRef="#ctx0" brushRef="#br0">1 194 64,'0'0'64,"0"0"84,0 0-20,0 0-9,0 0-50,0 0-4,0 0 31,0 0-5,0 0 24,0 0-47,0 0 11,0 0-34,0 0 32,0 0-27,0 0 6,0 0-4,0 0-3,0 0-17,0 0-8,0 0-36,0 0 35,0 0-22,0 0 16,0 0 6,0 0-6,0 0 11,0 0 40,0 0-34,0 0-57,0 0 19,0 0-19,0 0 29,0 0 24,0 0-4,0 0 0,0 0-44,0 0 22,0 0-30,0 0 42,0 0-13,0 0 13,0 0 39,0 0-30,0 0-48,0 0 25,0 0-18,0 0 37,0 0 0,0 0 9,0 0-57,0 0 16,0 0-18,0 0 17,0 0 53,0 0-26,0 0-50,0 0-23,0 0 15,0 0 59,0 0 12,0 0-4,0 0-43,0 0 11,0 0-21,0 0 8,0 0 33,0 0 34,0 0-31,0 0-38,0 0 15,0 0-16,0 0 27,0 0 18,0 0 6,0 0-3,0 0-43,0 0 11,0 0-21,0 0 14,0 0 46,0 0-8,0 0-13,0 0-39,0 0 10,0 0-5,0 0 18,0 0 22,0 0 0,0 0 5,0 0-40,0 0 11,0 0-18,0 0 11,0 0 11,0 0 36,0 0-4,0 0 3,0 0-55,0 0 24,0 0-19,0 0 35,0 0 31,0 0 26,0 0-38,0 0-9,0 0-46,1 0 24,0 0-10,-1 0-1,1 0 0,-1 0 1,1 0-1,-1 0 1,1 0-1,-1 0 0,1 0 1,-1 0-1,1-1 0,-1 1 1,1 0-1,-1 0 0,0-1 1,1 1-1,-1 0 1,1-1-1,-1 1 0,0 0 1,1-1-1,-1 1 0,0-1 1,1 1-1,-1 0 0,0-1 7,2 0-139,2 11 74,4 20 72,-3 0 0,0 0 0,-2 1 0,-1 0 0,-1-1 0,-4 28-7,2 6 32,-4-7-88,1-70-135,0 0 0,1 0 0,1 0 0,1 0 0,-1 0-1,2-6 192,0 0-133,-1-5 65,2 1-1,0-1 1,5-19 68,1 6 239,-2-1 0,-1 0 0,-1-31-239,-3 63 9,0-1 0,1 1 1,0 0-1,0 0 0,1-1 0,-1 1 0,1 0 0,1 0 0,-1 1 1,1-1-1,0 0 0,0 1 0,1 0 0,0 0 0,0 0 0,0 0 1,0 0-1,1 1 0,0 0 0,0 0 0,0 0 0,0 1 0,0-1 1,1 1-1,0 0 0,0 1 0,0 0 0,0 0 0,0 0 1,1 0-1,-1 1 0,0 0 0,0 0 0,1 1 0,1 0-9,-6 1-3,0-1 0,1 1-1,-1 0 1,1 1 0,-1-1 0,0 0-1,0 1 1,0-1 0,0 1 0,0-1-1,0 1 1,0 0 0,0 0 0,-1 0-1,1 0 1,-1 0 0,0 0 0,1 1-1,-1-1 1,0 0 0,0 2 3,22 52-29,-21-45 38,0 0 1,-1 0-1,0 1 1,-1-1-1,0 0 1,-1 2-10,1 12 26,-1-22-23,0 0 0,0 0 1,0 0-1,-1-1 1,1 1-1,-1-1 0,1 1 1,-1-1-1,0 1 0,0-1 1,0 0-1,0 0 1,0 0-1,-1 0 0,1 0 1,0 0-1,-1-1 1,0 1-1,1-1 0,-1 0 1,0 0-1,0 0 1,-1 1-4,-70 21 95,51-18-78,2-1 1,-1-1-1,0-2 0,1 0 1,-4-1-18,24 0 14,1 0-34,0 0 15,0 0-12,0 0 1,0 0 9,0 0 12,0 0 5,0 0-1,0 0-26,0 0-25,0 0 21,0 0-10,0 0 10,0 0 5,2 5 11,1 0 0,0 0 0,0 0 0,0 0 0,1-1 0,-1 1 1,1-1-1,0 0 0,1-1 0,3 4 5,14 15 26,90 109 18,-107-124-567,-5-6 162</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1.714"/>
    </inkml:context>
    <inkml:brush xml:id="br0">
      <inkml:brushProperty name="width" value="0.2" units="cm"/>
      <inkml:brushProperty name="height" value="0.2" units="cm"/>
      <inkml:brushProperty name="color" value="#66CC00"/>
    </inkml:brush>
  </inkml:definitions>
  <inkml:trace contextRef="#ctx0" brushRef="#br0">26 163 88,'0'0'205,"0"0"-114,0 0-54,0 0 22,0 0 49,0 0 48,4 0-22,16-1-21,-1 0 1,1-1-1,-1-1 1,1-1 0,4-3-114,13-1 5,-22 5 15,0 0 1,1-2-1,11-4-20,-26-32 83,-2 38-87,1 0 0,-1 0 0,0 0-1,0 0 1,0 0 0,0 0 0,-1 0 0,1 1 0,-1-1 0,1 0-1,-1 1 1,0 0 0,0-1 0,0 1 0,0 0 0,-1 0 0,1 0-1,-1 0 1,1 0 0,-1 1 0,1-1 0,-1 1 0,0 0 0,0 0-1,0 0 1,0 0 0,0 0 4,-9-3-1,1 1-1,0 0 1,0 1 0,-1 0-1,0 1 1,-6 0 1,13 1-2,0 1-1,1-1 1,-1 1-1,1 0 1,-1 0-1,1 1 1,-1 0 0,1-1-1,-1 1 1,1 1-1,0-1 1,0 0 0,0 1-1,1 0 1,-1 0-1,1 0 1,-1 1-1,1-1 1,0 1 0,0-1-1,-1 4 3,0-1 2,0 1 0,0 0 1,0 0-1,1 1 0,1-1 0,-1 1 0,1-1 0,0 1 0,1 0 0,0 0 1,0 0-1,0 3-2,2-6 4,0-1 0,-1 1 1,2 0-1,-1-1 0,0 1 1,1 0-1,0-1 0,0 0 1,0 1-1,1-1 0,-1 0 1,1 0-1,0-1 0,0 1 1,1 0-1,-1-1 1,1 0-1,-1 0 0,1 0 1,0 0-1,0-1 0,0 1 1,1-1-1,3 2-4,15 6-178,1-1 0,-1-1 0,1-1-1,8 1 179,-23-6-193,9 2-255</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2.348"/>
    </inkml:context>
    <inkml:brush xml:id="br0">
      <inkml:brushProperty name="width" value="0.2" units="cm"/>
      <inkml:brushProperty name="height" value="0.2" units="cm"/>
      <inkml:brushProperty name="color" value="#66CC00"/>
    </inkml:brush>
  </inkml:definitions>
  <inkml:trace contextRef="#ctx0" brushRef="#br0">166 16 280,'0'0'243,"0"0"-99,0 0 31,0 0-35,0 0-6,0 0-40,-5-15 215,-3 16-309,-1 0 0,1 1-1,0 1 1,-1 0 0,1 0 0,0 0 0,1 1 0,-1 0-1,1 0 1,0 1 0,0 0 0,0 0 0,0 1 0,1 0-1,0 0 1,0 0 0,1 1 0,0 0 0,0 0 0,1 0-1,-1 1 1,1-1 0,0 3 0,4-8 2,-1 0-1,0 0 1,1 0 0,0 1 0,-1-1-1,1 0 1,0 1 0,0-1-1,0 0 1,1 0 0,-1 1 0,0-1-1,1 0 1,0 0 0,-1 1 0,1-1-1,0 0 1,0 0 0,0 0-1,0 0 1,1 0 0,-1 0-2,2 1 2,0 0 1,0-1-1,0 1 0,0-1 1,1 0-1,-1 0 1,1 0-1,-1-1 0,1 1 1,-1-1-1,1 1 1,2-1-3,13 3-86,0-1 0,0-1 0,0-1 0,19 0 86,-32-1-55,48 0-633,-33 0 265</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3.024"/>
    </inkml:context>
    <inkml:brush xml:id="br0">
      <inkml:brushProperty name="width" value="0.2" units="cm"/>
      <inkml:brushProperty name="height" value="0.2" units="cm"/>
      <inkml:brushProperty name="color" value="#66CC00"/>
    </inkml:brush>
  </inkml:definitions>
  <inkml:trace contextRef="#ctx0" brushRef="#br0">30 110 32,'0'0'368,"0"0"-136,0 0-78,0 0-56,0 0 12,0 0-80,31 0-4,101 0-81,-130-1 47,-1 1 0,0 0 0,0-1 0,0 1 0,0-1-1,0 0 1,0 1 0,0-1 0,0 0 0,0 0 0,0 1 0,0-1 0,-1 0 0,1 0 0,0 0 0,0 0 0,-1 0 0,1 0 0,-1 0-1,1 0 1,-1-1 0,1 1 0,-1 0 0,0 0 0,1 0 0,-1 0 0,0-1 0,0 1 0,0 0 0,0 0 0,0 0 0,0-1 0,0 1-1,-1 0 1,1 0 0,0 0 8,0-2-1,0 0 0,-1 0 0,1 0 0,-1 0 0,1 0-1,-1 0 1,0 0 0,0 0 0,0 0 0,0 1 0,-1-1-1,1 0 1,-1 1 0,-1-3 1,-3 1 9,0 0 0,0 1-1,0 0 1,0 0 0,0 0 0,-1 1-1,1 0 1,-1 0-9,5 1 2,0 0-1,0 1 0,-1-1 1,1 1-1,0 0 1,-1-1-1,1 1 0,0 0 1,-1 0-1,1 1 1,0-1-1,-1 0 1,1 1-1,0-1 0,0 1 1,-1 0-1,1 0 1,0 0-1,0 0 1,0 0-1,0 0 0,0 1 1,0-1-1,-1 2-1,-25 28 33,23-26-21,-1 1-1,1-1 1,1 1 0,-1 0-1,1 0 1,0 0-1,0 0 1,1 1 0,0 0-1,0-1 1,0 1 0,1-1-1,-2 8-11,4-10 4,-1-1-1,0 1 1,1-1-1,0 1 1,0-1-1,0 1 1,0 0 0,0-1-1,1 1 1,-1-1-1,1 1 1,0-1-1,0 1 1,1-1-1,-1 0 1,1 1-1,0-1 1,-1 0 0,1 0-1,3 2-3,-2-1 9,1-2 0,-1 1 0,1 0 0,0-1 0,0 1 0,0-1 0,0 0 0,1-1 0,-1 1 0,0-1 0,1 0 0,-1 0 0,1 0 0,-1-1 0,1 1 0,4-1-9,-5 0 0,23 1-45,0 0 0,0-2 1,6-2 44,-24 2-78,-1-1 1,1 0-1,0 0 0,-1-1 1,0 0-1,0-1 0,0 0 1,0 0-1,0 0 0,-1-1 1,7-6 77,0-2-203</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3.406"/>
    </inkml:context>
    <inkml:brush xml:id="br0">
      <inkml:brushProperty name="width" value="0.2" units="cm"/>
      <inkml:brushProperty name="height" value="0.2" units="cm"/>
      <inkml:brushProperty name="color" value="#66CC00"/>
    </inkml:brush>
  </inkml:definitions>
  <inkml:trace contextRef="#ctx0" brushRef="#br0">1 237 128,'0'0'112,"0"0"32,0 0-80,0 0 24,0 0-80,0 0 112,13 0-72,-13 15 64,0 5 16,8 1-40,-8 0-56,0-2-8,9-1-48,-9-3 16,8 1-72,-8-5-304,0-5-128</inkml:trace>
  <inkml:trace contextRef="#ctx0" brushRef="#br0" timeOffset="1">78 1 312,'0'0'488,"0"0"-232,0 0-96,0 0-128,0 0-8,0 0-24,0 0-368,17 3 152,-12 13-192</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3.882"/>
    </inkml:context>
    <inkml:brush xml:id="br0">
      <inkml:brushProperty name="width" value="0.2" units="cm"/>
      <inkml:brushProperty name="height" value="0.2" units="cm"/>
      <inkml:brushProperty name="color" value="#66CC00"/>
    </inkml:brush>
  </inkml:definitions>
  <inkml:trace contextRef="#ctx0" brushRef="#br0">1 44 8,'0'0'305,"0"0"-142,0 0-92,0 0 41,0 0-36,6 7-11,3 8 17,1 0 0,-2 0 0,0 1-1,-1 0 1,-1 0 0,0 1 0,-1-1 0,-1 1-1,1 5-81,4 11 220,-1-26 118,4-20-114,3-14-172,19-38-92,26-68 40,-60 132-79,0 0 0,0 0 1,1 0-1,-1 0 0,0 0 1,1 0-1,-1 0 0,1 0 1,0 0-1,-1 0 0,1 0 1,0 0-1,-1 0 0,1 1 1,0-1-1,0 0 0,0 1 1,0-1-1,0 0 79,-1 3-619</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4.315"/>
    </inkml:context>
    <inkml:brush xml:id="br0">
      <inkml:brushProperty name="width" value="0.2" units="cm"/>
      <inkml:brushProperty name="height" value="0.2" units="cm"/>
      <inkml:brushProperty name="color" value="#66CC00"/>
    </inkml:brush>
  </inkml:definitions>
  <inkml:trace contextRef="#ctx0" brushRef="#br0">0 194 168,'0'0'269,"0"0"-50,0 0-56,0 0-59,0 0-4,20-8-7,-5 3-82,18-7 29,-1-1 0,0-2 0,19-12-40,-49 26-1,1 0 1,-1 0-1,0-1 0,0 1 0,0-1 1,0 1-1,0-1 0,-1 0 1,1 0-1,0 0 0,-1 0 1,1 0-1,-1 0 0,0 0 1,0 0-1,0-1 0,0 1 0,0 0 1,0-1-1,-1 1 0,1 0 1,-1-1-1,1 1 0,-1-1 1,0 1-1,0-1 0,0 1 1,0-1-1,-1 1 0,1-1 0,-1 1 1,1-1-1,-2-1 1,0 1-1,1 0 1,-1 0-1,0 1 0,0-1 1,-1 1-1,1-1 0,0 1 0,-1 0 1,0 0-1,1 0 0,-1 0 1,0 0-1,0 1 0,0-1 0,0 1 1,0 0-1,0 0 0,0 0 0,-1 0 1,1 0-1,0 1 0,-1 0 1,1-1-1,-3 1 1,2 1 4,0-1 0,0 1 0,0-1 0,0 1 0,0 1 0,0-1 0,0 0 0,0 1 0,1 0 0,-1 0 0,0 0 0,1 0 0,0 1 0,-1-1 0,1 1 0,0 0 0,0 0 0,1 0 0,-1 0 0,0 1 0,0 0-4,0 1 13,1-1 0,-1 1 0,1 0 0,0 0 0,0 0 0,0 0 0,0 0 0,1 0 0,0 0 0,0 0 0,1 1 0,-1-1 0,1 0 0,0 0 0,1 1 0,0 3-13,0-6 10,1 0-1,-1 0 1,1 0-1,-1-1 1,1 1-1,0-1 1,0 1-1,0-1 1,1 0-1,-1 0 1,0 1-1,1-2 1,0 1-1,-1 0 1,1 0-1,0-1 1,0 0-1,0 1 1,0-1-1,0 0 1,0-1-1,0 1 1,0 0-1,2-1-9,15 4 41,0-1-1,0-1 0,7-1-40,-23-1 4,2 1-1,25 0-85,1 0 0,0-2 0,0-1 0,0-2 82,-7-3-503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2.419"/>
    </inkml:context>
    <inkml:brush xml:id="br0">
      <inkml:brushProperty name="width" value="0.2" units="cm"/>
      <inkml:brushProperty name="height" value="0.2" units="cm"/>
      <inkml:brushProperty name="color" value="#008C3A"/>
    </inkml:brush>
  </inkml:definitions>
  <inkml:trace contextRef="#ctx0" brushRef="#br0">89 225 752,'0'0'144,"0"0"-64,0 120 120,-18-53 16,8 2-56,-9 2-112,5-7-8,5-7-40,-1-13-16,6-14-352,0-18-600</inkml:trace>
  <inkml:trace contextRef="#ctx0" brushRef="#br0" timeOffset="1">79 0 824,'0'0'560,"0"0"-480,0 0-80,0 0-168,0 0-216,0 0-208</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1.533"/>
    </inkml:context>
    <inkml:brush xml:id="br0">
      <inkml:brushProperty name="width" value="0.2" units="cm"/>
      <inkml:brushProperty name="height" value="0.2" units="cm"/>
      <inkml:brushProperty name="color" value="#008C3A"/>
    </inkml:brush>
  </inkml:definitions>
  <inkml:trace contextRef="#ctx0" brushRef="#br0">0 126 192,'0'0'135,"0"0"-102,23-12-17,71-43 37,-91 53-45,-2 0 0,2 1 0,-2 1 0,2-2 0,0 2 0,-2-1 0,2 1 0,0-2-1,0 2 1,0 0 0,-2 0 0,2 0 0,0 0 0,-1 0 0,1 0 0,-1 0 0,0 2-1,1-2 1,0 1 0,-1-1 0,0 2 0,1-1 0,-1-1 0,0 2 0,0 0 0,1-1-1,-2 1 1,2-1 0,-2 2 0,1-1 0,0 0-8,3 5 33,-1 1 0,0-1 0,-1 1 0,0 0 1,0 1-1,0-1 0,0 0 0,-1 1-33,4 10 45,10 33 103,-4 2 0,-1 0 0,-1 1 0,-3 1-1,-2-1 1,-3 0 0,-2 26-148,-9-176 332,-4 3-357,11 39 35,4-3 1,4-31-11,-5 67 1,3-2-1,0 0 1,1-1-1,2 3 1,-2-1 0,4 1-1,6-18 0,-13 35-67,0-2 1,1 2-1,0 0 0,-2-1 0,2 1 0,2 0 0,-3 0 1,1 0-1,0 0 0,1 1 0,-1-1 0,1 1 0,-1 1 1,1-1-1,0 0 0,-1 1 0,2-1 0,-1 1 1,3-1 66,13-1-994</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0.067"/>
    </inkml:context>
    <inkml:brush xml:id="br0">
      <inkml:brushProperty name="width" value="0.2" units="cm"/>
      <inkml:brushProperty name="height" value="0.2" units="cm"/>
      <inkml:brushProperty name="color" value="#66CC00"/>
    </inkml:brush>
  </inkml:definitions>
  <inkml:trace contextRef="#ctx0" brushRef="#br0">17 15 88,'0'0'47,"0"0"37,0 0 56,0 0 41,0 0 4,0 0-58,0-15 1053,0 395-1409,-6-376-220,-5-2-9</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0.759"/>
    </inkml:context>
    <inkml:brush xml:id="br0">
      <inkml:brushProperty name="width" value="0.2" units="cm"/>
      <inkml:brushProperty name="height" value="0.2" units="cm"/>
      <inkml:brushProperty name="color" value="#66CC00"/>
    </inkml:brush>
  </inkml:definitions>
  <inkml:trace contextRef="#ctx0" brushRef="#br0">3 32 264,'0'0'247,"0"0"-43,0 0 79,0 0-18,0 0-32,0 0-71,0 0-154,-1-1 0,1 1 0,0-1 0,0 1 0,-1 0 0,1-1 0,0 1 0,0-1 0,0 1 0,0-1 0,-1 1 0,1-1 0,0 1 0,0-1 0,0 1 0,0-1 0,0 1 0,0-1 0,1 1 1,-1-1-1,0 1 0,0-1 0,0 1 0,0-1 0,1 1 0,-1-1 0,0 1 0,0 0 0,1-1 0,-1 1 0,0-1 0,1 1 0,-1 0 0,0-1-8,21-4-178,1 1 0,-1 1 0,1 1 0,-1 1 0,1 1 0,-1 0 0,1 2 0,1 1 178,-8 2-507</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1.122"/>
    </inkml:context>
    <inkml:brush xml:id="br0">
      <inkml:brushProperty name="width" value="0.2" units="cm"/>
      <inkml:brushProperty name="height" value="0.2" units="cm"/>
      <inkml:brushProperty name="color" value="#66CC00"/>
    </inkml:brush>
  </inkml:definitions>
  <inkml:trace contextRef="#ctx0" brushRef="#br0">0 14 16,'0'0'72,"0"0"8,0 0 88,0 0-72,0 0-32,112-9 8,-86 7-8,0 0-16,-1 2-24,-3 0-48,-5 0 16,0 0-24,-4 0-160,0 0 56,4 0-56</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1.943"/>
    </inkml:context>
    <inkml:brush xml:id="br0">
      <inkml:brushProperty name="width" value="0.2" units="cm"/>
      <inkml:brushProperty name="height" value="0.2" units="cm"/>
      <inkml:brushProperty name="color" value="#66CC00"/>
    </inkml:brush>
  </inkml:definitions>
  <inkml:trace contextRef="#ctx0" brushRef="#br0">39 278 88,'0'0'181,"0"0"-21,0 0 62,0 0-22,0 0 0,0 0-104,-4 25 133,-1 37-127,-1-5 25,3 1 0,4 32-127,-15-108 236,11-4-252,0 0-1,2 0 0,0 0 0,2-1 0,1-11 17,20-113-122,-13 93 107,-4 18-1,-4 20 19,1 1 0,0 0 0,1-1 0,1 1 0,1 1 0,0-1 0,0 1 0,2 0 0,3-8-3,-8 21-5,0-1 1,0 1-1,1 0 1,-1-1-1,0 1 1,0 0-1,1 0 1,-1 0 0,0 1-1,1-1 1,-1 1-1,1-1 1,-1 1-1,1 0 1,-1 0-1,1 0 1,-1 0-1,1 0 1,-1 1 0,1-1-1,1 1 5,3 0 0,-1 0 0,1 1 0,-1 0-1,1 0 1,-1 1 0,0-1 0,6 4 0,-1 3-2,0-1 1,-1 1-1,1 1 0,-2 0 0,1 0 1,-2 1-1,1 0 0,-2 0 1,5 8 1,-9-14 4,0 1 1,0 0 0,-1-1 0,1 1 0,-1 0 0,-1 0 0,1 1 0,-1-1 0,0 0 0,0 0 0,-1 1 0,0-1 0,0 0 0,0 1-1,-1-1 1,0 0 0,0 1 0,-1-1 0,0 0 0,0 0 0,-2 5-5,0-5 7,1-2 1,0 1-1,-1 0 1,0-1-1,0 1 1,0-1-1,-1 0 1,1-1-1,-1 1 0,0-1 1,-5 3-8,-63 26 5,34-16 29,39-16-43,1 0 0,-1 0 0,0 0 0,0 0 0,0 0 0,0 0 0,0 0-1,1 0 1,-1-1 0,0 1 0,0 0 0,0 0 0,0 0 0,0 0 0,1 0-1,-1 0 1,0 0 0,0 0 0,0 1 0,0-1 0,1 0 0,-1 0 0,0 0 0,0 0-1,0 0 1,0 0 0,0 0 0,0 0 0,1 0 0,-1 0 0,0 0 0,0 0-1,0 1 1,0-1 0,0 0 0,0 0 0,0 0 0,0 0 0,1 0 0,-1 1 0,0-1-1,0 0 1,0 0 0,0 0 0,0 0 0,0 0 0,0 1 0,0-1 0,0 0-1,0 0 1,0 0 0,0 0 0,0 0 0,0 1 0,0-1 0,0 0 0,0 0-1,0 0 1,0 0 0,0 0 0,-1 1 0,1-1 0,0 0 0,0 0 0,0 0 0,0 0-1,0 0 1,0 0 0,0 1 9,12 1-413,5 0-305</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2.869"/>
    </inkml:context>
    <inkml:brush xml:id="br0">
      <inkml:brushProperty name="width" value="0.2" units="cm"/>
      <inkml:brushProperty name="height" value="0.2" units="cm"/>
      <inkml:brushProperty name="color" value="#66CC00"/>
    </inkml:brush>
  </inkml:definitions>
  <inkml:trace contextRef="#ctx0" brushRef="#br0">1 1 184,'0'0'520,"0"0"-112,0 0-248,0 0-16,0 0-120,0 0-16,0 0 40,0 25-48,0 2 32,0 2 24,0 2 8,0-2-40,0-2-24,0-4-40,0-3-128,0-5-368,0-5-32</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3.251"/>
    </inkml:context>
    <inkml:brush xml:id="br0">
      <inkml:brushProperty name="width" value="0.2" units="cm"/>
      <inkml:brushProperty name="height" value="0.2" units="cm"/>
      <inkml:brushProperty name="color" value="#66CC00"/>
    </inkml:brush>
  </inkml:definitions>
  <inkml:trace contextRef="#ctx0" brushRef="#br0">232 112 328,'0'0'289,"0"0"25,0 0-45,0 0-31,0 0-78,1-17-46,4-49-75,-4 64-39,-1 0-1,1 1 1,0-1 0,0 1 0,-1-1-1,1 1 1,0 0 0,0-1-1,1 1 1,-1 0 0,0-1-1,0 1 1,2 0 0,-2 0-1,0 0 1,1 0 0,-1 0 0,1 1-1,-1-1 1,1 0 0,0 1-1,-1-1 1,1 1 0,0 0-1,-1-1 1,1 1 0,0 0-1,-1 0 1,1 0 0,0 0 0,0 0-1,-1 0 1,1 1 0,0-1-1,-1 1 1,1-1 0,6 1-1,0-1 0,0 1 0,0 0-1,0 0 1,0 1 0,-1 0 0,1 0-1,0 1 1,-1 0 0,0 0 0,0 1-1,0 0 1,0 0 0,0 1 0,-1-1-1,0 1 1,0 1 0,0-1 0,-1 1-1,1 0 1,1 4 1,0-1-1,-1 1-1,0 1 1,0-1-1,-1 1 1,0 0-1,-1 0 1,0 1-1,-1-1 1,0 1-1,-1-1 1,-1 1-1,1 0 1,-2 8 1,1-13 7,-1 0 0,0 0 0,0 1 1,-1-1-1,0 0 0,0 0 0,-1 0 0,0 0 0,0 0 1,-1 0-1,1 0 0,-1-1 0,-1 1 0,0-1 0,0 0 0,0 0 1,0 0-1,-1 0 0,0-1 0,0 0 0,-1 0 0,-3 2-7,-3 2 5,-1-1 0,0 0 0,0-1 0,-1-1 1,0 0-1,-1-1 0,1 0 0,-1-1 0,0-1 0,-8 1-5,-1-1 10,1-1 0,-1 0 1,1-2-1,-1-1 0,1-1 0,-12-3-10,27 4 2,1 0 0,0-1 0,0-1 0,0 1 0,0-1-1,1 0 1,-1 0 0,1-1 0,-1 0 0,1 0 0,0-1 0,1 1-1,-4-4-1,9 7-5,0 1 0,0 0-1,0-1 1,0 1-1,0 0 1,0-1 0,0 1-1,0 0 1,0-1-1,0 1 1,0-1 0,0 1-1,0 0 1,0-1-1,0 1 1,0 0 0,1 0-1,-1-1 1,0 1-1,0 0 1,0-1 0,1 1-1,-1 0 1,0 0-1,0-1 1,1 1 0,-1 0-1,0 0 1,0 0-1,1-1 1,-1 1 0,0 0-1,1 0 1,-1 0-1,0 0 1,1 0 0,-1 0-1,0-1 1,1 1 5,15-5-249,-15 5 235,38-6-589</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3.890"/>
    </inkml:context>
    <inkml:brush xml:id="br0">
      <inkml:brushProperty name="width" value="0.2" units="cm"/>
      <inkml:brushProperty name="height" value="0.2" units="cm"/>
      <inkml:brushProperty name="color" value="#66CC00"/>
    </inkml:brush>
  </inkml:definitions>
  <inkml:trace contextRef="#ctx0" brushRef="#br0">203 121 120,'0'0'205,"0"0"-85,0 0-64,0 0-8,0 0 42,-4-17-12,-14-51 39,18 66-101,-1 0 1,0 0 0,1 0 0,-1 1 0,0-1 0,0 0 0,0 0 0,0 1 0,0-1 0,0 1 0,0-1 0,-1 1 0,1-1 0,-1 1 0,1 0 0,-1 0 0,1 0 0,-1-1 0,0 2 0,1-1 0,-1 0 0,0 0 0,0 0 0,0 1 0,0-1 0,1 1 0,-1 0-1,0-1 1,0 1 0,0 0 0,0 0 0,0 0 0,0 0 0,0 1 0,-1-1-17,-2 1 1,0 0 0,1 0-1,-1 1 1,0-1-1,0 1 1,1 0 0,-1 1-1,1-1 1,0 1 0,-3 1-1,0 2 7,1 1 1,0 0 0,0 0 0,0 0 0,0 0 0,1 1-1,1 0 1,-1 0 0,2 1 0,-1-1 0,1 1-1,0 0 1,0-1 0,1 1 0,1 0 0,-1 1-1,2-1 1,-1 0 0,1 0 0,0 0 0,2 5-8,-1-11-3,0-1 1,0 0 0,1 1 0,-1-1 0,1 0-1,0 0 1,0 0 0,0 0 0,0-1 0,0 1-1,0 0 1,0-1 0,0 1 0,1-1 0,-1 0-1,1 0 1,-1 0 0,1 0 0,-1 0 0,1-1-1,0 1 1,-1-1 0,1 1 0,0-1-1,-1 0 1,1 0 0,0 0 0,-1-1 0,2 1 2,2 0-5,1 0-1,-1-1 1,1 1 0,-1-1 0,1-1 0,-1 1 0,0-1 0,1 0 0,-1-1 0,0 1 0,4-4 5,-1-3 6,0-1 0,0 0 0,-1-1 1,-1 0-1,0 0 0,0-1 0,-1 0 1,-1 0-1,0 0 0,-1 0 1,1-6-7,1 3 59,1 23 254,2 17-355,-1-6 44,-3-8-31,1-1 0,0 0 0,0 0 0,2-1 0,-1 1 0,3 1 29,-7-8-82,0 0 0,1 0 0,-1 0 0,1 0 0,0 0 0,0-1 0,0 1-1,0-1 1,1 0 0,-1-1 0,0 1 0,1-1 0,-1 1 0,1-2 0,0 1 0,-1 0-1,3-1 83,9 0-309</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4.281"/>
    </inkml:context>
    <inkml:brush xml:id="br0">
      <inkml:brushProperty name="width" value="0.2" units="cm"/>
      <inkml:brushProperty name="height" value="0.2" units="cm"/>
      <inkml:brushProperty name="color" value="#66CC00"/>
    </inkml:brush>
  </inkml:definitions>
  <inkml:trace contextRef="#ctx0" brushRef="#br0">1 235 64,'1'-18'219,"2"-19"-127,14-143 1060,-17 180-1143,0 0 0,0 1 0,0-1-1,0 0 1,0 0 0,0 0 0,0 0 0,0 0 0,0 0 0,0 0-1,0 0 1,0 0 0,0 0 0,0 1 0,0-1 0,0 0 0,1 0-1,-1 0 1,0 0 0,0 0 0,0 0 0,0 0 0,0 0 0,0 0-1,0 0 1,0 0 0,0 0 0,0 0 0,1 0 0,-1 0 0,0 0-1,0 0 1,0 0 0,0 0 0,0 0 0,0 0 0,0 0 0,0 0-1,1 0 1,-1 0-9,4 21 65,2 33-52,-5 378-68,0-415-115,1 1 0,0-1 0,2 0 0,3 12 170,2 3-472</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4.679"/>
    </inkml:context>
    <inkml:brush xml:id="br0">
      <inkml:brushProperty name="width" value="0.2" units="cm"/>
      <inkml:brushProperty name="height" value="0.2" units="cm"/>
      <inkml:brushProperty name="color" value="#66CC00"/>
    </inkml:brush>
  </inkml:definitions>
  <inkml:trace contextRef="#ctx0" brushRef="#br0">0 113 184,'0'0'341,"0"0"-231,0 0-56,0 0-8,24 0 38,60 2 39,35 6-123,-61-4-171,39-2 171,-96-2 1,0-1 1,0 1 0,0 0-1,0-1 1,0 1-1,0-1 1,0 0 0,0 1-1,0-1 1,0 1-1,-1-1 1,1 0-1,0 0 1,0 1 0,-1-1-1,1 0 1,0 0-1,-1 0 1,1 0 0,-1 0-1,1 0 1,-1 0-1,0 0 1,1 0-1,-1 0 1,0 0 0,0 0-1,0 0 1,0 0-1,0 0 1,0-1 0,0 1-1,0 0-1,0-47 112,-1 33-91,1 14-17,1-1 0,-1 0-1,0 1 1,0-1 0,0 0 0,0 1-1,-1-1 1,1 1 0,0-1-1,-1 0 1,1 1 0,-1-1 0,1 1-1,-1-1 1,0 1 0,0-1 0,1 1-1,-1 0 1,-1-2-4,-1 2 6,0 0 1,0 0-1,0 0 0,0 1 0,1-1 1,-1 1-1,0 0 0,0-1 1,0 1-1,0 1 0,-2-1-6,0 1 7,0 0 0,0 0-1,0 1 1,0-1 0,0 1-1,0 0 1,0 0 0,1 1 0,-1 0-1,1-1 1,0 2 0,0-1-1,0 0 1,0 1 0,0 0 0,1-1-1,0 1 1,0 1 0,0-1-1,0 0 1,0 1 0,1 0 0,0 0-7,-5 9 19,0 0 1,1 0-1,1 0 0,0 1 1,1 0-1,1 0 1,-1 8-20,3-10-7,0-7 12,0 0-1,0 1 1,1-1-1,0 1 0,0 0 1,1-1-1,-1 1 0,2 1-4,-1-6 2,-1 0-1,1 0 0,0 0 0,0-1 0,0 1 0,1-1 0,-1 1 1,0-1-1,0 1 0,1-1 0,-1 0 0,1 1 0,-1-1 0,1 0 1,0 0-1,0 0 0,-1 0 0,1-1 0,0 1 0,0 0 0,0-1 1,0 1-1,0-1 0,-1 0 0,1 1 0,0-1 0,0 0 0,0 0 1,0 0-1,2-1-1,1 1-1,-1 0 0,0-1 0,1 1 0,-1-1 0,0 0 0,1 0 0,-1 0 0,0-1 0,0 0 0,0 0 0,0 0 0,0 0 0,-1 0 0,1-1 0,-1 1 0,1-1 0,-1 0 0,0 0 0,0-1 0,0 1 0,0-1 0,-1 1 0,0-1 0,1 0 0,-1 0 0,-1 0 0,1 0 0,0 0 1,-1 0-1,0 0 0,0 0 0,0 0 0,0-4 1,3-4 244,1 11-105,7 25-76,5 37-85,-9-30-49,1-1-1,11 22 72,-14-38-123,6 16-589</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38.290"/>
    </inkml:context>
    <inkml:brush xml:id="br0">
      <inkml:brushProperty name="width" value="0.2" units="cm"/>
      <inkml:brushProperty name="height" value="0.2" units="cm"/>
      <inkml:brushProperty name="color" value="#66CC00"/>
    </inkml:brush>
  </inkml:definitions>
  <inkml:trace contextRef="#ctx0" brushRef="#br0">13 35 176,'0'0'183,"0"0"-109,0 0-31,0 0 58,0 0-34,0-5 12,0-24 702,0 29-737,0 0 20,0 0-5,0 0 29,0 0 15,0 0-58,0 0 14,0 0-33,0 0-10,0 4 3,-13 303-1080,13-307 271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2.446"/>
    </inkml:context>
    <inkml:brush xml:id="br0">
      <inkml:brushProperty name="width" value="0.2" units="cm"/>
      <inkml:brushProperty name="height" value="0.2" units="cm"/>
      <inkml:brushProperty name="color" value="#008C3A"/>
    </inkml:brush>
  </inkml:definitions>
  <inkml:trace contextRef="#ctx0" brushRef="#br0">255 112 128,'0'0'513,"0"0"-96,0 0-71,0 0-115,0 0-132,0 0-9,-14-4 8,-45-17-10,54 21-84,3-2 0,-1 2 0,-1 0 0,1 0 0,-2 0 0,3 0 0,-1 0 0,-1 2 0,1-2 0,0 2 0,-1-2 0,1 1 0,0 1 0,0-1 0,-1 1 0,1-1 0,0 1 0,1 0 0,-1 1 0,1-2 0,0 3 0,-1-1 0,0-2 0,2 2 0,-2 1-4,-6 8 5,1 2 0,-1-1 0,2 1 1,0 1-1,0 2-5,-3 5 10,2-5 1,1 2 0,1 0 0,1-1 0,-1 2 0,2-1 0,1 0 0,0 2 0,0-2 0,3 1 0,-1 10-11,1-30-1,0 2 0,0 0 0,0-2-1,0 1 1,0-1 0,0 2-1,0-2 1,1 1 0,-1-1-1,0 2 1,0-2 0,0 2-1,0-2 1,2 1 0,-2-1-1,0 2 1,1-2 0,-1 1-1,0-1 1,2 0 0,-2 2 0,0-2-1,1 1 1,-1-1 0,1 0-1,-1 2 1,2-2 0,-2 0-1,1 0 1,-1 2 0,2-2 1,24-4-92,-19 1 71,-1 0 0,1 0 0,-1-2 0,-1 2 0,2-2 0,-1 1-1,0-1 22,4-8-2,-1 1-1,0-1 0,-1-1 0,-1-1 0,2 1 0,-4 0 1,2-2-1,-1 2 0,-2-2 0,1 0 0,-1 0 0,-1 1 1,-1-3-1,0 2 0,-1-1 0,1-5 3,-2 22 11,0 17-13,2 5 18,3 1 0,-1-1 0,2 0 0,-1-2 0,2 1-1,2 0 1,-1-1 0,10 16-16,-16-32-4,-1-1 1,1-2-1,0 3 0,0-1 0,-1-2 1,2 2-1,0-1 0,-2 1 1,2-1-1,0-1 0,0 1 0,0-1 1,-2 1-1,2 0 0,0-1 0,-1-1 1,3 2-1,-3-1 0,1-1 0,0 0 1,0 0-1,0 2 0,0-2 1,-1 0-1,3-2 0,-3 2 0,1 0 1,1-1 3,2-1-2,0 1 0,-1-3 1,0 3-1,0-2 1,-1 0-1,2-1 1,-2 1-1,0-1 0,1 0 1,-1 0-1,0 0 1,0 0-1,1-1 0,-1-3 2,10-16-9,0-1 0,-3 0 0,0-2 0,1-2 9,23-54 12,-24 154 55,-11-63-64,2 0 0,-1-2 1,0 2-1,1 0 0,-1-2 0,2 2 0,0-2 1,0 2-1,0-2 0,-1 1 0,4 2-3,-5-6-2,1-1 0,-1 1 0,2-1 0,-2-1 0,2 3 0,-1-3 0,0 1 0,0-1 0,1 1 0,-1-1-1,0 1 1,1-2 0,0 2 0,-1-1 0,0-1 0,1 2 0,-1-2 0,1 0 0,0 0 0,0 1 0,0-1 0,-1 0 0,1-1 0,0 1 0,-2 0 0,2 0 0,0-2 0,0 2-1,0-1 1,0-1 2,-1 0-4,1-1 0,0 2 0,0-2 0,0 1 0,-1-1 0,1 0-1,0-1 1,-2 1 0,2 0 0,-1 0 0,1 0 0,-2 0-1,0-1 1,1 0 0,-1 1 0,1-1 0,-1 0 0,0 1 0,-1-2-1,2 2 1,-2-2 0,0-1 4,4-67 131,-4 73-28,3 17-105,0 1 0,-1-3 0,3 3 0,0-2 0,0-1 0,2 3 0,-2-4 0,9 14 2,-7-16 2,-1-1-1,1 0 0,0 0 1,1-2-1,0 2 0,0-1 1,2-2-1,-2 1 0,2-1 0,0-2 1,8 9-2,-15-14-5,1 1 0,-1-1 1,0 1-1,0 0 0,0-1 1,1-1-1,-1 2 0,-1-2 1,3 1-1,-3-1 1,1 0-1,2 0 0,-3 0 1,1 0-1,1 0 0,-1-1 1,0 1-1,1-2 0,-1 2 1,0-1-1,1-1 0,-1 0 1,0 1-1,0-1 0,-1 1 1,1-1-1,0-1 0,0 1 1,-2-1-1,2 0 0,0 1 1,0-2 4,1-3 34,0-1 1,0 2-1,-1-2 1,0 0-1,0 0 0,0 1 1,-1-1-1,0 0 1,-1 0-1,1 0 1,-1-2-1,0 2 1,-1 1-1,0-3-34,26 7-101,-18 3 111,1 0 0,-1 0 1,1-2-1,-2 2 0,1-1 0,1-2 1,-1 1-1,-1-1 0,1 0 0,1 0-10,-6-1 1,0 3 0,-1-2-1,1 1 1,0-1-1,-2 0 1,2 1 0,0-1-1,-2 0 1,2 0-1,-1 0 1,-1-1 0,0 0-1,1 0 1,-1 1-1,1 0 1,-1-2-1,-1 2 1,1 0 0,-1-2-1,0 2 1,2-2-1,-2 2 1,0-2 0,0 2-1,-2-1 0,2-196-56,0 199 46,2-1-18,-2 1 0,0-1 1,0 0-1,0 2 0,0-1 0,0-1 1,0 1-1,0-1 0,0 1 1,0 1-1,-2-2 0,2 0 1,0 1-1,0-1 0,-1 2 0,1-1 1,-1-1-1,1 2 0,0-2 1,-2 1-1,2 1 0,-1-2 0,1 1 1,-2 1-1,1-2 0,0 1 28,-12-1-1156</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38.685"/>
    </inkml:context>
    <inkml:brush xml:id="br0">
      <inkml:brushProperty name="width" value="0.2" units="cm"/>
      <inkml:brushProperty name="height" value="0.2" units="cm"/>
      <inkml:brushProperty name="color" value="#66CC00"/>
    </inkml:brush>
  </inkml:definitions>
  <inkml:trace contextRef="#ctx0" brushRef="#br0">1 2 880,'0'0'416,"0"0"-216,0 0-144,0 0 16,0 0 48,0 0-64,0 0-40,8 0 24,-8 0-80,9 0 24,-1 0 16,1-2-160,4 2-144,-5 0-168,-3 0-112</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39.341"/>
    </inkml:context>
    <inkml:brush xml:id="br0">
      <inkml:brushProperty name="width" value="0.2" units="cm"/>
      <inkml:brushProperty name="height" value="0.2" units="cm"/>
      <inkml:brushProperty name="color" value="#66CC00"/>
    </inkml:brush>
  </inkml:definitions>
  <inkml:trace contextRef="#ctx0" brushRef="#br0">44 37 248,'0'0'253,"0"0"-17,0 0-39,0 0-43,0 0 20,0 0-28,-18 9-54,15-5-84,0 0 0,1 0 0,-1 1 1,1-1-1,0 1 0,0 0 0,0-1 0,0 1 0,1 0 0,0 0 0,0-1 0,1 1 0,-1 0 0,1 0 0,0 0 0,0 1 0,1-1 0,0 5-8,0-7 5,0 0 0,0 0 0,1 0 0,-1 0-1,1-1 1,0 1 0,-1 0 0,1-1-1,0 1 1,1-1 0,-1 1 0,0-1 0,1 0-1,-1 0 1,1 0 0,-1 0 0,1-1 0,0 1-1,0-1 1,0 0 0,0 1 0,0-1 0,0 0-1,0-1 1,1 1 0,-1-1 0,0 1 0,0-1-1,3 0-4,7 1 0,5 0-8,0 0 0,1-2 0,14-1 8,-29 1-2,0 1 0,0-1 0,0 0 1,1 0-1,-1 0 0,-1-1 1,1 0-1,0 1 0,0-1 0,-1 0 1,1-1-1,-1 1 0,1-1 0,-1 0 1,0 1-1,0-1 0,0-1 0,2-2 2,-3 0 26,-1 0-1,1 0 0,-1 0 1,0 0-1,-1-1 0,0 1 1,0 0-1,0 0 0,-1 1 1,1-2-1,-1 1 0,-1 0 1,1 0-1,-1 0 0,0 1 1,-1-1-1,-1-3-25,1 5 1,0 0 0,-1 1 0,1 0 0,-1 0 0,1 0 1,-1 0-1,0 1 0,0-1 0,0 1 0,-1 0 0,1 0 0,0 1 0,-1-1 0,1 1 0,-1 0 0,1 0 0,-1 0 0,0 1-1,-1-1-68,1 0-1,-1 1 0,0-1 1,0 1-1,0 1 1,1-1-1,-1 1 0,0 0 1,1 0-1,-1 1 0,0 0 1,1 0-1,0 0 1,-1 1 68,-12 10-610</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33.302"/>
    </inkml:context>
    <inkml:brush xml:id="br0">
      <inkml:brushProperty name="width" value="0.2" units="cm"/>
      <inkml:brushProperty name="height" value="0.2" units="cm"/>
      <inkml:brushProperty name="color" value="#66CC00"/>
    </inkml:brush>
  </inkml:definitions>
  <inkml:trace contextRef="#ctx0" brushRef="#br0">26 1 496,'0'0'379,"0"0"-132,0 0-63,0 0 70,0 0-39,-8 37 547,-4 113-1379,7 96 617,5-246-832</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34.037"/>
    </inkml:context>
    <inkml:brush xml:id="br0">
      <inkml:brushProperty name="width" value="0.2" units="cm"/>
      <inkml:brushProperty name="height" value="0.2" units="cm"/>
      <inkml:brushProperty name="color" value="#66CC00"/>
    </inkml:brush>
  </inkml:definitions>
  <inkml:trace contextRef="#ctx0" brushRef="#br0">312 1 160,'0'0'251,"0"0"-70,0 0-84,-20 9-25,-66 35 67,76-37-103,-1 1 0,1 0 0,0 1 0,0 0 0,1 1 0,1-1 0,-1 2 0,2-1 0,-1 1 0,1 1 0,1-1 0,0 1 0,1 0 0,0 0-36,0-1 20,-10 21 23,2 1 0,1 0 0,1 1 0,2 0 0,1 1 0,1 5-43,5-20 6,0 0-1,2 1 1,0-1-1,1 0 0,1 0 1,1 0-1,1 0 1,0 0-1,2-1 0,0 1 1,5 8-6,-2-9 11,0 0 1,2-1-1,0 0 1,1-1 0,1 0-1,0-1 1,1 0-1,1-1 1,1 0 0,0-2-1,0 0 1,2 0-12,-4-4-1,0-1-1,0 0 1,0-1 0,1-1-1,0-1 1,0 0 0,1 0 0,-1-2-1,1 0 1,0 0 0,0-2 0,0 0-1,0-1 1,0 0 0,0-2-1,4 0 2,-8-1 8,0 0 0,0-1 0,0-1 0,0 0 0,0 0 0,-1-1 0,0 0-1,3-4-7,84-64 10,-72 54-21,7-6 4,-1-1 1,-2-1 0,0-2 0,0-4 6,-22 24 7,0 0 0,0-1 0,-1 0 0,-1-1 0,0 0 0,0 0 1,-1 0-1,-1 0 0,0-1 0,-1 1 0,0-1 0,-1 0 0,0 0 0,-1-12-7,-1 12 9,1 5 18,0 0-1,-1-1 1,0 1-1,-1 0 1,1 0-1,-2 0 1,1 0-1,-1 0 0,0 0 1,-1 0-1,0 0 1,0 1-1,-1-1 1,0 1-1,0 0 1,-2-2-27,-16-19 54,0 2 0,-2 0 1,-1 2-1,-1 1 1,-1 0-1,-20-11-54,32 24-58,1 1 0,-2 1-1,1 0 1,-1 2 0,0-1 0,-1 2 0,0 0-1,0 1 1,0 1 0,0 0 0,0 1 0,0 1 0,-1 1-1,-2 0 59,-12 5-556</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30.068"/>
    </inkml:context>
    <inkml:brush xml:id="br0">
      <inkml:brushProperty name="width" value="0.2" units="cm"/>
      <inkml:brushProperty name="height" value="0.2" units="cm"/>
      <inkml:brushProperty name="color" value="#66CC00"/>
    </inkml:brush>
  </inkml:definitions>
  <inkml:trace contextRef="#ctx0" brushRef="#br0">9172 2797 184,'0'0'76,"0"0"-11,0 0 23,0 0 31,0 0 2,0 0-62,0 0 1,0 0-32,0 0 19,0 0 6,0 0 22,0 0 26,0 0-6,0 0-3,0 0-17,0 0 43,0 0-38,0 0 2,0 0-45,0 0 7,0 0-9,0 0 18,0 0 18,0 0-2,0 0-34,0 0-5,0 0 8,0 0 15,0 0-20,0 0-14,0 0 6,0 0-41,0 0 43,0 0-7,0 0-4,0 0 23,0 0 5,0 0 37,0 0 5,0 0-48,0 0 32,0 0-24,0 0 30,-39 0 128,-28-5-111,1-2-1,0-3 0,0-3 0,-8-5-92,12 3 61,-46-10-27,-18-5 70,-81-6-104,-26 11-43,30 5-191,-161-40 234,175 15-97,-53-25 97,-3 1-127,52 17 102,-12 0-19,-126-13 44,47 10 52,-360-71-127,277 57 156,200 37-130,-284-61 78,305 56-13,1-6 0,-6-9-16,-317-155 69,4 1 5,173 87-80,-142-52-8,-413-92 99,741 232-119,0-4 0,2-4-1,3-5 1,-89-53 34,-26-15 31,35 20-57,166 85 31,1-2 0,1 0-1,0 0 1,0-1 0,1 0-1,-10-12-4,20 20 15,1 1-4,0 1-46,0 0 28,0 0-10,0 0 44,0 0 19,0 0 28,0 0-2,0 0-43,0 0-32,0 0 43,0 0-50,0 0 35,0 0 0,0 0 54,0 0 61,0 0-60,0 0-24,0 0-8,0 0-79,0 0 46,0 0-44,0 0 22,0 0 44,0 0 9,0 0-8,-8 6-248,-36 97 83,27-68 138,2 0 0,1 2 0,2-1 0,2 1 0,-2 19-11,9-2 27,3-41 0,3-37-15,30-351-52,-31 324 5,-2 29 33,1 0 0,2 0 0,4-19 2,-7 39-6,0 1-1,0-1 1,0 1 0,0-1-1,1 1 1,-1-1 0,1 1-1,-1-1 1,1 1 0,0-1-1,0 1 1,-1 0 0,1-1-1,0 1 1,0 0-1,0 0 1,0 0 0,0-1-1,1 1 1,-1 0 0,0 1-1,0-1 1,1 0 0,0 0 6,2 1-13,1 0-1,-1 0 1,0 1 0,0-1 0,0 1 0,0 0 0,0 1-1,0-1 1,0 1 0,0 0 13,58 21 10,2-2 0,0-4 0,1-2 1,0-2-1,53 1-10,243 11-7,-332-23 126,-27-1-94,-2-1-64,0 0 38,0 0-36,0 0 13,0 0 56,0 0 24,0 0-26,0 0-64,-2 23-1509,-5-13-67</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32.072"/>
    </inkml:context>
    <inkml:brush xml:id="br0">
      <inkml:brushProperty name="width" value="0.2" units="cm"/>
      <inkml:brushProperty name="height" value="0.2" units="cm"/>
      <inkml:brushProperty name="color" value="#66CC00"/>
    </inkml:brush>
  </inkml:definitions>
  <inkml:trace contextRef="#ctx0" brushRef="#br0">351 44 760,'0'0'439,"0"0"-250,0 0-139,0 0-18,0 0 54,-9 5 32,-5 5-74,1 0 0,0 1 0,1 1 0,0-1 0,0 2 0,2 0 0,0 0 0,0 1 0,0 2-44,-116 191 352,104-165-320,1 0 1,2 2-1,2 1 0,2 4-32,11-41 2,3-3-299,9-14 76,21-28 48,-2-2 0,-2 0 0,-1-2 0,-2 1 0,-2-3 1,-2 0-1,-2-1 0,-2-1 0,3-18 173,-9 38 69,1 0 1,1 0-1,3-3-69,16-40 588,-29 69-587,0-1 1,0 0-1,0 0 0,0 0 1,0 0-1,0 0 0,0 0 0,0 0 1,0 0-1,0 0 0,0 0 1,0 0-1,0 0 0,0 0 1,1 1-1,-1-1 0,0 0 1,0 0-1,0 0 0,0 0 1,0 0-1,0 0 0,0 0 1,0 0-1,0 0 0,0 0 1,0 0-1,0 0 0,0 0 1,0 0-1,1 0 0,-1 0 0,0 0 1,0 0-1,0 0 0,0 0 1,0 0-1,0 0 0,0 0 1,0 0-1,0 0 0,0 0 1,0 0-1,1 0 0,-1 0 1,0 0-1,0 0 0,0 0 1,0 0-1,0 0 0,0 0 1,0 0-1,0-1 0,0 1 1,0 0-1,0 0 0,0 0 0,0 0 1,0 0-2,3 13 53,0 18 80,-11 307 312,8-337-452,0 0 0,-1 1 0,1-1 0,0 0 0,1 0 0,-1 0 0,0 0 0,0 0 0,0 0 0,1 0 0,-1 0 0,0 0 0,1 0 0,-1 0 0,1 0 0,-1 0 0,1 0 0,0 0 0,-1 0 0,1 0 0,0-1 0,0 1 0,0 0 0,-1 0 0,1-1-1,0 1 1,0-1 0,1 1 7,0 0-14,0-1-1,1 0 0,-1 1 0,0-1 0,0 0 0,0 0 1,1 0-1,-1-1 0,0 1 0,0-1 0,1 1 0,-1-1 1,2 0 14,6-3-32,0-1 1,0 0 0,0-1 0,-1 0 0,7-4 31,31-32-25,-1-2-1,-2-2 1,-2-1 0,-2-3-1,6-13 26,-57 103 466,-172 366 260,134-302-629,10-31-74,24-46-77,1 0 0,1 1 0,-9 28 54,23-56-19,-1-1 0,0 1 0,0 0 0,0 0 1,1-1-1,-1 1 0,0 0 0,1 0 0,-1 0 0,0 0 0,0-1 0,1 1 1,-1 0-1,0 0 0,1 0 0,-1 0 0,0 0 0,1 0 0,-1 0 1,0 0-1,1 0 0,-1 0 0,0 0 0,1 0 0,-1 0 0,0 0 0,1 0 1,-1 0-1,0 0 0,1 0 0,-1 1 0,0-1 0,1 0 0,-1 0 1,0 0-1,0 0 0,1 1 0,-1-1 0,0 0 0,0 0 0,1 1 0,-1-1 1,0 0-1,0 1 0,0-1 0,1 0 0,-1 0 0,0 1 0,0-1 1,0 0-1,0 1 0,0-1 0,0 0 0,0 1 0,0-1 0,0 0 0,0 1 1,0-1-1,0 0 0,0 1 0,0-1 0,0 0 0,0 1 0,0-1 1,0 0-1,0 1 0,0-1 0,-1 1 19,21-14-603</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32.992"/>
    </inkml:context>
    <inkml:brush xml:id="br0">
      <inkml:brushProperty name="width" value="0.2" units="cm"/>
      <inkml:brushProperty name="height" value="0.2" units="cm"/>
      <inkml:brushProperty name="color" value="#66CC00"/>
    </inkml:brush>
  </inkml:definitions>
  <inkml:trace contextRef="#ctx0" brushRef="#br0">0 171 808,'0'0'307,"0"0"-248,23-1-163,4 1 87,-16 1 19,0-1 0,0 0-1,0-1 1,0-1-1,0 1 1,0-2 0,0 0-1,-1 0 1,1-1 0,0 0-2,15-5 1,50-21-16,-71 28 14,1-1 0,-1 1-1,0-1 1,0-1 0,-1 1 0,1-1 0,0 0-1,-1 0 1,0 0 0,0 0 0,1-3 1,-4 6 1,-1 1 0,0-1-1,1 1 1,-1-1 0,0 1 0,1-1 0,-1 1 0,0-1 0,0 0 0,1 1-1,-1-1 1,0 0 0,0 1 0,0-1 0,0 1 0,0-1 0,0 0-1,0 1 1,0-1 0,0 0 0,0 1 0,0-1 0,-1 1 0,1-1 0,0 0-1,0 1 1,-1-1 0,1 1 0,0-1 0,-1 1 0,1-1 0,0 1-1,-1-1 1,1 1 0,-1-1 0,1 1 0,-1-1 0,1 1 0,-1 0 0,1-1-1,-1 1 1,1 0 0,-1-1 0,0 1 0,1 0 0,-1 0 0,0 0-1,1 0 1,-1-1 0,1 1-1,-38-4 82,34 4-72,-6 0 19,-1 0 1,1 1 0,0 0 0,0 0 0,0 1 0,0 1 0,1-1 0,-1 2 0,1-1-1,-1 1 1,1 1 0,0 0 0,1 0 0,-1 1 0,1 0 0,0 0 0,1 1-1,-1 0 1,1 0 0,1 1 0,-1 0 0,1 0 0,1 0 0,0 1 0,0 0 0,0 0-1,1 2-29,-1 2 6,0 1 0,1 0 0,1 1 0,0 3-6,2-15 0,1-1-1,-1 0 0,1 1 0,-1-1 1,1 0-1,0 1 0,0-1 1,0 0-1,0 1 0,1-1 0,-1 1 1,0-1-1,1 0 0,0 1 0,0-1 1,-1 0-1,1 0 0,1 0 0,-1 1 1,0-1-1,0 0 0,1-1 1,-1 1-1,1 0 0,0 0 0,-1-1 1,1 1-1,0 0 0,2 0 1,6 1-6,1-1 0,0-1 0,1 1 0,-1-2 0,0 1 0,0-2 0,0 1 0,0-2 0,1 1 0,-1-1-1,-1-1 1,1 0 0,0-1 0,-1 0 0,9-5 6,13-6-80,-1-2 0,0-1-1,-2-2 1,13-10 80,-20 13-76,50-42-102,-67 55 182,-1 0-1,0 0 1,0-1-1,-1 0 1,1 0-1,-1 0 1,0 0-1,0 0 1,-1-1-1,0 1 1,0-1-1,0 1 1,0-5-4,-2 10 9,1-1 0,-1 0 0,-1 1 0,1-1 0,0 0 0,0 1 0,0-1 0,0 0 0,0 1 0,-1-1-1,1 0 1,0 1 0,0-1 0,-1 1 0,1-1 0,-1 1 0,1-1 0,0 0 0,-1 1 0,1 0 0,-1-1 0,1 1 0,-1-1 0,1 1 0,-1 0 0,0-1 0,1 1 0,-1 0 0,1-1 0,-2 1-9,-27-6 125,-27 10-52,54-3-72,-1 1 0,1-1 0,-1 1 0,1 0 0,0 0 0,-1 0-1,1 0 1,0 0 0,0 0 0,1 1 0,-1-1 0,0 0 0,1 1 0,-1 0 0,1-1 0,0 1 0,0 0 0,0 0 0,0-1 0,1 1 0,-1 0 0,1 0 0,-1 0 0,1 0 0,0 2-1,0 6 8,-1-1 0,1 0 0,1 0 1,0 1-1,0-1 0,3 10-8,2-4 8,1 0 0,1 0 1,0-1-1,1 0 0,3 4-8,2 2 6,-1 1-1,8 19-5,-19-35 2,1 0 0,-1 1-1,0-1 1,-1 1 0,1 0-1,-1-1 1,0 1-1,-1 0 1,0 0 0,0-1-1,0 1 1,-1 2-2,0-6 7,0 0 0,0 0 0,0 0 0,-1-1 0,1 1-1,0 0 1,-1-1 0,0 1 0,0-1 0,0 0 0,0 0 0,0 1 0,0-1-1,0 0 1,-1-1 0,1 1 0,-1 0 0,1-1 0,-1 1 0,0-1 0,-1 0-7,-2 2 14,-1 0 0,0-1 1,0 0-1,0-1 1,-1 1-1,1-1 1,0-1-1,-3 1-14,9-2-5,-1 1 1,1-1-1,0 1 0,-1-1 1,1 1-1,0-1 0,0 0 1,0 0-1,-1 1 0,1-1 1,0 0-1,0 0 0,0 0 1,1 0-1,-1 0 0,0 0 1,0-1-1,0 1 0,1 0 1,-1 0-1,1-1 0,-1 1 1,1 0-1,-1-1 0,1 1 1,0 0-1,0-1 0,-1 1 1,1 0-1,0-1 0,0 1 1,0-1-1,1 1 0,-1-1 5,4-56-169,-1 45 163,0 1 0,1 0 1,0 0-1,1 1 0,1-1 0,0 1 0,0 0 1,1 0-1,0 1 0,1 0 0,3-2 6,22-24 15,1 1 0,13-8-15,-31 30-7,159-138-39,-174 151 170,-24 10 80,16-6-205,0 1 0,0-1 0,0 2 0,1-1 0,0 1 0,0 0 0,0 0 0,1 1 0,0-1 0,0 1-1,1 0 1,0 1 0,0-1 0,0 1 0,1 0 0,1 0 0,-1 0 0,0 5 1,1-1 0,0-1 0,1 0 0,1 1 0,-1-1 0,2 1 0,0-1 0,0 1 0,1-1 0,1 0 1,0 0-1,0 0 0,1 0 0,3 6 0,1 0 16,-1 1-1,-1 0 1,0 0 0,3 20-16,-8-34 0,0 0 0,0 0 0,-1 0 0,0 0 0,1 0 0,-1 0 0,-1 0 0,1 0 0,0 0 0,-1 0 0,0 0 0,0 0 0,0 0 0,-1 0 0,1 0 0,-1 0 0,0-1 0,0 1 1,0-1-1,-1 1 0,1-1 0,-1 0 0,0 0 0,1 0 0,-4 2 0,5-5-8,1 1-1,-1-1 1,1 1 0,-1-1-1,1 1 1,-1-1 0,1 0 0,-1 1-1,0-1 1,1 0 0,-1 0 0,0 1-1,1-1 1,-1 0 0,0 0 0,1 0-1,-1 0 1,0 0 0,1 0-1,-1 0 1,0 0 0,1 0 0,-1 0-1,0 0 9,-1-13-657,16-20-258,6 8 536</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6:34.220"/>
    </inkml:context>
    <inkml:brush xml:id="br0">
      <inkml:brushProperty name="width" value="0.2" units="cm"/>
      <inkml:brushProperty name="height" value="0.2" units="cm"/>
      <inkml:brushProperty name="color" value="#66CC00"/>
    </inkml:brush>
  </inkml:definitions>
  <inkml:trace contextRef="#ctx0" brushRef="#br0">100 239 72,'0'0'272,"0"0"12,0 0-96,0 0-112,0 0-16,13-12-5,38-37 88,-38 37 66,-21 12-156,-1 0 0,1 1 0,-1 0 0,1 1 0,0 0 0,0 0 0,0 1 0,0-1 1,0 2-1,0-1 0,1 1 0,0 1 0,0-1 0,-4 4-53,6-4 3,0 1 0,1-1 0,0 1-1,-1 0 1,2 0 0,-1 0 0,1 0 0,0 1 0,0-1 0,0 1-1,1 0 1,-1 0 0,1 0 0,1 0 0,0 0 0,-1 0 0,2 1 0,-1-1-1,1 5-2,0-10-4,0 1 0,0 0-1,0 0 1,0-1-1,0 1 1,1 0-1,-1-1 1,1 1-1,-1-1 1,1 1-1,0 0 1,-1-1 0,1 1-1,0-1 1,0 0-1,0 1 1,0-1-1,0 0 1,1 0-1,-1 1 1,0-1 0,1 0-1,-1 0 1,0 0-1,2 0 5,0 0-11,1 1 1,0-1-1,0 0 0,0 0 1,0 0-1,0 0 0,1-1 1,-1 0-1,0 0 0,0 0 1,0 0 10,8-1-23,0-1-1,0 0 1,-1 0 0,1-2 0,-1 1 0,1-1 0,4-3 23,-7 2 6,46-28-88,-52 31 90,-1 1 1,0-1-1,1 0 1,-1 0-1,0 0 0,0 0 1,-1 0-1,1-1 1,0 1-1,-1 0 0,1-1 1,-1 1-1,0-1 1,0 0-1,0 1 1,0-1-1,0 0 0,-1 0 1,1-2-9,-1 5 17,-1-1 1,0 1 0,1-1 0,-1 1-1,1 0 1,-1-1 0,0 1-1,1 0 1,-1-1 0,0 1 0,0 0-1,1 0 1,-1 0 0,0-1-1,1 1 1,-1 0 0,0 0 0,0 0-1,1 0 1,-1 0 0,0 1-1,0-1 1,1 0 0,-1 0 0,0 0-1,1 1 1,-1-1 0,0 0-1,1 1 1,-1-1 0,0 0-18,-9 7-83,10-7 78,0 0 0,0 1 0,0-1 0,0 0 0,0 1 0,0-1 0,0 0 0,0 0 0,0 1 1,0-1-1,0 0 0,0 0 0,0 1 0,0-1 0,0 0 0,0 0 0,0 1 0,1-1 0,-1 0 0,0 0 0,0 0 0,0 1 0,0-1 1,1 0-1,-1 0 0,0 0 0,0 1 0,0-1 0,1 0 0,-1 0 0,0 0 0,0 0 0,0 0 0,1 1 0,-1-1 0,0 0 0,0 0 1,1 0-1,-1 0 0,0 0 0,1 0 5,8 2-20,1 0 0,0 0 0,0-1 0,0-1 0,0 0 0,0 0 0,0-1 0,0 0 0,0-1 0,0 0 0,-1 0 0,1-1 0,-1 0 0,1-1 0,-1 0 0,3-2 20,-1 0-5,0 0 0,-1-1 0,0 0 0,0-1 1,-1 0-1,0 0 0,0-1 0,-1 0 0,0 0 1,-1-1-1,0 0 0,0 0 0,-1-1 0,0 0 0,-1 0 1,-1-1-1,1 1 0,-1-4 5,1-1 22,-2 10 42,-1-1-1,0 0 1,0 1-1,-1-1 0,0 0 1,0-5-64,-19 13 235,11 3-234,0 0 0,1 1 0,-1-1 1,1 1-1,0 1 0,1-1 0,-1 1 1,1 0-1,0 0 0,1 0 0,-4 6-1,-42 80 85,33-49-65,1 0 0,3 1-1,1 1 1,0 12-20,-3 10-41,-12 30 41,20-76 6,-1-1 1,-1 1 0,0-1 0,-2-1 0,-1 0 0,-7 9-7,-3 1 6,2-1-16,-1-1-1,-2 0 1,-10 7 10,33-34 1,-1 1 1,1-1 0,0 1 0,0-1 0,-1 1-1,1-1 1,0 1 0,-1-1 0,1 0 0,-1 1-1,1-1 1,0 0 0,-1 1 0,1-1 0,-1 0-1,1 0 1,-1 1 0,1-1 0,-1 0-1,1 0 1,-1 0 0,1 0 0,-1 0 0,1 0-1,-1 0 1,0 0 0,1 0 0,-1 0 0,1 0-1,-1 0 1,1 0 0,-1 0 0,1 0 0,-1 0-1,1-1 1,-1 1 0,1 0 0,-1 0 0,1-1-1,-1 1 1,1 0 0,0 0 0,-1-1 0,1 1-1,-1-1 1,1 1 0,0 0 0,-1-1 0,1 1-1,0-1 1,0 1 0,-1-1 0,1 1 0,0-1-1,0 1 1,0-1 0,0 1 0,-1-1-2,-2-29 109,3 28-110,0-14-31,0 1 1,0-1 0,2 0 0,0 1 0,1-1 0,0 1 0,1 0 0,1 0 0,0 0-1,1 1 1,1-1 0,4-6 31,4-4-52,-10 13 25,1 1 0,1 0 0,0 1 0,1 0 0,0 0-1,8-8 28,-15 17 1,0 1-1,-1-1 0,1 1 0,0-1 0,0 1 0,0-1 0,0 1 0,0-1 0,0 1 0,0 0 0,0 0 0,0-1 0,0 1 1,0 0-1,0 0 0,0 0 0,0 0 0,0 0 0,-1 0 0,1 0 0,0 1 0,0-1 0,0 0 0,0 1 0,0-1 0,0 0 1,0 1-1,0-1 0,0 1 0,0-1 0,-1 1 0,1 0 0,0-1 0,0 1 0,0 0 0,23 33 8,-16-21-3,-1-4 1,0 0 0,0 0-1,1 0 1,0-1-1,1 0 1,-1-1-1,2 0 1,-1 0 0,1-1-1,8 4-5,-12-7-1,-1-1 0,1 0 0,0-1 0,0 1 0,0-1 0,0 0 0,0 0 0,0-1 0,1 0 0,-1 0 0,0 0 0,0-1 0,0 0 0,0 0 0,0-1 0,0 0 0,0 0 0,-1 0 0,1 0 0,0-1 0,0 0 1,8-5-17,-1-1 0,0 0 0,0 0 0,-1-2 0,0 1 0,0-1 0,-2-1 0,1 0 0,1-3 17,-6 5-11,0 1 0,0-1 1,-1 0-1,0 0 0,-1 0 0,0-1 0,0 1 0,-1-1 0,-1 0 0,0 0 0,0 0 0,-1-1 0,0-3 11,-1 11 6,0 0 0,0 0 0,0 0 0,0 0 0,-1 0 0,1 1 0,-1-1 0,0 0 0,0 0 0,-1 0 0,1 1 0,-1-1 0,0 1 0,1-1 0,-2 1 0,1-1-6,-1 2 8,0 0-1,0 0 1,0 0 0,0 1 0,0-1-1,0 1 1,0 0 0,0 0 0,0 0-1,-1 1 1,1-1 0,0 1 0,-1-1-1,1 1 1,0 0 0,-1 0 0,1 1-1,0-1 1,-2 1-8,-2 1 16,0-1-1,-1 1 1,2 1 0,-1-1-1,0 1 1,0 1 0,1-1-1,0 1 1,0 0-1,0 1 1,0-1 0,1 1-1,-1 0 1,1 0 0,0 1-1,1 0 1,-1 0-1,1 0 1,1 0 0,-1 0-1,1 1 1,0 1-16,-3 2 26,1 2 1,1-1-1,0 0 0,0 1 1,1 0-1,1 0 1,0 0-1,0 0 0,2 0 1,-1 0-1,1 0 1,1 1-1,1 0-26,-1-7 1,1 0 0,0-1-1,0 1 1,1-1 0,0 0 0,0 0 0,0 0-1,0 0 1,1 0 0,0-1 0,0 1 0,0-1-1,0 0 1,1 0 0,0-1 0,0 0 0,0 1-1,0-1 1,0-1 0,0 1 0,1-1 0,0 0-1,-1 0 1,1-1 0,0 0 0,0 0 0,0 0-1,15 3-138,1-2 0,-1 0 0,1-2 0,0 0 0,-1-1 0,19-4 138,14-7-880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3.291"/>
    </inkml:context>
    <inkml:brush xml:id="br0">
      <inkml:brushProperty name="width" value="0.2" units="cm"/>
      <inkml:brushProperty name="height" value="0.2" units="cm"/>
      <inkml:brushProperty name="color" value="#66CC00"/>
    </inkml:brush>
  </inkml:definitions>
  <inkml:trace contextRef="#ctx0" brushRef="#br0">48 3 536,'0'0'446,"0"0"-250,0 0-123,0 0-37,0 0-19,-5 0-30,2-1 62,2 1-7,-1-1 0,1 1 1,-1 0-1,1 0 0,0-1 0,-1 1 0,1 0 1,-1 0-1,1 0 0,0 1 0,-1-1 1,1 0-1,-1 0 0,1 1 0,0-1 1,-1 1-1,1-1-42,0 0 2,1 0 0,-1 0 0,0 0 0,1 1 1,-1-1-1,1 0 0,-1 0 0,0 0 0,1 0 0,-1 0 1,1 1-1,-1-1 0,1 0 0,-1 1 0,1-1 0,-1 0 1,1 1-1,-1-1 0,1 0 0,0 1 0,-1-1 0,1 1 1,-1-1-1,1 1 0,0-1 0,0 1 0,-1-1 0,1 1 1,0-1-1,0 1 0,-1 0 0,1 0-2,23 3 63,-13-3-95,107 9 104,25-5-72,-24-2 17,27 9-17,35 3 11,18-7-11,1 0 20,-22-2 8,140-12-28,850-20-42,-979 26 44,-61-11-1080,-138 11 586</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5.815"/>
    </inkml:context>
    <inkml:brush xml:id="br0">
      <inkml:brushProperty name="width" value="0.2" units="cm"/>
      <inkml:brushProperty name="height" value="0.2" units="cm"/>
      <inkml:brushProperty name="color" value="#66CC00"/>
    </inkml:brush>
  </inkml:definitions>
  <inkml:trace contextRef="#ctx0" brushRef="#br0">787 33 136,'0'0'252,"0"0"-28,0 0-56,0 0 4,0 0 119,0 0-32,-4-5-159,3 3-69,-1 0-1,1 0 1,-1 0 0,0 0 0,0 1 0,0-1 0,0 1 0,0-1-1,0 1 1,0 0 0,0-1 0,-1 1 0,1 0 0,0 1 0,-1-1 0,-1 0-31,-51-3 206,6 6-273,0 3 0,-6 3 67,6-1 27,-1-3 0,-6-1-27,-13-2 92,11 0-19,0-2 1,-41-7-74,98 8 2,0 0 0,-1 0 1,1 0-1,0 0 0,0 0 1,0 0-1,0 0 1,0 1-1,0-1 0,0 0 1,0 1-1,0-1 1,0 1-1,0-1 0,0 1 1,0 0-1,0-1 0,1 1 1,-1 0-1,0-1 1,0 1-1,1 0 0,-1 0 1,0 0-1,1 0 1,-1 0-1,1 0 0,-1 0 1,1 0-1,-1 1-2,-7 30-40,8-30 42,-17 146 31,6 0 1,8 97-34,2-223-5,-1-1 0,-1 0 0,-1 0 0,-2 6 5,0-5-5,2 0 0,0 0 0,2 0 0,0 8 5,4 8 29,1 0 1,7 24-30,-7-43 1,-2-17 0,-1 0 1,1 1-1,0-1 1,0 0-1,0 0 1,1 0-1,-1 0 1,0 0-1,1 0 1,-1 0-1,1-1 1,0 1 0,-1 0-1,1-1 1,0 0-1,0 1 1,0-1-1,0 0 1,0 0-1,1 0 1,-1 0-1,0 0 1,0-1-1,1 1 1,-1 0-2,74 12 105,-32-7-111,43 10 5,0-3-1,1-4 1,-1-4 0,34-4 1,-97-1 0,212 15 5,26-1-4,-107-15 18,146-21-19,-158 10 42,102 6-42,-17 1 11,-29 1-23,-69 2 46,36-8-34,152-11-10,-227 15 25,79 5-15,-19 0-31,322-1 10,-424-2 27,-1-2 0,4-3-6,-10 1-98,1 2 0,41 0 98,-80 6-1143,-7 0 144</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4.458"/>
    </inkml:context>
    <inkml:brush xml:id="br0">
      <inkml:brushProperty name="width" value="0.2" units="cm"/>
      <inkml:brushProperty name="height" value="0.2" units="cm"/>
      <inkml:brushProperty name="color" value="#008C3A"/>
    </inkml:brush>
  </inkml:definitions>
  <inkml:trace contextRef="#ctx0" brushRef="#br0">218 1 416,'0'0'271,"0"0"-114,0 0-49,0 0 82,-24 21 15,2-4-149,10-8-31,1-1 0,0 2 0,1 1 0,0-2 0,0 2 0,1 1 0,0 0 0,1 1 0,-1-1 0,2 1 0,0 0 0,1 1 0,-3 8-25,-1 8 38,1 0 0,2 0 0,2 2 0,-1-2 0,3 3 0,0-2 0,2 1 0,1-1 0,3 23-38,-2-48 0,-1 1 0,2-1 0,-1-1 0,0 1 0,1 1 0,-1-3 0,2 3 0,0-3 0,0 3 1,-2-3-1,3 1 0,-1 0 0,0 0 0,1-1 0,-1 1 0,1 0 0,0-2 0,1 2 0,2 0-5,0-1 0,0 1 0,1 0 0,-1-2 0,0 0-1,2 0 1,-2 0 0,1-1 0,1 0 0,-1-1 0,3 1 5,6-1-20,0-1 0,0 0 0,-1-1-1,0-2 1,1 1 0,-1-3 0,1 0 0,-2 1 0,1-3 0,-1 1 0,11-7 20,-5-1-52,-2 0-1,1 0 1,10-13 52,-23 21-15,-2-1-1,2 1 1,-1 0-1,0-2 1,-2 0-1,1 1 1,0 0-1,-1-3 1,0 2-1,0 0 1,2-8 15,-3 1 136,-9 24 136,-8 27-132,11-23-134,2 1 0,-1-1 0,1 0-1,0-1 1,1 1 0,1 0 0,-1 1 0,1-2-1,1 1 1,4 11-6,-5-19-3,0-1-1,2 1 1,-1 0-1,0 0 1,0-1-1,1 1 0,-1 0 1,3-2-1,-3 2 1,1-2-1,1 2 1,-1-2-1,2 0 1,-1 0-1,-1 0 1,1-1-1,0 1 1,0 0-1,2-1 1,-2-1-1,0 1 0,1-1 1,0 1-1,-1 0 1,1-2-1,0 0 1,1 1 3,-5-1-3,15 2-11,-1 1 0,1-3 0,-1 0-1,0 0 1,0-2 0,1 1 0,5-4 14,-20 5 0,-1 0-1,0 0 0,2 0 0,-2 0 1,1 0-1,-1 0 0,0 0 0,1 0 1,-1-2-1,0 2 0,2 0 0,-2 0 1,0-1-1,0 1 0,1 0 0,-1 0 1,0-2-1,0 2 0,2 0 0,-2 0 1,0-1-1,0 1 0,0 0 0,1-2 1,-1 2-1,0 0 0,0-1 0,0 1 1,0-2-1,0 2 0,0 0 0,0-2 1,0 2-1,0 0 0,0-1 1,0 1-1,0-2 0,0 2 0,0 0 1,0-1-1,0 1 0,0 0 0,0-2 1,-1 2-1,1 0 0,0-2 0,0 2 1,0 0-1,-2-1 0,2 1 0,0 0 1,0 0-1,-1-2 0,1 2 0,0 0 1,-2 0-1,2-1 0,0 1 0,-1 0 1,1 0-1,0 0 0,-1 0 0,1 0 1,0-2-1,-2 2 0,2 0 1,-34-19-12,29 18 9,-16-7 37,1-2 1,-2-1-1,3 0 1,-2 0-1,-16-16-34,34 24 2,0 1 0,1-1 0,-1 2-1,0-3 1,0 3 0,0-2-1,2 0 1,-2-1 0,2 1 0,-2 0-1,1 0 1,1 0 0,0-2-1,-1 2 1,1 0 0,-1 0 0,2-2-1,-1 2 1,1-2 0,-1 2-1,1-2 1,0 2 0,0 0 0,0-2-1,0 2 1,0-2 0,1 2-1,-1-2 1,1 2 0,1 0 0,-2-2-1,1 2 1,1 0 0,-1 0-1,2-2 1,-2 2 0,1-1 0,0 1-1,0 0 1,1 2 0,0-3-1,-1 0-1,14-14-8,-2-1-1,1 2 0,2 1 0,11-10 9,-22 21-1,0 0 1,-1 2-1,1-2 0,0 2 0,-1 0 1,0 2-1,2-3 0,-1 3 0,1-2 1,0 1-1,-2 2 0,2-2 0,-1 2 1,1-1-1,0 1 0,0 1 0,4-1 1,-8 4-1,1-3-1,-1 1 0,0 1 0,0-1 0,1 1 1,-1-2-1,0 2 0,-1 1 0,0-1 0,1 0 1,0 0-1,-2 0 0,2 2 0,-2-1 0,2-1 1,-2 2-1,1-2 0,-1 2 0,1-2 0,-2 2 1,1 0-1,-1-2 2,18 100 32,-16-100-31,-2 5-6,10 42 45,-9-48-39,-1-2 0,0 1 0,0-1 0,0 0 0,0 2 0,1-2 0,-1 0 0,0 2 0,2-2 0,-2 0 0,0 1 0,0-1 0,1 0 0,-1 0 0,2 2 0,-2-2 0,0 0 0,1 0 0,-1 0 0,0 1 0,1-1 0,-1 0 0,2 0 0,-2 0 0,1 0 0,-1 0-1,2 0 0,-1 0 0,0-1 1,1 1-1,-1-2 0,1 2 0,-1-1 1,-1 1-1,1-2 0,1 2 0,-1-2 1,1 1-1,-2 1 0,1-2 0,1 1 1,-2-1-1,1 2 0,-1-2 0,44-66-41,-35 49 31,1 2 0,2 1 0,-1-1-1,1 1 1,1 2 0,1 0 0,-1-2-1,14-6 11,-25 21 6,0-1 0,1 1 0,-2-1 0,2 2-1,0-2 1,-2 1 0,2 1 0,0 0 0,-2-2-1,2 2 1,0 0 0,0 0 0,-2 0-1,2 0 1,0 0 0,-1 2 0,0-2 0,1 0-1,0 1 1,-2-1 0,2 2 0,0 0 0,-2-2-1,2 1 1,-2 1 0,2-1 0,-2 1 0,2-1-1,-1 1 1,-1 1 0,2-1 0,-2-1 0,2 4-6,6 9 31,-1-2 0,0 3 0,-1-3 0,1 2 0,0 9-31,0-3 3,-3-10-21,-1-1 0,1 1 0,0-2 0,0 1 0,1-1 0,1 0 0,-1 0 0,6 4 18,-7-7-91,0-2-1,1 0 0,-2 1 0,2-1 0,-1 0 0,1-1 0,0-1 1,-1 1-1,2-1 0,-1 1 0,-1-1 0,1-1 0,5 0 92,15 0-948</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6.861"/>
    </inkml:context>
    <inkml:brush xml:id="br0">
      <inkml:brushProperty name="width" value="0.2" units="cm"/>
      <inkml:brushProperty name="height" value="0.2" units="cm"/>
      <inkml:brushProperty name="color" value="#66CC00"/>
    </inkml:brush>
  </inkml:definitions>
  <inkml:trace contextRef="#ctx0" brushRef="#br0">1 1 368,'0'0'792,"0"0"-468,0 0-200,0 0-26,0 0 110,0 0 70,0 0-91,0 0-88,12 28-114,5 100 126,-6-45-65,-3 0 1,-4 11-47,-6 83 59,4 184-705,-3-361-196,-6 0-268</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8.819"/>
    </inkml:context>
    <inkml:brush xml:id="br0">
      <inkml:brushProperty name="width" value="0.2" units="cm"/>
      <inkml:brushProperty name="height" value="0.2" units="cm"/>
      <inkml:brushProperty name="color" value="#66CC00"/>
    </inkml:brush>
  </inkml:definitions>
  <inkml:trace contextRef="#ctx0" brushRef="#br0">5 2 800,'0'0'862,"0"0"-468,0 0-264,0 0-33,0-1-2,0 0-62,0 316 117,9-215-375,-12-100-344,-7-2-294</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9.232"/>
    </inkml:context>
    <inkml:brush xml:id="br0">
      <inkml:brushProperty name="width" value="0.2" units="cm"/>
      <inkml:brushProperty name="height" value="0.2" units="cm"/>
      <inkml:brushProperty name="color" value="#66CC00"/>
    </inkml:brush>
  </inkml:definitions>
  <inkml:trace contextRef="#ctx0" brushRef="#br0">1 17 944,'0'0'502,"0"0"-138,0 0-158,0 0-66,0-1-135,0 1-1,0-1 0,1 0 0,-1 1 0,0-1 0,0 0 0,1 1 0,-1-1 0,1 1 1,-1-1-1,0 0 0,1 1 0,-1-1 0,1 1 0,-1-1 0,1 1 0,-1 0 0,1-1 1,0 1-1,-1-1 0,1 1 0,-1 0 0,1 0 0,0-1-4,4 0-2,-1 0-1,1 1 0,-1-1 1,0 1-1,1 0 0,-1 0 1,1 0-1,-1 1 1,0-1-1,1 1 0,-1 0 1,0 1-1,1-1 0,-1 1 1,0 0-1,1 0 3,69 37 0,-63-33 5,11 6-16,0 2 0,-1 0 1,-1 1-1,0 1 0,-1 1 1,0 0-1,2 6 11,-17-17-1,-1 0 0,0 0 0,0 1 0,0 0 0,0-1 0,-1 1 0,-1 0 0,1 0 0,-1 0 0,0 0 0,0 1 0,-1-1 0,0 0 1,0 0-1,-2 7 1,1-4 13,0 0 1,-1 0 0,0 0-1,-1 0 1,0 0 0,0 0 0,-1-1-1,-1 0 1,1 0 0,-7 9-14,0-5 14,-2 0 1,1 0-1,-1-1 1,-1-1-1,0 0 1,-1-1-1,0 0 0,-1-2 1,-2 2-15,-11 4 6,-1-2 1,-1-1-1,1-1 1,-20 3-7,49-22-744,5-5-686</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00.105"/>
    </inkml:context>
    <inkml:brush xml:id="br0">
      <inkml:brushProperty name="width" value="0.2" units="cm"/>
      <inkml:brushProperty name="height" value="0.2" units="cm"/>
      <inkml:brushProperty name="color" value="#66CC00"/>
    </inkml:brush>
  </inkml:definitions>
  <inkml:trace contextRef="#ctx0" brushRef="#br0">43 14 440,'0'0'464,"0"0"-125,0 0-144,0 0-38,0 0-10,0 0-81,4-2-46,0 0-21,1 0-1,-1 1 1,1-1-1,0 1 1,0 0-1,0 0 0,0 1 1,1-1 1,-4 1 1,0 0 0,0-1 0,-1 1 1,1 1-1,0-1 0,0 0 0,0 0 0,0 1 0,-1-1 0,1 0 1,0 1-1,-1 0 0,1 0 0,0-1 0,-1 1 0,1 0 0,-1 0 1,1 0-1,-1 0 0,1 1 0,-1-1 0,0 0 0,0 1 0,1-1 1,-1 1-1,0 0-1,4 9 7,0 0 1,0 0-1,-1 0 0,-1 1 1,0-1-1,0 3-7,-2-10 7,-1 0 0,0 1 1,0-1-1,0 0 0,0 0 0,-1 0 0,0 0 0,1 0 0,-2 0 0,1 0 0,0 0 0,-1 0 0,0 0 0,0-1 0,0 1 0,0 0 0,0-1 0,-1 0 0,-2 3-7,-6 6 29,0 0 0,-1-1-1,-1 0 1,1-1-1,-2-1 1,1 0 0,-1-1-1,-1 0 1,-6 2-29,52-7 111,257-18 1,-173 3-494,-115 12-5,0 0-187,0 0-244</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06.034"/>
    </inkml:context>
    <inkml:brush xml:id="br0">
      <inkml:brushProperty name="width" value="0.2" units="cm"/>
      <inkml:brushProperty name="height" value="0.2" units="cm"/>
      <inkml:brushProperty name="color" value="#66CC00"/>
    </inkml:brush>
  </inkml:definitions>
  <inkml:trace contextRef="#ctx0" brushRef="#br0">116 0 304,'0'0'551,"0"0"-252,0 0-166,0 0-72,0 0 59,0 0 14,0 0 26,0 0-22,0 0-27,0 0-30,0 0-25,0 0-18,0 0-13,0 0-37,0 0 29,0 0-37,0 0 26,0 0-10,5 29 89,1 24-42,-4 1-1,-1-1 1,-4 17-43,1 27 35,6 75-39,0-80 21,-4 1 0,-4 0 0,-9 36-17,0-62-34,-9 20 34,8-36-13,3 0 1,-5 49 12,5-47 17,8-42-17,0 0 0,1 1 0,0-1 0,0 9 0,-5 8 29,-2 6-13,9-33-19,0 0 0,0 0 0,0 1 0,0-1 0,0 0 0,0 0 0,0 0 0,1 0 0,-1 1 0,0-1 0,1 0 0,-1 0 0,1 0 0,-1 0 0,1 0 0,0 0 0,-1 0 0,1 0 0,0 0 0,0 0 0,0 0 0,0-1 0,-1 1 0,1 0 0,0-1 0,0 1 3,13 6 12,0 0 0,1-1 0,-1-1 0,1 0 0,0-1 0,14 2-12,99 10-36,-76-10 33,27-1 39,33-2-36,-52-3-10,0 2 0,0 3 1,12 5 9,17 5 0,2-4 0,-1-3 0,49-5 0,71-5 40,224 4-123,-279 9 109,-58-3-2,3-4-24,185-6-12,57-17 12,-250 16-11,-1 3 1,1 4 0,-1 5 0,18 6 10,-31-5 15,23-2-7,52-4-8,-57-3-30,78 12 30,-95-6 18,0-4 0,58-5-18,-44 0 34,66 7-34,150 4-280,-254-3-1234,-54-6 1057</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07.245"/>
    </inkml:context>
    <inkml:brush xml:id="br0">
      <inkml:brushProperty name="width" value="0.2" units="cm"/>
      <inkml:brushProperty name="height" value="0.2" units="cm"/>
      <inkml:brushProperty name="color" value="#66CC00"/>
    </inkml:brush>
  </inkml:definitions>
  <inkml:trace contextRef="#ctx0" brushRef="#br0">130 0 1120,'0'0'759,"0"0"-500,0 0-186,0 0-44,8 2-22,3 2-6,0 0 1,0 0-1,0 2 1,0-1-1,-1 1 0,0 1 1,0 0-2,77 60-4,-31-22 2,26 28-246,-76-69 212,0-1 0,0 0 0,1 0-1,-1 0 1,1-1 0,-1 0 0,1 0 0,0-1-1,0 1 1,0-2 0,0 1 0,0-1 0,0 0-1,3 0 37,2 3-27,-17 5 232,-21 11 199,18-14-520,-253 224 237,67-54-89,182-164-38,-43 31 8,54-32-1054,1-8 513</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2.155"/>
    </inkml:context>
    <inkml:brush xml:id="br0">
      <inkml:brushProperty name="width" value="0.2" units="cm"/>
      <inkml:brushProperty name="height" value="0.2" units="cm"/>
      <inkml:brushProperty name="color" value="#66CC00"/>
    </inkml:brush>
  </inkml:definitions>
  <inkml:trace contextRef="#ctx0" brushRef="#br0">1 1 104,'0'0'136,"0"0"-1,0 0-2,0 0 27,0 0 35,0 0-54,0 0-11,0 0-32,0 0 16,0 0-16,0 0 18,0 0 30,0 0-17,0 0-14,0 0-61,0 0 16,0 0-45,0 0-5,0 0-3,0 0-2,0 0 2,0 0 37,0 0 19,0 0-32,0 0-8,0 0-5,0 0-8,0 0 20,0 0-24,0 0 1,0 0 30,0 0-21,0 0-10,0 0-40,0 0 19,0 32-8,0 482 98,34-514-70,22 0-60,-2 2-203,0-3 0,1-2 0,-1-2 0,0-2 0,41-12 248,-86 13-128,1 0 0,-1 0-1,-1-1 1,1 0 0,-1-1 0,0 1-1,-1-2 1,1 1 0,-2-1-1,1-1 129,-7 10 33,0 0 0,0 0 0,0 0 0,0 1-1,0-1 1,-1 0 0,1 0 0,0 0 0,0 0 0,0 0-1,0 0 1,-1 0 0,1 0 0,0 0 0,0 0 0,0 0-1,0 0 1,-1 0 0,1 0 0,0 0 0,0 0 0,0 0-1,0 0 1,-1 0 0,1 0 0,0 0 0,0 0 0,0 0-1,0 0 1,0 0 0,-1-1 0,1 1 0,0 0-1,0 0 1,0 0 0,0 0 0,0 0 0,0 0 0,0 0-1,-1-1 1,1 1 0,0 0 0,0 0 0,0 0 0,0 0-1,0 0 1,0-1 0,0 1 0,0 0 0,0 0 0,0 0-1,0-1-32,-1 5 2,0 0 0,0 0-1,0-1 1,1 1 0,-1 0-1,1 0 1,0-1 0,0 1-1,1 0 1,-1 0 0,1 0-1,0-1 1,0 1 0,0 0-1,0-1 1,1 1 0,-1-1-1,1 1 1,1 0-2,0 0-2,0 1 1,1-1-1,0 0 0,0-1 1,0 1-1,1-1 0,-1 0 1,1 0-1,-1 0 0,1-1 0,0 1 1,4 0 1,5 2-53,1-1 0,-1 0 0,1-1 0,0-1 0,0 0 0,0-2 0,1 1 0,-1-2 0,11-1 53,-24 1-5,0 1 1,0-1-1,0 0 0,0-1 1,0 1-1,0 0 0,0-1 1,0 1-1,-1-1 0,1 1 1,0-1-1,-1 0 0,0 0 1,1 1-1,-1-1 0,0 0 1,0 0-1,0 0 0,0-1 1,0 1-1,0 0 0,-1 0 1,1 0-1,-1-1 0,0 1 1,1 0-1,-1-1 0,0 1 1,0 0-1,-1-1 5,2-13 149,-1 0-1,0 0 0,-3-15-148,2 26 22,-1 0-1,0-1 1,0 1-1,0 0 1,0 0 0,-1 0-1,1 1 1,-1-1-1,-1 0 1,1 1-1,0 0 1,-1 0-1,0 0 1,0 0-1,0 1 1,-1-1-1,1 1 1,-1 0 0,0 0-1,0 1 1,0 0-1,0-1 1,-4 0-22,1 0-4,0 0 0,-1 1 0,1 0 1,-1 0-1,0 1 0,0 0 0,0 0 1,0 1-1,1 0 0,-1 1 0,0 0 1,0 0-1,0 1 0,-4 1 4,-25 25-224,28-10-220,10-17 418,0-1 0,1 1-1,-1-1 1,0 1 0,0-1 0,0 1-1,1-1 1,-1 1 0,0-1 0,1 1-1,-1-1 1,0 0 0,1 1 0,-1-1-1,0 1 1,1-1 0,-1 0 0,1 1-1,-1-1 1,1 0 0,-1 0 0,1 1-1,-1-1 1,1 0 0,-1 0-1,1 0 1,-1 0 0,1 0 0,-1 1-1,1-1 1,-1 0 0,1 0 0,0 0-1,-1-1 1,1 1 26,19 1-392</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2.741"/>
    </inkml:context>
    <inkml:brush xml:id="br0">
      <inkml:brushProperty name="width" value="0.2" units="cm"/>
      <inkml:brushProperty name="height" value="0.2" units="cm"/>
      <inkml:brushProperty name="color" value="#66CC00"/>
    </inkml:brush>
  </inkml:definitions>
  <inkml:trace contextRef="#ctx0" brushRef="#br0">193 59 256,'0'0'297,"0"0"-24,0 0-12,0 0-24,0 0 29,0 0-33,-3-10-49,2 7-174,0 1-8,1-1 0,-1 1 0,0 0 0,1 0 0,-1 0 1,0-1-1,0 1 0,0 0 0,-1 1 0,1-1 0,0 0 0,-1 0 0,1 0 0,-1 1 1,0-1-1,1 1 0,-1-1 0,0 1 0,0 0 0,0-1 0,0 1 0,0 0 0,0 1 1,0-1-1,0 0 0,-1 0 0,1 1 0,0-1 0,0 1 0,-1 0 0,1 0 1,0 0-1,-1 0 0,1 0 0,0 0 0,0 1 0,-1-1-2,-4 2 0,0 0 0,0 1-1,0-1 1,1 1 0,-1 0-1,1 1 1,0 0 0,0 0-1,0 0 1,1 0 0,-1 1 0,-3 4 0,6-6-3,-1 1 1,1-1 0,0 1-1,0 0 1,0 0 0,0 0-1,1 0 1,0 0-1,-1 0 1,2 1 0,-1-1-1,0 1 1,1-1 0,0 1-1,0 0 1,0 0 0,1-1-1,0 1 1,0 3 2,0-7-6,0 0-1,1 0 1,-1 0-1,1-1 1,-1 1-1,1 0 1,-1 0-1,1-1 1,0 1 0,-1 0-1,1-1 1,0 1-1,0 0 1,-1-1-1,1 1 1,0-1-1,0 1 1,0-1-1,0 0 1,0 1 0,0-1-1,0 0 1,-1 0-1,1 0 1,0 0-1,0 1 1,0-1-1,0 0 7,33 0-92,-25 0 84,2 0-6,0-1 1,0 0 0,0 0-1,0-1 1,-1-1 0,1 0-1,-1 0 1,1-1 0,-1 0-1,0-1 1,-1 0 0,1-1-1,-1 0 1,0 0 0,-1-1-1,1 0 1,-1-1 0,-1 1-1,1-1 1,-1-1 13,-3 1 7,1 3 482,-1 18-317,5 24-145,-3 0 0,-1 0 0,-2 0 0,-1 0 0,-2 0 1,-2 1-1,-1-1 0,-2 0 0,-2 0 0,-5 15-27,9-43 20,0-1 1,0 0-1,-1 0 1,0 0-1,-1 0 0,0 0 1,-2 2-21,6-8 8,0-1 1,0 1-1,0-1 1,0 0-1,-1 1 1,1-1-1,0 0 0,-1 0 1,1 0-1,0 0 1,-1 0-1,1 0 1,-1 0-1,0-1 1,1 1-1,-1 0 0,1-1 1,-1 1-1,0-1 1,0 0-1,1 0 1,-1 1-1,0-1 1,0 0-1,1 0 1,-1-1-1,0 1 0,0 0 1,1-1-1,-1 1 1,0-1-1,1 1 1,-1-1-1,1 0 1,-1 0-1,1 1 0,-1-1 1,1 0-1,-1 0 1,1-1-1,-1 0-8,-2-2 6,1 0 0,0-1 0,0 1 0,0-1 0,0 0 0,1 0 0,-1 0 1,1-1-1,1 1 0,-1 0 0,1-1 0,0 1 0,0-1 0,0-4-6,0-83 11,1 92-11,1-16 1,1 1-1,1-1 1,1 1-1,0-1 1,1 1-1,1 0 1,1 1-1,6-13 0,-7 16-108,1 0 1,0 1-1,1 0 1,0 0-1,1 0 1,0 1-1,1 0 1,0 1-1,0 0 1,1 1-1,2-1 108,5 0-868</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3.676"/>
    </inkml:context>
    <inkml:brush xml:id="br0">
      <inkml:brushProperty name="width" value="0.2" units="cm"/>
      <inkml:brushProperty name="height" value="0.2" units="cm"/>
      <inkml:brushProperty name="color" value="#66CC00"/>
    </inkml:brush>
  </inkml:definitions>
  <inkml:trace contextRef="#ctx0" brushRef="#br0">1 27 232,'0'0'771,"0"0"-311,0 0-225,0 0-101,0 0 48,0 0-73,0-6 0,0-14-53,0 41-19,1 52 125,2 27-49,5 0-1,5 0 1,19 69-113,-24-135-1423,-8-34 645</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4.110"/>
    </inkml:context>
    <inkml:brush xml:id="br0">
      <inkml:brushProperty name="width" value="0.2" units="cm"/>
      <inkml:brushProperty name="height" value="0.2" units="cm"/>
      <inkml:brushProperty name="color" value="#66CC00"/>
    </inkml:brush>
  </inkml:definitions>
  <inkml:trace contextRef="#ctx0" brushRef="#br0">1 71 592,'0'0'520,"0"0"-160,0 0-16,0 0-80,0 0-192,0 0-64,0 0 8,51-36-32,-16 29 32,20-1-32,-2 0 32,-1 2-32,-5 3-64,5 1-368,-14 2-224</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4.846"/>
    </inkml:context>
    <inkml:brush xml:id="br0">
      <inkml:brushProperty name="width" value="0.2" units="cm"/>
      <inkml:brushProperty name="height" value="0.2" units="cm"/>
      <inkml:brushProperty name="color" value="#008C3A"/>
    </inkml:brush>
  </inkml:definitions>
  <inkml:trace contextRef="#ctx0" brushRef="#br0">0 1 536,'0'0'832,"0"0"-528,0 0-96,0 0-96,0 0 32,0 0-88,0 0-32,0 176 169,4-78-97,2 4-32,-2 4-24,4-10-80,1-12-16,1-13-72,-10-11-121,0-20-239,0-17-504</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4.521"/>
    </inkml:context>
    <inkml:brush xml:id="br0">
      <inkml:brushProperty name="width" value="0.2" units="cm"/>
      <inkml:brushProperty name="height" value="0.2" units="cm"/>
      <inkml:brushProperty name="color" value="#66CC00"/>
    </inkml:brush>
  </inkml:definitions>
  <inkml:trace contextRef="#ctx0" brushRef="#br0">1 250 368,'0'0'459,"0"0"-152,0 0-170,0 0-45,0 0-23,0 0-9,18-6-18,-16 5-45,40-15-39,0 2 0,35-5 42,3 0-714,-78 19 777,-2 0 156,0 0 57,0 8 51,-2 30-279,1 44 64,1-77-146,0-1 0,1 1 0,-1-1 0,1 0 0,0 1 1,1-1-1,-1 0 0,1 0 0,-1 0 0,1 0 0,1 0 0,-1 0 0,0 0 0,4 3 34,7 4-559</inkml:trace>
  <inkml:trace contextRef="#ctx0" brushRef="#br0" timeOffset="0.99">298 1 672,'0'0'512,"0"0"-512,0 0-208,0 0-416</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5.077"/>
    </inkml:context>
    <inkml:brush xml:id="br0">
      <inkml:brushProperty name="width" value="0.2" units="cm"/>
      <inkml:brushProperty name="height" value="0.2" units="cm"/>
      <inkml:brushProperty name="color" value="#66CC00"/>
    </inkml:brush>
  </inkml:definitions>
  <inkml:trace contextRef="#ctx0" brushRef="#br0">0 794 168,'0'0'726,"0"0"-418,0 0-190,0 0-34,0 0-36,20-18 34,-12 12-74,18-17 5,-1-1 0,-1-1 0,-1-2 0,-1 0 0,5-11-13,-18 22-14,-2 0 1,0 0-1,0-1 0,-2 1 0,0-1 1,-1-1-1,-1 1 0,1-12 14,1-30-41,-3-54 41,-2 87 3,2-29 24,0 38 34,-1 0 1,-1 0 0,0-1-1,-1 1 1,-1 0 0,-1 0-1,0 1 1,-1-1-1,-2-3-61,6 19 3,0 1 0,-1-1 0,1 0 0,0 0 0,0 0 0,-1 0-1,1 0 1,-1 1 0,1-1 0,-1 0 0,1 0 0,-1 1 0,1-1 0,-1 0-1,0 1 1,1-1 0,-1 1 0,0-1 0,1 1 0,-1-1 0,0 1-1,0-1 1,0 1 0,1 0 0,-1-1 0,0 1 0,0 0 0,0 0 0,0 0-1,0 0 1,0-1 0,0 1 0,1 0 0,-1 1 0,0-1 0,0 0-1,0 0 1,0 0 0,0 0 0,0 1 0,1-1 0,-1 0 0,0 1-1,0-1 1,0 1 0,1-1 0,-1 1 0,0-1 0,1 1 0,-1 0 0,0-1-1,1 1 1,-1 0 0,1-1 0,-1 1 0,1 0 0,-1 0 0,1-1-1,0 1 1,-1 1-3,-30 52 11,30-51 1,-16 35 3,3 0-1,1 0 1,1 2 0,3-1-1,1 1 1,2 1 0,2-1 0,1 0-1,3 6-14,0-34 3,1 0-1,0 0 1,1 0-1,0-1 0,1 1 1,0-1-1,1 1 1,0-1-1,1 0 1,0-1-1,1 1 1,0-1-1,0 0 1,2 0-3,-2-2-4,0-2 1,0 1 0,1-1 0,0 1 0,0-2 0,0 1 0,1-1 0,0 0 0,0-1 0,0 0 0,0 0 0,1-1 0,-1 0 0,1 0 0,0-1 0,0 0 0,0-1 0,6 1 3,6-2-45,-1 0-1,1-1 0,-1-1 1,1 0-1,-2-2 1,1-1-1,0 0 0,0-2 46,-7 3-48,0-2-1,0 1 1,-1-2-1,1 0 1,-2 0-1,1-1 1,-1 0-1,0-1 1,-1-1-1,0 1 1,0-2-1,1-1 49,-7 6-14,-1 1 0,0-1 0,0 0 0,0 0 0,-1 0-1,0 0 1,0 0 0,-1 0 0,1 0 0,-1-1 0,0 1-1,-1-1 1,0 1 0,0-1 0,0 1 0,-2-4 14,2 6 25,0 1 0,-1-1-1,0 1 1,0-1 0,0 1 0,0 0 0,-1-1 0,1 1 0,-1 0 0,0 0-1,0 0 1,0 0 0,0 0 0,0 0 0,-1 1 0,1-1 0,-1 1-1,0 0 1,0-1 0,0 1 0,0 1 0,0-1 0,0 0 0,0 1 0,-1-1-1,1 1 1,-1 0 0,1 0 0,-3 0-25,4 1 11,1 0-1,-1 0 1,0 0-1,1 0 1,-1 0-1,0 1 1,0-1-1,1 1 1,-1-1-1,0 1 1,1-1-1,-1 1 1,1 0-1,-1 0 1,1 0 0,-1 0-1,1 0 1,0 0-1,-1 0 1,1 0-1,0 1 1,0-1-1,0 0 1,0 1-1,0-1 1,0 1-1,0-1 1,1 1-1,-1-1 1,0 1-1,1 0 1,-1-1 0,1 1-1,0 0 1,0 0-1,-1-1 1,1 1-11,-2 12 45,1 0 0,0 0 1,0 0-1,2 7-45,-1-8 45,0-2-34,1 0-1,0 0 0,0 0 0,1 0 1,1-1-1,0 1 0,0-1 1,1 1-1,0-1 0,1 0 0,0-1 1,0 1-1,1-1 0,6 8-10,-2-7-47,0 1 0,0-1 1,1-1-1,1 0 0,-1 0 0,1-2 0,1 1 0,-1-1 0,1-1 0,0 0 0,1-1 47,27 9-1003</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06.908"/>
    </inkml:context>
    <inkml:brush xml:id="br0">
      <inkml:brushProperty name="width" value="0.2" units="cm"/>
      <inkml:brushProperty name="height" value="0.2" units="cm"/>
      <inkml:brushProperty name="color" value="#66CC00"/>
    </inkml:brush>
  </inkml:definitions>
  <inkml:trace contextRef="#ctx0" brushRef="#br0">337 117 88,'0'0'706,"0"0"-224,0 0-218,0 0-137,0 0 8,0 0 3,0 0 52,0 0-73,0 0-37,0 0-40,0 0-4,0 0 32,0 0-41,0 0-55,0 0 31,0 0-18,0 0 6,0 0 29,0 0-4,0 0 1,0 0-32,0 0 10,0 0-18,0 0 6,0 0 5,0 0-1,18 0 29,7-2-36,0-1 1,-1 0-1,1-2 1,8-4 19,-3 2 20,1 1 0,25-2-20,112 2 20,66 10-20,-214-2-16,0 1-1,0 1 1,19 6 16,-19-5 14,-1-1 0,1 0 1,17 0-15,16-1-32,25 1 30,0-3 1,26-5 1,-68-2 10,-1-1 0,0-2 0,-1-2 0,30-13-10,-18 7 2,1 2 1,5 0-3,-28 12 4,1 1-1,-1 0 1,0 2-1,0 1 0,4 1-3,38 0-42,-53-1 41,0 1 0,-1 0-1,1 0 1,-1 1 0,1 1 0,-1 0 0,0 1 0,-1 0 0,1 1-1,-1 0 1,0 1 0,-1 0 0,1 1 0,8 8 1,-16-13-7,0 1-1,0-1 1,-1 1 0,1 0-1,-1 0 1,0 0 0,0 0-1,0 0 1,0 0 0,-1 1-1,0-1 1,1 2 7,10 63-35,-9-50 71,4 30-19,-3 0-1,-1 0 0,-3 0 1,-2 1-1,-2-1 0,-2 0 1,-7 21-17,-29 127 9,25-83 10,5 0-1,3 70-18,-9 103-14,9-210 68,-3 27-47,0 87-7,11-1 15,-20 130-15,7-225-17,6-47 31,2 0 0,1 38-14,4-40 5,-2-1 0,-2 0 1,-9 37-6,13-79 3,0 0 0,-1 0 0,1 0 0,-1-1 0,0 1 0,0 0 1,0-1-1,0 1 0,0-1 0,0 0 0,-1 0 0,1 0 0,-1 0 1,0 0-1,0 0 0,1-1 0,-1 1 0,0-1 0,0 0 0,0 0 1,0 0-1,-1 0 0,0-1-3,-17 5 12,-1-1-1,0 0 1,-5-2-12,4 1 11,-69 7 22,-372 57-20,394-57-27,-1-4 0,0-2 1,-44-4 13,31-1-1,-1 4 1,-18 6 0,-123 18 60,201-25-59,1-1 0,-1-1 0,0-1 0,1-2 0,-1 0 0,1-1 0,0-2 0,-11-3-1,7 1 14,12 5-14,0-2 0,1 0 0,0 0 1,0-1-1,0-1 0,-8-6 0,-18-15 123,33 25-117,1-1 1,0-1-1,1 1 1,-1-1-1,1 0 1,0 0-1,0-1 0,0 0 1,1 0-1,0-1 1,0 1-1,0-1 1,1 0-1,0 0 1,1 0-1,-1-1 1,1 1-1,1-1 1,0 0-1,0 0 1,-1-5-7,-2-21 49,2-1 1,1 0-1,2 0 1,3-22-50,-1-14 48,-7-768 116,10 319-46,-3 473-143,2 0 0,5-14 25,-2 14 41,-3 0 1,0-16-42,-9-410-45,6 461 22,0 0-1,1 1 1,1-1 0,-1 1 0,4-7 23,6-34 80,-11 45-99,0-1 0,1 1 1,0 0-1,0 0 0,0 1 1,4-7 18,38-64 4,-33 67-156,-9 9 158,-1 0 0,0 0 0,1 0 0,-1 0 0,0 0 0,0-1 0,0 1 0,0 0 0,0 0 0,0-1 0,0 1 0,0 0 0,0-1 0,-1 1 0,1-1 0,-1 1 0,1-1 0,-1 0 0,1 0-6,21 2-172,16 1 198,-22 0-36,1 0 0,-1-1 0,0-1 0,12-3 10,-23 3-27,16 0-907,-11 1-354</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08.120"/>
    </inkml:context>
    <inkml:brush xml:id="br0">
      <inkml:brushProperty name="width" value="0.2" units="cm"/>
      <inkml:brushProperty name="height" value="0.2" units="cm"/>
      <inkml:brushProperty name="color" value="#66CC00"/>
    </inkml:brush>
  </inkml:definitions>
  <inkml:trace contextRef="#ctx0" brushRef="#br0">1 59 288,'0'0'720,"0"0"-426,0 0-150,0 0-10,0 0 56,0 0 19,35 0 56,102 1-131,-26 2-63,0-5 1,101-16-72,-86 5 41,1 5 0,95 7-41,59-2 4,-239 1-15,402-13 12,-164 19-32,-279-4 0,-1 0-11,0 0-46,0 0-138,0 0-245,0 0-549</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09.237"/>
    </inkml:context>
    <inkml:brush xml:id="br0">
      <inkml:brushProperty name="width" value="0.2" units="cm"/>
      <inkml:brushProperty name="height" value="0.2" units="cm"/>
      <inkml:brushProperty name="color" value="#66CC00"/>
    </inkml:brush>
  </inkml:definitions>
  <inkml:trace contextRef="#ctx0" brushRef="#br0">18 18 352,'0'0'260,"0"0"-54,0 0-17,0 0 74,0 0-29,0 0-60,-1-17 574,-2 30-715,-9 47 6,11-56-41,1 0 0,0 0-1,0 0 1,0 0-1,0 0 1,1 0 0,-1 0-1,1 0 1,0 0-1,0 0 1,0 0 0,1 0-1,0 0 3,0-2-2,1 1-1,-1-1 1,1 0-1,0 0 1,0 0 0,0 0-1,0 0 1,0-1-1,0 1 1,0-1-1,1 0 1,-1 0 0,1 0-1,-1 0 1,0-1-1,1 0 1,-1 1 0,3-1 2,65-1-248,-64-2 249,0 1 0,0-1-1,0-1 1,-1 1 0,1-1-1,-1 0 1,0-1 0,0 1-1,-1-1 1,1 0-1,-1-1 1,0 1 0,-1-1-1,1 0 1,-1 0 0,0 0-1,0-1 1,-1 0-1,0 0 0,-19 144 333,-17 85-630,31-164-957,2-52 764</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09.760"/>
    </inkml:context>
    <inkml:brush xml:id="br0">
      <inkml:brushProperty name="width" value="0.2" units="cm"/>
      <inkml:brushProperty name="height" value="0.2" units="cm"/>
      <inkml:brushProperty name="color" value="#66CC00"/>
    </inkml:brush>
  </inkml:definitions>
  <inkml:trace contextRef="#ctx0" brushRef="#br0">0 3 248,'0'0'851,"0"0"-410,0 0-234,0 0-52,0 0-99,0 0-11,1-1-18,2 0-14,-2 1 7,-1 0 0,0 0-1,0 0-34,0 0 10,0 0-30,0 0-52,0 0-69,0 0-128,0 0-68,0 0-43,0 0-9,0 0 35</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10.458"/>
    </inkml:context>
    <inkml:brush xml:id="br0">
      <inkml:brushProperty name="width" value="0.2" units="cm"/>
      <inkml:brushProperty name="height" value="0.2" units="cm"/>
      <inkml:brushProperty name="color" value="#66CC00"/>
    </inkml:brush>
  </inkml:definitions>
  <inkml:trace contextRef="#ctx0" brushRef="#br0">18 96 24,'0'0'400,"0"0"-123,0 0-15,0 0-5,0 0 47,0 0 2,-1-15 136,-1 23-440,-2 11 12,0 0 1,1 1 0,1-1-1,1 7-14,1-24 0,1-1 0,-1 1 0,0-1 0,1 1 0,0-1 0,-1 1-1,1-1 1,0 0 0,0 1 0,0-1 0,0 0 0,0 0-1,0 0 1,0 0 0,0 0 0,0 0 0,1 0 0,-1 0-1,0 0 1,1 0 0,-1-1 0,0 1 0,1 0 0,-1-1-1,1 1 1,-1-1 0,1 0 0,-1 0 0,1 1 0,0-1 0,-1 0 0,54 4 0,-51-4 0,1 0 2,-1 0 0,1 0 0,-1-1 0,0 1 0,1-1 0,-1 0 0,0 0 0,0 0 0,1-1 0,-1 0 0,0 1 0,0-1 0,-1-1-1,1 1 1,0 0 0,-1-1 0,1 0 0,-1 0 0,0 0 0,0 0 0,0-1 0,-1 1 0,1-1 0,-1 1 0,0-1 0,1 0 0,-2 0-1,1 0 1,0 0 0,-1 0 0,0-1 0,0 1 0,0 0 0,-1-1 0,1 1 0,-1-3-2,0-2 24,0-1-1,-1 1 1,0 0 0,-1 0 0,0 0 0,0 0-1,-1 0 1,0 1 0,-1-4-24,3 10-8,0 0-1,-1 0 1,1 0 0,0 0-1,-1 0 1,1 0 0,-1 1 0,0-1-1,1 0 1,-1 1 0,0-1-1,0 1 1,0 0 0,0 0-1,0 0 1,0 0 0,0 0 0,-1 0-1,1 0 1,0 1 0,-1-1-1,1 1 1,0-1 0,-1 1-1,1 0 1,0 0 0,-1 0 0,1 0-1,0 1 1,-1-1 0,1 1-1,0-1 1,0 1 0,-1 0-1,1 0 1,0 0 0,0 0-1,-1 1 9,-15 12-504,4 1-520</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12.334"/>
    </inkml:context>
    <inkml:brush xml:id="br0">
      <inkml:brushProperty name="width" value="0.2" units="cm"/>
      <inkml:brushProperty name="height" value="0.2" units="cm"/>
      <inkml:brushProperty name="color" value="#66CC00"/>
    </inkml:brush>
  </inkml:definitions>
  <inkml:trace contextRef="#ctx0" brushRef="#br0">0 2530 56,'0'0'499,"0"0"-188,0 0-71,0 0 5,0 0 27,0 0-25,0 0-102,0 0-16,0 0-59,24 0-2,288-8-1,-1-15 1,35-17-68,-241 29 24,-71 9-14,1-1 1,0-2 0,-1-1-1,0-2 1,0-1 0,21-9-11,-55 18-16,0 0 52,0 0 25,0 0-5,0 0 43,0 0-55,0 0 16,5-44 208,-1 23-270,0-1 0,-1-1 0,-1 1-1,-1-13 3,1-6-37,40-394 125,-23 241 170,-7 64-112,18-78-146,-4 20-109,-17 129 155,-2 0 0,-1-42-46,-3 26 12,7-25-12,9-38 72,-7-1 0,-4-62-72,-9 190 24,0 1 0,-1 0-1,0-1 1,0 1 0,-3-6-24,2 6 24,0 0 0,1 0 1,0-1-1,0 1 0,1-7-24,1 15-21,0 1 1,0 0-1,0-1 0,0 1 0,0 0 1,0 0-1,-1-1 0,1 1 0,0 0 0,-1 0 1,1-1-1,-1 1 0,0 0 0,1 0 1,-1 0-1,0 0 0,0 0 0,1 0 1,-2-1 20,2 2-40,-1 0 0,0 0 0,1 0 0,-1-1 0,0 1 0,1 0 1,-1 0-1,0 0 0,0 0 0,1 0 0,-1 0 0,0 1 0,1-1 0,-1 0 1,0 0-1,1 0 0,-1 1 0,0-1 0,1 0 0,-1 0 0,0 1 1,1-1-1,-1 1 0,1-1 0,-1 1 0,1-1 0,-1 1 0,1-1 0,-1 1 1,1-1-1,0 1 0,-1-1 0,1 1 0,0 0 0,-1-1 0,1 1 40,-14 18-834,-2 0-160</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14.402"/>
    </inkml:context>
    <inkml:brush xml:id="br0">
      <inkml:brushProperty name="width" value="0.2" units="cm"/>
      <inkml:brushProperty name="height" value="0.2" units="cm"/>
      <inkml:brushProperty name="color" value="#66CC00"/>
    </inkml:brush>
  </inkml:definitions>
  <inkml:trace contextRef="#ctx0" brushRef="#br0">0 129 856,'0'0'434,"0"0"-166,0 0-106,0 0-107,0 0-23,5-2 16,37-4-40,-1 0 0,1 3 0,0 2 0,15 2-8,12-1 1,320 0 33,205-7 34,-499-2 19,0-5-1,35-11-86,-9 1 120,2 6-120,-15 11-12,0 4 0,21 6 12,-3 0 4,44-8-4,-138 0-1240,-43 5 537</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14.772"/>
    </inkml:context>
    <inkml:brush xml:id="br0">
      <inkml:brushProperty name="width" value="0.2" units="cm"/>
      <inkml:brushProperty name="height" value="0.2" units="cm"/>
      <inkml:brushProperty name="color" value="#66CC00"/>
    </inkml:brush>
  </inkml:definitions>
  <inkml:trace contextRef="#ctx0" brushRef="#br0">2 22 328,'0'0'511,"0"0"-90,0 0-89,0 0-13,0 0-92,0 0-54,-1-3-133,1 2-40,0 0 1,0 1-1,0-1 0,0 1 1,0-1-1,-1 1 0,1-1 1,0 1-1,1-1 0,-1 0 0,0 1 1,0-1-1,0 1 0,0-1 1,0 1-1,0-1 0,1 1 0,-1-1 1,0 1-1,0-1 0,1 1 1,-1-1-1,0 1 0,1-1 0,-1 1 1,1-1-1,-1 1 0,0 0 1,1-1-1,-1 1 0,1 0 1,-1 0-1,1-1 0,-1 1 0,1 0 1,-1 0-1,1-1 0,-1 1 1,1 0-1,0 0 0,-1 0 0,1 0 1,-1 0-1,38 5 25,38 26 11,-52-20-43,0 2 0,-1 1 1,-1 1-1,-1 1 0,9 8 7,-23-18-1,-1 0-1,1 1 1,-1-1 0,-1 1-1,1 0 1,-1 0-1,-1 1 1,1 0 0,-1-1-1,0 2 1,-1-1-1,0 0 1,0 1-1,-1-1 1,0 1 0,-1 0-1,0-1 1,0 2 1,-2-4 5,0 0 0,0 0 0,-1-1 0,0 1 0,0-1-1,0 1 1,0-1 0,-1 0 0,0 0 0,0 0 0,-1 0 0,1-1 0,-1 1 0,0-1 0,0 0 0,-1 0 0,1 0 0,-3 0-5,-15 13 27,-1 0 0,0-2 1,-5 0-28,28-14 0,-128 68-719,104-55-291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5.332"/>
    </inkml:context>
    <inkml:brush xml:id="br0">
      <inkml:brushProperty name="width" value="0.2" units="cm"/>
      <inkml:brushProperty name="height" value="0.2" units="cm"/>
      <inkml:brushProperty name="color" value="#008C3A"/>
    </inkml:brush>
  </inkml:definitions>
  <inkml:trace contextRef="#ctx0" brushRef="#br0">0 357 1144,'0'0'512,"0"0"-258,0 0-196,0 0-32,0 0 2,23-5-10,379-90-258,-396 94 181,1-1-1,-2 0 1,1 1-1,0-2 0,1-1 1,-2 3-1,1-4 60,-5 5 3,1-1-1,-1 1 1,1-2-1,-2 2 1,1-2-1,0 1 1,-1 1 0,2-2-1,-1 1 1,-1 1-1,2-2 1,-2 1-1,1-1 1,-1 2 0,0-2-1,2 1 1,-2-1-1,0 1 1,1-1-1,-1 0 1,0 2-1,0-1 1,0-1 0,0 1-1,0-1 1,0 1-1,0-1 1,0 0-1,0 1 1,0-1-1,-1 1 1,1 1 0,0-2-1,0 0 1,-2 1-1,2-1 1,-1 1-1,1 1 1,-2-2-3,1 1 29,-1-3 0,1 3 0,0-1 0,-1 1 0,1-1 0,-1 1 0,0-1 0,0 0 0,1 1 0,-2 1 0,2-2-1,-2 1 1,1 1 0,0-2 0,0 2-29,-1-2 72,13 2-55,4 0-32,0 0 4,12 0-16,-1 0 0,0-3 1,4 0 26,-22 2-22,0-1 0,0 0 0,0-1 0,0 0 0,0 0 0,0 0 0,0 0 0,-2-2 0,3 2 0,-3-2 0,1 0 0,-1-1 0,1 1 22,-5 4-10,1-1 0,-1 0 1,-1 1-1,2-1 1,-1 1-1,-1-1 0,1 0 1,-1 1-1,2-2 0,-2 1 1,1 1-1,-1-1 0,0 0 1,0 1-1,0-2 1,0 1-1,0 0 0,0 1 1,0-2-1,0 1 0,0 1 1,0-1-1,-1 0 1,1-1-1,0 2 0,-2-1 1,2 1-1,-1-1 0,1 0 1,-1 1-1,-1-1 0,1-1 10,-2 0 22,2-2-1,-2 2 0,0 0 0,0-2 0,-1 2 0,1 0 0,0 0 0,-1 1 1,1-1-1,-1 0 0,0 1 0,0 0-21,1 1 19,0-1 0,0 1 0,0-1 0,-1 1 0,1 1 0,0-2-1,-1 2 1,1 0 0,1 0 0,-3 0 0,3 0 0,-1 0 0,-1 0 0,1 2 0,0-2 0,-1 1 0,1-1 0,0 2-1,0-1 1,0 1 0,-2 1-19,1 0 12,-1 2 0,3-2-1,-3 0 1,3 2 0,-1 0-1,0-2 1,0 2 0,0-1 0,2 1-1,-2 0 1,2 0 0,-1-1-1,-1 7-11,-2 10 21,1 1 0,1-1-1,0 1 1,2 0 0,-1 0-1,4 19-20,-2-34 4,0-3-1,1 3 0,-1-1 1,1 0-1,1 1 0,-1-3 1,1 3-1,0-1 0,0-1 1,1 1-1,-1-1 0,1 0 0,0 1 1,0-1-1,1-1 0,-1 1 1,1-2-1,0 2 0,1 0-3,2-1-15,-2 1-1,2 0 0,0 0 1,2-2-1,-2 0 0,0 0 1,1 0-1,-1-1 0,2 1 1,-2-1-1,1-2 0,2 1 16,10 1-132,-2-2 0,2-2 0,0 1 0,-1-2-1,0-1 1,0 0 0,0-3 0,0 1 0,0 0 0,5-7 132,37-22-578</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19.645"/>
    </inkml:context>
    <inkml:brush xml:id="br0">
      <inkml:brushProperty name="width" value="0.2" units="cm"/>
      <inkml:brushProperty name="height" value="0.2" units="cm"/>
      <inkml:brushProperty name="color" value="#66CC00"/>
    </inkml:brush>
  </inkml:definitions>
  <inkml:trace contextRef="#ctx0" brushRef="#br0">1 94 24,'0'0'84,"0"0"-24,0 0-29,0 0 14,0 0 6,0 0 54,0 0 23,0 0 27,0 0-14,0 0-7,0 0-21,0 0-37,0 0-8,0 0-36,0 0-15,0 0-2,0 0-6,0 0 2,0 0 16,0 0 27,0 0 20,0 0 2,0 0 16,0 0-48,0 0 36,0 0-35,0 0 8,0 0-7,0 0 0,0 0-4,0 0-30,0 0-11,0 0 16,0 0-17,0 0 14,0 0-24,0 0 37,0 0 5,0 0-5,0 0 2,0 0-12,0 0-27,0 0 6,0 0-14,0 0 26,0 0 12,0 0 23,0 0 18,0 0-35,0 0-5,0 0-37,0 0 21,0 0-15,0 0 10,0 0-3,0 0 10,0 0 7,0 0 6,0 0 3,0 0-38,0 0 19,0 0-38,0 0 31,0 0-2,0 0 22,0 0 27,0 0-28,0 0-45,0 0 30,0 0-14,0 0 27,0 0 11,0 0-9,0 0-30,0 0 1,0 0-7,0 0 1,0 0 12,0 0 54,0 0-29,0 0-43,0 0 5,0 0 45,0 0-4,0 0-6,0 0-29,0 0 1,0 0-11,0 0 1,0 0 51,0 0-5,0 0-11,0 0-32,0 0 16,0 0-24,0 0 24,0 0 1,0 0 10,0 0 11,0 0 16,0 0-15,0 0-33,0 0 0,0 0-13,0 0 13,0 0 48,0 0-3,0 0-25,0 0-23,0 0-3,0 0-7,0 0 14,0 0 23,0 0 9,0 0 11,0 0-9,0 0-36,0 0 9,0 0-23,0 0 9,0 0 15,0 0 36,0 0-12,0 0-2,0 0-34,0 0-1,0 0-6,0 0 37,0 0 12,0 0-9,0 0-27,0 0 7,0 0-19,0 0 6,0 0 14,0 0 27,0 0 3,0 0-8,0 0-47,0 0-3,0 0 40,0 0 19,0 0-10,0 0-25,0 0 15,0 0-36,0 0 28,0 0-22,0 0 26,0 0 26,0 0-5,0 0-43,0 0 11,0 0-14,0 0 6,0 0 8,0 0 50,0 0-20,0 0-33,0 0 10,0 0-26,0 0 1,0 0-1,0 0 36,0 0 27,0 0-11,0 0-43,0 0 14,0 0-22,0 0 10,0 0 2,0 0 15,0 0 43,0 0-27,0 0-20,0 0 12,0 0-34,0 0 19,0 0-21,0 0 37,0 0 11,0 0 0,13-3-65,-12-8 48,2 10 5,1 24 16,-3 13-21,1 0 0,1 0 1,2 0-1,2-1 0,1 0 1,4 9-6,-10-37-87,-1-1 0,0 0 0,0 1 0,-1-1 1,1 1-1,-2 4 87,1-2-81,0-8-130,0-25-970,-1 6 1147,-1 1 0,-1 0 0,0 0 0,-1 0 0,-6-13 34,4 13 194,1 0-1,1 0 1,1-1-1,0 1 0,0-16-193,3 21 80,-1 6-36,1-1 0,0 0 0,0 0 0,1 0 0,0 1 0,0-1 0,1 0 0,-1 1 0,1-1 0,1 1 0,-1 0 0,3-4-44,-3 6 7,0 0-1,0 1 0,1-1 1,-1 1-1,1-1 1,-1 1-1,1 0 0,0 0 1,1 0-1,-1 1 0,0-1 1,1 1-1,-1 0 0,1 0 1,0 0-1,0 0 1,0 0-1,0 1 0,0 0 1,0 0-1,0 0 0,3 0-6,2-1 1,-1 1-1,1 1 0,0-1 0,-1 1 0,1 1 1,-1 0-1,2 0 0,-2 0 0,5 2 0,-10-2 1,0 0 0,0 1 0,0-1 0,0 1-1,-1-1 1,1 1 0,-1 0 0,1 0 0,-1 0 0,1 0 0,-1 0 0,0 1-1,0-1 1,0 1 0,-1-1 0,1 1 0,0 0 0,-1 0 0,0-1 0,0 1-1,0 0 1,0 0 0,0 0 0,0 0 0,-1 1 0,0-1 0,1 3-1,-1 3 13,0 0 0,-1 1 0,0-1 1,0 0-1,-1 1 0,0-1 0,-1 0 1,0 0-1,0 0 0,-1-1 0,0 1 1,-1-1-1,1 0 0,-6 6-13,2-4 1,0 0 1,0-1-1,-1 1 0,-1-2 0,1 1 0,-1-2 1,-1 1-1,1-1 0,-1-1 0,-11 6-1,23-13 4,8-4 7,0-1 0,0 1-1,1 1 1,-1 0-1,1 0 1,5-1-11,-7 4-4,1 1 1,-1-1-1,0 2 0,0-1 0,0 1 1,-1 0-1,1 0 0,0 1 0,-1 0 1,1 1-1,-1-1 0,1 2 0,-1-1 1,0 1-1,1 1 4,-3-2-3,0 0 0,-1 0 0,0 1 0,0-1 1,0 1-1,0 0 0,0 1 0,-1-1 0,0 0 0,0 1 1,0 0-1,0 0 0,-1 0 0,0 0 0,0 0 0,0 0 1,-1 1-1,1-1 0,-1 1 0,0-1 0,-1 1 0,0 2 3,0-5 4,0-1-1,0 1 0,-1 0 0,1 0 1,-1 0-1,0-1 0,0 1 0,0 0 0,0-1 1,0 1-1,-1-1 0,1 1 0,-1-1 0,0 0 1,1 1-1,-1-1 0,-2 2-3,-2 0 5,1 0-1,0 0 1,-1 0-1,0-1 1,0 1-1,0-1 1,0-1-1,-1 1-4,-8 2 13,0-1-1,0 0 0,-1-1 1,0-1-1,1 0 1,-12-1-13,26-1 60,1 0-32,0 0-13,0 0-30,0 0-4,0 0-7,0-1 0,-1 0-1,1 0 1,0 0 0,0 0-1,0 0 1,0 0 0,0 0-1,1 0 1,-1 1 0,0-1-1,0 0 1,1 0 0,-1 0-1,0 0 1,1 0 0,-1 1-1,1-1 1,-1 0 0,1 0-1,-1 1 1,1-1 0,-1 0-1,2 0 27,20-19-564,-16 15 193,12-12-253</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1.941"/>
    </inkml:context>
    <inkml:brush xml:id="br0">
      <inkml:brushProperty name="width" value="0.2" units="cm"/>
      <inkml:brushProperty name="height" value="0.2" units="cm"/>
      <inkml:brushProperty name="color" value="#66CC00"/>
    </inkml:brush>
  </inkml:definitions>
  <inkml:trace contextRef="#ctx0" brushRef="#br0">37 619 336,'0'0'319,"0"0"-48,0 0-67,0 0-70,0 0-22,0 0-42,9 27 76,-2-23-138,1-1-1,0 0 0,0 0 0,0-1 1,0 0-1,1 0 0,-1-1 0,0 0 0,1 0 1,-1-1-1,1 0 0,-1-1 0,0 1 1,5-3-8,-12 3 5,0-1 1,0 0-1,0 0 1,0 0-1,0 0 1,-1 0-1,1 0 1,0 0-1,-1 0 1,1 0 0,-1 0-1,1 0 1,-1 0-1,1-1 1,-1 1-1,0 0 1,0 0-1,0 0 1,0-1-1,0 1 1,0 0-1,0 0 1,0-1-6,-1-38 40,1 27-39,0 10 2,-1 0 0,1 0 1,-1 0-1,1 0 0,-1 0 0,0 0 1,0 0-1,0 0 0,-1 0 0,1 0 1,-1 1-1,1-1 0,-1 1 0,0-1 1,0 1-1,0-1 0,0 1 1,-1 0-1,1 0 0,-1 0 0,1 0 1,-1 1-1,1-1 0,-1 1 0,0-1 1,0 1-1,0 0 0,0 0 1,0 0-1,0 1 0,0-1 0,-1 1-3,-11-3 10,-1 1 0,0 0 0,1 2 0,-1 0 0,-13 2-10,18 0 21,17 0-35,22 1-29,159-15-67,-185 13 108,-1-1 0,0 1 0,1-1 0,-1 1 0,0-1 0,1 1-1,-1 0 1,0-1 0,0 1 0,0 0 0,0 0 0,0 0 0,0 0 0,0 0 0,0 0 0,0 0 0,0 0 0,0 0 0,-1 1 0,1-1 0,0 0 0,-1 0 0,1 1 0,-1-1 0,0 1 0,1-1 0,-1 2 2,10 49 40,-7-31-48,-3-18 9,1 0-1,0 0 1,-1 0 0,1 0 0,0-1-1,0 1 1,0 0 0,1-1-1,-1 1 1,1-1 0,-1 1-1,1-1 1,0 0 0,0 1 0,0-1-1,0 0 1,0-1 0,1 1-1,-1 0 1,1 0 0,-1-1-1,1 0 1,-1 1 0,1-1 0,0 0-1,0 0 1,-1-1 0,1 1-1,0 0 1,0-1 0,0 0-1,0 0 1,0 1 0,0-2 0,0 1-1,-1 0 1,1-1 0,0 1-1,0-1 1,2-1-1,-4 2 0,1-1 0,-1 0 0,0 0 0,0 0-1,1 0 1,-1 0 0,0 0 0,0 0 0,0-1 0,0 1 0,0 0-1,0-1 1,-1 1 0,1 0 0,0-1 0,-1 1 0,1-1 0,-1 1-1,1-1 1,-1 0 0,0 1 0,1-1 0,-1 1 0,0-1 0,0 0-1,0 1 1,-1-1 0,2-1 2,-1-1-1,0 1 0,0-1 0,0 1 0,-1 0 1,1-1-1,-1 1 0,0 0 0,0-1 0,0 1 1,0 0-1,-1 0 0,0-1-1,-10-9 10,-1 0 0,0 1 0,0 1 0,-1 0 0,-1 1 0,1 0 0,-2 2-1,1-1 1,-16-4-10,39 13 3,0 0 0,0 0 0,-1-1-1,1 0 1,0-1 0,-1 0 0,1 0-1,-1 0 1,1-1 0,-1 0 0,0-1-1,5-3-2,-6 5-11,1-2 0,-1 1-1,0-1 1,-1 1-1,1-2 1,-1 1 0,0 0-1,0-1 1,0 0-1,0-1 1,-1 1 0,0-1-1,0 1 1,0-1 0,-1 0-1,0-1 1,0 1-1,0-4 12,4-38 2,-3-1 0,-2 0 0,-4-41-2,1 16 10,2 72-1,-1 0-1,0 1 0,0-1 0,0 0 0,0 0 0,-1 1 1,1-1-1,0 0 0,-1 0 0,1 1 0,-1-1 0,0 1 1,1-1-1,-1 0 0,0 1 0,0-1 0,0 1 0,0 0 1,-1-2-9,1 3 4,0-1 0,0 1 0,0 0 1,0-1-1,0 1 0,0 0 1,0 0-1,0-1 0,0 1 0,0 0 1,0 0-1,0 0 0,0 0 1,0 0-1,0 0 0,0 1 0,0-1 1,0 0-1,0 1 0,0-1 1,0 0-1,0 1 0,0 0-4,-4 1 0,0 1 0,1 0-1,0 0 1,-1 0 0,1 1 0,1 0-1,-1-1 1,0 1 0,1 1-1,0-1 1,-1 2 0,-6 13 1,1 1 0,1 0 0,1 1 1,1-1-1,1 1 0,0 1 0,2-1 0,0 1 0,1-1 0,2 1 1,0 0-1,1-1 0,3 10-1,-2-22-2,1 0 0,0 0 0,0-1 1,1 1-1,0-1 0,1 0 0,0 0 1,0 0-1,0-1 0,1 1 0,0-1 0,1-1 1,0 1-1,0-1 0,0 0 0,0-1 1,1 0-1,8 4 2,-3-2-7,2 0-1,-1-1 1,1 0 0,0-1 0,0-1 0,1 0-1,-1-1 1,1-1 0,0-1 0,8 0 7,-12-1-58,-1 0 0,1-1 0,-1-1 0,1 1 0,-1-2 0,0 0 0,0 0 1,-1-1-1,11-5 58,-16 6-21,-1 1 0,1-1-1,-1 0 1,0 0 0,0-1 0,0 1 0,0-1 0,0 0 0,-1 0 0,0 0 0,0-1 0,0 1 0,0-1 0,-1 0 0,0 1 0,0-1 0,0 0 0,0 0 0,-1 0 0,0-1 0,0 1 0,0-4 21,1-7-7,-1-1 0,-1 1 0,0 0 0,-2-5 7,2 18 7,0-1 0,-1 1 1,1-1-1,-1 1 1,0 0-1,0-1 0,0 1 1,-1 0-1,1 0 1,-1 0-1,0 0 0,0 0 1,0 0-1,0 1 0,0-1 1,0 1-1,-1-1 1,1 1-1,-1 0 0,0 0 1,0 0-1,-2-1-7,4 2 2,-1 0 0,0 0 0,1 1 0,-1-1 0,0 1-1,0-1 1,0 1 0,1 0 0,-1-1 0,0 1 0,0 0 0,0 0 0,0 0-1,1 1 1,-1-1 0,0 0 0,0 1 0,0-1 0,1 1 0,-1 0 0,0-1-1,1 1 1,-1 0 0,0 0 0,0 1-2,-1 0 1,0 1 1,1 0-1,0 0 1,0 0-1,0 1 1,0-1-1,0 1 1,0-1-1,0 1 0,1 0 1,-2 3-2,-1 8 19,1-1 0,0 1 0,1 0 0,0 0 0,1 11-19,1-21 1,-1-1 0,1 0 0,0 0 0,0 0 0,1 0 0,-1 0 0,1 0 0,0 0 0,0 0 0,1 0 0,-1 0 0,1 0 0,0 0 0,-1-1 0,2 1 0,-1-1 1,0 1-1,1-1 0,0 0 0,-1 0 0,1 0 0,0 0 0,0-1 0,0 1 0,0-1 0,1 0 0,-1 0 0,1 0 0,0 0 0,0-1 0,0 1 0,0-1 0,0 0 0,0 0 0,0-1 1,0 1-1,0-1 0,2 0-1,3 1-2,0-1 1,0 0 0,0 0 0,0-1 0,0 0-1,0 0 1,0-1 0,-1-1 0,1 1 0,0-1 0,-1-1-1,0 0 1,0 0 0,0 0 0,0-1 0,-1 0-1,0-1 1,0 1 0,0-2 0,-1 1 0,1-1-1,-2 1 1,1-2 0,-1 1 0,0-1 0,0 1-1,-1-1 1,0-2 1,1-1 2,-2 0 0,1-1 0,-1 1 0,-1-1-1,0 1 1,-1-1 0,0 0 0,-1 0 0,0 0 0,-2-6-2,2-12 51,0 29-46,0 0-1,0 0 1,0 0 0,0 0 0,0 0 0,0-1 0,0 1 0,-1 0 0,1 0 0,0 0 0,-1 0 0,1 0 0,-1 1 0,1-1-1,-1 0 1,1 0 0,-1 0 0,0 0 0,1 0 0,-1 1 0,0-1 0,1 0 0,-1 1 0,0-1 0,0 0 0,0 1 0,0-1-1,0 1 1,0-1 0,0 1 0,0 0 0,0-1 0,0 1 0,0 0 0,0 0 0,0 0 0,0 0 0,0 0 0,0 0-5,-1 0 3,0 0 1,0 0 0,0 0-1,0 1 1,1-1-1,-1 1 1,0 0 0,0-1-1,1 1 1,-1 0 0,1 0-1,-1 0 1,1 0 0,-1 0-1,1 0 1,-1 1-1,1-1 1,0 0 0,0 1-1,-1-1 1,1 1 0,0 0-4,-5 12 5,1 0 1,0 0 0,1 0 0,1 1-1,0 0 1,1 0 0,0-2 0,1 2-1,1 0 1,2 12-6,-2-20-4,-1-6 5,1 1 0,0-1 1,0 1-1,0 0 0,1-1 0,-1 1 0,0-1 0,1 1 1,-1 0-1,1-1 0,-1 1 0,1-1 0,0 1 0,-1-1 0,1 0 1,0 1-1,0-1 0,0 0 0,0 0 0,0 1 0,0-1 1,1 0-1,-1 0 0,0 0 0,1 0 0,-1-1 0,0 1 1,1 0-1,-1-1 0,1 1 0,-1 0 0,1-1 0,-1 0 1,1 1-1,0-1 0,-1 0 0,1 0 0,-1 0 0,1 0 1,0 0-1,-1 0 0,1 0 0,-1-1 0,1 1 0,-1-1 1,1 1-1,0-1-1,2 0 0,0 0 0,0 0 0,1-1 0,-1 1 1,0-1-1,0 0 0,0-1 0,-1 1 0,1-1 0,-1 1 0,1-1 1,-1 0-1,0 0 0,0-1 0,0 1 0,0-1 0,0 0 0,2-7 5,-1-1 0,0 0 0,0 0-1,-1 0 1,-1 1 0,0-1-1,-1-1 1,0 1 0,0-1 0,-2 1-1,0-1-4,1 12 26,0 1 6,0 43 73,0-26-68,0 5-29,1-2 0,0 2 0,3 5-8,-5-26 2,1 0 0,0-1-1,0 1 1,0-1-1,0 1 1,0 0-1,1-1 1,-1 1-1,0-1 1,0 1 0,0 0-1,0-1 1,1 1-1,-1-1 1,0 1-1,1-1 1,-1 1-1,0-1 1,1 1 0,-1-1-1,1 1 1,-1-1-1,0 1 1,1-1-1,-1 0 1,1 1 0,0-1-1,-1 0 1,1 1-1,-1-1 1,1 0-1,-1 0 1,1 0-1,0 1 1,-1-1 0,1 0-1,-1 0 1,1 0-2,21-17 7,11-33-6,9-50 50,-37 100-103,1 11 49,1 12 50,9 22-13,-16-45-35,1 1 0,-1 0 0,1-1 0,-1 1 0,1-1 1,-1 1-1,1 0 0,0-1 0,-1 1 0,1-1 1,-1 0-1,1 1 0,0-1 0,0 0 0,-1 0 0,1 0 1,0 0-1,-1 1 0,1-1 0,0 0 0,0 0 1,0 0 0,0 0 3,0 0 1,1-1-1,-1 1 1,0 0-1,0 0 1,1-1-1,-1 0 1,0 1-1,0-1 1,0 0-1,0 0 1,0 0-1,0 0 1,0 0-1,0 0 1,0 0-1,-1 0 1,1 0-4,14-22 93,-12 18-72,-1 0-1,1 0 1,0 0-1,1 1 1,-1 0-1,1-1 1,0 1-1,0 0 1,0 1 0,3-3-21,-5 7-1,0 1 0,0-1 0,0 0 0,0 1 0,0-1 0,0 1 0,0 0 0,0-1 0,-1 1 0,1 0 0,0 0 0,-1 0 0,0 0 0,1 0 0,-1 1 0,0-1 0,0 2 1,4 3-9,-2-1-57,0-1 0,0 1 0,0 0 0,-1 0 0,0 0 0,0 0-1,0 4 67,4 19-896</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4.378"/>
    </inkml:context>
    <inkml:brush xml:id="br0">
      <inkml:brushProperty name="width" value="0.2" units="cm"/>
      <inkml:brushProperty name="height" value="0.2" units="cm"/>
      <inkml:brushProperty name="color" value="#66CC00"/>
    </inkml:brush>
  </inkml:definitions>
  <inkml:trace contextRef="#ctx0" brushRef="#br0">9 4 192,'0'0'435,"0"0"-64,0 0-71,0 0-62,0 0 5,0 0-34,-1-4 17,1 4-197,0 1 0,0-1-1,0 0 1,0 0 0,0 0 0,0 0 0,-1 0 0,1 0 0,0 0 0,0 0 0,0 0-1,0 0 1,0 0 0,0 0 0,-1 0 0,1 0 0,0 0 0,0 0 0,0 0-1,0 0 1,0 0 0,0 0 0,-1 0 0,1 0 0,0 0 0,0 0 0,0 0 0,0-1-1,0 1 1,0 0-29,-3 32 120,1 45-215,5-34 97,1 0 0,3-1 0,1 0 0,2 3-2,9 42-663,-16-55-757,4-30 406</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4.730"/>
    </inkml:context>
    <inkml:brush xml:id="br0">
      <inkml:brushProperty name="width" value="0.2" units="cm"/>
      <inkml:brushProperty name="height" value="0.2" units="cm"/>
      <inkml:brushProperty name="color" value="#66CC00"/>
    </inkml:brush>
  </inkml:definitions>
  <inkml:trace contextRef="#ctx0" brushRef="#br0">100 138 328,'0'0'439,"0"0"-107,0 0-52,-11-18-25,-32-56-23,42 72-213,-1-1 1,1 1 0,0-1 0,0 1-1,0-1 1,0 1 0,1-1 0,-1 1 0,1-1-1,-1 0 1,1 1 0,0-1-20,0 2 2,0 0 0,0 1 0,0-1 0,1 1 1,-1-1-1,0 1 0,0-1 0,1 1 0,-1-1 0,0 1 0,0-1 1,1 1-1,-1-1 0,1 1 0,-1-1 0,0 1 0,1 0 0,-1-1 1,1 1-1,-1 0 0,1-1 0,-1 1 0,1 0 0,-1 0 1,1 0-1,-1-1 0,1 1 0,0 0 0,-1 0 0,1 0-2,3 0 0,0 0 0,0 0 0,0 0 0,0 1 0,0 0 0,-1 0 0,1 0 0,0 0 0,1 1 0,9 4 5,-1 0 0,0 2 0,0-1 0,-1 1 1,0 1-1,0 1 0,-1-1 0,-1 2 0,6 5-5,0 2-2,-1 0 1,-1 1 0,0 1-1,-2 0 1,7 15 1,-11-18-4,0 1 0,-1 0 1,-1 0-1,-1 0 0,0 1 0,1 15 4,-5-27 8,-1 1 0,0-1-1,0 1 1,0-1-1,-1 0 1,0 1-1,0-1 1,-1 0-1,0 1 1,0-1-1,-1 0 1,0 0-1,0-1 1,0 1 0,-1-1-1,0 1 1,-1-1-1,-2 3-7,-11 10 15,0-1 0,-2 0-1,0-2 1,-1 0 0,-10 5-15,22-15-33,0 0 1,0-1-1,-1-1 1,1 1-1,-1-1 1,0-1-1,0 0 1,-1 0-1,1-1 1,-1-1-1,1 1 1,-1-2-1,1 1 1,-7-2 32,2-5-694,6-8-494</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5.115"/>
    </inkml:context>
    <inkml:brush xml:id="br0">
      <inkml:brushProperty name="width" value="0.2" units="cm"/>
      <inkml:brushProperty name="height" value="0.2" units="cm"/>
      <inkml:brushProperty name="color" value="#66CC00"/>
    </inkml:brush>
  </inkml:definitions>
  <inkml:trace contextRef="#ctx0" brushRef="#br0">50 194 256,'0'0'715,"0"0"-426,0 0-190,0 0-62,0 0-21,0 0 2,23-17-36,144-104-30,-165 119 50,1 0-1,-1 0 0,1 0 0,-1-1 1,0 1-1,0-1 0,0 1 0,-1-1 1,1 0-1,0 1 0,0-4-1,-2 5 1,1 1 0,-1-1 0,0 1 0,0-1-1,0 1 1,0-1 0,0 0 0,0 1 0,0-1 0,0 1-1,0-1 1,0 1 0,-1-1 0,1 1 0,0-1 0,0 1 0,0-1-1,-1 1 1,1-1 0,0 1 0,-1-1 0,1 1 0,0-1-1,-1 1 1,1-1-1,-24-6-21,24 7 20,-16-2 6,1 1 0,0 1 0,0 1-1,-8 0-4,18 0 21,-1 0-1,1 1 1,0-1-1,0 1 0,0 0 1,0 0-1,0 1 0,0 0 1,1-1-1,-1 2 1,1-1-1,0 0 0,0 1 1,-2 2-21,-4 5 52,2 0 1,0 0 0,0 1 0,1 0 0,0 0-1,1 0 1,0 1 0,1 3-53,1-8 6,2 0 0,-1 1 1,1-1-1,1 1 0,-1 0 0,1 0 0,1-1 0,0 1 1,0 0-1,0 0 0,1-1 0,1 1 0,1 4-6,-1-9-1,0 0 0,0 0 0,0-1 0,1 1 0,0-1 0,-1 1 0,1-1 0,1 0 0,-1 0 0,0-1 0,1 1-1,-1-1 1,1 0 0,0 1 0,0-2 0,0 1 0,0 0 0,0-1 0,0 0 0,0 0 0,0 0 0,1 0 0,2 0 1,18 2-54,0-1 0,0-1 0,18-1 54,-31-1-47,48-2-352,-6-7-209</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5.515"/>
    </inkml:context>
    <inkml:brush xml:id="br0">
      <inkml:brushProperty name="width" value="0.2" units="cm"/>
      <inkml:brushProperty name="height" value="0.2" units="cm"/>
      <inkml:brushProperty name="color" value="#66CC00"/>
    </inkml:brush>
  </inkml:definitions>
  <inkml:trace contextRef="#ctx0" brushRef="#br0">75 1 440,'0'0'283,"0"0"-2,0 0-38,-11 17-15,-33 56-104,41-70-115,1 1 0,0 0 0,0 0 0,0 0 0,0 0 0,1 0 0,0 0 0,0 0 0,0 1 0,0-1 0,0 0 0,1 1 0,0-1 0,0 0 0,0 2-9,1 8 13,-1-12-11,1-1-1,-1 0 1,1 1-1,-1-1 1,1 0 0,0 1-1,0-1 1,0 0-1,-1 0 1,1 0 0,0 1-1,0-1 1,1 0-1,-1 0 1,0-1-1,0 1 1,0 0 0,1 0-1,-1 0 1,0-1-1,1 1 1,-1-1 0,0 1-1,1-1 1,-1 0-1,1 1 1,-1-1 0,1 0-1,-1 0 1,1 0-1,-1 0 1,1 0-1,-1 0-1,8 0-4,-1 0-1,1 0 0,0-1 0,-1 0 0,6-1 5,-5-1-35,0-1 0,-1 0 0,1 0-1,-1-1 1,0 0 0,0 0 0,-1-1 0,1 0 0,-1 0-1,-1-1 1,1 0 0,2-4 35,24-21 47,-32 90 519,-1-50-554,0 1 0,1 0 0,0 0 0,1-1 0,1 8-12,-2-13-31,0-1 0,-1 0 0,1 0 0,0 1 0,0-1-1,1 0 1,-1 0 0,0 0 0,1 0 0,-1 0 0,1 0 0,-1-1 0,1 1 0,0 0 0,0-1 0,0 1-1,0-1 1,0 0 0,0 0 0,0 0 0,1 0 0,-1 0 0,2 1 31,9-1-1015</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5.898"/>
    </inkml:context>
    <inkml:brush xml:id="br0">
      <inkml:brushProperty name="width" value="0.2" units="cm"/>
      <inkml:brushProperty name="height" value="0.2" units="cm"/>
      <inkml:brushProperty name="color" value="#66CC00"/>
    </inkml:brush>
  </inkml:definitions>
  <inkml:trace contextRef="#ctx0" brushRef="#br0">0 0 760,'0'0'112,"0"0"-112,0 0-344,0 0-184</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6.542"/>
    </inkml:context>
    <inkml:brush xml:id="br0">
      <inkml:brushProperty name="width" value="0.2" units="cm"/>
      <inkml:brushProperty name="height" value="0.2" units="cm"/>
      <inkml:brushProperty name="color" value="#66CC00"/>
    </inkml:brush>
  </inkml:definitions>
  <inkml:trace contextRef="#ctx0" brushRef="#br0">211 443 224,'0'0'231,"0"0"-53,0 0 39,0 0-29,0 0 21,0 0-56,-19-5-10,-60-14 16,76 19-150,0 0 0,0 0 0,-1 1 0,1-1 0,0 1 0,0 0 0,0-1 0,0 1 0,0 1 0,0-1 0,0 0 0,1 1 0,-1 0 0,0-1 0,1 1 0,-1 0 0,1 0 0,0 1 0,-1-1 0,1 0 0,0 1 0,0 0 0,1-1 0,-1 1 0,1 0 0,-1 0 0,0 1-9,-6 10 1,-19 36 19,26-47-20,-1 0-1,1 1 1,1-1-1,-1 0 1,0 1-1,1-1 1,0 0 0,0 1-1,0-1 1,0 1-1,0-1 1,1 0-1,0 1 1,-1-1 0,1 0-1,1 1 1,-1-3 1,0 0-1,1 0 1,-1 0 0,0 0-1,1 0 1,-1 0 0,1-1-1,-1 1 1,1-1 0,0 1-1,-1-1 1,1 1 0,0-1-1,-1 0 1,1 0 0,0 0-1,-1 0 1,1 0-1,0 0 1,-1 0 0,1 0-1,0-1 1,-1 1 0,2-1-1,41-12 17,-32 6-19,-1 0-1,0-1 1,0 0 0,0-1-1,-1 0 1,-1 0-1,0-1 1,0-1-1,-1 1 1,6-10 2,-4 2-8,0 0 0,-2-1-1,0 0 1,-1-1 0,0 1 0,1-15 8,3-27-2,-3-1-1,-3-1 1,-3 1-1,-3-9 3,1 69 1,0 2 5,0 0 0,0-1 0,0 1 0,0 0 0,-1-1 0,1 1 0,0 0 0,0 0 0,0-1 0,-1 1 0,1 0 0,0 0 0,0-1 0,-1 1 0,1 0 0,0 0 0,0 0 0,-1-1 0,1 1-1,0 0 1,-1 0 0,1 0 0,0 0 0,-1 0 0,1-1 0,0 1 0,-1 0 0,1 0 0,0 0 0,-1 0 0,1 0 0,0 0 0,-1 0 0,1 0 0,0 1 0,-1-1 0,1 0 0,0 0 0,-1 0 0,1 0 0,0 0 0,-1 0 0,1 1 0,0-1 0,-1 0 0,1 0-6,-16 8 43,11-2-34,0 0 0,0 0 0,1 1-1,-1-1 1,1 1 0,1 0-1,-1 0 1,1 1 0,1-1-1,-1 1-8,-19 79 54,18-67-53,1 0 1,1 0 0,1 0-1,0 1 1,2-1 0,0-1 0,1 1-1,1 0 1,1 0 0,1 1-2,-2-14 0,-1 1 1,1-1 0,0 0-1,1 0 1,0 0 0,0 0-1,1-1 1,-1 0 0,1 0-1,1 0 1,-1 0 0,1-1-1,0 0 1,0 0-1,0-1 1,1 1 0,0-1-1,0-1 1,0 1 0,0-1-1,0-1 1,1 1 0,0-1-1,-1-1 1,1 1 0,0-1-1,1 0 0,7 1-48,-1-1 0,0-1-1,1 0 1,-1-1 0,1 0 0,13-4 48,-25 4-10,-1 0-1,1 0 1,0 0 0,0 0 0,-1-1-1,1 1 1,-1-1 0,0 0-1,1 0 1,-1 0 0,0 0 0,0-1-1,0 1 1,0-1 0,-1 0 0,1 0-1,-1 0 1,0 0 0,0 0 0,0-1-1,0 1 1,0 0 0,-1-1 0,1 0-1,-1 1 1,0-1 0,0 0 0,-1 0-1,1-2 11,0-1 9,0 1-1,-1 0 0,0-1 0,-1 1 0,1-1 0,-1 1 1,-1-1-1,1 1 0,-1 0 0,0 0 0,0 0 0,-1 0 1,0 0-1,0 0 0,0 1 0,-1-1 0,1 1 1,-1 0-1,-1 0 0,1 0 0,-1 1 0,0 0 0,0 0-8,4 3 7,-1 0-1,1 0 0,0 0 0,0 0 0,0 1 0,-1-1 0,1 0 0,0 1 0,-1-1 1,1 1-1,0-1 0,-1 1 0,1 0 0,-1 0 0,1 0 0,-1-1 0,1 1 1,-1 0-1,1 1 0,-1-1 0,1 0 0,0 0 0,-1 1 0,1-1 0,-1 1 0,1-1 1,-2 1-7,2 1 5,-1 0 0,0 0 0,0-1 0,0 1 0,1 0 0,-1 1 0,1-1 1,0 0-1,0 1 0,0-1 0,0 1 0,0-1 0,0 1 0,0 1-5,-2 14 2,1 0 0,0-1 0,1 1 0,1 7-2,0-21-1,0-1 0,0 1-1,0-1 0,1 1 0,-1-1 1,1 1-1,0-1 0,0 0 0,0 1 1,0-1-1,1 0 0,-1 0 0,1 0 1,0 0-1,0 0 0,0 0 0,0 0 0,0-1 1,0 1-1,1-1 0,0 1 0,-1-1 1,1 0-1,0 0 0,0 0 0,0-1 1,0 1-1,0-1 0,1 1 0,-1-1 1,0 0-1,3 0 2,0 0-5,0 0 0,0 0 0,0-1 0,0 0 0,0 0 0,0 0 1,1-1-1,-1 0 0,0 0 0,0 0 0,0-1 0,-1 0 0,1 0 0,0 0 0,-1-1 1,1 0-1,-1 0 0,1-1 5,1-1-13,1 0 0,-1-1 0,0 0 0,0-1 1,-1 1-1,0-1 0,0-1 0,0 1 0,-1-1 1,0 0-1,-1 0 0,0 0 0,3-8 13,-7 15 3,0 1-1,0 0 1,0-1 0,0 1-1,0-1 1,0 1-1,0 0 1,0-1 0,0 1-1,0-1 1,0 1-1,0 0 1,1-1 0,-1 1-1,0 0 1,0-1-1,0 1 1,1 0 0,-1-1-1,0 1 1,0 0-1,1 0 1,-1-1 0,0 1-1,1 0 1,-1 0-1,0-1 1,1 1 0,-1 0-1,0 0 1,1 0-1,-1 0 1,1-1 0,-1 1-1,0 0 1,1 0 0,-1 0-1,0 0 1,1 0-1,-1 0 1,1 0 0,-1 0-1,0 0 1,1 0-1,-1 1 1,1-1 0,-1 0-1,0 0 1,1 0-1,-1 0-2,1 1 8,0 0 0,0 0-1,0-1 1,0 1 0,0 0 0,-1 0-1,1 0 1,0 0 0,0 0-1,-1 0 1,1 0 0,-1 0-1,1 0 1,-1 1 0,0-1-1,1 1-7,-1-1 5,4 16 54,-1-1 1,-1 1 0,0 0 0,-1 9-60,-1-21-8,0-1 0,-1 0 0,1 1 0,-1-1 0,0 0 0,0 1 0,0-1-1,-1 0 1,1 0 0,-1 0 0,0 0 0,0 0 0,-1 0 0,1-1 0,-1 1 0,0-1 0,1 1 0,-2-1 0,1 0 0,-2 1 8,-22 13-431,-4-1-445</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7.847"/>
    </inkml:context>
    <inkml:brush xml:id="br0">
      <inkml:brushProperty name="width" value="0.2" units="cm"/>
      <inkml:brushProperty name="height" value="0.2" units="cm"/>
      <inkml:brushProperty name="color" value="#66CC00"/>
    </inkml:brush>
  </inkml:definitions>
  <inkml:trace contextRef="#ctx0" brushRef="#br0">1 6 296,'0'0'548,"0"0"-152,0 0-92,0 0-86,0 0 42,0 0 2,0-6-29,8 133 49,6 85-943,-15-202 103,-6-5-94</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8.252"/>
    </inkml:context>
    <inkml:brush xml:id="br0">
      <inkml:brushProperty name="width" value="0.2" units="cm"/>
      <inkml:brushProperty name="height" value="0.2" units="cm"/>
      <inkml:brushProperty name="color" value="#66CC00"/>
    </inkml:brush>
  </inkml:definitions>
  <inkml:trace contextRef="#ctx0" brushRef="#br0">93 40 248,'0'0'691,"0"0"-290,0 0-137,0 0-85,0 0 12,-18-3 30,-57-11 131,549-3-174,-446 15-199,-7 0 17,0 1-1,0 1 0,1 1 1,-1 0 4,-16 0-56,-1-1 1,1 1-1,0 0 1,0 1 0,-1-1-1,1 1 1,-1 0-1,1 0 1,-1 0-1,0 1 1,0-1-1,0 1 1,0 0 0,0 0-1,-1 1 1,1-1-1,-1 1 1,0-1-1,1 3 56,9 12-744</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5.757"/>
    </inkml:context>
    <inkml:brush xml:id="br0">
      <inkml:brushProperty name="width" value="0.2" units="cm"/>
      <inkml:brushProperty name="height" value="0.2" units="cm"/>
      <inkml:brushProperty name="color" value="#008C3A"/>
    </inkml:brush>
  </inkml:definitions>
  <inkml:trace contextRef="#ctx0" brushRef="#br0">278 1 184,'0'0'472,"0"0"96,0 0-200,0 0-112,0 0-200,0 0 40,-97 122-16,61-46 48,-7 6-8,11-2-120,4-10 0,5-16-64,13-15-96,2-23-288,8-8-424</inkml:trace>
  <inkml:trace contextRef="#ctx0" brushRef="#br0" timeOffset="1">1 99 608,'0'0'624,"0"0"-208,0 0-176,0 0-192,0 0-32,0 0 72,83 119 48,-42-58-136,-3 3 40,3-11-40,-3-7-120,8-14-264,-13-15-224,-11-12-496</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8.621"/>
    </inkml:context>
    <inkml:brush xml:id="br0">
      <inkml:brushProperty name="width" value="0.2" units="cm"/>
      <inkml:brushProperty name="height" value="0.2" units="cm"/>
      <inkml:brushProperty name="color" value="#66CC00"/>
    </inkml:brush>
  </inkml:definitions>
  <inkml:trace contextRef="#ctx0" brushRef="#br0">302 0 312,'0'0'580,"0"0"-214,0 0-197,0 0-22,-14 18 35,12-15-172,-15 17 62,1 2 1,0 0-1,2 1 1,1 1-1,1 0 0,-5 13-72,-91 281 418,84-233-423,4 1-1,-7 79 6,27-163-43,-1-1 0,1 1-1,0-1 1,0 1 0,0-1-1,0 0 1,0 1 0,0-1 0,0 1-1,1-1 1,-1 1 0,1-1-1,-1 0 1,1 1 0,0 0 43,-1-1-47,1-1 0,0 0 0,0 1 0,0-1 1,-1 0-1,1 1 0,0-1 0,0 0 0,0 0 0,0 0 1,0 0-1,0 1 0,0-2 0,0 1 0,-1 0 0,1 0 1,0 0-1,0 0 0,0 0 0,0-1 0,0 1 0,0 0 1,-1-1-1,1 1 0,0-1 0,0 1 47,24-15-740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8.962"/>
    </inkml:context>
    <inkml:brush xml:id="br0">
      <inkml:brushProperty name="width" value="0.2" units="cm"/>
      <inkml:brushProperty name="height" value="0.2" units="cm"/>
      <inkml:brushProperty name="color" value="#66CC00"/>
    </inkml:brush>
  </inkml:definitions>
  <inkml:trace contextRef="#ctx0" brushRef="#br0">13 0 416,'0'0'732,"0"0"-344,0 0-141,0 0-111,0 0-44,0 0-28,0 24 80,-4 413 360,4-180-1247,-1-241 27,-7-7-484</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4:29.332"/>
    </inkml:context>
    <inkml:brush xml:id="br0">
      <inkml:brushProperty name="width" value="0.2" units="cm"/>
      <inkml:brushProperty name="height" value="0.2" units="cm"/>
      <inkml:brushProperty name="color" value="#66CC00"/>
    </inkml:brush>
  </inkml:definitions>
  <inkml:trace contextRef="#ctx0" brushRef="#br0">17 138 520,'0'0'824,"0"0"-488,0 0-128,0 0-144,73-106-40,-38 88 8,-5 7-64,4 9 0,-8 2-88,-9 19-320,0 10-128,-17 2-248</inkml:trace>
  <inkml:trace contextRef="#ctx0" brushRef="#br0" timeOffset="1">0 428 768,'0'0'208,"0"0"0,0 0-48,0 0 184,0 0-128,0 0-16,133-1-184,-85-19 8,-1 3-24,0 1-144,-8 7-232,-5 3-416</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2.029"/>
    </inkml:context>
    <inkml:brush xml:id="br0">
      <inkml:brushProperty name="width" value="0.2" units="cm"/>
      <inkml:brushProperty name="height" value="0.2" units="cm"/>
      <inkml:brushProperty name="color" value="#66CC00"/>
    </inkml:brush>
  </inkml:definitions>
  <inkml:trace contextRef="#ctx0" brushRef="#br0">17 3 280,'0'0'468,"0"0"-89,0 0-172,0 0-14,0 0 42,-3-2 46,-4 2 46,3 12-136,1 37-84,11 56-74,9 18-83,5-1 1,11 20 49,-23-105-526,-2-1 1,0 10 525,-7-11-903</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2.397"/>
    </inkml:context>
    <inkml:brush xml:id="br0">
      <inkml:brushProperty name="width" value="0.2" units="cm"/>
      <inkml:brushProperty name="height" value="0.2" units="cm"/>
      <inkml:brushProperty name="color" value="#66CC00"/>
    </inkml:brush>
  </inkml:definitions>
  <inkml:trace contextRef="#ctx0" brushRef="#br0">0 60 808,'0'0'440,"0"0"-304,0 0-16,0 0-32,0 0 32,0 0-88,0 0-32,22-42-208,-9 24-592</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2.923"/>
    </inkml:context>
    <inkml:brush xml:id="br0">
      <inkml:brushProperty name="width" value="0.2" units="cm"/>
      <inkml:brushProperty name="height" value="0.2" units="cm"/>
      <inkml:brushProperty name="color" value="#66CC00"/>
    </inkml:brush>
  </inkml:definitions>
  <inkml:trace contextRef="#ctx0" brushRef="#br0">11 160 272,'0'0'164,"0"0"-59,0 0 65,0 0 15,0 0-13,0 0-49,-1-1-16,-2-3-11,2 3-68,1 1-46,0 0 28,0 0-25,0 11 31,0 26 79,1 0 0,2 0 0,1-1 0,5 18-95,-8-51 1,1-1 0,0 1 0,-1 0 0,1-1 0,0 1 1,0-1-1,1 0 0,-1 1 0,0-1 0,1 0 0,-1 0 0,1-1 0,0 1 0,0-1 0,0 1 0,-1-1 0,2 1-1,53 18 13,-49-17-14,-1-1 0,1 0-1,0 0 1,0-1 0,1 0 0,-1-1 0,0 0 0,0 0 0,0 0 0,0-1-1,0-1 1,0 1 0,0-1 0,0-1 0,0 1 0,0-1 0,-1-1 0,0 1 0,0-1-1,0-1 1,0 1 0,0-1 0,-1 0 0,0-1 0,0 1 0,0-1 0,-1 0 0,0-1-1,0 1 1,-1-1 0,1 0 0,-2 0 0,1-1 0,-1 1 0,0-1 0,0-1 1,1 0 2,-1 0 1,0-1 0,-1 0-1,0 0 1,0 0 0,-1 0-1,0 0 1,-1 0 0,0-8-3,-1 12 6,-1 0 1,1 0 0,-1 1-1,0-1 1,-1 0 0,1 1-1,-1-1 1,0 1 0,-1 0-1,1 0 1,-1 0 0,0 0-1,0 1 1,0-1 0,-1 1-1,-2-2-6,-9-6 26,1 0 0,-1 1-1,-1 1 1,0 1 0,0 0-1,-1 1 1,0 1-1,0 1 1,-1 0 0,0 2-1,0 0 1,0 1 0,0 1-1,-11 0-25,28 2 3,0 0-1,0 0 1,0 0 0,1 0-1,-1 1 1,0-1 0,0 1-1,0-1 1,1 1 0,-1 0-1,0-1 1,1 1-1,-1 0 1,0 0 0,1 0-1,0 0 1,-1 1 0,1-1-1,-1 0 1,1 1 0,0-1-1,0 1 1,0-1 0,0 1-3,-1 2-6,0 0 0,0 0 1,1 0-1,0 0 0,0 1 0,0-1 1,0 0-1,1 1 0,-1-1 1,1 3 5,1 12-108,0 0 0,1-1 0,2 1 0,2 8 108,17 45-786</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3.558"/>
    </inkml:context>
    <inkml:brush xml:id="br0">
      <inkml:brushProperty name="width" value="0.2" units="cm"/>
      <inkml:brushProperty name="height" value="0.2" units="cm"/>
      <inkml:brushProperty name="color" value="#66CC00"/>
    </inkml:brush>
  </inkml:definitions>
  <inkml:trace contextRef="#ctx0" brushRef="#br0">8 175 288,'0'0'415,"0"0"-158,0 0-119,0 0 14,0 0-10,-5 0-104,3-1-54,5 0-10,295-60 87,138-33-307,-414 88 229,-15 3-41,1 1 0,-1 0 1,1 1-1,-1-1 1,8 1 57,-15 2-270,0 4-134</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4.487"/>
    </inkml:context>
    <inkml:brush xml:id="br0">
      <inkml:brushProperty name="width" value="0.2" units="cm"/>
      <inkml:brushProperty name="height" value="0.2" units="cm"/>
      <inkml:brushProperty name="color" value="#66CC00"/>
    </inkml:brush>
  </inkml:definitions>
  <inkml:trace contextRef="#ctx0" brushRef="#br0">1 1 680,'0'0'528,"0"0"-240,0 0-96,0 0-176,0 0 104,0 0-24,0 0 152,9 120-47,-1-64 7,5 0-56,0-2-128,0-4-48,0-7 88,4-2-128,-8-8-88,16 1-89,-3-8-367,-9-13-536</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4.854"/>
    </inkml:context>
    <inkml:brush xml:id="br0">
      <inkml:brushProperty name="width" value="0.2" units="cm"/>
      <inkml:brushProperty name="height" value="0.2" units="cm"/>
      <inkml:brushProperty name="color" value="#66CC00"/>
    </inkml:brush>
  </inkml:definitions>
  <inkml:trace contextRef="#ctx0" brushRef="#br0">0 0 696,'0'0'472,"0"0"-304,0 0-168,0 0-8,0 0-200,0 0-336</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5.236"/>
    </inkml:context>
    <inkml:brush xml:id="br0">
      <inkml:brushProperty name="width" value="0.2" units="cm"/>
      <inkml:brushProperty name="height" value="0.2" units="cm"/>
      <inkml:brushProperty name="color" value="#66CC00"/>
    </inkml:brush>
  </inkml:definitions>
  <inkml:trace contextRef="#ctx0" brushRef="#br0">0 0 368,'0'0'608,"0"0"-304,0 0-304,0 0 160,0 0 80,30 103 24,-21-61-160,8 3-48,-4 0 40,0 2-96,4-1 0,4 14-424,-8-9-392</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6.122"/>
    </inkml:context>
    <inkml:brush xml:id="br0">
      <inkml:brushProperty name="width" value="0.2" units="cm"/>
      <inkml:brushProperty name="height" value="0.2" units="cm"/>
      <inkml:brushProperty name="color" value="#008C3A"/>
    </inkml:brush>
  </inkml:definitions>
  <inkml:trace contextRef="#ctx0" brushRef="#br0">51 0 728,'0'0'576,"0"0"-176,0 0-144,0 0-152,0 0-16,0 229 161,0-53-113,0-9-64,0-31-72,10-44-80,-6-38-121,-4 9-103,4-9-144,-4-15-632</inkml:trace>
  <inkml:trace contextRef="#ctx0" brushRef="#br0" timeOffset="1">0 662 720,'0'0'648,"0"0"-424,0 0-224,0 0 16,148-39 0,-92 17-32,13-7 16,18-16-232,-16 2-296</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5.741"/>
    </inkml:context>
    <inkml:brush xml:id="br0">
      <inkml:brushProperty name="width" value="0.2" units="cm"/>
      <inkml:brushProperty name="height" value="0.2" units="cm"/>
      <inkml:brushProperty name="color" value="#66CC00"/>
    </inkml:brush>
  </inkml:definitions>
  <inkml:trace contextRef="#ctx0" brushRef="#br0">52 1 760,'0'0'560,"0"0"-184,-39 131-184,30-69 64,5-2-216,4-8-16,0-9 0,0-10-48,9-8-56,12-10-208,1-7-712</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6.137"/>
    </inkml:context>
    <inkml:brush xml:id="br0">
      <inkml:brushProperty name="width" value="0.2" units="cm"/>
      <inkml:brushProperty name="height" value="0.2" units="cm"/>
      <inkml:brushProperty name="color" value="#66CC00"/>
    </inkml:brush>
  </inkml:definitions>
  <inkml:trace contextRef="#ctx0" brushRef="#br0">1 1 808,'0'0'608,"0"0"-288,0 0-240,0 0 16,0 0 48,34 131 72,-16-77-200,3 2 49,-4-3-25,9-5-80,-4-5-25,3-5-215,-7-11-400</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6.539"/>
    </inkml:context>
    <inkml:brush xml:id="br0">
      <inkml:brushProperty name="width" value="0.2" units="cm"/>
      <inkml:brushProperty name="height" value="0.2" units="cm"/>
      <inkml:brushProperty name="color" value="#66CC00"/>
    </inkml:brush>
  </inkml:definitions>
  <inkml:trace contextRef="#ctx0" brushRef="#br0">0 0 992,'0'0'384,"0"0"-160,0 0-192,0 0 0,0 0-32,0 0-112,0 0-920</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6.893"/>
    </inkml:context>
    <inkml:brush xml:id="br0">
      <inkml:brushProperty name="width" value="0.2" units="cm"/>
      <inkml:brushProperty name="height" value="0.2" units="cm"/>
      <inkml:brushProperty name="color" value="#66CC00"/>
    </inkml:brush>
  </inkml:definitions>
  <inkml:trace contextRef="#ctx0" brushRef="#br0">0 197 608,'0'0'594,"0"0"-198,0 0-198,0 0-18,0 0-73,0 0-3,5-4-71,67-44 65,-71 48-129,-1 0 11,0 0-20,-2 1-22,-1 0-1,1 0 1,1 0 0,-1 0-1,0 1 1,0-1 0,0 1 0,1-1-1,-1 1 1,1 0 0,-1-1-1,1 1 1,0 0 0,0 0-1,-1 0 1,1 0 0,1 0-1,-1 0 1,-1 2 62,2-3-59,0-1 31,0 0 19,0-24 146,1 14-98,0 1 0,1-1-1,0 1 1,0-1 0,0 1 0,2 0-1,-1 0 1,1 0 0,0 0 0,1 1-1,3-5-38,-7 10 5,1 0 0,0 0 0,0 1 0,0-1-1,0 1 1,0-1 0,1 1 0,-1 0 0,1 0 0,-1 0-1,1 0 1,0 0 0,0 0 0,0 1 0,0 0 0,0-1-1,0 1 1,0 0 0,0 1 0,0-1 0,1 0 0,-1 1-1,0 0 1,0 0 0,1 0 0,-1 0 0,0 0 0,1 1 0,-1-1-1,0 1 1,0 0 0,0 0 0,0 0 0,0 0 0,0 1-1,0 0-4,2 1 5,-1 0-1,0 1 0,0-1 0,0 1 0,0 0 1,0 0-1,-1 1 0,0-1 0,0 1 1,0 0-1,-1-1 0,1 1 0,-1 1 0,-1-1 1,1 0-1,0 2-4,2 10 49,0 0 1,-1 0-1,-1 1 1,0 10-50,-2 72 198,-1-55-85,1-1 0,3 3-113,-2-45 0,0 0 0,0 0 1,0 0-1,0 0 0,0 0 0,0-1 1,1 1-1,-1 0 0,1-1 0,-1 1 1,1-1-1,-1 0 0,1 1 0,0-1 1,0 0-1,0 0 0,0 0 0,0 0 1,0-1-1,0 1 0,0 0 0,0-1 1,0 1-1,0-1 0,0 0 0,0 0 1,1 0-1,-1 0 0,2 0 0,7 0-1,0 1 0,0-2 0,0 0 0,0 0 1,6-2 0,-8 0-11,1 0 0,-1-1 1,0 0-1,0 0 0,0-1 1,-1 0-1,1-1 0,-1 0 1,0-1 10,12-10-396,0-2 1,13-16 395,-6 2-1370</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7.294"/>
    </inkml:context>
    <inkml:brush xml:id="br0">
      <inkml:brushProperty name="width" value="0.2" units="cm"/>
      <inkml:brushProperty name="height" value="0.2" units="cm"/>
      <inkml:brushProperty name="color" value="#66CC00"/>
    </inkml:brush>
  </inkml:definitions>
  <inkml:trace contextRef="#ctx0" brushRef="#br0">1 0 568,'0'0'488,"0"0"-48,9 103-184,-9-53-56,0 2-176,0 0-48,0 6-24,0-11-496</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7.692"/>
    </inkml:context>
    <inkml:brush xml:id="br0">
      <inkml:brushProperty name="width" value="0.2" units="cm"/>
      <inkml:brushProperty name="height" value="0.2" units="cm"/>
      <inkml:brushProperty name="color" value="#66CC00"/>
    </inkml:brush>
  </inkml:definitions>
  <inkml:trace contextRef="#ctx0" brushRef="#br0">1 286 1240,'0'0'456,"0"0"-312,0 0-144,0 0-144,0 0-232,0 0-632</inkml:trace>
  <inkml:trace contextRef="#ctx0" brushRef="#br0" timeOffset="1">293 197 544,'0'0'360,"0"0"-256,0 0-104,0 0-176,0 0-224</inkml:trace>
  <inkml:trace contextRef="#ctx0" brushRef="#br0" timeOffset="2">792 66 736,'0'0'312,"0"0"-192,0 0-120,0 0 40,0 0-40,108-58-184,-87 50-648</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29.704"/>
    </inkml:context>
    <inkml:brush xml:id="br0">
      <inkml:brushProperty name="width" value="0.2" units="cm"/>
      <inkml:brushProperty name="height" value="0.2" units="cm"/>
      <inkml:brushProperty name="color" value="#66CC00"/>
    </inkml:brush>
  </inkml:definitions>
  <inkml:trace contextRef="#ctx0" brushRef="#br0">32 121 136,'0'0'324,"0"0"-27,0 0-38,0 0 3,0 0-57,0 0 2,-4 0-69,3 0-121,0 0-1,0 0 0,0 0 0,-1 0 0,1 0 0,0-1 1,0 1-1,0 0 0,-1-1 0,1 1 0,0-1 0,0 1 0,0-1 1,0 0-1,0 1 0,0-1 0,0 0 0,0 0 0,0 0 1,1 0-1,-1 0 0,0 1 0,0-1 0,1-1-16,-1 1 1,1 0 0,0-1-1,-1 1 1,1-1 0,0 1 0,0-1 0,0 1-1,0-1 1,0 1 0,0-1 0,1 1-1,-1-1 1,0 1 0,1-1 0,-1 1-1,1-1 1,0 1 0,-1 0 0,1-1-1,0 1 1,0 0 0,0 0 0,0 0-1,0-1 1,1 0-1,3-4 0,1 0 0,0 0-1,0 0 1,0 0 0,1 1-1,0 0 1,0 1 0,0-1 0,1 1-1,0 1 1,-1-1 0,1 1-1,6-1 1,-10 3-5,1 0 0,-1 1 0,1-1 0,0 1 0,-1 0 0,1 0 0,-1 1 0,1-1 0,-1 1 1,1 0-1,-1 0 0,0 0 0,1 1 0,-1 0 0,0-1 0,0 1 0,0 1 0,0-1 0,0 1 0,-1-1 0,1 1 0,-1 0 0,0 1 0,1-1 0,-2 0 0,2 2 5,7 10 3,0 1 0,-2 0 0,1 0 0,-2 1 0,0 1 0,-1-1 0,-1 1 0,-1 1 0,0-1 0,-2 0 0,0 1 0,-1 0 0,0 0 0,-2 0 0,0 0 0,-1 0 0,-1 0 0,-5 18-3,3-23 9,-2 0 0,1 0 0,-2 0 0,0 0-1,0-1 1,-1 0 0,-1-1 0,0 0-1,-1 0 1,0-1 0,-1 0 0,0-1-1,-1 0 1,-3 1-9,13-9 3,0 0-1,-1-1 0,1 0 1,0 0-1,-1 0 1,1 0-1,-1 0 1,1 0-1,-1 0 0,0-1 1,1 0-1,-1 1 1,1-1-1,-1 0 0,0 0-2,2-1 2,0 1-1,0-1 1,-1 1-1,1-1 1,0 1-1,0-1 0,0 0 1,0 1-1,0-1 1,1 0-1,-1 0 0,0 0 1,0 0-1,0 0 1,1 0-1,-1 0 0,0 0 1,1 0-1,-1 0 1,1 0-1,0-1 1,-1 1-1,1 0 0,0 0 1,0 0-1,-1-1 1,1 1-1,0 0 0,0 0 1,0-1-2,0-4-6,-1 0-1,1-1 1,0 1 0,0 0-1,1 0 1,0 0 0,0-1-1,0 1 1,1 0 0,0 0 0,0 1-1,0-1 1,1 0 0,0 1-1,0-1 1,2-1 6,-2 3-4,0 0-1,1 1 1,0 0-1,0 0 1,0 0 0,0 0-1,0 0 1,1 1-1,-1 0 1,1-1-1,-1 2 1,1-1 0,0 1-1,0-1 1,0 1-1,0 1 1,0-1-1,0 1 1,0 0-1,2 0 5,10 1 17,-1 1 0,1 1 0,-1 0 0,1 1 0,-1 1-1,6 3-16,-6-2-130,1-1 0,-1 0-1,1-2 1,0 0 0,13 1 130,3-4-746</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0.092"/>
    </inkml:context>
    <inkml:brush xml:id="br0">
      <inkml:brushProperty name="width" value="0.2" units="cm"/>
      <inkml:brushProperty name="height" value="0.2" units="cm"/>
      <inkml:brushProperty name="color" value="#66CC00"/>
    </inkml:brush>
  </inkml:definitions>
  <inkml:trace contextRef="#ctx0" brushRef="#br0">0 61 544,'0'0'776,"0"0"-600,0 0-48,0 0-104,0 0-48,0 0-72,0 0-416,35-60-416</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0.490"/>
    </inkml:context>
    <inkml:brush xml:id="br0">
      <inkml:brushProperty name="width" value="0.2" units="cm"/>
      <inkml:brushProperty name="height" value="0.2" units="cm"/>
      <inkml:brushProperty name="color" value="#66CC00"/>
    </inkml:brush>
  </inkml:definitions>
  <inkml:trace contextRef="#ctx0" brushRef="#br0">0 0 672,'0'0'179,"0"0"-47,5 17 15,2 5-72,1 0 1,0-1 0,2 0 0,5 8-76,-11-22 13,0-1 0,0 1 0,1-1 0,-1 0 1,1 0-1,1-1 0,-1 1 0,1-1 0,0 0 0,0-1 1,0 1-1,1-1 0,0 0 0,0-1 0,0 0 0,0 0 1,0 0-1,2-1-13,-2 0 17,0-1 1,1-1-1,-1 1 1,0-1-1,1 0 0,-1-1 1,0 0-1,1 0 1,-1 0-1,0-1 1,0 0-1,0-1 1,3-1-18,-7 3 6,-1-1 1,1 1-1,-1-1 1,1 1 0,-1-1-1,0 0 1,0 0-1,0 0 1,0 0-1,0-1 1,0 1 0,0 0-1,-1-1 1,1 1-1,-1-1 1,0 0 0,1 1-1,-1-1 1,-1 0-1,1 0 1,0 0 0,-1 0-1,1 0 1,-1 1-1,0-1 1,0 0-1,0 0 1,0 0 0,-1 0-1,1 0 1,-1 0-1,0 0 1,0 0 0,0 1-1,0-2-6,-2-2 7,-1 0 0,0 0-1,0 0 1,0 1 0,-1-1 0,1 1-1,-1 0 1,-1 0 0,1 0-1,-1 1 1,0-1 0,0 2 0,0-1-1,-6-2-6,3 0 4,-1 2 0,0-1-1,-1 1 1,1 0-1,-1 1 1,1 1 0,-1-1-1,0 2 1,-5-1-4,49 23-1087,-8-11-40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0.908"/>
    </inkml:context>
    <inkml:brush xml:id="br0">
      <inkml:brushProperty name="width" value="0.2" units="cm"/>
      <inkml:brushProperty name="height" value="0.2" units="cm"/>
      <inkml:brushProperty name="color" value="#66CC00"/>
    </inkml:brush>
  </inkml:definitions>
  <inkml:trace contextRef="#ctx0" brushRef="#br0">0 175 696,'0'0'632,"0"0"-464,0 0-168,0 0 16,121-41 0,-65 18-16,13-4 96,-5 2-80,1 4-8,-14 3-8,-4 9-176,-4 3-248,-4 2-376</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7.343"/>
    </inkml:context>
    <inkml:brush xml:id="br0">
      <inkml:brushProperty name="width" value="0.2" units="cm"/>
      <inkml:brushProperty name="height" value="0.2" units="cm"/>
      <inkml:brushProperty name="color" value="#008C3A"/>
    </inkml:brush>
  </inkml:definitions>
  <inkml:trace contextRef="#ctx0" brushRef="#br0">1 2 1160,'0'0'527,"0"0"-310,0 0-154,0 0-80,3-2 1,0 2 17,1 0 0,-1 0 1,1 0-1,-1 2 0,1-2 0,-1 1 1,1 1-1,-1-2 0,0 1 0,1 1 1,-1-1-1,-1 3 0,1-3 1,0 1-1,0 1 0,0-1 0,0 1 1,-1 0-1,1 0 0,-1-1 0,0 1 1,0 0-1,1 2 0,-2-2-1,9 11 13,-2 0-1,-1 2 1,0-2 0,0 2-1,0 3-12,-1 2 12,-2-1-1,1 1 1,-3 1 0,0-2-1,-1 1 1,-1 1 0,0-1-1,-1-1 1,-2 2 0,0-1-1,-1 0 1,0-1 0,-2 1-1,0-2 1,-6 17-12,41-44-44,88-60-108,-51 25-219,8 1-472</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1.895"/>
    </inkml:context>
    <inkml:brush xml:id="br0">
      <inkml:brushProperty name="width" value="0.2" units="cm"/>
      <inkml:brushProperty name="height" value="0.2" units="cm"/>
      <inkml:brushProperty name="color" value="#66CC00"/>
    </inkml:brush>
  </inkml:definitions>
  <inkml:trace contextRef="#ctx0" brushRef="#br0">2 31 328,'0'0'436,"0"0"-56,0 0-156,0 0-24,0 0-61,0 0-51,-1-5-53,1 4-34,0 0 0,0 0 0,0 0 0,-1 1 0,1-1 0,0 0 0,0 0 0,0 0 0,1 0 0,-1 1 0,0-1 0,0 0 0,0 0 1,0 0-1,1 1 0,-1-1 0,0 0 0,1 0 0,-1 1 0,1-1 0,-1 0 0,1 0 0,-1 1 0,1-1 0,0 1 0,-1-1 0,1 1 0,-1-1 0,1 1 0,0-1 0,0 1 1,-1-1-1,1 1 0,0 0 0,0-1 0,0 1 0,-1 0 0,1 0-1,45-1-19,-41 2 19,12 1-2,-1 1-1,0 0 1,0 2-1,0 0 1,-1 1-1,0 0 1,0 1-1,0 1 1,-1 0-1,5 5 3,1 0 11,-1 2-1,0 0 1,-1 1-1,-1 1 1,0 0 0,10 17-11,-21-27-3,-1 1 1,0 0 0,0 1 0,-1-1-1,0 1 1,-1 0 0,0 0-1,0 0 1,-1 0 0,0 0-1,0 1 1,-1-1 0,0 0-1,-1 1 1,0-1 0,-1 1 0,0 3 2,-2 0 5,0 0 0,-1 0 1,0-1-1,-1 1 0,0-1 1,-1 0-1,0-1 1,-1 1-1,0-1 0,-1 0 1,-8 8-6,4-5 10,0-1 1,-1-1-1,0 0 1,0-1-1,-8 5-10,14-12-1,1 0-1,-1-1 1,1 0 0,-1 0-1,0 0 1,0-1 0,-1 0-1,1 0 1,0-1 0,-1 0-1,1 0 1,-1-1-1,-6 0 2,12-1 2,0 1 0,0-1 0,0 1-1,0-1 1,0 0 0,0 0-1,0 0 1,1 0 0,-1 0-1,0-1 1,0 1 0,1-1 0,-1 1-1,1-1 1,-1 1 0,1-1-1,0 0 1,0 0 0,0 1 0,0-1-1,0 0 1,0 0 0,0 0-1,0 0 1,1 0 0,-1 0-1,1 0 1,0-1 0,0 1 0,-1 0-2,-1-13 6,1 0 0,0 0 0,1-15-6,0 20-6,0 1 2,0 1-1,0-1 0,1 0 0,0 0 1,1 0-1,0 1 0,0-1 0,1 1 0,3-9 5,-4 14 3,0 0 0,1 0 0,-1 0-1,0 0 1,1 0 0,0 0 0,-1 1-1,1 0 1,0-1 0,0 1 0,1 0-1,-1 0 1,0 1 0,1-1-1,-1 1 1,1-1 0,-1 1 0,1 0-1,0 0 1,-1 1 0,1-1 0,0 1-1,0 0 1,-1 0 0,3 0-3,56 3 6,0 2 0,43 10-6,-76-11-197,1-1 1,0-1 0,16-2 196,-14-1-414,13 1-629</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2.293"/>
    </inkml:context>
    <inkml:brush xml:id="br0">
      <inkml:brushProperty name="width" value="0.2" units="cm"/>
      <inkml:brushProperty name="height" value="0.2" units="cm"/>
      <inkml:brushProperty name="color" value="#66CC00"/>
    </inkml:brush>
  </inkml:definitions>
  <inkml:trace contextRef="#ctx0" brushRef="#br0">1 93 1032,'0'0'648,"0"0"-456,0 0-96,0 0-64,0 0 24,0 0-56,0 0-56,43-44-40,-17 19-280,0 1-240</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2.676"/>
    </inkml:context>
    <inkml:brush xml:id="br0">
      <inkml:brushProperty name="width" value="0.2" units="cm"/>
      <inkml:brushProperty name="height" value="0.2" units="cm"/>
      <inkml:brushProperty name="color" value="#66CC00"/>
    </inkml:brush>
  </inkml:definitions>
  <inkml:trace contextRef="#ctx0" brushRef="#br0">0 1 56,'0'0'496,"0"0"-168,0 0 80,0 0-168,0 0-48,0 0-152,0 0 112,22 110 136,-1-46-87,9 4-105,0-4-40,5-10-112,-1-10-32,5-9-9,4-6-327,-9-11-240</inkml:trace>
  <inkml:trace contextRef="#ctx0" brushRef="#br0" timeOffset="1">611 324 1072,'0'0'416,"0"0"-176,-22 133-232,14-74 24,8-3-8,0 2-48,17-16-152,0-13-680</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3.242"/>
    </inkml:context>
    <inkml:brush xml:id="br0">
      <inkml:brushProperty name="width" value="0.2" units="cm"/>
      <inkml:brushProperty name="height" value="0.2" units="cm"/>
      <inkml:brushProperty name="color" value="#66CC00"/>
    </inkml:brush>
  </inkml:definitions>
  <inkml:trace contextRef="#ctx0" brushRef="#br0">0 67 640,'0'0'435,"0"0"-131,0 0-205,0 0-61,0 0-7,0 0 41,11-11 7,37-33-57,-45 43-20,-1-1-1,1 1 1,0-1-1,0 1 0,0 0 1,0 0-1,0 1 1,0-1-1,0 1 0,0-1 1,0 1-1,0 0 1,0 0-1,0 0 0,0 1 1,1-1-1,-1 1 1,0-1-1,0 1 0,0 0 1,-1 0-1,1 1 1,0-1-1,0 1 0,-1-1 1,1 1-2,6 3 0,-1 1 1,0 0-1,-1 0 0,0 1 1,0 0-1,5 7 0,-1 1 12,-1 0 0,-1 0 1,0 1-1,-1 1 0,-1-1 0,-1 1 0,0 0 0,-1 1 0,-1-1 1,-1 1-1,1 5-12,0 22 44,-1 1 0,-2-1-1,-5 41-43,3-71-2,-1-1-1,-1 1 0,0-1 1,-6 14 2,7-21 0,0-1-1,-1 1 1,0-1 0,0 0 0,-1 0-1,1 0 1,-1-1 0,-1 1 0,1-1-1,-1 0 1,-2 2 0,7-6 2,-1-1 0,1 1-1,-1 0 1,0-1 0,0 1 0,1-1 0,-1 1-1,0-1 1,0 1 0,0-1 0,1 1-1,-1-1 1,0 0 0,0 1 0,0-1 0,0 0-1,0 0 1,0 0 0,0 0 0,0 1 0,0-1-1,0-1 1,0 1 0,0 0 0,1 0-1,-1 0 1,0 0 0,0-1 0,0 1 0,0 0-1,0-1 1,0 1-2,0-2 4,-1 0 1,1 1-1,0-1 0,0 0 1,0 0-1,0 0 0,1 0 1,-1 0-1,0 0 0,1 0 1,0 0-1,-1 0 0,1 0 1,0-1-5,2-70 11,-1 67-9,1 0 0,-1 0-1,1 0 1,0 0-1,1 1 1,-1-1-1,1 1 1,0-1-1,1 1 1,-1 0-1,1 0 1,0 0-1,0 1 1,1-1-1,-1 1 1,1 0-1,0 1 1,0-1-1,0 1 1,1 0-1,-1 0 1,4-1-2,5-2 14,0 1 0,0 0 0,0 1 0,1 0 0,-1 1-1,1 1 1,0 1 0,0 0 0,0 0-14,20 2-380,1-3 0,32-5 380,-32 0-1307</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3.661"/>
    </inkml:context>
    <inkml:brush xml:id="br0">
      <inkml:brushProperty name="width" value="0.2" units="cm"/>
      <inkml:brushProperty name="height" value="0.2" units="cm"/>
      <inkml:brushProperty name="color" value="#66CC00"/>
    </inkml:brush>
  </inkml:definitions>
  <inkml:trace contextRef="#ctx0" brushRef="#br0">1 17 856,'0'0'488,"0"0"-440,0 0-16,0 0-8,0 0 24,0 0-48,0 0-112,43-17-504</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4.057"/>
    </inkml:context>
    <inkml:brush xml:id="br0">
      <inkml:brushProperty name="width" value="0.2" units="cm"/>
      <inkml:brushProperty name="height" value="0.2" units="cm"/>
      <inkml:brushProperty name="color" value="#66CC00"/>
    </inkml:brush>
  </inkml:definitions>
  <inkml:trace contextRef="#ctx0" brushRef="#br0">1 61 400,'0'0'452,"0"0"-182,0 0-178,0 0 16,0 0 29,24-10 30,75-31-54,-95 39-106,-1 1-1,1-1 0,0 1 1,0 0-1,-1 0 1,1 1-1,0-1 1,0 1-1,0 0 1,0 0-1,0 0 1,0 0-1,0 1 1,-1-1-1,1 1 1,0 0-1,0 0 1,-1 1-1,1-1 0,0 1 1,-1 0-1,0 0 1,1 0-1,-1 0 1,0 0-1,0 1 1,0 0-1,0-1 1,-1 1-1,1 0 1,-1 0-1,0 1 1,0-1-7,4 7 3,-1 0 0,-1 0-1,0 0 1,0 0 0,-1 1 0,0 0 0,-1 0 0,0 0 0,0 6-3,-1-2 3,-1 0 0,0 0-1,-1 0 1,-1 0 0,0 0-1,-1-1 1,-1 1 0,0-1 0,-4 8-3,7-17 8,-1 1 0,-1-1 0,1-1 0,-1 1 0,1 0 0,-1-1 0,-1 1 0,1-1-1,-1 0 1,1 0 0,-1 0 0,0 0 0,-1-1 0,1 0 0,-1 0 0,1 0 0,-1 0 0,0-1 0,0 0 0,0 0 0,0 0 0,0 0 0,-1-1 0,1 0 0,0 0 0,-1 0 0,-1-1-8,7-1 2,-1 0 0,1 0 0,-1 0 0,1 0 0,0 1 0,0-1 0,-1 0 0,1 0 0,0 0-1,0 0 1,0 0 0,0 0 0,0 0 0,0 0 0,0 0 0,0 0 0,1 0 0,-1 0 0,0 0 0,1 0-2,0-2 3,1 0 0,0 0 0,0 0 0,0 0 0,0 1 0,0-1 1,1 1-1,-1-1 0,1 1 0,-1 0 0,1 0 0,0 0 0,0 0 0,0 1 0,0-1 0,0 1 1,0 0-1,1-1-3,63-18 224,-31 15-253,1 1 1,0 2-1,-1 2 0,7 1 29,15 0-852,-30-1-511</inkml:trace>
  <inkml:trace contextRef="#ctx0" brushRef="#br0" timeOffset="1">736 154 488,'0'0'424,"0"0"-16,0 0-152,0 138 48,0-84-200,0 0 8,0 0-96,0-6-32,0-1-280,9-12-368</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4.460"/>
    </inkml:context>
    <inkml:brush xml:id="br0">
      <inkml:brushProperty name="width" value="0.2" units="cm"/>
      <inkml:brushProperty name="height" value="0.2" units="cm"/>
      <inkml:brushProperty name="color" value="#66CC00"/>
    </inkml:brush>
  </inkml:definitions>
  <inkml:trace contextRef="#ctx0" brushRef="#br0">1 201 1304,'0'0'720,"0"0"-255,0 0-409,0 0-48,0 0 24,0 0-64,0 0-56,68-53-305,-37 38-519</inkml:trace>
  <inkml:trace contextRef="#ctx0" brushRef="#br0" timeOffset="0.99">306 74 672,'0'0'296,"0"0"-184,0 0-88,0 0 80,0 0-104,0 0 16,0 0-16,133-23-416</inkml:trace>
  <inkml:trace contextRef="#ctx0" brushRef="#br0" timeOffset="1.99">646 0 792,'0'0'344,"0"0"-216,0 0-128,0 0-184,0 0-432</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4.861"/>
    </inkml:context>
    <inkml:brush xml:id="br0">
      <inkml:brushProperty name="width" value="0.2" units="cm"/>
      <inkml:brushProperty name="height" value="0.2" units="cm"/>
      <inkml:brushProperty name="color" value="#66CC00"/>
    </inkml:brush>
  </inkml:definitions>
  <inkml:trace contextRef="#ctx0" brushRef="#br0">17 23 1168,'0'0'424,"0"0"-56,0 0-272,0 0 32,0 0-128,0 0 0,0 0-104,-17-23-824</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6.304"/>
    </inkml:context>
    <inkml:brush xml:id="br0">
      <inkml:brushProperty name="width" value="0.2" units="cm"/>
      <inkml:brushProperty name="height" value="0.2" units="cm"/>
      <inkml:brushProperty name="color" value="#66CC00"/>
    </inkml:brush>
  </inkml:definitions>
  <inkml:trace contextRef="#ctx0" brushRef="#br0">6 0 928,'0'0'596,"0"0"-190,0 0-218,0 0-50,0 0-53,0 0 95,-6 0-64,32 1 11,16 0-151,0 2 1,0 1-1,0 2 1,19 7 23,-57-11-2,1 0 0,-1 0 0,0 0 0,-1 0 0,1 1 0,0 0 0,-1 0 0,1 0 0,-1 0 1,0 0-1,0 0 0,0 1 0,0 0 0,-1-1 0,0 1 0,0 0 0,0 0 0,0 1 0,0-1 0,-1 0 0,1 0 0,-1 1 0,-1-1 0,1 4 2,2 17-4,-1-1 0,-1 0 0,-1 0 0,-2 10 4,0 12-56,3-39 63,-1 0-1,1 0 1,1 0-1,-1 0 1,1 0 0,1-1-1,2 7-6,-2-6 9,0 1 0,-1-1 0,0 0 0,0 1 0,-1-1 0,0 2-9,0 4 7,-1 0-1,0-1 1,-1 1-1,-1 0 1,0-1 0,-1 0-1,0 1 1,-1-1-1,-3 7-6,4-12 5,0 0-1,-1 0 1,0 0 0,0-1-1,-1 1 1,1-1-1,-1 0 1,-1 0-1,1-1 1,-1 0-1,0 0 1,0 0 0,0 0-1,-1-1 1,0 0-1,-1 0-4,7-3-8,0-1 0,0 1 0,1 0 1,-1-1-1,0 1 0,0-1 0,0 1 0,0-1 0,-1 0 0,1 1 0,0-1 0,0 0 0,0 0 0,0 1 0,0-1 0,0 0 0,0 0 1,-1 0-1,1-1 0,0 1 0,0 0 0,0 0 0,0 0 0,0-1 0,0 1 0,0-1 0,0 1 0,0-1 0,0 1 0,0-1 0,0 0 1,0 1-1,0-1 0,1 0 0,-1 0 0,0 1 0,0-1 0,1 0 0,-1 0 0,0 0 0,1 0 8,-1-3-101,0 0 0,0 0-1,1 0 1,0 0 0,-1 1 0,1-1-1,1 0 1,-1 0 0,1 0 0,0-4 101,14-36-1062</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6.657"/>
    </inkml:context>
    <inkml:brush xml:id="br0">
      <inkml:brushProperty name="width" value="0.2" units="cm"/>
      <inkml:brushProperty name="height" value="0.2" units="cm"/>
      <inkml:brushProperty name="color" value="#66CC00"/>
    </inkml:brush>
  </inkml:definitions>
  <inkml:trace contextRef="#ctx0" brushRef="#br0">1 16 464,'0'0'824,"0"0"-624,0 0-128,0 0-48,0 0 24,0 0-96,0 0-104,39-15-648</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7.696"/>
    </inkml:context>
    <inkml:brush xml:id="br0">
      <inkml:brushProperty name="width" value="0.2" units="cm"/>
      <inkml:brushProperty name="height" value="0.2" units="cm"/>
      <inkml:brushProperty name="color" value="#008C3A"/>
    </inkml:brush>
  </inkml:definitions>
  <inkml:trace contextRef="#ctx0" brushRef="#br0">667 0 304,'0'0'762,"0"0"-498,0 0-212,0 22-20,0-17-31,-4 159 233,1-134-192,0 0 1,-1 0-1,-1-1 0,-1 1 0,-4 2-42,2-4 1,-2-1 0,-1-2 0,-2 0 0,0 1-1,-1-1 1,-1-1 0,-1-2 0,-1 0 0,-1 0 0,0-3-1,-2 2 1,0-4 0,-1 1 0,0-1 0,0-1-1,-2-2 1,-1-1 0,-9 2-1,-12 3-253,-2-2 0,-1-4 0,0-1 0,-37 2 253,62-13-863</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7.001"/>
    </inkml:context>
    <inkml:brush xml:id="br0">
      <inkml:brushProperty name="width" value="0.2" units="cm"/>
      <inkml:brushProperty name="height" value="0.2" units="cm"/>
      <inkml:brushProperty name="color" value="#66CC00"/>
    </inkml:brush>
  </inkml:definitions>
  <inkml:trace contextRef="#ctx0" brushRef="#br0">1 63 224,'0'0'500,"0"0"-121,0 0-192,0 0-83,0 0-32,0 0 98,15 19-42,51 61-21,-63-77-99,2 0-1,-1 1 0,0-1 1,0-1-1,1 1 1,0-1-1,0 1 1,-1-2-1,1 1 0,0 0 1,0-1-1,1 0 1,0 0-1,-1 0 1,0-1-1,0 0 1,1 0-1,-1 0 0,0 0 1,0-1-1,1 0 1,-1 0-1,0-1 1,0 1-1,0-1 1,-1 0-1,1 0 0,0-1 1,-1 0-1,1 1 1,2-4-8,-2 2 6,-1 1-1,1-1 1,-1-1 0,0 1 0,-1-1 0,1 1 0,-1-1-1,0 0 1,0 0 0,0 0 0,-1-1 0,0 1-1,0-1 1,1-4-6,-2 8 2,-1-1 0,0 0 0,0 1 0,0-1 0,0 1 0,0-1 0,0 1-1,0-1 1,-1 1 0,1-1 0,-1 1 0,0-1 0,0 1 0,0-1 0,0 1 0,0 0-1,-1 0 1,1 0 0,-1-1 0,1 1 0,-1 0 0,0 1 0,1-1 0,-1 0 0,0 1 0,0-1-1,-1 1 1,1-1 0,0 1 0,0 0 0,-1 0 0,1 0 0,-1 0-2,-7-3-4,0 0 0,0 1-1,-1 0 1,1 0 0,-1 1 0,1 1 0,-1 0 0,0 0 0,-1 1 0,1 0-1,0 1 5,9 0-31,0-1-1,1 0 1,-1 1-1,1-1 0,-1 1 1,1 0-1,-1-1 1,1 1-1,-1 0 0,1 0 1,-1 0-1,1 0 0,0 0 1,0 0-1,0 1 1,-1-1-1,1 0 0,0 1 1,1-1-1,-1 0 0,0 1 1,0-1-1,1 1 1,-1-1-1,0 1 0,1 0 1,0-1-1,-1 1 1,1 0-1,0-1 0,0 2 32,-2 43-876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7.390"/>
    </inkml:context>
    <inkml:brush xml:id="br0">
      <inkml:brushProperty name="width" value="0.2" units="cm"/>
      <inkml:brushProperty name="height" value="0.2" units="cm"/>
      <inkml:brushProperty name="color" value="#66CC00"/>
    </inkml:brush>
  </inkml:definitions>
  <inkml:trace contextRef="#ctx0" brushRef="#br0">0 1 1368,'0'0'640,"0"0"-408,0 0-136,0 0-96,0 0-40,0 0-24,0 0-232,86 120-136,-51-93-584</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7.759"/>
    </inkml:context>
    <inkml:brush xml:id="br0">
      <inkml:brushProperty name="width" value="0.2" units="cm"/>
      <inkml:brushProperty name="height" value="0.2" units="cm"/>
      <inkml:brushProperty name="color" value="#66CC00"/>
    </inkml:brush>
  </inkml:definitions>
  <inkml:trace contextRef="#ctx0" brushRef="#br0">0 1 400,'0'0'376,"0"0"-280,0 0-96,0 0-248</inkml:trace>
  <inkml:trace contextRef="#ctx0" brushRef="#br0" timeOffset="1">237 365 56,'0'0'288,"0"0"16,0 0-256,21 129-48,-12-105-16,12-9-120,-3-3-160,-1-3 120,0-1 104</inkml:trace>
  <inkml:trace contextRef="#ctx0" brushRef="#br0" timeOffset="2">370 612 552,'0'0'600,"0"0"-40,0 0-200,0 0-168,0 0-95,0 0-97,-8 51-281,38-90-1159</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8.223"/>
    </inkml:context>
    <inkml:brush xml:id="br0">
      <inkml:brushProperty name="width" value="0.2" units="cm"/>
      <inkml:brushProperty name="height" value="0.2" units="cm"/>
      <inkml:brushProperty name="color" value="#66CC00"/>
    </inkml:brush>
  </inkml:definitions>
  <inkml:trace contextRef="#ctx0" brushRef="#br0">1 61 1504,'0'0'576,"0"0"-279,0 0-161,0 0-112,0 0-48,0 0-169,0 0 153,94-35-304,-29 10-488</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8.595"/>
    </inkml:context>
    <inkml:brush xml:id="br0">
      <inkml:brushProperty name="width" value="0.2" units="cm"/>
      <inkml:brushProperty name="height" value="0.2" units="cm"/>
      <inkml:brushProperty name="color" value="#66CC00"/>
    </inkml:brush>
  </inkml:definitions>
  <inkml:trace contextRef="#ctx0" brushRef="#br0">0 78 184,'0'0'248,"0"0"-136,0 0-8,0 0-104,142-46-112,-90 15-296</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38.982"/>
    </inkml:context>
    <inkml:brush xml:id="br0">
      <inkml:brushProperty name="width" value="0.2" units="cm"/>
      <inkml:brushProperty name="height" value="0.2" units="cm"/>
      <inkml:brushProperty name="color" value="#66CC00"/>
    </inkml:brush>
  </inkml:definitions>
  <inkml:trace contextRef="#ctx0" brushRef="#br0">0 3 864,'0'0'544,"0"0"-320,0 0-96,0 0-72,0 0-24,0 0-64,0 0-8,9-2-248,-5 2-568</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9:44.015"/>
    </inkml:context>
    <inkml:brush xml:id="br0">
      <inkml:brushProperty name="width" value="0.2" units="cm"/>
      <inkml:brushProperty name="height" value="0.2" units="cm"/>
      <inkml:brushProperty name="color" value="#66CC00"/>
    </inkml:brush>
  </inkml:definitions>
  <inkml:trace contextRef="#ctx0" brushRef="#br0">4640 6770 336,'0'0'319,"0"0"45,0 0-28,0 0 1,0 0-98,0 0-38,0 2-180,0-1-1,0 0 1,-1 0-1,1 0 0,0 0 1,0 1-1,-1-1 1,1 0-1,0 0 1,-1 0-1,1 0 0,-1 0 1,0 0-1,1 0 1,-1 0-1,0 0 0,1 0 1,-1 0-1,0 0 1,0 0-21,-57 45 40,-2-2 1,-2-3 0,-65 32-41,-14 3 48,40-19-61,-3-5 0,-85 29 13,99-50 0,-2-5 1,-1-3-1,-1-5 1,-1-3-1,0-5 1,0-4-1,-1-4 1,-27-6-1,56-3-5,0-3 0,1-2 1,0-4-1,-57-21 5,7-6-5,3-4-1,-24-18 6,-99-57 12,7-9-1,-154-120-11,296 184-19,3-4 1,3-4-1,3-3 1,4-4-1,3-3 1,1-8 18,-26-46-6,6-4 0,7-4 0,-37-96 6,-100-279-24,181 410 20,4-2 1,6-1-1,-11-92 4,30 97-37,5 0 1,7-69 36,0 40-27,-2-998-151,1 1098 168,2 1 0,2-1 0,1 1 0,2 1 0,2-3 10,18-51 72,18-35-72,-18 60-10,3 2-1,2 1 1,3 1 0,3 3 0,45-56 10,-24 45-2,2 2-1,3 3 1,3 3 0,32-19 2,-16 22 7,2 4 1,39-16-8,79-50 30,-96 51-19,3 4-1,3 5 1,99-37-11,-154 75 17,7-4-26,61-15 9,-106 36-8,0 2 0,0 0 0,0 1 0,0 1 1,1 1-1,-1 1 0,1 1 0,8 2 8,-22-1 3,0 0 0,0 1 0,0 0-1,-1 0 1,1 1 0,-1 0-1,0 0 1,0 1 0,0 0 0,0 0-1,-1 1 1,0 0 0,0 0-1,-1 0 1,1 1 0,-1 0-3,16 22 15,-2 1 1,-1 1-1,2 6-15,-13-24-14,13 25-9,1-1-1,2-1 0,11 11 24,-24-34 6,1-1 0,0-1 1,1 0-1,0 0 0,1-1 0,1-1 0,-1 0 1,1 0-1,1-2 0,6 3-6,3-1 5,1 0-1,0-2 1,1-1 0,0-1-1,0-1 1,0-2 0,19 0-5,43-3-72,60-10 72,-51 3 68,3 4-68,352 20 2,198-10 13,-540-11-57,50-10 42,76-3-24,-64 10 18,-1-7 1,0-7-1,67-22 6,-148 24 15,0 3 0,1 5 0,0 4 0,4 4-15,-25 5-27,0-3-1,1-3 1,-2-4 0,1-2 0,28-10 27,318-114-455,-141 42 382,-196 65 52,-1-3 0,-2-4-1,-1-3 1,-2-4 0,32-25 21,55-51-22,-107 75 61,3 3 0,1 2 0,24-10-39,44-15 89,3 7-1,37-8-88,-90 39 14,2 4 0,0 3 0,2 4 0,56-3-14,-71 11-1,-1 3 0,1 2 0,0 4 0,-1 2 0,0 3 0,0 3 0,0 3 0,2 3 1,48 20 24,96 45-24,-150-54 4,-3 2 0,0 3 0,-2 2 0,15 14-4,185 158 69,-196-154-43,-2 3 0,-3 1 0,6 13-26,-28-27-3,-2 2 0,-2 0 0,-3 2 0,-1 1 0,-2 0 1,8 34 2,12 55 73,18 115-73,-31-96 116,-7 1 0,-5 23-116,-2 316 15,-17-446-10,-2 1 0,-2-1 0,-2-1 0,-2 0 0,-2 0 0,-3-1 0,-1-1 0,-3 0 0,-2-1 0,-1-2 0,-3 0 0,-1-2 0,-2-1 0,-2-1 0,-2-1 0,-26 22-5,20-26-14,-1-2 0,-2-2 0,-1-1-1,-6 0 15,-182 94-1,115-65 44,30-13 0,-107 55-186,-140 101 143,285-166 28,1 2 0,2 1 0,-15 21-28,-117 136-50,94-99 118,-89 79-68,120-133-46,-1-2 0,-1-3 0,-3-2 0,-3-2 46,-243 118-126,259-131 153,-87 34-57,-1-6 0,-60 11 30,-72 25-32,204-61 45,1 3 1,1 2 0,1 3-1,2 2 1,-34 30-14,-72 64 92,-14 25-92,103-89 6,-9 13 110,-16 25-116,38-38-132,-3-2-1,-39 28 133,82-76-39,0-2 1,0 0-1,-1-1 0,-1 0 1,0-2-1,-10 3 39,-28 7 39,-41 6-39,33-9 57,-27 12-57,80-23 3,0 1 0,1 0-1,0 1 1,0 0 0,0 1 0,1 1-1,0 0 1,1 1 0,0 0 0,-5 6-3,-1 4 15,2 0 1,0 1-1,1 1 1,1 0-1,-7 20-15,2-6 9,-1 0-1,-2-2 1,-1 0-1,-2-2 1,-1 0-1,-1-2 1,-2 0-1,-1-2 0,-1-2 1,-1 0-1,-2-2 1,0-2-1,-2-1 1,0-1-1,-4 0-8,-114 46 6,-19 0-6,39-17-191,3 6 0,-18 16 191,68-31-575</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1T08:44:09.545"/>
    </inkml:context>
    <inkml:brush xml:id="br0">
      <inkml:brushProperty name="width" value="0.05" units="cm"/>
      <inkml:brushProperty name="height" value="0.05" units="cm"/>
      <inkml:brushProperty name="color" value="#E71224"/>
      <inkml:brushProperty name="ignorePressure" value="1"/>
    </inkml:brush>
  </inkml:definitions>
  <inkml:trace contextRef="#ctx0" brushRef="#br0">544 1,'-4'4,"-6"2,-9 7,-10 7,-5 4,-4 5,-8 12,-1 6,2 8,3 8,-6 6,2-2,0-2,7-10,8-8,12-13,22-13,10-9</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1T08:44:10.010"/>
    </inkml:context>
    <inkml:brush xml:id="br0">
      <inkml:brushProperty name="width" value="0.05" units="cm"/>
      <inkml:brushProperty name="height" value="0.05" units="cm"/>
      <inkml:brushProperty name="color" value="#E71224"/>
      <inkml:brushProperty name="ignorePressure" value="1"/>
    </inkml:brush>
  </inkml:definitions>
  <inkml:trace contextRef="#ctx0" brushRef="#br0">784 1,'0'4,"0"6,-8 5,-3 5,-8 6,-5 8,-15 15,-22 13,-21 15,-10 7,-7 3,7-1,9-3,12-6,17-14,22-16,16-17</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1T08:44:10.462"/>
    </inkml:context>
    <inkml:brush xml:id="br0">
      <inkml:brushProperty name="width" value="0.05" units="cm"/>
      <inkml:brushProperty name="height" value="0.05" units="cm"/>
      <inkml:brushProperty name="color" value="#E71224"/>
      <inkml:brushProperty name="ignorePressure" value="1"/>
    </inkml:brush>
  </inkml:definitions>
  <inkml:trace contextRef="#ctx0" brushRef="#br0">583 0,'0'4,"-4"6,-6 9,-9 6,-6 3,-7 1,-6 7,-6 7,-3 8,-2 9,-5 6,1 0,7-3,3-3,3-8,5-4,9-6,8-11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8.433"/>
    </inkml:context>
    <inkml:brush xml:id="br0">
      <inkml:brushProperty name="width" value="0.2" units="cm"/>
      <inkml:brushProperty name="height" value="0.2" units="cm"/>
      <inkml:brushProperty name="color" value="#008C3A"/>
    </inkml:brush>
  </inkml:definitions>
  <inkml:trace contextRef="#ctx0" brushRef="#br0">68 921 1016,'0'0'487,"0"0"-287,7-30-275,-2 1 51,2-2 14,0-1 0,3 0-1,0 2 1,1-1-1,8-11 11,21-44 110,29-89-110,-57 143 14,-2-1 0,-3 0 0,0-2 0,-2 2 0,-1-2 0,-1 0 0,0-12-14,-3 42 5,0-1-1,0 1 0,-1-2 0,1 3 0,-2-3 1,2 3-1,-1-3 0,-1 3 0,1-3 0,-2 3 1,2-1-1,-2 0 0,2 0 0,-2 1 1,0-1-1,-1-2-4,0 4 4,1 0 0,-2 0 0,3 0 0,-3 1 1,3-1-1,-3 1 0,1 1 0,0-1 0,0 1 0,0-1 1,-1 1-1,1-1 0,0 2 0,0 0 0,-1 0 1,1 0-1,0 0 0,0 0 0,-5 2-4,2-1 4,0 1 0,0-1 0,0 1 0,0 1 0,0 0 0,0 0 0,0 2-1,1-2 1,-1 2 0,2 0 0,-1 0 0,0 1 0,1-1 0,-1 1 0,1 0 0,0 1 0,1-1 0,0 0 0,0 2-1,-2 2-3,-4 10 11,0-1-1,2 2 0,1-1 1,0 2-1,0-1 0,2 1 1,0 2-11,2 1 8,-1-1 0,2 1-1,1 0 1,1 1 0,1-1 0,1 0 0,2 2 0,-1-2 0,2-1-1,1 1 1,1-1 0,0-1 0,2 1 0,0-2 0,11 21-8,-10-27-5,0 1 1,0-1-1,1 0 1,0-2 0,2 0-1,0 0 1,1-1-1,0 0 1,0-1-1,0-1 1,1-1 0,1-1-1,-1 1 1,2-2-1,-1 0 1,1-2-1,0-1 1,1-1 0,-1 1-1,5-2 5,5 1-64,0-3 0,0-1 0,-1-1 0,1-1 0,-2-3 0,2 0 0,0-1 0,-2-2 0,1 0 0,9-7 64,-20 8-25,-1 1-1,0-2 1,0-1 0,-1-1-1,0 1 1,0-3 0,-1 1-1,-1-1 1,1-1 0,-1 0-1,-1 1 1,0-2 0,-2-1-1,1 0 1,-1 0 0,-1-1-1,0 1 1,2-7 25,-5 6 8,0 0 0,0-1 0,-1 1 0,0-2 1,-2 1-1,1 0 0,-2 1 0,0-2 0,-2 0 0,1-6-8,-1 21 6,2 0-1,-1 0 0,0 0 1,-1-1-1,1 3 0,-1-2 0,1 0 1,0-1-1,-1 3 0,-1-2 1,2-1-1,-2 3 0,2-2 1,-2 1-1,2 1 0,-2-1 1,0-1-1,0 1 0,0 1 1,2-1-1,-2 2 0,0-2 1,0 1-1,1 1 0,-1-2 1,-1 2-1,1 0 0,-2-1-5,1 1 8,1 0-1,-1-2 1,1 2 0,-1 0-1,1 2 1,-1-2 0,1 0-1,-1 1 1,1-1-1,-1 2 1,1-1 0,-1 1-1,1 0 1,0-1-1,1 1 1,-3 1 0,3-1-1,-1-1 1,0 2-1,0 0 1,2-1 0,-2 1-1,-1 4-7,-2 4 16,-1 1-1,3-1 1,-2 2-1,2 2 0,0-2 1,1-1-1,0 3 1,0-3-1,2 3 0,-1-3 1,2 2-1,0 1 1,0-3-1,2 3 1,-1-1-1,1-2 0,0 3 1,1-1-16,0-6-2,-2 1 0,2-1 0,0 0 0,0 0 0,1 0 0,0 0 0,1 0 0,-1-2 0,0 2 0,2-2-1,-2 1 1,2-1 0,-1 0 0,2 1 0,-1-3 0,-1 3 0,3-3 0,-1 1 0,0-2 0,0 2 0,0-2 0,0 0 0,1 1 0,-1-3 0,0 1 0,2-1 0,6 2 2,-2-1-45,1-2-1,-1 0 1,1 0 0,-2 0-1,2-3 1,-1 1 0,1-1-1,7-3 46,-14 3-59,2-1 1,-2 0-1,0 1 0,-2-2 0,3 0 1,-1-1-1,-2 1 0,2-1 0,-1-1 1,-1 1-1,0 0 0,0-2 0,0 1 1,-1 0-1,1-1 59,11-30-367</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1T08:44:11.077"/>
    </inkml:context>
    <inkml:brush xml:id="br0">
      <inkml:brushProperty name="width" value="0.05" units="cm"/>
      <inkml:brushProperty name="height" value="0.05" units="cm"/>
      <inkml:brushProperty name="color" value="#E71224"/>
      <inkml:brushProperty name="ignorePressure" value="1"/>
    </inkml:brush>
  </inkml:definitions>
  <inkml:trace contextRef="#ctx0" brushRef="#br0">370 1,'-4'0,"-5"4,-2 6,-7 9,0 10,-6 9,-3 1,-1 3,-4 7,-2 4,-6 5,2 1,5-1,3-6,7-12</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1T08:44:11.554"/>
    </inkml:context>
    <inkml:brush xml:id="br0">
      <inkml:brushProperty name="width" value="0.05" units="cm"/>
      <inkml:brushProperty name="height" value="0.05" units="cm"/>
      <inkml:brushProperty name="color" value="#E71224"/>
      <inkml:brushProperty name="ignorePressure" value="1"/>
    </inkml:brush>
  </inkml:definitions>
  <inkml:trace contextRef="#ctx0" brushRef="#br0">253 0,'0'4,"-4"6,-6 5,-1 4,-3 8,-3 3,-3 5,-2 0,-2-1,3 2,-3 4,3 2,-4 3,3-2,5-8</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1T08:44:19.159"/>
    </inkml:context>
    <inkml:brush xml:id="br0">
      <inkml:brushProperty name="width" value="0.05" units="cm"/>
      <inkml:brushProperty name="height" value="0.05" units="cm"/>
      <inkml:brushProperty name="color" value="#E71224"/>
      <inkml:brushProperty name="ignorePressure" value="1"/>
    </inkml:brush>
  </inkml:definitions>
  <inkml:trace contextRef="#ctx0" brushRef="#br0">17159 5137,'3'0,"0"-1,0 1,0 0,0-1,0 0,1 0,-2 0,1 0,0 0,0-1,0 1,0-1,-1 0,1 0,-1 0,0 0,1 0,-1 0,0-1,0 1,0-1,-1 1,1-1,0 0,-1 0,0 1,0-1,0 0,0 0,0 0,0-6,2-12,0 1,-2-1,-2-39,0 32,1-237,-3-139,-4 331,-3 1,-22-84,14 78,-12-124,23 109,-32-377,34 405,6-107,-2-32,0 196,-1 0,0 0,0 0,0 0,-1 1,0-1,0 1,-1 0,0 0,0 0,-1 1,0-1,0 1,-1 0,1 0,-1 1,0 0,-1 0,1 0,-1 1,-9-5,-15-6,0 2,-1 1,-56-14,64 19,-55-15,-387-97,293 80,-162-28,-353-82,356 69,274 67,-827-157,260 66,-299-96,719 159,-355-56,374 68,-101-15,-136-22,189 21,-67-12,67 15,233 42,-105-22,-141-48,105 26,-252-45,287 69,-358-61,-28-5,70 12,85 18,-711-115,682 114,97 22,-99-17,-30-15,281 49,-117-3,9 2,-119-22,155 21,-40 3,-250 15,216 5,-547-3,749 4,1 3,0 3,0 2,-85 29,-64 14,-246 25,440-78,0 1,0 1,0 0,1 1,-19 9,25-9,1 0,-1 1,1-1,0 2,1-1,0 1,0 0,0 1,-9 14,3-5,2 0,0 1,1 0,1 1,0 0,2 1,0 0,2 0,-5 27,4-18,-1 1,-16 42,15-52,1 1,0 0,2 1,1 0,0 0,0 26,3-17,-9 51,5-49,-1 42,6-30,2-27,-2 0,0 0,-1 0,0 0,-2 0,0 0,-1 0,-1-1,-7 19,11-35,1 1,-1-1,1 0,-1 0,0 1,1-1,-1 0,0 0,0 0,0 0,0 0,0 0,0 0,0 0,0-1,-1 1,1 0,0-1,0 1,-1-1,1 1,0-1,-1 1,1-1,0 0,-1 0,1 0,-1 0,1 0,0 0,-1 0,1 0,-1 0,1-1,0 1,-1-1,1 1,0-1,0 1,-1-1,1 0,0 1,0-1,0 0,0 0,0 0,0 0,0 0,0 0,-1-2,-7-7,1 0,0-1,-13-23,18 30,-97-164,97 163,-20-41,22 44,0 0,1 0,-1 0,0 0,1 0,0 0,-1 0,1 0,0 0,0 0,0 0,1 0,-1 0,0 0,1 0,-1 0,1 0,0 0,-1 0,1 1,2-4,-2 5,0-1,0 0,0 1,0-1,0 1,0-1,0 1,1 0,-1 0,0-1,0 1,1 0,-1 0,0 0,0 0,0 0,1 0,-1 1,0-1,0 0,0 1,1-1,-1 0,0 1,0 0,0-1,0 1,0 0,0-1,0 1,0 0,0 0,0 0,1 1,32 33,-34-35,42 52,-2 2,44 80,-83-132,0 0,0-1,0 1,0 0,0-1,1 1,-1-1,1 1,-1-1,1 0,-1 0,1 0,0 0,-1 0,1 0,0 0,0 0,0-1,0 1,0 0,0-1,2 0,0 0,0 0,0 0,-1-1,1 0,0 0,0 0,0 0,-1 0,1-1,6-3,7-6,-1-1,1 0,21-23,-29 27,47-56,-43 48,0-1,26-21,-22 26,-1 3</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6:05.464"/>
    </inkml:context>
    <inkml:brush xml:id="br0">
      <inkml:brushProperty name="width" value="0.05" units="cm"/>
      <inkml:brushProperty name="height" value="0.05" units="cm"/>
      <inkml:brushProperty name="color" value="#E71224"/>
    </inkml:brush>
  </inkml:definitions>
  <inkml:trace contextRef="#ctx0" brushRef="#br0">23 579 1432,'0'0'4784,"-22"-6"361,22 1-5147,1 1 0,0 0 0,0 0 0,0 0 0,1 0-1,-1 1 1,1-1 0,0 0 0,0 1 0,0-1 0,0 1 0,1-1 0,-1 1-1,1 0 1,0 0 0,0 0 0,4-2 0,64-44 111,-54 38-167,214-115-658,-152 86 497,-3-2-1,95-69 0,-22-15 224,-148 126 345</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6:53.704"/>
    </inkml:context>
    <inkml:brush xml:id="br0">
      <inkml:brushProperty name="width" value="0.05" units="cm"/>
      <inkml:brushProperty name="height" value="0.05" units="cm"/>
      <inkml:brushProperty name="color" value="#E71224"/>
    </inkml:brush>
  </inkml:definitions>
  <inkml:trace contextRef="#ctx0" brushRef="#br0">54 82 1928,'0'0'1890,"-53"0"3430,78 1-3027,-6 1-2210,0-1-1,0-1 1,1-1 0,-1-1 0,27-6 0,168-66-67,-214 74-14,1 0 1,-1 0-1,1 0 1,-1 0-1,1 0 1,-1 0-1,1 0 0,-1 0 1,1 0-1,-1 0 1,1 0-1,-1 0 1,0 0-1,1 0 1,-1 0-1,1 1 1,-1-1-1,1 0 0,-1 0 1,1 1-1,-1-1 1,0 0-1,1 1 1,-1-1-1,1 0 1,-1 1-1,0-1 0,0 0 1,1 2-1,7 19-9,-4 38-55,-3-40 94,43 346 345,-26-265-312,20 127-10,-29-135 184,-4-62-240,-1 1 0,-2 0 0,-2-1 0,-3 39 0,1 9 191,2-59-172,-1 0 0,-1 0 0,-7 35 0,0 7-175,7-52 182,1 0 0,0 0 1,0 1-1,0-1 0,2 0 0,1 17 0,0 8-150,-2 320 267,-7-306-22,7-46-114,-1 1-1,0-1 0,0 0 0,0 1 0,0-1 0,0 0 1,-1 0-1,1 0 0,0 0 0,-1 0 0,0 0 1,1 0-1,-1-1 0,0 1 0,0-1 0,0 1 1,-3 1-1,3-2-21,1-1-1,0 1 1,-1-1 0,1 0 0,-1 1 0,1-1 0,-1 0-1,1 0 1,-1 0 0,1 0 0,0 0 0,-1 0-1,1 0 1,-1 0 0,1-1 0,-1 1 0,1-1-1,0 1 1,-1-1 0,1 1 0,0-1 0,-1 0 0,1 0-1,0 1 1,0-1 0,-2-2 0,-23-33-280,15 20 261,-74-111-237,1-1 505,18 38 1165,101 144-1394,-2 3-1,29 66 1,-14-25 207,-39-82-174,9 20-135,39 57-1,-57-92 108,1 0 1,0 0-1,-1 0 0,1 0 0,0 0 0,0 0 0,0 0 0,0 0 0,0 0 0,0 0 0,0 0 1,0 0-1,0-1 0,0 1 0,0 0 0,1-1 0,-1 1 0,0-1 0,0 0 0,1 1 0,-1-1 1,0 0-1,1 0 0,-1 0 0,0 1 0,1-2 0,-1 1 0,0 0 0,0 0 0,2 0 1,1-2-17,-1-1 1,1 1 0,-1 0 0,0-1 0,1 0 0,-1 0 0,0 0 0,-1 0 0,4-4 0,38-48 239,-25 21-222,-2-1 0,0-1 0,-3 0 0,17-62 0,-10 35-12,3 1 0,2 1 0,4 1-1,57-88 1,-68 117 146,-9 13-124,0 1-1,2 0 0,0 0 1,20-21-1,-31 38 247,-11 23-6187,-2-7 91</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6:33.054"/>
    </inkml:context>
    <inkml:brush xml:id="br0">
      <inkml:brushProperty name="width" value="0.05" units="cm"/>
      <inkml:brushProperty name="height" value="0.05" units="cm"/>
      <inkml:brushProperty name="color" value="#E71224"/>
    </inkml:brush>
  </inkml:definitions>
  <inkml:trace contextRef="#ctx0" brushRef="#br0">117 195 8186,'0'0'3048,"-11"-3"-2255,-3 0-750,-7-2 1616,0 0 0,-21-10 1,42 15-1631,-1 0 1,1 0-1,-1-1 1,1 1-1,0 0 1,-1 0-1,1 0 1,-1-1-1,1 1 1,0 0 0,-1-1-1,1 1 1,0 0-1,0 0 1,-1-1-1,1 1 1,0-1-1,0 1 1,-1 0-1,1-1 1,0 1-1,0 0 1,0-1 0,0 1-1,-1-1 1,1 1-1,0-1 1,0 1-1,0 0 1,0-1-1,0 1 1,0-1-1,0 1 1,0-1-1,1 1 1,-1-1 0,0 1-1,0 0 1,0-1-1,1 0 1,17-18 288,30-12-325,-47 30 28,36-20-168,74-29 0,-93 44 138,0 0 0,0 2 0,0 0 0,1 1 0,0 1 0,34 0 1,-46 4-17,0-1 1,0 1 0,0 0 0,0 1-1,-1 0 1,1 0 0,-1 0 0,0 1-1,0 0 1,0 0 0,0 0 0,-1 1-1,1 0 1,-1 0 0,-1 0 0,1 1-1,4 6 1,2 3 63,-1 0 0,0 1 0,-1 0 0,-1 0 0,11 30 0,-17-37-58,0-1 1,-1 0 0,0 0-1,0 0 1,-1 1 0,0-1-1,-1 0 1,1 1 0,-1-1-1,-1 0 1,0 0-1,0 0 1,-1 0 0,-4 11-1,-7 8 73,0 0 1,-29 39-1,28-43-22,1-2-1,-26 42-187,-3-2 0,-2-2-1,-61 61 1,101-115 174,0 0 1,0 0-1,-1-1 0,0 0 1,0 0-1,0 0 1,0-1-1,0 0 0,-1 0 1,0 0-1,1-1 0,-15 3 1,20-5-110,1 0 56,0 0 43,0 0 0,0 0 0,0 1 0,0-1 0,0 0 0,0 0 0,-1 0 0,1 0 0,0 0 0,0 0 0,0 0 0,0 0 0,0 0 0,0 0 0,0 0 0,-1 0 0,1 0 0,0 0 0,0 0 0,0 0-1,0 0 1,0 0 0,0 0 0,0 0 0,-1 0 0,1 0 0,0 0 0,0 0 0,0 0 0,0 0 0,0 0 0,0 0 0,0-1 0,0 1 0,-1 0 0,1 0 0,0 0 0,0 0 0,0 0 0,0 0 0,0 0 0,0 0 0,0 0 0,0 0 0,0-1-1,0 1 1,0 0 0,0 0 0,0 0 0,0 0 0,0 0 0,0 0 0,0 0 0,0-1 0,0 1 0,0 0 0,0 0 0,0 0 0,0 0 0,0 0 0,0-1 0,2 15 4,1 0 1,1 0-1,0-1 0,1 0 1,0 0-1,1 0 0,1-1 1,0 0-1,13 18 0,-7-10-4,95 141-1613,-92-141 783,0 0 0,1-2 0,0 0 0,2-1 0,35 25 0,-31-31-7215</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6:33.440"/>
    </inkml:context>
    <inkml:brush xml:id="br0">
      <inkml:brushProperty name="width" value="0.05" units="cm"/>
      <inkml:brushProperty name="height" value="0.05" units="cm"/>
      <inkml:brushProperty name="color" value="#E71224"/>
    </inkml:brush>
  </inkml:definitions>
  <inkml:trace contextRef="#ctx0" brushRef="#br0">1 1 15251,'0'0'3297</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6:34.345"/>
    </inkml:context>
    <inkml:brush xml:id="br0">
      <inkml:brushProperty name="width" value="0.05" units="cm"/>
      <inkml:brushProperty name="height" value="0.05" units="cm"/>
      <inkml:brushProperty name="color" value="#E71224"/>
    </inkml:brush>
  </inkml:definitions>
  <inkml:trace contextRef="#ctx0" brushRef="#br0">71 90 11018,'0'0'2033,"-4"-2"-1912,0-1-79,3 2-24,0 0 0,-1 0 1,1 0-1,0 0 0,-1 1 0,1-1 0,0 0 0,-1 1 0,1-1 0,0 1 0,-1 0 0,1-1 0,-1 1 0,-1 0 1,2 1-19,0-1 0,0 1 1,0-1-1,0 1 0,0 0 1,0 0-1,0 0 0,0 0 1,0 0-1,0 0 0,0 0 1,1 0-1,-1 0 0,0 0 1,1 0-1,-1 0 0,1 0 1,-1 0-1,1 1 0,0-1 1,0 0-1,-1 2 0,-5 28 186,6-29-183,0-1 0,0 1 1,0-1-1,0 1 0,0 0 0,0-1 1,1 1-1,-1-1 0,0 1 1,1-1-1,-1 1 0,1-1 0,0 1 1,-1-1-1,1 1 0,0-1 0,0 0 1,0 1-1,0-1 0,0 0 0,0 0 1,0 0-1,0 0 0,3 2 0,-2-2-9,0-1 0,1 0 0,-1 1-1,0-1 1,1 0 0,-1 0 0,0 0-1,0 0 1,1-1 0,-1 1 0,0-1-1,0 1 1,0-1 0,1 0 0,-1 0-1,0 0 1,0 0 0,2-1 0,1-2-39,1 1 1,-1-1 0,0 0-1,-1 0 1,1-1 0,-1 1 0,0-1-1,0 0 1,0 0 0,-1 0-1,0-1 1,0 1 0,0-1 0,-1 0-1,1 0 1,-1 0 0,-1 0-1,1 0 1,-1 0 0,0 0 0,-1-1-1,1 1 1,-2-11 0,1 15 8,-1 1 1,0-1-1,0 1 0,0 0 1,1-1-1,-1 1 1,0 0-1,-1 0 0,1 0 1,0 0-1,0 0 1,0 0-1,-1 0 1,1 0-1,-1 0 0,1 0 1,0 1-1,-1-1 1,1 1-1,-1-1 1,1 1-1,-1-1 0,0 1 1,1 0-1,-1 0 1,1 0-1,-1 0 1,0 0-1,1 0 0,-1 0 1,-1 1-1,-2-1 98,0 1 0,1-1 0,-1 1 0,0 0-1,1 0 1,-1 1 0,1-1 0,-1 1 0,-5 3 0,6-2 31,-1 1-1,1 0 1,0 0 0,0 0 0,0 1 0,1 0 0,0-1 0,0 1 0,0 0 0,0 0 0,1 1 0,0-1 0,0 0 0,0 1 0,0 0 0,1-1 0,0 1 0,1 0 0,-1 9 0,2-13-98,0-1 1,0 0 0,0 0-1,0 0 1,0 0 0,0 0-1,0 0 1,1 0 0,-1-1-1,0 1 1,1 0 0,-1-1 0,0 1-1,1-1 1,-1 1 0,1-1-1,-1 0 1,1 1 0,-1-1-1,1 0 1,-1 0 0,1 0-1,-1 0 1,1 0 0,1-1-1,42 0-3226,-38-1-1198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12.652"/>
    </inkml:context>
    <inkml:brush xml:id="br0">
      <inkml:brushProperty name="width" value="0.05" units="cm"/>
      <inkml:brushProperty name="height" value="0.05" units="cm"/>
      <inkml:brushProperty name="color" value="#E71224"/>
    </inkml:brush>
  </inkml:definitions>
  <inkml:trace contextRef="#ctx0" brushRef="#br0">35 1 440,'0'0'2686,"-27"4"-1072,19-2-3601,8 0 932,0 0-259</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12.995"/>
    </inkml:context>
    <inkml:brush xml:id="br0">
      <inkml:brushProperty name="width" value="0.05" units="cm"/>
      <inkml:brushProperty name="height" value="0.05" units="cm"/>
      <inkml:brushProperty name="color" value="#E71224"/>
    </inkml:brush>
  </inkml:definitions>
  <inkml:trace contextRef="#ctx0" brushRef="#br0">0 1 368</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2.802"/>
    </inkml:context>
    <inkml:brush xml:id="br0">
      <inkml:brushProperty name="width" value="0.2" units="cm"/>
      <inkml:brushProperty name="height" value="0.2" units="cm"/>
      <inkml:brushProperty name="color" value="#008C3A"/>
    </inkml:brush>
  </inkml:definitions>
  <inkml:trace contextRef="#ctx0" brushRef="#br0">145 161 352,'0'0'300,"0"0"-50,-16 27-25,-54 89-8,63-105-197,0 1-1,0 1 0,1 0 0,0-1 1,1 2-1,0 1 0,1-1 1,1-1-1,1 1 0,-1 2 1,1-2-1,1 0 0,1 0 0,0 2 1,0 5-20,0-20 0,1 1 0,-1-1 0,0 1 0,0 0 0,2-1 0,-2 2 0,0-1 0,1-1 0,-1 1 0,2-2 0,-2 2 0,1-1 0,0 1 0,-1-1 0,2 1 0,-1 0 0,1-2 0,-2 1 0,1 1 0,0-2 0,1 1 0,-1 1 0,1-2 0,-1 1 0,1-1 0,-1 0 0,0 2 0,1-2 0,-1 0 0,1 0 0,-1 2 0,0-2 0,2 0 0,59 1 57,-44-1-44,-13 0-8,0 0 0,0-1-1,0 1 1,-1 0-1,2-2 1,-2 0 0,2 1-1,-2-1 1,0 1 0,2-2-1,-2 1 1,0-1-1,1 0 1,-1-1 0,-1 1-1,1 0 1,0-2 0,-1 2-1,1-1 1,-1 0-1,0 0 1,0-1 0,-1 0-1,1 0 1,0 1 0,-2-1-1,2 0 1,-1-1-5,0-2 30,0 0-1,-1 0 1,1 0 0,-1 0-1,1 0 1,-2 0 0,0 1-1,0-3 1,-2 2 0,2 0-1,-1 0 1,-1 0 0,1 1-1,-2 0 1,0-1 0,0 0-1,1 1 1,-1 0 0,-3-2-30,-22-39 152,-3 2 1,-6-4-153,8 12-440,1-3 0,-19-37 440,36 53-1295</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7:59.351"/>
    </inkml:context>
    <inkml:brush xml:id="br0">
      <inkml:brushProperty name="width" value="0.2" units="cm"/>
      <inkml:brushProperty name="height" value="0.2" units="cm"/>
      <inkml:brushProperty name="color" value="#008C3A"/>
    </inkml:brush>
  </inkml:definitions>
  <inkml:trace contextRef="#ctx0" brushRef="#br0">0 778 136,'0'0'485,"0"0"-50,0 0-172,0 0-104,0 0-117,0-1-39,1 1 0,-1 0-1,2 0 1,-2 0 0,1 0 0,-1 0-1,2 0 1,-2-2 0,1 2 0,-1 0-1,0 0 1,1 2 0,-1-2-1,2 0 1,-2 0 0,1 0 0,-1 0-1,2 0 1,-2 0 0,1 0-1,-1 1 1,0-1 0,1 0 0,-1 0-1,2 2 1,-2-2-3,3 3 19,0 0 0,-2 0 1,2 2-1,-2-2 0,1 0 0,0 2 0,0-2 1,-1 2-1,1 1-19,13 29 78,-12-30-83,1 0 1,0-1 0,-1 0-1,1 0 1,1 0-1,0-1 1,-1 0 0,1 0-1,0 0 1,0 0 0,0-1-1,-1 1 1,2-1 0,0-1-1,-1 1 1,0-2-1,6 1 5,-8-1-2,-1 0-1,3 2 0,-3-4 1,1 2-1,1 0 0,-1 0 1,0-1-1,0 1 0,1-2 1,-1 1-1,0 1 0,0-2 1,-1 0-1,1 1 0,0-2 1,0 1-1,0 1 0,0-3 1,-2 3-1,2-2 0,-2 1 0,2-1 1,-2 0-1,2 0 0,-1-1 1,-1 1-1,0 0 0,1 0 1,-1 0-1,2-4 3,7-40 189,-9 47-188,1 0-1,-1 0 1,1 2-1,-1-2 1,0 0-1,-1 0 1,2 1-1,-1-1 1,1 2-1,-1-2 1,-1 1-1,1-1 1,1 2-1,-1-2 0,-1 2 1,2-1-1,-1 1 0,5 4 2,1 2 0,0-2 0,0 1 0,1-3 0,-1 3 0,2-3 0,-2 1 0,1 0 0,1-2 0,-1 0 0,2 0 0,-2 1 0,1-3 0,1 1 0,-2-1 0,1 1 0,0-2 0,0 0 0,1 0 0,-2-2 0,10-1-2,-12 0 0,0 1 1,1-1 0,-3 0-1,2 0 1,-1-2-1,1 2 1,-2-2-1,2 0 1,-2 1 0,0-1-1,0 0 1,1-1-1,-1 1 1,0-1 0,-1 0-1,0 1 1,0-2-1,-1 1 1,1 0-1,0-2 1,-2 2 0,1-1-1,-1-1 1,1 2-1,-1-3 0,-7-31-80,6 40 81,0-2 0,0 2-1,-1-1 1,1 1 0,0-2 0,0 2 0,0-1 0,-1 1 0,1-2 0,0 2 0,-2 0-1,2-1 1,0 1 0,-1-2 0,1 2 0,0 0 0,-2-2 0,2 2 0,-1 0 0,1 0 0,-1-1-1,1 1 1,-2 0 0,2 0 0,-1-2 0,1 2 0,-2 0 0,2 0 0,-1 0 0,1 0-1,-2 0 1,2 0 0,-1 0 0,1 0 0,-1 0 0,1 0 0,-2 0 0,2 2 0,-1-2-1,1 0 1,-2 0 0,2 0 0,-1 1 0,1-1 0,-1 0 0,1 0 0,-2 2-1,1 0 3,-1 1 0,1-2 0,1 1 0,-1 1 1,-1-1-1,2 1 0,-1 0 0,1-2 0,-2 3 1,2-3-1,0 2 0,-1 1 0,1-3 0,0 2 0,0 0 1,0-1-1,1 1-3,-2 4 5,2-1-1,-1 0 1,0 1 0,2-1 0,-1-1 0,1 1 0,-1 3-5,3-2-9,-1-3 0,0 3 0,1-2 0,0-1 0,1 1 0,-1 0 0,0-1 0,0 0 0,2 0 0,-2 0 0,2-1 0,-2 0 0,2 0 0,-1 0 0,1-1-1,-1 1 1,1-1 0,0-1 0,-1 1 0,1-2 0,0 1 0,1-1 0,1 0 9,3 2-24,1-2 0,-1-2 0,0 2-1,-1-1 1,1-2 0,1 1-1,-3-1 1,3-2 0,-3 2 0,3-2-1,-2-1 1,4-2 24,-7 3-1,-2 2 0,1-2 0,0 1-1,-1-1 1,1 0 0,0-1 0,-2 1 0,0-1 0,0-1 0,0 1 0,1 0-1,-1-1 1,-1 1 0,1-2 0,-1 2 0,-2-2 0,2 0 0,0 2 0,-2-2-1,1 0 1,-1 0 0,-1 0 0,1 0 0,-1 0 0,0 0 0,-1-1 1,1-18 76,-1 0 0,-2-1 0,0 3 0,-7-27-76,9 28 216,1 22-227,7 9-25,-3-6 25,2 1 0,-2-1-1,1 1 1,0 0 0,0-1 0,1-1-1,-2 0 1,2 0 0,-1 0 0,0 0 0,0 0-1,-1-1 1,2 1 0,0-2 0,-2 0-1,2 1 1,-2-2 0,0 1 0,2 1 0,-2-3-1,0 1 1,0 0 0,1 0 0,-1 0-1,0-2 1,-1 2 0,1-2 0,-1 0-1,1 2 1,-1-2 0,0 1 0,0-1 0,-1-1-1,0 1 1,1 0 0,-2 0 0,2-1-1,-2 1 1,1-1 0,-2 1 0,1-1 0,-1 0-1,1-4 12,-1 1-1,0-39-14,-1 1 1,-5-13 14,5 44 40,-2 0 0,-1 0 0,1 0 1,-2 1-1,0 0 0,0 0 0,-2 0 0,-5-8-40,11 20 19,0-1 0,-1 3 1,-1-2-1,2-1 0,-1 1 0,0 2 1,0-2-1,-1 1 0,1-1 0,0 1 0,-1 1 1,1-1-1,-1 0 0,0 1 0,0-1 1,0 1-1,1-1 0,-1 1 0,0 1 0,0-2 1,0 2-1,-1 0 0,1 0 0,0 0 1,1 0-1,-1 0 0,-1 0 0,1 0 1,0 2-1,-1-2-19,-2 3 10,2-2 0,0 1 1,-1 1-1,0 0 0,1 0 1,-1 1-1,1-1 0,1 0 1,-1 2-1,0-2 0,1 2 1,0-1-1,-1 1 1,1-2-1,0 2 0,2 1 1,-2-1-1,0 3-10,-5 17 23,-1 2 1,4-2-1,-1 2 1,2 0-1,0 0 1,2 1-1,1-1 1,1 0-1,1 3-23,2 29 68,3 1-1,2-2 0,9 38-67,-6-47 41,3 0 0,0-1 0,3-2 0,2-1 0,2 3-41,-7-20-178,1-1-1,2 0 1,0-2 0,1 1 0,1-3-1,2 1 1,-1-3 0,9 7 178,-8-11-1346</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13.385"/>
    </inkml:context>
    <inkml:brush xml:id="br0">
      <inkml:brushProperty name="width" value="0.05" units="cm"/>
      <inkml:brushProperty name="height" value="0.05" units="cm"/>
      <inkml:brushProperty name="color" value="#E71224"/>
    </inkml:brush>
  </inkml:definitions>
  <inkml:trace contextRef="#ctx0" brushRef="#br0">654 105 368,'2'-52'2873,"0"-1"6373,-8 75-8620,-136 281-543,96-193-111,-125 275-4,119-283 167,-111 165 0,159-261-174,-45 70 91,45-70-172,0 1 0,1 0 0,1 0 1,-1 1-1,1-1 0,0 1 0,1-1 1,-1 1-1,1 7 0,1-14 39,0 0-1,1-1 1,-1 1-1,0 0 1,1-1-1,-1 1 0,0-1 1,1 1-1,-1-1 1,1 1-1,-1-1 1,1 1-1,-1-1 1,1 1-1,-1-1 0,1 0 1,-1 1-1,1-1 1,0 0-1,-1 0 1,1 1-1,0-1 1,-1 0-1,1 0 1,0 0-1,-1 0 0,1 0 1,0 0-1,-1 0 1,1 0-1,0 0 1,-1 0-1,1 0 1,0 0-1,-1 0 0,1 0 1,0-1-1,-1 1 1,1 0-1,-1-1 1,1 1-1,0 0 1,0-1-1,30-12-1694,1-9-1960</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13.748"/>
    </inkml:context>
    <inkml:brush xml:id="br0">
      <inkml:brushProperty name="width" value="0.05" units="cm"/>
      <inkml:brushProperty name="height" value="0.05" units="cm"/>
      <inkml:brushProperty name="color" value="#E71224"/>
    </inkml:brush>
  </inkml:definitions>
  <inkml:trace contextRef="#ctx0" brushRef="#br0">529 1 6057,'0'0'2525,"-12"18"-2178,1 0-191,-9 12 229,2 1-1,-14 33 0,-143 385 1169,26-58-1253,70-188-974,69-171-730,2 0-1,-5 37 1,11-40-2455</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14.137"/>
    </inkml:context>
    <inkml:brush xml:id="br0">
      <inkml:brushProperty name="width" value="0.05" units="cm"/>
      <inkml:brushProperty name="height" value="0.05" units="cm"/>
      <inkml:brushProperty name="color" value="#E71224"/>
    </inkml:brush>
  </inkml:definitions>
  <inkml:trace contextRef="#ctx0" brushRef="#br0">408 1 4673,'0'0'2336,"-74"159"-1527,34-77-345,1 3 488,-5 4-368,0-2-80,0-2-272,0-7 80,9-6-312,13-10-144,9-11-1000,4-18-832,9-15-2481</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14.511"/>
    </inkml:context>
    <inkml:brush xml:id="br0">
      <inkml:brushProperty name="width" value="0.05" units="cm"/>
      <inkml:brushProperty name="height" value="0.05" units="cm"/>
      <inkml:brushProperty name="color" value="#E71224"/>
    </inkml:brush>
  </inkml:definitions>
  <inkml:trace contextRef="#ctx0" brushRef="#br0">369 0 7706,'0'0'3568,"-75"156"-3280,45-87 401,-5 6-257,-5 4-24,5 2-128,0 2-280,-13 24-128,13-21-1737,0-13-1031</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15.169"/>
    </inkml:context>
    <inkml:brush xml:id="br0">
      <inkml:brushProperty name="width" value="0.05" units="cm"/>
      <inkml:brushProperty name="height" value="0.05" units="cm"/>
      <inkml:brushProperty name="color" value="#E71224"/>
    </inkml:brush>
  </inkml:definitions>
  <inkml:trace contextRef="#ctx0" brushRef="#br0">574 52 4001,'0'0'4563,"5"-10"-3662,12-31-249,-17 44-49,-1 6-449,0 0-1,0-1 1,-1 1-1,-4 10 1,-45 84 306,-127 186 0,51-90-44,110-171-531,-107 191 760,106-182-1742,2 1-1,1 0 1,-19 79 0,29-90-1635</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44.893"/>
    </inkml:context>
    <inkml:brush xml:id="br0">
      <inkml:brushProperty name="width" value="0.05" units="cm"/>
      <inkml:brushProperty name="height" value="0.05" units="cm"/>
      <inkml:brushProperty name="color" value="#E71224"/>
    </inkml:brush>
  </inkml:definitions>
  <inkml:trace contextRef="#ctx0" brushRef="#br0">28 316 3201,'0'0'4621,"-3"0"-3965,-10 0-292,3 0 2384,10 40-2940,0-17 266,-1 0-63,1 0 0,1 0-1,1 0 1,1 0-1,0-1 1,15 44-1,-16-59-44,0-3 51,-1 0 0,1 0-1,0 0 1,0 0 0,0 0-1,0 0 1,1 0 0,4 5-1,-5-8-7,-1 0-1,0 0 0,1-1 1,-1 1-1,1-1 1,-1 1-1,1-1 0,0 0 1,-1 0-1,1 1 1,-1-1-1,1 0 0,-1 0 1,1-1-1,0 1 1,-1 0-1,1 0 0,-1-1 1,1 1-1,-1-1 1,1 1-1,-1-1 0,0 0 1,1 0-1,-1 1 1,0-1-1,1 0 0,-1 0 1,0 0-1,1-2 1,30-23 272,-1-2 0,-1-1 1,38-48-1,-20 22-27,224-270-256,-264 315 4,7-10 195,33-33 2569,-61 71-3460,3-2-2077,-7-2-2187</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48.714"/>
    </inkml:context>
    <inkml:brush xml:id="br0">
      <inkml:brushProperty name="width" value="0.05" units="cm"/>
      <inkml:brushProperty name="height" value="0.05" units="cm"/>
      <inkml:brushProperty name="color" value="#E71224"/>
    </inkml:brush>
  </inkml:definitions>
  <inkml:trace contextRef="#ctx0" brushRef="#br0">6 267 5449,'0'0'5831,"-1"-4"-5108,-3-7 1055,5 34-1482,7 38-262,3-24-67,23 51 0,-28-75 49,1 1-1,0-2 0,0 1 1,2-1-1,-1 0 0,21 20 0,-27-30-4,-1-1-1,0 0 0,1-1 1,-1 1-1,1 0 1,-1 0-1,1-1 0,-1 1 1,1 0-1,-1-1 0,1 0 1,-1 1-1,1-1 0,0 0 1,-1 0-1,1 0 1,0 0-1,-1 0 0,1 0 1,0 0-1,-1-1 0,1 1 1,-1-1-1,1 1 0,-1-1 1,1 1-1,-1-1 1,1 0-1,-1 0 0,1 0 1,1-2-1,5-3 45,0-1-1,-1 0 0,0 0 1,6-10-1,-5 8-47,50-66 311,85-148 0,-21 31-468,-116 182 37,-5 9 191,-1-1-1,1 1 1,0 0-1,0 0 1,0 0-1,0 0 0,0 0 1,0 1-1,0-1 1,0 0-1,0 0 1,0 1-1,0-1 0,0 0 1,1 1-1,-1-1 1,2 0-1,-8 11-7177,-7-2 231</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57.363"/>
    </inkml:context>
    <inkml:brush xml:id="br0">
      <inkml:brushProperty name="width" value="0.05" units="cm"/>
      <inkml:brushProperty name="height" value="0.05" units="cm"/>
      <inkml:brushProperty name="color" value="#E71224"/>
    </inkml:brush>
  </inkml:definitions>
  <inkml:trace contextRef="#ctx0" brushRef="#br0">230 11 6785,'0'0'5518,"-18"-7"-2416,14 9-3073,1 1 0,0 0 0,0 0 0,1 0 1,-1 0-1,1 0 0,-1 0 0,1 1 0,0-1 1,0 1-1,1 0 0,-3 5 0,-3 5-6,-33 76-137,3 2 0,-47 191 0,75-236 124,9-46-536,3-21-1218,123-390-2123,-121 390 3890,1-1 1,2 1-1,0 1 0,1-1 1,11-18-1,-20 38-21,1-1 1,-1 0-1,1 1 0,-1-1 1,1 0-1,-1 1 0,1-1 1,-1 1-1,1-1 0,0 1 0,-1-1 1,1 1-1,0-1 0,-1 1 1,1 0-1,0-1 0,0 1 1,-1 0-1,1 0 0,0 0 1,0-1-1,0 1 0,-1 0 1,1 0-1,0 0 0,0 0 0,0 0 1,0 1-1,20 14 131,7 30 371,10 29 87,101 226-390,-127-263-1205,-6-4-1052</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7:57.770"/>
    </inkml:context>
    <inkml:brush xml:id="br0">
      <inkml:brushProperty name="width" value="0.05" units="cm"/>
      <inkml:brushProperty name="height" value="0.05" units="cm"/>
      <inkml:brushProperty name="color" value="#E71224"/>
    </inkml:brush>
  </inkml:definitions>
  <inkml:trace contextRef="#ctx0" brushRef="#br0">0 0 5761,'0'0'4210,"10"10"-3856,5 22-101,-1 1 1,-2 0-1,-2 1 0,10 46 0,-13-50-43,66 412 781,-67-259-1956,-6-133-9,0 8-2725</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8:15.008"/>
    </inkml:context>
    <inkml:brush xml:id="br0">
      <inkml:brushProperty name="width" value="0.05" units="cm"/>
      <inkml:brushProperty name="height" value="0.05" units="cm"/>
      <inkml:brushProperty name="color" value="#E71224"/>
    </inkml:brush>
  </inkml:definitions>
  <inkml:trace contextRef="#ctx0" brushRef="#br0">18 111 1528,'0'0'3030,"-17"-17"6694,17 16-9832,3 0 136,0 0 0,0 0 1,0 0-1,0 1 0,0-1 1,0 1-1,0-1 0,0 1 1,5 1-1,-2-2-47,316-30 13,-186 24 82,-98 7-5,0-2 0,65-11-1,-76 9-130,0 1-1,0 1 0,1 2 0,35 3 1,12-1-15,9-3 168,95 3 142,-120 3-969,53 3 862,110-8-146,-160-8 274,-61 8 311,-1-22-4002,0 9-405</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8:00.677"/>
    </inkml:context>
    <inkml:brush xml:id="br0">
      <inkml:brushProperty name="width" value="0.2" units="cm"/>
      <inkml:brushProperty name="height" value="0.2" units="cm"/>
      <inkml:brushProperty name="color" value="#008C3A"/>
    </inkml:brush>
  </inkml:definitions>
  <inkml:trace contextRef="#ctx0" brushRef="#br0">1 6 568,'0'0'822,"0"0"-553,0 0-253,25 0-40,56-3 26,28 0-380,94 11 378,-200-7-8,0-1-1,1 0 1,-1 0 0,0 2 0,-1-2-1,1 2 1,0-1 0,0 1-1,0-2 1,0 1 0,-1 3 0,0-3-1,1 1 1,-1-1 0,0 2 0,1-1-1,-1 1 1,0-1 0,-1 1-1,2-1 1,-2 1 0,1 0 0,-1 0-1,1 0 1,-1 0 0,2 4 8,-2-1 16,-1 2 1,2-2-1,-2 2 0,1-2 1,-1 2-1,-1-1 0,1 1 1,-2-2-1,2 2 1,-1-2-1,-1 2 0,-2 2-16,-10 32 51,-1-1 0,-4-1 0,0-1 0,-2 1 0,-1-4 0,-1 1 0,-3-1 0,-15 15-51,-14 7 13,51-55-10,1 0-1,-1 1 1,0-3 0,1 2 0,-1-1-1,0 1 1,-1-1 0,1-1-1,0 1 1,0-2 0,0 1 0,-1-1-1,1 2 1,0-2 0,0 0-1,-2 0-2,6 0 1,-1 0 0,1 0 0,-2-2-1,2 2 1,-1 0 0,1 0 0,0 0-1,-2-1 1,2 1 0,-1 0-1,1-2 1,0 2 0,-1 0 0,1-1-1,0 1 1,0 0 0,-2-2 0,2 2-1,0-2 1,0 2 0,-1-1 0,1 1-1,0 0 1,0-2 0,0 2-1,0-1 1,0 1 0,0-2 0,0 2-1,0-1 1,0 1 0,0-2 0,0 2-1,0-2 1,0 2 0,0-1 0,0 1-1,0-2 1,0 2 0,1 0-1,-1-1 1,0 1 0,0-2 0,2 2-1,-2-1 0,1-3 1,0 1 1,1 0-1,-1 0 0,1 0 0,-1 0 0,2-1 0,-2 3 0,1-2 0,0-1 0,3 1-1,6-5 12,0 1 0,1 0-1,0 1 1,-1 1-1,2 0 1,0 1 0,-1 0-1,1 1 1,0 2-1,9-2-11,28-1 113,-3 4 0,13 2-113,-46 0 6,-7-2-62,1 0-1,-1 0 1,2 1-1,-2 1 1,1-1-1,-1 1 1,0-1-1,0 3 1,0-1-1,0 0 0,0 2 1,0-2-1,0 2 1,-1-1-1,5 6 57,-8-2-1136</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48:16.967"/>
    </inkml:context>
    <inkml:brush xml:id="br0">
      <inkml:brushProperty name="width" value="0.05" units="cm"/>
      <inkml:brushProperty name="height" value="0.05" units="cm"/>
      <inkml:brushProperty name="color" value="#E71224"/>
    </inkml:brush>
  </inkml:definitions>
  <inkml:trace contextRef="#ctx0" brushRef="#br0">0 95 6345,'0'0'7255,"32"0"-7160,42-4 183,-1-3 0,99-22 0,-23 2 134,-140 26-493,39-6 29,70-3 0,518 1 355,-619 10-334,0 1 0,0 1 0,0 1 0,-1 1 0,30 11 0,30 8 248,-72-23-327,5 3-2009</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9-30T12:00:45.534"/>
    </inkml:context>
    <inkml:brush xml:id="br0">
      <inkml:brushProperty name="width" value="0.2" units="cm"/>
      <inkml:brushProperty name="height" value="0.2" units="cm"/>
      <inkml:brushProperty name="color" value="#66CC00"/>
      <inkml:brushProperty name="ignorePressure" value="1"/>
    </inkml:brush>
  </inkml:definitions>
  <inkml:trace contextRef="#ctx0" brushRef="#br0">1 0,'0'0</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9-30T12:03:03.115"/>
    </inkml:context>
    <inkml:brush xml:id="br0">
      <inkml:brushProperty name="width" value="0.2" units="cm"/>
      <inkml:brushProperty name="height" value="0.2" units="cm"/>
      <inkml:brushProperty name="color" value="#66CC00"/>
      <inkml:brushProperty name="ignorePressure" value="1"/>
    </inkml:brush>
  </inkml:definitions>
  <inkml:trace contextRef="#ctx0" brushRef="#br0">1 0,'0'0</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5.943"/>
    </inkml:context>
    <inkml:brush xml:id="br0">
      <inkml:brushProperty name="width" value="0.2" units="cm"/>
      <inkml:brushProperty name="height" value="0.2" units="cm"/>
      <inkml:brushProperty name="color" value="#66CC00"/>
    </inkml:brush>
  </inkml:definitions>
  <inkml:trace contextRef="#ctx0" brushRef="#br0">24 53 128,'0'0'352,"0"0"-89,0 0-22,0 0-74,0 0 30,-2-7 3,0 0-131,2 4-37,-1 1 1,0-1 0,0 0-1,0 1 1,0-1 0,0 1 0,-1-1-1,1 1 1,-1-1 0,1 1-1,-3-2-32,1-2 681,5 19-623,0 21-54,2 0-1,1-1 1,2 1 0,5 15-4,14 67 20,-14-47-1226,11 32 1206,-15-79-624</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6.636"/>
    </inkml:context>
    <inkml:brush xml:id="br0">
      <inkml:brushProperty name="width" value="0.2" units="cm"/>
      <inkml:brushProperty name="height" value="0.2" units="cm"/>
      <inkml:brushProperty name="color" value="#66CC00"/>
    </inkml:brush>
  </inkml:definitions>
  <inkml:trace contextRef="#ctx0" brushRef="#br0">1 1 488,'0'0'600,"0"0"-216,0 0-296,0 0 8,0 0-16,0 0 8,0 0 24,12 60-40,-3-24 88,0 1-160,0 0 8,0-4 48,-5-6-96,0-6 48,5-5-16,-9-5-136,0-3-280,0-6-568</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6.975"/>
    </inkml:context>
    <inkml:brush xml:id="br0">
      <inkml:brushProperty name="width" value="0.2" units="cm"/>
      <inkml:brushProperty name="height" value="0.2" units="cm"/>
      <inkml:brushProperty name="color" value="#66CC00"/>
    </inkml:brush>
  </inkml:definitions>
  <inkml:trace contextRef="#ctx0" brushRef="#br0">0 1 712,'0'0'432,"0"0"-240,0 0-192,0 0-240,0 0-208,0 0 48</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7.392"/>
    </inkml:context>
    <inkml:brush xml:id="br0">
      <inkml:brushProperty name="width" value="0.2" units="cm"/>
      <inkml:brushProperty name="height" value="0.2" units="cm"/>
      <inkml:brushProperty name="color" value="#66CC00"/>
    </inkml:brush>
  </inkml:definitions>
  <inkml:trace contextRef="#ctx0" brushRef="#br0">0 31 784,'0'0'386,"0"0"-186,0 0-162,0 0-27,0 0 2,8 5-19,3 3 20,0 2 0,-1-1 1,0 1-1,-1 1 0,0 0 0,-1 0 1,0 1-1,-1 0 0,0 0 1,-1 1-1,2 5-14,4 5 35,-8-18-20,-1 1 1,0-1-1,0 1 0,-1-1 0,0 1 0,0 0 0,2 6-15,13-57 280,-3 4-222,1 1 0,3 1 0,21-36-58,-39 75-3,1-1 0,-1 1 1,0-1-1,1 1 1,-1-1-1,1 1 0,-1-1 1,1 1-1,-1 0 0,1-1 1,-1 1-1,1 0 0,-1 0 1,1 0-1,0-1 0,-1 1 1,1 0-1,-1 0 0,1 0 1,0 0-1,-1 0 0,1 0 1,0 0-1,-1 0 0,1 0 1,-1 0-1,1 0 0,0 0 1,-1 1-1,1-1 0,-1 0 1,1 0-1,-1 1 0,1-1 1,0 0-1,-1 1 1,1-1-1,-1 0 0,0 1 1,1-1-1,-1 1 0,1-1 1,-1 1-1,0-1 0,1 1 1,-1-1 2,22 26-3,-21-25 6,19 27 18,38 48 90,-52-70-181,0 0 1,0 0-1,1 0 0,0-1 0,0 0 1,0 0-1,1 0 0,-1-1 0,5 1 70,18 4-736</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7.803"/>
    </inkml:context>
    <inkml:brush xml:id="br0">
      <inkml:brushProperty name="width" value="0.2" units="cm"/>
      <inkml:brushProperty name="height" value="0.2" units="cm"/>
      <inkml:brushProperty name="color" value="#66CC00"/>
    </inkml:brush>
  </inkml:definitions>
  <inkml:trace contextRef="#ctx0" brushRef="#br0">0 1 88,'0'0'567,"0"0"-216,0 0-135,0 0-38,0 0 46,4 0-165,-2 0-63,-1 0 0,1 1 1,0-1-1,0 1 0,0-1 0,0 1 0,-1 0 1,1 0-1,0 0 0,-1 0 0,1 0 0,0 0 1,-1 0-1,0 1 0,1-1 0,-1 0 0,0 1 1,1-1-1,-1 1 0,0-1 0,0 1 0,0 0 1,-1 0-1,2 0 4,23 57 81,-16-35-31,38 80 22,-5 1 1,-5 2-1,-4 2 0,-5 1 0,6 69-72,-34-179 7,1 1 0,-1-1 0,0 1 0,0-1-1,0 1 1,0-1 0,0 1 0,0-1-1,0 1 1,0-1 0,0 1 0,0 0-1,0-1 1,0 1 0,0-1 0,0 1 0,0-1-1,-1 1 1,1-1 0,0 1 0,0-1-1,-1 1 1,1-1 0,0 1 0,-1-1 0,1 0-1,0 1 1,-1-1 0,1 1 0,-1-1-1,1 0 1,0 1 0,-1-1 0,1 0-7,-19-6 112,-17-24-100,24 15-19,0 0 0,1-1 0,1-1 0,1 0 0,0 0 0,1 0-1,1-1 1,1-1 0,0 1 0,1-1 0,0-10 7,-2-12-11,2 0 0,2 0 0,2-1-1,3-36 12,0 60-6,0 1 0,2-1 0,0 1 0,1-1 0,0 1 0,2 1 0,0-1 0,1 1 0,8-12 6,-13 22 1,0 0-1,1 0 1,0 0 0,1 1-1,-1-1 1,1 1-1,0 1 1,0-1 0,0 1-1,1-1 1,0 2-1,0-1 1,0 1 0,0-1-1,0 2 1,1-1-1,-1 1 1,1 0 0,-1 0-1,1 1 1,0 0-1,0 0 1,0 0 0,0 1-1,0 0 1,5 1-1,-8 0-5,0 0 0,0 1 0,0 0 0,0-1 0,0 1 0,-1 1 0,1-1 0,-1 0 0,1 1 0,-1 0 0,0 0 0,0 0 1,0 0-1,-1 0 0,1 1 0,-1-1 0,1 1 0,-1-1 0,0 1 0,-1 0 0,1 0 0,-1 0 0,1 0 0,-1 0 0,-1 0 0,1 0 0,0 4 5,3 19-59,-1 0 0,-2 0 0,0 0 0,-2 3 59,1-3-189,10-51-547,5-7 25</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8.361"/>
    </inkml:context>
    <inkml:brush xml:id="br0">
      <inkml:brushProperty name="width" value="0.2" units="cm"/>
      <inkml:brushProperty name="height" value="0.2" units="cm"/>
      <inkml:brushProperty name="color" value="#66CC00"/>
    </inkml:brush>
  </inkml:definitions>
  <inkml:trace contextRef="#ctx0" brushRef="#br0">5 1 272,'0'0'731,"0"0"-322,0 0-158,0 0-150,0 0-50,0 0-6,0 19 15,-1-1-44,-1-4-10,1 0 0,1 0 0,0 0 0,1 0 0,0 0 0,1 0 0,1 0 0,0 0 0,1 0-6,-1-9-2,0 0 1,0 0-1,0 0 1,1-1-1,0 1 1,0-1-1,0 0 1,1 0-1,-1 0 1,1-1-1,0 0 1,0 0-1,0 0 1,0 0-1,1-1 1,-1 0-1,1 0 1,-1 0-1,1-1 1,5 1 1,-6-1-9,-1 0 1,1-1-1,-1 1 1,1-1-1,0 0 1,-1-1-1,1 1 1,0-1-1,-1 0 1,1 0-1,-1 0 1,1 0-1,-1-1 1,0 0-1,0 0 1,0 0-1,0-1 1,0 1-1,0-1 1,0 0-1,-1 0 1,1 0-1,-1 0 1,0-1-1,2-3 9,0-3 19,0 0 0,-1-1 1,0 1-1,-1-1 0,0 0 0,0 0 0,-2 0 1,1-1-1,-1 1 0,-1 0 0,0 0 0,-1-1 0,0-3-19,0-20 382,1 34-255,0 1-55,0 0-23,0 0-32,0 0-41,0 0-44,0 0 38,0 0-5,0 0 44,3 2-7,0 0 0,0 0 0,-1 0 1,1 0-1,-1 0 0,1 1 0,-1-1 0,0 1 0,0-1 0,0 1 0,0 0 0,-1 0 0,1 0 0,-1 0 0,1 0 0,-1 0 1,0 2-3,18 27 11,-14-27-58,0 0 0,0-1 0,0 0 0,1 0 1,0 0-1,-1 0 0,1-1 0,1 0 0,-1 0 0,0-1 0,1 0 1,-1 0-1,1 0 0,0-1 0,6 0 47,23 2-823</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8.777"/>
    </inkml:context>
    <inkml:brush xml:id="br0">
      <inkml:brushProperty name="width" value="0.2" units="cm"/>
      <inkml:brushProperty name="height" value="0.2" units="cm"/>
      <inkml:brushProperty name="color" value="#66CC00"/>
    </inkml:brush>
  </inkml:definitions>
  <inkml:trace contextRef="#ctx0" brushRef="#br0">1 1 1136,'0'0'568,"0"0"-304,0 0 0,0 0-95,0 0-73,0 0-96,0 0 32,8 75 16,18 6-16,0 34 72,0-7-56,-5-9-96,-4-16 56,1-23-24,-6 2-176,1 7-161,-4-18-183,-9-22-696</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8:01.062"/>
    </inkml:context>
    <inkml:brush xml:id="br0">
      <inkml:brushProperty name="width" value="0.2" units="cm"/>
      <inkml:brushProperty name="height" value="0.2" units="cm"/>
      <inkml:brushProperty name="color" value="#008C3A"/>
    </inkml:brush>
  </inkml:definitions>
  <inkml:trace contextRef="#ctx0" brushRef="#br0">1 96 832,'0'0'632,"0"0"-224,0 0-208,0 0-56,0 0-96,0 0 0,0 0-15,101-58-9,-40 44-48,-1-1-177,5 9-135,-5 3-320,-9 3-88</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9.162"/>
    </inkml:context>
    <inkml:brush xml:id="br0">
      <inkml:brushProperty name="width" value="0.2" units="cm"/>
      <inkml:brushProperty name="height" value="0.2" units="cm"/>
      <inkml:brushProperty name="color" value="#66CC00"/>
    </inkml:brush>
  </inkml:definitions>
  <inkml:trace contextRef="#ctx0" brushRef="#br0">1 197 224,'0'0'296,"0"0"-216,0 0-40,163-97 16,-89 63-24,16-5-32,-13 12-272</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49.791"/>
    </inkml:context>
    <inkml:brush xml:id="br0">
      <inkml:brushProperty name="width" value="0.2" units="cm"/>
      <inkml:brushProperty name="height" value="0.2" units="cm"/>
      <inkml:brushProperty name="color" value="#66CC00"/>
    </inkml:brush>
  </inkml:definitions>
  <inkml:trace contextRef="#ctx0" brushRef="#br0">36 74 824,'0'0'402,"0"0"-85,0 0-110,0 0-23,0 0-71,0 0-30,5-12-31,-2 4-45,-3 5-7,1 1 1,-1-1-1,1 1 1,0-1 0,0 0-1,0 1 1,0 0-1,0-1 1,1 1 0,-1 0-1,1-1 1,0 1-1,-1 0 1,1 0 0,0 1-1,0-1 1,0 0-1,1 0 1,-1 1-1,0 0 1,1-1 0,-1 1-1,0 0 1,1 0-1,0 0 1,-1 0 0,1 1-1,-1-1 1,1 1-1,6 0-10,0 0 0,0 1 1,-1 0-1,1 1 0,-1-1 0,1 2 1,-1-1-1,0 1 0,0 1 0,0-1 1,0 1-1,-1 1 0,5 2 10,0 2-9,-1 0 1,0 1-1,-1 0 0,0 0 0,-1 1 0,0 0 0,0 1 1,0 2 8,4 8 3,-2-1 1,0 2 0,-1 0-1,-1 0 1,-1 1 0,-2 0-1,0 0 1,-1 0 0,0 18-4,-4-32 2,0 0 0,-1 0 1,0 1-1,-1-1 1,0 0-1,-1 0 0,0 0 1,0 0-1,-1 0 0,-4 8-2,3-11 2,0 0 0,0-1-1,0 0 1,-1 1 0,0-2 0,0 1-1,-1-1 1,1 1 0,-1-1 0,0-1-1,-1 1 1,1-1 0,-1 0-1,0-1 1,0 0-2,-7 3 13,-1 0 0,0-1 0,-1-1 1,1 0-1,-1-1 0,1-1 0,-1 0 0,-7-1-13,16-1 16,1 1 0,0-1-1,0-1 1,0 1 0,0-1 0,0 0-1,0 0 1,0-1 0,0 1 0,0-2 0,0 1-1,1 0 1,-1-1 0,1 0 0,0 0 0,-1-1-1,2 0 1,-1 0 0,0 0 0,1 0 0,0-1-1,0 1 1,-1-2-16,4 4 2,0-1 0,-1 1 0,1-1 0,0 1-1,0-1 1,0 0 0,1 0 0,-1 1 0,1-1 0,-1 0 0,1 0-1,0 0 1,0 0 0,0 1 0,0-1 0,1 0 0,-1 0-1,1 0 1,0 1 0,0-1 0,0 0 0,0 1 0,0-1 0,1 1-1,-1-1 1,1 1 0,-1-1 0,1 1 0,0 0 0,0 0 0,0 0-1,0 0 1,0 0 0,1 1 0,-1-1 0,0 1 0,1-1-1,1 0-1,8-5-7,1 1-1,0 0 0,0 0 0,1 2 0,0-1 0,-1 2 0,3 0 8,31-3-59,-1 2 1,1 2-1,0 2 1,-1 2-1,14 4 59,91 2-1205,-101-8 385</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50.761"/>
    </inkml:context>
    <inkml:brush xml:id="br0">
      <inkml:brushProperty name="width" value="0.2" units="cm"/>
      <inkml:brushProperty name="height" value="0.2" units="cm"/>
      <inkml:brushProperty name="color" value="#66CC00"/>
    </inkml:brush>
  </inkml:definitions>
  <inkml:trace contextRef="#ctx0" brushRef="#br0">27 533 160,'0'0'564,"0"0"-185,0 0-212,0 0-87,0 0-20,0 0-2,-4 8-24,2-4-34,0 0 0,0 1 1,0-1-1,1 1 0,-1-1 0,1 1 1,0 0-1,1-1 0,-1 1 1,1 0-1,0 0 0,0-1 1,0 1-1,1 0 0,-1-1 0,1 1 1,1 0-1,-1-1 0,0 1 1,1-1-1,0 1 0,0-1 0,1 0 1,-1 0-1,1 0 0,-1 0 1,3 1-1,1 0 4,1 0 1,-1-1-1,1 0 1,0 0 0,0-1-1,1 0 1,-1 0 0,1-1-1,-1 1 1,1-2-1,0 1 1,0-1 0,0 0-1,0-1 1,0 0-1,5-1-4,-9 1 4,1 0 0,-1-1 0,1 0 0,-1 0 0,1 0 0,-1 0 0,1-1 0,-1 0 0,0 0 1,0 0-1,0 0 0,0-1 0,2-1-4,-4 2 3,0 0 0,0 0 0,0-1 0,-1 1 0,1 0 0,-1-1 0,1 0 0,-1 1 0,0-1 0,0 0 0,0 1 0,0-1 0,0 0 0,0 0 0,-1 0 0,0 0 0,1 0 0,-1 0 0,0 0 0,-1 0 0,1 1 0,0-1-3,-1-1 9,0 0 1,0 1 0,-1-1-1,1 1 1,-1-1 0,1 1-1,-1 0 1,0 0 0,0 0-1,-1 0 1,1 0 0,-1 0-1,-1-1-9,-43-37 98,22 20-77,5 3 37,-1 0 1,-1 1 0,0 1-1,-1 1 1,-18-8-59,40 22 25,17 4-77,35 3-31,1-2 0,-1-3 0,26-2 83,-4 0-19,-71 1 13,0 0 0,0 0 0,0 0 0,0 0 0,0 1 0,0-1-1,-1 1 1,1-1 0,0 1 0,0 0 0,-1 0 0,1-1-1,0 1 1,-1 0 0,1 1 0,-1-1 0,1 0 0,-1 0 0,1 1-1,-1-1 1,0 1 0,1 0 6,15 41-38,0-2 71,-16-39-30,0-1 1,0 0-1,0 1 1,0-1-1,0 0 1,1 0-1,-1 0 0,0 0 1,1 0-1,-1 0 1,1 0-1,-1 0 1,1 0-1,-1-1 1,1 1-1,0-1 0,-1 1 1,1-1-1,0 0 1,-1 0-1,1 1 1,0-1-1,0 0-3,2-1 1,0 1 0,0-1 0,0 0 0,0 0 0,0 0-1,0 0 1,0-1 0,0 1 0,0-1 0,0 0 0,-1 0 0,1-1 0,-1 1 0,0-1 0,0 0-1,0 0 1,0 0 0,0 0 0,0 0 0,-1 0 0,0-1 0,1 1 0,-1-1 0,-1 0 0,1 0-1,0 0 1,-1 0 0,0 0 0,0 0 0,0-3-1,4-15 57,-1 0 1,-1 0-1,-1 0 0,-1 0 0,-1-7-57,10 31-58,24 19-1,-23-13 63,0 0 0,1-1 0,0-1-1,1 0 1,-1 0 0,1-1 0,0-1 0,0 0 0,1-1 0,0 0-4,-1-1-39,1-1 1,0-1-1,-1 0 1,1 0-1,0-2 1,-1 1-1,1-2 1,-1 0-1,1-1 1,-1 0 0,0 0-1,-1-2 39,-5 3-23,-1 0 1,0-1-1,-1 0 0,1 0 0,-1-1 0,1 0 1,-1 0-1,-1 0 0,1 0 0,-1-1 1,0 1-1,0-1 0,0 0 0,-1 0 1,0-1-1,-1 1 0,1-1 0,-1 1 0,0-1 1,-1 0-1,1 0 0,-1 0 0,-1 0 1,1-3 22,-1-7 130,1 1 0,-2 0 1,0-1-1,-1 1 0,-1 0 1,-1 0-1,0 1 0,-1-1 1,0 1-1,-1 0 0,-2-3-130,6 15 32,1 0 0,0 0 0,0 0 0,0 0 0,0 0 0,0 0 0,1 0 0,-1-1 0,1 1 0,0 0 0,0 0 0,0-1-32,0 4 38,0 0-43,-1 0 0,1 0 0,0 0 0,-1 0 0,1 0-1,-1 0 1,1 0 0,0 0 0,-1 1 0,1-1 0,0 0 0,-1 0 0,1 0 0,0 1 0,-1-1 0,1 0 0,0 0 0,0 1 0,-1-1 0,1 0 0,0 0 0,0 1 0,0-1 0,-1 0 0,1 1 0,0-1 0,0 1 0,0-1 0,0 0 0,0 1 5,1 18-11,0 1 0,2-1-1,1 0 1,0 0 0,7 17 11,39 95 78,-31-83-33,-16-41-49,3 11-155,0-1 0,1 0 0,1-1 0,1 0 0,0 0 0,1 0 0,1-1 0,0-1 0,12 12 159,-4-13-1110</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51.127"/>
    </inkml:context>
    <inkml:brush xml:id="br0">
      <inkml:brushProperty name="width" value="0.2" units="cm"/>
      <inkml:brushProperty name="height" value="0.2" units="cm"/>
      <inkml:brushProperty name="color" value="#66CC00"/>
    </inkml:brush>
  </inkml:definitions>
  <inkml:trace contextRef="#ctx0" brushRef="#br0">0 99 504,'0'0'416,"0"0"-248,0 0-136,0 0 64,146-54-88,-81 37-16,-18 3-208,-4 1-752</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51.834"/>
    </inkml:context>
    <inkml:brush xml:id="br0">
      <inkml:brushProperty name="width" value="0.2" units="cm"/>
      <inkml:brushProperty name="height" value="0.2" units="cm"/>
      <inkml:brushProperty name="color" value="#66CC00"/>
    </inkml:brush>
  </inkml:definitions>
  <inkml:trace contextRef="#ctx0" brushRef="#br0">1 195 424,'0'0'848,"0"0"-325,0 0-246,0 0-142,6 17-71,75 178-35,-36-94-3,14 53-26,-46-117 8,-2 0 1,-2 1-1,-1 0 1,-2 0-1,-2 1 1,-2 0-1,-1-1 1,-2 2-9,1-39-7,0 0 1,0 0 0,0 0-1,0 0 1,0 0-1,0 0 1,-1 0 0,1 0-1,0 0 1,-1 0-1,1 0 1,-1 0 0,1-1-1,-1 1 1,0 0-1,1 0 1,-1-1 0,0 1-1,1 0 1,-1 0-1,0-1 1,0 1 0,1-1-1,-1 1 1,0-1-1,0 1 1,0-1 0,0 0-1,0 1 1,0-1-1,0 0 1,0 0 0,0 1-1,0-1 1,0 0-1,0 0 1,0 0 0,0 0-1,0-1 1,-1 1 6,-1 0-6,0-1 0,0 0-1,0 0 1,0 0 0,0 0 0,0-1 0,0 1 0,0-1 0,0 0 0,0 0 0,1 0-1,-2-1 7,-4-6 3,1 0 0,0 0 0,0-1 0,1-1 0,0 1 0,1-1 0,0 0 0,0 0 0,0-5-3,-8-26 120,-7-41-120,11 43 16,2 0 1,2-1-1,2 0 0,1 0 0,3 0 0,1 0 0,2-9-16,0 36-5,-1 0 0,2 1 0,0-1-1,0 1 1,1 0 0,1 1-1,0 0 1,1 0 0,0 0-1,10-10 6,-12 14-3,1 1 0,0 0 0,1 0 0,0 0 0,0 1 0,0 0 0,1 1-1,0 0 1,0 0 0,0 1 0,0 0 0,1 0 0,-1 1 0,1 1-1,8-2 4,-15 4-1,1 0-1,-1 0 0,1 1 0,-1-1 0,1 1 0,-1 0 0,1 0 0,-1 0 0,0 0 0,1 1 0,-1-1 1,0 1-1,0 0 0,0 0 0,0 0 0,0 0 0,-1 0 0,1 1 0,-1-1 0,1 1 0,-1 0 0,0 0 1,0 0-1,0 0 0,-1 0 0,1 0 0,-1 0 0,1 0 0,-1 1 0,1 2 2,3 11-11,0 0-1,-1 0 1,0 0-1,-2 1 1,1 12 11,-2-16 0,1 4 3,0 1 0,-2 0 0,0 0 0,-1 0 0,-1 0 0,0 0 0,-5 13-3,7-30 7,0-5-30,2-11-56,1 0 0,1 0 0,0 1 0,1-1 0,0 1 0,1 0 0,0 0 0,3-1 79,7-19-51,-12 23 71,3-2 31,-1-1 1,-1 0-1,0 0 1,-1 0-1,0-1 0,-1 0 1,-1 1-1,1-11-51,-3 23 153,5 23-110,0-3-39,0-1 0,2-1 0,0 1 1,1-1-1,0-1 0,2 1-4,-8-13-1,0-1 1,0 0-1,1 1 1,-1-1-1,1 0 0,-1 0 1,1 0-1,0-1 1,0 1-1,0-1 0,1 0 1,-1 1-1,1-1 1,-1-1-1,1 1 1,0-1-1,-1 1 0,1-1 1,0 0-1,0 0 1,0-1-1,0 1 0,0-1 1,0 0-1,0 0 1,0 0-1,0 0 1,0-1-1,0 0 0,0 0 1,2 0 0,-3-1-3,-1 1 0,1 0 1,-1-1-1,1 0 0,-1 1 1,0-1-1,0 0 0,0 0 1,0 0-1,0-1 0,0 1 1,-1 0-1,1-1 0,-1 1 1,1-1-1,-1 1 0,0-1 1,0 0-1,0 1 0,-1-1 1,1 0-1,-1 0 0,1 1 1,-1-2 2,2-13 67,-1 0 1,-1 0 0,-1-14-68,0 6 208,1 21-122,3 9-101,-1-1 0,1 1-1,0-1 1,0 0 0,0 1-1,0-1 1,1-1 0,0 1-1,0 0 1,0-1 15,-1 0-53,0-1 0,0 0-1,0 1 1,0-1 0,0-1 0,0 1 0,1 0 0,-1-1 0,1 0-1,-1 0 1,1 0 0,-1 0 0,1 0 0,0-1 0,-1 1 0,1-1-1,0 0 1,-1 0 0,1-1 0,0 1 0,-1-1 0,1 0 0,0 0 0,-1 0-1,1 0 1,-1 0 0,0-1 0,1 0 0,-1 0 0,0 0 0,1 0 53,1-2-38,0-1 0,0 1 0,-1-1 1,1 1-1,-1-1 0,0-1 1,0 1-1,-1-1 0,0 1 0,0-1 1,0 0-1,-1 0 0,1 0 1,-2 0-1,1-1 0,-1 1 0,1-6 38,0-9 268,-1 0 0,-2-1 1,0 1-1,-1 0 0,-1 0 0,-1 0 0,-1 0 0,0 1 0,-9-19-268,8 29 215,3 17-158,5 20-86,8 14 48,2-2 1,1 1 0,2-2 0,2 0 0,3 2-20,6 14-295,12 42 295,-17-27-591,-10-13-959</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2:52.198"/>
    </inkml:context>
    <inkml:brush xml:id="br0">
      <inkml:brushProperty name="width" value="0.2" units="cm"/>
      <inkml:brushProperty name="height" value="0.2" units="cm"/>
      <inkml:brushProperty name="color" value="#66CC00"/>
    </inkml:brush>
  </inkml:definitions>
  <inkml:trace contextRef="#ctx0" brushRef="#br0">1 125 368,'0'0'352,"0"0"-232,125-43-40,-35 0-80,-13 5-144</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2.453"/>
    </inkml:context>
    <inkml:brush xml:id="br0">
      <inkml:brushProperty name="width" value="0.2" units="cm"/>
      <inkml:brushProperty name="height" value="0.2" units="cm"/>
      <inkml:brushProperty name="color" value="#66CC00"/>
    </inkml:brush>
  </inkml:definitions>
  <inkml:trace contextRef="#ctx0" brushRef="#br0">449 103 48,'0'0'23,"0"0"-3,0 0 5,2-20 1650,139 20-1611,228 3-53,-304 2-4,30 7-7,24 4-15,-80-13-9,344 18-50,22-26 111,300 5-223,-138 6-222,-391-7 380,90-4-328,-265 5 393,-1 0 30,0 0-46,0 0-17,12 39-164,-9 1 191,-1 0-1,-4 38-30,0-2 41,0-33 25,-8 43-66,-1 19 28,-5 99 46,6-96 26,4 0 0,6 50-100,4 123 67,3 40-60,-3-217 20,-6 19-27,1-17 48,-12 169-53,3 107-77,3-324-7,7-54 87,-1 0 1,0 0-1,0 0 1,0 1-1,-1-1 1,0-1 0,1 1-1,-1 0 1,-1 0-1,1-1 1,0 1 0,-1-1 1,-1-1-2,1 0 1,-1-1-1,0 0 1,1 0-1,-1 0 1,0 0 0,0 0-1,0-1 1,0 0-1,1 1 1,-1-2 0,-1 1 1,-48-3 53,38 0 3,-21-2-65,-1 1 0,-22 0 9,-221 4-61,-382 2 157,605-2-99,-247-13 187,-423 2-307,439 14 210,260-5-69,1-1-1,0-1 1,0-1-1,-23-9-17,21 6 4,-1 1-1,0 1 0,-28-1-3,-42 7-155,-1 5 0,-84 15 155,112-14 0,-18-3 0,6-1-158,68 0 177,10-1 46,1-1-1,-1 1 1,0-1 0,0 0 0,0-1 0,0 1-1,-6-3-64,10-3 37,1-1-1,-1 1 1,1-1-1,0 0 1,1 0-1,-1-5-36,-1 2 24,-9-47 49,3-1 0,2 0 0,3 0 0,2-40-73,3-24 97,-6 1 1,-5 0-1,-10-26-97,7 43 23,3-1-1,6 0 1,5-33-23,-1 73 4,2 29 10,1 1 0,6-22-14,3-36 44,69-561-37,-75 604-22,-2 0 0,-2-7 15,0 10-11,1 0 0,5-21 11,14-37 45,-18 78-63,-5 26 9,1 0 0,0 0 0,0 0 0,1 0 0,-1-1 0,0 1 0,0 0 0,0 0 0,1 0 0,-1 0 0,1 0 0,-1 0 0,1-1 0,-1 1 0,1 0 0,-1 0 0,1 1 0,0-1 0,0 0 0,0 0 0,-1 0 0,1 0 0,0 1 0,0-1 0,0 0 0,0 1 0,0-1 0,0 1 0,0-1 0,1 1 0,-1-1 0,0 1 0,0 0 0,1 0 9,16-10 11,-14 8-4,-1 1 0,1-1 0,-1 0 0,1 1 0,0 0 0,0-1 0,-1 2 0,1-1 0,0 0 0,0 1 0,0 0 0,2 0-7,10-2-20,-1 0 0,0-1 0,1 0 0,-1-1 0,0-1 0,-1 0 0,1-1 0,1-2 20,-1 1-38,0 0-1,1 2 1,0-1-1,0 2 1,0 0 0,1 1-1,-1 1 1,5 0 38,45 3-840,-39 0 21</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4.032"/>
    </inkml:context>
    <inkml:brush xml:id="br0">
      <inkml:brushProperty name="width" value="0.2" units="cm"/>
      <inkml:brushProperty name="height" value="0.2" units="cm"/>
      <inkml:brushProperty name="color" value="#66CC00"/>
    </inkml:brush>
  </inkml:definitions>
  <inkml:trace contextRef="#ctx0" brushRef="#br0">1 0 264,'0'0'425,"0"0"-252,0 0-85,0 0-26,0 0 61,23 0 77,155 1-117,1 7 1,25 12-84,182 22 176,15-17-176,69-20 12,-290-6-71,-142 3 81,-1 1 1,35 9-23,40 4-40,131-6 72,144-16-32,-281 6-7,58 10 7,-77-3 23,81-7-545,-155 6-179,-12-2 240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5.702"/>
    </inkml:context>
    <inkml:brush xml:id="br0">
      <inkml:brushProperty name="width" value="0.2" units="cm"/>
      <inkml:brushProperty name="height" value="0.2" units="cm"/>
      <inkml:brushProperty name="color" value="#66CC00"/>
    </inkml:brush>
  </inkml:definitions>
  <inkml:trace contextRef="#ctx0" brushRef="#br0">26 0 72,'0'0'281,"0"0"-154,0 0-48,0 0-42,0 7-14,-10 122 428,7 30-451,-1-1 308,4-48-272,4-1 1,5 7-37,-5-24 73,-5 0 0,-4 0 0,-9 55-73,8-64 47,6 82-47,2-67-29,14 173 21,-24 458 47,8-720-59,-1 20 16,2 0 1,0-1-1,2 1 0,1-1 0,4 12 4,-3-26-594,-5-14 284</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7.456"/>
    </inkml:context>
    <inkml:brush xml:id="br0">
      <inkml:brushProperty name="width" value="0.2" units="cm"/>
      <inkml:brushProperty name="height" value="0.2" units="cm"/>
      <inkml:brushProperty name="color" value="#66CC00"/>
    </inkml:brush>
  </inkml:definitions>
  <inkml:trace contextRef="#ctx0" brushRef="#br0">27 0 240,'0'0'441,"0"0"-270,0 0-139,0 0 0,0 0 20,0 21 20,-8 333 456,10-280-469,0-38-32,-2 1 0,-1-1 0,-6 32-27,7-64-43,0-3 13,0 0 0,0-1 0,0 1 0,0-1 0,0 1 0,-2-1 0,2 1 0,0-1 0,0 1 0,0-1 0,0 1 1,-1-1-1,1 1 0,0-1 0,0 1 0,-1-1 0,1 1 0,0-1 0,-1 1 0,1-1 0,-1 0 0,1 1 0,0-1 0,-1 0 0,1 1 1,-1-1-1,1 0 0,-1 1 0,1-1 0,-1 0 30,-3 0-711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8:01.442"/>
    </inkml:context>
    <inkml:brush xml:id="br0">
      <inkml:brushProperty name="width" value="0.2" units="cm"/>
      <inkml:brushProperty name="height" value="0.2" units="cm"/>
      <inkml:brushProperty name="color" value="#008C3A"/>
    </inkml:brush>
  </inkml:definitions>
  <inkml:trace contextRef="#ctx0" brushRef="#br0">56 191 40,'0'0'515,"0"0"-126,0 0-89,0 0-129,0 0-74,13-9-41,-2 3-48,77-56-5,-80 56-4,-1 1 0,-1-2 0,1 1 0,0-2 0,-2 2 0,1-2 0,0 0 0,-1 0 0,-1 0 0,2 0 0,-2-3 1,-4 11 0,0 0 1,2-1-1,-2 1 0,0-2 0,0 2 0,0 0 0,0-1 1,0 1-1,0-2 0,0 2 0,0 0 0,0-2 0,0 2 1,0 0-1,0-1 0,0 1 0,0-2 0,0 2 0,-2 0 1,2-1-1,0 1 0,0 0 0,0-2 0,-1 2 0,1 0 0,0-2 1,0 2-1,-1 0 0,1-1 0,0 1 0,0 0 0,-2 0 1,2-2-1,-22-4 14,-29 9 38,41 0-37,2 0-1,-1 2 1,1-2-1,-1 2 1,1 1-1,-1-1 1,1 2-1,1-1 0,0 0 1,0 1-1,0 0 1,0 1-1,1 0 1,0 0-1,1 0 1,-1 2-1,1-3 1,0 3-1,1-1 0,0 1 1,1 1-1,0-2 1,0 1-1,1 1 1,0-2-1,1 3 1,-1-1-1,2-2 1,-1 2-1,2 0 0,-1 7-14,2-15 5,-2 2 0,1-1 0,-1-1 0,2 2 0,-1 0 0,0-2 0,1 2 0,1-2 0,-2 0 0,0 2 0,2-2-1,0 0 1,-1 0 0,0 1 0,1-1 0,0 0 0,3 2-5,-1-1 4,2 1 1,-1 0-1,1-2 0,0 0 1,0 0-1,0 0 0,0 1 1,0-3-1,2 1-4,13 3-39,1-2 1,-1-2-1,2 1 0,-1-4 1,16-1 38,-28 2-51,-1-1 0,1-1 0,-1 0 0,0-2 0,0 2 0,0-2 0,0-1 0,0 1 0,-1-1 0,0-1 0,-1-1 0,1 0 0,-1 1 0,-1-1 0,2 0 0,-2-2 0,-2 1 0,2-1 0,-1-1 0,4-8 51,-7 16 23,-2 0-1,2 0 1,-2 0 0,2-1 0,-1 1 0,0 0 0,1 0 0,0 1 0,0-1 0,0 2 0,-1-1 0,1-1 0,1 1 0,-1 1 0,0-1 0,1 1 0,-1 1 0,0-2 0,1 0 0,-1 2 0,1 0 0,-1 0 0,1-1 0,-1 1 0,1 1 0,-1-1 0,1 0 0,-1 2 0,1-2 0,-1 2 0,3-1-23,-1 2 18,1-1 1,0 1 0,-1 0-1,1 0 1,0 2 0,-2-2-1,1 2 1,0 0 0,0 0-1,0-1 1,-1 1 0,0 0-1,0 1 1,-1 0 0,0-1-1,1 1 1,0 4-19,-4-26 139,0-1 0,0 1 0,3-1 0,-1 1 0,0 0 0,3 0 0,-3 0 0,4-1-139,-3 9-85,-2 2-1,2-1 0,0 1 0,1 0 1,-1-1-1,1 1 0,0 1 0,-1-1 1,3 1-1,-2 1 0,0-1 1,2 0-1,-2 0 0,2 1 0,-1 0 1,1 1-1,0 0 0,-1 0 0,1 0 1,0 0-1,2 1 86,30-14-955</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7.950"/>
    </inkml:context>
    <inkml:brush xml:id="br0">
      <inkml:brushProperty name="width" value="0.2" units="cm"/>
      <inkml:brushProperty name="height" value="0.2" units="cm"/>
      <inkml:brushProperty name="color" value="#66CC00"/>
    </inkml:brush>
  </inkml:definitions>
  <inkml:trace contextRef="#ctx0" brushRef="#br0">1 1 264,'0'0'161,"0"0"-22,0 0 22,0 0 53,0 0-29,0 0-82,43-1 130,49 16-98,-52-8-130,1-1-1,9-2-4,303-8 172,-105-3-1241,-225 7 498</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49.694"/>
    </inkml:context>
    <inkml:brush xml:id="br0">
      <inkml:brushProperty name="width" value="0.2" units="cm"/>
      <inkml:brushProperty name="height" value="0.2" units="cm"/>
      <inkml:brushProperty name="color" value="#66CC00"/>
    </inkml:brush>
  </inkml:definitions>
  <inkml:trace contextRef="#ctx0" brushRef="#br0">66 3 152,'0'0'303,"0"0"-62,0 0 13,0 0 6,0 0 12,0 0-78,0 0-173,0 0-1,0 0 1,0-1-1,-1 1 0,1 0 1,0 0-1,0 0 1,0 0-1,0-1 0,-1 1 1,1 0-1,0 0 1,0 0-1,0 0 0,-1 0 1,1 0-1,0 0 1,0-1-1,-1 1 0,1 0 1,0 0-1,0 0 1,0 0-1,-1 0 0,1 0 1,0 0-1,0 0 1,-1 0-1,1 0 0,0 0 1,0 1-1,-1-1 1,1 0-1,0 0 1,0 0-1,0 0 0,-1 0 1,1 0-1,0 0 1,0 1-21,1 165 13,2-10-37,-7 1 0,-10 27 24,8-164 22,5-20-30,1 0 0,0 0 0,0 0 0,-1 1 0,1-1 0,0 0 0,0 0 0,-1 0 0,1 0 0,0 0 0,0 0 0,-2 0 0,2 0-1,0 0 1,0 0 0,-1 0 0,1 0 0,0 0 0,0 0 0,-1 0 0,1 0 0,0-1 0,0 1 0,-1 0 0,1 0 0,0 0 0,0 0-1,0 0 1,-1 0 0,1-1 0,0 1 0,0 0 0,0 0 0,0 0 0,-1-1 0,1 1 0,0 0 0,0 0 8,-14-31-618,9 3 38,-3-2-180</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0.065"/>
    </inkml:context>
    <inkml:brush xml:id="br0">
      <inkml:brushProperty name="width" value="0.2" units="cm"/>
      <inkml:brushProperty name="height" value="0.2" units="cm"/>
      <inkml:brushProperty name="color" value="#66CC00"/>
    </inkml:brush>
  </inkml:definitions>
  <inkml:trace contextRef="#ctx0" brushRef="#br0">0 49 512,'0'0'488,"0"0"-384,0 0-64,0 0-40,0 0 40,129-33 8,-86 29-32,5-2-32,8 5 56,-5-3-80,1 4 64,-5 0-40,-12 0 16,-5 0-120,-17 17-160,-9 1-184</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0.403"/>
    </inkml:context>
    <inkml:brush xml:id="br0">
      <inkml:brushProperty name="width" value="0.2" units="cm"/>
      <inkml:brushProperty name="height" value="0.2" units="cm"/>
      <inkml:brushProperty name="color" value="#66CC00"/>
    </inkml:brush>
  </inkml:definitions>
  <inkml:trace contextRef="#ctx0" brushRef="#br0">0 1 72,'0'0'176,"0"0"-64,0 0 0,138 2-24,-95-2 16,4 0-24,0 0-16,5 0-64,-13 0-72,-9 0-368</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5.148"/>
    </inkml:context>
    <inkml:brush xml:id="br0">
      <inkml:brushProperty name="width" value="0.2" units="cm"/>
      <inkml:brushProperty name="height" value="0.2" units="cm"/>
      <inkml:brushProperty name="color" value="#66CC00"/>
    </inkml:brush>
  </inkml:definitions>
  <inkml:trace contextRef="#ctx0" brushRef="#br0">133 105 96,'0'0'131,"0"0"30,0 0-40,0 0-18,0 0 10,0 0-3,0 0-5,0 0-37,0 0 10,0 0-26,0 0 16,0 0-24,0 0 20,0 0-15,0 0 6,0 0 1,0 0-34,0 0-32,0 0 6,0 0-15,0 0 15,0 0-7,0 0 27,0 0 12,0 0 12,0 0-20,0 0-28,0 0 14,0 0-22,0 0 34,0 0-15,0 0 6,0 0 31,0 0 40,0 0-34,0 0-8,0 0-11,0 0-42,0 0 25,0 0-28,0 0 9,0 0 18,0 0 17,0 0-4,0 0 1,0 0-50,0 0-5,0 0 28,0 0 4,0 0 36,0 0-17,0 0-8,0 0-29,0 0 26,0 0-24,0 0 42,0 0 24,0 0-22,0 0-5,0 0-40,0 0 13,0 0-30,0 0 9,0 0 25,0 0 41,0 0-17,0 0-50,0 0-5,0 0 18,0 0 25,0 0 9,0 0 0,0 0 2,0 0-48,0 0-5,0 0 16,0 0-6,0 0 14,0 0 44,0 0-20,0 0-26,0 0-26,0 0-21,0 0 24,0 0-25,0 0 39,0 0 24,0 0 11,0 0 5,0 0-48,0 0-10,0 0-1,0 0-4,0 0-37,0 0 47,0 0 36,0 0-24,0 0 25,0 0-32,0 0 19,0 0 0,0 0 16,0 0 5,0 0-3,0 0 1,0 0-33,0 0-18,0 0 15,0 0 2,0 0 5,0 0 12,0 0 22,0 0 6,0 0-9,0 0-31,0 0 9,0 0-15,0 0 31,0 0 26,0 0 15,0 0-30,0 0-16,0 0 15,0 0-36,0 0 17,0 0-12,0 0 16,0 0 12,0 0 9,0 0-1,0 0-41,0 0 14,0 0-18,0 0 21,0 0-11,0 0 24,0 0 19,0 0-17,0 0-22,0 0 3,0 0-20,0 0 19,0 0-4,0 0 27,0 0-3,0 0-2,0 0-26,0 0 0,0 0-9,0 0 13,0 0 53,0 0-20,0 0-49,0 0 18,0 0-9,0 0 15,0 0 38,0 0 0,0 0-22,0 0-19,4-24-291,13 10 262,-6 5-32,-14 24 30,-19 38 94,-14 34 46,4 2-1,-6 36-104,31-89-16,6-26 20,-1 0 0,0 0-1,0 0 1,-1 0-1,-1-1 1,1 1 0,-1-1-1,-2 2-3,14-79 138,13-18-198,4 1 1,3 1-1,27-53 60,-50 126-10,0 1 1,1 0-1,0 0 0,1 0 1,0 1-1,0 0 0,1 0 1,6-5 9,-13 14-18,2 1 17,-1-1 0,1 1 1,-1-1-1,1 1 0,-1 0 0,1 0 0,-1 0 0,0 0 0,1 0 0,-1 0 0,0 1 0,0-1 0,0 1 0,0-1 0,0 1 1,0 0-1,0 0 0,-1 0 0,1 0 0,-1 0 0,1 0 0,-1 0 0,1 2 1,23 59 37,-20-45-21,4 6 19,41 113 52,25 124-87,-67-232-886,-8-29 462</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5.569"/>
    </inkml:context>
    <inkml:brush xml:id="br0">
      <inkml:brushProperty name="width" value="0.2" units="cm"/>
      <inkml:brushProperty name="height" value="0.2" units="cm"/>
      <inkml:brushProperty name="color" value="#66CC00"/>
    </inkml:brush>
  </inkml:definitions>
  <inkml:trace contextRef="#ctx0" brushRef="#br0">1 38 312,'0'0'64,"0"0"-16,0 0-48,0 0 112,0 0-48,0 0 48,124-26-32,-89 23 0,-5-1 0,0 2-48,0 0-32,-13 2 24,13 0-56,-12 0-8,-1 0-136,4 10-176,-3-1 16</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7.089"/>
    </inkml:context>
    <inkml:brush xml:id="br0">
      <inkml:brushProperty name="width" value="0.2" units="cm"/>
      <inkml:brushProperty name="height" value="0.2" units="cm"/>
      <inkml:brushProperty name="color" value="#66CC00"/>
    </inkml:brush>
  </inkml:definitions>
  <inkml:trace contextRef="#ctx0" brushRef="#br0">40 24 304,'0'0'303,"0"0"-22,0 0-49,0 0 38,0 0-22,0 0-8,0-4-76,0-11-46,0 11-16,0 4-57,-5 15-78,-7 48 37,2 0 1,3 1 0,3 0-1,3 1-4,3-53-8,0 0 0,0 0 0,2 0 0,-1-1 0,2 1 0,-1-1 0,2 0 0,-1 0 0,1-1 0,1 0 0,4 5 8,-11-14-8,1 1 0,0-1-1,0 0 1,1 0 0,-1 0-1,0 1 1,0-1 0,1 0-1,-1 0 1,0-1-1,1 1 1,-1 0 0,1 0-1,-1-1 1,1 1 0,-1-1-1,1 1 1,0-1-1,-1 0 1,1 1 0,0-1-1,-1 0 1,2 0 8,0-1-7,0 1-1,0-1 1,0 0 0,0 0-1,0 0 1,0-1 0,0 1-1,-1-1 1,1 1 0,-1-1 0,1 0-1,0-1 8,8-7-12,-1 0-1,0-1 0,-1-1 1,7-10 12,6-10-51,-2 0 0,10-24 51,-24 43-22,0 0 1,-1 0-1,0 0 0,-1 0 1,-1-1-1,0 0 1,-1 1-1,0-15 22,-3 36 6,0 0-1,-1-1 1,0 1 0,-1 0 0,1-1-1,-1 0 1,-1 1-6,-8 21 55,4 4-66,2 0-1,0 0 1,2 0 0,2 0 0,1 1 0,2 11 11,-1-35-28,0-9-1,0 0-1,0 0 1,0 1 0,0-1-1,1 0 1,-1 0 0,0 0-1,0 0 1,1 0 0,-1 0-1,0 0 1,1 0 0,-1 0-1,1 0 1,0 0 0,-1-1-1,1 1 1,0 0 0,-1 0-1,1 0 1,0 0 29,8 5-479</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8.044"/>
    </inkml:context>
    <inkml:brush xml:id="br0">
      <inkml:brushProperty name="width" value="0.2" units="cm"/>
      <inkml:brushProperty name="height" value="0.2" units="cm"/>
      <inkml:brushProperty name="color" value="#66CC00"/>
    </inkml:brush>
  </inkml:definitions>
  <inkml:trace contextRef="#ctx0" brushRef="#br0">69 296 24,'0'0'432,"0"0"-236,0 0-85,0 0 58,0 0 9,-5 20-2,-34 155 18,33-144-154,0-6-71,2 0 1,1 0-1,1 3 31,2-28-25,-1-7-17,0 0 1,0 0-1,1 0 1,0 0-1,0 0 0,1 0 1,0 0-1,0 1 1,0-1-1,3-6 42,29-70-156,-15 40 17,23-82-43,-27 74 186,3 1-1,9-15-3,-21 55 50,0 0-1,1 0 1,0 1-1,0-1 1,1 1-1,0 0 1,1 1-1,0 0 0,0 0 1,1 1-1,0 0 1,0 0-1,1 1 1,3-2-50,-12 8 65,-1 0-17,0 0 4,-1 4-42,0 0-1,1 0 1,-1 0-1,1 0 1,0 0 0,0 0-1,0 0 1,1 0 0,0 2-10,0 11 20,12 305 213,0 3-1219,-13-313 497</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8:58.489"/>
    </inkml:context>
    <inkml:brush xml:id="br0">
      <inkml:brushProperty name="width" value="0.2" units="cm"/>
      <inkml:brushProperty name="height" value="0.2" units="cm"/>
      <inkml:brushProperty name="color" value="#66CC00"/>
    </inkml:brush>
  </inkml:definitions>
  <inkml:trace contextRef="#ctx0" brushRef="#br0">0 27 272,'0'0'216,"0"0"-24,0 0-176,0 0 64,0 0 24,0 0 16,112-25-88,-78 23 16,-4 2 16,0 0-64,-8 10 0,-5 7-376,-8-3-176</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04.688"/>
    </inkml:context>
    <inkml:brush xml:id="br0">
      <inkml:brushProperty name="width" value="0.2" units="cm"/>
      <inkml:brushProperty name="height" value="0.2" units="cm"/>
      <inkml:brushProperty name="color" value="#66CC00"/>
    </inkml:brush>
  </inkml:definitions>
  <inkml:trace contextRef="#ctx0" brushRef="#br0">48 59 216,'0'0'231,"0"0"-51,0 0 43,0 0-37,0 0-19,-2-7-76,0 0-30,1 1 0,-1-1 0,0 1-1,-1 0 1,1 0 0,-1 0 0,-1-1-61,3 7 51,-2 29 46,-7 414 27,10-335-108,0-108-24,0 0 22,0 0-21,0 0-89,-5-1-607,-3-4-137</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8:01.866"/>
    </inkml:context>
    <inkml:brush xml:id="br0">
      <inkml:brushProperty name="width" value="0.2" units="cm"/>
      <inkml:brushProperty name="height" value="0.2" units="cm"/>
      <inkml:brushProperty name="color" value="#008C3A"/>
    </inkml:brush>
  </inkml:definitions>
  <inkml:trace contextRef="#ctx0" brushRef="#br0">0 23 144,'0'0'427,"0"0"-27,7 22-56,21 76-129,-25-92-206,0 2 0,0-2 0,-1 1 0,1-1 0,1 0 0,1 1 0,-1-1 0,0 0 0,2-1 0,-2 1 1,2-1-1,-1 0 0,0 0 0,0-1 0,2-1 0,-1 2 0,-1-2 0,2 0 0,-1-1 0,1 1 0,0-1 0,-1 1 1,1-1-1,0-2 0,0 1 0,0-1 0,-1 0 0,1 0-9,-2 0 24,0 0-1,-1-1 1,0 1 0,0-2-1,2 0 1,-2 1 0,0-1-1,0 1 1,1-1 0,-1-1 0,-1 1-1,1-1 1,0 0 0,-1 0-1,1 0 1,-1 0 0,1-2-1,-1 2 1,0-2 0,0 2-1,0-2 1,-1 0 0,0 2 0,1-2-1,-2 1 1,0-1 0,2 0-1,-1 0 1,-2-1 0,1 1-1,0 1 1,-1-1 0,0 0-1,2-1 1,-2 1 0,-2 0 0,2-5-24,-1 5 31,0-1 0,1 1 1,-2 0-1,-1 0 1,2 1-1,0-1 0,-2 0 1,1 2-1,0-2 0,-1 1 1,0 0-1,0 0 1,0 1-1,-1-2 0,1 2 1,-1-1-1,1 1 1,-4-1-32,0-1-111,0-2 1,-1 3 0,1-1-1,-2 2 1,1-2-1,-1 2 1,1 0 0,-1 1-1,-2-1 111,0 3-1208</inkml:trace>
  <inkml:trace contextRef="#ctx0" brushRef="#br0" timeOffset="1">389 96 496,'0'0'976,"0"0"-600,0 0-200,0 0 40,0 0-216,0 0-256</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05.350"/>
    </inkml:context>
    <inkml:brush xml:id="br0">
      <inkml:brushProperty name="width" value="0.2" units="cm"/>
      <inkml:brushProperty name="height" value="0.2" units="cm"/>
      <inkml:brushProperty name="color" value="#66CC00"/>
    </inkml:brush>
  </inkml:definitions>
  <inkml:trace contextRef="#ctx0" brushRef="#br0">0 10 144,'0'0'237,"0"0"-63,0 0 19,0 0 6,0 0 17,0 0-69,48-1 521,18 5-608,-1-2 0,1-3 0,17-5-60,9 1-123,-82 4 75,-5 1-62,0-1 1,-1 1 0,1 0-1,0 0 1,0 0 0,-1 0-1,1 1 1,0 0 0,-1 0-1,1 0 1,-1 1 0,1 0-1,2 1 110,3 5-445</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05.853"/>
    </inkml:context>
    <inkml:brush xml:id="br0">
      <inkml:brushProperty name="width" value="0.2" units="cm"/>
      <inkml:brushProperty name="height" value="0.2" units="cm"/>
      <inkml:brushProperty name="color" value="#66CC00"/>
    </inkml:brush>
  </inkml:definitions>
  <inkml:trace contextRef="#ctx0" brushRef="#br0">0 3 448,'0'0'452,"0"0"-106,0 0-116,0 0 0,0 0-82,0 0-48,2-3-38,1 11-55,27 203-7,-19-104 71,7 0-71,-5-43-1754,-13-71 1446</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06.318"/>
    </inkml:context>
    <inkml:brush xml:id="br0">
      <inkml:brushProperty name="width" value="0.2" units="cm"/>
      <inkml:brushProperty name="height" value="0.2" units="cm"/>
      <inkml:brushProperty name="color" value="#66CC00"/>
    </inkml:brush>
  </inkml:definitions>
  <inkml:trace contextRef="#ctx0" brushRef="#br0">1 200 8,'0'0'147,"0"0"-11,0 0 20,4-17-35,-4 13-86,6-25 382,-1-1 0,-1 0 0,-2-15-417,-1 43 2,0 0 1,0 1 0,-1-1-1,1 0 1,0 0 0,0 1-1,1-1 1,-1 1 0,0-1-1,0 1 1,1 0 0,-1-1-1,1 1 1,-1 0 0,1 0-1,0 0 1,-1 0 0,1 0-1,0 0 1,0 1 0,0-1-1,-1 0 1,1 1 0,1-1-3,48-11-60,-41 11 60,-1 0 0,1 1 0,-1 0 1,1 1-1,-1 0 0,1 0 0,-1 1 0,0 0 1,1 0-1,-1 1 0,0 1 0,-1-1 0,2 2 0,-1 1-22,0 0 0,0 0 0,-1 1-1,0 1 1,0-1 0,-1 1-1,0 1 1,0-1 0,-1 1-1,0 0 1,1 4 22,-3-8-1,-1 0-1,0 0 1,-1 1 0,1-1-1,-1 1 1,0-1 0,-1 1-1,1 0 1,-1 0 0,0 0-1,0 5 2,-1-7 2,-1-1-1,0 1 1,1-1 0,-1 0-1,0 1 1,-1-1-1,1 0 1,-1 0 0,1 0-1,-1 0 1,0 0-1,0 0 1,0 0 0,-1 0-1,1-1 1,0 1 0,-1-1-1,0 0 1,0 0-1,-1 1-1,-28 19 73,0-1-1,-2-1 0,-16 5-72,30-15 30,0-2-1,-1 0 1,0-2 0,-1 0-1,1-1 1,-17 1-30,38-6 1,-6 1-367,14-2 10,1 1-438</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8.135"/>
    </inkml:context>
    <inkml:brush xml:id="br0">
      <inkml:brushProperty name="width" value="0.2" units="cm"/>
      <inkml:brushProperty name="height" value="0.2" units="cm"/>
      <inkml:brushProperty name="color" value="#66CC00"/>
    </inkml:brush>
  </inkml:definitions>
  <inkml:trace contextRef="#ctx0" brushRef="#br0">100 72 168,'0'0'149,"0"0"9,0 0-33,0 0 43,0 0-5,-4-8 21,-21-40 89,17 32 159,2 17-163,-1 29-119,4-15-207,-16 94-292,5 0 0,5 1 0,5 32 349,4-146-479</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8.599"/>
    </inkml:context>
    <inkml:brush xml:id="br0">
      <inkml:brushProperty name="width" value="0.2" units="cm"/>
      <inkml:brushProperty name="height" value="0.2" units="cm"/>
      <inkml:brushProperty name="color" value="#66CC00"/>
    </inkml:brush>
  </inkml:definitions>
  <inkml:trace contextRef="#ctx0" brushRef="#br0">18 12 144,'0'0'309,"0"0"-31,0 0-70,0 0 39,0 0-22,0 0 28,-3-2-106,-9-6-30,9 7-31,3 1-9,0 0 35,0 0-23,0 0-61,0 0-45,16 0-46,92 6 64,77 3 127,31-11-595,-216 2 439,1 0-1,-1 1 1,0-1 0,1 0 0,-1 0 0,0 1 0,1-1-1,-1 0 1,0 1 0,0-1 0,1 0 0,-1 1 0,0-1-1,0 0 1,0 1 0,1-1 0,-1 1 0,0-1 0,0 0-1,0 1 1,0-1 0,0 1 0,0-1 0,0 0-1,0 1 1,0-1 0,0 1 0,0-1 0,0 1 28,0 2-154,4 8-385</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9.014"/>
    </inkml:context>
    <inkml:brush xml:id="br0">
      <inkml:brushProperty name="width" value="0.2" units="cm"/>
      <inkml:brushProperty name="height" value="0.2" units="cm"/>
      <inkml:brushProperty name="color" value="#66CC00"/>
    </inkml:brush>
  </inkml:definitions>
  <inkml:trace contextRef="#ctx0" brushRef="#br0">99 6 184,'0'0'387,"0"0"-94,0 0-154,0 0 36,0 0 39,0 0 44,0-4-86,-1 3-97,-3 10-36,-8 32-33,-10 56-37,-5 21 25,16-74-303,2 1 0,2-1 0,1 5 309,6-63-938</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9.429"/>
    </inkml:context>
    <inkml:brush xml:id="br0">
      <inkml:brushProperty name="width" value="0.2" units="cm"/>
      <inkml:brushProperty name="height" value="0.2" units="cm"/>
      <inkml:brushProperty name="color" value="#66CC00"/>
    </inkml:brush>
  </inkml:definitions>
  <inkml:trace contextRef="#ctx0" brushRef="#br0">0 35 192,'0'0'280,"0"0"30,0 0-26,0 0-94,0 0-44,0 0-76,1-6 26,0 5-93,-1 0-1,0-1 1,0 1-1,0 0 0,1 0 1,-1-1-1,0 1 1,1 0-1,0 0 0,-1 0 1,1-1-1,-1 1 1,1 0-1,0 0 0,0 0 1,0 0-1,0 0 1,0 0-1,0 1 0,0-1 1,0 0-1,0 0 1,0 1-1,0-1 0,0 1 1,0-1-1,1 1 1,-1-1-1,0 1 0,0 0 1,1-1-1,-1 1 1,0 0-1,1 0 1,-1 0-1,0 0 0,0 0 1,1 0-1,-1 1 1,0-1-1,1 0 0,-1 1 1,0-1-1,0 1 1,0-1-1,1 1 0,-1-1 1,0 1-1,0 0 1,0 0-1,0-1 0,0 1 1,0 0-1,0 0 1,-1 0-1,2 1-2,22 23 43,-1 1-1,-1 1 1,14 23-43,13 16 1,-17-23-260,-1 1 0,22 43 259,-52-83-364,-1 0-106</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20.690"/>
    </inkml:context>
    <inkml:brush xml:id="br0">
      <inkml:brushProperty name="width" value="0.2" units="cm"/>
      <inkml:brushProperty name="height" value="0.2" units="cm"/>
      <inkml:brushProperty name="color" value="#66CC00"/>
    </inkml:brush>
  </inkml:definitions>
  <inkml:trace contextRef="#ctx0" brushRef="#br0">164 36 96,'0'0'185,"0"0"34,0 0 9,0 0 50,0 0-42,0 0-66,0-6-12,3-17-45,-2 17 11,-1 6-48,0 0 15,0 0-37,0 0-23,0 0 8,0 0 3,0 0-22,0 0-30,0 0 6,0 0-20,-4 23-2,-16 76 158,11-62-129,2 0 0,2 1 0,1-1 0,1 1-3,-1 152 90,-5-139 293,7-51-364,0 0 0,0 0 0,0 0 0,0-1 0,0 1 1,0 0-1,0-1 0,0 1 0,0-1 0,0 0 0,0 1 1,0-1-1,0 0 0,0 0 0,1-1 0,-2 1-19,-45-44-995,27 28-341</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1.323"/>
    </inkml:context>
    <inkml:brush xml:id="br0">
      <inkml:brushProperty name="width" value="0.2" units="cm"/>
      <inkml:brushProperty name="height" value="0.2" units="cm"/>
      <inkml:brushProperty name="color" value="#66CC00"/>
    </inkml:brush>
  </inkml:definitions>
  <inkml:trace contextRef="#ctx0" brushRef="#br0">15 107 16,'0'0'155,"0"0"-3,0 0-40,0 0 13,-8-58 677,6 12-382,0 43-280,1 31-95,1 59-9,-1 11 68,11 98-104,-6-45-123,-3-193-797,3 18 312</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2.064"/>
    </inkml:context>
    <inkml:brush xml:id="br0">
      <inkml:brushProperty name="width" value="0.2" units="cm"/>
      <inkml:brushProperty name="height" value="0.2" units="cm"/>
      <inkml:brushProperty name="color" value="#66CC00"/>
    </inkml:brush>
  </inkml:definitions>
  <inkml:trace contextRef="#ctx0" brushRef="#br0">59 59 32,'0'0'65,"0"0"2,0 0-11,0 0 8,-40-6 332,21 0 708,31 1-772,48-3-596,-39 6 355,37-8-123,-5 1-528,0 3 1,41 0 559,-94 6-8,1 0-1,-1 0 0,0 0 1,1 0-1,-1 0 0,0 1 1,0-1-1,1 0 0,-1 0 1,0 0-1,0 1 0,1-1 1,-1 0-1,0 0 0,0 0 1,0 1-1,1-1 0,-1 0 1,0 0-1,0 1 0,0-1 1,0 0-1,0 1 0,0-1 1,0 0-1,0 1 0,1-1 1,-1 0-1,0 0 0,0 1 1,0-1-1,0 0 1,-1 1-1,1-1 0,0 0 1,0 1-1,0-1 0,0 0 1,0 0-1,0 1 0,0-1 9,-1 5-65,1 9-75</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23.742"/>
    </inkml:context>
    <inkml:brush xml:id="br0">
      <inkml:brushProperty name="width" value="0.2" units="cm"/>
      <inkml:brushProperty name="height" value="0.2" units="cm"/>
      <inkml:brushProperty name="color" value="#008C3A"/>
    </inkml:brush>
  </inkml:definitions>
  <inkml:trace contextRef="#ctx0" brushRef="#br0">277 0 352,'0'0'373,"0"0"-108,0 0-157,0 0-32,0 0 17,0 0 98,0 0-9,0 0-40,0 0-28,0 0-42,0 0-37,0 0-11,0 0-48,0 0-3,37 11-30,81 5 87,-1-5 0,18-8-30,-122-1 12,501 9-7,-209 3 8,-229-9-23,165 18-29,-16 9 77,-142-24-42,-1 5 1,4 4 3,1-1-105,64 3 105,-43-10-198,84 23 198,-171-31 13,-1 1 0,-1-2 0,11 0-13,4-2-4,-33 2 11,7 8-42,8 46 74,-9 6-29,-3 0 0,-1 0 0,-3 2-1,-4 9-9,2 51 21,2-75-12,2-4 20,-2 0 0,-3-1 0,0 1 0,-2-2 0,-8 29-29,7-43 2,2 0-1,-2 26-1,5-32 16,-2 1 0,0-1 1,-1-1-1,0-1 0,-7 19-16,6-25 7,3 1-1,-1-1 0,0 1 1,2-2-1,-1 3 0,1-3 1,1 4-7,-6 54-11,3-43 13,0-1 0,2 0 0,2 18-2,-1-11 34,-2-30-44,0-3 10,2 0 0,0 0 0,0 2 0,-1-2 0,1 0 0,0 0 0,0 0 0,-2 0 0,2 2 0,0-2 0,0 0 0,0 0-1,-1 0 1,1 1 0,0-1 0,0 0 0,0 0 0,0 0 0,0 2 0,-1-2 0,1 0 0,0 1 0,0-1 0,0 0 0,0 0 0,0 2-1,0-2 1,0 0 0,0 0 0,0 1 0,0-1 0,0 0 0,0 2 0,0-2 0,0 0 0,0 0 0,0 3 1,0 0 0,-2-1 1,2 1-1,0-1 0,-1-1 0,-1 2 0,2-1 1,-1 1-1,0-1 0,-1-1 0,1 3 1,-1-3-1,1 2-1,-2-1 2,2-1 1,-1 3-1,2-3 0,-1 1 1,-1-1-1,1 2 0,1-1 1,-1 1-1,-1-1 0,2 1 1,-1-1-1,1 1 0,0 1-2,-2-4 2,2 2 0,0-2 0,0 2-1,-1-2 1,1 1 0,0-1-1,0 0 1,-1 2 0,1-2 0,-2 1-1,2-1 1,0 0 0,-1 2-1,1-2 1,-2 0 0,2 0-1,-1 2 1,1-2 0,-1 0 0,1 0-1,-2 0 1,2 1 0,-1-1-1,1 0 1,-2 0 0,2 0 0,-1 0-1,1 0 1,-1 0 0,1 0-1,-2 0-1,-32-1 8,27 1-30,-14-2 31,0-1-1,-1 0 1,2-2 0,-1-1-1,-10-4-8,7 1-14,0 2-1,0 1 1,0 3-1,-8-2 15,-144-11 26,121 10-34,-20-2-38,-73-17 46,98 15 16,-1 2 0,0 5-1,-19 0-15,-8 1 13,-234-1-34,161 5 76,130-4-56,0 1 0,0-4 1,-17-3 0,-23-6 27,-33 0-55,-123-16 51,-19 3-15,39 9 75,129 9-68,-40-2 6,98 9-27,-2 1 1,3-3 0,-3 3 0,3-2 0,-3-2 0,-5-1 5,-26-10-18,10 5 87,23 8-65,-1-1-1,0 1 1,1 2 0,-1-1-1,-6 0-3,16 1 21,1 1 0,-2 0-1,1-2 1,1 2 0,-2 0-1,2-1 1,-1 1 0,1 0-1,-2-2 1,2 2 0,-1-1-1,1 1 1,-1-2 0,1 0-1,0 2 1,-2-1 0,2 1-1,0-2 1,-1 1 0,1 1-1,0-2 1,0 0 0,0 2-1,-2-1 1,2-1 0,0 2-1,0-1 1,0-1 0,0 2-1,0-1-20,-1-50 23,0 19-51,-2-1 46,1-2 0,1 1 0,4-15-18,-2-24-89,1 60 93,-1-1 0,2 1 0,-2 1 0,3-3 0,-1 3 0,2-1 0,-1 0 0,4-4-4,-2 1 3,-1 2 1,1-2 0,-2 0-1,1 1 1,-1-12-4,15-81 5,-11 80 4,-4-2-1,0 1 1,0-1 0,-2-9-9,7-50-83,1-3 163,0 40-159,-7 44 94,0 0 0,-2 1 0,2-3 0,-2 2 0,-1 0 0,2-3-15,12-163-82,0 108 150,-14 64-74,0 1-1,0-1 1,0 1-1,0-1 1,0 0 0,0 1-1,1-1 1,-1 1-1,0-1 1,2 2-1,-2-2 1,0 1-1,1-1 1,-1 1-1,2-1 1,-1 2-1,-1-1 1,1-1-1,-1 2 1,2-2-1,-1 1 1,1 1 0,-2-2-1,1 2 1,0-1-1,1 1 1,-1-2-1,1 2 1,-2 0-1,1-2 1,2 2 6,1-1-4,2 1 1,-1-2-1,1 2 1,-2 0-1,2 0 1,0 0-1,-1 2 1,-1-2-1,5 1 4,5 4-196,0-2 1,0 4-1,0-3 0,0 3 0,0 1 0,6 3 196,-5 3-1152</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2.417"/>
    </inkml:context>
    <inkml:brush xml:id="br0">
      <inkml:brushProperty name="width" value="0.2" units="cm"/>
      <inkml:brushProperty name="height" value="0.2" units="cm"/>
      <inkml:brushProperty name="color" value="#66CC00"/>
    </inkml:brush>
  </inkml:definitions>
  <inkml:trace contextRef="#ctx0" brushRef="#br0">0 1 96,'0'0'224,"0"0"-48,0 0-16,0 0 24,0 0-104,0 0 32,0 0-80,74 23 16,-57-21-24,-4 0-16,4 0-8,4 0 0,1-2-40,8 0-152,-9 0-88,1 0-176</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3.226"/>
    </inkml:context>
    <inkml:brush xml:id="br0">
      <inkml:brushProperty name="width" value="0.2" units="cm"/>
      <inkml:brushProperty name="height" value="0.2" units="cm"/>
      <inkml:brushProperty name="color" value="#66CC00"/>
    </inkml:brush>
  </inkml:definitions>
  <inkml:trace contextRef="#ctx0" brushRef="#br0">0 20 296,'0'0'324,"0"0"-2,0 0-68,0 0 2,0 0-6,0 0-100,0-3-32,0-10-82,0 9-15,0 4-40,0 0 23,0 0 27,0 0 10,0 0-23,0 0-42,0 0 4,0 0-11,0 0 30,0 0-9,0 0 34,0 0 31,0 0-22,0 0 10,0 0-39,0 0 15,0 0 10,0 0-6,0 0-10,0 0 12,0 0 15,0 0-6,0 0-2,0 0-56,0 0 21,0 0-34,0 0 7,4 105-43,7 23 73,-1-23 21,-5 26-21,-5-130 51,0-1-44,0 0-79,0 0-38,8-16-746,-7 1 24</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4.023"/>
    </inkml:context>
    <inkml:brush xml:id="br0">
      <inkml:brushProperty name="width" value="0.2" units="cm"/>
      <inkml:brushProperty name="height" value="0.2" units="cm"/>
      <inkml:brushProperty name="color" value="#66CC00"/>
    </inkml:brush>
  </inkml:definitions>
  <inkml:trace contextRef="#ctx0" brushRef="#br0">1 138 40,'0'0'296,"0"0"-83,0 0 22,0 0-1,5-19 27,-1-4-198,-2 13-37,0 0 1,0 0 0,1 0-1,0 0 1,1 1 0,0 0-1,1-2-26,-3 9 8,-1 1 0,1-1 0,0 1 0,0 0-1,-1-1 1,1 1 0,0 0 0,0 0 0,0 0 0,0 1-1,0-1 1,1 0 0,-1 1 0,0-1 0,0 1 0,0 0-1,1 0 1,-1 0 0,0 0 0,0 0 0,1 0 0,-1 0-8,51 6 25,-37-3-25,0 1 0,0 0 0,0 1 0,0 0 0,-1 2 0,1 0 0,12 8 0,-23-12 0,0 0 0,0 1 0,0 0 0,-1 0 0,1 0 0,-1 0 0,0 1 0,0-1 0,0 1 0,-1 0 0,0 0 0,0 1 0,0-1 0,-1 1 0,1-1 0,-1 1 0,0 0 0,-1 0 0,0 0 0,0 0 0,0 0 0,0 5 0,-1-1 14,0-1 0,0 0 1,-1 1-1,0-1 0,-1 0 0,-2 9-14,2-13 10,-1 0-1,1-1 0,-1 0 0,0 1 0,0-1 0,0 0 0,0-1 0,-1 1 0,0-1 0,0 1 1,0-1-1,0 0 0,-4 2-9,-7 4 47,-1 0 0,0 0 0,-1-2 0,1 0 0,-2-1 0,1 0 0,-4-1-47,18-5 21,-23 0 77,25 0-75,1 0 31,0 0 1,0 0-26,0 0-35,-44 0 67,16-1-117,20-1-59,8-1-888,7 0 135</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8.507"/>
    </inkml:context>
    <inkml:brush xml:id="br0">
      <inkml:brushProperty name="width" value="0.2" units="cm"/>
      <inkml:brushProperty name="height" value="0.2" units="cm"/>
      <inkml:brushProperty name="color" value="#66CC00"/>
    </inkml:brush>
  </inkml:definitions>
  <inkml:trace contextRef="#ctx0" brushRef="#br0">87 51 24,'0'0'147,"0"0"18,0 0 16,0 0-57,0 0 4,0 0-45,-22-8 473,22 7-542,0 1-1,0-1 0,-1 0 1,1 0-1,0 0 1,-1 1-1,1-1 0,-1 0 1,1 0-1,-1 1 1,1-1-1,-1 1 0,0-1 1,1 0-1,-1 1 1,0-1-1,1 1 0,-1-1 1,0 1-1,0 0-13,0-1 16,-1 0 0,1 0 0,0 1 0,0-1 0,0 0 0,0 0 0,0 0-1,0 0 1,0-1 0,0 1 0,0 0 0,0 0 0,0-1 0,1 1 0,-1 0 0,0-1-1,1 1 1,0 0 0,-1-1 0,1 1 0,0-1 0,-1 1 0,1-1-16,0 2 54,0 0-34,-3 0-53,2 0-2,1 0 13,0 0 35,0 0 8,0 0 2,0 0-40,0 0 14,0 0-20,0 0 17,0 0-5,0 0 47,0 0-8,0 0-20,0 0-29,0 0 17,0 0-24,0 0 24,0 0 1,0 0 11,0 0 12,0 0-3,0 0-6,0 34-114,-16 232 219,2-26-172,15-291-1164,2 24 448</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8.906"/>
    </inkml:context>
    <inkml:brush xml:id="br0">
      <inkml:brushProperty name="width" value="0.2" units="cm"/>
      <inkml:brushProperty name="height" value="0.2" units="cm"/>
      <inkml:brushProperty name="color" value="#66CC00"/>
    </inkml:brush>
  </inkml:definitions>
  <inkml:trace contextRef="#ctx0" brushRef="#br0">2 18 336,'0'0'280,"0"0"-65,0 0-8,0 0 66,0 0 54,0 0-63,-1-1-239,1 1 1,0-1-1,0 0 1,0 0-1,-1 0 1,1 0-1,0 1 0,0-1 1,0 0-1,0 0 1,0 0-1,1 1 1,-1-1-1,0 0 1,0 0-1,0 0 1,1 1-1,-1-1 1,0 0-1,1 0 1,-1 1-26,11 0-50,45 0-7,31 5 57,-70-3-221,1 1 0,-1 0-1,0 1 1,0 1 0,0 1 0,-1 0 0,1 2 221,1 2-774</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9.319"/>
    </inkml:context>
    <inkml:brush xml:id="br0">
      <inkml:brushProperty name="width" value="0.2" units="cm"/>
      <inkml:brushProperty name="height" value="0.2" units="cm"/>
      <inkml:brushProperty name="color" value="#66CC00"/>
    </inkml:brush>
  </inkml:definitions>
  <inkml:trace contextRef="#ctx0" brushRef="#br0">1 0 96,'0'0'96,"0"0"-57,0 0 5,0 0 6,0 0 93,0 0 78,7 5 22,5 0-204,1-1 0,0-1 0,0 0 0,0 0 1,1-1-1,-1 0 0,0-2 0,1 1 0,-1-1 0,3-1-39,146 1-529,-151 0 159</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39.718"/>
    </inkml:context>
    <inkml:brush xml:id="br0">
      <inkml:brushProperty name="width" value="0.2" units="cm"/>
      <inkml:brushProperty name="height" value="0.2" units="cm"/>
      <inkml:brushProperty name="color" value="#66CC00"/>
    </inkml:brush>
  </inkml:definitions>
  <inkml:trace contextRef="#ctx0" brushRef="#br0">112 1 232,'0'0'255,"0"0"-41,0 0-39,0 0-92,0 0-42,0 0 55,-8 23 26,-9 34-47,2 1 0,2 1 0,-3 43-75,14-69 16,2-17-8,-1-1 0,0 1 0,-1-1 0,-1 0 0,-1 1 0,0-1 0,-1-1 0,-2 5-8,1-14-650,3-5 466,-2 0-241</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40.133"/>
    </inkml:context>
    <inkml:brush xml:id="br0">
      <inkml:brushProperty name="width" value="0.2" units="cm"/>
      <inkml:brushProperty name="height" value="0.2" units="cm"/>
      <inkml:brushProperty name="color" value="#66CC00"/>
    </inkml:brush>
  </inkml:definitions>
  <inkml:trace contextRef="#ctx0" brushRef="#br0">1 35 272,'0'0'173,"0"0"-18,0 0 80,0 0 5,0 0-20,0 0-97,5-6-38,16-19-62,-21 25-19,0-1 0,1 1 1,-1 0-1,1-1 1,-1 1-1,1 0 0,-1 0 1,1-1-1,-1 1 1,1 0-1,-1 0 0,1 0 1,0-1-1,-1 1 0,1 0 1,-1 0-1,1 0 1,-1 0-1,1 0 0,0 0 1,-1 0-1,1 0 1,-1 0-1,1 1 0,-1-1 1,1 0-1,0 0 1,-1 0-1,1 1 0,-1-1 1,1 0-1,-1 1 1,1-1-1,-1 0 0,0 1 1,1-1-1,-1 1 0,1-1 1,-1 1-1,0-1 1,1 1-5,15 22 107,-14-19-65,40 62 30,3-2-1,3-2 1,3-2 0,45 41-72,-86-90-53,-9-9-3,0-1-1,-1 0 1,1 0 0,0 0-1,0 0 1,0 1-1,0-1 1,0 0-1,1-1 1,-1 1-1,0 0 1,0 0-1,0 0 1,1-1-1,-1 1 1,1-1 0,-1 1-1,0-1 1,1 1-1,1-1 57,1 0-560</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41.314"/>
    </inkml:context>
    <inkml:brush xml:id="br0">
      <inkml:brushProperty name="width" value="0.2" units="cm"/>
      <inkml:brushProperty name="height" value="0.2" units="cm"/>
      <inkml:brushProperty name="color" value="#66CC00"/>
    </inkml:brush>
  </inkml:definitions>
  <inkml:trace contextRef="#ctx0" brushRef="#br0">135 59 64,'0'0'315,"0"0"-143,0 0-111,0 0 75,0 0 107,0 0 20,1-10-106,3-38 80,-4 48-73,0 0 7,0 0-52,0 0 9,0 0-88,0 0-4,0 0-3,0 0-41,0 0 30,0 0 10,0 0 0,0 0-12,0 0-46,0 13-40,0 554 138,0-566-50,0 1 0,0-1 0,0 0 0,0 0 0,0 1 0,0-1 0,0 0 0,0 0 0,0 0 0,0 1 0,-1-1 1,1 0-1,0 0 0,-1 0 0,1 0 0,-1 0 0,1 1 0,-1-1 0,0 0 0,1 0 0,-1-1 0,0 1 1,0 0-1,0 0 0,0 0 0,0 0-22,0-1 8,0 0 1,-1 0 0,1 0-1,0-1 1,-1 1 0,1 0-1,0-1 1,0 1 0,-1 0-1,1-1 1,0 1 0,0-1-1,0 0 1,0 1 0,0-1-1,-1 0 1,1 0 0,1 0-1,-1 0 1,0 0-9,-13-12-42,1-1 0,0 0 0,-4-8 42,9 10 4,2 5-76,5 5 41,1 1 0,-1 0 0,1 0 1,-1 1-1,0-1 0,0 0 0,1 0 0,-1 0 0,0 0 0,0 1 0,0-1 0,0 0 1,0 1-1,0-1 0,0 1 0,0-1 0,0 1 0,0-1 0,0 1 0,0 0 0,0-1 0,-1 1 1,1 0-1,0 0 0,0 0 31,-8 0-726</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52.299"/>
    </inkml:context>
    <inkml:brush xml:id="br0">
      <inkml:brushProperty name="width" value="0.2" units="cm"/>
      <inkml:brushProperty name="height" value="0.2" units="cm"/>
      <inkml:brushProperty name="color" value="#66CC00"/>
    </inkml:brush>
  </inkml:definitions>
  <inkml:trace contextRef="#ctx0" brushRef="#br0">1681 5615 312,'0'0'139,"0"0"-34,0 0-17,0 0 108,0 0-57,-67 5 1537,-10 15-1643,-28 12-33,58-15-4,0-3 0,-2-2-1,0-1 1,0-3 0,-10-2 4,35-4 26,1-2 0,-1-1 1,-20-3-27,35 3-10,1-1 1,-1 0-1,1-1 1,-1 0-1,1-1 1,0 1 0,0-1-1,1-1 1,-1 0-1,1 0 1,-6-5 9,-79-73 67,-3-11-67,77 73-26,1-1 0,1-1 0,1 0 1,1-1-1,-8-20 26,7 13 19,-2 1 0,-1 1 0,-8-9-19,-44-47-74,40 52 77,1-2-1,2-1 0,2-2 0,1 0 0,1-1 1,-11-32-3,-5-36-23,11 26 22,-33-64 1,30 74 23,4-2 0,-15-59-23,4 9 4,32 104-13,2 0-1,0-1 1,1 1 0,1-1-1,0 0 1,2 0-1,0 0 1,2-1 9,1-15 16,3 1 0,1 0 0,1 1 1,2-1-17,12-59-2,-3-1 0,-5-1 1,1-72 1,-10 105-1,14-296-2,-17-33 3,-2 268-6,2 67-9,2 1 0,3 0 0,2 1-1,13-39 16,74-215 47,-50 176-117,22-116 70,-43 128 15,5 2 1,36-87-16,-54 179 1,2 0 0,0 1 0,2 1 0,1 0 1,1 2-1,1-1 0,1 2 0,1 1 1,1 0-1,0 2 0,2 1 0,0 0 0,16-7-1,53-28-23,1 4-1,3 5 0,19-3 24,-31 11 16,26-11-32,318-124 24,-332 138 2,2 4 1,2 4 0,48-3-11,-26 10-4,0 6 1,1 5 0,0 5-1,91 12 4,-200-8-8,161 15 16,-1 8 0,139 40-8,27 44-54,156 80 54,-221-81-40,-179-69 52,-2 3 0,21 17-12,-69-32 1,-1 1 0,-2 3 1,-1 2-1,-2 2 0,11 12-1,40 48-22,-3 4 0,-5 4 0,33 58 22,-75-100-23,76 119 81,-97-143-67,-2 1 1,-2 0-1,-1 2 1,0 6 8,16 71 8,-5 1 0,-5 1 0,-6 0 0,-1 49-8,-5 483-23,-11-422 89,-5 123-75,-16 0 0,-29 107 9,44-423-1,-1 0 0,-3 0 0,0-1 0,-3 0 0,0-1 0,-3-1 0,0 0 0,-20 25 1,-32 40 45,-5-3-1,-7 0-44,72-85 1,-51 57-46,-4-3 1,-3-2 0,-30 19 44,-226 153 51,244-184-66,-3-3 0,-2-3-1,-1-4 1,-2-4 0,-52 12 15,-17-3-90,-1-7 0,-134 14 90,219-43-27,-1-3 0,1-4-1,-1-3 1,0-3 0,1-3 0,0-3-1,-54-16 28,28 1-40,0-5-1,2-4 0,1-4 1,-39-24 40,60 25-57,-2 4 0,-2 2 57,40 19-10,0 1 1,-1 1 0,-1 3 0,0 1 0,-10 1 9,-188-2 88,144 7-26,1-4 1,-1-4-1,1-4 0,-11-6-62,99 17-15,-16-4-127,-1-1-1,1 0 0,-6-5 143,23 11-716</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49.022"/>
    </inkml:context>
    <inkml:brush xml:id="br0">
      <inkml:brushProperty name="width" value="0.2" units="cm"/>
      <inkml:brushProperty name="height" value="0.2" units="cm"/>
      <inkml:brushProperty name="color" value="#008C3A"/>
    </inkml:brush>
  </inkml:definitions>
  <inkml:trace contextRef="#ctx0" brushRef="#br0">406 1 144,'0'0'101,"0"0"185,0 0-69,0 0-43,0 0-10,0 0-40,0 0-12,0 0-31,0 0-25,0 0 4,0 0-3,0 0-7,0 0-25,0 0-6,0 0-33,0 0 13,0 0-19,0 0 25,0 0-13,0 0 31,0 0 25,0 0-36,0 0-25,0 0 7,0 0-12,0 0 44,0 0 10,0 0-14,0 0-8,0 0-19,0 0 18,0 0-38,0 0 34,0 0-11,0 0 23,0 0 36,0 0-35,0 0-4,0 0 18,0 0-5,0 0-31,0 0 16,0 0 4,0 0 12,0 0 13,0 0 1,0 0-22,0 0-31,0 0 30,0 0-45,0 0 42,0 0 12,0 0 32,0 0-46,0 0-52,0 0 9,0 0 22,0 0 38,0 0 0,0 0-61,0 0 22,0 0-17,0 0 2,0 0 9,0 0 27,0 0 24,0 0-27,0 0-16,0 0 5,0 0-28,0 0 7,0 0-6,0 0 16,0 0 23,0 0 10,0 0-5,0 0 10,0 0-56,0 0 20,0 0-28,0 0 13,0 0 38,0 0 31,0 0-34,0 0-42,0 0 18,0 0-11,0 0 37,0 0 24,0 0-5,0 0-62,0 0 19,0 0-12,0 0 1,0 0 41,0 2-18,0-2-30,-45 0-118,20 1 138,1 1-1,0 1 1,0 2 0,0-1-1,-1 3 1,1 1-1,0 1 7,17-3-5,-1-1 1,1 2-1,0-1 0,0 0 1,-1 2-1,3-2 0,-2 2 1,-2 7 4,8-14-4,0 2 1,-1-1 0,1-1-1,-1 3 1,2-3-1,-1 2 1,1-1 0,-1 1-1,1-1 1,-2 1-1,2 0 1,0-1 0,0 1-1,0 0 1,0-2-1,0 3 1,0-3 0,0 2-1,2 1 1,-2-3-1,1 2 1,-1-1 0,1 1-1,-1-1 1,2 1 3,1 3-2,1 0 0,-1 1 1,1 0-1,-1-1 0,1-1 0,0 1 1,0-1-1,2 2 2,5 4 4,-1-2 1,1 1-1,1-1 1,0 1-1,0-3 1,0 1-1,2-1 0,-1-1 1,1 0-1,-2-1 1,2 0-1,0-2 1,1 0-1,-1-1 0,0 1 1,1-3-5,-60 17-39,1 2 0,0 3 1,-15 12 38,42-23-1,1 1 0,1 3 1,-1-1-1,2 0 0,0 2 0,0 0 1,1 1-1,2 0 0,-10 19 1,20-33-7,-1-1 1,2 1-1,-1 0 0,-1-1 0,2 1 0,0-1 1,-1 1-1,1 0 0,0-2 0,0 3 1,0-1-1,0-2 0,0 3 0,0-1 1,0-2-1,1 2 0,-1 1 0,2-3 1,-2 2-1,1 1 7,2 0-1,-2 3 1,2-3-1,0 1 0,1 0 1,-1 0-1,0-1 1,1 1-1,0-2 0,2 4 1,2 0-1,1 1 0,-1-1 0,2 1-1,0-4 1,0 3 0,0-3 0,0 1-1,9 3 2,9-3 5,1-2-1,0 0 1,0-3-1,0 0 1,0-3-1,-1 0 0,0-2 1,1-1-1,4-4-4,-21 9-1091,-4-4 522</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23.694"/>
    </inkml:context>
    <inkml:brush xml:id="br0">
      <inkml:brushProperty name="width" value="0.2" units="cm"/>
      <inkml:brushProperty name="height" value="0.2" units="cm"/>
      <inkml:brushProperty name="color" value="#66CC00"/>
    </inkml:brush>
  </inkml:definitions>
  <inkml:trace contextRef="#ctx0" brushRef="#br0">292 1 72,'0'0'141,"0"0"14,0 0 5,0 0 115,0 0 5,-24 6 727,29-3-1001,1 0 1,0-1-1,-1 0 1,1 0-1,0 0 1,0-1 0,0 0-1,1 0 1,3 0-7,66 2-16,-47-3 25,418 0 51,-105-2-47,68 20-13,-174 1-4,164 14 17,177 46-13,-468-57-154,95 33 154,-165-46-19,0-2 0,1-1 0,0-3 0,0-1 0,0-1 0,28-5 19,26 2-12,-94 2 48,0 0-18,0 0-40,0 0 16,0 0-18,0 0 6,0 0 33,0 0 2,0 0 1,0 0-4,-4 174-11,-9 1 0,-21 95-3,23-182 11,4 35-11,-4 30-19,6-62 27,3 1 0,5 6-8,0 35 40,-3 59-16,-34-192 10,-219 0-32,-356-3 23,306-21 40,64 2-105,-42 13 71,-118-9-3,122 3-70,123 9 57,-111-20-15,28-1 21,97 12-18,-15-8-3,133 19 28,1 2 0,-1 0 0,-20 2-28,41 0 34,1 0-14,0 0 1,0 0-37,0 0 22,0 0-14,0 0 24,0 0 6,0 0 5,0 0 44,0 0 29,0 0-26,-11-58 30,4 0 0,2-1-1,3 0 1,4-50-104,-1 18 39,8-451 163,-7 471-195,6-19-7,-1 21-32,-3-19 32,5-40 81,8 28-181,-15 81 122,0 1-1,2-1 1,5-17-22,-4 17-63,-4 18 55,0 0 1,-1 0 0,1 0-1,0 1 1,0-1 0,0 0-1,0 0 1,0 1 0,0-1-1,0 0 1,0 1 0,0-1-1,0 1 1,0-1-1,1 1 1,-1 0 0,0-1-1,0 1 1,0 0 0,1 0-1,-1 0 1,0 0 0,0 0-1,1 0 1,-1 0 0,0 1-1,0-1 1,0 0 0,1 1 7,53 10-23,-31-6 37,61 1 64,-53-5-343,-1 2 0,22 4 265,-49-5-87,0-1 0,-1 0 0,1 1 0,0 0 0,0 0 1,-1 0-1,1 0 0,-1 1 0,0-1 0,1 1 0,-1 0 0,-1 0 0,1 0 0,0 0 0,0 1 87,4 10-1131</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27.443"/>
    </inkml:context>
    <inkml:brush xml:id="br0">
      <inkml:brushProperty name="width" value="0.2" units="cm"/>
      <inkml:brushProperty name="height" value="0.2" units="cm"/>
      <inkml:brushProperty name="color" value="#66CC00"/>
    </inkml:brush>
  </inkml:definitions>
  <inkml:trace contextRef="#ctx0" brushRef="#br0">293 20 568,'0'0'410,"0"0"-230,0 0-100,0 0-3,0 0 71,0 0 19,0-2-125,0 1 1,0 0-1,-1 0 1,1-1 0,0 1-1,-1 0 1,1 0-1,-1 0 1,1-1 0,-1 1-1,1 0 1,-1 0-1,0 0 1,0 0-1,0-1-42,-18 3 10,0 0 0,1 2 0,0 0 0,0 1 0,0 0 0,0 2 0,-9 3-11,18-5 3,0 0 0,0 0-1,0 1 1,0 0 0,1 0-1,0 1 1,0 0 0,1 0-1,-1 1 1,1 0 0,1 1-1,-1-1 1,1 1 0,-3 7-2,8-14-2,-1 1 1,1 0-1,0-1 1,0 1-1,0 0 1,1 0 0,-1 0-1,0 0 1,1 0-1,-1 0 1,1 0 0,0 0-1,0 0 1,-1 0-1,1 0 1,1 0 0,-1 0-1,0 0 1,0 0-1,1 0 1,-1 0-1,1 0 1,0 0 0,-1 0-1,1 0 1,0 0-1,0 0 1,0-1 0,1 1-1,-1 0 1,0-1-1,1 1 1,-1-1 0,1 0-1,-1 1 1,1-1-1,-1 0 1,1 0 1,8 4-14,1 0 1,-1-1-1,1 0 0,0-1 0,0 0 1,9 1 13,19 5-15,-37-8 14,1-1 0,-1 1 1,0-1-1,0 1 0,0 0 0,1 0 1,-1-1-1,0 2 0,0-1 1,0 0-1,-1 0 0,1 1 0,0-1 1,0 1-1,-1-1 0,1 1 1,-1 0-1,1-1 0,-1 1 0,0 0 1,0 0-1,0 0 0,0 0 1,0 0-1,0 1 0,0-1 0,-1 0 1,1 0-1,-1 0 0,1 1 0,-1-1 1,0 0-1,0 1 0,0-1 1,0 0-1,-1 0 0,1 1 0,-1-1 1,1 0-1,-1 0 0,0 0 1,0 1-1,1-1 0,-2 0 0,1 0 1,0 0-1,0-1 0,-1 2 1,-9 13 11,-1 0 0,0-1 0,-1-1-1,0 0 1,-8 5-11,13-11 10,-73 62-41,88-68-20,0 0 0,0-1 0,0 1 0,0-1 0,0-1 0,2 0 51,149-5-76,-157 5 75,0 0 1,0 0 0,0 0 0,0 1-1,0-1 1,0 0 0,0 1-1,0-1 1,-1 1 0,1-1 0,0 1-1,0-1 1,0 1 0,-1 0 0,1-1-1,0 1 1,-1 0 0,1-1-1,-1 1 1,1 0 0,-1 0 0,1 0-1,-1 0 1,1 0 0,-1 0 0,1 0-2,-1 0 1,0 0-1,0-1 0,1 1 1,-1 0-1,0-1 0,1 1 1,-1 0-1,1-1 0,-1 1 1,1-1-1,-1 1 1,1 0-1,-1-1 0,1 1 1,-1-1-1,1 0 0,0 1 1,-1-1-1,1 1 1,0-1-1,0 0 0,-1 0 1,1 1-1,0-1 0,0 0 1,-1 0-1,1 0 1,0 0-1,0 0 0,-1 0 1,1 0-1,0 0 0,0 0 1,-1 0-1,1 0 1,0-1-1,0 1 0,-1 0 1,1 0-1,0-1 0,-1 1 1,1 0-1,0-1 1,-1 1-1,1-1 0,0 1 1,-1-1-1,1 1 2,12-10-40,0 0 0,-1-1 0,0 0 0,0-1 0,7-10 40,-7 9-20,1-1-1,0 1 0,1 1 0,9-7 21,-22 19-2,-1-1 0,1 1 0,-1 0-1,1-1 1,0 1 0,-1 0 0,1 0-1,-1-1 1,1 1 0,0 0-1,-1 0 1,1 0 0,0 0 0,-1 0-1,1 0 1,0 0 0,-1 0 0,1 0-1,0 0 1,-1 0 0,1 1 0,0-1-1,-1 0 1,1 0 0,0 1 0,-1-1-1,1 0 1,-1 1 0,1-1 0,-1 0-1,1 1 1,-1-1 0,1 1 0,-1-1-1,1 1 1,-1-1 0,0 1 0,1-1-1,-1 1 1,0 0 0,1-1-1,-1 1 1,0 0 0,0-1 0,1 1-1,-1 0 1,0-1 2,10 40 39,-8-28-36,0-3 3,1 2-1,1-1 0,-1 0 0,2 0 1,-1 0-1,2 0 0,2 3-5,-7-11 4,0 0 0,1 0-1,-1 0 1,1-1 0,0 1-1,0 0 1,-1-1-1,1 1 1,0-1 0,0 0-1,0 1 1,0-1 0,1 0-1,-1 0 1,0-1 0,0 1-1,1 0 1,-1-1 0,0 1-1,1-1 1,-1 0 0,1 0-1,-1 0 1,0 0 0,1 0-1,-1 0 1,0-1-1,1 1 1,-1-1 0,0 0-1,1 0 1,-1 0 0,0 0-1,0 0 1,0 0 0,0 0-1,0-1-3,7-4 6,-1-1-1,-1-1 0,1 1 0,-1-1 0,-1 0 1,1-1-1,-2 0 0,1 0 0,-1 0 1,0-1-1,-1 2 0,1-5-5,22 61 0,-24-44 5,0-1 0,0 1 0,1-1 0,-1 0 0,1 0 0,0 0 0,0 0 0,0-1 0,0 1 0,0-1 0,1 0 0,-1-1 0,0 1 0,1-1 0,0 1 0,-1-2 0,1 1 0,0 0 0,0-1-5,10 1-1,0 0 0,0-1 1,1-1-1,-1-1 0,6-1 1,-8 0 95,0-1-1,0 0 1,0-1 0,2-1-95,27-10-35,-26 11-9,6-1-24,0-1 0,0 0 1,-1-1-1,1-2 68,-16 6-4,1 0 1,-1 0-1,1-1 1,-1 0-1,0 0 0,-1 0 1,0-1-1,1 0 1,-2 0-1,1 0 1,-1 0-1,0-1 0,3-6 4,0-4 49,-2-1-1,0 1 0,-1-1 1,0 0-1,-2 0 0,0 0 1,-1 0-1,-1 0 0,-1-11-48,1 26 44,0 3 17,0 0-42,-4 22-110,-14 556 73,10-454 63,8-123-25,0-10 11,-3-94-62,1 43-4,1 0 0,4 0 0,3-4 35,-3 46 0,1 0 0,1 0 0,1 0 0,7-15 0,-10 24-6,1 1-1,0 0 1,1 0 0,0 0 0,0 1-1,1-1 1,0 1 0,0 0-1,1 1 1,6-6 6,-12 11-2,0 0 1,0 0-1,0 0 0,0 0 1,0 1-1,0-1 0,1 0 1,-1 0-1,0 1 0,1-1 0,-1 1 1,0-1-1,1 1 0,-1 0 1,0-1-1,1 1 0,-1 0 1,1 0-1,-1 0 0,0 0 0,1 0 1,-1 0-1,1 1 0,-1-1 1,0 0-1,1 1 0,-1-1 1,0 1-1,1-1 0,-1 1 1,0 0-1,0-1 0,1 1 0,-1 0 1,0 0-1,0 0 0,0 0 1,0 0-1,0 0 0,0 0 1,-1 0-1,1 0 0,0 1 0,0-1 1,-1 0-1,1 0 0,-1 1 1,1-1-1,-1 1 0,0-1 1,1 0-1,-1 1 0,0 0 2,3 11 7,-1 0 0,0 0-1,-1 0 1,-1 0 0,0 3-7,0-14 1,0 9 8,-1 1-1,0 0 0,-1 0 1,-1 0-1,1-1 0,-2 1 1,0 0-1,0-1 0,-1 1-8,3-8 1,0 0 0,0-1 0,0 1 0,0-1 0,0 1 0,-1-1 0,0 0 0,0 1 0,1-1 0,-2-1 0,1 1 0,0 0 0,-1-1 0,1 0 0,-1 0 0,1 0 0,-1 0 0,0 0 0,0-1 0,0 1 0,0-1 0,0 0 0,0-1 0,-1 1 0,1-1 0,0 0 0,-2 0-1,5 0-4,0 0 0,0 0-1,0 0 1,1 0 0,-1 0 0,0 0 0,0 0 0,0-1 0,1 1 0,-1 0 0,0-1-1,1 1 1,-1 0 0,0-1 0,0 1 0,1-1 0,-1 1 0,1-1 0,-1 0 0,1 1 0,-1-1-1,1 0 1,-1 1 0,1-1 0,-1 0 0,1 1 0,0-1 0,-1 0 0,1 0 0,0 0 4,3-27-104,-1 21 88,1 1 0,0 0 0,0 0 0,0 0 0,1 0 0,0 0 0,4-4 16,93-75-104,-57 49 68,26-29 36,-57 52-11,0-1 0,-2 0 0,0-1 0,0 0 1,-1-1-1,-1 0 0,1-5 11,-5 3 73,0 0 1,0 0-1,-2-1 0,0 1 1,-2-1-1,0 0 0,-1 0 1,-1-4-74,1 21 41,-1 2-39,-1 1 1,1-1-1,0 1 0,-1 0 0,1-1 0,0 1 1,-1 0-1,1 0 0,0 0 0,0 0 0,0 0 0,-1 1 1,1-1-1,1 0 0,-1 0 0,0 1 0,0-1-2,-6 13-2,1 0 0,1 0 0,0 0 0,1 1 0,0 0 0,1-1 0,1 1 0,0 11 2,-1 24 36,5 47-36,-1-85-4,-1-5 1,1-1-1,-1 0 0,1 0 1,1 1-1,-1-1 0,1 0 1,0 0-1,0 0 0,1 0 1,0-1-1,0 1 0,0-1 1,1 0-1,-1 1 0,1-2 1,1 0-1,-1 1 0,1-1 1,-1 0-1,1 0 0,1 0 1,-1-1-1,0 1 0,1-1 1,0-1-1,-1 1 0,1-1 1,0 0-1,0 0 0,1-1 1,-1 1-1,0-1 0,0-1 1,1 1-1,-1-1 0,3-1 4,7 2-29,1-1-1,-1-1 1,0-1-1,1 0 1,-1-2-1,0 0 30,-9 2-12,0 0 0,0 0 1,0-1-1,-1 0 0,1-1 0,-1 0 0,0 1 0,0-2 1,-1 1-1,1-1 0,-1 1 0,0-1 0,0-1 1,0 1-1,-1-1 12,1-3 55,-8 8 67,-9 16 55,10-9-178,0-1 0,0 1 0,0-1 0,0 0 0,1 1-1,0 0 1,0 0 0,1 0 0,0 0 0,0 0 0,0 0-1,0 0 1,1 0 0,0 0 0,1-1 0,-1 1-1,2 2 2,-2-4 0,1-1-1,0 0 0,1 1 0,-1-1 0,0 0 1,1 0-1,0-1 0,-1 1 0,1 0 0,0-1 1,1 0-1,-1 1 0,0-1 0,1 0 0,-1-1 1,1 1-1,-1-1 0,1 0 0,0 1 0,0-2 1,-1 1-1,1 0 0,0-1 0,0 0 0,3 0 1,-3 1-13,0-1 0,0 1-1,0-1 1,0 0 0,0-1-1,0 1 1,0-1 0,0 1-1,-1-1 1,1 0 0,3-2 13,-5 2-7,-1-1 0,0 0 0,0 1-1,0-1 1,0 1 0,0-1 0,0 0 0,0 0 0,0 0 0,-1 0 0,1 1 0,-1-1 0,1 0 0,-1 0 0,0 0 0,0 0-1,0 0 1,0 0 0,0 0 0,0 0 0,-1 0 0,1 0 0,-1-1 7,0-3-2,-1 1 0,0-1-1,0 0 1,-1 1 0,1-1 0,-1 1-1,0 0 1,-1 0 0,1 0 0,-1 1 0,0-1-1,0 1 1,-2-2 2,-63-52 45,64 53-28,-1 1-1,1 0 1,-1 1 0,0-1-1,0 1 1,0 0-1,-1 1 1,1 0 0,-1 0-1,1 0 1,-1 1-1,0-1 1,-6 1-17,45 12-280,-3-8 231,1-1 0,0-2 0,0-1 0,16-3 49,-35 3-10,-1-1 0,1 0 0,-1-1 0,1 0-1,-1 0 1,0-1 0,0-1 0,-1 1 0,1-2 0,-1 1 0,0-1 0,0-1 0,-1 1 0,5-6 10,-10 8 5,0 1-1,0-1 1,-1 1 0,0-1 0,1 0 0,-1 0 0,0 0 0,-1 0 0,1-1 0,-1 1-1,0 0 1,0-3-5,-1 7 163,0 0-87,-1 2-80,0 0-1,0 0 1,0 0-1,0 1 1,1-1-1,-1 0 1,0 0-1,1 1 1,0-1-1,-1 0 1,1 1-1,0-1 1,0 0-1,0 1 1,1-1-1,-1 2 5,2-3-12,0 0 0,-1 0-1,1 0 1,0 0 0,0 0 0,0 0 0,0-1-1,0 1 1,-1-1 0,1 0 0,0 1 0,0-1 0,0 0-1,0 0 1,0 0 0,0 0 0,2-1 12,36-4-145,-29 0 103,0 0-1,0-1 1,0 0 0,-1-1-1,1 0 1,-2 0 0,1-1-1,-1-1 1,0 1 0,-1-1-1,0-1 1,3-4 42,-10 13 20,0-1 1,0 0-1,0 0 1,0 1-1,0-1 0,-1 0 1,1 0-1,0 0 1,-1 0-1,0 0 0,1 0 1,-1 0-1,0 0 1,0 0-1,0 0 1,0-1-21,0 3 221,-4 13 20,-9 61-53,-3 63-188,8-58 11,-12 54-11,14-107 7,0-2 1,-2 1 0,0-1-1,-2 0 1,-1-1 0,0 0-1,-6 6-7,9-17 17,-30 41 52,36-50-63,0-1 1,-1 0-1,1 0 1,0 1-1,-1-1 0,0-1 1,1 1-1,-1 0 1,0-1-1,0 1 1,0-1-1,0 0 0,0 0 1,0 0-1,0-1 1,0 1-1,-4 0-6,6-2 3,0 1-1,-1 0 1,1-1-1,0 1 1,0-1-1,-1 1 1,1-1-1,0 1 1,0-1-1,0 0 1,0 0-1,0 0 1,0 0-1,0 1 1,0-1-1,0 0 1,0-1-1,0 1 1,1 0-1,-1 0 1,0 0-1,1 0 1,-1-1-1,1 1 1,-1 0-1,1 0 1,0-1-1,-1 1 1,1 0-1,0-1 1,0 0-3,-4-48-13,4 48 16,0-10-5,-1 0 0,2 1 0,-1-1 1,2 0-1,-1 0 0,2 1 0,0-1 0,0 1 0,1 0 0,0-1 0,1 2 1,0-1-1,1 1 0,0-1 0,0 2 0,1-1 0,4-2 2,23-23-60,3 1 1,1 3-1,1 1 0,40-22 60,36-29-105,-48 32 58,-31 24 15,-1-2 0,-1-1 0,28-32 32,-60 59 1,-1 0 0,1 0 0,-1 0 0,0-1 0,0 1-1,0-1 1,0 1 0,0-1 0,0 1 0,0-1 0,-1 1 0,1-1-1,0 0 1,-1 1 0,1-1 0,-1 0 0,0 1 0,1-1 0,-1 0-1,0 0 1,0 0 0,0 1 0,-1-1 0,1 0-1,-1 1 1,0-1 0,0 1 1,0 0-1,0 0 0,0 0 1,0-1-1,-1 1 0,1 0 1,0 1-1,-1-1 0,1 0 1,0 0-1,-1 1 0,1-1 1,-1 1-1,1-1 0,-1 1 1,1-1-1,-1 1 0,-1 0-1,-5-1 5,0 0 0,-1 1 0,1 0 0,0 0 0,0 1-1,0 0 1,0 1 0,0-1 0,-6 3-5,5 1 12,1-1-1,-1 2 1,1-1-1,0 1 1,0 0 0,1 1-1,0-1 1,0 2-1,0-1 1,1 1 0,0 0-1,1 0 1,0 0-1,0 1 1,0 0 0,1 2-12,-2 4 24,0 0 0,1 0 0,1 1 0,0 0 0,2 0 0,-1 0-1,2 0 1,0 0 0,2 9-24,-1-22 2,0 1 0,1-1 0,-1 1 0,1-1 0,0 1 0,0-1 0,0 0 0,0 0 0,1 0-1,0 0 1,-1 0 0,1 0 0,0 0 0,0 0 0,0 0 0,1-1 0,-1 1 0,1-2 0,1 2-2,1 1-1,1-1-1,-1 0 1,1 0 0,0 0 0,0-1 0,0 0 0,0 0 0,0 0 0,0-1 0,5 0 1,4 1-8,0-1 1,0-1-1,0 0 1,1-1 0,-1-1-1,0 0 1,0-1-1,-1-1 1,3-1 7,-4 0-26,0 0-1,-1-1 1,0 1-1,0-2 1,0-1-1,-1 0 1,0 0-1,9-10 27,-15 14-8,-1-1 0,0 1-1,0-1 1,0 0 0,0 0-1,-1-1 1,0 1 0,0-1-1,-1 0 1,1 0 0,-1 0-1,0 0 1,-1 0-1,0 0 1,0 0 0,0 0-1,0-1 1,-1 1 0,0 0-1,-1-2 9,1 7 5,-1-1-1,0 0 1,1 1-1,-1-1 0,0 1 1,0-1-1,0 1 0,0-1 1,0 1-1,0 0 1,-1-1-1,1 1 0,0 0 1,-1 0-1,1 0 1,-1 0-1,1 0 0,-1 0 1,1 0-1,-1 1 1,0-1-1,1 1 0,-1-1 1,0 1-1,0 0 1,1-1-1,-1 1 0,0 0-4,0 0 7,1-1-1,-1 1 0,1 0 0,-1 0 1,1 0-1,-1 0 0,1 0 1,0 0-1,-1 0 0,1 1 0,-1-1 1,1 0-1,0 1 0,-1-1 0,1 1 1,0-1-1,-1 1 0,1 0 0,0 0 1,0-1-1,-1 1 0,1 0 0,0 0 1,0 0-1,0 0 0,0 1 1,1-1-1,-1 0 0,0 0 0,0 0 1,1 1-1,-1-1 0,0 0 0,1 1-6,-4 17 26,1 1-1,1-1 1,1 1-1,1 0 1,0 0-26,1-13-1,0 0 1,0 0-1,0 0 0,1 0 1,0-1-1,1 1 1,0 0-1,0-1 1,0-1-1,0 2 0,1-1 1,0-1-1,1 1 1,-1-1-1,4 4 1,66 51-325,-46-41-237</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34.787"/>
    </inkml:context>
    <inkml:brush xml:id="br0">
      <inkml:brushProperty name="width" value="0.2" units="cm"/>
      <inkml:brushProperty name="height" value="0.2" units="cm"/>
      <inkml:brushProperty name="color" value="#66CC00"/>
    </inkml:brush>
  </inkml:definitions>
  <inkml:trace contextRef="#ctx0" brushRef="#br0">27 51 128,'0'0'188,"0"0"4,0 0-43,0 0-18,0 0-35,64-4 679,554 23-682,-24-1-125,-80-27 43,-419 6 22,873-1-60,-536 6 21,-76-2-322,-343 0 322,1 1 0,-1 0-1,1 1 1,-1 0 0,0 1 0,10 3 6,-23 33-36,1-2 66,0-19-3,0 0-1,-1 0 0,-1 0 0,-1 0 1,-1 0-1,0 0 0,-1 0 0,-1-1 1,-1 1-1,-3 6-26,-11 22 38,1 0 0,-6 31-38,6-19 48,-14 29-48,14-38 47,3 0-1,-10 46-46,1-2 26,5 16-14,12-63-32,-2 11 16,4-38 3,2-1 0,0 1 0,2 1 0,0-1 0,1 10 1,-6 39 47,-12 25-87,12-63 48,1-1-1,1 1 0,1 1 1,2 7-8,-11 69-36,13-93 55,1 9-17,-1-1 0,-1 1 0,-1 0 0,-1-1 0,-1 1 0,0-1 0,-7 17-2,8-30 1,2 1 0,0 0 0,0 0 0,0-1 0,1 1 0,1 0 0,1 9-1,0 15-20,-2 28 42,0-62-6,0 0 2,0 0-40,0 1 24,0 1-1,0-1 0,0 0 0,0 0 1,-1 0-1,1 0 0,0 1 0,-1-1 1,1 0-1,-1 0 0,1 0 1,-1 0-1,0 0 0,1 0 0,-1 0 1,0 0-1,0 0 0,0 0-1,-10 3 24,1-1-1,-1 0 1,0-1 0,1 0-1,-1-1 1,0 0 0,0-1-1,0 0 1,0-1-1,-5-1-23,-4 0 10,0-2 0,0 0 0,0-1 0,1-1-1,-6-3-9,-42-16 10,-1 3-1,-1 3 0,-1 3 0,-30-1-9,-80-5 15,-23 8-15,-923-13 23,858 38-19,-57 18-4,211-17 13,0-5-1,0-5 0,-23-6-12,128 3-6,1 0-1,0-1 0,-1 0 1,1-1-1,0 0 0,0 0 7,4 1 7,0 0-1,0-1 1,0 1-1,0-1 1,0 0-1,1 0 1,-1 0-1,1 0 0,0-1 1,0 1-1,0-1 1,0 0-1,1 0 1,0 0-1,-1 0 1,1-1-7,-3-10 46,-1-1 1,2 1 0,0-1-1,1-2-46,1 6 20,0 0 0,-1 0 0,-1 1 0,0-1 0,0 1 0,-1 0 0,-4-6-20,6 9 6,1-1-1,0 1 1,0-1 0,0 1-1,1-1 1,1 0 0,-1 0-1,2 1 1,-1-1 0,1 0-1,1-3-5,-1-23 13,1 21-6,1-1 0,0 0 1,1 1-1,0 0 1,1 0-1,1 0 0,0 0 1,8-12-8,17-42 18,-12 12-45,27-69 119,-35 95-57,-1-1-1,-1-1 1,-2 0-1,3-27-34,-5 26 13,1-1-1,2 0 1,2 1-1,3-6-12,-4 11 10,-1 0-1,-1-1 1,-2-1-1,-1 1 1,-1-1-1,-1-1-9,1-8-10,1 0 0,3 1 0,1-4 10,-2 12 14,-1-1 0,-1 0 0,-2 0 1,-1-23-15,-1 14-23,2-1 0,4-11 23,0 19 6,-2 8-4,0 0 1,-2 0-1,0 0-2,6-31 33,-8 56-66,0 0 9,0 0-1,0 0 21,0 0 40,0 0 0,0 0-74,0 0 36,0 0-34,0 0 29,0 0 4,0 0 9,0 0 7,0 0 22,0 0-9,0 0-62,0 0-49,0 0-35,0 0-108,18-12-674,-5 4 278</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7.133"/>
    </inkml:context>
    <inkml:brush xml:id="br0">
      <inkml:brushProperty name="width" value="0.2" units="cm"/>
      <inkml:brushProperty name="height" value="0.2" units="cm"/>
      <inkml:brushProperty name="color" value="#66CC00"/>
    </inkml:brush>
  </inkml:definitions>
  <inkml:trace contextRef="#ctx0" brushRef="#br0">1 147 64,'0'0'297,"0"0"-102,0 0-80,0 0-18,0 0 117,73-6 1141,12 0-1353,1 4 0,31 6-2,-34-1 4,1-3 1,50-9-5,-68-2-20,54-16 20,-53 10-12,50-5 12,187-9 37,295 8-37,-281 35 75,-248-8-70,123 3-24,-24-2-42,66 16 61,0 9 4,1-9 0,12-11-4,-141-9 61,20 1-75,103-14 14,-119 10-51,-110 2 37,12 18-29,-6-1 38,0 0 0,-2 0 1,0 0-1,-1 1 0,-1 0 1,0 0-1,-1 8 5,0 36 14,-4 34-14,0-12-41,2 13 96,-4-1 1,-4 1 0,-10 31-56,-27 193 46,9-56-3,26-193-34,3 0 1,2 57-10,4-100-23,-2 0 0,-4 18 23,2-18 17,2 0 1,0 17-18,3 184-40,0-229 44,0 0 0,-1 1-1,1-1 1,-1 0 0,1 1 0,-1-1 0,0 0-1,1 0 1,-1 0 0,0 1 0,0-1 0,0 0 0,0 0-1,0 0 1,0 0 0,0-1 0,0 1 0,-1 0 0,1 0-1,0-1 1,0 1 0,-1 0 0,1-1 0,0 1 0,-1-1-1,1 0 1,0 0 0,-1 1 0,1-1 0,-1 0 0,1 0-1,0 0 1,-2 0-4,-64-1 84,41 0-54,-145-6-129,2-8 1,-97-23 98,100 16-74,-1 6 0,-102 7 74,180 10-41,-105-1 75,-193-24-34,199 5 28,-146 7-28,-186 22 29,446-4-42,1 3-1,-1 3 14,-31 5-1,20-2 74,1 4 0,-49 19-73,126-36-18,2-1 21,0 0-1,1 0 0,-1 0 1,1 1-1,-1-1 0,1 1 0,0 1 1,0-1-1,0 0 0,0 1 1,-2 1-3,-32 4 388,34-12-389,1 0 1,-1 0-1,1 1 0,0-2 1,1 1-1,-1 0 1,1-1-1,0 1 1,0-1-1,0 1 1,0-1-1,1-1 1,0 3-3,-24-78 46,3-2 1,4-1-1,-4-56-43,17 84 6,2-1 1,4-56-7,1 65 8,-2-1 0,-2 1 1,-2 0-1,-6-25-8,-6-15 27,3 0-1,5-1 1,4-2-27,3-269 123,4 157-100,14-36-83,-15 230 266,-2 9-256,0 1 0,1-1 0,-1 0 0,0 0 0,0 0 1,0 0-1,0 0 0,0 0 0,0 0 0,0 0 1,0 0-1,0 0 0,0 0 0,0 0 0,0 0 0,1 0 1,-1 0-1,0 0 0,0 0 0,0 0 0,0 0 1,0 0-1,0 0 0,0 0 0,0 0 0,0 0 0,0 0 1,0 0-1,1 0 50,-1 10-1066</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8.416"/>
    </inkml:context>
    <inkml:brush xml:id="br0">
      <inkml:brushProperty name="width" value="0.2" units="cm"/>
      <inkml:brushProperty name="height" value="0.2" units="cm"/>
      <inkml:brushProperty name="color" value="#66CC00"/>
    </inkml:brush>
  </inkml:definitions>
  <inkml:trace contextRef="#ctx0" brushRef="#br0">240 20 960,'0'0'523,"0"0"-263,0 0-145,0 0-61,0 0 48,0 0 0,26-6 495,-27 5-597,0 0 1,0 0-1,1 0 1,-1 0-1,0 1 1,0-1 0,0 0-1,0 0 1,0 0-1,0 1 1,0-1-1,0 1 1,0-1 0,0 1-1,-1-1 1,1 1-1,0-1 1,0 1-1,0 0 1,-1 0 0,1 0-1,0 0 1,0 0-1,0 0 1,-1 0-1,1 0 1,-1 0-1,-44 1 27,42 0-23,-1 0-8,0-1-1,0 2 1,0-1 0,0 1-1,1-1 1,-1 1-1,0 1 1,1-1 0,0 1-1,0-1 1,-1 1-1,2 1 1,-1-1 0,-3 3 4,6-5-2,0 1 1,-1-1-1,1 0 1,0 0-1,0 0 1,0 1-1,0-1 1,1 0-1,-1 1 1,0-1-1,0 1 1,1-1-1,-1 1 1,1-1-1,-1 1 1,1 0 0,0-1-1,0 1 1,0 0-1,0-1 1,0 1-1,0-1 1,0 1-1,0 0 1,0-1-1,1 1 1,-1-1-1,1 1 1,-1 0-1,1-1 1,0 1-1,0-1 1,-1 0-1,1 1 1,0-1 0,0 0-1,0 1 1,1-1-1,-1 0 1,0 0-1,0 0 1,1 0-1,-1 0 1,0 0-1,1-1 2,66 40-44,-50-31 39,-1 0-1,-1 1 1,1 0 0,-2 2 0,0 0 0,0 0 0,3 6 5,-16-16-2,-1 0 1,1 0-1,0 0 0,-1 0 0,0 0 0,0 0 1,1 0-1,-1 1 0,-1-1 0,1 1 0,0-1 0,0 1 1,-1-1-1,0 1 0,1-1 0,-1 1 0,0-1 1,0 1-1,0-1 0,-1 1 0,1 0 0,-1-1 0,1 0 1,-1 1-1,0-1 0,0 1 0,0-1 0,0 0 1,0 1-1,-1-1 0,1 0 0,-1 0 0,1 0 1,-1 0-1,0 0 0,0-1 0,-1 3 2,-9 5-4,0 1 1,0-2-1,-1 0 0,0 0 1,-12 5 3,16-9 8,-9 5-7,-1 0 0,0-1 0,-1-1 0,0-1 0,0-1 0,0-1 0,-1 0 0,0-2 0,-19 1-1,44-11-461,59-36-917,-28 20 742</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8.831"/>
    </inkml:context>
    <inkml:brush xml:id="br0">
      <inkml:brushProperty name="width" value="0.2" units="cm"/>
      <inkml:brushProperty name="height" value="0.2" units="cm"/>
      <inkml:brushProperty name="color" value="#66CC00"/>
    </inkml:brush>
  </inkml:definitions>
  <inkml:trace contextRef="#ctx0" brushRef="#br0">1 0 160,'0'0'672,"0"0"-389,0 0-134,0 0-62,0 0 0,0 0-39,3 9-7,7 13 35,0-1 0,1 0-1,1 0 1,1-1 0,13 14-76,-21-27-61,1 0 1,-1-1-1,1 0 1,1 0-1,-1-1 1,1 0-1,0 0 1,0 0-1,0-1 1,1 0-1,0-1 1,0 1-1,0-1 1,0-1-1,0 0 1,0 0-1,1 0 1,-1-1-1,2 0 61,0-1-396</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9.195"/>
    </inkml:context>
    <inkml:brush xml:id="br0">
      <inkml:brushProperty name="width" value="0.2" units="cm"/>
      <inkml:brushProperty name="height" value="0.2" units="cm"/>
      <inkml:brushProperty name="color" value="#66CC00"/>
    </inkml:brush>
  </inkml:definitions>
  <inkml:trace contextRef="#ctx0" brushRef="#br0">298 69 80,'0'0'233,"0"0"-19,0 0 110,0 0-91,0 0-94,-1-14-67,-5-40 28,1 61-49,0 0 1,0 1-1,1-1 0,-1 1 1,2 0-1,-1 2-51,-63 187 531,33-90-542,-6-1 1,-3-3-1,-20 31 11,60-129-94,2-3 3,0 0 0,0 0 0,0 0 0,0 0 0,0 0 0,0 0 0,0 1 0,1-1 0,-1 0 0,1 1 0,0 0 91,0 4-819</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59.615"/>
    </inkml:context>
    <inkml:brush xml:id="br0">
      <inkml:brushProperty name="width" value="0.2" units="cm"/>
      <inkml:brushProperty name="height" value="0.2" units="cm"/>
      <inkml:brushProperty name="color" value="#66CC00"/>
    </inkml:brush>
  </inkml:definitions>
  <inkml:trace contextRef="#ctx0" brushRef="#br0">52 76 464,'0'0'454,"0"0"-202,0 0-50,0 0-6,0 0 8,0 0-88,-7 2-76,5-2-39,0 0-1,0 1 1,-1-1 0,1 1-1,0 0 1,0 0-1,0 0 1,0 0-1,0 0 1,0 0-1,1 0 1,-1 1-1,0-1 1,1 1-1,-1-1 1,0 1-1,1 0 1,0-1 0,-1 1-1,1 0 1,0 0-1,0 0 1,0 0-1,0 0 1,1 0-1,-1 0 1,0 0-1,1 1 1,0-1-1,-1 0 1,1 0-1,0 1 1,0-1 0,0 0-1,1 2 0,-2 10 0,2 1 1,0-1-1,0 0 0,1 0 0,1-1 1,0 1-1,1 0 0,0-1 0,2 0 1,0 2-1,4 6 17,6 9 1,-3 1 0,3 10-18,-13-34-2,-1 0 1,0 0 0,0 1 0,-1-1 0,0 0 0,0 1-1,-1-1 1,0 1 0,0-1 0,-1 1 0,1-1-1,-3 7 2,3-13 0,-1 0 0,1 0-1,0 0 1,-1 0 0,1-1-1,-1 1 1,1 0-1,-1 0 1,1 0 0,-1-1-1,0 1 1,1 0 0,-1-1-1,0 1 1,0-1-1,1 1 1,-1-1 0,0 1-1,0-1 1,0 1 0,0-1-1,0 0 1,1 0-1,-1 1 1,0-1 0,0 0-1,0 0 1,0 0 0,0 0-1,0 0 1,0 0-1,0 0 1,0 0 0,0 0-1,0-1 1,0 1 0,1 0-1,-1-1 1,0 1-1,0 0 1,0-1 0,-1 0-32,-1 0 0,1 0 0,0 0 1,0-1-1,0 1 0,0-1 0,0 1 0,0-1 0,0 0 0,0 1 0,1-1 1,-1 0-1,1 0 0,-1 0 0,1-2 32,-9-24-1079</inkml:trace>
  <inkml:trace contextRef="#ctx0" brushRef="#br0" timeOffset="1">349 0 880,'0'0'504,"0"0"-184,0 0-120,0 0-192,0 0 24,0 0-16,0 0 136,-4 138-120,4-76 16,-5-1-32,5-1 24,0-5-16,0-7-24,-4-9-144,4-8-312,-8-8-72,-1-8-272</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0.444"/>
    </inkml:context>
    <inkml:brush xml:id="br0">
      <inkml:brushProperty name="width" value="0.2" units="cm"/>
      <inkml:brushProperty name="height" value="0.2" units="cm"/>
      <inkml:brushProperty name="color" value="#66CC00"/>
    </inkml:brush>
  </inkml:definitions>
  <inkml:trace contextRef="#ctx0" brushRef="#br0">1 220 688,'0'0'464,"0"0"-173,0 0-94,0 0-47,20-3-138,97-6-32,-55 6-38,1-2 0,-1-3 0,47-13 58,-96 17-21,0-1 0,-1 0 0,1 0 0,-1-1-1,0-1 22,-9 5-3,0 0 0,0 0-1,0 0 1,-1 0 0,1 0-1,-1 0 1,1-1-1,-1 1 1,0-1 0,0 0-1,0 1 1,0-1 0,-1 0-1,1 0 1,-1 0-1,0-1 1,1 1 0,-2 0-1,1 0 1,0-1 0,-1 1-1,1-3 4,-1 4 7,0-1-1,0 0 1,0 0-1,-1 0 1,1 0-1,-1 0 1,1 0-1,-1 0 0,0 0 1,0 1-1,-1-1 1,1 0-1,0 1 1,-1-1-1,0 1 1,0-1-1,1 1 1,-1 0-1,0 0 1,-1-1-7,-1 1 12,0 0 0,1-1 1,-1 2-1,0-1 1,0 0-1,0 1 1,0 0-1,-1 0 1,1 0-1,0 0 1,0 1-1,-1 0 1,1-1-1,-2 2-12,3-1 0,0 1 0,1 0-1,-1 0 1,0 0 0,1 1-1,-1-1 1,1 1 0,-1-1-1,1 1 1,0 0 0,0 0 0,0 0-1,0 0 1,0 0 0,0 1-1,0-1 1,1 0 0,-1 1-1,1-1 1,0 1 0,0 0-1,-1 1 1,-4 9 6,1 0 0,0 1 1,1-1-1,0 2-6,2-6 0,0 0 1,0 0 0,1 0 0,1 0-1,-1 0 1,1 0 0,1 0 0,-1 0-1,2-1 1,-1 1 0,1 0 0,1 2-1,-1-7-3,0 0 1,1 0 0,-1 0 0,1 0 0,0 0 0,0-1 0,0 1 0,0-1 0,1 0 0,-1 0 0,1 0-1,0 0 1,0-1 0,0 1 0,0-1 0,0 0 0,0 0 0,1-1 0,-1 1 0,1-1 0,-1 0 0,1 0-1,0-1 1,1 1 2,4 0 4,0 1-1,0-2 0,0 1 0,0-1 0,0-1 1,0 0-1,0 0 0,8-2-3,-11 1-1,-1-1 0,1 0-1,-1 0 1,0 0 0,0-1 0,0 1-1,0-1 1,0-1 0,-1 1 0,0-1-1,0 0 1,4-5 1,67-99-141,-72 121 330,-4 11-168,0 14 18,1 58 92,0-87-124,0 0 1,1 0-1,-1-1 1,2 1-1,-1 0 0,1-1 1,0 1-1,0-1 1,1 0-1,1 2-7,-4-8 0,0 1-1,0-1 0,0 0 1,0 0-1,0 1 0,1-1 1,-1 0-1,0 0 0,1 0 1,-1 0-1,1-1 0,-1 1 0,1 0 1,-1-1-1,1 1 0,-1-1 1,1 1-1,-1-1 0,1 1 1,0-1-1,-1 0 0,1 0 1,0 0-1,-1 0 0,1 0 0,0-1 1,-1 1-1,1 0 0,0-1 1,-1 1-1,1-1 0,-1 1 1,1-1-1,-1 0 0,1 0 1,-1 0-1,0 0 0,1 0 0,-1 0 1,1-1 0,5-4-4,1 0 1,-1 0-1,-1-1 0,1-1 1,-1 1-1,1-3 4,13-19 26,-2 0 1,-1-1-1,7-20-26,-23 62 4,1 0 1,0 1-1,0-1 1,2 0-1,-1 1 1,2-2-1,-1 1 1,3 2-5,-7-12 3,1 0 0,0 0 0,1 1 0,-1-1 0,0 0 0,1-1-1,-1 1 1,1 0 0,-1 0 0,1 0 0,0-1 0,0 1 0,-1-1 0,1 0 0,0 1 0,1-1 0,-1 0 0,0 0 0,0 0 0,0-1 0,1 1 0,-1 0 0,0-1 0,1 1 0,-1-1 0,0 0 0,1 0 0,-1 0 0,1 0 0,-1 0 0,0-1-1,1 1 1,-1-1 0,0 1 0,1-1 0,-1 0 0,0 0 0,0 0 0,0 0 0,1-1-3,6-3 16,-1 0 0,0 0 0,0-1 0,0 0 0,-1 0 0,0-1-1,0 0 1,0 0 0,0-3-16,5-1 171,-8 15-212,-4 27-396,-1-17 163,1 14-520</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3.477"/>
    </inkml:context>
    <inkml:brush xml:id="br0">
      <inkml:brushProperty name="width" value="0.2" units="cm"/>
      <inkml:brushProperty name="height" value="0.2" units="cm"/>
      <inkml:brushProperty name="color" value="#66CC00"/>
    </inkml:brush>
  </inkml:definitions>
  <inkml:trace contextRef="#ctx0" brushRef="#br0">93 127 16,'0'0'101,"0"0"14,0 0-30,0 0-5,0 0 46,0 0-1,0 0 17,0 0-29,0 0-1,0 0-55,0 0 5,0 0-32,0 0 8,0 0 12,0 0 12,0 0-17,0 0 12,0-43-111,-6 10 87,-2 28-3,-5 20-1,2 8 18,1 0 0,2 1 1,0 0-1,1 1 0,1-1 1,2 1-1,-1 15-47,0 18 36,3 1 1,5 41-37,-3-95-15,0-1 0,0 1 0,0 0-1,1 0 1,-1-1 0,1 1 0,0-1 0,1 1 0,-1-1 0,1 1 0,0-1 0,0 0 0,0 0 0,1 0 0,-1 0 0,1 0 0,0 0 15,-2-4-6,0-1 0,-1 0 0,1 1 0,0-1 1,-1 1-1,1-1 0,-1 0 0,1 1 1,-1-1-1,1 0 0,-1 0 0,1 1 0,-1-1 1,0 0-1,1 0 0,-1 0 0,0 1 0,0-1 1,1 0-1,-1 0 0,0 0 0,0 0 0,0 0 1,0 0-1,0 1 0,-1-1 0,1-1 6,3-34 30,-3 35-34,4-132 184,-4 68-87,3-1 1,8-33-94,12-22 482,-24 120-482,1 1-1,0-1 1,0 1-1,0-1 1,0 0-1,0 1 1,0-1-1,1 1 0,-1-1 1,0 1-1,0-1 1,0 1-1,0-1 1,1 1-1,-1 0 0,0-1 1,0 1-1,1-1 1,-1 1-1,0-1 1,1 1-1,-1 0 0,0-1 1,1 1-1,-1 0 1,1-1-1,-1 1 1,0 0-1,1 0 0,-1-1 1,1 1-1,-1 0 1,1 0-1,-1 0 1,1 0-1,-1 0 0,1 0 1,-1-1-1,1 1 1,-1 0-1,1 0 1,-1 1-1,1-1 0,-1 0 1,1 0-1,-1 0 1,1 0-1,-1 0 1,1 0-1,-1 1 0,1-1 1,-1 0-1,1 0 1,-1 1-1,1-1 1,-1 0-1,0 1 0,1-1 1,-1 1-1,0-1 1,1 0-1,-1 1 1,0-1-1,1 1 0,-1-1 1,19 29-107,1 29 119,-15-42-2,0 1 0,1-1 0,1-1 0,1 1 0,0-1 0,3 3-10,-9-15-2,1 0-1,-1 0 0,1-1 0,0 0 0,0 1 0,0-1 1,0 0-1,0 0 0,1-1 0,-1 1 0,0-1 0,1 0 1,0 1-1,-1-2 0,1 1 0,-1 0 0,1-1 0,0 1 1,0-1-1,-1 0 0,1 0 0,0-1 0,-1 1 0,1-1 1,0 0-1,1 0 3,3-1-10,0-1-1,0 1 1,-1-2 0,1 1 0,-1-1 0,0 0 0,0 0 0,0-1-1,0 0 1,-1 0 0,2-2 10,1-2-1,0-1 1,-1 0-1,0 0 0,0-1 1,-1 0-1,-1 0 0,0 0 0,0-1 1,-2 0-1,1 0 0,-1-1 1,-1 1-1,0-1 0,-1 0 0,1-10 1,-3 23 40,0 0-25,4 27-132,2 33 194,-2 0 1,-3 9-78,-2-29 5,2 0 0,2 1 1,1-1-1,3 0 0,1-1 0,3 4-5,-11-39-29,1-1 0,1 0-1,-1 0 1,0 0 0,1 0-1,0 0 1,-1 0 0,1 0-1,0-1 1,2 3 29,-2-4-49,-1 0 1,1 0-1,0 0 1,-1 0-1,1 0 1,0-1-1,0 1 1,-1-1-1,1 1 1,0-1-1,0 0 1,0 0-1,0 1 1,-1-1-1,1-1 1,0 1 0,0 0-1,0 0 1,1-1 48,10-2-554</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50.066"/>
    </inkml:context>
    <inkml:brush xml:id="br0">
      <inkml:brushProperty name="width" value="0.2" units="cm"/>
      <inkml:brushProperty name="height" value="0.2" units="cm"/>
      <inkml:brushProperty name="color" value="#008C3A"/>
    </inkml:brush>
  </inkml:definitions>
  <inkml:trace contextRef="#ctx0" brushRef="#br0">0 8 360,'0'0'259,"0"0"-106,0 0-90,0 0 24,0 0 27,0 0 29,1-2-74,6-4-31,5 39-32,-7-4 40,1 1 1,-3 0-1,0 0 0,-2-2 0,-1 2 0,0 0-46,0-4 47,-10 13-68,10-39 30,0 0 18,34-54-139,-16 23 78,-11 18 26,-1 0 0,1 2 1,1 0-1,-1 0 0,2 0 1,-1 2-1,2-1 0,-1 1 1,0-1-1,1 2 0,9-4 8,-18 10-21,-1 2-10,0 0 13,6 24 36,-5-15-16,1-1-1,0 2 0,1-2 0,0 1 1,0-1-1,4 8-1,3 6-10,-10-20 10,0-2 0,0 0 0,0 1 0,0-1 0,1 0 0,-1 0 1,0 0-1,0 2 0,0-2 0,0 0 0,1 0 0,-1 1 0,0-1 1,0 0-1,0 0 0,2 0 0,-2 0 0,0 2 0,0-2 1,1 0-1,-1 0 0,0 0 0,0 0 0,2 0 0,-2 0 0,0 0 1,1 0-1,-1 0 0,0 0 0,0 0 0,2 0 0,-2 0 0,0 0 1,1 0-1,-1 0 0,0 0 0,0 0 0,1 0 0,-1 0 0,0 0 1,0-2-1,2 2 0,-2 0 0,0 0 0,19-22 11,12-35 5,-28 49-11,0 0 0,1 1-1,1 0 1,-1-1 0,0 2 0,0 0 0,0-1 0,2 1-5,-5 4-11,-1 2-8,9 45-54,-8-37 80,2-1 0,-1 1 1,0 0-1,1 0 0,0 0 0,0 0 0,1-2 0,0 2 1,0-1-1,1 0 0,2 3-7,-4-7-56,1 2 0,-1-2-1,1 0 1,0 0 0,0-1 0,0 1 0,1 0 0,-1-1-1,0-1 1,0 1 0,1 0 0,0-1 0,-1 1-1,1-2 1,0 1 0,0-1 0,-1 0 0,1 0 56,2 0-383</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4.470"/>
    </inkml:context>
    <inkml:brush xml:id="br0">
      <inkml:brushProperty name="width" value="0.2" units="cm"/>
      <inkml:brushProperty name="height" value="0.2" units="cm"/>
      <inkml:brushProperty name="color" value="#66CC00"/>
    </inkml:brush>
  </inkml:definitions>
  <inkml:trace contextRef="#ctx0" brushRef="#br0">155 43 376,'0'0'219,"0"0"-38,0 0 35,0 0-30,0 0 47,0 0-33,-5-8-129,3 4-65,0 1-5,0 0-1,0 0 1,0 1-1,0-1 0,0 1 1,0-1-1,-1 1 1,1 0-1,-2-1 0,3 2 2,-1 0 0,1 1 0,0-1 0,-1 1 0,1 0 0,0-1 0,-1 1 0,1 0 0,0 0 0,-1 0 0,1 0 0,-1 0 0,1 0 0,0 0 0,-1 1 0,1-1 0,0 0 0,-1 1 0,1-1 0,0 1 0,0-1 0,-1 1 0,1 0 0,0-1 0,0 1 0,0 0 0,0 0 0,0 0 0,0 0 0,0 0 0,0 0-2,-7 7 13,0 0 1,0 1-1,1 0 1,0 0-1,1 1 1,0 0-1,1 0 1,0 0-1,0 1 1,1-1-1,0 1 1,1 0-1,0 0 0,1 1 1,0-1-1,1 0 1,1 1-1,-1 4-13,1-15 0,0 1 0,1-1 0,-1 0 0,0 0 0,0 0 0,1 0 0,-1 1 0,0-1 0,1 0 0,0 0 0,-1 0 0,1 0 0,-1 0 0,1 0 0,0 0 0,0 0 0,-1-1 0,1 1 0,0 0 0,0 0 0,0-1-1,0 1 1,0 0 0,0-1 0,0 1 0,37 8 4,-27-8-7,0-1 0,0-1 0,0 0 0,1 0 0,7-3 3,-10 0-4,1 0 0,-1 0 0,0-1-1,0 0 1,-1-1 0,1 0 0,-1 0-1,-1-1 1,1 0 0,-1 0-1,0-1 1,-1 1 0,0-2 0,0 1-1,0-1 1,-1 0 0,-1 0 0,0 0-1,0-1 1,0 1 0,-1-1 0,-1 0-1,0 0 1,0 0 0,-1 0 4,-1 9 138,0 1-55,0 38-30,-1 4-42,-1-26-16,2 0-1,0 1 1,1-1 0,0 0-1,2 2 6,-3-16-1,1 0 0,0 0-1,0 0 1,0 0 0,1 0-1,-1 0 1,0 0 0,1 0-1,-1-1 1,1 1 0,0-1-1,-1 1 1,1-1 0,0 1-1,0-1 1,0 0 0,0 0-1,0 0 1,0 0 0,0 0-1,1-1 1,-1 1 0,0-1-1,0 1 1,0-1 0,2 0 1,-1 1 0,0-1 0,0 0-1,0 1 1,0-1 0,0-1 0,0 1 0,0 0 0,0-1 0,0 1 0,0-1 0,0 0 0,-1 0 0,1 0 0,0-1 0,0 1 0,-1-1 0,1 1 0,-1-1-1,3-2 1,28-45-88,-27 39 87,0 0 0,1 0 0,0 0 1,1 1-1,0 0 0,2-2 1,-9 10 60,-1 47-41,-2-11-20,1-26 12,0 0-1,0 1 1,1-1-1,0 1 1,1-1-1,0 0 0,1 1 1,0-1-1,0 0 1,3 8-11,-4-16-1,0 1 0,0-1 0,0 0 0,0 1 0,0-1 0,0 0 0,0 0 0,1 0 0,-1 0 0,0 0 0,1 0 0,-1 0-1,1 0 1,-1 0 0,1-1 0,-1 1 0,1-1 0,0 1 0,-1-1 0,1 1 0,-1-1 0,1 0 0,0 0 0,-1 0 0,1 0 0,0 0 0,-1 0 0,1-1 0,0 1 0,-1 0 0,1-1 0,-1 1 0,1-1 0,0 0 0,-1 1 0,0-1 0,1 0 0,-1 0 0,1-1 1,4-1-5,0-1 0,-1-1 1,1 1-1,-1-1 0,0 0 0,-1 0 1,1 0-1,-1-1 0,0 0 5,15-27-57,-2 0-1,-1-2 1,9-31 57,-25 66 2,0 1-1,0-1 1,0 0 0,0 0-1,0 0 1,0 0-1,0 0 1,0 0 0,0 0-1,0 0 1,0 0-1,0 0 1,1 0 0,-1 0-1,0 1 1,0-1-1,0 0 1,0 0 0,0 0-1,0 0 1,0 0-1,0 0 1,0 0 0,0 0-1,0 0 1,0 0-1,0 0 1,0 0 0,0 0-1,1 0 1,-1 0-1,0 0 1,0 0 0,0 0-1,0 0 1,0 0-1,0 0 1,0 0 0,0 0-1,0 0 1,0 0 0,0 0-1,1 0 1,-1 0-1,0 0 1,0 0 0,0 0-1,0 0 1,0 0-1,0 0 1,0 0 0,0 0-1,0 0 1,0 0-1,0 0 1,0-1 0,0 1-1,0 0 1,0 0-2,4 15 58,3 33 2,-4-22-18,-1-20-41,-1-1 0,0 0 0,1 0 0,0 0 0,0 0 0,1-1 0,-1 1 0,1 0 0,0-1 0,1 0 0,-1 0 0,0 0 0,1 0 0,0 0 0,0-1 0,0 0 0,1 1 0,-1-2 0,1 1 0,-1 0 0,1-1 0,0 0 0,0 0 0,0 0 0,5 0-1,4 2-175,1-1 0,-1-1 0,1-1 1,0 0-1,-1 0 0,1-1 0,0-1 0,14-3 175,-8-3-399,-3-2 78</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5.754"/>
    </inkml:context>
    <inkml:brush xml:id="br0">
      <inkml:brushProperty name="width" value="0.2" units="cm"/>
      <inkml:brushProperty name="height" value="0.2" units="cm"/>
      <inkml:brushProperty name="color" value="#66CC00"/>
    </inkml:brush>
  </inkml:definitions>
  <inkml:trace contextRef="#ctx0" brushRef="#br0">122 299 40,'0'0'332,"0"0"-83,0 0-51,0 0-97,0 0-57,3-4-26,23-26-26,-17 22-12,-1-1 1,0 0-1,-1-1 0,0 1 0,0-2 1,-1 1-1,-1-1 0,3-6 20,-3 4-6,-2 1-1,1-1 1,-2 0 0,1 0-1,-2 0 1,0 0-1,0-1 1,-2 1 0,1 0-1,-2-6 7,2 18 11,-1 0 0,1 0 0,0 0 1,0 0-1,-1 0 0,1 0 0,-1 0 0,1 1 0,-1-1 0,1 0 0,-1 0 0,1 0 0,-1 0 0,0 0 0,0 1 1,1-1-1,-1 0 0,0 1 0,0-1 0,0 1 0,0-1 0,0 0 0,1 1 0,-1 0 0,0-1 0,0 1 1,-1 0-12,-1-1 10,0 1 0,0-1 0,-1 1 0,1 0 1,0 1-1,0-1 0,0 0 0,0 1 1,0 0-1,-1 0-10,-5 1 22,0 2 1,0-1-1,0 1 0,0 0 1,-7 6-23,7-5 42,1 2 1,0-1 0,0 1-1,0 1 1,-5 7-43,11-13 2,-1 1 0,1 0 0,0 0 0,1 1-1,-1-1 1,0 0 0,1 1 0,0-1 0,0 1 0,0-1-1,0 1 1,1-1 0,-1 1 0,1 0 0,0-1 0,0 1-1,0 0 1,1 2-2,0-5-4,-1 1 0,1-1-1,0 1 1,0-1-1,0 1 1,0-1 0,0 1-1,0-1 1,1 0-1,-1 0 1,0 0 0,1 1-1,-1-1 1,1-1 0,-1 1-1,1 0 1,-1 0-1,1 0 1,-1-1 0,1 1-1,0-1 1,0 1-1,-1-1 1,1 0 0,0 0-1,-1 0 1,2 0 4,57 2-120,-47-2 92,-7 0 25,0-1-1,0 0 1,0 0 0,0-1 0,0 0 0,0 0 0,0 0 0,0 0 0,-1-1 0,0 0 0,1 0 0,-1-1 0,1-1 3,-3 3 5,1-1 1,-1 1-1,0-1 1,0 0-1,0 0 0,0-1 1,-1 1-1,1 0 1,-1-1-1,0 0 1,0 0-1,0 1 1,0-1-1,-1 0 1,0 0-1,0 0 1,0-1-1,0 1 1,0-3-6,-1-12 115,1 28 29,-3 37-46,-13 69-16,6 0 0,4 69-82,5-182 5,0 0 1,0 0-1,0 0 1,0 0-1,-1 0 1,1 0-1,0 0 0,-1 0 1,0 0-1,1 0 1,-1 0-1,0 0 1,0 0-1,0-1 0,0 1 1,0 0-1,0-1 1,0 1-1,-1-1 1,1 1-1,-1-1 0,1 0 1,-1 1-6,-3 0 72,1 0-1,-1 0 1,0 0 0,0-1-1,0 1 1,0-1 0,-4 0-72,-33 11 133,35-9-131,1 0 0,-1-1 0,0 1 0,0-2 0,0 1-1,0-1 1,0 0 0,0 0 0,0-1 0,-1 0 0,0 0-2,5 0 1,0-1 0,1 1 0,-1-1 0,0 0 0,1 0 1,-1 0-1,1 0 0,-1 0 0,1-1 0,0 1 0,-1-1 0,1 0 1,0 1-1,0-1 0,0 0 0,0 0 0,0 0 0,1-1 0,-1 1 0,1 0 1,-1-1-1,1 1 0,0-1 0,0 1 0,0-1 0,0 0 0,0 1 0,1-1 1,-1-1-2,0-3 6,-1 0 0,1 0 0,0 0 0,1 0 1,0-1-1,0 1 0,1 0 0,-1 0 0,1 0 1,1-1-1,0 1 0,0 0 0,0 1 0,1-1 1,0 0-1,0 1 0,0-1 0,3-1-6,7-9-60,0 1-1,1 0 0,1 1 1,1 1-1,8-6 61,-16 13-36,32-29-458,-9 5-549</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6.318"/>
    </inkml:context>
    <inkml:brush xml:id="br0">
      <inkml:brushProperty name="width" value="0.2" units="cm"/>
      <inkml:brushProperty name="height" value="0.2" units="cm"/>
      <inkml:brushProperty name="color" value="#66CC00"/>
    </inkml:brush>
  </inkml:definitions>
  <inkml:trace contextRef="#ctx0" brushRef="#br0">189 26 768,'0'0'272,"0"0"-121,0 0 6,0 0 66,-19-5 28,-61-13-106,78 17-140,0 1-1,-1-1 1,1 1-1,-1 0 1,1 0-1,-1-1 1,1 2-1,0-1 1,-1 0-1,1 0 1,-1 1-1,1-1 1,-1 1-1,1 0 1,0 0-1,0 0 1,-1 0-1,1 0 1,0 0-1,0 1 1,0-1-1,0 1 1,0-1-1,0 1 1,1 0-1,-1 0 1,1 0-1,-1 0 1,0 1-5,-1 3 11,0 0 1,0 1-1,1-1 0,0 1 1,0 0-1,0 0 0,0 6-11,1-8 25,0 2-19,-1 0 1,1 0-1,1 0 0,-1 0 1,1 0-1,0 1 1,1-1-1,0 0 1,0 0-1,1 0 0,-1 0 1,2-1-1,-1 1 1,1 0-7,-1-3-5,0-1 1,1 0 0,0 1 0,-1-1-1,1 0 1,0 0 0,1-1 0,-1 1-1,0-1 1,1 1 0,-1-1 0,1 0-1,0 0 1,0-1 0,0 1 0,0-1-1,0 0 1,0 0 0,0 0 0,0 0 0,0-1-1,1 0 1,-1 0 0,2 0 4,3 1-6,0-1-1,0 0 1,0-1 0,0 0 0,0 0 0,0-1 0,0 0 0,0-1-1,-1 0 1,1 0 0,-1 0 0,0-1 0,0-1 0,0 1-1,-1-1 1,0-1 0,1 1 0,-2-1 0,1-1 0,-1 1-1,3-4 7,-5 9-130,-1 10 76,-1 17 19,-2-20 4,5 80-777,2-49-170</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07.061"/>
    </inkml:context>
    <inkml:brush xml:id="br0">
      <inkml:brushProperty name="width" value="0.2" units="cm"/>
      <inkml:brushProperty name="height" value="0.2" units="cm"/>
      <inkml:brushProperty name="color" value="#66CC00"/>
    </inkml:brush>
  </inkml:definitions>
  <inkml:trace contextRef="#ctx0" brushRef="#br0">24 192 680,'0'0'1078,"0"0"-846,15-4-339,-10 3 126,8-2-103,0-1 0,0 0-1,0-1 1,0 0 0,-1-1 0,6-3 84,-14 7-16,-1 0 0,0 0 0,0-1 0,0 1-1,0-1 1,-1 1 0,1-1 0,0 0 0,-1 0 0,0 0 0,0 0 0,0-1-1,0 1 1,-1-1 0,1 1 0,-1-1 0,0 1 0,0-1 0,0 0 0,0 1-1,-1-1 1,1 0 0,-1 0 0,0 0 0,0 0 0,-1 1 0,1-1 0,-1 0 0,0-2 16,0 3 23,-1 0 0,1 0 0,-1 0 0,0 0 0,1 1 0,-1-1 0,0 1 0,-1-1 0,1 1 0,0 0 0,-1 0 0,1 0 0,-1 0 0,0 0 0,1 0 0,-1 1 1,0 0-1,0-1 0,0 1 0,0 0 0,-1 0 0,1 1 0,0-1 0,0 1 0,-3-1-23,3 0 23,-1 1 0,1-1 0,-1 1 0,1 0 0,-1 0 0,1 0 0,-1 1 0,0-1 0,1 1 0,-1-1 0,1 1 0,0 1 0,-1-1 0,1 0 0,0 1 0,0-1 0,0 1 0,0 0 0,0 0 0,0 0 0,0 1 0,-2 2-23,0 3 17,0 1 0,0 1 0,1-1 0,1 1-1,-1-1 1,2 1 0,-1 0 0,1 0 0,1 0-1,0 1 1,0-1 0,1 0 0,0 0 0,1 3-17,-1-9-5,1 0 0,-1 1-1,1-1 1,0 0 0,0 1 0,0-1 0,0 0 0,1 0 0,0 0 0,0 0 0,0-1 0,0 1 0,1 0 0,-1-1 0,1 1 0,0-1 0,0 0-1,0 0 1,1 0 0,-1-1 0,1 1 0,-1-1 0,1 1 0,0-1 0,0 0 0,0-1 0,0 1 0,0-1 0,0 0 0,0 0 0,1 0 0,-1 0-1,4-1 6,9 0-159,0 0-1,0-2 0,-1 0 1,1-1-1,0-1 0,-1 0 1,0-1-1,0-1 0,0-1 1,-1 0-1,2-2 160,-14 8 8,-1-1 0,1 1 0,0 0 0,0 0 0,0 0 1,-1 0-1,1 0 0,0 1 0,0-1 0,0 1 0,0 0 0,0 0 0,0 0 0,2 1-8,-4-1 49,0 1 0,1 0 0,-1 0 0,0 0 0,0 0 0,0 0 0,0 1 0,0-1 0,0 0 0,0 0 0,-1 1 0,1-1 0,0 0 0,-1 1 0,1-1-1,-1 1 1,0-1 0,1 1 0,-1-1 0,0 1 0,0-1 0,0 1 0,0-1 0,0 1 0,0-1 0,0 1 0,-1 0-49,1-1 13,0-1 0,0 1 0,0 0-1,0-1 1,0 1 0,0-1 0,1 1 0,-1-1 0,0 1-1,0-1 1,0 1 0,1-1 0,-1 1 0,0-1 0,0 1-1,1-1 1,-1 0 0,0 1 0,1-1 0,-1 1 0,0-1-1,1 0 1,-1 1 0,1-1 0,-1 0 0,1 1 0,-1-1 0,1 0-1,-1 0 1,1 0 0,-1 1 0,1-1 0,-1 0 0,1 0-1,-1 0 1,1 0 0,-1 0 0,1 0 0,-1 0 0,1 0-1,0 0 1,-1 0 0,1 0 0,-1 0 0,1-1 0,-1 1-1,1 0 1,-1 0 0,1 0 0,-1-1 0,0 1 0,1 0-1,-1-1 1,1 1 0,-1 0 0,1-1 0,-1 1 0,0-1-1,1 1 1,-1-1-13,30-21 97,-7-1-285,-1 0 0,-1-1 0,-1-1 0,-2-1 0,0 0 0,13-28 188,-22 32-1418</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33.676"/>
    </inkml:context>
    <inkml:brush xml:id="br0">
      <inkml:brushProperty name="width" value="0.2" units="cm"/>
      <inkml:brushProperty name="height" value="0.2" units="cm"/>
      <inkml:brushProperty name="color" value="#66CC00"/>
    </inkml:brush>
  </inkml:definitions>
  <inkml:trace contextRef="#ctx0" brushRef="#br0">190 4 32,'0'0'116,"0"0"-13,0 0-5,0 0-44,0 0-20,8-4 1707,-29 4-1693,-38 2-84,56-1 37,0-1 0,0 1-1,0 0 1,0 0-1,0 0 1,0 0 0,0 1-1,0-1 1,1 1 0,-1-1-1,0 1 1,1 0 0,0 0-1,-1 1 1,1-1-1,-2 2 0,2 3-4,0 0 0,0 0 0,1 0-1,0 0 1,0 0 0,0 0 0,1 0-1,0 0 1,1 4 4,-1-3-43,0-6 44,1 0-1,-1-1 1,1 1-1,0 0 1,0 0-1,-1 0 0,1-1 1,0 1-1,0 0 1,1-1-1,-1 1 1,0-1-1,0 0 1,1 1-1,-1-1 1,1 0-1,0 1 0,34 23 21,-22-16-17,106 63-100,-119-70 95,1-1-1,0 1 0,-1 0 0,1 0 0,-1 0 0,1 0 1,-1 0-1,0 0 0,0 0 0,0 0 0,0 0 0,0 1 1,-1-1-1,1 0 0,0 1 0,-1-1 0,0 1 0,0-1 1,0 2 1,1-2 3,-1 0 1,0 0 0,0 0-1,0 0 1,-1 0 0,1 0-1,0-1 1,-1 1 0,1 0-1,-1 0 1,1 0 0,-1-1-1,0 1 1,0 0 0,0-1 0,0 1-1,0-1 1,0 1 0,0-1-1,-1 1 1,1-1 0,0 0-1,-1 1 1,1-1 0,-1 0-4,-23 9 26,-1 0-1,1-2 1,-15 3-26,28-9 11,0 1 0,0-1 0,-1-1-1,1 0 1,-1-1 0,1-1 0,0 1 0,-9-3-11,20 3-8,0-1 0,1 1 0,-1-1 0,0 1 0,0-1 0,0 1-1,1-1 1,-1 1 0,0-1 0,0 0 0,1 0 0,-1 1 0,1-1 0,-1 0 0,1 0 0,-1 1 0,1-1 0,-1 0 0,1 0 0,0 0 0,-1 0 0,1 0 0,0 0 0,0 0 0,0 0 0,0 0-1,0 0 9,-1-31-414,2 22 99,-1-11-576</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5.002"/>
    </inkml:context>
    <inkml:brush xml:id="br0">
      <inkml:brushProperty name="width" value="0.2" units="cm"/>
      <inkml:brushProperty name="height" value="0.2" units="cm"/>
      <inkml:brushProperty name="color" value="#66CC00"/>
    </inkml:brush>
  </inkml:definitions>
  <inkml:trace contextRef="#ctx0" brushRef="#br0">143 205 616,'0'0'484,"0"0"-190,0 0-106,0 0-36,0 0-38,0 0 0,-10-2-85,-32-7-22,41 9-6,0 0 0,-1 0 0,1 0 0,0 1 0,-1-1 0,1 0 0,0 0-1,-1 1 1,1-1 0,0 1 0,0-1 0,-1 1 0,1-1 0,0 1 0,0 0 0,0 0 0,0-1 0,0 1 0,0 0 0,0 0 0,0 0 0,0 0 0,0 0 0,1 0 0,-1 1 0,0-1 0,1 0 0,-1 0 0,1 0 0,-1 1 0,1-1 0,-1 0 0,1 1 0,0-1 0,0 1-1,-5 44 56,6-22-55,1 1-1,2-1 1,0 0-1,2 0 1,1-1-1,0 1 1,2-2-1,1 1 0,8 13 0,-10-17-5,-1-7 13,-1 1 0,0 0 0,-1 0 0,-1 1 0,0 0 0,-1 0 0,-1-1 0,1 4-8,-3-16 1,0 0 0,0 0-1,0 1 1,-1-1 0,1 0 0,0 0 0,0 0-1,-1 0 1,1 1 0,-1-1 0,1 0-1,-1 0 1,1 0 0,-1 0 0,1 0 0,-1 0-1,0 0 1,0-1 0,0 1 0,1 0-1,-1 0 1,0 0 0,0-1 0,0 1 0,0-1-1,-1 1 0,-1 0 1,0 0 0,0 0-1,0 0 1,0 0 0,-1-1 0,1 0-1,0 1 1,0-1 0,0-1-1,-3 1 0,-1-1-1,0 0-1,-1 0 0,1-1 1,0 0-1,1-1 0,-1 1 1,0-1-1,1 0 0,-4-3 2,6 3 4,0-1 0,0-1 1,1 1-1,-1 0 0,1-1 0,0 0 0,0 1 0,1-1 1,-1 0-1,1-1 0,0 1 0,0-3-4,1 5-6,0 1 0,0-1 0,1 0 0,-1 1 0,1-1 1,0 0-1,-1 0 0,1 1 0,0-1 0,1 0 0,-1 0 0,0 0 0,1 1 0,0-1 0,-1 0 0,1 1 0,0-1 0,0 1 1,1-1-1,-1 1 0,1-1 0,-1 1 0,1 0 0,0 0 0,-1 0 0,3-2 6,15-8-132,1 1 0,1 2 0,-1 0 0,2 0 0,-1 2 0,1 1 0,17-2 132,51-18-380,-89 25 397,1 1 0,-1 0 0,1-1 0,-1 1 0,0-1 0,1 1 0,-1-1 0,0 0 0,0 1 0,1-1 0,-1 0 0,0 0 0,0 0 0,0 0 0,0 0 0,0 0 0,0 0 0,0-1 0,0 1 0,-1 0 0,1 0 0,0-1 0,-1 1 0,1-1 0,-1 1 0,1 0 0,-1-1 0,0 1 0,0-1 0,0 1 0,1-1-17,-3 1 8,1 0 1,0 1-1,0-1 1,0 1 0,0-1-1,0 1 1,-1-1 0,1 1-1,0 0 1,0-1 0,-1 1-1,1 0 1,0 0-1,0 0 1,-1 0 0,1 0-1,0 0 1,-1 1 0,1-1-1,0 0 1,0 1-9,-33 6 41,31-4-34,0 0-1,-1 1 1,1-1-1,0 1 0,1-1 1,-1 1-1,1 0 1,-1 0-1,1 0 0,0 0 1,1 1-1,-1-1 1,1 1-1,0-1 0,0 2-6,-2 9 32,1 0 0,1 0 0,0 15-32,2-28-1,-1-1-1,0 0 0,1 1 0,-1-1 0,1 0 0,0 0 0,-1 0 1,1 1-1,0-1 0,0 0 0,-1 0 0,1 0 0,0 0 1,0 0-1,0-1 0,0 1 0,0 0 0,1 0 0,-1-1 0,0 1 1,0 0-1,0-1 0,1 1 0,-1-1 0,0 0 0,1 1 0,-1-1 1,0 0-1,1 0 0,-1 0 0,0 0 0,1 0 0,-1 0 1,0 0-1,1 0 0,-1-1 0,1 1 2,3 0-8,1-1-1,-1 0 1,1 0 0,-1 0 0,1 0-1,-1-1 1,0 0 0,0 0 0,2-1 8,-1-1 2,0 0-1,0 0 1,-1-1 0,1 0 0,-1 0 0,0 0 0,-1 0-1,1-1 1,-1 0 0,0 0 0,0 0 0,-1 0 0,0-1 0,0 0-1,-1 1 1,1-1 0,-1 0 0,-1-1-2,-1 7 56,0 1-21,0 34-21,0-24-11,0-1 0,1 1 0,0-1 0,0 1 0,1-1 0,0 1-3,-1-8 0,0 0 0,-1 0 0,1 0 1,0 0-1,0 0 0,0 0 0,0-1 0,0 1 1,1 0-1,-1-1 0,0 1 0,1-1 1,-1 1-1,1-1 0,0 0 0,-1 1 0,1-1 1,0 0-1,0 0 0,0 0 0,0 0 1,0-1-1,0 1 0,0-1 0,0 1 0,0-1 1,0 1-1,0-1 0,0 0 0,1 0 0,-1-1 0,-1 0-1,0 1 1,1-1 0,-1 0-1,0 0 1,1 0-1,-1 0 1,0 0-1,0-1 1,0 1-1,0 0 1,0-1 0,0 1-1,-1 0 1,1-1-1,0 1 1,-1-1-1,1 1 1,-1-1-1,1 1 1,-1-1-1,0 1 1,1-1 0,-1 0-1,0 1 1,0-2 0,4-46 535,17 56-648,-16-5 63,0 0 0,0 0 0,0 0 0,0-1 0,1 0-1,-1 0 1,0 0 0,1-1 0,-1 1 0,1-1 50,-4 0-13,-1 0-1,1 0 1,0 0 0,-1 0 0,1 0 0,0-1-1,-1 1 1,1 0 0,0-1 0,-1 1 0,1-1-1,-1 1 1,1-1 0,-1 0 0,1 0-1,-1 0 1,0 0 0,1 0 0,-1 0 0,0 0-1,0 0 1,0-1 0,1 1 0,-2 0-1,1-1 1,0 1 0,0 0 0,0-1 0,0 0-1,-1 1 1,1-1 0,-1 1 13,2-22 134,-2 18-85,0 0-1,0 0 0,1 0 1,-1 0-1,1 0 0,0 0 1,0 0-1,1 1 1,0-1-1,-1 0 0,2 1 1,0-3-49,-2 6-2,0 1 0,-1 0 0,1-1 0,0 1 0,-1 0 0,1 0 0,0 0 0,-1 0-1,1 0 1,0 0 0,0 0 0,-1 0 0,1 0 0,0 0 0,-1 0 0,1 0 0,0 0 0,-1 0 0,1 1 0,0-1 0,-1 0 0,1 0 0,0 1 0,-1-1 0,1 1 0,-1-1 0,1 0 0,-1 1 0,1-1 0,-1 1 0,1-1 0,-1 1 0,1 0 0,-1-1 0,1 1 2,14 21-93,-14-20 80,0 0 1,0 0 0,0 0-1,0 0 1,1 0-1,-1 0 1,0 0 0,1 0-1,0-1 1,-1 1-1,1-1 1,0 1 0,0-1-1,0 0 1,-1 1-1,1-1 1,1 0 0,-1 0-1,0 0 1,0-1-1,0 1 1,0 0 0,1-1-1,-1 0 1,0 1-1,1-1 1,0 0 12,-1-2 2,0 0 0,0 0 0,0 0 0,-1 0 0,1 0 0,-1 0 0,1 0 0,-1 0 0,0-1-1,0 1 1,0-1 0,0 1 0,0-1 0,-1 1 0,1-1 0,-1 1 0,0-3-2,1 4 4,14-100 419,-7 34-84,-7 92-229,-1 0 0,-3 23-110,-12 42 29,-3-1 1,-4-1-1,-7 9-29,25-74-5,3-19 6,1 1 0,-1-1 0,0 0-1,0 0 1,0 0 0,-1 0 0,1 0 0,-1-1 0,0 1 0,0 0 0,-2 1-1,3-4 32,1-20-76,0-15 38,1 0 0,2 0-1,1 0 1,2 0 0,1 1 0,2 0-1,1 0 1,1 1 0,2 1 0,4-7 6,-16 35-5,0 1 0,0-1 0,1 1 0,-1 0 0,0 0 0,1 0 0,0-1 0,-1 1 0,1 1 0,0-1 0,0 0 0,0 0 0,0 1 0,0-1 0,0 1 0,0 0 0,1-1 0,-1 1 0,1 0 0,-1 0 0,1 1 0,-1-1 0,1 0 0,-1 1 0,1 0 0,2-1 5,-4 2-2,0-1 0,0 1 0,0-1 0,0 1 0,0-1 0,0 1 0,0 0 0,0 0 0,0-1 0,0 1 0,0 0 0,0 0 0,0 0 0,0 0-1,-1 0 1,1 0 0,0 0 0,-1 0 0,1 0 0,-1 0 0,1 1 0,-1-1 0,0 0 0,1 0 2,8 33-3,-8-32 3,2 11 1,-1 0 0,0 1-1,-1-1 1,0 0 0,-1 1 0,-1-1-1,0 0 1,-1 1 0,0-1 0,-1 0 0,0 0-1,-1 0 1,-1-1 0,-1 4-1,-2-1 4,8-13-1,-1 0 0,0 0 1,0 0-1,0 0 0,0 0 0,0 0 1,-1-1-1,1 1 0,-1 0 0,1-1 1,-1 1-1,1-1 0,-1 1 0,0-1 1,0 0-1,-1 1-3,3-2 72,1-8-82,1 0-1,0 1 1,0-1 0,1 0 0,0 1-1,0 0 1,1-1 0,0 2-1,0-1 1,1 0 0,0 1 0,0 0-1,0 0 1,2-1 10,15-21-54,20-29-72,-2-2-1,-2-2 0,-4-2 0,-2-1 0,21-61 127,-50 114 52,0-1 0,0 1 0,-1 0 0,0-1 0,-1 0 0,0-4-52,-1 15 8,0 1-1,0-1 1,0 1 0,-1-1 0,1 1 0,0-1 0,0 1 0,0-1 0,0 1-1,0-1 1,-1 1 0,1 0 0,0-1 0,-1 1 0,1-1 0,0 1-1,0 0 1,-1-1 0,1 1 0,-1 0 0,1-1 0,0 1 0,-1 0 0,1 0-1,-1-1 1,1 1 0,-1 0 0,1 0 0,0 0 0,-1 0 0,1 0-1,-1-1 1,1 1 0,-1 0 0,1 0 0,-1 0 0,1 0 0,-1 0-1,1 0 1,-1 1 0,1-1 0,-1 0 0,1 0 0,-1 0 0,1 0 0,-1 1-1,1-1 1,0 0 0,-1 0 0,1 1-8,-27 14 25,18-4-30,0 0-1,0 1 0,1 0 1,0 0-1,1 1 0,1 0 0,0 0 1,0 1-1,2-1 0,0 1 0,0 0 1,0 6 5,-2 15 0,2 1 1,1-1-1,2 1 1,3 19-1,-2-47 5,1 1-1,0-1 1,1 1 0,-1-1 0,2 0-1,-1 0 1,1 0 0,1 0 0,-1 0-1,2 0 1,-1-1 0,3 3-5,-4-5-4,1-1 1,-1 0-1,1 1 0,1-1 1,-1-1-1,0 1 1,1-1-1,0 0 0,0 0 1,0 0-1,0-1 1,0 1-1,1-1 0,-1 0 1,1-1-1,-1 0 0,1 1 1,5-1 3,-2 0-17,0-1 1,0 1-1,0-2 1,0 1 0,0-1-1,0-1 1,0 0-1,0 0 1,0-1-1,-1 0 1,1 0 16,-4 1-13,-1-1-1,0 1 1,0-1 0,-1 0 0,1 0-1,-1 0 1,1 0 0,-1 0 0,0-1 0,0 0-1,0 0 1,-1 0 0,1 0 0,-1 0-1,0 0 1,0 0 0,-1-1 0,1 1-1,-1-1 1,0 1 0,0-1 0,0 0 13,-1 3-7,2-9 3,0 0 0,-1 0 0,-1 0 0,0-1 0,0-1 4,0 12 8,0-1 1,0 1-1,0-1 1,0 1-1,-1 0 1,1-1-1,0 1 1,0 0-1,-1 0 1,1-1-1,-1 1 0,1 0 1,-1 0-1,0-1 1,1 1-1,-1 0 1,0 0-1,0 0 1,0 0-1,0 0 1,0 0-1,0 0 0,0 0 1,0 1-1,0-1 1,0 0-1,-1 1 1,1-1-1,0 1 1,0-1-1,-1 1 1,1-1-1,0 1 1,-1 0-1,1 0 0,0-1 1,-1 1-1,1 0 1,0 0-1,-1 1 1,1-1-1,0 0 1,-1 0-1,1 1 1,0-1-1,-1 1 0,1-1-8,-2 2 2,1-1-1,-1 1 0,1 0 0,-1-1 0,1 1 0,-1 1 1,1-1-1,0 0 0,0 0 0,0 1 0,0-1 0,1 1 0,-1 0 1,1 0-1,-1-1 0,1 1 0,0 0 0,0 0 0,1 0 1,-1 0-1,0 3-1,-2 7-14,1 0 1,0 0 0,1 1-1,1 4 14,0-16-4,0-1 0,0 0 0,0 1 0,0-1 0,1 0-1,-1 1 1,0-1 0,1 0 0,-1 0 0,1 1 0,0-1 0,-1 0 0,1 0-1,0 0 1,-1 0 0,1 0 0,0 0 0,0 0 0,0 0 0,0 0 0,0 0-1,0-1 1,0 1 0,1 0 4,1 1-10,1-1 0,-1 1 0,1-1 1,0 0-1,-1 0 0,1 0 0,0-1 0,0 1 0,0-1 10,10 0-14,0 0-1,-1-1 1,1 0 0,12-4 14,-12 2-18,-4 1 4,-1 0 0,1 0 0,0 1 0,0 0 0,0 0 0,9 2 14,-16-1 7,-1 1 0,1-1 0,-1 1 0,1 0 0,-1 0 0,1 0 0,-1 0 0,0 1 0,1-1-1,-1 0 1,0 1 0,0 0 0,0-1 0,0 1 0,0 0 0,0 0 0,-1 0 0,1 0 0,-1 1 0,1-1-1,-1 0 1,0 1 0,0-1 0,0 0 0,0 1 0,0-1 0,-1 1 0,1 0-7,1 3 23,0 1 0,-1 0 1,0-1-1,0 1 0,0 0 0,-1 0 1,0-1-1,0 1 0,-1 0 0,0 0 1,0-1-1,0 1 0,-1 0 0,-1 1-23,2-4-20,-1-1-1,0 0 1,-1 1-1,1-1 1,-1 0-1,1 0 1,-1 0-1,0 0 1,0 0-1,0-1 1,0 0-1,-1 1 0,1-1 1,-1 0-1,1-1 1,-1 1-1,0 0 1,1-1-1,-1 0 1,0 0-1,0 0 1,0-1-1,-4 1 21,-26 2-791,3-3-185</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19.215"/>
    </inkml:context>
    <inkml:brush xml:id="br0">
      <inkml:brushProperty name="width" value="0.2" units="cm"/>
      <inkml:brushProperty name="height" value="0.2" units="cm"/>
      <inkml:brushProperty name="color" value="#66CC00"/>
    </inkml:brush>
  </inkml:definitions>
  <inkml:trace contextRef="#ctx0" brushRef="#br0">91 45 224,'0'0'227,"0"0"50,0 0 27,0 0-40,0 0 31,0-4-71,0-36 319,0 40-440,0 0-62,0 0-2,0 0-11,0 0 2,0 0 21,0 0-28,0 0-33,0 0 9,0 0-27,0 0 17,0 0-17,0 0 39,0 0 33,0 0 5,0 0-14,0 0-3,0 0-51,0 0 35,0 0-52,0 0 31,0 0-11,0 0 0,0 0 5,0 26-103,-2 45 158,-3 0 1,-3 0-1,-4-1 1,-2 0-1,-4 0-44,9-27-1,2 0 0,0 12 1,5-32 0,-3 34 95,4 45-95,1-76 5,0-25-20,0-1 43,0 0 31,0 0 49,0 0-3,0 0-69,0 0-41,0 0 29,0 0-56,0 0 57,0 0-29,0 0 24,0 0 57,0 0-38,0-16-42,4 4-535,-4-2 199,0-8-219</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3.475"/>
    </inkml:context>
    <inkml:brush xml:id="br0">
      <inkml:brushProperty name="width" value="0.2" units="cm"/>
      <inkml:brushProperty name="height" value="0.2" units="cm"/>
      <inkml:brushProperty name="color" value="#66CC00"/>
    </inkml:brush>
  </inkml:definitions>
  <inkml:trace contextRef="#ctx0" brushRef="#br0">78 4 88,'0'0'1119,"0"0"-592,0 0-311,0 0-38,0 0 48,4-4 709,-7 67-917,-3 0 0,-3-1 0,-3 1-18,-10 74 44,19-120-14,-10 91 83,-1 107-113,33-218 52,26-11 0,37-18-52,-36 13-52,38-9 52,-35 17-151,1 2 1,-1 2-1,1 3 0,0 1 1,5 3 150,-50 0-138,-1 0 0,0 0 0,0 1 0,0-1 0,0 1 0,1 0 0,-1 0 0,0 0 0,3 2 138,10 5-1123</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4.140"/>
    </inkml:context>
    <inkml:brush xml:id="br0">
      <inkml:brushProperty name="width" value="0.2" units="cm"/>
      <inkml:brushProperty name="height" value="0.2" units="cm"/>
      <inkml:brushProperty name="color" value="#66CC00"/>
    </inkml:brush>
  </inkml:definitions>
  <inkml:trace contextRef="#ctx0" brushRef="#br0">1 219 896,'0'0'895,"0"0"-354,0 0-234,0 0-195,0 0-50,0 0-32,1-4-56,1 2 22,1-1 1,-1 0-1,0 1 1,1 0 0,-1-1-1,1 1 1,0 0 0,0 0-1,0 1 1,0-1-1,0 1 1,0-1 0,0 1-1,1 0 1,-1 0 3,68-20 40,-30 10 23,3-4-38,-16 6-33,0-2 1,0 0-1,24-15 8,-50 25 5,0 0 0,-1-1 0,1 1 0,-1-1 0,1 0 0,-1 1 0,0-1 0,1 0 0,-1 0 0,0 0 0,0 0 0,0 0 0,-1 0-1,1 0 1,0 0 0,-1 0 0,1 0 0,-1 0 0,0-1 0,0 1 0,0 0 0,0-1-5,0 2 1,0-1 0,0 1-1,0-1 1,0 1 0,0-1 0,-1 1 0,1 0-1,0-1 1,-1 1 0,1 0 0,-1-1-1,0 1 1,1 0 0,-1 0 0,0-1 0,0 1-1,0 0 1,0 0 0,0 0 0,0 0 0,0 0-1,0 0 1,0 0 0,0 1 0,-1-1-1,1 0 1,0 1 0,-1-1 0,1 1 0,0-1-1,-1 1 1,1 0 0,-1-1-1,-9 0-8,0 0 0,1 1 0,-1 1 0,0-1 0,0 2 0,1-1 0,-1 1 0,1 1-1,-1 0 1,1 1 0,0 0 0,0 0 0,1 1 0,-1 0 0,1 1 0,0 0 8,2-1-2,0 1 1,0 0-1,1 0 0,0 1 0,0 0 1,1 0-1,0 0 0,0 0 1,1 1-1,0 0 0,0 0 1,1 0-1,-1 0 0,2 1 0,-1-1 1,2 1-1,-1-1 0,1 1 1,0 6 1,-1 13 11,2-1 1,0 1 0,4 15-12,-3-34-3,1 1 0,0-1 0,1 0 0,0 0 0,0 0 0,1 0 0,0-1 0,1 0 0,0 1 0,0-2 1,0 1-1,2 0 3,0 1-2,1-1 0,1 1 1,-1-2-1,1 1 0,1-1 1,0 0-1,-1-1 0,2 0 1,-1-1-1,1 0 0,7 2 2,-1-2 8,0-1-1,1-1 1,-1 0 0,1-1-1,-1-1 1,1-1-1,7-1-7,-20 1-90,-1-1 0,1 1 0,0-1-1,-1-1 1,1 1 0,-1-1 0,1 1 0,-1-1-1,0-1 1,0 1 0,1 0 0,-2-1 0,1 0-1,2-2 91,8-7-1072</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4.690"/>
    </inkml:context>
    <inkml:brush xml:id="br0">
      <inkml:brushProperty name="width" value="0.2" units="cm"/>
      <inkml:brushProperty name="height" value="0.2" units="cm"/>
      <inkml:brushProperty name="color" value="#66CC00"/>
    </inkml:brush>
  </inkml:definitions>
  <inkml:trace contextRef="#ctx0" brushRef="#br0">4 94 1304,'0'0'584,"0"18"-330,-2 36-173,0 2-53,2 0 1,3 0-1,3 6-28,-5-55 6,0-1 0,1 1-1,0 0 1,0-1 0,0 1-1,1-1 1,0 0-1,0 0 1,1 0 0,-1 0-1,1-1 1,1 0-1,-1 1 1,1-1 0,0-1-1,0 1 1,0-1 0,1 0-1,1 1-5,-6-5 18,1 1-1,-1-1 1,0 0 0,0 0-1,1-1 1,-1 1-1,0 0 1,1 0-1,-1 0 1,0-1 0,0 1-1,0-1 1,1 1-1,-1-1 1,0 1 0,0-1-1,0 0 1,0 0-1,0 1 1,0-1-1,0 0 1,0 0 0,0 0-1,-1 0 1,1 0-1,0 0 1,-1 0 0,1 0-1,0-1 1,-1 1-1,1 0-17,22-46 314,-19 37-271,26-61 247,8-36-290,-16 43 30,2 2 0,6-6-30,-23 48 5,-7 18-28,1 0 0,-1 0 0,1 0 0,-1 0 0,1 0 0,-1 0 0,1 0 0,0 0 0,0 0 0,0 0 0,0 0 0,1 0 0,-1 0 0,0 1 0,1-1 0,-1 1 0,1-1 0,0 1 0,-1-1 0,1 1 0,2-1 23,-3 3-61,0 0 0,0 0 0,1 0 0,-1 0 0,0 0 0,0 0 0,0 0 0,0 1 0,-1-1 0,1 0 0,0 1 0,0-1 0,-1 0 0,1 1 0,-1-1 1,1 1-1,-1-1 0,0 1 0,1-1 0,-1 1 0,0-1 0,0 1 61,2 5-218,9 23-454,-2 0-190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50.477"/>
    </inkml:context>
    <inkml:brush xml:id="br0">
      <inkml:brushProperty name="width" value="0.2" units="cm"/>
      <inkml:brushProperty name="height" value="0.2" units="cm"/>
      <inkml:brushProperty name="color" value="#008C3A"/>
    </inkml:brush>
  </inkml:definitions>
  <inkml:trace contextRef="#ctx0" brushRef="#br0">74 0 144,'0'0'183,"0"0"-21,0 0-58,0 0-18,0 0-42,0 0-15,0 14 49,-2 149 233,-6 0 0,-15 67-311,17-186 44,1 1-38,-1-1 0,3 2 0,0-2-6,-7-42-734,2-2 250</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5.397"/>
    </inkml:context>
    <inkml:brush xml:id="br0">
      <inkml:brushProperty name="width" value="0.2" units="cm"/>
      <inkml:brushProperty name="height" value="0.2" units="cm"/>
      <inkml:brushProperty name="color" value="#66CC00"/>
    </inkml:brush>
  </inkml:definitions>
  <inkml:trace contextRef="#ctx0" brushRef="#br0">1 550 88,'0'0'232,"0"0"-52,0 0 12,0 0-45,0 0 61,0 0-27,17-7-70,60-23-62,-70 28-33,-1-1 0,1 0 0,-1-1 0,0 1 0,0-1 0,0-1 0,-1 1 0,1-1 0,-1 0-1,0 0 1,0 0 0,-1-1 0,0 0 0,0 0 0,0 0 0,-1 0 0,1 0 0,-2-1 0,1 0 0,-1 1-1,0-1 1,0 0 0,-1 0 0,1 0 0,-2 0 0,1 0 0,-1-1 0,0 1 0,-1-3-16,0 8 8,1 1 0,-1-1 0,0 1 0,0-1 0,0 1 1,0 0-1,0 0 0,0-1 0,0 1 0,-1 0 0,1 0 0,0 0 1,-1 0-1,1 0 0,0 1 0,-1-1 0,1 0 0,-1 1 1,1-1-1,-1 1 0,0-1 0,1 1 0,-1 0 0,1-1 0,-1 1 1,0 0-1,1 0 0,-1 0 0,0 1 0,1-1 0,-1 0 0,1 1 1,-2-1-9,-2 1 7,0-1 0,0 1 0,0 0 0,0 1 0,1-1 0,-1 1 0,0 0 1,1 0-1,-1 0 0,-1 2-7,-1 3 4,0 0 0,1 0 1,0 1-1,0 0 0,1 0 1,0 0-1,0 0 0,1 1 1,0 0-1,1 0 0,-1 0 1,1 4-5,-2 7 16,2 1 0,0 0 0,1-1 0,1 1 0,1 2-16,0-19 4,0 1 0,0-1 0,1 0 0,-1 1-1,1-1 1,0 0 0,1 0 0,-1 0 0,1 0 0,-1 0 0,1 0 0,0 0 0,1 0 0,-1-1 0,1 1 0,-1-1 0,1 1 0,3 2-4,-1-3 4,0 1 0,0 0 1,1-1-1,-1 0 1,1 0-1,0-1 0,0 0 1,0 0-1,0 0 0,0 0 1,0-1-1,3 0-4,2 0-1,1 0-1,0-1 0,0 0 1,-1-1-1,1 0 1,0 0-1,-1-2 0,1 1 1,-1-2-1,0 1 1,0-2-1,0 1 1,10-7 1,-5 0-107,-1-1 0,0-1 0,-1-1 0,0 0 0,-1 0 1,-1-2-1,-1 1 0,7-12 107,3-9-16,-1 0 1,-2-1-1,7-23 16,-9 12 40,-1 0-1,-3-1 1,-1-1 0,-3 0 0,-2-7-40,-5 50-14,-1-20 464,-1 26-442,1 1-1,-1-1 1,1 1-1,0-1 0,-1 0 1,1 1-1,-1-1 1,1 1-1,-1-1 1,1 1-1,-1 0 1,0-1-1,1 1 1,-1 0-1,0-1 0,1 1 1,-1 0-1,0 0 1,1-1-1,-1 1 1,0 0-1,1 0 1,-1 0-1,0 0 1,0 0-1,1 0 1,-1 0-1,0 0 0,1 0 1,-1 0-1,0 1 1,1-1-1,-1 0 1,0 0-1,0 1-7,-2 1-1,-1-1 0,1 1 0,0 0 0,0 0 1,0 1-1,0-1 0,0 1 0,0 0 0,0-1 0,1 1 0,0 0 0,-1 0 0,1 1 0,0-1 0,1 0 0,-1 1 0,0 1 1,-26 66 74,15-21-46,2 0 0,3 1 0,1 0 0,3 0 0,3 0 0,1 1 0,7 43-28,-5-76-33,0-1 1,2 0 0,0 0-1,1 0 1,6 14 32,-7-24-29,-1 0-1,1 0 0,1 0 1,-1-1-1,1 0 0,0 1 1,1-2-1,0 1 0,0-1 1,0 0-1,1 0 0,0 0 1,1-1 29,10 6-534</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6.376"/>
    </inkml:context>
    <inkml:brush xml:id="br0">
      <inkml:brushProperty name="width" value="0.2" units="cm"/>
      <inkml:brushProperty name="height" value="0.2" units="cm"/>
      <inkml:brushProperty name="color" value="#66CC00"/>
    </inkml:brush>
  </inkml:definitions>
  <inkml:trace contextRef="#ctx0" brushRef="#br0">0 64 464,'0'0'1120,"0"0"-856,0 0-168,0 0-56,0 0 56,0 0-48,116-17 56,-68 7-72,-1 0-48,-4 5 40,-4-1-48,-1 2-24,1-2-280,-4 0-344</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7.529"/>
    </inkml:context>
    <inkml:brush xml:id="br0">
      <inkml:brushProperty name="width" value="0.2" units="cm"/>
      <inkml:brushProperty name="height" value="0.2" units="cm"/>
      <inkml:brushProperty name="color" value="#66CC00"/>
    </inkml:brush>
  </inkml:definitions>
  <inkml:trace contextRef="#ctx0" brushRef="#br0">0 0 1320,'0'0'664,"0"0"-400,0 0-248,0 0-16,0 0 81,9 116-73,-9-61 8,9-2 40,8-1-112,-10-6 64,6-9-16,-4-10-153,0-13-295,-5-10-568</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7.992"/>
    </inkml:context>
    <inkml:brush xml:id="br0">
      <inkml:brushProperty name="width" value="0.2" units="cm"/>
      <inkml:brushProperty name="height" value="0.2" units="cm"/>
      <inkml:brushProperty name="color" value="#66CC00"/>
    </inkml:brush>
  </inkml:definitions>
  <inkml:trace contextRef="#ctx0" brushRef="#br0">93 240 728,'0'0'778,"-9"-20"-260,-72-177 533,81 197-1045,0-1-1,-1 1 1,1-1-1,0 0 0,0 1 1,-1-1-1,1 1 1,0-1-1,0 0 1,0 1-1,0-1 0,0 1 1,0-1-1,0 0 1,0 1-1,0-1 1,0 0-1,0 1 0,0-1 1,1 1-1,-1-1 1,0 1-1,0-1 1,1 0-1,-1 1 0,0-1 1,1 1-1,-1-1 1,0 1-1,1-1 1,-1 1-1,1-1 0,-1 1 1,1 0-1,-1-1 1,1 1-1,-1 0 1,1-1-1,-1 1-5,3-1 2,0 1 0,-1 0 0,1-1 1,0 1-1,-1 0 0,1 0 0,0 1 0,-1-1 0,1 0 1,2 1-3,69 24-50,-68-23 72,53 22-89,-1 2 1,-2 3-1,-1 2 0,46 34 67,-74-46-34,-2 2-1,0 0 0,-1 2 0,-1 0 0,-1 2 0,-2 0 0,0 2 1,-2 0-1,0 1 0,4 12 35,-17-28-50,-1-1 0,0 1-1,0 0 1,-1 1 0,-1-1 0,1 10 50,-2-17-15,-1 0 0,1 0 1,-1 0-1,-1 0 0,1 0 1,0 0-1,-1 0 0,0 0 1,-1-1-1,1 1 0,-1 0 1,0 0-1,0-1 0,0 1 1,0-1-1,-1 0 0,0 0 0,-1 2 15,-9 5 13,0 0 0,0-1 0,-1 0 0,-1-1 0,1-1 0,-1-1 0,-13 5-13,-10 3 102,1-2 0,-33 6-102,37-13 81,0-2 0,0-1 0,0-1 0,-24-3-81,32 1 114,88-2-2069,-46 2 1205</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8.425"/>
    </inkml:context>
    <inkml:brush xml:id="br0">
      <inkml:brushProperty name="width" value="0.2" units="cm"/>
      <inkml:brushProperty name="height" value="0.2" units="cm"/>
      <inkml:brushProperty name="color" value="#66CC00"/>
    </inkml:brush>
  </inkml:definitions>
  <inkml:trace contextRef="#ctx0" brushRef="#br0">1 0 912,'0'0'496,"0"0"-217,0 0-52,0 0-69,0 0 2,0 8-140,-1 63 185,11 326 147,-10-394-394,5 27-68,-5-30 72,0 1 0,1 0 0,-1-1 0,0 1-1,0 0 1,1-1 0,-1 1 0,1 0 0,-1-1 0,0 1 0,1-1 0,-1 1 0,1-1-1,-1 1 1,1-1 0,-1 1 0,1-1 0,0 0 0,-1 1 0,1-1 0,-1 0 0,0 1-1,1-1 1,-1 0 0,1 0 0,0 0 0,-1 1 0,1-1 0,0 0 0,0 0 0,-1 0-1,1 0 1,0 0 0,-1 0 0,1-1 0,0 1 0,0 0 38,11-5-959</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8.794"/>
    </inkml:context>
    <inkml:brush xml:id="br0">
      <inkml:brushProperty name="width" value="0.2" units="cm"/>
      <inkml:brushProperty name="height" value="0.2" units="cm"/>
      <inkml:brushProperty name="color" value="#66CC00"/>
    </inkml:brush>
  </inkml:definitions>
  <inkml:trace contextRef="#ctx0" brushRef="#br0">0 89 912,'0'0'584,"0"0"-240,0 0-104,0 0-168,0 0 48,0 0-120,112-75 81,-73 67-57,4 2-32,-9 6 8,9 0 0,-13 0 0,0 8-24,-8 12-209,-22 16-407,8-3-184</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9.179"/>
    </inkml:context>
    <inkml:brush xml:id="br0">
      <inkml:brushProperty name="width" value="0.2" units="cm"/>
      <inkml:brushProperty name="height" value="0.2" units="cm"/>
      <inkml:brushProperty name="color" value="#66CC00"/>
    </inkml:brush>
  </inkml:definitions>
  <inkml:trace contextRef="#ctx0" brushRef="#br0">0 47 208,'0'0'240,"0"0"-80,0 0 72,0 0 24,0 0-56,0 0 24,0 0-48,69 19 64,-26-24-176,0-5 8,5-2-72,-5 5 16,0-1-16,4-2-24,-13 4-432,1-1-600</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29.563"/>
    </inkml:context>
    <inkml:brush xml:id="br0">
      <inkml:brushProperty name="width" value="0.2" units="cm"/>
      <inkml:brushProperty name="height" value="0.2" units="cm"/>
      <inkml:brushProperty name="color" value="#66CC00"/>
    </inkml:brush>
  </inkml:definitions>
  <inkml:trace contextRef="#ctx0" brushRef="#br0">198 128 904,'0'0'570,"0"0"-178,0 0-128,0 0-35,0 0-71,0 7-52,0 598-1447,0-604 67</inkml:trace>
  <inkml:trace contextRef="#ctx0" brushRef="#br0" timeOffset="1">125 101 976,'0'0'458,"0"0"-44,0 0-103,0 0-158,0 0-70,20-17-45,6-3-53,0 1 0,12-6 15,-32 22-2,1 0-1,0 0 1,0 0-1,0 1 1,1 1-1,-1-1 1,0 1-1,1 0 1,-1 1-1,1-1 1,-1 1-1,0 1 1,1 0-1,-1 0 1,6 2 2,-3-2-1,4 2 0,0 0 0,1 0 0,-2 2 0,1 0 0,0 0 0,-1 1 0,0 1 0,-1 0 0,1 1 0,5 5 1,-10-6 0,0-1 1,-1 1-1,1 0 1,-2 1-1,1 0 0,-1 0 1,0 0-1,-1 1 0,0-1 1,0 1-1,-1 1 0,0-1 1,-1 1-1,0-1 1,1 7-1,-1 4 4,0 0-1,-2 1 1,0-1 0,-2 1 0,0-1 0,-1 0 0,-1 1 0,-1-1 0,-1 0 0,-1 0 0,0-1 0,-2 0 0,0 0 0,-1-1 0,-1 0 0,0 0 0,-8 8-4,5-8 36,-1-1 0,-1 0 0,0-1 0,-1-1 0,-1 0 0,0-1 0,-1-1 0,-1 0 0,0-2 0,-1 0 0,1-1 0,-2-1 0,0-1-1,0-1 1,0 0 0,-1-2-36,-18 1-242,-1-1 0,1-2-1,-36-3 243,56 0-980</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31.325"/>
    </inkml:context>
    <inkml:brush xml:id="br0">
      <inkml:brushProperty name="width" value="0.2" units="cm"/>
      <inkml:brushProperty name="height" value="0.2" units="cm"/>
      <inkml:brushProperty name="color" value="#66CC00"/>
    </inkml:brush>
  </inkml:definitions>
  <inkml:trace contextRef="#ctx0" brushRef="#br0">0 281 176,'0'0'359,"22"0"-189,69-1-67,0-5 0,23-7-103,80-24 343,-43 6 39,67 0-382,63 15 324,101 15-324,-192 2 78,180 7-20,-194-2-76,-97-1 69,16 6-51,-20-2-38,37-2 38,495-6-1,-537 3-55,45 10 56,-44-5-60,51 0 60,159-6 13,0-13 0,162-29-13,-67-22 118,183-23 54,-256 50-1092,-289 31-18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4.492"/>
    </inkml:context>
    <inkml:brush xml:id="br0">
      <inkml:brushProperty name="width" value="0.2" units="cm"/>
      <inkml:brushProperty name="height" value="0.2" units="cm"/>
      <inkml:brushProperty name="color" value="#66CC00"/>
    </inkml:brush>
  </inkml:definitions>
  <inkml:trace contextRef="#ctx0" brushRef="#br0">1 1 280,'0'0'301,"0"0"-52,0 0-65,0 0-46,0 0 6,0 68 643,0 226-2076,0-294 743</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50.895"/>
    </inkml:context>
    <inkml:brush xml:id="br0">
      <inkml:brushProperty name="width" value="0.2" units="cm"/>
      <inkml:brushProperty name="height" value="0.2" units="cm"/>
      <inkml:brushProperty name="color" value="#008C3A"/>
    </inkml:brush>
  </inkml:definitions>
  <inkml:trace contextRef="#ctx0" brushRef="#br0">0 87 144,'0'0'195,"0"0"37,0 0-39,0 0-122,0 0-56,17-14-31,49-42 0,-65 54 15,1 1 0,-1-1 0,1 2 0,-1-2 1,2 1-1,-2-1 0,0 1 0,0 1 0,2-2 1,-2 2-1,1-1 0,1 1 0,-2-2 0,0 2 1,2 0-1,-1 0 0,-1 0 0,2 0 0,-2 0 1,2 0-1,-2 0 0,2 0 0,-1 0 1,-1 2-1,2-2 0,-2 0 0,1 1 0,1-1 1,-2 2-1,0-1 0,1-1 0,1 2 0,-2-1 1,0 1-1,1 0 0,-1-1 0,1 1 0,-1-1 1,0 1-1,1 0 0,-1 1 1,3 5 12,-1 1 1,2 1-1,-3-2 0,1 2 1,-1-1-1,0 1 0,0 6-12,-1-10 5,3 23 20,-1 1 0,-1-1 0,-2 1 0,0 0 1,-5 10-26,5-36 18,-1 0 1,0-1 0,-2 1-1,1 1 1,1-2 0,-2 0 0,2 0-1,-2 0 1,2 0 0,-2 1 0,0-1-1,0 0 1,0-1 0,0 1 0,1-2-1,-3 2 1,3-1 0,-1 0 0,-1-1-1,1 1 1,0-1 0,-1-1 0,1 2-1,-3-1-18,-8 4-20,1-2 1,-1 1-1,-1-1 0,0-2 0,-6-1 20,20 0-248,1-3-160</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4.941"/>
    </inkml:context>
    <inkml:brush xml:id="br0">
      <inkml:brushProperty name="width" value="0.2" units="cm"/>
      <inkml:brushProperty name="height" value="0.2" units="cm"/>
      <inkml:brushProperty name="color" value="#66CC00"/>
    </inkml:brush>
  </inkml:definitions>
  <inkml:trace contextRef="#ctx0" brushRef="#br0">152 39 312,'0'0'560,"0"0"-153,0 0-147,0 0-79,0 0-7,0 0 0,-1-6-86,-2-20-64,2 20-6,1 6-44,4 1 24,0 1-1,0-1 0,-1 1 0,1 0 0,0 1 0,-1-1 0,0 1 0,0-1 0,0 1 0,0 0 0,0 0 0,0 0 0,-1 1 1,1-1-1,-1 0 0,1 2 3,4 5-8,6 8 2,-1 1-1,0 0 1,-2 1 0,0 0 0,-1 1-1,-1 0 1,-1 0 0,-1 1 0,-1 0 0,0 0-1,-2 0 1,-1 1 0,-1-1 0,0 1-1,-3 14 7,1-28 4,-1-1-1,-1 0 1,1 0-1,-1-1 1,0 1-1,-1 0 1,0-1-1,0 0 1,0 0-1,-1 0 1,0 0-1,-1-1 1,1 0-1,-1 0 1,-1-1-1,1 1 1,-1-1-1,0 0 1,-7 3-4,-4 3 18,0 0 1,-1-2 0,-1 0 0,1-1-1,-1-1 1,-1-1 0,-5 1-19,17-5-26,-20 2 100,29-4-95,-1 0 0,0-1 0,1 1 0,-1 0 0,1 0 0,-1 0-1,1 0 1,-1 0 0,1-1 0,-1 1 0,1 0 0,-1 0 0,1-1-1,0 1 1,-1 0 0,1-1 0,-1 1 0,1-1 0,0 1 0,-1 0 0,1-1-1,0 1 1,-1-1 0,1 1 0,0-1 0,0 1 0,0-1 0,-1 1-1,1-1 1,0 1 0,0-1 0,0 1 0,0-1 0,0 0 0,0 1 0,0-1-1,0 1 1,0-1 0,0 1 0,0-1 0,0 1 0,1-1 0,-1 1 21,3-14-594</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5.482"/>
    </inkml:context>
    <inkml:brush xml:id="br0">
      <inkml:brushProperty name="width" value="0.2" units="cm"/>
      <inkml:brushProperty name="height" value="0.2" units="cm"/>
      <inkml:brushProperty name="color" value="#66CC00"/>
    </inkml:brush>
  </inkml:definitions>
  <inkml:trace contextRef="#ctx0" brushRef="#br0">77 33 424,'0'0'395,"0"0"-175,0 0-128,0 0 7,0 0-23,-12 9 8,-37 31-62,48-39-20,0 0 1,0-1-1,0 2 0,-1-1 0,1 0 0,0 0 0,1 0 0,-1 0 0,0 1 0,0-1 1,0 0-1,1 1 0,-1-1 0,1 1 0,-1-1 0,1 0 0,-1 1 0,1-1 0,0 1 1,0-1-1,0 1 0,0-1 0,0 1 0,0 0 0,0-1 0,0 1 0,1-1 0,-1 0 1,1 1-1,-1-1 0,1 1 0,-1-1 0,1 0 0,0 1 0,0-1 0,0 0 0,-1 1 1,1-1-1,0 0 0,1 1-2,2 2 4,1-1 0,-1 1 0,1 0 0,0-1 0,0 0 0,0 0 1,1-1-1,0 1-4,6 2 4,1-2-1,-1 1 1,1-2 0,1 0 0,-1 0 0,0-1 0,0-1-1,0 0 1,12-2-4,-23 1 3,0 0-1,0 0 1,1 0-1,-1 0 1,0-1-1,0 1 1,-1 0-1,1-1 0,0 0 1,0 0-1,-1 1 1,1-1-1,-1 0 1,0 0-1,1 0 1,-1 0-1,0-1 1,0 1-1,-1 0 0,1 0 1,0-1-1,-1 1 1,1 0-1,-1-1 1,0 1-1,1-1 1,-1 1-3,1-5 28,0 0 0,-1 0 0,0 0 0,0 0 0,0 0 0,-1 0 0,0 1 0,0-1 0,-1-2-28,0 6 19,1 0 0,-1-1 0,0 1 0,0 0 0,0 1 0,-1-1 0,1 0 0,-1 1-1,1-1 1,-1 1 0,0 0 0,0 0 0,0 0 0,0 0 0,0 0 0,0 1 0,-1-1 0,-1 0-19,-4-1-75,1 1 1,-1 0 0,0 0-1,0 1 1,1 0-1,-2 0 1,0 1 74,9 0-235,1 0-58,24 0-499,1-2 561</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5.841"/>
    </inkml:context>
    <inkml:brush xml:id="br0">
      <inkml:brushProperty name="width" value="0.2" units="cm"/>
      <inkml:brushProperty name="height" value="0.2" units="cm"/>
      <inkml:brushProperty name="color" value="#66CC00"/>
    </inkml:brush>
  </inkml:definitions>
  <inkml:trace contextRef="#ctx0" brushRef="#br0">1 44 168,'0'0'227,"0"0"6,0 0-23,0 0-60,0 0-66,0 17-6,-1-9-61,1 0 1,1 0 0,-1 0 0,1-1-1,1 1 1,0 0 0,0 0 0,0-1 0,1 0-1,0 1 1,1 1-18,-2-6 3,1 0 0,-1 0-1,1 0 1,-1 0 0,1-1 0,0 1-1,0-1 1,0 0 0,1 1 0,-1-1-1,1-1 1,-1 1 0,1 0 0,-1-1-1,1 0 1,0 0 0,0 0 0,0 0-1,-1-1 1,1 1 0,0-1 0,0 0-1,4 0-2,-3 0 6,1 0-1,-1-1 1,1 1-1,-1-1 1,1 0-1,-1 0 1,0-1-1,1 1 0,-1-1 1,0 0-1,0-1 1,0 0-6,-2 2 13,-1-1 0,0 0 0,0 0 0,1-1 0,-1 1 0,-1 0 0,1-1 1,0 1-1,0-1 0,-1 0 0,0 1 0,1-1 0,-1 0 0,0 0 0,0 0 0,-1 0 0,1 0 0,-1 0 0,1 0 1,-1 0-1,0 0 0,0-3-13,0-2 38,-1 0 0,1 0 0,-1-1 0,-1 1 0,0 0 0,0 0 1,0 0-1,-1 1 0,-1-4-38,3 9-22,0 0 1,-1 0-1,1 0 0,0 0 1,-1 0-1,1 0 1,-1 1-1,1-1 0,-1 1 1,0-1-1,0 1 1,0-1-1,1 1 0,-1 0 1,-1 0-1,1 0 0,0 0 1,0 0-1,0 1 1,0-1-1,-1 0 0,1 1 1,0 0-1,-1 0 1,1-1-1,0 1 0,-1 1 1,1-1-1,0 0 1,0 1-1,-1-1 0,1 1 1,0-1-1,0 1 1,0 0-1,-2 1 22,-8 6-427,3 1-113</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6.302"/>
    </inkml:context>
    <inkml:brush xml:id="br0">
      <inkml:brushProperty name="width" value="0.2" units="cm"/>
      <inkml:brushProperty name="height" value="0.2" units="cm"/>
      <inkml:brushProperty name="color" value="#66CC00"/>
    </inkml:brush>
  </inkml:definitions>
  <inkml:trace contextRef="#ctx0" brushRef="#br0">0 76 208,'0'0'369,"0"0"-210,0 0-136,0 0 4,5 9 10,4 10 4,-2 0 0,0 0 0,-1 0 0,-1 1 0,0-1 0,-2 1 0,0 0 0,-2 0 0,0 4-41,-1 55 200,0-78-65,0-1 34,0-31 294,1 14-460,1 0 0,1-1 0,0 1 1,1 0-1,1 0 0,1 1 0,0-1 0,1 2 0,1 0 0,1-1 0,0 1 0,1 1 1,0 0-1,0 0 0,2 1 0,0 0 0,0 1 0,2 0 0,-1 2 0,1-1 0,3 0-3,2 2-126,-18 9 95,-1 0 0,0 0 1,1-1-1,-1 1 1,1 0-1,-1 0 1,0-1-1,1 1 0,-1 0 1,1 0-1,-1 0 1,0 0-1,1 0 1,-1-1-1,1 1 1,-1 0-1,1 0 0,-1 0 1,1 0-1,-1 0 1,1 0-1,-1 1 1,0-1-1,1 0 0,-1 0 1,1 0-1,-1 0 1,1 0-1,-1 1 1,0-1-1,1 0 0,-1 0 1,0 1-1,1-1 1,-1 0-1,0 1 1,1-1-1,-1 0 0,0 1 1,1-1 30,-1 13-571</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7.366"/>
    </inkml:context>
    <inkml:brush xml:id="br0">
      <inkml:brushProperty name="width" value="0.2" units="cm"/>
      <inkml:brushProperty name="height" value="0.2" units="cm"/>
      <inkml:brushProperty name="color" value="#66CC00"/>
    </inkml:brush>
  </inkml:definitions>
  <inkml:trace contextRef="#ctx0" brushRef="#br0">142 0 216,'0'0'736,"0"0"-496,0 0-185,0 0-18,0 0 23,0 0 28,-1 15-17,-25 91 89,-27 70-160,-5 18 272,58-193-269,-1 0 0,1 0 1,-1 1-1,1-1 0,-1 0 0,1 1 0,0-1 0,-1 0 0,1 1 1,0-1-1,0 1 0,0-1 0,0 0 0,0 1 0,1-1 0,-1 0 1,0 1-1,1-1 0,-1 0 0,1 1 0,-1-1 0,1 0 0,0 0 1,-1 1-1,1-1 0,0 0 0,0 0 0,0 0 0,0 0 0,0 0 1,0 0-1,0 0-3,3 0 8,0 0 1,0 0 0,0 0 0,0 0-1,0-1 1,0 0 0,0 0-1,1 0 1,2-1-9,9 1 36,164 0-770,-153 0-26</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7.751"/>
    </inkml:context>
    <inkml:brush xml:id="br0">
      <inkml:brushProperty name="width" value="0.2" units="cm"/>
      <inkml:brushProperty name="height" value="0.2" units="cm"/>
      <inkml:brushProperty name="color" value="#66CC00"/>
    </inkml:brush>
  </inkml:definitions>
  <inkml:trace contextRef="#ctx0" brushRef="#br0">91 40 248,'0'0'245,"0"0"-23,0 0 67,0 0 7,0 0-117,0 0-80,-7 0-71,3 0-24,1 0-1,0 1 1,-1-1 0,1 1 0,0 0 0,-1-1 0,1 1 0,0 1 0,0-1-1,0 0 1,0 1 0,0 0 0,0 0 0,1 0 0,-1 0 0,0 0 0,1 0 0,0 0-1,-1 1 1,1 0 0,0-1 0,0 1 0,1 0 0,-1 0 0,1 0 0,-1 0-1,1 0 1,0 0 0,0 0 0,0 1 0,0-1 0,1 0 0,-1 3-4,0-1 2,-1 0 1,1 0-1,0 0 1,1 1-1,-1-1 1,1 0-1,0 1 1,0-1-1,1 0 1,0 0-1,0 1 1,0-1-1,1 1-2,-1-4 3,0 0 1,1 1-1,-1-1 1,1 0-1,0 0 1,0 0-1,0 0 1,0-1-1,0 1 1,0-1-1,0 1 1,1-1-1,-1 1 1,0-1-1,1 0 1,-1 0-1,1 0 1,-1-1-1,1 1 1,0-1-1,-1 1 0,1-1 1,0 0-1,-1 0 1,1 0-1,0 0-3,4 1 15,-1-1-1,1 0 1,0 0-1,-1-1 1,1 1-1,-1-1 1,0-1-1,6-1-14,-10 2 6,0 0-1,0-1 0,0 1 0,0-1 0,0 1 0,0-1 0,-1 0 0,1 0 1,-1 1-1,1-1 0,-1-1 0,0 1 0,1 0 0,-1 0 0,0 0 0,-1-1 0,1 1 1,0 0-1,-1-1 0,1 1 0,-1 0 0,1-1 0,-1 1 0,0-1 0,0 0-5,2-28 36,-1 0 0,-2 0 0,-1-11-36,1 41-25,1 0 0,0 0-1,0 0 1,0 0 0,-1 0-1,1 0 1,0 0 0,-1 0-1,1 0 1,-1 0-1,1 0 1,-1 0 0,1 0-1,-1 0 1,0 1 0,0-1-1,1 0 1,-1 0 0,0 1-1,0-1 1,0 1-1,0-1 1,1 1 0,-1-1-1,0 1 1,0-1 0,0 1-1,0 0 1,0-1 0,0 1-1,0 0 1,0 0-1,-1 0 1,1 0 0,0 0-1,0 0 1,0 0 0,0 0-1,0 1 1,0-1 0,0 0-1,0 0 1,0 1-1,0-1 1,0 1 0,0-1-1,1 1 1,-1-1 0,0 1-1,0 0 1,0 0 25,-5 8-867</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8.117"/>
    </inkml:context>
    <inkml:brush xml:id="br0">
      <inkml:brushProperty name="width" value="0.2" units="cm"/>
      <inkml:brushProperty name="height" value="0.2" units="cm"/>
      <inkml:brushProperty name="color" value="#66CC00"/>
    </inkml:brush>
  </inkml:definitions>
  <inkml:trace contextRef="#ctx0" brushRef="#br0">108 24 200,'0'0'799,"0"0"-451,0 0-232,0 0-48,0 0 69,0 0 10,-4-4-98,3 2-47,0 1 0,0-1 0,-1 1 0,1-1-1,-1 1 1,1 0 0,-1 0 0,0-1 0,1 1 0,-1 0-1,0 1 1,0-1 0,0 0 0,0 0 0,0 1-1,0-1 1,0 1 0,0 0 0,0-1 0,0 1 0,0 0-1,0 0 1,0 0 0,0 1 0,0-1 0,0 0-1,1 1 1,-1-1 0,0 1 0,0 0 0,0 0 0,0 0-1,0 0 1,1 0 0,-1 0 0,0 0 0,1 0 0,-1 1-1,1-1 1,0 0 0,-1 1 0,1-1 0,0 1-1,-1 1-1,-1 2 2,-1-1-1,2 1 0,-1 0 0,0 0 0,1 1 0,0-1 1,0 0-1,1 1 0,-1-1 0,1 1 0,0 0 0,1-1 1,-1 1-1,1 0 0,1-1 0,-1 1 0,1 0 0,-1-2 1,2 2-1,-1-1 0,1 1 0,-1-1 0,2 0 1,-1 1-1,0-1 0,1 0 0,0 0 0,0-1 0,1 1 1,-1-1-1,1 1 0,0-1 0,0 0 0,1-1 0,-1 1 1,1-1-1,-1 0 0,1 0 0,0 0 0,0-1 0,5 3-1,1-2-58,0 1 0,1-2 0,-1 1 0,0-2-1,0 1 1,0-2 0,1 1 0,0-1 0,-1-1-1,1 0 1,-1-1 0,0 0 0,1-1 0,3-2 58,13-6-754</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8.476"/>
    </inkml:context>
    <inkml:brush xml:id="br0">
      <inkml:brushProperty name="width" value="0.2" units="cm"/>
      <inkml:brushProperty name="height" value="0.2" units="cm"/>
      <inkml:brushProperty name="color" value="#66CC00"/>
    </inkml:brush>
  </inkml:definitions>
  <inkml:trace contextRef="#ctx0" brushRef="#br0">69 2 104,'0'0'451,"0"0"-114,0 0-122,0 0 18,0 0 1,0 0-112,0 0-120,0 0 0,0 0 0,0 0 0,0 0 0,0 0 0,0 0 1,1-1-1,-1 1 0,0 0 0,0 0 0,0 0 0,0 0 0,0 0 0,0 0 0,0 0 0,1 0 0,-1 0 0,0 0 0,0 0 0,0 0 0,0 0 0,0 0 0,1 0 0,-1 0 0,0 0 0,0 0 0,0 0 0,0 0 0,0 0 0,0 0 0,1 0 0,-1 0 0,0 0 0,0 0 0,0 0 0,0 0 0,0 0 0,0 0 0,1 0 0,-1 0 0,0 1 0,0-1 0,0 0 0,0 0 0,0 0 0,0 0 0,0 0 0,0 0 0,0 0 0,0 1 0,1-1 0,-1 0 0,0 0 0,0 0 0,0 0 1,0 0-1,0 1 0,0-1 0,0 0 0,0 0 0,0 0 0,0 0 0,0 0 0,0 0 0,0 1 0,0-1-2,-3 13 48,0 0 1,0-1 0,-1 1-1,-1-1 1,0 0-1,-2 4-48,-8 19 30,9-19-97,0 1 0,1-1 0,1 1 0,1 0 0,0 0 0,1 0 0,1 5 67,2-19-518,2-1-310</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0:48.834"/>
    </inkml:context>
    <inkml:brush xml:id="br0">
      <inkml:brushProperty name="width" value="0.2" units="cm"/>
      <inkml:brushProperty name="height" value="0.2" units="cm"/>
      <inkml:brushProperty name="color" value="#66CC00"/>
    </inkml:brush>
  </inkml:definitions>
  <inkml:trace contextRef="#ctx0" brushRef="#br0">246 10 408,'0'0'333,"0"0"-51,0 0-49,0 0-3,0 0-2,0 0-98,1-9-52,-8 11-76,1 1 0,-1 0-1,1 0 1,0 1 0,0 0 0,0 0 0,1 0 0,0 1-2,-15 9 15,-19 8 40,0-2 0,-16 4-55,16-7 13,39-17-20,2 19-17,7-7 20,0 0-1,1 0 0,1-1 1,-1 0-1,2-1 0,0 0 0,0-1 1,8 5 4,18 15 9,-15-13 2,-18-13-44,0-1 1,-1 1 0,1 0-1,-1 1 1,0-1-1,0 1 1,0 0-1,0 0 1,-1 0 0,0 0-1,0 1 1,3 4 32,-5 5-726</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50.988"/>
    </inkml:context>
    <inkml:brush xml:id="br0">
      <inkml:brushProperty name="width" value="0.2" units="cm"/>
      <inkml:brushProperty name="height" value="0.2" units="cm"/>
      <inkml:brushProperty name="color" value="#66CC00"/>
    </inkml:brush>
  </inkml:definitions>
  <inkml:trace contextRef="#ctx0" brushRef="#br0">249 169 24,'0'0'117,"0"0"14,-21-2 565,-29 1-446,48 0-226,-13 0 754,13 1-755,2 0-40,0 0 18,-31 0 55,10 4-67,1 1-1,0 1 1,0 1-1,1 1 1,-8 4 11,26-12 41,1 0-14,0 0-25,0 0-38,0 0-25,0 0 1,0 0 44,0 0 27,0 0 29,0 0 20,0 0-31,0 0-34,0 0 17,0 0-24,0 0 16,0 0-26,0 0 28,18-1 6,0-1-1,0-1 1,0-1 0,15-4-12,-13 2 10,1 1 0,0 2 0,15-2-10,380-31-101,-321 31 121,226-15 2,46-19-22,-294 28 30,0 3-1,38 2-29,-47 3 7,-1-3 0,6-3-7,-7 1 1,0 2 0,5 3-1,122-2-14,-55 1 41,70 9-27,-204-5 0,337 17-158,142-24 7,-474 47 295,1-4-130,-1 0 0,-2 1-1,-1-1 1,-2 1 0,-1 0 0,-3 3-14,-7 44-1,5-42 38,1-1 0,2 19-37,-1 60 7,1-54 6,2-1 0,4 6-13,-2 95-21,-1-166 68,0 0-14,0 0-13,0 0-49,0 0 35,0 0-31,0 0 45,0 0 28,0 0 8,0 0-28,0 0-28,0 0 32,-13 2-14,0 0-1,0-1 1,0-1 0,0-1-1,0 1 1,-9-3-18,-34-1 104,-538-25-9,319 11-64,77 3-9,-140-5-53,81 19-5,229 4 6,0 1 0,1 1 1,-1 2-1,-6 3 30,-72 15 3,41-18-9,-48-2 6,70-5-10,0 2-1,0 2 1,0 2 0,1 2 0,-13 4 10,21-2 7,-1-2 1,0-2-1,-1-1 1,-28 0-8,-147-6-37,89-1-75,23 16-1677,90-14 1236</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3.786"/>
    </inkml:context>
    <inkml:brush xml:id="br0">
      <inkml:brushProperty name="width" value="0.2" units="cm"/>
      <inkml:brushProperty name="height" value="0.2" units="cm"/>
      <inkml:brushProperty name="color" value="#008C3A"/>
    </inkml:brush>
  </inkml:definitions>
  <inkml:trace contextRef="#ctx0" brushRef="#br0">0 1 632,'0'0'528,"0"0"-268,0 0-129,0 0-94,10 2-58,-6-1 21,-1 1-1,1-1 1,-1 1-1,1-1 1,-1 1 0,1 0-1,-1 1 1,0-2 0,0 3-1,1-3 1,-1 2-1,-1 0 1,3 2 0,-2 2 9,1-3 0,-1 3 0,-1-1 0,1 0 0,-1 1-1,0-1 1,0 0 0,-1 1 0,1-1 0,0 5-9,6 47 84,-4 1-1,-1-2 1,-5 30-84,2-49 50,2-43-56,-1 0 0,0 2 1,1-2-1,-1 1 0,1 0 0,-1 0 0,2 1 0,-2-1 0,2 0 0,1-1 6,5-9-26,12-27 3,3-1 0,1 5 0,5-5 23,-20 28-9,1 2 0,1-3 0,0 3 0,0 1 0,2 0-1,-1-1 1,1 3 0,0-1 0,7-2 9,-19 12-2,-1-2-1,1 1 1,0 1-1,0-2 1,-1 2-1,2 0 1,-2-1-1,2 1 1,-1 0-1,-1 0 1,2 0-1,-2 0 1,2 0-1,-1 0 1,-1 0-1,2 0 1,-2 1-1,2-1 1,-2 0-1,1 2 1,1-2-1,-2 1 1,0 1-1,1-2 1,1 1-1,-2 1 1,1 0-1,-1-1 1,0 1-1,1-1 1,-1 1-1,1-1 1,-1 1-1,-1 0 1,1-1-1,1 1 1,-1 1-1,-1-1 1,2-1-1,-2 2 1,1-1-1,-1-1 1,0 3 2,4 11 10,-1 1 1,0 2 0,-2-3 0,1 3 0,-2 10-11,1-1 41,6 247 15,-7-273-56,0-1-1,0 0 0,0 2 1,0-2-1,0 1 1,0-1-1,0 0 0,0 2 1,0-2-1,0 0 0,0 2 1,0-2-1,0 0 0,0 1 1,0-1-1,0 2 0,0-2 1,0 0-1,0 1 0,2-1 1,-2 0-1,0 2 1,0-2-1,0 0 0,1 0 1,-1 2-1,0-2 0,0 0 1,1 0-1,-1 1 0,0-1 1,2 0-1,-2 0 0,0 0 1,1 2-1,-1-2 0,0 0 1,2 0-1,-2 0 1,0 0-1,1 0 0,-1 0 1,1 0-1,-1 0 0,0 0 1,2 0-1,-2 0 0,0 0 1,1 0-1,-1 0 0,0 0 1,2 0-1,-2 0 1,0 0-1,1-2 0,-1 2 1,0 0-1,1 0 0,-1 0 1,0-1-1,2 1 0,-2 0 1,0 0-1,1-2 1,26-27 23,14-54 3,-31 61-14,0-1 0,1 3 0,0-1 0,2 1 0,1 1 0,4-5-12,-17 22 2,-1 1 0,2 1 0,-2-2 0,1 2-1,-1-1 1,2 1 0,-1-2 0,-1 2 0,2 0 0,-2-1-1,1 1 1,0 0 0,1-2 0,-2 2 0,1 0-1,1 0 1,-2 0 0,1-2 0,0 2 0,1 0 0,-2 0-1,1 0 1,1 0 0,-1 2 0,-1-2 0,1 0-1,1 0 1,-1 0 0,-1 0 0,2 2 0,-1-2 0,-1 0-1,1 1 1,1-1 0,-2 2 0,1-2 0,-1 0-1,2 1 1,-1 1 0,-1-2 0,2 1 0,-2-1 0,0 2-1,1-2 1,-1 2 0,1-1-2,5 9 20,-2 1-1,0-2 1,1 2-1,-3-1 1,3 4-20,3 11 18,46 80-1000,-45-88-60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51.538"/>
    </inkml:context>
    <inkml:brush xml:id="br0">
      <inkml:brushProperty name="width" value="0.2" units="cm"/>
      <inkml:brushProperty name="height" value="0.2" units="cm"/>
      <inkml:brushProperty name="color" value="#008C3A"/>
    </inkml:brush>
  </inkml:definitions>
  <inkml:trace contextRef="#ctx0" brushRef="#br0">1 660 480,'0'0'200,"0"0"-38,0 0-29,0 0 16,0 0-30,14-8-87,3-3-37,-2 1 0,1-2 1,-1 1-1,1-4 0,-2 3 0,0-3 1,-1-1-1,-1 0 0,8-11 5,2-14-12,-3-3 0,-1-1 0,-1 1 0,-3-2 0,-2-1 0,0 1 0,-4-3 0,5-45 12,-13 92 3,0-1 1,1 0-1,-1 0 0,0-1 0,0 1 0,-1 0 1,1 0-1,0 0 0,-2 0 0,2-1 0,-1 1 1,0-2-4,1 5-5,-2-1 1,2 1-1,-1-2 1,1 2 0,-2-1-1,2 1 1,-1 0 0,0-2-1,1 2 1,-2 0-1,1-1 1,1 1 0,-2 0-1,1 0 1,1-2 0,-1 2-1,-1 0 1,2 0-1,-1 0 1,-1 0 0,1 0-1,1 0 1,-1 0 0,-1 2-1,2-2 1,-1 0 0,-1 0-1,2 0 1,-1 1-1,-1-1 1,2 0 0,-1 2-1,0-2 1,1 0 0,-2 1 4,-5 4 4,2 0 1,-2 1 0,1-1-1,0 1 1,1 1 0,0-1-1,0 2 1,1-2 0,-1 2 0,1 0-1,0-2 1,0 2 0,1 0-1,0 2 1,0-3 0,2 1-1,-2 2 1,2-2 0,-1 4-5,2 375 301,0-370-289,2-1 0,-1 0 0,2-1 0,0 1 0,2 10-12,-3-20-11,-1 0-1,2 0 0,-2 1 1,2-1-1,0 0 1,0-1-1,0 2 0,1-3 1,-1 1-1,1 1 0,0-1 1,0 0-1,1 0 1,3 2 11,-5-7-52,0 2 0,-1 0 0,1-2 0,1 0 0,-1 1 0,0-1 0,0 0 0,0 0 0,0 0 0,-1-1 0,3 1 52,4 0-122,14 0-270</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52.462"/>
    </inkml:context>
    <inkml:brush xml:id="br0">
      <inkml:brushProperty name="width" value="0.2" units="cm"/>
      <inkml:brushProperty name="height" value="0.2" units="cm"/>
      <inkml:brushProperty name="color" value="#66CC00"/>
    </inkml:brush>
  </inkml:definitions>
  <inkml:trace contextRef="#ctx0" brushRef="#br0">0 5 224,'0'0'160,"0"0"24,0 0-17,0 0 9,0 0-31,0 0-15,0-4 470,4 109-405,5 4-195,0-2 185,-5 4-185,-4 314-116,0-437-414</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14.753"/>
    </inkml:context>
    <inkml:brush xml:id="br0">
      <inkml:brushProperty name="width" value="0.2" units="cm"/>
      <inkml:brushProperty name="height" value="0.2" units="cm"/>
      <inkml:brushProperty name="color" value="#66CC00"/>
    </inkml:brush>
  </inkml:definitions>
  <inkml:trace contextRef="#ctx0" brushRef="#br0">47 48 72,'0'0'137,"0"0"-7,0 0-60,0 0-38,0 0-10,-9-4 1073,9-37-1055,0 38-41,0 6 1,0 21 21,-2 23 67,-2 0 0,-3 2-88,2-3 91,1 2 0,1 3-91,3-50 0,-1 43-189,-1-38 0,-3-26-29,0-4-354</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15.225"/>
    </inkml:context>
    <inkml:brush xml:id="br0">
      <inkml:brushProperty name="width" value="0.2" units="cm"/>
      <inkml:brushProperty name="height" value="0.2" units="cm"/>
      <inkml:brushProperty name="color" value="#66CC00"/>
    </inkml:brush>
  </inkml:definitions>
  <inkml:trace contextRef="#ctx0" brushRef="#br0">92 15 272,'0'0'331,"0"0"-98,0 0-47,0 0 71,0 0-6,0 0-91,0 0-148,0-1 0,0 0 1,0 1-1,0-1 0,0 0 1,1 1-1,-1-1 0,0 0 1,0 1-1,1-1 1,-1 1-1,1-1 0,-1 0 1,0 1-1,1-1 0,-1 1 1,1-1-1,-1 1 0,1 0 1,-1-1-1,1 1 0,0-1 1,0 1-13,12 0-4,-9-1 0,0 1 0,0-1 0,0 1-1,0 0 1,1 1 0,-1-1-1,0 1 1,0-1 0,0 1 0,0 0-1,0 1 1,-1-1 0,1 1-1,0 0 1,-1 0 0,1 0 0,-1 0-1,1 0 1,-1 1 0,0 0-1,2 2 5,4 6 0,-1 0-1,0 1 0,-1 0 0,0 0 0,0 1 0,-2 0 0,0 0 0,0 1 0,-1-1 1,-1 1-1,0 0 0,-1 0 0,0 0 0,-1 0 0,-1 1 0,-1-1 0,1 0 0,-3 9 1,1-18 7,0 0-1,0 1 0,0-1 1,-1 0-1,1 0 0,-1 0 1,0 0-1,-1-1 0,1 1 0,-1-1 1,0 0-1,0 0 0,0 0 1,-1-1-1,1 1 0,-1-1 1,-4 2-7,-5 3 24,0 0 0,-1 0 1,0-2-1,-1 0 1,-8 2-25,16-6-2,0 0-1,0 0 1,0-1 0,0 0 0,0-1 0,-1 0 0,1 0-1,0 0 1,0-1 0,0-1 0,-4 0 2,12 2-16,-1 0 1,1-1-1,-1 1 1,1 0-1,0 0 1,-1 0-1,1-1 1,0 1-1,-1 0 1,1-1-1,0 1 1,0 0-1,-1-1 1,1 1-1,0 0 1,0-1-1,0 1 1,-1 0-1,1-1 1,0 1-1,0-1 1,0 1-1,0 0 0,0-1 1,0 1-1,0-1 1,0 1-1,0 0 1,0-1-1,0 1 1,0-1-1,0 1 1,0 0-1,0-1 1,0 1-1,0-1 1,1 1-1,-1-1 16,4-3-1048</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15.880"/>
    </inkml:context>
    <inkml:brush xml:id="br0">
      <inkml:brushProperty name="width" value="0.2" units="cm"/>
      <inkml:brushProperty name="height" value="0.2" units="cm"/>
      <inkml:brushProperty name="color" value="#66CC00"/>
    </inkml:brush>
  </inkml:definitions>
  <inkml:trace contextRef="#ctx0" brushRef="#br0">52 1 176,'0'0'168,"0"0"21,0 0-18,0 0 41,0 0-34,0 0-37,0 36 191,-2 3-157,-2-1 0,-1 1 1,-5 11-176,2-8 23,2-1 1,1 1-1,2 17-23,3-58-45,0-1-57,-1 0-198,-7 0-184</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1.149"/>
    </inkml:context>
    <inkml:brush xml:id="br0">
      <inkml:brushProperty name="width" value="0.2" units="cm"/>
      <inkml:brushProperty name="height" value="0.2" units="cm"/>
      <inkml:brushProperty name="color" value="#66CC00"/>
    </inkml:brush>
  </inkml:definitions>
  <inkml:trace contextRef="#ctx0" brushRef="#br0">163 129 56,'0'0'515,"0"0"-206,0 0-126,0 0 54,0 0 85,0 0-33,0 0-76,0 0-107,0 0 3,0 0-58,2-20 121,2 10-195,0 0 0,0 0-1,-1 0 1,0 0 0,-1-1 0,0 1 0,-1-1 0,0-7 23,-1 17-5,-1 1 0,1-1 0,-1 1 0,1-1 1,-1 0-1,0 1 0,1-1 0,-1 1 0,0 0 0,1-1 1,-1 1-1,0-1 0,1 1 0,-1 0 0,0 0 1,0-1-1,0 1 0,1 0 0,-1 0 0,0 0 1,0 0-1,0 0 0,1 0 0,-1 0 0,-1 0 5,-29 0-102,24 0 43,0 0 56,1 1 1,0-1-1,-1 1 0,1 1 0,-1-1 0,1 1 1,0 0-1,0 1 0,0-1 0,0 1 0,1 0 1,-1 1-1,-3 2 3,5-3-5,1 0 1,-1 0 0,1 0-1,0 1 1,0-1-1,0 1 1,1 0-1,-1-1 1,1 1-1,0 0 1,0 1-1,0-1 1,1 0-1,-1 0 1,1 1 0,0-1-1,0 1 1,1-1-1,-1 1 1,1 1 4,3-1 2,0 0 1,0-1-1,0 1 1,1-1 0,-1 0-1,1 0 1,0 0-1,1 0 1,-1-1 0,1 0-1,-1 0 1,3 1-3,6 6-6,6 4-8,-8-6 12,-1 0-1,0 0 1,0 1 0,0 1-1,-1-1 1,0 1-1,-1 1 1,2 3 2,-10-11 2,1-1 0,0 1 1,-1 0-1,1-1 0,-1 1 1,0 0-1,0-1 1,0 1-1,0 0 0,-1 0 1,1-1-1,-1 1 0,1 0 1,-1-1-1,0 1 0,0-1 1,0 1-1,0-1 0,-1 1 1,1-1-1,-1 0 0,1 0 1,-1 0-1,0 0 0,0 0 1,0 0-1,0 0 0,0 0 1,-2 0-3,-4 5 25,0-1 0,0 0 0,0-1 0,-1 0 1,0 0-1,0-1 0,-7 2-25,14-5-52,0 0 0,1-1 0,-1 1 0,1 0 0,-1-1 0,0 0 0,1 1 0,-1-1 0,0 0 0,0 0 0,1 0 0,-1 0 0,0 0 0,1-1 0,-1 1 0,0 0 0,1-1 0,-1 1 0,0-1 0,1 0 0,-1 1 0,1-1 52,-1-8-646</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1.596"/>
    </inkml:context>
    <inkml:brush xml:id="br0">
      <inkml:brushProperty name="width" value="0.2" units="cm"/>
      <inkml:brushProperty name="height" value="0.2" units="cm"/>
      <inkml:brushProperty name="color" value="#66CC00"/>
    </inkml:brush>
  </inkml:definitions>
  <inkml:trace contextRef="#ctx0" brushRef="#br0">9 1 792,'0'0'392,"0"0"-89,0 0-108,0 0 13,0 0-8,0 5-103,-9 468-766,9-452-273</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2.228"/>
    </inkml:context>
    <inkml:brush xml:id="br0">
      <inkml:brushProperty name="width" value="0.2" units="cm"/>
      <inkml:brushProperty name="height" value="0.2" units="cm"/>
      <inkml:brushProperty name="color" value="#66CC00"/>
    </inkml:brush>
  </inkml:definitions>
  <inkml:trace contextRef="#ctx0" brushRef="#br0">1 147 8,'0'0'675,"0"0"-378,0 0-235,0 0-61,17-2 4,42-1 1,83-7-35,-124 8-50,0-1 0,0 0-1,-1-1 1,0-1 0,0-1-1,10-4 80,-25 10 32,-1-1-1,1 0 1,-1 1-1,0-1 1,1 0-1,-1 0 1,0 0-1,0 0 0,0 0 1,1 0-1,-1 0 1,0-1-1,0 1 1,-1 0-1,1 0 1,0-1-1,0 1 0,-1-1 1,1 1-1,-1-1 1,1 1-1,-1-1 1,1 1-1,-1-1 1,0 1-1,0-1-31,-2 1 27,1 1-1,-1 0 1,1 0-1,-1 0 1,0 0-1,1 0 1,-1 0 0,1 1-1,-1-1 1,1 1-1,-1-1 1,1 1 0,-1-1-1,1 1 1,-1 0-1,1 0-26,-2 2-3,1 0-1,0 0 0,0 0 1,0 1-1,0-1 0,1 1 1,0-1-1,-1 1 0,1-1 0,0 0 1,1 1-1,-1 0 0,1-1 1,0 1-1,-1 0 0,2 0 1,-1 0-1,0 0 0,1-1 0,0 1 1,0 0-1,0-1 0,0 1 1,0 0-1,1-1 0,0 0 1,-1 1-1,2-1 0,-1 0 1,0 0-1,0 0 0,1 0 0,0 0 1,-1-1-1,1 1 0,0-1 1,0 1-1,0-1 0,1 0 1,-1-1-1,1 1 0,-1 0 0,1-1 1,-1 0-1,1 0 0,0 0 1,-1 0-1,1-1 4,4 1-1,1 0 1,-1-1-1,0 0 1,0-1-1,1 0 1,-1 0-1,0-1 1,0 0-1,0 0 1,7-4 0,-13 5 5,1 0 1,-1 0-1,0-1 1,0 1-1,0-1 0,0 1 1,0-1-1,0 0 1,0 1-1,0-1 1,-1 0-1,1 0 1,-1 0-1,1-1 1,-1 1-1,0 0 1,0 0-1,0-1 1,0 1-1,0-1 1,-1 1-1,1-1 1,-1 1-1,0-1 1,1 1-1,-1-1 1,0 1-1,0-1 1,-1 1-1,1-1 1,-1 1-1,1-1 0,-1 1 1,0-1-1,0 1 1,0-1-1,-1-1-5,-4-5 12,0-2 0,-1 1 0,-1 0 0,0 1 0,0 0 0,0 0 0,-1 1 0,-1 0 0,1 1 0,-1 0 0,-1 0 0,-2-1-12,-14 3-799,24 5 520,-1 0-327</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2.642"/>
    </inkml:context>
    <inkml:brush xml:id="br0">
      <inkml:brushProperty name="width" value="0.2" units="cm"/>
      <inkml:brushProperty name="height" value="0.2" units="cm"/>
      <inkml:brushProperty name="color" value="#66CC00"/>
    </inkml:brush>
  </inkml:definitions>
  <inkml:trace contextRef="#ctx0" brushRef="#br0">1 121 240,'0'0'299,"0"0"-185,0 0-62,0 0-21,0 0 36,0 0 44,8 2-13,-3 0-81,0-1 0,-1 1-1,1 0 1,-1 0 0,1 0-1,-1 1 1,0-1 0,0 1-1,0 0 1,0 0 0,-1 1-1,1-1 1,-1 1 0,0-1-1,0 1 1,0 0 0,0 0-1,1 3-16,11 20 56,-9-18-33,0 1 0,-1 0 0,0 0 0,0 1 1,-1-1-1,0 1 0,-1 0 0,0 0 0,-1 0 0,0 3-23,-2-14 112,0 0 27,0 0 15,0-18 133,0 5-281,0 0 0,1 0 0,1 0 0,0 0 0,1 0 0,0 1 0,1-1 0,1 1 0,0 0 0,0 0 0,1 1 0,1-1 0,6-9-6,-5 9-50,5-7 72,0 1-1,2 0 1,0 0-22,-12 15-66,0-1 0,0 1-1,1 0 1,-1 0-1,1 0 1,0 0-1,0 1 1,0 0-1,0-1 1,1 1 0,-1 1-1,0-1 1,1 1-1,-1-1 1,1 1-1,0 1 1,0-1 66,8 1-807</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3.072"/>
    </inkml:context>
    <inkml:brush xml:id="br0">
      <inkml:brushProperty name="width" value="0.2" units="cm"/>
      <inkml:brushProperty name="height" value="0.2" units="cm"/>
      <inkml:brushProperty name="color" value="#66CC00"/>
    </inkml:brush>
  </inkml:definitions>
  <inkml:trace contextRef="#ctx0" brushRef="#br0">87 128 192,'0'0'143,"0"0"-45,0 0 8,0 0 138,0 0-64,0 0-63,16-4-69,50-12-20,-63 15-28,0 1 0,0-1-1,0 0 1,0 0-1,0 0 1,-1 0 0,1-1-1,0 1 1,0-1 0,-1 0-1,1 0 1,-1 0 0,0 0-1,0 0 1,1 0 0,-1 0-1,0-1 1,-1 1 0,1-1-1,0 0 1,-1 0-1,0 1 1,1-1 0,-1 0-1,0 0 1,-1 0 0,1 0-1,0 0 1,-1 0 0,0 0-1,1 0 1,-1 0 0,-1-1-1,1-1 1,-1 3 1,1 1 0,-1-1 0,1 1 0,-1-1 0,0 1 0,1 0 0,-1 0 0,0-1 0,0 1 0,0 0 0,0 0 0,0 0 0,-1 0 0,1 0 0,0 0 0,0 0 0,-1 0 0,1 1 0,0-1 0,-1 0 0,1 1 0,-1-1 0,1 1 0,-1-1 0,1 1 0,-1 0 0,1 0 0,-1 0 0,1 0 0,-2 0-1,-50-1-72,46 2 68,1 1 0,0 0 0,0 1 0,0-1 0,0 1 0,0 0 0,0 0 0,1 1 0,0 0 0,0 0 1,0 0-1,0 1 0,0-1 0,1 1 0,0 0 0,0 1 0,-1 1 4,-1 1 22,1-1 0,1 1 0,-1 0 0,1 0 1,1 1-1,0-1 0,0 1 0,0 0 0,1-1 0,0 1 0,1 0 0,0 3-22,1-10 3,1 0 0,-1 0 0,0 0 0,1 0 0,0 0 0,-1 0 0,1 0 0,0-1 0,0 1-1,0 0 1,0 0 0,1-1 0,-1 1 0,0-1 0,1 1 0,-1-1 0,1 0 0,-1 1 0,1-1 0,-1 0-1,1 0 1,0 0 0,0 0 0,0 0 0,-1-1 0,1 1 0,0-1 0,0 1 0,0-1 0,0 1 0,0-1 0,0 0-1,1 0-2,14 2-57,-1-1-1,1-1 1,0 0-1,0-1 58,7 0-238,8 0-205,-8 0-18</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3.705"/>
    </inkml:context>
    <inkml:brush xml:id="br0">
      <inkml:brushProperty name="width" value="0.2" units="cm"/>
      <inkml:brushProperty name="height" value="0.2" units="cm"/>
      <inkml:brushProperty name="color" value="#66CC00"/>
    </inkml:brush>
  </inkml:definitions>
  <inkml:trace contextRef="#ctx0" brushRef="#br0">174 480 280,'0'0'127,"0"0"98,0 0-58,0 0-10,0 0-49,0 0-42,2-12 7,6-35 28,-8 47-100,0-1 1,0 0-1,0 1 0,0-1 0,0 1 0,0-1 0,-1 1 1,1-1-1,0 1 0,0-1 0,0 0 0,-1 1 0,1-1 0,0 1 1,-1-1-1,1 1 0,0 0 0,-1-1 0,1 1 0,0-1 1,-1 1-1,1 0 0,-1-1 0,1 1 0,-1 0 0,1-1 1,-1 1-1,1 0 0,-1 0 0,1-1 0,-1 1 0,1 0 0,-1 0 1,0 0-1,1 0 0,-1 0 0,1 0 0,-1 0 0,1 0-1,-23 1 11,20-1-11,-3 0 5,-1 1-1,1 0 0,-1 1 0,1-1 0,0 1 1,0 0-1,0 1 0,0-1 0,0 1 1,0 0-1,1 1 0,-1-1 0,1 1 1,0 0-1,0 1 0,0-1 0,-3 6-4,4-6 3,0 0 0,1 0 0,0 1 0,0 0 1,0 0-1,0 0 0,1 0 0,0 0 0,0 0 0,0 0 0,1 1 0,-1-1 0,1 1 0,1-1 0,-1 1 0,1 0 0,0-1 0,0 1 0,0-1 0,1 1 0,0 0-3,0-4-6,1 0-1,-1 1 1,0-1-1,1 0 0,-1 0 1,1 0-1,0 0 1,0 0-1,0 0 0,0 0 1,0-1-1,0 1 1,0-1-1,1 1 0,-1-1 1,1 0-1,-1 0 0,1 0 1,-1 0-1,1 0 1,-1-1-1,1 1 0,0-1 1,-1 0-1,1 0 1,1 0 6,1 1-16,0-1-1,0 0 1,1 0 0,-1 0 0,0 0 0,0-1 0,0 0 0,0 0-1,0-1 1,0 1 0,0-1 0,0 0 0,3-3 16,-2 1-30,0-1 1,-1 0-1,0 0 1,0-1-1,0 0 0,-1 0 1,0 0-1,0 0 1,-1 0-1,1-1 1,-1 0-1,-1 1 0,1-1 1,-1 0-1,-1 0 1,2-5 29,1-17 49,-2 1 1,0-1-1,-2-22-49,0-11 177,2-20 21,9-118 60,-10 191-36,0 12-93,0 25-57,-2 48-44,-10 60 94,1-37-31,5 1 1,8 99-92,-2-190-28,1 0 0,0 0 0,1 0-1,-1 0 1,2-1 0,-1 0 0,4 6 28,9 23-799,-14-26 264</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51.962"/>
    </inkml:context>
    <inkml:brush xml:id="br0">
      <inkml:brushProperty name="width" value="0.2" units="cm"/>
      <inkml:brushProperty name="height" value="0.2" units="cm"/>
      <inkml:brushProperty name="color" value="#008C3A"/>
    </inkml:brush>
  </inkml:definitions>
  <inkml:trace contextRef="#ctx0" brushRef="#br0">24 168 0,'0'0'163,"0"0"-27,0 0-36,0 0-19,0 0 63,0 0-71,0 5-23,0 5-42,-1-8-5,1-1 0,0 1 1,0 0-1,0-1 0,-2 2 0,2-1 0,0-1 1,2 1-1,-2 0 0,0-1 0,0 1 0,0-1 1,1 1-1,-1 0 0,0-1 0,1 1 0,-1-1 1,2 1-1,-2-1 0,1 1 0,1 0 0,-2-1 1,1 1-1,0-1 0,1 1 0,-1-2 0,-1 2 1,2-1-1,-1-1 0,0 2 0,1-2 0,-1 1 0,1-1 1,-1 2-1,0-2 0,1 0 0,-1 1 0,1-1 1,-1 0-1,2 0-3,3 2 11,1 0 1,0-2-1,-1 0 0,1 0 1,0 0-1,-2 0 0,2-2 1,-1 2-1,1-2 1,0-1-1,-1 2 0,-1-2 1,2 1-1,-1-3-11,-3 4 7,0-3 1,1 3-1,-1-2 0,0 0 1,0-1-1,-2 1 0,2 0 1,0 0-1,-2-2 0,2 2 0,-2 0 1,1-3-1,1 3 0,-2-2 1,-1 0-1,1 2 0,1-1 1,-1-1-1,-1 2 0,0-2 1,0 0-1,2 0 0,-2 2 1,-2-3-8,4 0 5,-4-2 1,2 0-1,0 0 1,-1 0-1,-1 2 1,1-2-1,0 0 1,-2 1-1,1-1 1,-3-5-6,3 10 8,1 1 1,-2-1-1,2 0 1,-2 0-1,2 1 1,-2-1 0,0 1-1,0-1 1,0 2-1,2-1 1,-2 0-1,0 1 1,0-1-1,0 1 1,0-1-1,1 2 1,-1-1-1,0-1 1,-1 2-1,1 0 1,0 0 0,0 0-1,-1 0 1,0 0-9,-2 0-25,1 0 1,0 0 0,0 2-1,-1-2 1,0 1 0,2 1-1,-1-1 1,-1 2 0,2-1 0,-2 1-1,3 0 1,-1 1 0,-2-1-1,2 0 1,0 0 0,-1 2-1,3-2 1,-3 2 0,1-1-1,1 1 1,0 0 0,-4 5 24,6-2-444,1-3-39</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5.568"/>
    </inkml:context>
    <inkml:brush xml:id="br0">
      <inkml:brushProperty name="width" value="0.2" units="cm"/>
      <inkml:brushProperty name="height" value="0.2" units="cm"/>
      <inkml:brushProperty name="color" value="#66CC00"/>
    </inkml:brush>
  </inkml:definitions>
  <inkml:trace contextRef="#ctx0" brushRef="#br0">238 70 96,'0'0'401,"0"0"-40,0 0-199,0 0-94,0 0-4,0 0 44,-10-9 43,4 3-144,1 1 37,0 0 1,0 0 0,0 0-1,-1 1 1,0 0 0,1 0 0,-1 1-1,-1-1 1,1 1 0,0 0 0,-1 1-1,0 0 1,1 0 0,-1 0-1,-6 0-44,8 2 1,0 1 0,0 0 0,1 0-1,-1 0 1,0 0 0,0 1-1,1 0 1,-1 0 0,1 0-1,-1 1 1,1-1 0,0 1-1,0 0 1,0 0 0,0 0 0,1 1-1,-1 0 1,1-1 0,0 1-1,0 0 1,0 0 0,1 1-1,-1-1 1,1 0 0,0 1 0,1 0-1,-1-1 1,1 1 0,-1 0-1,2 0 1,-1 0 0,0 0-1,1 0 1,0 0 0,0 0-1,0 0 1,1 0 0,0-1 0,0 1-1,0 0 1,0 0 0,1 0-1,0-1 1,0 1 0,0-1-1,2 3 0,6 6-9,1 0-1,0-1 0,1-1 0,0 0 1,1-1-1,0 0 0,0 0 0,5 0 10,-1 2 1,0 0 0,0 0 0,-1 2 0,13 14-1,-29-28-1,1 1 0,0-1 1,-1 1-1,1-1 1,-1 1-1,1 0 0,-1-1 1,0 1-1,1 0 0,-1-1 1,0 1-1,1 0 0,-1-1 1,0 1-1,0 0 0,0 0 1,1-1-1,-1 1 0,0 0 1,0 0-1,0 0 0,0-1 1,0 1-1,-1 0 1,1 0-1,0-1 0,0 1 1,0 0-1,-1 0 0,1-1 1,0 1-1,-1 0 0,1-1 1,0 1-1,-1 0 0,1-1 1,-1 1 0,-2 2 4,0-1 0,0 0 0,0 0 0,0-1 0,0 1 0,0-1 0,0 1 1,-1-1-1,1 0 0,-1 0-4,-12 3 45,0 0 0,-1-1 0,-13 0-45,14-2 38,-46 0 72,60-1-119,0 0-1,-1 0 1,1 0 0,0-1-1,-1 1 1,1-1 0,0 0 0,0 1-1,-1-1 1,1 0 0,0 0 0,0 0-1,0-1 1,0 1 0,0 0-1,1-1 1,-1 1 0,0-1 0,1 0-1,-1 1 1,0-3 9,1 4-15,1-1 0,0 1-1,-1-1 1,1 1 0,0-1 0,0 1-1,0-1 1,-1 1 0,1-1 0,0 0-1,0 1 1,0-1 0,0 1 0,0-1-1,0 1 1,0-1 0,0 0-1,0 1 1,1-1 0,-1 1 0,0-1-1,0 1 1,0-1 0,1 0 0,-1 1-1,0-1 1,0 1 0,1-1 0,-1 1-1,1 0 1,-1-1 0,0 1 0,1-1-1,-1 1 1,1 0 0,-1-1 0,1 1-1,-1 0 1,1-1 0,-1 1 0,1 0-1,0 0 16,25-6-430,-19 5 336,29-5-347,-2 0 16</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6.883"/>
    </inkml:context>
    <inkml:brush xml:id="br0">
      <inkml:brushProperty name="width" value="0.2" units="cm"/>
      <inkml:brushProperty name="height" value="0.2" units="cm"/>
      <inkml:brushProperty name="color" value="#66CC00"/>
    </inkml:brush>
  </inkml:definitions>
  <inkml:trace contextRef="#ctx0" brushRef="#br0">156 146 40,'0'0'69,"0"0"-66,0 0 22,31-21 470,-24 16-466,0 0 0,0 0 0,-1 0 0,1-1 0,-1 0 0,3-4-29,-8 9 4,0 0 0,0 0 1,0 0-1,-1 0 0,1-1 0,0 1 0,0 0 0,-1 0 0,1-1 1,-1 1-1,1 0 0,-1-1 0,0 1 0,1 0 0,-1-1 0,0 1 1,0 0-1,0-1 0,0 1 0,0-1 0,0 1 0,0 0 0,0-1 1,-1 1-1,1-1 0,-1 1 0,1 0 0,-1-1 0,1 1 0,-1 0 1,0 0-1,1 0 0,-1-1 0,0 1 0,0 0 0,0 0 0,0 0 1,0 0-1,0 0 0,0 1 0,-1-1 0,1 0 0,-1 0-4,-6-4 13,-2 1 1,1 0-1,0 1 0,-1-1 0,1 2 0,-1-1 0,0 2 0,0-1 1,0 1-1,0 1 0,0 0 0,0 0 0,-2 1-13,6-1 10,1 1 0,0 0 0,0 0 0,0 1 0,0-1-1,0 1 1,1 0 0,-1 1 0,0-1 0,1 1 0,-1-1 0,1 2-10,1-2 1,1 0 1,0 1 0,-1-1-1,1 1 1,0 0 0,1-1-1,-1 1 1,0 0 0,1 0 0,0 0-1,-1 0 1,1 0 0,1 0-1,-1 0 1,0 1 0,1-1-1,-1 0 1,1 0 0,0 4-2,0-4-4,0 4 9,0 0 0,0 0 0,0 0 0,1 0 0,0 0 0,1 0 1,0 1-6,-1-6 3,1 1 1,-1-1-1,1 1 0,-1-1 1,1 0-1,0 0 1,0 1-1,0-1 1,0-1-1,0 1 1,1 0-1,-1 0 1,0-1-1,1 0 1,0 1-1,-1-1 1,1 0-1,1 0-3,7 3-33,0 0-1,0-1 0,0 0 0,0-1 1,1 0-1,4-1 34,-13 0-3,0-1 0,-1 1 0,1-1 0,0 0 0,-1 0 0,1 0 0,0-1 0,-1 1 0,1-1 0,-1 1 0,1-1 1,0 0-1,-1 0 0,0 0 0,1 0 0,-1 0 0,0-1 0,1 1 0,-1-1 0,0 0 0,0 1 0,0-1 0,0 0 0,-1 0 0,1 0 0,0 0 0,-1-1 0,0 1 0,1-1 3,4-17 34,-3 10-41,1 0 0,-1 0 0,1 0 0,1 0 0,0 1 0,3-4 7,-7 11-2,-1 30 68,1 0 0,4 17-66,-4-36 5,1-1 0,-1 0-1,2 0 1,-1 0 0,1 0 0,0-1 0,1 1 0,0-1-1,0 1 1,1-1 0,0 0-5,-3-5-1,0 0 0,0 0 1,0 0-1,1 0 0,-1-1 0,1 1 0,0-1 0,-1 1 1,1-1-1,0 0 0,0 0 0,-1 0 0,1 0 1,0-1-1,0 1 0,0-1 0,0 0 0,0 0 1,0 0-1,1 0 1,-2 0-1,0 0-1,0 0 1,0-1 0,0 1 0,0-1 0,0 1 0,0-1 0,0 1-1,-1-1 1,1 0 0,0 0 0,0 0 0,-1 0 0,1-1 0,0 1 0,-1 0-1,1-1 1,-1 1 0,1-1 0,-1 1 0,0-1 0,0 1 0,0-1-1,0 0 1,0 0 0,0 0 0,0 0 0,-1 0 1,41-150 71,-35 143 35,0 22-56,2 31-12,-7-38-20,2 12 7,6 36 25,-8-52-47,-1 0-1,1 0 1,-1 0 0,1 0 0,0 0 0,0 0-1,0 0 1,0 0 0,0-1 0,0 1-1,0 0 1,1-1 0,-1 1 0,0-1-1,1 1 1,0-1 0,-1 0 0,1 0 0,0 1-1,1-1-2,-1 0 6,-1-1 0,1 0 0,0 0-1,-1 0 1,1 0 0,0-1 0,-1 1 0,1 0-1,0-1 1,-1 1 0,1-1 0,-1 0 0,1 1-1,-1-1 1,1 0 0,-1 0 0,1 0-1,-1 0 1,0 0 0,0 0 0,1 0 0,-1 0-1,0-1 1,0 1 0,0 0 0,0-1 0,-1 1-1,1-1 1,0 1 0,0-1 0,-1-1-6,26-64 139,-16 37-175,0 3-5,-2 10 82,0 42 2,-5-7-34,-2-10-7,-1-1 0,1 0 0,1 1 0,0-1 0,0 0 0,0 0 0,1 0 0,0 0 0,0 0 0,0-1 0,1 0 0,0 1-1,2 0-1,-5-6 0,0 0 1,0 0-1,0 0 0,1 0 0,-1 0 0,0-1 0,1 1 0,-1 0 0,1-1 0,-1 1 0,1-1 0,-1 0 0,1 1 0,-1-1 0,1 0 0,-1 0 0,1 0 0,-1 0 0,1 0 0,-1 0 0,1 0 0,-1-1 0,1 1 0,-1 0 0,1-1 0,-1 1 0,1-1 0,1-1-1,-1 0 0,1 0-1,0 0 1,-1-1 0,1 1-1,-1-1 1,0 1 0,0-1-1,0 0 1,0 0 0,-1 0-1,1-1 2,4-8-5,0-1-1,-2 0 0,1 0 0,-2-1 0,2-8 6,1 7-20,-1 31-18,2 3 22,-6-16-22,1-1 1,0 1 0,0 0-1,0-1 1,1 1-1,-1-1 1,0 0 0,1 0-1,-1 0 1,1 0-1,0 0 1,0-1 0,0 1-1,0-1 1,0 1 0,0-1-1,0 0 1,0-1-1,0 1 1,1 0 0,-1-1-1,0 0 1,0 1-1,1-2 1,-1 1 0,0 0-1,0 0 1,1-1 37,18 1-591</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7.883"/>
    </inkml:context>
    <inkml:brush xml:id="br0">
      <inkml:brushProperty name="width" value="0.2" units="cm"/>
      <inkml:brushProperty name="height" value="0.2" units="cm"/>
      <inkml:brushProperty name="color" value="#66CC00"/>
    </inkml:brush>
  </inkml:definitions>
  <inkml:trace contextRef="#ctx0" brushRef="#br0">22 252 104,'0'0'780,"0"0"-428,0 0-133,0 0-142,0 0 46,0 0 40,-1-15-43,1 13-111,-4-48-3,1 40-18,3 39 3,2 92 103,1-50-62,-3-1 0,-3 0 0,-7 33-32,5-246-412,4 113 414,3 0 0,0 1 0,2-1 0,1 1 0,1 0 1,1 0-1,2 1 0,1 0 0,1 0 0,6-8-2,-15 33-2,0 0 0,0 0 0,1 0 0,-1 0 0,1 0 0,0 0 0,-1 1-1,1-1 1,0 1 0,1 0 0,-1 0 0,0 0 0,1 0 0,-1 1 0,1-1 0,0 1 2,-3 0 1,1 1 0,-1 0 0,0 0 0,1 0-1,-1 0 1,1 0 0,-1 0 0,0 0 0,1 0 0,-1 1 0,1-1 0,-1 0 0,0 1 0,0-1 0,1 1 0,-1 0 0,0-1 0,0 1-1,1 0 1,-1 0 0,0-1 0,0 1 0,0 0 0,0 0 0,0 0 0,-1 1 0,1-1 0,0 0 0,0 0 0,-1 0 0,1 1 0,0-1-1,-1 0 1,0 0 0,1 1 0,-1-1 0,0 1 0,1-1 0,-1 0 0,0 1 0,0-1 0,0 0 0,0 1-1,2 21 23,0-1 0,-2 1 1,0-1-1,-4 17-23,3-27 18,0-1 1,-1 0-1,-1 0 0,0 0 0,-1-1 1,0 1-1,0-1 0,-1 0 0,-1 0 1,-2 3-19,50-65-264,-29 40 240,-1-2 0,-1 0 0,0 0 0,-1-1 0,-1 0 0,0-1 1,-1 0-1,-1 0 0,-1-1 0,0 0 0,0-4 24,1-20 123,-2-1-1,0-42-122,-8 78 223,-2 12-127,-5 15-80,2 7-14,1 1-1,1 0 1,2 0-1,1 1 1,1-1-1,1 1 1,2 3-2,-1-26 0,1 0-1,-1 0 1,1-1 0,1 1 0,-1 0-1,1-1 1,0 1 0,0-1 0,1 1-1,0-1 1,0 0 0,0 0 0,1 0 0,0-1-1,0 1 1,1-1 0,-1 0 0,1 0-1,0 0 1,1-1 0,-1 0 0,1 0 0,-1 0-1,1-1 1,0 0 0,1 0 0,-1 0-1,1-1 1,-1 0 0,1 0 0,-1 0-1,1-1 1,0 0 0,0-1 0,0 0 0,0 0-1,-1 0 1,1 0 0,0-1 0,0-1-1,2 0 1,-4 1-6,1-1-1,0-1 0,0 1 0,-1-1 0,0 0 0,1 0 0,-1-1 1,0 0-1,-1 0 0,1 0 0,-1 0 0,0-1 0,0 1 0,0-1 0,0 0 1,-1 0-1,0-1 0,0 1 0,0-1 0,-1 1 0,0-1 0,0 0 1,0 0-1,-1 0 0,0 0 0,0 0 0,0 0 0,-1 0 0,0 0 1,0 0-1,-1-1 0,0 1 0,0 0 0,0-1 7,1 6 4,-1 0 0,1 0 0,0 1 0,0-1 1,-1 0-1,1 0 0,-1 1 0,1-1 0,0 0 0,-1 1 0,1-1 0,-1 0 0,0 1 1,1-1-1,-1 1 0,1-1 0,-1 1 0,0-1 0,0 1 0,1-1 0,-1 1 0,0 0 0,0-1 1,1 1-1,-1 0 0,0 0 0,0 0 0,1 0 0,-1-1 0,0 1 0,0 0 0,0 0 1,0 0-1,1 1 0,-1-1 0,0 0 0,0 0 0,0 0 0,1 1 0,-1-1 0,0 0 0,0 1 1,1-1-1,-1 0 0,0 1 0,1-1 0,-1 1 0,0-1 0,1 1 0,-1 0 0,1-1 1,-1 1-1,1 0 0,-1-1 0,1 1 0,-1 0 0,1-1 0,0 1 0,-1 0 0,1 0 0,0 0 1,0-1-1,0 1 0,-1 1-4,0 1 0,0 1 1,0-1-1,1 0 1,-1 1-1,1 0 1,-1-1-1,1 1 1,0-1-1,0 1 1,1-1-1,-1 1 1,1 0 0,0-1-1,0 0 1,0 1-1,0-1 1,1 1-1,-1-1 1,1 0-1,0 0 1,0 0-1,0 0 1,0 0-1,0-1 1,1 1-1,-1 0 1,1-1-1,3 2-7,0-1 0,0 0 1,0 0-1,0 0 0,1-1 0,-1 0 1,1 0-1,0-1 0,0 1 1,-1-2-1,1 1 0,0-1 0,6 0 7,0 0-18,30-1 6,-41 1 17,0 0 0,0 0 1,0-1-1,0 1 0,-1-1 0,1 1 0,0-1 0,0 0 0,-1 1 0,1-1 0,0 0 0,-1 0 1,1 0-1,-1-1 0,1 1 0,-1 0 0,0-1 0,0 1 0,1-2-5,-2 22 202,1-16-208,-1 0 0,0 0 0,1 0 0,-1 0 0,-1 0 0,1 0 0,0-1 0,-1 1 0,1 0 0,-1 0 0,0 2 6,-18 19-300,-6-4-339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8.578"/>
    </inkml:context>
    <inkml:brush xml:id="br0">
      <inkml:brushProperty name="width" value="0.2" units="cm"/>
      <inkml:brushProperty name="height" value="0.2" units="cm"/>
      <inkml:brushProperty name="color" value="#66CC00"/>
    </inkml:brush>
  </inkml:definitions>
  <inkml:trace contextRef="#ctx0" brushRef="#br0">1 1 216,'0'0'485,"0"0"-178,0 0-91,0 0-38,0 0 86,0 0-95,0 83 66,0 286-59,2-355-382,1-11-248,-1-10 95,-1-12-44</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8.927"/>
    </inkml:context>
    <inkml:brush xml:id="br0">
      <inkml:brushProperty name="width" value="0.2" units="cm"/>
      <inkml:brushProperty name="height" value="0.2" units="cm"/>
      <inkml:brushProperty name="color" value="#66CC00"/>
    </inkml:brush>
  </inkml:definitions>
  <inkml:trace contextRef="#ctx0" brushRef="#br0">9 134 288,'0'0'172,"0"0"-28,-1-16 70,-2-8-112,-1-64 504,6 87-599,0 0 0,0 1 1,0-1-1,0 0 0,1 1 0,-1 0 1,0-1-1,1 1 0,-1 0 1,0 0-1,1 0 0,-1 0 1,0 1-1,1-1-7,3 0 11,31 0-78,-13-1 108,0 1 0,0 1 0,14 3-41,-32-4-63,0 2-1,1-1 1,-1 1-1,-1 0 1,1 0-1,0 0 1,0 1-1,-1 0 1,0 0-1,1 1 1,-1-1-1,-1 1 0,1 0 1,0 0-1,-1 1 1,0 0 63,6 8-535</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9.313"/>
    </inkml:context>
    <inkml:brush xml:id="br0">
      <inkml:brushProperty name="width" value="0.2" units="cm"/>
      <inkml:brushProperty name="height" value="0.2" units="cm"/>
      <inkml:brushProperty name="color" value="#66CC00"/>
    </inkml:brush>
  </inkml:definitions>
  <inkml:trace contextRef="#ctx0" brushRef="#br0">1 16 32,'0'0'208,"0"0"-48,0 0 208,0 0-48,0 0-48,0 0-200,124 2-8,-89-8-64,-14 2 0,1 0-48,-9 4-96,13-2-104,-9 1-224</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29.719"/>
    </inkml:context>
    <inkml:brush xml:id="br0">
      <inkml:brushProperty name="width" value="0.2" units="cm"/>
      <inkml:brushProperty name="height" value="0.2" units="cm"/>
      <inkml:brushProperty name="color" value="#66CC00"/>
    </inkml:brush>
  </inkml:definitions>
  <inkml:trace contextRef="#ctx0" brushRef="#br0">0 237 440,'0'0'305,"0"0"-140,0 0-85,0 0 72,0 0 32,0 0-46,0 4-55,18 379 252,-15-358-261,-2-27 55,-2-42-60,-4-117-79,7-25 10,-2 170 5,1 0 0,1 1 0,1-1 0,0 1-1,0-1 1,2 1 0,0 0 0,1 1-1,0-1 1,1 1 0,1 0 0,0 1-1,1 0 1,7-9-5,-14 20 0,0 0-1,0 0 1,0 0-1,0 0 1,0 0-1,1 0 1,-1 0-1,1 1 0,-1-1 1,1 1-1,0 0 1,-1 0-1,1 0 1,0 0-1,0 0 1,0 1-1,0-1 1,0 1-1,0 0 1,-1 0-1,1 0 1,0 0-1,0 0 1,0 1-1,0-1 1,0 1-1,0 0 1,0 0-1,-1 0 1,1 0-1,0 1 1,-1-1-1,1 0 1,-1 1-1,1 0 1,4 4 4,0-1 0,0 1 1,-1 1-1,0-1 0,0 1 0,0 0 0,-1 1 1,0-1-1,-1 1 0,1 0 0,-1 0-4,0 1 14,0-1 0,-1 1 0,0 0-1,0 0 1,-1 0 0,0 0 0,-1 1 0,0-1-1,0 1 1,-1-1 0,0 1-14,-1-6 6,0 1 1,0-1-1,0 1 1,0-1-1,-1 0 1,0 1-1,0-1 1,0 0 0,0 0-1,-1 0 1,0-1-1,1 1 1,-1-1-1,-1 1 1,1-1-1,0 0 1,-1 0-1,0 0 1,1-1-1,-1 0 1,0 1-1,0-1 1,-2 0-7,-61 23 2,61-24-16,1 1 0,0-1 0,-1-1 0,1 1 0,-1-1 0,1 0-1,0 0 1,-1 0 0,1-1 0,-1 0 0,1 0 0,-1 0 14,-7-12-414,11-4-578</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28.848"/>
    </inkml:context>
    <inkml:brush xml:id="br0">
      <inkml:brushProperty name="width" value="0.2" units="cm"/>
      <inkml:brushProperty name="height" value="0.2" units="cm"/>
      <inkml:brushProperty name="color" value="#66CC00"/>
    </inkml:brush>
  </inkml:definitions>
  <inkml:trace contextRef="#ctx0" brushRef="#br0">1 1 88,'0'0'276,"0"0"-84,0 0-49,0 0-54,0 0-10,0 0-44,0 0 5,0 0 5,0 0 52,0 0 53,0 0-1,0 0 39,0 0-28,0 0 9,0 0-59,0 0 2,0 0-46,0 0 6,0 0 11,0 0-33,0 0-12,0 0-15,0 0-38,0 0 10,0 0-18,0 0 6,0 0 8,0 0 7,0 0 28,0 0-5,0 0-30,0 0 22,0 0-36,0 0 23,0 0-13,35 0 10,-18 2 16,0 0-1,0 2 1,0 0-1,0 1 0,-1 0 1,6 4-13,3 1 1,0-1 0,1-1 0,1-2 0,-1 0 0,1-2 0,26 1-1,38-2-49,40-5 49,-15-1-64,280 19 79,-216-1 21,-143-14-63,-1 2 0,0 1-1,19 6 28,-50-9-129,-1 0 0,1-1 0,0 1 0,0-1 0,-1 0 0,1 0-1,0-1 1,-1 0 0,1 0 0,0 0 0,-1 0 0,1 0-1,3-2 130,5-5-341</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0.125"/>
    </inkml:context>
    <inkml:brush xml:id="br0">
      <inkml:brushProperty name="width" value="0.2" units="cm"/>
      <inkml:brushProperty name="height" value="0.2" units="cm"/>
      <inkml:brushProperty name="color" value="#66CC00"/>
    </inkml:brush>
  </inkml:definitions>
  <inkml:trace contextRef="#ctx0" brushRef="#br0">35 3 128,'0'0'405,"0"0"-60,0 0-77,0 0 5,0 0-53,0 0-57,0-1-161,0 1 0,0 0 0,0 0 0,0 0 0,0 0 0,0 0 0,0 0 0,-1 0 1,1-1-1,0 1 0,0 0 0,0 0 0,0 0 0,0 0 0,-1 0 0,1 0 0,0 0 0,0 0 1,0 0-1,0 0 0,0 0 0,-1 0 0,1 0 0,0 0 0,0 0 0,0 0 0,0 0 0,-1 0 0,1 0 1,0 0-1,0 0 0,0 0 0,0 0 0,0 1 0,-1-1 0,1 0 0,0 0 0,0 0 0,0 0 1,0 0-1,0 0 0,0 0 0,0 0 0,0 1 0,-1-1 0,1 0 0,0 0 0,0 0 0,0 0 1,0 0-1,0 1 0,0-1 0,0 0 0,0 0 0,0 0 0,0 0-2,34 38-71,1-2-1,2-1 0,14 7 72,-44-36-56,-3-4 44,0 1-1,-1-1 1,1 1-1,-1 0 1,0 1-1,0-1 1,0 0-1,2 3 13,-5-6-13,0 0 25,0 0 15,0 0-14,2 1-17,-1-1 1,1 1-1,0 0 0,0 0 0,0 0 1,-1 0-1,1 0 0,0 0 1,-1 0-1,1 0 0,-1 1 0,0-1 1,1 1-1,-1-1 4,2 2-13,-1 0 1,1-1-1,0 0 0,-1 0 0,1 0 1,0 0-1,1 0 0,-1 0 0,3 1 13,69 2-805,-73-4 773,-2-1 42,0 0 28,0 0 56,0 0 11,0 0 7,0 0-39,0 0-13,0 0 0,0 0-45,0 0-46,0 0 16,0 0 7,0 0 3,-2 0 12,-3 0-6,-1 0 0,1 1 0,0 0 0,-1 0 0,1 0 0,-1 1 0,1 0 0,0 0 0,-5 3-1,-22 7-36,-3-5 107,1 2 1,0 2-1,0 1 0,1 1 1,1 2-1,-30 18-71,61-29-423,1-4 51</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5.265"/>
    </inkml:context>
    <inkml:brush xml:id="br0">
      <inkml:brushProperty name="width" value="0.2" units="cm"/>
      <inkml:brushProperty name="height" value="0.2" units="cm"/>
      <inkml:brushProperty name="color" value="#66CC00"/>
    </inkml:brush>
  </inkml:definitions>
  <inkml:trace contextRef="#ctx0" brushRef="#br0">65 316 408,'0'0'247,"0"0"-142,0 0-53,0 0 31,0 0 1,0 0 89,-6-3-13,3 0-121,2 2-22,-1-1 0,1 1 0,-1 0 1,1 0-1,-1 0 0,0 0 0,1 0 1,-1 0-1,0 0 0,0 0 0,0 1 1,0-1-1,-1 1-17,3 26-4,0 1267 832,0-1293-842,-10-33-57,6 12 1,1 1 1,1-1 0,1 0-1,1-3 70,-5-64-81,2 51 105,1 0 0,1 0-1,4-18-23,-1-22-34,0 41 20,1-1 0,2 1-1,6-18 15,-3 18 29,-2 0 0,-2-1-1,0-19-28,4-459 109,-5 478-16,1 1 0,2 0 0,10-36-93,-7 33 151,-8 37-154,1 0 1,-1 0 0,0 0-1,1 0 1,-1 0-1,1 1 1,-1-1 0,1 0-1,0 1 1,0-1-1,0 1 1,-1 0 0,2-1-1,-1 1 1,0 0-1,0 0 1,0 0 0,0 1-1,1-1 1,-1 0-1,0 1 1,1 0-1,-1-1 3,63-8-23,-54 8 54,118-5-72,103 7 41,-64 2-20,-120-3 12,-1-3 0,0-1 0,40-10 8,-23 6-5,0 2 1,0 3-1,1 2 1,36 7 4,53-2-73,185-14-15,-248 15-45,0 3 0,12 7 133,-19-4-44,-7-7 30,-56-4 1,0 1 1,0 1-1,16 3 13,-32-2-7,0 1-1,-1 0 0,1 0 1,-1 0-1,0 0 0,0 1 1,-1 0-1,1 0 0,-1 0 1,0 0-1,0 0 0,0 0 1,0 5 7,9 11-45,-7-12 46,-1 0-1,0 0 1,-1 0-1,0 0 1,0 1-1,-1-1 1,0 1-1,-1 0 1,0-1-1,0 8 0,-1 22 17,-2-1-1,-2 8-16,-2 44 2,6-49 49,-2 0-1,-2 0 0,-6 28-50,0-4 64,3-39-51,1 0 0,2 0 0,0 0 0,2 0 0,1 1 0,1 5-13,-3 36 6,-32 277 77,16-175-9,14-94-17,5 57-57,0-49 29,-4 18-29,1-36 60,4 27-60,1-20-31,-1-40 25,2-1 1,5 21 5,-2-20 27,-2 0 1,-1 22-28,-2-10-43,0-13 44,-1 0 0,-1 0 0,-2 0 0,-1 0 0,-2-1 0,-3 10-1,4-25 5,0 0 1,1 0-1,1 1 0,0-1 1,1 4-6,2-19-16,-25 6 92,-27 2-71,1-2 0,-1-3 0,-17-2-5,8 0 17,-1 3 0,-9 4-17,-21 6-2,-1-4 0,-91-1 2,-719 0 271,792-9-270,6 1 14,-18-6-15,101 1-14,-1-2 1,1-1 0,1 0 0,-14-7 13,34 13-1,-3-1-2,0-1 0,1 1 0,-1-1 0,0 0 0,1 0 0,-1 0 0,1-1 0,0 1 0,0-1 0,0 0 0,0 0 0,0 0 0,1 0 0,-1 0 0,1-1 0,0 1 0,0-1 0,0 1 0,0-1 0,1 0 0,-1 0 0,1-2 3,-2-8 4,1 0-1,1 0 0,0-1 1,1 1-1,2-14-3,0-15 44,-3-2-72,0 19 38,1 0 0,1 0 0,1 0 0,4-19-10,4-15 22,-3 1 0,-2-2 1,-3 1-1,-5-54-22,0-1 35,-1-172 184,3 276-211,0 1 1,-1-1-1,0 0 0,-1 1 1,0 0-1,-2-5-8,1 5 12,1-1-1,0 1 1,0-1 0,1 0-1,1 0 1,0-5-12,1-14-388,-2 1 0,0-1-1,-7-27 389,4 38-1396</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53.558"/>
    </inkml:context>
    <inkml:brush xml:id="br0">
      <inkml:brushProperty name="width" value="0.2" units="cm"/>
      <inkml:brushProperty name="height" value="0.2" units="cm"/>
      <inkml:brushProperty name="color" value="#008C3A"/>
    </inkml:brush>
  </inkml:definitions>
  <inkml:trace contextRef="#ctx0" brushRef="#br0">1 152 376,'0'0'141,"0"0"-43,0 0-21,0 0-14,0 12 0,0 69-41,0-79-22,0-1 0,1 1 0,-1-1 0,2 3 0,-2-3-1,1 1 1,1-1 0,-1 1 0,-1-1 0,1 1 0,1 0 0,-1-1-1,1 1 1,-1-1 0,0-1 0,1 2 0,-1 0 0,1-2 0,1 1 0,-2 1-1,0-2 1,1 0 0,-1 1 0,2-1 0,-2 0 0,1 2 0,1-2-1,-2 0 1,0 0 0,1 0 0,2 0 0,66 0-18,-63 0 12,-1 0-21,0-2 0,-2 1 0,2-1 0,-1 1 1,-1-1-1,2-1 0,-2 1 0,1-1 0,0 0 0,1 0 27,-3 1 40,-2 1 0,2-1 0,-2 0 0,1 1 0,0-1-1,0 1 1,-1-1 0,1-1 0,-1 1 0,2 1 0,-2-2 0,-1 1 0,2-1 0,-1 1 0,1-1 0,-1 2 0,-1-4-40,1 40-1,1-1 15,-2 3-1,-2-3 1,0 1 0,-3 2 0,1-3-1,-3 1 1,-1-2 0,-8 24-14,10-46 21,1 2 1,-1-2-1,-1 0 0,0 0 1,0 0-1,-1-1 0,-1-1 1,1 1-1,-1-2 0,-1 1 1,-5 2-22,15-9 1,-1-2-1,-1 1 1,2-1 0,-1 2 0,-1-2 0,1 0 0,1 2-1,-1-2 1,-1 0 0,1 0 0,-1 1 0,1-1 0,1 0-1,-2 0 1,1 0 0,0 0 0,-1 0 0,1 0 0,1 0-1,-2-1 1,1 1 0,0 0 0,-1 0 0,2-2 0,-1 2-1,-1 0 1,1-2 0,1 2 0,-1-1-1,-2-1-2,1-1 1,1 1-1,0-1 1,-1 2 0,1-2-1,-1-1 1,1 3-1,0-2 1,1 0-1,-2-1 1,1 1-1,1 2 1,0-4 1,-3-3-3,3 0 0,-2 0 0,2 0 0,0 0 0,0-1-1,0 1 1,0 0 0,2 0 0,-1 0 0,1 0 3,5-7-4,0 0 0,0 1 0,0 0 0,3 0 0,-2 1 0,2 0 0,0 1 0,0 1 0,1 0 0,0-1 0,1 1 0,0 2 0,1 1-1,0-1 1,8-3 4,27-11-12,1 1 0,0 3-1,43-8 13,17-10 38,-73 28-47,38-16-22,-70 23 37,-1 0 0,1 1 0,-1-2 0,2 1 0,-3-1 0,1 1 1,1-1-1,-1 0 0,0 1 0,0-1 0,0 0 0,-1-2 0,0 2 0,1 0 0,1-3-6,-3-4-2,1 2-1,-1 0 1,-1 1 0,2-1-1,-2-2 1,0 2 0,-2 0-1,1-6 3,-1-14-30,2 24 31,0 3 0,0-2 0,0 1 0,0-1 0,0 1 0,-1-1 0,1 2 0,0-2 0,-2 1 0,2-1 0,-1 1 0,0 1 0,1-3 0,-2 3 1,1-1-1,-1 1 0,1-1 0,0-1 0,-1 1 0,1 1 0,-1-1 0,1 1 0,0-1 0,-1 2 0,-1-2 0,2 1 0,0-1 0,-2 2 0,1-1 0,0 1-1,-7-3-13,1 1 0,-1 0 0,1 1-1,-1 1 1,1 0 0,-8 0 13,6 0-14,8 0 16,-3 1-1,3 1 1,-1-2-1,0 2 1,-1-1-1,1 1 1,0-1-1,0 1 1,1-1-1,-1 3 1,0-3-1,0 2 1,0-1-1,2 1 1,-2 0-1,2-1 1,-2 1-1,1 0 1,0 0-1,0 1 1,1-1-1,-1 0 1,0 3-2,-6 15 13,0-2 1,2 1 0,-3 13-14,7-26 0,1 1 3,-2 0-1,2 1 1,-1-1 0,1 1-1,1 1 1,-2-2-1,2 1 1,2-1 0,-2 2-1,1-2 1,1 1-1,-1-1 1,0 2-1,2-3 1,1 8-3,-1-11 1,0 1 0,-2-2 1,2 2-1,0 0 0,1-2 0,-1 2 0,0-2 0,1 0 1,-1 2-1,1-2 0,0 0 0,1-1 0,-1 1 1,0-2-1,0 3 0,1-3 0,-1 1 0,0-1 0,2 1 1,-2-1-1,0-1 0,2 2 0,-2-2 0,0 0 0,2 0 1,-1 0-2,9 0-1,2-2 1,-1 1 0,1-1 0,-2-1 0,1-2-1,0 1 1,-1-1 0,0-1 0,0-1-1,0-1 1,-1 0 0,13-9 0,-23 15-6,24-16-23,0-1 0,-2-2-1,9-11 30,-27 26-22,0-2 0,-2 0 0,2-1 0,-1 1 0,0-2 0,-1 1 0,0-1 0,-1 1-1,0-1 1,0 1 0,-1-2 0,3-10 22,-3 5 17,-1 2 0,0-2 0,-1 1 0,1-11-17,-7 25-9,3 1 0,-3-2 0,2 1 0,1 1 0,-3 0-1,1-2 1,1 2 0,-1 0 0,1 0 0,-1 0 0,-3 2 9,1-2 8,1 1-1,-1-1 1,1 2-1,-1-1 0,0 1 0,1-1 0,-1 3 0,0-3 0,1 2 1,-1 1-1,2-1 0,-2 1 0,2 0 0,0 0 0,-2 0 1,2 0-1,1 1 0,-1 0 0,0 1 0,1-1 0,-1 0 0,1 1 1,0-1-1,0 1 0,0 0 0,2 1 0,-2-1 0,2 0 1,-1 1-1,1-1 0,1 0 0,-1 1 0,1-1 0,0 7-7,0-1 15,-2-4-7,2 0 0,0 0-1,0 0 1,0 1 0,2-1-1,-1 0 1,0 0 0,1-2 0,1 2-1,-2 0 1,2 0 0,0 0-1,1-2 1,0 2-8,3 5 14,0-1 0,2 0 0,-1-1 1,2 0-1,-2 0 0,2-2 0,9 7-14,-14-11-42,2-2 0,0 2 0,2-2 1,-2 0-1,0 0 0,1 0 0,-1-1 0,2 1 0,-1-3 0,-1 2 0,2-1 0,-1-1 1,1 0 41,6 0-830</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7.001"/>
    </inkml:context>
    <inkml:brush xml:id="br0">
      <inkml:brushProperty name="width" value="0.2" units="cm"/>
      <inkml:brushProperty name="height" value="0.2" units="cm"/>
      <inkml:brushProperty name="color" value="#66CC00"/>
    </inkml:brush>
  </inkml:definitions>
  <inkml:trace contextRef="#ctx0" brushRef="#br0">1 85 8,'0'0'176,"0"0"-23,0 0 25,0 0-4,0 0 9,0 0-85,0 0-30,48 8 497,781 13-196,-463-29-327,-316 3-36,1-2 1,11-5-7,59-8 51,-14 12-85,11 5 34,23-2-17,-81 2 26,241-9-42,-294 12 28,3 1-78,1-1-1,-1 0 0,0 0 0,1-1 0,-1-1 0,0 0 1,0 0-1,0-1 0,0 0 0,0-1 0,8-4 84,-9 1-524</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8.303"/>
    </inkml:context>
    <inkml:brush xml:id="br0">
      <inkml:brushProperty name="width" value="0.2" units="cm"/>
      <inkml:brushProperty name="height" value="0.2" units="cm"/>
      <inkml:brushProperty name="color" value="#66CC00"/>
    </inkml:brush>
  </inkml:definitions>
  <inkml:trace contextRef="#ctx0" brushRef="#br0">0 7 520,'0'0'414,"0"0"-34,0 0-87,0 0-12,0 0-58,0 0-30,27-6 1,-14 6-194,0 0 1,0 1-1,-1 0 0,1 1 1,-1 0-1,1 1 1,5 3-1,-14-5-6,-1 1 1,1-1-1,-1 1 0,0 0 1,0 0-1,0 0 1,0 1-1,0-1 1,-1 1-1,1-1 1,-1 1-1,0 0 1,1 0-1,-1 0 1,0 0-1,-1 1 1,1-1-1,-1 0 1,1 1-1,-1-1 1,0 1-1,0-1 0,-1 1 1,1 0-1,-1-1 1,1 1-1,-1 0 1,-1 2 5,1 0 1,-1-1 0,0 1 0,0-1 0,-1 1 0,0-1 0,0 1 0,0-1 0,-1 0 0,1 0 0,-1 0 0,-1 0 0,1-1 0,0 1 0,-1-1 0,0 0 0,0 0 0,-1 0 0,-3 2-1,-7 6 6,-1-1 0,0-1 1,-1 0-1,0-1 0,-3 0-6,137-4-28,-24 10-780,-79-15 73</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8.742"/>
    </inkml:context>
    <inkml:brush xml:id="br0">
      <inkml:brushProperty name="width" value="0.2" units="cm"/>
      <inkml:brushProperty name="height" value="0.2" units="cm"/>
      <inkml:brushProperty name="color" value="#66CC00"/>
    </inkml:brush>
  </inkml:definitions>
  <inkml:trace contextRef="#ctx0" brushRef="#br0">1 23 976,'0'0'832,"0"0"-696,0 0-32,0 0-80,0 0 120,0 0-144,0 0 8,8-6-8,-8 4 0,5 2-72,8-5-144,0 1-408,-5-2-632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39.143"/>
    </inkml:context>
    <inkml:brush xml:id="br0">
      <inkml:brushProperty name="width" value="0.2" units="cm"/>
      <inkml:brushProperty name="height" value="0.2" units="cm"/>
      <inkml:brushProperty name="color" value="#66CC00"/>
    </inkml:brush>
  </inkml:definitions>
  <inkml:trace contextRef="#ctx0" brushRef="#br0">2 65 320,'0'0'718,"0"0"-434,0 0-140,0 0-30,0 0-3,0 0-54,0 29-30,-1-8-18,1-14 14,0 2 0,0 0 1,1 0-1,0-1 0,0 1 1,2 5-24,-2-11 7,0 0 0,1 0 0,-1 0 1,1-1-1,-1 1 0,1 0 0,0-1 1,0 1-1,0-1 0,1 1 0,-1-1 1,1 0-1,-1 0 0,1 0 0,0-1 0,-1 1 1,1-1-1,0 1 0,0-1 0,1 0-7,7 3 1,-1-1-1,1 0 0,0-1 1,0 0-1,2-1 0,-2-1 0,0 1 1,0-2-1,0 1 0,2-2 0,-11 1 2,1 0-1,-1 0 1,1-1-1,-1 1 1,0-1-1,0 1 1,1-1 0,-1 0-1,0 0 1,-1 0-1,1 0 1,0 0-1,0-1 1,-1 1 0,0 0-1,1-1 1,-1 1-1,0-1 1,0 0-1,0 1 1,-1-1 0,1 0-1,0 1 1,-1-4-2,3-8 29,-1 0 1,0-1 0,-1 1-1,-1-2-29,1-2 77,-1 12-66,0-1 0,0 0 0,0 0 0,-1 0 0,0 1 1,0-1-1,0 0 0,-2-4-11,1 9 2,1 0 0,0 0 0,-1 0 0,1 1 0,-1-1 0,0 0 0,1 1 0,-1-1 0,0 1 1,0-1-1,0 1 0,0 0 0,0 0 0,-1 0 0,1 0 0,0 0 0,0 0 0,-1 1 0,1-1 0,0 1 0,-1 0 0,1-1 0,-1 1 0,1 0 0,0 0 0,-1 1 1,1-1-3,-15 0-195,1 1 0,-2 1 0,2 1 1,0 0-1,0 1 0,0 1 1,-4 2 194,11-5-1086</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3.268"/>
    </inkml:context>
    <inkml:brush xml:id="br0">
      <inkml:brushProperty name="width" value="0.2" units="cm"/>
      <inkml:brushProperty name="height" value="0.2" units="cm"/>
      <inkml:brushProperty name="color" value="#66CC00"/>
    </inkml:brush>
  </inkml:definitions>
  <inkml:trace contextRef="#ctx0" brushRef="#br0">167 148 960,'0'0'471,"0"0"-168,0 0-150,0 0 47,0 0-23,0 0-59,0 0-119,0-1 1,0 1 0,0-1-1,0 1 1,-1 0 0,1-1-1,0 1 1,0-1 0,-1 1-1,1 0 1,0-1-1,0 1 1,-1 0 0,1 0-1,0-1 1,-1 1 0,1 0-1,0 0 1,-1-1 0,1 1-1,-1 0 1,1 0-1,0 0 1,-1 0 0,1 0-1,-1-1 1,1 1 0,0 0-1,-1 0 1,1 0-1,-1 0 1,1 0 0,-1 0-1,1 0 1,0 1 0,-1-1-1,1 0 1,-1 0 0,1 0-1,0 0 1,-14 17 20,2 0 0,0 1 0,1 0 0,1 1 0,0 0 0,-3 13-20,1-7 10,7-14-11,-16 35-38,-13 41 39,137-388-729,-101 294 731,5-13 51,1-1 0,1 1-1,6-9-52,-13 26 6,0 0 0,0-1 0,0 1 0,0 0-1,0 0 1,1 0 0,0 0 0,-1 0-1,1 1 1,0-1 0,0 1 0,0 0-1,1 0 1,-1 0 0,0 0 0,1 1-1,-1-1 1,1 1 0,0 0 0,-1 0-1,1 0 1,2 0-6,-5 1-2,1 1 0,0 0 0,-1 0-1,1-1 1,-1 1 0,1 0 0,-1 0 0,1 0-1,-1 1 1,0-1 0,1 0 0,-1 0 0,0 1-1,0-1 1,0 1 0,0-1 0,0 1 0,0-1-1,-1 1 1,1 0 0,0-1 0,-1 1 0,1 0-1,-1 1 3,13 48 130,-12-47-108,38 269 221,-38-209-1088,-3-60 403,-9-2-84</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3.691"/>
    </inkml:context>
    <inkml:brush xml:id="br0">
      <inkml:brushProperty name="width" value="0.2" units="cm"/>
      <inkml:brushProperty name="height" value="0.2" units="cm"/>
      <inkml:brushProperty name="color" value="#66CC00"/>
    </inkml:brush>
  </inkml:definitions>
  <inkml:trace contextRef="#ctx0" brushRef="#br0">0 10 640,'0'0'264,"0"0"-112,0 0-144,0 0 40,0 0-48,0 0 80,0 0-56,138-6-16,-104 6-8,-4-2-368,-8 0-120</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4.042"/>
    </inkml:context>
    <inkml:brush xml:id="br0">
      <inkml:brushProperty name="width" value="0.2" units="cm"/>
      <inkml:brushProperty name="height" value="0.2" units="cm"/>
      <inkml:brushProperty name="color" value="#66CC00"/>
    </inkml:brush>
  </inkml:definitions>
  <inkml:trace contextRef="#ctx0" brushRef="#br0">136 1 304,'0'0'100,"0"0"79,0 0 14,0 0-11,0 0-57,0 0-49,-10 6 37,0 0-84,1 1 0,-1 0 0,1 0 0,0 1 0,1 0 0,0 0 0,0 1 0,1 0 0,0 1 0,0-1 0,1 1 0,-2 6-29,5-10 19,0 0-1,1 0 0,-1 1 1,1-1-1,0 1 0,1 0 0,0 0 1,0-1-1,0 1 0,1 0 1,0 7-19,1-10 8,0 1 1,1-1 0,-1 0 0,1 0-1,0 0 1,0 0 0,0 0 0,0 0-1,1-1 1,-1 1 0,1-1 0,0 1-1,0-1 1,0 0 0,1 0 0,-1-1-1,1 1 1,2 1-9,0 0-36,1 0-1,0 0 0,0 0 1,0-1-1,0 0 1,1 0-1,-1-1 1,1 0-1,0 0 1,0-1-1,-1 0 0,1-1 1,0 1-1,0-1 1,0-1-1,0 0 1,6-1 36,13-9-718</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4.427"/>
    </inkml:context>
    <inkml:brush xml:id="br0">
      <inkml:brushProperty name="width" value="0.2" units="cm"/>
      <inkml:brushProperty name="height" value="0.2" units="cm"/>
      <inkml:brushProperty name="color" value="#66CC00"/>
    </inkml:brush>
  </inkml:definitions>
  <inkml:trace contextRef="#ctx0" brushRef="#br0">79 1 216,'0'0'163,"0"0"-22,0 0 0,0 0 28,0 0 9,0 0-63,-11 3-48,-33 10-19,42-11-33,0 0 0,0-1 1,0 1-1,1 0 0,-1 0 1,0 1-1,1-1 0,-1 0 1,1 0-1,0 1 0,0-1 1,0 1-1,0-1 0,0 1 1,1 0-1,-1-1 0,1 1 1,-1 0-1,1-1 0,0 1 1,0 0-1,0-1 0,1 1 1,-1 2-16,1 0 16,-2 0-2,1 0 1,0 0 0,0 0-1,1 1 1,-1-1-1,1 0 1,1 0 0,-1 0-1,0 0 1,1-1 0,0 1-1,0 0 1,1-1-1,0 1 1,-1-1 0,1 0-1,0 0 1,1 0 0,-1 0-1,1-1 1,0 1-1,0-1 1,0 0 0,0 0-1,0 0 1,1-1 0,-1 1-1,1-1 1,0 0-1,0 0 1,1-1-15,2 2-157,0 0 0,0-1 0,0-1-1,1 1 1,-1-1 0,1-1 0,6 0 157,-2 0-487</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5.690"/>
    </inkml:context>
    <inkml:brush xml:id="br0">
      <inkml:brushProperty name="width" value="0.2" units="cm"/>
      <inkml:brushProperty name="height" value="0.2" units="cm"/>
      <inkml:brushProperty name="color" value="#66CC00"/>
    </inkml:brush>
  </inkml:definitions>
  <inkml:trace contextRef="#ctx0" brushRef="#br0">16 235 392,'0'0'303,"0"0"-148,0 0-94,0 0-10,0 0 25,0 0-23,6 3 18,2 1-55,0-1 0,1-1 0,-1 0 1,0 0-1,1 0 0,7-1-16,-13 0 1,-1-1 0,0 0 0,1 0 0,-1 0 1,1 0-1,-1 0 0,1 0 0,-1-1 0,0 1 0,1-1 0,-1 0 0,0 0 0,0 0 0,1 0 1,-1 0-1,0 0 0,0-1 0,0 1 0,0 0 0,0-1 0,-1 0 0,1 0 0,0 1 0,-1-1 1,1 0-1,-1 0 0,0 0 0,1 0 0,-1-2-1,0 3 0,1-4-5,0 0-1,0-1 1,0 1 0,-1 0 0,1-1 0,-1 1 0,-1-1 0,1 1 0,-1-1 0,0 0-1,0 1 1,0-1 0,-1-1 5,-1 6 2,1-1 0,0 1-1,-1 0 1,1 0-1,-1 0 1,1 0 0,-1 0-1,0 1 1,1-1 0,-1 0-1,0 1 1,1-1 0,-1 1-1,0 0 1,0-1-1,0 1 1,1 0 0,-1 0-1,0 0 1,0 0-2,-39 2 45,37-1-37,1 0 1,0 1-1,-1 0 1,1 0 0,0 0-1,0 0 1,1 0-1,-1 1 1,0-1 0,1 1-1,-1 0 1,1 0-1,0 0 1,0 0 0,0 0-9,-28 48 95,29-48-92,-1 0 1,1 0 0,-1 0 0,1 1 0,0-1 0,0 0-1,0 1 1,1-1 0,-1 0 0,1 1 0,0-1 0,0 1-1,0-1 1,0 1 0,0-1 0,1 0 0,0 1 0,0-1-1,0 1-3,0-1 3,1-1-1,-1 0 0,1 0 1,-1 0-1,1 0 0,0 0 0,0 0 1,0 0-1,0 0 0,1-1 1,-1 1-1,0-1 0,0 0 0,1 1 1,-1-1-1,1 0 0,-1 0 1,1-1-1,0 1 0,-1-1 0,1 1 1,0-1-1,1 0-2,17 3 20,0-1 0,1-1 0,-1-1 0,1-1 0,7-2-20,-23 2 6,0 0-1,-1 0 0,1-1 1,0 0-1,0 0 0,-1 0 1,1-1-1,-1 0 0,0 0 1,0 0-1,0 0 0,0-1 1,-1 0-1,1 0 0,-1 0 0,0-1 1,0 1-1,-1-1 0,1 0 1,2-5-6,0-3 31,-1 0 0,0 0 0,0 0 0,-2 0 0,0-1 0,0 1 0,-1-1-1,-1 0 1,0-9-31,-1 23 74,0 0 3,-1-1-72,-1 1 0,1-1 1,-1 1-1,0 0 0,1 0 0,-1 0 0,0 0 1,1 0-1,-1 0 0,1 0 0,-1 0 0,0 1 0,1-1 1,-1 1-1,1-1 0,-1 1 0,1-1 0,-1 1 0,1 0 1,-1 0-1,1 0 0,0 0 0,-1 0 0,1 0-5,-1 2-3,0-1 0,1 1 0,-1-1 0,1 1 0,-1-1 0,1 1 0,0 0 0,0 0 0,0 0 0,0-1 0,1 1 0,-1 0 0,1 1 3,-1 3-6,1 0 0,0 0 1,0 0-1,0 0 0,1 0 0,0 0 1,0 0-1,1 0 0,0 0 0,0 0 0,1 1 6,3 2-6,0 1 0,-1 0-1,-1 0 1,0 0-1,0 0 1,-1 1 0,-1-1-1,0 1 1,0 0-1,-2 0 1,1 4 6,-2-13 2,1-1 1,-1 1 0,0-1-1,0 1 1,0-1 0,-1 1-1,1-1 1,0 0-1,-1 0 1,1 0 0,-1 1-1,0-2 1,0 1 0,0 0-1,0 0 1,0-1-1,0 1 1,-1-1 0,1 1-1,0-1 1,-1 0 0,1 0-1,-1 0 1,1 0-1,-1-1 1,1 1 0,-1-1-1,0 1 1,1-1-1,-3 0-2,5 0 1,-1 0 0,1 0 0,-1 0 0,1 0 0,0 0-1,-1 0 1,1 0 0,0-1 0,-1 1 0,1 0-1,-1 0 1,1 0 0,0 0 0,-1-1 0,1 1-1,0 0 1,0 0 0,-1-1 0,1 1 0,0 0-1,-1-1 1,1 1 0,0 0 0,0-1 0,0 1-1,-1 0 1,1-1 0,0 1 0,0 0 0,0-1-1,0 1 1,0-1 0,0 1 0,0 0 0,0-1-1,0 1 1,0-1 0,0 1 0,0 0 0,0-1-1,5-23-2,18-20-47,2 13 44,2 2-1,1 0 1,1 3 0,2 0 0,25-16 5,42-36-32,-64 52 31,-26 20-3,1 0 0,-1-1-1,-1 0 1,1 0 0,-1 0 0,0-1 0,0-1 4,-7 9 1,0 0 1,0-1-1,0 1 1,-1 0-1,1-1 1,0 1-1,0 0 0,0 0 1,0-1-1,0 1 1,-1 0-1,1 0 1,0 0-1,0-1 1,-1 1-1,1 0 1,0 0-1,0 0 1,0-1-1,-1 1 0,1 0 1,0 0-1,-1 0 1,1 0-1,0 0 1,0 0-1,-1 0 1,1 0-1,0 0 1,-1 0-1,1 0 0,0 0 1,0 0-1,-1 0 1,1 0-1,0 0 1,-1 0-1,1 0 1,0 0-1,0 0 1,-1 0-1,1 0 1,0 0-1,-1 1 0,1-1 1,0 0-2,-20 3-22,11 0 15,0 1 0,0 0 1,1 0-1,0 1 0,0 0 0,0 1 0,0 0 0,1 0 0,0 0 0,0 1 1,1 0-1,-1 1 0,0 1 7,3-4 0,0 1 1,0 0 0,0 0-1,1 0 1,0 0 0,0 0-1,1 1 1,-1 0 0,2-1-1,-1 1 1,1 0 0,0 0-1,0 0 1,0 0 0,1 0-1,0 0 1,1 0 0,0 5-1,1-9-1,-1 0 0,0-1 0,1 1 0,-1 0-1,1-1 1,0 1 0,0-1 0,0 0 0,0 1 0,0-1 0,0 0 0,1 0 0,-1-1 0,1 1 0,-1 0 0,3 0 1,54 26-20,-30-15 15,-27-13 6,0 1 0,0-1 0,-1 1 1,1 0-1,0 0 0,-1 0 0,1 0 0,-1 0 0,1 0 0,-1 1 0,0-1 0,1 0 0,-1 1 0,0-1 0,0 1 0,0-1 0,0 1 0,0 0 0,0-1 0,-1 1 0,1 0 0,0 0 0,-1-1 0,1 1 0,-1 0 0,0 0 0,0 0 0,0 0-1,0 0 2,-1 0-1,0 0 1,0 0 0,0 0 0,-1 0 0,1 0 0,0 0 0,-1 0-1,1-1 1,-1 1 0,1-1 0,-1 1 0,0-1 0,0 1-1,0-1 1,0 0 0,0 0 0,0 0 0,0 0 0,0 0-1,0 0 1,0-1 0,-2 1-2,-8 2-64,0-1-1,0 0 1,0 0 0,0-1-1,0-1 1,-7 0 64,11 0-437,8 0-643</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47.034"/>
    </inkml:context>
    <inkml:brush xml:id="br0">
      <inkml:brushProperty name="width" value="0.2" units="cm"/>
      <inkml:brushProperty name="height" value="0.2" units="cm"/>
      <inkml:brushProperty name="color" value="#66CC00"/>
    </inkml:brush>
  </inkml:definitions>
  <inkml:trace contextRef="#ctx0" brushRef="#br0">53 124 240,'0'0'1114,"0"0"-629,0 0-268,0 0-73,0 0 43,36 4-75,-27-4-125,2 0 9,1 0 0,-1 0 1,1-1-1,0-1 0,9-2 4,-19 3-9,0 0-1,1 1 1,-1-1-1,0 0 1,0 0-1,1-1 1,-1 1-1,0 0 1,0-1-1,0 1 1,-1-1-1,1 1 1,0-1-1,-1 0 1,1 0-1,-1 0 1,1 0-1,-1 0 1,0 0-1,0 0 1,0 0-1,0-1 1,0 1-1,0 0 1,-1-1-1,1 1 0,-1 0 1,0-1-1,1 1 1,-1-1-1,0 1 10,0 0-2,0 0-1,0-1 1,0 1-1,0 0 1,0 0-1,0 0 1,-1 0-1,1-1 1,-1 1-1,0 0 1,1 0-1,-1 0 1,0 0-1,0 0 1,0 1-1,-1-1 1,1 0-1,0 0 1,-1 1-1,1-1 1,-1 0 2,-1 1 3,0-1 0,-1 1 1,1-1-1,-1 1 0,1 0 1,-1 0-1,0 1 0,1-1 1,-1 1-1,0 0 0,1 0 1,-1 0-1,0 0-3,-4 1 3,1 0 0,0 0 1,0 1-1,0 0 0,0 1 0,0-1 0,0 1 1,0 1-1,1-1 0,0 1 0,0 0 0,0 1 1,0-1-1,0 1 0,1 0 0,0 1 0,0-1 0,1 1 1,-1 0-1,1 0 0,0 0 0,1 1 0,0 0 1,0-1-1,0 1 0,1 0 0,0 0 0,0 0 0,0 1 1,1-1-1,0 2-3,1-6 0,0-1 1,0 1-1,0-1 0,0 0 1,0 0-1,1 1 0,-1-1 1,1 0-1,-1 1 0,1-1 1,0 0-1,0 1 0,0-1 1,0 0-1,1 0 0,-1 0 1,1 0-1,-1 0 1,1 0-1,-1 0 0,1 0 1,0 0-1,3 0-4,-1 0 1,0-1-1,1 1 1,0-1-1,-1 1 1,1-1-1,-1-1 1,1 1-1,0-1 1,0 0-1,3 0 4,5 1-4,0-1 0,0-1 0,1 0-1,-1-1 1,0 0 0,0-1 0,0-1 0,-1 0-1,1-1 1,-1 0 0,0 0 0,0-2 0,-1 1 0,0-1-1,0 0 1,0-2 0,-1 1 0,0-1 0,-1-1-1,0 0 1,-1 0 0,4-6 4,-8 11 4,-1 0 0,0-1 0,0 0-1,0 1 1,-1-1 0,1 0 0,-2 0 0,1 0 0,-1 0-1,0 0 1,0-1 0,0 1 0,-1 0 0,0-1-1,0-2-3,0 8 36,-5 34-82,6-22 46,1 1 1,0 0-1,0-1 0,2 1 1,-1-1-1,1 0 0,1 0 1,4 9-1,-3-10 2,-1 1 0,-1 1 0,0-2 0,0 2 0,-1-1 1,-1 1-1,0 0 0,1 10-2,-3-18 2,0 0 1,0 0-1,0 0 0,0 0 1,0-1-1,-1 1 0,0 0 1,0 0-1,0 0 0,0-1 1,-1 1-1,1-1 0,-1 1 1,0-1-1,0 0 1,0 1-1,0-1 0,-1 0 1,1 0-1,-1-1 0,0 1 1,0-1-1,0 1 0,0-1 1,0 0-1,-1 0 1,1 0-1,0 0 0,-1-1 1,0 1-1,1-1 0,-1 0 1,0 0-1,0-1 0,1 1 1,-1-1-1,0 1 0,0-1 1,-1-1-3,-12 0-307,7-7-644</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29.418"/>
    </inkml:context>
    <inkml:brush xml:id="br0">
      <inkml:brushProperty name="width" value="0.2" units="cm"/>
      <inkml:brushProperty name="height" value="0.2" units="cm"/>
      <inkml:brushProperty name="color" value="#008C3A"/>
    </inkml:brush>
  </inkml:definitions>
  <inkml:trace contextRef="#ctx0" brushRef="#br0">141 38 136,'0'0'112,"0"0"-57,0 0 22,0 0 59,0 0 29,-2 9-10,-10 52 139,-4-1-1,-16 42-293,11-38 85,2 3-1,-5 37-84,19-77 7,-4 25-96,9-52 42,0 0 26,2-6 14,-1-1 0,1-1 0,-2 2-1,0 0 1,0-1 0,0 1 0,0-2 0,-3-3 7,1-13-33,2-53-129,-1-2 86,5-40 76,-1 93 16,0 3-1,1-1 1,0 0 0,2 1 0,1-1-1,0 2 1,3-4-16,-10 25-1,0-1 0,1 1 0,-1-1 0,2 1 0,-2-1 0,1 0-1,0 1 1,-1 1 0,2-2 0,-1 1 0,1-1 0,-2 0 0,1 2 0,1-1-1,-1-1 1,0 2 0,1-1 0,-1 1 0,1-2 0,-1 2 0,0-1 0,1 1-1,-1 0 1,1 0 0,0-2 1,1 4-3,0-2 0,-2 0 0,2 1 0,0-1 0,-1 2 0,0-2 0,1 1 0,-1 1-1,0-1 1,0 1 0,1 0 0,-2-1 0,0 1 0,2-1 0,-1 1 3,9 12 4,0 0 0,-1 1 1,0-1-1,5 13-4,-12-24 13,8 17-3,2 4 19,1-2 0,0 0 0,2-1 0,1 0-29,-13-15-12,1-1 0,0-1 0,0 1 0,1-2 0,-2 2 0,2-2-1,-1 2 1,3-2 0,-3 0 0,1-1 0,-1 1 0,2-1 0,-1-1 0,1 1-1,-1-1 1,1-1 0,1 2 12,-4-12-452,-4-2 60</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0.659"/>
    </inkml:context>
    <inkml:brush xml:id="br0">
      <inkml:brushProperty name="width" value="0.2" units="cm"/>
      <inkml:brushProperty name="height" value="0.2" units="cm"/>
      <inkml:brushProperty name="color" value="#66CC00"/>
    </inkml:brush>
  </inkml:definitions>
  <inkml:trace contextRef="#ctx0" brushRef="#br0">13 1 224,'0'0'351,"0"0"-124,0 0-119,0 0-24,0 0 25,0 0-26,0 0-15,0 0-30,0 0 29,0 0-3,0 0 73,0 0-6,0 0-7,0 0-35,0 0-5,0 0 2,0 0-50,0 0 2,0 0-6,0 0 6,0 0-13,0 0 30,0 0-15,0 0 5,0 0 18,0 6-43,-12 417 91,12-422-87,0-1-44,0 0 20,0 0-24,0 0 40,0 0 26,0 0-2,0 0-17,0 0-34,0 0 21,0 0-38,0 0-14,0 0-26,5-42-1103,2 16 35</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1.074"/>
    </inkml:context>
    <inkml:brush xml:id="br0">
      <inkml:brushProperty name="width" value="0.2" units="cm"/>
      <inkml:brushProperty name="height" value="0.2" units="cm"/>
      <inkml:brushProperty name="color" value="#66CC00"/>
    </inkml:brush>
  </inkml:definitions>
  <inkml:trace contextRef="#ctx0" brushRef="#br0">0 105 240,'0'0'710,"0"0"-261,0 0-152,0 0-15,0 0-88,1-6-63,-1 3-129,1-1 1,-1 1-1,1 1 0,0-1 0,0 0 0,0 0 1,0 0-1,0 0 0,1 1 0,-1-1 0,1 0 1,0 1-1,0 0 0,0-1 0,0 1 0,0 0 1,0 0-1,1 0 0,-1 0 0,1 0 1,-1 1-1,1-1 0,0 1 0,0 0 0,-1 0 1,1 0-1,0 0 0,0 0 0,3 0-2,19-7-98,-1 1 0,2 1 0,-1 1 0,1 1 0,0 1 0,10 2 98,-28 2-515,-3 9-69</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1.479"/>
    </inkml:context>
    <inkml:brush xml:id="br0">
      <inkml:brushProperty name="width" value="0.2" units="cm"/>
      <inkml:brushProperty name="height" value="0.2" units="cm"/>
      <inkml:brushProperty name="color" value="#66CC00"/>
    </inkml:brush>
  </inkml:definitions>
  <inkml:trace contextRef="#ctx0" brushRef="#br0">0 58 152,'0'0'176,"0"0"-8,0 0 24,0 0 24,0 0-104,0 0-8,0 0-48,86-13 0,-52 3-16,-3 0-8,-1 3-24,-9-1-8,14 2-128,-14 2-408</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6:51.881"/>
    </inkml:context>
    <inkml:brush xml:id="br0">
      <inkml:brushProperty name="width" value="0.2" units="cm"/>
      <inkml:brushProperty name="height" value="0.2" units="cm"/>
      <inkml:brushProperty name="color" value="#66CC00"/>
    </inkml:brush>
  </inkml:definitions>
  <inkml:trace contextRef="#ctx0" brushRef="#br0">27 217 224,'0'0'457,"0"0"-131,0 0-194,0 0-71,0 0-29,0 0 42,-3 13 60,1 1-103,-7 46 55,2-1-1,2 10-85,5-68 14,0-1-28,0 0 2,0-19 60,0-28-15,2 1 0,3-1 0,1 0 0,3 2 0,13-45-33,-21 85 2,1 0-1,-1 0 1,1 0 0,0 1-1,0-1 1,1 1 0,0-1 0,-1 1-1,1 0 1,0 0 0,1 0-1,-1 1 1,1-1 0,0 1-1,0 0 1,0 0 0,0 0-1,0 0 1,1 1 0,-1-1-1,1 1 1,-1 1 0,1-1 0,0 0-1,0 1 1,0 0 0,0 0-1,0 1 1,0 0 0,0-1-1,0 1 1,0 1 0,0-1-1,4 2-1,-6-1 1,1 0-1,-1 0 1,0 1-1,0-1 1,1 1-1,-1 0 1,-1 0-1,1 0 1,0 0-1,0 0 0,-1 1 1,1-1-1,-1 1 1,0 0-1,0 0 1,0 0-1,0 0 1,0 0-1,-1 0 1,1 0-1,-1 0 1,0 1-1,0-1 0,0 0 1,-1 1-1,1-1 1,-1 2-1,4 11 45,-2 0 0,0 0 1,-1 0-1,-1 0 0,-1 9-45,1-20 6,-1 0 0,-1 1 1,1-1-1,-1 0 0,0 0 0,0 0 0,0-1 0,-1 1 0,0-1 0,0 1 1,0-1-1,0 1 0,-1-1 0,0 0 0,0-1 0,0 1 0,0-1 0,0 1 1,-1-1-1,1-1 0,-1 1 0,0-1 0,0 1 0,0-1 0,0-1 0,0 1 1,-1-1-1,1 0 0,0 0 0,-1 0 0,1-1 0,-5 0-6,9 0-17,1 0-1,-1 0 1,1 0 0,-1 0-1,1-1 1,-1 1-1,1 0 1,-1 0 0,1-1-1,-1 1 1,1 0-1,0-1 1,-1 1-1,1-1 1,0 1 0,-1 0-1,1-1 1,0 1-1,-1-1 1,1 1 0,0-1-1,0 1 1,-1-1-1,1 1 1,0-1 0,0 1-1,0-1 1,0 1-1,0-1 1,0 1 0,0-1-1,0 0 1,0 1-1,0-1 1,0 1 0,0-1-1,0 1 1,0-1-1,0 0 18,1-2-156,-1-13-776</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39.572"/>
    </inkml:context>
    <inkml:brush xml:id="br0">
      <inkml:brushProperty name="width" value="0.2" units="cm"/>
      <inkml:brushProperty name="height" value="0.2" units="cm"/>
      <inkml:brushProperty name="color" value="#66CC00"/>
    </inkml:brush>
  </inkml:definitions>
  <inkml:trace contextRef="#ctx0" brushRef="#br0">299 853 32,'0'0'229,"0"0"257,0 0-162,0 0-165,0 0-81,0 0-46,0 0 24,0 0-29,0 0 12,0 0-9,0 0-12,0 0 19,0 0 16,0 0 11,0 0 23,0 0-15,0 0 29,0 0-54,0 0 16,0 0-7,0 0 38,0 0 21,0 0-64,0 0 21,0-36-41,8-61 51,-6 61-104,2 0 0,1 1 0,4-10 22,7-47 88,4-91-62,-14 30-40,-3 131 47,-1 8-32,0 0 0,1 0 0,0 1 0,5-11-1,-4 21 6,1 0 0,0 1 0,0 0 0,0-1 1,0 2-1,0-1 0,0 0 0,0 1 0,0 0 0,1 0 0,-1 1 1,3 0-7,4-2 7,41-6-6,0 4-1,0 1 1,0 3-1,13 3 0,-46-3-35,299 29-29,113-28 98,29 0-91,-231 0 50,-105-3 36,56 9-29,-159-5-18,-1 1 0,0 1 0,0 1-1,4 3 19,-16-5-17,0 0-1,0 1 0,-1-1 0,0 2 0,0-1 0,0 2 0,0-1 1,-1 1-1,1 0 0,3 4 18,-10-7-1,1 0 1,0 1-1,-1-1 0,1 0 1,-1 1-1,0 0 0,0-1 1,0 1-1,-1 0 0,1-1 1,-1 1-1,0 0 1,1 53-13,-1-42 11,8 366 13,-9-359-16,-1 0 0,-1-1-1,-6 20 6,4-20 18,2 0-1,0 0 0,-1 20-17,3-9-19,-2 1 1,-5 21 18,2-22 21,2 1 0,1 23-21,1-36-11,-1 0 0,0 1 0,-1-1 0,-2-1-1,-5 17 12,-12 46 75,16-39-71,1 1 0,3-1 0,2 32-4,-1-42-16,-1 0 1,-1-1-1,-7 27 16,7-34 12,2 0 0,1 0-1,1 0 1,3 20-12,-1 21 11,-2 212-46,-8-93 80,-5 77-86,11-228 49,-2 0 1,-1 0 0,-2-1-1,-1 0 1,-6 15-9,-7 28 16,9-32 21,-16-39 19,-23-5-92,0-2 1,0-2-1,-39-9 36,-28-9 19,39 9-80,-27-10 61,56 13 5,-2 3 0,1 2 1,0 2-1,-1 2 1,-33 5-6,-29-2 65,-6-1-53,-1 5 1,-1 6-13,-155 14 50,112-12-48,-68 18-2,38 13 68,70-15-29,113-28-42,0-1 1,0 0-1,0-1 1,-9-1 2,-4 1 190,24 0-180,-16-43 106,17 26-109,-1-34 16,2 0 0,2 0 0,3 0 0,11-47-23,-11 75 30,-1-1-1,-1 0 1,-1 0-1,-1 0 1,-1-1-30,2-26 24,3 0 0,1 0-1,8-23-23,6-37 89,-11 65-77,1 1 1,3 0-1,1 1 1,7-8-13,-2 2-15,-2-2 1,9-42 14,17-174 82,-39 205 38,-3-54-120,3-37 20,-1 74-47,-3-12 27,-1 71 48,17-132-37,-17 147 67,0 5-116,0 1 0,-1 0-1,1-1 1,0 1-1,0-1 1,0 1 0,0-1-1,0 1 1,0-1 0,0 1-1,0-1 1,0 1-1,0-1 1,0 1 0,0 0-1,0-1 1,0 1-1,1-1 1,-1 1 0,0-1-1,0 1 1,0-1-1,1 1 1,-1 0 0,0-1-1,1 1 1,-1 0-1,0-1 1,1 1 0,-1 0-1,0-1 1,1 1-1,-1 0 1,1 0 0,-1-1-1,0 1 1,1 0 0,-1 0-1,1 0 1,-1 0-1,1-1 1,-1 1 0,1 0-1,-1 0 1,1 0-1,-1 0 1,0 0 0,1 0-1,-1 0 1,1 0-1,-1 1 1,1-1 38,3 0-1599</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0.994"/>
    </inkml:context>
    <inkml:brush xml:id="br0">
      <inkml:brushProperty name="width" value="0.2" units="cm"/>
      <inkml:brushProperty name="height" value="0.2" units="cm"/>
      <inkml:brushProperty name="color" value="#66CC00"/>
    </inkml:brush>
  </inkml:definitions>
  <inkml:trace contextRef="#ctx0" brushRef="#br0">0 4 136,'0'0'472,"0"0"-68,0 0-150,0 0-33,0 0-18,0 0-75,15-4-179,26 7 136,1 1 0,30 7-85,32 4 10,135 2 193,202-15-203,-299-8 22,17-1-18,4 7-4,177-1-21,-194-3 26,1 6-1,134 21-4,-215-22-208,-64-1-88,-4 0-222,-5-3-208</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2.168"/>
    </inkml:context>
    <inkml:brush xml:id="br0">
      <inkml:brushProperty name="width" value="0.2" units="cm"/>
      <inkml:brushProperty name="height" value="0.2" units="cm"/>
      <inkml:brushProperty name="color" value="#66CC00"/>
    </inkml:brush>
  </inkml:definitions>
  <inkml:trace contextRef="#ctx0" brushRef="#br0">106 0 360,'0'0'233,"0"0"-73,0 0 53,0 0 40,0 0 15,0 0-32,-21 4 5,27 0-231,0-1 0,0 0 0,1 0-1,-1-1 1,0 0 0,1 0 0,0 0-1,3 0-9,8 2 12,35 8 9,-38-10-25,0 1 0,0 0 1,0 1-1,-1 1 0,0 0 0,11 6 4,-24-11 0,0 1-1,0 0 1,1-1-1,-1 1 0,0 0 1,0 0-1,0 0 0,0 0 1,0 0-1,0 0 1,0 0-1,-1 0 0,1 0 1,0 0-1,0 1 0,-1-1 1,1 0-1,-1 0 1,1 1-1,-1-1 0,0 0 1,1 1-1,-1-1 0,0 0 1,0 1-1,0-1 1,0 2 2,-1-1-1,0 0 0,1 0 1,-1 1-1,0-1 1,0 0-1,-1 0 0,1 0 1,0 0-1,-1 0 1,1-1-1,-1 1 0,1 0 1,-2 0-2,-9 8 8,0 0 1,-1-1-1,0-1 1,-8 4-9,13-7-7,-73 33 39,81-37-36,0-1 0,0 0 0,0 0 0,-1 0 0,1 0 0,0 1 0,0-1 0,0 0 0,0 0 1,0 0-1,0 0 0,-1 1 0,1-1 0,0 0 0,0 0 0,0 0 0,0 1 0,0-1 0,0 0 0,0 0 0,0 1 0,0-1 0,0 0 0,0 0 0,0 0 0,0 1 0,0-1 0,0 0 0,0 0 0,0 1 0,0-1 0,0 0 1,1 0-1,-1 0 0,0 1 0,0-1 0,0 0 0,0 0 0,0 0 0,1 0 0,-1 1 0,0-1 0,0 0 0,0 0 0,0 0 0,1 0 0,-1 0 0,0 0 0,0 0 0,0 0 0,1 1 0,-1-1 4,10 7-224,-10-7 223,9 6 1,0 1 0,-1 0 0,0 0 0,0 0 0,-1 1 0,0 1 0,0-1 0,-1 1 0,0 0 0,0 2 0,-6-10 10,1 0-1,-1 0 0,0 0 1,0 0-1,1 1 0,-1-1 1,0 0-1,0 0 0,0 0 1,0 1-1,0-1 0,-1 0 1,1 0-1,0 0 0,-1 1 0,1-1 1,0 0-1,-1 0 0,1 0 1,-1 0-1,0 0 0,1 0 1,-1 0-1,0 0 0,0 0 1,1 0-1,-1 0 0,0-1 1,0 1-1,0 0 0,0 0 1,0-1-1,0 1 0,0-1 1,0 1-1,0-1 0,-1 1 1,1-1-1,0 0 0,-1 1-9,-55 12 233,47-12-223,-30 4 61,0-3-1,-33-1-70,62-1 21,11 0-52,-1 0 0,0-1-1,1 1 1,-1-1 0,0 1 0,1-1 0,-1 1 0,1-1 0,-1 1 0,0-1-1,1 0 1,0 1 0,-1-1 0,1 0 0,-1 1 0,1-1 0,0 0 0,-1 0-1,1 1 1,0-1 0,0 0 0,0 0 0,0 0 0,-1 1 0,1-1-1,0 0 1,0 0 0,1 0 0,-1 1 0,0-1 0,0 0 0,0 0 0,0 0-1,1 1 1,-1-1 0,0 0 0,1 0 0,0 0 31,2-7-1015</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2.554"/>
    </inkml:context>
    <inkml:brush xml:id="br0">
      <inkml:brushProperty name="width" value="0.2" units="cm"/>
      <inkml:brushProperty name="height" value="0.2" units="cm"/>
      <inkml:brushProperty name="color" value="#66CC00"/>
    </inkml:brush>
  </inkml:definitions>
  <inkml:trace contextRef="#ctx0" brushRef="#br0">1 7 696,'0'0'448,"0"0"-216,0 0-192,0 0 152,0 0-32,0 0-56,0 0-104,30-4-72,-26 4-176,18 0 0,-4 0-168,3-2-176</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2.953"/>
    </inkml:context>
    <inkml:brush xml:id="br0">
      <inkml:brushProperty name="width" value="0.2" units="cm"/>
      <inkml:brushProperty name="height" value="0.2" units="cm"/>
      <inkml:brushProperty name="color" value="#66CC00"/>
    </inkml:brush>
  </inkml:definitions>
  <inkml:trace contextRef="#ctx0" brushRef="#br0">31 8 400,'0'0'295,"0"0"-56,0 0-85,0 0-22,0 0-20,0 0-17,-3 7-11,-2 2-74,1 0-1,0 0 1,1 0-1,0 1 1,0-1-1,1 1 1,-1 9-10,3-16 10,-1 1 1,1-1-1,0 0 1,0 0-1,1 0 0,-1 1 1,1-1-1,-1 0 0,1 0 1,0 0-1,0 0 1,0 0-1,1 0 0,-1 0 1,1-1-1,-1 1 1,1 0-1,0-1 0,0 1 1,0-1-1,0 0 0,1 1 1,-1-1-1,1 0 1,-1-1-1,1 1 0,0 0 1,0-1-1,0 1-10,12 3 15,0-1 1,0-1-1,0 0 0,0-1 0,1-1 1,-1 0-1,0-1 0,1-1 0,10-1-15,-24 1 12,-1 1 0,1-1 0,0 1 0,-1-1 0,1 1-1,-1-1 1,1 0 0,-1 0 0,1 0 0,-1 0-1,0 0 1,1 0 0,-1-1 0,0 1 0,0 0 0,0 0-1,0-1 1,0 1 0,0-1 0,0 1 0,0-1 0,-1 1-1,1-1 1,0 0 0,-1 1 0,0-1 0,1 0 0,-1 0-1,0 0-11,1-1 13,-1 1 0,1-1 0,-1 0 0,0 1 0,0-1 0,0 0 0,-1 1 0,1-1-1,0 0 1,-1 1 0,0-1 0,1 1 0,-1-1 0,0 1 0,0 0 0,-1-1 0,1 1 0,0 0 0,-2-2-13,-10-8-6,0 0 0,0 1 1,-1 1-1,-1 1 1,1 0-1,-2 0 1,1 1-1,-1 1 0,0 1 1,0 1-1,-3-1 6,-6 6-1236,20 0 305</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49.109"/>
    </inkml:context>
    <inkml:brush xml:id="br0">
      <inkml:brushProperty name="width" value="0.2" units="cm"/>
      <inkml:brushProperty name="height" value="0.2" units="cm"/>
      <inkml:brushProperty name="color" value="#66CC00"/>
    </inkml:brush>
  </inkml:definitions>
  <inkml:trace contextRef="#ctx0" brushRef="#br0">1 1 264,'0'0'320,"0"0"-120,0 0-120,0 0-29,0 0 0,0 0 81,0 0-112,0 0 1,0 0 0,0 1 0,0-1 0,0 0 0,0 0 0,0 1 0,0-1 0,0 0 0,0 0 0,0 1 0,0-1-1,0 0 1,0 0 0,0 1 0,0-1 0,0 0 0,1 0 0,-1 0 0,0 1 0,0-1 0,0 0 0,0 0 0,0 0-1,1 1 1,-1-1 0,0 0 0,0 0 0,0 0 0,1 0 0,-1 1 0,0-1 0,0 0 0,0 0 0,1 0 0,-1 0-1,0 0 1,0 0 0,1 0 0,-1 0 0,0 0-21,153 19 68,0-6 1,1-7-1,38-9-68,101 5 54,8-3-76,-111-1 1,50 11 21,-107 8 36,-66-8-5,35 0-31,-17-2-34,44 10 34,-56-6-19,1-3 0,30-3 19,212 5 21,-308-9-25,-1 1 1,1 0-1,-1 1 0,1-1 1,-1 1-1,0 1 1,0-1-1,0 1 0,5 4 4,27 14 38,-23-16-42,-11-4 4,0 0 1,0 0-1,0 0 1,0 0-1,0 1 1,-1 0-1,1 0 1,-1 0-1,1 2 0,-1 1-3,-1 0 0,0 0 0,0 0-1,0 1 1,-1-1 0,0 1 0,0 0-1,-1 0 1,0 0 0,0 0-1,-1 3 4,-1 87-60,-1-48 43,1-25 36,-1 0-1,-1 0 1,-4 9-19,3-10 12,0 1-1,2-1 1,0 10-12,1-25 11,0 1 0,0 0 0,-1 0 1,0-1-1,-2 4-11,1-3 12,1 0-1,0 0 1,0 0 0,1 0-1,0 4-11,-12 60-6,5 5 83,8 66-74,-9-94-33,-4 97 79,0 70-44,0-105 3,13-112 11,-2 3-18,1 1 1,-1-1 0,0 1-1,1-1 1,0 1 0,0 0-1,0 0 1,0 0 0,1-1-1,0 1 1,-1 0 0,1 1-2,-12 38-95,12-42 103,-1-1-20,-2 0 31,2 0 18,-4 2-1201,-3-2-58</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29.774"/>
    </inkml:context>
    <inkml:brush xml:id="br0">
      <inkml:brushProperty name="width" value="0.2" units="cm"/>
      <inkml:brushProperty name="height" value="0.2" units="cm"/>
      <inkml:brushProperty name="color" value="#008C3A"/>
    </inkml:brush>
  </inkml:definitions>
  <inkml:trace contextRef="#ctx0" brushRef="#br0">23 0 168,'0'0'180,"0"0"61,0 0-67,0 0-85,0 0-49,0 0 38,-1 24 20,-15 368 369,13-346-463,1-32-75,2-1-1,-1 1 0,1 1 1,1-3-1,1 2 1,1 12 71,1-20-374,-1-3-90</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50.697"/>
    </inkml:context>
    <inkml:brush xml:id="br0">
      <inkml:brushProperty name="width" value="0.2" units="cm"/>
      <inkml:brushProperty name="height" value="0.2" units="cm"/>
      <inkml:brushProperty name="color" value="#66CC00"/>
    </inkml:brush>
  </inkml:definitions>
  <inkml:trace contextRef="#ctx0" brushRef="#br0">1 16 96,'0'0'192,"0"0"-24,0 0 13,0 0-35,0 0-19,0 0-18,1 0-95,-1 0 1,1 0-1,0-1 1,0 1-1,0 0 1,-1 0-1,1 0 1,0 0-1,0 0 0,0 0 1,0 0-1,-1 0 1,1 0-1,0 1 1,0-1-1,0 0 1,-1 1-1,1-1 1,0 1-15,53 150 472,-7-56-372,-45-87-31,16 32 87,-17-39-153,1 0-1,-1 0 1,1 0-1,0 0 1,0 0 0,-1 0-1,1-1 1,0 1-1,0 0 1,0-1 0,0 0-1,0 1 1,-1-1-1,1 0 1,2 0-3,8 2-4,-1 8 17,-11-10-10,1 1 0,-1 0-1,1 0 1,-1 0 0,1 0 0,0-1 0,-1 1-1,1 0 1,0 0 0,0-1 0,0 1-1,-1-1 1,1 1 0,0-1 0,0 1 0,0-1-1,0 1 1,0-1 0,0 0 0,0 1-1,0-1 1,0 0 0,0 0 0,1 0-3,6 6-18,-7-5 20,1 1-1,-1-1 1,1 0-1,0 0 1,0 1-1,-1-1 0,1 0 1,0-1-1,0 1 1,0 0-1,0-1 1,0 1-1,0 0-1,0-2 23,1 1 0,-1-1 1,0 1-1,0-1 0,0 0 0,0 0 0,0 1 1,0-1-1,0-1 0,0 1 0,0 0 0,-1 0 0,1-1 1,0 1-1,-1-1 0,1 0 0,0-1-23,28-38-34,-4 6 104,47-57-101,-59 78 103,21-20-79,28-22 7,-16 16-64,-43 35 107,0 1 1,1 0-1,0 0 0,-1 0 0,2 1 1,-1-1-1,0 1-43,-3 2 188,0 0-899,-8 1-477,-12 0 165</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56.394"/>
    </inkml:context>
    <inkml:brush xml:id="br0">
      <inkml:brushProperty name="width" value="0.2" units="cm"/>
      <inkml:brushProperty name="height" value="0.2" units="cm"/>
      <inkml:brushProperty name="color" value="#66CC00"/>
    </inkml:brush>
  </inkml:definitions>
  <inkml:trace contextRef="#ctx0" brushRef="#br0">0 238 912,'0'0'587,"0"0"-264,0 0-158,0 0-97,0 0-1,31 0 70,204-10-41,-76 1-69,-69 6 2,0-5 1,39-10-30,-68 10 39,62-2-39,-17 3 6,120-6-17,108 11 11,-168 3 2,-99-4-31,62-11 29,-2 0-18,10-3 31,-82 8-2,1 3 0,27 2-11,149 4-48,-190-2 71,39-7-23,6 0-17,12-1 25,-44 4-4,38 1-4,-81 4-1,-1 0-1,1 0 1,-1-1 0,10-3 1,-13 3 47,14-1-53,0 0 0,0 1 0,22 2 6,37-3-18,121-16 67,-79 18-1420,-130 1 988</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7:57.458"/>
    </inkml:context>
    <inkml:brush xml:id="br0">
      <inkml:brushProperty name="width" value="0.2" units="cm"/>
      <inkml:brushProperty name="height" value="0.2" units="cm"/>
      <inkml:brushProperty name="color" value="#66CC00"/>
    </inkml:brush>
  </inkml:definitions>
  <inkml:trace contextRef="#ctx0" brushRef="#br0">82 1 456,'0'0'578,"0"0"-229,0 0-93,0 0-12,0 0 9,0 0-28,1 0-223,0 0 0,0 0 0,0 0 1,0 0-1,-1 1 0,1-1 1,0 0-1,0 0 0,0 1 1,0-1-1,0 1 0,0-1 1,-1 1-1,1-1 0,0 1 1,0-1-1,-1 1 0,1 0 1,0 0-3,6 8 4,0 0 0,1 0 0,0-1 0,1 0 0,-1-1-1,1 0 1,1 0 0,6 3-4,84 40-191,-85-43 184,-11-6 26,0 1-1,0-1 1,0-1 0,0 1 0,0 0 0,0-1 0,0 0-1,0 0 1,1 0 0,0 0-19,20 0 28,-24 0-30,0 0 1,0 0-1,0 0 1,0 0-1,0 0 1,-1 1-1,1-1 1,0 0 0,0 0-1,0 1 1,0-1-1,0 0 1,-1 1-1,1-1 1,0 1-1,0-1 1,0 1-1,-1-1 1,1 1-1,0 0 1,-1-1-1,1 1 1,-1 0-1,1-1 1,-1 1 1,-17 17 22,13-15-27,-81 64 39,3 4 0,4 4 1,-16 23-35,79-86-970,3-6 139</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18.824"/>
    </inkml:context>
    <inkml:brush xml:id="br0">
      <inkml:brushProperty name="width" value="0.2" units="cm"/>
      <inkml:brushProperty name="height" value="0.2" units="cm"/>
      <inkml:brushProperty name="color" value="#66CC00"/>
    </inkml:brush>
  </inkml:definitions>
  <inkml:trace contextRef="#ctx0" brushRef="#br0">151 110 344,'0'0'196,"0"0"-48,0 0-21,9-29 889,50-35-1176,-59 64 159,0 0 0,1 0 0,-1-1 0,0 1 0,0 0 0,1 0 0,-1 0 0,0 0 0,0-1 0,0 1 0,1 0 0,-1 0 0,0 0 1,0-1-1,0 1 0,0 0 0,0 0 0,1 0 0,-1-1 0,0 1 0,0 0 0,0 0 0,0-1 0,0 1 0,0 0 0,0 0 0,0-1 0,0 1 0,0 0 0,0-1 0,0 1 0,0 0 0,0 0 0,0-1 0,0 1 0,0 0 0,-1 0 0,1-1 0,0 1 0,0 0 0,0 0 1,0 0-1,0-1 0,-1 1 0,1 0 0,0 0 0,0 0 0,0-1 0,-1 1 0,1 0 0,0 0 0,0 0 0,0 0 0,-1 0 1,-21-5-6,-29 6-71,44 0 78,1 1 0,-1 0 0,0 0-1,1 0 1,0 1 0,0 0 0,0 0-1,0 1 1,0 0 0,1 0 0,-1 0-1,1 0 1,0 1 0,0 0 0,1 0-1,-1 0 1,1 1 0,1 0 0,-1-1 0,-1 4-1,-1 4 10,1-1 0,1 1 0,0 0 0,0 0 1,1 0-1,1 0 0,0 0 0,1 1 0,0-1 1,1 1-11,1-12 3,-1-1 1,1 1-1,0-1 1,0 1 0,0-1-1,-1 1 1,1-1-1,0 0 1,1 1-1,-1-1 1,0 0 0,0 0-1,1 0 1,-1 0-1,0 0 1,1 0 0,-1 0-1,1 0 1,-1 0-1,1-1 1,-1 1-1,1-1 1,0 1 0,-1-1-1,1 0 1,0 1-1,0-1-3,47 7 53,102-7-1040,-133 0 387</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19.735"/>
    </inkml:context>
    <inkml:brush xml:id="br0">
      <inkml:brushProperty name="width" value="0.2" units="cm"/>
      <inkml:brushProperty name="height" value="0.2" units="cm"/>
      <inkml:brushProperty name="color" value="#66CC00"/>
    </inkml:brush>
  </inkml:definitions>
  <inkml:trace contextRef="#ctx0" brushRef="#br0">178 58 112,'0'0'21,"0"0"17,0 0 8,0 0 81,0 0-43,0 0-21,1-6 42,2-32 345,-7 36-402,-1-1 1,0 2 0,0-1 0,0 0 0,0 1-1,0 0 1,0 0 0,0 1 0,0-1 0,-2 1-49,2 0 8,0 1 0,0-1 0,1 1 0,-1 0 0,1 0 0,-1 0 0,-1 0 0,2 1 0,0 0 0,-1 0 0,1 0 0,0 1 0,0-1 0,0 1 1,1 0-1,-1 0 0,1 0 0,-1 1 0,1-1 0,0 1 0,0 0 0,-1 3-8,-1 1 3,1 0 0,0 0-1,1 1 1,0-1 0,0 1 0,0 0 0,1 0-1,1 0 1,0 0 0,0 0 0,1 8-3,0-16 0,1 0 1,-1 0 0,1 0-1,0 0 1,-1 0 0,1 0 0,0 0-1,0 0 1,0 0 0,0 0-1,0-1 1,0 1 0,0 0-1,0-1 1,0 1 0,0 0-1,0-1 1,0 1 0,1-1-1,-1 0 1,0 1 0,0-1 0,0 0-1,1 0 1,-1 0 0,0 0-1,0 0 1,1 0 0,0 0-1,50 0 52,-39 0-80,-10 0 28,0 0 1,1 0 0,-1 0 0,0 0-1,0-1 1,0 0 0,0 1 0,1-1-1,-1-1 1,0 1 0,-1 0 0,1-1-1,0 1 1,0-1 0,-1 0 0,1 0-1,0 0 1,-1 0 0,0 0 0,0 0-1,0-1 1,0 1 0,0-1 0,0 0-1,1-3 13,0 0 0,-1 0 0,0 0 0,0 0 0,0-1 1,-1 1-1,0-1 0,0 1 0,-1-1 0,0 1 0,0-2-13,0-42-689,0 48 174</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0.661"/>
    </inkml:context>
    <inkml:brush xml:id="br0">
      <inkml:brushProperty name="width" value="0.2" units="cm"/>
      <inkml:brushProperty name="height" value="0.2" units="cm"/>
      <inkml:brushProperty name="color" value="#66CC00"/>
    </inkml:brush>
  </inkml:definitions>
  <inkml:trace contextRef="#ctx0" brushRef="#br0">9 23 136,'0'0'423,"0"0"-91,0 0-132,0 0-136,0 0-20,0 0-3,0-4-7,0-11-8,0 11 66,0 4-5,0 0 16,0 0-30,11 18-136,-8-8 88,-2 1 1,1-1-1,-1 1 0,-1-1 0,0 1 0,-1 4-25,1 7 51,0-20-47,-1-1 0,1 0 0,0 0-1,-1 0 1,1 0 0,-1 0 0,1 0 0,-1 0 0,0 0 0,1 0 0,-1 0 0,0 0 0,0 0 0,0 0 0,0-1 0,0 1 0,0 0 0,0-1 0,0 1 0,0-1 0,0 1 0,0-1-4,-7-2 131,12-18-81,0 12-69,1 1 0,0 0 0,0 0 0,0 0 1,1 1-1,0 0 0,1 0 0,0 0 0,-1 1 0,2 0 1,-1 0-1,1 1 0,-1 0 0,1 0 0,0 1 1,0 0-1,1 0 19,-8 3-3,0 0 1,0 1 0,0-1 0,0 0-1,0 1 1,0-1 0,0 1-1,0 0 1,0-1 0,-1 1 0,1-1-1,0 1 1,0 0 0,-1 0-1,1 0 1,-1-1 0,1 1 0,0 0-1,-1 0 1,1 0 0,-1 0-1,0 0 1,1 0 0,-1 0 0,0 0-1,0 0 1,0 0 0,1 0-1,-1 0 1,0 0 0,0 0 0,0 0-1,-1 0 1,1 1 2,1 51 28,-2-40 18,1-13-70,0 0 26,0 0-3,0 0 12,13-17 87,-3-3-142,10-12-66,-19 32 111,-1 0 1,0 0 0,1 0-1,-1 0 1,1 0 0,-1 0-1,1 0 1,-1 0-1,0 0 1,1 0 0,-1 0-1,1 1 1,-1-1 0,0 0-1,1 0 1,-1 0-1,0 1 1,1-1 0,-1 0-1,0 1 1,1-1 0,-1 0-1,0 1 1,0-1 0,1 0-1,-1 1 1,0-1-1,0 1 1,0-1 0,1 0-1,-1 1 1,0-1 0,0 1-1,0-1 1,0 0 0,0 1-1,0-1 1,0 1-1,0-1 1,0 1 0,0-1-2,7 27 102,-6-23-93,-1-2-43,1 0-1,-1 1 0,1-1 1,0 0-1,0 0 0,0 1 1,0-1-1,0 0 0,1 0 1,-1 0-1,1-1 0,-1 1 1,1 0-1,0 0 0,-1-1 1,1 1-1,0-1 0,0 0 1,0 1-1,0-1 0,0 0 1,0 0-1,1 0 0,-1-1 1,0 1-1,1 0 0,1-1 35,13 1-472</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1.252"/>
    </inkml:context>
    <inkml:brush xml:id="br0">
      <inkml:brushProperty name="width" value="0.2" units="cm"/>
      <inkml:brushProperty name="height" value="0.2" units="cm"/>
      <inkml:brushProperty name="color" value="#66CC00"/>
    </inkml:brush>
  </inkml:definitions>
  <inkml:trace contextRef="#ctx0" brushRef="#br0">90 0 184,'0'0'277,"0"0"45,0 0-25,0 0-37,0 0-114,0 0-52,0 15 65,-5 79-21,-5 0 0,-3 0-1,-13 36-137,16-77 63,1-23-30,9-29-62,0-1-6,-9-22-494,5-17 249,1 1-1,3-1 1,1 1-1,3-14 281,-3 42 34,1 1-1,1 0 0,0 0 1,0 0-1,1 0 1,0 0-1,1 0 0,-1 1 1,2 0-1,-1 0 0,1 1 1,0-1-1,4-3-33,5-3 37,1 0 0,0 2-1,0-1 1,1 2 0,14-7-37,-30 17 9,0 1 1,-1-1 0,1 0-1,0 1 1,0-1-1,0 1 1,0 0-1,0-1 1,0 1-1,0 0 1,-1-1-1,1 1 1,0 0-1,0 0 1,0 0-1,0 0 1,0 0-1,0 0 1,0 0 0,0 0-1,0 0 1,0 1-1,0-1 1,0 0-1,0 1 1,0-1-1,0 0 1,0 1-1,0-1 1,-1 1-1,1 0 1,0-1-1,0 1 1,0 0 0,-1-1-1,1 1 1,-1 0-1,1 0 1,0-1-1,-1 1 1,1 0-1,-1 0 1,0 0-1,1 0 1,-1 0-1,0 0 1,1 0-1,-1 0 1,0 0-1,0 0 1,0 0 0,0 0-10,2 9 83,-1 0 0,-1 1 1,1-1-1,-2 11-83,0-8 38,1-10-24,-1 0 0,0 0 1,1 0-1,-1-1 0,-1 1 1,1 0-1,0 0 0,-1-1 1,1 1-1,-1-1 0,0 0 1,1 1-1,-1-1 0,0 0 1,-1 0-1,1 0 0,0 0 1,-1 0-1,1-1 0,-1 1 1,1-1-1,-1 1 0,-1-1-14,-3 3-72,1-1 0,-1-1 0,0 1 0,0-1-1,0 0 1,-1-1 0,1 0 0,0 0 0,-2 0 72,-5-1-618</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2.699"/>
    </inkml:context>
    <inkml:brush xml:id="br0">
      <inkml:brushProperty name="width" value="0.2" units="cm"/>
      <inkml:brushProperty name="height" value="0.2" units="cm"/>
      <inkml:brushProperty name="color" value="#66CC00"/>
    </inkml:brush>
  </inkml:definitions>
  <inkml:trace contextRef="#ctx0" brushRef="#br0">99 175 152,'0'0'451,"0"0"-250,0 0 21,0 0-45,0 0 35,0 0-47,22-39 215,-22 38-381,1 0-1,-1 0 0,0 0 0,0 0 0,0 0 0,0 0 0,0 0 0,0 0 1,0 0-1,0 0 0,0 0 0,0 0 0,0 0 0,0 0 0,-1 1 1,1-1-1,0 0 0,-1 0 0,1 0 0,-1 0 0,1 0 0,-1 0 0,0 1 1,1-1-1,-1 0 0,0 0 0,1 1 0,-1-1 0,0 1 0,0-1 0,0 0 1,1 1-1,-1 0 0,0-1 0,0 1 0,0-1 0,-1 1 2,-1 1-7,1-1-1,-1 1 1,0 0 0,0 1-1,1-1 1,-1 0-1,1 1 1,-1-1 0,1 1-1,0 0 1,-1 0-1,1 0 1,-1 1 7,-3 3 5,-1 1-1,1 0 1,0 1-1,1 0 1,0 0-1,0 0 1,0 0-1,1 0 1,0 1 0,1 0-1,0-1 1,1 1-1,-1 1 1,2-1-1,-1 0 1,1 0-1,1 5-4,0-13-1,0-1 0,1 1 0,-1 0-1,0-1 1,1 1 0,-1-1 0,1 1 0,-1-1-1,1 1 1,-1-1 0,1 0 0,-1 1-1,1-1 1,0 0 0,-1 1 0,1-1-1,-1 0 1,1 0 0,0 1 0,-1-1 0,1 0-1,0 0 1,-1 0 0,1 0 0,0 0-1,0 0 1,-1 0 0,1 0 0,0 0 0,-1 0-1,1 0 1,0-1 0,-1 1 0,1 0-1,-1 0 1,1-1 0,0 1 1,27-11 19,-21 5-38,0-1 1,-1 0-1,0-1 0,0 0 1,-1 0-1,0 0 1,0 0-1,-1-1 0,3-6 19,9-17-38,-14 54 102,-2-14-43,0 0 1,0 0 0,1 0 0,0 1 0,1-1 0,0 0-1,0 0-21,0-6 0,0 0 0,0-1 0,0 1 0,1-1 0,-1 0 0,0 1-1,0-1 1,1 0 0,-1-1 0,1 1 0,-1 0 0,1-1 0,-1 1 0,1-1-1,-1 0 1,1 1 0,0-1 0,-1-1 0,1 1 0,-1 0 0,1-1 0,-1 1-1,1-1 1,-1 0 0,1 0 0,0 0 0,2-1-5,0 0 0,0 0 1,0-1-1,0 1 0,0-1 0,-1 0 1,1-1-1,-1 1 0,0-1 0,0 0 0,3-3 5,4-10-18,-1 0 0,-1-1 0,0-2-1,-1 2 1,0-5 18,22-47 75,-9 34-55,-26 41-13,0 0 0,1 0 0,0 1-1,0-1 1,1 1 0,-1 0 0,1 1-1,1-1 1,-1 0 0,1 1 0,0-1-1,0 1 1,1 0 0,0 0 0,0 0-1,1 6-6,0-12 1,0 0 0,1 0 0,-1-1 0,0 1 0,1 0 0,-1-1 0,0 1 0,1 0 0,-1-1 0,1 1 0,-1 0 0,1-1 0,0 1 0,-1-1 0,1 1 0,0-1 0,-1 1 0,1-1 0,0 1 0,-1-1 0,1 0 0,0 1 0,0-1 0,-1 0 0,1 0 0,0 0-1,32 9-26,1 0-22,-32-7 43,-1 0-1,1 0 1,-1 1-1,1-1 1,-1 0-1,0 0 1,0 0-1,1 0 1,-2 1 0,1-1-1,0 0 1,0 1-1,-1-1 1,1 1-1,-1-1 1,0 1-1,0-1 1,0 1-1,0-1 1,0 1-1,-1 0 6,-9 61-4,5-43 2,5-20 2,0-1 0,0 1-1,0 0 1,0-1 0,0 1 0,0-1-1,0 1 1,0 0 0,0-1 0,0 1 0,0 0-1,1-1 1,-1 1 0,0 0 0,0-1-1,1 1 1,-1-1 0,0 1 0,1-1-1,-1 1 1,1 0 0,-1-1 0,0 0 0,1 1-1,-1-1 1,1 1 0,0-1 0,-1 0-1,1 1 1,0-1 0,24 5 6,32-12 42,-37 2-47,0-1 0,-1-1 1,0-1-1,0-1 0,-1 0 1,0-1-1,-1-1 0,7-6-1,-21 13-2,1 0-1,-1 0 0,0 0 0,0-1 1,0 1-1,-1-1 0,0 0 0,0 1 0,0-1 1,0 0-1,-1 0 0,1-1 0,-2 0 1,1 1-1,0 0 0,-1-1 3,1-4-28,0 0 0,-1 0 1,-1 0-1,1 0 0,-2 0 0,1 0 0,-1 0 1,-1 0 27,3 9 0,-1 0 1,1 0-1,0 0 1,0 0 0,-1 0-1,1 0 1,-1 0-1,1 0 1,-1 0 0,0 0-1,1 0 1,-1 1 0,0-1-1,1 0 1,-1 0-1,0 1 1,0-1 0,0 0-1,0 1 1,0-1-1,1 1 1,-1-1 0,0 1-1,0 0 1,0-1-1,0 1 1,-1 0 0,1-1-1,-2 2 7,1-1 0,0 0 1,0 1-1,0 0 1,0-1-1,0 1 1,0 0-1,1 0 0,-1 0 1,0 0-1,0 0 1,1 0-1,-1 1 1,0-1-8,-4 5 38,0-1 1,1 1-1,0 0 1,0 0-1,0 0 1,1 1-1,-3 5-38,3-3 20,0-1 0,1 1 0,1 1-1,-1-1 1,1 0 0,1 0 0,0 2-1,0-2 1,1 1 0,0-1-1,2 9-19,-2-14 5,1 0-1,0-1 0,0 1 0,0-1 0,0 1 1,1-1-1,-1 1 0,1-1 0,0 0 0,0 0 1,0 0-1,1 0 0,-1 0 0,1 0 0,-1-1 0,1 1 1,0-1-1,0 1 0,0-1 0,0 0 0,1-1 1,-1 1-1,0 0 0,1-1 0,-1 0 0,1 0 1,-1 0-1,1 0 0,0 0 0,1-1-4,7 2-160,1-1-1,-1 0 1,0-1-1,0 0 1,1-1-1,1 0 161,-8-4-952</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5.494"/>
    </inkml:context>
    <inkml:brush xml:id="br0">
      <inkml:brushProperty name="width" value="0.2" units="cm"/>
      <inkml:brushProperty name="height" value="0.2" units="cm"/>
      <inkml:brushProperty name="color" value="#66CC00"/>
    </inkml:brush>
  </inkml:definitions>
  <inkml:trace contextRef="#ctx0" brushRef="#br0">1 9 448,'0'0'308,"0"0"-12,0 0-8,0 0-69,0 0-23,0 0-108,3-8 56,0 14-128,-1 1 1,1 0-1,-2 0 0,1 0 0,-1 0 1,0 0-1,-1 0 0,0 0 1,0 1-17,6 44 93,2-40-1257,-8-12 597</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5.911"/>
    </inkml:context>
    <inkml:brush xml:id="br0">
      <inkml:brushProperty name="width" value="0.2" units="cm"/>
      <inkml:brushProperty name="height" value="0.2" units="cm"/>
      <inkml:brushProperty name="color" value="#66CC00"/>
    </inkml:brush>
  </inkml:definitions>
  <inkml:trace contextRef="#ctx0" brushRef="#br0">1 18 432,'0'0'544,"0"0"-112,0 0-176,0 0-112,0 0-144,0 0-40,0 0-288,44-17-72,-23 24-96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31.108"/>
    </inkml:context>
    <inkml:brush xml:id="br0">
      <inkml:brushProperty name="width" value="0.2" units="cm"/>
      <inkml:brushProperty name="height" value="0.2" units="cm"/>
      <inkml:brushProperty name="color" value="#008C3A"/>
    </inkml:brush>
  </inkml:definitions>
  <inkml:trace contextRef="#ctx0" brushRef="#br0">1 91 40,'0'0'244,"0"0"-75,0 0 1,0 0 13,0 0 31,0 25-71,1 82-58,1-102-82,-2 0-1,0 0 1,1-1-1,1 1 1,-1 0 0,0 0-1,1-1 1,-1 1-1,2 0 1,-2 0-1,2-2 1,0 1-1,0 0 1,0 0 0,0 0-1,-1 0 1,1-1-1,1 1 1,-1-1-1,1 0 1,-1-2-1,1 3 1,1-3 0,-1 2-1,0-1 1,0 0-1,1-1 1,-1 1-1,3-1-2,6 2 9,1 1-1,0-3 0,0-1 0,0 0 1,-1 0-1,1-1 0,11-3-8,-22 4 3,0-1-1,-1 1 0,1-2 1,0 1-1,-2 1 0,2-2 0,0 1 1,-2-1-1,2 0 0,0 1 1,-1-2-1,0 1 0,0 0 1,1-1-1,-2 2 0,0-2 1,1 1-1,-1-1 0,1 0 0,-1 1 1,0-1-1,1 0 0,-1 0 1,-1 1-1,2-1 0,-2 0 1,1 0-1,-1-1 0,0 1 1,0 0-1,0 0 0,0 0 0,0 0 1,0-1-1,0 1 0,-1 0 1,1 0-1,-2 1 0,2-1 1,-1 0-1,-1 0 0,2 0 1,-1 1-1,0-1 0,-1 0 0,-1 1 1,2-1-1,0 1 0,-1-1 1,-1 2-1,2-1 0,-3-1-2,-15-8 43,1 0-1,0 1 0,-2 1 0,0 2 0,1 0 0,-1 1 1,-21-2-43,2-2 98,53 12-116,0-2 1,1 0 0,-1 0-1,1-2 1,-1-1 0,0 2-1,0-4 1,0 2 0,0-3-1,6-2 18,19-10-29,-1 1-1,0-4 0,18-14 30,-40 28-4,-16 7 4,0 0 0,0 0 0,0 0 1,0 0-1,0 0 0,0 0 0,0 0 0,0-2 0,1 2 1,-1 0-1,0 0 0,0 0 0,0 0 0,0 0 0,0 0 0,0 0 1,0 0-1,2 0 0,-2 0 0,0 0 0,0 0 0,0 0 0,0 0 1,0 0-1,1 0 0,-1 0 0,0 0 0,0 0 0,0 0 1,0 0-1,0 0 0,1 0 0,-1 0 0,0 0 0,0 0 0,0 0 1,0 0-1,0 0 0,0 0 0,2 0 0,-2 0 0,0 2 0,0-2 1,0 0-1,0 0 0,0 0 0,0 0 0,0 0 0,0 0 0,0 0 1,0 1-1,0-1 0,1 0 0,-1 0 0,0 0 0,0 0 1,0 0-1,0 2 0,0-2 0,0 0 0,0 0 0,0 0 0,0 0 1,0 0-1,0 1 0,0-1 0,0 0 0,-1 0 0,-3 11-1,4-11 1,-6 11 6,0 1 0,1 0 0,1-1-1,-1 2 1,3-2 0,-3 2 0,2-1 0,2 1-1,0 0 1,-1-1 0,1 1 0,1 2-1,0-2 1,1-1 0,2 7-6,-3-15-2,1-1 1,1 0-1,-1 0 0,1 0 0,-1 0 1,2 0-1,-2 1 0,1-1 0,1 0 1,-1 0-1,0-1 0,1 1 0,-1 0 1,1-1-1,0-1 0,0 2 0,0-1 1,-1 0-1,1-1 0,0 1 0,0-1 1,1-1-1,-1 2 0,0-2 0,1 1 1,0-1 1,8 4-8,0-3 1,-1-1-1,2 2 0,-2-2 1,2-2-1,8 1 8,-20-1 1,2 2-1,-2-2 0,1 2 0,-1-1 0,1 1 0,-2-2 1,1 1-1,0-1 0,1 2 0,-1-1 0,1-1 0,-2 0 1,1 1-1,0-1 0,-1 1 0,2-1 0,-2 0 0,1 1 1,-1-1-1,2 1 0,-2-1 0,0 1 0,1-1 0,-1 0 1,0-1-1,0 2 0,0-1 0,0-1 0,0-63 12,0 46-7,0-44 93,0 64-111,0 0-3,6 41-77,-5-28 99,2 1 0,1 0 0,-1 0-1,1-1 1,2-1 0,-1 1 0,1-2 0,0 2 0,1-2 0,0 0 0,0 0 0,1 0 0,2 0-6,-8-9 1,-1-1 1,0-1-1,1 2 1,-1-1-1,1 1 0,-1-2 1,0 2-1,1-2 1,1 1-1,-2-1 0,0 2 1,1-2-1,1 0 1,-2 0-1,0 1 1,2-1-1,-1 0 0,-1 0 1,2 0-1,-2-1 1,1 1-1,1 0 0,-2 0 1,0-2-1,2 2-1,0-1 2,0-3-1,0 3 1,-1-2 0,1 1-1,0-1 1,0 1 0,-2-1-1,2 0 1,0 0 0,-2 0-1,2 0 1,0-4-2,3-4-8,-1-1-1,-1 0 1,1 0-1,-1 1 1,-1-2-1,0 0 1,1-10 8,-1-100 28,19 186-179,-18-45 166,-1-9-10,0 2 0,0-1 0,0 0 0,-1 1 0,3-1 0,-1-1 0,2 1 0,-2-2 0,6 7-5,-10-15 4,1 0-1,-1 0 1,1 0-1,-1 0 0,0 0 1,2 0-1,-2 0 1,1 0-1,-1 0 1,0 0-1,2 0 0,-2 0 1,0 0-1,1 0 1,-1-1-1,1 1 1,-1 0-1,0 0 0,2 0 1,-2-2-1,0 2 1,0 0-1,1 0 0,-1-1 1,0 1-1,0 0 1,2-2-1,-2 2 1,0 0-1,0-1 0,0 1 1,1 0-1,-1-2 1,0 2-4,14-29 3,-10 22-9,6-15-1,-7 16 8,1-2-1,-1 1 1,1 1 0,1-2-1,-1 2 1,0 0-1,2 1 1,-2-1 0,1 1-1,1 0 1,1-1-1,-5 6-5,-1 0 0,-1 0 0,1 0 0,-1 0 0,2 0 0,-1 1 0,-1-1 0,2 0 0,-2 2 0,1-2 0,0 0 1,-1 1-1,2-1 0,-2 0 0,1 2 0,-1-2 0,0 2 0,2-2 0,-2 1 0,1-1 0,-1 2 0,0-1 0,1-1 0,-1 2 0,0-2 1,0 2-1,2-1 0,-2-1 5,11 32 12,-5-16 7,-1 2 0,2-2 0,0 0 0,0-1 0,2 1 0,1 2-19,-9-17-72,-1-1 24,0-5-84,0-10-246</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6.326"/>
    </inkml:context>
    <inkml:brush xml:id="br0">
      <inkml:brushProperty name="width" value="0.2" units="cm"/>
      <inkml:brushProperty name="height" value="0.2" units="cm"/>
      <inkml:brushProperty name="color" value="#66CC00"/>
    </inkml:brush>
  </inkml:definitions>
  <inkml:trace contextRef="#ctx0" brushRef="#br0">0 37 248,'0'0'96,"0"0"-63,0 0-13,0 0-5,0 0 17,10-6 21,27-17 6,-37 23-53,0 0 0,1-1 1,-1 1-1,0 0 0,1 0 0,-1 0 0,1-1 0,-1 1 0,0 0 0,1 0 1,-1 0-1,1 0 0,-1 0 0,0 0 0,1 0 0,-1 0 0,1 0 1,-1 0-1,0 0 0,1 0 0,-1 0 0,1 0 0,-1 0 0,0 0 1,1 0-1,-1 0 0,0 1 0,1-1 0,-1 0 0,0 0 0,1 0 0,-1 1 1,0-1-1,1 0 0,-1 0 0,0 1 0,1-1 0,-1 0 0,0 1 1,0-1-1,0 0 0,1 1 0,-1-1 0,0 1 0,0-1 0,0 0 1,0 1-1,0-1 0,1 1-6,1 15 146,-2-16-145,0 152 258,0-152-257,0 0-1,0 0 1,-1 0 0,1 0 0,0 0-1,0-1 1,0 1 0,0 0-1,0 0 1,0 0 0,0 0 0,0 0-1,-1 0 1,1 0 0,0 0 0,0 0-1,0 0 1,0 0 0,0 0-1,0 0 1,0 0 0,-1 0 0,1 0-1,0 0 1,0 0 0,0 0 0,0 0-1,0 0 1,0 0 0,-1 0-1,1 0 1,0 0 0,0 0 0,0 0-1,0 1 1,0-1 0,0 0 0,0 0-1,0 0 1,0 0 0,-1 0-1,1 0 1,0 0 0,0 0 0,0 0-1,0 1 1,0-1 0,0 0-1,0 0 1,0 0 0,0 0 0,0 0-1,0 0 1,0 0 0,0 1-2,-2-19-90,7 5 82,1-1 0,0 1 0,1 0 0,1 1 0,0-1 0,0 2-1,2-1 1,-1 1 0,1 1 0,1-1 0,0 2 0,6-5 8,-16 13-5,0 0 0,1 0 0,-1 0 0,1 1 0,-1-1 1,1 0-1,-1 0 0,1 1 0,0-1 0,-1 1 0,1-1 0,0 1 0,-1 0 0,1 0 1,0 0-1,-1 0 0,1 0 0,0 0 5,-1 0 6,0 1 0,-1-1 0,1 1 0,0-1 0,0 1 0,0-1 0,0 1 0,-1-1 0,1 1 0,0 0 0,-1 0 0,1-1 0,-1 1 0,1 0 0,-1 0 0,1 0 0,-1 0 0,1-1 0,-1 1 0,0 0 0,1 0 0,-1 1-6,2 8 71,-1-1 0,0 1 0,-1 0-1,0-1 1,-1 10-71,0 3-19,1 65-964,0-79 624</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7.220"/>
    </inkml:context>
    <inkml:brush xml:id="br0">
      <inkml:brushProperty name="width" value="0.2" units="cm"/>
      <inkml:brushProperty name="height" value="0.2" units="cm"/>
      <inkml:brushProperty name="color" value="#66CC00"/>
    </inkml:brush>
  </inkml:definitions>
  <inkml:trace contextRef="#ctx0" brushRef="#br0">21 0 312,'0'0'574,"0"0"-221,0 0-246,0 0-77,0 0 12,0 0 68,1 10 9,8 67 117,-2 45-236,6 14 39,-22 20 210,-7-165-284,9-21-48,0 1-1,2-1 0,2-1 0,0 1 0,2 0 0,2-1 0,1-1 84,-2-20-35,0 44 39,0 1 0,1 0 1,-1 0-1,1-1 0,1 1 1,-1 0-1,1 0 0,1 0 0,-1 1 1,1-1-1,0 1 0,1-1 1,-1 1-1,1 0 0,2-2-4,-1 3-4,-1 1 1,0 1-1,1-1 0,-1 1 0,1-1 0,0 1 1,0 1-1,1-1 0,-1 1 0,0 0 0,1 0 0,-1 0 1,1 1-1,0 0 0,-1 0 0,1 0 0,0 1 0,0 0 1,1 0 3,-6 0-1,1 1 1,-1-1 0,0 1 0,1-1-1,-1 1 1,0-1 0,0 1-1,1 0 1,-1-1 0,0 1 0,0 0-1,0 0 1,0 0 0,0 0-1,0 0 1,0 0 0,0 0 0,-1 1-1,1-1 1,0 0 0,-1 0-1,1 1 1,-1-1 0,1 0 0,-1 1-1,1-1 1,-1 0 0,0 1 0,0-1-1,0 1 1,0-1 0,0 1 0,1 56 50,-1-45-42,0-4 6,0 0 1,-1 0-1,0 1 0,-1-1 0,1 0 1,-2 0-1,0 0 0,0-1 0,0 1 1,-1-1-1,-2 3-14,3-6-2,0-1 1,-1 1-1,1-1 0,-1 1 1,0-1-1,-1 0 0,1-1 1,0 1-1,-1-1 0,0 0 1,0 0-1,0 0 0,0-1 1,0 0-1,-1 0 0,1 0 1,-1-1-1,1 1 0,-2-1 2,-2 0-976,9-4 288</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7.649"/>
    </inkml:context>
    <inkml:brush xml:id="br0">
      <inkml:brushProperty name="width" value="0.2" units="cm"/>
      <inkml:brushProperty name="height" value="0.2" units="cm"/>
      <inkml:brushProperty name="color" value="#66CC00"/>
    </inkml:brush>
  </inkml:definitions>
  <inkml:trace contextRef="#ctx0" brushRef="#br0">5 21 488,'0'0'332,"0"0"-72,0 0-121,0 0-80,0 0-2,-1 8 66,-2 93 33,3-100-158,0-1 1,1 1-1,-1-1 1,0 1 0,1-1-1,-1 1 1,0-1-1,1 1 1,-1-1 0,1 1-1,-1-1 1,1 0-1,-1 1 1,1-1-1,-1 0 1,1 1 0,-1-1-1,1 0 1,-1 0-1,1 0 1,-1 1 0,1-1-1,0 0 1,-1 0-1,1 0 1,-1 0-1,1 0 1,0 0 0,-1 0-1,1 0 1,-1 0-1,1-1 1,0 1 0,-1 0-1,1 0 1,-1 0-1,1-1 1,-1 1 0,1 0-1,-1-1 1,1 1 1,24-12-26,-20 7 8,-1-1 1,0 0 0,-1 0 0,0 0 0,0 0 0,0-1-1,0 1 1,-1-1 0,0 0 0,-1 0 0,1 1 0,-1-4 17,9-29-24,-10 43 56,0 0 0,0 0-1,0-1 1,1 1 0,-1 0-1,1 0 1,0-1 0,0 1-1,0 0 1,1-1 0,0 3-32,-1-4-25,0 0 1,0 0-1,0 0 1,0 0-1,0 0 1,0 0 0,1 0-1,-1 0 1,1-1-1,-1 1 1,1-1-1,-1 1 1,1-1-1,0 1 1,0-1-1,0 0 1,0 0-1,0 0 1,0 0-1,0 0 1,0 0-1,0-1 1,0 1 0,2 0 24,25-2-654,-20 0 310</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7.993"/>
    </inkml:context>
    <inkml:brush xml:id="br0">
      <inkml:brushProperty name="width" value="0.2" units="cm"/>
      <inkml:brushProperty name="height" value="0.2" units="cm"/>
      <inkml:brushProperty name="color" value="#66CC00"/>
    </inkml:brush>
  </inkml:definitions>
  <inkml:trace contextRef="#ctx0" brushRef="#br0">1 121 96,'0'0'185,"0"0"-50,0 0 13,2-18-7,-1-5-88,-1 13 2,1-1-1,0 1 1,0-1-1,1 1 1,1 0 0,2-8-55,-7 104 1322,1-16-1371,1 31 29,0-100-25,0 0-1,0 0 1,0 0 0,0 0-1,0 0 1,0 1 0,1-1-1,-1 0 1,0 0 0,1 0-1,-1-1 1,1 1 0,-1 0-1,1 0 1,-1 0 0,1 0-1,0 0 1,1-1 0,-2 1-1,1 0 1,0 0 0,0-1-1,0 1 1,0-1 0,-1 1-1,1-1 1,0 1 0,0-1-1,0 1 1,0-1 0,0 0-1,0 0 1,1 1 45,2-1-843</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8.407"/>
    </inkml:context>
    <inkml:brush xml:id="br0">
      <inkml:brushProperty name="width" value="0.2" units="cm"/>
      <inkml:brushProperty name="height" value="0.2" units="cm"/>
      <inkml:brushProperty name="color" value="#66CC00"/>
    </inkml:brush>
  </inkml:definitions>
  <inkml:trace contextRef="#ctx0" brushRef="#br0">0 29 584,'0'0'496,"0"0"-272,0 0-160,0 0-32,0 0-48,0 0 32,117-29-32,-109 29-176,1 6-176,-9 6-152</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29.989"/>
    </inkml:context>
    <inkml:brush xml:id="br0">
      <inkml:brushProperty name="width" value="0.2" units="cm"/>
      <inkml:brushProperty name="height" value="0.2" units="cm"/>
      <inkml:brushProperty name="color" value="#66CC00"/>
    </inkml:brush>
  </inkml:definitions>
  <inkml:trace contextRef="#ctx0" brushRef="#br0">26 33 216,'0'0'275,"0"0"-5,0 0-28,0 0 70,0 0-67,0 0-58,0-7-46,0-18-55,0 47 8,0 58 34,-17 156-565,15-236-24,-5 0-69</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0.360"/>
    </inkml:context>
    <inkml:brush xml:id="br0">
      <inkml:brushProperty name="width" value="0.2" units="cm"/>
      <inkml:brushProperty name="height" value="0.2" units="cm"/>
      <inkml:brushProperty name="color" value="#66CC00"/>
    </inkml:brush>
  </inkml:definitions>
  <inkml:trace contextRef="#ctx0" brushRef="#br0">0 10 192,'0'0'488,"0"0"-312,0 0-104,0 0-72,0 0 0,0 0 16,125-10-40,-104 10-64,1 0-88,-5 2-216</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0.736"/>
    </inkml:context>
    <inkml:brush xml:id="br0">
      <inkml:brushProperty name="width" value="0.2" units="cm"/>
      <inkml:brushProperty name="height" value="0.2" units="cm"/>
      <inkml:brushProperty name="color" value="#66CC00"/>
    </inkml:brush>
  </inkml:definitions>
  <inkml:trace contextRef="#ctx0" brushRef="#br0">1 1 208,'0'0'104,"0"0"-8,0 0-40,0 0 136,0 0 24,0 0-24,0 0 40,60 33-168,-30-33 80,-8 0-144,0 0 0,-9 0-48,0 0-96,4 0-240,-9 0-136</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1.084"/>
    </inkml:context>
    <inkml:brush xml:id="br0">
      <inkml:brushProperty name="width" value="0.2" units="cm"/>
      <inkml:brushProperty name="height" value="0.2" units="cm"/>
      <inkml:brushProperty name="color" value="#66CC00"/>
    </inkml:brush>
  </inkml:definitions>
  <inkml:trace contextRef="#ctx0" brushRef="#br0">5 171 192,'0'0'157,"0"0"89,0 0 22,0 0-51,0 18-79,0 149 82,-2-243-138,0 37-71,2 1-1,1 0 0,4-17-10,-4 49 2,0 1 0,1-1 0,0 1 0,0-1 0,0 1 0,1 0 0,0 0 0,0 0 0,0 0 0,0 0 0,1 1 0,0 0 0,0-1 0,0 1 0,1 1 0,-1-1 0,1 1 0,0-1 0,0 1 0,0 1 0,0-1 0,0 1 0,1 0 0,0 0 0,0 0 0,-1 1 0,1 0 0,0 0 0,-1 0 0,1 1 0,0 0 0,3 0-2,-7 1 1,0 0-1,0 0 1,0 0 0,0 0 0,0 0-1,0 0 1,0 1 0,0-1-1,-1 1 1,1-1 0,0 1-1,-1-1 1,0 1 0,1 0-1,-1 0 1,0 0 0,0 0 0,0 0-1,0 0 1,0 0 0,0 0-1,-1 0 1,1 0 0,-1 1-1,0-1 1,1 2-1,6 61 209,-7-62-201,0 0 0,-1 0-1,1 0 1,-1 0 0,0 0 0,0 0 0,0 0 0,0 0 0,0-1 0,-1 1 0,1 0 0,-1-1 0,0 1 0,0-1-1,0 1 1,0-1 0,0 0 0,0 0 0,-1 0 0,1 0 0,-1 0 0,0-1 0,-2 2-8,-6 3-135,0-1 0,-1-1 0,1 1 0,-2-2 1,-5 2 134,-4-1-454</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3.177"/>
    </inkml:context>
    <inkml:brush xml:id="br0">
      <inkml:brushProperty name="width" value="0.2" units="cm"/>
      <inkml:brushProperty name="height" value="0.2" units="cm"/>
      <inkml:brushProperty name="color" value="#66CC00"/>
    </inkml:brush>
  </inkml:definitions>
  <inkml:trace contextRef="#ctx0" brushRef="#br0">185 348 504,'0'0'554,"0"0"-261,0 0-221,0 0-43,0 0 23,0 0 47,-1-4-61,1 0 0,0 0 1,-1 1-1,0-1 0,0 0 0,0 1 1,0-1-1,-1 1 0,0-1-38,-1 1-6,-10-6-5,0-1-1,1-1 0,0 1 1,1-2-1,0 1 0,1-2 0,0 1 1,1-2-1,1 1 0,0-1 0,0-1 12,2 1 54,1-1 0,0 1 0,1-1 0,1 0 0,0 0 0,1-1 0,1 1 0,0-15-54,1 30 1,1-1 0,-1 0 0,0 0-1,1 0 1,-1 1 0,1-1-1,-1 0 1,1 0 0,0 1-1,-1-1 1,1 1 0,0-1 0,-1 0-1,1 1 1,0 0 0,0-1-1,0 1 1,-1-1 0,1 1-1,0 0 1,0-1 0,0 1 0,0 0-1,0 0 1,-1 0 0,1 0-1,0 0 1,0 0 0,0 0-1,0 0 0,35-1-73,-30 1 71,13 0-26,-10-1-15,0 1 0,-1 0 1,1 1-1,-1 0 1,1 0-1,4 2 43,-11-3-8,0 1 1,0-1-1,-1 1 1,1 0-1,0 0 0,-1 0 1,1 0-1,0 0 1,-1 1-1,1-1 1,-1 0-1,0 1 0,1-1 1,-1 1-1,0-1 1,0 1-1,0-1 1,0 1-1,0 0 0,-1 0 1,1-1-1,0 1 1,-1 0-1,1 0 0,-1 0 1,0 0-1,1 0 1,-1 0-1,0 0 1,0 0-1,0 0 8,-1 3-2,0 1 1,0 0-1,0-1 1,0 1-1,-1-1 0,0 1 1,0-1-1,-1 0 1,1 0-1,-1 0 0,0 0 1,-4 4 1,-51 59 68,16-21-14,20-21-14,13-16-25,1 0 1,0 0-1,1 1 1,0 0-1,-1 2-15,9-12 10,0 0-1,0-1 1,0 1-1,0 0 1,0-1 0,1 1-1,-1-1 1,0 0-1,0 1 1,0-1 0,0 0-1,0 1 1,1-1-1,-1 0 1,0 0-1,0 0 1,0 0 0,1 0-1,-1 0 1,0-1-1,0 1-9,35-1 210,28-14-140,-49 10-367,0 1 0,1 1 0,-1 0 0,0 1 0,7 0 297,-17 2-607</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49.961"/>
    </inkml:context>
    <inkml:brush xml:id="br0">
      <inkml:brushProperty name="width" value="0.2" units="cm"/>
      <inkml:brushProperty name="height" value="0.2" units="cm"/>
      <inkml:brushProperty name="color" value="#008C3A"/>
    </inkml:brush>
  </inkml:definitions>
  <inkml:trace contextRef="#ctx0" brushRef="#br0">70 117 88,'0'0'129,"0"0"-15,0 0 43,0 0 39,6-68 415,-6 63-584,0 5-24,0 0 1,0 0-1,0-1 1,0 1-1,0 0 0,0 0 1,0-2-1,0 2 1,0 0-1,0 0 1,0-1-1,0 1 1,0 0-1,0 0 0,0-2 1,0 2-1,0 0 1,-2 0-1,2-2 1,0 2-1,0 0 1,0 0-1,0-1 0,0 1 1,-1 0-1,1 0 1,0 0-1,0 0 1,0-2-1,-2 2 1,2 0-1,0 0 0,0 0 1,0 0-1,-1 0 1,1 0-1,0-1 1,0 1-1,-1 0 1,1 0-1,0 0 0,-2 0 1,2 0-1,0 0 1,0 0-1,-1 0 1,1 0-1,0 0 1,0 0-1,-2 0 0,2 1 1,0-1-1,0 0 1,-1 0-1,1 0 1,0 0-1,0 0 1,0 0-1,-1 2 0,1-2 1,0 0-1,0 0 1,0 0-1,-2 0 1,2 1-4,-4 1-5,0 1 0,-1-1 0,1 1 0,0 0 1,0 0-1,0 0 0,-1 1 0,3-1 0,-3 1 1,2 0-1,1 0 0,-3-1 0,3 2 0,0 0 1,-2 3 4,4 8 5,0-2 1,0 2 0,1 0 0,1-2 0,1 2 0,-1-2-1,3 2 1,-1-2 0,0 0 0,2 0 0,5 12-6,-7-22-3,-1 1 0,0-2 0,1 0-1,0 2 1,-1-2 0,1 0 0,1 1 0,-1-3 0,0 2 0,0 1 0,2-3 0,-2 1 0,0-1 0,2 1 0,-2-1 0,0-1 0,2 2 0,-2-2 0,2 0 3,16 2 25,3-1 0,-2-1 0,8-3-25,-30 3 1,2 0 0,1 0-1,-1 0 0,0-2 0,1 2 1,-1 0-1,0-1 0,1-1 0,-1 2 1,0-1-1,-1-1 0,1 1 0,1-1 1,-1-1-1,0 1 0,-1 1 0,0-3 1,1 1-1,0 2 0,-2-2 0,2-1 1,0 1-1,-2 0 0,1 2 0,-1-4 1,2 2-1,-2-1 0,1 1 0,-1-3 0,2-7 1,-1-1-1,-1 1 0,0-1 1,-1 2-1,0-3 0,0 1 1,-1-2-1,0-28 0,-2 36 11,1 0-1,-1 2 1,1-2 0,-1 2 0,-1-2 0,1 1 0,-1 1-1,-1 0 1,0-1 0,0 1 0,1 0 0,-1 1 0,-1 0 0,0 1-1,-3-4-10,1 4 6,1 1-1,-1 2 1,1-1-1,-1 1 1,0 1-1,0-2 1,1 2-1,-1 0 1,0 2-1,-1-2 1,2 1-1,-1 1 0,1-1 1,-1 2-1,1 1 1,-1-1-1,1 0 1,0 0-1,1 2 1,-2 1-6,-1-3 148,9-1-191,0-2 0,-1 0 0,1 0 0,0 0 0,0 0 0,-1 0 0,1 2 0,0-2 0,0 0 0,-2 0 0,2 0 0,0 1 0,0-1 0,0 0 0,-1 0 0,1 2 0,0-2 0,0 0 0,0 1 0,0-1 0,0 0 0,0 0 0,0 2 0,0-2 0,-2 0 0,2 1 0,0-1 0,0 0 0,0 2 0,0-2 0,0 0 0,2 0 0,-2 2-1,0-2 1,0 0 0,0 1 43,0 10-301</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4.284"/>
    </inkml:context>
    <inkml:brush xml:id="br0">
      <inkml:brushProperty name="width" value="0.2" units="cm"/>
      <inkml:brushProperty name="height" value="0.2" units="cm"/>
      <inkml:brushProperty name="color" value="#66CC00"/>
    </inkml:brush>
  </inkml:definitions>
  <inkml:trace contextRef="#ctx0" brushRef="#br0">108 25 168,'0'0'551,"0"0"-155,0 0-136,0 0-84,0 0-11,0 0-71,0-4-17,0-13 6,0 13 18,0 4-54,-10 1 30,4-1-71,1 1 0,0 1 0,-1-1 0,1 1 0,0 0 0,0 0 0,0 0 0,0 1 0,1 0 0,-1 0 0,-3 3-6,5-4-1,1 0-1,-1 0 1,1 0-1,-1 1 1,1-1-1,0 1 1,0 0-1,0-1 1,0 1-1,0 0 1,1 0-1,-1 0 1,1 0-1,0 1 1,0-1-1,0 0 1,0 1-1,1-1 0,-1 1 2,2-3 0,-1 0-1,0 0 1,1 0-1,-1 0 0,1 0 1,-1 0-1,1 0 0,0 0 1,-1 0-1,1 0 0,0-1 1,-1 1-1,1 0 0,0 0 1,0-1-1,0 1 0,0-1 1,0 1-1,0-1 0,0 1 1,0-1-1,0 1 1,33 12-8,-16-7 6,-8 0 7,0 0-1,0 0 1,-1 0-1,0 1 0,6 6-4,-14-11 2,1-1 0,0 1 0,0-1 0,-1 1 0,1 0-1,-1-1 1,1 1 0,-1 0 0,0 0 0,0 0-1,0 0 1,0 0 0,0 0 0,0 1 0,0-1-1,-1 0 1,1 0 0,-1 0 0,0 1 0,1-1 0,-1 0-1,0 1 1,0-1 0,-1 0 0,1 1 0,0-1-1,-1 0 1,0 0 0,1 0 0,-1 1 0,0-1-1,0 0-1,-4 2 8,0-1-1,1 1 0,-1-1 0,0-1 0,-1 1 0,1-1 0,0 0 0,-1 0 1,0 0-1,1-1 0,-1 0 0,0 0 0,0 0 0,1-1 0,-2 0-7,6 0-15,1 0 0,-1 0 0,1 0 0,-1 0 0,1 0 0,-1-1 0,1 1 0,-1 0 0,1 0 0,-1-1 0,1 1 0,-1 0 0,1-1 0,-1 1 0,1 0 0,0-1 0,-1 1 0,1-1 0,-1 1 0,1-1 0,0 1 0,0-1 0,-1 1 0,1-1 0,0 1 0,0-1 0,0 1 0,-1-1 0,1 1 0,0-1 0,0 0 0,0 1 0,0-1 0,0 1 0,0-1 0,0 1 0,0-1 0,0 0 0,1 1 0,-1-1-1,0 1 1,0-1 0,0 1 0,1-1 15,-1-5-219,0-13-592</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4.666"/>
    </inkml:context>
    <inkml:brush xml:id="br0">
      <inkml:brushProperty name="width" value="0.2" units="cm"/>
      <inkml:brushProperty name="height" value="0.2" units="cm"/>
      <inkml:brushProperty name="color" value="#66CC00"/>
    </inkml:brush>
  </inkml:definitions>
  <inkml:trace contextRef="#ctx0" brushRef="#br0">52 1 304,'0'0'491,"0"0"-24,0 0-175,0 0-191,0 0-50,0 0-34,0 8 20,0 47 21,2-28-4,-1-1 0,-1 1-1,-2 0 1,-1-1 0,0 1 0,-2-1 0,-2 0-1,-2 7-53,7-29-10,1-1-48,0 0 1,0 0-1,0-1 0,0 1 0,-1 0 0,1-1 1,-1 0-1,0 1 0,0-1 0,-1 1 58,-4-2-836</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5.016"/>
    </inkml:context>
    <inkml:brush xml:id="br0">
      <inkml:brushProperty name="width" value="0.2" units="cm"/>
      <inkml:brushProperty name="height" value="0.2" units="cm"/>
      <inkml:brushProperty name="color" value="#66CC00"/>
    </inkml:brush>
  </inkml:definitions>
  <inkml:trace contextRef="#ctx0" brushRef="#br0">1 46 376,'0'0'528,"0"0"-96,0 0-232,0 0-72,0 0-112,0 0 24,0 0-8,116-40-64,-90 36 56,0 4-24,-9-2 16,9 2 16,-5 0-32,-8 0-64,0 0-40,4 0-296,-4 0-352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5.371"/>
    </inkml:context>
    <inkml:brush xml:id="br0">
      <inkml:brushProperty name="width" value="0.2" units="cm"/>
      <inkml:brushProperty name="height" value="0.2" units="cm"/>
      <inkml:brushProperty name="color" value="#66CC00"/>
    </inkml:brush>
  </inkml:definitions>
  <inkml:trace contextRef="#ctx0" brushRef="#br0">61 2 72,'0'0'341,"0"0"-50,0 0-43,0 0-24,0 0-68,0 0-41,0-1-40,-2 1-66,1 1 0,-1-1 0,1 1 0,-1-1 0,1 1 0,-1 0 0,1 0 0,-1 0 0,1 0 0,0 0 0,0 0 0,0 0 0,-1 1-9,-4 8 18,0 0-1,1 0 1,1 0 0,0 1 0,0 0-1,1-1 1,0 1 0,1 1-1,0-1 1,1 0 0,0 0 0,1 1-1,0-1 1,1 3-18,0-13 6,0 1 0,0-1 0,0 1 0,0-1 0,1 0 0,-1 0 0,0 1 0,0-1 0,1 0 0,-1 0-1,1 0 1,-1 0 0,1 0 0,0-1 0,-1 1 0,1 0 0,0-1 0,-1 1 0,1-1 0,0 0 0,-1 0 0,1 1 0,0-1 0,0 0 0,0 0 0,0-1-6,56 1 81,-51-1-73,-5 1-4,1 0 0,-1 0 0,0 0 0,0 0 0,0-1 0,0 1 0,0-1 0,0 0 0,0 0 0,0 1 0,0-1 0,0 0 0,-1-1 0,1 1 0,0 0 0,-1 0 0,1-1 0,-1 1 0,1-1 0,-1 1 0,1-1 0,-1 0 0,0 0 0,0 1 0,0-1 0,0 0 0,0 0 0,-1 0-1,1 0 1,0 0 0,-1 0 0,1 0 0,-1 0 0,0 0 0,0-1 0,0 1 0,0 0 0,0 0-4,0-3 13,-1 0-1,1 1 1,-1-1 0,0 0-1,0 1 1,-1-1-1,1 1 1,-1-1-1,0 1 1,0 0-1,-1 0 1,1 0 0,-1 0-1,0 0 1,0 0-1,-2-1-12,1 1-69,0 0 0,0 1 0,0-1 0,-1 1-1,0 0 1,0 0 0,1 1 0,-2-1 0,1 1 0,0 0 0,0 1-1,-1-1 1,-3 0 69,7 2-920</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5.726"/>
    </inkml:context>
    <inkml:brush xml:id="br0">
      <inkml:brushProperty name="width" value="0.2" units="cm"/>
      <inkml:brushProperty name="height" value="0.2" units="cm"/>
      <inkml:brushProperty name="color" value="#66CC00"/>
    </inkml:brush>
  </inkml:definitions>
  <inkml:trace contextRef="#ctx0" brushRef="#br0">1 0 304</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6.093"/>
    </inkml:context>
    <inkml:brush xml:id="br0">
      <inkml:brushProperty name="width" value="0.2" units="cm"/>
      <inkml:brushProperty name="height" value="0.2" units="cm"/>
      <inkml:brushProperty name="color" value="#66CC00"/>
    </inkml:brush>
  </inkml:definitions>
  <inkml:trace contextRef="#ctx0" brushRef="#br0">1 74 304,'146'-4'951,"-143"5"-940,-1 0-1,1 0 1,0 0-1,-1 0 1,1 0 0,-1 1-1,1-1 1,-1 1-1,0 0 1,1-1 0,-1 1-1,0 0 1,0 0 0,-1 0-1,1 1 1,0-1-1,-1 0 1,1 1 0,-1-1-1,0 1 1,1 0-1,-1-1 1,-1 1 0,1 0-1,0 1-10,3 6 61,-1 1 0,0-1-1,-1 1 1,-1 0 0,1 0-1,-2 1-60,-4 98 216,4-110-154,0 0 44,0-23 337,0-2-410,-1 13-23,0 1 0,1-1-1,0 1 1,1-1 0,1 0-1,0 1 1,0 0 0,1-1-1,0 1 1,1 0 0,0 0-1,1 1 1,1-1-10,-2 3-69,1 1-1,1-1 1,-1 1 0,1 0 0,0 0-1,1 0 1,0 1 0,0 0 0,0 1-1,1-1 1,0 1 0,0 1 0,0 0-1,0 0 1,8-2 69,2 2-911</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6.461"/>
    </inkml:context>
    <inkml:brush xml:id="br0">
      <inkml:brushProperty name="width" value="0.2" units="cm"/>
      <inkml:brushProperty name="height" value="0.2" units="cm"/>
      <inkml:brushProperty name="color" value="#66CC00"/>
    </inkml:brush>
  </inkml:definitions>
  <inkml:trace contextRef="#ctx0" brushRef="#br0">31 78 272,'0'0'263,"0"0"-30,0 0 23,0 0 10,0 0-22,0 0-106,0 0-35,18-2-38,-9 1-59,7-1 10,-1 0 0,1 0 0,-1-2 0,0 0 1,0 0-1,0-1 0,10-6-16,-25 11 0,1 0 1,-1 0-1,1-1 1,-1 1-1,1 0 0,-1 0 1,0-1-1,1 1 0,-1 0 1,1-1-1,-1 1 1,0 0-1,1-1 0,-1 1 1,0-1-1,0 1 1,1 0-1,-1-1 0,0 1 1,0-1-1,1 1 0,-1-1 1,0 1-1,0-1 1,0 1-1,0-1 0,0 1 1,0-1-1,0 1 0,0-1 1,0 1-1,0-1 1,0 1-1,0-1 0,-15-12-43,-26 0-46,35 12 98,-1 1 0,0 0 0,0 0 0,1 1 0,-1 0 0,0 0 0,0 1 0,1 0 0,-1 0 0,1 0-1,0 1 1,0 0 0,0 0 0,-1 1-9,4-2 12,-1 1 0,1 0-1,0 0 1,0 0 0,0 0 0,0 1-1,0-1 1,1 1 0,0 0-1,0 0 1,0-1 0,0 1 0,0 1-1,1-1 1,0 0 0,0 0 0,0 0-1,0 1 1,1-1 0,-1 0-1,1 1 1,0 0-12,0-2 1,0 0-1,0 1 0,0-1 1,0 0-1,1 0 1,-1 1-1,1-1 0,0 0 1,0 0-1,0 0 1,0 0-1,0 0 0,1 0 1,0 0-1,-1 0 0,1-1 0,1 1-25,0-1 0,0 0 0,1 1 0,-1-1 0,1-1 0,-1 1 0,1 0 0,-1-1 0,1 0 0,0 0 0,0 0 0,-1 0 0,5 0 25,62 7-1070,-39-6 564</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8:36.845"/>
    </inkml:context>
    <inkml:brush xml:id="br0">
      <inkml:brushProperty name="width" value="0.2" units="cm"/>
      <inkml:brushProperty name="height" value="0.2" units="cm"/>
      <inkml:brushProperty name="color" value="#66CC00"/>
    </inkml:brush>
  </inkml:definitions>
  <inkml:trace contextRef="#ctx0" brushRef="#br0">138 345 288,'0'0'271,"0"0"-62,0 0-94,0 0 20,0 0 30,0 0 46,-19 10-45,-60 35-39,76-43-122,-1 1-1,1-1 1,0 0-1,0 1 1,0-1-1,0 1 1,0 0-1,1 0 1,-1 0-1,1 0 1,0 1 0,-1 1-5,2-4 1,1 0 1,-1 0 0,1 0-1,0 1 1,-1-1 0,1 0-1,0 0 1,0 1 0,0-1 0,0 0-1,0 1 1,0-1 0,1 0-1,-1 0 1,0 0 0,0 1 0,1-1-1,-1 0 1,1 0 0,-1 0-1,1 0 1,0 1 0,0-1-2,1 2-6,1-1 0,-1 1-1,1-1 1,0 0 0,0 0 0,0 0 0,0-1 0,0 1 0,0-1 0,0 1 0,0-1 0,1 0 0,-1 0-1,0-1 1,1 1 0,-1-1 0,1 1 0,0-1 6,2 0-16,-1-1-1,0 1 1,1-1-1,-1 0 1,0-1-1,0 1 1,0-1 0,0 0-1,0 0 1,0 0-1,0-1 1,-1 0-1,1 0 1,-1 0 0,4-4 16,0 0-33,-1-1 0,0 0 1,0 0-1,-1-1 1,0 0-1,-1 0 1,0 0-1,0-3 33,6-12-38,-2-1 1,-1 0-1,-1-1 1,-1 0-1,-1 0 1,-1-10 37,3-17 45,-2 3 1203,1-40-1248,-6 89 146,0 1-38,0 11-51,-11 143-63,4-87 51,3 23-45,4 84 24,0-173-82,0 1 0,0-1 0,0 1 1,0-1-1,0 1 0,0-1 0,-1 0 0,1 1 0,-1-1 1,1 0-1,-1 1 0,1-1 0,-1 0 0,0 1 0,1-1 1,-1 0-1,0 0 0,0 0 0,0 0 58,-11 9-1451</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9:09.679"/>
    </inkml:context>
    <inkml:brush xml:id="br0">
      <inkml:brushProperty name="width" value="0.2" units="cm"/>
      <inkml:brushProperty name="height" value="0.2" units="cm"/>
      <inkml:brushProperty name="color" value="#66CC00"/>
    </inkml:brush>
  </inkml:definitions>
  <inkml:trace contextRef="#ctx0" brushRef="#br0">364 101 16,'0'0'197,"0"0"-19,0 0-32,0 0 24,0 0-9,0 0 5,0-6-32,0-51 1097,-14 68-1216,-268 259-27,215-210 87,77-57-277,9-7 239,9-10-14,-1-2 0,0-2 0,6-5-23,26-18-15,-24 17 14,-2-1-1,-1-2 1,9-11 1,-5 5-43,-24 22 74,0 1 0,0 1-1,0 0 1,13-6-31,2-19 247,-23 31-247,-3 2 5,1-1 0,-1 1-1,0 0 1,1 0 0,-1-1 0,0 1-1,0-1 1,0 1 0,0-1-1,0 0 1,0 1 0,0-1-1,-1 0 1,1 0 0,-1 1 0,1-2-5,-1 3 24,0 0 16,0 0-26,0 0-40,0 0 34,0 0-36,0 0 24,0 0-12,0 0 29,0 0 26,0 0-19,0 0-30,0 0 9,0 0-36,0 0-5,0 23-51,1 17 105,2 0 1,2-1-1,1 1 0,3-1 1,1 0-1,1-1 0,8 14-12,8 12 30,2-2-1,3 0 1,34 46-30,-59-98-2,-5-8 1,0 0-1,0 0 0,-1 0 0,0 0 0,1 1 0,-1-1 1,0 0-1,0 1 0,0-1 0,0 1 0,0 0 2,-1-2-30,-26-6-1092,13-4-393</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28.949"/>
    </inkml:context>
    <inkml:brush xml:id="br0">
      <inkml:brushProperty name="width" value="0.2" units="cm"/>
      <inkml:brushProperty name="height" value="0.2" units="cm"/>
      <inkml:brushProperty name="color" value="#66CC00"/>
    </inkml:brush>
  </inkml:definitions>
  <inkml:trace contextRef="#ctx0" brushRef="#br0">1 68 64,'0'0'109,"0"0"-21,0 0-41,0 0 8,0 0 10,0 0-10,0 0 1,0 0-4,0 0 49,0 0 9,0 0 26,0 0-11,0 0 14,0 0-19,0 0-2,0 0-14,0 0-60,0 0-4,0 0-12,0 0-6,0 0-9,0 0 12,0 0 15,0 0-14,0 0-10,0 0 5,0 0-38,0 0 15,0 0-14,0 0 23,0 0 6,0 0 14,0 0-10,0 0-25,0 0 15,0 0-20,0 0 18,0 0-20,0 0 25,0 0 12,0 0 0,0 0-9,0 0 0,0 0-30,0 0-7,0 0 21,0 0-3,0 0 18,0 0 9,0 0-9,0 0-21,0 0-3,0 0-8,8 8-12,83-2 227,87-5-195,-77-2-18,566 3 440,-270-20-356,337 18 633,-733 0-675,-1 0-41,0 0-3,0 0-11,0 0 44,15 0 70,50 1-170,27-1 175,67-8-88,-2-6-62,98 6 62,-213 6 3,-1-2 1,16-4-4,32-3 33,86 1-49,-119 10 56,-11-1-88,0 2 1,33 5 47,-11 4-955,1-2 0,38-3 955,-106-5-1232</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58.170"/>
    </inkml:context>
    <inkml:brush xml:id="br0">
      <inkml:brushProperty name="width" value="0.2" units="cm"/>
      <inkml:brushProperty name="height" value="0.2" units="cm"/>
      <inkml:brushProperty name="color" value="#008C3A"/>
    </inkml:brush>
  </inkml:definitions>
  <inkml:trace contextRef="#ctx0" brushRef="#br0">0 370 104,'0'0'216,"0"0"-88,0 0 15,0 0 45,0 0 56,0 0 20,0 0-75,0 0-79,0 0-61,0 0 30,0 0 6,0 0-38,0 0-21,0 0-2,0 0-8,0 0-32,0 0-13,0 0-22,0 0 1,0 0 20,0 0 5,0-13-70,1 45 51,2 0 1,1-1-1,3 6 44,6 51 71,20 156 261,-35-257-345,1 0-1,-1-1 0,-1 1 1,1 1-1,-3-2 14,3-1-14,-3 3-1,4-3 1,-2 1 0,2 0-1,-1-3 15,0-129 42,-3 51-69,8-61 27,0 141-1,-2 1-1,2 2 1,1-3 0,1 1-1,-1 2 1,0-1 0,2-1-1,1 3 1,-2-2-1,2 0 1,5-4 1,-7 9-2,1 0 0,0 2 0,-1-2 0,1 2 0,1-1 0,0 1 0,0 0 0,0-1 0,0 2-1,0 1 1,2-1 0,-2 2 0,1-2 0,0 2 0,1 0 0,8-2 2,-16 5-7,1 0 0,0 0 0,0 0 0,1 0 0,-2 0 0,2 0 0,-2 2 0,2-2 0,-1 0 0,-1 1 0,2-1 0,-2 2 0,1-1-1,0-1 1,0 2 0,-1-1 0,1 1 0,0 0 0,0-1 0,-1 1 0,1-1 0,-1 3 7,2-1-2,0 1 0,-1 1 0,1 0 0,-1 0 0,-1-1 0,2 1 0,-2 0 0,1 1-1,-2-1 1,1 3 2,1 3 12,-1 0 0,0 0 0,-1 0 0,0 2 0,-1-2 0,1 0 0,-1 0 0,-2 0 0,-1 10-12,-4-1-1,0-1 0,0 2 0,-1-2 0,-2-2 0,1 2 0,-3-2 0,2 1 0,-3-2 0,1-1 0,-1 0 0,-1-1 0,-1 0 0,1-1 0,-1-1 0,-17 9 1,120 45-74,6 2 181,-57-44-307,1 5-1,14 12 201,-37-26-499,-9-3-202</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30.667"/>
    </inkml:context>
    <inkml:brush xml:id="br0">
      <inkml:brushProperty name="width" value="0.2" units="cm"/>
      <inkml:brushProperty name="height" value="0.2" units="cm"/>
      <inkml:brushProperty name="color" value="#66CC00"/>
    </inkml:brush>
  </inkml:definitions>
  <inkml:trace contextRef="#ctx0" brushRef="#br0">11 8 96,'0'0'399,"0"0"-30,0 0-86,0 0 22,0 0 6,0 0-88,-11-7 266,24 21-489,1-1 0,1 0 1,0-1-1,0-1 0,1 0 0,1-1 0,0-1 0,0-1 0,9 4 0,31 17-50,41 23-148,-98-52 196,1 1-1,-1-1 0,0 1 0,1 0 0,-1-1 0,0 1 1,0-1-1,1 1 0,-1 0 0,0-1 0,0 1 0,0-1 1,0 1-1,0 0 0,0-1 0,1 1 0,-2 0 0,1-1 0,0 1 1,0 0-1,0-1 0,0 1 0,0 0 0,0-1 0,-1 1 1,1-1-1,0 1 0,-1-1 0,1 1 0,0 0 0,-1-1 0,1 1 1,-1-1 2,-12 20 37,-31 30 20,10-8-32,-3-2 1,-1-2 0,-43 33-26,71-64-1099,10-10 220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0.397"/>
    </inkml:context>
    <inkml:brush xml:id="br0">
      <inkml:brushProperty name="width" value="0.2" units="cm"/>
      <inkml:brushProperty name="height" value="0.2" units="cm"/>
      <inkml:brushProperty name="color" value="#66CC00"/>
    </inkml:brush>
  </inkml:definitions>
  <inkml:trace contextRef="#ctx0" brushRef="#br0">150 31 192,'0'0'161,"0"0"-33,0 0-40,0 0-24,0 0 20,-5-27 1041,1 26-1129,0 0 1,-1 0-1,1 1 1,-1 0-1,1 0 1,-1 0-1,1 0 1,-1 1 0,1 0-1,-1 0 1,1 0-1,0 0 1,0 1-1,-1 0 1,1-1-1,0 1 1,1 1-1,-1-1 1,0 1-1,-3 2 4,2 0 1,0 0-1,1 0 0,-1 0 0,1 1 0,0 0 1,1 0-1,-1 0 0,1 0 0,0 0 0,0 1 1,1-1-1,0 1 0,0 1 0,1-5 0,1 0-1,-1 1 0,0-1 1,1 1-1,0-1 1,0 1-1,0-1 1,0 1-1,1-1 1,0 0-1,-1 1 1,1-1-1,0 0 1,0 1-1,1-1 1,-1 0-1,1 0 1,-1 0-1,1 0 1,0 0-1,0 0 0,1-1 1,-1 1-1,0-1 1,1 1-1,0-1 1,-1 0-1,1 0 1,0 0-1,0-1 1,0 1-1,0 0 1,1-1-1,1 1 1,8 3-31,1-1 0,0 0 0,-1-1 0,1-1-1,1 0 1,-1-1 0,14 0 31,-20-1-29,-1 0-1,1-1 1,-1 1 0,1-2 0,0 1-1,-1-1 1,0 0 0,1-1 0,-1 1-1,0-2 1,0 1 0,-1-1 0,1 0-1,-1 0 1,0 0 0,0-1-1,0 0 1,0-1 0,-1 1 0,0-1-1,0 0 1,-1 0 0,0-1 0,0 1-1,0-1 1,-1 0 0,1 0 0,-2 0-1,1 0 1,-1-1 0,0 1 0,-1 0-1,0-1 1,0 0 0,0 1-1,-1-5 30,-1 10 17,1 1-1,0-1 0,-1 0 1,1 0-1,-1 0 1,1 0-1,-1 1 0,0-1 1,0 0-1,0 1 0,0-1 1,0 1-1,0-1 0,0 1 1,0-1-1,-1 1 0,1 0 1,-1-1-1,1 1 0,-1 0 1,1 0-1,-1 0 1,0 0-1,1 1 0,-1-1 1,0 0-1,0 1 0,0-1 1,1 1-1,-1-1 0,0 1 1,0 0-1,-1 0-16,-1 0 7,1-1 1,0 1-1,0 0 1,-1 0-1,1 0 1,0 1-1,-1-1 0,1 1 1,0 0-1,0 0 1,0 0-1,0 0 1,0 0-1,0 1 0,0 0 1,0-1-1,0 1 1,1 0-1,-1 0 1,0 1-8,-2 4 17,-1 1 1,1-1 0,1 1 0,0 1-1,0-1 1,0 1 0,1-1 0,0 1 0,1 0-1,0 0 1,0 0 0,1 0 0,0 1 0,1-1-1,0 7-17,0-15 2,0 1-1,1-1 0,-1 0 0,1 1 1,-1-1-1,1 0 0,0 0 0,0 0 1,-1 1-1,1-1 0,0 0 0,0 0 1,0 0-1,0 0 0,0 0 0,0 0 0,0-1 1,1 1-1,-1 0 0,0 0 0,0-1 1,1 1-1,-1-1 0,0 1 0,1-1 1,-1 0-1,0 1 0,1-1 0,-1 0 1,1 0-1,-1 0 0,0 0 0,1 0 1,-1 0-1,0-1 0,2 1-1,2 0 1,0 0 1,0-1-1,-1 0 0,1 0 0,0 0 1,0 0-1,-1 0 0,1-1 0,0 0 1,2-2-2,6-6 1,-1-1 0,0 0 0,-1-1 0,0-1 0,-1 0 0,0 0 0,1-4-1,11-14 17,-18 119 69,-5-86-84,1-1-1,0 1 0,1-1 1,-1 1-1,0-1 1,0 1-1,1-1 0,-1 1 1,1-1-1,-1 0 0,1 1 1,-1-1-1,1 0 1,0 1-1,0-1 0,0 0 1,0 0-1,0 0 0,0 1 1,0-1-1,0 0 0,0 0 1,0-1-1,0 1 1,1 0-2,1 0-1,-1 0 0,1 0 0,0 0 0,0 0 0,0-1 0,-1 1 0,1-1 0,0 0 0,0 0 0,0 0 0,0 0 0,3-1 1,-1 0 2,1 0 0,0 0 0,-1 0 0,0-1 0,1 0 0,-1 0 0,0-1 0,0 1-1,0-1 1,0 0 0,0-1 0,-1 1 0,4-4-2,10-12-6,-15 16 2,0 0 0,0 1 1,-1-1-1,1 0 1,0 0-1,-1-1 1,0 1-1,0 0 0,0-1 1,0 0-1,0 1 1,-1-1-1,0 0 0,0 0 1,0 0-1,0-2 4,2-9-1,2 25 1,4 22 23,-8-27-17,0 1-1,0-1 1,0 1 0,1-1 0,0 0 0,0 0 0,0 0 0,3 4-6,-4-8 1,-1 1-1,1-1 1,0 0 0,0 0-1,0 0 1,0 0 0,1 1-1,-1-2 1,0 1 0,0 0-1,1 0 1,-1 0 0,0 0-1,1-1 1,-1 1 0,1-1-1,-1 1 1,0-1 0,1 0-1,0 1 1,-1-1 0,1 0-1,-1 0 1,1 0 0,-1 0-1,1 0 1,-1-1 0,1 1-1,-1 0 1,1-1 0,-1 1-1,1-1 1,-1 1 0,0-1-1,1 0 0,4-3 0,1-1 0,-2 0 0,1 0 0,0 0 0,-1 0-1,0-1 1,0 0 0,-1 0 0,1-2 0,14-17 31,-12 40-98,-1 0 1,0 0 0,-1 1-1,1 9 67,-2-7-537,-3-2-22</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1.334"/>
    </inkml:context>
    <inkml:brush xml:id="br0">
      <inkml:brushProperty name="width" value="0.2" units="cm"/>
      <inkml:brushProperty name="height" value="0.2" units="cm"/>
      <inkml:brushProperty name="color" value="#66CC00"/>
    </inkml:brush>
  </inkml:definitions>
  <inkml:trace contextRef="#ctx0" brushRef="#br0">31 4 304,'0'0'133,"0"0"-70,0 0 10,0 0 50,0 0-19,0-3 362,0 6 510,-13 322-832,13-212-235,0-113 64,0 0 0,0 1 0,0-1 0,0 0 0,0 1 0,0-1-1,0 1 1,0-1 0,0 0 0,-1 1 0,1-1 0,0 0 0,0 1 0,0-1 0,0 0 0,-1 1-1,1-1 1,0 0 0,0 1 0,0-1 0,-1 0 0,1 1 0,0-1 0,-1 0 0,1 0 0,0 1-1,-1-1 1,1 0 0,0 0 0,-1 0 0,1 0 0,0 0 0,-1 1 0,1-1 0,0 0 0,-1 0-1,1 0 1,-1 0 0,1 0 0,0 0 0,-1 0 0,1 0 0,-1 0 0,1 0 0,0 0 0,-1 0-1,1-1 1,0 1 0,-1 0 0,1 0 27,-4-3-836</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1.750"/>
    </inkml:context>
    <inkml:brush xml:id="br0">
      <inkml:brushProperty name="width" value="0.2" units="cm"/>
      <inkml:brushProperty name="height" value="0.2" units="cm"/>
      <inkml:brushProperty name="color" value="#66CC00"/>
    </inkml:brush>
  </inkml:definitions>
  <inkml:trace contextRef="#ctx0" brushRef="#br0">1 61 232,'0'0'331,"0"0"-111,0 0-5,0 0-3,0 0-3,0 0-24,6-14 89,-2 12-267,0 0-1,1 0 1,-1 0 0,0 0 0,1 1 0,-1 0 0,1 0-1,-1 0 1,1 1 0,4-1-7,11-2 17,45-8-305,0 2 1,1 4-1,23 2 288,-83 3-596</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2.105"/>
    </inkml:context>
    <inkml:brush xml:id="br0">
      <inkml:brushProperty name="width" value="0.2" units="cm"/>
      <inkml:brushProperty name="height" value="0.2" units="cm"/>
      <inkml:brushProperty name="color" value="#66CC00"/>
    </inkml:brush>
  </inkml:definitions>
  <inkml:trace contextRef="#ctx0" brushRef="#br0">0 16 272,'0'0'189,"0"0"-81,0 0-36,0 0 40,0 0 45,5 3-19,7 2-121,0 0 0,0-1 0,1-1 0,-1 0 0,1 0 0,0-1 0,0-1 0,0 0-1,0-1 1,11-1-17,-5 0-145,0-2 0,0 0 1,0-1-1,0 0 0,-1-2 0,0 0 0,4-3 145,-7 1-203</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2.472"/>
    </inkml:context>
    <inkml:brush xml:id="br0">
      <inkml:brushProperty name="width" value="0.2" units="cm"/>
      <inkml:brushProperty name="height" value="0.2" units="cm"/>
      <inkml:brushProperty name="color" value="#66CC00"/>
    </inkml:brush>
  </inkml:definitions>
  <inkml:trace contextRef="#ctx0" brushRef="#br0">103 95 160,'0'0'183,"0"0"59,0 0 4,0 0-66,0 0-27,0-1-144,0 1 0,0-1 0,0 1 0,0-1 0,-1 0 0,1 1 0,0-1 0,-1 1 0,1-1 0,0 1 0,-1-1 0,1 1 0,-1-1 0,1 1 0,0 0 0,-1-1 0,1 1 0,-1 0 0,0-1 0,1 1 0,-1 0 0,1-1 0,-1 1 0,0 0-9,-6 17-27,0 1-1,0 0 1,2 1-1,0-1 1,1 1-1,1 0 1,1 0 0,1 0-1,0 0 1,2 9 27,-1-21-818</inkml:trace>
  <inkml:trace contextRef="#ctx0" brushRef="#br0" timeOffset="1">0 16 112,'0'0'496,"0"0"-256,0 0-240,0 0-40,0 0-24,0 0 32,0 0-56,26-16-80,-13 18-48</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3.050"/>
    </inkml:context>
    <inkml:brush xml:id="br0">
      <inkml:brushProperty name="width" value="0.2" units="cm"/>
      <inkml:brushProperty name="height" value="0.2" units="cm"/>
      <inkml:brushProperty name="color" value="#66CC00"/>
    </inkml:brush>
  </inkml:definitions>
  <inkml:trace contextRef="#ctx0" brushRef="#br0">0 25 32,'0'0'332,"0"0"-59,0 0-54,0 0-9,0 0-20,0 0-102,6-5-54,-6 5-34,2-2 0,0 0-1,1 0 1,-1 0 0,0 0 0,1 0-1,-1 1 1,1-1 0,0 1 0,-1 0-1,1 0 1,3-1 0,-6 2 0,1 0 0,0 0 0,-1 0 0,1 1-1,-1-1 1,1 0 0,0 0 0,-1 0 0,1 1 0,-1-1 0,1 0-1,-1 0 1,1 1 0,-1-1 0,1 1 0,-1-1 0,1 0-1,-1 1 1,1-1 0,-1 1 0,0-1 0,1 1 0,-1 0 0,10 26 54,-6 14 61,-1-1 0,-2 40-115,-1-62 6,0-17-5,0-1 0,0 0 0,0 0 1,0 0-1,0 1 0,1-1 0,-1 0 1,0 0-1,0 0 0,0 0 0,0 1 0,0-1 1,0 0-1,0 0 0,1 0 0,-1 0 1,0 0-1,0 0 0,0 1 0,0-1 0,1 0 1,-1 0-1,0 0 0,0 0 0,0 0 1,0 0-1,1 0 0,-1 0 0,0 0 1,0 0-1,0 0 0,1 0 0,-1 0 0,0 0 1,0 0-1,0 0 0,1 0 0,-1 0 1,0 0-1,0 0 0,0 0 0,0 0 0,1 0 1,-1 0-1,0 0 0,0-1 0,0 1 1,0 0-1,1 0 0,-1 0 0,0 0 1,0 0-1,0-1 0,0 1 0,0 0 0,0 0 1,0 0-1,1 0 0,-1-1 0,0 1 1,0 0-1,0 0 0,0 0 0,0 0 0,0-1 1,0 1-1,0 0-1,10-11-17,13-31 19,-16 27 2,1-1 1,1 1-1,0 1 0,1 0 1,1 0-1,0 1 1,0 0-1,2 1 0,7-6-4,-20 18 2,1 0-1,-1 0 1,1 0-1,0 0 0,-1 0 1,1-1-1,-1 1 0,1 0 1,0 0-1,-1 0 1,1 1-1,-1-1 0,1 0 1,-1 0-1,1 0 0,0 0 1,-1 1-1,1-1 1,-1 0-1,1 0 0,-1 1 1,1-1-1,-1 0 0,1 1 1,-1-1-1,1 1 1,-1-1-1,0 0 0,1 1 1,-1-1-1,0 1 0,1-1 1,-1 1-1,0-1 1,1 1-1,-1 0 0,0-1-1,15 29 82,-10-17-63,-2-8-45,0 0-1,0 0 1,1-1-1,-1 1 1,1-1-1,-1 0 0,1 0 1,0 0-1,0-1 1,1 1-1,-1-1 1,0 0-1,1 0 1,0-1-1,-1 1 0,1-1 1,0 0-1,0 0 27,5 1-88,0-1 0,0 0 0,0-1-1,0 0 1,0 0 0,0-1-1,1-1 1,2 0 88,10-8-472</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3.646"/>
    </inkml:context>
    <inkml:brush xml:id="br0">
      <inkml:brushProperty name="width" value="0.2" units="cm"/>
      <inkml:brushProperty name="height" value="0.2" units="cm"/>
      <inkml:brushProperty name="color" value="#66CC00"/>
    </inkml:brush>
  </inkml:definitions>
  <inkml:trace contextRef="#ctx0" brushRef="#br0">137 96 64,'0'0'128,"0"0"21,0 0-37,0 0-22,0 0 6,1-15 56,2-47-13,-3 61-137,-1 0 1,1 0-1,0 0 1,-1 0-1,1 0 1,-1 0-1,1 0 1,-1 1-1,1-1 1,-1 0-1,1 0 1,-1 0-1,0 1 1,0-1-1,1 0 1,-1 1-1,0-1 1,0 1 0,0-1-1,0 1 1,1-1-1,-1 1 1,0-1-1,0 1 1,0 0-1,0 0 1,0 0-1,0-1 1,0 1-1,0 0 1,0 0-1,0 0 1,0 0-1,0 0 1,0 1-1,0-1 1,0 0 0,0 0-1,-1 1-2,-35 11 156,31-8-123,-1 0 0,1 1 0,0-1 1,1 1-1,-1 1 0,1-1 0,0 1 0,1 0 0,-1 1-33,3-4 1,0-1 0,0 1-1,0 1 1,1-1 0,-1 0 0,1 0-1,0 0 1,0 1 0,0-1 0,1 1 0,-1-1-1,1 0 1,0 1 0,0-1 0,0 1 0,0-1-1,1 1 1,-1-1 0,1 1 0,1 2-1,-1-4-17,0-1 1,0 0 0,0 1-1,0-1 1,1 0 0,-1 0 0,1 0-1,-1 0 1,1 0 0,-1 0-1,1 0 1,-1 0 0,1-1 0,0 1-1,-1-1 1,1 1 0,0-1-1,0 0 1,-1 1 0,1-1-1,0 0 1,0 0 0,-1 0 16,52-1-278,-38 0 168,-14 1 108,3 1-3,1-1 0,-1 0 0,1 0 0,0 0 0,-1 0 0,1-1 0,0 0 0,-1 0 0,1 0 0,-1 0 0,0-1-1,1 0 1,-1 0 0,0 0 0,0 0 0,2-3 5,-7 13 117,1-1-1,-1 1 1,1 0 0,0-1-1,1 1 1,0 3-117,0 12 30,-1 363 418,0-383-439,1 0 0,-1 0 0,0 0 0,-1 1 0,1-1 1,-1 0-1,1 0 0,-1 0 0,0 0 0,0 0 0,0 0 0,0-1 1,-1 1-1,1 0 0,-1-1 0,0 1 0,0 0-9,0-2 19,0 0 0,0 0-1,0 1 1,0-1 0,0-1-1,-1 1 1,1 0 0,0 0-1,-1-1 1,1 0 0,0 1 0,-1-1-1,1 0 1,0 0 0,-1 0-1,1 0 1,-1-1 0,1 1-1,0-1 1,-1 1 0,1-1 0,-1 0-19,0-1 3,0 1 0,0 0 1,0-1-1,1 0 0,-1 0 1,0 0-1,1 0 0,-1 0 1,1 0-1,0-1 0,0 1 1,0-1-1,0 0 0,0 1 1,0-1-1,1 0 0,-1 0 1,1 0-1,0 0 0,0-1-3,-3-6 3,1 0 0,1 0 0,0 0 0,0 0 0,0-9-3,2 2-69,0 0 1,1-1-1,1 1 1,1 1-1,0-1 1,1 0-1,1 1 1,1 0-1,0 0 1,1 0-1,1 1 1,0 0-1,1 0 1,0 1-1,1 0 1,6-5 68,11-15-886</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1:44.500"/>
    </inkml:context>
    <inkml:brush xml:id="br0">
      <inkml:brushProperty name="width" value="0.2" units="cm"/>
      <inkml:brushProperty name="height" value="0.2" units="cm"/>
      <inkml:brushProperty name="color" value="#66CC00"/>
    </inkml:brush>
  </inkml:definitions>
  <inkml:trace contextRef="#ctx0" brushRef="#br0">0 160 384,'0'0'235,"0"0"-66,0 0-53,0 0 0,0 0-65,16-2 0,-5 0-47,-1 1 3,-1 0 1,1-1-1,0 0 1,-1 0 0,1-1-1,-1-1 1,0 1 0,0-2-1,0 1 1,0-1 0,7-6-8,-14 9-3,-1-1 1,0 1 0,1-1 0,-1 0 0,0 1 0,0-1 0,0 0 0,-1 1 0,1-1 0,0 0-1,-1 0 1,0 0 0,0 0 0,0 0 0,0-2 2,0 4 4,0 0 1,0 0-1,0-1 1,0 1-1,0 0 0,0 0 1,-1 0-1,1-1 0,0 1 1,-1 0-1,1 0 1,-1 0-1,1-1 0,-1 1 1,1 0-1,-1 0 1,0 0-1,0 0 0,1 0 1,-1 0-1,0 1 0,0-1 1,0 0-1,0 0 1,0 0-1,0 1 0,0-1 1,0 1-1,-1-1 0,1 1 1,0-1-1,0 1 1,0 0-1,-1-1-4,-3 1 6,0 1 0,0-1 0,1 1 0,-1 0 0,0 0 0,1 0 0,-1 1 0,1 0 0,-1 0 0,1 0 0,0 0 0,0 0 1,0 1-1,0 0 0,0 0 0,0 0 0,1 0 0,0 1 0,0 0 0,0-1 0,0 1 0,0 0 0,1 0 0,-1 0 0,1 1 0,0-1 0,0 1 0,1-1 0,0 1 0,-1 1-6,-1 2 8,0 1 0,1 0-1,0 0 1,0-1-1,1 1 1,0 1 0,1-1-1,0 0 1,0 0-1,1 1 1,0 2-8,0-8 2,0-1-1,0 0 1,0 0-1,0 0 1,1 0-1,-1-1 1,1 1-1,-1 0 1,1 0-1,0-1 1,0 1-1,0-1 1,0 0-1,1 0 1,-1 0-1,1 0 1,-1 0-1,1 0 1,0 0-1,0-1 1,0 1-1,-1-1 1,1 0-1,1 0 1,-1 0-1,0-1 1,0 1-1,0-1 1,0 1-1,0-1 1,1 0-1,-1 0 1,0 0-2,3 0-4,1 0 0,-1-1 0,0 1 1,0-1-1,0 0 0,0-1 1,0 0-1,0 1 0,-1-2 0,1 1 1,0-1-1,-1 0 4,6-5-10,-1 0 1,0 0-1,0-1 0,8-10 10,-16 16 1,25-32-4,-25 31 3,1 0 0,-1 0-1,0 0 1,1 1 0,0-1 0,0 1-1,0 1 1,0-2 0,0 1-1,1 1 1,0-1 0,-1 0 0,1 1-1,0 0 1,0 0 0,0 0-1,0 0 1,1 1 0,-1 0 0,0-1-1,1 2 1,-1-1 0,3 0 0,-5 1 2,0 1 0,1-1 1,-1 0-1,0 1 1,0-1-1,0 1 1,0 0-1,0 0 0,0 0 1,0 0-1,0 0 1,0 0-1,0 0 0,0 1 1,0-1-1,-1 0 1,1 1-1,-1 0 1,1-1-1,0 2-2,2 3 17,-1-2 0,1 2 0,-1 0-1,-1 0 1,1 0 0,-1 1 0,1 4-17,2 8 39,-1 0 1,-1 1-1,-1 0 1,-1 17-40,-1-37 18,0 0 64,0 0 62,0-39 219,0 15-481,0 0 0,2 0 0,0 0 0,2 2 1,0-2-1,2 1 0,1 0 0,0 1 0,4-6 118,6-10-940</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2:44.077"/>
    </inkml:context>
    <inkml:brush xml:id="br0">
      <inkml:brushProperty name="width" value="0.2" units="cm"/>
      <inkml:brushProperty name="height" value="0.2" units="cm"/>
      <inkml:brushProperty name="color" value="#66CC00"/>
    </inkml:brush>
  </inkml:definitions>
  <inkml:trace contextRef="#ctx0" brushRef="#br0">129 985 88,'0'0'72,"0"0"11,0 0 47,0 0 22,1 0-9,0 0-1,0 0 0,1-1 0,-1 1 0,0-1 0,0 1 0,0-1 0,0 0 0,1 1 0,-1-1 0,0 0 0,0 0 0,0 0 0,-1 1 1,2-2-143,31-128 0,-16 69 1,-2 0 0,-3-1-1,0-23 0,-3-76 80,-8 133-115,2 1-1,1 0 0,4-11 36,7-51 94,-3 18-132,-8 51 59,0 0 0,-2 0 0,1-14-21,-3 33-5,0 0 1,0 1-1,1-1 0,-1 0 0,0 0 0,1 0 0,-1 1 1,0-1-1,1 0 0,-1 1 0,1-1 0,-1 0 1,1 1-1,0-1 0,-1 0 0,1 1 0,0-1 0,-1 1 1,1-1-1,0 1 0,0 0 0,-1-1 0,1 1 0,0 0 1,0-1-1,0 1 0,-1 0 0,1 0 0,0 0 5,30-5-32,-23 5 20,66-10-62,-1 4 0,33 3 74,-98 3-8,0 1 0,1 1 0,-1 0 0,0 0-1,0 1 1,5 1 8,38 11-20,201 12 21,-70-13-19,-84-7 54,10 5-36,-57-8-16,0-1 0,49-4 16,-35-1-65,28 5 65,234 13-165,-12-6-119,-1 1 207,-287-11 95,-11-1-17,0 1-1,0 1 1,0 0 0,3 2-1,-15-2-1,1 0 0,-1 0 0,0 0 0,1 1-1,-1 0 1,0 0 0,0 0 0,0 1 0,0-1-1,0 1 1,-1 0 0,1 0 0,-1 0 0,0 0 0,0 1-1,1 1 2,2 4 2,-1 0 0,0 1 0,0-1 0,-1 1-1,-1 0 1,1 1 0,-2-1 0,1 1 0,-1-1-1,0 10-1,1 25 16,-2-1-1,-2 4-15,0 1 30,1-49-30,2 54 11,-3-1 1,-2 0-1,-2 0 0,-3-1 1,-2 1-1,-3 1-11,1-5 10,1 0 0,3 4-10,1-10-22,-1 0 0,-15 40 22,18-62 16,0-1 0,1 0 1,-1 15-17,-10 46 0,-9 16 10,2 11-10,21-98 9,-15 84-18,9-44 14,-2 0 0,-12 33-5,13-50-16,1 1-1,2 0 0,-1 26 17,-1 5 53,-1 37-85,-2 18 57,8-102-24,1 0 1,1 0-1,0 1 0,2 1-1,-1-3-4,-1-1 1,0 0 0,-1 1 0,0-1-1,-2 1 4,-4 29 7,1-1 0,3 3-7,-6 40 17,4-41 3,4-25-34,-2-1 0,0 0-1,-6 19 15,8-38-3,-3 12 4,0-1 0,-1 0-1,0-1 1,-6 9-1,-2 27 63,-13 10-79,23-54 30,-1-1 1,0 1-1,0-1 0,0 0 0,0 0 1,0-1-1,-1 1 0,1-1 0,-1 0 1,1 0-1,-1 0 0,0-1 0,0 0 1,0 0-1,0 0 0,-3 0-14,-18 2 13,1-2 0,-23-1-13,22-1 89,-5 0-69,0-1 1,0-2-1,0-1 1,1-1-1,0-1 1,-2-3-21,-41-8 6,-2 3 0,-53-3-6,-60-12-40,62 6 69,-1 5 0,-1 6 1,-84 3-30,8 9-33,-276 4-72,358 11 77,81-7 20,-1-2 0,-18-2 8,58-3 2,0 0-1,1 0 1,-1 0-1,0 0 1,1 0-1,-1 0 1,0-1 0,1 1-1,-1-1 1,1 1-1,-1-1 1,1 0-1,-1 0 1,1 1-1,-1-1 1,1 0 0,0 0-1,0 0 1,-1-1-1,1 1 1,0 0-1,0 0 1,0-1-1,0 1 1,0 0 0,0-1-1,1 1 1,-1-1-1,0 1 1,1-1-1,-1 1 1,1-1-1,0 0 1,-1 1-1,1-1 1,0 0 0,0 1-1,0-1 1,0 0-1,0 1-1,-7-28 14,4 19-4,0-1 0,1 1-1,1-1 1,0 0 0,0 1 0,1-1-1,0 0 1,2-9-10,-1-15 14,17-85-56,-17 104 43,8-106 267,24-112-268,15-35-47,-38 229 71,2-1 0,14-32-24,-11 36 26,-2-1 0,-2 0 0,4-25-26,13-122 86,-25 160-98,0 1 0,-2-1 0,-2 1 0,-1-15 12,0-22 0,2-193 4,0 250-2,1 0-1,0 0 0,0 0 1,1 0-1,-1 0 0,1 0 1,0 0-1,0 0 0,0 1 1,0-1-1,1 1 1,-1 0-1,2-1-1,-1 1 0,0-1 0,-1 1 0,1-1 0,-1 0 0,0 0 0,0 0 0,0 0 0,0 0 0,-1 0 0,0 0 0,1-1 0,-2 1 0,1-2 0,3-58 35,3 0 1,2 1 0,10-33-36,2-13 39,-20 73-915,3 32-283</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58.774"/>
    </inkml:context>
    <inkml:brush xml:id="br0">
      <inkml:brushProperty name="width" value="0.2" units="cm"/>
      <inkml:brushProperty name="height" value="0.2" units="cm"/>
      <inkml:brushProperty name="color" value="#008C3A"/>
    </inkml:brush>
  </inkml:definitions>
  <inkml:trace contextRef="#ctx0" brushRef="#br0">34 175 968,'0'0'292,"0"0"-273,0 0-70,0 0 27,5-4 46,18-7-12,-8 5-18,1-2 0,-1-1 0,-1-1 0,2 1-1,-2-2 1,0-1 0,0-1 8,-12 12 2,-1-1-1,-1 0 1,1 1 0,1-1-1,-2 1 1,1-2 0,-1 1-1,0 0 1,2 1 0,-2-1-1,0-1 1,0 2 0,0-1-1,0-1 1,0 1-1,0 1 1,0-1 0,0-1-1,0 1 1,-2 1 0,2-1-1,0-1 1,-1 1 0,1 1-1,-2-1 1,1 1 0,1-1-1,-1 0 1,-1 1 0,2-1-1,-1 1 1,-1-1 0,1 1-1,0-1 1,-1 0 0,1 1-1,-1 1 1,1-2 0,0 1-1,-2 1 1,1-2 0,1 2-1,-1-2 1,1 2 0,-2 0-1,2-1 1,-1 1 0,1 0-1,-2 0-1,-2-2 7,-2 1 0,1-1 0,0 1 0,1 1-1,-2 0 1,1-2 0,0 4 0,-1-2 0,2 0 0,-1 1-1,-2 1-6,5-1 0,0 1 0,-1 1 0,1-1 0,0-1 0,0 2 0,0-1 0,1 1 0,-1 0 0,0 0 0,2 1 0,-2-1 0,1 0 0,0 0 0,0 0 0,1 0 0,-1 2 0,0-2 0,2 1 0,-2 0 0,-3 10 19,-1 1 1,2 0-1,1 0 0,0 1 1,0 0-1,2 0 0,-1 0 0,1-1 1,1 1-1,1 2-19,-1-14 2,0 1 0,2 0 1,-2 0-1,1 1 0,1-2 0,-1 0 0,0 1 0,1 0 0,1 0 1,-2-2-1,2 2 0,-2-1 0,2-1 0,0 2 0,0-2 0,0 2 1,1-2-1,-1 0 0,-1 1 0,3-1 0,-3 0 0,3 0 1,-1-1-1,0 1 0,0-2 0,1 1 0,-1 0 0,0-1 0,0 1 1,0-1-1,1-1 0,-1 2 0,2-2-2,20 3-181,2-1 0,-1-2 0,0-2-1,1-1 1,-1 0 0,15-7 181,-12 1-504</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2:46.086"/>
    </inkml:context>
    <inkml:brush xml:id="br0">
      <inkml:brushProperty name="width" value="0.2" units="cm"/>
      <inkml:brushProperty name="height" value="0.2" units="cm"/>
      <inkml:brushProperty name="color" value="#66CC00"/>
    </inkml:brush>
  </inkml:definitions>
  <inkml:trace contextRef="#ctx0" brushRef="#br0">1 6 264,'0'0'291,"0"0"-127,0 0-67,0 0 22,0 0 105,0 0-40,0 0-44,30 0-15,42-4-102,-1 3-1,0 3 0,6 3-22,87 5 53,-47-4 19,210 0-76,-39-2 0,-97 12 35,-53-4 29,27-6-60,-68-2-1,33 8 1,21 1-4,-58-13-38,-61-2 38,1 2 0,-1 2 0,1 1 4,122 13 18,-103-10-41,1-2 0,23-4 23,-75 0 18,-1 0-41,0 0-13,0 0-1,0 2-410,0 0-312</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2:59.221"/>
    </inkml:context>
    <inkml:brush xml:id="br0">
      <inkml:brushProperty name="width" value="0.2" units="cm"/>
      <inkml:brushProperty name="height" value="0.2" units="cm"/>
      <inkml:brushProperty name="color" value="#66CC00"/>
    </inkml:brush>
  </inkml:definitions>
  <inkml:trace contextRef="#ctx0" brushRef="#br0">1 194 64,'0'0'64,"0"0"84,0 0-20,0 0-9,0 0-50,0 0-4,0 0 31,0 0-5,0 0 24,0 0-47,0 0 11,0 0-34,0 0 32,0 0-27,0 0 6,0 0-4,0 0-3,0 0-17,0 0-8,0 0-36,0 0 35,0 0-22,0 0 16,0 0 6,0 0-6,0 0 11,0 0 40,0 0-34,0 0-57,0 0 19,0 0-19,0 0 29,0 0 24,0 0-4,0 0 0,0 0-44,0 0 22,0 0-30,0 0 42,0 0-13,0 0 13,0 0 39,0 0-30,0 0-48,0 0 25,0 0-18,0 0 37,0 0 0,0 0 9,0 0-57,0 0 16,0 0-18,0 0 17,0 0 53,0 0-26,0 0-50,0 0-23,0 0 15,0 0 59,0 0 12,0 0-4,0 0-43,0 0 11,0 0-21,0 0 8,0 0 33,0 0 34,0 0-31,0 0-38,0 0 15,0 0-16,0 0 27,0 0 18,0 0 6,0 0-3,0 0-43,0 0 11,0 0-21,0 0 14,0 0 46,0 0-8,0 0-13,0 0-39,0 0 10,0 0-5,0 0 18,0 0 22,0 0 0,0 0 5,0 0-40,0 0 11,0 0-18,0 0 11,0 0 11,0 0 36,0 0-4,0 0 3,0 0-55,0 0 24,0 0-19,0 0 35,0 0 31,0 0 26,0 0-38,0 0-9,0 0-46,1 0 24,0 0-10,-1 0-1,1 0 0,-1 0 1,1 0-1,-1 0 1,1 0-1,-1 0 0,1 0 1,-1 0-1,1-1 0,-1 1 1,1 0-1,-1 0 0,0-1 1,1 1-1,-1 0 1,1-1-1,-1 1 0,0 0 1,1-1-1,-1 1 0,0-1 1,1 1-1,-1 0 0,0-1 7,2 0-139,2 11 74,4 20 72,-3 0 0,0 0 0,-2 1 0,-1 0 0,-1-1 0,-4 28-7,2 6 32,-4-7-88,1-70-135,0 0 0,1 0 0,1 0 0,1 0 0,-1 0-1,2-6 192,0 0-133,-1-5 65,2 1-1,0-1 1,5-19 68,1 6 239,-2-1 0,-1 0 0,-1-31-239,-3 63 9,0-1 0,1 1 1,0 0-1,0 0 0,1-1 0,-1 1 0,1 0 0,1 0 0,-1 1 1,1-1-1,0 0 0,0 1 0,1 0 0,0 0 0,0 0 0,0 0 1,0 0-1,1 1 0,0 0 0,0 0 0,0 0 0,0 1 0,0-1 1,1 1-1,0 0 0,0 1 0,0 0 0,0 0 0,0 0 1,1 0-1,-1 1 0,0 0 0,0 0 0,1 1 0,1 0-9,-6 1-3,0-1 0,1 1-1,-1 0 1,1 1 0,-1-1 0,0 0-1,0 1 1,0-1 0,0 1 0,0-1-1,0 1 1,0 0 0,0 0 0,-1 0-1,1 0 1,-1 0 0,0 0 0,1 1-1,-1-1 1,0 0 0,0 2 3,22 52-29,-21-45 38,0 0 1,-1 0-1,0 1 1,-1-1-1,0 0 1,-1 2-10,1 12 26,-1-22-23,0 0 0,0 0 1,0 0-1,-1-1 1,1 1-1,-1-1 0,1 1 1,-1-1-1,0 1 0,0-1 1,0 0-1,0 0 1,0 0-1,-1 0 0,1 0 1,0 0-1,-1-1 1,0 1-1,1-1 0,-1 0 1,0 0-1,0 0 1,-1 1-4,-70 21 95,51-18-78,2-1 1,-1-1-1,0-2 0,1 0 1,-4-1-18,24 0 14,1 0-34,0 0 15,0 0-12,0 0 1,0 0 9,0 0 12,0 0 5,0 0-1,0 0-26,0 0-25,0 0 21,0 0-10,0 0 10,0 0 5,2 5 11,1 0 0,0 0 0,0 0 0,0 0 0,1-1 0,-1 1 1,1-1-1,0 0 0,1-1 0,3 4 5,14 15 26,90 109 18,-107-124-567,-5-6 162</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1.714"/>
    </inkml:context>
    <inkml:brush xml:id="br0">
      <inkml:brushProperty name="width" value="0.2" units="cm"/>
      <inkml:brushProperty name="height" value="0.2" units="cm"/>
      <inkml:brushProperty name="color" value="#66CC00"/>
    </inkml:brush>
  </inkml:definitions>
  <inkml:trace contextRef="#ctx0" brushRef="#br0">26 163 88,'0'0'205,"0"0"-114,0 0-54,0 0 22,0 0 49,0 0 48,4 0-22,16-1-21,-1 0 1,1-1-1,-1-1 1,1-1 0,4-3-114,13-1 5,-22 5 15,0 0 1,1-2-1,11-4-20,-26-32 83,-2 38-87,1 0 0,-1 0 0,0 0-1,0 0 1,0 0 0,0 0 0,-1 0 0,1 1 0,-1-1 0,1 0-1,-1 1 1,0 0 0,0-1 0,0 1 0,0 0 0,-1 0 0,1 0-1,-1 0 1,1 0 0,-1 1 0,1-1 0,-1 1 0,0 0 0,0 0-1,0 0 1,0 0 0,0 0 4,-9-3-1,1 1-1,0 0 1,0 1 0,-1 0-1,0 1 1,-6 0 1,13 1-2,0 1-1,1-1 1,-1 1-1,1 0 1,-1 0-1,1 1 1,-1 0 0,1-1-1,-1 1 1,1 1-1,0-1 1,0 0 0,0 1-1,1 0 1,-1 0-1,1 0 1,-1 1-1,1-1 1,0 1 0,0-1-1,-1 4 3,0-1 2,0 1 0,0 0 1,0 0-1,1 1 0,1-1 0,-1 1 0,1-1 0,0 1 0,1 0 0,0 0 1,0 0-1,0 3-2,2-6 4,0-1 0,-1 1 1,2 0-1,-1-1 0,0 1 1,1 0-1,0-1 0,0 0 1,0 1-1,1-1 0,-1 0 1,1 0-1,0-1 0,0 1 1,1 0-1,-1-1 1,1 0-1,-1 0 0,1 0 1,0 0-1,0-1 0,0 1 1,1-1-1,3 2-4,15 6-178,1-1 0,-1-1 0,1-1-1,8 1 179,-23-6-193,9 2-255</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2.348"/>
    </inkml:context>
    <inkml:brush xml:id="br0">
      <inkml:brushProperty name="width" value="0.2" units="cm"/>
      <inkml:brushProperty name="height" value="0.2" units="cm"/>
      <inkml:brushProperty name="color" value="#66CC00"/>
    </inkml:brush>
  </inkml:definitions>
  <inkml:trace contextRef="#ctx0" brushRef="#br0">166 16 280,'0'0'243,"0"0"-99,0 0 31,0 0-35,0 0-6,0 0-40,-5-15 215,-3 16-309,-1 0 0,1 1-1,0 1 1,-1 0 0,1 0 0,0 0 0,1 1 0,-1 0-1,1 0 1,0 1 0,0 0 0,0 0 0,0 1 0,1 0-1,0 0 1,0 0 0,1 1 0,0 0 0,0 0 0,1 0-1,-1 1 1,1-1 0,0 3 0,4-8 2,-1 0-1,0 0 1,1 0 0,0 1 0,-1-1-1,1 0 1,0 1 0,0-1-1,0 0 1,1 0 0,-1 1 0,0-1-1,1 0 1,0 0 0,-1 1 0,1-1-1,0 0 1,0 0 0,0 0-1,0 0 1,1 0 0,-1 0-2,2 1 2,0 0 1,0-1-1,0 1 0,0-1 1,1 0-1,-1 0 1,1 0-1,-1-1 0,1 1 1,-1-1-1,1 1 1,2-1-3,13 3-86,0-1 0,0-1 0,0-1 0,19 0 86,-32-1-55,48 0-633,-33 0 265</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3.024"/>
    </inkml:context>
    <inkml:brush xml:id="br0">
      <inkml:brushProperty name="width" value="0.2" units="cm"/>
      <inkml:brushProperty name="height" value="0.2" units="cm"/>
      <inkml:brushProperty name="color" value="#66CC00"/>
    </inkml:brush>
  </inkml:definitions>
  <inkml:trace contextRef="#ctx0" brushRef="#br0">30 110 32,'0'0'368,"0"0"-136,0 0-78,0 0-56,0 0 12,0 0-80,31 0-4,101 0-81,-130-1 47,-1 1 0,0 0 0,0-1 0,0 1 0,0-1-1,0 0 1,0 1 0,0-1 0,0 0 0,0 0 0,0 1 0,0-1 0,-1 0 0,1 0 0,0 0 0,0 0 0,-1 0 0,1 0 0,-1 0-1,1 0 1,-1-1 0,1 1 0,-1 0 0,0 0 0,1 0 0,-1 0 0,0-1 0,0 1 0,0 0 0,0 0 0,0 0 0,0-1 0,0 1-1,-1 0 1,1 0 0,0 0 8,0-2-1,0 0 0,-1 0 0,1 0 0,-1 0 0,1 0-1,-1 0 1,0 0 0,0 0 0,0 0 0,0 1 0,-1-1-1,1 0 1,-1 1 0,-1-3 1,-3 1 9,0 0 0,0 1-1,0 0 1,0 0 0,0 0 0,-1 1-1,1 0 1,-1 0-9,5 1 2,0 0-1,0 1 0,-1-1 1,1 1-1,0 0 1,-1-1-1,1 1 0,0 0 1,-1 0-1,1 1 1,0-1-1,-1 0 1,1 1-1,0-1 0,0 1 1,-1 0-1,1 0 1,0 0-1,0 0 1,0 0-1,0 0 0,0 1 1,0-1-1,-1 2-1,-25 28 33,23-26-21,-1 1-1,1-1 1,1 1 0,-1 0-1,1 0 1,0 0-1,0 0 1,1 1 0,0 0-1,0-1 1,0 1 0,1-1-1,-2 8-11,4-10 4,-1-1-1,0 1 1,1-1-1,0 1 1,0-1-1,0 1 1,0 0 0,0-1-1,1 1 1,-1-1-1,1 1 1,0-1-1,0 1 1,1-1-1,-1 0 1,1 1-1,0-1 1,-1 0 0,1 0-1,3 2-3,-2-1 9,1-2 0,-1 1 0,1 0 0,0-1 0,0 1 0,0-1 0,0 0 0,1-1 0,-1 1 0,0-1 0,1 0 0,-1 0 0,1 0 0,-1-1 0,1 1 0,4-1-9,-5 0 0,23 1-45,0 0 0,0-2 1,6-2 44,-24 2-78,-1-1 1,1 0-1,0 0 0,-1-1 1,0 0-1,0-1 0,0 0 1,0 0-1,0 0 0,-1-1 1,7-6 77,0-2-203</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3.406"/>
    </inkml:context>
    <inkml:brush xml:id="br0">
      <inkml:brushProperty name="width" value="0.2" units="cm"/>
      <inkml:brushProperty name="height" value="0.2" units="cm"/>
      <inkml:brushProperty name="color" value="#66CC00"/>
    </inkml:brush>
  </inkml:definitions>
  <inkml:trace contextRef="#ctx0" brushRef="#br0">1 237 128,'0'0'112,"0"0"32,0 0-80,0 0 24,0 0-80,0 0 112,13 0-72,-13 15 64,0 5 16,8 1-40,-8 0-56,0-2-8,9-1-48,-9-3 16,8 1-72,-8-5-304,0-5-128</inkml:trace>
  <inkml:trace contextRef="#ctx0" brushRef="#br0" timeOffset="1">78 1 312,'0'0'488,"0"0"-232,0 0-96,0 0-128,0 0-8,0 0-24,0 0-368,17 3 152,-12 13-192</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3.882"/>
    </inkml:context>
    <inkml:brush xml:id="br0">
      <inkml:brushProperty name="width" value="0.2" units="cm"/>
      <inkml:brushProperty name="height" value="0.2" units="cm"/>
      <inkml:brushProperty name="color" value="#66CC00"/>
    </inkml:brush>
  </inkml:definitions>
  <inkml:trace contextRef="#ctx0" brushRef="#br0">1 44 8,'0'0'305,"0"0"-142,0 0-92,0 0 41,0 0-36,6 7-11,3 8 17,1 0 0,-2 0 0,0 1-1,-1 0 1,-1 0 0,0 1 0,-1-1 0,-1 1-1,1 5-81,4 11 220,-1-26 118,4-20-114,3-14-172,19-38-92,26-68 40,-60 132-79,0 0 0,0 0 1,1 0-1,-1 0 0,0 0 1,1 0-1,-1 0 0,1 0 1,0 0-1,-1 0 0,1 0 1,0 0-1,-1 0 0,1 1 1,0-1-1,0 0 0,0 1 1,0-1-1,0 0 79,-1 3-619</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04.315"/>
    </inkml:context>
    <inkml:brush xml:id="br0">
      <inkml:brushProperty name="width" value="0.2" units="cm"/>
      <inkml:brushProperty name="height" value="0.2" units="cm"/>
      <inkml:brushProperty name="color" value="#66CC00"/>
    </inkml:brush>
  </inkml:definitions>
  <inkml:trace contextRef="#ctx0" brushRef="#br0">0 194 168,'0'0'269,"0"0"-50,0 0-56,0 0-59,0 0-4,20-8-7,-5 3-82,18-7 29,-1-1 0,0-2 0,19-12-40,-49 26-1,1 0 1,-1 0-1,0-1 0,0 1 0,0-1 1,0 1-1,0-1 0,-1 0 1,1 0-1,0 0 0,-1 0 1,1 0-1,-1 0 0,0 0 1,0 0-1,0-1 0,0 1 0,0 0 1,0-1-1,-1 1 0,1 0 1,-1-1-1,1 1 0,-1-1 1,0 1-1,0-1 0,0 1 1,0-1-1,-1 1 0,1-1 0,-1 1 1,1-1-1,-2-1 1,0 1-1,1 0 1,-1 0-1,0 1 0,0-1 1,-1 1-1,1-1 0,0 1 0,-1 0 1,0 0-1,1 0 0,-1 0 1,0 0-1,0 1 0,0-1 0,0 1 1,0 0-1,0 0 0,0 0 0,-1 0 1,1 0-1,0 1 0,-1 0 1,1-1-1,-3 1 1,2 1 4,0-1 0,0 1 0,0-1 0,0 1 0,0 1 0,0-1 0,0 0 0,0 1 0,1 0 0,-1 0 0,0 0 0,1 0 0,0 1 0,-1-1 0,1 1 0,0 0 0,0 0 0,1 0 0,-1 0 0,0 1 0,0 0-4,0 1 13,1-1 0,-1 1 0,1 0 0,0 0 0,0 0 0,0 0 0,0 0 0,1 0 0,0 0 0,0 0 0,1 1 0,-1-1 0,1 0 0,0 0 0,1 1 0,0 3-13,0-6 10,1 0-1,-1 0 1,1 0-1,-1-1 1,1 1-1,0-1 1,0 1-1,0-1 1,1 0-1,-1 0 1,0 1-1,1-2 1,0 1-1,-1 0 1,1 0-1,0-1 1,0 0-1,0 1 1,0-1-1,0 0 1,0-1-1,0 1 1,0 0-1,2-1-9,15 4 41,0-1-1,0-1 0,7-1-40,-23-1 4,2 1-1,25 0-85,1 0 0,0-2 0,0-1 0,0-2 82,-7-3-503</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0.067"/>
    </inkml:context>
    <inkml:brush xml:id="br0">
      <inkml:brushProperty name="width" value="0.2" units="cm"/>
      <inkml:brushProperty name="height" value="0.2" units="cm"/>
      <inkml:brushProperty name="color" value="#66CC00"/>
    </inkml:brush>
  </inkml:definitions>
  <inkml:trace contextRef="#ctx0" brushRef="#br0">17 15 88,'0'0'47,"0"0"37,0 0 56,0 0 41,0 0 4,0 0-58,0-15 1053,0 395-1409,-6-376-220,-5-2-9</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0.759"/>
    </inkml:context>
    <inkml:brush xml:id="br0">
      <inkml:brushProperty name="width" value="0.2" units="cm"/>
      <inkml:brushProperty name="height" value="0.2" units="cm"/>
      <inkml:brushProperty name="color" value="#66CC00"/>
    </inkml:brush>
  </inkml:definitions>
  <inkml:trace contextRef="#ctx0" brushRef="#br0">3 32 264,'0'0'247,"0"0"-43,0 0 79,0 0-18,0 0-32,0 0-71,0 0-154,-1-1 0,1 1 0,0-1 0,0 1 0,-1 0 0,1-1 0,0 1 0,0-1 0,0 1 0,0-1 0,-1 1 0,1-1 0,0 1 0,0-1 0,0 1 0,0-1 0,0 1 0,0-1 0,1 1 1,-1-1-1,0 1 0,0-1 0,0 1 0,0-1 0,1 1 0,-1-1 0,0 1 0,0 0 0,1-1 0,-1 1 0,0-1 0,1 1 0,-1 0 0,0-1-8,21-4-178,1 1 0,-1 1 0,1 1 0,-1 1 0,1 1 0,-1 0 0,1 2 0,1 1 178,-8 2-507</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59.142"/>
    </inkml:context>
    <inkml:brush xml:id="br0">
      <inkml:brushProperty name="width" value="0.2" units="cm"/>
      <inkml:brushProperty name="height" value="0.2" units="cm"/>
      <inkml:brushProperty name="color" value="#008C3A"/>
    </inkml:brush>
  </inkml:definitions>
  <inkml:trace contextRef="#ctx0" brushRef="#br0">103 3 56,'0'0'73,"0"0"65,0 0 2,0 0 28,0 0 22,0 0-32,-3-1-14,0 1-135,0-2 0,1 2-1,0 0 1,-1 2 0,0-2 0,1 0 0,-1 0-1,1 1 1,0-1 0,-1 2 0,0-2 0,2 1 0,-2 1-1,1-1 1,0-1 0,0 2 0,-1 0 0,2 1-1,-2-2 1,2 1 0,-1 0 0,-1 1 0,2-2 0,0 1-1,-1 1 1,1-1 0,-1 1 0,1 0 0,1-1-1,-1 1 1,-1 0-9,-3 8 29,0 2 0,0-2 0,0 1 0,3 1 0,-1 0 0,0-1 1,0 1-1,2-1 0,-1 2 0,2-2 0,-1 1 0,2 1 0,1 12-29,-1-23-2,1 0 1,-1 0 0,-1 0-1,3 0 1,-2-1 0,1 1 0,-1 0-1,0 0 1,2-1 0,-1 1-1,1-1 1,-2 1 0,2-1-1,0-1 1,-1 1 0,0 1 0,1-2-1,-1 1 1,1-2 0,0 2-1,0-1 1,0-1 0,-1 2-1,1-2 1,0 1 0,3-1 1,11 4 24,1-3 0,0 1 0,1-2 0,-1 0-24,0 0 24,-5-2-79,1 1 1,-1-1-1,1-1 0,0 0 0,-1-2 0,1 0 0,-1-1 0,-1 1 0,1-3 0,0 2 0,-2-2 1,2-2 54,1 1-586</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1.122"/>
    </inkml:context>
    <inkml:brush xml:id="br0">
      <inkml:brushProperty name="width" value="0.2" units="cm"/>
      <inkml:brushProperty name="height" value="0.2" units="cm"/>
      <inkml:brushProperty name="color" value="#66CC00"/>
    </inkml:brush>
  </inkml:definitions>
  <inkml:trace contextRef="#ctx0" brushRef="#br0">0 14 16,'0'0'72,"0"0"8,0 0 88,0 0-72,0 0-32,112-9 8,-86 7-8,0 0-16,-1 2-24,-3 0-48,-5 0 16,0 0-24,-4 0-160,0 0 56,4 0-56</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1.943"/>
    </inkml:context>
    <inkml:brush xml:id="br0">
      <inkml:brushProperty name="width" value="0.2" units="cm"/>
      <inkml:brushProperty name="height" value="0.2" units="cm"/>
      <inkml:brushProperty name="color" value="#66CC00"/>
    </inkml:brush>
  </inkml:definitions>
  <inkml:trace contextRef="#ctx0" brushRef="#br0">39 278 88,'0'0'181,"0"0"-21,0 0 62,0 0-22,0 0 0,0 0-104,-4 25 133,-1 37-127,-1-5 25,3 1 0,4 32-127,-15-108 236,11-4-252,0 0-1,2 0 0,0 0 0,2-1 0,1-11 17,20-113-122,-13 93 107,-4 18-1,-4 20 19,1 1 0,0 0 0,1-1 0,1 1 0,1 1 0,0-1 0,0 1 0,2 0 0,3-8-3,-8 21-5,0-1 1,0 1-1,1 0 1,-1-1-1,0 1 1,0 0-1,1 0 1,-1 0 0,0 1-1,1-1 1,-1 1-1,1-1 1,-1 1-1,1 0 1,-1 0-1,1 0 1,-1 0-1,1 0 1,-1 1 0,1-1-1,1 1 5,3 0 0,-1 0 0,1 1 0,-1 0-1,1 0 1,-1 1 0,0-1 0,6 4 0,-1 3-2,0-1 1,-1 1-1,1 1 0,-2 0 0,1 0 1,-2 1-1,1 0 0,-2 0 1,5 8 1,-9-14 4,0 1 1,0 0 0,-1-1 0,1 1 0,-1 0 0,-1 0 0,1 1 0,-1-1 0,0 0 0,0 0 0,-1 1 0,0-1 0,0 0 0,0 1-1,-1-1 1,0 0 0,0 1 0,-1-1 0,0 0 0,0 0 0,-2 5-5,0-5 7,1-2 1,0 1-1,-1 0 1,0-1-1,0 1 1,0-1-1,-1 0 1,1-1-1,-1 1 0,0-1 1,-5 3-8,-63 26 5,34-16 29,39-16-43,1 0 0,-1 0 0,0 0 0,0 0 0,0 0 0,0 0 0,0 0-1,1 0 1,-1-1 0,0 1 0,0 0 0,0 0 0,0 0 0,0 0 0,1 0-1,-1 0 1,0 0 0,0 0 0,0 1 0,0-1 0,1 0 0,-1 0 0,0 0 0,0 0-1,0 0 1,0 0 0,0 0 0,0 0 0,1 0 0,-1 0 0,0 0 0,0 0-1,0 1 1,0-1 0,0 0 0,0 0 0,0 0 0,0 0 0,1 0 0,-1 1 0,0-1-1,0 0 1,0 0 0,0 0 0,0 0 0,0 0 0,0 1 0,0-1 0,0 0-1,0 0 1,0 0 0,0 0 0,0 0 0,0 1 0,0-1 0,0 0 0,0 0-1,0 0 1,0 0 0,0 0 0,-1 1 0,1-1 0,0 0 0,0 0 0,0 0 0,0 0-1,0 0 1,0 0 0,0 1 9,12 1-413,5 0-305</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2.869"/>
    </inkml:context>
    <inkml:brush xml:id="br0">
      <inkml:brushProperty name="width" value="0.2" units="cm"/>
      <inkml:brushProperty name="height" value="0.2" units="cm"/>
      <inkml:brushProperty name="color" value="#66CC00"/>
    </inkml:brush>
  </inkml:definitions>
  <inkml:trace contextRef="#ctx0" brushRef="#br0">1 1 184,'0'0'520,"0"0"-112,0 0-248,0 0-16,0 0-120,0 0-16,0 0 40,0 25-48,0 2 32,0 2 24,0 2 8,0-2-40,0-2-24,0-4-40,0-3-128,0-5-368,0-5-32</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3.251"/>
    </inkml:context>
    <inkml:brush xml:id="br0">
      <inkml:brushProperty name="width" value="0.2" units="cm"/>
      <inkml:brushProperty name="height" value="0.2" units="cm"/>
      <inkml:brushProperty name="color" value="#66CC00"/>
    </inkml:brush>
  </inkml:definitions>
  <inkml:trace contextRef="#ctx0" brushRef="#br0">232 112 328,'0'0'289,"0"0"25,0 0-45,0 0-31,0 0-78,1-17-46,4-49-75,-4 64-39,-1 0-1,1 1 1,0-1 0,0 1 0,-1-1-1,1 1 1,0 0 0,0-1-1,1 1 1,-1 0 0,0-1-1,0 1 1,2 0 0,-2 0-1,0 0 1,1 0 0,-1 0 0,1 1-1,-1-1 1,1 0 0,0 1-1,-1-1 1,1 1 0,0 0-1,-1-1 1,1 1 0,0 0-1,-1 0 1,1 0 0,0 0 0,0 0-1,-1 0 1,1 1 0,0-1-1,-1 1 1,1-1 0,6 1-1,0-1 0,0 1 0,0 0-1,0 0 1,0 1 0,-1 0 0,1 0-1,0 1 1,-1 0 0,0 0 0,0 1-1,0 0 1,0 0 0,0 1 0,-1-1-1,0 1 1,0 1 0,0-1 0,-1 1-1,1 0 1,1 4 1,0-1-1,-1 1-1,0 1 1,0-1-1,-1 1 1,0 0-1,-1 0 1,0 1-1,-1-1 1,0 1-1,-1-1 1,-1 1-1,1 0 1,-2 8 1,1-13 7,-1 0 0,0 0 0,0 1 1,-1-1-1,0 0 0,0 0 0,-1 0 0,0 0 0,0 0 1,-1 0-1,1 0 0,-1-1 0,-1 1 0,0-1 0,0 0 0,0 0 1,0 0-1,-1 0 0,0-1 0,0 0 0,-1 0 0,-3 2-7,-3 2 5,-1-1 0,0 0 0,0-1 0,-1-1 1,0 0-1,-1-1 0,1 0 0,-1-1 0,0-1 0,-8 1-5,-1-1 10,1-1 0,-1 0 1,1-2-1,-1-1 0,1-1 0,-12-3-10,27 4 2,1 0 0,0-1 0,0-1 0,0 1 0,0-1-1,1 0 1,-1 0 0,1-1 0,-1 0 0,1 0 0,0-1 0,1 1-1,-4-4-1,9 7-5,0 1 0,0 0-1,0-1 1,0 1-1,0 0 1,0-1 0,0 1-1,0 0 1,0-1-1,0 1 1,0-1 0,0 1-1,0 0 1,0-1-1,0 1 1,0 0 0,1 0-1,-1-1 1,0 1-1,0 0 1,0-1 0,1 1-1,-1 0 1,0 0-1,0-1 1,1 1 0,-1 0-1,0 0 1,0 0-1,1-1 1,-1 1 0,0 0-1,1 0 1,-1 0-1,0 0 1,1 0 0,-1 0-1,0-1 1,1 1 5,15-5-249,-15 5 235,38-6-589</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3.890"/>
    </inkml:context>
    <inkml:brush xml:id="br0">
      <inkml:brushProperty name="width" value="0.2" units="cm"/>
      <inkml:brushProperty name="height" value="0.2" units="cm"/>
      <inkml:brushProperty name="color" value="#66CC00"/>
    </inkml:brush>
  </inkml:definitions>
  <inkml:trace contextRef="#ctx0" brushRef="#br0">203 121 120,'0'0'205,"0"0"-85,0 0-64,0 0-8,0 0 42,-4-17-12,-14-51 39,18 66-101,-1 0 1,0 0 0,1 0 0,-1 1 0,0-1 0,0 0 0,0 0 0,0 1 0,0-1 0,0 1 0,0-1 0,-1 1 0,1-1 0,-1 1 0,1 0 0,-1 0 0,1 0 0,-1-1 0,0 2 0,1-1 0,-1 0 0,0 0 0,0 0 0,0 1 0,0-1 0,1 1 0,-1 0-1,0-1 1,0 1 0,0 0 0,0 0 0,0 0 0,0 0 0,0 1 0,-1-1-17,-2 1 1,0 0 0,1 0-1,-1 1 1,0-1-1,0 1 1,1 0 0,-1 1-1,1-1 1,0 1 0,-3 1-1,0 2 7,1 1 1,0 0 0,0 0 0,0 0 0,0 0 0,1 1-1,1 0 1,-1 0 0,2 1 0,-1-1 0,1 1-1,0 0 1,0-1 0,1 1 0,1 0 0,-1 1-1,2-1 1,-1 0 0,1 0 0,0 0 0,2 5-8,-1-11-3,0-1 1,0 0 0,1 1 0,-1-1 0,1 0-1,0 0 1,0 0 0,0 0 0,0-1 0,0 1-1,0 0 1,0-1 0,0 1 0,1-1 0,-1 0-1,1 0 1,-1 0 0,1 0 0,-1 0 0,1-1-1,0 1 1,-1-1 0,1 1 0,0-1-1,-1 0 1,1 0 0,0 0 0,-1-1 0,2 1 2,2 0-5,1 0-1,-1-1 1,1 1 0,-1-1 0,1-1 0,-1 1 0,0-1 0,1 0 0,-1-1 0,0 1 0,4-4 5,-1-3 6,0-1 0,0 0 0,-1-1 1,-1 0-1,0 0 0,0-1 0,-1 0 1,-1 0-1,0 0 0,-1 0 1,1-6-7,1 3 59,1 23 254,2 17-355,-1-6 44,-3-8-31,1-1 0,0 0 0,0 0 0,2-1 0,-1 1 0,3 1 29,-7-8-82,0 0 0,1 0 0,-1 0 0,1 0 0,0 0 0,0-1 0,0 1-1,0-1 1,1 0 0,-1-1 0,0 1 0,1-1 0,-1 1 0,1-2 0,0 1 0,-1 0-1,3-1 83,9 0-309</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4.281"/>
    </inkml:context>
    <inkml:brush xml:id="br0">
      <inkml:brushProperty name="width" value="0.2" units="cm"/>
      <inkml:brushProperty name="height" value="0.2" units="cm"/>
      <inkml:brushProperty name="color" value="#66CC00"/>
    </inkml:brush>
  </inkml:definitions>
  <inkml:trace contextRef="#ctx0" brushRef="#br0">1 235 64,'1'-18'219,"2"-19"-127,14-143 1060,-17 180-1143,0 0 0,0 1 0,0-1-1,0 0 1,0 0 0,0 0 0,0 0 0,0 0 0,0 0 0,0 0-1,0 0 1,0 0 0,0 0 0,0 1 0,0-1 0,0 0 0,1 0-1,-1 0 1,0 0 0,0 0 0,0 0 0,0 0 0,0 0 0,0 0-1,0 0 1,0 0 0,0 0 0,0 0 0,1 0 0,-1 0 0,0 0-1,0 0 1,0 0 0,0 0 0,0 0 0,0 0 0,0 0 0,0 0-1,1 0 1,-1 0-9,4 21 65,2 33-52,-5 378-68,0-415-115,1 1 0,0-1 0,2 0 0,3 12 170,2 3-472</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3:14.679"/>
    </inkml:context>
    <inkml:brush xml:id="br0">
      <inkml:brushProperty name="width" value="0.2" units="cm"/>
      <inkml:brushProperty name="height" value="0.2" units="cm"/>
      <inkml:brushProperty name="color" value="#66CC00"/>
    </inkml:brush>
  </inkml:definitions>
  <inkml:trace contextRef="#ctx0" brushRef="#br0">0 113 184,'0'0'341,"0"0"-231,0 0-56,0 0-8,24 0 38,60 2 39,35 6-123,-61-4-171,39-2 171,-96-2 1,0-1 1,0 1 0,0 0-1,0-1 1,0 1-1,0-1 1,0 0 0,0 1-1,0-1 1,0 1-1,-1-1 1,1 0-1,0 0 1,0 1 0,-1-1-1,1 0 1,0 0-1,-1 0 1,1 0 0,-1 0-1,1 0 1,-1 0-1,0 0 1,1 0-1,-1 0 1,0 0 0,0 0-1,0 0 1,0 0-1,0 0 1,0-1 0,0 1-1,0 0-1,0-47 112,-1 33-91,1 14-17,1-1 0,-1 0-1,0 1 1,0-1 0,0 0 0,0 1-1,-1-1 1,1 1 0,0-1-1,-1 0 1,1 1 0,-1-1 0,1 1-1,-1-1 1,0 1 0,0-1 0,1 1-1,-1 0 1,-1-2-4,-1 2 6,0 0 1,0 0-1,0 0 0,0 1 0,1-1 1,-1 1-1,0 0 0,0-1 1,0 1-1,0 1 0,-2-1-6,0 1 7,0 0 0,0 0-1,0 1 1,0-1 0,0 1-1,0 0 1,0 0 0,1 1 0,-1 0-1,1-1 1,0 2 0,0-1-1,0 0 1,0 1 0,0 0 0,1-1-1,0 1 1,0 1 0,0-1-1,0 0 1,0 1 0,1 0 0,0 0-7,-5 9 19,0 0 1,1 0-1,1 0 0,0 1 1,1 0-1,1 0 1,-1 8-20,3-10-7,0-7 12,0 0-1,0 1 1,1-1-1,0 1 0,0 0 1,1-1-1,-1 1 0,2 1-4,-1-6 2,-1 0-1,1 0 0,0 0 0,0-1 0,0 1 0,1-1 0,-1 1 1,0-1-1,0 1 0,1-1 0,-1 0 0,1 1 0,-1-1 0,1 0 1,0 0-1,0 0 0,-1 0 0,1-1 0,0 1 0,0 0 0,0-1 1,0 1-1,0-1 0,-1 0 0,1 1 0,0-1 0,0 0 0,0 0 1,0 0-1,2-1-1,1 1-1,-1 0 0,0-1 0,1 1 0,-1-1 0,0 0 0,1 0 0,-1 0 0,0-1 0,0 0 0,0 0 0,0 0 0,0 0 0,-1 0 0,1-1 0,-1 1 0,1-1 0,-1 0 0,0 0 0,0-1 0,0 1 0,0-1 0,-1 1 0,0-1 0,1 0 0,-1 0 0,-1 0 0,1 0 0,0 0 1,-1 0-1,0 0 0,0 0 0,0 0 0,0-4 1,3-4 244,1 11-105,7 25-76,5 37-85,-9-30-49,1-1-1,11 22 72,-14-38-123,6 16-589</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38.290"/>
    </inkml:context>
    <inkml:brush xml:id="br0">
      <inkml:brushProperty name="width" value="0.2" units="cm"/>
      <inkml:brushProperty name="height" value="0.2" units="cm"/>
      <inkml:brushProperty name="color" value="#66CC00"/>
    </inkml:brush>
  </inkml:definitions>
  <inkml:trace contextRef="#ctx0" brushRef="#br0">13 35 176,'0'0'183,"0"0"-109,0 0-31,0 0 58,0 0-34,0-5 12,0-24 702,0 29-737,0 0 20,0 0-5,0 0 29,0 0 15,0 0-58,0 0 14,0 0-33,0 0-10,0 4 3,-13 303-1080,13-307 271</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38.685"/>
    </inkml:context>
    <inkml:brush xml:id="br0">
      <inkml:brushProperty name="width" value="0.2" units="cm"/>
      <inkml:brushProperty name="height" value="0.2" units="cm"/>
      <inkml:brushProperty name="color" value="#66CC00"/>
    </inkml:brush>
  </inkml:definitions>
  <inkml:trace contextRef="#ctx0" brushRef="#br0">1 2 880,'0'0'416,"0"0"-216,0 0-144,0 0 16,0 0 48,0 0-64,0 0-40,8 0 24,-8 0-80,9 0 24,-1 0 16,1-2-160,4 2-144,-5 0-168,-3 0-112</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45:39.341"/>
    </inkml:context>
    <inkml:brush xml:id="br0">
      <inkml:brushProperty name="width" value="0.2" units="cm"/>
      <inkml:brushProperty name="height" value="0.2" units="cm"/>
      <inkml:brushProperty name="color" value="#66CC00"/>
    </inkml:brush>
  </inkml:definitions>
  <inkml:trace contextRef="#ctx0" brushRef="#br0">44 37 248,'0'0'253,"0"0"-17,0 0-39,0 0-43,0 0 20,0 0-28,-18 9-54,15-5-84,0 0 0,1 0 0,-1 1 1,1-1-1,0 1 0,0 0 0,0-1 0,0 1 0,1 0 0,0 0 0,0-1 0,1 1 0,-1 0 0,1 0 0,0 0 0,0 1 0,1-1 0,0 5-8,0-7 5,0 0 0,0 0 0,1 0 0,-1 0-1,1-1 1,0 1 0,-1 0 0,1-1-1,0 1 1,1-1 0,-1 1 0,0-1 0,1 0-1,-1 0 1,1 0 0,-1 0 0,1-1 0,0 1-1,0-1 1,0 0 0,0 1 0,0-1 0,0 0-1,0-1 1,1 1 0,-1-1 0,0 1 0,0-1-1,3 0-4,7 1 0,5 0-8,0 0 0,1-2 0,14-1 8,-29 1-2,0 1 0,0-1 0,0 0 1,1 0-1,-1 0 0,-1-1 1,1 0-1,0 1 0,0-1 0,-1 0 1,1-1-1,-1 1 0,1-1 0,-1 0 1,0 1-1,0-1 0,0-1 0,2-2 2,-3 0 26,-1 0-1,1 0 0,-1 0 1,0 0-1,-1-1 0,0 1 1,0 0-1,0 0 0,-1 1 1,1-2-1,-1 1 0,-1 0 1,1 0-1,-1 0 0,0 1 1,-1-1-1,-1-3-25,1 5 1,0 0 0,-1 1 0,1 0 0,-1 0 0,1 0 1,-1 0-1,0 1 0,0-1 0,0 1 0,-1 0 0,1 0 0,0 1 0,-1-1 0,1 1 0,-1 0 0,1 0 0,-1 0 0,0 1-1,-1-1-68,1 0-1,-1 1 0,0-1 1,0 1-1,0 1 1,1-1-1,-1 1 0,0 0 1,1 0-1,-1 1 0,0 0 1,1 0-1,0 0 1,-1 1 68,-12 10-610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4.261"/>
    </inkml:context>
    <inkml:brush xml:id="br0">
      <inkml:brushProperty name="width" value="0.2" units="cm"/>
      <inkml:brushProperty name="height" value="0.2" units="cm"/>
      <inkml:brushProperty name="color" value="#008C3A"/>
    </inkml:brush>
  </inkml:definitions>
  <inkml:trace contextRef="#ctx0" brushRef="#br0">28 163 1008,'0'0'158,"0"0"-114,0 0-48,0 0 21,0 0 28,22 8-5,73 22 12,-93-29-52,1-1-1,0 2 1,1-2-1,-1 2 1,0-2-1,1 0 1,-1 0-1,0 0 1,1 0-1,-1-2 1,0 2 0,1-2-1,-1 2 1,-1-1-1,3-1 1,-2 1-1,-1-1 1,1 0-1,0 1 1,0-1-1,0 1 1,-1-2-1,1 1 1,-1-1-1,0 0 1,1 1-1,-1-1 1,0 0-1,0 0 1,-1-1-1,2 0 1,0-4-30,0 0 1,-2 0-1,2 0 0,-2 0 0,1 0 0,-2-1 0,1 1 0,-1 0 0,0 0 0,0-1 0,-1-1 30,1 7 4,-2 0 0,2 0 0,-1-1 0,1 3 0,-1-2 0,-1 0 0,2 1 0,-1-1 0,-1 0 0,1 1 0,0-1 0,-2 1 0,1-1 0,1 2 0,-1-1-1,0-1 1,0 1 0,-1 1 0,2-1 0,-2 0 0,0 1 0,2-1 0,-2 2 0,0-1 0,1-1 0,0 2 0,-1-1 0,1 1 0,-1 0 0,0 0 0,0-2 0,0 2 0,2 0 0,-2 2 0,-1-2-4,-2 0 20,1 0 1,-3 0 0,3 1 0,-1 1-1,-1-1 1,2 1 0,-1-1-1,0 3 1,1-3 0,-1 2 0,0 1-1,1-1 1,1 1 0,-2 0 0,0 2-21,-4 7 22,1-1 0,0 2-1,1 1 1,1 1 0,0-2 0,0 2 0,1-1 0,0 1 0,2 0 0,0 0 0,1 1 0,0 1 0,0-4 0,2 4 0,1-1 0,0-1 0,0 1 0,1 1-1,1-1 1,2 4-22,-3-17-6,1 3 0,-1-2-1,2 1 1,0-1 0,-2 1-1,2-1 1,0-1 0,1 1 0,-1 0-1,1 0 1,-1-1 0,1 1-1,0-2 1,1 2 0,-1-2-1,0 0 1,2 1 0,-2-1-1,0 0 1,2-2 0,-2 3-1,2-3 1,-1 1 0,1-1-1,-2 1 1,2-2 0,-1 1-1,2-1 7,10 2-54,2 0 0,-1-2 0,-1 0 0,1-4 0,-1 3-1,1-2 1,15-7 54,34-17-508</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1:59.613"/>
    </inkml:context>
    <inkml:brush xml:id="br0">
      <inkml:brushProperty name="width" value="0.2" units="cm"/>
      <inkml:brushProperty name="height" value="0.2" units="cm"/>
      <inkml:brushProperty name="color" value="#008C3A"/>
    </inkml:brush>
  </inkml:definitions>
  <inkml:trace contextRef="#ctx0" brushRef="#br0">44 43 24,'0'0'447,"0"0"-182,0 0-91,0 0 16,0 0-58,0 0 0,-7 1-40,5 1-86,-1-2 0,2 1-1,-2 1 1,2 0 0,-2-2-1,2 1 1,-1 1 0,-1-1-1,2 1 1,-1 1 0,1-1-1,0-1 1,-1 1 0,1 1 0,-1-1-1,1 1 1,0-2 0,1 2-1,-2-1 1,1 1 0,1-1-1,0 1 1,-2-1 0,2 1-1,0 0 1,-1-2 0,1 3-1,0-1 1,0-2 0,1 3-1,-1-2 1,0-1 0,0 2 0,2-1-1,-2 1 1,1 0 0,-1-1-1,2 1 1,-1-1 0,0-1-1,1 2 1,-1-1 0,1 1-1,-1-1 1,0-1 0,1 1-6,2 4-2,2 1-1,-2-1 1,2-1 0,-1 1 0,1-1 0,-1-1-1,1 1 1,1-2 0,-1 2 0,1-2 0,-2 0-1,3 1 1,-1-3 0,0 2 0,0-1 0,0-1-1,0 1 1,0-2 0,0 2 0,0-2 0,5-2 2,-3 2-3,-1-2 0,1 1 0,-1-1 1,1 1-1,-1-2 0,-1-1 0,2 1 0,-2 0 1,1-2-1,-1 2 0,0-2 0,0-1 1,0 1-1,0-1 0,-1 0 0,0-1 0,1 1 1,-2-2 2,-3 7 1,-1-1 1,1-1-1,-1 1 1,-1 1 0,1-1-1,1 0 1,-2 1-1,1-1 1,-1-1 0,2 2-1,-2-1 1,0 0-1,0-1 1,1 2 0,-1-1-1,0 0 1,0 0-1,0 1 1,0-2-1,0 1 1,-1 0 0,1-1-1,0 2 1,-2-1-1,2 1 1,-1-3-2,-1 1 8,0-2 0,0 2 0,-1 0 0,0 0 0,1 0 0,-1 0 0,0 0 0,0-1 0,-1 3 0,1-2 0,0 1 0,-2-1-8,-9-5 39,-2 0-1,1 2 0,-1-1 1,1 1-1,-9 0-38,20 4-4,1 2 1,-2-1-1,3 1 0,-3 0 0,3-2 0,-3 2 1,3 0-1,-3 2 0,3-2 0,-3 0 1,3 1-1,-3-1 0,2 2 0,-1-1 1,1 1-1,1-1 0,-3 1 0,0 1 4,1 2-66,1 0-1,-1-2 0,1 2 1,-2-1-1,3 3 1,-1-3-1,0 1 1,0 2-1,2-3 0,-2 3 1,2-1 66,-14 29-735</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33.302"/>
    </inkml:context>
    <inkml:brush xml:id="br0">
      <inkml:brushProperty name="width" value="0.2" units="cm"/>
      <inkml:brushProperty name="height" value="0.2" units="cm"/>
      <inkml:brushProperty name="color" value="#66CC00"/>
    </inkml:brush>
  </inkml:definitions>
  <inkml:trace contextRef="#ctx0" brushRef="#br0">27 1 496,'0'0'379,"0"0"-132,0 0-63,0 0 70,0 0-39,-8 37 547,-5 113-1379,8 96 617,5-246-832</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34.037"/>
    </inkml:context>
    <inkml:brush xml:id="br0">
      <inkml:brushProperty name="width" value="0.2" units="cm"/>
      <inkml:brushProperty name="height" value="0.2" units="cm"/>
      <inkml:brushProperty name="color" value="#66CC00"/>
    </inkml:brush>
  </inkml:definitions>
  <inkml:trace contextRef="#ctx0" brushRef="#br0">312 1 160,'0'0'251,"0"0"-70,0 0-84,-20 9-25,-66 35 67,76-37-103,-1 1 0,1 0 0,0 1 0,0 0 0,1 1 0,1-1 0,-1 2 0,2-1 0,-1 1 0,1 1 0,1-1 0,0 1 0,1 0 0,0 0-36,0-1 20,-10 21 23,2 1 0,1 0 0,1 1 0,2 0 0,1 1 0,1 5-43,5-20 6,0 0-1,2 1 1,0-1-1,1 0 0,1 0 1,1 0-1,1 0 1,0 0-1,2-1 0,0 1 1,5 8-6,-2-9 11,0 0 1,2-1-1,0 0 1,1-1 0,1 0-1,0-1 1,1 0-1,1-1 1,1 0 0,0-2-1,0 0 1,2 0-12,-4-4-1,0-1-1,0 0 1,0-1 0,1-1-1,0-1 1,0 0 0,1 0 0,-1-2-1,1 0 1,0 0 0,0-2 0,0 0-1,0-1 1,0 0 0,0-2-1,4 0 2,-8-1 8,0 0 0,0-1 0,0-1 0,0 0 0,0 0 0,-1-1 0,0 0-1,3-4-7,84-64 10,-72 54-21,7-6 4,-1-1 1,-2-1 0,0-2 0,0-4 6,-22 24 7,0 0 0,0-1 0,-1 0 0,-1-1 0,0 0 0,0 0 1,-1 0-1,-1 0 0,0-1 0,-1 1 0,0-1 0,-1 0 0,0 0 0,-1-12-7,-1 12 9,1 5 18,0 0-1,-1-1 1,0 1-1,-1 0 1,1 0-1,-2 0 1,1 0-1,-1 0 0,0 0 1,-1 0-1,0 0 1,0 1-1,-1-1 1,0 1-1,0 0 1,-2-2-27,-16-19 54,0 2 0,-2 0 1,-1 2-1,-1 1 1,-1 0-1,-20-11-54,32 24-58,1 1 0,-2 1-1,1 0 1,-1 2 0,0-1 0,-1 2 0,0 0-1,0 1 1,0 1 0,0 0 0,0 1 0,0 1 0,-1 1-1,-2 0 59,-12 5-556</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36.145"/>
    </inkml:context>
    <inkml:brush xml:id="br0">
      <inkml:brushProperty name="width" value="0.2" units="cm"/>
      <inkml:brushProperty name="height" value="0.2" units="cm"/>
      <inkml:brushProperty name="color" value="#66CC00"/>
    </inkml:brush>
  </inkml:definitions>
  <inkml:trace contextRef="#ctx0" brushRef="#br0">44 0 464,'0'0'221,"0"0"-71,0 0 3,0 0 42,0 0-18,-6 19-10,-20 56-116,23-64-44,0-1 0,1 1 0,1-1 0,0 1 0,0-1 0,1 1 0,0 0 0,1 0 0,0-1 0,2 5-7,1 30-967,-4-36 406</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4:37.119"/>
    </inkml:context>
    <inkml:brush xml:id="br0">
      <inkml:brushProperty name="width" value="0.2" units="cm"/>
      <inkml:brushProperty name="height" value="0.2" units="cm"/>
      <inkml:brushProperty name="color" value="#66CC00"/>
    </inkml:brush>
  </inkml:definitions>
  <inkml:trace contextRef="#ctx0" brushRef="#br0">560 106 280,'0'0'679,"0"0"-428,0 0-131,0 0 1,0 0 32,0 0 51,-13-14-89,-42-45 13,51 55-122,0 1 0,-1 0 0,1 0-1,-1 0 1,0 0 0,0 1 0,0 0 0,0 0-1,0 0 1,0 0 0,0 1 0,-1 0 0,1 0-1,-1 1 1,1-1 0,-1 1 0,1 0 0,-1 1 0,1-1-1,0 1 1,-1 0 0,-1 1-6,-6 0 19,0 1-18,-1 0 1,1 1-1,0 0 1,0 1-1,0 1 1,1 0-1,-11 6-1,-82 59 8,86-57-8,9-7 2,1 1-1,0-1 0,0 1 0,0 1 0,1 0 0,1 0 0,0 0 0,0 1 0,1 0 0,0 0 0,-3 8-1,4-4 1,0 2-1,0-1 1,2 0-1,0 1 1,1-1-1,0 1 1,2 0-1,0 7 0,-1-3 2,2-1 0,0 1 0,2-1 0,0 0 0,1 0-1,0 0 1,2 0 0,0-1 0,1 0 0,1 0 0,1 0-1,1-1 1,0-1 0,1 0 0,0 0 0,4 2-2,-6-8-7,1-1 0,0 1 1,1-2-1,0 1 0,0-1 1,1-1-1,-1 0 0,2-1 1,-1 0-1,1-1 0,0 0 1,0-1-1,0-1 0,1 0 1,-1-1-1,1 0 0,0-1 1,-1 0-1,1-1 0,0-1 1,-1 0-1,1-1 0,0-1 1,-1 0-1,0 0 0,0-1 1,6-4 6,-15 7-1,152-66-45,-131 55 58,-1-1-1,-1-1 1,0-2 0,-1 0 0,5-5-12,-23 17 10,0-1 1,0 1-1,0-1 1,-1 0-1,0 0 1,1-1-1,-2 1 1,1-1-1,-1 1 1,0-1-1,0 0 1,0 0-1,-1 0 1,0 0-1,0 0 1,0 0-1,-1 0 1,0 0-1,0 0 1,-1 0-1,0 0 1,0 0-1,0 0 1,-1 0-11,-3-15 39,-2 0 1,-1 0 0,0 1-1,-1 0 1,-2 0-1,-1 0-39,-8-12-43,-1 2 0,-1 0 1,-2 1-1,-2 2 0,0 0 0,-19-13 43,-27-23-854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9:12.747"/>
    </inkml:context>
    <inkml:brush xml:id="br0">
      <inkml:brushProperty name="width" value="0.2" units="cm"/>
      <inkml:brushProperty name="height" value="0.2" units="cm"/>
      <inkml:brushProperty name="color" value="#66CC00"/>
    </inkml:brush>
  </inkml:definitions>
  <inkml:trace contextRef="#ctx0" brushRef="#br0">1 136 416,'0'0'347,"0"0"-150,0 0-157,0 0-29,0 0 12,0 36 947,0-33-971,0 0-1,0 1 1,0-1-1,0 0 0,1 1 1,0-1-1,-1 0 1,1 1-1,0-1 0,1 0 1,-1 0-1,0 0 1,1 0-1,0 0 0,0 0 1,1 1 1,-2-3 10,1 0 1,0 1 0,0-1-1,0 0 1,0 0 0,0 0-1,0-1 1,1 1-1,-1 0 1,0-1 0,0 1-1,0-1 1,1 0 0,-1 0-1,0 0 1,1 0-1,-1 0 1,0 0 0,0-1-1,1 1 1,-1-1 0,0 0-1,0 1 1,0-1-1,1-1-10,21-9 16,-2-1-1,1-1 1,-2-1-1,0 0 1,0-2-1,-2-1 1,2-2-16,22-16 8,-38 31-9,69-50-27,-67 51 18,-1-1-1,1 1 0,0 1 1,0-1-1,0 1 0,0 1 1,0-1-1,1 1 0,-1 0 1,7 0 10,-13 2-17,0-1 1,0 0-1,0 1 1,0-1-1,-1 0 1,1 1-1,0-1 1,0 1-1,-1-1 1,1 1 0,0-1-1,-1 1 1,1 0-1,0-1 1,-1 1-1,1 0 1,-1 0-1,1-1 1,-1 1-1,1 0 1,-1 0-1,0 0 1,0 0-1,1-1 1,-1 1-1,0 0 1,0 0-1,0 0 1,0 0-1,0 0 1,0 0-1,0 0 1,0-1 0,0 2 16,-3 37-632,3-37 585,-7 31-652</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3.291"/>
    </inkml:context>
    <inkml:brush xml:id="br0">
      <inkml:brushProperty name="width" value="0.2" units="cm"/>
      <inkml:brushProperty name="height" value="0.2" units="cm"/>
      <inkml:brushProperty name="color" value="#66CC00"/>
    </inkml:brush>
  </inkml:definitions>
  <inkml:trace contextRef="#ctx0" brushRef="#br0">48 3 536,'0'0'446,"0"0"-250,0 0-123,0 0-37,0 0-19,-5 0-30,2-1 62,2 1-7,-1-1 0,1 1 1,-1 0-1,1 0 0,0-1 0,-1 1 0,1 0 1,-1 0-1,1 0 0,0 1 0,-1-1 1,1 0-1,-1 0 0,1 1 0,0-1 1,-1 1-1,1-1-42,0 0 2,1 0 0,-1 0 0,0 0 0,1 1 1,-1-1-1,1 0 0,-1 0 0,0 0 0,1 0 0,-1 0 1,1 1-1,-1-1 0,1 0 0,-1 1 0,1-1 0,-1 0 1,1 1-1,-1-1 0,1 0 0,0 1 0,-1-1 0,1 1 1,-1-1-1,1 1 0,0-1 0,0 1 0,-1-1 0,1 1 1,0-1-1,0 1 0,-1 0 0,1 0-2,23 3 63,-13-3-95,107 9 104,25-5-72,-24-2 17,27 9-17,35 3 11,18-7-11,1 0 20,-22-2 8,140-12-28,850-20-42,-979 26 44,-61-11-1080,-138 11 586</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5.815"/>
    </inkml:context>
    <inkml:brush xml:id="br0">
      <inkml:brushProperty name="width" value="0.2" units="cm"/>
      <inkml:brushProperty name="height" value="0.2" units="cm"/>
      <inkml:brushProperty name="color" value="#66CC00"/>
    </inkml:brush>
  </inkml:definitions>
  <inkml:trace contextRef="#ctx0" brushRef="#br0">787 33 136,'0'0'252,"0"0"-28,0 0-56,0 0 4,0 0 119,0 0-32,-4-5-159,3 3-69,-1 0-1,1 0 1,-1 0 0,0 0 0,0 1 0,0-1 0,0 1 0,0-1-1,0 1 1,0 0 0,0-1 0,-1 1 0,1 0 0,0 1 0,-1-1 0,-1 0-31,-51-3 206,6 6-273,0 3 0,-6 3 67,6-1 27,-1-3 0,-6-1-27,-13-2 92,11 0-19,0-2 1,-41-7-74,98 8 2,0 0 0,-1 0 1,1 0-1,0 0 0,0 0 1,0 0-1,0 0 1,0 1-1,0-1 0,0 0 1,0 1-1,0-1 1,0 1-1,0-1 0,0 1 1,0 0-1,0-1 0,1 1 1,-1 0-1,0-1 1,0 1-1,1 0 0,-1 0 1,0 0-1,1 0 1,-1 0-1,1 0 0,-1 0 1,1 0-1,-1 1-2,-7 30-40,8-30 42,-17 146 31,6 0 1,8 97-34,2-223-5,-1-1 0,-1 0 0,-1 0 0,-2 6 5,0-5-5,2 0 0,0 0 0,2 0 0,0 8 5,4 8 29,1 0 1,7 24-30,-7-43 1,-2-17 0,-1 0 1,1 1-1,0-1 1,0 0-1,0 0 1,1 0-1,-1 0 1,0 0-1,1 0 1,-1 0-1,1-1 1,0 1 0,-1 0-1,1-1 1,0 0-1,0 1 1,0-1-1,0 0 1,0 0-1,1 0 1,-1 0-1,0 0 1,0-1-1,1 1 1,-1 0-2,74 12 105,-32-7-111,43 10 5,0-3-1,1-4 1,-1-4 0,34-4 1,-97-1 0,212 15 5,26-1-4,-107-15 18,146-21-19,-158 10 42,102 6-42,-17 1 11,-29 1-23,-69 2 46,36-8-34,152-11-10,-227 15 25,79 5-15,-19 0-31,322-1 10,-424-2 27,-1-2 0,4-3-6,-10 1-98,1 2 0,41 0 98,-80 6-1143,-7 0 144</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6.861"/>
    </inkml:context>
    <inkml:brush xml:id="br0">
      <inkml:brushProperty name="width" value="0.2" units="cm"/>
      <inkml:brushProperty name="height" value="0.2" units="cm"/>
      <inkml:brushProperty name="color" value="#66CC00"/>
    </inkml:brush>
  </inkml:definitions>
  <inkml:trace contextRef="#ctx0" brushRef="#br0">1 1 368,'0'0'792,"0"0"-468,0 0-200,0 0-26,0 0 110,0 0 70,0 0-91,0 0-88,12 28-114,5 100 126,-6-45-65,-3 0 1,-4 11-47,-6 83 59,4 184-705,-3-361-196,-6 0-268</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8.819"/>
    </inkml:context>
    <inkml:brush xml:id="br0">
      <inkml:brushProperty name="width" value="0.2" units="cm"/>
      <inkml:brushProperty name="height" value="0.2" units="cm"/>
      <inkml:brushProperty name="color" value="#66CC00"/>
    </inkml:brush>
  </inkml:definitions>
  <inkml:trace contextRef="#ctx0" brushRef="#br0">5 2 800,'0'0'862,"0"0"-468,0 0-264,0 0-33,0-1-2,0 0-62,0 316 117,9-215-375,-12-100-344,-7-2-294</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0:59.232"/>
    </inkml:context>
    <inkml:brush xml:id="br0">
      <inkml:brushProperty name="width" value="0.2" units="cm"/>
      <inkml:brushProperty name="height" value="0.2" units="cm"/>
      <inkml:brushProperty name="color" value="#66CC00"/>
    </inkml:brush>
  </inkml:definitions>
  <inkml:trace contextRef="#ctx0" brushRef="#br0">1 17 944,'0'0'502,"0"0"-138,0 0-158,0 0-66,0-1-135,0 1-1,0-1 0,1 0 0,-1 1 0,0-1 0,0 0 0,1 1 0,-1-1 0,1 1 1,-1-1-1,0 0 0,1 1 0,-1-1 0,1 1 0,-1-1 0,1 1 0,-1 0 0,1-1 1,0 1-1,-1-1 0,1 1 0,-1 0 0,1 0 0,0-1-4,4 0-2,-1 0-1,1 1 0,-1-1 1,0 1-1,1 0 0,-1 0 1,1 0-1,-1 1 1,0-1-1,1 1 0,-1 0 1,0 1-1,1-1 0,-1 1 1,0 0-1,1 0 3,69 37 0,-63-33 5,11 6-16,0 2 0,-1 0 1,-1 1-1,0 1 0,-1 1 1,0 0-1,2 6 11,-17-17-1,-1 0 0,0 0 0,0 1 0,0 0 0,0-1 0,-1 1 0,-1 0 0,1 0 0,-1 0 0,0 0 0,0 1 0,-1-1 0,0 0 1,0 0-1,-2 7 1,1-4 13,0 0 1,-1 0 0,0 0-1,-1 0 1,0 0 0,0 0 0,-1-1-1,-1 0 1,1 0 0,-7 9-14,0-5 14,-2 0 1,1 0-1,-1-1 1,-1-1-1,0 0 1,-1-1-1,0 0 0,-1-2 1,-2 2-15,-11 4 6,-1-2 1,-1-1-1,1-1 1,-20 3-7,49-22-744,5-5-686</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00.744"/>
    </inkml:context>
    <inkml:brush xml:id="br0">
      <inkml:brushProperty name="width" value="0.2" units="cm"/>
      <inkml:brushProperty name="height" value="0.2" units="cm"/>
      <inkml:brushProperty name="color" value="#008C3A"/>
    </inkml:brush>
  </inkml:definitions>
  <inkml:trace contextRef="#ctx0" brushRef="#br0">320 108 24,'0'0'240,"0"0"-132,0 0-24,0 0 107,0 0 65,-10-15-67,-33-38-63,38 48-122,1 2 0,-2-2 1,0 2-1,1-2 0,-1 2 1,0 0-1,1 1 0,-2-1 1,1 1-1,1 1 0,-2-1 1,1 1-1,-1 1 0,1-2 1,-1 2-1,0 0 0,1 2 1,-1-2-1,2 1 0,-6 1-4,9-2-2,-3 1-3,-3 2 0,3-1 0,-1 1 0,1-1 1,-1 1-1,2 0 0,-2 2 0,0-2 0,2 2 1,-1-2-1,0 2 0,1-1 0,0 1 0,0 2 1,-1-3-1,3 1 0,-1 1 0,-1 1 1,1-1-1,0-1 0,2 1 0,-4 5 5,0 5-2,-1 1-1,0 1 1,2-2 0,1 1 0,1 2-1,-1-2 1,1 1 0,1 2 2,1-17-3,1 1 1,-1-3 0,0 2-1,0 0 1,2-1 0,-2 1-1,1 0 1,1-1 0,-2 1-1,1-1 1,0 1 0,1-2-1,-1 3 1,1-3 0,-1 1-1,0 1 1,1-2 0,-1 1-1,2 0 1,-1-1 0,0 1-1,0-1 1,-1 1 0,2 0-1,-2-1 1,2-1 0,0 2-1,-2-1 1,2-1 0,0 0-1,-2 2 1,2-2 0,0 0-1,-2 0 1,2 0 0,0 0-1,0 0 1,-2 0 0,4-2 2,3 2-11,2 0-1,-2-1 1,2-1 0,-1-1 0,0 1 0,0-1 0,-1-2 0,1 2 0,-1-1 0,2-1 11,10-11-49,-2 0 1,0 0-1,1-3 0,-2 2 0,0-4 0,-2 1 0,-1-1 0,7-10 49,-21 31 11,0 0 0,0 0 0,0 0-1,0 0 1,0-2 0,0 2 0,0 0-1,0 0 1,2 0 0,-2 0 0,0 0 0,0 0-1,0 0 1,0 0 0,0 0 0,0 0-1,1 0 1,-1-1 0,0 1 0,0 0-1,0 0 1,0 0 0,0 0 0,1 0-1,-1 0 1,0 0 0,0 0 0,0 0-1,0 0 1,0 0 0,2 1 0,-2-1-1,0 0 1,0 0 0,0 0 0,0 0-1,0 0 1,1 0 0,-1 0 0,0 0-1,0 0 1,0 0 0,0 0 0,0 2-11,9 12 118,2 21-90,-11-34-7,20 69 40,1-1 15,-3 1 1,-2 1-1,-4 0 0,-2 1 0,-1 26-76,-7-47 52,1 2-14,-3 3 0,-1-2 0,-8 47-38,8-93 12,-2 1 1,0-1 0,0 0 0,1 0-1,-3 0 1,3 0 0,-3-2 0,1 2-1,-1-2 1,0 2 0,0-2 0,-1 1-1,0-2 1,1 1 0,-6 3-13,8-7 9,0 1 0,0-1-1,0-1 1,0 1 0,1-1 0,-1 1 0,0 0 0,0-1 0,0 1 0,-1-2-1,1 1 1,1-1 0,-1 0 0,-2 0 0,3 2 0,-1-2 0,-1-2-1,1 2 1,0 0 0,0-1 0,-1 1 0,1-2 0,0 2 0,1-1 0,-1-1-1,0 0 1,0 1 0,0-1 0,0-1 0,1 1 0,-1 1 0,0-2-1,2 0 1,-2 1 0,0-1 0,2 0 0,-1 0 0,-1 1-9,-4-12 4,0-1 0,0 0 0,2 0 0,-1 0 1,0-1-1,2 0 0,1 0 0,0 0 0,1 1 0,0-3 0,1 2 1,1 1-1,0-3 0,0 2 0,3-4-4,-1-15-22,3 2 0,2-2 0,0 2-1,1 0 1,2-1 0,11-21 22,-8 24-228,0 1-1,2 0 1,0 2 0,18-23 228,-28 42-578,-3 7-142</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00.105"/>
    </inkml:context>
    <inkml:brush xml:id="br0">
      <inkml:brushProperty name="width" value="0.2" units="cm"/>
      <inkml:brushProperty name="height" value="0.2" units="cm"/>
      <inkml:brushProperty name="color" value="#66CC00"/>
    </inkml:brush>
  </inkml:definitions>
  <inkml:trace contextRef="#ctx0" brushRef="#br0">43 14 440,'0'0'464,"0"0"-125,0 0-144,0 0-38,0 0-10,0 0-81,4-2-46,0 0-21,1 0-1,-1 1 1,1-1-1,0 1 1,0 0-1,0 0 0,0 1 1,1-1 1,-4 1 1,0 0 0,0-1 0,-1 1 1,1 1-1,0-1 0,0 0 0,0 0 0,0 1 0,-1-1 0,1 0 1,0 1-1,-1 0 0,1 0 0,0-1 0,-1 1 0,1 0 0,-1 0 1,1 0-1,-1 0 0,1 1 0,-1-1 0,0 0 0,0 1 0,1-1 1,-1 1-1,0 0-1,4 9 7,0 0 1,0 0-1,-1 0 0,-1 1 1,0-1-1,0 3-7,-2-10 7,-1 0 0,0 1 1,0-1-1,0 0 0,0 0 0,-1 0 0,0 0 0,1 0 0,-2 0 0,1 0 0,0 0 0,-1 0 0,0 0 0,0-1 0,0 1 0,0 0 0,0-1 0,-1 0 0,-2 3-7,-6 6 29,0 0 0,-1-1-1,-1 0 1,1-1-1,-2-1 1,1 0 0,-1-1-1,-1 0 1,-6 2-29,52-7 111,257-18 1,-173 3-494,-115 12-5,0 0-187,0 0-244</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06.034"/>
    </inkml:context>
    <inkml:brush xml:id="br0">
      <inkml:brushProperty name="width" value="0.2" units="cm"/>
      <inkml:brushProperty name="height" value="0.2" units="cm"/>
      <inkml:brushProperty name="color" value="#66CC00"/>
    </inkml:brush>
  </inkml:definitions>
  <inkml:trace contextRef="#ctx0" brushRef="#br0">116 0 304,'0'0'551,"0"0"-252,0 0-166,0 0-72,0 0 59,0 0 14,0 0 26,0 0-22,0 0-27,0 0-30,0 0-25,0 0-18,0 0-13,0 0-37,0 0 29,0 0-37,0 0 26,0 0-10,5 29 89,1 24-42,-4 1-1,-1-1 1,-4 17-43,1 27 35,6 75-39,0-80 21,-4 1 0,-4 0 0,-9 36-17,0-62-34,-9 20 34,8-36-13,3 0 1,-5 49 12,5-47 17,8-42-17,0 0 0,1 1 0,0-1 0,0 9 0,-5 8 29,-2 6-13,9-33-19,0 0 0,0 0 0,0 1 0,0-1 0,0 0 0,0 0 0,0 0 0,1 0 0,-1 1 0,0-1 0,1 0 0,-1 0 0,1 0 0,-1 0 0,1 0 0,0 0 0,-1 0 0,1 0 0,0 0 0,0 0 0,0 0 0,0-1 0,-1 1 0,1 0 0,0-1 0,0 1 3,13 6 12,0 0 0,1-1 0,-1-1 0,1 0 0,0-1 0,14 2-12,99 10-36,-76-10 33,27-1 39,33-2-36,-52-3-10,0 2 0,0 3 1,12 5 9,17 5 0,2-4 0,-1-3 0,49-5 0,71-5 40,224 4-123,-279 9 109,-58-3-2,3-4-24,185-6-12,57-17 12,-250 16-11,-1 3 1,1 4 0,-1 5 0,18 6 10,-31-5 15,23-2-7,52-4-8,-57-3-30,78 12 30,-95-6 18,0-4 0,58-5-18,-44 0 34,66 7-34,150 4-280,-254-3-1234,-54-6 1057</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07.245"/>
    </inkml:context>
    <inkml:brush xml:id="br0">
      <inkml:brushProperty name="width" value="0.2" units="cm"/>
      <inkml:brushProperty name="height" value="0.2" units="cm"/>
      <inkml:brushProperty name="color" value="#66CC00"/>
    </inkml:brush>
  </inkml:definitions>
  <inkml:trace contextRef="#ctx0" brushRef="#br0">130 0 1120,'0'0'759,"0"0"-500,0 0-186,0 0-44,8 2-22,3 2-6,0 0 1,0 0-1,0 2 1,0-1-1,-1 1 0,0 1 1,0 0-2,77 60-4,-31-22 2,26 28-246,-76-69 212,0-1 0,0 0 0,1 0-1,-1 0 1,1-1 0,-1 0 0,1 0 0,0-1-1,0 1 1,0-2 0,0 1 0,0-1 0,0 0-1,3 0 37,2 3-27,-17 5 232,-21 11 199,18-14-520,-253 224 237,67-54-89,182-164-38,-43 31 8,54-32-1054,1-8 513</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2.155"/>
    </inkml:context>
    <inkml:brush xml:id="br0">
      <inkml:brushProperty name="width" value="0.2" units="cm"/>
      <inkml:brushProperty name="height" value="0.2" units="cm"/>
      <inkml:brushProperty name="color" value="#66CC00"/>
    </inkml:brush>
  </inkml:definitions>
  <inkml:trace contextRef="#ctx0" brushRef="#br0">1 1 104,'0'0'136,"0"0"-1,0 0-2,0 0 27,0 0 35,0 0-54,0 0-11,0 0-32,0 0 16,0 0-16,0 0 18,0 0 30,0 0-17,0 0-14,0 0-61,0 0 16,0 0-45,0 0-5,0 0-3,0 0-2,0 0 2,0 0 37,0 0 19,0 0-32,0 0-8,0 0-5,0 0-8,0 0 20,0 0-24,0 0 1,0 0 30,0 0-21,0 0-10,0 0-40,0 0 19,0 32-8,0 482 98,34-514-70,22 0-60,-2 2-203,0-3 0,1-2 0,-1-2 0,0-2 0,41-12 248,-86 13-128,1 0 0,-1 0-1,-1-1 1,1 0 0,-1-1 0,0 1-1,-1-2 1,1 1 0,-2-1-1,1-1 129,-7 10 33,0 0 0,0 0 0,0 0 0,0 1-1,0-1 1,-1 0 0,1 0 0,0 0 0,0 0 0,0 0-1,0 0 1,-1 0 0,1 0 0,0 0 0,0 0 0,0 0-1,0 0 1,-1 0 0,1 0 0,0 0 0,0 0 0,0 0-1,0 0 1,-1 0 0,1 0 0,0 0 0,0 0 0,0 0-1,0 0 1,0 0 0,-1-1 0,1 1 0,0 0-1,0 0 1,0 0 0,0 0 0,0 0 0,0 0 0,0 0-1,-1-1 1,1 1 0,0 0 0,0 0 0,0 0 0,0 0-1,0 0 1,0-1 0,0 1 0,0 0 0,0 0 0,0 0-1,0-1-32,-1 5 2,0 0 0,0 0-1,0-1 1,1 1 0,-1 0-1,1 0 1,0-1 0,0 1-1,1 0 1,-1 0 0,1 0-1,0-1 1,0 1 0,0 0-1,0-1 1,1 1 0,-1-1-1,1 1 1,1 0-2,0 0-2,0 1 1,1-1-1,0 0 0,0-1 1,0 1-1,1-1 0,-1 0 1,1 0-1,-1 0 0,1-1 0,0 1 1,4 0 1,5 2-53,1-1 0,-1 0 0,1-1 0,0-1 0,0 0 0,0-2 0,1 1 0,-1-2 0,11-1 53,-24 1-5,0 1 1,0-1-1,0 0 0,0-1 1,0 1-1,0 0 0,0-1 1,0 1-1,-1-1 0,1 1 1,0-1-1,-1 0 0,0 0 1,1 1-1,-1-1 0,0 0 1,0 0-1,0 0 0,0-1 1,0 1-1,0 0 0,-1 0 1,1 0-1,-1-1 0,0 1 1,1 0-1,-1-1 0,0 1 1,0 0-1,-1-1 5,2-13 149,-1 0-1,0 0 0,-3-15-148,2 26 22,-1 0-1,0-1 1,0 1-1,0 0 1,0 0 0,-1 0-1,1 1 1,-1-1-1,-1 0 1,1 1-1,0 0 1,-1 0-1,0 0 1,0 0-1,0 1 1,-1-1-1,1 1 1,-1 0 0,0 0-1,0 1 1,0 0-1,0-1 1,-4 0-22,1 0-4,0 0 0,-1 1 0,1 0 1,-1 0-1,0 1 0,0 0 0,0 0 1,0 1-1,1 0 0,-1 1 0,0 0 1,0 0-1,0 1 0,-4 1 4,-25 25-224,28-10-220,10-17 418,0-1 0,1 1-1,-1-1 1,0 1 0,0-1 0,0 1-1,1-1 1,-1 1 0,0-1 0,1 1-1,-1-1 1,0 0 0,1 1 0,-1-1-1,0 1 1,1-1 0,-1 0 0,1 1-1,-1-1 1,1 0 0,-1 0 0,1 1-1,-1-1 1,1 0 0,-1 0-1,1 0 1,-1 0 0,1 0 0,-1 1-1,1-1 1,-1 0 0,1 0 0,0 0-1,-1-1 1,1 1 26,19 1-392</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2.741"/>
    </inkml:context>
    <inkml:brush xml:id="br0">
      <inkml:brushProperty name="width" value="0.2" units="cm"/>
      <inkml:brushProperty name="height" value="0.2" units="cm"/>
      <inkml:brushProperty name="color" value="#66CC00"/>
    </inkml:brush>
  </inkml:definitions>
  <inkml:trace contextRef="#ctx0" brushRef="#br0">193 59 256,'0'0'297,"0"0"-24,0 0-12,0 0-24,0 0 29,0 0-33,-3-10-49,2 7-174,0 1-8,1-1 0,-1 1 0,0 0 0,1 0 0,-1 0 1,0-1-1,0 1 0,0 0 0,-1 1 0,1-1 0,0 0 0,-1 0 0,1 0 0,-1 1 1,0-1-1,1 1 0,-1-1 0,0 1 0,0 0 0,0-1 0,0 1 0,0 0 0,0 1 1,0-1-1,0 0 0,-1 0 0,1 1 0,0-1 0,0 1 0,-1 0 0,1 0 1,0 0-1,-1 0 0,1 0 0,0 0 0,0 1 0,-1-1-2,-4 2 0,0 0 0,0 1-1,0-1 1,1 1 0,-1 0-1,1 1 1,0 0 0,0 0-1,0 0 1,1 0 0,-1 1 0,-3 4 0,6-6-3,-1 1 1,1-1 0,0 1-1,0 0 1,0 0 0,0 0-1,1 0 1,0 0-1,-1 0 1,2 1 0,-1-1-1,0 1 1,1-1 0,0 1-1,0 0 1,0 0 0,1-1-1,0 1 1,0 3 2,0-7-6,0 0-1,1 0 1,-1 0-1,1-1 1,-1 1-1,1 0 1,-1 0-1,1-1 1,0 1 0,-1 0-1,1-1 1,0 1-1,0 0 1,-1-1-1,1 1 1,0-1-1,0 1 1,0-1-1,0 0 1,0 1 0,0-1-1,0 0 1,-1 0-1,1 0 1,0 0-1,0 1 1,0-1-1,0 0 7,33 0-92,-25 0 84,2 0-6,0-1 1,0 0 0,0 0-1,0-1 1,-1-1 0,1 0-1,-1 0 1,1-1 0,-1 0-1,0-1 1,-1 0 0,1-1-1,-1 0 1,0 0 0,-1-1-1,1 0 1,-1-1 0,-1 1-1,1-1 1,-1-1 13,-3 1 7,1 3 482,-1 18-317,5 24-145,-3 0 0,-1 0 0,-2 0 0,-1 0 0,-2 0 1,-2 1-1,-1-1 0,-2 0 0,-2 0 0,-5 15-27,9-43 20,0-1 1,0 0-1,-1 0 1,0 0-1,-1 0 0,0 0 1,-2 2-21,6-8 8,0-1 1,0 1-1,0-1 1,0 0-1,-1 1 1,1-1-1,0 0 0,-1 0 1,1 0-1,0 0 1,-1 0-1,1 0 1,-1 0-1,0-1 1,1 1-1,-1 0 0,1-1 1,-1 1-1,0-1 1,0 0-1,1 0 1,-1 1-1,0-1 1,0 0-1,1 0 1,-1-1-1,0 1 0,0 0 1,1-1-1,-1 1 1,0-1-1,1 1 1,-1-1-1,1 0 1,-1 0-1,1 1 0,-1-1 1,1 0-1,-1 0 1,1-1-1,-1 0-8,-2-2 6,1 0 0,0-1 0,0 1 0,0-1 0,0 0 0,1 0 0,-1 0 1,1-1-1,1 1 0,-1 0 0,1-1 0,0 1 0,0-1 0,0-4-6,0-83 11,1 92-11,1-16 1,1 1-1,1-1 1,1 1-1,0-1 1,1 1-1,1 0 1,1 1-1,6-13 0,-7 16-108,1 0 1,0 1-1,1 0 1,0 0-1,1 0 1,0 1-1,1 0 1,0 1-1,0 0 1,1 1-1,2-1 108,5 0-868</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3.676"/>
    </inkml:context>
    <inkml:brush xml:id="br0">
      <inkml:brushProperty name="width" value="0.2" units="cm"/>
      <inkml:brushProperty name="height" value="0.2" units="cm"/>
      <inkml:brushProperty name="color" value="#66CC00"/>
    </inkml:brush>
  </inkml:definitions>
  <inkml:trace contextRef="#ctx0" brushRef="#br0">1 27 232,'0'0'771,"0"0"-311,0 0-225,0 0-101,0 0 48,0 0-73,0-6 0,0-14-53,0 41-19,1 52 125,2 27-49,5 0-1,5 0 1,19 69-113,-24-135-1423,-8-34 645</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4.110"/>
    </inkml:context>
    <inkml:brush xml:id="br0">
      <inkml:brushProperty name="width" value="0.2" units="cm"/>
      <inkml:brushProperty name="height" value="0.2" units="cm"/>
      <inkml:brushProperty name="color" value="#66CC00"/>
    </inkml:brush>
  </inkml:definitions>
  <inkml:trace contextRef="#ctx0" brushRef="#br0">1 71 592,'0'0'520,"0"0"-160,0 0-16,0 0-80,0 0-192,0 0-64,0 0 8,51-36-32,-16 29 32,20-1-32,-2 0 32,-1 2-32,-5 3-64,5 1-368,-14 2-224</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4.521"/>
    </inkml:context>
    <inkml:brush xml:id="br0">
      <inkml:brushProperty name="width" value="0.2" units="cm"/>
      <inkml:brushProperty name="height" value="0.2" units="cm"/>
      <inkml:brushProperty name="color" value="#66CC00"/>
    </inkml:brush>
  </inkml:definitions>
  <inkml:trace contextRef="#ctx0" brushRef="#br0">1 250 368,'0'0'459,"0"0"-152,0 0-170,0 0-45,0 0-23,0 0-9,18-6-18,-16 5-45,40-15-39,0 2 0,35-5 42,3 0-714,-78 19 777,-2 0 156,0 0 57,0 8 51,-2 30-279,1 44 64,1-77-146,0-1 0,1 1 0,-1-1 0,1 0 0,0 1 1,1-1-1,-1 0 0,1 0 0,-1 0 0,1 0 0,1 0 0,-1 0 0,0 0 0,4 3 34,7 4-559</inkml:trace>
  <inkml:trace contextRef="#ctx0" brushRef="#br0" timeOffset="0.99">298 1 672,'0'0'512,"0"0"-512,0 0-208,0 0-416</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1:51:35.077"/>
    </inkml:context>
    <inkml:brush xml:id="br0">
      <inkml:brushProperty name="width" value="0.2" units="cm"/>
      <inkml:brushProperty name="height" value="0.2" units="cm"/>
      <inkml:brushProperty name="color" value="#66CC00"/>
    </inkml:brush>
  </inkml:definitions>
  <inkml:trace contextRef="#ctx0" brushRef="#br0">0 794 168,'0'0'726,"0"0"-418,0 0-190,0 0-34,0 0-36,20-18 34,-12 12-74,18-17 5,-1-1 0,-1-1 0,-1-2 0,-1 0 0,5-11-13,-18 22-14,-2 0 1,0 0-1,0-1 0,-2 1 0,0-1 1,-1-1-1,-1 1 0,1-12 14,1-30-41,-3-54 41,-2 87 3,2-29 24,0 38 34,-1 0 1,-1 0 0,0-1-1,-1 1 1,-1 0 0,-1 0-1,0 1 1,-1-1-1,-2-3-61,6 19 3,0 1 0,-1-1 0,1 0 0,0 0 0,0 0 0,-1 0-1,1 0 1,-1 1 0,1-1 0,-1 0 0,1 0 0,-1 1 0,1-1 0,-1 0-1,0 1 1,1-1 0,-1 1 0,0-1 0,1 1 0,-1-1 0,0 1-1,0-1 1,0 1 0,1 0 0,-1-1 0,0 1 0,0 0 0,0 0 0,0 0-1,0 0 1,0-1 0,0 1 0,1 0 0,-1 1 0,0-1 0,0 0-1,0 0 1,0 0 0,0 0 0,0 1 0,1-1 0,-1 0 0,0 1-1,0-1 1,0 1 0,1-1 0,-1 1 0,0-1 0,1 1 0,-1 0 0,0-1-1,1 1 1,-1 0 0,1-1 0,-1 1 0,1 0 0,-1 0 0,1-1-1,0 1 1,-1 1-3,-30 52 11,30-51 1,-16 35 3,3 0-1,1 0 1,1 2 0,3-1-1,1 1 1,2 1 0,2-1 0,1 0-1,3 6-14,0-34 3,1 0-1,0 0 1,1 0-1,0-1 0,1 1 1,0-1-1,1 1 1,0-1-1,1 0 1,0-1-1,1 1 1,0-1-1,0 0 1,2 0-3,-2-2-4,0-2 1,0 1 0,1-1 0,0 1 0,0-2 0,0 1 0,1-1 0,0 0 0,0-1 0,0 0 0,0 0 0,1-1 0,-1 0 0,1 0 0,0-1 0,0 0 0,0-1 0,6 1 3,6-2-45,-1 0-1,1-1 0,-1-1 1,1 0-1,-2-2 1,1-1-1,0 0 0,0-2 46,-7 3-48,0-2-1,0 1 1,-1-2-1,1 0 1,-2 0-1,1-1 1,-1 0-1,0-1 1,-1-1-1,0 1 1,0-2-1,1-1 49,-7 6-14,-1 1 0,0-1 0,0 0 0,0 0 0,-1 0-1,0 0 1,0 0 0,-1 0 0,1 0 0,-1-1 0,0 1-1,-1-1 1,0 1 0,0-1 0,0 1 0,-2-4 14,2 6 25,0 1 0,-1-1-1,0 1 1,0-1 0,0 1 0,0 0 0,-1-1 0,1 1 0,-1 0 0,0 0-1,0 0 1,0 0 0,0 0 0,0 0 0,-1 1 0,1-1 0,-1 1-1,0 0 1,0-1 0,0 1 0,0 1 0,0-1 0,0 0 0,0 1 0,-1-1-1,1 1 1,-1 0 0,1 0 0,-3 0-25,4 1 11,1 0-1,-1 0 1,0 0-1,1 0 1,-1 0-1,0 1 1,0-1-1,1 1 1,-1-1-1,0 1 1,1-1-1,-1 1 1,1 0-1,-1 0 1,1 0 0,-1 0-1,1 0 1,0 0-1,-1 0 1,1 0-1,0 1 1,0-1-1,0 0 1,0 1-1,0-1 1,0 1-1,0-1 1,1 1-1,-1-1 1,0 1-1,1 0 1,-1-1 0,1 1-1,0 0 1,0 0-1,-1-1 1,1 1-11,-2 12 45,1 0 0,0 0 1,0 0-1,2 7-45,-1-8 45,0-2-34,1 0-1,0 0 0,0 0 0,1 0 1,1-1-1,0 1 0,0-1 1,1 1-1,0-1 0,1 0 0,0-1 1,0 1-1,1-1 0,6 8-10,-2-7-47,0 1 0,0-1 1,1-1-1,1 0 0,-1 0 0,1-2 0,1 1 0,-1-1 0,1-1 0,0 0 0,1-1 47,27 9-1003</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1:25.687"/>
    </inkml:context>
    <inkml:brush xml:id="br0">
      <inkml:brushProperty name="width" value="0.2" units="cm"/>
      <inkml:brushProperty name="height" value="0.2" units="cm"/>
      <inkml:brushProperty name="color" value="#66CC00"/>
    </inkml:brush>
  </inkml:definitions>
  <inkml:trace contextRef="#ctx0" brushRef="#br0">1 1 1752,'0'0'745,"0"0"-593,0 0-152,0 0-361,0 0-1575</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07.685"/>
    </inkml:context>
    <inkml:brush xml:id="br0">
      <inkml:brushProperty name="width" value="0.2" units="cm"/>
      <inkml:brushProperty name="height" value="0.2" units="cm"/>
      <inkml:brushProperty name="color" value="#008C3A"/>
    </inkml:brush>
  </inkml:definitions>
  <inkml:trace contextRef="#ctx0" brushRef="#br0">10 33 296,'0'0'135,"0"0"-15,0 0-38,0 0-15,-2-5-44,-6-14 19,8 19 8,0 0 43,0 0 49,0 0-18,3-9 98,0 11-222,-2-2 0,2 1 0,0-1 0,-2 2 0,2-1 0,-2 1 0,2-1 0,-1 1 0,-1 0-1,2-1 1,-2 1 0,1-1 0,-1 3 0,2-3 0,-2 1 0,1 1 0,-1 0 0,30 51 92,-21-37-37,-2 1-39,1-3 0,-2 4 0,0-1 0,0-1 1,-2 2-1,0 0 0,-1 0 0,-1 0 1,0 0-1,-2 2 0,0-2 0,-1 0 0,0 1-16,-8 28-12,-2-159 19,10 101-8,0 1 1,0-2-1,0 1 1,1 1-1,1-1 1,-1 1-1,2-1 1,0 2-1,1-7 1,-1 11 0,-2 0-1,2 1 1,0-2 0,0 2-1,0 0 1,1-1 0,-1 1-1,-1 0 1,3 0 0,-2 0-1,1 1 1,0-1-1,-1 1 1,1-1 0,0 2-1,0-1 1,1 2 0,-1-2-1,0 1 1,0 1 0,2-2 0,-2 1 1,0-1-1,1 1 0,0 1 1,0 0-1,0 0 0,-1 0 1,1 0-1,0 0 0,-1 0 1,1 1-1,0 1 1,0-1-1,-1 1 0,0-1 1,0 1-1,0 0 0,1 1 1,-1 0-1,0-1 0,0 1 1,2 3-1,-2-1 2,0 1-1,-1-1 1,0 1 0,1 0 0,-1 1 0,-2-1 0,2 0 0,-1 1 0,1-1 0,-2 2 0,0-2 0,-1 2-1,2-1 1,-2-1 0,0 2 0,0-2 0,0 2-2,0-3-10,0 0 0,0-1 0,0 3-1,0-3 1,1 1 0,1 0 0,-2 0 0,1-1 0,0 1 0,1 0-1,1 0 1,-2-1 0,2 1 0,1 3 10,-3-7-30,1 1-1,1 0 1,-2-1 0,2 1-1,-2-1 1,2 1 0,-1-2 0,0 2-1,1-2 1,-1 1 0,0-1-1,1 2 1,-1-2 0,0 0-1,1 0 1,0 0 0,-2 0 0,2 0-1,0 0 1,0 0 0,-2-2-1,2 2 1,0-1 0,-2 1-1,2-2 1,0 2 0,0-3 30,29-15-351</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3:07.738"/>
    </inkml:context>
    <inkml:brush xml:id="br0">
      <inkml:brushProperty name="width" value="0.2" units="cm"/>
      <inkml:brushProperty name="height" value="0.2" units="cm"/>
      <inkml:brushProperty name="color" value="#66CC00"/>
    </inkml:brush>
  </inkml:definitions>
  <inkml:trace contextRef="#ctx0" brushRef="#br0">0 234 112,'0'0'108,"0"0"31,0 0 206,0 0 125,0 0-70,1 10 1668,6-19-2100,-1 0 1,2 1-1,-1 0 0,1 0 1,1 1-1,1-2 32,20-17-53,-2 0-46,1 0 0,4 1 99,32-29-100,-61 51 103,1 0 0,0 0 0,-1 0 0,1 1 0,0 0 0,0 0 0,2 0-3,13-6-69,-20 8 68,0 0 0,1 0 0,-1-1 1,1 1-1,-1 0 0,1 0 0,-1 0 1,1 0-1,-1 0 0,1 0 0,-1 0 0,1 0 1,-1 0-1,1 1 0,-1-1 0,1 0 1,-1 0-1,1 0 0,-1 0 0,0 1 1,1-1-1,-1 0 0,1 1 0,-1-1 1,0 0-1,1 0 0,-1 1 0,0-1 1,1 1-1,-1-1 0,0 0 0,0 1 0,1 0 1,9 23-32,0 33-10,-10-56 42,10 140 43,-5 0 1,-8 32-44,0 2 13,3-152-32,-1-14 10,1 1 1,0-1-1,1 1 1,0-1-1,0 1 1,1-1-1,2 7 9,-3-11-1766,-1-5 710</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3:08.105"/>
    </inkml:context>
    <inkml:brush xml:id="br0">
      <inkml:brushProperty name="width" value="0.2" units="cm"/>
      <inkml:brushProperty name="height" value="0.2" units="cm"/>
      <inkml:brushProperty name="color" value="#66CC00"/>
    </inkml:brush>
  </inkml:definitions>
  <inkml:trace contextRef="#ctx0" brushRef="#br0">2 21 256,'0'0'816,"0"0"-444,0 0-94,0 0-9,0 0-65,0 0-37,-1 2-108,9 2-49,46 0 16,1-2-1,-1-3 1,1-2-1,-1-2 1,23-7-26,-21 5-10,-46 5-92,16 0 33,-25 2 30,-1 0 1,1 0-1,0 0 1,-1 0-1,1 1 1,-1-1-1,1 0 1,-1 0-1,1 0 1,-1 1-1,1-1 1,-1 0-1,1 1 0,-1-1 1,0 0-1,1 1 1,-1-1-1,1 1 1,-1-1-1,0 1 1,1-1-1,-1 1 1,0-1-1,0 1 1,1-1-1,-1 1 1,0-1-1,0 1 1,0-1-1,0 1 1,1-1-1,-1 1 0,0 0 1,0-1-1,0 1 1,0 0 38,0 10-759</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46.009"/>
    </inkml:context>
    <inkml:brush xml:id="br0">
      <inkml:brushProperty name="width" value="0.2" units="cm"/>
      <inkml:brushProperty name="height" value="0.2" units="cm"/>
      <inkml:brushProperty name="color" value="#66CC00"/>
    </inkml:brush>
  </inkml:definitions>
  <inkml:trace contextRef="#ctx0" brushRef="#br0">160 1 56,'0'0'315,"0"0"-143,0 0-11,0 0 2,0 0-12,-31 0 1476,28 4-1622,1 0 0,0 1 0,-1-1 1,1 1-1,1 0 0,-1 0 0,1 0 1,0 0-1,0 0 0,0 0 1,1 0-1,-1 0-5,-3 19-5,-36 226-29,15-76 144,24-168-139,1-3 28,0-1 0,0 0-1,-1 0 1,1 1 0,-1-1-1,1 0 1,-1 0 0,0 0-1,0 0 1,0 0-1,0 0 1,0 0 0,-1 0-1,1 0 1,0-1 0,-1 1-1,0 0 2,-12 2-719,6-4-225</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8:52.017"/>
    </inkml:context>
    <inkml:brush xml:id="br0">
      <inkml:brushProperty name="width" value="0.2" units="cm"/>
      <inkml:brushProperty name="height" value="0.2" units="cm"/>
      <inkml:brushProperty name="color" value="#66CC00"/>
    </inkml:brush>
  </inkml:definitions>
  <inkml:trace contextRef="#ctx0" brushRef="#br0">116 198 48,'0'0'95,"0"0"11,0 0-52,0 0-25,-16 0 11,14 0-53,0 0-37,1 0 55,0-1-1,0 1 0,1 0 0,-1 0 0,0 0 0,0-1 0,1 1 0,-1 0 1,0-1-1,1 1 0,-1 0 0,1-1 0,-1 1 0,0-1 0,1 1 1,-1-1-1,1 0 0,-1 1 0,1-1 0,-1 1 0,1-1-4,-1 0 42,1 0-1,-1 0 0,0 0 0,0 0 1,1 0-1,-1 1 0,0-1 0,0 0 1,0 1-1,0-1 0,0 0 1,0 1-1,0 0 0,0-1 0,0 1 1,0-1-1,0 1 0,0 0 0,0 0 1,0 0-1,0-1 0,-1 1-41,1 0 19,0 1 0,0-1-1,1 0 1,-1 0-1,0 0 1,0 0 0,1-1-1,-1 1 1,0 0-1,1 0 1,-1 0 0,0-1-1,0 1 1,1 0 0,-1 0-1,0-1 1,1 1-1,-1-1 1,1 1 0,-1-1-1,0 1 1,1-1-1,-1 1 1,1-1-19,0 0 9,-1 0-1,1 0 1,0-1-1,0 1 1,0 0-1,0 0 1,1 0 0,-1-1-1,0 1 1,0 0-1,1 0 1,-1 0-1,0 0 1,1 0-1,-1 0 1,1 0 0,0 0-1,-1 0 1,1-1-9,4-8 20,-1 0 0,0-1 1,0 0-1,-1 0 0,0-2-20,9-28 117,-11 38-115,1 1-1,-1-1 1,1 1-1,0 0 1,0-1-1,0 1 1,0 0-1,1 0 1,-1 1-1,0-1 0,1 0 1,-1 1-1,1-1 1,0 1-1,-1 0 1,1 0-1,0 0 1,0 0-1,0 1 1,1-1-2,3 0-5,0-1 1,0 1-1,-1 1 1,1 0-1,0 0 1,0 0-1,0 0 1,3 2 4,-7-1 2,-1 1 0,0-1 1,1 1-1,-1-1 0,0 1 0,0 0 1,0 0-1,0 0 0,0 0 0,0 1 1,-1-1-1,1 0 0,-1 1 0,0-1 1,0 1-1,1 0 0,-1-1 0,-1 1 1,1 0-1,0-1 0,-1 1 0,0 0 1,1 0-1,-1 0-2,2 8 8,-1-1 1,0 1-1,-1 0 0,0 0 1,-2 9-9,0-14 0,1-1-1,-1 0 1,-1 1 0,1-1 0,-1 0 0,0-1-1,0 1 1,-1 0 0,1-1 0,-1 0-1,0 0 1,-3 3 0,-55 45-3,58-50 3,-3 4 2,-52 34 58,55-37-55,-2 0 0,1 0 0,0 0 0,0-1 0,-1 0 0,1 0 0,-1-1 0,0 0 0,1 0 0,-4 0-5,8-1-29,1 0-14,10-10-298,20-16-491,-10 16 69</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06.030"/>
    </inkml:context>
    <inkml:brush xml:id="br0">
      <inkml:brushProperty name="width" value="0.2" units="cm"/>
      <inkml:brushProperty name="height" value="0.2" units="cm"/>
      <inkml:brushProperty name="color" value="#66CC00"/>
    </inkml:brush>
  </inkml:definitions>
  <inkml:trace contextRef="#ctx0" brushRef="#br0">61 16 192,'0'0'479,"0"0"-166,0 0-149,0 0 6,0 0-29,-19-15 108,-23 15 360,68 0-339,-23 0-266,-1 1 1,0-1-1,1 1 0,-1-1 0,0 1 1,0 0-1,0 0 0,0 0 1,0 0-1,0 1 0,0-1 0,0 0 1,0 1-1,0-1 0,-1 1 0,2 1-4,27 35-12,-21-25-5,1 1 16,0 0-1,-1 1 1,-1 0 0,0 0 0,-1 0-1,0 1 1,2 14 1,-7-22 3,0 1 1,0-1-1,-1 0 1,-1 1-1,0-1 1,0 1-1,0-1 1,-1 0-1,0 1 1,-1-1-1,0 0 1,0 0-1,-1 0 1,0 0-1,0 0 1,-4 6-4,6-13 3,1 1 0,-1-1 1,0 0-1,0 1 0,1-1 1,-1 0-1,0 1 0,0-1 1,0 0-1,0 0 1,-1 0-1,1 0 0,0 0 1,0 0-1,-1 0 0,1 0 1,-1 0-1,1-1 1,0 1-1,-2 0-3,3-1 1,-1-1-1,0 1 1,0 0 0,0 0-1,0-1 1,1 1 0,-1-1 0,0 1-1,0 0 1,1-1 0,-1 1 0,0-1-1,1 0 1,-1 1 0,0-1-1,1 0 1,-1 1 0,1-1 0,-1 0-1,1 1 1,-1-1 0,1 0 0,0 0-1,-1 0 1,1 0-1,-3-6 9,1-1-1,0 1 1,0-1-1,1 0 1,0 0-1,0 1 1,0-5-9,3-10-7,0-1-1,2 1 1,0 0 0,1-1-1,2 2 1,0-1 0,1 1-1,1 0 1,1 1 0,1-1 7,-10 20-79,-1 0 0,0 0 0,1 0 1,-1 0-1,1 1 0,-1-1 0,1 0 1,-1 0-1,1 0 0,-1 0 0,1 1 1,0-1-1,0 0 0,-1 1 0,1-1 1,0 0-1,0 1 0,0-1 0,0 1 1,0 0-1,-1-1 0,2 1 79,-1 0-820</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4:51.890"/>
    </inkml:context>
    <inkml:brush xml:id="br0">
      <inkml:brushProperty name="width" value="0.2" units="cm"/>
      <inkml:brushProperty name="height" value="0.2" units="cm"/>
      <inkml:brushProperty name="color" value="#66CC00"/>
    </inkml:brush>
  </inkml:definitions>
  <inkml:trace contextRef="#ctx0" brushRef="#br0">10976 2798 8,'0'0'27,"0"0"73,0 0 9,0 0-16,0 0-2,-39-9 1208,-94-5-790,-281 2-392,326 3-52,0-3 1,-27-10-66,14 2 85,-56-1-85,-6 1 110,-49-18-110,-106-13 90,-598-69-146,537 78 40,-124-21-3,131 6 39,147 24-40,-154-14 39,152 22-18,-172-32 51,42 6-60,-48 12 8,-246 16 22,558 20-41,-264-14-13,308 15 46,0-3 1,1-1 0,-8-4-15,-48-23 66,-6 13 113,88 17-173,0 0-1,0 2 1,-16 1-6,22 0 7,0 0 0,-1-1-1,1 0 1,0-1 0,0-1 0,0-1 0,1 0 0,-5-2-7,1 0-1,0 0 0,0 2 0,0 1 0,-1 0 0,1 1 0,-14 1 1,-24-4 14,-37-10 23,1-5-1,-56-20-36,35 10-28,-109-35 40,197 56 7,2-2-1,-1-1 1,2 0-1,-1-2 1,2-1-1,0-1 1,1-1-1,-4-4-18,23 18 20,0 1 1,0 0-1,1-1 0,-1 0 0,1 1 0,0-1 0,0 0 0,0 1 0,0-1 0,0 0 0,0 0 0,1 0 0,-1 0 0,1 0 0,0-2-20,2-54-63,-1 32 171,3-358-55,-5 371-40,-2 1 0,0-1-1,0 1 1,-1-1 0,-1 1 0,-6-12-13,-6-22-49,15 41 90,-17-46 31,18 50-60,0 0-1,0 1 1,1-1-1,-1 0 1,0 0-1,-1 1 1,1-1-1,0 0 1,0 1-1,-1-1 1,1 1-1,-1 0 1,1 0 0,-1-1-1,0 1 1,1 0-1,-1 0 1,0 0-1,0 1 1,0-1-1,1 0 1,-3 0-12,3 1-31,1 0 29,-44-8 134,-44 0-230,0 4 1,-83 6 97,32 1-25,-539-23-22,511 8 76,-155-5-164,320 17 187,-3-24-4,2 15-42,-6-117 49,5-454-87,-18 596-111,-12 16 144,1 3-1,2 0 1,1 2 0,2 1 0,-22 39-1,27-37-5,15-27 3,0 0 0,1 0 0,1 0 0,0 1 0,-1 8 2,30-78-100,84-112 51,-103 160 85,-3 5-40,0 0 0,1 0 0,0 0 0,0 1 0,-1-1-1,1 0 1,1 1 0,-1-1 0,0 1 0,1 0 0,-1-1 0,1 1 0,0 0-1,2-1 5,8 0-7,0 0 0,1 0 1,0 1-1,-1 1 0,1 0 0,0 1 0,0 1 0,0 0 0,0 1 7,33 0-38,-33-1 42,0 1 1,0 1-1,0 0 0,-1 1 0,1 0 0,9 6-4,31 8-74,-34-12 62,1 2 0,-1 1-1,0 0 1,-1 2 0,15 10 12,89 65-4,-121-85 48,-3-1-57,1 0 1,0 0-1,-1 1 0,1-1 1,0 0-1,0 0 0,-1 0 1,1 0-1,0 0 0,0 1 1,-1-1-1,1 0 0,0 0 0,0 0 1,0 1-1,0-1 0,-1 0 1,1 0-1,0 1 0,0-1 1,0 0-1,0 0 0,0 1 0,0-1 1,-1 0-1,1 0 0,0 1 1,0-1-1,0 0 0,0 1 1,0-1-1,0 0 0,0 0 1,0 1-1,0-1 0,0 0 0,1 1 1,-1-1-1,0 0 0,0 0 1,0 1-1,0-1 0,0 0 1,0 0-1,1 1 0,-1-1 0,0 0 1,0 0-1,0 1 0,1-1 1,-1 0-1,0 0 0,0 0 1,0 0-1,1 1 0,-1-1 1,0 0-1,0 0 0,1 0 0,-1 0 1,0 0-1,1 0 0,-1 0 1,0 0-1,0 0 0,1 0 1,-1 0-1,0 0 13,-15 4-1042</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06.663"/>
    </inkml:context>
    <inkml:brush xml:id="br0">
      <inkml:brushProperty name="width" value="0.2" units="cm"/>
      <inkml:brushProperty name="height" value="0.2" units="cm"/>
      <inkml:brushProperty name="color" value="#66CC00"/>
    </inkml:brush>
  </inkml:definitions>
  <inkml:trace contextRef="#ctx0" brushRef="#br0">109 140 208,'0'0'55,"0"0"-10,0 0-18,-8-11 610,13-1-632,0 1 0,0 0-1,1 0 1,1 0 0,0 1-1,7-9-4,-37 89 771,-15 57-763,-32 91 17,66-207-22,0 0 0,1 0-1,1 0 1,0 0 0,1 0-1,0 1 1,0 6-3,1-40 35,-1-8-44,1-1 1,1 1-1,2 0 1,1 0-1,2 0 0,0 0 1,10-26 8,-9 40 16,4-9-31,-1-1 0,-1-1 1,2-14 14,-8 31 4,0-1 1,1 1 0,0 0-1,1 0 1,0 1-1,1-1 1,0 1 0,0 0-1,1 1 1,0 0-1,0 0 1,1 0 0,1 0-5,-8 8-4,-1-1 1,1 1-1,-1 0 1,1-1 0,0 1-1,-1 0 1,1 0-1,-1 0 1,1 0-1,0-1 1,-1 1 0,1 0-1,0 0 1,-1 0-1,1 0 1,0 1-1,-1-1 1,1 0 0,0 0-1,-1 0 1,1 0-1,-1 1 1,1-1-1,0 0 1,-1 1 0,1-1-1,-1 0 1,1 1-1,-1-1 1,1 0-1,-1 1 1,1-1 0,-1 1-1,1-1 1,-1 1-1,0 0 1,1-1-1,-1 1 1,0-1 0,1 1 3,14 27 101,-14-27-101,14 38 36,-1 0-1,7 38-35,10 30 61,-25-88-49,-6-15-16,1 1 0,0-1 1,1 0-1,-1 0 0,1 0 0,-1 0 1,1 0-1,1 0 0,0 1 4,-2-4 2,-1-1 22,0 0 42,0 0 26,9-10 189,57-122-355,26-29 74,-91 159-2,1 0 0,0 0-1,0 0 1,0 0 0,0 0 0,0 0-1,0 0 1,1 1 0,-1-1 0,0 1-1,1 0 1,-1 0 0,1 0 0,0 0-1,-1 0 1,1 0 0,0 1-1,-1-1 1,3 1 2,20-7 26,-15-8-27,-4 7 9,-4 22-61,15 473 174,-17-421-862,0-64-87</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08.009"/>
    </inkml:context>
    <inkml:brush xml:id="br0">
      <inkml:brushProperty name="width" value="0.2" units="cm"/>
      <inkml:brushProperty name="height" value="0.2" units="cm"/>
      <inkml:brushProperty name="color" value="#66CC00"/>
    </inkml:brush>
  </inkml:definitions>
  <inkml:trace contextRef="#ctx0" brushRef="#br0">0 226 400,'0'0'855,"0"0"-570,0 0-222,0 0-42,0 0-3,2 3 10,-2-2-25,1 1 1,0-1 0,0 0 0,0 0 0,-1 0 0,1 0-1,0 0 1,0 0 0,0 0 0,1 0 0,-1 0-1,0 0 1,0 0 0,0-1 0,1 1 0,-1 0-1,0-1 1,1 1 0,-1-1 0,0 0 0,1 1-1,0-1-3,2 0 9,1 1 0,-1-1-1,1 0 1,-1-1-1,1 1 1,-1-1 0,1 0-1,0 0-8,5-2 13,0 0 0,0-1 0,0 0 0,-1 0 0,0-1 0,0 0-1,1-2-12,-3 3-3,1-2 0,-1 1 0,-1-1-1,1 0 1,-1 0 0,0-1-1,0 0 1,-1 0 0,0 0-1,0-1 1,-1 1 0,0-1 0,0 0-1,-1-1 1,0 1 0,0-1-1,-1 1 1,0-1 0,0-6 3,-2 14 5,-1 0 1,1 1 0,-1-1 0,1 0-1,-1 0 1,1 0 0,-1 1 0,0-1-1,1 0 1,-1 1 0,0-1 0,1 0-1,-1 1 1,0-1 0,0 1 0,0-1-1,0 1 1,0 0 0,1-1 0,-1 1-1,0 0 1,0 0 0,0-1 0,0 1-1,0 0 1,0 0 0,0 0 0,0 0-1,0 0 1,0 1 0,0-1-6,-38 1-23,35 0 30,-2 0-10,0 0-1,0 1 0,-1 0 1,2 1-1,-1-1 0,0 1 1,0 0-1,1 1 0,0-1 1,0 1-1,0 0 0,0 0 1,0 1-1,1-1 0,0 1 1,0 0 3,-8 9 7,1 0 0,1 1 0,1 0 1,0 1-1,0 1-7,6-11 0,0 1 1,0 1 0,1-1-1,0 0 1,0 0 0,0 1-1,1-1 1,1 1 0,-1-1-1,1 1 1,0 0 0,1 2-1,-1-7-1,1 0 1,0 0 0,0 0 0,0 0-1,0 0 1,0 0 0,0-1 0,1 1-1,-1 0 1,1-1 0,0 1 0,0-1-1,0 0 1,0 1 0,0-1-1,0 0 1,1 0 0,-1 0 0,1-1-1,-1 1 1,1-1 0,0 1 0,-1-1-1,1 0 1,0 0 0,0 0 0,0 0-1,0-1 1,0 1 0,1-1 0,14 2-3,0-1 1,0 0-1,-1-2 0,1 0 1,0-1-1,0-1 0,-1 0 1,0-2-1,1 0 1,-2 0-1,1-2 0,-1 0 1,0-1-1,0-1 0,-1 0 1,5-4 2,-9 5-3,0-1 1,0 0 0,-1 0 0,0-1-1,-1 0 1,0-1 0,0 0-1,-1 0 1,-1-1 0,0 0-1,0 0 1,-2 0 0,1-1 0,-1 0-1,-1-1 1,-1 1 0,0 0-1,0-1 1,-1 0 0,0-13 2,-2 27 4,0-1 0,0 0 1,0 0-1,0 0 0,0 0 0,0 0 1,0 1-1,-1-1 0,1 0 0,0 0 1,0 0-1,-1 0 0,1 1 1,0-1-1,-1 0 0,1 0 0,-1 1 1,1-1-1,-1 0 0,1 1 0,-1-1 1,1 0-1,-1 1 0,0-1 1,1 1-1,-1-1 0,0 1 0,0-1 1,1 1-1,-1 0 0,0-1 0,0 1-4,-1 0 3,1 0-1,-1 0 1,0 0-1,1 0 1,-1 0-1,1 1 1,-1-1-1,0 0 1,1 1-1,-1-1 1,1 1-1,-1 0 1,1 0-1,-1-1 1,1 1-1,0 0 1,-1 0-1,1 0-2,-4 4-6,-1 1 0,1-1-1,0 1 1,0-1 0,1 2 0,0-1-1,0 0 1,0 1 0,1-1 0,0 1-1,0 0 1,1 0 0,0 1 0,0-1-1,1 0 1,-1 4 6,1-5 2,0-1 0,1 1 0,0-1-1,0 1 1,0 0 0,1-1 0,0 1 0,0-1 0,0 0-1,1 1 1,-1-1 0,1 0 0,1 0 0,-1 0 0,1 0 0,0 0-1,0 0 1,0-1 0,0 0 0,1 1 0,4 2-2,11 8-1,1-2-1,0 0 1,3-1 1,-8-4-10,0 0 0,-1 1 1,0 1-1,0 0 0,-1 1 0,11 12 10,-22-21 1,0-1 0,-1 1 0,1 0 1,0 0-1,-1 1 0,0-1 0,0 0 0,1 0 0,-1 1 0,0-1 0,-1 1 1,1-1-1,0 1 0,-1-1 0,0 1 0,1-1 0,-1 1 0,0-1 0,0 1 1,0 0-1,-1-1 0,1 1 0,-1-1 0,1 1 0,-1-1 0,0 1 0,0-1 1,0 0-1,0 1 0,0-1 0,-1 0 0,1 0 0,-1 0 0,1 0 0,-1 0 1,-1 1-2,0 0 0,-1 0 1,1 0-1,-1-1 1,0 1 0,0-1-1,0 0 1,0 0-1,0-1 1,0 1 0,-1-1-1,1 0 1,0 0 0,-1 0-1,1-1 1,-1 1-1,1-1 1,-1 0 0,1 0-1,-1-1 1,1 1-1,-1-1 0,4 0 2,0 0 0,0 0 0,1 0-1,-1 0 1,0 0 0,0 0 0,0 0 0,1 0-1,-1 0 1,0 0 0,1 0 0,-1-1-1,1 1 1,0 0 0,-1 0 0,1-1-1,0 1 1,0 0 0,0 0 0,0-1-1,0 1 1,0 0 0,0-1 0,0 1 0,0 0-2,4-35-1,3 21-22,1 1-1,0 0 0,1 1 1,0 0-1,1 1 0,1 0 1,0 0-1,0 1 0,1 0 1,1 1 23,17-19-128,-21 21 96,12-13-41,0 0 1,-2-1 0,5-8 72,-19 23 7,-1-1 0,1 1 1,-1-1-1,0 0 0,-1 0 0,0 0 0,0-1 0,-1 1 1,0-1-1,0 1 0,-1-1 0,0 0 0,0-1-7,-2 9 7,1 1-1,-1-1 0,1 1 1,-1-1-1,1 1 0,-1-1 1,1 1-1,-1 0 0,1-1 1,-1 1-1,1 0 0,-1-1 1,0 1-1,1 0 0,-1 0 1,1 0-1,-1 0 0,0-1 1,1 1-1,-1 0 0,0 0 1,1 0-1,-1 0 0,0 0 1,1 0-1,-1 1 0,0-1 1,1 0-1,-1 0 0,1 0 1,-1 1-1,0-1 1,1 0-1,-1 1 0,0-1-6,-24 10 44,20-6-45,1 1 0,-1-1 0,1 1 0,0 0 0,0 0 0,1 1 0,0-1 0,0 1 0,0 0 0,1 0 0,-1 0 0,1 0 0,1 0 0,-1 0 0,1 0 0,0 1 0,1-1 0,-1 5 1,1-2 3,0-1 1,0 0 0,1 0 0,0 1 0,1-1-1,-1 0 1,2 0 0,-1-1 0,1 1-1,0 0 1,1-1 0,0 1 0,0-1-1,2 2-3,50 50 28,-43-46-32,0 0 1,0 1-1,-1 0 1,3 7 3,-14-19 9,1-1 1,-1 1-1,-1 0 0,1 0 1,0 0-1,0 0 1,-1 0-1,1 0 0,-1 0 1,1 0-1,-1 0 1,0 0-1,0 0 0,0 0 1,0 1-1,0-1 1,-1 0-1,1 0 1,-1 0-1,1 0 0,-1 0 1,0 0-1,1 0 1,-1 0-1,0-1 0,0 1 1,-1 0-1,1 0 1,0-1-1,0 1 1,-1-1-1,1 1 0,-1-1 1,0 0-1,-1 2-9,-1 0 15,-1 1 0,-1-1 0,1 0-1,0-1 1,-1 1 0,1-1 0,-1 0-1,0 0 1,0-1 0,1 1 0,-7-1-15,12-1-6,0 0-1,1 0 1,-1-1 0,0 1 0,0 0-1,0-1 1,1 1 0,-1 0 0,0 0-1,0-1 1,0 1 0,0-1 0,0 1-1,1 0 1,-1-1 0,0 1 0,0 0-1,0-1 1,0 1 0,0 0 0,0-1-1,0 1 1,0 0 0,0-1 0,-1 1-1,1-1 1,0 1 0,0 0 0,0-1 0,0 1-1,0 0 1,-1-1 0,1 1 0,0 0-1,0 0 1,0-1 0,-1 1 0,1 0-1,0 0 1,-1-1 0,1 1 0,0 0-1,0 0 1,-1 0 0,1-1 0,0 1-1,-1 0 1,1 0 0,0 0 0,-1 0-1,1 0 1,-1 0 0,1 0 0,0 0-1,-1 0 1,1 0 0,0 0 0,-1 0-1,1 0 1,0 0 0,-1 0 0,1 0-1,-1 0 1,1 0 0,0 0 0,-1 1 6,8-7-114,-1 1 0,0 0 1,1 1-1,0-1 0,0 1 1,1 1-1,-1-1 0,1 1 0,-1 1 1,3-1 113,6-3-194,31-12-309</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09.173"/>
    </inkml:context>
    <inkml:brush xml:id="br0">
      <inkml:brushProperty name="width" value="0.2" units="cm"/>
      <inkml:brushProperty name="height" value="0.2" units="cm"/>
      <inkml:brushProperty name="color" value="#66CC00"/>
    </inkml:brush>
  </inkml:definitions>
  <inkml:trace contextRef="#ctx0" brushRef="#br0">204 193 16,'0'0'124,"0"0"-7,0 0 37,0 0 26,0 0 25,-2-14-30,-6-46-75,8 57-84,0 1-1,-1 0 1,1 0 0,-1 0-1,0 0 1,0 0 0,0 0-1,0 0 1,0 0 0,0 0-1,0 0 1,-1 0 0,1 1-1,-1-1 1,1 0 0,-1 1-1,1 0 1,-1-1 0,0 1-1,0 0 1,0 0 0,0 0-1,0 0 1,0 0 0,0 0-1,0 0 1,0 1 0,0-1-1,-1 1 1,1 0 0,0 0-1,0-1 1,0 1 0,-1 1-1,0-1-15,-2 0 10,0 1 0,1 0 0,-1 0 0,1 1 0,-1-1 0,1 1 0,-1 0 0,1 0 0,0 0 0,0 1-1,0-1 1,0 1 0,-2 2-10,-5 7 20,0 0 0,1 1 0,0 0 0,-3 6-20,11-15-1,-1 0 0,1 0-1,0 0 1,0 0 0,1 0 0,-1 0 0,1 1 0,0-1 0,0 1 0,0-1 0,1 1 0,-1-1 0,1 1 0,0-1 0,1 1 0,-1-1-1,1 1 1,0 1 1,0-4-1,1-1 0,0 0 0,-1 1 0,1-1 0,0 0 0,0 0 0,0 0 0,-1 0 0,1 0 0,0 0 0,0-1 0,1 1 0,-1-1 0,0 1 0,0-1 0,0 0 0,0 0 0,0 0 0,0 0 0,0 0 0,2 0 1,49-4-12,-43 3-7,-1-1-1,-1-1 0,1 1 1,0-1-1,-1-1 1,1 0-1,-1 0 1,0 0-1,0-1 1,-1 0-1,1-1 1,-1 0-1,0 0 1,-1 0-1,1-1 0,-1 0 1,-1 0-1,1-1 1,-1 1-1,3-8 20,-7 12 12,2-5 202,-3 11 103,-2 19-244,1-15-76,2 0-1,-1 0 1,1 0-1,0 0 0,1 0 1,-1 0-1,1-1 1,1 1-1,-1 0 0,1-1 1,0 0-1,1 0 1,0 0-1,-1 0 0,2 0 1,-1-1-1,1 1 0,0-1 1,0 0-1,0-1 1,1 1-1,0-1 0,-1 0 1,2-1-1,-1 0 1,0 1-1,1-2 0,-1 1 1,1-1-1,0 0 1,0 0-1,-1-1 0,1 0 1,6 0 3,-2 0-20,-1-1 1,0 0-1,0 0 1,0-1-1,0-1 1,0 0 0,0 0-1,0-1 1,-1 0-1,1 0 1,-1-1-1,0-1 1,0 0-1,0 0 1,0 0-1,-1-1 1,0 0-1,0-1 1,-1 0 0,0 0-1,0-1 1,5-7 19,-4 4 20,0 0 0,-1 0 0,0-1 0,-1 0 0,0-1 0,-1 1 0,0-1 0,-1 0 0,-1 0 0,0-1 0,0 1 0,-2-1 0,0 1 0,0-1 0,-1-3-20,0 16 10,0 0 0,0-1 1,-1 1-1,1-1 0,0 1 1,-1 0-1,1-1 0,-1 1 1,1-1-1,-1 1 0,0 0 1,1 0-1,-1 0 1,0-1-1,0 1 0,0 0 1,0 0-1,0 0 0,0 0 1,0 0-1,0 0 0,-1 1 1,1-1-1,0 0 0,0 1 1,-1-1-1,1 1 0,0-1 1,-1 1-1,1-1 0,-1 1 1,1 0-1,-1 0 0,1 0 1,0 0-1,-1 0 0,1 0 1,-1 0-1,0 0-10,-3 1 0,0-1 0,1 1 1,-1-1-1,0 1 0,1 1 0,-1-1 0,0 1 0,1 0 1,0 0-1,-1 0 0,1 0 0,0 1 0,-4 3-6,1 0 0,0 0-1,0 1 1,1 0 0,0 1 0,0-1 0,0 1-1,1 0 1,1 1 0,-1-1 0,1 1 0,1 0-1,-1 2 7,2-5 1,0 1 1,1-1-1,0 1 0,0-1 0,1 1 0,0 0 0,0 0 0,0-1 0,1 1 0,0-1 0,1 1 0,-1 0 1,1-1-1,0 0 0,1 0 0,-1 1 0,1-1 0,1-1 0,1 3-1,-3-4-4,38 57-29,-3 2 0,22 50 33,-50-90 3,0-1-1,-1 1 1,-2 0-1,0 1 1,-2-1 0,0 1-1,-1 0 1,-2 1-1,-1-1 1,-1 8-3,1-29 5,-1 1-1,0-1 0,0 0 1,-1 1-1,1-1 1,-1 0-1,1 1 0,-1-1 1,0 0-1,0 0 1,-1 0-1,1-1 1,0 1-1,-1-1 0,0 1 1,1-1-1,-1 0 1,0 0-1,0 0 1,-1 0-1,1 0 0,0-1 1,0 0-1,-1 1 1,1-1-1,-1 0 1,1-1-1,-1 1 0,0-1 1,0 1-5,-1 0 7,0-1 0,-1 1 0,1 0 1,0-1-1,-1 0 0,1-1 0,-1 1 0,1-1 1,0 0-1,-1 0 0,1-1 0,0 0 0,0 0 1,0 0-1,0 0 0,0-1 0,1 1 0,-1-1 0,-2-3-7,2 1-2,1 0 0,-1-1 0,1 1-1,1-1 1,-1 0 0,1 0 0,0 0-1,0-1 1,1 1 0,0-1 0,0 1-1,0-1 1,1 0 0,0 0 0,1 1-1,-1-1 1,1 0 0,0 0-1,1 0 1,0 0 0,0 1 0,0-1-1,1 0 1,0 0 2,4-8-5,-1 1 0,2 0 1,0 0-1,1 1 0,0-1 0,1 2 0,0-1 0,1 1 1,0 1-1,4-3 5,30-24-29,1 2 0,2 3 0,1 1 0,2 3 0,36-16 29,-39 20-33,-46 25 31,10-6-1,-1 0-1,1-1 1,-1 0 0,0 0 0,2-4 3,-11 10 0,1 0-1,0-1 1,-1 1 0,1-1 0,-1 1 0,0-1 0,1 0 0,-1 0 0,0 1 0,0-1-1,0 0 1,-1 0 0,1 0 0,0 0 0,-1 0 0,1 0 0,-1 0 0,1 0 0,-1-1-1,0 1 1,0 0 0,0 0 0,0 0 0,-1 0 0,1 0 0,-1 0 0,1 0-1,-1 0 1,1 0 0,-1 0 0,0 0 0,0 0 0,0 0 0,-1 0 0,-1-1 1,0 0 0,0 1 1,0-1-1,0 1 1,-1 0-1,1 0 0,-1 0 1,0 1-1,1-1 0,-1 1 1,0 0-1,0 0 0,0 0 1,0 1-1,0-1 0,0 1 1,0 0-1,0 0 0,-1 1-1,-3-1 3,-1 0-1,1 1 0,-1 0 0,1 0 0,-1 1 0,1 0 0,0 0 0,-5 3-2,7-1 1,0-1 0,0 1-1,0 1 1,1-1 0,0 1-1,0 0 1,0 0-1,0 0 1,1 1 0,0 0-1,0 0 1,0 0 0,1 0-1,0 1 1,0-1 0,0 1-1,1 1 0,-3 8 12,1 1 0,1 0-1,0 0 1,2 1 0,0-1 0,1 7-12,-1-19 5,2 0 1,-1 0 0,1 0 0,0-1-1,0 1 1,0 0 0,0 0-1,1 0 1,0-1 0,0 1-1,0-1 1,1 1 0,0-1 0,-1 0-1,2 0 1,-1 0 0,1 1-6,2 0 12,0 0 1,0 0-1,0-1 1,1 0-1,0 0 1,0 0 0,0-1-1,0 0 1,0 0-1,6 1-12,4 0-61,0-1 0,0 0 0,0-1 0,0-1 0,0-1 0,0 0 0,0-1 0,1-1 0,15-4 61,0-5-839</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11.214"/>
    </inkml:context>
    <inkml:brush xml:id="br0">
      <inkml:brushProperty name="width" value="0.2" units="cm"/>
      <inkml:brushProperty name="height" value="0.2" units="cm"/>
      <inkml:brushProperty name="color" value="#66CC00"/>
    </inkml:brush>
  </inkml:definitions>
  <inkml:trace contextRef="#ctx0" brushRef="#br0">75 91 96,'0'0'221,"0"0"-38,0 0-4,0 0-38,0 0-26,0 0 1,6-13 29,26-64 254,-44 133 264,-19 31-618,-14 70-45,37-123 0,2 1 0,1-1 0,2 1-1,1 0 1,2 0 0,2 13 0,-2-47-4,1 1 0,-1 0 0,0 0 1,1-1-1,-1 1 0,1 0 0,0-1 0,-1 1 0,1-1 1,0 1-1,0-1 0,0 1 0,0-1 0,0 0 0,1 1 1,-1-1-1,0 0 0,1 0 0,-1 0 0,0 0 0,1 0 1,-1 0-1,1 0 0,0-1 0,-1 1 0,1 0 0,0-1 1,-1 1-1,1-1 0,0 0 4,8 2-107,-1-1-1,1-1 1,0 0 0,-1 0 0,4-1 107,2 0-331,15-1-605</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08.042"/>
    </inkml:context>
    <inkml:brush xml:id="br0">
      <inkml:brushProperty name="width" value="0.2" units="cm"/>
      <inkml:brushProperty name="height" value="0.2" units="cm"/>
      <inkml:brushProperty name="color" value="#008C3A"/>
    </inkml:brush>
  </inkml:definitions>
  <inkml:trace contextRef="#ctx0" brushRef="#br0">0 20 480,'0'0'340,"0"0"-106,0 0-129,0 0-33,0 0 15,0 0 69,0-19 268,1 25-394,2 2-1,0 0 1,0-2 0,0 1 0,-1 1 0,6 4-30,3 7 25,-8-9-127,1-2 1,0 1 0,0-1-1,2 0 1,-2 0 0,2 0-1,-1-2 1,1 0 0,1 2-1,-1-1 1,2-1 101,-4-3-891</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11.600"/>
    </inkml:context>
    <inkml:brush xml:id="br0">
      <inkml:brushProperty name="width" value="0.2" units="cm"/>
      <inkml:brushProperty name="height" value="0.2" units="cm"/>
      <inkml:brushProperty name="color" value="#66CC00"/>
    </inkml:brush>
  </inkml:definitions>
  <inkml:trace contextRef="#ctx0" brushRef="#br0">0 37 312,'0'0'496,"0"0"-200,0 0 0,0 0 0,0 0-40,0 0-80,0 0-144,17-13-24,9 7 56,9 0-128,3 0 96,1 3-64,0 1 24,-1 2-64,1 0-104,8 0-264,-12 0-128,-5 0-296</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11.981"/>
    </inkml:context>
    <inkml:brush xml:id="br0">
      <inkml:brushProperty name="width" value="0.2" units="cm"/>
      <inkml:brushProperty name="height" value="0.2" units="cm"/>
      <inkml:brushProperty name="color" value="#66CC00"/>
    </inkml:brush>
  </inkml:definitions>
  <inkml:trace contextRef="#ctx0" brushRef="#br0">47 25 336,'0'0'135,"0"0"-102,0 0-22,0 0 31,0 0 96,-4 20 37,1-5-146,-3 6 17,2-1 0,1 1 0,0 0 0,2 0 0,0 0 0,1 0-46,0-19 5,0 0-1,1 0 1,-1 0 0,0 0 0,1 0 0,-1 0-1,1 0 1,0 0 0,0-1 0,0 1 0,0 0-1,0-1 1,0 1 0,0 0 0,0-1 0,0 1-1,1-1 1,-1 0 0,1 1 0,-1-1-1,1 0 1,-1 0 0,1 0 0,0 0 0,0 0-1,-1 0 1,1 0 0,0-1 0,0 1 0,0-1-1,0 1 1,0-1 0,0 0 0,0 0-1,0 0 1,0 0 0,0 0 0,0 0 0,0-1-1,0 1 1,0 0 0,-1-1 0,2 0-5,5-1 23,0 0 1,0-1-1,-1 0 0,1 0 1,-1 0-1,0-1 1,0 0-1,0-1 1,-1 1-1,4-4-23,-5 3 18,1 0 0,-2-1 0,1 1 0,-1-1 0,1 0 0,-2 0 1,1-1-1,-1 1 0,0-1 0,0 0-18,-2 4 12,0 1 0,0-1 0,-1 0 0,1 0 0,-1 0 0,0 0 0,0 0 0,0 0 1,0 0-1,0 0 0,0 0 0,-1 0 0,0 0 0,1 0 0,-1 1 0,0-1 0,-1 0 0,1 0 0,0 1 0,-1-1 0,1 1 1,-1-1-1,0 1 0,0 0 0,-1-2-12,-6-4 37,-1 0 0,0 1 1,0-1-1,0 2 0,-1 0 0,0 0 1,-9-3-38,15 7-5,0 0 1,0 1-1,0 0 1,0 0-1,-1 0 1,1 0 0,0 1-1,0 0 1,-3 0 4,6 0-31,-1 0-1,1 1 1,0-1 0,0 1 0,0 0 0,-1-1-1,1 1 1,0 0 0,0 0 0,0 0 0,0 1 0,0-1-1,1 0 1,-1 1 0,0 0 0,1-1 0,-1 1-1,1 0 1,-1-1 0,0 3 31,-8 17-783</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15.763"/>
    </inkml:context>
    <inkml:brush xml:id="br0">
      <inkml:brushProperty name="width" value="0.2" units="cm"/>
      <inkml:brushProperty name="height" value="0.2" units="cm"/>
      <inkml:brushProperty name="color" value="#66CC00"/>
    </inkml:brush>
  </inkml:definitions>
  <inkml:trace contextRef="#ctx0" brushRef="#br0">241 35 88,'0'0'305,"0"0"-113,0 0-108,0 0 2,0 0 30,0 0 41,-2-4-62,2 2-72,0 0-11,0 0 0,0 1 0,-1-1 0,1 0 0,0 0 0,-1 0 0,1 1 0,-1-1 0,0 0 0,0 1 0,0-1 0,1 0 0,-1 1 0,-1-1 0,1 0-12,0 2 92,-37 1 204,25 4-284,0 0 0,0 0 0,0 1 1,-10 8-13,-12 4 167,29-14-164,0 0 1,1 0-1,-1 1 1,1 0-1,0 0 1,0 0-1,0 1 1,1-1-1,0 1 1,0 0-1,0 0 0,1 1 1,0-1-1,0 1 1,1-1-1,0 1 1,0 0-1,0 0 1,1 0-1,0 0 1,0 0-1,1 0 1,0 1-1,0-1 1,1 0-1,0 0 1,0 0-1,1 0-3,-1-4 2,0 0 0,0 0-1,1-1 1,-1 1 0,1-1 0,0 1 0,0-1-1,0 0 1,0 0 0,0 0 0,0 0 0,1 0-1,-1 0 1,1 0 0,-1-1 0,1 1 0,0-1-1,-1 0 1,1 0 0,0 0 0,0 0-1,0 0 1,0-1 0,1 1-2,12 2 11,0-1-1,0 0 1,13-1-11,-28-1 0,28 0-21,0 0 0,-1-2 0,1-1 0,27-7 21,-54 10 1,-12 0 3,2 0 3,1 2-1,-1-1 0,1 1 1,0 0-1,0 1 1,0 0-1,0 0 0,0 0 1,1 1-1,-1 0-6,-64 44 60,52-33-50,-1 2 0,2-1-1,0 2 1,-11 14-10,24-25 1,-1 1 1,1-1-1,1 1 1,0 0-1,0 0 1,0 0 0,1 1-1,0 0 1,1-1-1,0 1 1,0 0-1,1 0 1,0 0-1,0 5-1,1-12-1,0 0 0,0 1 0,0-1-1,0 0 1,1 0 0,-1 1 0,1-1-1,-1 0 1,1 0 0,0 0 0,0 0 0,0 1-1,0-1 1,0 0 0,0-1 0,0 1 0,1 0-1,-1 0 1,1 0 0,-1-1 0,1 1-1,0-1 1,1 2 1,1-2-1,0 1 0,-1-1 0,1 1 0,0-1 0,0 0 0,0-1 0,0 1 0,0-1 0,0 0 0,0 0 0,0 0 0,0 0 0,0-1 1,13-1 7,0-2 1,0 0 0,0-1 0,-1 0-1,16-8-7,-4-2-147,0-1-1,-1-2 0,-1 0 1,17-16 147,96-72-358,-118 95 471,-19 29 66,-2-5-145,4 148 220,-3-161-252,-1 0-1,1 0 0,0 0 0,-1 0 1,1 0-1,0-1 0,-1 1 0,1 0 0,-1 0 1,1-1-1,0 1 0,-1 0 0,1-1 1,-1 1-1,1-1 0,-1 1 0,1-1 0,-1 1 1,1 0-1,-1-1 0,0 0 0,1 1 1,-1-1-1,1 0-1,22-39-56,2 1 0,2 1 1,1 2-1,5-4 56,-32 39-1,-1 1 0,0-1 0,1 0-1,-1 1 1,0-1 0,1 1 0,-1-1 0,1 1 0,-1-1 0,1 1-1,-1-1 1,1 1 0,-1 0 0,1-1 0,-1 1 0,1 0 0,0-1-1,-1 1 1,1 0 0,-1 0 0,1-1 0,0 1 0,-1 0-1,1 0 1,0 0 0,-1 0 0,1 0 0,0 0 0,-1 0 0,1 0-1,0 0 1,-1 0 0,1 0 0,0 1 0,-1-1 0,1 0 0,0 0-1,-1 1 1,1-1 0,-1 0 0,1 1 0,-1-1 0,1 1 0,-1-1-1,1 0 1,-1 1 0,1-1 0,-1 1 0,1 0 0,-1-1 0,0 1-1,1-1 1,-1 1 0,0 0 1,14 44 28,-10-29-9,2 15 36,-6-25-53,0-1 0,1 1 0,0-1 0,0 0 0,1 1 0,0-1 0,-1 0 0,2 0 0,-1 0-1,1 0 1,1 2-2,-3-6 2,0-1 0,0 1 0,1-1 0,-1 0 0,0 1 0,0-1 0,0 0 0,1 0 0,-1 0 0,0 0 0,0 0 0,1 0 0,-1 0 0,0 0 0,0-1 0,1 1 0,-1 0 0,0-1 0,0 1 0,0-1 0,0 1-1,0-1 1,0 0 0,0 1 0,0-1 0,0 0 0,0 0 0,0 0 0,0 0 0,0 0 0,0 0 0,-1 0 0,1 0-2,26-32 69,-21 23-50,1-1 1,-2 1 0,1-1 0,-2 0 0,1-1-1,-1 1 1,-1-1 0,0 0 0,-1 1-1,0-1 1,-1-5-20,-1 16 79,5 15-78,-3-6-9,0 0 1,1 0-1,0 0 0,0-1 0,1 1 0,0-1 1,0 0-1,2 2 8,-4-6-22,1 0 0,0-1 1,0 1-1,0-1 0,0 1 1,0-1-1,0 0 0,1 0 0,-1-1 1,1 1-1,-1-1 0,1 1 1,0-1-1,-1 0 0,1-1 0,0 1 1,0 0-1,-1-1 0,4 0 22,2 0-89,-3 1 18,-1 0 0,1-1 1,-1 0-1,1 0 0,-1-1 0,1 0 0,-1 1 0,1-2 0,-1 1 0,1-1 0,-1 0 1,0 0-1,0 0 0,2-2 71,23-25-451</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16.135"/>
    </inkml:context>
    <inkml:brush xml:id="br0">
      <inkml:brushProperty name="width" value="0.2" units="cm"/>
      <inkml:brushProperty name="height" value="0.2" units="cm"/>
      <inkml:brushProperty name="color" value="#66CC00"/>
    </inkml:brush>
  </inkml:definitions>
  <inkml:trace contextRef="#ctx0" brushRef="#br0">53 8 288,'0'0'388,"0"0"-77,0 0-39,0 0-117,0 0-53,-1-6-57,1 6-45,0 0 1,0 0-1,0 0 0,0 0 0,0 0 0,0 0 1,0 0-1,0 0 0,-1 0 0,1 0 0,0 0 0,0 0 1,0 0-1,0 0 0,0 0 0,0 0 0,0 0 0,0 0 1,0 0-1,0 0 0,0 0 0,0 0 0,0 0 0,-1 0 1,1 0-1,0 0 0,0 0 0,0 0 0,0 0 0,0 0 1,0 0-1,0 0 0,0-1 0,0 1 0,0 0 0,0 0 1,0 0-1,0 0 0,0 0 0,0 0 0,0 0 0,0 0 0,-4 30 50,2 1 1,1 28-51,-2 37 87,-26 142-35,19-154-454,10-83 230,0-24-354,0-6 106</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17.086"/>
    </inkml:context>
    <inkml:brush xml:id="br0">
      <inkml:brushProperty name="width" value="0.2" units="cm"/>
      <inkml:brushProperty name="height" value="0.2" units="cm"/>
      <inkml:brushProperty name="color" value="#66CC00"/>
    </inkml:brush>
  </inkml:definitions>
  <inkml:trace contextRef="#ctx0" brushRef="#br0">17 398 0,'0'0'177,"6"-17"19,19-56-68,-24 69-120,0 0 0,1 0-1,0-1 1,0 1-1,0 0 1,0 0 0,1 1-1,-1-1 1,1 0-1,0 1 1,0 0 0,1-1-1,-1 1 1,1 0-1,-1 1 1,1-1-1,0 1 1,0 0 0,0 0-1,0 0 1,0 0-1,3 0-7,-4 2 11,-1 0-1,1 0 0,-1 0 0,1 0 0,0 0 0,-1 1 0,1 0 0,-1-1 0,1 1 0,-1 0 0,1 0 1,-1 0-1,0 0 0,0 1 0,1-1 0,-1 1 0,0-1 0,0 1 0,0 0 0,0 0 0,-1 0 1,1 0-1,0 0 0,-1 0 0,0 0 0,1 1 0,-1-1 0,0 0 0,0 1 0,0-1 0,0 1 0,-1-1 1,1 2-11,2 6 22,0 0 0,0 0 1,-1 0-1,-1 0 0,1 0 1,-2 1-1,1-1 0,-2 0 1,1 1-1,-1-1 0,-2 6-22,1-9 19,0-1-1,0 1 1,-1 0-1,0-1 1,0 0-1,-1 0 1,0 0-1,0 0 1,0 0-1,-1-1 1,1 0-1,-1 0 1,-1 0-1,1 0 1,-1-1-1,1 0 1,-2 0-19,3-2-6,-52 31 35,53-32-49,0 1-1,0-1 1,0 1 0,0-1 0,-1 0 0,1-1-1,0 1 1,0 0 0,-1-1 0,1 0 0,-1 0 0,1 0-1,0 0 1,-1 0 0,1-1 0,0 1 0,-1-1 20,4 0-13,0 0 1,-1-1 0,1 1 0,0 0 0,0 0 0,0 0 0,0 0-1,0-1 1,0 1 0,1 0 0,-1 0 0,0 0 0,0 0-1,1 0 1,-1 0 0,1 0 0,-1-1 0,1 1 0,0 0-1,-1 1 1,1-1 0,0 0 0,-1 0 0,1 0 0,0 0 0,0 0 12,18-15-10,0 1 1,1 1-1,6-3 10,41-30-18,13-18 4,2-9 14,-57 50 10,-1-1 0,-2-1 0,-1-2 0,-1 1 0,3-9-10,-19 29 39,-1 0-1,0 0 1,0 0 0,0 0 0,-1 0 0,0 0-1,-1-1 1,0 1 0,0-1 0,-1 1 0,1-1-1,-2-2-38,1 9 14,0 0 0,-1 0 0,1 0 0,-1 0 0,1 0 0,-1 1-1,1-1 1,-1 0 0,0 0 0,1 1 0,-1-1 0,0 0 0,1 1-1,-1-1 1,0 1 0,0-1 0,0 1 0,1-1 0,-1 1 0,0 0 0,0-1-1,0 1 1,0 0 0,0 0 0,0 0 0,0 0 0,0-1 0,0 1 0,0 1-1,0-1 1,0 0 0,0 0 0,0 0 0,1 0 0,-1 1 0,-1-1-14,-2 0 8,1 1 1,-1-1 0,0 1-1,0 0 1,0 0 0,0 0-1,1 1 1,-1-1 0,-1 2-9,-4 4-2,1 1 1,0 0 0,1 0 0,0 0-1,0 1 1,1 0 0,0 0-1,1 1 1,0 0 0,0 0 0,1 0-1,0 0 1,1 1 0,-2 7 1,-1 12-6,1 0 1,1 0-1,1 0 1,2 23 5,1-46 2,0 0 1,0 0 0,1 0 0,0 0-1,0 0 1,1 0 0,-1 0-1,2 0 1,-1 0 0,1 0 0,0-1-1,0 0 1,3 4-3,-3-6 1,1 0 1,-1-1-1,1 1 0,0-1 0,0 0 0,1 0 1,-1 0-1,0 0 0,1-1 0,0 0 1,-1 0-1,1 0 0,0-1 0,0 1 1,0-1-1,0 0 0,1-1 0,-1 1 0,0-1-1,11 1-20,1 0-1,-1-2 0,0 1 0,0-2 0,1 0 0,-1-1 0,0-1 0,-1-1 0,9-3 21,-18 6-9,-1 0-1,1 0 1,-1-1-1,0 0 1,0 0-1,0 0 1,0-1-1,-1 1 0,1-1 1,-1 0-1,0 0 1,0-1-1,-1 1 1,1-1-1,-1 0 1,0 0-1,0 0 1,-1 0-1,1-1 1,-1 1-1,-1-1 1,1 1-1,-1-1 1,1 0-1,-2 0 1,1 1-1,-1-5 10,-7-35 9,6 44-6,1 0 1,0 1-1,0-1 1,0 0-1,-1 0 1,1 0-1,-1 1 1,1-1-1,0 0 1,-1 0-1,1 1 1,-1-1-1,0 0 1,1 1-1,-1-1 1,0 1-1,1-1 1,-1 1-1,0-1 1,1 1 0,-1-1-1,0 1 1,0-1-1,0 1 1,1 0-1,-1 0 1,0-1-1,0 1 1,0 0-1,0 0 1,0 0-1,1 0 1,-1 0-1,0 0 1,0 0-1,0 0 1,0 1-1,0-1 1,1 0-1,-1 0 1,0 1-1,0-1 1,0 1-1,1-1 1,-1 0-1,0 1 1,0-1-1,1 1 1,-1 0 0,1-1-1,-2 1-3,-1 3 4,0-1 1,0 1-1,1 0 1,-1 0-1,1 0 1,0 0-1,0 0 1,0 0-1,0 0 0,1 1 1,0-1-1,-1 5-4,-8 56 28,10-60-25,-1 7-4,1-1 1,0 0-1,0 0 1,1 0-1,0 0 1,1 0-1,1 0 1,-3-8-7,2 0 0,-1 0 0,0-1 0,0 1 0,1 0 0,0-1 0,-1 1 0,1-1 0,0 0 0,0 0 0,0 0 0,1 0 0,-1 0 0,0 0 0,1 0 0,-1-1 0,1 1 0,0-1 0,-1 0 0,1 0 0,0 0 0,0 0 0,0 0 0,0-1 0,0 1 0,-1-1 0,1 0 0,3 1 7,-1-1-16,0 1 0,0-1 0,-1 0 1,1 0-1,0 0 0,0-1 0,0 1 0,0-1 0,0 0 0,3-2 16,-6 2-12,0-1-1,-1 1 0,1-1 1,-1 1-1,1-1 1,-1 1-1,0-1 0,0 0 1,1 0-1,-1 0 0,0 0 1,-1 0-1,1 0 0,0 0 1,-1 0-1,1 0 0,-1 0 1,1 0-1,-1 0 0,0 0 1,0-1-1,0 1 1,0 0-1,0 0 0,-1-1 13,1-8-10,-1 0 0,-1 1 0,0-1-1,0 0 1,-1 0 0,0 1 0,-1 0 0,0-1-1,-1 2 1,-4-7 10,-5-7 124,-1 0 0,-1 1 0,-15-15-124,29 35 21,0-1 1,0 0 0,0 1 0,-1 0-1,1 0 1,-1-1 0,1 1 0,-1 1-1,0-1 1,0 0 0,0 1 0,0-1-1,0 1 1,0 0 0,0 0 0,0 0 0,-1 1-1,1-1 1,-1 1-22,4 0-1,-1 1 0,0 0 0,1 0 0,-1 0 0,1-1 0,-1 1 0,1 0 0,0 0 0,-1 0 0,1 0 0,0 0 0,-1 0-1,1 0 1,0 0 0,0 0 0,0 0 0,0 0 0,0-1 0,0 1 0,0 0 0,0 0 0,1 1 1,0 25-21,-1-24 17,1-1 0,-1 0 0,1 0 0,-1 0-1,1 0 1,0 0 0,0 0 0,0 0 0,0 0 0,0 0 0,0-1 0,1 1-1,-1 0 1,1-1 0,-1 1 0,1-1 0,-1 1 0,1-1 0,1 1 4,2 1-20,0 0 1,0-1-1,0 0 1,0 0 0,0 0-1,1-1 1,-1 0-1,3 1 20,6 0-66,0-1-1,0-1 0,0 0 1,0 0-1,0-1 1,6-2 66,-9 0-39,0 0 1,0-1 0,-1 0 0,1 0 0,-1-1 0,0-1 0,-1 0 0,1 0-1,-1-1 1,0 0 0,-1 0 0,0-1 0,0 0 0,0 0 0,-1-1 0,-1 0-1,3-4 39,-8 12 12,-1-1 0,1 1 0,-1 0 0,1 0 0,-1 0 0,1 0 0,-1 0 0,0-1 0,1 1 0,-1 0-1,0 0 1,0 0 0,0-1 0,0 1 0,0 0 0,0 0 0,-1 0 0,1-1 0,0 1 0,-1 0-12,1 1 16,-1-1 0,1 1 0,0-1 0,-1 1 0,1 0 1,-1-1-1,0 1 0,1 0 0,-1-1 0,1 1 0,-1 0 0,1 0 1,-1 0-1,0 0 0,1-1 0,-1 1 0,0 0 0,1 0 0,-1 0 0,1 0 1,-1 0-1,0 1 0,1-1 0,-1 0 0,1 0 0,-1 0-16,-3 1 19,1 0 1,0 0-1,0 1 0,0-1 0,0 1 0,0-1 0,0 1 1,0 0-1,1 0 0,-1 1 0,1-1 0,-1 0 0,0 2-19,-2 5 0,0 1-1,0-1 0,1 1 1,0 0-1,1 1 1,0-1-1,1 1 0,0-1 1,0 1-1,1 0 1,1 0-1,0-1 0,1 9 1,-1-18-11,0 0-1,0 0 0,0 0 1,0 0-1,1 0 0,-1 0 0,0 0 1,1 0-1,-1 0 0,0 0 1,1 0-1,-1 0 0,1 0 1,0 0-1,-1 0 0,1 0 1,0-1-1,-1 1 0,1 0 1,0-1-1,0 1 0,0 0 0,0-1 1,0 1-1,-1-1 0,1 1 1,0-1-1,0 0 0,0 1 1,0-1-1,0 0 0,0 0 1,0 0-1,1 1 12,41-3-430,-14-6 193</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5:17.821"/>
    </inkml:context>
    <inkml:brush xml:id="br0">
      <inkml:brushProperty name="width" value="0.2" units="cm"/>
      <inkml:brushProperty name="height" value="0.2" units="cm"/>
      <inkml:brushProperty name="color" value="#66CC00"/>
    </inkml:brush>
  </inkml:definitions>
  <inkml:trace contextRef="#ctx0" brushRef="#br0">239 24 184,'0'0'324,"0"0"-69,0 0-115,0 0-91,0 0-3,1 15 71,1 123 192,-3-114-256,-1 0 0,-1-1 0,-1 1 0,0 0-1,-6 12-52,3-18 25,-10 30 130,-22 46-155,33-82 20,-1 1 0,0-1 0,-1-1 1,0 1-1,-1-1 0,0-1 0,-1 1 1,0-2-1,-7 6-20,15-13 2,1-1 0,-1 0 0,1 1 0,-1-1-1,0 0 1,1 0 0,-1 0 0,0-1 0,0 1 0,0 0 0,1-1 0,-1 1 0,0-1 0,0 0 0,0 1 0,0-1 0,0 0 0,0 0 0,0 0-1,0 0 1,-1-1-2,1 0-2,1 0 0,0 1 0,0-1 0,-1 0 0,1 0 1,0-1-1,0 1 0,0 0 0,0 0 0,0 0 0,0-1 0,1 1 0,-1-1 0,0 1 0,1 0 0,-1-1 0,1 1 0,-1-1 0,1 1 0,-1-2 2,0-8-11,0 0 1,0 0-1,1-1 0,0 1 1,1 0-1,2-10 11,-1 11 3,2 0-1,-1 0 0,1 0 1,0 1-1,1 0 1,0 0-1,1 0 0,0 1 1,0 0-1,0 0 1,6-5-3,19-18-16,1 1 1,4-1 15,-31 27-3,98-74-49,4 3-1,48-21 53,-124 77 16,-30 18-23,1 1-1,-1-1 1,0 0-1,0 1 1,1-1-1,-1 0 1,0 0 0,0 0-1,0 0 1,0 0-1,0 0 1,0 0-1,0-1 1,-1 1-1,1 0 1,0-2 7,-1 3-3,0-1 0,0 1 0,0 0 0,-1-1 0,1 1 0,0-1 0,0 1 0,-1-1-1,1 1 1,0 0 0,-1-1 0,1 1 0,0 0 0,-1-1 0,1 1 0,0 0 0,-1-1 0,1 1 0,-1 0 0,1 0 0,-1 0 0,1-1 0,-1 1-1,1 0 1,-1 0 0,1 0 0,0 0 0,-1 0 0,1 0 0,-1 0 3,-54-2-74,44 2 84,6 0-5,0 1-1,0 0 0,0 1 1,0-1-1,0 1 0,0 0 0,0 0 1,0 1-1,1-1 0,-1 1 1,1 0-1,0 0 0,0 0 1,0 1-1,0 0 0,1 0 1,-1 0-1,1 0 0,0 0 0,0 0 1,1 1-1,-1 0 0,1-1 1,0 1-1,0 0 0,0 0 1,1 0-1,-1 4-4,0-3 12,0 0 1,1 1-1,-1-1 1,1 1-1,1 0 1,-1-1-1,1 1 0,0-1 1,1 1-1,0 0 1,0-1-1,0 1 1,1-1-1,-1 0 1,2 1-1,-1-1 0,1 0 1,0 0-1,0 0 1,0-1-1,1 1 1,0-1-1,1 0-12,1 1 1,1-2 1,-1 1-1,1-1 0,1 0 1,-1 0-1,0-1 0,1 0 0,0 0 1,0-1-1,0 0 0,0-1 0,0 1 1,0-1-1,0-1 0,0 0 1,0 0-1,1 0 0,-1-1 0,0-1 1,7-1-2,-10 2-42,0 0 0,0-1 0,0 1 0,-1-1 0,1 0 0,0 0 0,-1-1 0,0 1 0,0-1 1,1 0-1,-2 0 0,1 0 0,0-1 0,-1 1 0,1-1 0,-1 0 0,0 0 0,0 0 0,-1-1 0,1 1 0,-1 0 1,0-1-1,0 0 0,0 1 0,-1-1 0,0 0 0,0 0 0,0 0 0,0 0 0,-1 0 0,0 0 0,0 0 0,-1-4 42,1 6 13,-1 0-1,1 0 1,-1 0-1,0 0 1,0 1-1,-1-1 1,1 0-1,0 1 1,-1-1-1,0 1 1,1-1-1,-1 1 1,0 0-1,0 0 0,0 0 1,-1 0-1,1 0 1,0 0-1,-1 0 1,1 1-1,-1 0 1,1-1-1,-1 1 1,0 0-1,0 0 1,0 0-1,0 1 0,1-1 1,-1 1-1,0-1 1,0 1-1,0 0 1,0 0-1,0 0 1,0 1-1,0-1 1,0 1-1,0-1 1,0 1-1,1 0 1,-1 0-1,0 0 0,0 1 1,1-1-1,-1 1 1,1-1-1,-1 1 1,1 0-1,0 0 1,0 0-1,0 0 1,0 1-13,-3 4 43,0 0 1,1 0 0,1 0 0,-1 1 0,1 0 0,0 0 0,1 0 0,0 0 0,0 0-1,1 0 1,0 1 0,0-1 0,1 0 0,0 1 0,0-1 0,1 2-44,-1-9 0,0 3 2,1 0 0,-1 0 0,1 0 0,0 0 0,0 0 0,1 0 0,-1-1 0,1 1 0,-1 0 0,1-1 0,0 1-1,1-1 1,-1 0 0,0 1 0,1-1 0,0 0 0,0-1 0,0 1 0,0 0 0,0-1 0,0 0 0,1 0 0,-1 0-1,1 0 1,0 0 0,-1-1 0,3 1-2,10 4-100,1-1-1,-1-1 1,1 0-1,0-2 1,13 2 100,19-3-814</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02.068"/>
    </inkml:context>
    <inkml:brush xml:id="br0">
      <inkml:brushProperty name="width" value="0.2" units="cm"/>
      <inkml:brushProperty name="height" value="0.2" units="cm"/>
      <inkml:brushProperty name="color" value="#66CC00"/>
    </inkml:brush>
  </inkml:definitions>
  <inkml:trace contextRef="#ctx0" brushRef="#br0">0 0 792,'0'0'247,"0"0"-38,0 0-123,0 0-21,39 29 147,129 14-408,-167-43 126,1 1 0,0-1 1,-1 1-1,1 0 0,-1 0 0,1-1 1,0 1-1,-1 0 0,0 0 0,1 1 1,-1-1-1,0 0 0,1 1 70,2 2-380</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6:56.120"/>
    </inkml:context>
    <inkml:brush xml:id="br0">
      <inkml:brushProperty name="width" value="0.2" units="cm"/>
      <inkml:brushProperty name="height" value="0.2" units="cm"/>
      <inkml:brushProperty name="color" value="#66CC00"/>
    </inkml:brush>
  </inkml:definitions>
  <inkml:trace contextRef="#ctx0" brushRef="#br0">0 1556 376,'0'0'208,"0"0"-69,0 0-23,0 0 49,0 0-3,9-2 220,-8 2-380,1 1-1,-1-1 1,1 1-1,-1-1 0,1 1 1,-1-1-1,0 1 1,1 0-1,-1 0 0,0 0 1,0 0-1,0 0 1,1 0-1,-1 0 0,0 0 1,0 0-1,0 1 1,-1-1-1,1 0 0,0 0 1,0 1-1,0 1-1,16 40 146,-10-24-124,20 44 34,3-1 0,2-2 0,29 40-56,-58-96 3,-1 0 1,1 0-1,0 0 1,1-1-1,-1 1 1,0-1-1,1 0 0,0 0 1,0 0-1,0 0 1,0-1-1,0 0 0,0 0 1,1 0-1,4 2-3,-6-4 6,1 0-1,0 0 0,0 0 0,0-1 1,-1 1-1,1-1 0,0 0 1,-1 0-1,1 0 0,0 0 1,-1-1-1,0 1 0,1-1 1,-1 0-1,0 0 0,0 0 1,0 0-1,0-1 0,0 1 1,0-1-1,-1 0 0,1 0 0,-1 0-5,23-29 69,-2-1 0,-1 0 0,-2-2 0,-1 0-1,12-34-68,-12 29 31,119-286 66,58-219-97,-74 194 15,-112 324-18,14-45-33,4 0 0,3 2 1,3 1-1,20-28 36,-53 97-3,1-3-14,0-1-1,0 1 1,0 0-1,0 0 1,1 1-1,0-1 1,-1 0-1,1 1 1,0 0-1,1-1 18,2 15-132,-2 13-36,-2 1 1,0-1-1,-2 22 168,0-41-70,0 51-764</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0:38.223"/>
    </inkml:context>
    <inkml:brush xml:id="br0">
      <inkml:brushProperty name="width" value="0.2" units="cm"/>
      <inkml:brushProperty name="height" value="0.2" units="cm"/>
      <inkml:brushProperty name="color" value="#66CC00"/>
    </inkml:brush>
  </inkml:definitions>
  <inkml:trace contextRef="#ctx0" brushRef="#br0">48 60 112,'0'0'84,"0"0"-20,0 0 83,0 0-34,0 0 10,-6-8-18,-17-24-21,16 19 359,5 12 92,-7-2-601,9 0-116,0 3-396</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0:53.372"/>
    </inkml:context>
    <inkml:brush xml:id="br0">
      <inkml:brushProperty name="width" value="0.2" units="cm"/>
      <inkml:brushProperty name="height" value="0.2" units="cm"/>
      <inkml:brushProperty name="color" value="#66CC00"/>
    </inkml:brush>
  </inkml:definitions>
  <inkml:trace contextRef="#ctx0" brushRef="#br0">194 248 24,'0'0'69,"0"0"-46,0 0-30,26-36 242,29 9 34,-55 27-258,-1 0 0,1 0 0,0-1 0,0 1-1,0 0 1,0 0 0,0 0 0,0 0-1,0 0 1,0 0 0,-1 0 0,1 0-1,0 0 1,0 0 0,0 0 0,0 0-1,0 0 1,0 0 0,0-1 0,0 1-1,0 0 1,0 0 0,0 0 0,0 0 0,0 0-1,-1 0 1,1 0 0,0 0 0,0-1-1,0 1 1,0 0 0,0 0 0,0 0-1,0 0 1,0 0 0,0 0 0,0 0-1,0-1 1,0 1 0,0 0 0,1 0-1,-1 0 1,0 0 0,0 0 0,0 0 0,0 0-1,0 0 1,0-1-11,-22 8 98,-26 15-82,20-3 32,2 2-1,0 1 1,1 2-1,1 0 1,-8 12-48,32-36 12,0 1 0,-1 0 0,0 0-1,1-1 1,-1 1 0,1 0 0,-1-1 0,0 1 0,0 0 0,1-1 0,-1 1 0,0-1 0,0 1 0,0-1 0,1 1 0,-1-1 0,0 0 0,0 0 0,0 1 0,0-1 0,0 0 0,0 0 0,0 0-12,1-1 2,0 0 0,0 1 1,0-1-1,0 0 1,0 0-1,0 0 0,0 0 1,0 0-1,1 1 1,-1-1-1,0 0 0,1 0 1,-1 0-1,1 1 0,-1-1 1,1 0-1,-1 0 1,1 1-1,-1-1 0,1 0 1,0 1-1,-1-1 1,1 1-1,0-1 0,0 0-2,45-42 6,1 2-1,3 2 1,40-24-6,17-13-89,-160 99 8,19 0 93,2 2-1,0 1 1,1 2-1,-20 25-11,-54 47-26,94-86 13,9-12 17,1 1 1,-1-1-1,0 0 0,0 0 0,0 0 0,0 0 0,0 0 0,0 0 0,0-1 0,-2 2-4,3-3 16,1 0-43,13-14-89,37-39 186,11-13-70,2 2 0,4 4 0,30-20 0,-83 69 13,-11 8-12,0 0 0,1 0 0,-1 1 0,1-1 0,0 1 0,0 0 0,0 0 0,3-1-1,-1 3-52,-5 0 5,-32 22 155,-15 11-101,-46 32 38,-43 44-45,134-108-16,1-1-6,0 0-5,10-2-62,25-22 119,-1-2 1,-1-1 0,17-19-31,-9 8-2,38-26 2,-66 54-30,-11 8 6,0 0-1,0 0 1,0 0-1,0 1 1,0-1-1,0 1 1,1-1-1,-1 1 1,1 0-1,-1 0 0,1 0 1,-1 0-1,1 1 1,1-1 24,-4 1-315,0 4-149</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08.396"/>
    </inkml:context>
    <inkml:brush xml:id="br0">
      <inkml:brushProperty name="width" value="0.2" units="cm"/>
      <inkml:brushProperty name="height" value="0.2" units="cm"/>
      <inkml:brushProperty name="color" value="#008C3A"/>
    </inkml:brush>
  </inkml:definitions>
  <inkml:trace contextRef="#ctx0" brushRef="#br0">0 0 1088,'0'0'352,"0"0"-264,0 0-88,0 0-24,0 0-112,0 0-24,0 0-376</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21.007"/>
    </inkml:context>
    <inkml:brush xml:id="br0">
      <inkml:brushProperty name="width" value="0.2" units="cm"/>
      <inkml:brushProperty name="height" value="0.2" units="cm"/>
      <inkml:brushProperty name="color" value="#66CC00"/>
    </inkml:brush>
  </inkml:definitions>
  <inkml:trace contextRef="#ctx0" brushRef="#br0">1 11 200,'0'0'856,"0"0"-345,0 0-218,0 0-158,0 0-10,0 0-39,0-11 101,70 239 49,39 161-203,-27-85-22,-26-90-39,-39-139 53,-4-1 0,-3 2 0,-3 5-25,7 50-45,-10-84 127,-2 40-82,-3-55-3,2 1 1,1-1 0,1 0-1,8 27 3,-8-38-5,0 0 0,-2 0 0,0 0 0,-1 0-1,-1 0 1,-2 0 0,1 0 0,-3 1 5,0 13 11,2 0-1,1 7-10,4 7-32,2 1 0,5 15 32,5 51-60,-13-27-16,0-88 72,-1 0 0,1 0 0,0 0 0,0 0 0,0 0 0,0-1 0,0 1 0,0 0 0,0-1-1,0 1 1,0-1 0,0 1 0,0-1 0,1 1 0,-1-1 0,0 0 0,0 1 0,1-1 0,-1 0 0,0 0 0,0 0 0,0 0 0,1 0 4,33 2 43,43-4-55,-26 0 88,45 5-76,-49 2-63,-22-1 70,-1-2 0,1-1 0,7-1-7,41-7 48,39-1-81,-49 9 50,-1-4 1,0-2-1,3-3-17,-22 2-40,43 0 40,-43 3 20,-1 0 0,7-5-20,106-22-75,410-65 335,-474 89-229,-1 4-1,19 5-30,22 0 1,-54-2 3,0 4 1,25 6-5,-31-3-16,0-4 1,1-3-1,35-4 16,215-30-16,-191 25 33,-81 7-36,0-3 1,4-2 18,43-11 27,238-36-6,-289 50-211,1 1 0,20 4 190,2-1-943,-70-1 924,1 0-1,0 0 1,-1 0-1,1 0 1,-1 0 0,1 0-1,0 0 1,-1 0-1,1 0 1,-1 1-1,1-1 1,0 0-1,-1 0 1,1 1-1,-1-1 1,1 0-1,-1 1 1,1-1 0,-1 0-1,1 1 1,-1-1-1,0 1 1,1-1-1,-1 1 1,1-1-1,-1 1 1,0-1-1,1 1 1,-1-1-1,0 1 1,0 0 19,3 4-301,5 1-155</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21.858"/>
    </inkml:context>
    <inkml:brush xml:id="br0">
      <inkml:brushProperty name="width" value="0.2" units="cm"/>
      <inkml:brushProperty name="height" value="0.2" units="cm"/>
      <inkml:brushProperty name="color" value="#66CC00"/>
    </inkml:brush>
  </inkml:definitions>
  <inkml:trace contextRef="#ctx0" brushRef="#br0">0 7 768,'0'0'586,"0"0"-161,0 0-182,0 0-33,0 0 52,0 0-41,0-1-217,0 1-1,0 0 0,0 0 0,0 0 1,0 0-1,0-1 0,0 1 0,0 0 1,0 0-1,0 0 0,0-1 1,0 1-1,0 0 0,0 0 0,0 0 1,0 0-1,0-1 0,0 1 1,0 0-1,1 0 0,-1 0 0,0 0 1,0-1-1,0 1 0,0 0 1,0 0-1,0 0 0,0 0 0,1 0 1,-1-1-1,0 1 0,0 0 1,0 0-1,0 0 0,1 0 0,-1 0 1,0 0-1,0 0 0,0 0 0,0 0 1,1 0-1,-1 0 0,0 0 1,0 0-1,0 0 0,1 0 0,-1 0 1,0 0-1,0 0 0,0 0-3,12 1-4,-1 0-1,0 0 0,0 2 1,0-1-1,0 1 0,-1 1 1,11 4 4,75 41 27,-54-26 9,-14-8-96,-1 1 0,-1 2-1,-1 0 1,0 2 0,-2 1 0,0 1 0,6 8 60,-16-18-66,-9-9 39,0 1 0,0-1 0,0 1 1,-1 0-1,1 0 0,-1 0 0,2 2 27,-7 9 31,-1-1-1,0 0 0,0 0 1,-1 0-1,-1 0 1,-1-1-1,0 0 0,-2 4-30,-18 46 16,11-18 8,-2 12 21,-2-2 0,-3 1-1,-2-2 1,-2-2 0,-13 16-45,28-52-58,6-10-91,1 0 0,0 0 0,0 1 0,0-1 0,1 1 1,0 0-1,-2 7 149,5-14-1194</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1:04.643"/>
    </inkml:context>
    <inkml:brush xml:id="br0">
      <inkml:brushProperty name="width" value="0.2" units="cm"/>
      <inkml:brushProperty name="height" value="0.2" units="cm"/>
      <inkml:brushProperty name="color" value="#66CC00"/>
    </inkml:brush>
  </inkml:definitions>
  <inkml:trace contextRef="#ctx0" brushRef="#br0">97 56 152,'0'0'211,"0"0"-18,0 0 14,0 0 14,0 0-13,-30-10 344,12 11-514,13 0-31,0-1 0,1 0 0,-1 0-1,0 0 1,0 0 0,1-1 0,-1 0-1,-3-1-6,8 2 0,0 0 0,0-1 0,-1 1-1,1 0 1,0 0 0,0-1 0,0 1-1,-1 0 1,1-1 0,0 1 0,0 0 0,0-1-1,0 1 1,0 0 0,-1-1 0,1 1-1,0 0 1,0-1 0,0 1 0,0 0-1,0-1 1,0 1 0,0-1 0,1 1-1,-1 0 1,0-1 0,0 1 0,0 0-1,0-1 1,0 1 0,0 0 0,1-1 0,-1 1-1,0 0 1,0 0 0,0-1 0,1 1-1,-1 0 1,0 0 0,1-1 0,-1 1-1,0 0 1,0 0 0,1 0 0,-1-1-1,0 1 1,1 0 0,-1 0 0,0 0 0,1 0-1,-1 0 1,0 0 0,1 0 0,-1 0-1,1 0 1,-1 0 0,20-11 17,-9 7-21,0 1-1,0-1 1,0 2-1,1 0 0,-1 0 1,1 1-1,5 1 5,-13 0-4,1 0 1,-1 0-1,0 1 0,1 0 0,-1 0 0,0 0 0,0 0 0,0 1 0,0 0 1,0-1-1,0 1 0,0 1 0,0-1 0,-1 1 0,1-1 0,-1 1 1,0 0-1,0 0 0,0 1 0,0-1 0,0 2 4,4 5 3,-1 0 0,0 1 0,-1-1 0,0 2 0,-1-1 0,0 0 0,-1 1 0,0-1 0,-1 1 0,-1 0 0,1 0 0,-2 0 1,0 0-1,0 0 0,-1 0 0,0 0 0,-1 0 0,-1 0 0,-1 3-3,-1 2 0,-1-1 0,0 1 1,-2-1-1,0 0 0,0-1 1,-2 0-1,0 0 0,0-1 0,-2 0 1,0-1-1,0 0 0,-11 8 0,-8 3 62,31-24-62,0 0-28,31-4-71,14-11 134,-1-1-1,0-3 0,26-16-34,0 0-22,58-34-771,-96 49 38</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11:05.366"/>
    </inkml:context>
    <inkml:brush xml:id="br0">
      <inkml:brushProperty name="width" value="0.2" units="cm"/>
      <inkml:brushProperty name="height" value="0.2" units="cm"/>
      <inkml:brushProperty name="color" value="#66CC00"/>
    </inkml:brush>
  </inkml:definitions>
  <inkml:trace contextRef="#ctx0" brushRef="#br0">27 207 424,'0'0'325,"0"0"-92,0 0-105,0 0-58,0 0 4,0 0-17,8-20-37,33-66 0,-37 80-19,0 0 1,1 1-1,0-1 1,0 1-1,0 0 1,0 0-1,1 1 1,0 0-1,0 0 0,0 0 1,0 1-1,0-1 1,5 0-2,7-3 6,0 2 0,0 0 0,19-2-6,-29 6 3,20-4 1,0 2 1,1 1 0,-1 2-1,1 0 1,0 2-1,-1 1 1,0 2-1,0 0 1,0 2-1,-1 1 1,1 1-1,9 6-4,-19-7 8,1 1 0,-1 1 0,0 1-1,-1 0 1,0 1 0,-1 1 0,-1 0 0,0 1-1,-1 1 1,0 0 0,-1 1 0,-1 1-1,0 0 1,-1 0 0,-1 1 0,-1 1 0,3 9-8,17 47 28,-1-4-48,10 44 20,-32-91 9,-1 0 0,0 0 0,-2 0 0,-1 0 0,-1 1-1,-1-1 1,-1 3-9,-2-12 4,0 1 1,-1-1-1,-1 0 0,0 0 0,-1 0 0,-1 0 0,0-1 0,-1 0 0,0-1 0,-1 0 0,-1 0 0,-4 3-4,-6 7 2,-1 0 0,-1-2-1,-1-1 1,-1 0 0,-24 15-2,28-24 10,0 0 1,0-2-1,0 0 0,-2-1 1,1-1-1,0-1 1,-1-1-1,-11 1-10,-12 0-12,-1-3 1,0-1-1,-27-4 12,58 1 2,0 0 1,0-2 0,0 0-1,0-1 1,1 0 0,-1-1-1,1-1 1,0 0-1,1-1 1,-1 0 0,1-1-1,1-1 1,0 0 0,0-1-1,1 0 1,-10-10-3,10 7 6,-1-1 0,2 0 1,0 0-1,1-1 0,0 0 0,1-1 1,1 0-1,0 0 0,1-1 0,1 1 0,1-1 1,0 0-1,1-1 0,0-9-6,2-13 15,1 0-1,2 0 1,2-1-1,1 2 0,3-1 1,1 1-1,10-29-14,-7 30-180,-2 0 0,-1-1 0,2-30 180,-10 30-1036</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20.073"/>
    </inkml:context>
    <inkml:brush xml:id="br0">
      <inkml:brushProperty name="width" value="0.2" units="cm"/>
      <inkml:brushProperty name="height" value="0.2" units="cm"/>
      <inkml:brushProperty name="color" value="#66CC00"/>
    </inkml:brush>
  </inkml:definitions>
  <inkml:trace contextRef="#ctx0" brushRef="#br0">1604 84 48,'0'0'156,"0"0"4,0 0-33,0 0 19,0 0-22,0 0 38,0 0 35,0 0-58,0 0-51,0 0-53,0 0 7,0 0 4,0 0-12,0 0 6,0 0 20,0 0-34,0 0-6,-56 2 625,-258-8-600,263 3-37,0-2 0,-48-11-8,-22-3 83,-65 4-137,-100 9 208,273 7-148,0-2 0,1 1 0,-1-2 0,0 0 0,0 0 0,-1-2-6,6 2-4,1 1 0,-1 0 0,0 0 0,0 0 0,0 1 0,0 0 0,0 1-1,-1 0 5,-18 0-43,17 0 47,1 0 0,0 1 0,0 1-1,0-1 1,0 1 0,-1 1-4,-24 7-32,23-8 45,-6 1 32,1 0 0,-1-1 0,-17 0-45,11 5-169,22-8 129,0 1 0,0 0-1,0-1 1,0 1 0,0-1 0,0 1-1,0-1 1,0 0 0,-1 0 0,1 1-1,0-1 1,0 0 0,0 0-1,0 0 1,-1 0 0,1 0 0,0 0-1,0 0 1,0-1 0,-1 1 0,1 0-1,0-1 1,-1 1 40,-3-7-911</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21.421"/>
    </inkml:context>
    <inkml:brush xml:id="br0">
      <inkml:brushProperty name="width" value="0.2" units="cm"/>
      <inkml:brushProperty name="height" value="0.2" units="cm"/>
      <inkml:brushProperty name="color" value="#66CC00"/>
    </inkml:brush>
  </inkml:definitions>
  <inkml:trace contextRef="#ctx0" brushRef="#br0">373 52 96,'0'0'185,"0"0"-51,0 0 20,0 0 52,0 0 6,0 0-115,14-17 422,78-18-487,-91 35-43,-1 0 27,0 0 24,0 0 72,0 0 50,0 0-2,0 0-62,-2 0-94,-1 0 0,0 0 0,1 1 0,-1-1 0,1 1 0,-1-1 0,1 1 0,-1 0 0,1 0 0,0 0 0,-1 0 0,1 0 0,0 1 0,0-1 0,0 1 0,0-1 0,-2 3-4,-4 2 10,-125 69 90,50-29-105,-14 14 5,72-48-69,-10 7-56,-12 10 170,46-29-43,1 0-24,0 0 17,0 0-6,0 0 26,-5 9-31,4-6 82,12-1-40,18 0-28,-1 2 0,0 2 0,0 0-1,-1 2 1,1 1 0,13 7 2,19 5-47,-11-3 85,0 3 0,0 3-38,69 28-957,-89-40-121</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27.882"/>
    </inkml:context>
    <inkml:brush xml:id="br0">
      <inkml:brushProperty name="width" value="0.2" units="cm"/>
      <inkml:brushProperty name="height" value="0.2" units="cm"/>
      <inkml:brushProperty name="color" value="#66CC00"/>
    </inkml:brush>
  </inkml:definitions>
  <inkml:trace contextRef="#ctx0" brushRef="#br0">130 1072 664,'0'0'227,"0"0"-50,0 0-102,0 0 38,0 0 57,0 0 26,0 0-66,0 0-19,0 0-8,0 0-5,0 0 12,0 0-64,0 0-4,0 0-17,0 0-29,0 0 29,0 0 4,0 0 37,0 0 54,0 0 6,0 0-44,0 0 36,0 0-70,0-27 14,0-11-29,-1 3-48,1-1 1,2 1-1,2 0 1,1 0-1,5-19 15,4-1 9,-3 1-1,-3-2 0,-1 1 0,-3-1 1,-3-10-9,1 49 3,0 0 1,2 1-1,0 0 1,0 0-1,2 0 1,0 0-1,1 1 1,0 0-1,1 0 1,6-7-4,21-44 23,-32 60-24,0 1 1,1-1-1,0 1 0,0 0 0,1 0 0,-1 0 0,1 1 0,0 0 0,0 0 1,0 0-1,1 0 0,-1 1 0,1 0 0,0 0 0,0 0 0,0 1 0,0 0 1,1 0-1,-1 1 0,1-1 0,0 1 1,25-4-23,0 2 1,0 1-1,28 2 23,-40 0-27,73-4 49,0-5 1,48-11-23,-28 3 0,27 3 0,18 2 34,-33 2-73,7 5 39,280-3 31,-376 10-44,0 2 0,0 1 0,0 1 0,-1 3 0,-1 0 0,31 14 13,-59-20-1,0 0-1,-1 0 0,0 0 1,0 1-1,0 0 1,0 0-1,0 0 0,-1 1 1,0-1-1,0 1 0,0 0 1,-1 1-1,1-1 1,-1 0-1,0 1 0,-1 0 1,1-1-1,-1 1 1,-1 0-1,1 0 0,-1 1 1,1 1 1,2 21 16,-1 0 0,-1 1 1,-1-1-1,-2 9-16,0-4 36,-7 193-34,3 104 40,6-305-66,1 0 0,1 0 1,2 0-1,1 3 24,-4-15 8,0 0 0,-1 0 0,-1 0 0,0 0 0,-2 13-8,1-11 14,0 0 0,1 0 0,1 0 0,1 5-14,1 11-20,-1 0 0,-1 0 0,-4 26 20,1 15 59,6 288-85,-9-266 44,-4 0 0,-12 48-18,12-100-71,6-28 85,-1-1 0,2 1 0,0 1 1,1 3-15,-10 38-33,1-13 90,7-16-99,1-6 41,-1-1-1,-2 0 0,-2 10 2,-16 77 23,20-98-19,3-5-7,-1-1 0,0 0 0,-1 0 0,1 0 0,-1 0 0,1 0 0,-1 0 1,-1 0-1,1 0 0,0-1 0,-1 1 0,0-1 0,0 0 0,0 0 0,0 0 0,0 0 1,0 0-1,-4 1 3,-21 7 18,-1-2 1,-1-1 0,0-1-1,0-2 1,0-1-1,-24 0-18,1 1 5,-32 8-5,53-7-14,0-2 0,0-1 0,-1-2 0,-23-1 14,-33-7 38,-5-5-38,57 7-53,-26 0 90,-1 3 0,-20 3-37,27 0-9,0-2 0,1-2 0,-14-5 9,22 2 35,-1 2 0,-3 2-35,20 2 14,-1-1 1,1-2 0,0-2 0,0-1 0,-25-8-15,11 3 1,0 1-1,-1 2 1,1 3 0,-1 1 0,-1 3 0,-6 1-1,50 0 13,1 0 1,0 0-1,-1-1 1,1 0-1,0 1 1,-1-1-1,1-1 1,0 1-1,0 0 0,0-1 1,0 1-1,0-1 1,0 0-1,0 0 1,1 0-14,-38-40 135,33 32-154,-1 1 0,0 0 0,0 1 0,-6-4 19,7 5 22,0-1 0,1 0 0,-1-1 0,2 0 0,-1 1 0,1-2 0,1 1 0,-1 0 0,2-1 0,-1 0 0,1 0 0,1 0 0,0-3-22,-8-19 61,-3-6-132,8 25 110,0 0 0,1 0 0,1-1 0,0 0 0,0 0 0,2 0 0,-1-5-39,2-22 10,-3 0 1,-1 0 0,-2 0-1,-5-12-10,8 34 31,1-1-1,1 1 1,0-1-1,2 0 1,1-10-31,1-27-11,9-220 25,-11 162-5,-2 84 1,0-1-1,3 0 0,1 1 1,1 0-1,1-2-9,12-71-55,-11 61 138,4 5-172,0-10 144,16 4-26,-23 34-114,1 2 94,-1-1 0,0 0 0,-1 0 0,1 0-1,-2 0 1,1-1 0,-1-4-9,7-62 64,-8 74-176,0 1 0,0-1-1,0 0 1,0 0-1,0 1 1,1-1 0,-1 0-1,0 0 1,1 1 0,-1-1-1,1 0 1,0 1 0,0-1-1,-1 1 1,1-1 0,1 0 112,-1-3-1265</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29.602"/>
    </inkml:context>
    <inkml:brush xml:id="br0">
      <inkml:brushProperty name="width" value="0.2" units="cm"/>
      <inkml:brushProperty name="height" value="0.2" units="cm"/>
      <inkml:brushProperty name="color" value="#66CC00"/>
    </inkml:brush>
  </inkml:definitions>
  <inkml:trace contextRef="#ctx0" brushRef="#br0">11 31 160,'0'0'196,"0"0"-59,0 0-49,0 0 3,0 0-18,-11-15 1873,34 16-1951,-1 2 0,1 0 0,-1 1 0,11 4 5,-7-2 18,1 0 0,-1-2 0,12 0-18,396 3-32,-341-8 74,197-6-82,-261 7 38,68 0 28,0-4 0,10-6-26,87 0-62,33-10 156,-143 13-103,-1 4 0,27 4 9,-17 0-9,-79 2-71,-14-3 60,0 0 0,1 0 0,-1 0-1,0 1 1,0-1 0,0 0 0,1 0-1,-1 0 1,0 0 0,0 0 0,1 0-1,-1 0 1,0 0 0,0 1 0,0-1-1,1 0 1,-1 0 0,0 0 0,0 0 0,0 1-1,0-1 1,0 0 0,1 0 0,-1 1-1,0-1 1,0 0 0,0 0 0,0 0-1,0 1 1,0-1 0,0 0 0,0 0-1,0 1 1,0-1 0,0 0 0,0 0 0,0 1-1,0-1 1,0 0 0,0 0 0,0 1-1,0-1 1,0 0 0,0 0 0,0 1-1,-1-1 1,1 0 0,0 0 0,0 0-1,0 1 1,0-1 0,0 0 0,-1 0-1,1 0 1,0 0 0,0 1 0,0-1 0,-1 0-1,1 0 21,-7 4-1028</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31.093"/>
    </inkml:context>
    <inkml:brush xml:id="br0">
      <inkml:brushProperty name="width" value="0.2" units="cm"/>
      <inkml:brushProperty name="height" value="0.2" units="cm"/>
      <inkml:brushProperty name="color" value="#66CC00"/>
    </inkml:brush>
  </inkml:definitions>
  <inkml:trace contextRef="#ctx0" brushRef="#br0">19 66 224,'0'0'312,"0"0"-73,0 0-32,0 0 59,0 0-30,0 0 10,-3-8-88,0-2-80,1 5 27,1 0-1,0-1 1,0 1-1,0 0 1,0 0-1,1-1 1,0-4-105,0 9 101,0 1-59,0 0-64,0 0 20,0 0-4,0 0 61,0 25-40,-3 30-47,1-34 42,1 0 1,1-1 0,2 13-11,-1-29-4,0-1 0,0 0 1,1 0-1,-1 0 0,1 0 1,0 0-1,-1 0 0,1 0 1,1 0-1,-1-1 0,0 1 1,1-1-1,-1 0 0,1 1 1,0-1-1,-1 0 0,1-1 1,0 1-1,0 0 0,1-1 1,-1 0-1,0 0 0,0 0 1,1 0-1,-1 0 0,0-1 1,3 1 3,14 2-97,0 0 0,0-1 0,0-2 0,1 0 97,-18 0-16,-2 0 12,1 0 0,-1 0 1,0 0-1,0 0 0,1 0 0,-1-1 1,0 1-1,0-1 0,1 1 1,-1-1-1,0 1 0,0-1 0,0 1 1,0-1-1,0 0 0,0 0 0,0 1 1,0-1-1,0 0 0,0 0 1,0 0-1,-1 0 0,1 0 0,0-1 4,11-32 9,-11 30-8,-1 0 1,1 0-1,1 0 0,-1 1 1,0-1-1,1 0 1,0 1-1,0-1 1,0 1-1,0-1 0,3-2-1,-4 5 59,-1 1 15,0 0-22,0 0-31,0 15-13,0 373-704,0-398-78</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31.488"/>
    </inkml:context>
    <inkml:brush xml:id="br0">
      <inkml:brushProperty name="width" value="0.2" units="cm"/>
      <inkml:brushProperty name="height" value="0.2" units="cm"/>
      <inkml:brushProperty name="color" value="#66CC00"/>
    </inkml:brush>
  </inkml:definitions>
  <inkml:trace contextRef="#ctx0" brushRef="#br0">1 10 1624,'0'0'777,"0"0"-409,0 0-336,0 0-8,0 0-24,0 0-24,0 0-432,17-4-233,-4-2-415</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08.999"/>
    </inkml:context>
    <inkml:brush xml:id="br0">
      <inkml:brushProperty name="width" value="0.2" units="cm"/>
      <inkml:brushProperty name="height" value="0.2" units="cm"/>
      <inkml:brushProperty name="color" value="#008C3A"/>
    </inkml:brush>
  </inkml:definitions>
  <inkml:trace contextRef="#ctx0" brushRef="#br0">31 64 288,'0'0'192,"0"0"-100,0 0-39,0 0 11,0 0 45,0 0 31,0 0-2,0 0-42,0 0-2,0 0-5,-31-16 592,52 9-735,0 0-1,0 1 0,0 1 0,2 2 0,7 0 55,24-5-186,-42 5 165,-11 1 25,1 2-1,0-1 1,0 1-1,1-2 1,-2 2-1,2 0 1,-2 0-1,2 0 1,-2 0 0,1 0-1,1 0 1,1 0-4,-6 8 8,1 1 0,-2-1 0,2 0 0,-2 0 1,0 0-1,0 0 0,-4 6-8,-8 29 0,-8 33 60,-2-1 0,-31 66-60,49-119 28,9-16 32,28-18 61,-16 5-105,52-31-28,-43 24-37,-1 1-1,1 1 1,1 2 0,21-7 49,-45 17-18,0 0-1,-2 0 1,2 0-1,0 0 1,0 0 0,0 1-1,0-1 1,0 0-1,0 0 1,0 0 0,0 0-1,-1 0 1,1 0-1,0 0 1,0 2 0,0-2-1,0 0 1,0 0-1,0 0 1,0 0 0,0 0-1,0 2 1,0-2-1,0 0 1,0 0 0,0 0-1,0 0 1,0 1-1,0-1 1,0 0 0,0 0-1,0 0 1,0 0-1,0 0 1,0 2 0,0-2-1,0 0 1,1 0-1,-1 0 1,0 0 0,0 0-1,0 0 1,0 0-1,0 1 1,0-1 0,0 0-1,2 0 1,-2 0-1,0 0 1,0 0 0,0 0-1,0 0 1,0 0-1,0 0 1,1 0 0,-1 0-1,0 0 1,0 0-1,0 0 1,0 0 0,0 0-1,2 0 1,-2 0-1,0 0 19,-16 18-285</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32.151"/>
    </inkml:context>
    <inkml:brush xml:id="br0">
      <inkml:brushProperty name="width" value="0.2" units="cm"/>
      <inkml:brushProperty name="height" value="0.2" units="cm"/>
      <inkml:brushProperty name="color" value="#66CC00"/>
    </inkml:brush>
  </inkml:definitions>
  <inkml:trace contextRef="#ctx0" brushRef="#br0">1 154 480,'111'-60'608,"-108"59"-564,-1 0-1,1-1 0,-1 1 0,0-1 1,1 1-1,-1-1 0,0 0 0,0 0 1,0 0-1,0 0 0,0 0 1,-1 0-1,1-1 0,0 1 0,-1 0 1,0-1-1,0 1 0,0-1 1,1-1-44,8-13 72,-4 12-62,0 1 1,0 0-1,1 1 1,-1-1-1,1 1 1,0 1-1,0-1 0,0 1 1,0 0-1,0 1 1,1 0-1,-1 0 0,0 0 1,1 1-1,-1 0 1,0 1-1,1-1 0,-1 2 1,0-1-1,1 1-10,-6-2 3,0 1-1,0-1 0,1 1 1,-1 0-1,0-1 1,0 1-1,0 0 1,0 0-1,0 1 0,-1-1 1,1 0-1,0 1 1,0-1-1,-1 1 1,1-1-1,-1 1 1,1 0-1,-1 0 0,0-1 1,0 1-1,0 0 1,0 0-1,0 1-2,1 2 14,-1 0 0,0 0 0,0 0 0,0 0 0,-1 0 1,0 0-1,0 1 0,0-1 0,0 0 0,-1 2-14,-3 11 32,0-1 0,0 0 0,-2 0 0,0 0 1,-7 12-33,9-21 18,1 0 0,-1 0 0,0-1 1,-1 0-1,0 0 0,0 0 1,-1 0-1,1-1 0,-1 0 1,-1 0-1,-6 5-18,10-8 20,0 0-1,0 0 1,0 0 0,1 0 0,-1 1 0,1-1-1,0 1 1,-1-1 0,2 1 0,-1 0-1,0 0-19,-5 10 82,10-13-76,-1-1 0,1 0 1,-1 0-1,1 0 0,-1 0 1,1-1-1,-1 1 1,1-1-1,-1 1 0,0-1 1,1 0-1,-1 0 0,1 0-6,24-9-29,0 2-1,0 1 0,0 1 0,1 1 1,0 2-1,0 1 0,21 1 30,-41 0-89,17 1-153,-25 0 201,1 0 0,-1 0 1,1 0-1,-1 0 0,1 1 0,-1-1 1,1 0-1,0 0 0,-1 0 0,1 0 0,-1 1 1,1-1-1,-1 0 0,1 1 0,-1-1 1,0 0-1,1 1 0,-1-1 0,1 0 0,-1 1 1,0-1-1,1 1 0,-1-1 0,0 1 1,1-1-1,-1 1 0,0-1 0,0 1 0,0-1 1,1 1-1,-1-1 0,0 1 0,0-1 1,0 1 40,0 7-822</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32.979"/>
    </inkml:context>
    <inkml:brush xml:id="br0">
      <inkml:brushProperty name="width" value="0.2" units="cm"/>
      <inkml:brushProperty name="height" value="0.2" units="cm"/>
      <inkml:brushProperty name="color" value="#66CC00"/>
    </inkml:brush>
  </inkml:definitions>
  <inkml:trace contextRef="#ctx0" brushRef="#br0">0 37 592,'0'0'540,"0"0"-101,0 0-95,0 0 5,0 0-46,0 0-27,5-21 287,-1 19-736,-1 0 0,1 0 0,0 1 0,0 0 0,0-1 0,0 1 0,0 1 0,0-1 0,3 0 173,1 0-694,-3-1-149</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0.206"/>
    </inkml:context>
    <inkml:brush xml:id="br0">
      <inkml:brushProperty name="width" value="0.2" units="cm"/>
      <inkml:brushProperty name="height" value="0.2" units="cm"/>
      <inkml:brushProperty name="color" value="#66CC00"/>
    </inkml:brush>
  </inkml:definitions>
  <inkml:trace contextRef="#ctx0" brushRef="#br0">18 125 120,'0'0'360,"0"0"-13,0 0-51,0 0-27,0 0-85,0 0-12,55-10 478,-41 3-679,-1-1 0,0 0 0,0-1 0,-1 0 0,0-1 0,0-1 0,6-7 29,-17 17-2,0 1 0,0-1 0,-1 1 0,1-1 0,0 1 0,-1-1 0,1 0 0,0 1-1,-1-1 1,1 0 0,-1 1 0,1-1 0,-1 0 0,1 0 0,-1 1 0,1-1 0,-1 0 0,0 0 0,0 0 0,1 0 0,-1 0-1,0 0 1,0 1 0,0-1 0,0 0 0,0 0 0,0 0 0,0 0 0,0 0 0,-1 0 0,1 0 0,0 0 2,-2 0-3,1 0-1,0 0 1,-1 0 0,1 1 0,-1-1 0,0 0 0,1 1-1,-1-1 1,1 1 0,-1 0 0,0-1 0,1 1 0,-1 0 0,0 0-1,1 0 1,-2 0 3,-4 0 1,-1 1 0,0-1 0,1 1-1,-1 1 1,1-1 0,-1 1 0,1 1-1,-1-1 0,-2 4-4,1 1-1,-1 0 1,1 0-1,1 1 1,0 0-1,0 0 1,-4 6 4,9-11 4,1 0 0,0 0-1,0 1 1,0-1 0,1 0 0,-1 1 0,1-1 0,0 0-1,0 1 1,0 0 0,0-1 0,0 1 0,1 0-1,0-1 1,0 1 0,0 0 0,0-1 0,0 1 0,1 0-1,0-1 1,0 1 0,0 0 0,0-1 0,0 1-1,2 1-3,-1-2-1,0-1-1,0 1 0,1-1 1,-1 0-1,1 0 0,-1 0 1,1-1-1,0 1 0,0-1 0,0 1 1,0-1-1,0 0 0,0 0 1,0 0-1,0-1 0,0 1 1,2 0 1,60 6-19,-58-6 21,109 6-845,-98-7 263</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0.587"/>
    </inkml:context>
    <inkml:brush xml:id="br0">
      <inkml:brushProperty name="width" value="0.2" units="cm"/>
      <inkml:brushProperty name="height" value="0.2" units="cm"/>
      <inkml:brushProperty name="color" value="#66CC00"/>
    </inkml:brush>
  </inkml:definitions>
  <inkml:trace contextRef="#ctx0" brushRef="#br0">5 1 472,'0'0'440,"0"0"-105,0 0-63,0 0-43,0 0-122,0 0-63,-1 8-3,-1 9-26,1-1 0,0 0 0,2 1 0,0-1 0,0 0 0,3 9-15,26 106 180,-7-38-60,-14-51-112,-2-17-17,-2 1 1,-1-1-1,-1 1 1,-1 0 0,-1 0-1,-1 11 9,0-36-36,0 0 0,0 0 0,0 1 0,-1-1 0,1 0 0,0 1 0,0-1 0,-1 0 0,1 0 0,-1 1 0,1-1 0,-1 0 1,0 0-1,1 0 0,-1 0 0,0 0 0,0 0 0,0 0 0,0 0 0,1 0 0,-1 0 0,-1 0 0,1-1 0,0 1 0,0 0 0,0-1 0,0 1 0,0-1 0,-1 1 0,1-1 0,0 1 0,0-1 0,-1 0 0,1 0 0,0 0 0,-1 0 0,1 0 0,0 0 0,-2 0 36,-5 0-732</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0.971"/>
    </inkml:context>
    <inkml:brush xml:id="br0">
      <inkml:brushProperty name="width" value="0.2" units="cm"/>
      <inkml:brushProperty name="height" value="0.2" units="cm"/>
      <inkml:brushProperty name="color" value="#66CC00"/>
    </inkml:brush>
  </inkml:definitions>
  <inkml:trace contextRef="#ctx0" brushRef="#br0">0 215 184,'0'0'313,"0"0"-78,0 0-84,0-20 22,2-62 10,-1 76-154,0 1 0,0-1 1,0 0-1,0 1 0,1-1 1,0 1-1,0 0 0,0 0 0,1 0 1,0 0-1,0 0 0,0 0 1,1 1-1,-1-1 0,1 1 0,0 0 1,0 0-1,1 0 0,-1 1 1,1 0-1,0 0 0,3-2-29,-4 4 8,-1 0-1,0 0 1,0 0-1,1 1 1,-1 0 0,0-1-1,1 1 1,-1 0-1,0 1 1,1-1-1,-1 1 1,0-1 0,1 1-1,-1 0 1,0 0-1,0 1 1,0-1 0,0 1-1,0-1 1,0 1-1,0 0 1,-1 0-1,1 0 1,0 0 0,-1 1-1,0-1 1,0 1-1,0 0 1,0-1 0,2 3-8,-2-2 6,0-1 0,-1 1 1,1-1-1,0 1 1,-1 0-1,1 0 1,-1 0-1,0-1 0,0 1 1,0 1-1,-1-1 1,1 0-1,0 0 1,-1 0-1,0 0 0,0 0 1,0 0-1,0 1 1,-1-1-1,1 0 1,-1 0-1,0 0 0,1 0 1,-2 0-1,1 0 1,0 0-1,0 0 1,-1-1-1,0 1 0,1 0 1,-3 1-7,-6 4-19,0-1 1,-1 0 0,0 0-1,-1-1 1,1 0 0,-1-1-1,0-1 1,-1 0 18,-15 7-961,47-20 343</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2.225"/>
    </inkml:context>
    <inkml:brush xml:id="br0">
      <inkml:brushProperty name="width" value="0.2" units="cm"/>
      <inkml:brushProperty name="height" value="0.2" units="cm"/>
      <inkml:brushProperty name="color" value="#66CC00"/>
    </inkml:brush>
  </inkml:definitions>
  <inkml:trace contextRef="#ctx0" brushRef="#br0">53 272 120,'0'0'245,"0"0"10,0 0-45,0 0-34,0 0-40,0 0 12,15-15-3,45-44-32,-45 38 3,-15 21-111,0 0 0,0-1 1,0 1-1,0 0 0,0-1 0,0 1 0,0 0 1,0-1-1,0 1 0,0 0 0,0-1 0,0 1 0,0 0 1,0 0-1,-1-1 0,1 1 0,0 0 0,0-1 1,0 1-1,0 0 0,-1 0 0,1-1 0,0 1 1,0 0-1,-1 0 0,1 0 0,0-1 0,0 1 1,-1 0-1,1 0 0,0 0 0,-1 0 0,1 0 0,0-1 1,-1 1-6,-29 1 310,26-1-290,0 1-20,0 0-1,1 0 0,-1 0 0,0 0 0,0 1 0,1 0 0,-1 0 0,1 0 0,0 0 0,-1 0 0,1 1 0,0-1 0,0 1 0,0 0 0,1 0 0,-1 0 0,1 0 1,0 1-1,0-1 0,0 0 0,0 1 0,0 0 0,1 0 1,-5 7-2,1 1 0,0 0 0,1 1 0,0-1 0,1 1 0,-1 9 2,4-21 0,-1 0 1,1 1-1,0-1 1,0 0-1,0 0 0,0 1 1,0-1-1,0 0 0,0 1 1,1-1-1,-1 0 1,0 0-1,1 1 0,-1-1 1,1 0-1,-1 0 0,1 0 1,-1 0-1,1 0 1,0 0-1,0 0 0,-1 0 1,1 0-1,0 0 0,1 0-4,0 0 0,-1-1 0,1 1 0,0-1 0,-1 0 0,1 1 0,0-1 0,0 0 0,-1 0 0,1 0 0,0-1 0,0 1 0,-1 0 0,1 0 0,0-1 0,-1 1 0,1-1 0,0 0 0,-1 1 0,1-2 4,4-1 0,-1 0 0,0 0 0,0 0 0,0-1-1,-1 0 1,1 0 0,-1 0 0,0-1 0,0 1 0,0-1-1,-1 0 1,0 0 0,0 0 0,0-1 0,-1 1-1,1-1 1,-1 0 0,-1 1 0,1-1 0,-1 0-1,1-4 1,-2 10 46,0 0 38,0 0-54,0 2-25,-1 0 0,1 0 0,0 0 0,1 0 0,-1 0 0,0 0 0,1 0 0,-1 0 0,1 0 0,-1 0 0,1 0-1,0 0 1,0-1 0,0 1 0,0 0 0,1 1-5,0-1-4,0 1-1,1-1 0,-1 0 1,1 0-1,-1 0 1,1 0-1,0-1 0,-1 1 1,1-1-1,0 0 1,0 1-1,0-1 0,0-1 1,0 1-1,0 0 1,0-1-1,1 1 0,-1-1 1,0 0-1,0 0 1,0 0-1,0-1 0,1 1 1,-1-1-1,0 0 1,0 0-1,2 0 5,1-1-13,0-1-1,0 0 1,-1 0 0,1 0-1,-1-1 1,1 0 0,-1 0-1,0 0 1,0 0 0,-1-1-1,1 0 1,-1 0 0,0 0 13,6-9 47,-1 0 0,-1 0 1,0-1-1,-1 0 0,0 0 1,-1-1-1,-1 0 1,0 0-1,-1 0 0,-1-1 1,-1 1-1,0-1 0,-1 0 1,-1-8-48,-20 45 70,13-11-79,2 0 0,-1 1 0,1 0 0,1 0-1,0 0 1,-3 11 9,6-17-2,0 1-1,1 1 0,0-1 1,0 0-1,0 0 0,0 0 1,1 0-1,-1 0 0,2 0 1,-1-1-1,0 1 0,1 0 1,0 0-1,0-1 1,0 1-1,2 1 3,-2-2-1,0 0 1,1 0-1,0 0 1,0 0 0,0 0-1,0-1 1,1 1-1,0-1 1,-1 0-1,1 0 1,0 0-1,0-1 1,1 1-1,-1-1 1,0 0-1,1-1 1,0 1-1,-1-1 1,1 1-1,0-1 1,0-1-1,-1 1 1,1-1 0,0 0-1,0 0 1,0 0-1,0 0 1,-1-1-1,1 0 1,0 0-1,4-2 1,-9 3 0,1-1-1,0 1 1,0-1-1,-1 1 1,1 0-1,0-1 1,0 1-1,-1 0 1,1 0-1,0 0 1,0-1-1,0 1 1,0 0-1,-1 0 1,1 0-1,0 0 1,0 1 0,0-1-1,-1 0 1,1 0-1,0 0 1,0 1-1,0-1 1,-1 0-1,1 1 1,0-1-1,-1 0 1,1 1-1,0-1 1,-1 1-1,1 0 1,0-1-1,-1 1 1,-10 27-6,9-25 6,-5 8-7,1 1 0,0 0 1,1 0-1,0 0 1,1 1-1,1-1 1,-1 1-1,2 0 1,0-1-1,1 10 7,0-21 2,1 0-1,0-1 0,0 1 1,0 0-1,0-1 1,0 1-1,-1 0 0,1-1 1,0 1-1,0-1 1,0 0-1,1 1 0,-1-1 1,0 0-1,0 0 1,0 1-1,0-1 0,0 0 1,0 0-1,0 0 1,0 0-1,0 0 0,0-1 1,1 1-1,-1 0 1,0-1-1,0 1-1,37-9-52,-17-5 34,-2-1 1,1 0 0,-2-2 0,0 0 0,-2-2 0,0 1 0,12-19 17,-18 23-11,0 0 0,-1-1 0,-1 0 0,0-1 0,-1 0 0,0-4 11,-5 15-3,0 0-1,0-1 1,-1 1-1,0 0 1,0-1-1,-1 1 1,1-1-1,-1 1 1,0-1-1,-1 1 1,1-1-1,-1 1 1,0-1-1,-1 1 1,1 0-1,-1-1 1,0 1-1,0 0 1,-1 0-1,1 1 1,-2-2 3,3 4 2,0 0 0,0 1 1,-1-1-1,1 1 0,0 0 0,-1-1 1,1 1-1,-1 0 0,1 0 0,-1 0 1,0 0-1,1 0 0,-1 0 0,0 1 1,0-1-1,0 1 0,1-1 0,-1 1 1,0-1-1,0 1 0,0 0 0,0 0 1,0 0-1,0 0 0,0 0 0,1 1 1,-1-1-1,0 0 0,0 1 0,0 0 1,0-1-1,1 1 0,-1 0 0,0 0 1,-1 0-3,0 2 2,-1-1 0,0 1 0,1 0 0,-1 0 0,1 0 1,0 1-1,0-1 0,0 1 0,0 0 0,1-1 1,0 1-1,-1 0 0,1 1 0,0 1-2,-1 3 8,0 0 1,0 0-1,1 0 0,1 1 0,-1-1 1,2 1-1,-1-1 0,1 1 1,1-1-1,0 1 0,0-1 0,1 0 1,0 1-1,2 5-8,-2-10 0,0 0 0,1-1-1,-1 1 1,1-1 0,0 1 0,1-1 0,-1 0-1,1 0 1,-1 0 0,1-1 0,0 1 0,0-1-1,1 0 1,-1 0 0,1-1 0,0 1 0,-1-1 0,1 0-1,0 0 1,0-1 0,0 1 0,0-1 0,1 0-1,-1-1 1,0 1 0,0-1 0,1 0 0,7 1-194,-1-1 1,0-1 0,1 0-1,11-2 194,0-6-988</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4.281"/>
    </inkml:context>
    <inkml:brush xml:id="br0">
      <inkml:brushProperty name="width" value="0.2" units="cm"/>
      <inkml:brushProperty name="height" value="0.2" units="cm"/>
      <inkml:brushProperty name="color" value="#66CC00"/>
    </inkml:brush>
  </inkml:definitions>
  <inkml:trace contextRef="#ctx0" brushRef="#br0">1 0 304,'0'0'487,"0"0"-111,0 0-75,0 0-67,0 0-66,0 0-68,0 6-38,2 19 6,1 0 0,1-1-1,1 0 1,8 22-68,3 19 38,-5-22-30,-4-17 3,-2 1 0,0 0 0,-2 0 0,0 10-11,-3-36 17,0-1 10,0 0-11,0-8-142,0 0 1,-1 0 0,0 0 0,0 1-1,-1-1 1,0 0 0,0 1 0,-1-1-1,0 1 1,-3-5 125,-3-11-528,0-1 8</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4.800"/>
    </inkml:context>
    <inkml:brush xml:id="br0">
      <inkml:brushProperty name="width" value="0.2" units="cm"/>
      <inkml:brushProperty name="height" value="0.2" units="cm"/>
      <inkml:brushProperty name="color" value="#66CC00"/>
    </inkml:brush>
  </inkml:definitions>
  <inkml:trace contextRef="#ctx0" brushRef="#br0">22 252 56,'0'0'241,"0"0"38,0 0 8,0 0-10,0 0-25,-3-18-53,-4-8-144,4 14-18,0 0 0,1-1 0,0 0 0,1 0 0,1 0 0,0-7-37,1 16 7,0 0-1,0 0 0,0 1 0,1-1 1,-1 0-1,1 1 0,0-1 1,0 1-1,0-1 0,1 1 0,-1 0 1,1 0-1,0 0 0,0 0 0,0 0 1,0 1-1,0-1 0,1 1-6,9-7 6,0 0 0,0 1 0,0 0-1,5 0-5,-17 7 1,0 0 1,1 0-1,-1 1 0,1-1 0,-1 0 0,1 1 0,-1-1 0,1 1 0,-1-1 0,1 1 0,0 0 0,-1 0 0,1 0 0,-1-1 0,1 2 0,0-1 0,-1 0 0,1 0 0,0 0 0,-1 1 0,1-1 0,-1 1 0,1-1 1,-1 1-1,1 0 0,-1 0 0,1 0 0,-1-1 0,0 1 0,1 1 0,-1-1 0,0 0 0,0 0 0,0 0 0,0 0 0,0 1 0,0-1 0,0 1 0,0-1 0,-1 0 0,1 1 0,0 0 0,-1-1 0,0 1 0,1-1 1,-1 2-2,3 10 34,-1 0 0,-1 0 1,0 0-1,-1 0 1,-1 10-35,0-3 10,1-12-6,-1 1 0,0-1 1,0 0-1,-1 0 0,0 0 0,0-1 0,-1 1 0,0 0 0,-1-1 1,1 1-1,-1-1 0,-1 0 0,1 0 0,-1 0 0,-1-1 1,1 0-1,-1 0 0,-5 4-4,11-9 2,-1-1 0,1 0 1,-1 1-1,1-1 0,0 0 0,-1 0 1,1 1-1,-1-1 0,1 0 0,-1 0 1,1 0-1,-1 0 0,1 0 0,-1 0 0,1 0 1,-1 1-1,1-1 0,-1-1 0,1 1 1,-1 0-1,1 0 0,-1 0 0,1 0 1,-1 0-1,1 0 0,0 0 0,-1-1 1,1 1-1,-1 0 0,1 0 0,-1-1 1,1 1-1,0 0 0,-1-1 0,1 1 1,0 0-1,-1-1 0,1 1-2,0-1 1,0 1-1,0 0 1,0-1 0,0 1-1,0-1 1,0 1 0,0 0 0,0-1-1,0 1 1,0 0 0,1-1-1,-1 1 1,0-1 0,0 1-1,0 0 1,1-1 0,-1 1-1,0 0 1,0 0 0,1-1-1,-1 1 1,0 0 0,0-1-1,1 1 1,-1 0 0,0 0 0,1 0-1,-1-1 1,1 1 0,-1 0-1,0 0 1,1 0 0,-1 0-1,0 0 1,1 0 0,-1 0-1,1 0 1,-1 0 0,0 0-1,1 0 1,-1 0 0,1 0-1,-1 0 1,0 0 0,1 0 0,-1 0-1,1 0 0,18 2-5,1 1 0,-1 0 0,0 1-1,0 1 1,-1 1 0,1 1 0,-1 0-1,-1 1 1,3 3 5,7 1 11,-21-9-84,-2 0 0,1 0 1,0 0-1,0 1 0,-1-1 0,0 1 0,0 0 0,1 1 73,-1 0-298,5 3-452</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5.214"/>
    </inkml:context>
    <inkml:brush xml:id="br0">
      <inkml:brushProperty name="width" value="0.2" units="cm"/>
      <inkml:brushProperty name="height" value="0.2" units="cm"/>
      <inkml:brushProperty name="color" value="#66CC00"/>
    </inkml:brush>
  </inkml:definitions>
  <inkml:trace contextRef="#ctx0" brushRef="#br0">1 180 936,'0'0'444,"0"0"-148,0 0-181,0 0-75,0 0-23,0 0-34,20-15-32,110-74-331,-129 89 373,0-1 1,0 0 0,0 0 0,0 1 0,-1-1-1,1 0 1,0 0 0,0 0 0,0 0 0,-1 0 0,1 0-1,-1 0 1,1 0 0,-1 0 0,1-1 0,-1 1-1,1 0 1,-1 0 0,0 0 0,0-1 0,0 1-1,0 0 1,1 0 0,-2 0 0,1-1 0,0 1-1,0 0 1,0 0 0,-1 0 0,1-1 0,0 1-1,-1 0 1,1 0 0,-1 0 0,1 0 0,-2-1 6,1-1 0,-1 1-1,0 0 1,0-1 0,0 1 0,0 0 0,0 0-1,0 0 1,0 1 0,-1-1 0,1 0 0,-1 1-1,1-1 1,-3 0 0,3 1 13,-1 0-1,0 0 0,1 0 0,-1 0 1,1 0-1,-1 1 0,0-1 0,0 1 1,1 0-1,-1-1 0,0 1 1,0 1-1,0-1 0,1 0 0,-1 1 1,0-1-1,1 1 0,-1 0 0,0 0 1,1 0-1,-1 0 0,1 0 0,-1 0 1,1 1-1,0 0 0,-1-1 1,1 1-1,0 0 0,0 0 0,0 0 1,1 0-1,-1 0 0,0 0 0,1 1 1,-1-1-1,1 1 0,0-1 1,0 1-1,0-1 0,0 1 0,0 0 1,1-1-1,-1 2-12,-2 13 76,1 0 1,0 0 0,1 1-1,1-2 1,0 2-1,2 5-76,-1-21 5,-1 1 1,0 0-1,1 0 0,-1 0 1,1-1-1,0 1 0,0 0 1,0-1-1,0 1 0,0 0 0,1-1 1,-1 0-1,1 1 0,0-1 1,0 0-1,0 0 0,0 0 0,0 0 1,0 0-1,0 0 0,2 1-5,1-1 4,1 1-1,-1-1 1,0 0-1,0-1 0,1 1 1,-1-1-1,1 0 1,0 0-1,-1-1 0,1 1 1,1-1-4,6-1-77,1 0 0,-1 0 1,0-1-1,0-1 0,0 0 1,0-1-1,0 0 0,0-1 1,9-6 76,21-15-480,-10 0-126</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5.566"/>
    </inkml:context>
    <inkml:brush xml:id="br0">
      <inkml:brushProperty name="width" value="0.2" units="cm"/>
      <inkml:brushProperty name="height" value="0.2" units="cm"/>
      <inkml:brushProperty name="color" value="#66CC00"/>
    </inkml:brush>
  </inkml:definitions>
  <inkml:trace contextRef="#ctx0" brushRef="#br0">0 1 16,'0'0'473,"0"0"-87,0 0-139,0 0-78,0 0-89,2 10 4,17 91 502,18 44-586,-11-45 250,10 83-250,-22-88-152,-16-95-87,-5-5-221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09.411"/>
    </inkml:context>
    <inkml:brush xml:id="br0">
      <inkml:brushProperty name="width" value="0.2" units="cm"/>
      <inkml:brushProperty name="height" value="0.2" units="cm"/>
      <inkml:brushProperty name="color" value="#008C3A"/>
    </inkml:brush>
  </inkml:definitions>
  <inkml:trace contextRef="#ctx0" brushRef="#br0">0 122 832,'0'0'296,"0"0"-216,0 0-16,0 0 16,0 0 40,0 0-56,0 0-16,37-19 8,-13 9-24,2-4-24,2 5 24,-4 1-64,3-2 32,-3 2-72,13-8-160,-9 2-152,4 0-504</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5.934"/>
    </inkml:context>
    <inkml:brush xml:id="br0">
      <inkml:brushProperty name="width" value="0.2" units="cm"/>
      <inkml:brushProperty name="height" value="0.2" units="cm"/>
      <inkml:brushProperty name="color" value="#66CC00"/>
    </inkml:brush>
  </inkml:definitions>
  <inkml:trace contextRef="#ctx0" brushRef="#br0">0 167 304,'0'0'259,"0"0"-83,4-16-24,17-58-33,-19 70-99,0-1-1,1 1 1,-1-1 0,1 1 0,0 0 0,0 0 0,0 0 0,1 1 0,-1-1 0,1 1 0,0 0 0,0 0 0,0 0 0,0 0 0,1 1 0,-1-1 0,1 1 0,-1 0 0,2 1-20,0-2 28,1 1 0,0 1-1,0-1 1,-1 1 0,1 0 0,0 1 0,0-1 0,0 2-1,0-1 1,0 1 0,5 1-28,-9-1 9,0 0 0,0 1 0,-1 0 0,1-1 0,0 1 0,-1 0-1,0 1 1,1-1 0,-1 0 0,0 0 0,0 1 0,0 0 0,0-1 0,-1 1 0,1 0 0,-1 0 0,0 0-1,0 0 1,0 0 0,0 0 0,0 0 0,0 0 0,-1 0 0,0 0 0,1 0 0,-1 1-9,1 7 25,0 0 1,-1 0-1,0 0 1,-1 0 0,0 1-1,-1-1 1,-1 0-26,0-1 21,-1 1-1,0-1 1,-1 0 0,0-1 0,-1 1 0,0-1 0,-5 6-21,7-9 3,0-1 0,0 0 0,-1-1 1,1 1-1,-1-1 0,0 0 0,-1 0 1,1 0-1,0-1 0,-1 0 0,0 0 1,0 0-1,-4 1-3,4-6-702,6-9-322</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6.643"/>
    </inkml:context>
    <inkml:brush xml:id="br0">
      <inkml:brushProperty name="width" value="0.2" units="cm"/>
      <inkml:brushProperty name="height" value="0.2" units="cm"/>
      <inkml:brushProperty name="color" value="#66CC00"/>
    </inkml:brush>
  </inkml:definitions>
  <inkml:trace contextRef="#ctx0" brushRef="#br0">18 137 624,'0'0'316,"0"0"-110,0 0-128,0 0 37,0 0 36,2 19 19,6 60-72,-7-75-91,0-1 1,0 0-1,0 0 1,0 1-1,1-1 0,-1 0 1,1 0-1,0-1 1,0 1-1,0 0 1,0-1-1,0 1 1,1-1-1,-1 1 1,1-1-1,-1 0 0,1 0 1,0 0-1,0-1 1,0 1-1,0-1 1,0 1-1,0-1 1,0 0-1,1 0 1,-1 0-1,0-1 0,1 1-7,6 0 25,1 0 0,-1 0-1,1-1 1,0 0 0,-1-1-1,1-1 1,-1 1-25,-8 1 5,0-1-1,-1 1 1,1 0-1,-1 0 1,1-1-1,0 1 1,-1-1 0,1 0-1,-1 1 1,1-1-1,-1 0 1,0 0-1,1 0 1,-1 0 0,0 0-1,0 0 1,0 0-1,1-1 1,-1 1-1,0 0 1,-1 0-1,1-1 1,0 1 0,0-1-1,0 0-4,-1 0 4,0 1 1,0 0-1,0-1 1,0 1-1,0 0 0,-1-1 1,1 1-1,0 0 0,-1-1 1,1 1-1,-1 0 0,1 0 1,-1-1-1,0 1 0,1 0 1,-1 0-1,0 0 0,0 0 1,0 0-1,0 0 0,0 0 1,0 0-1,0 0 0,0 0 1,0 1-1,0-1 0,-1 0 1,1 1-1,-1-1-4,-6-3 11,-6-5 2,-1 1 0,0 1 0,0 0 0,0 1 0,-1 1-1,0 1 1,0 0 0,0 0 0,-3 2-13,19 2-25,-1 0 0,0 0 0,0 1-1,0-1 1,0 1 0,0-1 0,1 1 0,-1-1 0,0 1 0,0-1 0,1 1 0,-1 0-1,0-1 1,1 1 0,-1 0 0,0-1 0,1 1 0,-1 0 0,1 0 0,0 0-1,-1 0 1,1 0 0,0-1 0,-1 1 0,1 0 0,0 0 0,0 0 0,0 0 0,0 0-1,0 0 1,0 0 25,-2 34-718,2-31 627,0-3 137,0-1 113,0 0 89,-9-10 465,9 6-698,0 0 0,0 1-1,0-1 1,1 0-1,-1 0 1,1 1 0,0-1-1,0 0 1,0 1-1,0-1 1,1 1-1,0-1 1,-1 1 0,1 0-1,1-1 1,-1 1-1,0 0 1,1 1 0,-1-1-1,1 0 1,0 1-1,0-1 1,0 1-1,0 0 1,0 0 0,3-1-15,1-2 18,138-102 7,-144 106-26,-1 1 0,1 0-1,0-1 1,-1 1 0,1 0-1,-1-1 1,1 1 0,-1-1-1,1 1 1,-1-1 0,1 1-1,-1-1 1,1 1 0,-1-1-1,1 0 1,-1 1 0,0-1-1,1 0 1,-1 1 0,0-1-1,0 0 1,0 1 0,1-1-1,-1 0 1,0 1 0,0-1 0,0 0-1,0 0 1,0 1 0,0-1-1,0 0 1,-1 1 0,1-1-1,0 0 1,0 0 0,0 1-1,-1-1 1,1 0 0,0 1-1,-1-1 1,1 1 0,-1-1-1,1 0 1,-1 1 0,1-1-1,-1 1 1,1-1 0,-1 1-1,1 0 1,-1-1 0,1 1-1,-1-1 1,0 1 0,1 0-1,-1 0 1,0-1 0,1 1 0,-1 0-1,0 0 1,0 0 0,1 0-1,-1 0 1,0 0 1,-1-1 3,1 1 0,0 0 0,0 0-1,-1 0 1,1 0 0,0 0 0,0 0 0,-1 0 0,1 0 0,0 1-1,0-1 1,0 0 0,-1 1 0,1-1 0,0 1 0,0-1 0,0 1 0,0 0-1,0-1 1,0 1 0,0 0 0,0 0 0,0 0 0,0 0 0,0 0 0,1 0-1,-1 0 1,0 0 0,1 0 0,-1 0 0,1 0 0,-1 0 0,1 1 0,-1-1-1,1 0 1,0 0 0,0 0 0,-1 1 0,1-1 0,0 0 0,0 0 0,0 1-3,1 0-7,-1 1 1,1-1-1,0 1 1,0-1 0,0 1-1,0-1 1,0 0-1,1 1 1,-1-1 0,0 0-1,1 0 1,0 0 0,0 0-1,-1-1 1,1 1-1,0 0 1,0-1 0,1 1-1,-1-1 1,0 0-1,0 1 1,2-1 6,27 25 41,-23-15-39,-1 1 1,0 0-1,-1 1 1,0 0-1,-1 0 1,-1 0-1,0 1-2,14 36-35,-17-49 35,0 1-1,0 0 0,0-1 1,1 1-1,-1-1 0,1 0 1,-1 1-1,1-1 0,-1 0 1,1 0-1,-1 0 0,1 0 1,0 0-1,0 0 0,0-1 1,-1 1-1,1-1 0,0 1 1,0-1-1,0 0 0,0 1 1,0-1-1,0 0 0,0 0 1,0 0-1,0-1 0,0 1 1,-1 0-1,1-1 1,0 1-1,0-1 0,0 0 1,1 0 0,4-1-70,0-1 1,0 0 0,-1 0-1,1 0 1,-1 0 0,0-1-1,0 0 1,5-5 69,-6 5-128,-1-1 0,1 0 0,-1 0 1,0 0-1,0-1 0,-1 0 0,0 1 0,1-3 128,6-22-740</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9:17.035"/>
    </inkml:context>
    <inkml:brush xml:id="br0">
      <inkml:brushProperty name="width" value="0.2" units="cm"/>
      <inkml:brushProperty name="height" value="0.2" units="cm"/>
      <inkml:brushProperty name="color" value="#66CC00"/>
    </inkml:brush>
  </inkml:definitions>
  <inkml:trace contextRef="#ctx0" brushRef="#br0">26 101 288,'0'0'440,"0"0"-48,0 0-96,0 0 56,-26-100-136,26 100-56,0 0-112,0 9 32,0 20 25,5 14-33,12 15 56,4 8-128,-4 3 0,1-1 16,12 11-32,-13-19-249,-4-15-399</inkml:trace>
  <inkml:trace contextRef="#ctx0" brushRef="#br0" timeOffset="1">159 115 208,'0'0'96,"0"0"-96,134-47-144</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36.394"/>
    </inkml:context>
    <inkml:brush xml:id="br0">
      <inkml:brushProperty name="width" value="0.2" units="cm"/>
      <inkml:brushProperty name="height" value="0.2" units="cm"/>
      <inkml:brushProperty name="color" value="#66CC00"/>
    </inkml:brush>
  </inkml:definitions>
  <inkml:trace contextRef="#ctx0" brushRef="#br0">749 634 16,'0'0'71,"0"0"94,0 0 16,-4 0-95,-11-3 338,11 1 428,14 1-595,-10 1-267,134-1 44,131 3-43,-25 3 45,-19-1-60,-139 1 47,158 5-25,-122-7-4,-1 4 0,53 13 6,-163-19-2,-1 1 0,1 0 0,-1 1 0,0 0 0,0 0-1,0 0 1,0 1 0,-1 0 0,1 0 0,-1 0 0,0 1 0,0-1-1,0 1 1,2 4 2,4 4-11,-2 0-1,1 1 1,-1 0-1,-1 1 0,3 9 12,-7-11-5,-1 1-1,0-1 1,-1 1-1,-1 0 1,0 0-1,-1 0 1,0 0-1,-3 14 6,1 19 11,2 18 5,2-12 0,-3 0 0,-2 0-1,-2 0 1,-5 13-16,-10 41 47,12-57-60,-2 0 0,-12 30 13,18-62 13,0 1 1,1-1-1,0 0 1,2 1-1,0 9-13,1-7-3,-2 0 0,0 0-1,-5 17 4,-30 95 55,26-65 3,8-36-28,-3 13-43,2-1 1,1 19 12,2-51 4,0-1 1,-1 1 0,0-1-1,-1 1 1,0-1-1,-2 2-4,1-2 4,0 0 0,2 0 1,-1 0-1,1 0 0,1 0 0,0 2-4,-10 27 30,0-4-11,7 55 43,-27-83 0,-14 4-42,-1-1-1,-1-2 0,0-3 1,-9 0-20,-163 4 44,56-4-16,9-2-5,1-6 0,-30-10-23,113 7 35,-229-22-32,182 17 29,1 5 0,-4 5-32,62 0-2,-103 10 293,160-10-258,1 0 7,0 0 4,0 0 6,0 0 0,0 0 42,0 0-30,0 0 4,-18-10-52,13 4-4,0-1 0,0 1 0,0 0 0,-1 0 0,0 1 0,0-1 1,0 1-1,-1 1 0,-1-1-10,-21-18 22,26 20-19,0-1-1,1 1 1,-1-1 0,1 0-1,0 0 1,0 0 0,0 0-1,0 0 1,1 0 0,0 0-1,0 0 1,0-1 0,0 0-3,-6-64 35,5 45 40,-4-34-126,-4-56 102,4-32-51,12 5 95,15-79-95,-2 33 91,-14 123-110,-5 34 5,2 0 0,2 1 0,0-1 0,2 1-1,8-23 15,0 13 16,-1-1 0,-3 0 1,-1-1-1,2-25-16,-6 34-2,2 1 1,8-28 1,11-48-12,-17 67-38,-6 31 77,-1-1 1,0 1-1,0-1 0,-1 0 1,0-4-28,3-27 20,-4 41 14,8-39-136,-5 28 95,0-1 0,0 0 1,-1 1-1,-1-1 0,0-12 7,2-41-23,8-42 23,-3-9 29,-7 107-13,0 0 0,0 0 1,1 0-1,0 1 1,2-4-17,6-43-50,-10 55 42,0 0 56,0 0-12,0 0 6,0 0-79,0 0 25,0 0-32,0 0-4,0 0 45,0 0 51,4-2-80,1 1 0,-2-1 0,1 0 0,0 1 0,0-2 0,0 1-1,-1 0 1,1-2 32,14-7-47,23-5 50,0 1-1,0 2 1,2 2-1,-1 2 1,1 1-1,0 3 0,38 0-2,375 2 11,-229 5-54,-199 0 10,-1 1 0,19 4 33,-18-2 32,0-2 0,20 1-32,57-1-127,47 11 127,163 19-159,-287-27 124,-1 2-1,1 0 0,6 5 36,3 0-30,-33-10 12,0 0-1,-1 0 1,1 0 0,0 1-1,-1-1 1,0 1 0,0 0 0,0 0-1,0 0 1,-1 1 0,2 2 18,12 18-6,-11-18 4,-1 0 0,-1 0-1,1 1 1,-1-1 0,-1 1-1,1 0 1,-1 0 0,-1 0 0,1 0-1,-1 0 1,-1 2 2,5 18 60,16 80-64,-19-99-5,-1-1 1,0 1-1,0-1 1,-1 1-1,-1 6 9,1-7 9,-1 0-1,2 0 1,-1 0 0,1 0 0,0 0-1,2 4-8,-1-1 2,-1 0-1,0 0 1,0 1-1,-1-1 0,0 1 1,-2 9-2,-1 18-66,2 30 55,-1-44-156,1 1 0,1-1 1,1 1-1,1-1 1,2 1-1,0-1 0,6 16 167,-5-25-924</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37.459"/>
    </inkml:context>
    <inkml:brush xml:id="br0">
      <inkml:brushProperty name="width" value="0.2" units="cm"/>
      <inkml:brushProperty name="height" value="0.2" units="cm"/>
      <inkml:brushProperty name="color" value="#66CC00"/>
    </inkml:brush>
  </inkml:definitions>
  <inkml:trace contextRef="#ctx0" brushRef="#br0">96 70 0,'0'0'17,"0"0"9,0 0 20,0 0 37,0 0-11,-6-3-1,-2-1 39,0 0 1,-1 1-1,0 0 1,0 0-1,0 1 1,-7-1-111,-5-1 304,41 5-142,0 0 0,0-1 0,19-2-162,17 0 2,7 2-11,0-3 0,0-3 0,11-4 9,66-8-1143,-113 16 575</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42.299"/>
    </inkml:context>
    <inkml:brush xml:id="br0">
      <inkml:brushProperty name="width" value="0.2" units="cm"/>
      <inkml:brushProperty name="height" value="0.2" units="cm"/>
      <inkml:brushProperty name="color" value="#66CC00"/>
    </inkml:brush>
  </inkml:definitions>
  <inkml:trace contextRef="#ctx0" brushRef="#br0">1012 120 144,'0'0'139,"0"0"-65,0 0-46,0 0 24,0 0-1,0 0-3,-1-4-8,-2-8-53,-5 8-252,8 4 279,-1 0 1,1 0-1,0 0 0,-1 0 0,1 0 1,0 0-1,0 0 0,-1 0 0,1 0 1,0 0-1,-1 0 0,1 0 1,0 0-1,-1 0 0,1 0 0,0 0 1,0 0-1,-1 0 0,1-1 1,0 1-1,-1 0 0,1 0 0,0 0 1,0-1-1,-1 1 0,1 0 0,0 0 1,0-1-1,0 1 0,0 0 1,-1 0-1,1-1 0,0 1 0,0 0 1,0 0-1,0-1 0,0 1 1,0 0-1,0-1-14,-1-4 59,1-1 0,0 0-1,0 0 1,0 1 0,1-1 0,0 0 0,0 1 0,0-1 0,1 1-1,0-1 1,0 1 0,0 0 0,1 0 0,0 0 0,0-1-59,3 0 469,-6 12 378,0 14-754,10 44-102,-3 0 0,-3 1-1,-3 0 1,-4 30 9,1 21 44,0-93-51,0-1 0,-1 0-1,-6 17 8,5-18-13,0 1-1,1 0 0,-1 17 14,3 2 29,-8 41-29,3-41 4,3 0 1,1 0-5,1-3-11,-2 0 0,-1-1 1,-9 36 10,5 48-40,5-97 58,2 1-1,0 0 1,2 2-18,0-10 1,-1 0 0,0 0-1,-1 0 1,-1 0 0,0 0 0,-2-1-1,-2 10 0,0-6-9,2-1 0,0 1 0,1 0 0,1 0 0,1 6 9,-4 33 63,-3-3-98,-1 4 6,3 0 1,2 18 28,-5 64-144,9-141 133,0-1 38,0 0 29,0 0-32,0 0-32,0 0 10,0 0-31,0 0 29,0 0-21,0 0 25,0 0 25,0 0 12,0 0-6,0 0-62,0 0 15,0 0-17,0 0 21,0 0-8,0 0 35,-212-9 23,141 5-88,-5 0 79,-67-4 54,-38-12-87,-3-9 12,184 29-45,0 0 1,-1 0-1,1 0 1,0-1-1,-1 1 1,1 0-1,0 0 1,-1 0-1,1 0 1,0-1-1,0 1 1,-1 0-1,1 0 1,0-1-1,0 1 1,-1 0-1,1 0 1,0-1-1,0 1 1,0 0-1,0-1 1,-1 1-1,1 0 1,0-1-1,0 1 1,0 0-1,0-1 1,0 1-1,0 0 1,0-1 0,0 1-1,0 0 1,0-1-1,0 1 1,0 0-1,0-1 1,0 1-1,0-1 33,0-2-56,0-6-722</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43.564"/>
    </inkml:context>
    <inkml:brush xml:id="br0">
      <inkml:brushProperty name="width" value="0.2" units="cm"/>
      <inkml:brushProperty name="height" value="0.2" units="cm"/>
      <inkml:brushProperty name="color" value="#66CC00"/>
    </inkml:brush>
  </inkml:definitions>
  <inkml:trace contextRef="#ctx0" brushRef="#br0">384 37 128,'0'0'256,"0"0"-132,0 0-48,0 0 28,0 0 120,0 0-16,5-6-69,15-18-20,-15 18-45,-5 6 21,0 0-32,0 0 11,0 0-36,0 0 2,0 0 33,0 0-5,0 0 8,0 0-52,0 1-19,-1 1 1,1-1-1,0 1 0,-1-1 1,1 1-1,-1-1 0,1 1 1,-1-1-1,1 0 0,-1 1 1,0-1-1,0 0 0,0 0 1,-1 2-6,-17 14 51,-1-1-1,-1 0 1,0-1 0,-1-2 0,0 0-1,-1-1 1,-3-1-51,-61 36 77,55-30-79,18-10-19,1 1 0,1 0-1,-1 0 1,-1 4 21,-21 44-435,34-56 434,0 1 0,1 0 0,-1 0 0,0 0 0,0 0 0,1 0 0,-1 0 0,1 0 0,-1 0-1,1 0 1,-1 0 0,1 0 0,-1 0 0,1 0 0,0 1 0,0-1 0,0 0 0,0 0 0,0 0-1,0 1 1,0-1 0,0 0 0,0 0 0,0 0 0,0 0 0,1 0 0,-1 1 0,1-1 0,-1 0-1,1 0 1,-1 0 0,1 0 0,-1 0 0,1 0 0,0 0 0,0 0 0,0 0 1,39 36 60,-23-23-76,57 55 50,-36-36 5,-2 3 0,27 33-39,-44-48-2,0 0 0,19 14 2,-33-30-13,-4-5-24,0 1 0,0 0 0,0 0 0,-1-1 0,1 1 0,0 0 0,0-1 0,0 1 0,0-1 0,0 1 0,0-1 0,0 1 0,1-1 0,-1 0-1,0 1 1,0-1 0,0 0 0,0 0 0,0 0 0,0 0 0,1 0 0,-1 0 0,0 0 37,0 0-707</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45.635"/>
    </inkml:context>
    <inkml:brush xml:id="br0">
      <inkml:brushProperty name="width" value="0.2" units="cm"/>
      <inkml:brushProperty name="height" value="0.2" units="cm"/>
      <inkml:brushProperty name="color" value="#66CC00"/>
    </inkml:brush>
  </inkml:definitions>
  <inkml:trace contextRef="#ctx0" brushRef="#br0">72 66 120,'0'0'165,"0"0"-10,0 0-15,0 0-59,0 0-53,0 0-6,3-6-9,15-30 3,-16 34 3,-1 0 32,0 0 0,0 1 0,0 0-1,0-1 1,0 1 0,0 0-1,0-1 1,1 1 0,-1 0 0,0 0-1,1 0 1,-1 0 0,1 0-1,-1 1 1,1-1 0,0 0 0,-1 1-1,1-1 1,0 1 0,0-1-51,-18 29 172,-88 98 0,103-121-176,0 1-1,0-1 1,1 0 0,-1 0 0,1 1 0,0-1-1,1 0 1,-1 0 0,2 3 4,-1 8-5,-1-15 10,0-1 10,0 0 21,0 0-20,18 0-64,144 0-21,-162 0 33,0 0 26,0 0-62,0 0-181,0 0-159,0 0-275</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46.179"/>
    </inkml:context>
    <inkml:brush xml:id="br0">
      <inkml:brushProperty name="width" value="0.2" units="cm"/>
      <inkml:brushProperty name="height" value="0.2" units="cm"/>
      <inkml:brushProperty name="color" value="#66CC00"/>
    </inkml:brush>
  </inkml:definitions>
  <inkml:trace contextRef="#ctx0" brushRef="#br0">5 16 0,'0'0'147,"0"0"10,0 0 18,0 0 39,0 0-65,0 0-53,12-15 822,-11 15-898,-1 0 11,0 0-14,0 0 10,0 0-3,0 0-5,-1 3-13,0 1 1,1 0-1,-1 0 1,1-1-1,0 1 0,0 0 1,0 0-1,1 0 1,-1 0-7,1 12 24,-6 62 143,-6 167-172,11-245-153,0 0-172,4 0-685,0 0 280</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46.515"/>
    </inkml:context>
    <inkml:brush xml:id="br0">
      <inkml:brushProperty name="width" value="0.2" units="cm"/>
      <inkml:brushProperty name="height" value="0.2" units="cm"/>
      <inkml:brushProperty name="color" value="#66CC00"/>
    </inkml:brush>
  </inkml:definitions>
  <inkml:trace contextRef="#ctx0" brushRef="#br0">1 36 296,'0'0'520,"0"0"-184,0 0-200,0 0-8,0 0 48,0 0 40,0 0-112,34-28-48,-25 25-16,-9-1-8,4 4-64,-4 0 40,0 0-40,0 0-104,0 0-120,0 11 24,-4-1-208,4-6-424</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09.905"/>
    </inkml:context>
    <inkml:brush xml:id="br0">
      <inkml:brushProperty name="width" value="0.2" units="cm"/>
      <inkml:brushProperty name="height" value="0.2" units="cm"/>
      <inkml:brushProperty name="color" value="#008C3A"/>
    </inkml:brush>
  </inkml:definitions>
  <inkml:trace contextRef="#ctx0" brushRef="#br0">62 126 344,'0'0'651,"0"0"-444,0 0-146,0 0-38,0 0 25,0 0 50,28-10 44,-23 9-147,5-4 4,-1 0 1,0-1 0,0 1 0,-1-1 0,2-2 0,-8 8-12,-1-2 1,-1 2 0,1-1-1,1 1 1,-1-2 0,-1 1-1,2 1 1,-1-2 0,-1 1-1,1-1 1,-1 2 0,2-2-1,-2 1 1,1-1 0,-1 1-1,2-1 1,-2 1 0,0-1 0,0 2-1,1-2 1,-1 1 0,0-1-1,0 1 1,0-1 0,0 0-1,0 1 1,0-1 0,0 1-1,0-1 1,-1 1 0,1-1-1,0 0 1,-2 1 0,2-1-1,0 2 1,-1-1 0,1-1-1,-2 0 1,2 1 0,-1 1 0,0-2-1,-1 1 12,-1-2-8,1-1-1,-1 3 0,0-2 1,-1 1-1,1 0 1,0 1-1,-1-1 1,1 1-1,-1-1 0,1 2 1,-1-1-1,1 1 1,-1-2-1,1 2 0,-4 0 9,4 0-4,0 0 0,2 0 0,-2 0-1,0 0 1,2 0 0,-2 0 0,2 2-1,-2-2 1,0 0 0,2 1 0,-2 1-1,1-2 1,0 1 0,0 1 0,-1-1-1,2-1 1,0 2 0,-2 0 0,1 1-1,1-2 1,-1 1 0,1 0 0,-2 2 4,-14 31 141,13-27-102,0 0-1,0 0 1,1 0-1,-1 0 0,1 0 1,1 1-1,0-1 1,0 1-1,1-1 0,-1 2 1,1-2-1,1 4-38,0-4 19,0 0 0,0 2-1,0-2 1,1-1 0,1 1-1,-1 0 1,1 0-1,-1 0 1,2 0 0,1 1-19,-3-4 8,2-2-1,0 1 1,-1-1 0,0 0 0,1 0 0,0 0-1,1 0 1,-1-1 0,0 1 0,0-1 0,1 1 0,-1-2-1,1 1 1,-1 0 0,1-1 0,0 1 0,-1-2-1,1 1 1,0-1 0,3 2-8,12 1-56,-1-1 0,0-2 0,1 1 0,0-2-1,0-1 1,-1-1 0,0 0 0,1-2 0,-1 0 0,-1-1 0,1 0 0,-1-2 0,3-3 56,19-10-722</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47.154"/>
    </inkml:context>
    <inkml:brush xml:id="br0">
      <inkml:brushProperty name="width" value="0.2" units="cm"/>
      <inkml:brushProperty name="height" value="0.2" units="cm"/>
      <inkml:brushProperty name="color" value="#66CC00"/>
    </inkml:brush>
  </inkml:definitions>
  <inkml:trace contextRef="#ctx0" brushRef="#br0">0 49 96,'0'0'300,"0"0"-125,0 0-83,0 0-28,0 0-39,5-5-5,-4 4 22,4-3 95,0 0 0,-1-1 1,1 1-1,-1-1 0,0 0 1,0 0-1,2-5-137,-6 9 109,0 1-37,0 33 231,2 68-230,0-26-69,-3 0 1,-6 28-5,-1-103-473,7 0-307</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58.329"/>
    </inkml:context>
    <inkml:brush xml:id="br0">
      <inkml:brushProperty name="width" value="0.2" units="cm"/>
      <inkml:brushProperty name="height" value="0.2" units="cm"/>
      <inkml:brushProperty name="color" value="#66CC00"/>
    </inkml:brush>
  </inkml:definitions>
  <inkml:trace contextRef="#ctx0" brushRef="#br0">130 96 16,'0'0'83,"0"0"-23,0 0-4,0 0 18,0 0-20,39-41 366,-39 40-417,0 1 1,0 0 0,0-1-1,0 1 1,0 0 0,1-1-1,-1 1 1,0 0 0,0-1-1,1 1 1,-1 0 0,0-1-1,1 1 1,-1 0 0,0 0-1,1-1 1,-1 1 0,0 0-1,1 0 1,-1 0 0,0 0-1,1-1 1,-1 1 0,1 0-1,-1 0 1,0 0 0,1 0-1,-1 0 1,1 0 0,-1 0-1,0 0 1,1 0 0,-1 0-1,1 0 1,-1 0 0,0 0-1,1 1-3,-8 16 128,-26 40 79,26-45-161,-126 221 203,318-517-643,-179 276 395,0 1 1,1-1-1,0 1 1,1 0 0,-1 1-1,1 0 1,1 0-1,-1 1 1,1 0-1,0 0 1,0 1 0,0 0-1,1 0-1,-7 3-2,-2 1 41,-1 0 12,0 0 38,0 0 8,0 0-43,0 0-12,0 0-20,0 0-25,0 0 14,0 0-9,0 0 32,10 18-69,3 35 110,-1 1 1,-4 0-1,-1 0 1,-3 1-1,-2 1-75,-2-56 11,0 0-63,0 0-127,0 0-74,0 0-196,0 0-105</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58.774"/>
    </inkml:context>
    <inkml:brush xml:id="br0">
      <inkml:brushProperty name="width" value="0.2" units="cm"/>
      <inkml:brushProperty name="height" value="0.2" units="cm"/>
      <inkml:brushProperty name="color" value="#66CC00"/>
    </inkml:brush>
  </inkml:definitions>
  <inkml:trace contextRef="#ctx0" brushRef="#br0">1 33 184,'0'0'420,"0"0"-121,0 0-74,0 0-37,0 0-21,0 0-114,26-4-15,-5-3-68,0 1 1,1 1 0,-1 1 0,1 1-1,0 1 1,0 0 0,0 2-1,12 2 30,-8-2-88,-1 0-443</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5:59.366"/>
    </inkml:context>
    <inkml:brush xml:id="br0">
      <inkml:brushProperty name="width" value="0.2" units="cm"/>
      <inkml:brushProperty name="height" value="0.2" units="cm"/>
      <inkml:brushProperty name="color" value="#66CC00"/>
    </inkml:brush>
  </inkml:definitions>
  <inkml:trace contextRef="#ctx0" brushRef="#br0">229 2 184,'0'0'340,"0"0"20,0 0-110,0 0-90,0 0-79,0 0-2,-27-2 134,19 3-196,0 0 0,-1 0 0,1 1 0,0 0 0,0 0 1,0 1-1,0 0 0,1 0 0,-1 1 0,0 0 0,1 0 0,0 1 0,0 0 0,1 0 0,-1 1 1,1-1-1,0 2 0,-1 2-17,0-2 4,1 1 0,0 1 1,0-1-1,1 1 0,0 0 1,1 0-1,-1 1 0,2 0 1,0-1-1,0 1 0,1 0 0,0 0 1,0 0-1,1 11-4,1-18 4,0 0 0,1 1 0,0-1 0,0 0 0,0 0 0,0 0 0,0 0 0,1 0 0,-1 0 0,1 0 0,0-1 0,0 1 0,0 0 0,0-1 0,0 0 0,0 1 0,1-1 0,-1 0 0,1 0 0,0 0 0,0-1 0,0 1 0,-1-1 0,1 1 0,1-1 0,-1 0 0,0 0 0,0 0-4,10 3-180,0-1 1,0 0 0,0-1 0,1 0-1,-1-1 1,10 0 179,-6-1-511</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00.044"/>
    </inkml:context>
    <inkml:brush xml:id="br0">
      <inkml:brushProperty name="width" value="0.2" units="cm"/>
      <inkml:brushProperty name="height" value="0.2" units="cm"/>
      <inkml:brushProperty name="color" value="#66CC00"/>
    </inkml:brush>
  </inkml:definitions>
  <inkml:trace contextRef="#ctx0" brushRef="#br0">165 3 368,'0'0'319,"0"0"-52,0 0-61,0 0 4,0 0-60,0 0-42,-23-2 126,17 5-224,0 0 1,0 0-1,0 0 0,0 1 1,1 0-1,-1 1 1,1-1-1,0 1 1,-2 2-11,-43 51 73,39-45-50,9-9-17,-1 0 0,0 0 0,1 1-1,0-1 1,0 1 0,0-1 0,0 1-1,1 0 1,0 0 0,0 0-1,0 0 1,1 0 0,0-1 0,-1 1-1,2 0 1,-1 0 0,1 3-6,0-7-2,0 1 0,0-1 0,0 0 0,0 0 0,0 0 1,0 0-1,0 0 0,1 0 0,-1 0 0,0 0 0,1-1 0,-1 1 1,0 0-1,1-1 0,-1 1 0,1-1 0,-1 0 0,1 1 0,-1-1 1,2 0 1,40 6-34,-33-5 17,81 2-1386,-75-3 848</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00.899"/>
    </inkml:context>
    <inkml:brush xml:id="br0">
      <inkml:brushProperty name="width" value="0.2" units="cm"/>
      <inkml:brushProperty name="height" value="0.2" units="cm"/>
      <inkml:brushProperty name="color" value="#66CC00"/>
    </inkml:brush>
  </inkml:definitions>
  <inkml:trace contextRef="#ctx0" brushRef="#br0">0 205 840,'0'0'226,"0"0"-132,0 0-63,0 0-8,0 0 23,11 0 10,0 0-37,2 1-28,-1-1 0,1-1-1,0 0 1,-1 0 0,7-3 9,-17 4-11,1-1 0,-1 1 0,1-1 0,-1 0 0,1 0 0,-1 0 0,0 0 0,1 0 1,-1-1-1,0 1 0,0-1 0,0 1 0,0-1 0,0 0 0,0 0 0,-1 1 0,1-2 0,-1 1 1,1 0-1,-1 0 0,0 0 0,1-1 0,-1 1 0,0 0 0,-1-1 0,1 1 0,0-1 1,-1 1-1,1-1 0,-1 1 0,0-3 11,0 3 0,0 0 0,1 0 0,-1 1 0,-1-1 0,1 0 1,0 0-1,0 0 0,-1 0 0,1 0 0,-1 1 0,1-1 0,-1 0 0,0 1 0,0-1 0,0 0 1,0 1-1,0-1 0,0 1 0,0-1 0,-1 1 0,1 0 0,-1-1 0,0 1 2,0 1 0,0-1-1,0 1 1,0-1 0,0 1-1,0 0 1,0 0 0,0 0-1,-1 0 1,1 0 0,0 0-1,0 1 1,0-1 0,0 1-1,0-1 1,0 1 0,0 0-1,0 0 1,0 0 0,0 0-1,-1 1-1,-1 0 9,-1 1 0,1-1 0,0 1 0,0 0 0,0 0-1,0 1 1,1-1 0,-1 1 0,1 0 0,0 0 0,0 0 0,0 0-1,1 0 1,0 1 0,-1-1 0,1 1 0,1-1 0,-1 1 0,1 0-1,0 0 1,0 0 0,0 0 0,1 0 0,-1 0 0,1 0 0,0 0-1,1 0 1,0 4-9,0-7 1,-1-1 0,1 0 0,0 1 0,0-1 0,-1 1 0,1-1 0,0 0 0,0 1 0,0-1-1,1 0 1,-1 0 0,0 0 0,0 0 0,1 0 0,-1 0 0,0 0 0,1-1 0,-1 1 0,1 0 0,-1-1 0,1 1 0,-1-1-1,1 0 1,0 1 0,-1-1 0,1 0 0,0 0-1,52 3-17,-44-4 16,2 2-28,0-1 0,0-1 0,0 0-1,-1-1 1,1 0 0,0-1 0,-1 0 0,1-1 0,-1 0 0,0-1 0,-1 0 0,1-1-1,-1 0 1,0-1 0,0 0 0,-1 0 0,0-1 0,5-5 29,30-31 209,-1-2-1,27-40-208,-102 93 374,26-4-369,0 1 0,1 0 0,-1 1 0,1-1 1,0 1-1,0 0 0,0 0 0,1 1 1,0-1-1,0 1 0,0 0 0,0 2-5,3-5 1,0-1 1,0 1-1,0-1 0,1 1 1,-1 0-1,1-1 0,0 1 1,-1 0-1,1-1 0,0 1 0,1 0 1,-1-1-1,0 1 0,1 0 1,0-1-1,-1 1 0,1-1 1,0 1-1,0-1 0,1 1 0,-1-1 1,0 0-1,1 1 0,-1-1 1,1 0-1,0 0 0,0 0 0,0 0 1,0-1-1,0 1 0,0 0 1,1-1-2,36 27 23,-21-17-32,-1 1 0,0 1-1,-1 1 1,11 12 9,-24-23 1,0 0-1,0 0 1,0 1 0,-1-1-1,1 1 1,-1 0 0,0 0 0,0 0-1,-1 0 1,1 0 0,-1 0-1,0 0 1,0 0 0,0 0-1,0 1 1,-1-1 0,0 0-1,0 1 1,0-1 0,0 0-1,-1 1 1,0-1 0,0 0-1,-1 4 0,1-5 17,-1 0 0,0-1-1,0 1 1,0 0 0,-1-1-1,1 1 1,0-1 0,-1 0-1,0 0 1,1 0-1,-1 0 1,0 0 0,0-1-1,0 1 1,0-1 0,0 0-1,-1 0 1,1 0 0,-2 0-17,-3 2-26,0-2 1,1 1-1,-1-1 0,0 0 1,0-1-1,0 0 1,-7-1 25,12-2-292,3-5-506</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03.759"/>
    </inkml:context>
    <inkml:brush xml:id="br0">
      <inkml:brushProperty name="width" value="0.2" units="cm"/>
      <inkml:brushProperty name="height" value="0.2" units="cm"/>
      <inkml:brushProperty name="color" value="#66CC00"/>
    </inkml:brush>
  </inkml:definitions>
  <inkml:trace contextRef="#ctx0" brushRef="#br0">0 358 984,'0'0'786,"0"0"-469,0 0-214,0 0-42,0 0-34,0 0-47,7-9-6,16-16 13,1 0 0,1 2-1,1 1 1,10-6 13,-10 5 2,-2-2 0,0-1 0,-2-1 0,0-1 1,7-16-3,9-8-3,-46 62 28,4-6-4,0 1 0,0 1-1,0-1 1,1 0 0,0 1 0,0-1 0,0 1 0,1 0-1,0 0 1,0 0 0,1 1 0,-2 4-21,3 1-3,1 0 1,0 0 0,0 0-1,1 0 1,1 0-1,0-1 1,0 1 0,1-1-1,1 0 1,0 0 0,1 1 2,1 3 1,-1-1 0,0 1 0,-1 0 0,-1 0 0,2 15-1,-6-28-28,1 1 0,-1 0 0,0-1-1,0 1 1,0 0 0,-1 0 0,1-1 0,0 1 0,-1 0 0,0-1 0,0 1 0,0 0 0,0-1 0,0 1 0,0-1 0,-1 0 0,1 1 0,-1-1 0,1 0 0,-1 0 0,0 0 0,0 0 0,0 0 0,0 0 0,0-1 0,-1 1 0,1-1 0,-2 2 28,0-1-1000</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09.866"/>
    </inkml:context>
    <inkml:brush xml:id="br0">
      <inkml:brushProperty name="width" value="0.2" units="cm"/>
      <inkml:brushProperty name="height" value="0.2" units="cm"/>
      <inkml:brushProperty name="color" value="#66CC00"/>
    </inkml:brush>
  </inkml:definitions>
  <inkml:trace contextRef="#ctx0" brushRef="#br0">91 96 264,'0'0'670,"0"0"-334,0 0-218,0 0-31,0 0 49,-13-32 121,11-13 111,1 27-352,1 18-18,0 0-1,-1 0 1,1 0-1,0 0 1,0 1 0,0-1-1,0 0 1,0 0-1,0 0 1,0 0 0,0 0-1,0 0 1,0 0-1,0 0 1,0 0 0,-1 0-1,1 0 1,0 0-1,0 0 1,0 0 0,0 0-1,0-1 1,0 1-1,0 0 1,0 0 0,0 0-1,0 0 1,0 0-1,0 0 1,-1 0 0,1 0-1,0 0 1,0 0-1,0 0 1,0 0 0,0 0-1,0 0 1,0 0-1,0 0 1,0-1 0,0 1-1,0 0 3,-1 4 4,-10 30 7,1 0-1,3 0 0,0 0 1,2 1-1,0 29-10,5-51 12,-1 0 0,-1 0 0,0-1 0,0 1 0,-1-1 0,-1 0 0,0 1 0,-3 4-12,6-13 21,1-4 9,0 0 22,0 0-27,0 0 1,0 0-46,0 0 21,40-2-256,0-2 1,0-2-1,9-4 255,-4 1-1011,-26 5 548</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0.328"/>
    </inkml:context>
    <inkml:brush xml:id="br0">
      <inkml:brushProperty name="width" value="0.2" units="cm"/>
      <inkml:brushProperty name="height" value="0.2" units="cm"/>
      <inkml:brushProperty name="color" value="#66CC00"/>
    </inkml:brush>
  </inkml:definitions>
  <inkml:trace contextRef="#ctx0" brushRef="#br0">6 34 96,'0'0'65,"0"0"10,0 0 22,0 0 25,0 0-14,0 0-23,0 10 102,-2 6-117,1-6-26,0 1 0,0-1 0,1 0 0,0 0 1,2 10-45,-1-18 2,-1 1 1,1 0-1,-1-1 1,1 1 0,0-1-1,0 0 1,0 1 0,1-1-1,-1 0 1,0 1-1,1-1 1,0 0 0,-1 0-1,1 0 1,0-1-1,0 1 1,0 0 0,0-1-1,0 1 1,1-1 0,-1 0-1,0 1 1,1-1-1,-1 0 1,1-1 0,-1 1-1,1 0-2,7 1-19,0 0 0,0 0-1,1-1 1,-1-1-1,1 1 1,0-2 0,-1 1-1,9-3 20,-17 3-6,1-1 0,0 1-1,0-1 1,0 0-1,-1 0 1,1 0 0,-1 0-1,1-1 1,-1 1 0,1-1-1,-1 1 1,0-1-1,0 0 1,1 0 0,-1 0-1,-1 0 1,1 0 0,0 0-1,0-1 1,-1 1-1,1-1 1,-1 1 0,0-1-1,0 1 1,0-1-1,0 0 1,0 0 0,-1 1-1,1-1 1,-1 0 0,0 0-1,0 0 1,0 0 6,0-2 16,0 0 0,0 1-1,-1-1 1,1 1 0,-1-1 0,-1 1 0,1-1 0,-1 1 0,1 0 0,-1 0-1,0 0 1,-1 0 0,1 0 0,-1 0 0,0 0 0,1 1 0,-2-1 0,1 1-1,0 0 1,-1 0 0,1 0 0,-1 0 0,0 1 0,0 0 0,0-1-1,0 1 1,0 1 0,-1-1 0,1 1 0,-2-1-16,-3-1-119,0 1 1,-1-1-1,0 2 1,1-1-1,-1 1 1,1 1-1,-9 0 119,37 0-280,6 2 91</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1.117"/>
    </inkml:context>
    <inkml:brush xml:id="br0">
      <inkml:brushProperty name="width" value="0.2" units="cm"/>
      <inkml:brushProperty name="height" value="0.2" units="cm"/>
      <inkml:brushProperty name="color" value="#66CC00"/>
    </inkml:brush>
  </inkml:definitions>
  <inkml:trace contextRef="#ctx0" brushRef="#br0">127 29 120,'0'0'203,"0"0"33,0 0-55,0 0-121,0 0-26,0 0 7,-18 4 7,-53 12-19,70-15-28,-1-1 0,0 1-1,0 0 1,0-1 0,0 1-1,0 0 1,0 0 0,1 0-1,-1 0 1,0 0 0,1 1 0,-1-1-1,1 0 1,-1 1 0,1-1-1,0 1 1,0 0 0,-1-1-1,1 1 1,0 0 0,1 0 0,-1-1-1,0 1 1,0 0 0,1 0-1,-1 0 1,1 0 0,0 0-1,-1 1 0,1-1-11,0-1-1,1 1 0,-1-1 1,0 0-1,0 1 0,1-1 0,-1 1 1,1-1-1,-1 0 0,1 1 1,0-1-1,0 0 0,-1 1 1,1-1-1,0 0 0,0 0 0,0 0 1,0 0-1,0 0 0,0 0 1,1 0-1,-1 0 0,0-1 0,0 1 1,1 0-1,-1-1 0,0 1 1,1-1-1,-1 1 0,1-1 0,-1 1 12,40-1-70,-29 0 62,1 0 1,-1 0-1,1 1 0,-1 1 1,1 0 7,-11-1 3,0-1 0,0 0 1,0 1-1,0 0 0,-1-1 1,1 1-1,0 0 0,0 0 0,-1 0 1,1 0-1,-1 0 0,1 0 1,-1 1-1,1-1 0,-1 0 1,0 1-1,0-1 0,1 1 1,-1-1-1,0 1 0,0 0 1,-1-1-1,1 1 0,0 0 1,0 0-1,-1 0 0,1 0 1,-1-1-1,0 1 0,0 0 0,1 0 1,-1 1-4,8 70 445,-8-66-429,0-1 0,-1 1 0,0 0 0,0-1 0,-1 1 0,0-1 0,0 1-1,0-1 1,-1 0 0,0 0 0,0 0 0,-2 3-16,3-6 22,0-1 1,0 1-1,0-1 1,0 0-1,-1 0 0,1 0 1,0 0-1,-1 0 1,1 0-1,-1-1 0,0 1 1,0-1-1,1 0 0,-1 0 1,0 0-1,0 0 1,0 0-1,0-1 0,0 1 1,0-1-1,-1 0 0,1 0 1,0 0-1,0 0 1,0 0-1,0-1 0,0 0 1,-3 0-23,5 0 2,0 1 1,0-1 0,0 0 0,1 1-1,-1-1 1,0 0 0,0 0-1,0 0 1,1 0 0,-1 0-1,0 0 1,1 0 0,-1 0-1,1 0 1,-1 0 0,1 0 0,-1 0-1,1 0 1,0 0 0,0-1-1,-1 1 1,1 0 0,0 0-1,0 0 1,0-1-3,0-37-37,1 27 20,-1 4-11,1 0 0,0 0-1,1 1 1,0-1 0,0 0 0,0 1 0,1-1-1,0 1 1,1 0 0,0 0 0,0 0-1,0 1 1,1 0 0,0 0 0,0 0 0,1-1 28,17-15-390,1 0 0,2 1 0,12-8 390,29-24 165,-54 36 519,-12 15-455,-1 6-46,0 17-14,-3 62 153,1-43-286,2 0 1,1 0-1,4 24-36,3-34 13,0 14-1073,-8-37 536</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2.024"/>
    </inkml:context>
    <inkml:brush xml:id="br0">
      <inkml:brushProperty name="width" value="0.2" units="cm"/>
      <inkml:brushProperty name="height" value="0.2" units="cm"/>
      <inkml:brushProperty name="color" value="#008C3A"/>
    </inkml:brush>
  </inkml:definitions>
  <inkml:trace contextRef="#ctx0" brushRef="#br0">1 1 24,'0'0'753,"0"0"-427,0 0-182,0 0-55,0 0 3,0 0 35,0 0-48,0 11-21,4 74 139,5-1 0,2 0 0,18 69-197,-13-77 17,-15-65-17,20 91-38,2-3 0,12 26 38,-27-93-280,-8-31 19,-1-4-79,-6-6-171</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1.518"/>
    </inkml:context>
    <inkml:brush xml:id="br0">
      <inkml:brushProperty name="width" value="0.2" units="cm"/>
      <inkml:brushProperty name="height" value="0.2" units="cm"/>
      <inkml:brushProperty name="color" value="#66CC00"/>
    </inkml:brush>
  </inkml:definitions>
  <inkml:trace contextRef="#ctx0" brushRef="#br0">0 86 328,'0'0'336,"0"0"-96,0 0-56,0 0-136,0 0-8,0 0-16,121-72-8,-91 65-32,-4 1-16,-9 6 32,0 0-184,-13 0 24,1 10-216,-5 13 192,0-4-56</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1.912"/>
    </inkml:context>
    <inkml:brush xml:id="br0">
      <inkml:brushProperty name="width" value="0.2" units="cm"/>
      <inkml:brushProperty name="height" value="0.2" units="cm"/>
      <inkml:brushProperty name="color" value="#66CC00"/>
    </inkml:brush>
  </inkml:definitions>
  <inkml:trace contextRef="#ctx0" brushRef="#br0">0 97 56,'0'0'171,"0"0"-47,0 0 4,0 0-12,0 0 61,0 0-5,8 2-52,1-2-108,-1 0 1,0 0-1,1-1 0,-1 0 0,1-1 0,-1 1 1,0-2-1,0 1 0,0-1 0,0 0 1,0-1-1,-1 0 0,4-2-12,-6 3 2,0 0-5,-1 1 0,0 0 0,1 0 0,0 0 0,-1 1 0,1-1 0,0 1 0,0 0 0,0 0 0,0 1 0,0 0 0,0 0 0,0 0 0,1 0 3,-5 1 7,-1-1 0,1 1 0,0-1 0,-1 1 0,1-1 0,-1 1 0,1 0 0,-1-1 0,1 1 0,-1 0 0,1-1 0,-1 1 0,0 0 0,1 0 0,-1-1-1,0 1 1,0 0 0,1 0 0,-1 0 0,0-1 0,0 1 0,0 0 0,0 0 0,0 0 0,0-1 0,0 1-7,-1 32 18,1-21-574,0-10 138</inkml:trace>
  <inkml:trace contextRef="#ctx0" brushRef="#br0" timeOffset="1">224 1 280,'0'0'816,"0"0"-536,0 0-248,0 0-32,0 0-176,0 0-384</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2.524"/>
    </inkml:context>
    <inkml:brush xml:id="br0">
      <inkml:brushProperty name="width" value="0.2" units="cm"/>
      <inkml:brushProperty name="height" value="0.2" units="cm"/>
      <inkml:brushProperty name="color" value="#66CC00"/>
    </inkml:brush>
  </inkml:definitions>
  <inkml:trace contextRef="#ctx0" brushRef="#br0">0 360 152,'0'0'145,"0"0"-43,0 0-73,0 0-5,20-16-13,63-50-10,-78 62 9,0-1-1,0 1 1,0-1-1,-1 0 1,0 0-1,0-1 1,-1 1-1,1-1 1,-1 0-1,0 0 1,-1 0-1,1 0 1,-1 0-1,0-1 1,-1 1-1,0-1-9,1-7 40,-2 1 0,0 0 0,-1-1 0,0 1 0,0 0 0,-2-2-40,-2-20 48,-6-7 220,10 41-256,1 1-1,0-1 1,0 1-1,-1-1 1,1 0-1,0 1 1,-1-1-1,1 1 1,0-1-1,-1 1 1,1-1-1,-1 1 1,1 0-1,-1-1 1,1 1-1,-1 0 1,1-1-1,-1 1 1,0 0 0,1-1-1,-1 1 1,1 0-1,-1 0 1,0 0-12,0 0 2,0 1 1,0-1 0,0 1 0,0-1-1,1 1 1,-1-1 0,0 1 0,0 0 0,1 0-1,-1-1 1,0 1 0,1 0 0,-1 0 0,0 0-1,1 0 1,-1 0 0,1 0 0,0 0-1,-1 0 1,1 0 0,0 0-3,-9 21 7,2 1-1,1-1 1,0 1 0,2 0-1,0 1 1,2-1 0,1 1-1,0-1-6,2-20 0,-1-1 0,0 0 0,1 0 0,0 0 0,-1 0-1,1 0 1,0 0 0,0 0 0,0 0 0,0-1 0,1 1 0,-1 0-1,0-1 1,1 1 0,-1-1 0,1 1 0,0-1 0,-1 0-1,1 1 1,0-1 0,0 0 0,0 0 0,0 0 0,0 0 0,0-1-1,0 1 1,0-1 0,0 1 0,0-1 0,2 1 0,11 2-8,1-1 1,-1-1 0,17 0 7,-22 0-7,12 0-24,-1 0 9,-1 0-1,1-1 0,5-2 23,-23 2-2,1 0 0,-1-1-1,1 1 1,-1-1 0,0 0 0,1 0-1,-1 0 1,0 0 0,0-1-1,1 1 1,-1-1 0,0 0 0,-1 1-1,1-2 1,0 1 0,0 0-1,-1 0 1,1-1 0,-1 0 0,0 1-1,1-2 3,2-10 6,-1 0-1,0 0 1,-1-1-1,-1 1 1,0 0-1,-1-1 1,-1-9-6,-30 25-41,27 0 44,1 1 1,-1 0-1,0-1 1,1 1-1,-1 0 1,1 0 0,0 1-1,-1-1 1,1 0-1,0 1 1,1-1-1,-1 1 1,0 0 0,1 0-1,-1 0 1,1-1-1,0 1 1,0 0-1,0 1 1,0-1-1,1 0 1,-1 0 0,1 0-1,0 0 1,0 0-1,0 2-3,0-2 2,0 1-1,0-1 1,0 0-1,0 1 1,1-1-1,-1 0 1,1 0 0,0 0-1,0 1 1,1-1-1,-1 0 1,0 0-1,1 0 1,0-1-1,0 1 1,0 0-1,0-1 1,0 1-1,0-1 1,1 1-1,-1-1 1,1 0-1,-1 0 1,3 1-2,3 0-28,0-1 0,1 1 0,-1-2 0,1 1 0,-1-1 0,1 0 0,0-1 1,-1 0-1,4-1 28,2 1-266,4 0-492</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3.787"/>
    </inkml:context>
    <inkml:brush xml:id="br0">
      <inkml:brushProperty name="width" value="0.2" units="cm"/>
      <inkml:brushProperty name="height" value="0.2" units="cm"/>
      <inkml:brushProperty name="color" value="#66CC00"/>
    </inkml:brush>
  </inkml:definitions>
  <inkml:trace contextRef="#ctx0" brushRef="#br0">199 124 408,'0'0'339,"0"0"-122,0 0-170,0 0-50,0 0 27,0 0 10,5-12 34,15-38 118,-19 49-164,-1 1 1,0-1-1,1 0 0,-1 0 0,0 0 0,0 0 0,0 0 0,0 0 1,0 0-1,0 0 0,0 0 0,0 0 0,0 0 0,0 0 1,0 0-1,-1 0 0,1 0 0,0 0 0,-1 1 0,1-1 0,-1 0 1,1 0-1,-1 0 0,1 0 0,-1 1 0,0-1 0,1 0 0,-1 1 1,0-1-1,1 0 0,-1 1 0,0-1 0,0 1 0,0-1 1,0 1-1,1 0 0,-2-1-22,-34-8-104,30 8 150,0-1-47,1 1 1,-1 0-1,0 0 1,0 0-1,0 1 1,0 0-1,0 0 1,0 1-1,0-1 1,0 1-1,0 1 1,0-1-1,1 1 1,-1 0-1,0 0 1,1 1-1,0-1 1,-1 1-1,1 1 1,0-1-1,1 1 1,-1-1-1,0 1 1,1 1-1,0-1 1,0 1-1,1-1 1,-1 1-1,1 0 1,0 0-1,0 1 1,-1 3 0,3-8-2,1 0 0,-1 0 0,1 0 0,0 0 0,0 1 0,-1-1 0,1 0 0,0 0 0,0 0 0,0 1 0,0-1 0,0 0 0,0 0 0,1 0 0,-1 1 0,0-1 0,1 0 0,-1 0 0,1 0 0,-1 0 0,1 0 0,-1 0 0,1 0 0,0 0 0,-1 0 0,1 0 0,0 0 0,0 0 0,0 0 0,0 0 0,0-1 0,0 1 2,3 1-12,0 0-1,0 0 1,0-1-1,0 0 0,0 1 1,0-2-1,0 1 0,0 0 1,0-1-1,4 0 13,4 0-26,-1 0 1,1-1-1,0 0 0,0-1 1,0 0-1,0-1 0,4-2 26,8-6-29,-1-1 0,19-13 29,-38 23 12,-1-1 1,0 1-1,0 0 1,0-1 0,0 0-1,0 0 1,-1 0-1,1 0 1,-1 0 0,0-1-1,0 1 1,0-1-1,0 1 1,0-1-1,-1 0 1,0 1 0,0-1-1,0 0 1,0 0-1,-1 0 1,1 0-1,-1 0 1,0-3-13,0 6 32,0 1 0,0 0-15,0 0-26,0 0 9,0 0-17,0 0 38,0 0-1,0 0 15,0 0-19,0 0-10,0 0-31,0 0-26,0 0-50,0 0-32,0 0-90,0-2-132</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4.689"/>
    </inkml:context>
    <inkml:brush xml:id="br0">
      <inkml:brushProperty name="width" value="0.2" units="cm"/>
      <inkml:brushProperty name="height" value="0.2" units="cm"/>
      <inkml:brushProperty name="color" value="#66CC00"/>
    </inkml:brush>
  </inkml:definitions>
  <inkml:trace contextRef="#ctx0" brushRef="#br0">9 37 280,'0'0'137,"0"0"-10,0 0 74,0 0 77,0 0-46,0 0-115,0-7-43,1-22-1,0 150 685,2-35-773,1 141-329,-17-262-1158,9 12 1102</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5.082"/>
    </inkml:context>
    <inkml:brush xml:id="br0">
      <inkml:brushProperty name="width" value="0.2" units="cm"/>
      <inkml:brushProperty name="height" value="0.2" units="cm"/>
      <inkml:brushProperty name="color" value="#66CC00"/>
    </inkml:brush>
  </inkml:definitions>
  <inkml:trace contextRef="#ctx0" brushRef="#br0">5 88 248,'0'0'215,"0"0"116,0 0 87,0 0-134,0 0-104,0 0-26,-1-13 0,-2-57 44,5 69-202,0 0 0,0 1 1,0-1-1,0 0 0,0 1 0,0 0 1,1 0-1,-1-1 0,0 1 0,0 0 1,0 1-1,2-1 4,-2 0-3,20 0 9,1 1 1,-1 0-1,0 2 1,-1 1-1,19 5-6,-29-5-5,1 0 1,0 1-1,-1 0 1,0 1-1,0 1 1,-1 0-1,0 0 1,0 1-1,0 0 1,-1 0-1,2 4 5,41 51-65,-49-59 61,1 2 0,-1-1 0,-1 0-1,1 0 1,-1 1 0,0 0 0,0-1-1,-1 1 1,1 0 0,-1 0 0,-1 0-1,1 2 5,-1-7 3,-1 1 0,1-1-1,0 1 1,-1-1 0,1 0-1,-1 0 1,1 1-1,-1-1 1,0 0 0,1 0-1,-1 0 1,0 0 0,0 1-1,0-1 1,0 0 0,0-1-1,0 1 1,0 0-1,0 0 1,0 0 0,-1-1-1,1 1 1,0 0-3,-36 14 101,26-11-79,10-4-20,-31 13 29,-1-1-1,0-2 1,0-1 0,-1-1 0,0-3 0,0 0 0,-13-2-31,47-3-91,0 0-61,9 0-537,3 0 91</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5.696"/>
    </inkml:context>
    <inkml:brush xml:id="br0">
      <inkml:brushProperty name="width" value="0.2" units="cm"/>
      <inkml:brushProperty name="height" value="0.2" units="cm"/>
      <inkml:brushProperty name="color" value="#66CC00"/>
    </inkml:brush>
  </inkml:definitions>
  <inkml:trace contextRef="#ctx0" brushRef="#br0">18 116 80,'0'0'216,"0"0"-63,0 0-9,0 0 4,0 0-2,0 0 10,17-9-51,5-1-66,-12 5 2,0 1-1,-1-1 1,0 0 0,0-1 0,-1 0 0,1 0 0,-1-1 0,0-1-41,-7 7 7,0 1 1,-1 0 0,1-1-1,0 1 1,-1-1 0,1 0-1,-1 1 1,1-1 0,-1 1-1,1-1 1,-1 0 0,1 1-1,-1-1 1,0 0 0,1 0-1,-1 1 1,0-1 0,1 0-1,-1 0 1,0 1 0,0-1-1,0 0 1,0 0 0,0 0-1,0 1 1,0-1 0,0 0-1,0 0 1,0 0 0,0 1-1,-1-1 1,1 0 0,0 0-1,-1 1 1,1-1 0,0 0-1,-1 1 1,1-1-1,-1 0 1,1 1 0,-1-1-1,1 0 1,-1 1 0,1-1-1,-1 1 1,0-1 0,1 1-1,-1 0 1,0-1 0,0 1-1,1 0 1,-1-1 0,0 1-1,0 0 1,1 0 0,-1-1-1,0 1 1,0 0-8,-5-2 60,0 0 1,0 0-1,0 1 1,0 0-1,-1 0 0,-3 0-60,7 2-1,-1-1-1,1 1 1,0-1-1,0 1 0,0 0 1,0 0-1,0 1 0,0-1 1,0 1-1,0-1 1,0 1-1,1 0 0,-1 0 1,1 0-1,-1 0 0,1 1 1,0-1-1,0 1 0,0-1 1,0 1-1,-1 1 2,0 1-4,0 0 0,1 0 0,-1 1 0,1-1 0,0 0 0,0 1 0,0 0 0,1-1 0,0 1 0,0 0 0,0 4 4,2-9-5,-1 0 1,1 0-1,-1 0 0,1-1 1,-1 1-1,1 0 0,0-1 1,-1 1-1,1 0 0,0-1 1,-1 1-1,1-1 0,0 1 1,0-1-1,0 1 0,0-1 1,-1 1-1,1-1 0,0 0 1,0 0-1,0 1 0,0-1 1,0 0-1,0 0 0,0 0 1,0 0-1,0 0 0,0 0 1,0 0 4,39 0-27,-30-1 21,-4 1-2,1-1 0,-1-1 0,1 1 0,-1-1-1,1 0 1,-1-1 0,0 1 0,0-1 0,0 0 0,0-1 0,0 1 0,-1-1 0,0-1 0,0 1 0,0-1 0,0 1 0,-1-1 0,1-1 8,17-15-19,-21 21 22,0 0 0,-1 0 0,1 0 0,-1 0 0,1 1 0,-1-1 0,1 0 0,-1 1 0,1-1 0,-1 0-1,1 1 1,-1-1 0,1 0 0,-1 1 0,1-1 0,-1 1 0,0-1 0,1 1 0,-1-1 0,0 1 0,0-1 0,1 1 0,-1-1 0,0 1 0,0 0 0,0-1 0,1 1 0,-1-1 0,0 1-3,12 30 113,-7-19-86,-2-5-119,0 0 0,1-1-1,-1 1 1,1-1 0,1 0-1,-1 0 1,1-1-1,0 1 1,0-1 0,1 0-1,-1 0 1,1-1 0,0 0-1,1 0 1,2 1 92,9 2-751</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6.065"/>
    </inkml:context>
    <inkml:brush xml:id="br0">
      <inkml:brushProperty name="width" value="0.2" units="cm"/>
      <inkml:brushProperty name="height" value="0.2" units="cm"/>
      <inkml:brushProperty name="color" value="#66CC00"/>
    </inkml:brush>
  </inkml:definitions>
  <inkml:trace contextRef="#ctx0" brushRef="#br0">1 14 248,'0'0'624,"0"0"-400,0 0-40,0 0 40,0 0 96,0 0-104,0 0-64,0-14-104,0 43-16,0 10-24,0 5 32,0 1-72,4-4 32,0-4-56,5-8-264,-5-6-144,5-7-128,-5-6-160</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06:16.497"/>
    </inkml:context>
    <inkml:brush xml:id="br0">
      <inkml:brushProperty name="width" value="0.2" units="cm"/>
      <inkml:brushProperty name="height" value="0.2" units="cm"/>
      <inkml:brushProperty name="color" value="#66CC00"/>
    </inkml:brush>
  </inkml:definitions>
  <inkml:trace contextRef="#ctx0" brushRef="#br0">1 158 440,'0'0'297,"0"0"-88,0 0-28,0 0-34,0 0-26,6-2-81,35-12-65,0 2 0,30-4 25,-36 10-53,-1-2 1,0-2-1,-1 0 0,0-3 1,22-11 52,-54 23 13,0 0 1,0 0 0,0 0-1,0 0 1,-1 0 0,1 0 0,0 0-1,-1 0 1,1-1 0,-1 1-1,1 0 1,-1 0 0,1 0 0,-1-1-1,0 1 1,0 0 0,1 0-1,-1-1 1,0 1 0,0 0 0,0-1-1,-1 1 1,1 0 0,0 0-1,-1-2-13,1-6 327,-43 8-320,39 3-13,1 0 1,-1 0 0,1 0 0,-1 1-1,1-1 1,0 1 0,0 0-1,0 0 1,0 0 0,1 0-1,-1 1 1,1-1 0,0 1 0,-1 0 5,-24 54 104,23-47-106,1 0 0,1 0 0,0 0 0,0 0 0,1 1 0,1-1 0,0 3 2,1-13-7,-1 0 0,1 0 0,0 0 0,-1 0 0,1 0 0,0-1-1,0 1 1,0 0 0,0 0 0,0-1 0,0 1 0,0 0 0,0-1 0,0 1 0,0-1 0,0 1 0,1-1 0,-1 0 0,0 1 0,0-1 0,0 0 0,0 0 0,1 0 0,-1 0 0,0 0 0,0 0 0,0 0 0,1-1 0,-1 1 0,0 0 0,0-1 0,0 1 0,1-1 7,44-10-74,-38 6 79,-1 0-1,1-1 0,-2 0 1,1 0-1,-1 0 0,1-1 1,-2 0-1,1 0 0,-1-1 1,0 0-1,-1 0 0,3-6-4,-7 14 12,0-1 0,1 1-1,-1 0 1,0-1 0,0 1 0,0 0-1,0-1 1,0 1 0,0 0-1,1 0 1,-1-1 0,0 1-1,0 0 1,1 0 0,-1-1-1,0 1 1,0 0 0,1 0 0,-1 0-1,0 0 1,0-1 0,1 1-1,-1 0 1,0 0 0,1 0-1,-1 0 1,0 0 0,1 0 0,-1 0-1,0 0 1,1 0 0,-1 0-1,0 0 1,1 0 0,-1 0-1,0 0 1,1 0 0,-1 0 0,0 0-1,0 0 1,1 0 0,-1 0-1,0 1 1,1-1-12,10 17 133,4 31-166,-14-43 88,33 97-991,-34-92 90</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32.974"/>
    </inkml:context>
    <inkml:brush xml:id="br0">
      <inkml:brushProperty name="width" value="0.2" units="cm"/>
      <inkml:brushProperty name="height" value="0.2" units="cm"/>
      <inkml:brushProperty name="color" value="#66CC00"/>
    </inkml:brush>
  </inkml:definitions>
  <inkml:trace contextRef="#ctx0" brushRef="#br0">44 9 32,'0'0'93,"0"0"11,0 0-33,0 0-7,0 0-32,-17-3 858,-9 12-638,314-24-950,-288 15 298</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2.413"/>
    </inkml:context>
    <inkml:brush xml:id="br0">
      <inkml:brushProperty name="width" value="0.2" units="cm"/>
      <inkml:brushProperty name="height" value="0.2" units="cm"/>
      <inkml:brushProperty name="color" value="#008C3A"/>
    </inkml:brush>
  </inkml:definitions>
  <inkml:trace contextRef="#ctx0" brushRef="#br0">0 125 1040,'0'0'328,"0"0"-240,0 0-56,0 0 24,0 0-56,0 0 80,0 0-80,135-86 40,-80 66-40,0 6 0,0 9-88,-8 5-192,-1 0-80,-13 0-192</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34.002"/>
    </inkml:context>
    <inkml:brush xml:id="br0">
      <inkml:brushProperty name="width" value="0.2" units="cm"/>
      <inkml:brushProperty name="height" value="0.2" units="cm"/>
      <inkml:brushProperty name="color" value="#66CC00"/>
    </inkml:brush>
  </inkml:definitions>
  <inkml:trace contextRef="#ctx0" brushRef="#br0">251 1 472,'0'0'383,"0"0"-140,0 0-55,0 0 4,0 0-46,0 0-55,-18 45-126,-14 13 124,-3-2 0,-13 14-89,48-70-1,0 1-1,1-1 1,-1 1 0,1-1 0,-1 1 0,0-1-1,1 1 1,-1-1 0,1 1 0,0-1 0,-1 0-1,1 1 1,-1-1 0,1 0 0,0 0 0,-1 1 0,1-1-1,-1 0 1,1 0 0,0 0 0,-1 0 0,1 0-1,0 0 1,-1 0 0,1 0 0,0 0 0,-1 0 0,1 0-1,0 0 2,26 1 8,-25-1-9,7-1-5,0 1 1,0 1-1,1-1 1,-1 2-1,0-1 1,0 1-1,-1 0 1,6 3 5,-11-4 2,-1 1 0,0 0 1,0 0-1,0 0 1,0 0-1,0 0 0,-1 0 1,1 1-1,-1-1 1,1 1-1,-1-1 0,0 1 1,0-1-1,0 1 1,0-1-1,0 1 0,-1 0 1,1 0-1,-1-1 0,0 1 1,0 0-1,0 0 1,0 0-1,0-1 0,0 1 1,-1 0-1,0 0 1,1-1-1,-1 1 0,0 0-2,-1 2 10,1 1-1,0-1 1,-1 0-1,0 0 1,-1 0-1,1 0 0,-1 0 1,1 0-1,-2-1 1,1 1-1,0-1 1,-1 0-1,0 0 1,0 0-1,0-1 0,-2 2-9,-9 2 29,0-1-1,0-1 0,0 0 0,-1-1 1,-1-1-1,2 0 0,-1-1 0,0-1 1,0-1-1,-1 0 0,-2-1-28,17 0-25,0 0 0,0 1 0,1-1-1,-1-1 1,0 1 0,0 0 0,1 0 0,-1-1-1,1 1 1,-1-1 0,1 1 0,-1-1 0,1 0-1,0 0 1,0 1 0,0-1 0,0 0 0,0 0-1,0 0 1,1 0 0,-1 0 0,1 0 0,-1 0-1,1 0 1,0 0 0,0 0 0,0-1 0,0 0 25,0-2-798</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35.616"/>
    </inkml:context>
    <inkml:brush xml:id="br0">
      <inkml:brushProperty name="width" value="0.2" units="cm"/>
      <inkml:brushProperty name="height" value="0.2" units="cm"/>
      <inkml:brushProperty name="color" value="#66CC00"/>
    </inkml:brush>
  </inkml:definitions>
  <inkml:trace contextRef="#ctx0" brushRef="#br0">1 69 248,'0'0'213,"0"0"-65,0 0-78,0 0 73,0 0 39,0 0-11,3-6 833,72-15-1088,1 4 0,65-6 84,-136 22-21,-5 1 5,1 0-31,-1 0 0,1 0 0,-1 0 0,1-1-1,-1 1 1,1 0 0,-1 0 0,1 0 0,-1 0 0,0 0 0,1 0 0,-1 0 0,1 0 0,-1 0-1,1 0 1,-1 0 0,1 1 0,-1-1 0,1 0 0,-1 0 0,1 0 0,-1 1 0,0-1 0,1 0 0,-1 0-1,1 1 1,-1-1 0,0 0 0,1 1 47,-1 6-536</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37.011"/>
    </inkml:context>
    <inkml:brush xml:id="br0">
      <inkml:brushProperty name="width" value="0.2" units="cm"/>
      <inkml:brushProperty name="height" value="0.2" units="cm"/>
      <inkml:brushProperty name="color" value="#66CC00"/>
    </inkml:brush>
  </inkml:definitions>
  <inkml:trace contextRef="#ctx0" brushRef="#br0">228 3 120,'0'0'163,"0"0"-73,0 0 26,0 0-8,0 0 0,0 0-46,4-2 763,-5 15-796,-2-1-1,0 1 0,0 0 0,-1-1 0,-1 0 1,0 0-1,0 0 0,-2 0 0,1-1 0,-1 0-28,-24 48 106,7 6-4,45-85-105,2 1 0,0 1-1,1 2 1,1 0 0,1 1 0,0 2 3,-24 12-2,1-1 0,-1 1 0,0 1 1,1-1-1,-1 0 0,1 0 0,-1 1 0,1 0 0,-1-1 0,1 1 0,-1 0 1,1 0-1,0 0 0,-1 1 0,1-1 0,-1 1 0,1-1 0,-1 1 0,0 0 1,1 0-1,-1 0 0,0 0 0,1 0 0,-1 0 0,0 1 0,0-1 0,0 1 1,0 0-1,0-1 0,-1 1 0,1 0 0,0 0 0,-1 0 0,1 1 2,5 8 6,-1 0 0,-1 1 0,0-1 0,-1 1 0,0 0 0,1 5-6,1 4 4,-5-19-12,1 1 13,-1 0-1,1 1 1,-1-1-1,0 0 1,0 1-1,0-1 1,0 0-1,-1 1 1,0-1-1,1 1 1,-1-1-1,0 1 0,-1-1 1,1 1-1,-1-1 1,1 1-1,-1-1 1,0 1-1,0-1 1,-1 0-1,1 0 1,-1 1-1,1-1 1,-1 0-1,-2 2-4,-6 7 26,-1 0 1,0-1-1,-1-1 0,0 1 0,-1-2 0,0 0 1,-1 0-1,1-2 0,-5 2-26,-24 11 43,-2-1 0,-20 3-43,54-18 31,0 0 0,-1-2 0,1 1 0,-1-1 0,1-1 0,-1 0 0,0 0 0,1-1 0,-1 0 0,-9-2-31,19-4 141,1 6-156,0 0-1,0-1 0,0 1 0,0 0 0,1 0 0,-1-1 0,0 1 0,0 0 0,0-1 0,0 1 1,0 0-1,0 0 0,0-1 0,0 1 0,0 0 0,0-1 0,0 1 0,-1 0 0,1 0 0,0-1 0,0 1 1,0 0-1,0-1 0,0 1 0,-1 0 0,1 0 0,0-1 0,0 1 0,0 0 0,-1 0 0,1 0 0,0-1 1,0 1-1,0 0 0,-1 0 0,1 0 0,0 0 0,-1 0 0,1-1 0,0 1 0,0 0 0,-1 0 1,1 0-1,0 0 0,-1 0 0,1 0 0,0 0 0,0 0 0,-1 0 0,1 0 0,0 0 0,-1 0 0,1 0 1,0 0-1,0 1 0,-1-1 16,1 0-1322</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0.951"/>
    </inkml:context>
    <inkml:brush xml:id="br0">
      <inkml:brushProperty name="width" value="0.2" units="cm"/>
      <inkml:brushProperty name="height" value="0.2" units="cm"/>
      <inkml:brushProperty name="color" value="#66CC00"/>
    </inkml:brush>
  </inkml:definitions>
  <inkml:trace contextRef="#ctx0" brushRef="#br0">1514 30 208,'0'0'132,"0"0"-20,0 0-4,0 0 53,-39 2 625,-113-20-649,-159 4-81,-174 20-56,332 8 415,-138 30-415,283-42-18,5-1-1,0 0 0,0-1 0,1 1 0,-1-1 1,0 1-1,0-1 0,0 0 0,0 0 0,1 0 0,-1 0 1,0-1-1,0 1 0,0-1 0,1 0 0,-1 1 1,0-1-1,0-1 0,1 1 0,-1 0 0,1-1 19,-15-16-512</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1.336"/>
    </inkml:context>
    <inkml:brush xml:id="br0">
      <inkml:brushProperty name="width" value="0.2" units="cm"/>
      <inkml:brushProperty name="height" value="0.2" units="cm"/>
      <inkml:brushProperty name="color" value="#66CC00"/>
    </inkml:brush>
  </inkml:definitions>
  <inkml:trace contextRef="#ctx0" brushRef="#br0">564 0 368,'0'0'340,"0"0"-169,-15 19-135,-66 88-10,-5 7 292,-9 2-318,12-28 109,40-46-86,3 2 0,1 2-1,-29 45-22,67-89 1,-1 0-1,1 1 0,-1-1 0,1 0 1,0 1-1,0-1 0,0 1 0,0-1 1,1 1-1,-1 0 0,1-1 1,-1 1-1,1 0 0,0-1 0,0 1 1,0 0-1,0-1 0,1 1 0,-1 0 1,1-1-1,-1 1 0,1-1 0,0 1 1,0-1-1,0 1 0,1-1 1,-1 1-1,0-1 0,1 0 0,0 0 1,-1 0-1,1 0 0,0 0 0,8 7-1,0-2-1,0 1 1,1-1-1,0-1 1,0 0-1,8 3 2,-2-1 6,63 27-108,2-4 1,1-3 0,2-4-1,0-3 1,61 5 101,-77-14-551</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4.721"/>
    </inkml:context>
    <inkml:brush xml:id="br0">
      <inkml:brushProperty name="width" value="0.2" units="cm"/>
      <inkml:brushProperty name="height" value="0.2" units="cm"/>
      <inkml:brushProperty name="color" value="#66CC00"/>
    </inkml:brush>
  </inkml:definitions>
  <inkml:trace contextRef="#ctx0" brushRef="#br0">52 0 32,'0'0'211,"0"0"-33,0 0-58,0 0-41,0 0 26,0 0-22,-17 36 896,9-15-982,1 0-1,1 1 1,2 0 0,0 0-1,1 0 1,0 10 3,4-32 0,-1 1 0,0 0-1,1 0 1,-1 0 0,1-1 0,-1 1-1,1 0 1,0 0 0,-1-1 0,1 1 0,0-1-1,-1 1 1,1 0 0,0-1 0,0 1-1,0-1 1,-1 0 0,1 1 0,0-1 0,0 0-1,0 1 1,0-1 0,0 0 0,0 0-1,0 0 1,-1 0 0,2 0 0,33 4-29,-26-4 25,32 4 3,-1 2 1,1 2-1,-1 1 0,-1 2 0,0 2 0,30 14 1,-65-24 3,1 0 0,-1 1 0,0-1 0,1 1-1,-2 0 1,1 0 0,0 0 0,-1 1 0,0-1 0,0 1 0,0 0 0,-1 0 0,1 0-1,-1 0 1,0 0 0,-1 0 0,1 1 0,-1-1 0,0 1 0,0 0-3,0 4 16,1 1 1,-2-1-1,1 1 1,-1-1-1,-1 0 1,0 1-1,-1-1 1,0 0-1,0 1 1,-2 3-17,3-11-2,0 0-1,-1 0 1,1 0 0,-1-1 0,0 1 0,0 0 0,0-1 0,0 1-1,0-1 1,0 1 0,-1-1 0,1 0 0,-1 0 0,0 0 0,1 0-1,-1-1 1,0 1 0,0-1 2,-5 2-83,0 0-1,0-1 0,0 0 1,0-1-1,0 0 1,-7 0 83,-23 0-814</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5.114"/>
    </inkml:context>
    <inkml:brush xml:id="br0">
      <inkml:brushProperty name="width" value="0.2" units="cm"/>
      <inkml:brushProperty name="height" value="0.2" units="cm"/>
      <inkml:brushProperty name="color" value="#66CC00"/>
    </inkml:brush>
  </inkml:definitions>
  <inkml:trace contextRef="#ctx0" brushRef="#br0">1 229 256,'0'0'528,"0"0"-232,0 0-112,0 0-120,0 0-24,0 0 72,81-108-80,-46 79-24,12 4 24,-8 0-64,0 5-8,12 7-288,-16 5-464</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5.623"/>
    </inkml:context>
    <inkml:brush xml:id="br0">
      <inkml:brushProperty name="width" value="0.2" units="cm"/>
      <inkml:brushProperty name="height" value="0.2" units="cm"/>
      <inkml:brushProperty name="color" value="#66CC00"/>
    </inkml:brush>
  </inkml:definitions>
  <inkml:trace contextRef="#ctx0" brushRef="#br0">0 26 1080,'0'0'616,"0"0"-344,0 0-112,0 0-152,0 0 72,0 0-40,0 0 8,0 0-40,0 0-8,0-2-160,5-8-368,-1-3-704</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7.069"/>
    </inkml:context>
    <inkml:brush xml:id="br0">
      <inkml:brushProperty name="width" value="0.2" units="cm"/>
      <inkml:brushProperty name="height" value="0.2" units="cm"/>
      <inkml:brushProperty name="color" value="#66CC00"/>
    </inkml:brush>
  </inkml:definitions>
  <inkml:trace contextRef="#ctx0" brushRef="#br0">14 87 24,'0'0'333,"0"0"-2,0 0-84,0 0 0,0 0-19,0 0-62,-13-21 149,14 19-315,0 0 0,0 0 0,0 0 1,0 0-1,1 0 0,-1 0 0,0 0 0,1 0 0,0 1 0,-1-1 0,1 1 0,0-1 1,0 1-1,0 0 0,0 0 0,0-1 0,0 2 0,2-2 0,41-19-23,-45 21 23,7-3-1,0 1 0,0 0 1,0 0-1,0 0 1,0 1-1,0 0 0,1 1 1,-1-1-1,0 1 0,0 1 1,1-1-1,-1 1 0,0 1 1,0-1-1,0 1 0,0 1 1,0-1-1,0 1 1,-1 0-1,1 0 0,-1 1 1,0 0-1,0 0 0,0 1 1,0-1-1,-1 1 0,0 1 1,0-1-1,0 1 1,1 3 0,4 4 15,-1 0 0,-1 1 1,0 0-1,-1 0 1,-1 1-1,0 0 1,-1 0-1,-1 0 0,0 1 1,-1 0-1,0-1 1,-2 1-1,1 11-15,-2 15 40,-2 1 0,-1 1 0,-3 0-40,3-28-10,-1 0 0,0 0 0,-1-1 0,-1 0 0,0 0 0,-1-1 1,0 1-1,-1-1 0,-9 10 10,17-23-5,-1-1 0,1 1-1,-1 0 1,1-1 0,-1 1 0,1-1 0,-1 1 0,0 0 0,1-1-1,-1 1 1,0-1 0,1 0 0,-1 1 0,0-1 0,0 0 0,0 1-1,1-1 1,-1 0 0,0 0 0,0 1 0,0-1 0,1 0 0,-1 0 0,0 0-1,0 0 1,0 0 0,0 0 0,0-1 0,1 1 0,-1 0 0,0 0-1,0-1 1,0 1 0,1 0 0,-1-1 0,0 1 0,0-1 0,1 1-1,-1-1 1,0 1 0,1-1 0,-1 1 0,1-1 0,-1 0 0,1 1-1,-1-1 1,1 0 0,-1 1 0,1-1 0,0 0 0,-1 0 0,1 1 0,-1-2 5,-1-2-8,0 0 0,0 0 0,0-1 0,0 1 0,1 0 0,-1-1 0,1 1 0,1-1 0,-1-1 8,1 3-3,0 1 1,0-1-1,0 0 1,1 1-1,0-1 1,-1 0-1,1 1 1,0-1-1,0 1 1,0-1-1,1 1 0,-1-1 1,0 1-1,1 0 1,0 0-1,-1 0 1,1 0-1,0 0 1,0 0-1,2-1 3,1-1 0,1 1-1,0 0 1,0 0 0,-1 0-1,2 1 1,-1 0-1,0 0 1,0 0 0,2 1 0,14-3-9,0 2 0,1 0 0,-1 2 0,23 2 9,-35-1 12,0 1 0,-1 1 0,1-1-1,0 2 1,-1-1 0,5 4-12,-6-3-86,1-1 0,0 1 1,0-1-1,0-1 0,1 0 0,7 1 86,-2-3-804</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7.439"/>
    </inkml:context>
    <inkml:brush xml:id="br0">
      <inkml:brushProperty name="width" value="0.2" units="cm"/>
      <inkml:brushProperty name="height" value="0.2" units="cm"/>
      <inkml:brushProperty name="color" value="#66CC00"/>
    </inkml:brush>
  </inkml:definitions>
  <inkml:trace contextRef="#ctx0" brushRef="#br0">1 43 1016,'0'0'672,"0"0"-384,0 0-144,0 0-104,0 0-80,0 0 24,0 0 16,25-19 0,-12 11-24,0-2-16,0 6-248,-4 2-320,-5 2-480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4.642"/>
    </inkml:context>
    <inkml:brush xml:id="br0">
      <inkml:brushProperty name="width" value="0.2" units="cm"/>
      <inkml:brushProperty name="height" value="0.2" units="cm"/>
      <inkml:brushProperty name="color" value="#008C3A"/>
    </inkml:brush>
  </inkml:definitions>
  <inkml:trace contextRef="#ctx0" brushRef="#br0">145 52 296,'0'0'506,"0"0"-180,0 0-132,0 0-8,0 0 56,0 0 2,1-12-124,2-7-106,-2-2 18,-1 30 3,-15 105 116,-74 495-329,88-597 68,0 1 0,-2 0 0,1-1-1,-2 1 1,1 0 0,-1-2-1,-6 11 111,-8 9-764</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2.799"/>
    </inkml:context>
    <inkml:brush xml:id="br0">
      <inkml:brushProperty name="width" value="0.2" units="cm"/>
      <inkml:brushProperty name="height" value="0.2" units="cm"/>
      <inkml:brushProperty name="color" value="#008C3A"/>
    </inkml:brush>
  </inkml:definitions>
  <inkml:trace contextRef="#ctx0" brushRef="#br0">0 197 304,'0'0'560,"0"0"-376,0 0-168,0 0 56,0 0 88,0 0-8,0 0-48,79-24-104,-43 5 16,7 0-16,-7 4 0,15-4-152,-14 3-80,4-3-216,-9 2 16,-4 4 128</inkml:trace>
  <inkml:trace contextRef="#ctx0" brushRef="#br0" timeOffset="1">438 0 88,'0'0'288,"0"0"-8,0 0-128,0 0-24,0 0 56,0 0-120,10 143-16,0-107-32,-6-4-32,10-7-128,-5-9-184,1-8-264</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7.854"/>
    </inkml:context>
    <inkml:brush xml:id="br0">
      <inkml:brushProperty name="width" value="0.2" units="cm"/>
      <inkml:brushProperty name="height" value="0.2" units="cm"/>
      <inkml:brushProperty name="color" value="#66CC00"/>
    </inkml:brush>
  </inkml:definitions>
  <inkml:trace contextRef="#ctx0" brushRef="#br0">0 0 600,'0'0'540,"0"0"-82,0 0-177,0 0-134,14 7-54,15 23-91,-1 0 0,9 15-2,27 31 29,-4-15 21,-20-22-53,-2 2 0,-1 2 1,7 15 2,-35-44-169,0 1 0,-1 1 0,0 0 0,0 5 169,2 13-1230</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8.770"/>
    </inkml:context>
    <inkml:brush xml:id="br0">
      <inkml:brushProperty name="width" value="0.2" units="cm"/>
      <inkml:brushProperty name="height" value="0.2" units="cm"/>
      <inkml:brushProperty name="color" value="#66CC00"/>
    </inkml:brush>
  </inkml:definitions>
  <inkml:trace contextRef="#ctx0" brushRef="#br0">15 0 232,'0'0'690,"0"0"-402,0 0-196,0 0-67,0 0-12,-3 20 27,-8 63 42,11-79-76,0 0 0,0 0 1,0 0-1,0 0 1,1 0-1,0 0 0,-1 0 1,1 0-1,1 0 0,-1 0 1,1-1-1,-1 1 1,1 0-1,0-1 0,0 1 1,1-1-1,-1 0 0,1 0 1,-1 0-1,1 0 0,0 0 1,0 0-1,1 0-6,4 2 8,0 0-1,1 0 1,-1-1-1,1 0 0,0 0 1,0-1-1,7 2-7,21 2 16,1-2 0,0-1 0,0-2 0,0-2 0,0-1 0,30-5-16,63-1 10,-129 7-9,-1 1 0,1-1 0,-1 0 0,0 0 1,1 1-1,-1-1 0,1 1 0,-1-1 0,0 1 0,1 0 0,-1 0 1,0-1-1,0 1 0,1 0 0,-1 0 0,0 0 0,0 0 1,0 0-1,0 1 0,0-1 0,-1 0 0,1 0 0,0 1 1,0-1-1,-1 0 0,1 1 0,-1-1 0,1 0 0,-1 1 0,0-1 1,0 1-1,1-1 0,-1 1 0,0-1 0,0 1 0,0-1 1,-1 1-1,1-1 0,0 1 0,0-1 0,-1 1-1,0 5-1,0 1 0,0-1 0,-1 0 0,0 1 0,0-1 0,-1 0 0,-3 6 1,1-5-35,-1 0 0,0-1 0,-1 1 0,0-1 0,0-1-1,0 0 1,-1 0 0,0 0 0,0-1 0,0 0 0,-5 2 35,-45 24-692</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9.152"/>
    </inkml:context>
    <inkml:brush xml:id="br0">
      <inkml:brushProperty name="width" value="0.2" units="cm"/>
      <inkml:brushProperty name="height" value="0.2" units="cm"/>
      <inkml:brushProperty name="color" value="#66CC00"/>
    </inkml:brush>
  </inkml:definitions>
  <inkml:trace contextRef="#ctx0" brushRef="#br0">1 290 344,'0'0'288,"0"0"-96,43-99-8,-17 60-64,-1 3 64,5 2-80,5 5-48,-1 3-56,14 9-64,-5 7-224</inkml:trace>
  <inkml:trace contextRef="#ctx0" brushRef="#br0" timeOffset="1">848 239 640,'0'0'448,"0"0"-200,0 0-104,0 0-144,0 0-192,0 0-280</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9.524"/>
    </inkml:context>
    <inkml:brush xml:id="br0">
      <inkml:brushProperty name="width" value="0.2" units="cm"/>
      <inkml:brushProperty name="height" value="0.2" units="cm"/>
      <inkml:brushProperty name="color" value="#66CC00"/>
    </inkml:brush>
  </inkml:definitions>
  <inkml:trace contextRef="#ctx0" brushRef="#br0">1 1 304,'0'0'742,"0"0"-406,0 0-275,0 0-85,14 0 39,-4 1-6,1 0-1,0 0 1,-1 1 0,1 1 0,-1 0 0,0 0 0,0 1 0,0 0 0,0 1 0,0 0-1,-1 0 1,0 1 0,0 1 0,-1-1 0,0 1 0,0 1 0,0-1 0,3 7-9,-3-3 4,-1 1 0,-1 0 0,0 1 0,0 0 0,-1 0 0,-1 0 0,0 0 0,-1 1 0,-1 0 0,1 4-4,1 31 164,-1 1 1,-3 11-165,0-41 88,0-19-88,0 0-1,0 0 0,1 0 1,-1 0-1,0 0 1,0-1-1,1 1 0,-1 0 1,1 0-1,-1 0 1,1 0-1,-1 0 0,1-1 1,-1 1-1,1 0 1,0-1-1,-1 1 0,1 0 1,0-1-1,0 1 1,-1-1-1,1 1 1,0-1-1,0 1 0,0-1 1,0 0-1,0 1 1,0-1-1,0 0 0,-1 0 1,1 0-1,0 1 1,0-1-1,0 0 0,0 0 1,0-1-1,0 1 1,0 0-1,0 0 1,0 0-1,0-1 0,0 1 1,0 0-1,0-1 1,0 1 0,43-18 38,-17-2-109,-1-1 1,-1-1-1,-1-2 0,-1 0 1,8-13 70,-20 24-136,29-35-742</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19.876"/>
    </inkml:context>
    <inkml:brush xml:id="br0">
      <inkml:brushProperty name="width" value="0.2" units="cm"/>
      <inkml:brushProperty name="height" value="0.2" units="cm"/>
      <inkml:brushProperty name="color" value="#66CC00"/>
    </inkml:brush>
  </inkml:definitions>
  <inkml:trace contextRef="#ctx0" brushRef="#br0">1 156 808,'0'0'544,"0"0"-352,0 0-72,0 0 40,0 0-8,0 0-40,0 0-112,69-103 0,-52 76-344,0 2-616</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20.261"/>
    </inkml:context>
    <inkml:brush xml:id="br0">
      <inkml:brushProperty name="width" value="0.2" units="cm"/>
      <inkml:brushProperty name="height" value="0.2" units="cm"/>
      <inkml:brushProperty name="color" value="#66CC00"/>
    </inkml:brush>
  </inkml:definitions>
  <inkml:trace contextRef="#ctx0" brushRef="#br0">9 42 816,'0'0'587,"0"0"-183,0 0-192,0 0-129,0 0-67,0 0-23,-3-6-5,2 6 12,1-1 0,-1 0 0,1 1 1,-1-1-1,1 0 0,0 0 0,-1 0 0,1 1 0,-1-1 0,1 0 0,0 0 0,0 0 1,0 0-1,0 1 0,-1-1 0,1 0 0,0 0 0,0 0 0,0 0 0,1 0 0,-1 0 1,0 1-1,0-1 0,0 0 0,1 0 0,-1 0 0,0 0 0,1 1 0,-1-1 0,1 0 1,-1 0-1,1 1 0,-1-1 0,1 0 0,-1 1 0,1-1 0,0 1 0,-1-1 0,1 1 1,0-1-1,0 1 0,0-1 0,4 0 1,0 0 0,0 0 0,1 1 0,-1 0 0,1 0 0,-1 0 0,0 0-1,1 1 1,0 0-1,1 1-1,1 0-1,0 0 0,0 0 0,-1 1 1,1 1-1,-1-1 0,0 1 0,0 0 0,-1 1 1,1 0-1,-1 0 0,0 0 0,0 1 1,0-1-1,-1 1 0,0 1 0,0-1 1,-1 1-1,4 6 2,1 3-4,-1 1 0,0 0 0,-1 0 0,-1 1 0,0-1 0,-2 1 0,0 1 0,0 3 4,1 26 27,-3 1-1,-1 0 1,-2-1 0,-8 43-27,9-64 69,10-16-25,-7-11-39,0-1 0,0 1 0,-1 0 0,1-1 0,0 0 0,0 1 0,0-1 0,0 0 0,-1-1 0,1 1 0,0 0 0,-1-1 0,3-1-5,32-20 56,-1-2 0,-2-1 0,22-22-56,-22 18-171,2 1 0,1 2 0,3 0 171,-11 10-603</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20.677"/>
    </inkml:context>
    <inkml:brush xml:id="br0">
      <inkml:brushProperty name="width" value="0.2" units="cm"/>
      <inkml:brushProperty name="height" value="0.2" units="cm"/>
      <inkml:brushProperty name="color" value="#66CC00"/>
    </inkml:brush>
  </inkml:definitions>
  <inkml:trace contextRef="#ctx0" brushRef="#br0">0 7 1504,'0'0'544,"0"0"-167,0 0-185,0 0-112,0 0-64,0 0-32,0 0-136,0-6-113,35 31-127,-5 2-544</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21.088"/>
    </inkml:context>
    <inkml:brush xml:id="br0">
      <inkml:brushProperty name="width" value="0.2" units="cm"/>
      <inkml:brushProperty name="height" value="0.2" units="cm"/>
      <inkml:brushProperty name="color" value="#66CC00"/>
    </inkml:brush>
  </inkml:definitions>
  <inkml:trace contextRef="#ctx0" brushRef="#br0">1 0 248,'0'0'848,"0"0"-640,0 0 56,0 0-168,0 0-32,0 0-40,0 0-48,13 4-128,-5 16-128,10-1-280</inkml:trace>
  <inkml:trace contextRef="#ctx0" brushRef="#br0" timeOffset="1">255 332 312,'0'0'880,"0"0"-632,0 0-96,0 0-88,0 0-64,0 0 0,0 0-264,34 16-584</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7:21.443"/>
    </inkml:context>
    <inkml:brush xml:id="br0">
      <inkml:brushProperty name="width" value="0.2" units="cm"/>
      <inkml:brushProperty name="height" value="0.2" units="cm"/>
      <inkml:brushProperty name="color" value="#66CC00"/>
    </inkml:brush>
  </inkml:definitions>
  <inkml:trace contextRef="#ctx0" brushRef="#br0">1 0 80,'0'0'528,"0"0"-296,0 0-232,0 0 0,0 0-192,0 0-144</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0:48.208"/>
    </inkml:context>
    <inkml:brush xml:id="br0">
      <inkml:brushProperty name="width" value="0.2" units="cm"/>
      <inkml:brushProperty name="height" value="0.2" units="cm"/>
      <inkml:brushProperty name="color" value="#66CC00"/>
    </inkml:brush>
  </inkml:definitions>
  <inkml:trace contextRef="#ctx0" brushRef="#br0">1 387 80,'0'0'200,"0"0"-27,0 0 23,0 0 35,0 0-23,0 0-202,0 0 0,0 0 0,0 0 0,1 0-1,-1 0 1,0 0 0,0 0 0,0 0 0,0 0 0,1 0-1,-1 0 1,0 0 0,0 0 0,0 0 0,0 0 0,0 0-1,1 0 1,-1 0 0,0 0 0,0-1 0,0 1 0,0 0-1,0 0 1,0 0 0,0 0 0,1 0 0,-1 0 0,0-1 0,0 1-1,0 0 1,0 0 0,0 0 0,0 0 0,0-1 0,0 1-1,0 0 1,0 0 0,0 0 0,0 0 0,0-1 0,0 1-1,0 0 1,0 0 0,0 0 0,0 0 0,0 0 0,0-1-1,0 1 1,0 0 0,0 0 0,0 0 0,-1 0 0,1-1-1,0 1 1,0 0 0,0 0 0,0 0 0,0 0 0,0 0-1,0 0 1,-1 0 0,1-1 0,0 1 0,0 0 0,0 0-1,0 0 1,0 0 0,-1 0 0,1 0-6,13 11 50,0 1 0,-1 1 0,0 0 0,-1 0 0,8 14-50,3 2 82,21 31-38,-29-39-39,1 0 1,1-1-1,0-1 0,18 16-5,-32-33 2,-1-1 0,0 0 0,1 0 0,-1 1 0,1-1 0,-1 0-1,1 0 1,0 0 0,-1 0 0,1-1 0,0 1 0,0 0 0,0-1-1,-1 0 1,1 1 0,0-1 0,0 0 0,0 0 0,0 0 0,0 0-1,0 0 1,0 0 0,0 0 0,-1-1 0,1 1 0,0-1 0,0 1-1,0-1 1,-1 0 0,1 0 0,0 0 0,-1 0 0,1 0 0,-1 0-1,1 0 1,-1 0 0,1-1 0,-1 1 0,0-1 0,0 1 0,1-1-1,-1 1 1,0-1-2,6-10 25,0 0-1,-1 0 1,0-1 0,-1 0-1,3-10-24,-3 8 15,77-231 52,8-22-24,-86 255-57,-4 9-4,1 0-1,1 0 1,-1 0 0,0 1-1,1-1 1,0 0-1,0 0 1,0 1-1,1-3 19,3 44-578,14 45 8,-10-35 98</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3.161"/>
    </inkml:context>
    <inkml:brush xml:id="br0">
      <inkml:brushProperty name="width" value="0.2" units="cm"/>
      <inkml:brushProperty name="height" value="0.2" units="cm"/>
      <inkml:brushProperty name="color" value="#008C3A"/>
    </inkml:brush>
  </inkml:definitions>
  <inkml:trace contextRef="#ctx0" brushRef="#br0">0 1 360,'0'0'0</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0:49.273"/>
    </inkml:context>
    <inkml:brush xml:id="br0">
      <inkml:brushProperty name="width" value="0.2" units="cm"/>
      <inkml:brushProperty name="height" value="0.2" units="cm"/>
      <inkml:brushProperty name="color" value="#66CC00"/>
    </inkml:brush>
  </inkml:definitions>
  <inkml:trace contextRef="#ctx0" brushRef="#br0">0 419 224,'0'0'213,"0"0"-81,0 0-53,0 0-35,0 0 3,0 0-13,5 8 25,22 40 369,15 40-428,18 35 263,-59-120-261,0-1 0,0 0 0,0 0 0,1 0 0,-1 0 0,1 0 0,0 0 0,-1 0 0,1 0 0,0-1 0,0 1 0,0-1 0,0 1 0,1-1 0,-1 0 0,0 0 0,0 0 0,2 1-2,-2-2 2,0 0 1,0 0-1,0-1 1,0 1-1,0 0 0,0-1 1,0 1-1,0-1 1,0 1-1,0-1 0,0 0 1,-1 0-1,1 0 0,0 0 1,-1 0-1,1 0 1,0-1-1,-1 1 0,0 0 1,1-1-1,-1 1 1,0-1-1,0 1 0,1-3-2,21-29 57,-2-2 0,-2 0 0,-1-2 0,4-15-57,11-19 48,69-173-22,-60 155-156,-1-10 130,-40 140-1229,-1-14 670</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0:56.555"/>
    </inkml:context>
    <inkml:brush xml:id="br0">
      <inkml:brushProperty name="width" value="0.2" units="cm"/>
      <inkml:brushProperty name="height" value="0.2" units="cm"/>
      <inkml:brushProperty name="color" value="#66CC00"/>
    </inkml:brush>
  </inkml:definitions>
  <inkml:trace contextRef="#ctx0" brushRef="#br0">57 526 160,'0'0'323,"0"0"-39,0 0-72,0 0 1,0 0 14,0 0-70,-18-10 257,13 2-412,1 0 0,-1-1 0,2 0 0,-1 0 0,1 0 0,1 0 0,0-1 0,0 1 0,-1-10-2,-2-90-34,5 102 33,1 0 1,0-1 0,0 1-1,0 0 1,1 0 0,0 0-1,1 0 1,-1 1-1,1-1 1,0 1 0,1 0-1,0-1 1,1 0 0,3-4-1,1 1 0,0 0 1,1 0-1,0 1 0,1 0 0,0 1 1,0 0 0,18-10-5,0 2 0,1 0 0,1 3 0,0 0 0,18-3 5,-20 6-1,-3 1 6,0 2 0,0 0 0,0 2 0,8 0-5,-25 4 2,1 1-1,0 0 1,0 0 0,0 1-1,0 1 1,0 0-1,0 0 1,-1 1 0,1 0-1,-1 1 1,1-1-1,-1 2 1,4 2-2,1 1 6,-1 1 0,1 0 0,-2 1 0,1 0 0,-1 1 0,-1 0 0,0 1 0,0 0 0,-1 1-1,-1 0 1,6 11-6,-9-19-24,1 6-4,-7-11 67,0 0 2,0 0-14,0 0-51,0 0-23,0 0-86,-4 0-91,-14 0-167,-3 0-129</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0:56.923"/>
    </inkml:context>
    <inkml:brush xml:id="br0">
      <inkml:brushProperty name="width" value="0.2" units="cm"/>
      <inkml:brushProperty name="height" value="0.2" units="cm"/>
      <inkml:brushProperty name="color" value="#66CC00"/>
    </inkml:brush>
  </inkml:definitions>
  <inkml:trace contextRef="#ctx0" brushRef="#br0">0 154 48,'0'0'111,"0"0"29,0 0 42,0 0 97,0 0-12,0 0-60,23 10-13,-3 5-122,1-1-1,0 0 1,20 8-72,-33-19 1,1 1 1,-1-1-1,1 0 1,0-1 0,0 0-1,0-1 1,0 0-1,0 0 1,0-1 0,1 0-1,-1 0 1,4-2-2,-10 2 6,0-1 0,1 0 1,-1 0-1,0 0 0,0 0 1,1 0-1,-1-1 0,0 1 1,0-1-1,-1 0 0,1 0 1,0 0-1,-1 0 0,1 0 1,-1-1-1,1 1 0,-1-1 1,0 0-1,0 0 0,0 1 1,-1-1-1,1 0 0,-1-1 1,1 1-1,-1 0 0,0 0 1,0-2-7,2-11-10,0 0 0,-2 0 0,0 0 0,0-1 0,-2-8 10,4-41-427,2 57-25,6 5-260</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0:58.435"/>
    </inkml:context>
    <inkml:brush xml:id="br0">
      <inkml:brushProperty name="width" value="0.2" units="cm"/>
      <inkml:brushProperty name="height" value="0.2" units="cm"/>
      <inkml:brushProperty name="color" value="#66CC00"/>
    </inkml:brush>
  </inkml:definitions>
  <inkml:trace contextRef="#ctx0" brushRef="#br0">0 353 32,'0'0'384,"0"0"-109,0 0-100,0 0-103,0 0-2,0 0 52,1-1-116,0 0 0,0 1 0,-1-1 0,1 1 0,0-1 0,0 1 0,0-1 1,0 1-1,0-1 0,0 1 0,0 0 0,0 0 0,0-1 0,0 1 0,0 0 1,0 0-1,0 0 0,0 0 0,0 0 0,0 0 0,0 1 0,1-1-6,22 15 58,-1 1 0,-1 1 0,0 1 0,-1 1 0,8 9-58,1 1 42,1-2 0,3 1-42,-11-13 0,2-1-1,-1-1 1,1-1 0,1-2 0,0 0 0,1-2-1,0 0 1,0-2 0,0-1 0,0-2 0,1 0 0,-1-2-1,1-1 1,0-1 0,2-2 0,-24 2 7,0 0-1,0-1 1,-1 0 0,1 0 0,0-1-1,-1 1 1,0-1 0,1 0-1,-1-1 1,0 1 0,-1-1 0,1 0-1,-1 0 1,3-4-7,12-12-5,-2-1 0,11-18 5,-11 15-16,-6 9 22,-1 0 0,-1-1 0,-1 0 0,0 0 0,-2-1 1,1 1-1,-2-2 0,0 1 0,-1-1 0,-1 1-6,3-34-9,-2 0 0,-3-44 9,-2 72 12,1-30 42,0 53-82,0 0-8,-1 1 32,0-1-1,-1 1 0,1 0 1,0 0-1,-1-1 0,1 1 1,0 0-1,0 0 0,-1 0 1,1 0-1,0 1 0,0-1 1,0 0-1,1 0 0,-1 1 1,0-1-1,0 0 0,1 1 1,-1-1-1,1 1 5,-17 37 57,13-29-71,1-3 24,-2 4-15,1-1 0,0 1 0,1 0 0,0 0 0,-1 11 5,4-22 17,0 0 15,0 0-18,0 0-42,0-17-178,3 4 203,1-1 0,0 1 0,1-1 0,0 1 0,6-8 3,8-24 23,-16 36-27,-1 4 0,-1 1-1,1-1 0,0 1 0,0-1 0,0 1 1,0 0-1,3-3 5,-4 7-2,-1 0 0,1-1 1,0 1-1,-1 0 0,1 0 0,0 0 1,-1 0-1,1 0 0,0 0 0,-1-1 1,1 2-1,0-1 0,-1 0 0,1 0 1,0 0-1,-1 0 0,1 0 0,0 0 1,-1 1-1,1-1 0,0 0 0,-1 1 1,1-1-1,-1 0 0,1 1 0,-1-1 1,1 1-1,0-1 0,-1 1 2,20 17 129,-15-13-94,7 7-63,1 0-1,-2 0 0,0 1 0,0 1 0,7 13 29,-8-9-484</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02.592"/>
    </inkml:context>
    <inkml:brush xml:id="br0">
      <inkml:brushProperty name="width" value="0.2" units="cm"/>
      <inkml:brushProperty name="height" value="0.2" units="cm"/>
      <inkml:brushProperty name="color" value="#66CC00"/>
    </inkml:brush>
  </inkml:definitions>
  <inkml:trace contextRef="#ctx0" brushRef="#br0">19 248 432,'0'0'435,"0"0"-191,0 0-96,0 0-52,0 0 35,0 0 33,-4-4-6,3 4-155,0-1-1,0 0 1,0 0-1,0 0 1,0 1-1,0-1 0,1 0 1,-1 0-1,0 0 1,0-1-1,1 1 1,-1 0-1,0 0 0,1 0 1,-1 0-1,1-1 1,0 1-1,-1 0 1,1 0-1,0-1 0,0 1 1,0 0-1,0-1 1,0 1-1,0 0 0,0 0 1,0-1-1,0 1 1,1 0-1,-1 0 1,0-1-1,1 1 0,-1 0 1,1 0-1,0 0 1,-1-1-1,1 1 1,0 0-1,0 0 0,-1 0 1,1 0-1,0 1 1,0-1-1,0 0 1,0 0-1,0 0 0,1 1 1,-1-1-1,0 1 1,1-1-3,87-77-58,-57 48-26,2 1-1,22-14 85,-37 32-151,-36 27 81,-2 3 98,-129 123 160,190-178-171,6-3-334,39-28 317,-48 43-582</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03.069"/>
    </inkml:context>
    <inkml:brush xml:id="br0">
      <inkml:brushProperty name="width" value="0.2" units="cm"/>
      <inkml:brushProperty name="height" value="0.2" units="cm"/>
      <inkml:brushProperty name="color" value="#66CC00"/>
    </inkml:brush>
  </inkml:definitions>
  <inkml:trace contextRef="#ctx0" brushRef="#br0">1 192 168,'0'0'301,"0"0"-46,0 0-156,0 0-51,6-5 67,30-18-56,1 2 0,15-6-59,29-15-22,-44 19 17,-21 13-7,-1 0-1,2 1 1,-1 1 0,15-5 12,-31 13-11,0 0-1,0 0 1,0 0 0,0 0-1,0 0 1,0 0 0,0 0-1,0 0 1,0 0-1,0 1 1,0-1 0,0 0-1,0 0 1,-1 0 0,1 0-1,0 0 1,0 0-1,0 0 1,0 0 0,0 0-1,0 1 1,0-1 0,0 0-1,1 0 1,-1 0-1,0 0 1,0 0 0,0 0-1,0 0 1,0 0 0,0 0-1,0 1 1,0-1-1,0 0 1,0 0 0,0 0-1,0 0 1,0 0 0,0 0-1,0 0 1,0 0-1,0 0 1,1 0 0,-1 0-1,0 0 1,0 0 0,0 0-1,0 0 1,0 0-1,0 0 1,0 0 0,0 0 11,-7 9-57,6-9-2,-8 10-214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03.743"/>
    </inkml:context>
    <inkml:brush xml:id="br0">
      <inkml:brushProperty name="width" value="0.2" units="cm"/>
      <inkml:brushProperty name="height" value="0.2" units="cm"/>
      <inkml:brushProperty name="color" value="#66CC00"/>
    </inkml:brush>
  </inkml:definitions>
  <inkml:trace contextRef="#ctx0" brushRef="#br0">216 84 136,'0'0'399,"0"0"-162,0 0-151,0 0-64,0 0-30,0 0 22,-14 9-2,-13 10 11,1 1 0,1 1 0,-8 10-23,-57 56 352,90-86-364,1-2 12,0 1 0,1 0 0,-1-1 1,0 1-1,1-1 0,-1 0 0,0 1 0,0-1 0,0 0 1,0 0-1,0 0 0,0 0 0,0 0 0,0 0 1,0 0-1,0 0 0,9-8 13,237-160 19,-133 93-5,-112 71 109,-14 6-112,-19 6-14,30-6-132,3-1-380,5 0-242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06.621"/>
    </inkml:context>
    <inkml:brush xml:id="br0">
      <inkml:brushProperty name="width" value="0.2" units="cm"/>
      <inkml:brushProperty name="height" value="0.2" units="cm"/>
      <inkml:brushProperty name="color" value="#66CC00"/>
    </inkml:brush>
  </inkml:definitions>
  <inkml:trace contextRef="#ctx0" brushRef="#br0">18 234 288,'0'0'257,"0"0"-26,0 0-3,0 0 3,0 0-46,0 0-22,-3-9-75,-2-2-42,4 8-20,-1-1 1,1 0-1,0 1 0,-1-1 0,1 0 0,1 0 1,-1 0-1,1 0 0,0 0 0,-1-1-26,1 4 61,0 1 30,0 0 33,0 0-57,0 0-14,0 0-19,0 0-57,0 0 14,0 0-21,0 0 13,0 0 36,0 0-2,0 0 4,0 0-46,0 0-9,0 0 4,0 0 3,0 0 14,0 0 58,0 0-17,0 0-12,0 0-51,0 0-6,0 0 26,0 0 10,0 0 14,0 0 21,0 0 10,0 0-9,0 0-64,3 0 16,-1-1 0,0 1-1,0 0 1,0 0 0,1 1-1,-1-1 1,0 0 0,0 1-1,0-1 1,0 1 0,0-1-1,1 2 18,30 28 14,-2 3 0,-1 0 0,-2 2-1,-1 1 1,4 11-14,-21-32-18,35 50 73,9 23-55,-53-87 0,0-1 1,-1 1-1,1-1 1,0 1 0,0-1-1,0 0 1,0 1-1,0-1 1,0 0-1,0 0 1,0 0 0,-1 1-1,1-1 1,0 0-1,0 0 1,0-1-1,0 1 1,0 0-1,0 0 1,0 0 0,0-1-1,0 1 1,0 0-1,0-1 1,-1 1-1,1-1 1,0 1 0,0-1-1,0 1 1,-1-1-1,1 1 1,0-1-1,-1 0 1,1 0-1,0 0 0,28-24-2,-29 24 2,190-174 56,-83 86-183,-103 84 120,0 0-1,0-1 1,0 1-1,-1-1 1,1 0-1,-1 0 1,-1 0-1,1 0 0,-1-1 1,0 1-1,-1-1 1,0 1-1,0-1 1,0 0 7,1-8-10,-1 0 1,0 0-1,-2 0 1,1 0-1,-3-12 10,0 21-1,0 1 0,-1 0 0,1 0 0,-1 0 0,0 0 0,0 0 0,-1 1 0,1 0 0,-1 0 0,0 0 0,0 0 0,0 1-1,-1 0 1,-2-1 1,4 3-4,0 1-1,0-1 0,0 1 0,0 0 0,0 0 0,0 1 1,0-1-1,0 1 0,0 0 0,0 0 0,1 0 0,-1 1 1,0-1-1,1 1 0,-1 0 0,1 0 0,-1 0 0,1 0 1,0 1-1,0-1 0,0 1 0,0 0 0,1 0 0,-2 1 5,2-1 6,0-1 0,1 1 0,-1 0 0,1-1 0,0 1 0,0 0 0,0 0-1,0 0 1,0 0 0,1 0 0,-1 0 0,1 0 0,0 0 0,-1 0 0,2 0 0,-1 0-1,0 2-5,0 2 1,1-1 1,-1 1-1,1 0 0,0 0 0,1 0 0,0-1 0,0 1 0,0-1 0,1 1 0,0-1 0,0 0 0,0 0 0,1 0 0,0 0 0,0-1 0,1 0 0,-1 0 0,1 0 0,0 0 0,0-1 0,1 1 0,0-2 0,-1 1 0,1 0 0,0-1 0,1 0 0,-1-1 0,1 1 1,-1-1-1,1 0 0,0-1 0,-1 0 0,1 0 0,0 0 0,0-1 0,2 0-1,12 1-66,21 1 106,1-2 0,-1-2 0,22-4-40,-53 4-63,-1 1 1,0-2 0,1 1-1,-1-1 1,-1-1-1,1 0 1,0 0 0,-1-1-1,0 0 1,0-1-1,0 1 1,-1-2 0,0 1-1,0-1 1,-1-1 0,6-6 62,-4-1-770</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08.939"/>
    </inkml:context>
    <inkml:brush xml:id="br0">
      <inkml:brushProperty name="width" value="0.2" units="cm"/>
      <inkml:brushProperty name="height" value="0.2" units="cm"/>
      <inkml:brushProperty name="color" value="#66CC00"/>
    </inkml:brush>
  </inkml:definitions>
  <inkml:trace contextRef="#ctx0" brushRef="#br0">73 903 192,'0'0'397,"0"0"-158,0 0-123,0 0-58,0 0-41,0 0-20,4 0 23,3-1-13,0 1-1,-1-1 1,1-1-1,0 1 1,0-1-1,-1 0 1,1-1 0,-1 0-1,1 0 1,-1 0-1,0-1 1,0 1-1,3-5-6,-5 5 4,0 0 0,0 0 1,-1-1-1,1 1 0,-1-1 0,0 0 0,0 0 0,0 0 0,-1-1 0,1 1 0,-1-1 0,0 1 0,0-1 0,-1 0 1,1 1-1,-1-1 0,0 0 0,0 0 0,-1-4-4,1 2-3,-1-1 1,-1 0-1,1 1 0,-1-1 1,-1 1-1,1-1 1,-2-3 2,1 7 0,0 0 1,-1 0 0,1 1 0,-1-1 0,1 1-1,-1-1 1,0 1 0,0 0 0,-1 0 0,1 1-1,-1-1 1,1 1 0,-4-2-1,0-1 6,-1 0 0,1 1-1,-1 1 1,1-1 0,-1 1 0,0 0 0,0 1 0,-1 0 0,1 0-1,-1 1-5,7 1 1,-1 0-1,0 0 0,1 0 1,-1 0-1,0 1 0,1-1 0,-1 1 1,1 0-1,-1 0 0,1 0 1,-1 0-1,1 0 0,0 1 1,-1-1-1,1 1 0,0-1 0,0 1 1,0 0-1,0 0 0,0 0 1,0 0-1,1 0 0,-1 0 1,1 0-1,0 1 0,-1-1 0,1 1 1,0-1-1,0 1 0,1-1 1,-1 1-1,0 0 0,-3 10 21,1 0 1,0 0-1,0 0 1,1 0-1,1 0 1,1 1-1,0-1 1,0 1-1,1-1 1,1 0-1,3 13-21,-3-19 1,0 0-1,0-1 0,1 1 1,0 0-1,0-1 1,1 0-1,-1 0 1,1 0-1,1 0 1,-1 0-1,1-1 1,0 0-1,0 0 1,1 0-1,-1-1 1,1 0-1,0 0 1,0 0-1,1-1 1,-1 0-1,1 0 1,5 2-1,-3-2 3,-1-1 1,1 0 0,0 0 0,-1-1-1,1 1 1,0-2 0,0 0 0,0 0-1,0 0 1,-1-1 0,1 0-1,4-2-3,-8 1-2,-1 1 0,1-1 0,-1 0 0,0-1 0,0 1 0,0-1 0,0 1 0,0-1-1,-1 0 1,1-1 0,-1 1 0,0-1 0,0 1 0,0-1 0,0 0 0,-1 0-1,1 0 1,-1-1 0,0 1 0,-1 0 0,1-1 0,-1 1 0,1-4 2,3-15-21,-2 1-1,0-1 1,-2 0 0,0 0 0,-1 0 0,-4-22 21,4 41 6,-1 1-1,1 0 1,-1 0-1,0 0 1,0-1-1,0 1 1,0 0-1,0 0 1,-1 0-1,1 1 1,-1-1-1,0 0 1,0 0-6,1 2-21,3 4-26,9 16 83,2 0 0,0-1 0,1-1 1,0-1-1,2 0 0,0 0 0,0-2 0,3 0 0,10 7-36,-27-19 1,1-1 0,-1 1 0,0-1 0,1 0 0,-1 0 0,1 0 0,-1 0 0,1 0-1,0 0 1,-1-1 0,1 1 0,0-1 0,2 0-1,-4 0 1,0 0 0,0 0 1,0-1-1,0 1 0,0 0 0,0-1 0,-1 1 0,1-1 1,0 1-1,0-1 0,0 1 0,0-1 0,-1 0 0,1 1 1,0-1-1,-1 0 0,1 0 0,0 1 0,-1-1 0,1 0 1,-1 0-1,1 0 0,-1 0 0,0 0-1,2-7 9,0 0 0,-1 0 1,0 0-1,0-1 0,-1 1 0,0 0 0,-1-5-9,1-7 11,-2 3-14,0-1 0,-1 1 1,-1 0-1,0 0 0,-2 0 0,0 1 0,0 0 0,-3-2 3,8 12 7,2 8-3,0 1 0,0-1-1,0 1 1,0-1 0,1 0 0,-1 0-1,1 0 1,-1 0 0,1 0 0,0 0-1,0 0 1,0 0 0,0-1 0,0 1-1,0-1 1,2 2-4,41 24 7,-38-23-3,1 0 1,0 0 0,0-1 0,1-1-1,-1 1 1,0-1 0,1-1 0,-1 1-1,1-1 1,0-1 0,-1 0-1,1 0 1,0-1 0,-1 0 0,1 0-1,0-1 1,4-1-5,-7 1-3,-1-1 0,1 1 1,-1-1-1,1 0 0,-1 0 0,0 0 0,0-1 0,0 0 1,-1 0-1,0 0 0,1 0 0,-1-1 0,-1 0 0,1 0 0,-1 0 1,0 0-1,0 0 0,0-1 0,-1 1 0,1-1 0,-2 0 1,1 1-1,0-1 0,-1 0 0,0-4 3,0-37 0,17 23-63,-13 9 69,-1 0 0,-1 0 0,0-1 0,-1 1 0,-1 0 0,-1-1 0,0 0 0,-1-8-6,0-10-32,0 26 28,-1-1 0,1 1 0,-2 0 0,1 0 0,-1 0 0,-1 0 0,1 1 0,-1-1 0,0 1-1,-1 0 1,0 0 0,0 0 0,-1 1 0,1 0 0,-1 0 0,-3-2 4,-24-30 27,10 9-38,-1 1-1,-2 1 1,-14-11 11,32 33-32,7 5 12,1-1 1,0 1-1,-1 0 0,1 0 0,0 0 1,-1-1-1,1 1 0,0 0 0,-1 0 0,1-1 1,0 1-1,0 0 0,-1 0 0,1-1 1,0 1-1,0 0 0,0-1 0,-1 1 1,1 0-1,0-1 0,0 1 0,0-1 0,0 1 1,0 0-1,0-1 0,0 1 0,0 0 1,0-1-1,0 1 0,0-1 0,0 1 1,0 0-1,0-1 0,0 1 0,0 0 20,0-2-284</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10.789"/>
    </inkml:context>
    <inkml:brush xml:id="br0">
      <inkml:brushProperty name="width" value="0.2" units="cm"/>
      <inkml:brushProperty name="height" value="0.2" units="cm"/>
      <inkml:brushProperty name="color" value="#66CC00"/>
    </inkml:brush>
  </inkml:definitions>
  <inkml:trace contextRef="#ctx0" brushRef="#br0">94 1295 56,'0'0'137,"0"0"-50,-9-17 46,-76-147 1057,90 171-1134,1-1 0,0 0 0,0-1 0,0 1 0,0-1 0,1 0 0,4 2-56,14 11 89,-3 0-21,50 40 97,18 8-165,-67-51-3,1 0 0,0-2 0,0-1 0,1-1 0,1-1 0,10 2 3,-35-12 4,0 1-1,-1-1 0,1 1 1,0-1-1,0 1 1,0-1-1,0 0 0,0 0 1,0 0-1,0 1 1,0-1-1,0 0 0,0 0 1,0 0-1,0 0 0,0-1 1,0 1-1,0 0 1,0 0-1,0-1 0,0 1 1,0 0-1,0-1 1,0 1-1,-1-1 0,1 1 1,0-1-1,0 1 1,0-1-1,-1 0 0,1 1 1,0-1-1,-1 0 1,1 0-1,0 0 0,-1 1 1,1-1-1,-1 0 1,1 0-1,-1 0 0,0 0 1,1 0-1,-1 0 1,0 0-1,0 0 0,0 0 1,0 0-1,0 0 1,0 0-1,0 0 0,0 0-3,-1-9-4,0 0 0,-1 1 0,0-1 0,-1 1 0,-2-6 4,0-4 10,-20-70 33,-1-6-9,-14-98-34,32 139-8,12 62 8,0 0 0,1 0 0,0-1-1,0 0 1,1 0 0,0-1 0,0 0 0,5 5 0,10 11-1,-4-3 3,13 15 10,0-1 1,3-1-1,16 11-12,-40-36 8,0 0 0,0 0 0,1-1 0,0 0-1,0-1 1,1 0 0,0 0 0,0-1 0,0-1 0,0 0 0,0-1-1,1 0 1,-1 0 0,1-1 0,10-1-8,-18 0-4,0-1-1,0 1 1,0-1-1,0 0 1,-1 0 0,1-1-1,0 1 1,-1-1 0,1 1-1,-1-1 1,0 0 0,0-1-1,1 1 1,-2-1 0,1 1-1,0-1 1,0 0 4,2-3-8,-1 0 0,0 0 1,0 0-1,-1-1 0,1 0 0,-1 1 1,-1-1-1,1 0 0,-1 0 8,3-17-9,-1 1 0,0-1 1,-2 1-1,-1-1 0,-1-6 9,0 18-6,-2 1 0,0-1 0,0 0 1,-1 0-1,0 1 0,-1 0 0,0 0 0,-1 0 1,0 0-1,-1 0 0,0 1 6,-3-5-23,-1 1 0,-1 0 0,1 1 0,-2 0 0,0 1 0,-1 0-1,-5-3 24,17 13-2,-1 1 0,1-1 0,-1 1 0,0 0 0,0 0 0,0-1 0,0 1 0,0 1 0,0-1-1,0 0 1,0 0 0,0 1 0,0-1 0,0 1 0,-1-1 0,1 1 0,0 0 0,0 0 0,0 0-1,-1 0 1,1 1 0,0-1 2,0 1-4,1 0 1,-1 0-1,0 0 0,1 0 0,-1 1 0,1-1 0,0 0 1,-1 1-1,1-1 0,0 1 0,0-1 0,0 1 1,0 0-1,0-1 0,0 1 0,1 0 0,-1 0 0,0-1 1,1 1-1,-1 0 4,-1 7-4,1 0 0,0 1 0,0-1 0,0 0 0,2 0 0,-1 1 0,1-1 0,0 0 0,1 0 0,0 1 4,2 3 7,1-1 0,1 1 1,0-1-1,1-1 0,0 1 0,1-1 1,0 0-1,0-1 0,1 1 0,1-2 1,0 0-1,0 0 0,4 2-7,-8-6-1,0 0 0,0-1 0,1 0 0,-1 0 0,1-1 0,0 0 0,0 0 0,0-1 0,0 1 0,0-1 0,0-1 0,1 0 0,-1 0 0,1 0 0,-1-1 0,1 0 0,-1 0 0,0-1 0,1 0 0,-1 0 0,1-1 0,-1 0 0,0 0 0,0-1 0,1 0 1,0-2 5,0-1 0,0 0 0,0 0 0,-1-1 0,0 0 0,-1 0 0,1-1 0,-1 0 0,-1 0 0,0 0 0,0-1 0,0 1 0,-1-1 0,0 0 0,-1-1 0,0 1 0,0-1 0,-1 1 0,0-5-5,5-28-44,-3 0 0,-1 0 0,-2-36 44,0 51-6,-2 0-1,-1 0 1,-1 0 0,-1 0 0,-2 1-1,0-1 1,-2 1 0,0 1 0,-10-18 6,-5 0-11,-2 0-1,-2 3 1,-2 0 0,-1 1 0,-2 2-1,-1 2 1,-23-18 11,53 50 8,0 0 0,0 0 0,-1 0 0,1 1 0,-1-1 0,0 1 0,1 0 0,-3 0-8,-7 4 43,8 19-23,6 18-18,1 0 0,3-1 1,1 1-1,2-1 0,1 0 1,2-1-1,2 0 0,6 11-2,5 9 34,2-1-1,3-1 0,2-2 0,9 9-33,-26-41 13,1-2-1,1 0 1,1-1-1,0 0 1,2-1-1,0-1 1,0-1-1,1-1 1,1-1-1,1 0 1,0-2-1,2 0-12,-14-6-3,1-1 0,0-1 0,0 0 0,0-1 0,1 0-1,-1 0 1,1-1 0,-1-1 0,1 0 0,-1-1 0,1 0 0,-1 0 0,0-1 0,1-1-1,-1 0 1,0 0 0,0-1 0,9-6 3,-9 4-13,-1 0 1,1-2-1,-1 1 1,0-1-1,-1-1 0,0 0 1,-1 0-1,0 0 0,0-1 1,-1-1-1,0 1 1,0-1-1,-2 0 0,1-1 1,-1 1-1,-1-1 0,0-2 13,2-2-46,-2-1-1,0 0 0,0 0 0,-2 0 0,0-1 0,-2 1 0,1-1 0,-2 1 0,0 0 1,-2-2 46,1 7-5,-1 1 1,0 0-1,-1 0 1,0 0-1,-1 1 1,0-1-1,0 1 1,-1 0-1,-1 1 1,0-1-1,0 1 1,-1 1-1,0-1 1,0 1-1,-6-4 5,10 9 2,1 0 0,0 0-1,-1 0 1,0 1 0,1-1 0,-1 1-1,0 0 1,0 0 0,0 0-1,-1 1 1,1 0 0,0-1 0,-1 1-1,1 1 1,0-1 0,-1 1-1,1-1 1,-1 1 0,1 1 0,-1-1-1,0 1-1,4-1 1,1 1 0,-1-1 0,0 1 0,0-1-1,0 1 1,1-1 0,-1 1 0,0 0 0,1-1 0,-1 1-1,0 0 1,1 0 0,-1 0 0,1-1 0,0 1-1,-1 0 1,1 0 0,-1 0 0,1 0 0,0 0 0,0 0-1,0 0 1,0 0 0,-1 0 0,1 0 0,0 0-1,0 34 21,1-20-1,0 4 4,1-1 0,1 1 0,0-1 0,1 0 0,1 0 0,1 0 0,1 0 1,0-1-1,1 0 0,1-1 0,1 0 0,6 9-24,5 4 29,2 0 1,1-2-1,1-1 1,1 0-1,2-2 0,1 0-29,-14-13-69,0-1 0,1-1 0,0 0 0,0-1 0,1-1 0,0 0 0,0-1 0,13 2 69,6 1-816</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3.578"/>
    </inkml:context>
    <inkml:brush xml:id="br0">
      <inkml:brushProperty name="width" value="0.2" units="cm"/>
      <inkml:brushProperty name="height" value="0.2" units="cm"/>
      <inkml:brushProperty name="color" value="#008C3A"/>
    </inkml:brush>
  </inkml:definitions>
  <inkml:trace contextRef="#ctx0" brushRef="#br0">0 6 288,'24'-1'748,"-21"-1"-743,-2 2-1,2-1 1,-2 1-1,2 0 1,-1 0-1,0 0 1,1 0 0,-1 0-1,0 0 1,0 0-1,1 1 1,-2-1 0,2 2-1,-2-2 1,1 1-1,1-1 1,-2 2-1,2-1 1,-2-1 0,1 2-1,-1 0 1,2-1-1,-2 1 1,1-1 0,-1 1-1,0 1 1,1-1-1,-1 1-4,20 30 64,-2 2-1,-1 0 1,-1 1 0,-3 0-1,0 2 1,2 13-64,-9-4-7,-7-45 6,0-2 0,0 2 0,0-1 0,0-1-1,0 2 1,0-1 0,0-1 0,0 2 0,0-1 0,0-1-1,0 2 1,-2 0 0,2-2 0,0 1 0,0-1 0,-1 2-1,1-1 1,0-1 0,-2 2 0,2-2 0,-1 1 0,1-1-1,-1 2 1,1-2 0,-2 2 0,2-2 0,-1 1 0,1-1-1,-2 0 1,2 2 0,-1-2 0,-1 0 0,2 0 0,-1 0-1,0 1 1,1-1 0,-2 0 0,1 0 1,1 0-4,-2 0 0,2-1 0,-1 1 0,1 0 1,0 0-1,-1-2 0,1 2 0,0 0 0,-2-1 0,2 1 0,0 0 0,-1-2 0,1 2 1,0 0-1,0-2 0,-2 2 0,2-1 0,0 1 0,0-2 0,0 2 0,-1-1 1,1 1-1,0 0 0,0-2 0,0 2 0,0-1 0,0 1 0,0-2 0,0 2 0,0-2 4,0-28-88,0 26 68,0-18-15,0-12-9,0 3 0,3-3 0,2-19 44,-3 43 2,1 1 0,-2-1 1,2 2-1,0-1 0,0 1 0,1 0 1,0-1-1,0 1 0,0 0 0,1 1 0,0 0 1,1-1-1,0 1 0,-1 1 0,2-2-2,-5 8 3,0-2 0,0 1 0,-1-1 0,1 1 0,0 1 0,0-2 0,-1 2 0,2-1 0,-2 1 0,2 0 0,-1-2 0,1 2 0,-2 0 0,2 0 0,-2 0 0,1 0 0,0 0 0,0 0 0,1 2 0,-2-2 0,2 0 0,-2 1 0,2-1 0,-2 2 0,1-1 0,1-1 0,-2 2 0,1-1 0,-1 1 0,0 0 0,2-1-3,7 9 28,0-1 0,-2 1-1,1 1 1,8 11-28,-2-2 6,-12-15-44,1 2 1,0-3 0,2 1 0,-2 0-1,0-1 1,2 1 0,0-2 0,-2 1 0,2 0-1,-1-1 1,1 1 0,-1-3 0,3 2-1,-3-1 1,1 0 0,-1-1 0,2 1 0,-1-2-1,1 1 1,-1-1 0,1 0 0,-2-1-1,4 1 38,15-5-465</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11.522"/>
    </inkml:context>
    <inkml:brush xml:id="br0">
      <inkml:brushProperty name="width" value="0.2" units="cm"/>
      <inkml:brushProperty name="height" value="0.2" units="cm"/>
      <inkml:brushProperty name="color" value="#66CC00"/>
    </inkml:brush>
  </inkml:definitions>
  <inkml:trace contextRef="#ctx0" brushRef="#br0">1 100 552,'0'0'539,"0"0"-155,0 0-199,0 0-122,0 0-42,0 0 10,6-16 46,21-47-35,-26 61-41,0 0 0,1 1 0,-1-1-1,0 1 1,1 0 0,-1-1 0,1 1 0,0 0 0,-1 0 0,1 0 0,0 0 0,0 0 0,0 0 0,0 1 0,0-1-1,0 1 1,0-1 0,0 1 0,0 0 0,0 0 0,0 0 0,0 0 0,0 0 0,0 0 0,0 0 0,0 1 0,0-1 0,0 1-1,8 0 6,2 0 2,0 1-1,0 0 1,-1 1 0,1 1 0,-1 0 0,0 0 0,0 1-1,0 1 1,0-1 0,-1 2 0,0-1 0,-1 2 0,1-1-1,-1 1 1,2 4-8,11 10 11,0 1-1,-2 1 0,-1 1 1,-1 1-1,4 10-10,-12-18 23,-1 1 1,0 0-1,-2 1 0,0 0 1,-2 0-1,0 0 0,-1 1 0,-1-1 1,-1 1-1,0 6-23,-2-15 31,0 0 0,-1 0 0,-1 1-1,0-1 1,0-1 0,-1 1 0,-1 0 0,-3 7-31,4-12 12,-1 0 0,0 0 0,0 0 0,0-1 0,-1 0 1,0 0-1,0 0 0,0-1 0,-1 1 0,0-1 0,0 0 0,0-1 1,-6 4-13,10-7 4,0 0 0,1 0 0,-1 0 0,0 0 0,0-1 0,0 1-1,1-1 1,-1 1 0,0-1 0,0 1 0,0-1 0,0 0 0,0 0 0,-2 0-4,4 0 2,-1-1-1,0 1 0,0 0 1,1 0-1,-1-1 0,0 1 0,1 0 1,-1-1-1,0 1 0,1-1 1,-1 1-1,1-1 0,-1 1 0,1-1 1,-1 1-1,1-1 0,-1 0 1,1 1-1,-1-1 0,1 0 0,0 1 1,-1-1-1,1 0 0,0 0 1,0 1-2,-1-3 2,1 1 1,0-1-1,0 0 1,0 1 0,0-1-1,0 1 1,1-1-1,-1 1 1,1-1 0,0 1-1,-1-1 1,1 1-1,0 0 1,1-1 0,-1 1-1,0 0 1,1 0-1,-1 0 1,1 0 0,0-1-3,11-10 1,0 1 1,1 0-1,0 1 1,0 1 0,1 0-1,1 1 1,0 1 0,2-1-2,-8 4-26,0 1 0,1 0 0,-1 0 0,1 1 0,0 0 0,0 1 0,0 0 0,0 1 0,0 0 0,1 1 0,-1 0 0,0 1 1,6 1 25,-15-1-20,0 0 0,-1 0 0,1 0 0,0 0 0,-1 0 0,1 0 0,-1 1 0,1-1 1,-1 0-1,0 1 0,0 0 0,0-1 0,0 1 0,0 0 0,0-1 0,0 1 1,0 0-1,0 0 0,-1 0 0,1-1 0,-1 1 0,0 0 0,1 0 0,-1 0 0,0 0 1,0 0-1,0 0 20,1 8-102,6 33-506,-5-1-430</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11.986"/>
    </inkml:context>
    <inkml:brush xml:id="br0">
      <inkml:brushProperty name="width" value="0.2" units="cm"/>
      <inkml:brushProperty name="height" value="0.2" units="cm"/>
      <inkml:brushProperty name="color" value="#66CC00"/>
    </inkml:brush>
  </inkml:definitions>
  <inkml:trace contextRef="#ctx0" brushRef="#br0">1 1635 664,'0'0'424,"0"0"-257,0 0-76,0 0-5,0 0 92,0 0 3,1-1-86,186-123 115,177-126-88,76-90 53,238-168 137,-500 389-746,6 8 1,160-70 433,-344 182-430,-11 12-50</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3.006"/>
    </inkml:context>
    <inkml:brush xml:id="br0">
      <inkml:brushProperty name="width" value="0.2" units="cm"/>
      <inkml:brushProperty name="height" value="0.2" units="cm"/>
      <inkml:brushProperty name="color" value="#66CC00"/>
    </inkml:brush>
  </inkml:definitions>
  <inkml:trace contextRef="#ctx0" brushRef="#br0">1514 6 32,'0'0'88,"0"0"16,0 0-49,0 0-1,0 0-27,10-1 16,87-4 66,-97 6-107,0 1 0,-1-1 0,1 0 0,0 0-1,0 0 1,0 0 0,-1 0 0,1 0 0,0 1 0,-1-1-1,1 0 1,-1 0 0,0 0 0,1 0 0,-1 0 0,0-1 0,1 1-1,-1 0-1,-8 9 38,0-1-1,-1 0 1,0 0-1,0-1 0,-1-1 1,0 0-1,0 0 1,-1-1-1,-7 2-37,-27 11 232,-42 12-232,70-26 24,-232 72 490,-2-12 0,-237 30-514,349-69 73,76-13-159,0-2-1,-15-2 87,69-9-515,10 0-228</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3.375"/>
    </inkml:context>
    <inkml:brush xml:id="br0">
      <inkml:brushProperty name="width" value="0.2" units="cm"/>
      <inkml:brushProperty name="height" value="0.2" units="cm"/>
      <inkml:brushProperty name="color" value="#66CC00"/>
    </inkml:brush>
  </inkml:definitions>
  <inkml:trace contextRef="#ctx0" brushRef="#br0">495 0 432,'0'0'244,"0"0"-48,-21 14-129,-86 60-13,-116 77 516,188-131-512,18-11-8,0 1 1,1 1-1,0 0 1,1 1 0,-3 3-51,17-14 2,0 0 0,0 0 0,1 1 0,-1-1 0,0 0 0,0 0 0,1 1 0,-1-1 0,0 1 1,1-1-1,-1 1 0,1-1 0,0 1 0,0-1 0,-1 1 0,1-1 0,0 1 0,0-1 0,1 1 0,-1-1 0,0 1 0,0-1 1,1 1-1,-1-1 0,1 1 0,-1-1 0,1 0 0,-1 1 0,1-1 0,0 0 0,0 1 0,0-1 0,0 0 0,0 0 1,0 0-1,0 0 0,0 0 0,0 0 0,0 0 0,1 0 0,-1 0 0,0 0 0,1-1 0,-1 1-2,11 7 18,1-1 1,-1 0-1,1-1 0,8 3-18,-13-6 2,70 27-73,19 2 71,-38-13-186,-1 2-1,55 28 187,-55-18-612</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1.147"/>
    </inkml:context>
    <inkml:brush xml:id="br0">
      <inkml:brushProperty name="width" value="0.2" units="cm"/>
      <inkml:brushProperty name="height" value="0.2" units="cm"/>
      <inkml:brushProperty name="color" value="#66CC00"/>
    </inkml:brush>
  </inkml:definitions>
  <inkml:trace contextRef="#ctx0" brushRef="#br0">112 36 16,'0'0'204,"0"0"-49,0 0-27,0 0-30,0 0 18,-3-5-17,-20-25 477,23 30-509,0 0-4,0 0-25,0 0-16,0 0-36,0 0 13,0 0-22,0 0 18,0 0-8,0 0 27,-22 6 198,18-1-211,-2 1 4,0 0 0,1 0 0,0 1 0,1-1 0,-1 1 0,1 0 1,1 1-1,-1-1 0,1 0 0,0 1 0,1 0 0,0 0 0,0 0 0,0 6-5,1-7-1,0-3-6,0 0 0,1 0 0,0 0 0,-1 0 0,2 0 0,-1 0 0,0-1 0,1 1 0,-1 0 0,2 2 7,-1-4-2,0-1 0,0 0 0,0 0 0,1 1 0,-1-1 0,0 0 0,1 0 1,-1 0-1,1-1 0,-1 1 0,1 0 0,0 0 0,-1-1 0,1 1 0,0-1 1,-1 1-1,1-1 0,0 0 0,-1 0 0,1 0 0,0 0 0,0 0 0,-1 0 1,1 0-1,1-1 2,133-5 116,-74 2-139,1 2 0,4 4 23,-55-1 4,0 0-1,0 2 0,0-1 0,-1 1 1,1 1-1,-1 0 0,3 2-3,-10-5 1,-1 1 1,1 0-1,0 0 0,-1 0 1,0 0-1,1 0 0,-1 1 1,0-1-1,0 1 0,-1 0 1,1 0-1,0 0 0,-1 0 1,0 1-1,0-1 0,0 0 1,0 1-1,0 0 0,-1-1 1,0 1-1,0 0 0,0 0 1,0 1-2,0 4 6,-1 0 1,-1 0-1,0 0 1,0 0-1,-1 0 1,0 0-1,0 0 1,-1 0 0,-1-1-1,1 1 1,-5 6-7,-9 14 50,-1 0 0,-14 16-50,13-18 10,13-19-55,0 1 0,0-1 0,-1-1 0,0 0 0,0 0-1,-1 0 1,0 0 0,0-1 0,0-1 0,-1 0 0,0 0-1,0 0 1,0-1 0,-1-1 0,-5 2 45,-15-1-903</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1.545"/>
    </inkml:context>
    <inkml:brush xml:id="br0">
      <inkml:brushProperty name="width" value="0.2" units="cm"/>
      <inkml:brushProperty name="height" value="0.2" units="cm"/>
      <inkml:brushProperty name="color" value="#66CC00"/>
    </inkml:brush>
  </inkml:definitions>
  <inkml:trace contextRef="#ctx0" brushRef="#br0">0 337 416,'0'0'440,"0"0"-88,0 0-288,9-101 48,17 57-56,4-1 120,4 1-88,1 7-24,-5 8 40,4 10-88,0 5-16,1 10-152,16 4-56,-3 0-368,-14 10-328</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1.949"/>
    </inkml:context>
    <inkml:brush xml:id="br0">
      <inkml:brushProperty name="width" value="0.2" units="cm"/>
      <inkml:brushProperty name="height" value="0.2" units="cm"/>
      <inkml:brushProperty name="color" value="#66CC00"/>
    </inkml:brush>
  </inkml:definitions>
  <inkml:trace contextRef="#ctx0" brushRef="#br0">22 61 24,'0'0'1440,"0"0"-1016,0 0-112,0 0-95,0 0-193,0 0-24,0 0 32,-22-14-80,22 10-57,0 1-159,9-11-264,8 2-72,-8-1-296</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5.117"/>
    </inkml:context>
    <inkml:brush xml:id="br0">
      <inkml:brushProperty name="width" value="0.2" units="cm"/>
      <inkml:brushProperty name="height" value="0.2" units="cm"/>
      <inkml:brushProperty name="color" value="#66CC00"/>
    </inkml:brush>
  </inkml:definitions>
  <inkml:trace contextRef="#ctx0" brushRef="#br0">33 155 320,'0'0'244,"0"0"-26,0 0-45,0 0 4,0 0 10,0 0-43,-6-8-59,-17-25-62,22 31-23,1 1 0,-1 0-1,1-1 1,0 1 0,-1 0 0,1-1 0,0 1-1,0 0 1,0-1 0,0 1 0,0-1 0,0 1-1,0 0 1,0-1 0,1 1 0,-1 0 0,0-1-1,1 1 1,-1 0 0,1-1 0,0 1 0,-1 0 0,1 0-1,0 0 1,0 0 0,0 0 0,0-1 0,0 1 0,33-27-8,-28 23 8,3-1 0,1 0 0,-1 1 1,1 1-1,0 0 0,0 0 1,0 1-1,0 0 0,1 0 0,0 1 1,-1 1-1,1 0 0,0 0 1,-1 1-1,1 1 0,0 0 1,0 0-1,7 2 0,2 1 1,-2 1-1,1 0 1,0 1-1,0 1 1,-1 1 0,-1 1-1,1 0 1,-2 1-1,8 7 0,-17-11 4,0 0-1,0 1 1,-1 1 0,0-1-1,0 1 1,-1 0-1,0 0 1,0 0-1,-1 1 1,0 0-1,-1-1 1,1 2-1,-2-1 1,1 0-1,0 9-3,2 19 20,-1-1-1,-2 1 1,-2 16-20,0-43 0,-1-3 11,1-1-1,-1 1 0,0-1 1,-1 0-1,1 0 0,-1 0 1,-1 0-1,1 0 1,-1 0-1,0 0 0,0-1 1,0 1-1,-1-1 0,0 0 1,0 0-1,0-1 0,-3 3-10,6-8 17,0 0-1,1 0 1,0 0 0,-1 0-1,1 0 1,0 0-1,-1 0 1,1-1-1,0 1 1,0 0-1,0 0 1,0 0-1,0 0 1,0-1-1,0 1 1,1 0 0,-1 0-1,0 0 1,1 0-1,-1-1-16,3-5-5,1-1 0,-1 1-1,1 0 1,1 0 0,-1 0 0,1 0-1,0 1 1,1-1 0,0 2-1,0-1 1,0 0 0,0 1 0,1 1-1,0-1 1,0 1 0,0 0 0,1 0-1,-1 1 1,1 0 0,0 0-1,6 0 6,29-7-654,-18 2 88</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5.457"/>
    </inkml:context>
    <inkml:brush xml:id="br0">
      <inkml:brushProperty name="width" value="0.2" units="cm"/>
      <inkml:brushProperty name="height" value="0.2" units="cm"/>
      <inkml:brushProperty name="color" value="#66CC00"/>
    </inkml:brush>
  </inkml:definitions>
  <inkml:trace contextRef="#ctx0" brushRef="#br0">0 17 1208,'0'0'648,"0"0"-416,0 0-64,0 0-136,0 0-24,0 0-8,0 0 0,9 0-104,4-4-64,-1-1-144,1-3-856</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6.474"/>
    </inkml:context>
    <inkml:brush xml:id="br0">
      <inkml:brushProperty name="width" value="0.2" units="cm"/>
      <inkml:brushProperty name="height" value="0.2" units="cm"/>
      <inkml:brushProperty name="color" value="#66CC00"/>
    </inkml:brush>
  </inkml:definitions>
  <inkml:trace contextRef="#ctx0" brushRef="#br0">35 107 280,'0'0'489,"0"0"-116,0 0-47,0 0-136,0 0-52,0 0-71,-6-14-3,-20-41-27,25 54-36,1 1 0,0-1 0,-1 0-1,1 0 1,0 0 0,-1 0 0,1 0-1,0 0 1,0 0 0,0 0 0,0 0-1,0 0 1,0 0 0,0 0 0,1 0-1,-1 0 1,0 0 0,0 0-1,1 0 1,-1 0 0,0 0 0,1 1-1,-1-1 1,1 0 0,0 0 0,-1 0-1,1 1 1,-1-1 0,1 0 0,0 1-1,0-1 1,-1 0 0,1 1 0,0-1-1,0 1 1,0-1 0,0 1-1,0-1 1,0 1 0,0 0 0,-1 0-1,1-1 1,0 1 0,0 0 0,1 0-1,40-5 16,-41 5-16,17 0-7,-1 1 0,1 1 1,-1 0-1,1 1 0,-1 1 0,0 0 1,16 8 6,-21-7-5,-1 0 0,0 2 0,0-1 0,0 1 1,-1 1-1,0 0 0,0 0 0,-1 1 0,0 0 1,-1 1-1,3 3 5,-2 0-2,-1 0 0,0 1 0,-1 0-1,-1 0 1,0 1 0,-1 0 0,0 0 0,-1 0 0,1 15 2,1 14 69,-2 0-1,-2 39-68,-3-75 7,1 0 0,-1-1 0,-1 1-1,1-1 1,-2 0 0,1 0 0,0 0-1,-1 0 1,-1 0 0,-2 5-7,-7 14 46,13-23-14,0-3-24,1 0 0,-1 1 1,0-1-1,0 0 0,0 1 0,0-1 0,0 1 1,0-1-1,0 0 0,0 1 0,0-1 0,-1 1 1,1-1-1,0 0 0,0 1 0,0-1 0,0 0 1,0 1-1,-1-1 0,1 0 0,0 1 0,0-1 1,-1 0-1,1 0 0,0 1 0,0-1 0,-1 0 1,1 0-1,0 1 0,-1-1 0,1 0 1,0 0-1,-1 0 0,1 1 0,0-1 0,-1 0 1,1 0-1,-1 0 0,1 0 0,0 0 0,-1 0 1,1 0-1,0 0 0,-1 0 0,0 0-8,3-30 48,4 20-58,0 1 1,1-1-1,0 1 0,1 1 1,0-1-1,0 1 0,1 1 0,0-1 1,0 2-1,6-4 10,8-7-9,-5 1-18,1 1 0,1 1 1,0 1-1,1 1 0,1 1 0,-1 0 1,2 2-1,2 0 27,3 6-729,-18 3 159</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3.966"/>
    </inkml:context>
    <inkml:brush xml:id="br0">
      <inkml:brushProperty name="width" value="0.2" units="cm"/>
      <inkml:brushProperty name="height" value="0.2" units="cm"/>
      <inkml:brushProperty name="color" value="#008C3A"/>
    </inkml:brush>
  </inkml:definitions>
  <inkml:trace contextRef="#ctx0" brushRef="#br0">132 1 72,'0'0'195,"0"0"18,0 0 26,0 0-28,-21 22-21,-60 71-70,78-89-117,1-3 1,0 2-1,-1 0 0,1-1 0,-1 1 0,2 0 0,0 1 1,-2-1-1,1 0 0,1 0 0,0 0 0,1 2 0,-2-2 1,1 0-1,1 0 0,-2 2 0,2-2 0,-1 1 0,1 0 1,0-1-1,0 1 0,1 3-3,1 9-14,-2-14 2,1-1 0,1 1 0,-1-2 0,0 2-1,-1-1 1,2-1 0,-1 2 0,1-2 0,-1 1 0,0-1-1,1 2 1,-1-2 0,2 0 0,-1 0 0,-1 2 0,0-2-1,1 0 1,-1 0 0,1 0 0,-1 0 0,0 0 0,1 0-1,1-2 1,-2 2 12,45-5-161,-3-17-87,-39 19 217,0 0-1,0 0 1,2-1 0,-2 1 0,2 2 0,-2-1 0,2 1-1,-2-1 1,2 0 0,-2 1 0,4 1 31,-6 0 11,-1 1-1,0-1 1,1 2 0,-1-2-1,1 2 1,-1-1 0,1 1-1,-1-1 1,0-1-1,1 2 1,-2-1 0,1 1-1,1 0 1,-2-1 0,1 1-1,-1-1 1,1 2 0,-1-1-1,2 0 1,-2 1-11,17 49 105,-15-41-78,17 55 52,-5 1-1,-1-1 0,-4 1 1,1 44-79,-1 274 298,-9-354-263,0-21 3,0-1 0,-2 1 1,1-1-1,-1 1 0,1-1 0,-2 1 0,0-3 0,1 3 0,-1-2 0,-1 3-38,2-9 15,1 1 1,-1-2-1,1 1 0,0 1 0,-1-1 0,1-1 0,-1 1 0,1-1 0,-1 1 0,1 0 0,-2-1 0,2 1 0,-1-1 0,0 1 1,0-1-1,-1-1 0,2 2 0,-2-2 0,2 2 0,-2-2 0,2 0 0,-2 1 0,0-1 0,2 0 0,-2 0 0,1 0 0,-1 0 1,2 0-1,-2-1 0,0 1 0,2 0 0,-2-2 0,2 2 0,-2-2 0,2 1 0,-2 1 0,1-2 0,1 1 0,-2-1 0,0-1-15,-4-2 7,2-1 0,-1 0-1,0-1 1,1 1-1,1-2 1,-2 0-1,2 2 1,-1-2-1,1 0 1,1 0-1,1-1 1,-1 1 0,0-2-7,-8-25-1,1-1 0,-3-21 1,6 14 7,3 1 0,0-1-1,1-1 1,3 1 0,1 0 0,5-26-7,-3 50-19,1 0 1,2 2 0,-2 0-1,3-1 1,-2 1 0,4-1-1,-2 3 19,63-110-660,-40 77-104</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6.880"/>
    </inkml:context>
    <inkml:brush xml:id="br0">
      <inkml:brushProperty name="width" value="0.2" units="cm"/>
      <inkml:brushProperty name="height" value="0.2" units="cm"/>
      <inkml:brushProperty name="color" value="#66CC00"/>
    </inkml:brush>
  </inkml:definitions>
  <inkml:trace contextRef="#ctx0" brushRef="#br0">0 54 1320,'0'0'656,"0"0"-215,0 0-305,0 0-32,0 0-48,0 0-56,0 0-104,0-29-337,9 16 89,0 1-520</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7.904"/>
    </inkml:context>
    <inkml:brush xml:id="br0">
      <inkml:brushProperty name="width" value="0.2" units="cm"/>
      <inkml:brushProperty name="height" value="0.2" units="cm"/>
      <inkml:brushProperty name="color" value="#66CC00"/>
    </inkml:brush>
  </inkml:definitions>
  <inkml:trace contextRef="#ctx0" brushRef="#br0">17 12 16,'0'0'567,"0"0"-152,0 0-103,0 0-11,0 0-50,0 0-57,-5-3-135,-7-5-79,21 19 31,39 42 92,-19-21 34,5 7-54,67 76 137,85 71-220,-149-153 0,-20-20 21,-2 0-1,1 2 0,-2-1 1,0 2-1,10 14-20,-22-7-895,-2-13 247</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8.798"/>
    </inkml:context>
    <inkml:brush xml:id="br0">
      <inkml:brushProperty name="width" value="0.2" units="cm"/>
      <inkml:brushProperty name="height" value="0.2" units="cm"/>
      <inkml:brushProperty name="color" value="#66CC00"/>
    </inkml:brush>
  </inkml:definitions>
  <inkml:trace contextRef="#ctx0" brushRef="#br0">5 1 176,'0'0'448,"0"0"-136,0 0-81,0 0-83,0 0-20,0 0 49,-2 9-34,1-4-126,0 1 0,1 0 0,-1-1 0,1 1 0,1-1 1,-1 1-1,1 0 0,0-1 0,0 1 0,0-1 0,1 0 0,0 1 0,0-1 0,0 0 0,1 0 0,0 0 0,0 0 0,0-1 1,0 1-1,1-1 0,-1 0 0,1 0 0,0 0 0,1 0 0,-1-1 0,2 1-17,9 4 20,0-1 1,1 0-1,1-1 0,-1 0 1,1-2-1,0 0 0,0-1 1,0 0-1,0-2 0,15 0-20,-10 0-3,0 2 0,0 0 0,0 0 0,-1 2 0,1 1 1,4 3 2,-22-7-10,0 0 0,-1 0 1,1 1-1,-1-1 1,1 1-1,-1 0 0,0 0 1,0 0-1,0 0 0,0 1 1,-1-1-1,1 1 1,-1-1-1,0 1 0,0 0 1,0 0-1,-1 0 1,1 0-1,-1 0 0,0 1 1,0-1-1,-1 0 1,1 1-1,-1-1 0,0 0 1,0 1-1,0-1 1,-1 0-1,0 3 10,0 3-35,-1 0 0,0-1 0,0 0 0,-1 1 1,0-1-1,-1 0 0,0 0 0,-1-1 0,1 1 0,-2-1 0,1 0 0,-1 0 0,-1 0 35,-49 40-470,6-10-112</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9.231"/>
    </inkml:context>
    <inkml:brush xml:id="br0">
      <inkml:brushProperty name="width" value="0.2" units="cm"/>
      <inkml:brushProperty name="height" value="0.2" units="cm"/>
      <inkml:brushProperty name="color" value="#66CC00"/>
    </inkml:brush>
  </inkml:definitions>
  <inkml:trace contextRef="#ctx0" brushRef="#br0">0 303 576,'0'0'376,"0"0"-160,17-109-176,18 61-16,-5 1 48,9 9-72,21 5-32,-13 13-448,-8 13-312</inkml:trace>
  <inkml:trace contextRef="#ctx0" brushRef="#br0" timeOffset="1">860 163 1352,'0'0'424,"0"0"-280,0 0-104,0 0 16,0 0-112,0 0-40,0 0-312,-26-7-1016</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9.603"/>
    </inkml:context>
    <inkml:brush xml:id="br0">
      <inkml:brushProperty name="width" value="0.2" units="cm"/>
      <inkml:brushProperty name="height" value="0.2" units="cm"/>
      <inkml:brushProperty name="color" value="#66CC00"/>
    </inkml:brush>
  </inkml:definitions>
  <inkml:trace contextRef="#ctx0" brushRef="#br0">1 81 688,'0'0'467,"0"0"-238,0 0-149,0 0-30,0 0-25,21-14-1,68-40-23,-85 52-1,1 0 0,-1 0 0,1 1-1,-1-1 1,1 1 0,0 0-1,0 1 1,-1-1 0,1 1 0,0 0-1,0 0 1,-1 0 0,1 1 0,0-1-1,0 1 1,-1 1 0,1-1 0,-1 1-1,1-1 1,-1 1 0,0 0-1,1 1 1,5 3 13,0 1-1,0 0 0,-1 1 0,0 0 0,0 0 0,5 8-12,0 1 7,0 1 0,-2 0 1,0 1-1,-1 1 0,-1-1 0,0 2 0,-2-1 0,-1 1 1,5 21-8,-2 0 145,-3-1 1,-1 2-1,-3-1 1,0 36-146,19-83 80,-6-7-51,-1 0-1,0-1 1,-1 0 0,0-1 0,-1-1-1,-1 0 1,2-5-29,71-102-680,-56 67-247</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39.973"/>
    </inkml:context>
    <inkml:brush xml:id="br0">
      <inkml:brushProperty name="width" value="0.2" units="cm"/>
      <inkml:brushProperty name="height" value="0.2" units="cm"/>
      <inkml:brushProperty name="color" value="#66CC00"/>
    </inkml:brush>
  </inkml:definitions>
  <inkml:trace contextRef="#ctx0" brushRef="#br0">31 1 312,'0'0'1304,"0"0"-1040,0 0-176,0 0 8,0 0-96,0 0-176,0 0-480,-30 19-480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40.357"/>
    </inkml:context>
    <inkml:brush xml:id="br0">
      <inkml:brushProperty name="width" value="0.2" units="cm"/>
      <inkml:brushProperty name="height" value="0.2" units="cm"/>
      <inkml:brushProperty name="color" value="#66CC00"/>
    </inkml:brush>
  </inkml:definitions>
  <inkml:trace contextRef="#ctx0" brushRef="#br0">1 117 688,'0'0'250,"0"0"-134,0 0-74,0 0-10,12-18 23,41-53 72,-50 69-117,-1-1 0,1 1 0,0-1 0,0 1 0,0 0 1,0 0-1,0 0 0,1 0 0,-1 1 0,0 0 0,1-1 0,-1 1 1,1 0-1,0 1 0,-1-1 0,1 0 0,0 1 0,-1 0 0,1 0 1,0 0-1,0 1 0,2 0-10,0 0 19,0 0 0,0 1 0,0 0 0,0 0 0,0 0 0,0 1 0,-1 0 0,1 0 0,-1 0 0,2 2-19,0 1 7,0 1 1,0 1-1,-1-1 0,1 1 1,-2 0-1,1 1 0,-1-1 1,-1 1-1,1 0 0,-2 0 1,1 0-1,-1 1 0,0-1 1,-1 1-1,0 0 0,-1 0-7,3 29 96,-1 1 0,-2-1 0,-3 20-96,1-1 251,1-56-248,0 0-1,1 0 1,-1 0-1,0 0 1,1 0-1,-1 0 1,1 0-1,0 0 1,0 0-1,0 0 1,0 0-1,0-1 1,0 1-1,0 0 1,0-1 0,1 1-1,-1-1 1,1 1-1,-1-1 1,1 0-1,-1 1 1,1-1-1,0 0 1,0 0-1,-1 0 1,1-1-1,0 1 1,0 0-1,0-1 1,0 1-1,0-1 1,0 1-1,0-1 1,0 0-1,0 0 1,1 0-3,3 0 3,1 0 1,-1 0-1,1 0 0,-1-1 1,0 0-1,1 0 1,-1-1-1,0 0 0,0 0 1,0 0-1,5-4-3,3-3 5,1 0 0,-2-1-1,1-1 1,-2 0 0,1-1-1,-2 0 1,9-12-5,3-7-501,-2 0 0,15-33 501,-5 7-1266</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40.761"/>
    </inkml:context>
    <inkml:brush xml:id="br0">
      <inkml:brushProperty name="width" value="0.2" units="cm"/>
      <inkml:brushProperty name="height" value="0.2" units="cm"/>
      <inkml:brushProperty name="color" value="#66CC00"/>
    </inkml:brush>
  </inkml:definitions>
  <inkml:trace contextRef="#ctx0" brushRef="#br0">1 36 872,'0'0'1056,"0"0"-800,0 0-248,0 0-8,0 0-8,0 0 8,0 0-440,26-35-192</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41.132"/>
    </inkml:context>
    <inkml:brush xml:id="br0">
      <inkml:brushProperty name="width" value="0.2" units="cm"/>
      <inkml:brushProperty name="height" value="0.2" units="cm"/>
      <inkml:brushProperty name="color" value="#66CC00"/>
    </inkml:brush>
  </inkml:definitions>
  <inkml:trace contextRef="#ctx0" brushRef="#br0">0 151 872,'0'0'456,"0"0"-265,0 0-111,0 0-41,0 0 7,0 0-8,10-15-13,30-47-53,-38 60 26,-1 1 0,0-1-1,0 1 1,1 0 0,-1-1 0,1 1 0,-1 0-1,1 0 1,0 0 0,-1 0 0,1 0 0,0 1-1,0-1 1,0 0 0,0 1 0,-1 0 0,1-1-1,0 1 1,0 0 0,0 0 0,0 0-1,0 0 1,0 0 0,0 0 0,0 0 0,1 1 2,6 0-6,5 0 5,0-1 0,0 2 0,0 0 0,0 0 0,-1 2-1,1-1 1,-1 2 0,5 2 1,-12-5 4,0 1 0,0 0-1,-1 0 1,1 1 0,-1-1 0,0 1 0,0 0-1,0 1 1,-1-1 0,0 1 0,1 0 0,-1 0-1,-1 0 1,1 1 0,-1-1 0,0 1-1,0 0 1,-1 0 0,1 2-4,1 11 8,-1 1 1,0-1-1,-2 1 0,0 0 1,-2 11-9,0-12 38,1 1 1,1-1 0,1 0-1,0 1 1,5 15-39,-6-34 5,0 1 1,-1-1 0,1 0 0,0 1-1,0-1 1,0 0 0,0 0 0,0 0-1,0 1 1,1-1 0,-1 0 0,0 0-1,1-1 1,-1 1 0,0 0 0,1 0-1,-1-1 1,1 1 0,-1-1-1,1 1 1,-1-1 0,1 0 0,0 1-1,-1-1 1,1 0 0,-1 0 0,1 0-1,0 0 1,-1 0 0,1-1 0,-1 1-1,1 0 1,-1-1 0,1 1 0,-1-1-1,1 0 1,0 1-6,5-3 27,0 1 1,1-1-1,-1 0 1,0-1-1,-1 0 0,1 0 1,1-1-28,49-46 0,-2-3 0,-2-2 0,-3-2 0,38-58 0,-41 45-982,-37 50-74</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44.089"/>
    </inkml:context>
    <inkml:brush xml:id="br0">
      <inkml:brushProperty name="width" value="0.2" units="cm"/>
      <inkml:brushProperty name="height" value="0.2" units="cm"/>
      <inkml:brushProperty name="color" value="#66CC00"/>
    </inkml:brush>
  </inkml:definitions>
  <inkml:trace contextRef="#ctx0" brushRef="#br0">162 2376 392,'0'0'328,"0"0"-121,0 0-134,0 0-51,0 0 18,0 0 37,-3 0 60,-1-1-106,0 0 1,-1 0-1,1 0 0,0-1 0,1 0 1,-1 1-1,0-1 0,0-1 0,1 1 0,-1 0 1,1-1-1,0 0 0,0 0 0,0 0 0,0 0 1,0 0-1,-1-4-31,-49-71-36,41 60 39,8 12-2,1 0 1,-1 0-1,1 0 1,1 0-1,-1 0 1,1-1-1,0 1 1,0-1-1,1 0 1,0 1-1,0-1 1,1 0-1,-1-1-1,2 3-3,0-1 1,0 1-1,0 0 1,0-1-1,1 1 1,0 0-1,0 0 1,1 0-1,-1 0 1,1 1-1,0-1 1,0 1-1,1-1 0,-1 1 1,1 0-1,2-2 3,189-167 35,-98 91-50,23-32 15,184-181 18,70-72-1,-299 303-56,45-29 39,-42 36 8,46-48-8,-97 82-14,1 1 0,8-3 14,-18 13 1,0-1 0,-1 0 0,-1-1 0,0-1 0,-1 0 0,0-1 0,4-8-1,0 0 7,1 0-1,2 1 1,0 2-1,1 0 1,20-13-7,48-45 18,-82 72-26,1 1 0,0 0 0,0 0 0,1 1 0,-1 1 0,1 0 0,0 0 0,0 1 1,3 0 7,31-11-5,251-95 17,-243 91-7,-1-3 1,-1-1 0,13-11-6,-51 27-9,0 2 0,1-1-1,0 1 1,0 1 0,0 1 0,0 0-1,0 1 1,0 0 0,0 1 0,1 0 0,1 2 9,21-2-2,-33 1 5,-1 0-1,1-1 0,-1 1 0,1 0 0,-1 0 0,1 1 1,-1-1-1,0 1 0,1 0 0,-1 0 0,0 0 1,0 0-1,0 0 0,0 1-2,43 43-46,-18-18 47,-15-13 19,-2 1 1,0 0 0,0 0 0,-2 1 0,0 1-1,0-1 1,-1 4-21,-8-20 0,2 2-27,-2-2 11,1-1 1,-1 0 0,0 0-1,0 1 1,0-1 0,1 0-1,-1 1 1,0-1 0,0 0-1,0 1 1,0-1 0,0 1-1,1-1 1,-1 0 0,0 1-1,0-1 1,0 0 0,0 1 0,0-1-1,0 0 1,0 1 0,0-1-1,-1 1 1,1-1 0,0 0-1,0 1 1,0-1 0,0 0-1,0 1 1,-1-1 0,1 0-1,0 1 1,0-1 0,0 0-1,-1 0 1,1 1 0,0-1-1,-1 0 1,1 0 0,0 1-1,0-1 1,-1 0 0,1 0 0,0 0-1,-1 1 1,1-1 15,-15 6-959</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5.282"/>
    </inkml:context>
    <inkml:brush xml:id="br0">
      <inkml:brushProperty name="width" value="0.2" units="cm"/>
      <inkml:brushProperty name="height" value="0.2" units="cm"/>
      <inkml:brushProperty name="color" value="#008C3A"/>
    </inkml:brush>
  </inkml:definitions>
  <inkml:trace contextRef="#ctx0" brushRef="#br0">0 214 160,'0'0'297,"0"0"-70,0 0-51,0 0 27,0 0-22,0 0-2,0 0-42,0 0-46,0 0-38,0 0-39,35 0-58,-25 0 20,0-2 1,1-1-1,-1 2 1,0-2-1,0-2 1,0 2-1,-1-2 1,1 0-1,-1-1 1,-1 2-1,2-2 1,-2-2-1,1 2 1,-2-2-1,1 0 1,2-3 23,-8 7-18,-1 3 1,1-2 0,0 0 0,0-1 0,-1 3 0,-1-2 0,2 0-1,-1-1 1,0 1 0,-1 0 0,2 0 0,-2 0 0,0 0 0,1-1-1,-1 1 1,0 0 0,0 0 0,-1 0 0,1 0 0,0-1 0,-2 1-1,2 0 1,-1 0 0,1 0 0,-1 0 0,-1-1 0,1 1 0,-1 2-1,1-2 1,-2-1 17,0 0 10,0 0-1,1 1 1,-3 2-1,3-2 0,-3-1 1,3 3-1,-3-1 1,1-1-1,0 1 1,0 1-1,1-1 1,-1 2-1,-1-1 1,1-1-1,0 2 1,0 0-1,0 0 0,-1 0 1,-3 0-10,5 2 7,-1-2 0,0 1 0,1 1 0,-1-1 0,1 1 0,-1 0 0,1 1 1,0-2-1,-1 1 0,1 1 0,0 0 0,0 0 0,0-1 0,1 1 0,-1 2 0,0-2 0,2 0 0,-4 4-7,0 2 20,0 1 0,0-1-1,1 1 1,-1-1 0,3 1-1,-4 10-19,2-3 16,1-1-1,0 1 1,2 0-1,1 0 0,0 1 1,0-1-1,2 16-15,0-29 0,-2-1 0,1-2 0,-1 3 0,2-1 0,-1-2 0,1 2 0,-1-1 0,0 1 0,1-1 0,-1-1 0,1 2 0,0-1 0,0 0-1,-1-1 1,2 1 0,-2-1 0,2 1 0,-1 0 0,0-1 0,1 1 0,-1-2 0,0 1 0,1-1 0,-1 2 0,1-2 0,-1 0 0,0 1 0,1-1 0,-1 0 0,1 0 0,0 0-1,-2 0 1,5-1 0,0 1-1,1-2-1,-2 2 0,2-1 1,-1-1-1,0 1 0,1-3 0,-2 3 1,1-2-1,0-1 0,-1 1 1,1 0-1,-1 0 0,1-2 2,3-6 7,-1 0 0,0 0-1,0-2 1,-1 2 0,4-11-7,-7 13 5,2-1-1,-2 1 1,1-1 0,0 3-1,1-1 1,1-1 0,-2 3 0,2-2-1,8-5-4,-14 11 2,-1 2 0,1 0 0,-1 0 0,2 0-1,-1 0 1,-1-1 0,2 1 0,-2 0 0,1 0 0,0 0-1,-1 0 1,2 0 0,-1 0 0,-1 0 0,2 1 0,-2-1-1,1 0 1,0 0 0,-1 0 0,2 2 0,-2-2 0,1 0-1,-1 0 1,2 2 0,-2-2 0,1 1 0,-1-1-1,2 0 1,-2 2 0,1-2 0,-1 1 0,0-1 0,1 2-1,-1-2 1,0 2 0,2-1-2,15 37 173,-15-33-146,38 125 173,-29-87-151,-5-170 757,-6 107-949,3-2 0,-1 0 0,1 2 0,4-13 143,-4 25-85,0 0-1,0 0 1,0 0 0,1 0 0,0 0 0,0 0 0,0 0 0,1 2-1,0 0 1,1-2 0,0 2 0,2-2 85,6-5-1095</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48.479"/>
    </inkml:context>
    <inkml:brush xml:id="br0">
      <inkml:brushProperty name="width" value="0.2" units="cm"/>
      <inkml:brushProperty name="height" value="0.2" units="cm"/>
      <inkml:brushProperty name="color" value="#66CC00"/>
    </inkml:brush>
  </inkml:definitions>
  <inkml:trace contextRef="#ctx0" brushRef="#br0">157 1568 32,'0'0'383,"0"0"-63,0 0-116,0 0-52,0 0-21,-19-19 11,-60-58-22,76 73-109,-1 1 1,0-1-1,1 0 0,0 0 0,0 0 0,0 0 0,1 0 1,-1-1-1,1 1 0,0-1 0,0 1 0,1-1 1,-1 0-1,1 0 0,0 0 0,1 0 0,-1 0 0,1 0 1,0-1-12,-3-18 126,-11-7 489,12 29-398,12 17-277,77 105 54,6-3 6,-76-97 9,0-1 0,1 0 0,1-1 0,1-1 1,0-1-1,1-1 0,12 6-9,-26-16-2,0-1 0,0-1 0,1 1 1,-1-2-1,1 1 0,0-1 0,0 0 0,0 0 1,0-1-1,0 0 0,0 0 0,0-1 0,1 0 1,-1-1-1,0 0 0,0 0 0,0-1 0,0 0 1,0 0-1,-1-1 0,1 0 0,-1 0 0,1 0 1,-1-1-1,0-1 0,0 0 2,11-8-27,-2 0 0,1-2 0,-2 0 0,0-1 0,-1 0-1,0-1 1,-1-1 0,-2 0 0,1-1 0,-2 0 0,-1 0 0,0-1 0,-1-1 0,-1 1 0,-2-1 0,0 0 0,0-1 0,-2 1 0,-1-1-1,-1-12 28,-1 33 0,0-1-1,0 1 0,0-1 1,0 1-1,-1-1 0,1 1 1,-1 0-1,1-1 0,-1 1 1,1 0-1,-1-1 0,0 1 1,0 0-1,0 0 0,1 0 1,-1-1-1,0 1 0,-1 0 1,1 0-1,0 0 0,0 1 1,0-1-1,0 0 0,-1 0 1,-2-1-4,0 1 0,1-1 0,-1 1 0,0 0 0,0 0 0,0 0 0,0 0 0,0 1 0,-4 0 4,3-1-3,0 1 0,0 0 0,1 0-1,-1 1 1,0 0 0,0 0 0,0 0-1,0 0 1,1 1 0,-1-1 0,1 1-1,-1 0 1,1 1 0,0-1 0,0 1-1,-2 1 4,2 2 3,2-1 0,-1 0-1,1 1 1,-1-1 0,2 1-1,-1 0 1,0 0 0,1 0-1,0 0 1,1 0 0,-1 0-1,2 5-2,-2 7 11,2 1 0,1-1-1,2 13-10,-2-23-1,0 0 0,0 0 0,1 0 0,0 0 0,1-1 0,0 1-1,0-1 1,0 0 0,1 0 0,0-1 0,0 1 0,1-1 0,0 0-1,0 0 1,0-1 0,1 0 0,-1 0 0,1 0 0,1-1 0,-1 0 0,1-1-1,-1 1 1,1-2 0,2 2 1,0-2-4,0 1 1,0-1-1,0 0 0,0-1 0,0-1 1,0 1-1,0-2 0,1 1 0,-1-1 1,0-1-1,0 0 0,0 0 0,0-1 1,-1 0-1,1-1 0,-1 0 0,0 0 0,0-1 1,7-5 3,6-6-122,0-2 0,-1 0 0,-1-1 0,0-3 122,-11 12-98,0 0 0,-1 0 1,0-1-1,-1 0 0,-1-1 1,1 1-1,-2-1 0,0-1 1,3-8 97,-7 16-1,0 0-1,0 0 1,0 0 0,0 0 0,-1 0 0,0-1-1,0 1 1,0 0 0,-1 0 0,0 0 0,0 0 0,0 0-1,0 0 1,-1 0 0,0 1 0,0-1 0,0 0-1,-1 1 1,0-1 0,1 1 0,-1 0 0,-1 0 0,1 0-1,-1 1 1,1-1 0,-1 1 0,-4-3 1,-64-82 1116,71 87-1071,36 39-23,-14-20 3,1 0 0,1-2 0,0 0 0,7 2-25,-21-14-1,0 1-1,0-1 1,0-1 0,0 0 0,0 0-1,1-1 1,0 0 0,-1 0 0,1-1-1,0-1 1,0 0 0,0 0 0,9-2 1,-15 1-5,1 0 1,0-1-1,0 1 1,0-1-1,-1-1 1,1 1-1,-1-1 0,0 1 1,0-1-1,0-1 1,0 1-1,0 0 1,-1-1-1,1 0 1,-1 0-1,0 0 1,0 0-1,-1 0 1,1-1-1,-1 1 1,0-1-1,0 1 1,0-1-1,0-1 5,0-1-8,0 0 0,0 0 1,-1 0-1,0 0 0,0-1 0,-1 1 0,0 0 1,0 0-1,-1 0 0,1-1 0,-2 1 0,1 0 1,-1 0-1,0 0 0,0 1 0,-4-7 8,-64-103 432,69 112-326,13 15-140,0-4 44,1 0-1,-1-1 1,2 0-1,-1-1 1,0-1-1,1 0 1,0-1-1,10 2-9,-16-4 3,0 0 0,1 0 0,0-1 0,-1 0 0,1-1 0,-1 0 0,1 0 0,-1 0 0,0-1 0,1-1 0,-1 1 0,0-1 0,0-1 0,-1 0-1,3-1-2,2-3-25,0 0 0,-1-1 0,0 0-1,-1-1 1,0 0 25,-6 6-14,-1 0 0,0 0 0,0 0 1,0 0-1,-1-1 0,1 1 0,-1-1 0,0 0 0,0 0 0,-1 0 0,0 1 0,1-1 1,-2-1-1,1 1 0,0-5 14,-1 6 3,0-1 0,0 1 0,0-1 0,-1 1 0,1-1 0,-1 1 0,0-1 0,0 1 0,-1 0 0,1-1 0,-1 1 0,0 0 0,0 0 0,0 0 0,-1 0 0,0 1 0,1-1 0,-1 1 0,0-1 0,-1 1 0,1 0 0,-1 0 0,1 0 0,-1 1 0,0-1 0,0 1 0,0 0 0,0 0 0,0 1 0,0-1 0,-1 1 0,1 0 0,-1 0 0,1 0-3,3 1 1,-1 0-1,1 0 0,0 0 1,0 0-1,0 1 0,-1-1 0,1 0 1,0 1-1,0-1 0,0 1 1,0-1-1,0 1 0,0-1 0,0 1 1,0 0-1,0-1 0,0 1 0,0 0 1,0 0-1,1 0 0,-1 0 1,0 0-1,0 0 0,1 0 0,-1 0 1,1 0-1,-1 0 0,1 0 1,0 0-1,-1 1 0,1-1 0,0 0 1,0 0-1,-1 0 0,1 0 1,0 1-1,0-1 0,0 0 0,1 1 0,0 56 42,0-51-28,0 3-7,1 1 0,1-1 0,-1 0 0,2 0 0,-1 0 0,1 0 0,1-1 0,0 1 0,0-1 0,1 0-1,0-1 1,1 1 0,-1-1 0,2-1 0,1 3-7,-5-6-4,0-1-1,1 1 1,-1-1 0,1 0-1,0 0 1,0 0-1,0-1 1,0 1-1,0-1 1,1 0 0,-1-1-1,1 0 1,-1 1-1,1-2 1,-1 1 0,1-1-1,0 0 1,-1 0-1,1 0 1,-1-1-1,1 0 1,0 0 0,-1 0-1,0-1 1,1 1-1,-1-1 1,0-1 0,0 1-1,3-3 5,10-7-18,-1-1 0,0-1 0,-1-1 0,0-1 0,-1 0 0,-1 0 0,-1-2 0,0 0 0,-1 0-1,-1-1 1,8-19 18,-16 28 0,0 0 0,-1 0-1,0-1 1,0 1-1,-1 0 1,0-1 0,-1 1-1,0-1 1,-1 1 0,-1-4 0,0-5 14,-2 0 0,0 1 1,-1 0-1,-1 0 0,-1-3-14,-12-23 31,-2 0 0,-2 2 0,-1 1 0,-2 1 0,-16-17-31,-2 0 41,19 21-8,-2 1 0,-1 2 1,-2 1-1,-1 1 0,-2 1 0,-12-7-33,42 35 5,-1-1 0,1 1 0,-1-1-1,0 1 1,0 1 0,0-1 0,0 0-1,0 1 1,-1 0 0,1 0 0,0 0 0,0 1-1,-1-1 1,1 1 0,-1 0 0,1 0-1,-3 1-4,6 0 3,0 0 0,0 0 0,0 0 0,0 1-1,0-1 1,0 0 0,0 1 0,1-1-1,-1 1 1,0-1 0,1 1 0,-1-1-1,1 1 1,-1-1 0,1 1 0,0 0 0,0-1-1,0 1 1,0-1 0,0 1 0,0 0-3,0 2 2,-1 11-2,1-1 1,0 1 0,2 0 0,-1-1 0,2 1-1,0-1 1,1 0 0,0 0 0,3 6-1,11 22 10,0-1-1,12 16-9,-14-29 9,2 0 0,0-1 0,2 0 0,1-2 0,1-1-1,1 0 1,1-2 0,1-1 0,1 0 0,1-2 0,0-1 0,2-2-1,0 0 1,0-2 0,2-1 0,-1-2 0,15 3-9,51 11-50,39 2 50,23 5-1080,-130-26 88</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48.831"/>
    </inkml:context>
    <inkml:brush xml:id="br0">
      <inkml:brushProperty name="width" value="0.2" units="cm"/>
      <inkml:brushProperty name="height" value="0.2" units="cm"/>
      <inkml:brushProperty name="color" value="#66CC00"/>
    </inkml:brush>
  </inkml:definitions>
  <inkml:trace contextRef="#ctx0" brushRef="#br0">0 150 1480,'0'0'384,"0"0"-24,0 0-296,0 0-64,0 0-16,0 0 8,0 0-16,56-91-224,-17 58-40,-9 8-512</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1:49.718"/>
    </inkml:context>
    <inkml:brush xml:id="br0">
      <inkml:brushProperty name="width" value="0.2" units="cm"/>
      <inkml:brushProperty name="height" value="0.2" units="cm"/>
      <inkml:brushProperty name="color" value="#66CC00"/>
    </inkml:brush>
  </inkml:definitions>
  <inkml:trace contextRef="#ctx0" brushRef="#br0">4 160 656,'0'0'535,"0"0"-207,0 0-119,0 0-113,0 0 40,0 0-70,-2-9-26,2 6-38,-1-1 0,1 1 1,0 0-1,0-1 0,0 1 0,0-1 1,1 1-1,-1-1 0,1 1 1,0 0-1,0-1 0,0 1 0,1 0 1,-1 0-3,3-4 10,0 1 1,0 0-1,1 1 1,0-1-1,0 1 1,0 0-1,5-4-10,-3 3-5,0 1-1,0-1 0,0 1 1,1 1-1,0-1 1,0 1-1,0 1 1,0 0-1,0 0 1,1 0-1,1 1 6,-6 1-4,0 0 0,0 1 0,0 0 0,0 0 0,0 0-1,0 1 1,0-1 0,0 1 0,0 0 0,0 0 0,0 0 0,0 1 0,0-1-1,-1 1 1,1 0 0,0 0 0,-1 0 0,0 0 0,0 1 0,1 0 0,-1-1-1,-1 1 1,1 0 0,0 0 0,0 2 4,50 76 70,-45-66-59,1 1 0,1-2 0,0 1 0,0-1 0,2-1-1,0 0 1,0-1 0,1 0 0,0-1 0,10 6-11,11 1-10,0-2 0,17 5 10,-18-8 17,-1 1 0,17 12-17,-46-25 9,0 1 0,-1 0-1,1 0 1,-1 0 0,0 0-1,0 1 1,1-1 0,-1 0-1,-1 1 1,1 0 0,0-1-1,-1 1 1,1 0-1,-1 0 1,0 0 0,0 0-1,0 0 1,0 0 0,0 0-1,-1 1 1,0-1 0,1 0-1,-1 0 1,0 0 0,-1 0-1,1 1 1,-1-1-1,1 0 1,-1 0 0,0 0-1,0 0 1,-1 2-9,-2 6 45,-1 0 0,0 1 0,-1-2 0,-1 1 0,1-1 1,-1 0-1,-5 4-45,-3 5 31,-26 28-15,39-44-18,-1-1-1,0 0 1,1 0-1,-1 0 0,0 0 1,0 0-1,0-1 1,0 0-1,0 1 1,0-1-1,0 0 1,0 0-1,-1-1 0,1 1 1,-3 0 2,5-1-10,0 0 1,1 0-1,-1 0 1,0 0-1,1 0 1,-1 0-1,0 0 1,0 0-1,1 0 1,-1 0-1,0-1 1,1 1-1,-1 0 1,0 0-1,1-1 1,-1 1-1,1 0 1,-1-1-1,0 1 1,1 0-1,-1-1 1,1 1-1,-1-1 10,-2-23-663</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50.895"/>
    </inkml:context>
    <inkml:brush xml:id="br0">
      <inkml:brushProperty name="width" value="0.2" units="cm"/>
      <inkml:brushProperty name="height" value="0.2" units="cm"/>
      <inkml:brushProperty name="color" value="#66CC00"/>
    </inkml:brush>
  </inkml:definitions>
  <inkml:trace contextRef="#ctx0" brushRef="#br0">647 28 184,'0'0'259,"0"0"-37,0 0-65,0 0-43,0 0-59,0 0 4,-4-3-13,-2-1-30,0 1 1,-1 0-1,0 0 0,1 1 0,-1-1 0,0 2 0,0-1 0,-1 1 1,1 0-1,0 0 0,0 1 0,0 0 0,-1 0 0,1 1 0,0 0 1,-6 1-17,0 0-3,1 0 0,0 1 0,0 1 0,0 0 0,0 1 0,0 0 0,1 0 0,0 1 0,-9 7 3,-20 17 22,-15 12 34,-12 15-56,50-41 19,1 0 0,1 1-1,0 1 1,1 1 0,-10 17-19,-10 20-5,13-22 17,0 1 0,-7 23-12,22-39 2,1 1 1,0-1-1,2 1 0,0-1 1,2 1-1,0 0 0,1 0 0,1 0 1,1 0-1,0 0 0,3 5-2,1-6 6,0 0-1,1-1 0,1 0 1,0 0-1,2-1 1,0 0-1,1-1 0,0 0 1,2-1-1,0 0 0,0-1 1,1 0-1,1-1 1,0-1-1,2 1-5,44 29 8,2-3 1,1-2-1,27 9-8,-52-27-12,-8-4 20,2-2-1,0-1 1,0-2 0,1-1 0,15 1-8,43 4-7,41 0 7,-80-10 2,0-2 0,0-3 0,2-1 0,-2-4 0,0-1 0,-1-3 0,2-2-2,46-15 9,41-10 22,-2-6 0,32-19-31,-116 41 0,-23 9 0,-1-1 1,0-1-1,7-6 0,-30 15 0,0 0 1,-1 0-1,1-1 1,-1 1-1,-1-2 0,1 1 1,-1-1-1,0 0 1,-1 0-1,1-1 0,-1 1 1,-1-1-1,0 0 1,1-3-1,4-15 47,-1 0 0,-1-1 0,-1 0 0,-2 0 0,0 0 0,-2-1 0,-2 1-1,0-1 1,-2-5-47,0 21 4,0 1 0,-1-1 0,-1 1-1,0 0 1,0 0 0,-1 0-1,-1 1 1,0-1 0,0 1 0,-1 0-1,0 1 1,-5-5-4,-20-22 24,-2 2-1,-17-13-23,43 40 0,-34-31 17,-2 2 0,-40-24-17,61 46 28,-1 0 0,0 2-1,-1 1 1,0 1 0,-1 1 0,-26-6-28,-2 3-78,0 2-1,0 3 1,0 2 0,-15 2 78,60 4-92,1-1-1,-1 1 1,0 1-1,1 0 1,-1 0-1,1 1 1,0 0-1,0 0 1,0 1-1,0 0 1,1 0-1,-1 1 1,1 0 92,-20 14-850</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45.618"/>
    </inkml:context>
    <inkml:brush xml:id="br0">
      <inkml:brushProperty name="width" value="0.2" units="cm"/>
      <inkml:brushProperty name="height" value="0.2" units="cm"/>
      <inkml:brushProperty name="color" value="#66CC00"/>
    </inkml:brush>
  </inkml:definitions>
  <inkml:trace contextRef="#ctx0" brushRef="#br0">119 1611 744,'0'0'384,"0"0"-146,0 0-90,0 0 37,0 0-28,-1 1-122,1-1-1,-1 0 1,1 0-1,-1 0 0,0 0 1,1 1-1,-1-1 1,1 0-1,-1 0 0,1 0 1,-1 0-1,0-1 1,1 1-1,-1 0 1,1 0-1,-1 0 0,1 0 1,-1 0-1,1-1 1,-1 1-1,1 0 0,-1-1 1,1 1-1,-1 0 1,1-1-1,-1 1 0,1 0 1,0-1-1,-1 1 1,1-1-35,-11-36 40,1-1 0,2 0 0,2-1 0,2 0 0,1-8-40,2-203-95,4 115 214,-5-14-198,1-42 82,9-9-3,-1 144-43,3 0 0,15-49 43,-4 18-14,-17 66 106,-4 17-106,1 1 0,-1-1 0,1 0 0,0 0 1,1 0-1,-1 1 0,0-1 0,1 0 0,0 1 0,0 0 0,0-1 0,0 1 1,2-1 13,2-2-16,0 1 0,1 0 1,-1 1-1,1-1 0,0 1 0,1 1 1,-1-1-1,1 1 0,-1 1 1,1-1-1,5 0 16,11-2-45,0 0 0,1 2 0,6 0 45,113-2-56,48 9 56,-76 10-80,-83-8 30,0-2-1,28 0 51,65 2-26,85 14 26,22 2-19,90-10-6,-64 6-22,-75-18 0,-183 0 70,-1 0-42,0 0 11,0 0-21,5 0-13,-4 0 42,-1-1 0,1 1 1,0 0-1,-1 0 0,1 0 0,0 0 0,-1 0 1,1-1-1,0 1 0,-1 0 0,1 1 0,0-1 1,-1 0-1,1 0 0,0 0 0,-1 0 0,1 0 0,0 1 1,-1-1-1,1 0 0,0 1 0,-1-1 0,1 0 1,-1 1-1,1-1 0,-1 1 0,1-1 0,-1 1 1,1-1-1,-1 1 0,1-1 0,-1 1 0,1 14 3,1-1 1,1 0-1,0 0 0,0 0 1,2-1-4,9 50-24,-6-8 27,-3 0 0,-3 1 0,-2-1 0,-3 20-3,-23 80 7,5-35 25,11-45-50,3 2 0,3 22 18,3-38 40,0-9-69,2 1-1,7 41 30,4 27 50,-6 0 0,-8 115-50,0-66 19,0-126-34,-2 1 0,-7 27 15,4-29-13,1 1-1,2 29 14,-14 110 56,18-180-55,-1-1 0,1 0 0,-1 0 0,0 1 0,0-1 0,0 0 0,0 0 1,-1 0-1,1 0 0,0 0 0,-1-1 0,1 1 0,-1 0 0,0-1 0,1 1 0,-1-1 0,0 1 0,0-1 1,0 0-1,0 0 0,0 0 0,-1 0 0,1 0 0,0-1 0,0 1 0,-1 0-1,-66 16 37,63-16-34,-155 17 59,34-5-38,-328 28 36,240-26 49,-138 22-111,192-18 45,82-8-17,0-3 0,-15-4-26,-29-2 41,121-2-18,2 0-30,0 0 25,-29-12 106,-20-11-146,37 18 14,0 0 0,1 0 0,0-2 0,1 1 0,-1-1 0,1 0 0,1-1 0,-1-1 0,-1-1 8,5 1 9,-1 1-1,1-1 1,1 0 0,0 0-1,0 0 1,1-1-1,0 1 1,0-1-1,1 0 1,1 0 0,0-1-1,-1-4-8,-1-6 8,-5-13 90,6 23-107,0-1 1,1 0-1,0 0 0,1 0 1,0-8 8,0-31 25,0 19 23,1 1 1,1-1-1,2 1 0,1 0 0,7-26-48,1 18 54,-2 0 0,-1 0 0,-2-1 0,-2 0 0,-1-16-54,5-234 176,-14 34-631,10 217-849,-1 24 126</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47.087"/>
    </inkml:context>
    <inkml:brush xml:id="br0">
      <inkml:brushProperty name="width" value="0.2" units="cm"/>
      <inkml:brushProperty name="height" value="0.2" units="cm"/>
      <inkml:brushProperty name="color" value="#66CC00"/>
    </inkml:brush>
  </inkml:definitions>
  <inkml:trace contextRef="#ctx0" brushRef="#br0">3 38 192,'0'0'248,"0"0"-4,0 0 7,0 0 60,0 0-85,0 0-48,-2 0 106,165-3-234,54-11-50,-108 6-23,23 6 23,-7 0 57,107 0-75,52-2 8,86 2-30,-178 4-26,-190-2 110,-2 0-28,21 0-1037,-12 0 442</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48.123"/>
    </inkml:context>
    <inkml:brush xml:id="br0">
      <inkml:brushProperty name="width" value="0.2" units="cm"/>
      <inkml:brushProperty name="height" value="0.2" units="cm"/>
      <inkml:brushProperty name="color" value="#66CC00"/>
    </inkml:brush>
  </inkml:definitions>
  <inkml:trace contextRef="#ctx0" brushRef="#br0">0 1 320,'0'0'243,"0"0"-31,0 0-33,0 0 13,0 0-54,0 0-39,0-1-43,14 113 180,-2 28-779,-12-139 138,-4-1-106</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48.497"/>
    </inkml:context>
    <inkml:brush xml:id="br0">
      <inkml:brushProperty name="width" value="0.2" units="cm"/>
      <inkml:brushProperty name="height" value="0.2" units="cm"/>
      <inkml:brushProperty name="color" value="#66CC00"/>
    </inkml:brush>
  </inkml:definitions>
  <inkml:trace contextRef="#ctx0" brushRef="#br0">78 70 192,'0'0'296,"0"0"-116,0 0 12,0 0-14,0 0-58,0 0-55,1-11-21,0 2-43,-1 7 0,0 0 0,0 1-1,0-1 1,0 0-1,0 0 1,0 0 0,0 0-1,1 0 1,-1 0 0,1 1-1,0-1 1,-1 0 0,1 0-1,0 1 1,0-1-1,0 0 1,0 1 0,0-1-1,1 1 1,-1-1 0,0 1-1,1 0 1,-1-1 0,1 1-1,-1 0 1,1 0-1,0 0 1,-1 0 0,1 1-1,0-1 1,0 0 0,-1 1-1,1-1 1,0 1-1,0-1 1,0 1 0,0 0-1,0 0 1,0 0 0,0 0-1,0 0 1,0 1-1,11 0 1,0 0 1,0 1-1,-1 0 0,1 1 0,-1 1 1,0 0-1,0 1 0,0 0 0,-1 1 1,1 0-1,-1 0 0,-1 2 1,1-1-1,-1 1 0,-1 1 0,1 0 1,0 1-2,-4-3 7,1 0 0,-1 0 0,-1 1 1,1-1-1,-1 1 0,-1 0 0,1 1 0,-1-1 1,-1 1-1,0 0 0,0 0 0,-1 0 0,0 0 1,0 1-1,-1-1 0,0 0 0,-1 1 0,0-1 1,0 0-1,-1 1 0,-1-1 0,1 0 0,-1 1 1,-1-1-8,-1 1 8,-1 1 0,0-2 1,-1 1-1,0-1 1,-1 0-1,0 0 0,0-1 1,-1 1-1,0-2 0,0 1 1,-1-1-1,1 0 0,-2-1 1,-3 2-9,-23 13 71,-1-2-1,-1-2 1,-7 2-71,38-16 3,-7 3-3,1 0 0,-1-2 0,1 1 1,-2-2-1,1 0 0,0 0 0,-6-1 0,18-18-553,2-4-557</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48.976"/>
    </inkml:context>
    <inkml:brush xml:id="br0">
      <inkml:brushProperty name="width" value="0.2" units="cm"/>
      <inkml:brushProperty name="height" value="0.2" units="cm"/>
      <inkml:brushProperty name="color" value="#66CC00"/>
    </inkml:brush>
  </inkml:definitions>
  <inkml:trace contextRef="#ctx0" brushRef="#br0">1 126 440,'0'0'237,"0"0"-170,0 0-44,0 0-3,0 0 9,0 0 6,19 0 9,-3 0-30,20 1 2,0-2 0,0-1 1,9-3-17,-39 4 6,0 0 0,0-1 0,0 0 0,0 1 1,-1-2-1,1 1 0,0-1 0,-1 0 1,0 0-1,1-1-6,-4 3 2,-1-1 0,1 1 0,-1-1 0,0 1 1,1-1-1,-1 0 0,0 0 0,0 0 0,0 0 0,-1 0 0,1 1 1,0-2-1,-1 1 0,1 0 0,-1 0 0,0 0 0,1 0 0,-1 0 1,0 0-1,-1 0 0,1 0 0,0 0 0,0 0 0,-1-1 1,1 1-1,-1 0 0,0 0 0,0 0 0,1 1 0,-2-3-2,1 2 7,-1 0-1,1-1 0,-1 1 1,0 0-1,1 0 0,-1 0 1,0 0-1,0 1 0,0-1 1,-1 0-1,1 1 0,0-1 1,-1 1-1,1 0 0,-1 0 1,1 0-1,-1 0 1,1 0-1,-1 0 0,0 1 1,1 0-1,-1-1 0,0 1 1,1 0-1,-1 0 0,0 0 1,0 1-1,1-1 0,-1 1 1,1-1-1,-1 1 0,0 0-6,-6 1-3,0 0 0,1 1 0,-1 0 0,0 0 0,1 1-1,0 0 1,0 1 0,0 0 0,-1 1 3,3 0 4,0-1 0,1 0-1,0 1 1,0 0 0,0 0 0,1 1 0,0-1-1,0 1 1,0 0 0,1 0 0,0 0 0,1 0-1,-1 3-3,-1 3 11,2 1-1,0-2 1,0 2-1,2 0 1,-1 0-1,2 0 1,0 0-11,-1-10-1,1 0 0,0-1-1,0 1 1,0-1 0,0 1 0,1-1 0,-1 0 0,1 1 0,0-1 0,0 0 0,0 0 0,0 0 0,0 0 0,1-1 0,-1 1 0,1-1 0,0 1 0,0-1 0,0 0 0,0 0 0,0 0 0,0 0 0,1-1-1,-1 0 1,1 1 0,-1-1 0,1 0 0,-1-1 0,3 1 1,15 3-53,-1-1-1,1-1 0,0 0 0,17-3 54,-25 1-53,19-1-200,-1-4-193</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49.441"/>
    </inkml:context>
    <inkml:brush xml:id="br0">
      <inkml:brushProperty name="width" value="0.2" units="cm"/>
      <inkml:brushProperty name="height" value="0.2" units="cm"/>
      <inkml:brushProperty name="color" value="#66CC00"/>
    </inkml:brush>
  </inkml:definitions>
  <inkml:trace contextRef="#ctx0" brushRef="#br0">166 1 64,'0'0'215,"0"0"-47,0 0 53,-20 12-47,-64 42-4,79-51-159,0 1-1,1 0 1,-1 0-1,1 0 1,0 1-1,0-1 0,0 1 1,1 0-1,0 0 1,-1 0-1,2 1 1,-1-1-1,1 1 1,0-1-1,0 1 1,0 0-1,1 0 1,0 0-1,0 0 0,1 0 1,-1 0-1,1 0 1,1 0-1,-1 0 1,1 0-1,0 0-10,-1-4 5,1 1-1,-1-1 0,1 0 1,-1 0-1,1 0 0,0 1 1,0-1-1,0 0 0,0 0 1,0-1-1,1 1 0,-1 0 1,0 0-1,1 0 0,-1-1 1,1 1-1,0-1 0,0 1 1,-1-1-1,2 1-4,2 0 4,0 1-1,0-1 1,1 1-1,-1-2 1,0 1-1,1 0 1,0-1 0,2 0-4,12 1-48,0-1 0,0 0 0,0-2 0,8-1 48,-23 1-28,1 0 1,0 0-1,0 0 0,-1-1 0,1 0 0,-1 0 0,0-1 1,0 1-1,1-1 0,-2 0 0,1-1 0,0 1 1,-1-1-1,1 0 0,-1 0 0,0 0 0,0-1 0,-1 1 1,3-5 27,5-9 123,-1 0 1,-1 0-1,-1-1 1,5-16-124,-7 119 456,-6-78-481,1 1 1,0-1 0,0 1 0,1-1-1,-1 0 1,2 1 0,-1-1 0,0 0-1,1-1 1,0 1 0,2 2 24,5 5-443</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6.406"/>
    </inkml:context>
    <inkml:brush xml:id="br0">
      <inkml:brushProperty name="width" value="0.2" units="cm"/>
      <inkml:brushProperty name="height" value="0.2" units="cm"/>
      <inkml:brushProperty name="color" value="#008C3A"/>
    </inkml:brush>
  </inkml:definitions>
  <inkml:trace contextRef="#ctx0" brushRef="#br0">79 271 696,'0'0'363,"0"0"-134,0 0-86,0 0 6,0 0-3,0 0-8,0 15-79,3 40 45,4 2-1,1-2 1,2-1 0,7 14-104,1 17 92,5 48-92,-18-92 3,5 60 17,-11-99-16,1-2-1,0 2 1,-2-2 0,2 0 0,-1 1 0,1-1 0,-1 0 0,1 0 0,-2 2 0,2-2 0,-1 0 0,-1 0 0,2 0 0,-1 0 0,1 1 0,-1-1 0,1 0 0,-2 0 0,1 0 0,1 0 0,-2 0 0,2-1 0,-1 1 0,1 0 0,-2 0 0,1 0 0,1 0 0,-1-2-4,-29-9 30,22 3-32,-1 0-1,2-1 1,0-1 0,0 1 0,1-2-1,-1 1 1,2-1 0,1 0 0,-2 0-1,2 0 1,-3-13 2,-5-15-23,3-1 0,-6-40 23,8 37 3,3-1 0,1-1 0,2 1 1,2 0-1,1 1 0,5-26-3,-4 50-7,-1 0 1,3 0 0,-1 0-1,2 1 1,-1-1 0,2 2-1,0 0 1,0-1 0,3 2-1,-1 1 1,0-1 0,3 0-1,-2 2 1,2-1 0,0 1 0,4-2 6,-14 15-2,-1-1 0,2 1 1,-2-1-1,2 0 1,-1 1-1,0-1 0,0 1 1,1 1-1,-2-2 1,2 1-1,0 1 1,0-2-1,-2 2 0,2 0 1,0 0-1,-2 0 1,2 0-1,0 0 0,-1 0 1,0 0-1,1 0 1,0 2-1,-1-2 0,0 1 1,1-1-1,-1 2 1,0-2-1,1 1 1,-2 1-1,2-1 0,-2 1 1,2 0-1,-2-1 1,1 1-1,1 1 0,-2-1 1,0-1-1,1 2 1,-1-1-1,1-1 1,-1 3-1,1-3 0,-1 2 2,5 10 8,-1 1-1,1-1 0,-1 1 0,0-1 1,-1 1-1,-1 0 0,1 10-7,-1-5 19,0 0 0,-2 0-1,-1 0 1,0 1 0,0-1-1,-1 0 1,-2 0 0,-3 18-19,3-25-92,-1 3 0,0-3 1,-2 1-1,1 0 0,-1-2 0,0 1 1,-1-1-1,0 0 0,0 0 1,-1 0-1,-1-1 0,-6 6 92,-1 0-1336</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49.867"/>
    </inkml:context>
    <inkml:brush xml:id="br0">
      <inkml:brushProperty name="width" value="0.2" units="cm"/>
      <inkml:brushProperty name="height" value="0.2" units="cm"/>
      <inkml:brushProperty name="color" value="#66CC00"/>
    </inkml:brush>
  </inkml:definitions>
  <inkml:trace contextRef="#ctx0" brushRef="#br0">0 1 176,'0'0'464,"0"0"-344,0 0-120,0 0-24,0 0 8,0 0-288,0 0-48</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50.540"/>
    </inkml:context>
    <inkml:brush xml:id="br0">
      <inkml:brushProperty name="width" value="0.2" units="cm"/>
      <inkml:brushProperty name="height" value="0.2" units="cm"/>
      <inkml:brushProperty name="color" value="#66CC00"/>
    </inkml:brush>
  </inkml:definitions>
  <inkml:trace contextRef="#ctx0" brushRef="#br0">179 304 8,'0'0'272,"0"0"-49,0 0-79,0 0-32,0 0-24,0 0 31,-19 9-54,-62 31-4,75-35-55,0 0 0,0 0 0,0 1 0,1-1 0,0 2 0,0-1 0,0 0-1,1 1 1,0 0 0,0 0 0,1 0 0,0 0 0,0 1 0,1-1 0,0 1 0,0 0-1,0-1 1,1 1 0,0 2-6,0-4 2,0 1 0,0-1 0,1 0 0,0 1 0,0-1 0,0 1 0,1-1 0,0 0 0,0 3-2,0-7-2,0 0 0,0 0 0,0-1 0,0 1 0,1 0-1,-1-1 1,0 1 0,1-1 0,-1 1 0,1-1 0,-1 0 0,1 0 0,0 0 0,-1 0 0,1 0 0,0 0 0,0 0 0,0 0 0,0-1 0,0 1 0,0-1 0,0 1 0,0-1 0,0 0 0,0 0 0,0 0 0,0 0 0,0 0 0,1 0 2,2-1 0,0 1-1,0 0 1,0-1 0,0 0-1,-1 0 1,1 0 0,0-1-1,-1 0 1,1 0 0,-1 0-1,0 0 1,0 0 0,0-1 0,0 0-1,2-2 1,1-1 1,-1 0 0,0-1 1,-1 0-1,1 0 0,-1 0 0,-1-1 0,1 1 0,0-5-1,8-18 4,-3 0 0,0-1 0,-2 0 0,1-13-4,-7 35 0,22-125 408,-3-19-408,-16 128 37,-5 25-36,0 0 0,0 0 0,0 0 0,0 0 0,0 0 0,0 0 0,0 0 0,0 0 0,0 0 0,0 0 0,0 0 0,0 0 0,0 1 0,0-1 0,0 0 0,0 0 0,1 0 0,-1 0 0,0 0 0,0 0-1,0 0 1,0 0 0,0 0 0,0 0 0,0 0 0,0 0 0,0 0 0,1 0 0,-1 0 0,0 0 0,0 0 0,0 0 0,0 0 0,0 0 0,0 0 0,0 0 0,0 0 0,0 0 0,0 0 0,1 0 0,-1 0 0,0 0 0,0 0 0,0-1 0,0 1 0,0 0 0,0 0 0,0 0 0,0 0 0,0 0-1,0 0 1,0 0 0,0 0 0,0 0 0,0 0-1,-2 46 69,-20 52-54,11-55 4,1 1 1,2 0 0,3 1-1,1-1 1,2 37-20,2-78-7,1 1 1,-1 0-1,1-1 1,0 1-1,0-1 0,0 1 1,1-1-1,-1 0 1,1 1-1,0-1 0,0 0 1,0 0-1,0 0 1,1 0-1,-1-1 0,1 1 1,-1-1-1,1 1 1,0-1-1,0 0 0,0 0 1,1 0-1,-1-1 1,0 1-1,0-1 0,1 0 1,-1 1-1,1-2 0,0 1 1,-1 0-1,1-1 1,-1 1-1,3-1 7,1 0-36,0 1 0,-1-1 1,1-1-1,-1 1 0,1-1 0,0 0 0,-1-1 0,0 1 1,1-1-1,-1 0 0,0-1 0,0 0 0,0 0 1,0 0-1,-1-1 0,1 1 0,-1-1 0,3-3 36,37-48-297,-42 51 301,0 0 1,0-1-1,-1 1 0,1-1 1,-1 0-1,0 0 0,0 0 1,-1 0-1,1 0 0,-1 0 1,0-4-5,-37 10 348,33 2-348,-1 0 0,1 0 0,-1 0 0,1 0 0,0 1 0,0-1 0,0 1 0,1 0 0,-1 0 0,1 0 0,0 0 0,0 0 0,0 0 0,1 1 0,0-1 0,-1 0 0,2 1 0,-1 0 0,0-1 0,1 1 0,0-1 0,0 1 0,0-1 0,1 4 0,0-6 1,1-1 0,-1 1 0,1-1 0,0 1 0,0-1 0,-1 0 0,1 0 0,0 0 0,0 0 0,0 0 0,0 0 0,0 0 0,0-1 0,0 1-1,0-1 1,0 0 0,1 1 0,-1-1 0,0 0 0,0 0 0,0 0 0,0-1 0,1 1-1,5 0-7,0-1-1,0 1 0,0-2 0,0 1 1,-1-1-1,1 0 8,5-4-28,0 0 0,-1-1 0,0-1 0,-1 0 0,0 0 0,0-1 1,0 0-1,-2-1 0,1 0 0,2-4 28,4-6-5,0-2 1,-1 0-1,-2 0 0,10-22 5,-20 32 438,-4 20-261,4 59-203,-1-39 62,-1 0 0,-1 0 0,-2-1 0,-2 13-36,2-32-6,1-1-1,-1 1 1,0-1 0,-1 0-1,0 1 1,0-1-1,0-1 1,-1 1 0,0 0-1,-1-1 1,1 0-1,-1 0 1,0 0 0,-1-1-1,1 1 1,-1-1-1,0-1 1,-1 1 6,-32 16-384,4-11-627</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51.537"/>
    </inkml:context>
    <inkml:brush xml:id="br0">
      <inkml:brushProperty name="width" value="0.2" units="cm"/>
      <inkml:brushProperty name="height" value="0.2" units="cm"/>
      <inkml:brushProperty name="color" value="#66CC00"/>
    </inkml:brush>
  </inkml:definitions>
  <inkml:trace contextRef="#ctx0" brushRef="#br0">5 0 496,'0'0'376,"0"0"-158,0 0-41,0 0-26,0 0-47,0 10-66,0 471-268,-1-480-201,-3-1-132</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51.926"/>
    </inkml:context>
    <inkml:brush xml:id="br0">
      <inkml:brushProperty name="width" value="0.2" units="cm"/>
      <inkml:brushProperty name="height" value="0.2" units="cm"/>
      <inkml:brushProperty name="color" value="#66CC00"/>
    </inkml:brush>
  </inkml:definitions>
  <inkml:trace contextRef="#ctx0" brushRef="#br0">1 9 328,'0'0'331,"0"0"-124,0 0-77,0 0-86,0 0-14,8 0 31,143 6-45,0-8 0,49-8-16,-195 9-436,-4-1-275</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52.354"/>
    </inkml:context>
    <inkml:brush xml:id="br0">
      <inkml:brushProperty name="width" value="0.2" units="cm"/>
      <inkml:brushProperty name="height" value="0.2" units="cm"/>
      <inkml:brushProperty name="color" value="#66CC00"/>
    </inkml:brush>
  </inkml:definitions>
  <inkml:trace contextRef="#ctx0" brushRef="#br0">284 1 64,'0'0'363,"0"0"-86,0 0-34,0 0-46,0 0-14,0 0-123,-4 14-1,-74 225 445,-82 288-123,145-471-405,8-37-27,2 1 1,0 0 0,1 1-1,1-1 1,0 12 50,15-33-956,11-8 481</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52.715"/>
    </inkml:context>
    <inkml:brush xml:id="br0">
      <inkml:brushProperty name="width" value="0.2" units="cm"/>
      <inkml:brushProperty name="height" value="0.2" units="cm"/>
      <inkml:brushProperty name="color" value="#66CC00"/>
    </inkml:brush>
  </inkml:definitions>
  <inkml:trace contextRef="#ctx0" brushRef="#br0">44 0 224,'0'0'345,"0"0"-28,0 0-140,0 0-45,0 0-4,1 17 67,3 36-63,-3 0 0,-3-1 0,-3 19-132,-7 10-34,-1 5-330,3 1 0,3 40 364,7-125-696</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53.117"/>
    </inkml:context>
    <inkml:brush xml:id="br0">
      <inkml:brushProperty name="width" value="0.2" units="cm"/>
      <inkml:brushProperty name="height" value="0.2" units="cm"/>
      <inkml:brushProperty name="color" value="#66CC00"/>
    </inkml:brush>
  </inkml:definitions>
  <inkml:trace contextRef="#ctx0" brushRef="#br0">39 137 544,'0'0'264,"0"0"-64,0 0-96,0 0 24,0 0-112,99-104-16,-61 88 16,1 5-16,0 5 0,-5 6 0,-12 4-152,-9 17-432</inkml:trace>
  <inkml:trace contextRef="#ctx0" brushRef="#br0" timeOffset="1">0 459 80,'0'0'240,"0"0"48,0 0-16,0 0-136,146-2-16,-103-10-120,0-1 0,-13 3-80,-8 2-184,-18 4-280</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54.639"/>
    </inkml:context>
    <inkml:brush xml:id="br0">
      <inkml:brushProperty name="width" value="0.2" units="cm"/>
      <inkml:brushProperty name="height" value="0.2" units="cm"/>
      <inkml:brushProperty name="color" value="#66CC00"/>
    </inkml:brush>
  </inkml:definitions>
  <inkml:trace contextRef="#ctx0" brushRef="#br0">12 137 656,'0'0'318,"0"0"-178,0 0-72,0 0 1,0 0 83,0 0 41,-12 0 22,28-5-215,-1 2-1,1 0 1,-1 1 0,1 0 0,0 1-1,0 1 1,-1 0 0,15 3 0,21-1 5,662 6 7,-487-8 1,80-15-13,224-38 20,-376 30-22,-83 10-7,1 4 0,66 0 9,214-3-48,-218 12-595,0 6 0,58 13 643,-187-19-329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55.035"/>
    </inkml:context>
    <inkml:brush xml:id="br0">
      <inkml:brushProperty name="width" value="0.2" units="cm"/>
      <inkml:brushProperty name="height" value="0.2" units="cm"/>
      <inkml:brushProperty name="color" value="#66CC00"/>
    </inkml:brush>
  </inkml:definitions>
  <inkml:trace contextRef="#ctx0" brushRef="#br0">22 6 296,'0'0'419,"0"0"-167,0 0-109,0 0-46,17-1-78,-3 0-22,-8 0 3,0 0 1,0 0-1,0 1 0,0 0 1,0 0-1,0 1 1,0-1-1,0 1 1,0 1-1,0-1 0,0 1 1,-1 0-1,1 0 1,-1 1-1,1 0 1,2 2-1,0 1 16,0 0 0,0 0 0,-1 1 1,-1 0-1,1 0 0,-1 1 0,0 0 1,-1 0-1,1 0 0,-2 1 0,1 0 1,-1 0-1,-1 0 0,0 0 1,0 1-1,0-1 0,-1 1 0,-1 0 1,0-1-1,0 1 0,-1 0 0,0 0 1,-1 0-1,0 0 0,0-1 0,-1 1 1,0-1-1,-1 1 0,0-1 0,-1 0 1,0 0-1,0 0 0,-1 0 1,0-1-1,0 0 0,-6 6-16,-38 40-40,-3-1 0,-13 6 40,31-31-487</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2:57.979"/>
    </inkml:context>
    <inkml:brush xml:id="br0">
      <inkml:brushProperty name="width" value="0.2" units="cm"/>
      <inkml:brushProperty name="height" value="0.2" units="cm"/>
      <inkml:brushProperty name="color" value="#66CC00"/>
    </inkml:brush>
  </inkml:definitions>
  <inkml:trace contextRef="#ctx0" brushRef="#br0">0 2988 0,'0'0'156,"0"0"31,0 0-45,0 0 36,0 0 10,0 0 9,0 0-5,0 0-30,0 0-25,0 0-81,0 0-13,0 0-19,0 0-42,26 0 52,468-8-90,-447 6-24,-46 2 132,-1 0 33,0 0 39,0 0-61,0 0 5,0 0-26,0-46 308,1-5-116,-3 0 0,-6-39-234,-4-26 72,6-1 0,6-84-72,1 84 16,0 90-7,2 0 1,1 0 0,1 1-1,3-9-9,-1 8 6,-2 1-1,0-1 1,-2 0-1,-1-9-5,-2-10 34,2 0 0,3 1 0,1 0 0,10-37-34,-10 51 40,-2-1 0,-1 1 0,-1-1 0,-3-20-40,1 32-13,0-473 307,-13 382-179,4 60 4,9 40-125,-2 0 0,1 0 1,-1 0-1,-1 0 0,-4-9 6,4 10-7,0-1 0,0 0 0,1 0 0,0 0 0,0-11 7,-2-175 22,5 190-6,0 0 0,1 0 0,0 0 0,0 0 0,0 0 0,4-5-16,5-17-73,1-4 227,-9 26-179,0 0 0,-1 0 0,1 0 0,-1 0 0,-1 0 0,0-1 0,1-4 25,8-33 107,-7 39-94,-1 0-1,0 0 1,-1 0-1,0-1 1,0 1 0,0-5-13,8-101 32,-2 66-232,-3 37-814,-2 32 311,-2-14 617,-1 0-1,0 0 0,-1-1 1,0 1-1,0 0 1,-1-1-1,0 1 0,0-1 1,-1 0-1,0 0 1,0 0-1,-1-1 1,0 1 86,-25 35-566</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6.756"/>
    </inkml:context>
    <inkml:brush xml:id="br0">
      <inkml:brushProperty name="width" value="0.2" units="cm"/>
      <inkml:brushProperty name="height" value="0.2" units="cm"/>
      <inkml:brushProperty name="color" value="#008C3A"/>
    </inkml:brush>
  </inkml:definitions>
  <inkml:trace contextRef="#ctx0" brushRef="#br0">0 210 272,'0'0'628,"0"0"-485,0 0-63,20 18 60,59 54-75,-77-70-49,1 1-1,0 0 1,0-1-1,0 1 1,-1 0-1,1 0 1,0 1-1,-2-1 1,2 0-1,-1 0 0,-1 0 1,2 2-1,-2-2 1,1 0-1,-1 2 1,1-2-1,-2 2 1,1-2-1,-1 2 1,1 3-16,-1-8 108,0 0 50,0-32 356,-1-44-485,2-91-186,1 162 101,-2 0 1,1 0-1,1 1 1,-1-1-1,0 0 1,1 0-1,-1 1 1,2 1-1,-2-2 1,2 0-1,-1 2 1,0-2-1,1 2 1,2-2 55,-3 2-78,18-27-813</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06.436"/>
    </inkml:context>
    <inkml:brush xml:id="br0">
      <inkml:brushProperty name="width" value="0.2" units="cm"/>
      <inkml:brushProperty name="height" value="0.2" units="cm"/>
      <inkml:brushProperty name="color" value="#66CC00"/>
    </inkml:brush>
  </inkml:definitions>
  <inkml:trace contextRef="#ctx0" brushRef="#br0">18 1 584,'0'0'572,"0"0"-173,0 0-155,0 0-25,0 0 17,0 75 56,0 210-1191,0-285 898,0 0-22,0 0 1,0 1-1,0-1 0,0 0 1,0 1-1,0-1 0,0 0 1,0 1-1,0-1 0,0 0 0,0 0 1,0 1-1,0-1 0,0 0 1,-1 1-1,1-1 0,0 0 1,0 0-1,0 1 0,0-1 1,-1 0-1,1 0 0,0 1 1,0-1-1,-1 0 0,1 0 1,0 1-1,0-1 0,-1 0 1,1 0-1,0 0 0,0 0 1,-1 0-1,1 0 0,0 1 1,-1-1 22,-10 0-582</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06.950"/>
    </inkml:context>
    <inkml:brush xml:id="br0">
      <inkml:brushProperty name="width" value="0.2" units="cm"/>
      <inkml:brushProperty name="height" value="0.2" units="cm"/>
      <inkml:brushProperty name="color" value="#66CC00"/>
    </inkml:brush>
  </inkml:definitions>
  <inkml:trace contextRef="#ctx0" brushRef="#br0">14 140 304,'0'0'217,"0"0"26,0 0 60,0 0-67,2-17-33,0-6-136,8-47 263,-9 68-324,-1 0 0,1 0-1,0 1 1,0-1 0,0 0 0,0 1-1,0-1 1,1 1 0,-1 0-1,0-1 1,1 1 0,-1 0 0,1-1-1,-1 1 1,1 0 0,0 0 0,-1 1-1,1-1 1,0 0 0,0 0 0,0 1-1,-1-1 1,1 1 0,0 0 0,0-1-1,0 1 1,0 0 0,0 0 0,0 0-1,2 1-5,-1-1-5,1 0-1,-1 0 1,0 0-1,1 1 0,-1 0 1,1 0-1,-1 0 1,0 0-1,1 0 0,-1 1 1,0-1-1,0 1 1,0 0-1,0 0 1,0 0-1,-1 0 0,2 1 6,1 5 2,0 0 0,-1 1 0,0-1-1,0 1 1,-1-1 0,0 1 0,-1 0-1,0 1 1,0-1 0,-1 0-1,0 0 1,0 8-2,-1-4-3,0-1 0,0 1 0,-1 0 0,-1-1 0,0 1 0,-1-1 0,0 0 0,-1 1 0,-2 2 3,3-10 6,0 0 1,-1 0-1,0 0 1,0-1 0,0 1-1,0-1 1,-1 0-1,1 0 1,-1-1 0,0 1-1,0-1 1,0 0-1,-1-1 1,1 1-1,-5 0-6,10-2 14,0-1-40,0 0-22,35 8-116,-26-4 161,0 1-1,-1 0 1,0 0 0,0 1-1,0 0 1,-1 0-1,0 1 1,0 0-1,-1 0 1,0 1-1,3 4 4,-5-7-1,-1 1-1,1 0 1,-1 0-1,0 0 1,-1 0-1,0 1 1,0-1-1,0 1 1,-1-1-1,0 1 1,0 0-1,-1 0 1,1-1-1,-1 1 0,-1 0 1,0-1-1,0 4 2,-1-6 11,1 0 1,-1 0-1,0-1 0,0 1 0,-1-1 0,1 0 0,-1 0 0,1 1 0,-1-2 0,0 1 0,0 0 0,0-1 1,-1 1-1,1-1 0,-1 0 0,1 0 0,-1 0 0,0 0 0,0-1-11,-12 6 7,0-1 0,-1 0 0,-13 2-7,24-6-19,0-1 0,-1 1-1,1-1 1,-1 0 0,0-1 0,1 0-1,-1 0 1,-5-1 19,10 1-32,1-1 1,-1 1-1,1-1 1,-1 0-1,1 0 0,-1 0 1,1 0-1,0 0 1,-1 0-1,1 0 1,0 0-1,0-1 1,0 1-1,0 0 0,0-1 1,0 1-1,0-1 1,0 1-1,1-1 1,-1 0-1,0 1 0,1-1 1,-1 1-1,1-1 1,0 0-1,0 0 1,0 1-1,0-1 0,0 0 1,0 1-1,0-1 1,0 0-1,0 1 32,0-21-620</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08.153"/>
    </inkml:context>
    <inkml:brush xml:id="br0">
      <inkml:brushProperty name="width" value="0.2" units="cm"/>
      <inkml:brushProperty name="height" value="0.2" units="cm"/>
      <inkml:brushProperty name="color" value="#66CC00"/>
    </inkml:brush>
  </inkml:definitions>
  <inkml:trace contextRef="#ctx0" brushRef="#br0">69 20 408,'0'0'414,"0"0"-196,0 0-27,0 0-26,0 0 3,0 0-29,-5 2-78,1-1-57,1 1 0,0 0 0,0-1 0,-1 1 0,1 0-1,1 0 1,-1 1 0,0-1 0,0 1 0,1-1-1,0 1 1,-1 0 0,1 0 0,0 0 0,0 0 0,1 0-1,-1 1 1,0-1 0,1 0 0,-1 3-4,-1 5 3,1 0 0,-1 1-1,2-1 1,-1 1 0,2-1 0,0 7-3,0-16 0,0 0 1,0 0 0,0 0 0,1-1-1,-1 1 1,1 0 0,-1-1 0,1 1-1,0 0 1,0-1 0,-1 1-1,1 0 1,0-1 0,1 0 0,-1 1-1,0-1 1,0 1 0,1-1-1,-1 0 1,0 0 0,1 0 0,-1 0-1,1 0 1,-1 0 0,1 0-1,0-1 1,-1 1 0,1 0 0,0-1-1,0 0 1,1 1-1,8 1-22,-1-1 0,1 1 0,-1-2 0,1 0 0,0 0 22,0 0-27,-9-1 27,0 1 1,-1-1-1,1 0 1,0 0-1,0 0 1,0 0-1,-1 0 1,1 0-1,0-1 0,-1 1 1,0 0-1,1-1 1,-1 1-1,0-1 1,1 0-1,-1 1 0,0-1 1,0 0-1,0 0 1,-1 1-1,1-1 1,0 0-1,-1 0 0,1 0 1,-1 0-1,1 0 1,-1 0-1,0 0 1,0 0-1,0-1 0,1-4 3,0-1 1,-1 0-1,1 0 0,-1 0 0,-1 0 1,0 0-1,-1-3-3,1 9 4,0 0-1,0-1 1,-1 1 0,1 0-1,-1 0 1,1 0 0,-1 0-1,0 0 1,0 0 0,0 0 0,0 1-1,0-1 1,0 1 0,0-1-1,-1 1 1,1 0 0,0 0-1,-1 0 1,1 0 0,-1 1-1,1-1 1,-1 1 0,0-1-1,0 1-3,-66-5 103,63 5-102,5 0-22,1 0-41,24-2-331,28-6 322,-1 0-424,0 3-1,20 1 496,-72 43 415,-8-14-221,7-22-187,0 0 1,0 0 0,1 1 0,0-1 0,-1 1 0,1-1 0,1 1-1,-1 0 1,0-1 0,1 1 0,0 0 0,-1 0 0,2-1 0,-1 1-1,0 0 1,1-1 0,0 1 0,0 2-8,4-4 4,-1-1 0,1 1 0,-1-1 0,1-1 0,-1 1 1,1 0-1,0-1 0,-1 0 0,1 0 0,0-1 0,-1 1 0,4-2-4,-3 2 0,-2-1 5,0 1 0,-1-1 0,1 0 0,0 0 0,0 0 0,0 0 0,0 0 0,-1-1 0,1 1-1,-1-1 1,1 0 0,-1 1 0,1-1 0,-1 0 0,0-1 0,0 1-5,-1 1 9,0 0-1,-1 0 1,1 0 0,-1 0-1,1 0 1,0 0-1,-1 0 1,0 0 0,1-1-1,-1 1 1,0 0 0,1 0-1,-1 0 1,0-1-1,0 1 1,0 0 0,0 0-1,0-1 1,0 1 0,-1 0-1,1 0 1,0 0 0,-1-1-1,1 1 1,0 0-1,-1 0 1,0 0 0,1 0-1,-1 0 1,0 0 0,1 0-1,-1 0 1,0 0 0,0 0-1,0 0 1,0 0-1,0 1 1,0-1 0,0 0-1,-1 0-8,-22-16 65,-2 2 0,0 0 0,-1 2 0,-13-4-65,14 5-121,26 12 89,0 0 20,0 0-1,-1 1 1,1-1 0,0 0-1,0 0 1,0 0-1,-1 0 1,1 0-1,0 0 1,0 0 0,0 0-1,-1 0 1,1 0-1,0 0 1,0 0-1,0-1 1,0 1 0,-1 0-1,1 0 1,0 0-1,0 0 1,0 0-1,0 0 1,-1 0 0,1 0-1,0-1 1,0 1-1,0 0 1,0 0-1,0 0 1,0 0 0,-1 0-1,1-1 1,0 1-1,0 0 1,0 0-1,0 0 1,0-1 0,0 1-1,0 0 1,0 0-1,0 0 1,0 0-1,0-1 1,0 1 0,0 0-1,0 0 1,0 0-1,0-1 1,0 1-1,0 0 1,0 0 0,0 0-1,0 0 1,0-1-1,0 1 1,0 0-1,1 0 1,-1 0-1,0 0 1,0-1 0,0 1-1,0 0 13,18-2-724</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10.013"/>
    </inkml:context>
    <inkml:brush xml:id="br0">
      <inkml:brushProperty name="width" value="0.2" units="cm"/>
      <inkml:brushProperty name="height" value="0.2" units="cm"/>
      <inkml:brushProperty name="color" value="#66CC00"/>
    </inkml:brush>
  </inkml:definitions>
  <inkml:trace contextRef="#ctx0" brushRef="#br0">1 597 152,'0'0'295,"0"0"-2,0 0-123,0 0-110,19-19-50,64-61-36,-69 65 10,0-1 0,0 0 0,-2 0 0,0-2 0,-1 1 0,-1-1 0,0-1 0,-1 0 0,1-7 16,0-7 31,-1 0 0,-2-1 0,-1 0 0,1-21-31,-6-72 276,-4 126-268,-1 1 0,1 0 0,0 0 0,-1 0 1,1 0-1,0 1 0,0 0 0,-1-1 1,1 1-1,0 0 0,0 0 0,-1 1-8,-4 4 3,1-1 0,-1 1-1,1 1 1,1 0 0,-1 0-1,1 0 1,0 1 0,1-1 0,0 1-1,0 1 1,1-1 0,0 1-1,0-1 1,1 1 0,0 1-1,0 0-2,0 5 12,-1 0 0,2 1-1,0-1 1,1 1 0,1-1-1,0 1 1,1-1 0,1 1-1,2 8-11,-1-14 1,0 1-1,1-2 0,1 1 0,-1 0 1,1-1-1,1 0 0,0 0 0,0-1 1,1 1-1,0-1 0,0-1 1,1 1-1,3 1 0,1 1-11,0 0 1,0-2-1,1 1 0,0-2 1,0 1-1,1-2 1,0 0-1,0-1 0,3 1 11,-7-4-41,1 0-1,-1 0 1,0-1-1,0-1 1,1 0 0,-1 0-1,0-1 1,1 0-1,-1-1 1,0 0-1,0-1 1,3-1 41,-8 3-13,-1-1 0,0 1 0,0-1 0,0 0 0,0 0 0,0-1 0,0 0 0,-1 1 0,1-1 0,-1 0 0,0 0 0,0-1 0,0 1 0,0-1 1,0 1-1,-1-1 0,0 0 0,0 0 0,0 0 0,0 0 0,0-1 0,-1 1 0,0 0 0,0-1 0,0 1 0,-1-1 0,1 1 0,-1-4 13,1-17 94,0 16-61,0-1 0,-1 1 1,-1 0-1,1-1 0,-1 1 0,-2-3-33,3 10 12,-1 0 0,1 0-1,-1 0 1,0 1 0,0-1-1,1 0 1,-1 1 0,0-1-1,-1 1 1,1-1 0,0 1-1,0-1 1,-1 1 0,1 0-1,-1-1 1,1 1 0,-1 0-1,1 0 1,-1 0 0,0 1-1,0-1 1,1 0 0,-1 0-1,0 1 1,0-1 0,0 1 0,0 0-1,0 0 1,0-1 0,1 1-1,-1 1 1,-1-1-12,0 0 4,-1 0 0,1 0 1,0 1-1,-1 0 0,1 0 0,0 0 0,-1 0 1,1 0-1,0 1 0,0-1 0,0 1 0,0 0 1,0 0-1,0 0 0,1 0 0,-1 0 0,1 1 1,-1-1-1,1 1 0,0 0 0,0-1 0,0 1 1,0 0-1,1 0 0,-1 0 0,1 1 0,-1-1 1,1 0-1,0 0 0,0 3-4,-2 6 3,1 0 0,0 0 0,1 0 0,0 0 0,1 0-1,0 0 1,1 1 0,1 4-3,-1-13 2,0 0 0,0 0 0,0 0 0,0 0-1,0-1 1,1 1 0,0 0 0,0-1 0,0 1 0,0-1 0,0 0-1,1 0 1,0 0 0,-1 0 0,1 0 0,0 0 0,3 1-2,1 1 1,0-1 1,0 0-1,1-1 0,-1 0 1,1 0-1,0 0 1,-1-1-1,8 1-1,14 1-86,0-2-1,0 0 1,1-2 0,15-2 86,-39 1-36,0 1 1,0-1-1,0 0 1,0-1-1,0 1 1,0-1-1,-1 0 1,1 0-1,-1-1 1,1 0 0,-1 0-1,0 0 1,0-1-1,0 0 1,0 0-1,-1 0 1,0 0-1,0-1 1,1-1 35,0 0 8,-1-1 0,0 0-1,0-1 1,-1 1 0,1-1 0,-2 1 0,1-1-1,-1 0 1,0 0 0,-1 0 0,0 0 0,0-1-1,-1-6-7,0 9 74,0 0-1,0 0 0,0 0 0,-1 0 0,0 0 1,0 0-1,0 1 0,-1-1 0,0 0-73,1 4 9,0 0 0,0 1 0,-1 0 0,1-1 0,0 1 0,-1 0-1,1 0 1,-1-1 0,1 1 0,-1 0 0,0 1 0,1-1 0,-1 0 0,0 0 0,0 1-1,0-1 1,1 1 0,-1-1 0,0 1 0,0 0 0,0 0 0,0 0 0,0 0 0,0 0 0,0 0-1,1 1 1,-1-1 0,0 1 0,0-1 0,-1 1-9,-1 1-5,1-1 0,-1 1-1,0 0 1,1 0 0,0 0 0,-1 0-1,1 0 1,0 1 0,0 0 0,0-1 0,0 1-1,1 0 1,-1 0 0,1 1 0,0-1-1,0 0 1,0 1 0,0 0 5,-29 67 90,27-56-90,0 0 1,1 1-1,0-1 0,1 1 1,1-1-1,1 1 1,1 6-1,-1-21-1,0-1 0,1 1 1,-1 0-1,1 0 0,-1-1 1,1 1-1,-1 0 0,1-1 1,-1 1-1,1-1 0,0 1 1,-1 0-1,1-1 0,0 0 1,0 1-1,-1-1 0,1 1 1,0-1-1,0 0 0,0 0 1,0 1-1,-1-1 0,1 0 1,0 0-1,0 0 0,0 0 1,0 0-1,0 0 0,-1 0 1,1 0-1,0 0 0,0 0 1,0-1-1,0 1 1,2 0-2,-1 0 0,1-1 1,-1 1-1,1 0 0,-1-1 1,1 0-1,-1 0 0,1 0 1,-1 0-1,1 0 0,1-1 2,11-13 8,-7 8-3,0-1 0,0 0 0,0 0 0,-1 0 0,0-1 0,-1 0 0,0-1-1,0 1 1,-1-1 0,-1 0 0,1-1 0,-2 1 0,3-10-5,4-12 56,-5 27-14,-3 20 39,2-15-1085,-4 0 605</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12.863"/>
    </inkml:context>
    <inkml:brush xml:id="br0">
      <inkml:brushProperty name="width" value="0.2" units="cm"/>
      <inkml:brushProperty name="height" value="0.2" units="cm"/>
      <inkml:brushProperty name="color" value="#66CC00"/>
    </inkml:brush>
  </inkml:definitions>
  <inkml:trace contextRef="#ctx0" brushRef="#br0">56 23 440,'0'0'424,"0"0"-112,0 0-117,0 0-123,0 0 0,0 0-40,0-4-4,-3-11 5,2 11 33,1 4 24,-13 2 417,9 7-513,0 0-1,0 0 0,0 0 1,2 0-1,-2 3 7,-2 10 10,3-12-10,1-1-1,0 1 0,1 0 0,0-1 0,1 3 1,-1-8 0,1-1-1,0 1 0,0-1 0,0 1 0,0-1 1,1 1-1,0-1 0,-1 1 0,1-1 0,0 0 1,1 1-1,-1-1 0,1 0 0,-1 0 0,2 2 1,-1-4-2,-1 0-1,1 0 0,0 0 0,0 0 0,-1 0 0,1 0 0,0 0 0,0-1 0,0 1 0,0-1 0,0 0 0,0 1 0,0-1 0,0 0 0,0 0 0,0 0 0,0 0 0,0-1 0,0 1 0,0 0 0,0-1 0,0 0 0,0 1 0,1-1 3,0-1-7,1 1-1,0-1 0,-1 0 1,0 0-1,1 0 0,-1-1 0,0 1 1,0-1-1,0 0 0,0 0 0,0-1 8,5-8 1,-1 0-1,0 0 0,-1-1 0,0 0 1,-1 0-1,-1-2 0,14-32 46,-17 124-176,-1-77 128,0 0 0,0 1 1,0-1-1,1 0 0,-1 1 0,0-1 1,0 0-1,0 0 0,1 1 1,-1-1-1,0 0 0,0 0 0,1 1 1,-1-1-1,0 0 0,1 0 1,-1 0-1,0 1 0,0-1 0,1 0 1,-1 0-1,0 0 0,1 0 1,-1 0-1,0 0 0,1 0 0,-1 0 1,1 0-1,-1 0 0,0 0 1,1 0-1,-1 0 0,0 0 0,1 0 1,-1 0-1,0 0 0,1 0 1,-1 0-1,0-1 0,1 1 0,-1 0 1,0 0-1,0 0 2,14-5-9,41-53-60,-54 57 102,-2 20-189,2 0-1,0-1 1,2 1 0,0-1 0,1 2 156,-2-5-998</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26.300"/>
    </inkml:context>
    <inkml:brush xml:id="br0">
      <inkml:brushProperty name="width" value="0.2" units="cm"/>
      <inkml:brushProperty name="height" value="0.2" units="cm"/>
      <inkml:brushProperty name="color" value="#66CC00"/>
    </inkml:brush>
  </inkml:definitions>
  <inkml:trace contextRef="#ctx0" brushRef="#br0">90 8 256,'0'0'275,"0"0"-75,0 0-100,0 0-28,0-1-11,0-4-22,0 4-32,0 1-26,0 0 15,0 0-8,0 0 20,0 0 9,0 0 27,0 0-10,0 0-12,0 0 16,0 0 7,0 0-2,0 0 11,0 0 34,0 0-1,0 0-27,0 0 17,0 0-38,0 0 30,0 0-26,0 0 8,0 0-17,0 0 18,0 0 22,0 0-52,0 0-8,0 0 7,0 0-36,0 0 23,0 0-26,0 0 27,0 0 16,0 0-17,0 0-29,-1 19 32,-2 1-1,-1-1 0,0 0 1,-2 0-1,-1 4-10,2-7 19,-4 8-12,-1 0 0,-1-1 0,-12 19-7,17-32 9,13-8 2,0-1 0,0 0 0,0 0 0,1-1 0,-1 0 0,3 0-11,22 1 12,-20 0-44,0 0 0,0-1 0,0-1 0,0 0 0,0 0 0,0-1 0,-1 0 0,9-4 32,-19 5-34,0 0 0,1 0 1,-1-1-1,0 1 0,0 0 0,0-1 1,0 1-1,0-1 0,0 1 1,-1-1-1,1 0 0,-1 1 0,1-1 1,-1 0-1,1 1 0,-1-1 1,0 0-1,0 0 0,0 1 0,0-2 34,1-46-3,-2 35-47,-32 195 1110,24-119-1535,3 0 0,3 23 475,3-85-840</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26.759"/>
    </inkml:context>
    <inkml:brush xml:id="br0">
      <inkml:brushProperty name="width" value="0.2" units="cm"/>
      <inkml:brushProperty name="height" value="0.2" units="cm"/>
      <inkml:brushProperty name="color" value="#66CC00"/>
    </inkml:brush>
  </inkml:definitions>
  <inkml:trace contextRef="#ctx0" brushRef="#br0">0 23 648,'0'0'271,"0"0"-58,0 0-85,0 0-16,0 0-42,0 0-13,4 0-18,26-10 66,-24 8-304,0-1 0,0 1 0,0 0-1,0 1 1,1 0 0,4-1 199,-11 2-448</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23:28.333"/>
    </inkml:context>
    <inkml:brush xml:id="br0">
      <inkml:brushProperty name="width" value="0.2" units="cm"/>
      <inkml:brushProperty name="height" value="0.2" units="cm"/>
      <inkml:brushProperty name="color" value="#66CC00"/>
    </inkml:brush>
  </inkml:definitions>
  <inkml:trace contextRef="#ctx0" brushRef="#br0">39 65 200,'0'0'133,"0"0"-14,0 0-4,0 0 62,0 0 33,0 0-45,0-7 542,-12 48-686,9-36-28,1 0 1,0 0-1,0 1 0,1-1 1,-1 1-1,1-1 0,0 5 7,1 5 35,0-10-38,-1 0 1,1 0-1,1 0 1,-1 0-1,1 0 1,0 0-1,0 0 0,0 1 3,0-5 3,0 1-1,0-1 0,0 1 0,0 0 0,1-1 1,-1 0-1,0 1 0,1-1 0,-1 0 0,0 0 1,1 0-1,0 0 0,-1 0 0,1 0 0,0 0 0,-1 0 1,1 0-1,0-1 0,0 1 0,-1-1 0,1 0 1,0 1-1,0-1 0,0 0-2,2 1 0,0-1-1,0 1 1,-1-1 0,1 0-1,0 0 1,0 0 0,-1 0-1,1-1 1,0 1 0,-1-1-1,1 0 1,0 0 0,-1-1-1,1 1 1,-1-1 0,0 1-1,1-1 1,-1 0 0,0 0 0,0-1-1,0 1 1,-1-1 0,1 1-1,0-1 1,0-2 0,9-5-17,-7 5 34,-3 4-17,0 0-1,-1-1 0,1 1 1,0-1-1,-1 1 0,1-1 1,-1 0-1,1 0 0,-1 0 1,0 0-1,0 0 1,0 0-1,0 0 0,0 0 1,0 0-1,0 0 0,-1 0 1,1-1-1,-1 0 1,13-41 81,-11 19-47,-1 22-27,-1 1 0,1-1-1,-1 0 1,0 1 0,0-1 0,1 1-1,-2-1 1,1 0 0,0 1 0,0-1 0,-1 1-1,0-1 1,1 1 0,-1-1 0,0 1-1,0-1 1,0 1 0,-1 0 0,1 0 0,-1-1-1,1 1 1,-2-2-7,-1 2-3,1 0-1,-1 0 1,1 0-1,-1 0 1,0 1 0,0-1-1,0 1 1,0 0-1,0 0 1,0 0-1,0 1 1,0 0 0,0-1-1,0 1 1,0 1-1,0-1 1,0 1 0,0-1-1,0 1 1,0 0-1,0 0 1,0 1-1,1-1 1,-1 1 0,0 0-1,1 0 1,-1 0-1,1 1 1,0-1-1,-1 1 4,-47 26 48,41-25-1077,2-4 498</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36.348"/>
    </inkml:context>
    <inkml:brush xml:id="br0">
      <inkml:brushProperty name="width" value="0.2" units="cm"/>
      <inkml:brushProperty name="height" value="0.2" units="cm"/>
      <inkml:brushProperty name="color" value="#66CC00"/>
    </inkml:brush>
  </inkml:definitions>
  <inkml:trace contextRef="#ctx0" brushRef="#br0">39 136 360,'0'0'376,"0"0"-14,0 0-73,0 0-64,0 0-22,-5-1-80,-1-2-69,-21-2 166,26 5-184,1 0 30,0 0-23,0 0-19,0 0-2,0 0-36,1-4 14,0 0 0,0 0 1,1 1-1,-1-1 0,1 1 1,0-1-1,-1 1 0,2 0 1,-1-1-1,0 1 0,1 0 1,-1 0-1,1 1 0,0-1 1,0 0-1,0 1 0,0 0 1,3-1-1,7-7 3,1 1-1,1 1 1,10-5-3,-10 7-15,0 1 1,0 1-1,0 1 0,0 0 0,1 0 0,-1 2 0,1 0 1,-1 0-1,12 2 15,-24-1 2,-1 1-1,1-1 1,0 1 0,0-1 0,-1 1 0,1 0-1,0 0 1,-1 0 0,1 0 0,-1 0 0,1 1 0,-1-1-1,0 1 1,1-1 0,-1 1 0,0 0 0,0 0-1,0 0 1,0 2-2,2 0 2,-1 1-1,0 1 1,0-1 0,-1 0-1,0 1 1,0-1 0,0 1-1,0 0 1,-1 2-2,2 10-8,-1-1 0,-1 1 0,-1-1 0,0 1 0,-1-1 0,-1 3 8,-2 0-19,-1 0 0,-1 0 1,-1-1-1,-8 18 19,-10 27 80,28-63-86,-1 0-1,1 0 1,0 0-1,-1-1 1,1 1 0,0-1-1,0 1 1,-1-1-1,1 0 1,0 0-1,0 0 1,0-1-1,0 1 7,1 0-8,33-2-20,-23 1 30,-1 1 0,1 0 0,0 0 0,0 2 0,-1-1 0,2 2-2,-11-2 1,-1 0 0,1 0 0,-1 0 0,0 1 1,0 0-1,0-1 0,1 1 0,-2 0 0,1 0 0,0 1 0,0-1 0,-1 1 0,1-1 0,-1 1 0,0 0 0,0 0 1,0 0-1,0 0 0,0 0 0,0 0 0,-1 1 0,0-1 0,0 0 0,0 1 0,0 1-1,1 2 3,-1-1 0,0 1 0,-1 0 0,0-1-1,0 1 1,0 0 0,-1 0 0,0-1 0,-1 1 0,1-1 0,-1 1 0,0-1-1,-1 0 1,1 0 0,-1 0 0,0 0 0,-1 0 0,0 0 0,0-1 0,0 0-1,0 0 1,-1 0 0,-1 1-3,-7 6 26,0-1 1,-1-1-1,0 0 0,-1-1 0,0 0 1,0-1-1,-1-1 0,-10 4-26,21-9-12,0 0 0,-1-1 1,1 1-1,-1-1 0,1 0 0,-1 0 0,1-1 0,-4 1 12,7-2-29,1 1 0,0 0-1,-1 0 1,1-1 0,0 1 0,0-1 0,-1 1 0,1-1-1,0 1 1,0-1 0,0 0 0,-1 1 0,1-1 0,0 0-1,0 0 1,0 0 0,1 0 0,-1 0 0,0 0 0,0 0-1,0 0 1,1 0 0,-1-1 0,0 1 0,1 0 0,-1 0-1,1-1 1,0 1 0,-1 0 0,1-1 0,0 1-1,0 0 1,0-1 0,0 1 0,0-1 29,-1-27-1259</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36.703"/>
    </inkml:context>
    <inkml:brush xml:id="br0">
      <inkml:brushProperty name="width" value="0.2" units="cm"/>
      <inkml:brushProperty name="height" value="0.2" units="cm"/>
      <inkml:brushProperty name="color" value="#66CC00"/>
    </inkml:brush>
  </inkml:definitions>
  <inkml:trace contextRef="#ctx0" brushRef="#br0">0 105 256,'0'0'928,"0"0"-752,0 0 8,0 0-144,0 0 96,0 0-64,0 0 0,26-21-16,-17 11-56,8-3 0,0-11-240,0 5-232,-4 2-576</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7.127"/>
    </inkml:context>
    <inkml:brush xml:id="br0">
      <inkml:brushProperty name="width" value="0.2" units="cm"/>
      <inkml:brushProperty name="height" value="0.2" units="cm"/>
      <inkml:brushProperty name="color" value="#008C3A"/>
    </inkml:brush>
  </inkml:definitions>
  <inkml:trace contextRef="#ctx0" brushRef="#br0">37 149 88,'0'0'248,"0"0"-80,0 0 24,40 127-72,-30-89 128,-6-4-160,0 0-24,2-9-64,-6-5-24,0-7-320,0-11-272</inkml:trace>
  <inkml:trace contextRef="#ctx0" brushRef="#br0" timeOffset="1">0 0 440,'0'0'448,"0"0"-216,0 0-184,0 0-48,0 0-152,0 0-400</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37.075"/>
    </inkml:context>
    <inkml:brush xml:id="br0">
      <inkml:brushProperty name="width" value="0.2" units="cm"/>
      <inkml:brushProperty name="height" value="0.2" units="cm"/>
      <inkml:brushProperty name="color" value="#66CC00"/>
    </inkml:brush>
  </inkml:definitions>
  <inkml:trace contextRef="#ctx0" brushRef="#br0">0 0 240,'0'0'437,"0"0"-98,0 0-109,0 0-17,0 0-42,3 14 57,209 532-998,-203-518-30</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38.162"/>
    </inkml:context>
    <inkml:brush xml:id="br0">
      <inkml:brushProperty name="width" value="0.2" units="cm"/>
      <inkml:brushProperty name="height" value="0.2" units="cm"/>
      <inkml:brushProperty name="color" value="#66CC00"/>
    </inkml:brush>
  </inkml:definitions>
  <inkml:trace contextRef="#ctx0" brushRef="#br0">21 103 368,'0'0'387,"0"0"-80,0 0-21,0 0-62,0 0 7,0 0-67,-5-2-12,5 2-146,-1 0 0,0 0 0,1 0 0,-1 0 0,0 0 0,1 0 0,-1 0 0,0-1 1,1 1-1,-1 0 0,1 0 0,-1-1 0,1 1 0,-1 0 0,0-1 0,1 1 0,-1-1 0,1 1 0,-1-1 0,1 1 0,0-1 0,-1 1 0,1-1 0,0 1 0,-1-1 0,1 1 0,0-1 0,-1 0 0,1 1 1,0-1-1,0 0 0,0 1 0,0-1 0,0 0 0,0 1 0,0-1 0,0 0 0,0 1 0,0-1-6,25-23 31,-24 24-32,7-7-2,1 0 1,-1 1-1,1 1 1,1-1-1,-1 1 1,1 1-1,0 0 1,0 0-1,1 1 1,-1 0-1,1 1 1,-1 0 0,5 0 2,-14 3 0,0-1 0,0 1 0,-1-1 0,1 1 0,0-1 1,0 1-1,0-1 0,-1 1 0,1 0 0,0-1 0,-1 1 1,1 0-1,-1 0 0,1 0 0,-1-1 0,1 1 1,-1 0-1,1 0 0,-1 0 0,0 0 0,1 0 0,-1 0 1,0 0-1,0 0 0,0 0 0,0 0 0,0-1 0,0 2 0,3 34 18,-2-28-16,0 6-7,0-1 1,1 1 0,1 0 0,0 0-1,1-1 1,1 0 0,0 0 0,2 3 4,-2-8-2,0 1 0,0-1 0,1 0 0,0-2 0,1 2 0,0-1 1,0 0-1,0-1 0,1 0 0,0 0 0,0-1 0,3 2 2,-7-5 3,1 1-1,-1-1 1,0 1-1,0 1 1,0-1-1,0 0 0,-1 1 1,2 1-3,-4-4-2,0 1 0,0 0 0,0-1 0,-1 1 0,1 0 0,0 0 0,-1 0 0,1 0 0,-1-1 0,0 1 0,1 0 0,-1 0-1,0 0 1,0 0 0,0 0 0,-1 0 0,1 0 0,0 0 0,-1 0 0,1-1 0,-1 1 0,1 0 0,-1 0 0,0 0 0,0-1 0,0 1 2,-3 4 0,0-1-1,-1 1 1,1-1 0,-1 0-1,0 0 1,0-1-1,-1 1 1,0-1-1,1 0 1,-1-1 0,-1 1-1,0-1 1,-4 3-4,0-1 1,0-1-1,-1 0 0,0 0 0,1-1 0,-13 1 4,20-3-51,-1-1 1,1 0-1,-1 1 0,0-2 0,1 1 0,-1-1 1,1 1-1,-1-1 0,1 0 0,-1-1 1,1 1-1,0-1 0,-4-1 51,-11-17-807</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38.536"/>
    </inkml:context>
    <inkml:brush xml:id="br0">
      <inkml:brushProperty name="width" value="0.2" units="cm"/>
      <inkml:brushProperty name="height" value="0.2" units="cm"/>
      <inkml:brushProperty name="color" value="#66CC00"/>
    </inkml:brush>
  </inkml:definitions>
  <inkml:trace contextRef="#ctx0" brushRef="#br0">9 5 960,'0'0'448,"0"0"-296,0 0-128,0 0 0,0 0-8,0 0 32,0 0-48,-5 8-248,1-20-400</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38.937"/>
    </inkml:context>
    <inkml:brush xml:id="br0">
      <inkml:brushProperty name="width" value="0.2" units="cm"/>
      <inkml:brushProperty name="height" value="0.2" units="cm"/>
      <inkml:brushProperty name="color" value="#66CC00"/>
    </inkml:brush>
  </inkml:definitions>
  <inkml:trace contextRef="#ctx0" brushRef="#br0">1 19 432,'0'0'503,"0"0"-247,0 0-143,0 0-74,0 0 8,0 0 7,6-4 28,-1 2-77,0 0 1,-1 0-1,1 0 1,1 0-1,-1 1 1,0 0-1,0 0 0,0 0 1,1 0-1,-1 1 1,0 0-1,1 0 1,-1 1-1,0-1 1,0 1-1,1 0 1,-1 1-1,0-1 1,3 2-6,4 4-3,-1-1 0,0 2-1,0-1 1,0 1 0,-1 1 0,0 0 0,-1 1 0,0 0 0,-1 0 0,0 0 0,0 1 0,-1 1 0,-1-1 0,0 1 0,0 0 0,-1 0-1,-1 1 1,0 0 0,-1-1 0,0 1 0,-1 1 0,0-1 0,-1 6 3,-2-6 33,0 0 0,-1 0 0,0 0 1,-1 0-1,-1 0 0,-2 5-33,-9 36 285,15-53-280,0-1-1,0 1 1,0 0 0,0-1 0,0 1-1,0 0 1,0-1 0,0 1-1,1-1 1,-1 1 0,0 0-1,0-1 1,0 1 0,1-1-1,-1 1 1,0 0 0,1-1 0,-1 1-1,0-1 1,1 1 0,-1-1-1,1 1 1,-1-1 0,1 0-1,-1 1 1,1-1 0,-1 0-1,1 1 1,-1-1 0,1 0 0,-1 1-1,1-1 1,0 0 0,-1 0-1,1 0 1,-1 0 0,1 0-1,0 1 1,-1-1 0,1 0-1,0 0 1,-1-1 0,1 1 0,-1 0-1,1 0 1,0 0 0,-1 0-1,1 0 1,0-1 0,-1 1-1,1 0 1,0-1-5,37-13 19,3-12 5,-2-2 0,-1-1 1,-2-3-1,-1-1 0,15-18-24,48-45-336,-69 70-132,-13 7-403</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41.061"/>
    </inkml:context>
    <inkml:brush xml:id="br0">
      <inkml:brushProperty name="width" value="0.2" units="cm"/>
      <inkml:brushProperty name="height" value="0.2" units="cm"/>
      <inkml:brushProperty name="color" value="#66CC00"/>
    </inkml:brush>
  </inkml:definitions>
  <inkml:trace contextRef="#ctx0" brushRef="#br0">0 82 416,'0'0'320,"0"0"-85,0 0 4,0 0-39,0 0 4,0 0-72,53-20 125,-16 4-273,51-20 63,-81 33-47,-1 2 1,1-1-1,0 1 0,0-1 1,0 2-1,0-1 0,1 1 1,-1 0-1,0 1 0,0 0 1,4 1-1,-10-1-3,1-1 0,-1 1 0,0 1 1,0-1-1,1 0 0,-1 0 0,0 0 1,0 1-1,0-1 0,-1 0 0,1 1 1,0-1-1,0 1 0,-1-1 0,1 1 1,-1-1-1,1 1 0,-1-1 0,0 1 1,1-1-1,-1 1 0,0 0 0,0-1 1,0 1 2,0 48 5,0-39 2,0-6-2,0 1-1,0-1 1,1 1-1,0-1 1,0 0-1,0 0 0,0 0 1,1 1-1,0-1 1,0 0-1,0-1 1,1 1-1,0 0 0,-1-1 1,2 1-1,1 1-4,4 3-9,0-1 1,1 0-1,1-1 0,-1 0 0,1 0 0,0-1 9,16 10-7,-23-13 9,0-1-1,0 1 1,-1 0-1,1 0 1,-1 0 0,0 0-1,0 1 1,0-1-1,0 1 1,-1 0 0,1 0-1,-1 0 1,0 0-1,0 0 1,-1 0 0,1 0-1,-1 1 1,0-1-1,0 1 1,0-1 0,0 2-2,-1 0 3,0 0 1,-1 0-1,1 0 0,-1 0 1,-1 0-1,1 0 1,-1-1-1,0 1 1,0 0-1,0-1 1,-1 1-1,0-1 1,0 0-1,0 0 0,-3 3-3,-7 8 5,-1 0 0,0-1-1,-1-1 1,-12 9-5,20-17-10,-1-1 0,1 0 0,-1 0 0,0 0 0,-1-1 0,1-1 0,-1 1 0,1-1 1,-1-1-1,0 0 0,-5 1 10,13-3-24,0 0 1,-1 1-1,1-1 1,-1 0-1,1 0 0,-1 0 1,1-1-1,-1 1 1,1 0-1,0-1 1,-1 1-1,1 0 0,-1-1 1,1 0-1,0 1 1,-1-1-1,1 0 1,0 0-1,0 1 1,0-1-1,0 0 0,0 0 1,-1 0-1,2-1 1,-1 1-1,0 0 1,0 0-1,0 0 1,1-1-1,-1 1 0,0 0 1,1-1-1,-1 0 24,-9-29-932</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41.450"/>
    </inkml:context>
    <inkml:brush xml:id="br0">
      <inkml:brushProperty name="width" value="0.2" units="cm"/>
      <inkml:brushProperty name="height" value="0.2" units="cm"/>
      <inkml:brushProperty name="color" value="#66CC00"/>
    </inkml:brush>
  </inkml:definitions>
  <inkml:trace contextRef="#ctx0" brushRef="#br0">1 0 864,'0'0'584,"0"0"-400,0 0-160,0 0-24,0 0 64,0 0-16,0 0-40,0 6-8,0-6-232,0 0-208,0-4-536</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42.780"/>
    </inkml:context>
    <inkml:brush xml:id="br0">
      <inkml:brushProperty name="width" value="0.2" units="cm"/>
      <inkml:brushProperty name="height" value="0.2" units="cm"/>
      <inkml:brushProperty name="color" value="#66CC00"/>
    </inkml:brush>
  </inkml:definitions>
  <inkml:trace contextRef="#ctx0" brushRef="#br0">6 68 528,'0'0'456,"0"0"-133,0 0-167,0 0-17,0 0-14,0 0 16,-2-4-26,1 3-113,1 0-1,-1 0 0,1 0 1,0-1-1,-1 1 1,1 0-1,0 0 1,0 0-1,0 0 0,0-1 1,0 1-1,0 0 1,0 0-1,0 0 1,0 0-1,1-1 0,-1 1 1,0 0-1,1 0 1,-1 0-1,1 0 1,-1 0-1,1 0 0,0 0 1,-1 0-1,1 0 1,0 0-1,0 0 1,-1 0-1,1 1 0,0-1 1,0 0-2,4-2-4,0-1 0,0 1 0,0 1 0,1-1 1,-1 1-1,0 0 0,4-1 4,-5 2-2,1-1 0,0 1 0,0 0 0,0 0 0,0 1 0,0-1 1,-1 1-1,1 0 0,0 1 0,0-1 0,0 1 0,0 0 0,0 0 0,0 0 0,-1 1 1,1 0-1,-1 0 0,1 0 0,-1 0 0,0 1 0,1 0 2,8 8-8,0-1-1,-2 2 1,1 0-1,-1 0 1,6 10 8,18 19-8,-27-32 50,-1 0-1,0 1 0,0-1 0,0 1 0,-2 1 0,1-1 0,3 10-41,-8-17 5,0-1 0,0 0-1,0 0 1,-1 1 0,1-1-1,-1 1 1,1-1 0,-1 1 0,0-1-1,0 0 1,0 1 0,0-1 0,-1 1-1,1-1 1,-1 1 0,1-1-1,-1 0 1,0 1 0,0-1 0,0 0-1,0 0 1,0 1 0,0-1 0,-1 0-1,1 0 1,-1 0 0,1-1-1,-1 1 1,0 0 0,0-1 0,0 1-1,0-1 1,0 1 0,0-1 0,0 0-1,0 0 1,-1 0 0,1 0-1,0 0 1,-1-1 0,0 1-5,-23 5-932,14-6-130</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43.176"/>
    </inkml:context>
    <inkml:brush xml:id="br0">
      <inkml:brushProperty name="width" value="0.2" units="cm"/>
      <inkml:brushProperty name="height" value="0.2" units="cm"/>
      <inkml:brushProperty name="color" value="#66CC00"/>
    </inkml:brush>
  </inkml:definitions>
  <inkml:trace contextRef="#ctx0" brushRef="#br0">0 1 1520,'0'0'448,"0"0"-240,0 0-23,0 0-33,0 0 144,0 0 0,0 0-280,0 1-16,0-1-144,0 0-72,0 0-265,5 0 41,-1 0-256,0 4-320</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38:43.561"/>
    </inkml:context>
    <inkml:brush xml:id="br0">
      <inkml:brushProperty name="width" value="0.2" units="cm"/>
      <inkml:brushProperty name="height" value="0.2" units="cm"/>
      <inkml:brushProperty name="color" value="#66CC00"/>
    </inkml:brush>
  </inkml:definitions>
  <inkml:trace contextRef="#ctx0" brushRef="#br0">0 1 0,'147'58'840,"-147"-56"-624,0-2 8,0 1-96,0-1 112,0 2-88,0-2-56,0 0-96,0 0-80,0 2-232,4-2-664</inkml:trace>
  <inkml:trace contextRef="#ctx0" brushRef="#br0" timeOffset="1">314 97 216,'0'0'808,"0"0"-712,0 0-72,0 0 0,0 0-48,0 0 16,0 0-8,52 6-208,-31-6-584</inkml:trace>
  <inkml:trace contextRef="#ctx0" brushRef="#br0" timeOffset="2">594 124 304,'0'0'760,"0"0"-544,0 0-136,0 0 32,0 0-24,0 0 104,0 0-168,17 0-8,-4 0-16,0 2-208,-9 4-680</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32.805"/>
    </inkml:context>
    <inkml:brush xml:id="br0">
      <inkml:brushProperty name="width" value="0.2" units="cm"/>
      <inkml:brushProperty name="height" value="0.2" units="cm"/>
      <inkml:brushProperty name="color" value="#66CC00"/>
    </inkml:brush>
  </inkml:definitions>
  <inkml:trace contextRef="#ctx0" brushRef="#br0">104 117 16,'0'0'28,"0"0"-16,0 0 11,0 0 73,0 0 70,-39 8 509,2-27-512,35 18-130,0 0 0,0 0 0,0 0-1,0 0 1,1-1 0,-1 1 0,0 0-1,1-1 1,-1 0 0,1 1 0,0-1 0,-1 0-1,1 0 1,0 0 0,0 0 0,0 1-1,0-3-32,1 4 127,0 0-70,0 0-17,0 0-13,0 0-51,3 0-4,163-1-55,0-8 0,-1-5 0,47-17 83,-168 16-772,-30 8 26</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7.526"/>
    </inkml:context>
    <inkml:brush xml:id="br0">
      <inkml:brushProperty name="width" value="0.2" units="cm"/>
      <inkml:brushProperty name="height" value="0.2" units="cm"/>
      <inkml:brushProperty name="color" value="#008C3A"/>
    </inkml:brush>
  </inkml:definitions>
  <inkml:trace contextRef="#ctx0" brushRef="#br0">0 3 416,'0'0'863,"0"0"-608,0 0-230,0 0 66,10 21 29,-2-5-95,1-2 6,-1 0 0,-1 2-1,0 0 1,-1-1 0,0 1 0,-2 2 0,0-1-1,0-1 1,-1 1 0,0 16-31,-3-64-62,1-1 0,3-22 62,-2 47-12,-1-3 1,1 2-1,1 0 1,-2-1-1,2 1 1,1 0-1,-1 0 1,0 0-1,1 0 0,0 2 1,0-2-1,5-3 12,-9 11 1,0 0 0,1-2 0,-1 2 0,0-1 0,2 1 0,-2 0 0,1-2-1,-1 2 1,0 0 0,1 0 0,-1-1 0,2 1 0,-2 0 0,1 0 0,-1 0 0,2 0-1,-2 0 1,1-2 0,-1 2 0,1 0 0,-1 0 0,2 0 0,-2 0 0,1 0 0,-1 2-1,2-2 1,-2 0 0,1 0 0,-1 0 0,1 0 0,-1 1 0,2-1 0,-2 0 0,1 0-1,-1 2 1,0-2 0,2 0 0,-2 0 0,1 1 0,-1-1 0,0 2 0,1-2 0,-1 0-1,0 1 1,0-1 0,2 2 0,-2-2 0,0 2 0,0-1-1,18 47 84,-14-34-53,10 27 53,-8-24-73,0-1 0,-1 0 0,2 1 0,2-2 0,-1 0-11,-6-13-23,-2 0 0,1-1 0,1 1 0,-1-1 0,0 1 0,1 0 0,-1-2 1,2 1-1,-2 1 0,1-2 0,-1 1 0,1-1 0,0 2 0,0-2 0,-1 0 0,1 1 0,0-1 1,0 0-1,-1 0 0,2 0 0,-2 0 0,1 0 0,1 0 0,-2 0 0,1 0 0,-1-1 0,2 1 1,-2-2-1,1 2 0,-1-1 0,2 1 0,-2-2 0,1 2 0,-1-1 0,0-1 23,19-17-1000</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33.173"/>
    </inkml:context>
    <inkml:brush xml:id="br0">
      <inkml:brushProperty name="width" value="0.2" units="cm"/>
      <inkml:brushProperty name="height" value="0.2" units="cm"/>
      <inkml:brushProperty name="color" value="#66CC00"/>
    </inkml:brush>
  </inkml:definitions>
  <inkml:trace contextRef="#ctx0" brushRef="#br0">0 1 280,'0'0'345,"0"0"-87,0 0-133,7 7-39,7 8-46,-1 0 1,-1 0 0,0 1 0,-1 1 0,-1 0 0,-1 0 0,0 1 0,-1 0 0,-1 1-41,-4-10 15,0 0 0,-1 1 0,0-1 0,0 1 0,-1-1 0,0 1 1,-1 0-1,0-1 0,-1 1 0,0-1 0,0 1 0,-1-1 0,0 1 1,-1-1-1,0 0 0,0 0 0,-1 0 0,0 0 0,0-1 0,-4 5-15,-14 17 10,10-14-29,1 1 0,0 0 1,1 1-1,-3 9 19,11-14-367,2-5-349</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33.836"/>
    </inkml:context>
    <inkml:brush xml:id="br0">
      <inkml:brushProperty name="width" value="0.2" units="cm"/>
      <inkml:brushProperty name="height" value="0.2" units="cm"/>
      <inkml:brushProperty name="color" value="#66CC00"/>
    </inkml:brush>
  </inkml:definitions>
  <inkml:trace contextRef="#ctx0" brushRef="#br0">61 2 232,'0'0'340,"0"0"-70,0 0-1,0 0-48,0 0 5,0 0-104,-1 0-120,1 0 0,-1-1 1,1 1-1,-1 0 0,1 0 0,-1 0 0,1 0 0,-1 0 0,0 0 0,1 0 0,-1 0 0,1 0 0,-1 0 0,1 0 0,-1 0 0,1 0 0,-1 1 1,1-1-1,-1 0 0,1 0 0,-1 1 0,1-1 0,-1 0 0,1 0 0,-1 1 0,1-1 0,0 1 0,-1-1 0,1 0 0,-1 1 0,1-1-2,-4 8 5,0-1-1,1 1 1,-1 0-1,2 0 0,-1 0 1,1 1-1,0-1 1,1 0-1,0 4-4,-4 11 8,-1 15-8,2 0-1,1 0 1,3 38 0,0-75-1,0 0 0,0 1 0,0-1 0,0 0 1,0 0-1,0 1 0,1-1 0,-1 0 0,0 0 0,1 0 0,-1 1 0,1-1 0,0 0 1,-1 0-1,1 0 0,0 0 0,0 0 0,0 0 0,-1 0 0,1 0 0,0-1 0,0 1 1,0 0-1,0 0 0,1-1 1,0 2 0,1-1 0,0 0 0,0-1-1,-1 1 1,1 0 0,0-1 0,0 0 0,0 1 0,0-1 0,0 0 0,1-1 0,3 1-9,0-1 0,0 0 1,0-1-1,0 0 0,0 0 1,-1 0-1,1-1 0,0 0 1,0-1 8,4-3-8,0-1 1,-1-1-1,0 0 1,0 0 0,-1 0-1,-1-2 1,1 1-1,-2-1 1,1 0-1,-2 0 1,1-1 0,-2 0-1,1 0 1,2-11 7,-30 135 346,15-72-352,1 0-1,2 0 0,1 35 7,3-71-11,-1-2-16,1 0 0,0 0 0,0 0-1,0 0 1,0 0 0,0 0-1,0 0 1,1 0 0,-1 0-1,1 0 1,-1 0 0,1 0 0,0 0-1,0 0 1,0 0 0,0-1-1,0 1 1,0 0 0,0 0 0,1-1-1,0 2 28,15 6-776</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34.209"/>
    </inkml:context>
    <inkml:brush xml:id="br0">
      <inkml:brushProperty name="width" value="0.2" units="cm"/>
      <inkml:brushProperty name="height" value="0.2" units="cm"/>
      <inkml:brushProperty name="color" value="#66CC00"/>
    </inkml:brush>
  </inkml:definitions>
  <inkml:trace contextRef="#ctx0" brushRef="#br0">1 29 96,'0'0'768,"0"0"-552,0 0-88,0 0-56,0 0-72,0 0-56,0 0-200,4-29-712</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34.670"/>
    </inkml:context>
    <inkml:brush xml:id="br0">
      <inkml:brushProperty name="width" value="0.2" units="cm"/>
      <inkml:brushProperty name="height" value="0.2" units="cm"/>
      <inkml:brushProperty name="color" value="#66CC00"/>
    </inkml:brush>
  </inkml:definitions>
  <inkml:trace contextRef="#ctx0" brushRef="#br0">70 0 248,'0'0'203,"0"0"-30,0 0-33,0 0-5,0 0-40,0 0 17,-7 11-16,-2 6-54,0 0 0,1 1 0,0 0 1,2 1-1,0-1 0,1 1 0,1 1 0,1-1 1,-1 14-43,4-29 3,-1-1 0,1 1 0,0 0 0,1 0 0,-1 0 0,1 0 0,-1 0 0,1-1 0,0 1 1,1 0-1,-1-1 0,1 1 0,-1-1 0,1 1 0,0-1 0,1 2-3,1-3 3,-1 0 0,0 0 0,1 0 0,-1 0 0,1-1-1,-1 1 1,1-1 0,0 0 0,0 0 0,0 0 0,-1-1 0,1 1 0,0-1 0,0 0 0,0 0-1,0 0 1,0-1-3,-3 1 0,8 1 5,1-1 1,0-1-1,-1 0 0,1 0 0,0-1 0,7-2-5,-15 3 1,1 0 1,0 0-1,-1-1 0,1 1 0,-1-1 1,1 1-1,-1-1 0,0 0 0,0 0 0,0 0 1,0 0-1,0 0 0,0-1 0,-1 1 0,1-1 1,-1 1-1,0-1 0,1 1 0,-1-1 1,0 0-1,-1 0 0,1 1 0,0-1 0,-1 0 1,1-2-2,4-23 14,-1 4 50,-1 1-1,1-24-63,-4 42 5,0 0 1,0 0-1,0 0 1,-1 0-1,1 0 1,-1 0-1,-1 1 1,1-1-1,-1 0 1,1 1 0,-1-1-1,-1 1 1,1 0-1,-1-1 1,1 1-1,-4-3-5,4 5-26,-1 1-1,1-1 1,-1 0-1,0 1 1,0 0-1,1-1 1,-1 1-1,0 0 1,0 0-1,0 1 1,0-1-1,-1 1 1,1-1-1,0 1 1,0 0-1,0 0 1,0 1-1,0-1 1,0 0-1,0 1 1,-1 0-1,1 0 1,1 0-1,-1 0 1,0 0-1,0 1 1,0-1-1,1 1 1,-1 0-1,0 0 27,-10 13-728</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35.039"/>
    </inkml:context>
    <inkml:brush xml:id="br0">
      <inkml:brushProperty name="width" value="0.2" units="cm"/>
      <inkml:brushProperty name="height" value="0.2" units="cm"/>
      <inkml:brushProperty name="color" value="#66CC00"/>
    </inkml:brush>
  </inkml:definitions>
  <inkml:trace contextRef="#ctx0" brushRef="#br0">1 1 280,'0'0'352,"0"0"-232,0 0 48,0 0-40,0 0 80,0 0-120,0 0-48,13 0-40,-13 0-16,4 0-112,5 0-56,8 0-48,0 0-312</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37.532"/>
    </inkml:context>
    <inkml:brush xml:id="br0">
      <inkml:brushProperty name="width" value="0.2" units="cm"/>
      <inkml:brushProperty name="height" value="0.2" units="cm"/>
      <inkml:brushProperty name="color" value="#66CC00"/>
    </inkml:brush>
  </inkml:definitions>
  <inkml:trace contextRef="#ctx0" brushRef="#br0">52 15 152,'0'0'225,"0"0"-59,0 0-30,0 0-28,0 0 28,0 0-9,9-15 1134,-10 107-1306,-3-1 1,-16 85 44,14-137-24,1 0 1,2 30 23,-14-61-1025,12-6-117</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42.211"/>
    </inkml:context>
    <inkml:brush xml:id="br0">
      <inkml:brushProperty name="width" value="0.2" units="cm"/>
      <inkml:brushProperty name="height" value="0.2" units="cm"/>
      <inkml:brushProperty name="color" value="#66CC00"/>
    </inkml:brush>
  </inkml:definitions>
  <inkml:trace contextRef="#ctx0" brushRef="#br0">380 286 184,'0'0'281,"0"0"-75,0 0-73,0 0 26,0 0-14,-17-7 14,17 7-126,-16 4 13,1 2 0,0 0 0,1 1 0,-12 7-46,17-8 31,-1-1-1,0 1 1,-1-2 0,1 1 0,-1-2-1,0 1 1,0-1 0,0-1-1,0 0 1,-9 0-31,18-3 4,0 0 1,0 0-1,0 0 1,1 0-1,-1-1 1,0 1-1,1 0 0,-1-1 1,1 1-1,-1-1 1,1 0-1,0 0 0,-1 1 1,1-1-1,0 0 1,0 0-1,0 0 0,1 0 1,-1 0-1,0 0 1,1 0-1,-1-1-4,-14-54 46,14 53-30,-1-7-17,1-1 1,1 0-1,-1 0 1,2 1-1,0-1 1,0 0-1,1 1 1,0-1 0,1 1-1,1 0 1,0 0-1,0 0 1,1 0-1,0 1 1,1 0-1,0 0 1,1 0-1,0 1 1,0 0-1,9-8 1,-12 14-4,0 0-1,1 1 0,-1-1 0,1 1 0,0 0 0,0 1 0,-1-1 0,1 1 1,0 0-1,1 0 0,-1 0 0,3 1 5,4-1-3,0 1-1,-1 0 0,1 1 1,0 0-1,0 1 4,-10-1-2,0 0-1,1 0 0,-1 0 0,0 0 0,0 0 1,0 1-1,0-1 0,0 1 0,-1 0 0,1-1 0,0 1 1,-1 0-1,1 0 0,-1 0 0,0 0 0,0 0 1,0 0-1,0 1 0,0-1 0,0 0 0,0 1 0,-1-1 1,1 0-1,-1 2 3,8 60 22,-8-36-22,-1 0 0,-1 0-1,-2 0 1,-1 0 0,0 0 0,-2-1-1,-2 0 1,0 0 0,-2-1 0,0-1-1,-3 3 1,-18 28 50,-19 25-50,38-62 10,-2 0-1,0-1 1,-1 0 0,-1-1 0,-13 10-10,28-25 3,-1 0 1,0 0-1,0 0 1,1 0-1,-1-1 1,0 1-1,0-1 0,-1 0 1,1 0-1,0 0 1,0 0-1,0 0 0,-1-1 1,1 1-1,0-1 1,-1 0-1,1 0 0,0 0 1,-3-1-4,4 0 1,1 1 1,-1-1 0,0 0 0,0 0-1,0 0 1,1-1 0,-1 1-1,1 0 1,-1-1 0,1 1-1,-1-1 1,1 1 0,0-1 0,0 1-1,-1-1 1,1 0 0,1 0-1,-1 0 1,0 0 0,0 1-1,1-1 1,-1 0 0,1 0 0,-1 0-1,1 0 1,0-1 0,0 1-1,0 0 1,0 0 0,0 0-1,0 0-1,0-9-9,1 0 0,-1 0 0,2 0 0,-1 0 0,1 1 0,1-1 0,0 1 0,3-6 9,-4 11 0,0 0 1,1 1 0,0 0-1,0 0 1,0 0-1,0 0 1,0 0 0,1 0-1,0 1 1,-1 0-1,1-1 1,1 2 0,-1-1-1,0 0 1,1 1-1,-1 0 1,1 0-1,0 0 1,4-1-1,-2 1-1,1 1 0,-1-1 0,1 1-1,0 1 1,0-1 0,-1 2 0,1-1 0,0 1 0,-1 0-1,1 0 1,0 1 0,-1 0 0,1 0 0,0 2 1,14 5-8,-1 2 1,0 1 0,18 13 7,33 18-7,-41-21-1025,-30-22 226</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44.060"/>
    </inkml:context>
    <inkml:brush xml:id="br0">
      <inkml:brushProperty name="width" value="0.2" units="cm"/>
      <inkml:brushProperty name="height" value="0.2" units="cm"/>
      <inkml:brushProperty name="color" value="#66CC00"/>
    </inkml:brush>
  </inkml:definitions>
  <inkml:trace contextRef="#ctx0" brushRef="#br0">13 6 16,'0'0'295,"0"0"-73,0 0-23,0 0 9,0 0-13,0 0-16,-12-4-403,12 2-738</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56.089"/>
    </inkml:context>
    <inkml:brush xml:id="br0">
      <inkml:brushProperty name="width" value="0.2" units="cm"/>
      <inkml:brushProperty name="height" value="0.2" units="cm"/>
      <inkml:brushProperty name="color" value="#66CC00"/>
    </inkml:brush>
  </inkml:definitions>
  <inkml:trace contextRef="#ctx0" brushRef="#br0">9 0 24,'0'0'661,"0"0"-388,0 0-77,0 0 9,0 0-12,-1 0-58,-5 0-108,5 0-26,18 2 7,1 0 0,-1 1 0,0 0 0,8 4-8,40 7-28,310 51 73,-196-31-70,-39-15 37,58-2-12,-140-13-1,90 1 63,-99-5-66,-1 1 1,0 3 0,-1 1-1,1 3 1,12 5 3,165 42-37,218 22 37,-376-67 33,5-1-37,0 3-1,-1 3 1,0 4 0,18 9 4,-8 4-55,153 54 122,-181-70-306,0-2 0,1-2 1,30 1 238,243 36-619,-285-48 488,-33-1-21</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56.441"/>
    </inkml:context>
    <inkml:brush xml:id="br0">
      <inkml:brushProperty name="width" value="0.2" units="cm"/>
      <inkml:brushProperty name="height" value="0.2" units="cm"/>
      <inkml:brushProperty name="color" value="#66CC00"/>
    </inkml:brush>
  </inkml:definitions>
  <inkml:trace contextRef="#ctx0" brushRef="#br0">1 1 352,'0'0'487,"0"0"-180,0 0-126,0 0-121,0 0-53,6 1-33,4 1 26,0 0-1,0 1 1,-1 0-1,1 1 1,-1 0-1,1 0 1,-1 1-1,-1 1 1,1-1-1,-1 1 1,0 1-1,0-1 1,0 2-1,0 1 1,-1-3 3,-1 1-1,0 1 1,0-1-1,0 1 1,-1 0-1,-1 0 1,1 1-1,-1-1 1,-1 1 0,0 0-1,0 0 1,0 0-1,-1 0 1,-1 1-1,0-1 1,0 2-3,-1-7 10,-1 0 0,1 0 1,-1 0-1,0 1 0,0-1 1,-1-1-1,1 1 0,-1 0 1,0 0-1,0-1 0,0 1 1,-1-1-1,1 1 1,-3 2-11,-49 45 62,19-18-73,8-1-141,5-3-254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7.913"/>
    </inkml:context>
    <inkml:brush xml:id="br0">
      <inkml:brushProperty name="width" value="0.2" units="cm"/>
      <inkml:brushProperty name="height" value="0.2" units="cm"/>
      <inkml:brushProperty name="color" value="#008C3A"/>
    </inkml:brush>
  </inkml:definitions>
  <inkml:trace contextRef="#ctx0" brushRef="#br0">24 208 328,'0'0'389,"-3"-19"-207,-3-14-89,1-10 627,-1 1 1,2-28-721,7 102 11,0-1 0,2 1 0,1-1 0,1 1 0,3 6-11,12 51 25,2 23-45,-8-50-338,-4 1 0,-2 0 1,-1 2-1,-2 36 358,-7-76-870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58.776"/>
    </inkml:context>
    <inkml:brush xml:id="br0">
      <inkml:brushProperty name="width" value="0.2" units="cm"/>
      <inkml:brushProperty name="height" value="0.2" units="cm"/>
      <inkml:brushProperty name="color" value="#66CC00"/>
    </inkml:brush>
  </inkml:definitions>
  <inkml:trace contextRef="#ctx0" brushRef="#br0">151 755 64,'0'0'11,"0"0"34,0 0 135,0 0 157,0 0-44,0 0-176,-4 21 226,8-30-307,9-23 11,-1-1 0,-2 0 1,-1-1-1,-2 0 0,-1 0 1,0-24-48,-11-205 122,-2 65-44,7 196-80,0 1 1,0-1 0,0 1-1,0-1 1,0 1 0,0-1-1,0 1 1,1-1-1,-1 1 1,0-1 0,1 1-1,-1-1 1,1 1 0,0 0-1,0-1 1,-1 1 0,1 0-1,0 0 1,0 0-1,0-1 1,0 1 0,0 0-1,0 0 1,1 0 0,-1 0-1,0 1 1,0-1-1,1 0 1,0 0 1,3 0-17,1 0-1,-1 0 1,1 1 0,-1-1 0,1 1-1,-1 0 1,6 1 17,7 0 51,214 11-28,-90-3-82,0-5-1,0-7 0,10-7 60,-67-1-72,0 5 0,82 4 72,-162 3-5,1 0-1,-1 0 0,0 1 0,0 0 0,0 0 1,-1 0-1,1 1 0,0 0 0,-1 0 1,0 0-1,0 0 0,1 0 0,-2 1 1,1 0-1,0 0 0,-1 0 0,0 0 1,0 1-1,0-1 0,0 1 0,-1 0 0,0-1 1,1 5 5,4 7 2,-1-1 0,-1 1 1,0 0-1,-1 1 1,-1-1-1,-1 1 0,0 2-2,3 138 63,-6 1 0,-12 52-63,-33 152 50,10-104 25,23-128-84,7-51 21,-4 0 0,-3 0 0,-3-2 0,-11 26-12,-9 34 46,32-116-43,2-17 2,1-2 0,-1 1 0,1 0 0,-1 0 0,0 0 0,0-1 0,0 1 0,0-1 0,-1 1 0,1-1 0,-1 0-1,1 0 1,-1 0 0,0-1 0,0 1 0,0 0 0,0-1 0,0 0 0,0 0 0,0 0 0,-1 0-5,-8 3 24,1-1 0,-1 0 0,0-1 0,0-1 0,-4 1-24,-117-3 33,0-6 1,0-6-1,-8-6-33,-75-8-67,-10-8 101,65 9-82,130 26 17,26 0 38,0 1 1,-1-1 0,1-1-1,0 1 1,-1-1 0,1 0-1,-4-1-7,8-47-25,4-21 56,6-25-31,1-33 14,2-73 105,15-45-119,-10 136 48,5 1-1,5 2 1,5 0-48,-15 41 209,9 66-1097,-4 0 209,-1 0-233</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3:59.650"/>
    </inkml:context>
    <inkml:brush xml:id="br0">
      <inkml:brushProperty name="width" value="0.2" units="cm"/>
      <inkml:brushProperty name="height" value="0.2" units="cm"/>
      <inkml:brushProperty name="color" value="#66CC00"/>
    </inkml:brush>
  </inkml:definitions>
  <inkml:trace contextRef="#ctx0" brushRef="#br0">21 15 272,'0'0'355,"0"0"-106,0 0-74,0 0 85,0 0 19,0 0-25,-5-1-67,-10-9-106,21 6-70,40 5-58,-17 0 73,911-1-173,-859 4-324,38 6 471,-14 0-756,-44-7 281,-35-3 294</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02.045"/>
    </inkml:context>
    <inkml:brush xml:id="br0">
      <inkml:brushProperty name="width" value="0.2" units="cm"/>
      <inkml:brushProperty name="height" value="0.2" units="cm"/>
      <inkml:brushProperty name="color" value="#66CC00"/>
    </inkml:brush>
  </inkml:definitions>
  <inkml:trace contextRef="#ctx0" brushRef="#br0">117 35 80,'0'0'308,"0"0"-33,0 0-62,0 0 26,0 0-8,0 0-27,-1-6-102,-2-17-16,2 17-26,0 6-53,1 0 0,-1 1 0,0-1 0,0 0 0,0 0 0,0 1 0,1-1 0,-1 0 0,0 1 0,0-1 0,0 1 0,1-1 0,-1 1 1,0-1-1,1 1 0,-1-1 0,1 1 0,-1 0 0,1 0 0,-1-1 0,1 1 0,-1 0 0,1 0 0,-1 0-7,-23 60-27,2 1-1,2 1 0,-3 31 28,22-90 6,0 0-1,0 1 0,0-1 1,0 0-1,1 1 0,-1-1 1,1 1-1,0-1 0,1 1 1,-1-1-1,1 0 0,0 1 1,0-1-6,1-2-3,-1 0 1,1 0 0,0-1-1,-1 1 1,1-1 0,0 1-1,0-1 1,0 0 0,0 0-1,0 0 1,1 0 0,-1 0-1,0 0 1,0-1 0,1 1-1,-1-1 1,0 1 0,1-1-1,-1 0 1,0 0 0,1 0-1,-1 0 1,0-1 0,2 1 2,6-1-22,1-1 1,0 0-1,-1 0 1,0-1-1,1 0 1,-1-1-1,0 0 1,-1 0-1,1-1 1,-1 0-1,0-1 1,0 0-1,-1-1 1,0 0-1,2-1 22,-1-1-2,0 0-1,0 0 0,-1 0 1,0-2-1,0 1 0,-1-1 1,-1 1-1,0-2 0,0 1 0,-1-1 1,0 0-1,1-9 3,-6 38 287,-8 90-135,6-97-182,-5 22-177,2 1 1,1 0-1,1 19 207,3-46-1204</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02.399"/>
    </inkml:context>
    <inkml:brush xml:id="br0">
      <inkml:brushProperty name="width" value="0.2" units="cm"/>
      <inkml:brushProperty name="height" value="0.2" units="cm"/>
      <inkml:brushProperty name="color" value="#66CC00"/>
    </inkml:brush>
  </inkml:definitions>
  <inkml:trace contextRef="#ctx0" brushRef="#br0">1 28 808,'0'0'640,"0"0"-360,0 0-224,0 0-32,0 0-24,0 0-48,0 0-416,39-27-672</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02.755"/>
    </inkml:context>
    <inkml:brush xml:id="br0">
      <inkml:brushProperty name="width" value="0.2" units="cm"/>
      <inkml:brushProperty name="height" value="0.2" units="cm"/>
      <inkml:brushProperty name="color" value="#66CC00"/>
    </inkml:brush>
  </inkml:definitions>
  <inkml:trace contextRef="#ctx0" brushRef="#br0">1 0 760,'0'0'363,"0"0"-91,0 0-59,0 0-67,0 6-34,0 561-299,0-556-580</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04.958"/>
    </inkml:context>
    <inkml:brush xml:id="br0">
      <inkml:brushProperty name="width" value="0.2" units="cm"/>
      <inkml:brushProperty name="height" value="0.2" units="cm"/>
      <inkml:brushProperty name="color" value="#66CC00"/>
    </inkml:brush>
  </inkml:definitions>
  <inkml:trace contextRef="#ctx0" brushRef="#br0">0 1512 48,'0'0'846,"0"0"-526,0 0-270,0 0-58,0 0 31,0 0 34,13-35 1141,4-20-1172,-2-2 1,-3 0-1,-3-1 0,-2 0 1,-2-7-27,25-435-32,-13 348 20,7 1 1,16-40 11,-33 170-1,4-19-22,-11 40-11,11-1 33,-1 0 0,1-1 0,-1 0 0,1-1 1,-1 0-1,0-1 0,5-2 1,18-7-32,-1 5 32,1 1 1,0 1-1,0 1 0,0 2 0,28 2 0,48 4-38,14 7 38,26 1-96,362-4-190,-360-8 185,-71-2-39,64-12 140,-63 5 1,64 1-1,-144 10-2,0 0 0,0-1-1,0 1 1,-1 0-1,1-1 1,0 1-1,-1 0 1,1 0-1,0 0 1,-1 0 0,1 0-1,-1 0 1,0-1-1,1 1 1,-1 0-1,0 0 1,1 0-1,-1 0 1,0 0 0,0 1-1,0-1 1,0 0-1,0 0 1,0 0-1,0 0 1,-1 0 2,1 43 45,0-32-36,-2 35 5,-2 0-1,-2 0 1,-2-1 0,-13 43-14,-65 177 34,54-175-22,5-14-14,-87 270 87,82-234-78,5 2-1,3 17-6,14-65-11,-3 35 38,-5-1 1,-5 0-1,-33 91-27,55-189 3,-1 0 0,0 1 0,1-1-1,-1 0 1,-1-1 0,1 1 0,0 0 0,-1 0 0,1-1-1,-1 0 1,0 1 0,0-1 0,0 0 0,0 0 0,0-1-1,0 1 1,-1-1 0,1 1 0,0-1 0,-1 0 0,1-1-1,-1 1 1,1 0 0,-1-1 0,0 0 0,1 0 0,-1 0-1,1 0 1,-1 0 0,0-1-3,-19-2 22,1-1 1,-1-1-1,1-1 0,-14-5-22,-3-1-50,-98-20 64,-1 5 0,-1 7 0,-32 4-14,-424-1 56,594 17-65,1 0 26,0 0 25,-1-5 4,0 0-1,0 0 1,-1 1 0,1-1-1,-1 1 1,-1-1-1,1 1 1,0 0 0,-1-1-46,-9-16-15,3-4 8,0 0 0,2-1 0,1 0 0,1 0 0,1 0 0,0-9 7,0-50-13,4-26 13,1 45-18,0 30-176,2 1 1,2 0-1,1-1 0,1 1 1,5-7 193,1-9-1158</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05.874"/>
    </inkml:context>
    <inkml:brush xml:id="br0">
      <inkml:brushProperty name="width" value="0.2" units="cm"/>
      <inkml:brushProperty name="height" value="0.2" units="cm"/>
      <inkml:brushProperty name="color" value="#66CC00"/>
    </inkml:brush>
  </inkml:definitions>
  <inkml:trace contextRef="#ctx0" brushRef="#br0">0 37 824,'0'0'820,"0"0"-481,0 0-206,0 0-78,0 0 45,0 0-21,18 0-12,718-18 66,-196 3-153,-244 11-647,-256 4-292</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06.560"/>
    </inkml:context>
    <inkml:brush xml:id="br0">
      <inkml:brushProperty name="width" value="0.2" units="cm"/>
      <inkml:brushProperty name="height" value="0.2" units="cm"/>
      <inkml:brushProperty name="color" value="#66CC00"/>
    </inkml:brush>
  </inkml:definitions>
  <inkml:trace contextRef="#ctx0" brushRef="#br0">38 1 1232,'0'0'326,"0"0"-164,0 0-132,0 0-33,-5 22 19,1-6-14,-19 95 85,21-95-83,0 0 0,1 0 0,1 1 0,0-1-1,1 0 1,1 0 0,0 0-4,-1-12-5,0-1 1,0 1-1,0-1 0,0 0 1,0 0-1,1 0 0,0 0 1,-1 0-1,1 0 0,0 0 1,0 0-1,1 0 0,-1-1 1,0 1-1,1-1 0,0 0 0,-1 0 1,1 0-1,0 0 0,1 0 5,1 0-12,0 0-1,0-1 0,0 0 0,0 0 0,0 0 0,0 0 0,0-1 0,0 0 0,0 0 0,0 0 0,0-1 1,4 0 12,8-3-62,0-1 1,-1 0 0,1-1 0,-1-1 0,0 0 0,-1-1 0,6-4 61,61-42-212,-82 54 211,1 1 0,-1-1 0,1 0 0,-1 1-1,1-1 1,-1 1 0,0-1 0,1 1 0,-1-1 0,0 1 0,1-1 0,-1 1 0,0-1 0,0 1 0,0 0-1,1-1 1,-1 1 0,0-1 0,0 1 0,0 0 0,0-1 0,0 1 0,0-1 0,0 1 0,0 0 0,0-1 0,0 1-1,-1-1 1,1 1 1,0 0 4,-3 69 377,-4 0 1,-2 2-382,-1-2-240,4-1 0,2 4 240,4-41-822</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06.936"/>
    </inkml:context>
    <inkml:brush xml:id="br0">
      <inkml:brushProperty name="width" value="0.2" units="cm"/>
      <inkml:brushProperty name="height" value="0.2" units="cm"/>
      <inkml:brushProperty name="color" value="#66CC00"/>
    </inkml:brush>
  </inkml:definitions>
  <inkml:trace contextRef="#ctx0" brushRef="#br0">1 316 1200,'0'0'872,"0"0"-712,0 0-128,0 0-64,0 0 8,0 0-128,0 0-696</inkml:trace>
  <inkml:trace contextRef="#ctx0" brushRef="#br0" timeOffset="1">413 15 896,'0'0'431,"0"0"-196,0 0-165,0 0-24,23-4 12,70-7-30,-91 11-28,0 0 0,1 1 0,-1-1 0,0 0 0,0 0 0,0 1 1,0-1-1,0 1 0,0 0 0,0 0 0,0 0 0,0 0 0,0 0 0,0 0 0,0 0 0,-1 1 0,1-1 0,0 0 0,-1 1 0,1 0 0,-1-1 0,0 1 0,1 0 0,-1 0 0,0 0 0,0-1 0,0 3 0,2 3-1,-1 0-1,0 0 1,-1 0 0,0 0 0,0 0-1,0 6 2,-1-4-1,1 27 34,-2 1 1,-1 0-1,-2-1 0,-2 0 0,-1 0 0,-5 14-33,10-39 30,0 1 1,1-1-1,0 1 0,1 7-30,0-18 1,1-1-1,-1 1 0,0 0 0,1 0 0,-1-1 0,1 1 0,-1 0 0,1-1 0,0 1 0,-1-1 1,1 1-1,0-1 0,-1 1 0,1-1 0,0 1 0,-1-1 0,1 1 0,0-1 0,0 0 0,0 0 0,-1 1 1,1-1-1,0 0 0,0 0 0,0 0 0,0 0 0,-1 0 0,1 0 0,0 0 0,0 0 0,36 1 0,-28-2 4,39 1-141,0-2 0,-1-2 0,28-7 137,5-8-728</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08.068"/>
    </inkml:context>
    <inkml:brush xml:id="br0">
      <inkml:brushProperty name="width" value="0.2" units="cm"/>
      <inkml:brushProperty name="height" value="0.2" units="cm"/>
      <inkml:brushProperty name="color" value="#66CC00"/>
    </inkml:brush>
  </inkml:definitions>
  <inkml:trace contextRef="#ctx0" brushRef="#br0">9 28 528,'0'0'286,"0"0"-170,0 0-44,0 0-12,0 0 64,0 0 60,0 0-76,0 0-43,0 4-20,-4 72 72,1-51-48,2 0 0,0 0 0,2 0 1,4 22-70,-5-45-1,1-1 0,-1 1 0,1-1 0,0 1 0,0-1 0,0 1 0,-1-1 0,2 0 0,-1 1 0,0-1 0,0 0 0,0 0 0,0 0 0,1 0 0,-1 0 0,0 0 0,1 0 0,-1 0 0,1 0 1,-1-1-1,1 1 0,0-1 0,-1 1 0,1-1 0,0 0 0,-1 1 0,1-1 0,0 0 0,0 0 1,56-1-32,-47-1 30,13-1 12,1-1-1,-1-1 0,-1-1 1,1-2-1,11-5-9,116-56 82,-81 36-55,1-1-6,-4 1-23,2 4-1,38-10 3,-104 38-118,1 0 0,-1 0 0,1 1 0,0-1 0,-1 1 0,1 0 0,0 0 0,-1 1 0,1-1 0,0 1 0,-1 0 118,11 7-562</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25:45.040"/>
    </inkml:context>
    <inkml:brush xml:id="br0">
      <inkml:brushProperty name="width" value="0.2" units="cm"/>
      <inkml:brushProperty name="height" value="0.2" units="cm"/>
      <inkml:brushProperty name="color" value="#008C3A"/>
    </inkml:brush>
  </inkml:definitions>
  <inkml:trace contextRef="#ctx0" brushRef="#br0">0 38 720,'0'0'376,"0"0"-160,0 0-144,0 0 32,0 0-64,0 0 64,0 0-40,93-27 0,-52 22-16,11 2-16,-1 0-32,3 3 24,-3 0-48,5 6-16,-5 18-48,-23-5-312,0-5-672</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18.330"/>
    </inkml:context>
    <inkml:brush xml:id="br0">
      <inkml:brushProperty name="width" value="0.2" units="cm"/>
      <inkml:brushProperty name="height" value="0.2" units="cm"/>
      <inkml:brushProperty name="color" value="#008C3A"/>
    </inkml:brush>
  </inkml:definitions>
  <inkml:trace contextRef="#ctx0" brushRef="#br0">0 349 664,'0'0'311,"0"0"-176,0 0-89,0 0-31,25-23-19,188-177-9,-176 169 14,-9 6 23,0-1 0,14-18-24,-42 44 18,0 0-1,1 0 1,-1 0 0,0 0-1,0 2 1,0-2 0,2 0-1,-2 0 1,0 0 0,0 0-1,0 0 1,1 1 0,-1-1-1,0 0 1,0 0 0,0 0-1,0 2 1,2-2 0,-2 0-1,0 0 1,0 0 0,0 1-1,0-1 1,0 0 0,0 0-1,0 2 1,0-2 0,0 0-1,0 0 1,0 1 0,0-1-1,0 0 1,0 0 0,0 2-1,0-2 1,0 0 0,0 0-1,0 2 1,0-2 0,0 0-1,0 0 1,0 0 0,0 1 0,-2-1-18,5 45-3,0 15-43,3-41 66,-1-2-1,2 0 1,0 1-1,0-1 1,3 1-1,-1-3 1,0 1-1,3 0 1,-1-2-1,10 11-19,27 40 51,-45-62-50,0 2 0,-2 0 0,2-2 0,-2 2 0,2 0 0,-2-1 1,1 1-1,-1 0 0,1 0 0,-1-1 0,1 4-1,-2-6-15,0-1 0,0 1-1,-2 0 1,2-1 0,0 1 0,0-1 0,0 1-1,-1-1 1,1 1 0,0 0 0,-2-1 0,2-1-1,-1 2 1,1-1 0,-2 1 0,1 0-1,1-1 1,-1-1 0,-1 2 0,2-1 0,-1-1-1,-1 2 1,1-2 0,0 1 0,-1-1 0,2 2-1,-1-2 1,-1 2 0,1-2 0,0 0 0,-1 1-1,1-1 1,-1 0 0,1 0 0,0 0 15,-35 5-1202</inkml:trace>
  <inkml:trace contextRef="#ctx0" brushRef="#br0" timeOffset="1">704 316 1384,'0'0'360,"0"0"-360,0 0-216,0 0-448</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13.969"/>
    </inkml:context>
    <inkml:brush xml:id="br0">
      <inkml:brushProperty name="width" value="0.2" units="cm"/>
      <inkml:brushProperty name="height" value="0.2" units="cm"/>
      <inkml:brushProperty name="color" value="#66CC00"/>
    </inkml:brush>
  </inkml:definitions>
  <inkml:trace contextRef="#ctx0" brushRef="#br0">3724 6 112,'0'0'128,"0"0"156,0 0 30,0 0-6,0 0-94,-15-6 160,-1 9-378,1 0 0,-1 1 1,1 0-1,0 1 0,0 1 1,0 0-1,1 2 0,0-1 1,0 1-1,-2 3 4,-20 11-3,-167 99 72,-73 66-69,-63 40-20,-72 16-1,-174 109 62,463-272-26,-182 118-49,-29-2 34,261-157-5,-86 45 30,4 6-1,-46 42-24,-137 134-70,324-251-518,16-20 34</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14.448"/>
    </inkml:context>
    <inkml:brush xml:id="br0">
      <inkml:brushProperty name="width" value="0.2" units="cm"/>
      <inkml:brushProperty name="height" value="0.2" units="cm"/>
      <inkml:brushProperty name="color" value="#66CC00"/>
    </inkml:brush>
  </inkml:definitions>
  <inkml:trace contextRef="#ctx0" brushRef="#br0">1 1 136,'0'0'217,"0"0"-57,0 0 7,0 0 63,0 0-5,0 0-66,5 1-122,0 2-35,0 0 1,0 0-1,0 0 1,-1 0-1,1 1 1,-1 0-1,0 0 1,0 0-1,0 0 1,0 0-1,-1 1 1,1 0-1,-1 1-2,44 76 52,-42-73-53,58 127 104,5 29-103,0 1 54,190 402-45,-159-374-21,111 159 12,-110-207-17,-24-37-86,-5 2-1,2 17 104,-30-29-596,-28-53 184</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32.775"/>
    </inkml:context>
    <inkml:brush xml:id="br0">
      <inkml:brushProperty name="width" value="0.2" units="cm"/>
      <inkml:brushProperty name="height" value="0.2" units="cm"/>
      <inkml:brushProperty name="color" value="#66CC00"/>
    </inkml:brush>
  </inkml:definitions>
  <inkml:trace contextRef="#ctx0" brushRef="#br0">21 1 584,'0'0'443,"0"0"-150,0 0-166,0 0-74,-3 18-26,1-2-22,-11 79 16,11-83-14,2 0-1,0 1 1,0-1 0,1 1 0,1-1 0,0 0-1,2 7-6,-3-16 3,1 0 0,-1 0 0,1 0 0,-1 0-1,1 0 1,0 0 0,0-1 0,0 1 0,0-1 0,1 1-1,-1-1 1,1 0 0,-1 0 0,1 0 0,0 0 0,0-1-1,2 2-2,2 0 11,0-1-1,0 1 0,1-1 1,-1-1-1,0 0 1,1 0-1,-1 0 0,3-1-10,9 0 19,-1-1 0,1-1 0,-1 0 0,1-2 0,-1 0-1,6-3-18,76-34-4,-65 26-432,-1 1 0,21-4 436,-52 20-495,-3 12 22</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17.790"/>
    </inkml:context>
    <inkml:brush xml:id="br0">
      <inkml:brushProperty name="width" value="0.2" units="cm"/>
      <inkml:brushProperty name="height" value="0.2" units="cm"/>
      <inkml:brushProperty name="color" value="#66CC00"/>
    </inkml:brush>
  </inkml:definitions>
  <inkml:trace contextRef="#ctx0" brushRef="#br0">447 1019 216,'0'0'79,"0"0"-41,0 0 1,0 0 108,0 0 144,0 0 5,-6 7-60,6-7-226,0 1 1,0-1-1,0 0 1,-1 0-1,1 0 1,0 0 0,0 0-1,0 0 1,0 1-1,0-1 1,0 0-1,0 0 1,0 0-1,0 0 1,0 0-1,0 0 1,0 0 0,-1 1-1,1-1 1,0 0-1,0 0 1,0 0-1,0 0 1,0 0-1,0 0 1,-1 0-1,1 0 1,0 0 0,0 0-1,0 0 1,0 0-1,0 0 1,0 0-1,-1 0 1,1 0-1,0 0 1,0 0 0,0 0-1,0 0 1,0 0-1,-1 0 1,1 0-1,0 0 1,0 0-1,0 0 1,0 0-1,0 0 1,0 0 0,-1 0-1,1 0 1,0 0-1,0-1 1,0 1-1,0 0 1,0 0-1,0 0 1,0 0-1,0 0 1,0 0 0,-1-1-1,1 1 1,0 0-1,0 0 1,0 0-1,0 0 1,0 0-1,0-1-10,2-15 22,0 0-1,1 1 0,1-1 0,0 0 0,3-5-21,10-37-3,-6-4 12,-2-1 1,-4 0-1,-2-2-9,-3-192 106,-2 106-99,1 130-17,1 10 15,0 0 0,0 0 1,1 0-1,0 1 0,1-1 0,2-8-5,-2 15 3,-1 0 0,1 1 0,0-1 0,0 0 0,1 1 0,-1 0 0,1 0 0,-1 0 0,1 0 0,0 0 0,0 0 0,0 1 0,1-1 0,-1 1 0,1 0 0,-1 0 0,1 0 0,-1 1 0,1-1 0,2 0-3,16-3-17,0 0 1,0 1-1,1 2 1,-1 0-1,1 1 1,-1 1-1,14 3 17,4-2 13,68 5 65,31 9-78,5 0-34,104 17-19,-44-5 62,-81-20-256,1-6 0,121-14 247,-62 2 46,-125 6-73,40-9 27,-49 6 10,0 2 0,36 0-10,-82 7-3,-1-1 0,0 1 1,0 0-1,0-1 0,0 1 0,0 0 0,0 0 1,0 1-1,0-1 0,0 0 0,0 1 0,0-1 1,-1 1-1,1-1 0,-1 1 0,1 0 0,-1 0 1,0 0-1,1 0 0,-1 1 3,22 43 52,-17-30-41,-1 0-1,0 1 1,-2 0 0,0 0-1,-1 0 1,0 0 0,-2 0-1,0 1 1,0-1 0,-3 6-11,-5 34 49,-3 0 1,-9 24-50,1-7 33,-39 235 24,-18 68-6,-95 405 10,124-498-72,11 13 11,32-254 0,0 11 0,-3 1 0,-2-1 0,-3-1 0,-12 35 0,22-83 8,-1 0 0,0-1 0,0 1 0,0-1-1,0 1 1,-1-1 0,0 0 0,0 0-1,0-1 1,0 1 0,0-1 0,-1 0-1,0 0 1,1 0 0,-6 1-8,0 1 18,0-1 1,0 0 0,0-1-1,-1 0 1,1-1 0,-1 0-1,-7 0-18,-71-1 29,1-4-1,0-5 0,-71-14-28,-62-7 2,-93 3 41,-1 14-1,-119 17-42,410-5-23,-26 6 18,49-6 31,-40 0 51,30 0-72,0-1-1,-1 0 1,1 0 0,0-1 0,0-1-1,0 1 1,0-2 0,0 0 0,0 0-1,1-1 1,0 0 0,0-1 0,1 0-1,-8-6-4,10 6 3,0 0 0,1-1 0,0 0 1,0 0-1,0-1 0,1 0 0,0 0 0,1 0 0,-1 0 0,2-1 0,-1 0 0,1 0 0,0 0 0,1 0 0,0 0 0,1 0 0,0 0 0,0-3-3,-10-238 72,16-141-72,35-1 144,-8 118-174,-15 145 194,13-36-164,12-86-6,-39 156-1,-3 70 58,0 0 0,2 0-1,1 0 1,1-2-51,-3-11 82,-1 37-54,0 1-55,0 0-45,0 0 8,44-2-412,-31 2 464,-12 1 16,0-1 1,0 0-1,0 1 1,0-1-1,0 0 1,0 0-1,-1 0 1,1 0-1,0 0 1,0 0 0,0 0-1,0 0 1,0 0-1,0-1 1,0 1-1,0 0 1,0 0-1,0-1 1,-1 1-1,1-1 1,0 1-1,0-1 1,0 1-1,-1-1 1,1 0-1,0 1 1,-1-1-1,1 0 1,0 1-1,-1-1 1,1 0-1,-1 0 1,1 1-1,-1-1 1,0 0-1,1 0 1,-1 0 0,0 0-1,1 0 1,-1 0-1,0 0 1,0 0-1,0 0 1,0 0-5,18-55-82,-14 49 92,-1-1 0,0 1 0,-1-1 1,1 0-1,-2 0 0,1 0 0,-1 0 1,0-6-11,1-24 6,1 1 0,5-15-6,0-8 50,-6 22-7,-1 0-1,-2-13-42,0-9 30,2 56-42,0 1-1,0 0 1,1 0 0,0 0-1,0 0 1,-1 0 0,2 0 0,-1 0-1,0 1 1,0-1 0,1 1-1,0 0 1,-1 0 0,1-1-1,1 1 13,17-18-71,-4-16 163,-16 31-84,1 0 0,0 0 1,0 1-1,1-1 0,-1 1 0,1-1 0,0 1 0,1-1-8,-1 4-15,0 0 0,1 0 0,-1 1-1,0-1 1,1 1 0,-1 0 0,1 0-1,-1 0 1,1 0 0,-1 0 0,3 1 15,10 0-37,72 1-132,1 3 0,-1 4 1,24 8 168,-45-3-925</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18.779"/>
    </inkml:context>
    <inkml:brush xml:id="br0">
      <inkml:brushProperty name="width" value="0.2" units="cm"/>
      <inkml:brushProperty name="height" value="0.2" units="cm"/>
      <inkml:brushProperty name="color" value="#66CC00"/>
    </inkml:brush>
  </inkml:definitions>
  <inkml:trace contextRef="#ctx0" brushRef="#br0">0 1 392,'0'0'225,"0"0"-65,0 0-14,0 0 106,0 0 41,0 0-51,7 0-25,53 0-215,0 2 0,0 3-1,9 4-1,73 12 26,2-6 1,34-5-27,289-7 24,-45-2-2,-293 10-59,-68-5 106,29-2-69,-4-6 1,-50-1-13,0 2 0,1 2 0,-1 1 0,0 2 0,8 3 12,11 13 19,-43-15-40,-1-1 0,1 0 0,0 0 1,0-1-1,2-1 21,90 2-284,-82-4-171,-20 0 27,-2 0-76</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19.654"/>
    </inkml:context>
    <inkml:brush xml:id="br0">
      <inkml:brushProperty name="width" value="0.2" units="cm"/>
      <inkml:brushProperty name="height" value="0.2" units="cm"/>
      <inkml:brushProperty name="color" value="#66CC00"/>
    </inkml:brush>
  </inkml:definitions>
  <inkml:trace contextRef="#ctx0" brushRef="#br0">26 0 328,'0'0'444,"0"0"-137,0 0-148,0 0-62,0 0 132,0 0 21,0 33 90,-11 72-278,3-45-110,2 50 48,6-108 3,0-1-1,0 0 0,1 1 0,-1-1 1,1 0-1,-1 0 0,1 1 0,0-1 1,-1 0-1,1 0 0,0 0 0,0 0 1,0 0-1,-1 0 0,1 0 0,0 0 0,0 0 1,1-1-1,-1 1 0,0 0 0,0 0 1,0-1-1,0 1 0,1-1 0,-1 1 1,0-1-1,0 0 0,1 0 0,-1 1 0,0-1 1,1 0-1,-1 0 0,1 0-2,54 1-10,-42-2-3,-4 0-5,0 0-1,0-1 0,0 0 1,-1 0-1,1-1 0,-1 0 1,1-1-1,-1 0 1,0-1-1,-1 1 0,1-2 1,-1 1-1,0-1 1,0-1-1,-1 1 0,1-1 1,-2 0-1,1-1 1,-1 0-1,0 0 0,0 0 1,0-3 18,-14 116 196,0-52-496,3 0 0,1 28 300,4-58-918</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20.004"/>
    </inkml:context>
    <inkml:brush xml:id="br0">
      <inkml:brushProperty name="width" value="0.2" units="cm"/>
      <inkml:brushProperty name="height" value="0.2" units="cm"/>
      <inkml:brushProperty name="color" value="#66CC00"/>
    </inkml:brush>
  </inkml:definitions>
  <inkml:trace contextRef="#ctx0" brushRef="#br0">1 29 920,'0'0'856,"0"0"-608,0 0-176,0 0-16,0 0-112,0 0 8,0 0-216,65-29-848</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20.372"/>
    </inkml:context>
    <inkml:brush xml:id="br0">
      <inkml:brushProperty name="width" value="0.2" units="cm"/>
      <inkml:brushProperty name="height" value="0.2" units="cm"/>
      <inkml:brushProperty name="color" value="#66CC00"/>
    </inkml:brush>
  </inkml:definitions>
  <inkml:trace contextRef="#ctx0" brushRef="#br0">39 4 680,'0'0'435,"0"0"-162,0 0-201,0 0-30,0 0-1,8-1 14,-5 0-55,0 1-1,1-1 1,-1 1 0,1 0 0,-1 0 0,1 0 0,-1 0 0,1 1 0,-1-1 0,0 1 0,1 0 0,-1 0 0,0 0-1,1 0 1,0 1 0,-1-1 0,0 1 0,0 0 0,-1 0 0,1 0 0,0 0 0,-1 0 0,1 1 0,-1-1-1,1 1 1,-1-1 0,0 1 0,0 0 0,-1 0 0,2 2 0,0 1 1,1 1 1,-1 0-1,0 0 1,-1 0-1,0 0 1,0 0-1,0 0 1,-1 1-1,0-1 1,-1 0-1,1 1 1,-1-1-1,-1 1 1,0-1-1,0 0 1,-1 5-2,-1-1 18,-1-1 0,0-1 1,0 1-1,-1-1 0,0 1 1,-1-1-1,0-1 0,0 1 1,-1-1-1,0 0 0,-4 2-18,-78 66 40,90-75-39,0 0 0,0 0 0,1 0-1,-1 0 1,0 0 0,1 0-1,-1-1 1,0 1 0,1 0 0,-1-1-1,1 1 1,-1-1 0,1 1-1,0-1 1,-1 0 0,2 0-1,-2 1 3,22 4-153,0-1 1,1 0-1,-1-2 0,21 0 150,-18-2-996</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20.745"/>
    </inkml:context>
    <inkml:brush xml:id="br0">
      <inkml:brushProperty name="width" value="0.2" units="cm"/>
      <inkml:brushProperty name="height" value="0.2" units="cm"/>
      <inkml:brushProperty name="color" value="#66CC00"/>
    </inkml:brush>
  </inkml:definitions>
  <inkml:trace contextRef="#ctx0" brushRef="#br0">0 51 1440,'0'0'456,"0"0"-248,0 0-184,0 0-32,0 0 32,0 0-48,0 0-128,86-46-296,-60 44-152,-9 0-320</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21.125"/>
    </inkml:context>
    <inkml:brush xml:id="br0">
      <inkml:brushProperty name="width" value="0.2" units="cm"/>
      <inkml:brushProperty name="height" value="0.2" units="cm"/>
      <inkml:brushProperty name="color" value="#66CC00"/>
    </inkml:brush>
  </inkml:definitions>
  <inkml:trace contextRef="#ctx0" brushRef="#br0">5 1 584,'0'0'976,"0"0"-800,0 0-56,0 0-72,0 0 168,0 0 0,0 0-119,0 62-57,0-16 0,0 7-80,0-1 40,0 0-32,0 14-257,0-12-287,-4-9-688</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23.923"/>
    </inkml:context>
    <inkml:brush xml:id="br0">
      <inkml:brushProperty name="width" value="0.2" units="cm"/>
      <inkml:brushProperty name="height" value="0.2" units="cm"/>
      <inkml:brushProperty name="color" value="#008C3A"/>
    </inkml:brush>
  </inkml:definitions>
  <inkml:trace contextRef="#ctx0" brushRef="#br0">1135 3393 880,'0'0'456,"0"0"-269,0 0-126,0 0-30,-8 0 69,-25 0 89,3 2 1,-3 1-1,-12 4-189,27-3 27,-1-1-1,1 1 1,0-3 0,-2-1 0,2 0-1,0 0 1,-1-3 0,1 1-1,0-2 1,-1-1 0,1 0-1,1-1 1,-1-2 0,-12-6-27,-9-7 23,1-1 0,1-3 0,0-1 0,1-2 0,1 0 0,-20-26-23,31 27 6,0-2 0,3 1 0,0-2 1,2-2-1,0 1 0,1-2 0,2-1 1,-9-27-7,-48-151 136,8-5 0,9-4-136,40 135 4,5 1 0,3-2 0,3 0 0,4 0 0,7-72-4,-4 127-12,1 1 0,3 1 0,0 0 1,1 0-1,7-21 12,18-41 26,10-10-26,0-6 23,12-37-4,68-170-96,-96 258 91,3 0 0,2 2 1,2 1-1,12-12-14,-16 25-38,30-37-300,44-78 338,-103 154-54,1 0 0,1 1 0,-1-1 0,-1 1 0,1-3 1,-1 3-1,2-1 0,-2 1 0,0-2 0,1 1 0,-1 0 0,0-1 0,0 2 0,0-1 0,0-1 1,0 1-1,0-1 0,0 2 0,0-1 0,-1-1 0,1 1 0,0 1 0,-2-1 0,2-1 1,-1 1-1,0 1 0,1-1 0,-2 1 0,1-3 54,-27-24-723</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27.637"/>
    </inkml:context>
    <inkml:brush xml:id="br0">
      <inkml:brushProperty name="width" value="0.2" units="cm"/>
      <inkml:brushProperty name="height" value="0.2" units="cm"/>
      <inkml:brushProperty name="color" value="#66CC00"/>
    </inkml:brush>
  </inkml:definitions>
  <inkml:trace contextRef="#ctx0" brushRef="#br0">313 72 544,'0'0'499,"0"0"-110,0 0-117,0 0-40,0 0-46,0 0 18,-5 0-129,-15 0-65,15 0-2,5 0-32,4 0-48,402 14 168,551-28-265,-928 14 127,279-5-239,-226-1 308,-1-3 1,64-17-28,-115 19-31,-10 2 29,1 0 1,-1 2-1,1 0 0,9 1 2,-27 3-1,-1 1-1,0-1 0,0 1 1,0-1-1,0 1 0,0 0 0,0 0 1,-1 0-1,1 0 0,-1 0 1,1 0-1,-1 1 0,0-1 1,0 0-1,0 1 0,0-1 0,0 1 1,0-1-1,0 3 2,3 6 27,7 14-30,-1 1 0,-2-1 0,-1 2-1,0-1 1,-2 1 0,-1-1 0,-1 14 3,0 36 27,-3-1 0,-4 6-27,-6 30 138,-16 58-138,7-47-5,6-34 21,-10 64 24,7 0 0,4 61-40,-5 94 36,0 1 0,17-290-36,1 14-1,-2 1-1,-1-1 0,-2 1 0,-5 23 2,6-46-1,1 0-1,-2-1 1,0 1 0,0-1 0,0 0 0,-2 0-1,1 0 1,-1-1 0,0 0 0,0 0 0,-1 0-1,0-1 1,-1 0 0,1 0 0,-2-1 0,1 0-1,-2 1 2,-13 6 11,0-1-1,-1-1 0,-1-1 0,0-1 0,-8 1-10,-133 29-4,136-33-25,-106 16-16,0-7 1,-15-4 44,-178 20-81,187-11 100,-1-7 0,-66-5-19,134-8 18,-1 3 0,1 3 0,-50 12-18,90-12-32,0-1 0,0-2 0,-23-2 32,57-1 4,0 0-1,-1 0 0,1 0 1,0-1-1,0 1 0,0-1 1,-1 1-1,1-1 0,0 1 1,0-1-1,0 0 0,0 1 1,0-1-1,0 0 0,0 0 1,0 0-1,1 0 0,-1 0 1,0 0-1,0 0 0,1 0 0,-1 0 1,0 0-1,1 0 0,0 0 1,-1-1-1,1 1 0,-1 0 1,1 0-1,0 0 0,0-1 1,0 0-4,-2-46-39,2 39 26,-3-38 74,-2 1 0,-2 0 0,-2 0 0,-15-43-61,7 23 84,-8-61-84,9-52 110,8 0-1,11-104-109,5 179 70,4 0 1,15-53-71,2-11 42,48-327 7,-65 352-306,-6-133 257,-4 269-720,3 18-351,-2-3 944,9 18-300</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28.143"/>
    </inkml:context>
    <inkml:brush xml:id="br0">
      <inkml:brushProperty name="width" value="0.2" units="cm"/>
      <inkml:brushProperty name="height" value="0.2" units="cm"/>
      <inkml:brushProperty name="color" value="#66CC00"/>
    </inkml:brush>
  </inkml:definitions>
  <inkml:trace contextRef="#ctx0" brushRef="#br0">0 82 248,'0'0'191,"0"0"-137,0 0-27,0 0 88,0 0 105,0 0-51,7 0-66,136 5 212,23 9-315,9-6 58,1-7 1,154-19-59,-88 10 23,-138 8-38,1-5 0,81-16 15,-150 15 10,40-9-22,1 4 1,0 4-1,20 2 12,-34 5-599,39-7 599,-49 0-784</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28.893"/>
    </inkml:context>
    <inkml:brush xml:id="br0">
      <inkml:brushProperty name="width" value="0.2" units="cm"/>
      <inkml:brushProperty name="height" value="0.2" units="cm"/>
      <inkml:brushProperty name="color" value="#66CC00"/>
    </inkml:brush>
  </inkml:definitions>
  <inkml:trace contextRef="#ctx0" brushRef="#br0">23 3 56,'0'0'455,"0"0"-22,0 0-193,0 0-92,0 0-38,-3 2 31,1 0-136,0 0 1,1 1-1,-1-1 0,0 0 1,1 1-1,-1-1 0,1 1 0,0-1 1,0 1-1,0 0 0,0 0 1,0-1-1,1 1 0,-1 0 1,1 0-1,0 0 0,0 0 0,0-1 1,0 1-1,0 0 0,1 0 1,-1 0-1,1 0 0,0-1 1,0 1-1,0 0 0,0 0-5,0 0-3,1 1 0,-1 0 1,1-1-1,0 1 0,0-1 0,0 0 0,0 1 0,1-1 0,-1 0 0,1-1 0,0 1 1,0 0-1,0-1 0,0 1 0,0-1 0,0 0 0,1 0 0,-1 0 0,1-1 1,-1 1-1,4 0 3,2 0-10,1 0 1,-1-1 0,1 0 0,0 0-1,-1-1 1,1-1 0,0 1 0,0-2-1,-1 1 1,1-1 0,-1-1 0,2 1-1,-2-2 1,0 1 0,0-1 0,-1-1-1,1 0 1,-1 0 0,0 0 0,0-1-1,0 0 1,-1-1 0,0 0 0,-1 0-1,1 0 1,-1-1 0,-1 0 0,1 0-1,-1 0 1,-1-1 0,1 0 0,1-6 9,-2 156 334,-4-122-332,-1-3-26,1 0 0,0-1 0,2 1 0,0-1 1,0 1-1,1-1 0,1 0 0,1 2 24,12 20-547</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29.279"/>
    </inkml:context>
    <inkml:brush xml:id="br0">
      <inkml:brushProperty name="width" value="0.2" units="cm"/>
      <inkml:brushProperty name="height" value="0.2" units="cm"/>
      <inkml:brushProperty name="color" value="#66CC00"/>
    </inkml:brush>
  </inkml:definitions>
  <inkml:trace contextRef="#ctx0" brushRef="#br0">1 14 528,'0'0'840,"0"0"-592,0 0-64,0 0-184,0 0 0,0 0-8,0 0-296,0-14-760</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29.689"/>
    </inkml:context>
    <inkml:brush xml:id="br0">
      <inkml:brushProperty name="width" value="0.2" units="cm"/>
      <inkml:brushProperty name="height" value="0.2" units="cm"/>
      <inkml:brushProperty name="color" value="#66CC00"/>
    </inkml:brush>
  </inkml:definitions>
  <inkml:trace contextRef="#ctx0" brushRef="#br0">9 1 16,'0'0'316,"0"0"-75,0 0-110,0 0-24,8 0-107,-5 0-1,0 0-1,-1 0 1,1 0 0,-1 1 0,1-1 0,0 1-1,-1 0 1,1-1 0,-1 1 0,0 0-1,1 0 1,-1 1 0,0-1 0,1 0 0,-1 1-1,0 0 1,1 0 1,0 2 12,-1-1 1,1 1-1,-1-1 0,0 1 0,0 0 1,0-1-1,-1 1 0,1 0 1,-1 0-1,0 0 0,0 1 0,0-1 1,-1 2-13,2 2 43,-1 0 0,-1 0 0,0 0 0,0 1 1,0-1-1,-1 0 0,0 0 0,-1 0 1,0 0-1,0 0 0,0 0 0,-2 2-43,-5 6 49,0 0 0,0-1-1,-2 0 1,-10 12-49,19-25 11,1 1-1,-1-1 1,1 1-1,-1-1 1,1 1 0,0 0-1,0-1 1,0 1-1,0 0 1,1 0-1,-1-1 1,1 1 0,0 0-1,-1 0 1,1 0-1,1 3-10,40-4-73,-29-2-27,-1-1 0,0 0 0,0 0 0,0-1 0,0-1 0,1-1 100,27-9-879</inkml:trace>
  <inkml:trace contextRef="#ctx0" brushRef="#br0" timeOffset="1">259 291 320,'0'0'800,"0"0"-584,0 0-112,0 0 192,0 0-184,0 0-40,0 0-72,47-19-144,-34 9-352,-4 3-392</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30.119"/>
    </inkml:context>
    <inkml:brush xml:id="br0">
      <inkml:brushProperty name="width" value="0.2" units="cm"/>
      <inkml:brushProperty name="height" value="0.2" units="cm"/>
      <inkml:brushProperty name="color" value="#66CC00"/>
    </inkml:brush>
  </inkml:definitions>
  <inkml:trace contextRef="#ctx0" brushRef="#br0">0 23 536,'0'0'233,"0"0"-131,0 0-69,0 0-11,0 0-2,18-5 24,53-13-34,-70 18-10,1 0-1,0 0 0,0 0 1,0 1-1,0-1 1,-1 0-1,1 1 0,0-1 1,0 1-1,0-1 1,-1 1-1,1 0 1,0 0-1,-1 0 0,1 0 1,-1 0-1,1 0 1,-1 0-1,0 1 0,1-1 1,-1 0-1,0 1 1,0-1-1,0 1 0,0-1 1,0 1-1,0 0 1,0-1-1,-1 1 1,1 0-1,-1 0 0,1-1 1,-1 1-1,1 0 1,-1 0-1,0 0 1,2 6 0,3 10 32,-2 1 1,0 0-1,-1 0 0,-1 0 1,-1 0-1,0 0 0,-2 0 1,-2 12-33,-6 17 139,8-37-79,-1 1-1,1-1 1,1 0 0,-1 10-60,21-20 60,10-3-77,-1-1 1,0-2-1,0 0 0,-1-2 0,0-1 0,25-11 17,-25 10-171,22-9-593</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30T12:44:34.685"/>
    </inkml:context>
    <inkml:brush xml:id="br0">
      <inkml:brushProperty name="width" value="0.2" units="cm"/>
      <inkml:brushProperty name="height" value="0.2" units="cm"/>
      <inkml:brushProperty name="color" value="#66CC00"/>
    </inkml:brush>
  </inkml:definitions>
  <inkml:trace contextRef="#ctx0" brushRef="#br0">9 193 48,'0'0'168,"0"0"-92,0 0 5,0 0 67,0 0 46,0 0-31,0-11 738,-9 132-770,9-120-131,0-1 0,1 1 0,-1 0 0,0 0 1,0 0-1,1-1 0,-1 1 0,1 0 0,-1 0 0,0-1 0,1 1 1,-1 0-1,1-1 0,0 1 0,-1-1 0,1 1 0,-1-1 1,1 1-1,0-1 0,0 1 0,-1-1 0,1 1 0,0-1 1,0 0-1,-1 0 0,1 1 0,0-1 0,0 0 0,0 0 1,-1 0-1,1 0 0,0 0 0,0 0 0,0 0 0,0 0 0,34-1 8,-34 0-7,24-4-1,0-2 0,0-1 0,-1-2 0,0 0 0,-1-1 0,0-1 0,17-12 0,11-5 4,-24 14 1,39-19 7,-1-3 0,-2-3-1,24-23-11,-76 51-133,-18 14-162,6-1 275,-1 0 0,1 0-1,-1 0 1,1 0-1,0 0 1,0 1 0,-1-1-1,1 1 1,0-1-1,0 1 1,1-1 0,-1 1-1,0 0 1,0-1 0,1 1-1,-1 0 1,1-1-1,-1 1 1,1 0 0,0 0-1,0 0 21,0-1-11,-1 1-1,1-1 1,0 1-1,-1-1 1,1 1-1,-1-1 1,1 1-1,-1-1 1,0 0-1,1 1 1,-1-1-1,0 0 1,0 1-1,0-1 1,0 0-1,0 0 1,0 0-1,-1 0 1,1 0-1,0 0 1,0 0-1,-1-1 1,1 1-1,-1 0 1,1-1-1,-1 1 12,0 0-45,-14 7-499</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02.886"/>
    </inkml:context>
    <inkml:brush xml:id="br0">
      <inkml:brushProperty name="width" value="0.05" units="cm"/>
      <inkml:brushProperty name="height" value="0.05" units="cm"/>
      <inkml:brushProperty name="color" value="#E71224"/>
    </inkml:brush>
  </inkml:definitions>
  <inkml:trace contextRef="#ctx0" brushRef="#br0">1 315 7210,'0'0'6596,"0"-16"-5071,1 25-1525,1 1-1,0-1 1,1 1-1,5 14 0,1 1 14,-9-22-3,1 0 1,0 0 0,0 0-1,0 0 1,0 0 0,0 0-1,1 0 1,-1 0 0,1 0-1,0-1 1,0 1 0,0-1-1,0 1 1,0-1 0,1 0-1,-1 0 1,0 0 0,1 0-1,0 0 1,0-1 0,-1 1-1,1-1 1,0 1 0,0-1-1,0 0 1,0 0 0,1-1-1,-1 1 1,0-1 0,0 1-1,0-1 1,1 0 0,-1 0-1,0 0 1,0-1 0,0 1-1,0-1 1,1 0 0,-1 0-1,5-2 1,26-9 312,-2-2 1,1 0-1,-2-3 0,33-21 1,-9 5-163,37-19-91,392-205 220,-468 252-401,-12 9-2310,-14 17-2631,-7-1 1673</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09.654"/>
    </inkml:context>
    <inkml:brush xml:id="br0">
      <inkml:brushProperty name="width" value="0.05" units="cm"/>
      <inkml:brushProperty name="height" value="0.05" units="cm"/>
      <inkml:brushProperty name="color" value="#E71224"/>
    </inkml:brush>
  </inkml:definitions>
  <inkml:trace contextRef="#ctx0" brushRef="#br0">13 0 7394,'0'0'5659,"-13"5"-2108,15 13-3546,1 1 0,0-1 0,1 0 0,1 0 0,1-1 0,8 20 0,13 42 20,-14-33 21,-2 1 0,-3 1 1,-1 0-1,0 49 1,-1-50-1250,-5-45 809,0 0 0,0 0 0,0 0 0,0 0 0,0 0 0,0 0 0,0 0 0,1-1 0,-1 1 0,1 0 0,2 2 0,12 3-4098</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0.046"/>
    </inkml:context>
    <inkml:brush xml:id="br0">
      <inkml:brushProperty name="width" value="0.05" units="cm"/>
      <inkml:brushProperty name="height" value="0.05" units="cm"/>
      <inkml:brushProperty name="color" value="#E71224"/>
    </inkml:brush>
  </inkml:definitions>
  <inkml:trace contextRef="#ctx0" brushRef="#br0">485 1 9938,'0'0'2818,"-1"22"-2789,0-10-32,-1 28 53,-2-1 0,-15 67 0,15-94 117,0 0-1,-1 0 1,0-1-1,0 0 1,-1 1-1,-1-2 1,0 1-1,-1-1 0,1 0 1,-2-1-1,0 0 1,0 0-1,1-1 1,-2 0-1,-16 9 1,11-8 64,-1-1 0,0-1 0,-1-1 0,1 0 0,-1-1 0,0-1 0,-1-1 0,1 0 0,-1-2 0,-24 1 0,19-2-151,15 1-59,1 0 0,0-1 1,0 0-1,0 0 1,0-1-1,0 0 0,0 0 1,0-1-1,0 0 1,0 0-1,-10-5 0,16 5-2002</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2:24.306"/>
    </inkml:context>
    <inkml:brush xml:id="br0">
      <inkml:brushProperty name="width" value="0.2" units="cm"/>
      <inkml:brushProperty name="height" value="0.2" units="cm"/>
      <inkml:brushProperty name="color" value="#008C3A"/>
    </inkml:brush>
  </inkml:definitions>
  <inkml:trace contextRef="#ctx0" brushRef="#br0">0 97 784,'0'0'206,"0"0"-90,0 0-80,21-14-27,71-44-6,-88 55-3,1-1 0,1 1 0,0 0 0,1 0 0,-2 1 0,1 1 0,0-1 0,1 1 1,-2-1-1,2 2 0,-1 0 0,1 0 0,-1 0 0,-1 0 0,2 0 0,-1 2 1,1-1-1,3 2 0,-6 0 9,2 1 0,-2-1 0,0 0 0,0 0 1,2 2-1,-3-2 0,1 2 0,0 0 0,1-1 1,-3 1-1,1 0 0,1 0 0,-1 1 0,-1-1 1,0 1-1,3 5-9,3 16 55,-1 0 0,-1 1 1,-2-1-1,0 2 0,-1-1 0,-2 0 1,-1 18-56,0-8 13,0 0 1,-2 0 0,-3 0 0,1 0 0,-3-2-1,-4 15-13,-14 45-572,23-66-228</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36.500"/>
    </inkml:context>
    <inkml:brush xml:id="br0">
      <inkml:brushProperty name="width" value="0.05" units="cm"/>
      <inkml:brushProperty name="height" value="0.05" units="cm"/>
      <inkml:brushProperty name="color" value="#E71224"/>
    </inkml:brush>
  </inkml:definitions>
  <inkml:trace contextRef="#ctx0" brushRef="#br0">34 49 8978,'0'0'9442,"-7"-3"-8950,-19-9-384,26 11-108,0 1-1,0 0 1,0-1 0,0 1-1,0 0 1,0-1 0,0 1-1,0 0 1,1-1 0,-1 1-1,0 0 1,0 0 0,0-1-1,0 1 1,1 0 0,-1 0 0,0-1-1,0 1 1,1 0 0,-1 0-1,0-1 1,0 1 0,1 0-1,-1 0 1,0 0 0,1 0-1,-1-1 1,0 1 0,1 0-1,-1 0 1,0 0 0,1 0-1,-1 0 1,0 0 0,1 0-1,-1 0 1,0 0 0,1 0-1,-1 0 1,0 0 0,1 0-1,-1 0 1,0 0 0,1 1-1,24-7-13,-7 3 1,16-4-35,0 2 1,0 2-1,57 0 0,-86 4 34,-1 1 1,1-1-1,-1 1 1,0 0-1,1 0 1,-1 1-1,0-1 1,0 1-1,0 0 1,-1 0-1,1 0 1,-1 1-1,0-1 1,0 1-1,0-1 1,0 1-1,0 0 1,-1 0-1,0 1 1,0-1-1,0 0 1,3 10-1,2 6-25,-1 1 0,0-1 0,4 37 0,-8-48 44,0 1 0,-1-1 0,-1 0 0,0 0 1,0 1-1,0-1 0,-1 1 0,-1 0 0,1-1 0,-2 0 1,1 0-1,-1 0 0,-1-1 0,1 1 0,-1-1 0,-1 0 0,0 0 1,0 0-1,0 0 0,-10 9 0,13-14 10,-19 20 34,0 0 1,-34 27-1,49-45-38,0 0 0,0-1 0,0 0 0,-1 0 0,0 0 0,0-1 0,0 0 0,0 0 0,0-1 0,0 0 0,-1 0 0,1-1 0,-1 0 0,0 0 0,-12-1 0,17 0-1,0-2 0,1 1 1,-1 0-1,0-1 1,1 1-1,-1-1 1,1 0-1,-1 1 0,1-1 1,0 0-1,0-1 1,0 1-1,0 0 0,0-1 1,1 1-1,-1-1 1,1 1-1,-1-1 0,1 0 1,0 0-1,0 1 1,0-1-1,0 0 0,1 0 1,-1-5-1,-2-9-13,0 0 0,1 0 0,1-20 0,1 35-1,0-5-12,0 0 0,0 0 1,0 0-1,1 0 0,0-1 0,1 1 1,2-8-1,-3 13 17,1-1 0,-1 1 1,1 0-1,0 0 0,-1 0 1,1 0-1,0 0 0,0 0 0,1 0 1,-1 0-1,0 1 0,0-1 0,1 1 1,-1 0-1,1 0 0,-1 0 0,1 0 1,0 0-1,-1 0 0,1 1 1,0 0-1,4-1 0,2 0-19,-1 0 0,1 1 0,0 0 1,0 1-1,0 0 0,-1 0 0,1 1 0,0 0 0,-1 0 0,0 1 1,1 0-1,-1 0 0,0 1 0,8 6 0,8 6-496,0 1 0,40 40 0,-34-30-1227,-3-2-3574</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36.879"/>
    </inkml:context>
    <inkml:brush xml:id="br0">
      <inkml:brushProperty name="width" value="0.05" units="cm"/>
      <inkml:brushProperty name="height" value="0.05" units="cm"/>
      <inkml:brushProperty name="color" value="#E71224"/>
    </inkml:brush>
  </inkml:definitions>
  <inkml:trace contextRef="#ctx0" brushRef="#br0">684 0 13275,'0'0'2952,"-61"127"-2952,34-73 88,-12 7-40,4 4 129,-13 2 103,-14-2 464,1-3-96,-5-8-432,0-13-96,-4-9-120,-13-15-256,17-9-1665</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08.108"/>
    </inkml:context>
    <inkml:brush xml:id="br0">
      <inkml:brushProperty name="width" value="0.05" units="cm"/>
      <inkml:brushProperty name="height" value="0.05" units="cm"/>
      <inkml:brushProperty name="color" value="#E71224"/>
    </inkml:brush>
  </inkml:definitions>
  <inkml:trace contextRef="#ctx0" brushRef="#br0">229 15 6737,'0'0'6733,"-4"0"-5764,-28-13 4003,68 15-4949,0 0 0,39-5 0,2 1-28,-73 2-30,0 0-1,0 0 1,1 0 0,-1 0 0,0 1-1,0 0 1,1 0 0,-1 0 0,5 2-1,-8-2 13,1 0-1,-1 1 1,0-1-1,1 0 1,-1 1-1,0 0 1,0-1-1,0 1 1,0-1-1,-1 1 1,1 0-1,0 0 1,-1 0-1,1-1 0,-1 1 1,1 0-1,-1 0 1,0 0-1,0 0 1,0 0-1,0 0 1,-1 3-1,1 6 5,-1-1 0,0 1-1,-1 0 1,-1-1 0,1 1-1,-2-1 1,1 0 0,-1 0-1,-10 16 1,-6 5-109,-36 45-1,-11 17-182,66-92 290,1-1 1,-1 1 0,1 0 0,-1 0-1,1 0 1,-1-1 0,1 1-1,0 0 1,-1 0 0,1 0-1,0 0 1,0 0 0,0 0-1,0-1 1,0 1 0,0 0-1,0 0 1,0 0 0,0 0-1,0 0 1,0 0 0,0 0-1,1 0 1,-1-1 0,0 1-1,1 0 1,-1 0 0,1 0-1,-1-1 1,1 1 0,-1 0-1,1 0 1,-1-1 0,1 1-1,0 0 1,-1-1 0,2 2-1,39 13-62,-36-14 70,-1 0-1,0 0 1,0 0 0,1 1-1,-1 0 1,0 0-1,0 0 1,5 4 0,-8-5 9,0 0 0,0 0 0,0 1 1,0-1-1,0 1 0,0-1 1,-1 0-1,1 1 0,0-1 0,-1 1 1,0-1-1,1 0 0,-1 1 0,0-1 1,0 1-1,1-1 0,-1 1 0,0-1 1,-1 1-1,1 0 0,0-1 1,0 1-1,-1-1 0,1 1 0,-1-1 1,1 1-1,-1-1 0,0 1 0,0-1 1,1 0-1,-1 1 0,0-1 1,0 0-1,-2 2 0,-3 4-3,0-2-1,0 1 1,-1-1 0,1 1-1,-12 5 1,-4 2 79,-1-1-1,0-1 1,0-1-1,-31 8 1,43-15-391,0 0-1,0-1 1,0 0-1,0-1 1,0 0 0,0-1-1,-1 0 1,1 0-1,0-2 1,0 1 0,0-1-1,-13-5 1,-13-14-7435</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08.512"/>
    </inkml:context>
    <inkml:brush xml:id="br0">
      <inkml:brushProperty name="width" value="0.05" units="cm"/>
      <inkml:brushProperty name="height" value="0.05" units="cm"/>
      <inkml:brushProperty name="color" value="#E71224"/>
    </inkml:brush>
  </inkml:definitions>
  <inkml:trace contextRef="#ctx0" brushRef="#br0">679 0 5945,'0'0'4097,"-14"127"-4001,-3-87 376,-5-5 528,-9-1 393,5-6-225,-13 0-184,-5-6-72,-9-5-487,-4-7-97,-8-8-320,-5-2-16,-26-31-1281,17-5-1223,13-2-3209</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0.046"/>
    </inkml:context>
    <inkml:brush xml:id="br0">
      <inkml:brushProperty name="width" value="0.05" units="cm"/>
      <inkml:brushProperty name="height" value="0.05" units="cm"/>
      <inkml:brushProperty name="color" value="#E71224"/>
    </inkml:brush>
  </inkml:definitions>
  <inkml:trace contextRef="#ctx0" brushRef="#br0">258 129 2168,'0'0'7753,"3"-17"-6633,2-6-525,3-17-193,-6-8 4626,-29 48-4282,21 1-739,0 1 1,1 0 0,-1 0-1,0 0 1,1 0 0,-1 1-1,1 0 1,0 0-1,-8 6 1,-41 38-49,53-45 36,-14 12-25,1 1 0,1 0 0,0 1-1,2 0 1,-1 0 0,2 2-1,-13 29 1,19-39 30,1 0 0,0 0 0,1 0 0,0 1 0,0 0 0,1-1 0,0 1 0,0 0 0,1-1 0,0 1 0,1 0 0,0 0 0,0-1 0,1 1 0,0-1 0,0 1 0,1-1 0,0 0 0,1 0 0,5 9 0,9 8-11,2 0-1,1-3 1,41 38 0,-37-36-19,0 0 0,-1 1 0,24 36 0,-42-52 38,-1-1 1,0 1-1,0 0 1,-1 0-1,0 1 1,-1-1-1,0 1 1,-1 0-1,0 0 1,0-1-1,-1 2 1,0-1-1,-1-1 0,0 1 1,-2 15-1,1-19 6,-1 0 0,1-1 0,-1 1-1,0 0 1,0-1 0,-1 0 0,0 1-1,0-1 1,0 0 0,0 0-1,-1-1 1,0 1 0,0-1 0,0 1-1,0-1 1,-1-1 0,0 1 0,1-1-1,-1 0 1,-1 0 0,1 0-1,0 0 1,-10 2 0,1-1-195,1 0 0,-1-1 0,0-1 0,0 0 0,0-1 0,0 0 0,0-1 0,-26-3 0,-6-9-4047</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0.958"/>
    </inkml:context>
    <inkml:brush xml:id="br0">
      <inkml:brushProperty name="width" value="0.05" units="cm"/>
      <inkml:brushProperty name="height" value="0.05" units="cm"/>
      <inkml:brushProperty name="color" value="#E71224"/>
    </inkml:brush>
  </inkml:definitions>
  <inkml:trace contextRef="#ctx0" brushRef="#br0">1 364 9130,'0'0'2356,"22"0"-2953,-7 0 613,27 0 52,0-1-1,55-9 1,-85 8 56,-1-1 1,1 0 0,0-1 0,-1 0 0,0-1-1,0 0 1,0 0 0,16-13 0,-22 14-98,0 0 1,0-1 0,-1 0-1,1 0 1,-1 0 0,0 0 0,-1-1-1,1 1 1,-1-1 0,0 0-1,-1 0 1,0 0 0,0-1 0,0 1-1,0 0 1,-1-1 0,1-10-1,-1 3 26,0-1-1,-1 1 0,-3-24 1,3 33-51,-1 0 0,0 1 0,-1-1 0,1 1 0,-1-1 0,0 1 0,0 0 0,0 0 0,0 0 0,-1 0 0,0 0 0,1 1 0,-2-1 0,1 1 0,-6-6 0,4 5-10,-1 0 1,1 0-1,-1 0 0,0 0 1,-1 1-1,1 0 0,0 0 1,-1 1-1,0 0 1,0 0-1,1 0 0,-1 1 1,0 0-1,0 0 0,0 1 1,0 0-1,0 0 1,0 1-1,0 0 0,0 0 1,0 0-1,0 1 0,0 0 1,1 1-1,-1-1 1,1 1-1,0 0 0,0 1 1,0 0-1,0 0 1,0 0-1,1 0 0,0 1 1,-9 10-1,6-5-10,0 1 0,2-1 1,-1 1-1,1 0 0,1 1 0,0 0 0,1 0 1,0-1-1,0 1 0,-1 17 0,0 3-68,3-1 0,1 64-1,2-85 94,1 0 0,0 0 0,0 0 0,1 0-1,0 0 1,1 0 0,0-1 0,0 1 0,1-1 0,0-2-1,1 2 1,0-1 0,0 1 0,1-2 0,0 1 0,1-1-1,-1 0 1,1 0 0,1-1 0,-1 0 0,1-1 0,0 0-1,0 0 1,0-1 0,1 0 0,0-1 0,0 0 0,0 0-1,0-1 1,0-1 0,20 2 0,-20-3 17,1 1-1,-1-2 1,1 1-1,0-2 1,-1 1-1,1-1 1,-1-1-1,0 0 1,0 0 0,0-1-1,0 0 1,0-1-1,-1 0 1,10-7-1,13-14-111,-1-1-1,30-33 1,14-14 403,-74 73-317,0 0 0,0 0 0,0 1 1,0-1-1,0 0 0,0 1 0,0-1 0,0 1 1,0-1-1,0 1 0,0 0 0,0-1 1,0 1-1,0 0 0,0 0 0,1 0 0,-1 0 1,0 0-1,0 0 0,0 0 0,0 0 0,0 0 1,1 0-1,-1 1 0,0-1 0,0 0 1,0 1-1,0-1 0,0 1 0,0 0 0,0-1 1,0 1-1,0 0 0,0-1 0,0 1 0,-1 0 1,1 0-1,0 0 0,0 0 0,-1-1 1,1 3-1,5 5-50,0 1 0,-1 0 0,8 18 0,-4-8 13,5 4 51,-7-10 11,0 1-1,2-1 0,0 1 1,0-2-1,2 1 0,-1-1 1,14 11-1,-21-21-12,-1 0 0,0-1 0,0 1 1,1-1-1,-1 1 0,1-1 0,-1 0 0,1 0 0,0 0 0,-1-1 0,1 1 0,0-1 1,0 1-1,-1-1 0,1 0 0,0 0 0,0 0 0,0 0 0,-1-1 0,1 1 1,0-1-1,0 1 0,-1-1 0,1 0 0,-1 0 0,1-1 0,-1 1 0,1 0 0,-1-1 1,1 1-1,-1-1 0,0 0 0,0 0 0,0 0 0,0 0 0,0 0 0,2-4 1,6-9 64,0 0 0,-1 0 0,0-1-1,10-28 1,-9 20-52,-7 16-19,-2 5-27,0-1 0,1 1 0,-1-1 0,1 1 0,0 0 0,0 0 0,0 0 0,0 0 0,0 0 0,1 0 0,-1 0 0,7-4 0,-8 7-3,1 1-1,-1 0 1,1-1 0,-1 1 0,0 0-1,1 0 1,-1 0 0,0 0 0,0 0 0,1 0-1,-1 0 1,0 1 0,0-1 0,0 0-1,0 1 1,-1-1 0,1 0 0,0 1 0,0 2-1,3 3-6,11 15 38,1-1 0,1-1-1,1 0 1,1 0-1,35 28 1,-39-37-821,1-1 1,31 15-1,-2-8-3145</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1.401"/>
    </inkml:context>
    <inkml:brush xml:id="br0">
      <inkml:brushProperty name="width" value="0.05" units="cm"/>
      <inkml:brushProperty name="height" value="0.05" units="cm"/>
      <inkml:brushProperty name="color" value="#E71224"/>
    </inkml:brush>
  </inkml:definitions>
  <inkml:trace contextRef="#ctx0" brushRef="#br0">260 559 3913,'0'0'4595,"-18"-4"-3202,-61-10-436,74 13-900,-1 0-1,1 1 0,0 0 0,0 0 0,0 0 1,0 1-1,0 0 0,0 0 0,0 0 0,0 0 1,0 1-1,0 0 0,0 0 0,1 0 1,-1 1-1,1-1 0,-1 1 0,1 0 0,0 1 1,0-1-1,1 1 0,-1-1 0,1 1 0,0 0 1,-1 0-1,2 1 0,-1-1 0,0 1 1,-2 6-1,-1 4-37,1 0 0,0-1 0,1 1 1,0 1-1,2-1 0,-1 1 0,1 26 1,2-41-51,0 1 0,0-1 0,0 0 0,0 0 1,0 1-1,0-1 0,0 0 0,1 1 0,-1-1 1,0 0-1,1 0 0,-1 0 0,1 1 0,-1-1 0,1 0 1,0 0-1,0 0 0,-1 0 0,1 0 0,0 0 1,0 0-1,0 0 0,0 0 0,0 0 0,0-1 0,0 1 1,0 0-1,0-1 0,1 1 0,-1-1 0,0 1 1,0-1-1,0 0 0,1 1 0,-1-1 0,0 0 0,1 0 1,-1 0-1,0 0 0,0 0 0,1 0 0,-1 0 1,0 0-1,1 0 0,-1-1 0,0 1 0,0-1 0,1 1 1,-1-1-1,0 1 0,2-2 0,3-1-15,1 1 0,0-2-1,-1 1 1,0-1 0,0 0-1,0 0 1,0 0 0,6-8 0,10-15 167,-2 0 0,-1-3 0,-1 0 0,-2 0 0,-1-2 1,15-42-1,-20 39 77,-1 0 1,-1-1-1,-2-1 1,-2 1-1,-1-1 0,-2 0 1,-2 0-1,-1 0 1,-13-69-1,15 104-126,-1-3 257,0 0 0,0 0 0,0 1 0,-1-1 0,1 0 1,-1 1-1,0-1 0,-1 1 0,1 0 0,-1-1 0,0 1 0,-5-6 0,7 10 34,1 2-293,17 372-24,9-90-289,-21-164-2414,-5-33-2406</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2.688"/>
    </inkml:context>
    <inkml:brush xml:id="br0">
      <inkml:brushProperty name="width" value="0.05" units="cm"/>
      <inkml:brushProperty name="height" value="0.05" units="cm"/>
      <inkml:brushProperty name="color" value="#E71224"/>
    </inkml:brush>
  </inkml:definitions>
  <inkml:trace contextRef="#ctx0" brushRef="#br0">116 28 8130,'0'0'7359,"-11"-6"-6774,-35-15-205,45 21-378,0 0-1,-1 0 1,1 0-1,0 0 1,-1 0-1,1 1 1,0-1-1,-1 0 1,1 1-1,0-1 1,0 1-1,-1 0 1,1-1 0,0 1-1,0 0 1,0 0-1,0 0 1,0 0-1,0-1 1,0 2-1,0-1 1,0 0-1,0 0 1,1 0-1,-1 0 1,0 0-1,1 1 1,-1-1-1,1 0 1,-1 0-1,1 1 1,0-1-1,0 0 1,-1 1 0,1-1-1,0 2 1,-2 4-5,-3 9-17,0 0 1,1 0 0,0 1 0,2 0 0,0 0 0,1 0 0,0 0-1,1 0 1,1 0 0,1 0 0,1-1 0,0 1 0,7 20 0,-7-27 22,1-1 0,0 0 0,0 0 0,1 0 0,0-1 0,1 1 0,-1-1 0,2-1 0,-1 1 0,1-1 0,0 0 0,1-1 0,0 1 0,0-2 0,0 1 0,1-1 0,-1 0 1,1-1-1,1 0 0,-1 0 0,0-1 0,1 0 0,17 2 0,-7-2-149,0-1 1,0-2-1,0 0 1,0 0-1,0-2 1,0-1-1,0 0 1,0-2-1,33-12 1,-39 12-74,0-1-1,0 0 1,-1-1 0,0-1 0,-1 0 0,1-1 0,-2-1 0,1 1 0,-1-2 0,-1 1 0,0-2 0,0 1 0,13-22 0,-22 30 250,1 1 0,-1-1 1,1 0-1,-1 1 0,0-1 1,0-1-1,0 1 0,0 0 1,-1 0-1,1 0 0,-1 1 0,0-1 1,1 0-1,-1 0 0,-1 0 1,1 0-1,-1-5 0,0 6 56,0 1 0,0-1 0,0 1 0,0-1-1,0 1 1,-1 0 0,1 0 0,0-1 0,-1 1-1,1 0 1,0 0 0,-1 0 0,0 0 0,1 0-1,-1 1 1,1-1 0,-1 0 0,0 1-1,0-1 1,1 1 0,-1 0 0,0-1 0,0 1-1,0 0 1,1 0 0,-5 1 0,3-1-74,-1 1 0,1 0 0,-1 0 0,1 0 1,-1 0-1,1 0 0,-1 1 0,1-1 0,0 1 0,0 0 0,0 0 1,0 0-1,0 1 0,1-1 0,-1 1 0,0 0 0,1-1 0,0 1 1,0 0-1,0 0 0,0 0 0,0 1 0,1-1 0,-1 0 0,1 1 1,0-1-1,0 2 0,-1 4 0,-1 3-37,1 0 0,0 0 0,0 0 0,1 0 0,1 0 0,0 0 0,3 20 0,-1-26 19,0 0 0,1 0-1,-1 0 1,1 0 0,1-1 0,-1 0-1,1 1 1,-1-1 0,1-1-1,1 1 1,-1-1 0,1 1 0,0-1-1,0 0 1,0-1 0,0 1 0,1-1-1,-1 0 1,1-1 0,7 4-1,5 1 34,0-1 0,0-1 0,1 0 1,0-1-1,28 2 0,-45-6-10,1 0 0,-1 0 0,1 0 1,-1 0-1,1 0 0,-1 0 0,1-1 1,-1 1-1,1-1 0,3-1 1,-5 1-6,-1 1 1,1 0-1,-1-1 1,1 1-1,-1 0 1,0-1 0,1 1-1,-1-1 1,1 1-1,-1-1 1,0 1-1,0-1 1,1 1-1,-1-1 1,0 1 0,0-1-1,1 1 1,-1-1-1,0 1 1,0-1-1,0 0 1,0 1 0,0-1-1,0 1 1,0-1-1,0 1 1,0-1-1,0 0 1,-3-5 6,1 0 0,-1 1 1,0-1-1,0 1 0,0 0 0,-1 0 0,-4-5 1,1 1-28,-8-10 39,1 0 0,1 0 0,1-1 0,-17-36 0,27 51-36,0 0 1,1 0-1,-1 0 0,1 0 1,0-1-1,0 1 0,0-1 0,1 1 1,0-1-1,0 0 0,0 1 1,1-1-1,0 1 0,0 0 0,0-1 1,1 1-1,-1 0 0,1 0 1,1 0-1,-1 0 0,1 0 1,-1 1-1,1-1 0,1 1 0,-1 0 1,6-6-1,1 1-22,0-1-1,1 1 1,0 1-1,1 0 1,0 1 0,15-8-1,-21 12 24,1 1 0,-1-1 0,1 1 0,0 0 0,0 1 0,0-1 0,0 1 0,0 1-1,1-1 1,-1 1 0,0 1 0,0-1 0,14 4 0,-17-2-9,1-1 0,-1 2 0,0-1 0,0 0-1,0 1 1,-1 0 0,1-1 0,-1 1 0,1 1 0,-1-1 0,0 1 0,0-1 0,-1 1-1,1 0 1,-1 0 0,1 0 0,1 6 0,5 11-34,-1 0 0,6 29-1,-8-28 19,6 23 61,-4-10 66,22 52-1,-30-86-96,1-1-1,-1 1 1,0-1-1,1 0 1,-1 0-1,0 1 1,1-1-1,-1 0 0,0 0 1,1 1-1,-1-1 1,0 0-1,1 0 1,-1 0-1,1 0 1,-1 1-1,1-1 1,-1 0-1,0 0 1,1 0-1,-1 0 1,1 0-1,-1 0 0,1 0 1,-1 0-1,0 0 1,1 0-1,-1-1 1,1 1-1,-1 0 1,0 0-1,1 0 1,-1 0-1,1-1 1,-1 1-1,0 0 0,1 0 1,-1-1-1,0 1 1,1 0-1,-1 0 1,0-1-1,0 1 1,1-1-1,-1 1 1,0 0-1,0-1 1,1 1-1,-1 0 1,0-1-1,14-19 90,104-212 385,-118 231-479,0 0-1,1 0 1,-1 1 0,0-1 0,1 0 0,-1 1 0,1-1 0,-1 1 0,1-1-1,-1 0 1,1 1 0,-1-1 0,1 1 0,0-1 0,-1 1 0,1-1-1,0 1 1,-1 0 0,1-1 0,0 1 0,-1 0 0,1 0 0,0-1 0,0 1-1,-1 0 1,1 0 0,0 0 0,0 0 0,0 0 0,-1 0 0,1 0-1,0 0 1,0 0 0,-1 0 0,1 1 0,0-1 0,0 0 0,-1 0-1,1 1 1,0-1 0,-1 1 0,1-1 0,0 0 0,-1 1 0,1-1 0,-1 1-1,1-1 1,0 2 0,27 37-28,-17-22 93,11 11-153,3 6 326,35 34 0,-48-57-619,-1-1-1,1 0 0,1-1 0,0-1 1,0 1-1,25 9 0,2-4-3957</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3.047"/>
    </inkml:context>
    <inkml:brush xml:id="br0">
      <inkml:brushProperty name="width" value="0.05" units="cm"/>
      <inkml:brushProperty name="height" value="0.05" units="cm"/>
      <inkml:brushProperty name="color" value="#E71224"/>
    </inkml:brush>
  </inkml:definitions>
  <inkml:trace contextRef="#ctx0" brushRef="#br0">1 153 6905,'0'0'3691,"1"-17"-1455,1-8-1594,8-65 1525,-1 70-792,-4 23-846,-1 15-318,7 294-124,-12-223-55,3 0 0,29 174-1,-24-233-1714,19 46-1,-15-46-1562,2 3-2222</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3.405"/>
    </inkml:context>
    <inkml:brush xml:id="br0">
      <inkml:brushProperty name="width" value="0.05" units="cm"/>
      <inkml:brushProperty name="height" value="0.05" units="cm"/>
      <inkml:brushProperty name="color" value="#E71224"/>
    </inkml:brush>
  </inkml:definitions>
  <inkml:trace contextRef="#ctx0" brushRef="#br0">0 233 10730,'0'0'4843,"25"-17"-4570,84-55-149,-101 67-118,0 1-1,0 1 0,0 0 1,0 0-1,1 0 1,-1 1-1,1 1 1,0-1-1,-1 1 1,1 1-1,0 0 1,0 0-1,0 0 1,-1 1-1,1 1 1,0-1-1,-1 1 0,1 1 1,11 4-1,-10-1-19,1 0 0,-1 1 0,0 0 0,-1 1-1,1 0 1,-2 0 0,1 1 0,-1 0-1,0 0 1,-1 1 0,0 0 0,-1 0 0,0 1-1,-1-1 1,7 20 0,0 1 11,-2 0 0,-1 0 1,-1 1-1,5 52 0,-4 56 368,-9-138 109,-1-19 1674,-5-12-2037,2-1 0,2 0-1,0 1 1,2-1 0,1 0-1,2 0 1,11-54 0,-8 60-148,1 1 1,1 0 0,1 0 0,1 1-1,0 0 1,2 1 0,1 0 0,1 1 0,0 0-1,21-20 1,-28 32-232,0 2 0,1-1 0,0 1 0,0 0 1,0 1-1,1-1 0,0 2 0,0-1 0,0 2 0,0-1 0,1 1 0,16-3 0,-11 4-525,0 0 0,1 2 1,-1-1-1,1 2 0,-1 0 0,0 1 0,21 6 0,22 8-2332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43:29.147"/>
    </inkml:context>
    <inkml:brush xml:id="br0">
      <inkml:brushProperty name="width" value="0.2" units="cm"/>
      <inkml:brushProperty name="height" value="0.2" units="cm"/>
      <inkml:brushProperty name="color" value="#008C3A"/>
    </inkml:brush>
  </inkml:definitions>
  <inkml:trace contextRef="#ctx0" brushRef="#br0">52 0 16,'0'0'19,"0"0"77,0 0 174,0 0 105,0 0-113,0 0-76,0 0-24,0 0-58,0 0-24,0 0-55,0 0-12,0 0-17,0 0 43,0 0 16,0 0-22,0 30-49,-5 846 68,1-789 1,-11 74-53,6-74 150,-1 76-150,6-153 71,4-10-77,0 0 1,0 0-1,0 0 1,0 0-1,0 0 1,0-2-1,0 2 1,0 0-1,0 0 1,0 0-1,0 0 1,0 0-1,0 0 1,0 0-1,0-2 1,0 2-1,0 0 1,0 0-1,0 0 0,0 0 1,0 0-1,0 0 1,0 0-1,0 0 1,0-1-1,0 1 1,0 0-1,0 0 1,0 0-1,0 0 1,0 0-1,0 0 1,0 0-1,-1 0 1,1 0-1,0 0 1,0-2-1,0 2 1,0 0-1,0 0 1,0 0-1,0 0 1,0 0-1,-2 0 1,2 0-1,0 0 1,0 0-1,0 0 1,0 0-1,0 0 1,0 0-1,0 0 0,-1 0 1,1 0-1,0 0 1,0 0-1,0 0 1,0 0-1,0 0 1,0 0-1,0 0 6,0-31-245,0-6-334</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4.046"/>
    </inkml:context>
    <inkml:brush xml:id="br0">
      <inkml:brushProperty name="width" value="0.05" units="cm"/>
      <inkml:brushProperty name="height" value="0.05" units="cm"/>
      <inkml:brushProperty name="color" value="#E71224"/>
    </inkml:brush>
  </inkml:definitions>
  <inkml:trace contextRef="#ctx0" brushRef="#br0">266 817 2537,'0'0'12409,"-4"-4"-11385,3 2-981,-1 0 0,0 0 0,1 0 0,-1 0 0,0 1 0,0-1 0,0 1 0,0 0 0,0-1 0,0 1 1,0 0-1,-1 0 0,1 0 0,0 1 0,0-1 0,-1 0 0,1 1 0,-1 0 0,1-1 0,0 1 0,-1 0 0,1 0 0,-1 0 0,1 1 0,-1-1 0,1 1 0,0-1 0,-1 1 0,1 0 0,0 0 0,0 0 0,-1 0 0,1 0 0,0 0 0,0 1 1,0-1-1,0 1 0,1-1 0,-1 1 0,0 0 0,1 0 0,-1-1 0,-1 5 0,-6 7-66,1 0 0,0 1-1,1 1 1,1-1 0,0 1 0,1 0 0,0 0 0,2 0-1,0 1 1,0-1 0,1 1 0,1 0 0,2 29 0,-1-43 16,0 0 1,0-1-1,0 1 1,0 0-1,0-1 1,0 1-1,1 0 1,-1-1 0,1 1-1,-1 0 1,1-1-1,-1 1 1,1-1-1,0 1 1,0-1-1,0 1 1,0-1-1,0 0 1,0 1-1,0-1 1,0 0-1,1 0 1,-1 0 0,0 0-1,1 0 1,-1 0-1,1 0 1,-1 0-1,1-1 1,-1 1-1,1 0 1,0-1-1,-1 1 1,1-1-1,0 0 1,-1 0-1,1 0 1,0 1-1,-1-1 1,1-1 0,0 1-1,0 0 1,1-1-1,2 0-2,-1 0 0,1-1 0,-1 0 0,1 0 0,-1 0-1,0 0 1,0-1 0,0 1 0,0-1 0,0 0 0,-1 0 0,1-1 0,-1 1-1,4-6 1,-1 0 17,-1 1 1,0-1-1,-1-1 0,0 1 0,-1 0 0,0-1 1,0 0-1,-1 0 0,0 0 0,-1 0 0,0 0 0,-1 0 1,0 0-1,0 0 0,-1 0 0,0 0 0,-1 0 0,-3-11 1,3 15-27,0-1 1,-1 1 0,0 0 0,0 0 0,0 0 0,-1 0-1,0 1 1,0-1 0,0 1 0,-1 0 0,0 0 0,0 0-1,0 1 1,0 0 0,-1 0 0,1 0 0,-1 1 0,0-1-1,0 1 1,-1 1 0,1-1 0,-1 1 0,1 0 0,-1 1-1,0 0 1,1 0 0,-9 0 0,2 0-52,-34-1-42,45 2 107,-1-1 0,1 1 0,0 1 0,0-1 0,0 0 0,0 0-1,0 1 1,0-1 0,0 1 0,0 0 0,0 0 0,0 0 0,0 0 0,0 0 0,-3 2 0,5-3-4,-1 1 1,1-1-1,0 1 1,0-1-1,-1 0 1,1 1-1,0-1 0,0 1 1,0-1-1,-1 1 1,1-1-1,0 1 1,0-1-1,0 1 1,0-1-1,0 1 1,0-1-1,0 1 1,0-1-1,0 1 1,0-1-1,0 1 1,0-1-1,1 1 1,-1-1-1,0 1 1,0-1-1,0 1 1,1-1-1,-1 0 1,0 1-1,0-1 1,1 1-1,-1-1 1,0 0-1,1 1 1,-1-1-1,1 0 1,-1 1-1,0-1 1,1 0-1,-1 0 1,1 1-1,-1-1 1,1 0-1,-1 0 1,1 0-1,-1 0 1,1 0-1,-1 0 1,1 0-1,-1 0 1,2 0-1,32 4-302,-30-4 315,10 1 0,32 2 109,77-6-1,-108 1-108,0 0 0,0-1 0,0-1 0,-1 0 0,0-1-1,0 0 1,0-1 0,0-1 0,15-11 0,7-8 192,-2-2 0,-2-2 0,0-1 0,-2-1 0,-1-2 0,-2-1 0,-1-1 0,36-68-1,-50 79-177,-1 1-1,0-2 0,-2 1 0,-1-1 0,-2-1 0,0 1 0,-2-1 0,0 0 1,-2-1-1,-1 1 0,-4-31 0,3 57-2,0 0 0,-1 0 0,0 0-1,1 0 1,-1-1 0,0 1 0,1 0 0,-1 1 0,0-1 0,0 0 0,0 0 0,0 0-1,0 0 1,0 1 0,0-1 0,0 0 0,0 1 0,0-1 0,0 1 0,-1-1 0,1 1-1,0 0 1,0-1 0,0 1 0,-1 0 0,1 0 0,0 0 0,0 0 0,-3 0 0,0 0 30,0 0 1,0 0-1,0 1 1,0-1 0,-1 1-1,1 0 1,0 0-1,-6 3 1,3 0-53,1 1 0,0 0 0,0 0 0,0 1 0,1 0 0,-1 0 0,1 0 0,1 1 0,-1 0 0,1-1 0,1 1 0,-1 1 0,1-1 0,0 1 0,-2 9 0,-3 10-39,2 1 0,0 0 0,-1 31 0,2-12 48,3 0 0,1 0 0,3 0 0,1 0 0,3 0-1,2-1 1,1 0 0,3 0 0,2-1 0,34 76 0,24 45-953,-40-92-3193</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5.086"/>
    </inkml:context>
    <inkml:brush xml:id="br0">
      <inkml:brushProperty name="width" value="0.05" units="cm"/>
      <inkml:brushProperty name="height" value="0.05" units="cm"/>
      <inkml:brushProperty name="color" value="#E71224"/>
    </inkml:brush>
  </inkml:definitions>
  <inkml:trace contextRef="#ctx0" brushRef="#br0">0 928 9394,'0'0'4361,"2"-18"-3514,-2 7-756,1 2-45,-1 0 0,1 0-1,0 0 1,1 0 0,0 0-1,1 0 1,0 1 0,0-1-1,0 1 1,1 0 0,1 0 0,6-10-1,42-45 25,88-84-1,-81 89 0,70-88 1,-95 100 450,-1-2 1,-2-2 0,44-93 0,-74 140-446,0-1 0,-1 1 0,0 0 1,0-1-1,0 0 0,0 1 0,0-1 0,-1 0 1,1 1-1,-1-1 0,0 0 0,0 1 1,-1-6-1,0 7-52,0 1 0,0-1 1,0 1-1,0 0 0,0-1 1,0 1-1,0 0 0,-1 0 1,1 0-1,0 0 0,-1 0 0,1 0 1,-1 0-1,1 1 0,0-1 1,-1 0-1,0 1 0,1-1 1,-1 1-1,1 0 0,-1-1 1,0 1-1,1 0 0,-1 0 1,0 0-1,1 0 0,-4 1 0,-6 0-18,1 0 0,-1 1-1,1 1 1,-1-1 0,1 2-1,0 0 1,0 0 0,1 0-1,-1 1 1,1 1-1,0 0 1,0 0 0,1 0-1,-1 1 1,2 1 0,-1-1-1,1 1 1,0 0-1,1 1 1,-9 13 0,10-15-16,1 1 0,0-1 0,0 0 0,0 1 1,1 0-1,0 0 0,1 0 0,-1 0 0,2 0 1,-1 0-1,1 1 0,0-1 0,1 2 0,0-2 1,0 1-1,1-1 0,0 0 0,1 1 0,0-1 0,0 0 1,0 0-1,1 0 0,0 0 0,1-1 0,0 1 1,6 8-1,7 3-19,2 0 0,1-1 0,0 0 0,1-2 0,1-1-1,25 14 1,-22-14 60,-1 1-1,-1 1 1,0 1-1,-1 0 1,20 23-1,-39-37-32,1 0 0,-1 0-1,0 0 1,0 1 0,0-1-1,-1 1 1,1 0-1,-1-1 1,0 1 0,-1 0-1,1 0 1,-1 1 0,0-1-1,0 0 1,-1 0-1,1 0 1,-1 1 0,0 0-1,-1-1 1,1 1 0,-1-1-1,0 0 1,0 0-1,-1 0 1,0 0 0,0 0-1,0 0 1,0 0 0,-1-1-1,1 1 1,-1-1-1,0 0 1,-7 7 0,1-2 6,0 0 0,-1-1 0,0 0 0,0-1 0,-1 0 0,0 0 0,0-1 0,0-1 0,-1 0 0,0-1 0,0 0-1,0 0 1,-1-2 0,1 1 0,-1-1 0,-16-1 0,28-1-4,-1 0-1,1 0 1,0 0-1,-1-1 1,1 1-1,0-1 0,-1 1 1,1-1-1,0 1 1,0-1-1,0 0 1,-1 1-1,1-1 1,0 0-1,0 0 0,0 0 1,0 0-1,1 0 1,-1 0-1,0 0 1,0 0-1,0-1 1,1 1-1,-1 0 0,1 0 1,-1-1-1,1 1 1,-1 0-1,1 0 1,0-1-1,0 1 0,0-1 1,0 1-1,0 0 1,0-1-1,0-1 1,0-1-69,0-1 0,1 0 0,0 0 0,-1 1 0,2-1 0,-1 0 0,0 1 0,1-1 0,4-8 0,7-3-281,1 0 0,0 1 0,1 0 0,1 1 0,0-1 0,33-19 0,-27 19-159,32-23-1136,65-34 1,-95 59 1544,1 2 0,0 0 0,0 2 0,1 0 0,41-7 0,-61 15 133,-1 0 0,0 1 0,1-1 0,-1 1 0,1 0 0,-1 0 1,1 1-1,-1 0 0,1 0 0,-1 0 0,0 0 0,0 1 0,0 0 0,0 0 0,6 4 0,-6-3 20,-1 1 0,-1 0-1,1 0 1,0 0-1,-1 0 1,0 0 0,0 1-1,0-1 1,-1 1-1,1 0 1,-1 0-1,0 0 1,-1 0 0,1 0-1,1 10 1,1 17 161,0 0 0,-3 0 1,-1 36-1,-1-25-1002,1-21-3404</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5.479"/>
    </inkml:context>
    <inkml:brush xml:id="br0">
      <inkml:brushProperty name="width" value="0.05" units="cm"/>
      <inkml:brushProperty name="height" value="0.05" units="cm"/>
      <inkml:brushProperty name="color" value="#E71224"/>
    </inkml:brush>
  </inkml:definitions>
  <inkml:trace contextRef="#ctx0" brushRef="#br0">1 1 12899,'0'0'4905</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6.778"/>
    </inkml:context>
    <inkml:brush xml:id="br0">
      <inkml:brushProperty name="width" value="0.05" units="cm"/>
      <inkml:brushProperty name="height" value="0.05" units="cm"/>
      <inkml:brushProperty name="color" value="#E71224"/>
    </inkml:brush>
  </inkml:definitions>
  <inkml:trace contextRef="#ctx0" brushRef="#br0">429 817 9282,'0'0'6429,"-14"-7"-5866,4 2-450,6 2-100,0 0 0,-1 1 0,1 0 0,-1 0 0,0 0 0,0 0 0,0 1 0,0 0 0,0 0 0,0 0-1,0 0 1,0 1 0,0 0 0,0 0 0,0 1 0,0-1 0,0 1 0,-8 2 0,-40 18-54,2 2 0,0 3 0,-49 33 0,99-59-2,1 0-1,-1 1 1,1-1 0,-1 0 0,0 0 0,1 0-1,-1 1 1,1-1 0,-1 0 0,1 1-1,-1-1 1,1 0 0,-1 1 0,1-1 0,-1 1-1,1-1 1,0 1 0,-1-1 0,1 1 0,0-1-1,-1 1 1,1-1 0,0 1 0,0-1-1,-1 1 1,1-1 0,0 1 0,0 0 0,0-1-1,0 1 1,0-1 0,0 2 0,21 1-336,44-13 461,-62 10-157,8-3 70,0 1 0,1 1 0,-1 0 0,0 0 0,0 1 0,1 1 0,18 3 0,-25-3 6,1 1 0,-1 0 0,0 1 0,1-1 0,-1 1 0,0 0 0,-1 0 0,1 1 0,-1-1 0,1 1 0,-1 0 0,0 0-1,0 1 1,-1-1 0,1 1 0,4 8 0,7 15-29,-2 0-1,-1 0 1,-1 1 0,-1 1-1,-2 0 1,-1 0 0,6 60-1,-9-23 84,-2-1 1,-11 107-1,5-135 104,-3 0-1,-1-1 1,-1 1 0,-28 67-1,31-89-95,-1-1-1,-1 1 0,0-1 0,-1-1 0,-1 0 1,0 0-1,-1-1 0,0 0 0,-1-1 0,-1 0 1,0-1-1,0 0 0,-19 10 0,29-19-11,0 0 0,-1 0 0,1-1 0,-1 0 0,1 1 0,-1-1-1,1 0 1,-1-1 0,0 1 0,0-1 0,1 1 0,-1-1 0,0 0 0,0-1 0,0 1 0,1-1-1,-1 1 1,0-1 0,1 0 0,-6-2 0,4 0 4,1 0 0,-1 0 0,1-1 0,0 1 0,0-1 0,0 0 0,1 0 0,-1 0 0,1-1 0,0 1 0,0-1 0,-4-8 0,-1-6 50,1 0 0,1-1 1,0 0-1,2 0 0,0 0 0,-1-31 1,3 8-107,3 1 1,1 1 0,3-1-1,1 0 1,1 1 0,3 0-1,1 0 1,21-48 0,-10 41-332,1 1 1,2 0-1,2 2 1,2 2-1,2 0 1,47-49 0,-60 74 230,1 0 0,0 2 1,1 0-1,0 1 0,26-14 1,-37 24 89,1-1 0,1 2 1,-1-1-1,1 1 1,-1 1-1,1 0 0,0 0 1,0 1-1,1 1 1,-1 0-1,0 0 1,0 1-1,14 1 0,-21 0 1,-1 0 1,0 0-1,0 0 0,0 0 0,0 1 0,0-1 0,0 1 0,0 0 1,-1 0-1,1 0 0,-1 0 0,1 0 0,-1 0 0,0 1 0,1-1 0,2 6 1,24 50-82,-13-22 103,-14-31-7,4 4 6,0 1 0,-1 0 0,0 0 0,-1 0 0,0 1 0,-1 0 0,0 0 0,3 17 0,-3-24 65,6-11 79,4-7 75,7-32-21,-17 36-185,0 1-1,1 0 1,0 0 0,0 0 0,1 1 0,1-1 0,-1 1 0,1 0 0,0 1 0,12-12 0,-16 18-11,-1 1-1,0-1 1,1 1-1,-1-1 1,1 1-1,-1 0 1,1-1-1,0 1 1,-1 0-1,1 0 1,-1 0-1,1 0 1,-1 0-1,1 1 1,-1-1-1,1 0 1,-1 1-1,1-1 1,-1 1-1,1 0 1,1 0-1,35 23-96,-17-10 45,0-4-115,-1-1 0,0-1 0,2-1 0,-1-1 0,43 7 0,-18-8-1365,86-2 1,-127-3 1507,0 0 0,-1 0 0,1 0-1,-1-1 1,1 0 0,-1 0 0,1 0-1,-1 0 1,0-1 0,0 0 0,1 0 0,-1 0-1,0 0 1,-1-1 0,7-4 0,-7 4 117,-1-1 1,1 1 0,-1-1 0,0 0-1,0 0 1,0 0 0,0 0 0,-1 0-1,0 0 1,0 0 0,0-1 0,0 1-1,-1 0 1,1-1 0,-1 1 0,-1-6-1,2-4 374,-1 3-265,0 0 0,0 1 0,-1-1 0,0 0 0,-4-12 0,5 21-187,-1 0-1,0 0 1,0 0 0,0 0 0,0 0 0,0 0 0,0 0 0,0 0-1,0 1 1,-1-1 0,1 0 0,-1 1 0,1-1 0,-1 1 0,0-1-1,1 1 1,-1 0 0,0 0 0,0 0 0,0 0 0,0 0 0,0 0-1,0 1 1,0-1 0,0 0 0,0 1 0,-1 0 0,1-1 0,0 1-1,0 0 1,0 0 0,-3 1 0,2 0-32,0 0 1,0 0-1,0 0 1,1 0-1,-1 1 1,0-1-1,1 1 1,-1 0-1,1 0 1,-1 0-1,1 0 1,0 0-1,0 0 1,0 1-1,0-1 1,0 1-1,0-1 1,1 1-1,-1 0 1,1 0-1,-1 3 1,-2 1-10,1 1 1,0 0-1,1-1 1,0 1-1,0 0 1,1 0-1,-1 10 1,2-16-162,0 0 0,-1 0 0,2 0 1,-1 0-1,0 0 0,0 0 1,1-1-1,-1 1 0,0 0 1,1 0-1,0 0 0,0-1 0,-1 1 1,1 0-1,0-1 0,0 1 1,0-1-1,1 1 0,-1-1 1,0 1-1,0-1 0,3 2 0,-2-2-49,1 0-1,-1-1 1,0 1 0,1-1-1,-1 1 1,1-1-1,-1 0 1,0 0-1,1 0 1,-1 0-1,1 0 1,-1 0-1,1-1 1,-1 1-1,0-1 1,1 0-1,3-2 1,13-8 3146,-19 19-826,0 3-2200,0-7 96,0 1 0,0-1 0,1 0-1,-1 0 1,1 0 0,0 0 0,0 0 0,1 0 0,-1 0 0,1 0-1,0 0 1,0-1 0,0 1 0,0-1 0,0 1 0,1-1 0,0 0-1,0 0 1,0 0 0,0 0 0,0-1 0,0 1 0,1-1 0,-1 0 0,1 0-1,0 0 1,4 2 0,-1-2-69,-1 0 0,1-1-1,-1 0 1,1 0 0,-1 0 0,1-1-1,-1 0 1,1 0 0,0-1-1,-1 0 1,1 0 0,-1 0 0,1-1-1,-1 0 1,0 0 0,12-6 0,9-9 31,-1-1 0,0-1 0,-1-1 0,-1-1 0,-2-1 0,0-1 0,-1-1 0,-1-1 0,32-54 0,-16 16 471,-3 0 0,-4-2 0,29-88 1,-42 103-15,12-63 1,-24 91-248,-1-1 0,-1 0-1,-1 1 1,-1-1 0,-4-33-1,2 47-8,-1 0 0,0 0 0,0 0 0,0 0 0,-1 1 0,-1-1 0,1 1 0,-1 0 0,-1 0 0,1 1 0,-13-13 0,16 18-128,0 0 1,0 0-1,0 0 0,-1 0 1,1 0-1,0 0 1,-1 1-1,1-1 0,-1 1 1,1 0-1,-1 0 0,0 0 1,0 0-1,1 0 1,-1 0-1,0 1 0,0 0 1,0-1-1,0 1 0,0 0 1,0 0-1,0 1 1,1-1-1,-1 1 0,0-1 1,0 1-1,0 0 0,1 0 1,-1 0-1,0 0 0,1 0 1,-1 1-1,1 0 1,-1-1-1,1 1 0,0 0 1,0 0-1,0 0 0,0 0 1,0 0-1,-2 4 1,-7 9-53,0 1 1,2 0-1,0 1 1,0 0-1,2 0 0,0 1 1,1 0-1,1 0 1,1 0-1,-3 24 1,0 25-55,2 99-1,5-145 80,1 34 8,2-1 1,15 84 0,-11-103 5,2-2 1,1-1 0,1 1 0,2-2 0,24 43 0,-2-14-1151,-8-9-3019</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7.807"/>
    </inkml:context>
    <inkml:brush xml:id="br0">
      <inkml:brushProperty name="width" value="0.05" units="cm"/>
      <inkml:brushProperty name="height" value="0.05" units="cm"/>
      <inkml:brushProperty name="color" value="#E71224"/>
    </inkml:brush>
  </inkml:definitions>
  <inkml:trace contextRef="#ctx0" brushRef="#br0">1 913 12171,'0'0'5554,"11"-21"-5340,174-289-185,-158 254 4,-2 0 0,-3-2 0,-3 0 0,-2-2 0,-2 0 0,-3-1 0,5-86 0,-16 124 201,-1 21-167,-1 5-28,-5 35-92,4-19-27,-9 100 148,4 145 1,7-249-73,0 12-4,2-1 0,0 1 0,2-1 0,1 0 0,10 32 0,-12-49-31,0 0-1,0-1 0,1 1 0,0 0 0,0 0 1,1-1-1,0 0 0,1-1 0,0 1 0,0-1 1,1 0-1,-1-1 0,1 1 0,1-2 0,-1 1 0,1-1 1,17 9-1,-18-11-255,1-1 1,0 1-1,-1-2 1,1 1 0,0-1-1,0 0 1,0-1-1,0 0 1,0 0-1,0 0 1,0-1-1,0-1 1,-1 1-1,1-1 1,0-1 0,13-5-1,-16 6 209,0-1 0,-1 0 0,1 0 0,-1 0 0,1 0 0,-1-1 0,0 0 0,0 0 0,-1 0 0,1 0 0,-1 0 1,0-1-1,0 0 0,0 0 0,-1 1 0,0-1 0,0-1 0,0 1 0,0 0 0,-1 0 0,0-1 0,0 1 0,0-2 0,-1-7 0,0 4 159,1-15 694,-1 24-665,0 1 0,0-1 0,0 1 0,0-1 0,0 1 0,0-1 0,0 1 0,-1-1 0,1 1 0,0-1 0,0 1 0,0 0 0,0-1 0,-1 1 0,1-1 0,0 1 0,0-1 0,-1 1 0,1 0 0,0-1 0,-1 1 0,1 0 0,-1-1 0,1 1 0,0 0 0,-1-1 0,1 1 0,-1 0 0,1 0 0,-1 0 0,1-1 0,-1 1 0,-1 4-18,1 1 0,-1-1 1,1 0-1,0 1 0,0-1 0,1 1 0,-1-1 0,1 1 0,0 5 0,0-5-77,-1 12-11,0-1-1,1 0 0,1 1 1,1-1-1,0 0 1,5 17-1,-6-29 8,1 1-1,0 0 1,0 0 0,0-1 0,0 1-1,1-1 1,0 0 0,0 0 0,0 0-1,0 0 1,1 0 0,0 0 0,-1-1-1,1 0 1,0 0 0,1 0 0,-1 0-1,0-1 1,1 0 0,0 0-1,-1 0 1,1 0 0,8 1 0,-7-1 30,-1-1-1,1 0 1,-1 0 0,1 0 0,-1-1 0,1 0 0,-1 0 0,1-1 0,0 1 0,-1-1 0,1 0-1,-1-1 1,0 1 0,1-1 0,4-3 0,-7 3-33,-1 0 0,0 0 1,0 0-1,0 0 0,0-1 0,0 1 0,0-1 1,0 1-1,-1-1 0,1 0 0,-1 0 0,0 0 1,0 0-1,0 0 0,0 0 0,-1 0 0,1 0 1,-1 0-1,1 0 0,-1 0 0,0 0 0,-1 0 1,1-1-1,0 1 0,-1 0 0,0 0 0,1 0 1,-3-4-1,0-2-111,-1 1-1,1 0 1,-1 1 0,-1-1-1,1 1 1,-1 0 0,-1 0 0,1 0-1,-1 0 1,-11-9 0,6 6-130,-48-48-2210,5 7-2184</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8.213"/>
    </inkml:context>
    <inkml:brush xml:id="br0">
      <inkml:brushProperty name="width" value="0.05" units="cm"/>
      <inkml:brushProperty name="height" value="0.05" units="cm"/>
      <inkml:brushProperty name="color" value="#E71224"/>
    </inkml:brush>
  </inkml:definitions>
  <inkml:trace contextRef="#ctx0" brushRef="#br0">0 105 9330,'0'0'7434,"136"-56"-7242,-13 37-144,4 1 176,-14 6-184,19 12 32,-49 0-144,-17 0-4545</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9.199"/>
    </inkml:context>
    <inkml:brush xml:id="br0">
      <inkml:brushProperty name="width" value="0.05" units="cm"/>
      <inkml:brushProperty name="height" value="0.05" units="cm"/>
      <inkml:brushProperty name="color" value="#E71224"/>
    </inkml:brush>
  </inkml:definitions>
  <inkml:trace contextRef="#ctx0" brushRef="#br0">115 1 9482,'0'0'6609,"-40"142"-6769,32-87 168,3 0 40,-3-1 32,-1-5-16,-9-2-64,5-11-4024,0-16-2626</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9.576"/>
    </inkml:context>
    <inkml:brush xml:id="br0">
      <inkml:brushProperty name="width" value="0.05" units="cm"/>
      <inkml:brushProperty name="height" value="0.05" units="cm"/>
      <inkml:brushProperty name="color" value="#E71224"/>
    </inkml:brush>
  </inkml:definitions>
  <inkml:trace contextRef="#ctx0" brushRef="#br0">103 138 5249,'0'0'5284,"-5"-20"-2849,-25-89 1093,30 108-3494,0 1 1,0 0 0,0-1 0,0 1-1,0 0 1,0 0 0,1-1 0,-1 1-1,0 0 1,0-1 0,0 1 0,0 0 0,0-1-1,0 1 1,0 0 0,1 0 0,-1-1-1,0 1 1,0 0 0,0 0 0,1 0-1,-1-1 1,0 1 0,0 0 0,1 0 0,-1 0-1,0-1 1,0 1 0,1 0 0,-1 0-1,0 0 1,1 0 0,-1 0 0,0 0-1,0 0 1,1 0 0,-1 0 0,0 0-1,1 0 1,-1 0 0,0 0 0,1 0 0,-1 0-1,0 0 1,1 0 0,-1 0 0,0 0-1,18 3-129,1 4 95,0 0 0,-1 1 0,0 1 0,26 16 0,67 53-90,-93-65 62,27 19-11,-2 3 0,65 66 1,-97-91 48,-1 2 0,0-1 0,-1 2-1,-1-1 1,1 1 0,-2 0 0,0 1 0,-1 0 0,0 0 0,-1 0 0,-1 1 0,0-1 0,-1 1 0,2 28 0,-5-36-2,-1 0 0,0 0 0,0 0 0,-1 0-1,0 0 1,0 0 0,0 0 0,-1-1 0,0 1 0,-1-1 0,1 0 0,-1 0 0,0 0 0,-1 0 0,1-1 0,-1 0 0,-1 1 0,1-2-1,0 1 1,-8 4 0,-11 6 32,0-1-1,0 0 1,-51 17-1,39-18 44,-1-2 0,0-2 0,-1-2-1,0-1 1,-1-2 0,-69-1 0,100-3-43,0 0 0,-1-1 1,1 0-1,0 0 0,0-1 0,-13-4 1,20 5-64,0 1 0,0-1 0,0 1 0,0-1 0,0 1 1,0-1-1,0 0 0,0 1 0,0-1 0,0 0 1,1 0-1,-1 0 0,0 0 0,0 0 0,1 0 1,-1 0-1,1 0 0,-1 0 0,1 0 0,-1 0 1,0-2-1,2 1-91,-1 1 1,0-1-1,1 0 1,-1 0-1,1 0 0,-1 1 1,1-1-1,0 0 1,0 0-1,0 1 1,0-1-1,0 1 1,0-1-1,0 1 0,0-1 1,1 1-1,-1 0 1,3-2-1,27-20-4826</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19.941"/>
    </inkml:context>
    <inkml:brush xml:id="br0">
      <inkml:brushProperty name="width" value="0.05" units="cm"/>
      <inkml:brushProperty name="height" value="0.05" units="cm"/>
      <inkml:brushProperty name="color" value="#E71224"/>
    </inkml:brush>
  </inkml:definitions>
  <inkml:trace contextRef="#ctx0" brushRef="#br0">84 0 9058,'0'0'3983,"-13"19"-3885,-37 65-29,46-75-34,1 0 0,0 0-1,0 0 1,1 1 0,0-1-1,0 1 1,1-1 0,1 1-1,0 0 1,0-1 0,1 1-1,0-1 1,3 13 0,-4-19-18,1 3 49,1 0 1,-1-1-1,1 1 0,0-1 1,0 1-1,1-1 0,0 1 1,0-1-1,0 0 1,0-1-1,1 1 0,0 0 1,0-1-1,0 0 0,0 0 1,1 0-1,0 0 0,-1-1 1,1 0-1,7 3 0,-4-2 31,1 0 0,0-1 0,0 0 0,0 0 0,1-1-1,-1-1 1,0 1 0,1-2 0,-1 1 0,1-1-1,16-2 1,-22 1-68,-1 1 0,1-1-1,0 0 1,-1 0 0,0 0-1,1-1 1,-1 1 0,0-1 0,0 0-1,1 0 1,-2 0 0,1 0 0,0-1-1,0 1 1,-1-1 0,1 1-1,-1-1 1,3-4 0,-2 2 75,0-1-1,0 0 1,-1 0 0,1 0-1,-2 0 1,1 0 0,0-1-1,-1 1 1,0-12 0,0 7 17,-1 0 1,-1-1-1,0 1 0,0 0 1,-1 0-1,0 0 1,-1 0-1,-1 0 0,0 0 1,0 1-1,-9-15 0,8 16-286,-2 0 0,1 1-1,-1 0 1,-1 1-1,0-1 1,0 2-1,-10-9 1,14 13-33,-1-1 0,1 1 1,0 0-1,-1 0 0,1 0 0,-1 0 0,0 1 1,1 0-1,-1 0 0,0 0 0,0 1 0,0 0 1,1-1-1,-1 2 0,0-1 0,0 0 1,-9 3-1,-9 9-5598</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20.288"/>
    </inkml:context>
    <inkml:brush xml:id="br0">
      <inkml:brushProperty name="width" value="0.05" units="cm"/>
      <inkml:brushProperty name="height" value="0.05" units="cm"/>
      <inkml:brushProperty name="color" value="#E71224"/>
    </inkml:brush>
  </inkml:definitions>
  <inkml:trace contextRef="#ctx0" brushRef="#br0">66 18 6753,'0'0'8412,"-5"22"-8335,1-8-76,-2 9 11,1 0 1,1 1-1,1-1 0,0 49 1,3-69 7,1 0 0,0 0 0,0 0 0,0 0 0,0 0 0,1 0 0,-1 0 1,1-1-1,-1 1 0,1 0 0,0-1 0,0 1 0,1-1 0,-1 0 0,0 0 1,1 0-1,-1 0 0,1 0 0,0 0 0,-1-1 0,1 1 0,0-1 0,0 0 0,0 1 1,0-1-1,0-1 0,0 1 0,0 0 0,1-1 0,-1 0 0,0 0 0,4 0 1,-1 1 64,0-1 0,0 0 1,0 0-1,1-1 0,-1 1 1,0-1-1,0-1 0,0 1 1,0-1-1,0 0 1,-1-1-1,1 1 0,-1-1 1,1 0-1,-1 0 0,5-5 1,-6 4-17,-1 1 1,0-1-1,0-1 1,-1 1-1,1 0 1,-1-1-1,0 1 1,0-1-1,-1 0 1,1 1-1,-1-1 1,0 0-1,0 0 1,-1 0-1,1 0 1,-1 0-1,0 0 1,-1 0-1,1 0 1,-1 0-1,0 0 1,0 1-1,0-1 1,-1 0-1,0 0 1,0 1-1,0-1 1,0 1-1,-1 0 1,1 0-1,-6-6 1,2 2-143,0 0 0,0 0 0,-1 1 0,0 0 1,0 0-1,-1 1 0,0 0 0,0 0 0,0 1 0,-1 0 1,0 0-1,0 1 0,0 0 0,0 1 0,-13-3 1,-13 3-1692,9 4-3044,4 1-3162</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15.290"/>
    </inkml:context>
    <inkml:brush xml:id="br0">
      <inkml:brushProperty name="width" value="0.2" units="cm"/>
      <inkml:brushProperty name="height" value="0.2" units="cm"/>
      <inkml:brushProperty name="color" value="#008C3A"/>
    </inkml:brush>
  </inkml:definitions>
  <inkml:trace contextRef="#ctx0" brushRef="#br0">32 1435 16,'0'0'336,"0"0"-221,0 0-27,0 0 82,0 0 31,-18-64 1055,11 7-1258,2 1 0,4-3-1,1 2 1,1 0 0,9-39 2,-3 21 9,-4 1-1,-1-2 1,-7-19-9,4-35-5,-1 64 15,4-1 0,2 1 0,3 0 0,4-6-10,-2-4 11,-5 61 4,-4 13-19,0 1-1,0-1 0,0 0 0,0 1 1,1-1-1,-1 1 0,0-1 1,2 0-1,-2 1 0,1 1 1,-1-2-1,2 1 0,-1-1 1,-1 1-1,2 1 0,-1-2 5,7-6-7,1 2-1,-1-1 0,2 3 1,-1-3-1,0 3 1,1-1-1,-1 2 0,3-2 8,87-22 20,-51 22-37,-2 1 0,1 2 0,1 2 0,-1 3 17,52 0-24,24 0-52,74 15 76,17 1 36,201-2-67,-146-3 54,-233-10-42,236 4 34,-252-8-43,14 3 35,-2 0 0,0 3 0,26 8-7,-38-7 12,-15-7-19,1 1 0,0 1 0,-1 1-1,1-1 1,0 1 0,-1 0 0,1 0 0,-2 0-1,2 0 1,-1 2 0,0-2 0,-1 2 0,0 0 0,0 0-1,1-1 1,2 7 7,0 2-8,0 1-1,-2 2 0,1-2 1,-2 1-1,0 0 0,2 6 9,5 26 2,-2 4-1,-1-2 0,-2 2 0,-3 7-1,1 208 37,-6-167 8,1-33 23,-9 40-68,3-40-7,3 42 7,4-88 6,-2 2-1,1 0 0,0-1 1,-4 1-1,3-1 0,-4 2-5,-4 45 94,-1 24-124,0-26 41,1 1 0,3-1 0,0 26-11,5 207 42,2-176-42,-4 701 68,1-789-69,0-2-1,-1 1 1,-9 32 1,2-14-37,8-38 40,1-1 1,-3 0-1,1-2 1,0 1 0,-2 1-1,1-2 1,-2 0-1,1 0 1,-1 0-1,-1 0 1,-4 4-4,-12 12 17,-1-1 0,-2 0 0,-11 4-17,19-14 10,-3-1 0,1-2 0,-1 0 0,-1-2 0,1 0 0,-2-2 0,0-1 0,-17 3-10,-39 5 110,1-3-1,-4-5-109,18-2 6,51-4 0,-51 7 12,-1-4 1,1-2-1,1-5 1,-62-7-19,-71-16 5,-100 21 85,156 6-59,116-5-16,0 0 0,-1-4-1,1 1 1,0-2 0,-12-6-15,22 6 17,-1 0 1,1 0 0,-1-1-1,2-2 1,0 0 0,0 0 0,0-2-1,1 0 1,-2-4-18,3 6 45,-85-102 37,76 83-40,1 0 0,2-3-1,0 2 1,-2-11-42,16 30 7,0-1 0,-1 1 0,3-3 0,-1 3 1,0-3-1,0-8-7,-10-50 33,9 51-29,0 0-1,1 0 1,0-1-1,2 1 1,1-17-4,0 9-37,-1 1 0,-5-26 37,3 24 12,0-2 0,3 0 0,0 1-1,3-7-11,0-40 78,-3-1262-134,8 1224 98,-8 85-1060,0 20 515</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20.657"/>
    </inkml:context>
    <inkml:brush xml:id="br0">
      <inkml:brushProperty name="width" value="0.05" units="cm"/>
      <inkml:brushProperty name="height" value="0.05" units="cm"/>
      <inkml:brushProperty name="color" value="#E71224"/>
    </inkml:brush>
  </inkml:definitions>
  <inkml:trace contextRef="#ctx0" brushRef="#br0">1 299 5497,'0'0'4656,"20"5"-4251,-5-2-325,-9-3-54,0 1 1,0 0-1,0 0 0,-1 0 1,1 1-1,0 0 1,-1 0-1,1 0 1,-1 1-1,1 0 1,-1 0-1,0 0 1,0 1-1,-1 0 0,1 0 1,-1 0-1,0 0 1,0 1-1,0-1 1,6 11-1,5 20 132,-1-1 0,-2 2-1,9 45 1,-12-11 7592,-2-152-5075,5 20-2586,23-67 0,-25 101-404,0 0-1,3 1 0,0 0 1,1 1-1,2 0 0,1 2 1,0-1-1,2 2 0,1 1 0,38-34 1,-8 11-4285</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21.586"/>
    </inkml:context>
    <inkml:brush xml:id="br0">
      <inkml:brushProperty name="width" value="0.05" units="cm"/>
      <inkml:brushProperty name="height" value="0.05" units="cm"/>
      <inkml:brushProperty name="color" value="#E71224"/>
    </inkml:brush>
  </inkml:definitions>
  <inkml:trace contextRef="#ctx0" brushRef="#br0">1 1266 11626,'0'0'4045,"21"-12"-3597,268-166-15,-230 140-378,110-68 196,219-181 0,-364 265-203,-1 0 0,-1-2 0,-1-1 0,-1 0 0,-1-2 1,-1 0-1,14-31 0,-22 38-60,-1-1 1,-1 0-1,-1 0 0,-1 1 1,-1-2-1,-1 0 1,-1 0-1,0 0 1,-2 0-1,-3-42 0,2 58 17,-1-1-1,0 1 1,-1-1 0,1 1-1,-1 0 1,0 0-1,-1 0 1,0 0-1,0 0 1,0 0-1,-1 1 1,1 0-1,-1-1 1,0 1-1,-1 1 1,1-1-1,-1 1 1,0-1-1,-1 1 1,1 1 0,-7-5-1,6 5 1,-1 1-1,1 0 1,-1 0-1,0 0 1,0 0-1,0 1 1,0 1-1,0-1 1,0 1-1,0 0 1,0 0-1,0 1 1,0 0-1,0 0 1,1 1-1,-1 0 1,0 0 0,1 1-1,-1-1 1,-6 5-1,-1 2-19,-1 1 0,1 1 0,1 0 0,0 0 0,1 1 0,0 1 0,1 0 0,0 1 0,1 0 0,1 1 0,-15 28 0,5-2-14,2 1-1,1 0 1,-13 61 0,18-60 21,3 0 0,1 0 0,3 0 0,1 1 0,2 0 0,3-1 0,11 82 0,-8-108 5,0-1 1,1 0 0,1 0-1,0 0 1,1-1 0,1-1-1,1 0 1,0 0 0,0 0 0,1-1-1,1 0 1,0-1 0,1-1-1,0 0 1,1 0 0,0-2-1,31 17 1,-22-15-171,0 0 0,0-1-1,1-1 1,0-2 0,1 0 0,0-2-1,0 0 1,0-2 0,0-1 0,1-1-1,33-3 1,-52 2 94,0-2-1,-1 1 0,1-1 1,-1 0-1,1 0 0,-1-1 1,0 0-1,0 0 0,0 0 1,0-1-1,-1 0 0,1 0 1,-1-1-1,0 1 0,0-1 1,-1 0-1,1 0 0,-1-1 0,0 1 1,-1-1-1,1 0 0,4-12 1,-3 7 254,-1-1 0,-1 0 0,0-1 0,0 1-1,-1-1 1,0 1 0,-1-1 0,-1 1 0,0-1 0,-1 1 0,-3-17 0,2 22 843,-1 11-704,0 13-291,3-8-24,-1 0 1,2-1-1,-1 1 1,1 0-1,0 0 1,1-1-1,0 1 1,1 0-1,0-1 1,0 1-1,0-1 1,1 0 0,1 0-1,-1-1 1,1 1-1,0-1 1,1 0-1,10 10 1,-8-10 7,0 0 1,0-1-1,1 0 0,-1 0 1,2-1-1,-1 0 1,0-1-1,1 0 1,0 0-1,0-1 1,0 0-1,0-1 1,1 0-1,-1-1 1,0 0-1,1-1 1,-1 0-1,1 0 0,14-3 1,-23 2 34,0 1 1,0-1-1,0 0 1,0 0 0,-1 1-1,1-1 1,0 0-1,-1 0 1,1-1-1,0 1 1,-1 0-1,0-1 1,1 1-1,-1 0 1,0-1-1,0 0 1,0 1-1,0-1 1,0 0-1,0 1 1,0-1-1,0 0 1,-1 0-1,1 0 1,-1 0-1,1 0 1,-1 1-1,0-1 1,0 0 0,0 0-1,0 0 1,0 0-1,0 0 1,0 0-1,-1 0 1,1 0-1,-2-2 1,1-3 11,-1 0 1,0 0-1,-1 0 0,0 0 1,0 0-1,0 1 1,-1-1-1,-7-9 1,-16-14-742,-41-35 1,1 7-6308,38 35-2274</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22.007"/>
    </inkml:context>
    <inkml:brush xml:id="br0">
      <inkml:brushProperty name="width" value="0.05" units="cm"/>
      <inkml:brushProperty name="height" value="0.05" units="cm"/>
      <inkml:brushProperty name="color" value="#E71224"/>
    </inkml:brush>
  </inkml:definitions>
  <inkml:trace contextRef="#ctx0" brushRef="#br0">300 133 6737,'0'0'8449,"-19"-6"-7966,7 1-439,7 3-33,0-1 0,-1 1 0,1 0 0,-1 0 0,1 1 0,-1-1 0,0 1 0,0 1 1,0-1-1,1 1 0,-1 0 0,0 0 0,0 1 0,0-1 0,0 1 0,1 1 1,-1-1-1,0 1 0,1 0 0,-9 5 0,2 1 6,0 0 0,1 2 0,0-1 0,0 2-1,1-1 1,1 1 0,0 1 0,-15 24 0,19-29-26,0 2 0,1-1 0,1 1 0,-1 0 1,1 0-1,1 0 0,0 1 0,0-1 0,1 1 0,0-1 0,1 1 0,0-1 1,0 1-1,3 17 0,-1-22 2,0-1 0,0 0-1,0 1 1,0-1 0,1 0 0,-1-1 0,1 1 0,0 0 0,0-1 0,1 1 0,-1-1 0,1 0 0,-1 0 0,1-1-1,0 1 1,0-1 0,0 1 0,0-1 0,1-1 0,-1 1 0,0-1 0,1 1 0,0-1 0,8 1 0,14 2-246,0-1 0,0-1 0,29-3 0,-35 1-156,-5 0 26,-1 0 1,1-2-1,1 0 1,-2-1-1,1 0 0,-1-1 1,0-1-1,0 0 1,14-8-1,-19 8 288,-1-1 0,0 0 1,-1 0-1,1-1 0,-1 0 0,-1 0 1,1-1-1,-1 0 0,-1 0 0,1-1 0,-1 1 1,-1-2-1,0 1 0,6-15 0,-2 0 603,-2-1-1,0 1 1,-2-1-1,0-1 1,0-32 0,-2-67 6242,-16 168-6169,7 9-636,2 66 0,5-98-576,0-2 0,7 28 0,-5-35-602,0 1 1,1-1 0,0 0 0,11 20 0,4 1-4603</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22.356"/>
    </inkml:context>
    <inkml:brush xml:id="br0">
      <inkml:brushProperty name="width" value="0.05" units="cm"/>
      <inkml:brushProperty name="height" value="0.05" units="cm"/>
      <inkml:brushProperty name="color" value="#E71224"/>
    </inkml:brush>
  </inkml:definitions>
  <inkml:trace contextRef="#ctx0" brushRef="#br0">357 162 8410,'0'0'2223,"12"-18"-304,5-5-1292,-2 3 367,-1 0 0,-1-1-1,15-33 1,-27 49-157,-9 6-453,-21 12-364,0 1 0,1 1 0,-42 31 0,10-8-71,-15 7-40,-75 48 27,149-92 67,1 0 0,-1 0 0,0 0 0,1 0 0,-1 0 0,0 0 0,1 0 0,-1 0-1,1 0 1,0 0 0,-1 1 0,1-1 0,0 0 0,0 0 0,0 0 0,0 0 0,0 1 0,0-1-1,0 0 1,0 0 0,0 0 0,0 1 0,1-1 0,-1 0 0,0 0 0,1 0 0,-1 0 0,1 0 0,0 0-1,-1 0 1,1 0 0,1 1 0,24 34-32,-25-35 30,26 30-16,-1-3 8,-2 1 1,-1 1-1,22 39 1,-14-9-997,-4-8-4011</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22.768"/>
    </inkml:context>
    <inkml:brush xml:id="br0">
      <inkml:brushProperty name="width" value="0.05" units="cm"/>
      <inkml:brushProperty name="height" value="0.05" units="cm"/>
      <inkml:brushProperty name="color" value="#E71224"/>
    </inkml:brush>
  </inkml:definitions>
  <inkml:trace contextRef="#ctx0" brushRef="#br0">0 0 4337,'0'0'15523</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2:25.744"/>
    </inkml:context>
    <inkml:brush xml:id="br0">
      <inkml:brushProperty name="width" value="0.05" units="cm"/>
      <inkml:brushProperty name="height" value="0.05" units="cm"/>
      <inkml:brushProperty name="color" value="#E71224"/>
    </inkml:brush>
  </inkml:definitions>
  <inkml:trace contextRef="#ctx0" brushRef="#br0">1 127 8690,'0'0'3453,"8"-4"-3489,22-11 102,1 1 0,1 1 1,0 2-1,1 1 0,0 2 1,1 1-1,45-3 0,254 0 615,-263 10-647,200 21-187,-54-1-7,-48-12-223,242 6-74,-379-16 481,-1-2 1,0-1 0,-1-1 0,51-17 0,-37 10-75,53-9 1,-42 15 16,1 3 0,0 2 0,85 8 1,162 37-374,-232-32 345,37 1 172,2-6-1,211-14 0,-51-2-745,-231 8-2673,-28-2-3474</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38.031"/>
    </inkml:context>
    <inkml:brush xml:id="br0">
      <inkml:brushProperty name="width" value="0.05" units="cm"/>
      <inkml:brushProperty name="height" value="0.05" units="cm"/>
      <inkml:brushProperty name="color" value="#E71224"/>
    </inkml:brush>
  </inkml:definitions>
  <inkml:trace contextRef="#ctx0" brushRef="#br0">128 51 5169,'0'0'5908,"-2"-4"-4494,2 3-1223,-1 0-130,1 0 0,0 0 0,-1 0 0,1 0 0,-1 0 0,1 0 1,-1 0-1,1 0 0,-1 0 0,0 0 0,1 1 0,-1-1 0,0 0 0,0 1 0,0-1 0,1 0 0,-1 1 0,0-1 0,-1 0 0,0 1 869,2 0-608,-5 1-299,1-1-1,0 1 1,0 0 0,-1 0-1,1 1 1,0-1-1,0 1 1,1 0-1,-1 0 1,0 1-1,0-1 1,1 1 0,0-1-1,-1 1 1,1 0-1,0 0 1,1 1-1,-1-1 1,0 1 0,1-1-1,0 1 1,0 0-1,0 0 1,0 0-1,1 0 1,-2 6 0,-3 5-59,2 0 0,0 1 0,1-1 1,1 1-1,-1 30 0,3-45 24,0 1 1,1 0-1,0-1 0,-1 1 1,1-1-1,0 1 0,-1-1 1,1 1-1,0-1 0,0 0 0,0 1 1,1-1-1,-1 0 0,0 0 1,0 1-1,1-1 0,-1 0 1,0-1-1,1 1 0,-1 0 1,1 0-1,0 0 0,-1-1 1,1 1-1,-1-1 0,1 0 1,0 1-1,-1-1 0,1 0 1,0 0-1,-1 0 0,4 0 0,70-1-515,-64 0 544,0 0-43,-1 0 0,1-1 0,-1 0-1,1-1 1,-1 0 0,0-1 0,0 0 0,18-11 0,-27 14 58,0-1 0,0 0 0,0 1 0,0-1 1,0 0-1,-1 1 0,1-1 0,-1 0 0,1 0 0,-1 1 0,1-1 0,-1 0 0,0 0 0,0 0 1,0 0-1,0 1 0,0-1 0,-1 0 0,1 0 0,-1-3 0,0 1 68,0 0-1,0 0 1,0 0 0,0 1-1,-1-1 1,0 0 0,0 0-1,-3-4 1,-10-9-157,-2 1 0,0 0 0,-1 1 0,0 1 1,-1 1-1,-1 1 0,0 0 0,-40-15 0,45 26-2257,11 13-3890,4 1-572</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3:38.479"/>
    </inkml:context>
    <inkml:brush xml:id="br0">
      <inkml:brushProperty name="width" value="0.05" units="cm"/>
      <inkml:brushProperty name="height" value="0.05" units="cm"/>
      <inkml:brushProperty name="color" value="#E71224"/>
    </inkml:brush>
  </inkml:definitions>
  <inkml:trace contextRef="#ctx0" brushRef="#br0">812 1 6281,'0'0'4669,"0"4"-4114,-1 10-561,-1 0 0,-1 0 0,0-1 0,0 1 0,-2-1 0,1 0-1,-2 0 1,-8 15 0,-5 7 74,-40 55 0,35-59 20,-1 0 0,-2-1 0,-1-2-1,-1-1 1,-65 47 0,75-61 48,-2-1-1,1-1 1,-1-1-1,-1-1 1,0 0 0,0-2-1,-1-1 1,0-1-1,0 0 1,0-2 0,-36 1-1,46-4-12,-1 0 0,1-1 0,-1-1 0,1 0 0,-25-7 0,34 8-186,0-1 1,0 0 0,0 0-1,0 0 1,1-1-1,-1 1 1,1-1-1,-1 0 1,-3-4-1,5 4-260,-1 0-1,1 0 0,0 0 0,1 0 0,-1-1 0,0 1 1,1 0-1,0-1 0,0 0 0,0 1 0,0-1 0,0-5 0,0-10-5910</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25.356"/>
    </inkml:context>
    <inkml:brush xml:id="br0">
      <inkml:brushProperty name="width" value="0.05" units="cm"/>
      <inkml:brushProperty name="height" value="0.05" units="cm"/>
      <inkml:brushProperty name="color" value="#E71224"/>
    </inkml:brush>
  </inkml:definitions>
  <inkml:trace contextRef="#ctx0" brushRef="#br0">70 1 7258,'0'0'4559,"-1"-1"-4479,0 1-1,0 0 1,0 0-1,0 0 1,0 0-1,0 0 1,0 0-1,0 0 1,0 1-1,0-1 1,0 0 0,0 1-1,0-1 1,0 0-1,0 1 1,0-1-1,0 1 1,-1 1-1,0 6-76,0 1-1,0 0 1,1 0 0,1 0-1,-1 9 1,-1 17 23,-35 519 40,37 3 173,2-255-220,-2-138 390,-3-158-1395,1-17-2476,2-8-248</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28.166"/>
    </inkml:context>
    <inkml:brush xml:id="br0">
      <inkml:brushProperty name="width" value="0.05" units="cm"/>
      <inkml:brushProperty name="height" value="0.05" units="cm"/>
      <inkml:brushProperty name="color" value="#E71224"/>
    </inkml:brush>
  </inkml:definitions>
  <inkml:trace contextRef="#ctx0" brushRef="#br0">250 119 264,'0'0'5247,"-17"9"1922,21-7-7162,1 0 1,-1 0-1,1-1 1,0 0-1,-1 0 1,1 0-1,0-1 0,0 0 1,0 1-1,7-2 1,0 1 6,645-25 782,-150 6-572,28-2-5,11 5-380,74-9-1361,-558 17 1398,236-16-337,-297 65 915,3 30-351,-4 0 0,-10 99 0,-36 136 205,22-165 27,-10 196 0,31 429 563,5-390-550,12-116-354,-14 99 324,0-359-125,-44 0 309,-136 13-323,39 0-280,-21 1 206,-165 36 0,110-14 29,135-27-79,-145-4 0,129-6 16,-141 17 1,-112 10-137,-360-10 560,674-14-445,-339 31 7,320-25-38,-89 1-1,144-9 516,-24-43 41,21 32-551,1 0 1,1 0-1,0-1 1,1 0 0,0 1-1,0-1 1,1 0 0,3-18-1,-2-9 12,2-21 28,18-101 0,-11 102 1,5-107 1,-20-649 476,10 761-441,6 32-2019,9 5-3905,-3 10-181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17.405"/>
    </inkml:context>
    <inkml:brush xml:id="br0">
      <inkml:brushProperty name="width" value="0.2" units="cm"/>
      <inkml:brushProperty name="height" value="0.2" units="cm"/>
      <inkml:brushProperty name="color" value="#008C3A"/>
    </inkml:brush>
  </inkml:definitions>
  <inkml:trace contextRef="#ctx0" brushRef="#br0">1 6 56,'0'0'321,"0"0"-99,0 0-53,0 0 13,0 0-21,6-5 540,464 21-585,-156-8-113,-244-10 21,-53 4-22,1 1 0,-1 0 0,2 0-1,6 5-1,26 5-7,15-5-6,1-4 1,1 0-1,39-9 13,11 3 42,188-12-105,136 14-10,-414 0 1,0 2-1,0 1 1,22 5 72,-32-5-210,-17-3 177,1-2 1,-1 2 0,0 0 0,2 0 0,-1 0 0,-1 0-1,0 0 1,1 2 0,-1-2 0,1 0 0,-1 0 0,1 1-1,-1-1 1,0 2 0,1-2 0,-1 2 0,1-2 0,-1 1-1,0 1 1,1-2 0,-1 1 32,-1 4-392</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30.328"/>
    </inkml:context>
    <inkml:brush xml:id="br0">
      <inkml:brushProperty name="width" value="0.05" units="cm"/>
      <inkml:brushProperty name="height" value="0.05" units="cm"/>
      <inkml:brushProperty name="color" value="#E71224"/>
    </inkml:brush>
  </inkml:definitions>
  <inkml:trace contextRef="#ctx0" brushRef="#br0">36 40 6241,'0'0'8233,"-8"-1"-7556,-19-4-332,49 4 6,65 3 43,-85-2-394,261 15 6,113 3 70,642-55-277,-922 27-318,75-6 221,-59 12-5558,-106 4 3232</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30.690"/>
    </inkml:context>
    <inkml:brush xml:id="br0">
      <inkml:brushProperty name="width" value="0.05" units="cm"/>
      <inkml:brushProperty name="height" value="0.05" units="cm"/>
      <inkml:brushProperty name="color" value="#E71224"/>
    </inkml:brush>
  </inkml:definitions>
  <inkml:trace contextRef="#ctx0" brushRef="#br0">110 1 8618,'0'0'4101,"6"7"-4420,14 17 279,1-2 0,31 27 0,-32-31 57,0 0 1,-1 1-1,-1 1 1,28 41-1,-42-54-9,0 1 0,0 0 1,-1 0-1,0 0 0,0 0 0,-1 1 1,0-1-1,0 1 0,-1 0 0,0 0 1,-1-1-1,0 1 0,0 0 0,-1 0 1,0-1-1,0 2 0,-1-1 1,0-1-1,-5 12 0,-1-3-3,0 0 1,-1-1-1,-1 0 0,0-1 1,-1 0-1,-1 0 0,-16 15 1,-98 82-46,60-62-620,7-14-1653</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50.060"/>
    </inkml:context>
    <inkml:brush xml:id="br0">
      <inkml:brushProperty name="width" value="0.05" units="cm"/>
      <inkml:brushProperty name="height" value="0.05" units="cm"/>
      <inkml:brushProperty name="color" value="#E71224"/>
    </inkml:brush>
  </inkml:definitions>
  <inkml:trace contextRef="#ctx0" brushRef="#br0">0 0 4545,'0'0'8192,"8"9"-7853,2-5-202,0-1 0,1 0 0,-1-1 1,1 0-1,0 0 0,19-1 0,2 1 26,542 33 882,-526-33-946,341 3-802,-278-6-4128,-106 2 4163,1-2 0,-1 1 0,1 0 0,-1-1 0,1 0 0,8-3 0,4-5-3929</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50.469"/>
    </inkml:context>
    <inkml:brush xml:id="br0">
      <inkml:brushProperty name="width" value="0.05" units="cm"/>
      <inkml:brushProperty name="height" value="0.05" units="cm"/>
      <inkml:brushProperty name="color" value="#E71224"/>
    </inkml:brush>
  </inkml:definitions>
  <inkml:trace contextRef="#ctx0" brushRef="#br0">12 17 5249,'0'0'9628,"-3"-4"-9246,-5-5-486,10 5 29,22 11 0,52 29 90,-60-28-2,2 1 4,19 8 18,-1 2 1,66 46 0,-93-59-24,-1 0-1,0 1 1,0 1 0,-1-1 0,0 1 0,0 0 0,-1 1 0,0 0 0,-1 0 0,1 0 0,-2 1 0,1-1 0,-2 1 0,1 0-1,-1 0 1,3 20 0,-6-23-8,0 1 0,-1-1 0,0 0-1,0 0 1,-1 0 0,0 0 0,0 0 0,-1-1-1,1 1 1,-2 0 0,1-1 0,-1 0-1,0 0 1,0 0 0,0 0 0,-1-1 0,0 0-1,0 0 1,0 0 0,-1 0 0,-9 5-1,-13 10 70,-2-1 0,0-2 0,-33 13-1,62-29-71,-83 34-103,47-25-2350,21-7-3326</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35.149"/>
    </inkml:context>
    <inkml:brush xml:id="br0">
      <inkml:brushProperty name="width" value="0.05" units="cm"/>
      <inkml:brushProperty name="height" value="0.05" units="cm"/>
      <inkml:brushProperty name="color" value="#E71224"/>
    </inkml:brush>
  </inkml:definitions>
  <inkml:trace contextRef="#ctx0" brushRef="#br0">127 429 4705,'0'0'7235,"-3"-7"-6543,2 5-552,-9-16-77,4 14 235,4 13 616,2 20-938,22 781 99,-18-774-36,-1 1 1,-2-1-1,-2 1 0,-1-1 1,-2 0-1,-10 42 1,7-65 45,1-18 215,1-21-169,-2-670-3784,39 387 3658,-18 200 865,-10 54-197,-5-93 1,-1 50 1254,49 98-2129,-27 1 192,0 1 1,-1 1-1,1 1 0,30 10 1,39 7 42,4-12-90,164-6 1,-136-5 168,-75 0-241,0-3-1,88-21 0,3 0-621,172-39 275,-171 32 148,-128 31 305,-1 0-1,1 1 1,-1 0-1,1 1 1,0 0-1,-1 0 1,1 1-1,0 1 0,-1-1 1,1 1-1,12 5 1,-21-6 20,0 0 1,0 1 0,0-1-1,0 0 1,0 0-1,-1 0 1,1 1 0,0-1-1,-1 0 1,1 1-1,-1-1 1,1 0 0,-1 1-1,0-1 1,1 1 0,-1-1-1,0 1 1,0 1-1,-1 35 112,0-23-155,1-10 42,1 24 23,-1 0 0,-2 0 0,-1 0 1,-11 45-1,-14 20 48,5 2 0,4 0 1,3 2-1,-2 130 0,5 140-46,-1 2-1,14 27-6,0-392 3,0 1 0,0-1 0,-1 1 0,0-1 0,0 1 0,0-1 0,-1 0 0,0 1 0,0-1 0,-4 8 0,0-10 80,1-1-1,-1 0 0,0 0 1,1 0-1,-1-1 1,0 0-1,0 0 0,0-1 1,0 0-1,-10 0 1,5 0-28,-927 18 559,512-2-206,344-5-479,47-6 106,-53 3 2079,90-52-1987,9-53 1,-5 54-24,1-56 1,-4 52-51,2 0 0,14-67-1,6-46 73,-24-3 83,-4 154 151</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37.689"/>
    </inkml:context>
    <inkml:brush xml:id="br0">
      <inkml:brushProperty name="width" value="0.05" units="cm"/>
      <inkml:brushProperty name="height" value="0.05" units="cm"/>
      <inkml:brushProperty name="color" value="#E71224"/>
    </inkml:brush>
  </inkml:definitions>
  <inkml:trace contextRef="#ctx0" brushRef="#br0">188 1421 4945,'0'0'8742,"-7"-5"-8170,-4-8-364,0 0 0,1-1 0,1-1 0,0 0 0,1 0 0,-11-27 0,3-3-138,1-1 0,3-1 0,2 0 0,-6-60 0,-5-24 34,16 100 22,2-1 0,2 1 0,2-42 0,1 34 53,-6-56 1,1 54-175,2 1 1,5-54 0,-3 85-9,1 1 0,0 0 0,0 0-1,1-1 1,0 1 0,0 1 0,1-1 0,0 0 0,0 1 0,1 0 0,0 0-1,0 0 1,1 1 0,0-1 0,12-9 0,9-5-54,0 1 0,52-28 1,-31 20-3,16-13 183,-23 13-171,73-35 0,-107 60 13,0 1 0,0 1 0,1-1 0,-1 1 0,1 0 0,-1 1 0,0 0 0,1 0 0,-1 0 0,1 1 0,8 2 0,-5-1 18,0 1-1,-1 0 1,1 1 0,0 0 0,-1 0-1,19 12 1,-19-9 54,-3-3-68,0 0 1,0 1 0,0 0 0,-1 1 0,0 0-1,0 0 1,0 0 0,-1 1 0,10 13-1,-3-1 6,1-1 0,22 24-1,-3-6-88,-27-28 102,0 0 0,0 0 0,-1 0 0,0 1 0,0-1 0,-1 1 0,0 0 0,-1 0 0,0 0 0,0 1 0,0 10 0,0 17 4,-4 57 1,0-31-20,-1 18 10,-4 0 1,-3-1-1,-27 102 0,8-55 142,25-105-126,1 0 0,1 0 0,1 29 0,1-41-33,1 30 22,-2 0 1,-2 0-1,-13 64 1,12-94 40,-1-1 1,0 0-1,-1 0 1,0-1-1,0 0 1,-1 0-1,0 0 1,0-1-1,-1 0 0,0 0 1,-10 7-1,-9 8 16,15-12-34,0 0 1,-1-1-1,0 0 1,-1-1-1,-15 7 0,8-9 30,0-1 0,0-1 0,0 0-1,-1-2 1,0-1 0,1 0-1,-24-3 1,5 1 1,35 1-21,0 0 0,0 0 1,0-1-1,0 0 0,0 0 1,0 0-1,0-1 0,0 1 1,1-1-1,-1 0 1,1-1-1,-1 1 0,1-1 1,0 0-1,0 0 0,0 0 1,0 0-1,-3-5 1,-3-4 187,1 0 1,1-1-1,0 0 1,-9-22 0,-8-14-33,22 45-390,0 0-1,0 0 1,0 0 0,-1 0-1,1 0 1,-1 1 0,0 0 0,0 0-1,0 0 1,-1 0 0,-4-2-1,9 5 179,-21-12-4642</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38.594"/>
    </inkml:context>
    <inkml:brush xml:id="br0">
      <inkml:brushProperty name="width" value="0.05" units="cm"/>
      <inkml:brushProperty name="height" value="0.05" units="cm"/>
      <inkml:brushProperty name="color" value="#E71224"/>
    </inkml:brush>
  </inkml:definitions>
  <inkml:trace contextRef="#ctx0" brushRef="#br0">1 547 7282,'0'0'6840,"0"-4"-6408,0-2-400,9-204 797,-6 187-773,1 0 1,1 0-1,1 1 0,1 0 1,1 0-1,1 1 1,14-25-1,-19 38-67,1 0 0,0 0-1,0 1 1,1 0 0,0 0 0,0 0 0,1 0 0,0 1-1,0 1 1,0-1 0,1 1 0,0 0 0,0 1-1,0-1 1,0 2 0,1-1 0,-1 1 0,1 1-1,0-1 1,0 2 0,0-1 0,17 0 0,127-8-129,-151 10 133,0 1 1,0-1 0,0 1-1,0-1 1,0 1 0,0-1 0,-1 1-1,1 0 1,0 0 0,0 0-1,-1 0 1,1 0 0,-1 0 0,1 1-1,-1-1 1,1 0 0,-1 1-1,0-1 1,1 1 0,-1 0 0,0-1-1,1 4 1,21 51-189,-7-14 115,1-17-526,-12-19 97,-1 0 0,0 0 0,0 0 0,-1 0 0,0 1 0,0-1 0,4 12 1,-6 0-3503</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39.143"/>
    </inkml:context>
    <inkml:brush xml:id="br0">
      <inkml:brushProperty name="width" value="0.05" units="cm"/>
      <inkml:brushProperty name="height" value="0.05" units="cm"/>
      <inkml:brushProperty name="color" value="#E71224"/>
    </inkml:brush>
  </inkml:definitions>
  <inkml:trace contextRef="#ctx0" brushRef="#br0">15 357 6121,'0'0'4733,"-2"-20"-3871,-2-5-595,1 7 30,0 1 0,2-1-1,0 0 1,3-30 0,-1 40-220,1 0 0,0 1 0,1-1 0,0 1 0,0 0 0,1 0 0,-1 0 1,2 0-1,-1 0 0,1 1 0,0 0 0,7-8 0,8-5-77,0 0 0,27-19-1,-45 36-28,1 0-1,-1 1 0,0-1 0,1 1 0,-1-1 0,1 1 0,0 0 0,-1 0 1,1 0-1,0 0 0,0 0 0,-1 1 0,1-1 0,0 1 0,0 0 0,0 0 1,0 0-1,0 0 0,0 0 0,-1 1 0,1-1 0,5 3 0,-3-1 11,-1 1-1,1-1 0,-1 1 1,0 0-1,0 1 0,-1-1 1,1 1-1,-1-1 1,1 1-1,-1 0 0,0 0 1,2 6-1,3 3-18,-1 2 0,0-1 0,-1 1 0,-1 0 0,-1 0 0,0 0 0,3 24-1,-7-34-117,2 5-521,-2 0-1,1-1 0,-1 1 1,-1 0-1,-3 17 0,-6-8-3904</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39.581"/>
    </inkml:context>
    <inkml:brush xml:id="br0">
      <inkml:brushProperty name="width" value="0.05" units="cm"/>
      <inkml:brushProperty name="height" value="0.05" units="cm"/>
      <inkml:brushProperty name="color" value="#E71224"/>
    </inkml:brush>
  </inkml:definitions>
  <inkml:trace contextRef="#ctx0" brushRef="#br0">0 245 4017,'0'0'6448,"2"-18"-5856,-1 8-502,-1-5 81,1 0 0,1 0 1,0 0-1,1 1 0,1-1 0,0 1 1,1 0-1,7-14 0,-2 11 71,-9 14-214,0 0-1,0 0 1,0 0 0,1 0-1,-1 0 1,1 0-1,0 1 1,0-1-1,0 0 1,1 1-1,-1 0 1,0-1-1,1 1 1,-1 0 0,1 0-1,0 1 1,0-1-1,0 0 1,0 1-1,0 0 1,0 0-1,0 0 1,0 0-1,1 0 1,-1 0-1,0 1 1,5 0 0,-6-1-49,0 1 0,0 1 1,0-1-1,0 0 0,0 0 1,0 1-1,0-1 0,0 1 1,0-1-1,0 1 0,0 0 1,0 0-1,-1 0 0,1 0 1,0 0-1,0 0 1,-1 1-1,1-1 0,-1 1 1,0-1-1,1 1 0,-1-1 1,0 1-1,0 0 0,0-1 1,0 1-1,0 0 0,0 0 1,0 0-1,0 3 0,1 5-272,0 0 0,-1 0 0,0 0 0,-1 0 0,-1 11 0,0 0-1521,1 14-3162</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0.509"/>
    </inkml:context>
    <inkml:brush xml:id="br0">
      <inkml:brushProperty name="width" value="0.05" units="cm"/>
      <inkml:brushProperty name="height" value="0.05" units="cm"/>
      <inkml:brushProperty name="color" value="#E71224"/>
    </inkml:brush>
  </inkml:definitions>
  <inkml:trace contextRef="#ctx0" brushRef="#br0">118 1 3449,'0'0'2005,"-24"7"2422,23-7-4421,0 0 1,0 0-1,0 0 0,0 0 1,0 0-1,0 0 0,1 1 1,-1-1-1,0 0 0,0 0 1,0 1-1,0-1 1,0 0-1,0 1 0,0-1 1,0 1-1,1-1 0,-1 1 1,0 0-1,0-1 0,1 1 1,-1 0-1,0-1 1,1 1-1,-1 0 0,1 0 1,-1 0-1,1-1 0,-1 1 1,0 2 385,-51 13 538,51-16-882,0 0-1,1 0 0,-1 0 0,0-1 0,0 1 0,1 0 0,-1 0 1,0-1-1,1 1 0,-1 0 0,0-1 0,1 1 0,-1 0 1,1-1-1,-1 1 0,1-1 0,-1 1 0,1-1 0,-1 0 0,1 1 1,-1-1-1,1 1 0,0-1 0,-1 0 0,1 1 0,0-1 0,-1 0 1,1 0-1,0 1 0,0-1 0,0 0 0,0 1 0,0-1 0,0 0 1,0 0-1,0 1 0,0-1 0,0 0 0,0 0 0,0 1 1,0-1-1,1 0 0,-1 1 0,0-1 0,1-1 0,0-9 52,-1 11-162,0 45-621,0 78 762,0-120-84,1 1 0,0-1 0,0 0 0,1 0 0,-1 0 0,1 0 0,-1-1-1,1 1 1,0 0 0,0-1 0,0 1 0,0-1 0,1 1 0,-1-1 0,1 0 0,-1 0-1,1 0 1,0-1 0,5 3 0,58 28-150,-55-28-299,0-1 0,1 0 0,0-1 1,-1 0-1,1-1 0,0 0 0,18-1 1,0 0-3390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27.896"/>
    </inkml:context>
    <inkml:brush xml:id="br0">
      <inkml:brushProperty name="width" value="0.2" units="cm"/>
      <inkml:brushProperty name="height" value="0.2" units="cm"/>
      <inkml:brushProperty name="color" value="#008C3A"/>
    </inkml:brush>
  </inkml:definitions>
  <inkml:trace contextRef="#ctx0" brushRef="#br0">0 74 536,'0'0'275,"0"0"-107,0 0-104,0 0 20,0 0 133,0 0 54,0 0-60,0 0-134,0 0-36,0 0-14,1 0-47,284 8 40,-129-1 26,-1-7-1,142-21-45,-186 8 52,12 5-52,-33 4 5,276-1-42,-232 7 37,-102-4 7,2-3 0,31-6-7,-11 2 22,14 1-51,-2 3 1,62 5 28,-39 2-834,-88-2 255</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0.998"/>
    </inkml:context>
    <inkml:brush xml:id="br0">
      <inkml:brushProperty name="width" value="0.05" units="cm"/>
      <inkml:brushProperty name="height" value="0.05" units="cm"/>
      <inkml:brushProperty name="color" value="#E71224"/>
    </inkml:brush>
  </inkml:definitions>
  <inkml:trace contextRef="#ctx0" brushRef="#br0">0 54 6105,'0'0'3201,"15"8"-2932,-8-3-223,3 1-4,1 0 1,0-1-1,0 0 1,0 0 0,0-1-1,1-1 1,-1 0-1,1 0 1,0-1-1,13 0 1,-10-2 96,-1-1 0,0 0-1,0-1 1,26-7 0,-34 7-122,0 0 0,0 0 1,-1-1-1,1 1 0,-1-1 0,1-1 0,-1 1 0,0-1 0,0 0 0,0 0 0,-1 0 0,0-1 0,0 1 1,4-6-1,-7 8-208,0-1 1,0 1 0,0 0-1,-1 0 1,1 0 0,-1-1-1,1 1 1,-1 0 0,0 0-1,0-5 1,0-5-1955</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1.392"/>
    </inkml:context>
    <inkml:brush xml:id="br0">
      <inkml:brushProperty name="width" value="0.05" units="cm"/>
      <inkml:brushProperty name="height" value="0.05" units="cm"/>
      <inkml:brushProperty name="color" value="#E71224"/>
    </inkml:brush>
  </inkml:definitions>
  <inkml:trace contextRef="#ctx0" brushRef="#br0">176 0 6385,'0'0'4041,"-39"89"-4033,21-75 328,10-1-264,-10-3 128,-4 2-200,0-4-232,0-2-2096,-4-4-2729</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1.899"/>
    </inkml:context>
    <inkml:brush xml:id="br0">
      <inkml:brushProperty name="width" value="0.05" units="cm"/>
      <inkml:brushProperty name="height" value="0.05" units="cm"/>
      <inkml:brushProperty name="color" value="#E71224"/>
    </inkml:brush>
  </inkml:definitions>
  <inkml:trace contextRef="#ctx0" brushRef="#br0">80 0 4481,'0'0'3353,"-18"109"-2521,14-76-160,4 1-376,-9-2-24,4-3-272,-12 3-40,4-7-2240,0-7-5306</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2.243"/>
    </inkml:context>
    <inkml:brush xml:id="br0">
      <inkml:brushProperty name="width" value="0.05" units="cm"/>
      <inkml:brushProperty name="height" value="0.05" units="cm"/>
      <inkml:brushProperty name="color" value="#E71224"/>
    </inkml:brush>
  </inkml:definitions>
  <inkml:trace contextRef="#ctx0" brushRef="#br0">154 1 6913,'0'0'2649,"-83"128"-2553,56-77-96,1-10-1216,9-5-4249</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55.622"/>
    </inkml:context>
    <inkml:brush xml:id="br0">
      <inkml:brushProperty name="width" value="0.05" units="cm"/>
      <inkml:brushProperty name="height" value="0.05" units="cm"/>
      <inkml:brushProperty name="color" value="#E71224"/>
    </inkml:brush>
  </inkml:definitions>
  <inkml:trace contextRef="#ctx0" brushRef="#br0">57 1 11979,'0'0'2688,"-53"114"-2688,49-78 144,4-5-144,0-1 16,0-4-16,4-1-600,1 7-1416,-5-6-1137,0-7-3825</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55.992"/>
    </inkml:context>
    <inkml:brush xml:id="br0">
      <inkml:brushProperty name="width" value="0.05" units="cm"/>
      <inkml:brushProperty name="height" value="0.05" units="cm"/>
      <inkml:brushProperty name="color" value="#E71224"/>
    </inkml:brush>
  </inkml:definitions>
  <inkml:trace contextRef="#ctx0" brushRef="#br0">1 0 5025,'0'0'2433</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56.857"/>
    </inkml:context>
    <inkml:brush xml:id="br0">
      <inkml:brushProperty name="width" value="0.05" units="cm"/>
      <inkml:brushProperty name="height" value="0.05" units="cm"/>
      <inkml:brushProperty name="color" value="#E71224"/>
    </inkml:brush>
  </inkml:definitions>
  <inkml:trace contextRef="#ctx0" brushRef="#br0">1 0 8426,'0'0'3963,"1"15"-4173,0-8 218,27 423 1411,-26-522 736,-2 53-2037,7-58 0,-4 83-196,0 0 0,0 0 0,1 1 0,1-1 0,0 1 1,1 0-1,14-22 0,-14 25 73,1 0 0,0 1 0,1 0 0,0 0 0,12-10-1,-19 18-12,0-1 0,1 1 0,-1 0 0,1 0 0,-1 0 0,1 0-1,-1 0 1,1 0 0,0 1 0,-1-1 0,1 0 0,0 1 0,0-1-1,0 1 1,-1 0 0,1 0 0,0-1 0,0 1 0,0 0-1,-1 1 1,1-1 0,0 0 0,0 0 0,0 1 0,-1-1 0,1 1-1,0 0 1,0-1 0,-1 1 0,1 0 0,-1 0 0,1 0 0,-1 0-1,1 0 1,-1 0 0,1 1 0,-1-1 0,0 0 0,0 1 0,0-1-1,0 1 1,2 3 0,11 16 24,0 1-1,-2 1 1,0 0-1,-2 1 1,0 0-1,11 48 1,-21-31 140,0-40-32,5-11-237,61-241-3919,-66 250 4042,0-1-1,0 1 1,0 0 0,0 0 0,1 0-1,-1-1 1,1 1 0,-1 0-1,1 0 1,-1 0 0,1 0 0,-1 0-1,1 0 1,0 0 0,0 0 0,-1 0-1,1 0 1,0 0 0,0 1-1,0-1 1,0 0 0,0 1 0,0-1-1,0 0 1,2 0 0,-1 1 13,-1 1 0,0-1 0,0 1 1,1-1-1,-1 1 0,0 0 0,0-1 1,0 1-1,0 0 0,0 0 0,0 0 1,0 0-1,0 0 0,0 0 0,0 0 1,0 0-1,0 0 0,0 2 0,6 9 162,0 1 0,-1 0 0,5 14 0,-1 4-118,-5-14 26,2 1 0,0-1 0,0-1 0,13 20 0,10 3-875,-2-23-3937,-15-13-1863</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58.010"/>
    </inkml:context>
    <inkml:brush xml:id="br0">
      <inkml:brushProperty name="width" value="0.05" units="cm"/>
      <inkml:brushProperty name="height" value="0.05" units="cm"/>
      <inkml:brushProperty name="color" value="#E71224"/>
    </inkml:brush>
  </inkml:definitions>
  <inkml:trace contextRef="#ctx0" brushRef="#br0">177 245 4369,'0'0'6156,"-10"-10"-5737,-29-28-83,38 37-332,0 0 1,0 0-1,0 0 1,0 1-1,0-1 1,0 0-1,0 1 1,-1-1-1,1 1 1,0-1-1,0 1 1,-1-1-1,1 1 1,0 0-1,0 0 0,-1-1 1,1 1-1,0 0 1,-1 0-1,1 1 1,0-1-1,-1 0 1,1 0-1,0 0 1,0 1-1,-1-1 1,1 1-1,0-1 1,0 1-1,0-1 1,0 1-1,-2 1 1,-22 28 36,22-26-42,-5 8 2,1 0 1,0 1 0,1 0-1,0 0 1,1 1 0,0 0-1,1 0 1,1 0-1,0 0 1,1 0 0,1 0-1,0 1 1,2 28-1,-1-42 1,0-1 0,0 1-1,1 0 1,-1-1 0,0 1 0,0 0-1,1-1 1,-1 1 0,0 0-1,1-1 1,-1 1 0,0-1-1,1 1 1,-1-1 0,1 1-1,-1-1 1,1 1 0,-1-1-1,1 1 1,-1-1 0,1 0-1,0 1 1,-1-1 0,1 0-1,0 1 1,-1-1 0,1 0-1,0 0 1,-1 0 0,1 1-1,0-1 1,28-5 108,23-23-31,-40 18-212,-1-1 1,-1 0-1,14-17 0,-21 23 110,1 1 0,-1-1-1,0 0 1,0 0 0,0 0 0,-1 0-1,0 0 1,0-1 0,0 1 0,2-10-1,-4 18-4,-1 9-13,1 1 0,1-1 0,0 0-1,1 0 1,4 17 0,-5-26 44,0 0 0,0 0 1,1-1-1,-1 1 0,1-1 0,-1 1 1,1-1-1,0 1 0,0-1 0,0 0 0,0 0 1,0 0-1,0 0 0,0 0 0,1 0 1,-1-1-1,1 1 0,-1-1 0,1 0 0,0 0 1,0 0-1,-1 0 0,1 0 0,0 0 1,0-1-1,0 1 0,0-1 0,0 0 0,3 0 1,3-1-146,0 0 0,0-1 1,0 1-1,0-2 1,-1 1-1,1-1 0,-1-1 1,0 0-1,0 0 0,0 0 1,0-1-1,-1 0 1,10-9-1,11-11-587,47-53 0,-63 64 592,-5 6 134,1 0 1,-1 0 0,0-1-1,-1 0 1,0 0 0,0 0-1,-1-1 1,0 0 0,-1 0-1,0 0 1,-1-1 0,0 0-1,0 1 1,-1-1 0,0-13-1,-1 22 104,-1 0 1,0 0-1,0 0 0,0-1 0,0 1 0,0 0 0,0 0 1,-1 0-1,1 0 0,-1 0 0,1 0 0,-1 0 0,0 0 1,0 0-1,0 0 0,0 0 0,0 0 0,-1 0 1,1 1-1,0-1 0,-1 1 0,1-1 0,-3-1 0,-1 1 51,0 0-1,0 1 0,0 0 0,-1 0 0,1 0 0,0 1 1,0 0-1,-10 0 0,11 1-139,0-1 1,0 1-1,-1 0 0,1 0 1,0 0-1,1 1 0,-1-1 1,0 1-1,0 0 1,1 0-1,-1 0 0,1 1 1,-1-1-1,1 1 0,0 0 1,0 0-1,0 0 0,1 0 1,-1 1-1,1-1 0,0 1 1,-1-1-1,2 1 0,-1 0 1,0 0-1,1-1 0,0 1 1,-1 0-1,1 6 1,-3 4 6,2-1 0,0 1 0,0 0 0,1 0 1,1 0-1,1-1 0,3 26 0,-1-28-6,2 0 0,-1 0 0,2 0 0,-1 0-1,1-1 1,1 0 0,0 0 0,0 0 0,17 15 0,-10-10-24,-1 1 0,14 22 0,-17-19 24,0 0-1,-1 1 1,0 0 0,-2 0-1,0 1 1,-2 0 0,0 0-1,-1 0 1,-2 1 0,0-1 0,-2 42-1,0-58 10,-1-1 0,0 1 0,0-1 0,-1 0-1,1 1 1,-1-1 0,0 0 0,0 0 0,-1 0 0,1-1-1,-1 1 1,1 0 0,-1-1 0,0 0 0,-1 0 0,1 0-1,-1 0 1,1 0 0,-1 0 0,0-1 0,0 0 0,0 0-1,0 0 1,0 0 0,-8 1 0,6-1 28,0 0-1,1-1 1,-1 1-1,0-2 1,0 1-1,0 0 1,0-1-1,0 0 1,0-1 0,0 1-1,1-1 1,-1-1-1,0 1 1,0-1-1,1 0 1,-1 0-1,1 0 1,-1-1 0,-6-4-1,7 4 7,1 0-1,1 0 1,-1-1-1,0 1 1,1-1 0,-1 1-1,1-1 1,0 0-1,1 0 1,-1-1-1,1 1 1,0-1 0,0 1-1,0-1 1,0 0-1,1 1 1,0-1-1,0 0 1,0 0 0,1 0-1,-1 0 1,1 0-1,0 0 1,1 0-1,-1 0 1,1 0-1,0 0 1,0 1 0,1-1-1,-1 0 1,1 0-1,0 1 1,0-1-1,1 1 1,-1 0 0,1 0-1,0 0 1,5-6-1,47-40-35,2 2 0,80-52 0,-45 34 10,-28 20-181,-20 17-145,-1-3 0,-1-2-1,-2-1 1,58-66-1,-96 98 296,1 0-1,0-1 1,-1 1 0,0-1-1,0 1 1,0-1-1,0 0 1,-1 0 0,1 0-1,-1 0 1,0 0-1,0 0 1,0-1-1,-1 1 1,0 0 0,0-7-1,0 9 3,0 1 1,-1 0-1,1-1 0,-1 1 0,0-1 1,1 1-1,-1 0 0,0-1 0,0 1 1,0 0-1,0 0 0,0-1 0,0 1 1,0 0-1,0 0 0,-1 0 0,-1-1 1,-1 1-25,1-1 0,0 1 0,-1 0 1,1 0-1,-1 0 0,0 0 0,1 1 0,-1-1 1,-7 1-1,0 0 8,1 1-1,-1 1 1,1-1-1,-1 1 1,1 1 0,-1 0-1,1 1 1,0 0 0,1 0-1,-13 8 1,16-9 50,1 1-1,0-1 1,0 1 0,0 1 0,0-1 0,1 1-1,-1-1 1,1 1 0,1 0 0,-1 1 0,1-1-1,-1 1 1,1-1 0,1 1 0,-1 0 0,1 0-1,0 0 1,-2 13 0,4-13-20,-1 0 1,1 1-1,0-1 0,0 0 1,0 1-1,1-1 1,0 0-1,1 1 0,-1-1 1,1 0-1,0 0 0,1 0 1,-1-1-1,1 1 0,0 0 1,1-1-1,7 10 0,-4-8-7,1 0-1,0 0 1,1 0-1,-1-1 0,1-1 1,0 1-1,1-2 0,-1 1 1,1-1-1,13 4 0,-3-3-352,0-1 0,-1-1-1,2 0 1,-1-2-1,32-1 1,-16 0-3865</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6.170"/>
    </inkml:context>
    <inkml:brush xml:id="br0">
      <inkml:brushProperty name="width" value="0.05" units="cm"/>
      <inkml:brushProperty name="height" value="0.05" units="cm"/>
      <inkml:brushProperty name="color" value="#E71224"/>
    </inkml:brush>
  </inkml:definitions>
  <inkml:trace contextRef="#ctx0" brushRef="#br0">224 87 6145,'0'0'9601,"1"-15"-8303,7-57-278,-23 85-869,-18 19-170,1 2 0,1 1 1,3 2-1,-41 66 0,65-96 20,1 0 0,0 0-1,0 1 1,1-1 0,0 1 0,0 0-1,1-1 1,0 1 0,0 0-1,1 0 1,0 0 0,0 0 0,1-1-1,0 1 1,3 13 0,0-10-15,0-1 0,0 0 0,1-1 0,1 1 0,-1-1 0,2 0 0,-1 0 1,1 0-1,1-1 0,10 10 0,31 20-69,-39-31 77,0 0 1,0 1-1,-1 0 1,0 0-1,0 1 1,-1 0 0,0 0-1,9 16 1,-16-24 4,0 0 0,0 0 1,-1 1-1,1-1 0,0 0 0,-1 1 1,0-1-1,1 1 0,-1-1 0,0 1 1,1-1-1,-1 1 0,0-1 1,0 0-1,0 1 0,-1-1 0,1 1 1,0-1-1,0 1 0,-1-1 0,1 1 1,-1-1-1,1 0 0,-1 1 0,0-1 1,1 0-1,-1 0 0,0 1 1,-1 0-1,-1 0 5,1 0 0,-1 0 1,0 0-1,0-1 0,-1 1 0,1-1 1,0 0-1,0 0 0,0 0 0,-1 0 1,1-1-1,-5 1 0,-4 0-274,-1 0 0,0-2-1,0 1 1,0-1 0,-22-5-1,-8-16-4128,10-5-3308</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6.730"/>
    </inkml:context>
    <inkml:brush xml:id="br0">
      <inkml:brushProperty name="width" value="0.05" units="cm"/>
      <inkml:brushProperty name="height" value="0.05" units="cm"/>
      <inkml:brushProperty name="color" value="#E71224"/>
    </inkml:brush>
  </inkml:definitions>
  <inkml:trace contextRef="#ctx0" brushRef="#br0">0 42 9842,'0'0'3633,"7"15"-4008,-1 0 364,2 0-1,0 0 1,0-1-1,15 18 1,-20-27-86,1-1 0,1 1 0,-1-1 1,1 0-1,-1 0 0,1 0 1,0-1-1,1 0 0,-1 0 0,1 0 1,-1-1-1,1 1 0,0-1 1,0-1-1,0 1 0,0-1 0,0 0 1,6 0-1,-6-1-48,0 0 0,0-1 0,0 1 0,0-1 0,0-1 0,0 1 0,-1-1 0,1 0 0,-1-1 0,1 1 0,-1-1 0,0 0 0,0 0 0,0-1 0,0 1 0,-1-1-1,1 0 1,-1 0 0,0-1 0,0 1 0,6-11 0,-5 6 555,1-1 1,-1 0-1,-1 0 0,0 0 0,0-1 0,-1 1 0,-1-1 1,1 0-1,-2 1 0,1-1 0,-1-12 0,-1 22-62,0 24-290,-1 369-285,0-371 241,-2-1-1,0 0 1,-1 0 0,-1 0 0,-1-1-1,0 1 1,-2-1 0,-16 29-1,18-37 19,0 1-1,-2-1 1,1-1-1,-1 1 1,-1-1-1,0-1 1,0 0-1,-1 0 1,0 0-1,0-2 1,-1 1-1,0-1 1,-1-1-1,-15 7 1,24-11-10,0-1 0,0 0 0,0 0 0,-1 0 1,1 0-1,0-1 0,-1 1 0,1-1 0,-1 0 0,1 0 0,-1 0 0,1 0 0,0-1 1,-1 1-1,1-1 0,0 0 0,-1 0 0,1 0 0,0 0 0,0-1 0,-4-2 1,5 2 12,-1-1 1,1 0-1,-1 0 1,1 0-1,0 0 1,0 0-1,1 0 1,-1 0-1,1-1 1,-1 1-1,1-1 1,0 1-1,0-1 1,1 0-1,-1 1 1,1-1-1,0 0 1,0-7 0,0 4-33,0-1 0,0 0 1,0 0-1,1 0 1,1 1-1,-1-1 0,1 0 1,1 1-1,-1-1 1,1 1-1,0 0 0,1 0 1,0 0-1,0 0 1,0 1-1,1 0 0,0 0 1,0 0-1,7-5 1,33-30-332,1 3 1,2 2 0,75-42-1,-61 39-1526,80-64 0,-86 52-565,-11 5-2348</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7:29.203"/>
    </inkml:context>
    <inkml:brush xml:id="br0">
      <inkml:brushProperty name="width" value="0.2" units="cm"/>
      <inkml:brushProperty name="height" value="0.2" units="cm"/>
      <inkml:brushProperty name="color" value="#008C3A"/>
    </inkml:brush>
  </inkml:definitions>
  <inkml:trace contextRef="#ctx0" brushRef="#br0">56 19 152,'0'0'231,"0"0"-79,0 0-40,0 0 44,0 0 5,0 0 27,0-2-156,0 2 0,0-1 0,1 1 0,-1-2 0,0 1 0,0 1 0,0-2 0,0 2 0,2-2 0,-2 2 0,0-1 0,1 1 0,-1-2-1,0 2 1,2-1 0,-2 1 0,1-2 0,-1 2 0,1-1 0,-1 1 0,2 0 0,-2-2-32,21 5 10,0 2 0,0 0-1,-1 1 1,1 0 0,17 12-10,-10-7-25,-8-5 35,-2 2 0,0 0-1,1 1 1,-1 2 0,-1 1-1,0-1 1,14 14-10,-31-25 0,1 1 0,1 1 0,-2-2 0,1 2 0,0-1 1,-1 1-1,2-1 0,-2-1 0,0 2 0,1 0 0,-1-1 0,0 1 0,2-1 0,-2 0 0,0 0 0,0 1 0,0 0 0,0-1 1,0 1-1,0-1 0,0 1 0,0 0 0,0 1 0,-2 1 0,1 1 1,-1 0-1,1 0 1,-2-2-1,2 2 1,-2-1-1,2-1 1,-4 5-1,-9 10 2,0 1 1,-1-2-1,-6 5-2,11-12 0,-71 74 83,-21 11-83,51-37 33,12-10-34,25-29-10,12-16 20,1-1-1,1-1 1,-2 2 0,1-1-1,-1 0 1,0-1 0,0 1 0,1 1-1,-1-2 1,1-1 0,-2 2-1,0 0-8,3-1-34,0-1-1,0 0 0,0 0 0,0 0 1,0 0-1,0 0 0,-1 0 0,1 0 0,0 0 1,0 2-1,0-2 0,0 0 0,0 0 0,0 0 1,0 0-1,0 0 0,0 1 0,0-1 1,0 0-1,0 0 0,0 0 0,0 0 0,0 0 1,0 2-1,0-2 0,0 0 0,0 0 0,0 0 1,0 0-1,0 2 0,0-2 0,0 0 0,0 0 1,0 0-1,0 0 0,0 0 0,0 1 1,0-1-1,0 0 0,1 0 0,-1 0 0,0 0 1,0 0-1,0 0 0,0 0 0,0 0 0,0 2 35,13-2-533</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7.073"/>
    </inkml:context>
    <inkml:brush xml:id="br0">
      <inkml:brushProperty name="width" value="0.05" units="cm"/>
      <inkml:brushProperty name="height" value="0.05" units="cm"/>
      <inkml:brushProperty name="color" value="#E71224"/>
    </inkml:brush>
  </inkml:definitions>
  <inkml:trace contextRef="#ctx0" brushRef="#br0">27 71 7194,'0'0'9844,"-2"-15"-9252,-4-41-312,7 234-391,-3-75-10,-7 75 483,3-91-1588,3-1-4708,3-63 2096</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7.547"/>
    </inkml:context>
    <inkml:brush xml:id="br0">
      <inkml:brushProperty name="width" value="0.05" units="cm"/>
      <inkml:brushProperty name="height" value="0.05" units="cm"/>
      <inkml:brushProperty name="color" value="#E71224"/>
    </inkml:brush>
  </inkml:definitions>
  <inkml:trace contextRef="#ctx0" brushRef="#br0">251 42 6345,'0'0'6922,"-13"-8"-6499,-44-24-250,54 32-163,1-1 0,0 1-1,-1 0 1,1 0 0,0 0 0,-1 0 0,1 0 0,0 0 0,-1 1-1,1-1 1,0 1 0,-1 0 0,1-1 0,0 1 0,0 0-1,0 0 1,0 1 0,0-1 0,0 0 0,-3 3 0,-30 32 208,33-34-198,-2 5-22,0 0-1,0 1 1,0-1-1,1 1 0,0 0 1,0 0-1,1 0 1,0 0-1,1 0 1,0 0-1,0 1 0,0-1 1,1 0-1,1 11 1,1 2 22,0-1 1,2 1 0,0-1 0,11 33 0,-3-21 100,-5-19-102,-2 1 1,0-1-1,0 1 0,-1 0 0,-1 0 1,-1 1-1,0-1 0,0 1 1,-2-1-1,-1 23 0,0-35 9,0 1 0,0-1 1,0 1-1,-1-1 0,1 0 0,-1 0 0,0 1 0,0-1 0,0 0 0,0-1 1,0 1-1,0 0 0,0 0 0,0-1 0,-1 1 0,1-1 0,-1 0 1,1 0-1,-1 0 0,1 0 0,-1 0 0,-3 0 0,4 0-12,-1 0-1,1-1 0,0 1 1,0-1-1,0 0 1,-1 0-1,1 0 1,0 0-1,0 0 0,0 0 1,-1 0-1,1-1 1,0 1-1,0-1 0,0 0 1,0 1-1,0-1 1,0 0-1,0 0 1,0 0-1,0-1 0,0 1 1,0 0-1,1-1 1,-1 1-1,0-1 0,1 0 1,0 1-1,-3-4 1,-1-9-782,1-1 0,0 0 0,1 1 0,-3-31 0,5-9-4444</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7.892"/>
    </inkml:context>
    <inkml:brush xml:id="br0">
      <inkml:brushProperty name="width" value="0.05" units="cm"/>
      <inkml:brushProperty name="height" value="0.05" units="cm"/>
      <inkml:brushProperty name="color" value="#E71224"/>
    </inkml:brush>
  </inkml:definitions>
  <inkml:trace contextRef="#ctx0" brushRef="#br0">10 1 9250,'0'0'7834,"4"30"-7762,-8 37-64,-5 12 88,9 1-192,0-5 64,0-6-64,13 4-1161,-9-15-1575,5-17-1921</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8:59:48.642"/>
    </inkml:context>
    <inkml:brush xml:id="br0">
      <inkml:brushProperty name="width" value="0.05" units="cm"/>
      <inkml:brushProperty name="height" value="0.05" units="cm"/>
      <inkml:brushProperty name="color" value="#E71224"/>
    </inkml:brush>
  </inkml:definitions>
  <inkml:trace contextRef="#ctx0" brushRef="#br0">53 356 224,'0'0'7750,"-9"-17"-6554,-29-50 220,37 66-1388,1 1-1,-1-1 0,1 1 1,0 0-1,-1-1 0,1 1 1,0-1-1,-1 1 0,1-1 1,0 1-1,-1-1 0,1 1 1,0-1-1,0 1 0,0-1 1,0 1-1,0-1 0,-1 1 0,1-1 1,0 1-1,0-1 0,0 0 1,0 1-1,1-1 0,-1 1 1,0-1-1,0 1 0,0-1 1,0 1-1,0-1 0,1 1 1,-1-1-1,0 1 0,0-1 1,1 1-1,-1-1 0,0 1 1,1 0-1,-1-1 0,1 1 1,-1-1-1,1 1 0,19 0-183,-16 0 252,74 2-90,117-6 105,-175 2-141,1-2 0,-1 1 0,0-2 0,0-1 0,0 0-1,-1-1 1,24-12 0,-38 15-25,1 1 0,-1-1 0,0 0 0,0-1 0,-1 1 0,1-1 0,-1 0 0,0 0 0,0 0-1,-1 0 1,1-1 0,-1 1 0,0-1 0,3-9 0,-5 12 47,0-1 0,0 1 0,0-1-1,-1 1 1,1-1 0,-1 0 0,0 1 0,0-1 0,0 1-1,0-1 1,-1 1 0,1-1 0,-1 0 0,0 1 0,0 0-1,0-1 1,-1 1 0,1 0 0,-1-1 0,0 1-1,1 0 1,-2 0 0,1 0 0,0 1 0,0-1 0,-1 0-1,-3-2 1,2 2 27,1 1-1,-1 0 1,0 0-1,0 0 1,0 0-1,0 0 1,0 1-1,-1 0 1,1 0-1,0 0 1,-1 0 0,1 1-1,-1 0 1,1 0-1,0 0 1,-1 0-1,1 0 1,-1 1-1,-3 1 1,2 0-15,0-1 0,0 2 0,0-1-1,1 0 1,-1 1 0,1 0 0,-1 0 0,1 1 0,0 0 0,1 0 0,-1 0 0,-6 7 0,2 1 19,1 1 1,0 0 0,0 1-1,1 0 1,1 0-1,1 0 1,0 1 0,1 0-1,0 0 1,1 0 0,1 0-1,0 0 1,1 19-1,1-31-27,0 0-1,0-1 1,0 1-1,1-1 1,-1 1-1,1 0 0,0-1 1,0 1-1,0-1 1,0 0-1,0 1 1,0-1-1,1 0 1,-1 0-1,1 1 0,-1-1 1,1 0-1,0-1 1,0 1-1,3 2 1,0-1-68,-1 0 1,1 0 0,1-1 0,-1 0 0,0 0-1,1 0 1,-1-1 0,1 1 0,6 0 0,4-1-57,1 0-1,-1-1 1,0-1 0,0 0 0,0-1 0,18-5 0,-8-2 237,0-1-1,-1-1 1,0-1 0,-1-1-1,-1-1 1,0-2 0,-1-1 0,0 0-1,36-39 1,-57 56-111,-1-1 0,0 1 0,0 0 0,0 0 0,0 0 0,0-1 0,1 1 0,-1 0 0,0 0 0,0 0 1,0 0-1,1 0 0,-1 0 0,0-1 0,0 1 0,0 0 0,1 0 0,-1 0 0,0 0 0,0 0 0,1 0 0,-1 0 0,0 0 0,0 0 0,1 0 0,-1 0 0,0 0 0,0 0 1,1 0-1,-1 0 0,0 0 0,0 1 0,0-1 0,1 0 0,-1 0 0,0 0 0,0 0 0,0 0 0,1 0 0,-1 1 0,0-1 0,0 0 0,0 0 0,0 0 0,1 0 0,-1 1 0,0-1 1,0 0-1,0 0 0,0 0 0,0 1 0,6 21-68,-2 35 52,-4-45 48,1 11 6,0 1-1,1 0 1,2-1-1,0 1 0,2-1 1,16 42-1,-22-63-2,0-1 0,1 1 0,0 0-1,-1-1 1,1 1 0,0-1 0,0 1-1,0-1 1,0 1 0,0-1 0,0 0-1,0 0 1,0 1 0,0-1 0,1 0-1,-1 0 1,1 0 0,-1 0 0,1 0-1,-1-1 1,1 1 0,-1 0 0,1-1 0,-1 1-1,1-1 1,0 1 0,0-1 0,-1 0-1,1 0 1,0 0 0,-1 0 0,1 0-1,0 0 1,0 0 0,-1-1 0,1 1-1,0 0 1,-1-1 0,1 0 0,-1 1-1,1-1 1,-1 0 0,1 0 0,-1 0-1,1 0 1,-1 0 0,0 0 0,1 0-1,-1 0 1,2-3 0,5-4 264,0-1 1,0-1-1,0 0 1,-1 0-1,9-18 1,10-25 704,20-62 0,-46 115-1014,0 0 1,0 0-1,0 0 0,0 0 0,0 0 1,0 0-1,0 0 0,0-1 0,0 1 0,0 0 1,0 0-1,1 0 0,-1 0 0,0 0 1,0 0-1,0 0 0,0 0 0,0 0 1,0-1-1,0 1 0,1 0 0,-1 0 1,0 0-1,0 0 0,0 0 0,0 0 0,0 0 1,0 0-1,0 0 0,1 0 0,-1 0 1,0 0-1,0 0 0,0 0 0,0 0 1,0 0-1,0 0 0,1 0 0,-1 0 1,0 0-1,0 0 0,0 0 0,0 1 0,0-1 1,0 0-1,0 0 0,1 0 0,-1 0 1,0 0-1,0 0 0,0 0 0,0 0 1,0 0-1,0 0 0,0 1 0,0-1 1,0 0-1,0 0 0,0 0 0,1 0 0,6 14-203,5 17 195,-10-26 36,4 13 59,0 0 0,1 0 0,13 23 0,-19-38-60,1 0 0,0 0 0,0 0 1,0 0-1,0-1 0,0 1 0,0-1 0,1 1 1,-1-1-1,1 0 0,0 0 0,-1 0 0,1 0 1,0 0-1,0 0 0,0-1 0,1 0 1,-1 1-1,0-1 0,0-1 0,1 1 0,-1 0 1,1-1-1,-1 1 0,0-1 0,5-1 0,-6 1 51,0-1-1,1-1 1,-1 1-1,0 0 0,0-1 1,0 1-1,0-1 0,0 1 1,0-1-1,-1 0 0,1 0 1,0 0-1,-1 0 1,0 0-1,1 0 0,-1 0 1,0-1-1,0 1 0,1-4 1,-1 4 22,0-1 1,0 1 0,0 0-1,0 0 1,0-1 0,1 1-1,-1 0 1,1 0 0,-1 0-1,1 1 1,0-1 0,-1 0-1,1 0 1,0 1 0,0 0-1,0-1 1,4 0 0,-3 1-96,0 0 0,1 1 0,-1-1 0,0 1 0,1 0 0,-1 0 0,1 0 0,-1 1 1,1-1-1,-1 1 0,0 0 0,0 0 0,1 0 0,-1 0 0,0 1 0,0-1 0,0 1 0,0 0 1,0 0-1,0 0 0,-1 0 0,5 5 0,-2-2-389,0 2 0,-1-1 0,1 0 0,-1 1 0,-1 0 0,1 0 0,-1 0 1,3 14-1,0 8-4083</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59.900"/>
    </inkml:context>
    <inkml:brush xml:id="br0">
      <inkml:brushProperty name="width" value="0.05" units="cm"/>
      <inkml:brushProperty name="height" value="0.05" units="cm"/>
      <inkml:brushProperty name="color" value="#E71224"/>
    </inkml:brush>
  </inkml:definitions>
  <inkml:trace contextRef="#ctx0" brushRef="#br0">9 411 10922,'0'0'7751,"-1"-7"-7184,-5-22-229,4 22-274,2 18-433,0 3 394,1 0 0,0-1-1,1 1 1,0-1-1,1 0 1,1 1 0,0-1-1,9 21 1,-12-33-25,0-1 1,-1 1-1,1 0 1,0 0 0,0 0-1,0-1 1,0 1-1,0 0 1,0-1-1,0 1 1,0-1-1,0 1 1,0-1 0,0 0-1,0 1 1,0-1-1,0 0 1,0 0-1,0 0 1,0 0-1,1 0 1,-1 0 0,0 0-1,0 0 1,0 0-1,0 0 1,0-1-1,0 1 1,0 0-1,0-1 1,0 1-1,0-1 1,2 0 0,33-22 62,-34 22-57,232-196 383,-150 121-721,137-95 0,-146 127-1202,-68 41 423,1 1 0,-1 0 1,0 0-1,1 0 0,10-1 0,-10 3-4773</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30.210"/>
    </inkml:context>
    <inkml:brush xml:id="br0">
      <inkml:brushProperty name="width" value="0.05" units="cm"/>
      <inkml:brushProperty name="height" value="0.05" units="cm"/>
      <inkml:brushProperty name="color" value="#E71224"/>
    </inkml:brush>
  </inkml:definitions>
  <inkml:trace contextRef="#ctx0" brushRef="#br0">18 0 12995,'0'0'4649,"-14"113"-4657,14-68 104,0-1-96,0-3 208,0-5-192,0 1-32,0-7-1400,-4-13-4010</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30.541"/>
    </inkml:context>
    <inkml:brush xml:id="br0">
      <inkml:brushProperty name="width" value="0.05" units="cm"/>
      <inkml:brushProperty name="height" value="0.05" units="cm"/>
      <inkml:brushProperty name="color" value="#E71224"/>
    </inkml:brush>
  </inkml:definitions>
  <inkml:trace contextRef="#ctx0" brushRef="#br0">1 0 13003,'0'0'2912,"57"121"-12338</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31.222"/>
    </inkml:context>
    <inkml:brush xml:id="br0">
      <inkml:brushProperty name="width" value="0.05" units="cm"/>
      <inkml:brushProperty name="height" value="0.05" units="cm"/>
      <inkml:brushProperty name="color" value="#E71224"/>
    </inkml:brush>
  </inkml:definitions>
  <inkml:trace contextRef="#ctx0" brushRef="#br0">1 49 7826,'0'0'10313,"1"-6"-10101,-1 4-215,0 1 1,1 0 0,-1 0-1,0 0 1,0-1-1,1 1 1,-1 0 0,1 0-1,-1 0 1,1 0 0,-1 0-1,1 0 1,0 0 0,-1 0-1,1 0 1,0 0 0,0 0-1,0 0 1,0 0-1,0 0 1,0 1 0,0-1-1,0 1 1,0-1 0,2 0-1,-1 1-2,0 1 0,0-1-1,-1 1 1,1 0 0,0 0 0,0-1-1,-1 1 1,1 0 0,0 1 0,-1-1-1,1 0 1,-1 0 0,0 1-1,1-1 1,-1 1 0,0-1 0,0 1-1,0 0 1,0-1 0,1 4 0,10 15 7,-2 0 0,0 0 0,-2 1 1,0 0-1,-1 0 0,-2 1 0,0 0 1,-1 0-1,2 44 0,-5-86 150,1 0-1,1 1 0,1-1 0,0 0 1,2 1-1,11-27 0,-14 37-168,1 1-1,-1-1 1,1 1-1,1 0 1,0 1-1,0-1 0,0 1 1,1 0-1,0 0 1,1 1-1,-1-1 0,1 2 1,0-1-1,1 1 1,-1 0-1,1 0 1,17-7-1,-22 11 7,0 0 1,0 0-1,0 1 1,0-1-1,0 1 1,0-1-1,0 1 0,0 0 1,1 0-1,-1 0 1,0 1-1,0-1 0,0 1 1,0-1-1,0 1 1,0 0-1,0 1 1,0-1-1,0 0 0,0 1 1,-1-1-1,1 1 1,-1 0-1,1 0 0,-1 0 1,1 0-1,-1 1 1,0-1-1,0 0 0,0 1 1,-1 0-1,1-1 1,2 6-1,1 5-22,-1 0 0,0 0 0,-1 0 0,0 1 0,-1-1 0,0 24 0,-1 103 289,13-172 312,-4-5-475,22-49-1,-27 73-139,1 0 0,1 1 0,0 0 0,1 0 0,0 0 0,0 1-1,14-12 1,-22 22 11,13 11-274,1 13 266,-2 2 1,0 0 0,-2 0-1,-1 1 1,8 37 0,-15-51-208,0 0 1,-1 0-1,0 0 1,-1 18-1,-1-8-2821,1-5-2636</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32.823"/>
    </inkml:context>
    <inkml:brush xml:id="br0">
      <inkml:brushProperty name="width" value="0.05" units="cm"/>
      <inkml:brushProperty name="height" value="0.05" units="cm"/>
      <inkml:brushProperty name="color" value="#E71224"/>
    </inkml:brush>
  </inkml:definitions>
  <inkml:trace contextRef="#ctx0" brushRef="#br0">269 416 7538,'0'0'3644,"-4"-18"-1627,-14-54-522,16 67-1355,0-1 1,-1 1-1,1-1 1,-1 1 0,-1 0-1,1 0 1,-1 0-1,0 1 1,0-1-1,0 1 1,0 0-1,-1 0 1,0 0-1,0 1 1,0 0 0,-7-4-1,9 5-103,0 1 0,-1-1-1,1 1 1,-1 0 0,1 0-1,-1 0 1,1 0 0,-1 0-1,0 1 1,1 0 0,-1-1-1,0 2 1,1-1 0,-1 0 0,0 1-1,1-1 1,-1 1 0,0 0-1,1 0 1,-1 1 0,1-1-1,0 1 1,-7 3 0,3 2-64,1-1 1,-1 1-1,1 1 0,0-1 1,1 1-1,0 0 0,0 0 1,1 1-1,0-1 0,0 1 1,-4 16-1,3-5-53,1 0 1,1 0-1,0 0 1,1 30-1,2-49-4,0 1-1,0-1 1,0 0-1,0 0 1,0 1-1,0-1 1,1 0-1,-1 0 1,0 1-1,1-1 1,-1 0-1,1 0 1,-1 0-1,1 0 1,-1 0-1,1 0 1,0 0-1,0 0 1,-1 0-1,1 0 1,0 0-1,0 0 1,1 1-1,1-1-51,-1 0-1,1 0 1,0-1-1,-1 1 0,1-1 1,0 1-1,0-1 1,-1 0-1,6 0 0,-5-2 290,-1 0 0,1-1 0,0 1-1,-1-1 1,0 1 0,0-1 0,0 0 0,0 0-1,0 0 1,0 0 0,-1 0 0,0 0-1,1 0 1,-1-1 0,1-3 0,5-10 51,0 3-31,-6 11-156,1-1 0,0 1 0,0-1 0,0 1 0,0 0 0,0 0 0,1 0 0,2-2 0,-4 4-40,1 0 0,-1 1-1,0-1 1,0 1 0,0 0-1,0-1 1,1 1 0,-1 0-1,0 0 1,0 0 0,1 0-1,-1 0 1,0 0 0,0 0-1,0 0 1,1 0 0,-1 1-1,0-1 1,0 0 0,0 1-1,1-1 1,-1 1 0,0 0-1,0-1 1,0 1 0,0 0-1,0-1 1,0 1 0,1 2-1,11 6 62,0 0-1,0-1 1,1 0-1,0-1 1,0 0-1,1-1 0,0-1 1,0-1-1,0 0 1,1-1-1,-1 0 1,1-1-1,0-1 0,0 0 1,29-4-1,-37 1-26,-1 0 1,0 0-1,1-1 0,-1 0 0,0-1 1,-1 1-1,1-1 0,-1 0 0,0-1 1,0 0-1,0 0 0,0 0 0,-1-1 0,0 0 1,6-7-1,7-13 68,0-1 0,17-35 1,-25 45 21,0-2 1,-2 0 0,0 0 0,-1 0 0,-1-1-1,-1 0 1,-1 0 0,0 0 0,-2-1 0,0 0-1,-2-30 1,0 49-78,0 1 0,-1-1-1,1 0 1,0 1 0,-1-1 0,1 0-1,-1 1 1,0-1 0,0 1-1,1-1 1,-1 1 0,0-1 0,0 1-1,0-1 1,-1 1 0,1 0-1,0 0 1,0-1 0,-1 1 0,1 0-1,0 0 1,-1 0 0,0 1-1,1-1 1,-1 0 0,1 1 0,-1-1-1,0 1 1,1-1 0,-1 1-1,0 0 1,1-1 0,-1 1 0,0 0-1,0 0 1,1 0 0,-1 1-1,-2-1 1,-1 1-36,-1 0 0,1 0 0,0 0 0,-1 1 0,1 0 0,0 0 0,0 0 0,0 1 0,0-1 0,1 1-1,-6 4 1,-10 10-30,1 1-1,0 1 0,1 0 0,-18 28 0,29-37 39,1 0 1,0 1-1,1 0 0,0 0 1,1 0-1,0 1 0,1-1 0,0 1 1,1 0-1,1-1 0,-1 23 1,5 22-10,3 0 1,3 0-1,29 104 1,10 55 11,-45-196 26,-1 0-1,-1 0 1,-1 0 0,-1 0 0,0 1-1,-1-1 1,-7 24 0,7-34-9,0-1-1,-1 0 1,0 0 0,-1-1 0,1 1-1,-2-1 1,1 1 0,-1-1 0,0-1-1,0 1 1,-1-1 0,0 1 0,0-2 0,-1 1-1,1-1 1,-1 0 0,0 0 0,-14 6-1,18-9 4,0-1 0,-1 0 0,1 1 0,-1-1-1,1 0 1,-1-1 0,1 1 0,-1 0 0,1-1-1,-1 0 1,1 0 0,-1 0 0,0-1 0,1 1-1,-1-1 1,1 0 0,-1 1 0,1-2 0,-1 1-1,-4-3 1,3 1-8,0-1-1,1 1 1,-1-1-1,1 0 1,0-1-1,0 1 1,1-1-1,-1 0 1,1 0-1,0 0 1,-4-9 0,0-4-26,0-1 0,2 0 1,0 0-1,1-1 0,0 1 1,0-31-1,3 25-62,1 0 1,1-1-1,1 1 0,1 0 0,10-33 0,-9 45 25,1-1-1,0 1 1,1 1-1,1-1 1,0 1-1,1 0 1,0 1-1,0 0 1,1 0-1,1 1 1,13-12-1,-5 7 22,0 2 0,1-1 0,0 2 1,1 1-1,0 0 0,1 2 0,0 0 0,1 1 0,0 1 0,0 1 0,0 1 0,1 1 0,0 2 0,25-1 0,-35 2 44,1 0 1,-1 0-1,1-1 0,-1-1 0,0 0 0,0-1 1,0-1-1,0 0 0,-1 0 0,0-1 0,0-1 0,0 0 1,18-15-1,-22 14 5,0 0-1,0 0 1,-1-1 0,0 0-1,-1-1 1,0 1 0,0-1-1,-1-1 1,0 1 0,-1-1-1,0 1 1,-1-1 0,0 0 0,-1 0-1,0-1 1,0-18 0,-2 27-27,2-12 35,-2 1 0,0-1-1,-1 0 1,0 0 0,-5-20 0,6 33-9,-1-1 0,0 1 0,1 0 1,-1-1-1,0 1 0,-1 0 0,1-1 0,0 1 0,-1 0 0,1 0 0,-1 0 0,1 0 0,-1 0 0,0 1 0,0-1 0,0 1 0,0-1 1,0 1-1,0-1 0,-1 1 0,1 0 0,0 0 0,-1 0 0,1 0 0,-1 1 0,1-1 0,-1 1 0,1-1 0,-1 1 0,1 0 1,-1 0-1,1 0 0,-1 0 0,1 1 0,-1-1 0,1 1 0,-1-1 0,1 1 0,-4 1 0,0 0-22,1 0 0,0 1 1,0-1-1,1 1 0,-1 0 0,0 1 0,1-1 0,0 1 0,0-1 0,0 1 1,0 1-1,1-1 0,-1 0 0,1 1 0,0 0 0,0-1 0,1 1 0,0 0 1,0 1-1,-3 8 0,0 3-7,1 0 1,1 0-1,0 1 0,1-1 1,1 23-1,0-29 17,2 0-1,0 0 0,0 0 1,1 0-1,0 0 0,1 0 1,0-1-1,0 0 1,1 1-1,1-1 0,0 0 1,0-1-1,1 0 0,0 1 1,1-2-1,0 1 1,0-1-1,1 0 0,0 0 1,0-1-1,1 0 0,0-1 1,0 0-1,0 0 1,1-1-1,0 0 0,0-1 1,0 0-1,1-1 0,-1 0 1,12 2-1,14-1-1689,62-1 0,-90-3 1134,47 0-5782</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33.247"/>
    </inkml:context>
    <inkml:brush xml:id="br0">
      <inkml:brushProperty name="width" value="0.05" units="cm"/>
      <inkml:brushProperty name="height" value="0.05" units="cm"/>
      <inkml:brushProperty name="color" value="#E71224"/>
    </inkml:brush>
  </inkml:definitions>
  <inkml:trace contextRef="#ctx0" brushRef="#br0">0 0 17860,'0'0'3849</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1.843"/>
    </inkml:context>
    <inkml:brush xml:id="br0">
      <inkml:brushProperty name="width" value="0.2" units="cm"/>
      <inkml:brushProperty name="height" value="0.2" units="cm"/>
      <inkml:brushProperty name="color" value="#008C3A"/>
    </inkml:brush>
  </inkml:definitions>
  <inkml:trace contextRef="#ctx0" brushRef="#br0">277 1 64,'0'0'193,"0"0"-25,0 0-6,0 0-33,-33 11 210,20-3-334,-1 0 0,1 1 0,0 1 0,1-1 0,-1 2 0,2 0 0,-6 8-5,11-12 0,2 1 0,0-2 1,0 2-1,-1-2 1,1 2-1,1 0 1,1 0-1,-1 0 0,0 0 1,2 0-1,-1 0 1,1 1-1,-1-1 0,1 0 1,1 1-1,0 1 0,0 6-5,0-2 1,0 0-1,1 0 0,1 2 1,1-2-1,-2 1 0,3-1 0,0-2 1,3 14 4,20 35 52,-27-59-49,2-2 0,-2 2 0,0-2 0,0 1 0,1-1 1,-1 2-1,0-2 0,0 1 0,0-1 0,0 2 0,0 0 1,0-2-1,0 1 0,0-1 0,0 2 0,0-2 0,0 1 1,0-1-1,0 2 0,0-1 0,-1-1 0,1 2 1,0-2-1,0 2 0,-2-2 0,2 1 0,0-1 0,-1 0 1,1 2-1,0-2 0,-2 1 0,2-1 0,-1 0 0,1 2 1,0-2-1,-1 0 0,1 1 0,-2-1 0,2 0 0,-1 0 1,1 2-1,-2-2 0,1 0 0,1 0 0,-1 0 0,1 0 1,-2 0-1,2 0 0,-1 0 0,1 0 0,-2 0 1,1 0-1,1 0-3,-56 0 172,44 0-190,1 0 13,-19 0-2,30 2-10,-1-2-1,1 0 0,0 0 0,-1 0 0,1 0 1,-2 0-1,2 0 0,-1-2 0,1 2 0,0 0 0,-2 0 1,2 0-1,-1 0 0,1 0 0,0-2 0,-1 2 1,1 0-1,0 0 0,-2-1 0,2 1 0,0 0 1,-1 0-1,1-2 0,0 2 0,-2 0 0,2-1 0,0 1 1,0 0-1,0-2 0,-1 2 0,1-1 18,0-6-464</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2.201"/>
    </inkml:context>
    <inkml:brush xml:id="br0">
      <inkml:brushProperty name="width" value="0.05" units="cm"/>
      <inkml:brushProperty name="height" value="0.05" units="cm"/>
      <inkml:brushProperty name="color" value="#E71224"/>
    </inkml:brush>
  </inkml:definitions>
  <inkml:trace contextRef="#ctx0" brushRef="#br0">27 1 14819,'0'0'3553,"-26"134"-3745,26-97 208,0-1 8,8-5 160,1-1-120,9 1-64,-1-7-1776,-12-10-4538</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2.848"/>
    </inkml:context>
    <inkml:brush xml:id="br0">
      <inkml:brushProperty name="width" value="0.05" units="cm"/>
      <inkml:brushProperty name="height" value="0.05" units="cm"/>
      <inkml:brushProperty name="color" value="#E71224"/>
    </inkml:brush>
  </inkml:definitions>
  <inkml:trace contextRef="#ctx0" brushRef="#br0">35 96 7842,'0'0'8220,"-5"-9"-8144,-19-26 132,23 33-110,0-1 0,0 1 0,0-1 0,1 1-1,-1-1 1,1 0 0,-1 1 0,1-1 0,0 0 0,0 0-1,0 1 1,0-1 0,1 0 0,-1 1 0,1-1 0,1-3 0,-1 3 105,9 43-188,6 21 140,-2 0 1,7 76 0,-20-148-162,0 1 1,1 0 0,0 0 0,0 1 0,1-1 0,0 0-1,1 1 1,0 0 0,1 0 0,0-1 0,0 1 0,9-10-1,-10 14-1,0 0 1,0 0-1,0 0 0,1 1 0,0-1 0,-1 1 1,2 0-1,-1 1 0,0-1 0,1 1 0,-1 0 0,1 0 1,0 1-1,0 0 0,0 0 0,0 0 0,1 1 0,-1 0 1,0 0-1,12 0 0,-13 2-11,-1 1-1,1-1 1,-1 1-1,0 0 1,0 0 0,0 0-1,0 1 1,0 0-1,0-1 1,-1 1-1,1 0 1,-1 1 0,0-1-1,0 1 1,0-1-1,-1 1 1,1 0 0,-1 0-1,0 0 1,0 0-1,3 7 1,0 3 33,0-1 1,0 2-1,-1-1 1,-1 1-1,3 27 1,-6-33-308,1 0 1,-2-1 0,1 1-1,-1 0 1,-1-1 0,1 1-1,-5 10 1,-10 13-4060</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3.192"/>
    </inkml:context>
    <inkml:brush xml:id="br0">
      <inkml:brushProperty name="width" value="0.05" units="cm"/>
      <inkml:brushProperty name="height" value="0.05" units="cm"/>
      <inkml:brushProperty name="color" value="#E71224"/>
    </inkml:brush>
  </inkml:definitions>
  <inkml:trace contextRef="#ctx0" brushRef="#br0">0 10 15075,'0'0'4665,"0"-10"-8362,31 30-712,0-2-2904</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3.564"/>
    </inkml:context>
    <inkml:brush xml:id="br0">
      <inkml:brushProperty name="width" value="0.05" units="cm"/>
      <inkml:brushProperty name="height" value="0.05" units="cm"/>
      <inkml:brushProperty name="color" value="#E71224"/>
    </inkml:brush>
  </inkml:definitions>
  <inkml:trace contextRef="#ctx0" brushRef="#br0">290 53 12779,'0'0'5976,"-19"-11"-5723,-61-29-154,78 39-99,0 1 0,0-1 0,0 1 0,0 0 0,0 0 0,0 0 0,0 0 0,0 1 0,0-1 0,0 0 0,0 1 0,0-1 1,0 1-1,0 0 0,0 0 0,0 0 0,0 0 0,0 0 0,1 0 0,-1 0 0,0 1 0,1-1 0,-1 1 0,1-1 0,0 1 0,-1-1 0,1 1 0,0 0 1,0 0-1,0-1 0,0 1 0,0 0 0,0 0 0,1 0 0,-2 4 0,-1 1-20,-7 14-30,2 2-1,0-1 0,1 1 0,1 0 1,-5 42-1,0 123-29,9-143 86,-1 137 53,-11 184 203,12-347-399,-9 70 55,-6-38-3046,7-38-1385,2-11-2410</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4.237"/>
    </inkml:context>
    <inkml:brush xml:id="br0">
      <inkml:brushProperty name="width" value="0.05" units="cm"/>
      <inkml:brushProperty name="height" value="0.05" units="cm"/>
      <inkml:brushProperty name="color" value="#E71224"/>
    </inkml:brush>
  </inkml:definitions>
  <inkml:trace contextRef="#ctx0" brushRef="#br0">0 336 9946,'0'0'4516,"28"-3"-4447,-1 1-65,153-8-49,-124 9-890,111-16 1,-146 13 882,-1-1 0,1 0-1,-1-2 1,0 0 0,-1-1-1,0-1 1,0-1 0,29-21 0,-14-2 419,-33 32-226,1-1 0,-1 0-1,0 0 1,0 1 0,0-1 0,0 0 0,0 0 0,-1 0-1,1 0 1,0 0 0,-1 0 0,0 0 0,1-1 0,-1 1-1,0 0 1,0 0 0,0 0 0,0 0 0,-1 0-1,1-2 1,-1 3-101,0 0 0,0 0 0,0 1 0,0-1 0,0 0 0,0 1 0,0-1 0,0 1 0,0-1-1,0 1 1,0 0 0,-1-1 0,1 1 0,0 0 0,0 0 0,0 0 0,0-1 0,-1 2 0,1-1 0,0 0 0,-2 0-1,-28 7 380,26-3-427,0 0 0,0 0 0,0 1 0,1 0 0,0 0 0,0 0 0,1 1 0,-1-1 0,1 1 0,0 0 0,1 0 1,-1 0-1,1 0 0,0 0 0,-1 11 0,0 0-24,0-1 0,1 1 1,1 0-1,1 0 0,1 17 0,0-32 32,-1 1 1,1-1-1,0 0 0,0 0 1,0 0-1,0 0 0,0 0 1,1 0-1,-1 0 0,0 0 0,1-1 1,0 1-1,-1 0 0,1-1 1,0 1-1,0-1 0,0 0 1,0 1-1,0-1 0,0 0 0,0 0 1,0 0-1,0-1 0,1 1 1,-1 0-1,0-1 0,0 0 0,5 1 1,9 1 85,1-1 1,32-1 0,-31 0 38,-17 0-118,0 0 0,1 0 0,-1 0 0,0 0 1,0-1-1,0 1 0,0 0 0,0 0 0,0-1 0,0 1 1,0-1-1,0 1 0,0-1 0,0 1 0,0-1 1,0 0-1,0 1 0,0-1 0,0 0 0,-1 0 1,1 0-1,0 1 0,-1-1 0,1 0 0,0-1 0,0-1-1,0 0 0,0 1-1,0-1 1,-1 0-1,1 0 1,-1 1-1,0-1 1,0 0-1,0 0 1,0-3-1,-2-2 7,1-1-1,-1 1 1,0-1 0,-1 1 0,0 0-1,-5-11 1,2 9 73,0-1 1,1-1-1,1 1 0,0-1 1,0 0-1,1 0 0,1 0 1,0 0-1,1 0 1,-1-18-1,3 27-94,-1 0 1,1 0-1,0 0 1,0 0-1,0-1 1,0 1-1,1 1 1,-1-1-1,1 0 1,0 0-1,0 1 0,0-1 1,0 0-1,0 1 1,1 0-1,-1 0 1,1 0-1,-1 0 1,1 0-1,0 0 1,-1 0-1,1 1 1,0 0-1,0-1 1,0 1-1,5 0 0,4-4-33,0 2-1,0 0 0,0 1 1,1 0-1,21 0 0,-27 2 37,0 0 1,0 1-1,0 1 0,-1-1 0,1 1 1,-1 0-1,1 0 0,-1 1 1,0 0-1,0 0 0,0 0 0,0 1 1,-1 0-1,1 0 0,-1 0 0,0 1 1,0 0-1,-1 0 0,1 0 0,-1 1 1,0-1-1,0 1 0,-1 0 1,0 0-1,3 8 0,6 16-29,-1 0 1,-2 0-1,-1 1 0,4 33 0,-11-58 39,-3-72 4449,1-18-4318,-4-102 269,6 185-457,-1 0-1,1 0 1,0 1-1,0-1 1,-1 0-1,1 0 1,0 1 0,0-1-1,0 0 1,0 1-1,0-1 1,0 1-1,0-1 1,0 1-1,0 0 1,0-1-1,0 1 1,0 0 0,0 0-1,0 0 1,0-1-1,0 1 1,0 0-1,0 1 1,0-1-1,0 0 1,1 0 0,-1 0-1,0 1 1,1 0-1,37 5-1439,13 11-2428,-3 3-2180</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5.469"/>
    </inkml:context>
    <inkml:brush xml:id="br0">
      <inkml:brushProperty name="width" value="0.05" units="cm"/>
      <inkml:brushProperty name="height" value="0.05" units="cm"/>
      <inkml:brushProperty name="color" value="#E71224"/>
    </inkml:brush>
  </inkml:definitions>
  <inkml:trace contextRef="#ctx0" brushRef="#br0">0 480 12763,'0'0'6620,"0"-15"-6477,2-41-212,1 44 19,2 15-5,2 13-61,5 22 29,-7-23 122,0 1 0,-1-1 1,0 1-1,-2 0 0,2 16 0,-4-32-32,0 0 0,0 0 0,0 1 0,0-1 0,0 0 0,0 0 0,0 1 0,1-1 0,-1 0 0,0 0 0,0 0 0,0 0 0,0 1 0,1-1 0,-1 0 0,0 0 0,0 0 0,0 0 0,1 0 0,-1 0 0,0 1 0,0-1 0,0 0 0,1 0 0,-1 0 0,0 0 0,0 0 0,1 0 0,-1 0 0,0 0 0,0 0 0,1 0 0,-1 0 0,0 0 0,0 0 0,0 0 0,1 0 0,-1 0 0,0 0 0,0-1 0,1 1 0,-1 0 0,0 0 0,0 0 0,0 0 0,1 0 0,-1-1 0,0 1 0,0 0 0,0 0 0,0 0 0,1 0 0,-1-1 0,0 1 0,0 0 0,0 0 0,0-1 0,12-9 30,14-29 39,-20 27-43,2 1 0,-1 0-1,2 0 1,14-14 0,-23 24-49,1 1-1,0-1 1,-1 1 0,1-1 0,0 1-1,0-1 1,0 1 0,-1 0-1,1-1 1,0 1 0,0 0 0,0 0-1,0 0 1,0-1 0,-1 1 0,1 0-1,0 0 1,0 0 0,0 1 0,0-1-1,0 0 1,0 0 0,0 0-1,-1 1 1,1-1 0,0 0 0,0 1-1,0-1 1,-1 1 0,1-1 0,0 1-1,0-1 1,-1 1 0,1-1 0,-1 1-1,2 1 1,28 37 16,-28-34 18,1 0 0,0-1 0,0 1 0,1-1 0,0 0 0,-1 0 0,8 6 0,-7-8-6,-1-1-1,1 1 0,-1-1 0,1 1 0,0-1 0,0 0 0,0-1 0,0 1 0,0-1 1,0 0-1,0 0 0,0 0 0,-1 0 0,1-1 0,0 1 0,0-1 0,0 0 0,0 0 0,-1-1 1,1 1-1,0-1 0,-1 0 0,1 1 0,-1-2 0,0 1 0,0 0 0,0-1 0,0 1 1,0-1-1,0 0 0,-1 0 0,5-6 0,-1 1-13,-1-1-1,0 1 1,0-1 0,-1 0-1,0-1 1,-1 1 0,0-1-1,0 1 1,-1-1 0,0 0-1,-1 0 1,0-10-1,17 42-673,-15-15 668,1 0-1,0 1 1,1-1-1,-1 0 0,1-1 1,1 1-1,-1-1 1,1 0-1,0-1 0,1 1 1,-1-1-1,1 0 1,0-1-1,0 0 0,1 0 1,-1 0-1,1-1 1,15 4-1,1-1-715,0-2-1,1-1 1,-1-1-1,1-1 0,26-2 1,-46 1 421,0-1-1,0 0 1,0 0-1,0 0 1,0 0-1,0-1 1,-1 1 0,1-1-1,0 0 1,-1-1-1,0 1 1,1-1-1,-1 0 1,0 0 0,-1 0-1,1-1 1,0 1-1,5-9 1,-6 9 415,-1-2-1,1 1 1,-1 0-1,0 0 1,0-1-1,-1 1 1,1-1-1,-1 1 1,0-1 0,0 0-1,-1 0 1,1 1-1,-1-1 1,0 0-1,0 0 1,-1 1 0,1-1-1,-1 0 1,0 0-1,-2-5 1,2 9-97,0 0 1,1 0 0,-1-1-1,0 1 1,0 0-1,0 0 1,0 0-1,0 0 1,-1 0-1,1 0 1,0 1-1,0-1 1,0 0-1,-1 1 1,1-1 0,-1 0-1,1 1 1,0 0-1,-1-1 1,1 1-1,-1 0 1,1 0-1,-1 0 1,1 0-1,0 0 1,-1 0-1,1 0 1,-1 0 0,1 0-1,-3 1 1,-1 0-14,0 0 0,0 1 0,-1-1 0,1 1 0,0 0 0,0 0 1,-4 4-1,1-1 136,0 1-1,1 0 1,0 0 0,0 1 0,1 0 0,0 0 0,0 1 0,0 0 0,1 0 0,1 0 0,-1 0 0,1 1 0,1 0 0,-1 0-1,1 0 1,1 0 0,0 0 0,-2 18 0,5-25-126,-1-1-1,0 0 0,1 1 1,-1-1-1,1 0 1,0 0-1,-1 1 1,1-1-1,0 0 0,0 0 1,0 0-1,-1 0 1,1 0-1,0 0 0,1 0 1,-1 0-1,0-1 1,0 1-1,0 0 0,0 0 1,1-1-1,-1 1 1,0-1-1,1 1 1,-1-1-1,0 0 0,1 0 1,-1 1-1,0-1 1,1 0-1,-1 0 0,0 0 1,1 0-1,-1-1 1,3 1-1,3-1-9,0 1-1,0-1 1,1 0-1,-1 0 1,0-1-1,7-3 1,-8 2-20,1-1 0,0-1 0,-1 1-1,0-1 1,0 0 0,-1 0 0,1-1 0,-1 0 0,0 0 0,-1 0 0,1 0 0,-1-1 0,4-9 0,-5 11 640,-1-1 0,1 1 0,-1-1 0,0 1 0,-1-1 0,2-9-1,-3 22-608,1 0-1,0 0 0,0 0 0,0-1 0,1 1 0,0-1 1,0 1-1,1-1 0,0 1 0,0-1 0,0 0 0,1 0 0,0-1 1,0 1-1,0-1 0,1 0 0,-1 0 0,1 0 0,11 7 1,-7-6-189,0 0 0,0-1 0,0 0 0,1-1 0,0 0 0,0 0 0,0-1 0,1 0 0,-1-1 0,0 0 0,1-1 0,14 0 0,-15-1 0,0-1 0,0 0 0,0 0 0,0-1 0,0-1 0,0 0 0,-1 0 1,1-1-1,-1 0 0,0 0 0,17-12 0,-13 6 200,-1 0 1,0-1-1,0 0 1,-1-1 0,0 0-1,17-27 1,-13 13 369,0-1 1,-2 0-1,-1-1 0,-1-1 1,-1 1-1,-2-2 1,7-45-1,-9-90 2721,-6 163-2710,7 145-311,27 149 1,-26-232-252,16 77-4340,-18-96-2090</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5.823"/>
    </inkml:context>
    <inkml:brush xml:id="br0">
      <inkml:brushProperty name="width" value="0.05" units="cm"/>
      <inkml:brushProperty name="height" value="0.05" units="cm"/>
      <inkml:brushProperty name="color" value="#E71224"/>
    </inkml:brush>
  </inkml:definitions>
  <inkml:trace contextRef="#ctx0" brushRef="#br0">0 109 9514,'0'0'8889,"23"-5"-8599,80-19-24,234-47-125,-291 66-76,58 1-1,-102 9-79,-1 0-1,1-1 0,-1 1 1,-1 0-1,1 0 0,-1 0 1,0 0-1,0-1 0,-1 11 1,1-6-6,0 162 324,0-99-3325,0-46-4045</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6.214"/>
    </inkml:context>
    <inkml:brush xml:id="br0">
      <inkml:brushProperty name="width" value="0.05" units="cm"/>
      <inkml:brushProperty name="height" value="0.05" units="cm"/>
      <inkml:brushProperty name="color" value="#E71224"/>
    </inkml:brush>
  </inkml:definitions>
  <inkml:trace contextRef="#ctx0" brushRef="#br0">0 0 15419,'0'0'3569</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6.829"/>
    </inkml:context>
    <inkml:brush xml:id="br0">
      <inkml:brushProperty name="width" value="0.05" units="cm"/>
      <inkml:brushProperty name="height" value="0.05" units="cm"/>
      <inkml:brushProperty name="color" value="#E71224"/>
    </inkml:brush>
  </inkml:definitions>
  <inkml:trace contextRef="#ctx0" brushRef="#br0">105 107 8666,'0'0'8083,"-16"12"-7900,-49 41-89,62-50-90,1 0 0,-1 0 0,1 1 0,0 0 0,0-1 0,0 1 1,1 0-1,-1 0 0,1 0 0,0 0 0,0 0 0,0 0 0,1 0 0,0 0 0,-1 0 0,1 0 0,1 0 0,-1 0 0,2 8 0,-1 8 46,0-16-32,-1 0-1,1 0 1,0 1-1,0-1 1,0 0-1,1 0 1,-1 0-1,1-1 1,0 1-1,0 0 1,0-1-1,1 1 1,-1-1-1,1 1 1,0-1-1,0 0 1,0 0-1,0-1 1,1 1-1,-1-1 1,1 1-1,-1-1 1,1 0-1,0 0 1,0-1-1,0 1 1,0-1-1,6 1 1,9 3 54,0 0 0,1-2 0,-1 0 0,39-1 0,-59-16 130,-21-49-211,-3-16-122,12-17 64,13 87 82,-1 1 0,1-1 0,1 1-1,0-1 1,0 0 0,0 1 0,1 0-1,1-1 1,3-8 0,-5 15-14,0-1-1,1 1 1,-1 0-1,1-1 1,-1 1 0,1 0-1,0 0 1,0 0 0,0 0-1,0 1 1,0-1-1,1 1 1,-1-1 0,0 1-1,1 0 1,-1-1 0,1 1-1,-1 1 1,1-1 0,0 0-1,-1 0 1,1 1-1,0 0 1,-1 0 0,1-1-1,0 1 1,0 1 0,-1-1-1,1 0 1,0 1 0,4 1-1,-3-1-12,1 1 1,0 0-1,-1 0 0,1 0 1,-1 0-1,0 1 0,0 0 1,0 0-1,0 0 0,0 0 0,0 0 1,-1 1-1,0 0 0,0 0 1,0 0-1,4 7 0,1 5 32,-2 1 0,0-1 0,-1 1 0,0 0 0,-2 1 0,0-1 0,1 35 0,-2-52-13,-1 0 0,0-1 0,0 1 0,0-1 0,0 1-1,0-1 1,0 0 0,0 1 0,0-1 0,0 0 0,0 1 0,-1-1 0,1 0 0,0 0-1,0 0 1,-1 0 0,1 0 0,1-2 0,57-95 292,-51 86-149,1 0-1,0 1 0,1 0 0,0 1 1,23-18-1,-32 27-131,0 0-1,0 0 1,1 1 0,-1-1-1,0 0 1,0 1 0,1-1 0,-1 1-1,1-1 1,-1 1 0,0-1 0,1 1-1,-1 0 1,1 0 0,-1 0-1,1 0 1,-1 0 0,1 0 0,-1 0-1,0 1 1,1-1 0,-1 0-1,1 1 1,-1-1 0,0 1 0,1 0-1,-1-1 1,0 1 0,0 0 0,1 0-1,-1 0 1,0 0 0,0 0-1,0 0 1,0 0 0,0 0 0,0 0-1,-1 0 1,2 3 0,4 5 15,-1 0 1,-1 1-1,0 0 1,4 16-1,-1-7 76,5 15-186,15 58-1,-19-36-3055,-7-25-4357</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7.664"/>
    </inkml:context>
    <inkml:brush xml:id="br0">
      <inkml:brushProperty name="width" value="0.05" units="cm"/>
      <inkml:brushProperty name="height" value="0.05" units="cm"/>
      <inkml:brushProperty name="color" value="#E71224"/>
    </inkml:brush>
  </inkml:definitions>
  <inkml:trace contextRef="#ctx0" brushRef="#br0">260 21 4417,'0'0'10257,"-20"-4"-9060,-65-10-239,83 13-933,0 0 1,-1 1-1,1 0 0,-1-1 1,1 1-1,-1 0 1,1 0-1,0 1 0,-2-1 1,2 0-1,0 1 1,-1-1-1,1 1 0,0 0 1,-1 0-1,1 0 1,0 0-1,0 0 0,0 1 1,0-1-1,0 0 1,0 1-1,0 0 0,1-1 1,-1 1-1,0 0 0,1 0 1,-1 0-1,1 0 1,0 0-1,0 0 0,0 0 1,0 1-1,0-1 1,0 0-1,1 1 0,-1-1 1,1 0-1,-1 5 1,-3 6 13,-6 22-46,1 0 0,2 0 0,-6 68 0,9 114 49,4-160-24,11 279 356,0 0-165,-11-328-305,-5 75 195,4-76-676,0 0-1,-1 0 0,0 0 1,-1-1-1,1 1 0,-1-1 0,-1 0 1,1 0-1,-7 9 0,-11 6-5218</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8T12:38:52.744"/>
    </inkml:context>
    <inkml:brush xml:id="br0">
      <inkml:brushProperty name="width" value="0.2" units="cm"/>
      <inkml:brushProperty name="height" value="0.2" units="cm"/>
      <inkml:brushProperty name="color" value="#008C3A"/>
    </inkml:brush>
  </inkml:definitions>
  <inkml:trace contextRef="#ctx0" brushRef="#br0">264 57 24,'0'0'125,"0"0"13,0 0-34,0 0-24,0 0-30,0 0 16,-3-3-42,-7-4-7,2 0-1,-2 0 1,0 2 0,0 1 0,0-1 0,0 0 0,-2 0-17,6 4 5,0-2-1,1 1 1,-2 2 0,1-1 0,0 1 0,1-2 0,-1 2 0,0 0 0,0 2 0,1-2 0,-1 1 0,-1 1 0,2-1 0,-4 2-5,3-1-2,1 1 0,-1 0 1,1 1-1,0-1 1,0 1-1,0 0 1,0 0-1,1 1 0,-1 0 1,1 0-1,1-1 1,-1 1-1,1 1 0,-1-1 1,1 1-1,0 1 1,1-2-1,-1 1 1,1 0-1,1 1 0,-2-1 1,2 0-1,1 2 1,-2-3-1,2 2 1,-1-1-1,1 0 0,1 5 2,-1-9 0,0 0 0,0-1 0,0-1-1,0 2 1,2-1 0,-2 1-1,0 0 1,1-1 0,-1 1 0,2-1-1,-2 1 1,1-2 0,0 1-1,-1 1 1,2 0 0,-1-2-1,-1 1 1,2 1 0,-1-2 0,0 1-1,1-1 1,-1 2 0,36 17 62,-3-2-92,-30-14 28,0 2 1,0-3 0,2 1-1,-2 0 1,2-1-1,-2 1 1,2-2-1,-2 1 1,2 0-1,-2-1 1,0-1 0,2 0-1,0 2 1,-2-2-1,2 0 1,1-2 1,5 2-107,2-1 1,-1-3-1,1 1 0,-1 0 1,9-5 106,-10 3-223</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8.199"/>
    </inkml:context>
    <inkml:brush xml:id="br0">
      <inkml:brushProperty name="width" value="0.05" units="cm"/>
      <inkml:brushProperty name="height" value="0.05" units="cm"/>
      <inkml:brushProperty name="color" value="#E71224"/>
    </inkml:brush>
  </inkml:definitions>
  <inkml:trace contextRef="#ctx0" brushRef="#br0">0 251 11899,'0'0'1743,"22"-5"-993,33-7-625,318-66 102,-88 45-38,-285 33-121,1-1 1,-1 1 0,1 0 0,-1-1 0,1 1 0,-1 0 0,0-1 0,1 1 0,-1-1 0,1 1 0,-1-1 0,0 1-1,1-1 1,-1 1 0,0-1 0,0 1 0,1-1 0,-1 0 0,0 1 0,0-1 0,0 1 0,0-1 0,0 0 0,0 0-59,0 1 0,0-1 0,0 1 0,0-1 0,0 1 0,0-1 0,0 1 0,0-1 0,1 1 0,-1 0 0,0-1 0,0 1 0,0-1 0,0 1 0,1-1 0,-1 1 0,0 0 0,1-1 0,-1 1 0,0-1 0,1 1 0,-1 0 0,0-1 0,1 1 0,-1 0 0,0 0 0,1-1 0,-1 1 0,1 0 0,-1 0 0,1 0 0,-1 0 0,0-1 0,1 1 0,-1 0 0,1 0 0,-1 0 0,1 0 0,-1 0 0,1 0 0,-1 0 0,1 0 0,-1 0 0,1 0 0,-1 1 0,1-1 0,-1 0 0,1 0 0,-1 0 0,0 0 1,1 1-1,-1-1 0,1 0 0,-1 0 0,0 1 0,1-1 0,-1 0 0,0 1 0,1-1 0,-1 1 0,0-1 0,0 0 0,1 2 0,3 2-38,0 0 0,0 0 1,0 1-1,0 0 0,-1 0 1,0 0-1,0 0 0,-1 0 0,1 0 1,-1 1-1,3 10 0,13 69 88,-16-72-73,-1-8 31,6 49 165,-7-50-155,1-1 0,-1 1 0,0-1 1,0 1-1,-1-1 0,1 1 0,-1-1 0,1 1 1,-1-1-1,0 1 0,-3 4 0,4-7 0,0-1 0,0 0 0,0 0 0,-1 0 0,1 0 1,0 0-1,0 0 0,-1 0 0,1 0 0,0 1 0,0-1 0,0 0 0,-1 0 0,1 0 0,0 0 0,0 0 0,0 0 0,-1 0 1,1 0-1,0 0 0,0-1 0,-1 1 0,1 0 0,0 0 0,0 0 0,0 0 0,-1 0 0,1 0 0,0 0 0,0 0 0,0-1 1,0 1-1,-1 0 0,1 0 0,0 0 0,0 0 0,0-1 0,0 1 0,0 0 0,-1 0 0,1 0 0,0-1 0,0 1 0,0 0 1,0 0-1,0 0 0,0-1 0,0 1 0,0 0 0,0 0 0,0 0 0,0-1 0,0 1 0,0 0 0,0 0 0,0-1 0,0 1 1,0 0-1,0 0 0,0 0 0,0-1 0,0 1 0,1 0 0,-3-19 469,1-5-375,1 0 0,1-1 1,1 1-1,1 0 0,1 0 0,1 0 1,2 0-1,11-29 0,-14 43-158,1 1 0,0 0 1,0 0-1,1 0 0,0 0 0,9-8 0,-12 14-160,1-1 0,0 1 0,-1 0 0,1 1 0,1-1 0,-1 1 0,0 0 0,0 0 0,1 0 0,0 0 0,-1 1 0,1 0 0,0 0 0,7-1 0,29 1-3914,-2 1-1214</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29.294"/>
    </inkml:context>
    <inkml:brush xml:id="br0">
      <inkml:brushProperty name="width" value="0.05" units="cm"/>
      <inkml:brushProperty name="height" value="0.05" units="cm"/>
      <inkml:brushProperty name="color" value="#E71224"/>
    </inkml:brush>
  </inkml:definitions>
  <inkml:trace contextRef="#ctx0" brushRef="#br0">140 187 5153,'0'0'5519,"-8"18"-4331,-3 8-847,-2 2 2,1 1 0,-9 35 1,18-52-279,2 1 0,0-1 0,0 24-1,2-19 48,-1-15-83,1-1 0,-1 0 1,1 0-1,-1 0 1,1 0-1,0 0 1,0 0-1,-1 0 0,1 0 1,0 0-1,0-1 1,0 1-1,0 0 1,0 0-1,0-1 0,0 1 1,0-1-1,1 1 1,-1-1-1,0 1 1,0-1-1,0 0 0,1 0 1,-1 1-1,0-1 1,0 0-1,2 0 1,-2 0 32,0 1 1,1-1-1,-1 0 1,1 0 0,-1 0-1,0 0 1,1 0 0,-1 0-1,0 0 1,1 0 0,-1 0-1,0-1 1,1 1-1,-1-1 1,0 1 0,0-1-1,1 1 1,-1-1 0,0 1-1,0-1 1,0 0 0,0 0-1,0 0 1,2-1-1,3-17 348,15-31 175,-19 48-574,-1 0 1,1 0 0,-1 0 0,1 0 0,0 0 0,0 0 0,0 0 0,0 1 0,0-1 0,0 1-1,0-1 1,1 1 0,-1 0 0,1 0 0,-1 0 0,0 0 0,1 1 0,3-2 0,15-1 92,31-5-171,86-2 0,-168 6 492,1 0-1,-35-10 0,11 2-259,27 7-163,0-1 0,1-2-1,-1 0 1,-31-16 0,50 21-2,2 0 1,-1-1-1,0 0 0,1 0 1,-1 0-1,1-1 0,0 0 0,1 0 1,-9-11-1,11 12 11,0 1 1,1-1-1,-1 0 0,1 1 1,-1-1-1,1 0 0,0 0 0,1 0 1,-1 0-1,1 0 0,0-1 1,0 1-1,0 0 0,0 0 1,1 0-1,0 0 0,-1 0 0,3-4 1,-1 2-12,0 0 0,1 0 0,-1 0 0,1 0 0,1 1 0,-1-1 0,1 1 0,0 0 0,0 0 0,0 1 0,1-1 0,-1 1 0,1 0 0,9-6 0,-5 5-11,0 1-1,0 0 1,0 0 0,0 1 0,0 0-1,1 0 1,0 1 0,-1 0-1,11 0 1,-7 1-6,0 1 0,-1 0 0,1 1 1,0 0-1,-1 1 0,1 1 0,-1 0 0,0 0 0,0 1 0,0 1 0,0 0 0,0 0 1,-1 1-1,0 1 0,10 7 0,-13-6 6,-1-1 1,0 1-1,0 1 1,0-1-1,-1 1 1,-1 0-1,1 0 1,-1 1-1,-1 0 1,0-1-1,0 2 0,-1-1 1,3 15-1,-2 10 76,0-1 0,-3 63 0,-1-62-32,0-34-29,0 0-1,0 0 1,0 0 0,0 0 0,0 0-1,0-1 1,0 1 0,0 0-1,0 0 1,-1 0 0,1 0 0,0 0-1,0-1 1,-1 1 0,1 0-1,-1 0 1,1 0 0,-1-1 0,1 1-1,-1 0 1,0-1 0,1 1-1,-1-1 1,0 1 0,1 0-1,-1-1 1,0 0 0,-1 2 0,1-2 3,0-1 1,1 1-1,-1 0 1,0 0-1,0 0 1,1 0-1,-1-1 1,0 1-1,0 0 1,1-1-1,-1 1 0,0 0 1,1-1-1,-1 1 1,0-1-1,1 1 1,-1-1-1,1 0 1,-1 1-1,1-1 1,-1 1-1,1-1 1,-1 0-1,1 1 1,0-1-1,-1 0 1,1 0-1,0 1 1,0-1-1,0 0 1,-1 0-1,1-1 1,-3-11-10,1 0 0,0-1 1,1 1-1,0-1 0,1 0 0,0 1 1,2-1-1,-1 1 0,2-1 1,-1 1-1,2 0 0,0 0 1,1 0-1,0 1 0,0-1 0,2 1 1,8-13-1,-15 25 1,49-65-352,-47 62 334,1 0 1,0-1-1,1 2 0,-1-1 0,0 0 0,1 1 1,0-1-1,-1 1 0,1 0 0,0 0 0,0 1 1,0-1-1,0 1 0,0 0 0,1 0 0,4-1 1,-7 3 2,1-1 0,-1 1 0,0 0 0,0 0 0,0 0 0,0 0 0,0 0 0,0 0 0,-1 0 0,1 0 0,0 1 0,0-1 0,-1 1 0,1-1 0,-1 1 0,0 0 0,1 0 0,-1 0 0,0-1 0,0 1 0,0 0 0,1 3 0,19 51-74,-19-49 39,26 122 159,-23-124 222,2-13-141,6-15-77,-12 21-112,7-16 14,1 0-1,0 0 0,2 1 1,0 0-1,23-26 0,-33 42-13,0 0-1,0 0 0,0 0 0,1 0 1,-1 0-1,0 0 0,0 1 1,1-1-1,-1 0 0,0 1 0,1-1 1,-1 1-1,1-1 0,-1 1 0,0 0 1,1-1-1,-1 1 0,1 0 1,-1 0-1,1 0 0,-1 0 0,1 0 1,-1 1-1,1-1 0,-1 0 1,1 1-1,-1-1 0,0 1 0,1-1 1,-1 1-1,0 0 0,1 0 0,-1-1 1,0 1-1,0 0 0,0 0 1,0 0-1,1 0 0,-2 0 0,1 1 1,0-1-1,0 0 0,0 0 0,0 1 1,0 1-1,7 10 12,-2 0 0,1-1-1,7 26 1,-10-26 47,4 8 26,-1 1 0,-1-1-1,-1 2 1,3 25 0,-7 10-4014,-5-34-5331</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2.494"/>
    </inkml:context>
    <inkml:brush xml:id="br0">
      <inkml:brushProperty name="width" value="0.05" units="cm"/>
      <inkml:brushProperty name="height" value="0.05" units="cm"/>
      <inkml:brushProperty name="color" value="#E71224"/>
    </inkml:brush>
  </inkml:definitions>
  <inkml:trace contextRef="#ctx0" brushRef="#br0">319 54 5209,'0'0'4585,"7"-22"-4153,-6 22-399,-1-1 0,1 0 0,-1 1 0,1-1 0,-1 0 0,1 1 0,-1-1 0,0 0 0,0 0 0,1 0 0,-1 1 0,0-1 0,0 0 0,0 0 0,0 0 0,0 0 0,0 1 0,0-1 0,0 0 0,0 0 0,-1 0 0,1 0 1,0 1-1,0-1 0,-1 0 0,1 0 0,0 1 0,-1-1 0,1 0 0,-1 0 0,1 1 0,-1-1 0,1 1 0,-1-1 0,0 0 0,1 1 0,-1-1 0,0 1 0,1-1 0,-1 1 0,0 0 0,0-1 0,1 1 0,-1 0 0,0 0 0,0-1 0,0 1 0,1 0 0,-1 0 0,0 0 0,0 0 0,-1 0 0,-15 1-28,0 1 0,0 0-1,1 1 1,-1 1 0,1 1 0,0 0 0,-28 13-1,32-12 44,0 0-1,0 1 1,1 1-1,0-1 0,0 2 1,1-1-1,0 1 1,0 1-1,1 0 1,-10 14-1,16-20-51,0 1 1,0-1-1,1 0 0,0 1 1,0 0-1,0-1 1,1 1-1,0 0 0,0 0 1,0 0-1,0 0 0,0 6 1,2-9 6,-1 0 1,1-1-1,-1 1 1,1 0-1,0 0 0,-1 0 1,1-1-1,0 1 1,0 0-1,0-1 1,1 1-1,-1-1 1,0 1-1,1-1 1,-1 0-1,0 1 0,1-1 1,0 0-1,-1 0 1,1 0-1,0 0 1,-1 0-1,1-1 1,0 1-1,0 0 1,0-1-1,0 1 0,-1-1 1,1 0-1,0 0 1,0 0-1,4 0 1,172 4 219,-100-6-158,-77 2-65,-1 0 0,0 0-1,1 0 1,-1 0 0,1 0 0,-1 0 0,0 0 0,1 0 0,-1 0 0,0 0-1,1 1 1,-1-1 0,0 0 0,1 0 0,-1 0 0,0 0 0,1 0 0,-1 1-1,0-1 1,1 0 0,-1 0 0,0 1 0,1-1 0,-1 0 0,0 0 0,0 1-1,1-1 1,-1 0 0,0 1 0,0-1 0,0 0 0,0 1 0,1-1 0,-1 0-1,0 1 1,0-1 0,0 0 0,0 1 0,0-1 0,0 1 0,0-1 0,0 1-1,-9 20-26,-18 16-18,17-27 45,-17 20-15,2 1 0,-25 38 1,45-60 3,-1 0 0,1 0 0,1 0 0,0 1 0,0 0 0,1 0 0,0 0 0,1 0 1,0 0-1,0 1 0,1-1 0,0 0 0,2 16 0,0-24 1,0 1 0,0-1 1,0 1-1,0-1 0,0 1 0,0-1 1,1 0-1,-1 0 0,1 0 0,0 0 0,0 0 1,0 0-1,0 0 0,0 0 0,0-1 1,0 1-1,0-1 0,1 0 0,-1 1 0,1-1 1,-1 0-1,1 0 0,-1-1 0,1 1 1,-1 0-1,6-1 0,9 3 114,0-1 1,33 0-1,-45-2-105,17-1-11,0 0 1,0-1-1,0-1 0,-1-2 1,40-12-1,-27 4-987,-1-2-1,62-38 0,44-42-3190,-85 53-351</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2.821"/>
    </inkml:context>
    <inkml:brush xml:id="br0">
      <inkml:brushProperty name="width" value="0.05" units="cm"/>
      <inkml:brushProperty name="height" value="0.05" units="cm"/>
      <inkml:brushProperty name="color" value="#E71224"/>
    </inkml:brush>
  </inkml:definitions>
  <inkml:trace contextRef="#ctx0" brushRef="#br0">324 17 3409,'0'0'11428,"0"-1"-11387,0 1 0,0-1 0,0 0 0,0 0 0,-1 0 0,1 1 0,0-1 0,0 0 0,-1 0 0,1 1 0,-1-1 0,1 0 0,-1 1 0,1-1 0,-1 1 0,1-1 0,-1 0 0,1 1 0,-1-1 0,0 1 0,1-1 1,-1 1-1,0 0 0,0-1 0,1 1 0,-2-1 0,-6 10-30,1-1 1,0 1-1,1 0 1,0 1-1,1-1 1,-8 19-1,-2 2 87,-30 57-152,-54 91 198,76-141-1648,-31 36 0,41-59-1618,3-9-1216</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3.195"/>
    </inkml:context>
    <inkml:brush xml:id="br0">
      <inkml:brushProperty name="width" value="0.05" units="cm"/>
      <inkml:brushProperty name="height" value="0.05" units="cm"/>
      <inkml:brushProperty name="color" value="#E71224"/>
    </inkml:brush>
  </inkml:definitions>
  <inkml:trace contextRef="#ctx0" brushRef="#br0">0 0 6753,'0'0'4699,"2"3"-4633,12 22 342,0-1 0,2-1 0,1-1-1,37 39 1,92 73-121,-141-130-407,96 75 428,-87-70-2400,1 0 1,28 12 0,-28-15-5235</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3.542"/>
    </inkml:context>
    <inkml:brush xml:id="br0">
      <inkml:brushProperty name="width" value="0.05" units="cm"/>
      <inkml:brushProperty name="height" value="0.05" units="cm"/>
      <inkml:brushProperty name="color" value="#E71224"/>
    </inkml:brush>
  </inkml:definitions>
  <inkml:trace contextRef="#ctx0" brushRef="#br0">0 1 8226,'0'0'6117,"0"10"-5990,13 235 97,0 29 33,-13-166-3574,0-70-1155</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3.980"/>
    </inkml:context>
    <inkml:brush xml:id="br0">
      <inkml:brushProperty name="width" value="0.05" units="cm"/>
      <inkml:brushProperty name="height" value="0.05" units="cm"/>
      <inkml:brushProperty name="color" value="#E71224"/>
    </inkml:brush>
  </inkml:definitions>
  <inkml:trace contextRef="#ctx0" brushRef="#br0">0 150 11210,'0'0'3217,"106"-114"-2889,-67 96-112,1 8-216,-1 2 0,5 8-56,-5 0-32,-4 0-216,18 0-640,-18 8-3113,-4-2-4633</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4.348"/>
    </inkml:context>
    <inkml:brush xml:id="br0">
      <inkml:brushProperty name="width" value="0.05" units="cm"/>
      <inkml:brushProperty name="height" value="0.05" units="cm"/>
      <inkml:brushProperty name="color" value="#E71224"/>
    </inkml:brush>
  </inkml:definitions>
  <inkml:trace contextRef="#ctx0" brushRef="#br0">0 150 7194,'0'0'4310,"8"19"-4380,27 62 121,-29-66 124,-1 1 0,0 0 0,-2 0 0,1 0 0,-2 0 1,0 0-1,-1 1 0,-1 25 0,-1-19 768,1-23-865,0 0-1,-1 1 0,1-1 0,0 0 1,0 0-1,-1 0 0,1 0 0,0 0 0,-1 0 1,1 0-1,0 0 0,-1 0 0,1 0 1,0-1-1,-1 1 0,1 0 0,0 0 1,-1 0-1,1 0 0,0 0 0,-1-1 1,1 1-1,0 0 0,0 0 0,-1 0 1,1-1-1,0 1 0,0 0 0,0 0 0,-1-1 1,1 1-1,0 0 0,0 0 0,0-1 1,0 1-1,-1 0 0,1-1 0,0 1 1,0 0-1,0-1 0,0 1 0,0 0 1,0-1-1,0 1 0,0 0 0,0-1 1,0 1-1,-7-37 362,2 0 0,2 0 0,2-72 0,1 65-416,0 37-60,0 1 0,1 0-1,-1-1 1,1 1 0,1 0 0,-1 0 0,1 0 0,0 0-1,0 0 1,1 0 0,0 1 0,0-1 0,0 1 0,1-1-1,6-7 1,-2 6-549,0 0 1,0 0-1,1 1 0,0 0 0,0 0 1,0 1-1,1 1 0,13-6 0,9 0-4492</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4.727"/>
    </inkml:context>
    <inkml:brush xml:id="br0">
      <inkml:brushProperty name="width" value="0.05" units="cm"/>
      <inkml:brushProperty name="height" value="0.05" units="cm"/>
      <inkml:brushProperty name="color" value="#E71224"/>
    </inkml:brush>
  </inkml:definitions>
  <inkml:trace contextRef="#ctx0" brushRef="#br0">136 32 776,'0'0'7244,"14"0"-7017,59 2 2334,-73-3-2448,0 0 0,0-1 0,-1 1 0,1 0 0,0 0 0,-1 0 0,1 0 0,0 0 0,-1 0 1,0 0-1,1 0 0,-1 0 0,1 0 0,-1 0 0,0 0 0,0 0 0,0 1 0,1-1 0,-1 0 0,0 0 1,0 1-1,0-1 0,0 1 0,-2-2 0,-36-7 721,31 9-820,1 0 0,-1 0 0,0 0 0,1 1 0,-1 0 0,0 1 0,1 0 0,-11 3 0,12-1-25,0-1 0,0 1 0,0 0 0,1 1 0,-1-1 0,1 1 0,0 0 0,1 1 0,-1-1 0,1 1 0,0 0 0,0 0 0,1 0 0,0 0 0,0 1 0,0 0 0,1-1 0,0 1 0,0 1 0,1-1 0,0 0 0,0 0 0,0 12 0,3-18 20,0 0-1,0 0 1,-1 0-1,1-1 1,0 1-1,0-1 1,0 0-1,0 1 1,-1-1 0,1 0-1,0 0 1,0 0-1,0 0 1,0-1-1,0 1 1,3-1-1,0 0 0,0-1 0,-1 1 0,1-1 0,0 0-1,-1 0 1,1-1 0,-1 1 0,0-1-1,1 0 1,-1 0 0,4-5 0,39-46 52,-26 29 45,-20 24-116,-1 1 0,1 0 1,-1-1-1,1 1 0,-1 0 0,1 0 0,0 0 0,-1 0 0,1-1 0,-1 1 1,1 0-1,0 0 0,-1 0 0,1 0 0,-1 0 0,1 0 0,0 1 1,-1-1-1,1 0 0,-1 0 0,1 0 0,-1 0 0,0 1 0,0-1 0,1 0 1,0 1-1,-1-1 0,1 0 0,-1 1 0,0-1 0,1 0 0,-1 1 0,1-1 1,-1 1-1,0-1 0,1 1 0,-1-1 0,0 1 0,1-1 0,-1 1 1,0 0-1,0-1 0,0 1 0,0-1 0,1 2 0,15 33-147,-13-28 144,2 5-139,0-1-1,1-1 1,0 0-1,1 0 1,0 0-1,13 13 1,-16-19-346,1 0 0,0 0 0,0 0 0,0-1 0,0 0 0,1 0 0,-1 0 0,12 3 0,15 1-4974</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6-01T09:00:15.086"/>
    </inkml:context>
    <inkml:brush xml:id="br0">
      <inkml:brushProperty name="width" value="0.05" units="cm"/>
      <inkml:brushProperty name="height" value="0.05" units="cm"/>
      <inkml:brushProperty name="color" value="#E71224"/>
    </inkml:brush>
  </inkml:definitions>
  <inkml:trace contextRef="#ctx0" brushRef="#br0">203 266 5921,'0'0'5806,"-22"-2"-5164,-67-5-319,86 7-317,-1 0 0,1 1 0,-1-1 0,1 1 0,-1-1 0,1 1-1,0 0 1,-1 1 0,1-1 0,0 0 0,0 1 0,0 0 0,0 0 0,0 0 0,0 0 0,1 0 0,-1 1 0,1-1 0,-1 1-1,1-1 1,0 1 0,0 0 0,0 0 0,0 0 0,1 0 0,-1 0 0,-1 7 0,-1 0 64,2 2 1,-1-1 0,1 0-1,1 0 1,0 23 0,1-24-38,0 0 0,0-1 0,1 1 0,0-1 1,5 17-1,-5-23-33,1 1 0,0 0 0,0-1 0,0 1 1,0-1-1,1 0 0,-1 0 0,1 0 0,0 0 0,0 0 0,0-1 0,0 1 0,0-1 1,1 0-1,-1 0 0,8 4 0,1-2 25,0 0 0,0 0 0,0-2-1,0 1 1,1-1 0,0-1 0,17 0 0,3-2-1269,54-8 0,-36-3-2740</inkml:trace>
  <inkml:trace contextRef="#ctx0" brushRef="#br0" timeOffset="0.99">554 181 7346,'0'0'5385,"0"-21"-3692,0-138 2918,0 159-4601,0 0-1,0 0 1,0 0 0,0 0 0,0 1-1,0-1 1,0 0 0,-1 0 0,1 0-1,0 0 1,0 0 0,0 1 0,0-1-1,0 0 1,-1 0 0,1 0 0,0 0-1,0 0 1,0 0 0,0 0 0,-1 0 0,1 0-1,0 0 1,0 0 0,0 0 0,-1 0-1,1 1 1,0-2 0,0 1 0,0 0-1,0 0 1,-1 0 0,1 0 0,0 0-1,0 0 1,0 0 0,-1 0 0,1 0 0,0 0-1,0 0 1,0 0 0,0 0 0,-1-1-1,1 1 1,0 0 0,0 0 0,0 0-1,0 0 1,0 0 0,0-1 0,0 1-1,-1 0 1,-2 36 23,1 1-1,4 50 0,1-12-103,-3-7-117,-2 111-672,-10-63-4857,8-94 1314</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A059499C-957F-4262-ACEE-F95620B519F0}"/>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ahoma" pitchFamily="34" charset="0"/>
                <a:cs typeface="Arial" charset="0"/>
              </a:defRPr>
            </a:lvl1pPr>
          </a:lstStyle>
          <a:p>
            <a:pPr>
              <a:defRPr/>
            </a:pPr>
            <a:endParaRPr lang="en-US"/>
          </a:p>
        </p:txBody>
      </p:sp>
      <p:sp>
        <p:nvSpPr>
          <p:cNvPr id="48131" name="Rectangle 3">
            <a:extLst>
              <a:ext uri="{FF2B5EF4-FFF2-40B4-BE49-F238E27FC236}">
                <a16:creationId xmlns:a16="http://schemas.microsoft.com/office/drawing/2014/main" id="{4BFF6A83-0328-1A77-9878-E8A88C8BCF2B}"/>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ahoma" pitchFamily="34" charset="0"/>
                <a:cs typeface="Arial" charset="0"/>
              </a:defRPr>
            </a:lvl1pPr>
          </a:lstStyle>
          <a:p>
            <a:pPr>
              <a:defRPr/>
            </a:pPr>
            <a:endParaRPr lang="en-US"/>
          </a:p>
        </p:txBody>
      </p:sp>
      <p:sp>
        <p:nvSpPr>
          <p:cNvPr id="2052" name="Rectangle 4">
            <a:extLst>
              <a:ext uri="{FF2B5EF4-FFF2-40B4-BE49-F238E27FC236}">
                <a16:creationId xmlns:a16="http://schemas.microsoft.com/office/drawing/2014/main" id="{1A685CAA-F041-A4C8-D16D-3581BCFDC645}"/>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a:extLst>
              <a:ext uri="{FF2B5EF4-FFF2-40B4-BE49-F238E27FC236}">
                <a16:creationId xmlns:a16="http://schemas.microsoft.com/office/drawing/2014/main" id="{74BFB492-CAB6-8115-8B1C-FED13965B32F}"/>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8134" name="Rectangle 6">
            <a:extLst>
              <a:ext uri="{FF2B5EF4-FFF2-40B4-BE49-F238E27FC236}">
                <a16:creationId xmlns:a16="http://schemas.microsoft.com/office/drawing/2014/main" id="{47A73B79-43D4-FE27-9F75-4E8BD34FDC36}"/>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ahoma" pitchFamily="34" charset="0"/>
                <a:cs typeface="Arial" charset="0"/>
              </a:defRPr>
            </a:lvl1pPr>
          </a:lstStyle>
          <a:p>
            <a:pPr>
              <a:defRPr/>
            </a:pPr>
            <a:endParaRPr lang="en-US"/>
          </a:p>
        </p:txBody>
      </p:sp>
      <p:sp>
        <p:nvSpPr>
          <p:cNvPr id="48135" name="Rectangle 7">
            <a:extLst>
              <a:ext uri="{FF2B5EF4-FFF2-40B4-BE49-F238E27FC236}">
                <a16:creationId xmlns:a16="http://schemas.microsoft.com/office/drawing/2014/main" id="{B91BFFBE-9028-31E3-2C8D-E3F8ADA89892}"/>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ahoma" panose="020B0604030504040204" pitchFamily="34" charset="0"/>
              </a:defRPr>
            </a:lvl1pPr>
          </a:lstStyle>
          <a:p>
            <a:pPr>
              <a:defRPr/>
            </a:pPr>
            <a:fld id="{5584008C-0FE0-45FF-AEEF-40EBB24BBDC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C59E112-8D7E-BA8D-1F1B-24730B0955C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706A4D5-5220-4035-A5CC-7838E6CBD051}" type="slidenum">
              <a:rPr lang="en-US" altLang="en-US" smtClean="0">
                <a:latin typeface="Tahoma" panose="020B0604030504040204" pitchFamily="34" charset="0"/>
              </a:rPr>
              <a:pPr/>
              <a:t>1</a:t>
            </a:fld>
            <a:endParaRPr lang="en-US" altLang="en-US">
              <a:latin typeface="Tahoma" panose="020B0604030504040204" pitchFamily="34" charset="0"/>
            </a:endParaRPr>
          </a:p>
        </p:txBody>
      </p:sp>
      <p:sp>
        <p:nvSpPr>
          <p:cNvPr id="5123" name="Rectangle 2">
            <a:extLst>
              <a:ext uri="{FF2B5EF4-FFF2-40B4-BE49-F238E27FC236}">
                <a16:creationId xmlns:a16="http://schemas.microsoft.com/office/drawing/2014/main" id="{09C6A2B4-CB2B-FCAE-331B-E090DB53B47A}"/>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E0E01B36-59A6-FB9D-E518-C0F4A7F1BEE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AE8846A0-2C01-486C-ECFC-51488EECE853}"/>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31032F16-BF36-EC7E-15DD-9BF5D8281B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23556" name="Slide Number Placeholder 3">
            <a:extLst>
              <a:ext uri="{FF2B5EF4-FFF2-40B4-BE49-F238E27FC236}">
                <a16:creationId xmlns:a16="http://schemas.microsoft.com/office/drawing/2014/main" id="{898F3CF9-AA31-F2EE-D8F0-652A785536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892E8AE-1C00-4622-89F2-30B79E908DB0}" type="slidenum">
              <a:rPr lang="en-US" altLang="en-US" smtClean="0">
                <a:latin typeface="Tahoma" panose="020B0604030504040204" pitchFamily="34" charset="0"/>
              </a:rPr>
              <a:pPr/>
              <a:t>10</a:t>
            </a:fld>
            <a:endParaRPr lang="en-US" altLang="en-US">
              <a:latin typeface="Tahom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D13F5FF6-03B4-4D0E-446D-67BC66D7131A}"/>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9D6E0931-2ED7-0EE7-5ED9-393CE97D67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25604" name="Slide Number Placeholder 3">
            <a:extLst>
              <a:ext uri="{FF2B5EF4-FFF2-40B4-BE49-F238E27FC236}">
                <a16:creationId xmlns:a16="http://schemas.microsoft.com/office/drawing/2014/main" id="{559AE786-CF6C-CF7A-0116-F159DB2F81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8CB6571-44CD-4CD5-AF75-6BF9DC6327CE}" type="slidenum">
              <a:rPr lang="en-US" altLang="en-US" smtClean="0">
                <a:latin typeface="Tahoma" panose="020B0604030504040204" pitchFamily="34" charset="0"/>
              </a:rPr>
              <a:pPr/>
              <a:t>11</a:t>
            </a:fld>
            <a:endParaRPr lang="en-US" altLang="en-US">
              <a:latin typeface="Tahoma" panose="020B060403050404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F87F2B56-9189-A30E-05E3-CFB3C2F8CC01}"/>
              </a:ext>
            </a:extLst>
          </p:cNvPr>
          <p:cNvSpPr>
            <a:spLocks noGrp="1" noRot="1" noChangeAspect="1" noChangeArrowheads="1" noTextEdit="1"/>
          </p:cNvSpPr>
          <p:nvPr>
            <p:ph type="sldImg"/>
          </p:nvPr>
        </p:nvSpPr>
        <p:spPr>
          <a:ln/>
        </p:spPr>
      </p:sp>
      <p:sp>
        <p:nvSpPr>
          <p:cNvPr id="27651" name="Notes Placeholder 2">
            <a:extLst>
              <a:ext uri="{FF2B5EF4-FFF2-40B4-BE49-F238E27FC236}">
                <a16:creationId xmlns:a16="http://schemas.microsoft.com/office/drawing/2014/main" id="{5F06ABA5-A310-9CD1-58C1-B66E10D15E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27652" name="Slide Number Placeholder 3">
            <a:extLst>
              <a:ext uri="{FF2B5EF4-FFF2-40B4-BE49-F238E27FC236}">
                <a16:creationId xmlns:a16="http://schemas.microsoft.com/office/drawing/2014/main" id="{FA337E7C-B313-02BC-7111-BE8F17D7F9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4799749-095F-4D44-816C-DC2ABACE310F}" type="slidenum">
              <a:rPr lang="en-US" altLang="en-US" smtClean="0">
                <a:latin typeface="Tahoma" panose="020B0604030504040204" pitchFamily="34" charset="0"/>
              </a:rPr>
              <a:pPr/>
              <a:t>12</a:t>
            </a:fld>
            <a:endParaRPr lang="en-US" altLang="en-US">
              <a:latin typeface="Tahoma" panose="020B060403050404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43965DA9-D650-E8E3-70B5-DC07417744F5}"/>
              </a:ext>
            </a:extLst>
          </p:cNvPr>
          <p:cNvSpPr>
            <a:spLocks noGrp="1" noRot="1" noChangeAspect="1" noChangeArrowheads="1" noTextEdit="1"/>
          </p:cNvSpPr>
          <p:nvPr>
            <p:ph type="sldImg"/>
          </p:nvPr>
        </p:nvSpPr>
        <p:spPr>
          <a:ln/>
        </p:spPr>
      </p:sp>
      <p:sp>
        <p:nvSpPr>
          <p:cNvPr id="29699" name="Notes Placeholder 2">
            <a:extLst>
              <a:ext uri="{FF2B5EF4-FFF2-40B4-BE49-F238E27FC236}">
                <a16:creationId xmlns:a16="http://schemas.microsoft.com/office/drawing/2014/main" id="{1A358CF0-A716-08B6-3C31-37ACB89C24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29700" name="Slide Number Placeholder 3">
            <a:extLst>
              <a:ext uri="{FF2B5EF4-FFF2-40B4-BE49-F238E27FC236}">
                <a16:creationId xmlns:a16="http://schemas.microsoft.com/office/drawing/2014/main" id="{03EFFAD5-5BD5-29DA-2858-384DC8E6DA1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2C4935-2B52-419B-A1A9-DC12AA0EAECA}" type="slidenum">
              <a:rPr lang="en-US" altLang="en-US" smtClean="0">
                <a:latin typeface="Tahoma" panose="020B0604030504040204" pitchFamily="34" charset="0"/>
              </a:rPr>
              <a:pPr/>
              <a:t>13</a:t>
            </a:fld>
            <a:endParaRPr lang="en-US" altLang="en-US">
              <a:latin typeface="Tahom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496C8FBC-DF0A-3698-5E27-70A5B7B05582}"/>
              </a:ext>
            </a:extLst>
          </p:cNvPr>
          <p:cNvSpPr>
            <a:spLocks noGrp="1" noRot="1" noChangeAspect="1" noChangeArrowheads="1" noTextEdit="1"/>
          </p:cNvSpPr>
          <p:nvPr>
            <p:ph type="sldImg"/>
          </p:nvPr>
        </p:nvSpPr>
        <p:spPr>
          <a:ln/>
        </p:spPr>
      </p:sp>
      <p:sp>
        <p:nvSpPr>
          <p:cNvPr id="31747" name="Notes Placeholder 2">
            <a:extLst>
              <a:ext uri="{FF2B5EF4-FFF2-40B4-BE49-F238E27FC236}">
                <a16:creationId xmlns:a16="http://schemas.microsoft.com/office/drawing/2014/main" id="{D5DA6FA7-20DD-B875-F3F6-87B51E3FA25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31748" name="Slide Number Placeholder 3">
            <a:extLst>
              <a:ext uri="{FF2B5EF4-FFF2-40B4-BE49-F238E27FC236}">
                <a16:creationId xmlns:a16="http://schemas.microsoft.com/office/drawing/2014/main" id="{AAAB4BE6-AC81-2B64-2575-858CF5AE0F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D082CF4-C87D-4154-A2AE-82B4C6FC1343}" type="slidenum">
              <a:rPr lang="en-US" altLang="en-US" smtClean="0">
                <a:latin typeface="Tahoma" panose="020B0604030504040204" pitchFamily="34" charset="0"/>
              </a:rPr>
              <a:pPr/>
              <a:t>14</a:t>
            </a:fld>
            <a:endParaRPr lang="en-US" altLang="en-US">
              <a:latin typeface="Tahom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95828D2-22E2-67D8-689C-8FB4DC0015A6}"/>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CF51A48F-3586-5322-6599-FF84FD85A15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33796" name="Slide Number Placeholder 3">
            <a:extLst>
              <a:ext uri="{FF2B5EF4-FFF2-40B4-BE49-F238E27FC236}">
                <a16:creationId xmlns:a16="http://schemas.microsoft.com/office/drawing/2014/main" id="{8E09E9CC-B000-2E4C-CDE1-20C5285913C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B557EDE-F000-4E36-B0FA-48DFA044B3AF}" type="slidenum">
              <a:rPr lang="en-US" altLang="en-US" smtClean="0">
                <a:latin typeface="Tahoma" panose="020B0604030504040204" pitchFamily="34" charset="0"/>
              </a:rPr>
              <a:pPr/>
              <a:t>15</a:t>
            </a:fld>
            <a:endParaRPr lang="en-US" altLang="en-US">
              <a:latin typeface="Tahom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C4E572E5-89C2-B12F-37FB-68F6C34872D5}"/>
              </a:ext>
            </a:extLst>
          </p:cNvPr>
          <p:cNvSpPr>
            <a:spLocks noGrp="1" noRot="1" noChangeAspect="1" noChangeArrowheads="1" noTextEdit="1"/>
          </p:cNvSpPr>
          <p:nvPr>
            <p:ph type="sldImg"/>
          </p:nvPr>
        </p:nvSpPr>
        <p:spPr>
          <a:ln/>
        </p:spPr>
      </p:sp>
      <p:sp>
        <p:nvSpPr>
          <p:cNvPr id="35843" name="Notes Placeholder 2">
            <a:extLst>
              <a:ext uri="{FF2B5EF4-FFF2-40B4-BE49-F238E27FC236}">
                <a16:creationId xmlns:a16="http://schemas.microsoft.com/office/drawing/2014/main" id="{B1334991-A0C0-AE29-2990-6CDE5B9DDAC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35844" name="Slide Number Placeholder 3">
            <a:extLst>
              <a:ext uri="{FF2B5EF4-FFF2-40B4-BE49-F238E27FC236}">
                <a16:creationId xmlns:a16="http://schemas.microsoft.com/office/drawing/2014/main" id="{88FA67A3-50BE-8F4F-C709-479D5FB16B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E775841-67F3-4651-9A7D-C7F88FE464A2}" type="slidenum">
              <a:rPr lang="en-US" altLang="en-US" smtClean="0">
                <a:latin typeface="Tahoma" panose="020B0604030504040204" pitchFamily="34" charset="0"/>
              </a:rPr>
              <a:pPr/>
              <a:t>16</a:t>
            </a:fld>
            <a:endParaRPr lang="en-US" altLang="en-US">
              <a:latin typeface="Tahoma" panose="020B060403050404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5BD1D960-F5FF-926B-2BE8-0917C0663952}"/>
              </a:ext>
            </a:extLst>
          </p:cNvPr>
          <p:cNvSpPr>
            <a:spLocks noGrp="1" noRot="1" noChangeAspect="1" noChangeArrowheads="1" noTextEdit="1"/>
          </p:cNvSpPr>
          <p:nvPr>
            <p:ph type="sldImg"/>
          </p:nvPr>
        </p:nvSpPr>
        <p:spPr>
          <a:ln/>
        </p:spPr>
      </p:sp>
      <p:sp>
        <p:nvSpPr>
          <p:cNvPr id="37891" name="Notes Placeholder 2">
            <a:extLst>
              <a:ext uri="{FF2B5EF4-FFF2-40B4-BE49-F238E27FC236}">
                <a16:creationId xmlns:a16="http://schemas.microsoft.com/office/drawing/2014/main" id="{CA4FF1DF-9DA7-6502-52EA-36E2D04CD8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37892" name="Slide Number Placeholder 3">
            <a:extLst>
              <a:ext uri="{FF2B5EF4-FFF2-40B4-BE49-F238E27FC236}">
                <a16:creationId xmlns:a16="http://schemas.microsoft.com/office/drawing/2014/main" id="{805C736F-97CD-C3DE-80E9-BB806D00E8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EEFF41C-3B66-4DBC-9DDE-DEED9CC9126B}" type="slidenum">
              <a:rPr lang="en-US" altLang="en-US" smtClean="0">
                <a:latin typeface="Tahoma" panose="020B0604030504040204" pitchFamily="34" charset="0"/>
              </a:rPr>
              <a:pPr/>
              <a:t>17</a:t>
            </a:fld>
            <a:endParaRPr lang="en-US" altLang="en-US">
              <a:latin typeface="Tahoma" panose="020B060403050404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CAFC195E-6EB4-B24F-1266-98B27804EC66}"/>
              </a:ext>
            </a:extLst>
          </p:cNvPr>
          <p:cNvSpPr>
            <a:spLocks noGrp="1" noRot="1" noChangeAspect="1" noChangeArrowheads="1" noTextEdit="1"/>
          </p:cNvSpPr>
          <p:nvPr>
            <p:ph type="sldImg"/>
          </p:nvPr>
        </p:nvSpPr>
        <p:spPr>
          <a:ln/>
        </p:spPr>
      </p:sp>
      <p:sp>
        <p:nvSpPr>
          <p:cNvPr id="39939" name="Notes Placeholder 2">
            <a:extLst>
              <a:ext uri="{FF2B5EF4-FFF2-40B4-BE49-F238E27FC236}">
                <a16:creationId xmlns:a16="http://schemas.microsoft.com/office/drawing/2014/main" id="{7E0F7703-CFA2-FCA1-FA94-0AE23E5DB8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39940" name="Slide Number Placeholder 3">
            <a:extLst>
              <a:ext uri="{FF2B5EF4-FFF2-40B4-BE49-F238E27FC236}">
                <a16:creationId xmlns:a16="http://schemas.microsoft.com/office/drawing/2014/main" id="{F8231D0E-4A18-F8AF-58E3-BCE3C98A959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76B582B-8618-4463-95EE-E8C8C8B1E8CE}" type="slidenum">
              <a:rPr lang="en-US" altLang="en-US" smtClean="0">
                <a:latin typeface="Tahoma" panose="020B0604030504040204" pitchFamily="34" charset="0"/>
              </a:rPr>
              <a:pPr/>
              <a:t>18</a:t>
            </a:fld>
            <a:endParaRPr lang="en-US" altLang="en-US">
              <a:latin typeface="Tahoma" panose="020B060403050404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296D0B05-B8C4-9073-C646-DD5A8469EAF8}"/>
              </a:ext>
            </a:extLst>
          </p:cNvPr>
          <p:cNvSpPr>
            <a:spLocks noGrp="1" noRot="1" noChangeAspect="1" noChangeArrowheads="1" noTextEdit="1"/>
          </p:cNvSpPr>
          <p:nvPr>
            <p:ph type="sldImg"/>
          </p:nvPr>
        </p:nvSpPr>
        <p:spPr>
          <a:ln/>
        </p:spPr>
      </p:sp>
      <p:sp>
        <p:nvSpPr>
          <p:cNvPr id="41987" name="Notes Placeholder 2">
            <a:extLst>
              <a:ext uri="{FF2B5EF4-FFF2-40B4-BE49-F238E27FC236}">
                <a16:creationId xmlns:a16="http://schemas.microsoft.com/office/drawing/2014/main" id="{4A622687-E781-28ED-CBC2-BB511AA7D10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41988" name="Slide Number Placeholder 3">
            <a:extLst>
              <a:ext uri="{FF2B5EF4-FFF2-40B4-BE49-F238E27FC236}">
                <a16:creationId xmlns:a16="http://schemas.microsoft.com/office/drawing/2014/main" id="{B0632230-47B6-740D-B28F-C90444C638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3F71AFF-2894-4F80-B3E3-9678C8E37089}" type="slidenum">
              <a:rPr lang="en-US" altLang="en-US" smtClean="0">
                <a:latin typeface="Tahoma" panose="020B0604030504040204" pitchFamily="34" charset="0"/>
              </a:rPr>
              <a:pPr/>
              <a:t>19</a:t>
            </a:fld>
            <a:endParaRPr lang="en-US" altLang="en-US">
              <a:latin typeface="Tahom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E049D881-80F5-4C3F-A9F5-063568CAE02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170229E-3081-461E-B702-E3E52800BD7C}" type="slidenum">
              <a:rPr lang="en-US" altLang="en-US" smtClean="0">
                <a:latin typeface="Tahoma" panose="020B0604030504040204" pitchFamily="34" charset="0"/>
              </a:rPr>
              <a:pPr/>
              <a:t>2</a:t>
            </a:fld>
            <a:endParaRPr lang="en-US" altLang="en-US">
              <a:latin typeface="Tahoma" panose="020B0604030504040204" pitchFamily="34" charset="0"/>
            </a:endParaRPr>
          </a:p>
        </p:txBody>
      </p:sp>
      <p:sp>
        <p:nvSpPr>
          <p:cNvPr id="7171" name="Rectangle 2">
            <a:extLst>
              <a:ext uri="{FF2B5EF4-FFF2-40B4-BE49-F238E27FC236}">
                <a16:creationId xmlns:a16="http://schemas.microsoft.com/office/drawing/2014/main" id="{639A79EF-F893-811C-C2F8-19D7D7FE2686}"/>
              </a:ext>
            </a:extLst>
          </p:cNvPr>
          <p:cNvSpPr>
            <a:spLocks noGrp="1" noRot="1" noChangeAspect="1" noChangeArrowheads="1" noTextEdit="1"/>
          </p:cNvSpPr>
          <p:nvPr>
            <p:ph type="sldImg"/>
          </p:nvPr>
        </p:nvSpPr>
        <p:spPr>
          <a:ln/>
        </p:spPr>
      </p:sp>
      <p:sp>
        <p:nvSpPr>
          <p:cNvPr id="7172" name="Rectangle 3">
            <a:extLst>
              <a:ext uri="{FF2B5EF4-FFF2-40B4-BE49-F238E27FC236}">
                <a16:creationId xmlns:a16="http://schemas.microsoft.com/office/drawing/2014/main" id="{2F2BED44-3353-68BB-D6E5-AFCB96605F2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D8F7726F-1CB6-222B-F264-516E59B88B24}"/>
              </a:ext>
            </a:extLst>
          </p:cNvPr>
          <p:cNvSpPr>
            <a:spLocks noGrp="1" noRot="1" noChangeAspect="1" noChangeArrowheads="1" noTextEdit="1"/>
          </p:cNvSpPr>
          <p:nvPr>
            <p:ph type="sldImg"/>
          </p:nvPr>
        </p:nvSpPr>
        <p:spPr>
          <a:ln/>
        </p:spPr>
      </p:sp>
      <p:sp>
        <p:nvSpPr>
          <p:cNvPr id="44035" name="Notes Placeholder 2">
            <a:extLst>
              <a:ext uri="{FF2B5EF4-FFF2-40B4-BE49-F238E27FC236}">
                <a16:creationId xmlns:a16="http://schemas.microsoft.com/office/drawing/2014/main" id="{E2C19E1A-CEB5-8D0B-F0C4-06C0961BFA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44036" name="Slide Number Placeholder 3">
            <a:extLst>
              <a:ext uri="{FF2B5EF4-FFF2-40B4-BE49-F238E27FC236}">
                <a16:creationId xmlns:a16="http://schemas.microsoft.com/office/drawing/2014/main" id="{9A1D3294-8F29-217C-34B5-00310582104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AE15B36-21EE-4122-B26F-F8FD71862631}" type="slidenum">
              <a:rPr lang="en-US" altLang="en-US" smtClean="0">
                <a:latin typeface="Tahoma" panose="020B0604030504040204" pitchFamily="34" charset="0"/>
              </a:rPr>
              <a:pPr/>
              <a:t>20</a:t>
            </a:fld>
            <a:endParaRPr lang="en-US" altLang="en-US">
              <a:latin typeface="Tahoma" panose="020B060403050404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2DB22DA8-3753-BBFB-EDB7-C328356AE4F7}"/>
              </a:ext>
            </a:extLst>
          </p:cNvPr>
          <p:cNvSpPr>
            <a:spLocks noGrp="1" noRot="1" noChangeAspect="1" noChangeArrowheads="1" noTextEdit="1"/>
          </p:cNvSpPr>
          <p:nvPr>
            <p:ph type="sldImg"/>
          </p:nvPr>
        </p:nvSpPr>
        <p:spPr>
          <a:ln/>
        </p:spPr>
      </p:sp>
      <p:sp>
        <p:nvSpPr>
          <p:cNvPr id="47107" name="Notes Placeholder 2">
            <a:extLst>
              <a:ext uri="{FF2B5EF4-FFF2-40B4-BE49-F238E27FC236}">
                <a16:creationId xmlns:a16="http://schemas.microsoft.com/office/drawing/2014/main" id="{F974C546-EEFC-0D8E-EA24-E64BED0DFA1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47108" name="Slide Number Placeholder 3">
            <a:extLst>
              <a:ext uri="{FF2B5EF4-FFF2-40B4-BE49-F238E27FC236}">
                <a16:creationId xmlns:a16="http://schemas.microsoft.com/office/drawing/2014/main" id="{86C929F9-3CD1-539F-3C44-A7EF7092564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E6CA608-CD0C-4AC5-88E1-5C2571B486A1}" type="slidenum">
              <a:rPr lang="en-US" altLang="en-US" smtClean="0">
                <a:latin typeface="Tahoma" panose="020B0604030504040204" pitchFamily="34" charset="0"/>
              </a:rPr>
              <a:pPr/>
              <a:t>22</a:t>
            </a:fld>
            <a:endParaRPr lang="en-US" altLang="en-US">
              <a:latin typeface="Tahoma" panose="020B060403050404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5D78CA23-12C9-91DC-F4E6-F59DF30DB5BC}"/>
              </a:ext>
            </a:extLst>
          </p:cNvPr>
          <p:cNvSpPr>
            <a:spLocks noGrp="1" noRot="1" noChangeAspect="1" noChangeArrowheads="1" noTextEdit="1"/>
          </p:cNvSpPr>
          <p:nvPr>
            <p:ph type="sldImg"/>
          </p:nvPr>
        </p:nvSpPr>
        <p:spPr>
          <a:ln/>
        </p:spPr>
      </p:sp>
      <p:sp>
        <p:nvSpPr>
          <p:cNvPr id="49155" name="Notes Placeholder 2">
            <a:extLst>
              <a:ext uri="{FF2B5EF4-FFF2-40B4-BE49-F238E27FC236}">
                <a16:creationId xmlns:a16="http://schemas.microsoft.com/office/drawing/2014/main" id="{B672F68A-0364-168C-4DE1-1738E14DEE2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49156" name="Slide Number Placeholder 3">
            <a:extLst>
              <a:ext uri="{FF2B5EF4-FFF2-40B4-BE49-F238E27FC236}">
                <a16:creationId xmlns:a16="http://schemas.microsoft.com/office/drawing/2014/main" id="{8AE0E60E-8CA8-454A-525F-E2CF7BF4F5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5228889-2063-48A5-B132-B4C6A888BE83}" type="slidenum">
              <a:rPr lang="en-US" altLang="en-US" smtClean="0">
                <a:latin typeface="Tahoma" panose="020B0604030504040204" pitchFamily="34" charset="0"/>
              </a:rPr>
              <a:pPr/>
              <a:t>23</a:t>
            </a:fld>
            <a:endParaRPr lang="en-US" altLang="en-US">
              <a:latin typeface="Tahoma" panose="020B060403050404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9DCB2546-8F3C-AA65-CE62-55D5103E6ACB}"/>
              </a:ext>
            </a:extLst>
          </p:cNvPr>
          <p:cNvSpPr>
            <a:spLocks noGrp="1" noRot="1" noChangeAspect="1" noChangeArrowheads="1" noTextEdit="1"/>
          </p:cNvSpPr>
          <p:nvPr>
            <p:ph type="sldImg"/>
          </p:nvPr>
        </p:nvSpPr>
        <p:spPr>
          <a:ln/>
        </p:spPr>
      </p:sp>
      <p:sp>
        <p:nvSpPr>
          <p:cNvPr id="51203" name="Notes Placeholder 2">
            <a:extLst>
              <a:ext uri="{FF2B5EF4-FFF2-40B4-BE49-F238E27FC236}">
                <a16:creationId xmlns:a16="http://schemas.microsoft.com/office/drawing/2014/main" id="{74ADCCF9-3107-0792-78DE-0E90A0B3AF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51204" name="Slide Number Placeholder 3">
            <a:extLst>
              <a:ext uri="{FF2B5EF4-FFF2-40B4-BE49-F238E27FC236}">
                <a16:creationId xmlns:a16="http://schemas.microsoft.com/office/drawing/2014/main" id="{A1B38DF6-E757-9210-3BE7-D881D4D956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991CACA-5C65-4CC7-9E54-19A6F6A070CB}" type="slidenum">
              <a:rPr lang="en-US" altLang="en-US" smtClean="0">
                <a:latin typeface="Tahoma" panose="020B0604030504040204" pitchFamily="34" charset="0"/>
              </a:rPr>
              <a:pPr/>
              <a:t>24</a:t>
            </a:fld>
            <a:endParaRPr lang="en-US" altLang="en-US">
              <a:latin typeface="Tahoma" panose="020B060403050404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B9FF764F-2290-6B8E-8FB9-55A5C84A26B3}"/>
              </a:ext>
            </a:extLst>
          </p:cNvPr>
          <p:cNvSpPr>
            <a:spLocks noGrp="1" noRot="1" noChangeAspect="1" noChangeArrowheads="1" noTextEdit="1"/>
          </p:cNvSpPr>
          <p:nvPr>
            <p:ph type="sldImg"/>
          </p:nvPr>
        </p:nvSpPr>
        <p:spPr>
          <a:ln/>
        </p:spPr>
      </p:sp>
      <p:sp>
        <p:nvSpPr>
          <p:cNvPr id="53251" name="Notes Placeholder 2">
            <a:extLst>
              <a:ext uri="{FF2B5EF4-FFF2-40B4-BE49-F238E27FC236}">
                <a16:creationId xmlns:a16="http://schemas.microsoft.com/office/drawing/2014/main" id="{B7394FEB-1572-CF1A-C70C-3C126472C6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53252" name="Slide Number Placeholder 3">
            <a:extLst>
              <a:ext uri="{FF2B5EF4-FFF2-40B4-BE49-F238E27FC236}">
                <a16:creationId xmlns:a16="http://schemas.microsoft.com/office/drawing/2014/main" id="{A762E95D-E389-A777-727E-FEFF765BA2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E162F8E-F1F8-466D-AC05-DD4AAE2BC092}" type="slidenum">
              <a:rPr lang="en-US" altLang="en-US" smtClean="0">
                <a:latin typeface="Tahoma" panose="020B0604030504040204" pitchFamily="34" charset="0"/>
              </a:rPr>
              <a:pPr/>
              <a:t>25</a:t>
            </a:fld>
            <a:endParaRPr lang="en-US" altLang="en-US">
              <a:latin typeface="Tahoma" panose="020B060403050404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14544F9E-83FA-A080-1CE5-21F85CED37F9}"/>
              </a:ext>
            </a:extLst>
          </p:cNvPr>
          <p:cNvSpPr>
            <a:spLocks noGrp="1" noRot="1" noChangeAspect="1" noChangeArrowheads="1" noTextEdit="1"/>
          </p:cNvSpPr>
          <p:nvPr>
            <p:ph type="sldImg"/>
          </p:nvPr>
        </p:nvSpPr>
        <p:spPr>
          <a:ln/>
        </p:spPr>
      </p:sp>
      <p:sp>
        <p:nvSpPr>
          <p:cNvPr id="55299" name="Notes Placeholder 2">
            <a:extLst>
              <a:ext uri="{FF2B5EF4-FFF2-40B4-BE49-F238E27FC236}">
                <a16:creationId xmlns:a16="http://schemas.microsoft.com/office/drawing/2014/main" id="{A2A30C43-81D1-1804-E72F-545AC7AB8C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55300" name="Slide Number Placeholder 3">
            <a:extLst>
              <a:ext uri="{FF2B5EF4-FFF2-40B4-BE49-F238E27FC236}">
                <a16:creationId xmlns:a16="http://schemas.microsoft.com/office/drawing/2014/main" id="{E447D571-CCAB-13EA-6AE3-2C59DD3050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7E1CE3E-BA71-4E4D-AF78-1ED3B4328949}" type="slidenum">
              <a:rPr lang="en-US" altLang="en-US" smtClean="0">
                <a:latin typeface="Tahoma" panose="020B0604030504040204" pitchFamily="34" charset="0"/>
              </a:rPr>
              <a:pPr/>
              <a:t>26</a:t>
            </a:fld>
            <a:endParaRPr lang="en-US" altLang="en-US">
              <a:latin typeface="Tahoma" panose="020B060403050404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9E3D68D5-8607-8911-6C28-F8C9D62BDF63}"/>
              </a:ext>
            </a:extLst>
          </p:cNvPr>
          <p:cNvSpPr>
            <a:spLocks noGrp="1" noRot="1" noChangeAspect="1" noChangeArrowheads="1" noTextEdit="1"/>
          </p:cNvSpPr>
          <p:nvPr>
            <p:ph type="sldImg"/>
          </p:nvPr>
        </p:nvSpPr>
        <p:spPr>
          <a:ln/>
        </p:spPr>
      </p:sp>
      <p:sp>
        <p:nvSpPr>
          <p:cNvPr id="57347" name="Notes Placeholder 2">
            <a:extLst>
              <a:ext uri="{FF2B5EF4-FFF2-40B4-BE49-F238E27FC236}">
                <a16:creationId xmlns:a16="http://schemas.microsoft.com/office/drawing/2014/main" id="{D0A2FD2E-11D3-5AC8-2F88-0B7000E8284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57348" name="Slide Number Placeholder 3">
            <a:extLst>
              <a:ext uri="{FF2B5EF4-FFF2-40B4-BE49-F238E27FC236}">
                <a16:creationId xmlns:a16="http://schemas.microsoft.com/office/drawing/2014/main" id="{D76B28E5-0967-D697-108A-89167CB80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1CDF43E-8465-44AC-ABA7-1371EC21357C}" type="slidenum">
              <a:rPr lang="en-US" altLang="en-US" smtClean="0">
                <a:latin typeface="Tahoma" panose="020B0604030504040204" pitchFamily="34" charset="0"/>
              </a:rPr>
              <a:pPr/>
              <a:t>27</a:t>
            </a:fld>
            <a:endParaRPr lang="en-US" altLang="en-US">
              <a:latin typeface="Tahoma" panose="020B060403050404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AEBBE60F-D64D-E9BE-331A-4C34E45ECA41}"/>
              </a:ext>
            </a:extLst>
          </p:cNvPr>
          <p:cNvSpPr>
            <a:spLocks noGrp="1" noRot="1" noChangeAspect="1" noChangeArrowheads="1" noTextEdit="1"/>
          </p:cNvSpPr>
          <p:nvPr>
            <p:ph type="sldImg"/>
          </p:nvPr>
        </p:nvSpPr>
        <p:spPr>
          <a:ln/>
        </p:spPr>
      </p:sp>
      <p:sp>
        <p:nvSpPr>
          <p:cNvPr id="59395" name="Notes Placeholder 2">
            <a:extLst>
              <a:ext uri="{FF2B5EF4-FFF2-40B4-BE49-F238E27FC236}">
                <a16:creationId xmlns:a16="http://schemas.microsoft.com/office/drawing/2014/main" id="{56D65D36-185C-9FE5-9155-6581C4E312B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59396" name="Slide Number Placeholder 3">
            <a:extLst>
              <a:ext uri="{FF2B5EF4-FFF2-40B4-BE49-F238E27FC236}">
                <a16:creationId xmlns:a16="http://schemas.microsoft.com/office/drawing/2014/main" id="{26E4D6A6-42B4-8170-C2B5-B125744646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21F97D4-5549-4EE5-AFC1-8A49B5787E35}" type="slidenum">
              <a:rPr lang="en-US" altLang="en-US" smtClean="0">
                <a:latin typeface="Tahoma" panose="020B0604030504040204" pitchFamily="34" charset="0"/>
              </a:rPr>
              <a:pPr/>
              <a:t>28</a:t>
            </a:fld>
            <a:endParaRPr lang="en-US" altLang="en-US">
              <a:latin typeface="Tahoma" panose="020B060403050404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D78BCC5E-B044-7CC3-4352-AA196FB7C01A}"/>
              </a:ext>
            </a:extLst>
          </p:cNvPr>
          <p:cNvSpPr>
            <a:spLocks noGrp="1" noRot="1" noChangeAspect="1" noChangeArrowheads="1" noTextEdit="1"/>
          </p:cNvSpPr>
          <p:nvPr>
            <p:ph type="sldImg"/>
          </p:nvPr>
        </p:nvSpPr>
        <p:spPr>
          <a:ln/>
        </p:spPr>
      </p:sp>
      <p:sp>
        <p:nvSpPr>
          <p:cNvPr id="62467" name="Notes Placeholder 2">
            <a:extLst>
              <a:ext uri="{FF2B5EF4-FFF2-40B4-BE49-F238E27FC236}">
                <a16:creationId xmlns:a16="http://schemas.microsoft.com/office/drawing/2014/main" id="{7F70F2E2-5A76-6D18-1732-58090F0D12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62468" name="Slide Number Placeholder 3">
            <a:extLst>
              <a:ext uri="{FF2B5EF4-FFF2-40B4-BE49-F238E27FC236}">
                <a16:creationId xmlns:a16="http://schemas.microsoft.com/office/drawing/2014/main" id="{2EA78B56-F060-72F7-148D-6FA6AF0158E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364D4C8-F26B-4B51-81AA-EDAF8C64262E}" type="slidenum">
              <a:rPr lang="en-US" altLang="en-US" smtClean="0">
                <a:latin typeface="Tahoma" panose="020B0604030504040204" pitchFamily="34" charset="0"/>
              </a:rPr>
              <a:pPr/>
              <a:t>30</a:t>
            </a:fld>
            <a:endParaRPr lang="en-US" altLang="en-US">
              <a:latin typeface="Tahoma" panose="020B060403050404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CF16BCD4-E74A-7B28-0A41-55FE3005672E}"/>
              </a:ext>
            </a:extLst>
          </p:cNvPr>
          <p:cNvSpPr>
            <a:spLocks noGrp="1" noRot="1" noChangeAspect="1" noChangeArrowheads="1" noTextEdit="1"/>
          </p:cNvSpPr>
          <p:nvPr>
            <p:ph type="sldImg"/>
          </p:nvPr>
        </p:nvSpPr>
        <p:spPr>
          <a:ln/>
        </p:spPr>
      </p:sp>
      <p:sp>
        <p:nvSpPr>
          <p:cNvPr id="64515" name="Notes Placeholder 2">
            <a:extLst>
              <a:ext uri="{FF2B5EF4-FFF2-40B4-BE49-F238E27FC236}">
                <a16:creationId xmlns:a16="http://schemas.microsoft.com/office/drawing/2014/main" id="{8ACF9CE7-C50E-C3B3-2863-4054A20FC71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64516" name="Slide Number Placeholder 3">
            <a:extLst>
              <a:ext uri="{FF2B5EF4-FFF2-40B4-BE49-F238E27FC236}">
                <a16:creationId xmlns:a16="http://schemas.microsoft.com/office/drawing/2014/main" id="{E40D54C6-F560-F72C-0248-9AC2204CBE0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F663D3E-8C31-4644-B1B2-41653CFD181B}" type="slidenum">
              <a:rPr lang="en-US" altLang="en-US" smtClean="0">
                <a:latin typeface="Tahoma" panose="020B0604030504040204" pitchFamily="34" charset="0"/>
              </a:rPr>
              <a:pPr/>
              <a:t>31</a:t>
            </a:fld>
            <a:endParaRPr lang="en-US" altLang="en-US">
              <a:latin typeface="Tahom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92D5512B-A9F8-AC1F-0D58-B2351396176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FF5BDB-35A8-44B2-932E-88E2D076EC2A}" type="slidenum">
              <a:rPr lang="en-US" altLang="en-US" smtClean="0">
                <a:latin typeface="Tahoma" panose="020B0604030504040204" pitchFamily="34" charset="0"/>
              </a:rPr>
              <a:pPr/>
              <a:t>3</a:t>
            </a:fld>
            <a:endParaRPr lang="en-US" altLang="en-US">
              <a:latin typeface="Tahoma" panose="020B0604030504040204" pitchFamily="34" charset="0"/>
            </a:endParaRPr>
          </a:p>
        </p:txBody>
      </p:sp>
      <p:sp>
        <p:nvSpPr>
          <p:cNvPr id="9219" name="Rectangle 2">
            <a:extLst>
              <a:ext uri="{FF2B5EF4-FFF2-40B4-BE49-F238E27FC236}">
                <a16:creationId xmlns:a16="http://schemas.microsoft.com/office/drawing/2014/main" id="{A49B80E4-5033-F325-73D3-7CC73A9FB139}"/>
              </a:ext>
            </a:extLst>
          </p:cNvPr>
          <p:cNvSpPr>
            <a:spLocks noGrp="1" noRot="1" noChangeAspect="1" noChangeArrowheads="1" noTextEdit="1"/>
          </p:cNvSpPr>
          <p:nvPr>
            <p:ph type="sldImg"/>
          </p:nvPr>
        </p:nvSpPr>
        <p:spPr>
          <a:ln/>
        </p:spPr>
      </p:sp>
      <p:sp>
        <p:nvSpPr>
          <p:cNvPr id="9220" name="Rectangle 3">
            <a:extLst>
              <a:ext uri="{FF2B5EF4-FFF2-40B4-BE49-F238E27FC236}">
                <a16:creationId xmlns:a16="http://schemas.microsoft.com/office/drawing/2014/main" id="{92DF3AAE-39FE-8FAF-9753-EBF0CF12DBE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01936CB7-2751-EF56-36F8-07198387633B}"/>
              </a:ext>
            </a:extLst>
          </p:cNvPr>
          <p:cNvSpPr>
            <a:spLocks noGrp="1" noRot="1" noChangeAspect="1" noChangeArrowheads="1" noTextEdit="1"/>
          </p:cNvSpPr>
          <p:nvPr>
            <p:ph type="sldImg"/>
          </p:nvPr>
        </p:nvSpPr>
        <p:spPr>
          <a:ln/>
        </p:spPr>
      </p:sp>
      <p:sp>
        <p:nvSpPr>
          <p:cNvPr id="66563" name="Notes Placeholder 2">
            <a:extLst>
              <a:ext uri="{FF2B5EF4-FFF2-40B4-BE49-F238E27FC236}">
                <a16:creationId xmlns:a16="http://schemas.microsoft.com/office/drawing/2014/main" id="{7B34D368-0527-1AE4-773A-F3A08D8CA7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66564" name="Slide Number Placeholder 3">
            <a:extLst>
              <a:ext uri="{FF2B5EF4-FFF2-40B4-BE49-F238E27FC236}">
                <a16:creationId xmlns:a16="http://schemas.microsoft.com/office/drawing/2014/main" id="{BC98EEA3-B62E-103A-24E8-4D70346E7D5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5005CD2-FE01-428F-9801-A59F7AF6CD70}" type="slidenum">
              <a:rPr lang="en-US" altLang="en-US" smtClean="0">
                <a:latin typeface="Tahoma" panose="020B0604030504040204" pitchFamily="34" charset="0"/>
              </a:rPr>
              <a:pPr/>
              <a:t>32</a:t>
            </a:fld>
            <a:endParaRPr lang="en-US" altLang="en-US">
              <a:latin typeface="Tahoma" panose="020B060403050404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5FE91D4C-56FF-A1DF-DF3F-EC6355D7142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AFB1CC-DD92-4A6E-AAC1-5D7D5AB6C7FE}" type="slidenum">
              <a:rPr lang="en-US" altLang="en-US" smtClean="0">
                <a:latin typeface="Tahoma" panose="020B0604030504040204" pitchFamily="34" charset="0"/>
              </a:rPr>
              <a:pPr/>
              <a:t>33</a:t>
            </a:fld>
            <a:endParaRPr lang="en-US" altLang="en-US">
              <a:latin typeface="Tahoma" panose="020B0604030504040204" pitchFamily="34" charset="0"/>
            </a:endParaRPr>
          </a:p>
        </p:txBody>
      </p:sp>
      <p:sp>
        <p:nvSpPr>
          <p:cNvPr id="68611" name="Rectangle 2">
            <a:extLst>
              <a:ext uri="{FF2B5EF4-FFF2-40B4-BE49-F238E27FC236}">
                <a16:creationId xmlns:a16="http://schemas.microsoft.com/office/drawing/2014/main" id="{81032541-F567-28A9-6FD3-DA3B1A3F5C49}"/>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48B4536E-7546-5816-C772-1CAF92A640F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BDC86FD7-7CAE-C203-8684-86C8B4D66B1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5ED89AD-1900-43CA-992B-1453FDDC0381}" type="slidenum">
              <a:rPr lang="en-US" altLang="en-US" smtClean="0">
                <a:latin typeface="Tahoma" panose="020B0604030504040204" pitchFamily="34" charset="0"/>
              </a:rPr>
              <a:pPr/>
              <a:t>34</a:t>
            </a:fld>
            <a:endParaRPr lang="en-US" altLang="en-US">
              <a:latin typeface="Tahoma" panose="020B0604030504040204" pitchFamily="34" charset="0"/>
            </a:endParaRPr>
          </a:p>
        </p:txBody>
      </p:sp>
      <p:sp>
        <p:nvSpPr>
          <p:cNvPr id="70659" name="Rectangle 2">
            <a:extLst>
              <a:ext uri="{FF2B5EF4-FFF2-40B4-BE49-F238E27FC236}">
                <a16:creationId xmlns:a16="http://schemas.microsoft.com/office/drawing/2014/main" id="{6F1FF0BF-2CE6-253A-6F6F-2E7B0BC33EB1}"/>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9EC52CF0-1C1D-8378-1219-C1A4E370B26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7442256F-1B85-01FD-63AD-0F9B7297A38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E8CF08-5294-42DD-AC2E-D5B70386A698}" type="slidenum">
              <a:rPr lang="en-US" altLang="en-US" smtClean="0">
                <a:latin typeface="Tahoma" panose="020B0604030504040204" pitchFamily="34" charset="0"/>
              </a:rPr>
              <a:pPr/>
              <a:t>35</a:t>
            </a:fld>
            <a:endParaRPr lang="en-US" altLang="en-US">
              <a:latin typeface="Tahoma" panose="020B0604030504040204" pitchFamily="34" charset="0"/>
            </a:endParaRPr>
          </a:p>
        </p:txBody>
      </p:sp>
      <p:sp>
        <p:nvSpPr>
          <p:cNvPr id="72707" name="Rectangle 2">
            <a:extLst>
              <a:ext uri="{FF2B5EF4-FFF2-40B4-BE49-F238E27FC236}">
                <a16:creationId xmlns:a16="http://schemas.microsoft.com/office/drawing/2014/main" id="{CF0C9227-61D2-E61B-3C3F-52AC6C287454}"/>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C91C1890-945B-3BA0-0D2F-8A035C09252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1D5D2B30-7472-D2FA-4456-D0734EE9154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B1DE979-8BB5-47B9-AC7A-3D5A39D5B8D1}" type="slidenum">
              <a:rPr lang="en-US" altLang="en-US" smtClean="0">
                <a:latin typeface="Tahoma" panose="020B0604030504040204" pitchFamily="34" charset="0"/>
              </a:rPr>
              <a:pPr/>
              <a:t>36</a:t>
            </a:fld>
            <a:endParaRPr lang="en-US" altLang="en-US">
              <a:latin typeface="Tahoma" panose="020B0604030504040204" pitchFamily="34" charset="0"/>
            </a:endParaRPr>
          </a:p>
        </p:txBody>
      </p:sp>
      <p:sp>
        <p:nvSpPr>
          <p:cNvPr id="74755" name="Rectangle 2">
            <a:extLst>
              <a:ext uri="{FF2B5EF4-FFF2-40B4-BE49-F238E27FC236}">
                <a16:creationId xmlns:a16="http://schemas.microsoft.com/office/drawing/2014/main" id="{3CF86D37-42B4-6484-FADD-9479615D3F04}"/>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6F57B16D-8246-0B8C-8549-745F51B506F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FB917FFC-23A3-94CD-D581-6002BA41CCF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D690370-0DA6-45D8-A996-A68E2E8173B0}" type="slidenum">
              <a:rPr lang="en-US" altLang="en-US" smtClean="0">
                <a:latin typeface="Tahoma" panose="020B0604030504040204" pitchFamily="34" charset="0"/>
              </a:rPr>
              <a:pPr/>
              <a:t>37</a:t>
            </a:fld>
            <a:endParaRPr lang="en-US" altLang="en-US">
              <a:latin typeface="Tahoma" panose="020B0604030504040204" pitchFamily="34" charset="0"/>
            </a:endParaRPr>
          </a:p>
        </p:txBody>
      </p:sp>
      <p:sp>
        <p:nvSpPr>
          <p:cNvPr id="76803" name="Rectangle 2">
            <a:extLst>
              <a:ext uri="{FF2B5EF4-FFF2-40B4-BE49-F238E27FC236}">
                <a16:creationId xmlns:a16="http://schemas.microsoft.com/office/drawing/2014/main" id="{F7DF8B3E-B330-51C2-B91F-1B24A7BC440A}"/>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3FD867C4-8A72-BD20-72BB-0FAAF6F7B80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a:extLst>
              <a:ext uri="{FF2B5EF4-FFF2-40B4-BE49-F238E27FC236}">
                <a16:creationId xmlns:a16="http://schemas.microsoft.com/office/drawing/2014/main" id="{B1FAC80C-E1E7-5250-5E0A-28E24519C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E97F428-9503-48EF-9596-3321089162A1}" type="slidenum">
              <a:rPr lang="en-US" altLang="en-US" smtClean="0">
                <a:latin typeface="Tahoma" panose="020B0604030504040204" pitchFamily="34" charset="0"/>
              </a:rPr>
              <a:pPr/>
              <a:t>38</a:t>
            </a:fld>
            <a:endParaRPr lang="en-US" altLang="en-US">
              <a:latin typeface="Tahoma" panose="020B0604030504040204" pitchFamily="34" charset="0"/>
            </a:endParaRPr>
          </a:p>
        </p:txBody>
      </p:sp>
      <p:sp>
        <p:nvSpPr>
          <p:cNvPr id="78851" name="Rectangle 2">
            <a:extLst>
              <a:ext uri="{FF2B5EF4-FFF2-40B4-BE49-F238E27FC236}">
                <a16:creationId xmlns:a16="http://schemas.microsoft.com/office/drawing/2014/main" id="{F520B0E6-12C1-CBE6-6E5D-982C2172F4A8}"/>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A1B7DC99-5841-62FC-622A-F9D9930B6E6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09F977BC-C425-861D-16E5-CBB18D14EC0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DC3EBED-0114-4969-9A0B-CF8E5A05DFAC}" type="slidenum">
              <a:rPr lang="en-US" altLang="en-US" smtClean="0">
                <a:latin typeface="Tahoma" panose="020B0604030504040204" pitchFamily="34" charset="0"/>
              </a:rPr>
              <a:pPr/>
              <a:t>39</a:t>
            </a:fld>
            <a:endParaRPr lang="en-US" altLang="en-US">
              <a:latin typeface="Tahoma" panose="020B0604030504040204" pitchFamily="34" charset="0"/>
            </a:endParaRPr>
          </a:p>
        </p:txBody>
      </p:sp>
      <p:sp>
        <p:nvSpPr>
          <p:cNvPr id="80899" name="Rectangle 2">
            <a:extLst>
              <a:ext uri="{FF2B5EF4-FFF2-40B4-BE49-F238E27FC236}">
                <a16:creationId xmlns:a16="http://schemas.microsoft.com/office/drawing/2014/main" id="{30BA767D-CF99-DAE1-EE07-F741198345DD}"/>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BD64C2B0-EE71-1C17-A0C7-1EB882CF676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CA9B54AF-FF21-1232-D3C8-DD23716454E6}"/>
              </a:ext>
            </a:extLst>
          </p:cNvPr>
          <p:cNvSpPr>
            <a:spLocks noGrp="1" noRot="1" noChangeAspect="1" noChangeArrowheads="1" noTextEdit="1"/>
          </p:cNvSpPr>
          <p:nvPr>
            <p:ph type="sldImg"/>
          </p:nvPr>
        </p:nvSpPr>
        <p:spPr>
          <a:ln/>
        </p:spPr>
      </p:sp>
      <p:sp>
        <p:nvSpPr>
          <p:cNvPr id="93187" name="Notes Placeholder 2">
            <a:extLst>
              <a:ext uri="{FF2B5EF4-FFF2-40B4-BE49-F238E27FC236}">
                <a16:creationId xmlns:a16="http://schemas.microsoft.com/office/drawing/2014/main" id="{8BE4DFB4-9F6C-4776-B37B-E3BA3CD886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93188" name="Slide Number Placeholder 3">
            <a:extLst>
              <a:ext uri="{FF2B5EF4-FFF2-40B4-BE49-F238E27FC236}">
                <a16:creationId xmlns:a16="http://schemas.microsoft.com/office/drawing/2014/main" id="{72BE76F7-B83E-F81F-67D4-4E3FAE578CB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6A1ECAE-8BE0-49A4-B0F1-0C6A090D5919}" type="slidenum">
              <a:rPr lang="en-US" altLang="en-US" smtClean="0">
                <a:latin typeface="Tahoma" panose="020B0604030504040204" pitchFamily="34" charset="0"/>
              </a:rPr>
              <a:pPr/>
              <a:t>50</a:t>
            </a:fld>
            <a:endParaRPr lang="en-US" altLang="en-US">
              <a:latin typeface="Tahoma" panose="020B060403050404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04196862-D76A-C0DD-068F-B9773325F98E}"/>
              </a:ext>
            </a:extLst>
          </p:cNvPr>
          <p:cNvSpPr>
            <a:spLocks noGrp="1" noRot="1" noChangeAspect="1" noChangeArrowheads="1" noTextEdit="1"/>
          </p:cNvSpPr>
          <p:nvPr>
            <p:ph type="sldImg"/>
          </p:nvPr>
        </p:nvSpPr>
        <p:spPr>
          <a:ln/>
        </p:spPr>
      </p:sp>
      <p:sp>
        <p:nvSpPr>
          <p:cNvPr id="95235" name="Notes Placeholder 2">
            <a:extLst>
              <a:ext uri="{FF2B5EF4-FFF2-40B4-BE49-F238E27FC236}">
                <a16:creationId xmlns:a16="http://schemas.microsoft.com/office/drawing/2014/main" id="{17CE91C7-8EDC-EEBB-9E4A-0059B5C7CC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95236" name="Slide Number Placeholder 3">
            <a:extLst>
              <a:ext uri="{FF2B5EF4-FFF2-40B4-BE49-F238E27FC236}">
                <a16:creationId xmlns:a16="http://schemas.microsoft.com/office/drawing/2014/main" id="{4F0C0AF0-5345-8E6E-FDE6-8247D4A965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DF586B2-2451-4355-B326-A9F96C653549}" type="slidenum">
              <a:rPr lang="en-US" altLang="en-US" smtClean="0">
                <a:latin typeface="Tahoma" panose="020B0604030504040204" pitchFamily="34" charset="0"/>
              </a:rPr>
              <a:pPr/>
              <a:t>51</a:t>
            </a:fld>
            <a:endParaRPr lang="en-US" altLang="en-US">
              <a:latin typeface="Tahom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C46D2E44-4E93-A61F-901A-037D01DC32B8}"/>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A86F0BD2-B5D9-7B6C-E932-8A1302A53CD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11268" name="Slide Number Placeholder 3">
            <a:extLst>
              <a:ext uri="{FF2B5EF4-FFF2-40B4-BE49-F238E27FC236}">
                <a16:creationId xmlns:a16="http://schemas.microsoft.com/office/drawing/2014/main" id="{FBE125AF-38F4-B8CC-CCFF-CA0088F0191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E9DAC78-4B9C-4095-8A08-08DEDD211699}" type="slidenum">
              <a:rPr lang="en-US" altLang="en-US" smtClean="0">
                <a:latin typeface="Tahoma" panose="020B0604030504040204" pitchFamily="34" charset="0"/>
              </a:rPr>
              <a:pPr/>
              <a:t>4</a:t>
            </a:fld>
            <a:endParaRPr lang="en-US" altLang="en-US">
              <a:latin typeface="Tahoma" panose="020B060403050404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7C8ED314-E5CD-5D8C-6C2F-2AADE6D7B51F}"/>
              </a:ext>
            </a:extLst>
          </p:cNvPr>
          <p:cNvSpPr>
            <a:spLocks noGrp="1" noRot="1" noChangeAspect="1" noChangeArrowheads="1" noTextEdit="1"/>
          </p:cNvSpPr>
          <p:nvPr>
            <p:ph type="sldImg"/>
          </p:nvPr>
        </p:nvSpPr>
        <p:spPr>
          <a:ln/>
        </p:spPr>
      </p:sp>
      <p:sp>
        <p:nvSpPr>
          <p:cNvPr id="97283" name="Notes Placeholder 2">
            <a:extLst>
              <a:ext uri="{FF2B5EF4-FFF2-40B4-BE49-F238E27FC236}">
                <a16:creationId xmlns:a16="http://schemas.microsoft.com/office/drawing/2014/main" id="{6F329445-D229-8BFA-EE4D-8CEDE6DC39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97284" name="Slide Number Placeholder 3">
            <a:extLst>
              <a:ext uri="{FF2B5EF4-FFF2-40B4-BE49-F238E27FC236}">
                <a16:creationId xmlns:a16="http://schemas.microsoft.com/office/drawing/2014/main" id="{2435B91E-1DCC-A9CC-51A0-A2CD483873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AAE8B98-B92D-49FD-A21C-85AAA9031ACA}" type="slidenum">
              <a:rPr lang="en-US" altLang="en-US" smtClean="0">
                <a:latin typeface="Tahoma" panose="020B0604030504040204" pitchFamily="34" charset="0"/>
              </a:rPr>
              <a:pPr/>
              <a:t>52</a:t>
            </a:fld>
            <a:endParaRPr lang="en-US" altLang="en-US">
              <a:latin typeface="Tahoma" panose="020B060403050404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D58A126C-9219-28B0-C24D-9EE58C4407E2}"/>
              </a:ext>
            </a:extLst>
          </p:cNvPr>
          <p:cNvSpPr>
            <a:spLocks noGrp="1" noRot="1" noChangeAspect="1" noChangeArrowheads="1" noTextEdit="1"/>
          </p:cNvSpPr>
          <p:nvPr>
            <p:ph type="sldImg"/>
          </p:nvPr>
        </p:nvSpPr>
        <p:spPr>
          <a:ln/>
        </p:spPr>
      </p:sp>
      <p:sp>
        <p:nvSpPr>
          <p:cNvPr id="99331" name="Notes Placeholder 2">
            <a:extLst>
              <a:ext uri="{FF2B5EF4-FFF2-40B4-BE49-F238E27FC236}">
                <a16:creationId xmlns:a16="http://schemas.microsoft.com/office/drawing/2014/main" id="{33A62116-12CA-922C-6892-4744DCB6C4C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99332" name="Slide Number Placeholder 3">
            <a:extLst>
              <a:ext uri="{FF2B5EF4-FFF2-40B4-BE49-F238E27FC236}">
                <a16:creationId xmlns:a16="http://schemas.microsoft.com/office/drawing/2014/main" id="{A11E74B4-25B0-B9FC-1721-3EE2E946DC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BB76A1A-32F4-4025-A2C3-DD85C426070B}" type="slidenum">
              <a:rPr lang="en-US" altLang="en-US" smtClean="0">
                <a:latin typeface="Tahoma" panose="020B0604030504040204" pitchFamily="34" charset="0"/>
              </a:rPr>
              <a:pPr/>
              <a:t>53</a:t>
            </a:fld>
            <a:endParaRPr lang="en-US" altLang="en-US">
              <a:latin typeface="Tahoma" panose="020B060403050404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6E8E5BDE-94AF-BE12-EC2E-E704E73AC3E2}"/>
              </a:ext>
            </a:extLst>
          </p:cNvPr>
          <p:cNvSpPr>
            <a:spLocks noGrp="1" noRot="1" noChangeAspect="1" noChangeArrowheads="1" noTextEdit="1"/>
          </p:cNvSpPr>
          <p:nvPr>
            <p:ph type="sldImg"/>
          </p:nvPr>
        </p:nvSpPr>
        <p:spPr>
          <a:ln/>
        </p:spPr>
      </p:sp>
      <p:sp>
        <p:nvSpPr>
          <p:cNvPr id="103427" name="Notes Placeholder 2">
            <a:extLst>
              <a:ext uri="{FF2B5EF4-FFF2-40B4-BE49-F238E27FC236}">
                <a16:creationId xmlns:a16="http://schemas.microsoft.com/office/drawing/2014/main" id="{EDD5CBD6-9EFF-2BFC-52F1-E738FD59229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103428" name="Slide Number Placeholder 3">
            <a:extLst>
              <a:ext uri="{FF2B5EF4-FFF2-40B4-BE49-F238E27FC236}">
                <a16:creationId xmlns:a16="http://schemas.microsoft.com/office/drawing/2014/main" id="{C2DBA5D9-1BE8-C07D-66B4-56BEBA2255D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E868BA9-AB1D-4F96-95ED-A35B816B4BCF}" type="slidenum">
              <a:rPr lang="en-US" altLang="en-US" smtClean="0">
                <a:latin typeface="Tahoma" panose="020B0604030504040204" pitchFamily="34" charset="0"/>
              </a:rPr>
              <a:pPr/>
              <a:t>56</a:t>
            </a:fld>
            <a:endParaRPr lang="en-US" altLang="en-US">
              <a:latin typeface="Tahoma" panose="020B060403050404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FD616F5A-BBD4-7274-B656-1368C8235349}"/>
              </a:ext>
            </a:extLst>
          </p:cNvPr>
          <p:cNvSpPr>
            <a:spLocks noGrp="1" noRot="1" noChangeAspect="1" noChangeArrowheads="1" noTextEdit="1"/>
          </p:cNvSpPr>
          <p:nvPr>
            <p:ph type="sldImg"/>
          </p:nvPr>
        </p:nvSpPr>
        <p:spPr>
          <a:ln/>
        </p:spPr>
      </p:sp>
      <p:sp>
        <p:nvSpPr>
          <p:cNvPr id="105475" name="Notes Placeholder 2">
            <a:extLst>
              <a:ext uri="{FF2B5EF4-FFF2-40B4-BE49-F238E27FC236}">
                <a16:creationId xmlns:a16="http://schemas.microsoft.com/office/drawing/2014/main" id="{F1F18055-3E92-A150-3119-F0AA1AC4BB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105476" name="Slide Number Placeholder 3">
            <a:extLst>
              <a:ext uri="{FF2B5EF4-FFF2-40B4-BE49-F238E27FC236}">
                <a16:creationId xmlns:a16="http://schemas.microsoft.com/office/drawing/2014/main" id="{E2FFF2B4-B709-896D-EE35-0A6AF44555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220856F-B94E-4337-8644-CEB6A0C84469}" type="slidenum">
              <a:rPr lang="en-US" altLang="en-US" smtClean="0">
                <a:latin typeface="Tahoma" panose="020B0604030504040204" pitchFamily="34" charset="0"/>
              </a:rPr>
              <a:pPr/>
              <a:t>57</a:t>
            </a:fld>
            <a:endParaRPr lang="en-US" altLang="en-US">
              <a:latin typeface="Tahoma" panose="020B060403050404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727E5565-FC2B-6D64-0F80-50D5966BF68D}"/>
              </a:ext>
            </a:extLst>
          </p:cNvPr>
          <p:cNvSpPr>
            <a:spLocks noGrp="1" noRot="1" noChangeAspect="1" noChangeArrowheads="1" noTextEdit="1"/>
          </p:cNvSpPr>
          <p:nvPr>
            <p:ph type="sldImg"/>
          </p:nvPr>
        </p:nvSpPr>
        <p:spPr>
          <a:xfrm>
            <a:off x="1152525" y="692150"/>
            <a:ext cx="4554538" cy="3416300"/>
          </a:xfrm>
          <a:ln/>
        </p:spPr>
      </p:sp>
      <p:sp>
        <p:nvSpPr>
          <p:cNvPr id="107523" name="Rectangle 3">
            <a:extLst>
              <a:ext uri="{FF2B5EF4-FFF2-40B4-BE49-F238E27FC236}">
                <a16:creationId xmlns:a16="http://schemas.microsoft.com/office/drawing/2014/main" id="{443C9A05-08BF-19BA-1552-4DA02122C2D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0" tIns="44446" rIns="90480" bIns="44446"/>
          <a:lstStyle/>
          <a:p>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2B3DF8BE-3E13-4EA8-987D-0646385A9DE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15C2AA3-E872-4FE0-9656-0D6769774278}" type="slidenum">
              <a:rPr lang="en-US" altLang="en-US" smtClean="0">
                <a:latin typeface="Tahoma" panose="020B0604030504040204" pitchFamily="34" charset="0"/>
              </a:rPr>
              <a:pPr/>
              <a:t>5</a:t>
            </a:fld>
            <a:endParaRPr lang="en-US" altLang="en-US">
              <a:latin typeface="Tahoma" panose="020B0604030504040204" pitchFamily="34" charset="0"/>
            </a:endParaRPr>
          </a:p>
        </p:txBody>
      </p:sp>
      <p:sp>
        <p:nvSpPr>
          <p:cNvPr id="13315" name="Rectangle 2">
            <a:extLst>
              <a:ext uri="{FF2B5EF4-FFF2-40B4-BE49-F238E27FC236}">
                <a16:creationId xmlns:a16="http://schemas.microsoft.com/office/drawing/2014/main" id="{4E37F9BF-CA57-902E-6A6D-6A86D7221835}"/>
              </a:ext>
            </a:extLst>
          </p:cNvPr>
          <p:cNvSpPr>
            <a:spLocks noGrp="1" noRot="1" noChangeAspect="1" noChangeArrowheads="1" noTextEdit="1"/>
          </p:cNvSpPr>
          <p:nvPr>
            <p:ph type="sldImg"/>
          </p:nvPr>
        </p:nvSpPr>
        <p:spPr>
          <a:ln/>
        </p:spPr>
      </p:sp>
      <p:sp>
        <p:nvSpPr>
          <p:cNvPr id="13316" name="Rectangle 3">
            <a:extLst>
              <a:ext uri="{FF2B5EF4-FFF2-40B4-BE49-F238E27FC236}">
                <a16:creationId xmlns:a16="http://schemas.microsoft.com/office/drawing/2014/main" id="{F145D3FB-9681-E7DD-80ED-CDD817EFDF9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875C89E0-F484-79EC-859B-8E4F7F3A197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AC667B4-D7BA-4CD1-93DD-66904137A456}" type="slidenum">
              <a:rPr lang="en-US" altLang="en-US" smtClean="0">
                <a:latin typeface="Tahoma" panose="020B0604030504040204" pitchFamily="34" charset="0"/>
              </a:rPr>
              <a:pPr/>
              <a:t>6</a:t>
            </a:fld>
            <a:endParaRPr lang="en-US" altLang="en-US">
              <a:latin typeface="Tahoma" panose="020B0604030504040204" pitchFamily="34" charset="0"/>
            </a:endParaRPr>
          </a:p>
        </p:txBody>
      </p:sp>
      <p:sp>
        <p:nvSpPr>
          <p:cNvPr id="15363" name="Rectangle 2">
            <a:extLst>
              <a:ext uri="{FF2B5EF4-FFF2-40B4-BE49-F238E27FC236}">
                <a16:creationId xmlns:a16="http://schemas.microsoft.com/office/drawing/2014/main" id="{097A526A-C841-A6CF-106F-D71FC57DCEEA}"/>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777545C8-421C-630C-C74F-09BDA3C3B95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884C078E-F62B-0555-E81C-3C54DA6DCE7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04CDF89-A854-4403-9FD7-A91D3FF2BFB6}" type="slidenum">
              <a:rPr lang="en-US" altLang="en-US" smtClean="0">
                <a:latin typeface="Tahoma" panose="020B0604030504040204" pitchFamily="34" charset="0"/>
              </a:rPr>
              <a:pPr/>
              <a:t>7</a:t>
            </a:fld>
            <a:endParaRPr lang="en-US" altLang="en-US">
              <a:latin typeface="Tahoma" panose="020B0604030504040204" pitchFamily="34" charset="0"/>
            </a:endParaRPr>
          </a:p>
        </p:txBody>
      </p:sp>
      <p:sp>
        <p:nvSpPr>
          <p:cNvPr id="17411" name="Rectangle 2">
            <a:extLst>
              <a:ext uri="{FF2B5EF4-FFF2-40B4-BE49-F238E27FC236}">
                <a16:creationId xmlns:a16="http://schemas.microsoft.com/office/drawing/2014/main" id="{9981E63B-90E8-AF2C-3763-EECEC2B76F62}"/>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00BDD0D3-478E-8AB8-846D-505795A59EF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a:extLst>
              <a:ext uri="{FF2B5EF4-FFF2-40B4-BE49-F238E27FC236}">
                <a16:creationId xmlns:a16="http://schemas.microsoft.com/office/drawing/2014/main" id="{B392787B-D826-3896-5F0A-2003D439012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E75D81B-6528-4A6F-9A65-E11873A9B23F}" type="slidenum">
              <a:rPr lang="en-US" altLang="en-US" smtClean="0">
                <a:latin typeface="Tahoma" panose="020B0604030504040204" pitchFamily="34" charset="0"/>
              </a:rPr>
              <a:pPr/>
              <a:t>8</a:t>
            </a:fld>
            <a:endParaRPr lang="en-US" altLang="en-US">
              <a:latin typeface="Tahoma" panose="020B0604030504040204" pitchFamily="34" charset="0"/>
            </a:endParaRPr>
          </a:p>
        </p:txBody>
      </p:sp>
      <p:sp>
        <p:nvSpPr>
          <p:cNvPr id="19459" name="Rectangle 2">
            <a:extLst>
              <a:ext uri="{FF2B5EF4-FFF2-40B4-BE49-F238E27FC236}">
                <a16:creationId xmlns:a16="http://schemas.microsoft.com/office/drawing/2014/main" id="{A2FD1298-F521-A8ED-1483-E7770ECF1018}"/>
              </a:ext>
            </a:extLst>
          </p:cNvPr>
          <p:cNvSpPr>
            <a:spLocks noGrp="1" noRot="1" noChangeAspect="1" noChangeArrowheads="1" noTextEdit="1"/>
          </p:cNvSpPr>
          <p:nvPr>
            <p:ph type="sldImg"/>
          </p:nvPr>
        </p:nvSpPr>
        <p:spPr>
          <a:ln/>
        </p:spPr>
      </p:sp>
      <p:sp>
        <p:nvSpPr>
          <p:cNvPr id="19460" name="Rectangle 3">
            <a:extLst>
              <a:ext uri="{FF2B5EF4-FFF2-40B4-BE49-F238E27FC236}">
                <a16:creationId xmlns:a16="http://schemas.microsoft.com/office/drawing/2014/main" id="{51160EBF-E553-11C1-337D-6DBAEC8757E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181102B5-645F-1FB5-7C8D-A403CB7BAB4F}"/>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2FC9A56D-5246-E17E-CCD0-B6068C5F733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
        <p:nvSpPr>
          <p:cNvPr id="21508" name="Slide Number Placeholder 3">
            <a:extLst>
              <a:ext uri="{FF2B5EF4-FFF2-40B4-BE49-F238E27FC236}">
                <a16:creationId xmlns:a16="http://schemas.microsoft.com/office/drawing/2014/main" id="{C246B905-4E8F-5D33-C6AA-F16AF0FF513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506228A-B9CB-4F9F-B3F2-A3459513E86E}" type="slidenum">
              <a:rPr lang="en-US" altLang="en-US" smtClean="0">
                <a:latin typeface="Tahoma" panose="020B0604030504040204" pitchFamily="34" charset="0"/>
              </a:rPr>
              <a:pPr/>
              <a:t>9</a:t>
            </a:fld>
            <a:endParaRPr lang="en-US" altLang="en-US">
              <a:latin typeface="Tahom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2">
            <a:extLst>
              <a:ext uri="{FF2B5EF4-FFF2-40B4-BE49-F238E27FC236}">
                <a16:creationId xmlns:a16="http://schemas.microsoft.com/office/drawing/2014/main" id="{8A728D75-867B-64AD-9556-59E0B1ADC0CA}"/>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5" name="Rectangle 3">
            <a:extLst>
              <a:ext uri="{FF2B5EF4-FFF2-40B4-BE49-F238E27FC236}">
                <a16:creationId xmlns:a16="http://schemas.microsoft.com/office/drawing/2014/main" id="{DFE08655-B394-9176-51FF-D74B489890BE}"/>
              </a:ext>
            </a:extLst>
          </p:cNvPr>
          <p:cNvSpPr>
            <a:spLocks noGrp="1" noChangeArrowheads="1"/>
          </p:cNvSpPr>
          <p:nvPr>
            <p:ph type="sldNum" sz="quarter" idx="11"/>
          </p:nvPr>
        </p:nvSpPr>
        <p:spPr>
          <a:ln/>
        </p:spPr>
        <p:txBody>
          <a:bodyPr/>
          <a:lstStyle>
            <a:lvl1pPr>
              <a:defRPr/>
            </a:lvl1pPr>
          </a:lstStyle>
          <a:p>
            <a:pPr>
              <a:defRPr/>
            </a:pPr>
            <a:fld id="{D71DC282-595C-420A-8FE7-67C6CB017389}" type="slidenum">
              <a:rPr lang="en-US" altLang="en-US"/>
              <a:pPr>
                <a:defRPr/>
              </a:pPr>
              <a:t>‹#›</a:t>
            </a:fld>
            <a:endParaRPr lang="en-US" altLang="en-US"/>
          </a:p>
        </p:txBody>
      </p:sp>
      <p:sp>
        <p:nvSpPr>
          <p:cNvPr id="6" name="Rectangle 16">
            <a:extLst>
              <a:ext uri="{FF2B5EF4-FFF2-40B4-BE49-F238E27FC236}">
                <a16:creationId xmlns:a16="http://schemas.microsoft.com/office/drawing/2014/main" id="{E0567E42-E20B-F4D0-4C06-2A64033AEB06}"/>
              </a:ext>
            </a:extLst>
          </p:cNvPr>
          <p:cNvSpPr>
            <a:spLocks noGrp="1" noChangeArrowheads="1"/>
          </p:cNvSpPr>
          <p:nvPr>
            <p:ph type="dt" sz="half" idx="12"/>
          </p:nvPr>
        </p:nvSpPr>
        <p:spPr>
          <a:ln/>
        </p:spPr>
        <p:txBody>
          <a:bodyPr/>
          <a:lstStyle>
            <a:lvl1pPr>
              <a:defRPr/>
            </a:lvl1pPr>
          </a:lstStyle>
          <a:p>
            <a:pPr>
              <a:defRPr/>
            </a:pPr>
            <a:fld id="{C80BD588-904C-4317-8D3B-868C3AFBCACB}" type="datetime1">
              <a:rPr lang="en-US"/>
              <a:pPr>
                <a:defRPr/>
              </a:pPr>
              <a:t>9/7/2023</a:t>
            </a:fld>
            <a:r>
              <a:rPr lang="en-US"/>
              <a:t>Chapter 7</a:t>
            </a:r>
          </a:p>
        </p:txBody>
      </p:sp>
    </p:spTree>
    <p:extLst>
      <p:ext uri="{BB962C8B-B14F-4D97-AF65-F5344CB8AC3E}">
        <p14:creationId xmlns:p14="http://schemas.microsoft.com/office/powerpoint/2010/main" val="780910889"/>
      </p:ext>
    </p:extLst>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68936B0A-8EC7-0B21-A2CA-8A6EF4A2DDE4}"/>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5" name="Rectangle 3">
            <a:extLst>
              <a:ext uri="{FF2B5EF4-FFF2-40B4-BE49-F238E27FC236}">
                <a16:creationId xmlns:a16="http://schemas.microsoft.com/office/drawing/2014/main" id="{A4E2885D-56EE-5865-2F34-636059FCCCF6}"/>
              </a:ext>
            </a:extLst>
          </p:cNvPr>
          <p:cNvSpPr>
            <a:spLocks noGrp="1" noChangeArrowheads="1"/>
          </p:cNvSpPr>
          <p:nvPr>
            <p:ph type="sldNum" sz="quarter" idx="11"/>
          </p:nvPr>
        </p:nvSpPr>
        <p:spPr>
          <a:ln/>
        </p:spPr>
        <p:txBody>
          <a:bodyPr/>
          <a:lstStyle>
            <a:lvl1pPr>
              <a:defRPr/>
            </a:lvl1pPr>
          </a:lstStyle>
          <a:p>
            <a:pPr>
              <a:defRPr/>
            </a:pPr>
            <a:fld id="{C6B729D3-B958-4C9F-8B93-935C2C0D6EF7}" type="slidenum">
              <a:rPr lang="en-US" altLang="en-US"/>
              <a:pPr>
                <a:defRPr/>
              </a:pPr>
              <a:t>‹#›</a:t>
            </a:fld>
            <a:endParaRPr lang="en-US" altLang="en-US"/>
          </a:p>
        </p:txBody>
      </p:sp>
      <p:sp>
        <p:nvSpPr>
          <p:cNvPr id="6" name="Rectangle 16">
            <a:extLst>
              <a:ext uri="{FF2B5EF4-FFF2-40B4-BE49-F238E27FC236}">
                <a16:creationId xmlns:a16="http://schemas.microsoft.com/office/drawing/2014/main" id="{E2864A8F-47BF-1094-22A4-215AF35D7172}"/>
              </a:ext>
            </a:extLst>
          </p:cNvPr>
          <p:cNvSpPr>
            <a:spLocks noGrp="1" noChangeArrowheads="1"/>
          </p:cNvSpPr>
          <p:nvPr>
            <p:ph type="dt" sz="half" idx="12"/>
          </p:nvPr>
        </p:nvSpPr>
        <p:spPr>
          <a:ln/>
        </p:spPr>
        <p:txBody>
          <a:bodyPr/>
          <a:lstStyle>
            <a:lvl1pPr>
              <a:defRPr/>
            </a:lvl1pPr>
          </a:lstStyle>
          <a:p>
            <a:pPr>
              <a:defRPr/>
            </a:pPr>
            <a:fld id="{C9A0182B-D06B-4417-879D-9EC829193E00}" type="datetime1">
              <a:rPr lang="en-US"/>
              <a:pPr>
                <a:defRPr/>
              </a:pPr>
              <a:t>9/7/2023</a:t>
            </a:fld>
            <a:r>
              <a:rPr lang="en-US"/>
              <a:t>Chapter 7</a:t>
            </a:r>
          </a:p>
        </p:txBody>
      </p:sp>
    </p:spTree>
    <p:extLst>
      <p:ext uri="{BB962C8B-B14F-4D97-AF65-F5344CB8AC3E}">
        <p14:creationId xmlns:p14="http://schemas.microsoft.com/office/powerpoint/2010/main" val="2479529481"/>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6A413EC1-6DCF-1810-256A-93F48B0A834D}"/>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5" name="Rectangle 3">
            <a:extLst>
              <a:ext uri="{FF2B5EF4-FFF2-40B4-BE49-F238E27FC236}">
                <a16:creationId xmlns:a16="http://schemas.microsoft.com/office/drawing/2014/main" id="{15856B32-3DBB-B207-4A00-5CE2A30D2644}"/>
              </a:ext>
            </a:extLst>
          </p:cNvPr>
          <p:cNvSpPr>
            <a:spLocks noGrp="1" noChangeArrowheads="1"/>
          </p:cNvSpPr>
          <p:nvPr>
            <p:ph type="sldNum" sz="quarter" idx="11"/>
          </p:nvPr>
        </p:nvSpPr>
        <p:spPr>
          <a:ln/>
        </p:spPr>
        <p:txBody>
          <a:bodyPr/>
          <a:lstStyle>
            <a:lvl1pPr>
              <a:defRPr/>
            </a:lvl1pPr>
          </a:lstStyle>
          <a:p>
            <a:pPr>
              <a:defRPr/>
            </a:pPr>
            <a:fld id="{4C4F30BF-D7EC-4D07-879D-9A1E62916E30}" type="slidenum">
              <a:rPr lang="en-US" altLang="en-US"/>
              <a:pPr>
                <a:defRPr/>
              </a:pPr>
              <a:t>‹#›</a:t>
            </a:fld>
            <a:endParaRPr lang="en-US" altLang="en-US"/>
          </a:p>
        </p:txBody>
      </p:sp>
      <p:sp>
        <p:nvSpPr>
          <p:cNvPr id="6" name="Rectangle 16">
            <a:extLst>
              <a:ext uri="{FF2B5EF4-FFF2-40B4-BE49-F238E27FC236}">
                <a16:creationId xmlns:a16="http://schemas.microsoft.com/office/drawing/2014/main" id="{42F684E4-1DE1-11A9-EBDA-8923CE656E84}"/>
              </a:ext>
            </a:extLst>
          </p:cNvPr>
          <p:cNvSpPr>
            <a:spLocks noGrp="1" noChangeArrowheads="1"/>
          </p:cNvSpPr>
          <p:nvPr>
            <p:ph type="dt" sz="half" idx="12"/>
          </p:nvPr>
        </p:nvSpPr>
        <p:spPr>
          <a:ln/>
        </p:spPr>
        <p:txBody>
          <a:bodyPr/>
          <a:lstStyle>
            <a:lvl1pPr>
              <a:defRPr/>
            </a:lvl1pPr>
          </a:lstStyle>
          <a:p>
            <a:pPr>
              <a:defRPr/>
            </a:pPr>
            <a:fld id="{B7E7B878-3B35-489D-BF8D-05217110559C}" type="datetime1">
              <a:rPr lang="en-US"/>
              <a:pPr>
                <a:defRPr/>
              </a:pPr>
              <a:t>9/7/2023</a:t>
            </a:fld>
            <a:r>
              <a:rPr lang="en-US"/>
              <a:t>Chapter 7</a:t>
            </a:r>
          </a:p>
        </p:txBody>
      </p:sp>
    </p:spTree>
    <p:extLst>
      <p:ext uri="{BB962C8B-B14F-4D97-AF65-F5344CB8AC3E}">
        <p14:creationId xmlns:p14="http://schemas.microsoft.com/office/powerpoint/2010/main" val="738718396"/>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a:extLst>
              <a:ext uri="{FF2B5EF4-FFF2-40B4-BE49-F238E27FC236}">
                <a16:creationId xmlns:a16="http://schemas.microsoft.com/office/drawing/2014/main" id="{BAE05672-27AA-8C63-7290-E4975EF70C32}"/>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5" name="Rectangle 3">
            <a:extLst>
              <a:ext uri="{FF2B5EF4-FFF2-40B4-BE49-F238E27FC236}">
                <a16:creationId xmlns:a16="http://schemas.microsoft.com/office/drawing/2014/main" id="{A4BA5BEC-ABA0-4E55-673B-2F9254927AD0}"/>
              </a:ext>
            </a:extLst>
          </p:cNvPr>
          <p:cNvSpPr>
            <a:spLocks noGrp="1" noChangeArrowheads="1"/>
          </p:cNvSpPr>
          <p:nvPr>
            <p:ph type="sldNum" sz="quarter" idx="11"/>
          </p:nvPr>
        </p:nvSpPr>
        <p:spPr>
          <a:ln/>
        </p:spPr>
        <p:txBody>
          <a:bodyPr/>
          <a:lstStyle>
            <a:lvl1pPr>
              <a:defRPr/>
            </a:lvl1pPr>
          </a:lstStyle>
          <a:p>
            <a:pPr>
              <a:defRPr/>
            </a:pPr>
            <a:fld id="{B719846C-4557-46A8-85B5-F05D76941928}" type="slidenum">
              <a:rPr lang="en-US" altLang="en-US"/>
              <a:pPr>
                <a:defRPr/>
              </a:pPr>
              <a:t>‹#›</a:t>
            </a:fld>
            <a:endParaRPr lang="en-US" altLang="en-US"/>
          </a:p>
        </p:txBody>
      </p:sp>
      <p:sp>
        <p:nvSpPr>
          <p:cNvPr id="6" name="Rectangle 16">
            <a:extLst>
              <a:ext uri="{FF2B5EF4-FFF2-40B4-BE49-F238E27FC236}">
                <a16:creationId xmlns:a16="http://schemas.microsoft.com/office/drawing/2014/main" id="{23E0DA54-2E24-83AF-F5DE-045D7A062054}"/>
              </a:ext>
            </a:extLst>
          </p:cNvPr>
          <p:cNvSpPr>
            <a:spLocks noGrp="1" noChangeArrowheads="1"/>
          </p:cNvSpPr>
          <p:nvPr>
            <p:ph type="dt" sz="half" idx="12"/>
          </p:nvPr>
        </p:nvSpPr>
        <p:spPr>
          <a:ln/>
        </p:spPr>
        <p:txBody>
          <a:bodyPr/>
          <a:lstStyle>
            <a:lvl1pPr>
              <a:defRPr/>
            </a:lvl1pPr>
          </a:lstStyle>
          <a:p>
            <a:pPr>
              <a:defRPr/>
            </a:pPr>
            <a:fld id="{7BC8126F-3892-4ADA-B8B5-302B1179956C}" type="datetime1">
              <a:rPr lang="en-US"/>
              <a:pPr>
                <a:defRPr/>
              </a:pPr>
              <a:t>9/7/2023</a:t>
            </a:fld>
            <a:r>
              <a:rPr lang="en-US"/>
              <a:t>Chapter 7</a:t>
            </a:r>
          </a:p>
        </p:txBody>
      </p:sp>
    </p:spTree>
    <p:extLst>
      <p:ext uri="{BB962C8B-B14F-4D97-AF65-F5344CB8AC3E}">
        <p14:creationId xmlns:p14="http://schemas.microsoft.com/office/powerpoint/2010/main" val="1704629873"/>
      </p:ext>
    </p:extLst>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a:extLst>
              <a:ext uri="{FF2B5EF4-FFF2-40B4-BE49-F238E27FC236}">
                <a16:creationId xmlns:a16="http://schemas.microsoft.com/office/drawing/2014/main" id="{02417482-171F-908B-76C1-BF24B5B514ED}"/>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5" name="Rectangle 3">
            <a:extLst>
              <a:ext uri="{FF2B5EF4-FFF2-40B4-BE49-F238E27FC236}">
                <a16:creationId xmlns:a16="http://schemas.microsoft.com/office/drawing/2014/main" id="{C0D45932-387F-3E44-0627-6B353B9CA271}"/>
              </a:ext>
            </a:extLst>
          </p:cNvPr>
          <p:cNvSpPr>
            <a:spLocks noGrp="1" noChangeArrowheads="1"/>
          </p:cNvSpPr>
          <p:nvPr>
            <p:ph type="sldNum" sz="quarter" idx="11"/>
          </p:nvPr>
        </p:nvSpPr>
        <p:spPr>
          <a:ln/>
        </p:spPr>
        <p:txBody>
          <a:bodyPr/>
          <a:lstStyle>
            <a:lvl1pPr>
              <a:defRPr/>
            </a:lvl1pPr>
          </a:lstStyle>
          <a:p>
            <a:pPr>
              <a:defRPr/>
            </a:pPr>
            <a:fld id="{D8F953A9-4D8F-48C8-9A41-166DCC05CEBC}" type="slidenum">
              <a:rPr lang="en-US" altLang="en-US"/>
              <a:pPr>
                <a:defRPr/>
              </a:pPr>
              <a:t>‹#›</a:t>
            </a:fld>
            <a:endParaRPr lang="en-US" altLang="en-US"/>
          </a:p>
        </p:txBody>
      </p:sp>
      <p:sp>
        <p:nvSpPr>
          <p:cNvPr id="6" name="Rectangle 16">
            <a:extLst>
              <a:ext uri="{FF2B5EF4-FFF2-40B4-BE49-F238E27FC236}">
                <a16:creationId xmlns:a16="http://schemas.microsoft.com/office/drawing/2014/main" id="{F4A32A46-AC39-AB97-0E19-6DCEB6D5CA93}"/>
              </a:ext>
            </a:extLst>
          </p:cNvPr>
          <p:cNvSpPr>
            <a:spLocks noGrp="1" noChangeArrowheads="1"/>
          </p:cNvSpPr>
          <p:nvPr>
            <p:ph type="dt" sz="half" idx="12"/>
          </p:nvPr>
        </p:nvSpPr>
        <p:spPr>
          <a:ln/>
        </p:spPr>
        <p:txBody>
          <a:bodyPr/>
          <a:lstStyle>
            <a:lvl1pPr>
              <a:defRPr/>
            </a:lvl1pPr>
          </a:lstStyle>
          <a:p>
            <a:pPr>
              <a:defRPr/>
            </a:pPr>
            <a:fld id="{0C9E9F05-2606-430D-830A-A5FE6A3D9A1A}" type="datetime1">
              <a:rPr lang="en-US"/>
              <a:pPr>
                <a:defRPr/>
              </a:pPr>
              <a:t>9/7/2023</a:t>
            </a:fld>
            <a:r>
              <a:rPr lang="en-US"/>
              <a:t>Chapter 7</a:t>
            </a:r>
          </a:p>
        </p:txBody>
      </p:sp>
    </p:spTree>
    <p:extLst>
      <p:ext uri="{BB962C8B-B14F-4D97-AF65-F5344CB8AC3E}">
        <p14:creationId xmlns:p14="http://schemas.microsoft.com/office/powerpoint/2010/main" val="1812837861"/>
      </p:ext>
    </p:extLst>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a:extLst>
              <a:ext uri="{FF2B5EF4-FFF2-40B4-BE49-F238E27FC236}">
                <a16:creationId xmlns:a16="http://schemas.microsoft.com/office/drawing/2014/main" id="{43269532-83BE-D56C-7AAD-24EEF8F4644F}"/>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6" name="Rectangle 3">
            <a:extLst>
              <a:ext uri="{FF2B5EF4-FFF2-40B4-BE49-F238E27FC236}">
                <a16:creationId xmlns:a16="http://schemas.microsoft.com/office/drawing/2014/main" id="{EEFC00FD-42CF-AFB0-BA23-2BB6488D7CF4}"/>
              </a:ext>
            </a:extLst>
          </p:cNvPr>
          <p:cNvSpPr>
            <a:spLocks noGrp="1" noChangeArrowheads="1"/>
          </p:cNvSpPr>
          <p:nvPr>
            <p:ph type="sldNum" sz="quarter" idx="11"/>
          </p:nvPr>
        </p:nvSpPr>
        <p:spPr>
          <a:ln/>
        </p:spPr>
        <p:txBody>
          <a:bodyPr/>
          <a:lstStyle>
            <a:lvl1pPr>
              <a:defRPr/>
            </a:lvl1pPr>
          </a:lstStyle>
          <a:p>
            <a:pPr>
              <a:defRPr/>
            </a:pPr>
            <a:fld id="{F4CC8971-B856-4390-8355-720B53914E33}" type="slidenum">
              <a:rPr lang="en-US" altLang="en-US"/>
              <a:pPr>
                <a:defRPr/>
              </a:pPr>
              <a:t>‹#›</a:t>
            </a:fld>
            <a:endParaRPr lang="en-US" altLang="en-US"/>
          </a:p>
        </p:txBody>
      </p:sp>
      <p:sp>
        <p:nvSpPr>
          <p:cNvPr id="7" name="Rectangle 16">
            <a:extLst>
              <a:ext uri="{FF2B5EF4-FFF2-40B4-BE49-F238E27FC236}">
                <a16:creationId xmlns:a16="http://schemas.microsoft.com/office/drawing/2014/main" id="{63487753-226D-091E-6553-027DDE85B15D}"/>
              </a:ext>
            </a:extLst>
          </p:cNvPr>
          <p:cNvSpPr>
            <a:spLocks noGrp="1" noChangeArrowheads="1"/>
          </p:cNvSpPr>
          <p:nvPr>
            <p:ph type="dt" sz="half" idx="12"/>
          </p:nvPr>
        </p:nvSpPr>
        <p:spPr>
          <a:ln/>
        </p:spPr>
        <p:txBody>
          <a:bodyPr/>
          <a:lstStyle>
            <a:lvl1pPr>
              <a:defRPr/>
            </a:lvl1pPr>
          </a:lstStyle>
          <a:p>
            <a:pPr>
              <a:defRPr/>
            </a:pPr>
            <a:fld id="{E91AFD1B-D57C-4E6F-AF39-443A59A558A3}" type="datetime1">
              <a:rPr lang="en-US"/>
              <a:pPr>
                <a:defRPr/>
              </a:pPr>
              <a:t>9/7/2023</a:t>
            </a:fld>
            <a:r>
              <a:rPr lang="en-US"/>
              <a:t>Chapter 7</a:t>
            </a:r>
          </a:p>
        </p:txBody>
      </p:sp>
    </p:spTree>
    <p:extLst>
      <p:ext uri="{BB962C8B-B14F-4D97-AF65-F5344CB8AC3E}">
        <p14:creationId xmlns:p14="http://schemas.microsoft.com/office/powerpoint/2010/main" val="4112910324"/>
      </p:ext>
    </p:extLst>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a:extLst>
              <a:ext uri="{FF2B5EF4-FFF2-40B4-BE49-F238E27FC236}">
                <a16:creationId xmlns:a16="http://schemas.microsoft.com/office/drawing/2014/main" id="{88871A41-4261-2D7E-7C29-6F8E9F352464}"/>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8" name="Rectangle 3">
            <a:extLst>
              <a:ext uri="{FF2B5EF4-FFF2-40B4-BE49-F238E27FC236}">
                <a16:creationId xmlns:a16="http://schemas.microsoft.com/office/drawing/2014/main" id="{1DA6487A-685D-B6E9-C8AF-9A3BF1E1E278}"/>
              </a:ext>
            </a:extLst>
          </p:cNvPr>
          <p:cNvSpPr>
            <a:spLocks noGrp="1" noChangeArrowheads="1"/>
          </p:cNvSpPr>
          <p:nvPr>
            <p:ph type="sldNum" sz="quarter" idx="11"/>
          </p:nvPr>
        </p:nvSpPr>
        <p:spPr>
          <a:ln/>
        </p:spPr>
        <p:txBody>
          <a:bodyPr/>
          <a:lstStyle>
            <a:lvl1pPr>
              <a:defRPr/>
            </a:lvl1pPr>
          </a:lstStyle>
          <a:p>
            <a:pPr>
              <a:defRPr/>
            </a:pPr>
            <a:fld id="{9BD54E8A-1571-4975-B884-38BFE2D13CBB}" type="slidenum">
              <a:rPr lang="en-US" altLang="en-US"/>
              <a:pPr>
                <a:defRPr/>
              </a:pPr>
              <a:t>‹#›</a:t>
            </a:fld>
            <a:endParaRPr lang="en-US" altLang="en-US"/>
          </a:p>
        </p:txBody>
      </p:sp>
      <p:sp>
        <p:nvSpPr>
          <p:cNvPr id="9" name="Rectangle 16">
            <a:extLst>
              <a:ext uri="{FF2B5EF4-FFF2-40B4-BE49-F238E27FC236}">
                <a16:creationId xmlns:a16="http://schemas.microsoft.com/office/drawing/2014/main" id="{0615398B-7921-14E7-E29E-148310512645}"/>
              </a:ext>
            </a:extLst>
          </p:cNvPr>
          <p:cNvSpPr>
            <a:spLocks noGrp="1" noChangeArrowheads="1"/>
          </p:cNvSpPr>
          <p:nvPr>
            <p:ph type="dt" sz="half" idx="12"/>
          </p:nvPr>
        </p:nvSpPr>
        <p:spPr>
          <a:ln/>
        </p:spPr>
        <p:txBody>
          <a:bodyPr/>
          <a:lstStyle>
            <a:lvl1pPr>
              <a:defRPr/>
            </a:lvl1pPr>
          </a:lstStyle>
          <a:p>
            <a:pPr>
              <a:defRPr/>
            </a:pPr>
            <a:fld id="{EEF41D3D-BD92-44A2-8D4A-C61C2F835C1C}" type="datetime1">
              <a:rPr lang="en-US"/>
              <a:pPr>
                <a:defRPr/>
              </a:pPr>
              <a:t>9/7/2023</a:t>
            </a:fld>
            <a:r>
              <a:rPr lang="en-US"/>
              <a:t>Chapter 7</a:t>
            </a:r>
          </a:p>
        </p:txBody>
      </p:sp>
    </p:spTree>
    <p:extLst>
      <p:ext uri="{BB962C8B-B14F-4D97-AF65-F5344CB8AC3E}">
        <p14:creationId xmlns:p14="http://schemas.microsoft.com/office/powerpoint/2010/main" val="2459438153"/>
      </p:ext>
    </p:extLst>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a:extLst>
              <a:ext uri="{FF2B5EF4-FFF2-40B4-BE49-F238E27FC236}">
                <a16:creationId xmlns:a16="http://schemas.microsoft.com/office/drawing/2014/main" id="{4B1BDCA4-AC0A-A189-A697-ED79239A8F4E}"/>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4" name="Rectangle 3">
            <a:extLst>
              <a:ext uri="{FF2B5EF4-FFF2-40B4-BE49-F238E27FC236}">
                <a16:creationId xmlns:a16="http://schemas.microsoft.com/office/drawing/2014/main" id="{403614EB-8614-249B-1021-F49CC9CAFA3C}"/>
              </a:ext>
            </a:extLst>
          </p:cNvPr>
          <p:cNvSpPr>
            <a:spLocks noGrp="1" noChangeArrowheads="1"/>
          </p:cNvSpPr>
          <p:nvPr>
            <p:ph type="sldNum" sz="quarter" idx="11"/>
          </p:nvPr>
        </p:nvSpPr>
        <p:spPr>
          <a:ln/>
        </p:spPr>
        <p:txBody>
          <a:bodyPr/>
          <a:lstStyle>
            <a:lvl1pPr>
              <a:defRPr/>
            </a:lvl1pPr>
          </a:lstStyle>
          <a:p>
            <a:pPr>
              <a:defRPr/>
            </a:pPr>
            <a:fld id="{B8A1A50E-5EEB-42E6-870F-4FD3AEA6D45A}" type="slidenum">
              <a:rPr lang="en-US" altLang="en-US"/>
              <a:pPr>
                <a:defRPr/>
              </a:pPr>
              <a:t>‹#›</a:t>
            </a:fld>
            <a:endParaRPr lang="en-US" altLang="en-US"/>
          </a:p>
        </p:txBody>
      </p:sp>
      <p:sp>
        <p:nvSpPr>
          <p:cNvPr id="5" name="Rectangle 16">
            <a:extLst>
              <a:ext uri="{FF2B5EF4-FFF2-40B4-BE49-F238E27FC236}">
                <a16:creationId xmlns:a16="http://schemas.microsoft.com/office/drawing/2014/main" id="{A41282E2-0364-782C-50E4-20C2FB9A6BD9}"/>
              </a:ext>
            </a:extLst>
          </p:cNvPr>
          <p:cNvSpPr>
            <a:spLocks noGrp="1" noChangeArrowheads="1"/>
          </p:cNvSpPr>
          <p:nvPr>
            <p:ph type="dt" sz="half" idx="12"/>
          </p:nvPr>
        </p:nvSpPr>
        <p:spPr>
          <a:ln/>
        </p:spPr>
        <p:txBody>
          <a:bodyPr/>
          <a:lstStyle>
            <a:lvl1pPr>
              <a:defRPr/>
            </a:lvl1pPr>
          </a:lstStyle>
          <a:p>
            <a:pPr>
              <a:defRPr/>
            </a:pPr>
            <a:fld id="{6F83E63D-47EC-4009-BAFC-C4C6DEB613BE}" type="datetime1">
              <a:rPr lang="en-US"/>
              <a:pPr>
                <a:defRPr/>
              </a:pPr>
              <a:t>9/7/2023</a:t>
            </a:fld>
            <a:r>
              <a:rPr lang="en-US"/>
              <a:t>Chapter 7</a:t>
            </a:r>
          </a:p>
        </p:txBody>
      </p:sp>
    </p:spTree>
    <p:extLst>
      <p:ext uri="{BB962C8B-B14F-4D97-AF65-F5344CB8AC3E}">
        <p14:creationId xmlns:p14="http://schemas.microsoft.com/office/powerpoint/2010/main" val="3148760353"/>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8F95F054-0860-0E44-D4A3-8C43C9C774F6}"/>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3" name="Rectangle 3">
            <a:extLst>
              <a:ext uri="{FF2B5EF4-FFF2-40B4-BE49-F238E27FC236}">
                <a16:creationId xmlns:a16="http://schemas.microsoft.com/office/drawing/2014/main" id="{DE05CD3C-C054-7F5B-0D81-A34D679C55C2}"/>
              </a:ext>
            </a:extLst>
          </p:cNvPr>
          <p:cNvSpPr>
            <a:spLocks noGrp="1" noChangeArrowheads="1"/>
          </p:cNvSpPr>
          <p:nvPr>
            <p:ph type="sldNum" sz="quarter" idx="11"/>
          </p:nvPr>
        </p:nvSpPr>
        <p:spPr>
          <a:ln/>
        </p:spPr>
        <p:txBody>
          <a:bodyPr/>
          <a:lstStyle>
            <a:lvl1pPr>
              <a:defRPr/>
            </a:lvl1pPr>
          </a:lstStyle>
          <a:p>
            <a:pPr>
              <a:defRPr/>
            </a:pPr>
            <a:fld id="{FAED7E95-15C8-4AC7-820C-69F917B0A293}" type="slidenum">
              <a:rPr lang="en-US" altLang="en-US"/>
              <a:pPr>
                <a:defRPr/>
              </a:pPr>
              <a:t>‹#›</a:t>
            </a:fld>
            <a:endParaRPr lang="en-US" altLang="en-US"/>
          </a:p>
        </p:txBody>
      </p:sp>
      <p:sp>
        <p:nvSpPr>
          <p:cNvPr id="4" name="Rectangle 16">
            <a:extLst>
              <a:ext uri="{FF2B5EF4-FFF2-40B4-BE49-F238E27FC236}">
                <a16:creationId xmlns:a16="http://schemas.microsoft.com/office/drawing/2014/main" id="{CFF7EEC5-8FEA-2DCD-FDA3-C87A5B185350}"/>
              </a:ext>
            </a:extLst>
          </p:cNvPr>
          <p:cNvSpPr>
            <a:spLocks noGrp="1" noChangeArrowheads="1"/>
          </p:cNvSpPr>
          <p:nvPr>
            <p:ph type="dt" sz="half" idx="12"/>
          </p:nvPr>
        </p:nvSpPr>
        <p:spPr>
          <a:ln/>
        </p:spPr>
        <p:txBody>
          <a:bodyPr/>
          <a:lstStyle>
            <a:lvl1pPr>
              <a:defRPr/>
            </a:lvl1pPr>
          </a:lstStyle>
          <a:p>
            <a:pPr>
              <a:defRPr/>
            </a:pPr>
            <a:fld id="{97E2097D-1C43-469F-9674-1143F1F12A2C}" type="datetime1">
              <a:rPr lang="en-US"/>
              <a:pPr>
                <a:defRPr/>
              </a:pPr>
              <a:t>9/7/2023</a:t>
            </a:fld>
            <a:r>
              <a:rPr lang="en-US"/>
              <a:t>Chapter 7</a:t>
            </a:r>
          </a:p>
        </p:txBody>
      </p:sp>
    </p:spTree>
    <p:extLst>
      <p:ext uri="{BB962C8B-B14F-4D97-AF65-F5344CB8AC3E}">
        <p14:creationId xmlns:p14="http://schemas.microsoft.com/office/powerpoint/2010/main" val="1571207097"/>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a:extLst>
              <a:ext uri="{FF2B5EF4-FFF2-40B4-BE49-F238E27FC236}">
                <a16:creationId xmlns:a16="http://schemas.microsoft.com/office/drawing/2014/main" id="{92DA82EE-5BCB-C6AE-8A6F-80A1A932A47D}"/>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6" name="Rectangle 3">
            <a:extLst>
              <a:ext uri="{FF2B5EF4-FFF2-40B4-BE49-F238E27FC236}">
                <a16:creationId xmlns:a16="http://schemas.microsoft.com/office/drawing/2014/main" id="{4AA5D752-6190-2CFC-C649-DF066BCB9869}"/>
              </a:ext>
            </a:extLst>
          </p:cNvPr>
          <p:cNvSpPr>
            <a:spLocks noGrp="1" noChangeArrowheads="1"/>
          </p:cNvSpPr>
          <p:nvPr>
            <p:ph type="sldNum" sz="quarter" idx="11"/>
          </p:nvPr>
        </p:nvSpPr>
        <p:spPr>
          <a:ln/>
        </p:spPr>
        <p:txBody>
          <a:bodyPr/>
          <a:lstStyle>
            <a:lvl1pPr>
              <a:defRPr/>
            </a:lvl1pPr>
          </a:lstStyle>
          <a:p>
            <a:pPr>
              <a:defRPr/>
            </a:pPr>
            <a:fld id="{15BEA5DB-E730-4279-82B1-70E40ACF05DA}" type="slidenum">
              <a:rPr lang="en-US" altLang="en-US"/>
              <a:pPr>
                <a:defRPr/>
              </a:pPr>
              <a:t>‹#›</a:t>
            </a:fld>
            <a:endParaRPr lang="en-US" altLang="en-US"/>
          </a:p>
        </p:txBody>
      </p:sp>
      <p:sp>
        <p:nvSpPr>
          <p:cNvPr id="7" name="Rectangle 16">
            <a:extLst>
              <a:ext uri="{FF2B5EF4-FFF2-40B4-BE49-F238E27FC236}">
                <a16:creationId xmlns:a16="http://schemas.microsoft.com/office/drawing/2014/main" id="{D84B859C-D073-CA44-9B1B-37D71CB0896A}"/>
              </a:ext>
            </a:extLst>
          </p:cNvPr>
          <p:cNvSpPr>
            <a:spLocks noGrp="1" noChangeArrowheads="1"/>
          </p:cNvSpPr>
          <p:nvPr>
            <p:ph type="dt" sz="half" idx="12"/>
          </p:nvPr>
        </p:nvSpPr>
        <p:spPr>
          <a:ln/>
        </p:spPr>
        <p:txBody>
          <a:bodyPr/>
          <a:lstStyle>
            <a:lvl1pPr>
              <a:defRPr/>
            </a:lvl1pPr>
          </a:lstStyle>
          <a:p>
            <a:pPr>
              <a:defRPr/>
            </a:pPr>
            <a:fld id="{385F13AD-EEFC-4861-AC31-C84DB59B7BFC}" type="datetime1">
              <a:rPr lang="en-US"/>
              <a:pPr>
                <a:defRPr/>
              </a:pPr>
              <a:t>9/7/2023</a:t>
            </a:fld>
            <a:r>
              <a:rPr lang="en-US"/>
              <a:t>Chapter 7</a:t>
            </a:r>
          </a:p>
        </p:txBody>
      </p:sp>
    </p:spTree>
    <p:extLst>
      <p:ext uri="{BB962C8B-B14F-4D97-AF65-F5344CB8AC3E}">
        <p14:creationId xmlns:p14="http://schemas.microsoft.com/office/powerpoint/2010/main" val="1326412760"/>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a:extLst>
              <a:ext uri="{FF2B5EF4-FFF2-40B4-BE49-F238E27FC236}">
                <a16:creationId xmlns:a16="http://schemas.microsoft.com/office/drawing/2014/main" id="{DE017D01-C912-5BDA-6B49-8E85EC303469}"/>
              </a:ext>
            </a:extLst>
          </p:cNvPr>
          <p:cNvSpPr>
            <a:spLocks noGrp="1" noChangeArrowheads="1"/>
          </p:cNvSpPr>
          <p:nvPr>
            <p:ph type="ftr" sz="quarter" idx="10"/>
          </p:nvPr>
        </p:nvSpPr>
        <p:spPr>
          <a:ln/>
        </p:spPr>
        <p:txBody>
          <a:bodyPr/>
          <a:lstStyle>
            <a:lvl1pPr>
              <a:defRPr/>
            </a:lvl1pPr>
          </a:lstStyle>
          <a:p>
            <a:pPr>
              <a:defRPr/>
            </a:pPr>
            <a:r>
              <a:rPr lang="en-US"/>
              <a:t>© 2011 Pearson Education, Inc. </a:t>
            </a:r>
          </a:p>
        </p:txBody>
      </p:sp>
      <p:sp>
        <p:nvSpPr>
          <p:cNvPr id="6" name="Rectangle 3">
            <a:extLst>
              <a:ext uri="{FF2B5EF4-FFF2-40B4-BE49-F238E27FC236}">
                <a16:creationId xmlns:a16="http://schemas.microsoft.com/office/drawing/2014/main" id="{47B4D204-8931-C5F3-AB58-8CD75A5E90A4}"/>
              </a:ext>
            </a:extLst>
          </p:cNvPr>
          <p:cNvSpPr>
            <a:spLocks noGrp="1" noChangeArrowheads="1"/>
          </p:cNvSpPr>
          <p:nvPr>
            <p:ph type="sldNum" sz="quarter" idx="11"/>
          </p:nvPr>
        </p:nvSpPr>
        <p:spPr>
          <a:ln/>
        </p:spPr>
        <p:txBody>
          <a:bodyPr/>
          <a:lstStyle>
            <a:lvl1pPr>
              <a:defRPr/>
            </a:lvl1pPr>
          </a:lstStyle>
          <a:p>
            <a:pPr>
              <a:defRPr/>
            </a:pPr>
            <a:fld id="{0E6EB06C-7FB1-46C9-BA7A-F9F110B8BF81}" type="slidenum">
              <a:rPr lang="en-US" altLang="en-US"/>
              <a:pPr>
                <a:defRPr/>
              </a:pPr>
              <a:t>‹#›</a:t>
            </a:fld>
            <a:endParaRPr lang="en-US" altLang="en-US"/>
          </a:p>
        </p:txBody>
      </p:sp>
      <p:sp>
        <p:nvSpPr>
          <p:cNvPr id="7" name="Rectangle 16">
            <a:extLst>
              <a:ext uri="{FF2B5EF4-FFF2-40B4-BE49-F238E27FC236}">
                <a16:creationId xmlns:a16="http://schemas.microsoft.com/office/drawing/2014/main" id="{28E34BDE-9377-760A-9668-09E760A5839A}"/>
              </a:ext>
            </a:extLst>
          </p:cNvPr>
          <p:cNvSpPr>
            <a:spLocks noGrp="1" noChangeArrowheads="1"/>
          </p:cNvSpPr>
          <p:nvPr>
            <p:ph type="dt" sz="half" idx="12"/>
          </p:nvPr>
        </p:nvSpPr>
        <p:spPr>
          <a:ln/>
        </p:spPr>
        <p:txBody>
          <a:bodyPr/>
          <a:lstStyle>
            <a:lvl1pPr>
              <a:defRPr/>
            </a:lvl1pPr>
          </a:lstStyle>
          <a:p>
            <a:pPr>
              <a:defRPr/>
            </a:pPr>
            <a:fld id="{C8019C8E-5145-428A-BDF7-7CA8B747F7A4}" type="datetime1">
              <a:rPr lang="en-US"/>
              <a:pPr>
                <a:defRPr/>
              </a:pPr>
              <a:t>9/7/2023</a:t>
            </a:fld>
            <a:r>
              <a:rPr lang="en-US"/>
              <a:t>Chapter 7</a:t>
            </a:r>
          </a:p>
        </p:txBody>
      </p:sp>
    </p:spTree>
    <p:extLst>
      <p:ext uri="{BB962C8B-B14F-4D97-AF65-F5344CB8AC3E}">
        <p14:creationId xmlns:p14="http://schemas.microsoft.com/office/powerpoint/2010/main" val="3835962739"/>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86722" name="Rectangle 2">
            <a:extLst>
              <a:ext uri="{FF2B5EF4-FFF2-40B4-BE49-F238E27FC236}">
                <a16:creationId xmlns:a16="http://schemas.microsoft.com/office/drawing/2014/main" id="{EECB26BB-7C88-FF1E-7E1E-3ED912180F5D}"/>
              </a:ext>
            </a:extLst>
          </p:cNvPr>
          <p:cNvSpPr>
            <a:spLocks noGrp="1" noChangeArrowheads="1"/>
          </p:cNvSpPr>
          <p:nvPr>
            <p:ph type="ftr" sz="quarter" idx="3"/>
          </p:nvPr>
        </p:nvSpPr>
        <p:spPr bwMode="auto">
          <a:xfrm>
            <a:off x="2514600" y="6248400"/>
            <a:ext cx="4419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pPr>
              <a:defRPr/>
            </a:pPr>
            <a:r>
              <a:rPr lang="en-US"/>
              <a:t>© 2011 Pearson Education, Inc. </a:t>
            </a:r>
          </a:p>
        </p:txBody>
      </p:sp>
      <p:sp>
        <p:nvSpPr>
          <p:cNvPr id="286723" name="Rectangle 3">
            <a:extLst>
              <a:ext uri="{FF2B5EF4-FFF2-40B4-BE49-F238E27FC236}">
                <a16:creationId xmlns:a16="http://schemas.microsoft.com/office/drawing/2014/main" id="{04AE452E-B629-D2F2-7827-507961F086D5}"/>
              </a:ext>
            </a:extLst>
          </p:cNvPr>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anose="020B0A04020102020204" pitchFamily="34" charset="0"/>
              </a:defRPr>
            </a:lvl1pPr>
          </a:lstStyle>
          <a:p>
            <a:pPr>
              <a:defRPr/>
            </a:pPr>
            <a:fld id="{90A77B7C-05B0-4D7C-9346-B1FFAAC1515E}" type="slidenum">
              <a:rPr lang="en-US" altLang="en-US"/>
              <a:pPr>
                <a:defRPr/>
              </a:pPr>
              <a:t>‹#›</a:t>
            </a:fld>
            <a:endParaRPr lang="en-US" altLang="en-US"/>
          </a:p>
        </p:txBody>
      </p:sp>
      <p:grpSp>
        <p:nvGrpSpPr>
          <p:cNvPr id="1028" name="Group 4">
            <a:extLst>
              <a:ext uri="{FF2B5EF4-FFF2-40B4-BE49-F238E27FC236}">
                <a16:creationId xmlns:a16="http://schemas.microsoft.com/office/drawing/2014/main" id="{934FDD59-32D0-C703-83AE-973523A2C327}"/>
              </a:ext>
            </a:extLst>
          </p:cNvPr>
          <p:cNvGrpSpPr>
            <a:grpSpLocks/>
          </p:cNvGrpSpPr>
          <p:nvPr/>
        </p:nvGrpSpPr>
        <p:grpSpPr bwMode="auto">
          <a:xfrm>
            <a:off x="0" y="0"/>
            <a:ext cx="9144000" cy="546100"/>
            <a:chOff x="0" y="0"/>
            <a:chExt cx="5760" cy="344"/>
          </a:xfrm>
        </p:grpSpPr>
        <p:sp>
          <p:nvSpPr>
            <p:cNvPr id="1032" name="Rectangle 5">
              <a:extLst>
                <a:ext uri="{FF2B5EF4-FFF2-40B4-BE49-F238E27FC236}">
                  <a16:creationId xmlns:a16="http://schemas.microsoft.com/office/drawing/2014/main" id="{00B38B59-D112-CA17-A88B-1372CD874605}"/>
                </a:ext>
              </a:extLst>
            </p:cNvPr>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endParaRPr lang="en-US" altLang="en-US" sz="2400">
                <a:latin typeface="Times New Roman" pitchFamily="18" charset="0"/>
              </a:endParaRPr>
            </a:p>
          </p:txBody>
        </p:sp>
        <p:sp>
          <p:nvSpPr>
            <p:cNvPr id="1033" name="Rectangle 6">
              <a:extLst>
                <a:ext uri="{FF2B5EF4-FFF2-40B4-BE49-F238E27FC236}">
                  <a16:creationId xmlns:a16="http://schemas.microsoft.com/office/drawing/2014/main" id="{27D52009-7E6C-E551-68BD-627F80108BAC}"/>
                </a:ext>
              </a:extLst>
            </p:cNvPr>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endParaRPr lang="en-US" altLang="en-US" sz="2400">
                <a:latin typeface="Times New Roman" pitchFamily="18" charset="0"/>
              </a:endParaRPr>
            </a:p>
          </p:txBody>
        </p:sp>
        <p:sp>
          <p:nvSpPr>
            <p:cNvPr id="1034" name="Rectangle 7">
              <a:extLst>
                <a:ext uri="{FF2B5EF4-FFF2-40B4-BE49-F238E27FC236}">
                  <a16:creationId xmlns:a16="http://schemas.microsoft.com/office/drawing/2014/main" id="{AEE258D7-9B6C-2E71-31D5-26AB8F9AF9A4}"/>
                </a:ext>
              </a:extLst>
            </p:cNvPr>
            <p:cNvSpPr>
              <a:spLocks noChangeArrowheads="1"/>
            </p:cNvSpPr>
            <p:nvPr/>
          </p:nvSpPr>
          <p:spPr bwMode="auto">
            <a:xfrm>
              <a:off x="258" y="85"/>
              <a:ext cx="87" cy="89"/>
            </a:xfrm>
            <a:prstGeom prst="rect">
              <a:avLst/>
            </a:prstGeom>
            <a:solidFill>
              <a:schemeClr val="folHlink"/>
            </a:solidFill>
            <a:ln>
              <a:noFill/>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endParaRPr lang="en-US" altLang="en-US">
                <a:solidFill>
                  <a:schemeClr val="hlink"/>
                </a:solidFill>
              </a:endParaRPr>
            </a:p>
          </p:txBody>
        </p:sp>
        <p:sp>
          <p:nvSpPr>
            <p:cNvPr id="1035" name="Rectangle 8">
              <a:extLst>
                <a:ext uri="{FF2B5EF4-FFF2-40B4-BE49-F238E27FC236}">
                  <a16:creationId xmlns:a16="http://schemas.microsoft.com/office/drawing/2014/main" id="{D4748680-70DE-71D1-22EC-B95606E8033F}"/>
                </a:ext>
              </a:extLst>
            </p:cNvPr>
            <p:cNvSpPr>
              <a:spLocks noChangeArrowheads="1"/>
            </p:cNvSpPr>
            <p:nvPr/>
          </p:nvSpPr>
          <p:spPr bwMode="auto">
            <a:xfrm>
              <a:off x="345" y="0"/>
              <a:ext cx="88" cy="87"/>
            </a:xfrm>
            <a:prstGeom prst="rect">
              <a:avLst/>
            </a:prstGeom>
            <a:solidFill>
              <a:schemeClr val="folHlink"/>
            </a:solidFill>
            <a:ln>
              <a:noFill/>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endParaRPr lang="en-US" altLang="en-US">
                <a:solidFill>
                  <a:schemeClr val="hlink"/>
                </a:solidFill>
              </a:endParaRPr>
            </a:p>
          </p:txBody>
        </p:sp>
        <p:sp>
          <p:nvSpPr>
            <p:cNvPr id="1036" name="Rectangle 9">
              <a:extLst>
                <a:ext uri="{FF2B5EF4-FFF2-40B4-BE49-F238E27FC236}">
                  <a16:creationId xmlns:a16="http://schemas.microsoft.com/office/drawing/2014/main" id="{2400F47D-22B6-ABAC-E59C-36CB8B7DA545}"/>
                </a:ext>
              </a:extLst>
            </p:cNvPr>
            <p:cNvSpPr>
              <a:spLocks noChangeArrowheads="1"/>
            </p:cNvSpPr>
            <p:nvPr/>
          </p:nvSpPr>
          <p:spPr bwMode="auto">
            <a:xfrm>
              <a:off x="345" y="85"/>
              <a:ext cx="88" cy="89"/>
            </a:xfrm>
            <a:prstGeom prst="rect">
              <a:avLst/>
            </a:prstGeom>
            <a:solidFill>
              <a:schemeClr val="accent2"/>
            </a:solidFill>
            <a:ln>
              <a:noFill/>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endParaRPr lang="en-US" altLang="en-US">
                <a:solidFill>
                  <a:schemeClr val="accent2"/>
                </a:solidFill>
              </a:endParaRPr>
            </a:p>
          </p:txBody>
        </p:sp>
        <p:sp>
          <p:nvSpPr>
            <p:cNvPr id="1037" name="Rectangle 10">
              <a:extLst>
                <a:ext uri="{FF2B5EF4-FFF2-40B4-BE49-F238E27FC236}">
                  <a16:creationId xmlns:a16="http://schemas.microsoft.com/office/drawing/2014/main" id="{B2D0B880-0D2B-675A-AFAC-2D44387B60C5}"/>
                </a:ext>
              </a:extLst>
            </p:cNvPr>
            <p:cNvSpPr>
              <a:spLocks noChangeArrowheads="1"/>
            </p:cNvSpPr>
            <p:nvPr/>
          </p:nvSpPr>
          <p:spPr bwMode="auto">
            <a:xfrm>
              <a:off x="173" y="173"/>
              <a:ext cx="86" cy="87"/>
            </a:xfrm>
            <a:prstGeom prst="rect">
              <a:avLst/>
            </a:prstGeom>
            <a:solidFill>
              <a:schemeClr val="folHlink"/>
            </a:solidFill>
            <a:ln>
              <a:noFill/>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endParaRPr lang="en-US" altLang="en-US">
                <a:solidFill>
                  <a:schemeClr val="hlink"/>
                </a:solidFill>
              </a:endParaRPr>
            </a:p>
          </p:txBody>
        </p:sp>
        <p:sp>
          <p:nvSpPr>
            <p:cNvPr id="1038" name="Rectangle 11">
              <a:extLst>
                <a:ext uri="{FF2B5EF4-FFF2-40B4-BE49-F238E27FC236}">
                  <a16:creationId xmlns:a16="http://schemas.microsoft.com/office/drawing/2014/main" id="{4469CFFA-7BA8-4E5D-3A1E-C034E64F6D93}"/>
                </a:ext>
              </a:extLst>
            </p:cNvPr>
            <p:cNvSpPr>
              <a:spLocks noChangeArrowheads="1"/>
            </p:cNvSpPr>
            <p:nvPr/>
          </p:nvSpPr>
          <p:spPr bwMode="auto">
            <a:xfrm>
              <a:off x="83" y="86"/>
              <a:ext cx="89" cy="87"/>
            </a:xfrm>
            <a:prstGeom prst="rect">
              <a:avLst/>
            </a:prstGeom>
            <a:solidFill>
              <a:schemeClr val="bg2"/>
            </a:solidFill>
            <a:ln>
              <a:noFill/>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endParaRPr lang="en-US" altLang="en-US" sz="2400">
                <a:latin typeface="Times New Roman" pitchFamily="18" charset="0"/>
              </a:endParaRPr>
            </a:p>
          </p:txBody>
        </p:sp>
        <p:sp>
          <p:nvSpPr>
            <p:cNvPr id="1039" name="Rectangle 12">
              <a:extLst>
                <a:ext uri="{FF2B5EF4-FFF2-40B4-BE49-F238E27FC236}">
                  <a16:creationId xmlns:a16="http://schemas.microsoft.com/office/drawing/2014/main" id="{86175433-01B9-98A8-4A52-EEEC5831261A}"/>
                </a:ext>
              </a:extLst>
            </p:cNvPr>
            <p:cNvSpPr>
              <a:spLocks noChangeArrowheads="1"/>
            </p:cNvSpPr>
            <p:nvPr/>
          </p:nvSpPr>
          <p:spPr bwMode="auto">
            <a:xfrm>
              <a:off x="258" y="171"/>
              <a:ext cx="87" cy="87"/>
            </a:xfrm>
            <a:prstGeom prst="rect">
              <a:avLst/>
            </a:prstGeom>
            <a:solidFill>
              <a:schemeClr val="accent2"/>
            </a:solidFill>
            <a:ln>
              <a:noFill/>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endParaRPr lang="en-US" altLang="en-US">
                <a:solidFill>
                  <a:schemeClr val="accent2"/>
                </a:solidFill>
              </a:endParaRPr>
            </a:p>
          </p:txBody>
        </p:sp>
        <p:sp>
          <p:nvSpPr>
            <p:cNvPr id="1040" name="Rectangle 13">
              <a:extLst>
                <a:ext uri="{FF2B5EF4-FFF2-40B4-BE49-F238E27FC236}">
                  <a16:creationId xmlns:a16="http://schemas.microsoft.com/office/drawing/2014/main" id="{59019CD6-DA25-FC6F-3348-15F8E58469D1}"/>
                </a:ext>
              </a:extLst>
            </p:cNvPr>
            <p:cNvSpPr>
              <a:spLocks noChangeArrowheads="1"/>
            </p:cNvSpPr>
            <p:nvPr/>
          </p:nvSpPr>
          <p:spPr bwMode="auto">
            <a:xfrm>
              <a:off x="173" y="258"/>
              <a:ext cx="86" cy="86"/>
            </a:xfrm>
            <a:prstGeom prst="rect">
              <a:avLst/>
            </a:prstGeom>
            <a:solidFill>
              <a:schemeClr val="accent2"/>
            </a:solidFill>
            <a:ln>
              <a:noFill/>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defRPr/>
              </a:pPr>
              <a:endParaRPr lang="en-US" altLang="en-US">
                <a:solidFill>
                  <a:schemeClr val="accent2"/>
                </a:solidFill>
              </a:endParaRPr>
            </a:p>
          </p:txBody>
        </p:sp>
      </p:grpSp>
      <p:sp>
        <p:nvSpPr>
          <p:cNvPr id="1029" name="Rectangle 14">
            <a:extLst>
              <a:ext uri="{FF2B5EF4-FFF2-40B4-BE49-F238E27FC236}">
                <a16:creationId xmlns:a16="http://schemas.microsoft.com/office/drawing/2014/main" id="{612E30A6-6F8F-E561-8669-A5846D6CD6DA}"/>
              </a:ext>
            </a:extLst>
          </p:cNvPr>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30" name="Rectangle 15">
            <a:extLst>
              <a:ext uri="{FF2B5EF4-FFF2-40B4-BE49-F238E27FC236}">
                <a16:creationId xmlns:a16="http://schemas.microsoft.com/office/drawing/2014/main" id="{4C1FA9AF-27ED-4085-6016-FEE4CF82E353}"/>
              </a:ext>
            </a:extLst>
          </p:cNvPr>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86736" name="Rectangle 16">
            <a:extLst>
              <a:ext uri="{FF2B5EF4-FFF2-40B4-BE49-F238E27FC236}">
                <a16:creationId xmlns:a16="http://schemas.microsoft.com/office/drawing/2014/main" id="{C5AADE85-06DE-5068-B23A-30204A6D5544}"/>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fld id="{A5868ED1-1BF9-4232-8CAD-50DCC9206EDA}" type="datetime1">
              <a:rPr lang="en-US"/>
              <a:pPr>
                <a:defRPr/>
              </a:pPr>
              <a:t>9/7/2023</a:t>
            </a:fld>
            <a:r>
              <a:rPr lang="en-US"/>
              <a:t>Chapter 7</a:t>
            </a:r>
          </a:p>
        </p:txBody>
      </p:sp>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ransition>
    <p:zoom/>
  </p:transition>
  <p:hf hdr="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cs typeface="Arial" charset="0"/>
        </a:defRPr>
      </a:lvl2pPr>
      <a:lvl3pPr algn="l" rtl="0" eaLnBrk="0" fontAlgn="base" hangingPunct="0">
        <a:spcBef>
          <a:spcPct val="0"/>
        </a:spcBef>
        <a:spcAft>
          <a:spcPct val="0"/>
        </a:spcAft>
        <a:defRPr sz="4400">
          <a:solidFill>
            <a:schemeClr val="tx1"/>
          </a:solidFill>
          <a:latin typeface="Arial" charset="0"/>
          <a:cs typeface="Arial" charset="0"/>
        </a:defRPr>
      </a:lvl3pPr>
      <a:lvl4pPr algn="l" rtl="0" eaLnBrk="0" fontAlgn="base" hangingPunct="0">
        <a:spcBef>
          <a:spcPct val="0"/>
        </a:spcBef>
        <a:spcAft>
          <a:spcPct val="0"/>
        </a:spcAft>
        <a:defRPr sz="4400">
          <a:solidFill>
            <a:schemeClr val="tx1"/>
          </a:solidFill>
          <a:latin typeface="Arial" charset="0"/>
          <a:cs typeface="Arial" charset="0"/>
        </a:defRPr>
      </a:lvl4pPr>
      <a:lvl5pPr algn="l" rtl="0" eaLnBrk="0" fontAlgn="base" hangingPunct="0">
        <a:spcBef>
          <a:spcPct val="0"/>
        </a:spcBef>
        <a:spcAft>
          <a:spcPct val="0"/>
        </a:spcAft>
        <a:defRPr sz="4400">
          <a:solidFill>
            <a:schemeClr val="tx1"/>
          </a:solidFill>
          <a:latin typeface="Arial" charset="0"/>
          <a:cs typeface="Arial" charset="0"/>
        </a:defRPr>
      </a:lvl5pPr>
      <a:lvl6pPr marL="457200" algn="l" rtl="0" fontAlgn="base">
        <a:spcBef>
          <a:spcPct val="0"/>
        </a:spcBef>
        <a:spcAft>
          <a:spcPct val="0"/>
        </a:spcAft>
        <a:defRPr sz="4400">
          <a:solidFill>
            <a:schemeClr val="tx1"/>
          </a:solidFill>
          <a:latin typeface="Arial" charset="0"/>
          <a:cs typeface="Arial" charset="0"/>
        </a:defRPr>
      </a:lvl6pPr>
      <a:lvl7pPr marL="914400" algn="l" rtl="0" fontAlgn="base">
        <a:spcBef>
          <a:spcPct val="0"/>
        </a:spcBef>
        <a:spcAft>
          <a:spcPct val="0"/>
        </a:spcAft>
        <a:defRPr sz="4400">
          <a:solidFill>
            <a:schemeClr val="tx1"/>
          </a:solidFill>
          <a:latin typeface="Arial" charset="0"/>
          <a:cs typeface="Arial" charset="0"/>
        </a:defRPr>
      </a:lvl7pPr>
      <a:lvl8pPr marL="1371600" algn="l" rtl="0" fontAlgn="base">
        <a:spcBef>
          <a:spcPct val="0"/>
        </a:spcBef>
        <a:spcAft>
          <a:spcPct val="0"/>
        </a:spcAft>
        <a:defRPr sz="4400">
          <a:solidFill>
            <a:schemeClr val="tx1"/>
          </a:solidFill>
          <a:latin typeface="Arial" charset="0"/>
          <a:cs typeface="Arial" charset="0"/>
        </a:defRPr>
      </a:lvl8pPr>
      <a:lvl9pPr marL="1828800" algn="l" rtl="0" fontAlgn="base">
        <a:spcBef>
          <a:spcPct val="0"/>
        </a:spcBef>
        <a:spcAft>
          <a:spcPct val="0"/>
        </a:spcAft>
        <a:defRPr sz="44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cs typeface="+mn-cs"/>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17" Type="http://schemas.openxmlformats.org/officeDocument/2006/relationships/image" Target="../media/image71.png"/><Relationship Id="rId299" Type="http://schemas.openxmlformats.org/officeDocument/2006/relationships/image" Target="../media/image161.png"/><Relationship Id="rId21" Type="http://schemas.openxmlformats.org/officeDocument/2006/relationships/image" Target="../media/image23.png"/><Relationship Id="rId42" Type="http://schemas.openxmlformats.org/officeDocument/2006/relationships/customXml" Target="../ink/ink22.xml"/><Relationship Id="rId63" Type="http://schemas.openxmlformats.org/officeDocument/2006/relationships/image" Target="../media/image44.png"/><Relationship Id="rId84" Type="http://schemas.openxmlformats.org/officeDocument/2006/relationships/customXml" Target="../ink/ink43.xml"/><Relationship Id="rId138" Type="http://schemas.openxmlformats.org/officeDocument/2006/relationships/customXml" Target="../ink/ink70.xml"/><Relationship Id="rId159" Type="http://schemas.openxmlformats.org/officeDocument/2006/relationships/image" Target="../media/image92.png"/><Relationship Id="rId324" Type="http://schemas.openxmlformats.org/officeDocument/2006/relationships/customXml" Target="../ink/ink164.xml"/><Relationship Id="rId345" Type="http://schemas.openxmlformats.org/officeDocument/2006/relationships/image" Target="../media/image184.png"/><Relationship Id="rId366" Type="http://schemas.openxmlformats.org/officeDocument/2006/relationships/customXml" Target="../ink/ink185.xml"/><Relationship Id="rId170" Type="http://schemas.openxmlformats.org/officeDocument/2006/relationships/image" Target="../media/image97.png"/><Relationship Id="rId191" Type="http://schemas.openxmlformats.org/officeDocument/2006/relationships/customXml" Target="../ink/ink97.xml"/><Relationship Id="rId205" Type="http://schemas.openxmlformats.org/officeDocument/2006/relationships/image" Target="../media/image114.png"/><Relationship Id="rId226" Type="http://schemas.openxmlformats.org/officeDocument/2006/relationships/customXml" Target="../ink/ink115.xml"/><Relationship Id="rId247" Type="http://schemas.openxmlformats.org/officeDocument/2006/relationships/image" Target="../media/image135.png"/><Relationship Id="rId107" Type="http://schemas.openxmlformats.org/officeDocument/2006/relationships/image" Target="../media/image66.png"/><Relationship Id="rId268" Type="http://schemas.openxmlformats.org/officeDocument/2006/relationships/customXml" Target="../ink/ink136.xml"/><Relationship Id="rId289" Type="http://schemas.openxmlformats.org/officeDocument/2006/relationships/image" Target="../media/image156.png"/><Relationship Id="rId11" Type="http://schemas.openxmlformats.org/officeDocument/2006/relationships/image" Target="../media/image18.png"/><Relationship Id="rId32" Type="http://schemas.openxmlformats.org/officeDocument/2006/relationships/customXml" Target="../ink/ink17.xml"/><Relationship Id="rId53" Type="http://schemas.openxmlformats.org/officeDocument/2006/relationships/image" Target="../media/image39.png"/><Relationship Id="rId74" Type="http://schemas.openxmlformats.org/officeDocument/2006/relationships/customXml" Target="../ink/ink38.xml"/><Relationship Id="rId128" Type="http://schemas.openxmlformats.org/officeDocument/2006/relationships/customXml" Target="../ink/ink65.xml"/><Relationship Id="rId149" Type="http://schemas.openxmlformats.org/officeDocument/2006/relationships/image" Target="../media/image87.png"/><Relationship Id="rId314" Type="http://schemas.openxmlformats.org/officeDocument/2006/relationships/customXml" Target="../ink/ink159.xml"/><Relationship Id="rId335" Type="http://schemas.openxmlformats.org/officeDocument/2006/relationships/image" Target="../media/image179.png"/><Relationship Id="rId356" Type="http://schemas.openxmlformats.org/officeDocument/2006/relationships/customXml" Target="../ink/ink180.xml"/><Relationship Id="rId377" Type="http://schemas.openxmlformats.org/officeDocument/2006/relationships/image" Target="../media/image200.png"/><Relationship Id="rId5" Type="http://schemas.openxmlformats.org/officeDocument/2006/relationships/image" Target="../media/image15.png"/><Relationship Id="rId95" Type="http://schemas.openxmlformats.org/officeDocument/2006/relationships/image" Target="../media/image60.png"/><Relationship Id="rId160" Type="http://schemas.openxmlformats.org/officeDocument/2006/relationships/customXml" Target="../ink/ink81.xml"/><Relationship Id="rId181" Type="http://schemas.openxmlformats.org/officeDocument/2006/relationships/customXml" Target="../ink/ink92.xml"/><Relationship Id="rId216" Type="http://schemas.openxmlformats.org/officeDocument/2006/relationships/customXml" Target="../ink/ink110.xml"/><Relationship Id="rId237" Type="http://schemas.openxmlformats.org/officeDocument/2006/relationships/image" Target="../media/image130.png"/><Relationship Id="rId258" Type="http://schemas.openxmlformats.org/officeDocument/2006/relationships/customXml" Target="../ink/ink131.xml"/><Relationship Id="rId279" Type="http://schemas.openxmlformats.org/officeDocument/2006/relationships/image" Target="../media/image151.png"/><Relationship Id="rId22" Type="http://schemas.openxmlformats.org/officeDocument/2006/relationships/customXml" Target="../ink/ink12.xml"/><Relationship Id="rId43" Type="http://schemas.openxmlformats.org/officeDocument/2006/relationships/image" Target="../media/image34.png"/><Relationship Id="rId64" Type="http://schemas.openxmlformats.org/officeDocument/2006/relationships/customXml" Target="../ink/ink33.xml"/><Relationship Id="rId118" Type="http://schemas.openxmlformats.org/officeDocument/2006/relationships/customXml" Target="../ink/ink60.xml"/><Relationship Id="rId139" Type="http://schemas.openxmlformats.org/officeDocument/2006/relationships/image" Target="../media/image82.png"/><Relationship Id="rId290" Type="http://schemas.openxmlformats.org/officeDocument/2006/relationships/customXml" Target="../ink/ink147.xml"/><Relationship Id="rId304" Type="http://schemas.openxmlformats.org/officeDocument/2006/relationships/customXml" Target="../ink/ink154.xml"/><Relationship Id="rId325" Type="http://schemas.openxmlformats.org/officeDocument/2006/relationships/image" Target="../media/image174.png"/><Relationship Id="rId346" Type="http://schemas.openxmlformats.org/officeDocument/2006/relationships/customXml" Target="../ink/ink175.xml"/><Relationship Id="rId367" Type="http://schemas.openxmlformats.org/officeDocument/2006/relationships/image" Target="../media/image195.png"/><Relationship Id="rId85" Type="http://schemas.openxmlformats.org/officeDocument/2006/relationships/image" Target="../media/image55.png"/><Relationship Id="rId150" Type="http://schemas.openxmlformats.org/officeDocument/2006/relationships/customXml" Target="../ink/ink76.xml"/><Relationship Id="rId171" Type="http://schemas.openxmlformats.org/officeDocument/2006/relationships/customXml" Target="../ink/ink87.xml"/><Relationship Id="rId192" Type="http://schemas.openxmlformats.org/officeDocument/2006/relationships/image" Target="../media/image108.png"/><Relationship Id="rId206" Type="http://schemas.openxmlformats.org/officeDocument/2006/relationships/customXml" Target="../ink/ink105.xml"/><Relationship Id="rId227" Type="http://schemas.openxmlformats.org/officeDocument/2006/relationships/image" Target="../media/image125.png"/><Relationship Id="rId248" Type="http://schemas.openxmlformats.org/officeDocument/2006/relationships/customXml" Target="../ink/ink126.xml"/><Relationship Id="rId269" Type="http://schemas.openxmlformats.org/officeDocument/2006/relationships/image" Target="../media/image146.png"/><Relationship Id="rId12" Type="http://schemas.openxmlformats.org/officeDocument/2006/relationships/customXml" Target="../ink/ink7.xml"/><Relationship Id="rId33" Type="http://schemas.openxmlformats.org/officeDocument/2006/relationships/image" Target="../media/image29.png"/><Relationship Id="rId108" Type="http://schemas.openxmlformats.org/officeDocument/2006/relationships/customXml" Target="../ink/ink55.xml"/><Relationship Id="rId129" Type="http://schemas.openxmlformats.org/officeDocument/2006/relationships/image" Target="../media/image77.png"/><Relationship Id="rId280" Type="http://schemas.openxmlformats.org/officeDocument/2006/relationships/customXml" Target="../ink/ink142.xml"/><Relationship Id="rId315" Type="http://schemas.openxmlformats.org/officeDocument/2006/relationships/image" Target="../media/image169.png"/><Relationship Id="rId336" Type="http://schemas.openxmlformats.org/officeDocument/2006/relationships/customXml" Target="../ink/ink170.xml"/><Relationship Id="rId357" Type="http://schemas.openxmlformats.org/officeDocument/2006/relationships/image" Target="../media/image190.png"/><Relationship Id="rId54" Type="http://schemas.openxmlformats.org/officeDocument/2006/relationships/customXml" Target="../ink/ink28.xml"/><Relationship Id="rId75" Type="http://schemas.openxmlformats.org/officeDocument/2006/relationships/image" Target="../media/image50.png"/><Relationship Id="rId96" Type="http://schemas.openxmlformats.org/officeDocument/2006/relationships/customXml" Target="../ink/ink49.xml"/><Relationship Id="rId140" Type="http://schemas.openxmlformats.org/officeDocument/2006/relationships/customXml" Target="../ink/ink71.xml"/><Relationship Id="rId161" Type="http://schemas.openxmlformats.org/officeDocument/2006/relationships/customXml" Target="../ink/ink82.xml"/><Relationship Id="rId182" Type="http://schemas.openxmlformats.org/officeDocument/2006/relationships/image" Target="../media/image103.png"/><Relationship Id="rId217" Type="http://schemas.openxmlformats.org/officeDocument/2006/relationships/image" Target="../media/image120.png"/><Relationship Id="rId378" Type="http://schemas.openxmlformats.org/officeDocument/2006/relationships/customXml" Target="../ink/ink191.xml"/><Relationship Id="rId6" Type="http://schemas.openxmlformats.org/officeDocument/2006/relationships/customXml" Target="../ink/ink4.xml"/><Relationship Id="rId238" Type="http://schemas.openxmlformats.org/officeDocument/2006/relationships/customXml" Target="../ink/ink121.xml"/><Relationship Id="rId259" Type="http://schemas.openxmlformats.org/officeDocument/2006/relationships/image" Target="../media/image141.png"/><Relationship Id="rId23" Type="http://schemas.openxmlformats.org/officeDocument/2006/relationships/image" Target="../media/image24.png"/><Relationship Id="rId119" Type="http://schemas.openxmlformats.org/officeDocument/2006/relationships/image" Target="../media/image72.png"/><Relationship Id="rId270" Type="http://schemas.openxmlformats.org/officeDocument/2006/relationships/customXml" Target="../ink/ink137.xml"/><Relationship Id="rId291" Type="http://schemas.openxmlformats.org/officeDocument/2006/relationships/image" Target="../media/image157.png"/><Relationship Id="rId305" Type="http://schemas.openxmlformats.org/officeDocument/2006/relationships/image" Target="../media/image164.png"/><Relationship Id="rId326" Type="http://schemas.openxmlformats.org/officeDocument/2006/relationships/customXml" Target="../ink/ink165.xml"/><Relationship Id="rId347" Type="http://schemas.openxmlformats.org/officeDocument/2006/relationships/image" Target="../media/image185.png"/><Relationship Id="rId44" Type="http://schemas.openxmlformats.org/officeDocument/2006/relationships/customXml" Target="../ink/ink23.xml"/><Relationship Id="rId65" Type="http://schemas.openxmlformats.org/officeDocument/2006/relationships/image" Target="../media/image45.png"/><Relationship Id="rId86" Type="http://schemas.openxmlformats.org/officeDocument/2006/relationships/customXml" Target="../ink/ink44.xml"/><Relationship Id="rId130" Type="http://schemas.openxmlformats.org/officeDocument/2006/relationships/customXml" Target="../ink/ink66.xml"/><Relationship Id="rId151" Type="http://schemas.openxmlformats.org/officeDocument/2006/relationships/image" Target="../media/image88.png"/><Relationship Id="rId368" Type="http://schemas.openxmlformats.org/officeDocument/2006/relationships/customXml" Target="../ink/ink186.xml"/><Relationship Id="rId172" Type="http://schemas.openxmlformats.org/officeDocument/2006/relationships/image" Target="../media/image98.png"/><Relationship Id="rId193" Type="http://schemas.openxmlformats.org/officeDocument/2006/relationships/customXml" Target="../ink/ink98.xml"/><Relationship Id="rId207" Type="http://schemas.openxmlformats.org/officeDocument/2006/relationships/image" Target="../media/image115.png"/><Relationship Id="rId228" Type="http://schemas.openxmlformats.org/officeDocument/2006/relationships/customXml" Target="../ink/ink116.xml"/><Relationship Id="rId249" Type="http://schemas.openxmlformats.org/officeDocument/2006/relationships/image" Target="../media/image136.png"/><Relationship Id="rId13" Type="http://schemas.openxmlformats.org/officeDocument/2006/relationships/image" Target="../media/image19.png"/><Relationship Id="rId109" Type="http://schemas.openxmlformats.org/officeDocument/2006/relationships/image" Target="../media/image67.png"/><Relationship Id="rId260" Type="http://schemas.openxmlformats.org/officeDocument/2006/relationships/customXml" Target="../ink/ink132.xml"/><Relationship Id="rId281" Type="http://schemas.openxmlformats.org/officeDocument/2006/relationships/image" Target="../media/image152.png"/><Relationship Id="rId316" Type="http://schemas.openxmlformats.org/officeDocument/2006/relationships/customXml" Target="../ink/ink160.xml"/><Relationship Id="rId337" Type="http://schemas.openxmlformats.org/officeDocument/2006/relationships/image" Target="../media/image180.png"/><Relationship Id="rId34" Type="http://schemas.openxmlformats.org/officeDocument/2006/relationships/customXml" Target="../ink/ink18.xml"/><Relationship Id="rId55" Type="http://schemas.openxmlformats.org/officeDocument/2006/relationships/image" Target="../media/image40.png"/><Relationship Id="rId76" Type="http://schemas.openxmlformats.org/officeDocument/2006/relationships/customXml" Target="../ink/ink39.xml"/><Relationship Id="rId97" Type="http://schemas.openxmlformats.org/officeDocument/2006/relationships/image" Target="../media/image61.png"/><Relationship Id="rId120" Type="http://schemas.openxmlformats.org/officeDocument/2006/relationships/customXml" Target="../ink/ink61.xml"/><Relationship Id="rId141" Type="http://schemas.openxmlformats.org/officeDocument/2006/relationships/image" Target="../media/image83.png"/><Relationship Id="rId358" Type="http://schemas.openxmlformats.org/officeDocument/2006/relationships/customXml" Target="../ink/ink181.xml"/><Relationship Id="rId379" Type="http://schemas.openxmlformats.org/officeDocument/2006/relationships/image" Target="../media/image201.png"/><Relationship Id="rId7" Type="http://schemas.openxmlformats.org/officeDocument/2006/relationships/image" Target="../media/image16.png"/><Relationship Id="rId162" Type="http://schemas.openxmlformats.org/officeDocument/2006/relationships/image" Target="../media/image93.png"/><Relationship Id="rId183" Type="http://schemas.openxmlformats.org/officeDocument/2006/relationships/customXml" Target="../ink/ink93.xml"/><Relationship Id="rId218" Type="http://schemas.openxmlformats.org/officeDocument/2006/relationships/customXml" Target="../ink/ink111.xml"/><Relationship Id="rId239" Type="http://schemas.openxmlformats.org/officeDocument/2006/relationships/image" Target="../media/image131.png"/><Relationship Id="rId250" Type="http://schemas.openxmlformats.org/officeDocument/2006/relationships/customXml" Target="../ink/ink127.xml"/><Relationship Id="rId271" Type="http://schemas.openxmlformats.org/officeDocument/2006/relationships/image" Target="../media/image147.png"/><Relationship Id="rId292" Type="http://schemas.openxmlformats.org/officeDocument/2006/relationships/customXml" Target="../ink/ink148.xml"/><Relationship Id="rId306" Type="http://schemas.openxmlformats.org/officeDocument/2006/relationships/customXml" Target="../ink/ink155.xml"/><Relationship Id="rId24" Type="http://schemas.openxmlformats.org/officeDocument/2006/relationships/customXml" Target="../ink/ink13.xml"/><Relationship Id="rId45" Type="http://schemas.openxmlformats.org/officeDocument/2006/relationships/image" Target="../media/image35.png"/><Relationship Id="rId66" Type="http://schemas.openxmlformats.org/officeDocument/2006/relationships/customXml" Target="../ink/ink34.xml"/><Relationship Id="rId87" Type="http://schemas.openxmlformats.org/officeDocument/2006/relationships/image" Target="../media/image56.png"/><Relationship Id="rId110" Type="http://schemas.openxmlformats.org/officeDocument/2006/relationships/customXml" Target="../ink/ink56.xml"/><Relationship Id="rId131" Type="http://schemas.openxmlformats.org/officeDocument/2006/relationships/image" Target="../media/image78.png"/><Relationship Id="rId327" Type="http://schemas.openxmlformats.org/officeDocument/2006/relationships/image" Target="../media/image175.png"/><Relationship Id="rId348" Type="http://schemas.openxmlformats.org/officeDocument/2006/relationships/customXml" Target="../ink/ink176.xml"/><Relationship Id="rId369" Type="http://schemas.openxmlformats.org/officeDocument/2006/relationships/image" Target="../media/image196.png"/><Relationship Id="rId152" Type="http://schemas.openxmlformats.org/officeDocument/2006/relationships/customXml" Target="../ink/ink77.xml"/><Relationship Id="rId173" Type="http://schemas.openxmlformats.org/officeDocument/2006/relationships/customXml" Target="../ink/ink88.xml"/><Relationship Id="rId194" Type="http://schemas.openxmlformats.org/officeDocument/2006/relationships/image" Target="../media/image109.png"/><Relationship Id="rId208" Type="http://schemas.openxmlformats.org/officeDocument/2006/relationships/customXml" Target="../ink/ink106.xml"/><Relationship Id="rId229" Type="http://schemas.openxmlformats.org/officeDocument/2006/relationships/image" Target="../media/image126.png"/><Relationship Id="rId380" Type="http://schemas.openxmlformats.org/officeDocument/2006/relationships/customXml" Target="../ink/ink192.xml"/><Relationship Id="rId240" Type="http://schemas.openxmlformats.org/officeDocument/2006/relationships/customXml" Target="../ink/ink122.xml"/><Relationship Id="rId261" Type="http://schemas.openxmlformats.org/officeDocument/2006/relationships/image" Target="../media/image142.png"/><Relationship Id="rId14" Type="http://schemas.openxmlformats.org/officeDocument/2006/relationships/customXml" Target="../ink/ink8.xml"/><Relationship Id="rId35" Type="http://schemas.openxmlformats.org/officeDocument/2006/relationships/image" Target="../media/image30.png"/><Relationship Id="rId56" Type="http://schemas.openxmlformats.org/officeDocument/2006/relationships/customXml" Target="../ink/ink29.xml"/><Relationship Id="rId77" Type="http://schemas.openxmlformats.org/officeDocument/2006/relationships/image" Target="../media/image51.png"/><Relationship Id="rId100" Type="http://schemas.openxmlformats.org/officeDocument/2006/relationships/customXml" Target="../ink/ink51.xml"/><Relationship Id="rId282" Type="http://schemas.openxmlformats.org/officeDocument/2006/relationships/customXml" Target="../ink/ink143.xml"/><Relationship Id="rId317" Type="http://schemas.openxmlformats.org/officeDocument/2006/relationships/image" Target="../media/image170.png"/><Relationship Id="rId338" Type="http://schemas.openxmlformats.org/officeDocument/2006/relationships/customXml" Target="../ink/ink171.xml"/><Relationship Id="rId359" Type="http://schemas.openxmlformats.org/officeDocument/2006/relationships/image" Target="../media/image191.png"/><Relationship Id="rId8" Type="http://schemas.openxmlformats.org/officeDocument/2006/relationships/customXml" Target="../ink/ink5.xml"/><Relationship Id="rId98" Type="http://schemas.openxmlformats.org/officeDocument/2006/relationships/customXml" Target="../ink/ink50.xml"/><Relationship Id="rId121" Type="http://schemas.openxmlformats.org/officeDocument/2006/relationships/image" Target="../media/image73.png"/><Relationship Id="rId142" Type="http://schemas.openxmlformats.org/officeDocument/2006/relationships/customXml" Target="../ink/ink72.xml"/><Relationship Id="rId163" Type="http://schemas.openxmlformats.org/officeDocument/2006/relationships/customXml" Target="../ink/ink83.xml"/><Relationship Id="rId184" Type="http://schemas.openxmlformats.org/officeDocument/2006/relationships/image" Target="../media/image104.png"/><Relationship Id="rId219" Type="http://schemas.openxmlformats.org/officeDocument/2006/relationships/image" Target="../media/image121.png"/><Relationship Id="rId370" Type="http://schemas.openxmlformats.org/officeDocument/2006/relationships/customXml" Target="../ink/ink187.xml"/><Relationship Id="rId230" Type="http://schemas.openxmlformats.org/officeDocument/2006/relationships/customXml" Target="../ink/ink117.xml"/><Relationship Id="rId251" Type="http://schemas.openxmlformats.org/officeDocument/2006/relationships/image" Target="../media/image137.png"/><Relationship Id="rId25" Type="http://schemas.openxmlformats.org/officeDocument/2006/relationships/image" Target="../media/image25.png"/><Relationship Id="rId46" Type="http://schemas.openxmlformats.org/officeDocument/2006/relationships/customXml" Target="../ink/ink24.xml"/><Relationship Id="rId67" Type="http://schemas.openxmlformats.org/officeDocument/2006/relationships/image" Target="../media/image46.png"/><Relationship Id="rId272" Type="http://schemas.openxmlformats.org/officeDocument/2006/relationships/customXml" Target="../ink/ink138.xml"/><Relationship Id="rId293" Type="http://schemas.openxmlformats.org/officeDocument/2006/relationships/image" Target="../media/image158.png"/><Relationship Id="rId307" Type="http://schemas.openxmlformats.org/officeDocument/2006/relationships/image" Target="../media/image165.png"/><Relationship Id="rId328" Type="http://schemas.openxmlformats.org/officeDocument/2006/relationships/customXml" Target="../ink/ink166.xml"/><Relationship Id="rId349" Type="http://schemas.openxmlformats.org/officeDocument/2006/relationships/image" Target="../media/image186.png"/><Relationship Id="rId88" Type="http://schemas.openxmlformats.org/officeDocument/2006/relationships/customXml" Target="../ink/ink45.xml"/><Relationship Id="rId111" Type="http://schemas.openxmlformats.org/officeDocument/2006/relationships/image" Target="../media/image68.png"/><Relationship Id="rId132" Type="http://schemas.openxmlformats.org/officeDocument/2006/relationships/customXml" Target="../ink/ink67.xml"/><Relationship Id="rId153" Type="http://schemas.openxmlformats.org/officeDocument/2006/relationships/image" Target="../media/image89.png"/><Relationship Id="rId174" Type="http://schemas.openxmlformats.org/officeDocument/2006/relationships/image" Target="../media/image99.png"/><Relationship Id="rId195" Type="http://schemas.openxmlformats.org/officeDocument/2006/relationships/customXml" Target="../ink/ink99.xml"/><Relationship Id="rId209" Type="http://schemas.openxmlformats.org/officeDocument/2006/relationships/image" Target="../media/image116.png"/><Relationship Id="rId360" Type="http://schemas.openxmlformats.org/officeDocument/2006/relationships/customXml" Target="../ink/ink182.xml"/><Relationship Id="rId381" Type="http://schemas.openxmlformats.org/officeDocument/2006/relationships/image" Target="../media/image202.png"/><Relationship Id="rId220" Type="http://schemas.openxmlformats.org/officeDocument/2006/relationships/customXml" Target="../ink/ink112.xml"/><Relationship Id="rId241" Type="http://schemas.openxmlformats.org/officeDocument/2006/relationships/image" Target="../media/image132.png"/><Relationship Id="rId15" Type="http://schemas.openxmlformats.org/officeDocument/2006/relationships/image" Target="../media/image20.png"/><Relationship Id="rId36" Type="http://schemas.openxmlformats.org/officeDocument/2006/relationships/customXml" Target="../ink/ink19.xml"/><Relationship Id="rId57" Type="http://schemas.openxmlformats.org/officeDocument/2006/relationships/image" Target="../media/image41.png"/><Relationship Id="rId262" Type="http://schemas.openxmlformats.org/officeDocument/2006/relationships/customXml" Target="../ink/ink133.xml"/><Relationship Id="rId283" Type="http://schemas.openxmlformats.org/officeDocument/2006/relationships/image" Target="../media/image153.png"/><Relationship Id="rId318" Type="http://schemas.openxmlformats.org/officeDocument/2006/relationships/customXml" Target="../ink/ink161.xml"/><Relationship Id="rId339" Type="http://schemas.openxmlformats.org/officeDocument/2006/relationships/image" Target="../media/image181.png"/><Relationship Id="rId78" Type="http://schemas.openxmlformats.org/officeDocument/2006/relationships/customXml" Target="../ink/ink40.xml"/><Relationship Id="rId99" Type="http://schemas.openxmlformats.org/officeDocument/2006/relationships/image" Target="../media/image62.png"/><Relationship Id="rId101" Type="http://schemas.openxmlformats.org/officeDocument/2006/relationships/image" Target="../media/image63.png"/><Relationship Id="rId122" Type="http://schemas.openxmlformats.org/officeDocument/2006/relationships/customXml" Target="../ink/ink62.xml"/><Relationship Id="rId143" Type="http://schemas.openxmlformats.org/officeDocument/2006/relationships/image" Target="../media/image84.png"/><Relationship Id="rId164" Type="http://schemas.openxmlformats.org/officeDocument/2006/relationships/image" Target="../media/image94.png"/><Relationship Id="rId185" Type="http://schemas.openxmlformats.org/officeDocument/2006/relationships/customXml" Target="../ink/ink94.xml"/><Relationship Id="rId350" Type="http://schemas.openxmlformats.org/officeDocument/2006/relationships/customXml" Target="../ink/ink177.xml"/><Relationship Id="rId371" Type="http://schemas.openxmlformats.org/officeDocument/2006/relationships/image" Target="../media/image197.png"/><Relationship Id="rId9" Type="http://schemas.openxmlformats.org/officeDocument/2006/relationships/image" Target="../media/image17.png"/><Relationship Id="rId210" Type="http://schemas.openxmlformats.org/officeDocument/2006/relationships/customXml" Target="../ink/ink107.xml"/><Relationship Id="rId26" Type="http://schemas.openxmlformats.org/officeDocument/2006/relationships/customXml" Target="../ink/ink14.xml"/><Relationship Id="rId231" Type="http://schemas.openxmlformats.org/officeDocument/2006/relationships/image" Target="../media/image127.png"/><Relationship Id="rId252" Type="http://schemas.openxmlformats.org/officeDocument/2006/relationships/customXml" Target="../ink/ink128.xml"/><Relationship Id="rId273" Type="http://schemas.openxmlformats.org/officeDocument/2006/relationships/image" Target="../media/image148.png"/><Relationship Id="rId294" Type="http://schemas.openxmlformats.org/officeDocument/2006/relationships/customXml" Target="../ink/ink149.xml"/><Relationship Id="rId308" Type="http://schemas.openxmlformats.org/officeDocument/2006/relationships/customXml" Target="../ink/ink156.xml"/><Relationship Id="rId329" Type="http://schemas.openxmlformats.org/officeDocument/2006/relationships/image" Target="../media/image176.png"/><Relationship Id="rId47" Type="http://schemas.openxmlformats.org/officeDocument/2006/relationships/image" Target="../media/image36.png"/><Relationship Id="rId68" Type="http://schemas.openxmlformats.org/officeDocument/2006/relationships/customXml" Target="../ink/ink35.xml"/><Relationship Id="rId89" Type="http://schemas.openxmlformats.org/officeDocument/2006/relationships/image" Target="../media/image57.png"/><Relationship Id="rId112" Type="http://schemas.openxmlformats.org/officeDocument/2006/relationships/customXml" Target="../ink/ink57.xml"/><Relationship Id="rId133" Type="http://schemas.openxmlformats.org/officeDocument/2006/relationships/image" Target="../media/image79.png"/><Relationship Id="rId154" Type="http://schemas.openxmlformats.org/officeDocument/2006/relationships/customXml" Target="../ink/ink78.xml"/><Relationship Id="rId175" Type="http://schemas.openxmlformats.org/officeDocument/2006/relationships/customXml" Target="../ink/ink89.xml"/><Relationship Id="rId340" Type="http://schemas.openxmlformats.org/officeDocument/2006/relationships/customXml" Target="../ink/ink172.xml"/><Relationship Id="rId361" Type="http://schemas.openxmlformats.org/officeDocument/2006/relationships/image" Target="../media/image192.png"/><Relationship Id="rId196" Type="http://schemas.openxmlformats.org/officeDocument/2006/relationships/image" Target="../media/image110.png"/><Relationship Id="rId200" Type="http://schemas.openxmlformats.org/officeDocument/2006/relationships/image" Target="../media/image112.png"/><Relationship Id="rId382" Type="http://schemas.openxmlformats.org/officeDocument/2006/relationships/customXml" Target="../ink/ink193.xml"/><Relationship Id="rId16" Type="http://schemas.openxmlformats.org/officeDocument/2006/relationships/customXml" Target="../ink/ink9.xml"/><Relationship Id="rId221" Type="http://schemas.openxmlformats.org/officeDocument/2006/relationships/image" Target="../media/image122.png"/><Relationship Id="rId242" Type="http://schemas.openxmlformats.org/officeDocument/2006/relationships/customXml" Target="../ink/ink123.xml"/><Relationship Id="rId263" Type="http://schemas.openxmlformats.org/officeDocument/2006/relationships/image" Target="../media/image143.png"/><Relationship Id="rId284" Type="http://schemas.openxmlformats.org/officeDocument/2006/relationships/customXml" Target="../ink/ink144.xml"/><Relationship Id="rId319" Type="http://schemas.openxmlformats.org/officeDocument/2006/relationships/image" Target="../media/image171.png"/><Relationship Id="rId37" Type="http://schemas.openxmlformats.org/officeDocument/2006/relationships/image" Target="../media/image31.png"/><Relationship Id="rId58" Type="http://schemas.openxmlformats.org/officeDocument/2006/relationships/customXml" Target="../ink/ink30.xml"/><Relationship Id="rId79" Type="http://schemas.openxmlformats.org/officeDocument/2006/relationships/image" Target="../media/image52.png"/><Relationship Id="rId102" Type="http://schemas.openxmlformats.org/officeDocument/2006/relationships/customXml" Target="../ink/ink52.xml"/><Relationship Id="rId123" Type="http://schemas.openxmlformats.org/officeDocument/2006/relationships/image" Target="../media/image74.png"/><Relationship Id="rId144" Type="http://schemas.openxmlformats.org/officeDocument/2006/relationships/customXml" Target="../ink/ink73.xml"/><Relationship Id="rId330" Type="http://schemas.openxmlformats.org/officeDocument/2006/relationships/customXml" Target="../ink/ink167.xml"/><Relationship Id="rId90" Type="http://schemas.openxmlformats.org/officeDocument/2006/relationships/customXml" Target="../ink/ink46.xml"/><Relationship Id="rId165" Type="http://schemas.openxmlformats.org/officeDocument/2006/relationships/customXml" Target="../ink/ink84.xml"/><Relationship Id="rId186" Type="http://schemas.openxmlformats.org/officeDocument/2006/relationships/image" Target="../media/image105.png"/><Relationship Id="rId351" Type="http://schemas.openxmlformats.org/officeDocument/2006/relationships/image" Target="../media/image187.png"/><Relationship Id="rId372" Type="http://schemas.openxmlformats.org/officeDocument/2006/relationships/customXml" Target="../ink/ink188.xml"/><Relationship Id="rId211" Type="http://schemas.openxmlformats.org/officeDocument/2006/relationships/image" Target="../media/image117.png"/><Relationship Id="rId232" Type="http://schemas.openxmlformats.org/officeDocument/2006/relationships/customXml" Target="../ink/ink118.xml"/><Relationship Id="rId253" Type="http://schemas.openxmlformats.org/officeDocument/2006/relationships/image" Target="../media/image138.png"/><Relationship Id="rId274" Type="http://schemas.openxmlformats.org/officeDocument/2006/relationships/customXml" Target="../ink/ink139.xml"/><Relationship Id="rId295" Type="http://schemas.openxmlformats.org/officeDocument/2006/relationships/image" Target="../media/image159.png"/><Relationship Id="rId309" Type="http://schemas.openxmlformats.org/officeDocument/2006/relationships/image" Target="../media/image166.png"/><Relationship Id="rId27" Type="http://schemas.openxmlformats.org/officeDocument/2006/relationships/image" Target="../media/image26.png"/><Relationship Id="rId48" Type="http://schemas.openxmlformats.org/officeDocument/2006/relationships/customXml" Target="../ink/ink25.xml"/><Relationship Id="rId69" Type="http://schemas.openxmlformats.org/officeDocument/2006/relationships/image" Target="../media/image47.png"/><Relationship Id="rId113" Type="http://schemas.openxmlformats.org/officeDocument/2006/relationships/image" Target="../media/image69.png"/><Relationship Id="rId134" Type="http://schemas.openxmlformats.org/officeDocument/2006/relationships/customXml" Target="../ink/ink68.xml"/><Relationship Id="rId320" Type="http://schemas.openxmlformats.org/officeDocument/2006/relationships/customXml" Target="../ink/ink162.xml"/><Relationship Id="rId80" Type="http://schemas.openxmlformats.org/officeDocument/2006/relationships/customXml" Target="../ink/ink41.xml"/><Relationship Id="rId155" Type="http://schemas.openxmlformats.org/officeDocument/2006/relationships/image" Target="../media/image90.png"/><Relationship Id="rId176" Type="http://schemas.openxmlformats.org/officeDocument/2006/relationships/image" Target="../media/image100.png"/><Relationship Id="rId197" Type="http://schemas.openxmlformats.org/officeDocument/2006/relationships/customXml" Target="../ink/ink100.xml"/><Relationship Id="rId341" Type="http://schemas.openxmlformats.org/officeDocument/2006/relationships/image" Target="../media/image182.png"/><Relationship Id="rId362" Type="http://schemas.openxmlformats.org/officeDocument/2006/relationships/customXml" Target="../ink/ink183.xml"/><Relationship Id="rId383" Type="http://schemas.openxmlformats.org/officeDocument/2006/relationships/image" Target="../media/image203.png"/><Relationship Id="rId201" Type="http://schemas.openxmlformats.org/officeDocument/2006/relationships/customXml" Target="../ink/ink102.xml"/><Relationship Id="rId222" Type="http://schemas.openxmlformats.org/officeDocument/2006/relationships/customXml" Target="../ink/ink113.xml"/><Relationship Id="rId243" Type="http://schemas.openxmlformats.org/officeDocument/2006/relationships/image" Target="../media/image133.png"/><Relationship Id="rId264" Type="http://schemas.openxmlformats.org/officeDocument/2006/relationships/customXml" Target="../ink/ink134.xml"/><Relationship Id="rId285" Type="http://schemas.openxmlformats.org/officeDocument/2006/relationships/image" Target="../media/image154.png"/><Relationship Id="rId17" Type="http://schemas.openxmlformats.org/officeDocument/2006/relationships/image" Target="../media/image21.png"/><Relationship Id="rId38" Type="http://schemas.openxmlformats.org/officeDocument/2006/relationships/customXml" Target="../ink/ink20.xml"/><Relationship Id="rId59" Type="http://schemas.openxmlformats.org/officeDocument/2006/relationships/image" Target="../media/image42.png"/><Relationship Id="rId103" Type="http://schemas.openxmlformats.org/officeDocument/2006/relationships/image" Target="../media/image64.png"/><Relationship Id="rId124" Type="http://schemas.openxmlformats.org/officeDocument/2006/relationships/customXml" Target="../ink/ink63.xml"/><Relationship Id="rId310" Type="http://schemas.openxmlformats.org/officeDocument/2006/relationships/customXml" Target="../ink/ink157.xml"/><Relationship Id="rId70" Type="http://schemas.openxmlformats.org/officeDocument/2006/relationships/customXml" Target="../ink/ink36.xml"/><Relationship Id="rId91" Type="http://schemas.openxmlformats.org/officeDocument/2006/relationships/image" Target="../media/image58.png"/><Relationship Id="rId145" Type="http://schemas.openxmlformats.org/officeDocument/2006/relationships/image" Target="../media/image85.png"/><Relationship Id="rId166" Type="http://schemas.openxmlformats.org/officeDocument/2006/relationships/image" Target="../media/image95.png"/><Relationship Id="rId187" Type="http://schemas.openxmlformats.org/officeDocument/2006/relationships/customXml" Target="../ink/ink95.xml"/><Relationship Id="rId331" Type="http://schemas.openxmlformats.org/officeDocument/2006/relationships/image" Target="../media/image177.png"/><Relationship Id="rId352" Type="http://schemas.openxmlformats.org/officeDocument/2006/relationships/customXml" Target="../ink/ink178.xml"/><Relationship Id="rId373" Type="http://schemas.openxmlformats.org/officeDocument/2006/relationships/image" Target="../media/image198.png"/><Relationship Id="rId1" Type="http://schemas.openxmlformats.org/officeDocument/2006/relationships/slideLayout" Target="../slideLayouts/slideLayout2.xml"/><Relationship Id="rId212" Type="http://schemas.openxmlformats.org/officeDocument/2006/relationships/customXml" Target="../ink/ink108.xml"/><Relationship Id="rId233" Type="http://schemas.openxmlformats.org/officeDocument/2006/relationships/image" Target="../media/image128.png"/><Relationship Id="rId254" Type="http://schemas.openxmlformats.org/officeDocument/2006/relationships/customXml" Target="../ink/ink129.xml"/><Relationship Id="rId28" Type="http://schemas.openxmlformats.org/officeDocument/2006/relationships/customXml" Target="../ink/ink15.xml"/><Relationship Id="rId49" Type="http://schemas.openxmlformats.org/officeDocument/2006/relationships/image" Target="../media/image37.png"/><Relationship Id="rId114" Type="http://schemas.openxmlformats.org/officeDocument/2006/relationships/customXml" Target="../ink/ink58.xml"/><Relationship Id="rId275" Type="http://schemas.openxmlformats.org/officeDocument/2006/relationships/image" Target="../media/image149.png"/><Relationship Id="rId296" Type="http://schemas.openxmlformats.org/officeDocument/2006/relationships/customXml" Target="../ink/ink150.xml"/><Relationship Id="rId300" Type="http://schemas.openxmlformats.org/officeDocument/2006/relationships/customXml" Target="../ink/ink152.xml"/><Relationship Id="rId60" Type="http://schemas.openxmlformats.org/officeDocument/2006/relationships/customXml" Target="../ink/ink31.xml"/><Relationship Id="rId81" Type="http://schemas.openxmlformats.org/officeDocument/2006/relationships/image" Target="../media/image53.png"/><Relationship Id="rId135" Type="http://schemas.openxmlformats.org/officeDocument/2006/relationships/image" Target="../media/image80.png"/><Relationship Id="rId156" Type="http://schemas.openxmlformats.org/officeDocument/2006/relationships/customXml" Target="../ink/ink79.xml"/><Relationship Id="rId177" Type="http://schemas.openxmlformats.org/officeDocument/2006/relationships/customXml" Target="../ink/ink90.xml"/><Relationship Id="rId198" Type="http://schemas.openxmlformats.org/officeDocument/2006/relationships/image" Target="../media/image111.png"/><Relationship Id="rId321" Type="http://schemas.openxmlformats.org/officeDocument/2006/relationships/image" Target="../media/image172.png"/><Relationship Id="rId342" Type="http://schemas.openxmlformats.org/officeDocument/2006/relationships/customXml" Target="../ink/ink173.xml"/><Relationship Id="rId363" Type="http://schemas.openxmlformats.org/officeDocument/2006/relationships/image" Target="../media/image193.png"/><Relationship Id="rId384" Type="http://schemas.openxmlformats.org/officeDocument/2006/relationships/customXml" Target="../ink/ink194.xml"/><Relationship Id="rId202" Type="http://schemas.openxmlformats.org/officeDocument/2006/relationships/customXml" Target="../ink/ink103.xml"/><Relationship Id="rId223" Type="http://schemas.openxmlformats.org/officeDocument/2006/relationships/image" Target="../media/image123.png"/><Relationship Id="rId244" Type="http://schemas.openxmlformats.org/officeDocument/2006/relationships/customXml" Target="../ink/ink124.xml"/><Relationship Id="rId18" Type="http://schemas.openxmlformats.org/officeDocument/2006/relationships/customXml" Target="../ink/ink10.xml"/><Relationship Id="rId39" Type="http://schemas.openxmlformats.org/officeDocument/2006/relationships/image" Target="../media/image32.png"/><Relationship Id="rId265" Type="http://schemas.openxmlformats.org/officeDocument/2006/relationships/image" Target="../media/image144.png"/><Relationship Id="rId286" Type="http://schemas.openxmlformats.org/officeDocument/2006/relationships/customXml" Target="../ink/ink145.xml"/><Relationship Id="rId50" Type="http://schemas.openxmlformats.org/officeDocument/2006/relationships/customXml" Target="../ink/ink26.xml"/><Relationship Id="rId104" Type="http://schemas.openxmlformats.org/officeDocument/2006/relationships/customXml" Target="../ink/ink53.xml"/><Relationship Id="rId125" Type="http://schemas.openxmlformats.org/officeDocument/2006/relationships/image" Target="../media/image75.png"/><Relationship Id="rId146" Type="http://schemas.openxmlformats.org/officeDocument/2006/relationships/customXml" Target="../ink/ink74.xml"/><Relationship Id="rId167" Type="http://schemas.openxmlformats.org/officeDocument/2006/relationships/customXml" Target="../ink/ink85.xml"/><Relationship Id="rId188" Type="http://schemas.openxmlformats.org/officeDocument/2006/relationships/image" Target="../media/image106.png"/><Relationship Id="rId311" Type="http://schemas.openxmlformats.org/officeDocument/2006/relationships/image" Target="../media/image167.png"/><Relationship Id="rId332" Type="http://schemas.openxmlformats.org/officeDocument/2006/relationships/customXml" Target="../ink/ink168.xml"/><Relationship Id="rId353" Type="http://schemas.openxmlformats.org/officeDocument/2006/relationships/image" Target="../media/image188.png"/><Relationship Id="rId374" Type="http://schemas.openxmlformats.org/officeDocument/2006/relationships/customXml" Target="../ink/ink189.xml"/><Relationship Id="rId71" Type="http://schemas.openxmlformats.org/officeDocument/2006/relationships/image" Target="../media/image48.png"/><Relationship Id="rId92" Type="http://schemas.openxmlformats.org/officeDocument/2006/relationships/customXml" Target="../ink/ink47.xml"/><Relationship Id="rId213" Type="http://schemas.openxmlformats.org/officeDocument/2006/relationships/image" Target="../media/image118.png"/><Relationship Id="rId234" Type="http://schemas.openxmlformats.org/officeDocument/2006/relationships/customXml" Target="../ink/ink119.xml"/><Relationship Id="rId2" Type="http://schemas.openxmlformats.org/officeDocument/2006/relationships/customXml" Target="../ink/ink2.xml"/><Relationship Id="rId29" Type="http://schemas.openxmlformats.org/officeDocument/2006/relationships/image" Target="../media/image27.png"/><Relationship Id="rId255" Type="http://schemas.openxmlformats.org/officeDocument/2006/relationships/image" Target="../media/image139.png"/><Relationship Id="rId276" Type="http://schemas.openxmlformats.org/officeDocument/2006/relationships/customXml" Target="../ink/ink140.xml"/><Relationship Id="rId297" Type="http://schemas.openxmlformats.org/officeDocument/2006/relationships/image" Target="../media/image160.png"/><Relationship Id="rId40" Type="http://schemas.openxmlformats.org/officeDocument/2006/relationships/customXml" Target="../ink/ink21.xml"/><Relationship Id="rId115" Type="http://schemas.openxmlformats.org/officeDocument/2006/relationships/image" Target="../media/image70.png"/><Relationship Id="rId136" Type="http://schemas.openxmlformats.org/officeDocument/2006/relationships/customXml" Target="../ink/ink69.xml"/><Relationship Id="rId157" Type="http://schemas.openxmlformats.org/officeDocument/2006/relationships/image" Target="../media/image91.png"/><Relationship Id="rId178" Type="http://schemas.openxmlformats.org/officeDocument/2006/relationships/image" Target="../media/image101.png"/><Relationship Id="rId301" Type="http://schemas.openxmlformats.org/officeDocument/2006/relationships/image" Target="../media/image162.png"/><Relationship Id="rId322" Type="http://schemas.openxmlformats.org/officeDocument/2006/relationships/customXml" Target="../ink/ink163.xml"/><Relationship Id="rId343" Type="http://schemas.openxmlformats.org/officeDocument/2006/relationships/image" Target="../media/image183.png"/><Relationship Id="rId364" Type="http://schemas.openxmlformats.org/officeDocument/2006/relationships/customXml" Target="../ink/ink184.xml"/><Relationship Id="rId61" Type="http://schemas.openxmlformats.org/officeDocument/2006/relationships/image" Target="../media/image43.png"/><Relationship Id="rId82" Type="http://schemas.openxmlformats.org/officeDocument/2006/relationships/customXml" Target="../ink/ink42.xml"/><Relationship Id="rId199" Type="http://schemas.openxmlformats.org/officeDocument/2006/relationships/customXml" Target="../ink/ink101.xml"/><Relationship Id="rId203" Type="http://schemas.openxmlformats.org/officeDocument/2006/relationships/image" Target="../media/image113.png"/><Relationship Id="rId385" Type="http://schemas.openxmlformats.org/officeDocument/2006/relationships/image" Target="../media/image204.png"/><Relationship Id="rId19" Type="http://schemas.openxmlformats.org/officeDocument/2006/relationships/image" Target="../media/image22.png"/><Relationship Id="rId224" Type="http://schemas.openxmlformats.org/officeDocument/2006/relationships/customXml" Target="../ink/ink114.xml"/><Relationship Id="rId245" Type="http://schemas.openxmlformats.org/officeDocument/2006/relationships/image" Target="../media/image134.png"/><Relationship Id="rId266" Type="http://schemas.openxmlformats.org/officeDocument/2006/relationships/customXml" Target="../ink/ink135.xml"/><Relationship Id="rId287" Type="http://schemas.openxmlformats.org/officeDocument/2006/relationships/image" Target="../media/image155.png"/><Relationship Id="rId30" Type="http://schemas.openxmlformats.org/officeDocument/2006/relationships/customXml" Target="../ink/ink16.xml"/><Relationship Id="rId105" Type="http://schemas.openxmlformats.org/officeDocument/2006/relationships/image" Target="../media/image65.png"/><Relationship Id="rId126" Type="http://schemas.openxmlformats.org/officeDocument/2006/relationships/customXml" Target="../ink/ink64.xml"/><Relationship Id="rId147" Type="http://schemas.openxmlformats.org/officeDocument/2006/relationships/image" Target="../media/image86.png"/><Relationship Id="rId168" Type="http://schemas.openxmlformats.org/officeDocument/2006/relationships/image" Target="../media/image96.png"/><Relationship Id="rId312" Type="http://schemas.openxmlformats.org/officeDocument/2006/relationships/customXml" Target="../ink/ink158.xml"/><Relationship Id="rId333" Type="http://schemas.openxmlformats.org/officeDocument/2006/relationships/image" Target="../media/image178.png"/><Relationship Id="rId354" Type="http://schemas.openxmlformats.org/officeDocument/2006/relationships/customXml" Target="../ink/ink179.xml"/><Relationship Id="rId51" Type="http://schemas.openxmlformats.org/officeDocument/2006/relationships/image" Target="../media/image38.png"/><Relationship Id="rId72" Type="http://schemas.openxmlformats.org/officeDocument/2006/relationships/customXml" Target="../ink/ink37.xml"/><Relationship Id="rId93" Type="http://schemas.openxmlformats.org/officeDocument/2006/relationships/image" Target="../media/image59.png"/><Relationship Id="rId189" Type="http://schemas.openxmlformats.org/officeDocument/2006/relationships/customXml" Target="../ink/ink96.xml"/><Relationship Id="rId375" Type="http://schemas.openxmlformats.org/officeDocument/2006/relationships/image" Target="../media/image199.png"/><Relationship Id="rId3" Type="http://schemas.openxmlformats.org/officeDocument/2006/relationships/image" Target="../media/image14.png"/><Relationship Id="rId214" Type="http://schemas.openxmlformats.org/officeDocument/2006/relationships/customXml" Target="../ink/ink109.xml"/><Relationship Id="rId235" Type="http://schemas.openxmlformats.org/officeDocument/2006/relationships/image" Target="../media/image129.png"/><Relationship Id="rId256" Type="http://schemas.openxmlformats.org/officeDocument/2006/relationships/customXml" Target="../ink/ink130.xml"/><Relationship Id="rId277" Type="http://schemas.openxmlformats.org/officeDocument/2006/relationships/image" Target="../media/image150.png"/><Relationship Id="rId298" Type="http://schemas.openxmlformats.org/officeDocument/2006/relationships/customXml" Target="../ink/ink151.xml"/><Relationship Id="rId116" Type="http://schemas.openxmlformats.org/officeDocument/2006/relationships/customXml" Target="../ink/ink59.xml"/><Relationship Id="rId137" Type="http://schemas.openxmlformats.org/officeDocument/2006/relationships/image" Target="../media/image81.png"/><Relationship Id="rId158" Type="http://schemas.openxmlformats.org/officeDocument/2006/relationships/customXml" Target="../ink/ink80.xml"/><Relationship Id="rId302" Type="http://schemas.openxmlformats.org/officeDocument/2006/relationships/customXml" Target="../ink/ink153.xml"/><Relationship Id="rId323" Type="http://schemas.openxmlformats.org/officeDocument/2006/relationships/image" Target="../media/image173.png"/><Relationship Id="rId344" Type="http://schemas.openxmlformats.org/officeDocument/2006/relationships/customXml" Target="../ink/ink174.xml"/><Relationship Id="rId20" Type="http://schemas.openxmlformats.org/officeDocument/2006/relationships/customXml" Target="../ink/ink11.xml"/><Relationship Id="rId41" Type="http://schemas.openxmlformats.org/officeDocument/2006/relationships/image" Target="../media/image33.png"/><Relationship Id="rId62" Type="http://schemas.openxmlformats.org/officeDocument/2006/relationships/customXml" Target="../ink/ink32.xml"/><Relationship Id="rId83" Type="http://schemas.openxmlformats.org/officeDocument/2006/relationships/image" Target="../media/image54.png"/><Relationship Id="rId179" Type="http://schemas.openxmlformats.org/officeDocument/2006/relationships/customXml" Target="../ink/ink91.xml"/><Relationship Id="rId365" Type="http://schemas.openxmlformats.org/officeDocument/2006/relationships/image" Target="../media/image194.png"/><Relationship Id="rId190" Type="http://schemas.openxmlformats.org/officeDocument/2006/relationships/image" Target="../media/image107.png"/><Relationship Id="rId204" Type="http://schemas.openxmlformats.org/officeDocument/2006/relationships/customXml" Target="../ink/ink104.xml"/><Relationship Id="rId225" Type="http://schemas.openxmlformats.org/officeDocument/2006/relationships/image" Target="../media/image124.png"/><Relationship Id="rId246" Type="http://schemas.openxmlformats.org/officeDocument/2006/relationships/customXml" Target="../ink/ink125.xml"/><Relationship Id="rId267" Type="http://schemas.openxmlformats.org/officeDocument/2006/relationships/image" Target="../media/image145.png"/><Relationship Id="rId288" Type="http://schemas.openxmlformats.org/officeDocument/2006/relationships/customXml" Target="../ink/ink146.xml"/><Relationship Id="rId106" Type="http://schemas.openxmlformats.org/officeDocument/2006/relationships/customXml" Target="../ink/ink54.xml"/><Relationship Id="rId127" Type="http://schemas.openxmlformats.org/officeDocument/2006/relationships/image" Target="../media/image76.png"/><Relationship Id="rId313" Type="http://schemas.openxmlformats.org/officeDocument/2006/relationships/image" Target="../media/image168.png"/><Relationship Id="rId10" Type="http://schemas.openxmlformats.org/officeDocument/2006/relationships/customXml" Target="../ink/ink6.xml"/><Relationship Id="rId31" Type="http://schemas.openxmlformats.org/officeDocument/2006/relationships/image" Target="../media/image28.png"/><Relationship Id="rId52" Type="http://schemas.openxmlformats.org/officeDocument/2006/relationships/customXml" Target="../ink/ink27.xml"/><Relationship Id="rId73" Type="http://schemas.openxmlformats.org/officeDocument/2006/relationships/image" Target="../media/image49.png"/><Relationship Id="rId94" Type="http://schemas.openxmlformats.org/officeDocument/2006/relationships/customXml" Target="../ink/ink48.xml"/><Relationship Id="rId148" Type="http://schemas.openxmlformats.org/officeDocument/2006/relationships/customXml" Target="../ink/ink75.xml"/><Relationship Id="rId169" Type="http://schemas.openxmlformats.org/officeDocument/2006/relationships/customXml" Target="../ink/ink86.xml"/><Relationship Id="rId334" Type="http://schemas.openxmlformats.org/officeDocument/2006/relationships/customXml" Target="../ink/ink169.xml"/><Relationship Id="rId355" Type="http://schemas.openxmlformats.org/officeDocument/2006/relationships/image" Target="../media/image189.png"/><Relationship Id="rId376" Type="http://schemas.openxmlformats.org/officeDocument/2006/relationships/customXml" Target="../ink/ink190.xml"/><Relationship Id="rId4" Type="http://schemas.openxmlformats.org/officeDocument/2006/relationships/customXml" Target="../ink/ink3.xml"/><Relationship Id="rId180" Type="http://schemas.openxmlformats.org/officeDocument/2006/relationships/image" Target="../media/image102.png"/><Relationship Id="rId215" Type="http://schemas.openxmlformats.org/officeDocument/2006/relationships/image" Target="../media/image119.png"/><Relationship Id="rId236" Type="http://schemas.openxmlformats.org/officeDocument/2006/relationships/customXml" Target="../ink/ink120.xml"/><Relationship Id="rId257" Type="http://schemas.openxmlformats.org/officeDocument/2006/relationships/image" Target="../media/image140.png"/><Relationship Id="rId278" Type="http://schemas.openxmlformats.org/officeDocument/2006/relationships/customXml" Target="../ink/ink141.xml"/><Relationship Id="rId303" Type="http://schemas.openxmlformats.org/officeDocument/2006/relationships/image" Target="../media/image163.png"/></Relationships>
</file>

<file path=ppt/slides/_rels/slide42.xml.rels><?xml version="1.0" encoding="UTF-8" standalone="yes"?>
<Relationships xmlns="http://schemas.openxmlformats.org/package/2006/relationships"><Relationship Id="rId117" Type="http://schemas.openxmlformats.org/officeDocument/2006/relationships/image" Target="../media/image261.png"/><Relationship Id="rId299" Type="http://schemas.openxmlformats.org/officeDocument/2006/relationships/image" Target="../media/image351.png"/><Relationship Id="rId21" Type="http://schemas.openxmlformats.org/officeDocument/2006/relationships/image" Target="../media/image213.png"/><Relationship Id="rId63" Type="http://schemas.openxmlformats.org/officeDocument/2006/relationships/image" Target="../media/image234.png"/><Relationship Id="rId159" Type="http://schemas.openxmlformats.org/officeDocument/2006/relationships/customXml" Target="../ink/ink275.xml"/><Relationship Id="rId324" Type="http://schemas.openxmlformats.org/officeDocument/2006/relationships/customXml" Target="../ink/ink358.xml"/><Relationship Id="rId366" Type="http://schemas.openxmlformats.org/officeDocument/2006/relationships/image" Target="../media/image384.png"/><Relationship Id="rId531" Type="http://schemas.openxmlformats.org/officeDocument/2006/relationships/image" Target="../media/image465.png"/><Relationship Id="rId573" Type="http://schemas.openxmlformats.org/officeDocument/2006/relationships/image" Target="../media/image486.png"/><Relationship Id="rId170" Type="http://schemas.openxmlformats.org/officeDocument/2006/relationships/image" Target="../media/image287.png"/><Relationship Id="rId226" Type="http://schemas.openxmlformats.org/officeDocument/2006/relationships/customXml" Target="../ink/ink309.xml"/><Relationship Id="rId433" Type="http://schemas.openxmlformats.org/officeDocument/2006/relationships/customXml" Target="../ink/ink413.xml"/><Relationship Id="rId268" Type="http://schemas.openxmlformats.org/officeDocument/2006/relationships/customXml" Target="../ink/ink330.xml"/><Relationship Id="rId475" Type="http://schemas.openxmlformats.org/officeDocument/2006/relationships/customXml" Target="../ink/ink434.xml"/><Relationship Id="rId32" Type="http://schemas.openxmlformats.org/officeDocument/2006/relationships/customXml" Target="../ink/ink211.xml"/><Relationship Id="rId74" Type="http://schemas.openxmlformats.org/officeDocument/2006/relationships/customXml" Target="../ink/ink232.xml"/><Relationship Id="rId128" Type="http://schemas.openxmlformats.org/officeDocument/2006/relationships/customXml" Target="../ink/ink259.xml"/><Relationship Id="rId335" Type="http://schemas.openxmlformats.org/officeDocument/2006/relationships/image" Target="../media/image369.png"/><Relationship Id="rId377" Type="http://schemas.openxmlformats.org/officeDocument/2006/relationships/customXml" Target="../ink/ink385.xml"/><Relationship Id="rId500" Type="http://schemas.openxmlformats.org/officeDocument/2006/relationships/customXml" Target="../ink/ink447.xml"/><Relationship Id="rId542" Type="http://schemas.openxmlformats.org/officeDocument/2006/relationships/customXml" Target="../ink/ink469.xml"/><Relationship Id="rId584" Type="http://schemas.openxmlformats.org/officeDocument/2006/relationships/customXml" Target="../ink/ink490.xml"/><Relationship Id="rId5" Type="http://schemas.openxmlformats.org/officeDocument/2006/relationships/customXml" Target="../ink/ink197.xml"/><Relationship Id="rId181" Type="http://schemas.openxmlformats.org/officeDocument/2006/relationships/image" Target="../media/image292.png"/><Relationship Id="rId237" Type="http://schemas.openxmlformats.org/officeDocument/2006/relationships/image" Target="../media/image320.png"/><Relationship Id="rId402" Type="http://schemas.openxmlformats.org/officeDocument/2006/relationships/image" Target="../media/image402.png"/><Relationship Id="rId279" Type="http://schemas.openxmlformats.org/officeDocument/2006/relationships/image" Target="../media/image341.png"/><Relationship Id="rId444" Type="http://schemas.openxmlformats.org/officeDocument/2006/relationships/image" Target="../media/image423.png"/><Relationship Id="rId486" Type="http://schemas.openxmlformats.org/officeDocument/2006/relationships/image" Target="../media/image444.png"/><Relationship Id="rId43" Type="http://schemas.openxmlformats.org/officeDocument/2006/relationships/image" Target="../media/image224.png"/><Relationship Id="rId139" Type="http://schemas.openxmlformats.org/officeDocument/2006/relationships/image" Target="../media/image272.png"/><Relationship Id="rId290" Type="http://schemas.openxmlformats.org/officeDocument/2006/relationships/customXml" Target="../ink/ink341.xml"/><Relationship Id="rId304" Type="http://schemas.openxmlformats.org/officeDocument/2006/relationships/customXml" Target="../ink/ink348.xml"/><Relationship Id="rId346" Type="http://schemas.openxmlformats.org/officeDocument/2006/relationships/customXml" Target="../ink/ink369.xml"/><Relationship Id="rId388" Type="http://schemas.openxmlformats.org/officeDocument/2006/relationships/image" Target="../media/image395.png"/><Relationship Id="rId511" Type="http://schemas.openxmlformats.org/officeDocument/2006/relationships/image" Target="../media/image456.png"/><Relationship Id="rId553" Type="http://schemas.openxmlformats.org/officeDocument/2006/relationships/image" Target="../media/image476.png"/><Relationship Id="rId609" Type="http://schemas.openxmlformats.org/officeDocument/2006/relationships/customXml" Target="../ink/ink503.xml"/><Relationship Id="rId85" Type="http://schemas.openxmlformats.org/officeDocument/2006/relationships/image" Target="../media/image245.png"/><Relationship Id="rId150" Type="http://schemas.openxmlformats.org/officeDocument/2006/relationships/customXml" Target="../ink/ink270.xml"/><Relationship Id="rId192" Type="http://schemas.openxmlformats.org/officeDocument/2006/relationships/customXml" Target="../ink/ink292.xml"/><Relationship Id="rId206" Type="http://schemas.openxmlformats.org/officeDocument/2006/relationships/customXml" Target="../ink/ink299.xml"/><Relationship Id="rId413" Type="http://schemas.openxmlformats.org/officeDocument/2006/relationships/customXml" Target="../ink/ink403.xml"/><Relationship Id="rId595" Type="http://schemas.openxmlformats.org/officeDocument/2006/relationships/image" Target="../media/image497.png"/><Relationship Id="rId248" Type="http://schemas.openxmlformats.org/officeDocument/2006/relationships/customXml" Target="../ink/ink320.xml"/><Relationship Id="rId455" Type="http://schemas.openxmlformats.org/officeDocument/2006/relationships/customXml" Target="../ink/ink424.xml"/><Relationship Id="rId497" Type="http://schemas.openxmlformats.org/officeDocument/2006/relationships/customXml" Target="../ink/ink445.xml"/><Relationship Id="rId620" Type="http://schemas.openxmlformats.org/officeDocument/2006/relationships/image" Target="../media/image509.png"/><Relationship Id="rId12" Type="http://schemas.openxmlformats.org/officeDocument/2006/relationships/customXml" Target="../ink/ink201.xml"/><Relationship Id="rId108" Type="http://schemas.openxmlformats.org/officeDocument/2006/relationships/customXml" Target="../ink/ink249.xml"/><Relationship Id="rId315" Type="http://schemas.openxmlformats.org/officeDocument/2006/relationships/image" Target="../media/image359.png"/><Relationship Id="rId357" Type="http://schemas.openxmlformats.org/officeDocument/2006/relationships/image" Target="../media/image380.png"/><Relationship Id="rId522" Type="http://schemas.openxmlformats.org/officeDocument/2006/relationships/customXml" Target="../ink/ink458.xml"/><Relationship Id="rId54" Type="http://schemas.openxmlformats.org/officeDocument/2006/relationships/customXml" Target="../ink/ink222.xml"/><Relationship Id="rId96" Type="http://schemas.openxmlformats.org/officeDocument/2006/relationships/customXml" Target="../ink/ink243.xml"/><Relationship Id="rId161" Type="http://schemas.openxmlformats.org/officeDocument/2006/relationships/customXml" Target="../ink/ink276.xml"/><Relationship Id="rId217" Type="http://schemas.openxmlformats.org/officeDocument/2006/relationships/image" Target="../media/image310.png"/><Relationship Id="rId399" Type="http://schemas.openxmlformats.org/officeDocument/2006/relationships/customXml" Target="../ink/ink396.xml"/><Relationship Id="rId564" Type="http://schemas.openxmlformats.org/officeDocument/2006/relationships/customXml" Target="../ink/ink480.xml"/><Relationship Id="rId259" Type="http://schemas.openxmlformats.org/officeDocument/2006/relationships/image" Target="../media/image331.png"/><Relationship Id="rId424" Type="http://schemas.openxmlformats.org/officeDocument/2006/relationships/image" Target="../media/image413.png"/><Relationship Id="rId466" Type="http://schemas.openxmlformats.org/officeDocument/2006/relationships/image" Target="../media/image434.png"/><Relationship Id="rId23" Type="http://schemas.openxmlformats.org/officeDocument/2006/relationships/image" Target="../media/image214.png"/><Relationship Id="rId119" Type="http://schemas.openxmlformats.org/officeDocument/2006/relationships/image" Target="../media/image262.png"/><Relationship Id="rId270" Type="http://schemas.openxmlformats.org/officeDocument/2006/relationships/customXml" Target="../ink/ink331.xml"/><Relationship Id="rId326" Type="http://schemas.openxmlformats.org/officeDocument/2006/relationships/customXml" Target="../ink/ink359.xml"/><Relationship Id="rId533" Type="http://schemas.openxmlformats.org/officeDocument/2006/relationships/image" Target="../media/image466.png"/><Relationship Id="rId65" Type="http://schemas.openxmlformats.org/officeDocument/2006/relationships/image" Target="../media/image235.png"/><Relationship Id="rId130" Type="http://schemas.openxmlformats.org/officeDocument/2006/relationships/customXml" Target="../ink/ink260.xml"/><Relationship Id="rId368" Type="http://schemas.openxmlformats.org/officeDocument/2006/relationships/image" Target="../media/image385.png"/><Relationship Id="rId575" Type="http://schemas.openxmlformats.org/officeDocument/2006/relationships/image" Target="../media/image487.png"/><Relationship Id="rId172" Type="http://schemas.openxmlformats.org/officeDocument/2006/relationships/customXml" Target="../ink/ink282.xml"/><Relationship Id="rId228" Type="http://schemas.openxmlformats.org/officeDocument/2006/relationships/customXml" Target="../ink/ink310.xml"/><Relationship Id="rId435" Type="http://schemas.openxmlformats.org/officeDocument/2006/relationships/customXml" Target="../ink/ink414.xml"/><Relationship Id="rId477" Type="http://schemas.openxmlformats.org/officeDocument/2006/relationships/customXml" Target="../ink/ink435.xml"/><Relationship Id="rId600" Type="http://schemas.openxmlformats.org/officeDocument/2006/relationships/customXml" Target="../ink/ink498.xml"/><Relationship Id="rId281" Type="http://schemas.openxmlformats.org/officeDocument/2006/relationships/image" Target="../media/image342.png"/><Relationship Id="rId337" Type="http://schemas.openxmlformats.org/officeDocument/2006/relationships/image" Target="../media/image370.png"/><Relationship Id="rId502" Type="http://schemas.openxmlformats.org/officeDocument/2006/relationships/customXml" Target="../ink/ink448.xml"/><Relationship Id="rId34" Type="http://schemas.openxmlformats.org/officeDocument/2006/relationships/customXml" Target="../ink/ink212.xml"/><Relationship Id="rId76" Type="http://schemas.openxmlformats.org/officeDocument/2006/relationships/customXml" Target="../ink/ink233.xml"/><Relationship Id="rId141" Type="http://schemas.openxmlformats.org/officeDocument/2006/relationships/image" Target="../media/image273.png"/><Relationship Id="rId379" Type="http://schemas.openxmlformats.org/officeDocument/2006/relationships/customXml" Target="../ink/ink386.xml"/><Relationship Id="rId544" Type="http://schemas.openxmlformats.org/officeDocument/2006/relationships/customXml" Target="../ink/ink470.xml"/><Relationship Id="rId586" Type="http://schemas.openxmlformats.org/officeDocument/2006/relationships/customXml" Target="../ink/ink491.xml"/><Relationship Id="rId7" Type="http://schemas.openxmlformats.org/officeDocument/2006/relationships/customXml" Target="../ink/ink198.xml"/><Relationship Id="rId183" Type="http://schemas.openxmlformats.org/officeDocument/2006/relationships/image" Target="../media/image293.png"/><Relationship Id="rId239" Type="http://schemas.openxmlformats.org/officeDocument/2006/relationships/image" Target="../media/image321.png"/><Relationship Id="rId390" Type="http://schemas.openxmlformats.org/officeDocument/2006/relationships/image" Target="../media/image396.png"/><Relationship Id="rId404" Type="http://schemas.openxmlformats.org/officeDocument/2006/relationships/image" Target="../media/image403.png"/><Relationship Id="rId446" Type="http://schemas.openxmlformats.org/officeDocument/2006/relationships/image" Target="../media/image424.png"/><Relationship Id="rId611" Type="http://schemas.openxmlformats.org/officeDocument/2006/relationships/customXml" Target="../ink/ink504.xml"/><Relationship Id="rId250" Type="http://schemas.openxmlformats.org/officeDocument/2006/relationships/customXml" Target="../ink/ink321.xml"/><Relationship Id="rId292" Type="http://schemas.openxmlformats.org/officeDocument/2006/relationships/customXml" Target="../ink/ink342.xml"/><Relationship Id="rId306" Type="http://schemas.openxmlformats.org/officeDocument/2006/relationships/customXml" Target="../ink/ink349.xml"/><Relationship Id="rId488" Type="http://schemas.openxmlformats.org/officeDocument/2006/relationships/image" Target="../media/image445.png"/><Relationship Id="rId45" Type="http://schemas.openxmlformats.org/officeDocument/2006/relationships/image" Target="../media/image225.png"/><Relationship Id="rId87" Type="http://schemas.openxmlformats.org/officeDocument/2006/relationships/image" Target="../media/image246.png"/><Relationship Id="rId110" Type="http://schemas.openxmlformats.org/officeDocument/2006/relationships/customXml" Target="../ink/ink250.xml"/><Relationship Id="rId348" Type="http://schemas.openxmlformats.org/officeDocument/2006/relationships/customXml" Target="../ink/ink370.xml"/><Relationship Id="rId513" Type="http://schemas.openxmlformats.org/officeDocument/2006/relationships/image" Target="../media/image457.png"/><Relationship Id="rId555" Type="http://schemas.openxmlformats.org/officeDocument/2006/relationships/image" Target="../media/image477.png"/><Relationship Id="rId597" Type="http://schemas.openxmlformats.org/officeDocument/2006/relationships/image" Target="../media/image498.png"/><Relationship Id="rId152" Type="http://schemas.openxmlformats.org/officeDocument/2006/relationships/customXml" Target="../ink/ink271.xml"/><Relationship Id="rId194" Type="http://schemas.openxmlformats.org/officeDocument/2006/relationships/customXml" Target="../ink/ink293.xml"/><Relationship Id="rId208" Type="http://schemas.openxmlformats.org/officeDocument/2006/relationships/customXml" Target="../ink/ink300.xml"/><Relationship Id="rId415" Type="http://schemas.openxmlformats.org/officeDocument/2006/relationships/customXml" Target="../ink/ink404.xml"/><Relationship Id="rId457" Type="http://schemas.openxmlformats.org/officeDocument/2006/relationships/customXml" Target="../ink/ink425.xml"/><Relationship Id="rId622" Type="http://schemas.openxmlformats.org/officeDocument/2006/relationships/image" Target="../media/image510.png"/><Relationship Id="rId261" Type="http://schemas.openxmlformats.org/officeDocument/2006/relationships/image" Target="../media/image332.png"/><Relationship Id="rId499" Type="http://schemas.openxmlformats.org/officeDocument/2006/relationships/customXml" Target="../ink/ink446.xml"/><Relationship Id="rId14" Type="http://schemas.openxmlformats.org/officeDocument/2006/relationships/customXml" Target="../ink/ink202.xml"/><Relationship Id="rId56" Type="http://schemas.openxmlformats.org/officeDocument/2006/relationships/customXml" Target="../ink/ink223.xml"/><Relationship Id="rId317" Type="http://schemas.openxmlformats.org/officeDocument/2006/relationships/image" Target="../media/image360.png"/><Relationship Id="rId359" Type="http://schemas.openxmlformats.org/officeDocument/2006/relationships/image" Target="../media/image381.png"/><Relationship Id="rId524" Type="http://schemas.openxmlformats.org/officeDocument/2006/relationships/image" Target="../media/image462.png"/><Relationship Id="rId566" Type="http://schemas.openxmlformats.org/officeDocument/2006/relationships/customXml" Target="../ink/ink481.xml"/><Relationship Id="rId98" Type="http://schemas.openxmlformats.org/officeDocument/2006/relationships/customXml" Target="../ink/ink244.xml"/><Relationship Id="rId121" Type="http://schemas.openxmlformats.org/officeDocument/2006/relationships/image" Target="../media/image263.png"/><Relationship Id="rId163" Type="http://schemas.openxmlformats.org/officeDocument/2006/relationships/customXml" Target="../ink/ink277.xml"/><Relationship Id="rId219" Type="http://schemas.openxmlformats.org/officeDocument/2006/relationships/image" Target="../media/image311.png"/><Relationship Id="rId370" Type="http://schemas.openxmlformats.org/officeDocument/2006/relationships/image" Target="../media/image386.png"/><Relationship Id="rId426" Type="http://schemas.openxmlformats.org/officeDocument/2006/relationships/image" Target="../media/image414.png"/><Relationship Id="rId230" Type="http://schemas.openxmlformats.org/officeDocument/2006/relationships/customXml" Target="../ink/ink311.xml"/><Relationship Id="rId468" Type="http://schemas.openxmlformats.org/officeDocument/2006/relationships/image" Target="../media/image435.png"/><Relationship Id="rId25" Type="http://schemas.openxmlformats.org/officeDocument/2006/relationships/image" Target="../media/image215.png"/><Relationship Id="rId67" Type="http://schemas.openxmlformats.org/officeDocument/2006/relationships/image" Target="../media/image236.png"/><Relationship Id="rId272" Type="http://schemas.openxmlformats.org/officeDocument/2006/relationships/customXml" Target="../ink/ink332.xml"/><Relationship Id="rId328" Type="http://schemas.openxmlformats.org/officeDocument/2006/relationships/customXml" Target="../ink/ink360.xml"/><Relationship Id="rId535" Type="http://schemas.openxmlformats.org/officeDocument/2006/relationships/image" Target="../media/image467.png"/><Relationship Id="rId577" Type="http://schemas.openxmlformats.org/officeDocument/2006/relationships/image" Target="../media/image488.png"/><Relationship Id="rId132" Type="http://schemas.openxmlformats.org/officeDocument/2006/relationships/customXml" Target="../ink/ink261.xml"/><Relationship Id="rId174" Type="http://schemas.openxmlformats.org/officeDocument/2006/relationships/customXml" Target="../ink/ink283.xml"/><Relationship Id="rId381" Type="http://schemas.openxmlformats.org/officeDocument/2006/relationships/customXml" Target="../ink/ink387.xml"/><Relationship Id="rId602" Type="http://schemas.openxmlformats.org/officeDocument/2006/relationships/customXml" Target="../ink/ink499.xml"/><Relationship Id="rId241" Type="http://schemas.openxmlformats.org/officeDocument/2006/relationships/image" Target="../media/image322.png"/><Relationship Id="rId437" Type="http://schemas.openxmlformats.org/officeDocument/2006/relationships/customXml" Target="../ink/ink415.xml"/><Relationship Id="rId479" Type="http://schemas.openxmlformats.org/officeDocument/2006/relationships/customXml" Target="../ink/ink436.xml"/><Relationship Id="rId36" Type="http://schemas.openxmlformats.org/officeDocument/2006/relationships/customXml" Target="../ink/ink213.xml"/><Relationship Id="rId283" Type="http://schemas.openxmlformats.org/officeDocument/2006/relationships/image" Target="../media/image343.png"/><Relationship Id="rId339" Type="http://schemas.openxmlformats.org/officeDocument/2006/relationships/image" Target="../media/image371.png"/><Relationship Id="rId490" Type="http://schemas.openxmlformats.org/officeDocument/2006/relationships/image" Target="../media/image446.png"/><Relationship Id="rId504" Type="http://schemas.openxmlformats.org/officeDocument/2006/relationships/customXml" Target="../ink/ink449.xml"/><Relationship Id="rId546" Type="http://schemas.openxmlformats.org/officeDocument/2006/relationships/customXml" Target="../ink/ink471.xml"/><Relationship Id="rId78" Type="http://schemas.openxmlformats.org/officeDocument/2006/relationships/customXml" Target="../ink/ink234.xml"/><Relationship Id="rId101" Type="http://schemas.openxmlformats.org/officeDocument/2006/relationships/image" Target="../media/image253.png"/><Relationship Id="rId143" Type="http://schemas.openxmlformats.org/officeDocument/2006/relationships/image" Target="../media/image274.png"/><Relationship Id="rId185" Type="http://schemas.openxmlformats.org/officeDocument/2006/relationships/image" Target="../media/image294.png"/><Relationship Id="rId350" Type="http://schemas.openxmlformats.org/officeDocument/2006/relationships/customXml" Target="../ink/ink371.xml"/><Relationship Id="rId406" Type="http://schemas.openxmlformats.org/officeDocument/2006/relationships/image" Target="../media/image404.png"/><Relationship Id="rId588" Type="http://schemas.openxmlformats.org/officeDocument/2006/relationships/customXml" Target="../ink/ink492.xml"/><Relationship Id="rId9" Type="http://schemas.openxmlformats.org/officeDocument/2006/relationships/customXml" Target="../ink/ink199.xml"/><Relationship Id="rId210" Type="http://schemas.openxmlformats.org/officeDocument/2006/relationships/customXml" Target="../ink/ink301.xml"/><Relationship Id="rId392" Type="http://schemas.openxmlformats.org/officeDocument/2006/relationships/image" Target="../media/image397.png"/><Relationship Id="rId448" Type="http://schemas.openxmlformats.org/officeDocument/2006/relationships/image" Target="../media/image425.png"/><Relationship Id="rId613" Type="http://schemas.openxmlformats.org/officeDocument/2006/relationships/customXml" Target="../ink/ink505.xml"/><Relationship Id="rId252" Type="http://schemas.openxmlformats.org/officeDocument/2006/relationships/customXml" Target="../ink/ink322.xml"/><Relationship Id="rId294" Type="http://schemas.openxmlformats.org/officeDocument/2006/relationships/customXml" Target="../ink/ink343.xml"/><Relationship Id="rId308" Type="http://schemas.openxmlformats.org/officeDocument/2006/relationships/customXml" Target="../ink/ink350.xml"/><Relationship Id="rId515" Type="http://schemas.openxmlformats.org/officeDocument/2006/relationships/image" Target="../media/image458.png"/><Relationship Id="rId47" Type="http://schemas.openxmlformats.org/officeDocument/2006/relationships/image" Target="../media/image226.png"/><Relationship Id="rId89" Type="http://schemas.openxmlformats.org/officeDocument/2006/relationships/image" Target="../media/image247.png"/><Relationship Id="rId112" Type="http://schemas.openxmlformats.org/officeDocument/2006/relationships/customXml" Target="../ink/ink251.xml"/><Relationship Id="rId154" Type="http://schemas.openxmlformats.org/officeDocument/2006/relationships/customXml" Target="../ink/ink272.xml"/><Relationship Id="rId361" Type="http://schemas.openxmlformats.org/officeDocument/2006/relationships/image" Target="../media/image382.png"/><Relationship Id="rId557" Type="http://schemas.openxmlformats.org/officeDocument/2006/relationships/image" Target="../media/image478.png"/><Relationship Id="rId599" Type="http://schemas.openxmlformats.org/officeDocument/2006/relationships/image" Target="../media/image499.png"/><Relationship Id="rId196" Type="http://schemas.openxmlformats.org/officeDocument/2006/relationships/customXml" Target="../ink/ink294.xml"/><Relationship Id="rId417" Type="http://schemas.openxmlformats.org/officeDocument/2006/relationships/customXml" Target="../ink/ink405.xml"/><Relationship Id="rId459" Type="http://schemas.openxmlformats.org/officeDocument/2006/relationships/customXml" Target="../ink/ink426.xml"/><Relationship Id="rId624" Type="http://schemas.openxmlformats.org/officeDocument/2006/relationships/image" Target="../media/image511.png"/><Relationship Id="rId16" Type="http://schemas.openxmlformats.org/officeDocument/2006/relationships/customXml" Target="../ink/ink203.xml"/><Relationship Id="rId221" Type="http://schemas.openxmlformats.org/officeDocument/2006/relationships/image" Target="../media/image312.png"/><Relationship Id="rId263" Type="http://schemas.openxmlformats.org/officeDocument/2006/relationships/image" Target="../media/image333.png"/><Relationship Id="rId319" Type="http://schemas.openxmlformats.org/officeDocument/2006/relationships/image" Target="../media/image361.png"/><Relationship Id="rId470" Type="http://schemas.openxmlformats.org/officeDocument/2006/relationships/image" Target="../media/image436.png"/><Relationship Id="rId526" Type="http://schemas.openxmlformats.org/officeDocument/2006/relationships/image" Target="../media/image463.png"/><Relationship Id="rId58" Type="http://schemas.openxmlformats.org/officeDocument/2006/relationships/customXml" Target="../ink/ink224.xml"/><Relationship Id="rId123" Type="http://schemas.openxmlformats.org/officeDocument/2006/relationships/image" Target="../media/image264.png"/><Relationship Id="rId330" Type="http://schemas.openxmlformats.org/officeDocument/2006/relationships/customXml" Target="../ink/ink361.xml"/><Relationship Id="rId568" Type="http://schemas.openxmlformats.org/officeDocument/2006/relationships/customXml" Target="../ink/ink482.xml"/><Relationship Id="rId165" Type="http://schemas.openxmlformats.org/officeDocument/2006/relationships/customXml" Target="../ink/ink278.xml"/><Relationship Id="rId372" Type="http://schemas.openxmlformats.org/officeDocument/2006/relationships/image" Target="../media/image387.png"/><Relationship Id="rId428" Type="http://schemas.openxmlformats.org/officeDocument/2006/relationships/image" Target="../media/image415.png"/><Relationship Id="rId232" Type="http://schemas.openxmlformats.org/officeDocument/2006/relationships/customXml" Target="../ink/ink312.xml"/><Relationship Id="rId274" Type="http://schemas.openxmlformats.org/officeDocument/2006/relationships/customXml" Target="../ink/ink333.xml"/><Relationship Id="rId481" Type="http://schemas.openxmlformats.org/officeDocument/2006/relationships/customXml" Target="../ink/ink437.xml"/><Relationship Id="rId27" Type="http://schemas.openxmlformats.org/officeDocument/2006/relationships/image" Target="../media/image216.png"/><Relationship Id="rId69" Type="http://schemas.openxmlformats.org/officeDocument/2006/relationships/image" Target="../media/image237.png"/><Relationship Id="rId134" Type="http://schemas.openxmlformats.org/officeDocument/2006/relationships/customXml" Target="../ink/ink262.xml"/><Relationship Id="rId537" Type="http://schemas.openxmlformats.org/officeDocument/2006/relationships/image" Target="../media/image468.png"/><Relationship Id="rId579" Type="http://schemas.openxmlformats.org/officeDocument/2006/relationships/image" Target="../media/image489.png"/><Relationship Id="rId80" Type="http://schemas.openxmlformats.org/officeDocument/2006/relationships/customXml" Target="../ink/ink235.xml"/><Relationship Id="rId155" Type="http://schemas.openxmlformats.org/officeDocument/2006/relationships/image" Target="../media/image280.png"/><Relationship Id="rId176" Type="http://schemas.openxmlformats.org/officeDocument/2006/relationships/customXml" Target="../ink/ink284.xml"/><Relationship Id="rId197" Type="http://schemas.openxmlformats.org/officeDocument/2006/relationships/image" Target="../media/image300.png"/><Relationship Id="rId341" Type="http://schemas.openxmlformats.org/officeDocument/2006/relationships/image" Target="../media/image372.png"/><Relationship Id="rId362" Type="http://schemas.openxmlformats.org/officeDocument/2006/relationships/customXml" Target="../ink/ink377.xml"/><Relationship Id="rId383" Type="http://schemas.openxmlformats.org/officeDocument/2006/relationships/customXml" Target="../ink/ink388.xml"/><Relationship Id="rId418" Type="http://schemas.openxmlformats.org/officeDocument/2006/relationships/image" Target="../media/image410.png"/><Relationship Id="rId439" Type="http://schemas.openxmlformats.org/officeDocument/2006/relationships/customXml" Target="../ink/ink416.xml"/><Relationship Id="rId590" Type="http://schemas.openxmlformats.org/officeDocument/2006/relationships/customXml" Target="../ink/ink493.xml"/><Relationship Id="rId604" Type="http://schemas.openxmlformats.org/officeDocument/2006/relationships/image" Target="../media/image501.png"/><Relationship Id="rId201" Type="http://schemas.openxmlformats.org/officeDocument/2006/relationships/image" Target="../media/image302.png"/><Relationship Id="rId222" Type="http://schemas.openxmlformats.org/officeDocument/2006/relationships/customXml" Target="../ink/ink307.xml"/><Relationship Id="rId243" Type="http://schemas.openxmlformats.org/officeDocument/2006/relationships/image" Target="../media/image323.png"/><Relationship Id="rId264" Type="http://schemas.openxmlformats.org/officeDocument/2006/relationships/customXml" Target="../ink/ink328.xml"/><Relationship Id="rId285" Type="http://schemas.openxmlformats.org/officeDocument/2006/relationships/image" Target="../media/image344.png"/><Relationship Id="rId450" Type="http://schemas.openxmlformats.org/officeDocument/2006/relationships/image" Target="../media/image426.png"/><Relationship Id="rId471" Type="http://schemas.openxmlformats.org/officeDocument/2006/relationships/customXml" Target="../ink/ink432.xml"/><Relationship Id="rId506" Type="http://schemas.openxmlformats.org/officeDocument/2006/relationships/customXml" Target="../ink/ink450.xml"/><Relationship Id="rId17" Type="http://schemas.openxmlformats.org/officeDocument/2006/relationships/image" Target="../media/image211.png"/><Relationship Id="rId38" Type="http://schemas.openxmlformats.org/officeDocument/2006/relationships/customXml" Target="../ink/ink214.xml"/><Relationship Id="rId59" Type="http://schemas.openxmlformats.org/officeDocument/2006/relationships/image" Target="../media/image232.png"/><Relationship Id="rId103" Type="http://schemas.openxmlformats.org/officeDocument/2006/relationships/image" Target="../media/image254.png"/><Relationship Id="rId124" Type="http://schemas.openxmlformats.org/officeDocument/2006/relationships/customXml" Target="../ink/ink257.xml"/><Relationship Id="rId310" Type="http://schemas.openxmlformats.org/officeDocument/2006/relationships/customXml" Target="../ink/ink351.xml"/><Relationship Id="rId492" Type="http://schemas.openxmlformats.org/officeDocument/2006/relationships/image" Target="../media/image447.png"/><Relationship Id="rId527" Type="http://schemas.openxmlformats.org/officeDocument/2006/relationships/customXml" Target="../ink/ink461.xml"/><Relationship Id="rId548" Type="http://schemas.openxmlformats.org/officeDocument/2006/relationships/customXml" Target="../ink/ink472.xml"/><Relationship Id="rId569" Type="http://schemas.openxmlformats.org/officeDocument/2006/relationships/image" Target="../media/image484.png"/><Relationship Id="rId70" Type="http://schemas.openxmlformats.org/officeDocument/2006/relationships/customXml" Target="../ink/ink230.xml"/><Relationship Id="rId91" Type="http://schemas.openxmlformats.org/officeDocument/2006/relationships/image" Target="../media/image248.png"/><Relationship Id="rId145" Type="http://schemas.openxmlformats.org/officeDocument/2006/relationships/image" Target="../media/image275.png"/><Relationship Id="rId166" Type="http://schemas.openxmlformats.org/officeDocument/2006/relationships/image" Target="../media/image285.png"/><Relationship Id="rId187" Type="http://schemas.openxmlformats.org/officeDocument/2006/relationships/image" Target="../media/image295.png"/><Relationship Id="rId331" Type="http://schemas.openxmlformats.org/officeDocument/2006/relationships/image" Target="../media/image367.png"/><Relationship Id="rId352" Type="http://schemas.openxmlformats.org/officeDocument/2006/relationships/customXml" Target="../ink/ink372.xml"/><Relationship Id="rId373" Type="http://schemas.openxmlformats.org/officeDocument/2006/relationships/customXml" Target="../ink/ink383.xml"/><Relationship Id="rId394" Type="http://schemas.openxmlformats.org/officeDocument/2006/relationships/image" Target="../media/image398.png"/><Relationship Id="rId408" Type="http://schemas.openxmlformats.org/officeDocument/2006/relationships/image" Target="../media/image405.png"/><Relationship Id="rId429" Type="http://schemas.openxmlformats.org/officeDocument/2006/relationships/customXml" Target="../ink/ink411.xml"/><Relationship Id="rId580" Type="http://schemas.openxmlformats.org/officeDocument/2006/relationships/customXml" Target="../ink/ink488.xml"/><Relationship Id="rId615" Type="http://schemas.openxmlformats.org/officeDocument/2006/relationships/customXml" Target="../ink/ink506.xml"/><Relationship Id="rId1" Type="http://schemas.openxmlformats.org/officeDocument/2006/relationships/slideLayout" Target="../slideLayouts/slideLayout2.xml"/><Relationship Id="rId212" Type="http://schemas.openxmlformats.org/officeDocument/2006/relationships/customXml" Target="../ink/ink302.xml"/><Relationship Id="rId233" Type="http://schemas.openxmlformats.org/officeDocument/2006/relationships/image" Target="../media/image318.png"/><Relationship Id="rId254" Type="http://schemas.openxmlformats.org/officeDocument/2006/relationships/customXml" Target="../ink/ink323.xml"/><Relationship Id="rId440" Type="http://schemas.openxmlformats.org/officeDocument/2006/relationships/image" Target="../media/image421.png"/><Relationship Id="rId28" Type="http://schemas.openxmlformats.org/officeDocument/2006/relationships/customXml" Target="../ink/ink209.xml"/><Relationship Id="rId49" Type="http://schemas.openxmlformats.org/officeDocument/2006/relationships/image" Target="../media/image227.png"/><Relationship Id="rId114" Type="http://schemas.openxmlformats.org/officeDocument/2006/relationships/customXml" Target="../ink/ink252.xml"/><Relationship Id="rId275" Type="http://schemas.openxmlformats.org/officeDocument/2006/relationships/image" Target="../media/image339.png"/><Relationship Id="rId296" Type="http://schemas.openxmlformats.org/officeDocument/2006/relationships/customXml" Target="../ink/ink344.xml"/><Relationship Id="rId300" Type="http://schemas.openxmlformats.org/officeDocument/2006/relationships/customXml" Target="../ink/ink346.xml"/><Relationship Id="rId461" Type="http://schemas.openxmlformats.org/officeDocument/2006/relationships/customXml" Target="../ink/ink427.xml"/><Relationship Id="rId482" Type="http://schemas.openxmlformats.org/officeDocument/2006/relationships/image" Target="../media/image442.png"/><Relationship Id="rId517" Type="http://schemas.openxmlformats.org/officeDocument/2006/relationships/image" Target="../media/image459.png"/><Relationship Id="rId538" Type="http://schemas.openxmlformats.org/officeDocument/2006/relationships/customXml" Target="../ink/ink467.xml"/><Relationship Id="rId559" Type="http://schemas.openxmlformats.org/officeDocument/2006/relationships/image" Target="../media/image479.png"/><Relationship Id="rId60" Type="http://schemas.openxmlformats.org/officeDocument/2006/relationships/customXml" Target="../ink/ink225.xml"/><Relationship Id="rId81" Type="http://schemas.openxmlformats.org/officeDocument/2006/relationships/image" Target="../media/image243.png"/><Relationship Id="rId135" Type="http://schemas.openxmlformats.org/officeDocument/2006/relationships/image" Target="../media/image270.png"/><Relationship Id="rId156" Type="http://schemas.openxmlformats.org/officeDocument/2006/relationships/customXml" Target="../ink/ink273.xml"/><Relationship Id="rId177" Type="http://schemas.openxmlformats.org/officeDocument/2006/relationships/image" Target="../media/image290.png"/><Relationship Id="rId198" Type="http://schemas.openxmlformats.org/officeDocument/2006/relationships/customXml" Target="../ink/ink295.xml"/><Relationship Id="rId321" Type="http://schemas.openxmlformats.org/officeDocument/2006/relationships/image" Target="../media/image362.png"/><Relationship Id="rId342" Type="http://schemas.openxmlformats.org/officeDocument/2006/relationships/customXml" Target="../ink/ink367.xml"/><Relationship Id="rId363" Type="http://schemas.openxmlformats.org/officeDocument/2006/relationships/customXml" Target="../ink/ink378.xml"/><Relationship Id="rId384" Type="http://schemas.openxmlformats.org/officeDocument/2006/relationships/image" Target="../media/image393.png"/><Relationship Id="rId419" Type="http://schemas.openxmlformats.org/officeDocument/2006/relationships/customXml" Target="../ink/ink406.xml"/><Relationship Id="rId570" Type="http://schemas.openxmlformats.org/officeDocument/2006/relationships/customXml" Target="../ink/ink483.xml"/><Relationship Id="rId591" Type="http://schemas.openxmlformats.org/officeDocument/2006/relationships/image" Target="../media/image495.png"/><Relationship Id="rId605" Type="http://schemas.openxmlformats.org/officeDocument/2006/relationships/customXml" Target="../ink/ink501.xml"/><Relationship Id="rId202" Type="http://schemas.openxmlformats.org/officeDocument/2006/relationships/customXml" Target="../ink/ink297.xml"/><Relationship Id="rId223" Type="http://schemas.openxmlformats.org/officeDocument/2006/relationships/image" Target="../media/image313.png"/><Relationship Id="rId244" Type="http://schemas.openxmlformats.org/officeDocument/2006/relationships/customXml" Target="../ink/ink318.xml"/><Relationship Id="rId430" Type="http://schemas.openxmlformats.org/officeDocument/2006/relationships/image" Target="../media/image416.png"/><Relationship Id="rId18" Type="http://schemas.openxmlformats.org/officeDocument/2006/relationships/customXml" Target="../ink/ink204.xml"/><Relationship Id="rId39" Type="http://schemas.openxmlformats.org/officeDocument/2006/relationships/image" Target="../media/image222.png"/><Relationship Id="rId265" Type="http://schemas.openxmlformats.org/officeDocument/2006/relationships/image" Target="../media/image334.png"/><Relationship Id="rId286" Type="http://schemas.openxmlformats.org/officeDocument/2006/relationships/customXml" Target="../ink/ink339.xml"/><Relationship Id="rId451" Type="http://schemas.openxmlformats.org/officeDocument/2006/relationships/customXml" Target="../ink/ink422.xml"/><Relationship Id="rId472" Type="http://schemas.openxmlformats.org/officeDocument/2006/relationships/image" Target="../media/image437.png"/><Relationship Id="rId493" Type="http://schemas.openxmlformats.org/officeDocument/2006/relationships/customXml" Target="../ink/ink443.xml"/><Relationship Id="rId507" Type="http://schemas.openxmlformats.org/officeDocument/2006/relationships/image" Target="../media/image454.png"/><Relationship Id="rId528" Type="http://schemas.openxmlformats.org/officeDocument/2006/relationships/image" Target="../media/image464.png"/><Relationship Id="rId549" Type="http://schemas.openxmlformats.org/officeDocument/2006/relationships/image" Target="../media/image474.png"/><Relationship Id="rId50" Type="http://schemas.openxmlformats.org/officeDocument/2006/relationships/customXml" Target="../ink/ink220.xml"/><Relationship Id="rId104" Type="http://schemas.openxmlformats.org/officeDocument/2006/relationships/customXml" Target="../ink/ink247.xml"/><Relationship Id="rId125" Type="http://schemas.openxmlformats.org/officeDocument/2006/relationships/image" Target="../media/image265.png"/><Relationship Id="rId146" Type="http://schemas.openxmlformats.org/officeDocument/2006/relationships/customXml" Target="../ink/ink268.xml"/><Relationship Id="rId167" Type="http://schemas.openxmlformats.org/officeDocument/2006/relationships/customXml" Target="../ink/ink279.xml"/><Relationship Id="rId188" Type="http://schemas.openxmlformats.org/officeDocument/2006/relationships/customXml" Target="../ink/ink290.xml"/><Relationship Id="rId311" Type="http://schemas.openxmlformats.org/officeDocument/2006/relationships/image" Target="../media/image357.png"/><Relationship Id="rId332" Type="http://schemas.openxmlformats.org/officeDocument/2006/relationships/customXml" Target="../ink/ink362.xml"/><Relationship Id="rId353" Type="http://schemas.openxmlformats.org/officeDocument/2006/relationships/image" Target="../media/image378.png"/><Relationship Id="rId374" Type="http://schemas.openxmlformats.org/officeDocument/2006/relationships/image" Target="../media/image388.png"/><Relationship Id="rId395" Type="http://schemas.openxmlformats.org/officeDocument/2006/relationships/customXml" Target="../ink/ink394.xml"/><Relationship Id="rId409" Type="http://schemas.openxmlformats.org/officeDocument/2006/relationships/customXml" Target="../ink/ink401.xml"/><Relationship Id="rId560" Type="http://schemas.openxmlformats.org/officeDocument/2006/relationships/customXml" Target="../ink/ink478.xml"/><Relationship Id="rId581" Type="http://schemas.openxmlformats.org/officeDocument/2006/relationships/image" Target="../media/image490.png"/><Relationship Id="rId71" Type="http://schemas.openxmlformats.org/officeDocument/2006/relationships/image" Target="../media/image238.png"/><Relationship Id="rId92" Type="http://schemas.openxmlformats.org/officeDocument/2006/relationships/customXml" Target="../ink/ink241.xml"/><Relationship Id="rId213" Type="http://schemas.openxmlformats.org/officeDocument/2006/relationships/image" Target="../media/image308.png"/><Relationship Id="rId234" Type="http://schemas.openxmlformats.org/officeDocument/2006/relationships/customXml" Target="../ink/ink313.xml"/><Relationship Id="rId420" Type="http://schemas.openxmlformats.org/officeDocument/2006/relationships/image" Target="../media/image411.png"/><Relationship Id="rId616" Type="http://schemas.openxmlformats.org/officeDocument/2006/relationships/image" Target="../media/image507.png"/><Relationship Id="rId2" Type="http://schemas.openxmlformats.org/officeDocument/2006/relationships/customXml" Target="../ink/ink195.xml"/><Relationship Id="rId29" Type="http://schemas.openxmlformats.org/officeDocument/2006/relationships/image" Target="../media/image217.png"/><Relationship Id="rId255" Type="http://schemas.openxmlformats.org/officeDocument/2006/relationships/image" Target="../media/image329.png"/><Relationship Id="rId276" Type="http://schemas.openxmlformats.org/officeDocument/2006/relationships/customXml" Target="../ink/ink334.xml"/><Relationship Id="rId297" Type="http://schemas.openxmlformats.org/officeDocument/2006/relationships/image" Target="../media/image350.png"/><Relationship Id="rId441" Type="http://schemas.openxmlformats.org/officeDocument/2006/relationships/customXml" Target="../ink/ink417.xml"/><Relationship Id="rId462" Type="http://schemas.openxmlformats.org/officeDocument/2006/relationships/image" Target="../media/image432.png"/><Relationship Id="rId483" Type="http://schemas.openxmlformats.org/officeDocument/2006/relationships/customXml" Target="../ink/ink438.xml"/><Relationship Id="rId518" Type="http://schemas.openxmlformats.org/officeDocument/2006/relationships/customXml" Target="../ink/ink456.xml"/><Relationship Id="rId539" Type="http://schemas.openxmlformats.org/officeDocument/2006/relationships/image" Target="../media/image469.png"/><Relationship Id="rId40" Type="http://schemas.openxmlformats.org/officeDocument/2006/relationships/customXml" Target="../ink/ink215.xml"/><Relationship Id="rId115" Type="http://schemas.openxmlformats.org/officeDocument/2006/relationships/image" Target="../media/image260.png"/><Relationship Id="rId136" Type="http://schemas.openxmlformats.org/officeDocument/2006/relationships/customXml" Target="../ink/ink263.xml"/><Relationship Id="rId157" Type="http://schemas.openxmlformats.org/officeDocument/2006/relationships/image" Target="../media/image281.png"/><Relationship Id="rId178" Type="http://schemas.openxmlformats.org/officeDocument/2006/relationships/customXml" Target="../ink/ink285.xml"/><Relationship Id="rId301" Type="http://schemas.openxmlformats.org/officeDocument/2006/relationships/image" Target="../media/image352.png"/><Relationship Id="rId322" Type="http://schemas.openxmlformats.org/officeDocument/2006/relationships/customXml" Target="../ink/ink357.xml"/><Relationship Id="rId343" Type="http://schemas.openxmlformats.org/officeDocument/2006/relationships/image" Target="../media/image373.png"/><Relationship Id="rId364" Type="http://schemas.openxmlformats.org/officeDocument/2006/relationships/image" Target="../media/image383.png"/><Relationship Id="rId550" Type="http://schemas.openxmlformats.org/officeDocument/2006/relationships/customXml" Target="../ink/ink473.xml"/><Relationship Id="rId61" Type="http://schemas.openxmlformats.org/officeDocument/2006/relationships/image" Target="../media/image233.png"/><Relationship Id="rId82" Type="http://schemas.openxmlformats.org/officeDocument/2006/relationships/customXml" Target="../ink/ink236.xml"/><Relationship Id="rId199" Type="http://schemas.openxmlformats.org/officeDocument/2006/relationships/image" Target="../media/image301.png"/><Relationship Id="rId203" Type="http://schemas.openxmlformats.org/officeDocument/2006/relationships/image" Target="../media/image303.png"/><Relationship Id="rId385" Type="http://schemas.openxmlformats.org/officeDocument/2006/relationships/customXml" Target="../ink/ink389.xml"/><Relationship Id="rId571" Type="http://schemas.openxmlformats.org/officeDocument/2006/relationships/image" Target="../media/image485.png"/><Relationship Id="rId592" Type="http://schemas.openxmlformats.org/officeDocument/2006/relationships/customXml" Target="../ink/ink494.xml"/><Relationship Id="rId606" Type="http://schemas.openxmlformats.org/officeDocument/2006/relationships/image" Target="../media/image502.png"/><Relationship Id="rId19" Type="http://schemas.openxmlformats.org/officeDocument/2006/relationships/image" Target="../media/image212.png"/><Relationship Id="rId224" Type="http://schemas.openxmlformats.org/officeDocument/2006/relationships/customXml" Target="../ink/ink308.xml"/><Relationship Id="rId245" Type="http://schemas.openxmlformats.org/officeDocument/2006/relationships/image" Target="../media/image324.png"/><Relationship Id="rId266" Type="http://schemas.openxmlformats.org/officeDocument/2006/relationships/customXml" Target="../ink/ink329.xml"/><Relationship Id="rId287" Type="http://schemas.openxmlformats.org/officeDocument/2006/relationships/image" Target="../media/image345.png"/><Relationship Id="rId410" Type="http://schemas.openxmlformats.org/officeDocument/2006/relationships/image" Target="../media/image406.png"/><Relationship Id="rId431" Type="http://schemas.openxmlformats.org/officeDocument/2006/relationships/customXml" Target="../ink/ink412.xml"/><Relationship Id="rId452" Type="http://schemas.openxmlformats.org/officeDocument/2006/relationships/image" Target="../media/image427.png"/><Relationship Id="rId473" Type="http://schemas.openxmlformats.org/officeDocument/2006/relationships/customXml" Target="../ink/ink433.xml"/><Relationship Id="rId494" Type="http://schemas.openxmlformats.org/officeDocument/2006/relationships/image" Target="../media/image448.png"/><Relationship Id="rId508" Type="http://schemas.openxmlformats.org/officeDocument/2006/relationships/customXml" Target="../ink/ink451.xml"/><Relationship Id="rId529" Type="http://schemas.openxmlformats.org/officeDocument/2006/relationships/customXml" Target="../ink/ink462.xml"/><Relationship Id="rId30" Type="http://schemas.openxmlformats.org/officeDocument/2006/relationships/customXml" Target="../ink/ink210.xml"/><Relationship Id="rId105" Type="http://schemas.openxmlformats.org/officeDocument/2006/relationships/image" Target="../media/image255.png"/><Relationship Id="rId126" Type="http://schemas.openxmlformats.org/officeDocument/2006/relationships/customXml" Target="../ink/ink258.xml"/><Relationship Id="rId147" Type="http://schemas.openxmlformats.org/officeDocument/2006/relationships/image" Target="../media/image276.png"/><Relationship Id="rId168" Type="http://schemas.openxmlformats.org/officeDocument/2006/relationships/image" Target="../media/image286.png"/><Relationship Id="rId312" Type="http://schemas.openxmlformats.org/officeDocument/2006/relationships/customXml" Target="../ink/ink352.xml"/><Relationship Id="rId333" Type="http://schemas.openxmlformats.org/officeDocument/2006/relationships/image" Target="../media/image368.png"/><Relationship Id="rId354" Type="http://schemas.openxmlformats.org/officeDocument/2006/relationships/customXml" Target="../ink/ink373.xml"/><Relationship Id="rId540" Type="http://schemas.openxmlformats.org/officeDocument/2006/relationships/customXml" Target="../ink/ink468.xml"/><Relationship Id="rId51" Type="http://schemas.openxmlformats.org/officeDocument/2006/relationships/image" Target="../media/image228.png"/><Relationship Id="rId72" Type="http://schemas.openxmlformats.org/officeDocument/2006/relationships/customXml" Target="../ink/ink231.xml"/><Relationship Id="rId93" Type="http://schemas.openxmlformats.org/officeDocument/2006/relationships/image" Target="../media/image249.png"/><Relationship Id="rId189" Type="http://schemas.openxmlformats.org/officeDocument/2006/relationships/image" Target="../media/image296.png"/><Relationship Id="rId375" Type="http://schemas.openxmlformats.org/officeDocument/2006/relationships/customXml" Target="../ink/ink384.xml"/><Relationship Id="rId396" Type="http://schemas.openxmlformats.org/officeDocument/2006/relationships/image" Target="../media/image399.png"/><Relationship Id="rId561" Type="http://schemas.openxmlformats.org/officeDocument/2006/relationships/image" Target="../media/image480.png"/><Relationship Id="rId582" Type="http://schemas.openxmlformats.org/officeDocument/2006/relationships/customXml" Target="../ink/ink489.xml"/><Relationship Id="rId617" Type="http://schemas.openxmlformats.org/officeDocument/2006/relationships/customXml" Target="../ink/ink507.xml"/><Relationship Id="rId3" Type="http://schemas.openxmlformats.org/officeDocument/2006/relationships/image" Target="../media/image205.png"/><Relationship Id="rId214" Type="http://schemas.openxmlformats.org/officeDocument/2006/relationships/customXml" Target="../ink/ink303.xml"/><Relationship Id="rId235" Type="http://schemas.openxmlformats.org/officeDocument/2006/relationships/image" Target="../media/image319.png"/><Relationship Id="rId256" Type="http://schemas.openxmlformats.org/officeDocument/2006/relationships/customXml" Target="../ink/ink324.xml"/><Relationship Id="rId277" Type="http://schemas.openxmlformats.org/officeDocument/2006/relationships/image" Target="../media/image340.png"/><Relationship Id="rId298" Type="http://schemas.openxmlformats.org/officeDocument/2006/relationships/customXml" Target="../ink/ink345.xml"/><Relationship Id="rId400" Type="http://schemas.openxmlformats.org/officeDocument/2006/relationships/image" Target="../media/image401.png"/><Relationship Id="rId421" Type="http://schemas.openxmlformats.org/officeDocument/2006/relationships/customXml" Target="../ink/ink407.xml"/><Relationship Id="rId442" Type="http://schemas.openxmlformats.org/officeDocument/2006/relationships/image" Target="../media/image422.png"/><Relationship Id="rId463" Type="http://schemas.openxmlformats.org/officeDocument/2006/relationships/customXml" Target="../ink/ink428.xml"/><Relationship Id="rId484" Type="http://schemas.openxmlformats.org/officeDocument/2006/relationships/image" Target="../media/image443.png"/><Relationship Id="rId519" Type="http://schemas.openxmlformats.org/officeDocument/2006/relationships/image" Target="../media/image460.png"/><Relationship Id="rId116" Type="http://schemas.openxmlformats.org/officeDocument/2006/relationships/customXml" Target="../ink/ink253.xml"/><Relationship Id="rId137" Type="http://schemas.openxmlformats.org/officeDocument/2006/relationships/image" Target="../media/image271.png"/><Relationship Id="rId158" Type="http://schemas.openxmlformats.org/officeDocument/2006/relationships/customXml" Target="../ink/ink274.xml"/><Relationship Id="rId302" Type="http://schemas.openxmlformats.org/officeDocument/2006/relationships/customXml" Target="../ink/ink347.xml"/><Relationship Id="rId323" Type="http://schemas.openxmlformats.org/officeDocument/2006/relationships/image" Target="../media/image363.png"/><Relationship Id="rId344" Type="http://schemas.openxmlformats.org/officeDocument/2006/relationships/customXml" Target="../ink/ink368.xml"/><Relationship Id="rId530" Type="http://schemas.openxmlformats.org/officeDocument/2006/relationships/customXml" Target="../ink/ink463.xml"/><Relationship Id="rId20" Type="http://schemas.openxmlformats.org/officeDocument/2006/relationships/customXml" Target="../ink/ink205.xml"/><Relationship Id="rId41" Type="http://schemas.openxmlformats.org/officeDocument/2006/relationships/image" Target="../media/image223.png"/><Relationship Id="rId62" Type="http://schemas.openxmlformats.org/officeDocument/2006/relationships/customXml" Target="../ink/ink226.xml"/><Relationship Id="rId83" Type="http://schemas.openxmlformats.org/officeDocument/2006/relationships/image" Target="../media/image244.png"/><Relationship Id="rId179" Type="http://schemas.openxmlformats.org/officeDocument/2006/relationships/image" Target="../media/image291.png"/><Relationship Id="rId365" Type="http://schemas.openxmlformats.org/officeDocument/2006/relationships/customXml" Target="../ink/ink379.xml"/><Relationship Id="rId386" Type="http://schemas.openxmlformats.org/officeDocument/2006/relationships/image" Target="../media/image394.png"/><Relationship Id="rId551" Type="http://schemas.openxmlformats.org/officeDocument/2006/relationships/image" Target="../media/image475.png"/><Relationship Id="rId572" Type="http://schemas.openxmlformats.org/officeDocument/2006/relationships/customXml" Target="../ink/ink484.xml"/><Relationship Id="rId593" Type="http://schemas.openxmlformats.org/officeDocument/2006/relationships/image" Target="../media/image496.png"/><Relationship Id="rId607" Type="http://schemas.openxmlformats.org/officeDocument/2006/relationships/customXml" Target="../ink/ink502.xml"/><Relationship Id="rId190" Type="http://schemas.openxmlformats.org/officeDocument/2006/relationships/customXml" Target="../ink/ink291.xml"/><Relationship Id="rId204" Type="http://schemas.openxmlformats.org/officeDocument/2006/relationships/customXml" Target="../ink/ink298.xml"/><Relationship Id="rId225" Type="http://schemas.openxmlformats.org/officeDocument/2006/relationships/image" Target="../media/image314.png"/><Relationship Id="rId246" Type="http://schemas.openxmlformats.org/officeDocument/2006/relationships/customXml" Target="../ink/ink319.xml"/><Relationship Id="rId267" Type="http://schemas.openxmlformats.org/officeDocument/2006/relationships/image" Target="../media/image335.png"/><Relationship Id="rId288" Type="http://schemas.openxmlformats.org/officeDocument/2006/relationships/customXml" Target="../ink/ink340.xml"/><Relationship Id="rId411" Type="http://schemas.openxmlformats.org/officeDocument/2006/relationships/customXml" Target="../ink/ink402.xml"/><Relationship Id="rId432" Type="http://schemas.openxmlformats.org/officeDocument/2006/relationships/image" Target="../media/image417.png"/><Relationship Id="rId453" Type="http://schemas.openxmlformats.org/officeDocument/2006/relationships/customXml" Target="../ink/ink423.xml"/><Relationship Id="rId474" Type="http://schemas.openxmlformats.org/officeDocument/2006/relationships/image" Target="../media/image438.png"/><Relationship Id="rId509" Type="http://schemas.openxmlformats.org/officeDocument/2006/relationships/image" Target="../media/image455.png"/><Relationship Id="rId106" Type="http://schemas.openxmlformats.org/officeDocument/2006/relationships/customXml" Target="../ink/ink248.xml"/><Relationship Id="rId127" Type="http://schemas.openxmlformats.org/officeDocument/2006/relationships/image" Target="../media/image266.png"/><Relationship Id="rId313" Type="http://schemas.openxmlformats.org/officeDocument/2006/relationships/image" Target="../media/image358.png"/><Relationship Id="rId495" Type="http://schemas.openxmlformats.org/officeDocument/2006/relationships/customXml" Target="../ink/ink444.xml"/><Relationship Id="rId10" Type="http://schemas.openxmlformats.org/officeDocument/2006/relationships/customXml" Target="../ink/ink200.xml"/><Relationship Id="rId31" Type="http://schemas.openxmlformats.org/officeDocument/2006/relationships/image" Target="../media/image218.png"/><Relationship Id="rId52" Type="http://schemas.openxmlformats.org/officeDocument/2006/relationships/customXml" Target="../ink/ink221.xml"/><Relationship Id="rId73" Type="http://schemas.openxmlformats.org/officeDocument/2006/relationships/image" Target="../media/image239.png"/><Relationship Id="rId94" Type="http://schemas.openxmlformats.org/officeDocument/2006/relationships/customXml" Target="../ink/ink242.xml"/><Relationship Id="rId148" Type="http://schemas.openxmlformats.org/officeDocument/2006/relationships/customXml" Target="../ink/ink269.xml"/><Relationship Id="rId169" Type="http://schemas.openxmlformats.org/officeDocument/2006/relationships/customXml" Target="../ink/ink280.xml"/><Relationship Id="rId334" Type="http://schemas.openxmlformats.org/officeDocument/2006/relationships/customXml" Target="../ink/ink363.xml"/><Relationship Id="rId355" Type="http://schemas.openxmlformats.org/officeDocument/2006/relationships/image" Target="../media/image379.png"/><Relationship Id="rId376" Type="http://schemas.openxmlformats.org/officeDocument/2006/relationships/image" Target="../media/image389.png"/><Relationship Id="rId397" Type="http://schemas.openxmlformats.org/officeDocument/2006/relationships/customXml" Target="../ink/ink395.xml"/><Relationship Id="rId520" Type="http://schemas.openxmlformats.org/officeDocument/2006/relationships/customXml" Target="../ink/ink457.xml"/><Relationship Id="rId541" Type="http://schemas.openxmlformats.org/officeDocument/2006/relationships/image" Target="../media/image470.png"/><Relationship Id="rId562" Type="http://schemas.openxmlformats.org/officeDocument/2006/relationships/customXml" Target="../ink/ink479.xml"/><Relationship Id="rId583" Type="http://schemas.openxmlformats.org/officeDocument/2006/relationships/image" Target="../media/image491.png"/><Relationship Id="rId618" Type="http://schemas.openxmlformats.org/officeDocument/2006/relationships/image" Target="../media/image508.png"/><Relationship Id="rId4" Type="http://schemas.openxmlformats.org/officeDocument/2006/relationships/customXml" Target="../ink/ink196.xml"/><Relationship Id="rId180" Type="http://schemas.openxmlformats.org/officeDocument/2006/relationships/customXml" Target="../ink/ink286.xml"/><Relationship Id="rId215" Type="http://schemas.openxmlformats.org/officeDocument/2006/relationships/image" Target="../media/image309.png"/><Relationship Id="rId236" Type="http://schemas.openxmlformats.org/officeDocument/2006/relationships/customXml" Target="../ink/ink314.xml"/><Relationship Id="rId257" Type="http://schemas.openxmlformats.org/officeDocument/2006/relationships/image" Target="../media/image330.png"/><Relationship Id="rId278" Type="http://schemas.openxmlformats.org/officeDocument/2006/relationships/customXml" Target="../ink/ink335.xml"/><Relationship Id="rId401" Type="http://schemas.openxmlformats.org/officeDocument/2006/relationships/customXml" Target="../ink/ink397.xml"/><Relationship Id="rId422" Type="http://schemas.openxmlformats.org/officeDocument/2006/relationships/image" Target="../media/image412.png"/><Relationship Id="rId443" Type="http://schemas.openxmlformats.org/officeDocument/2006/relationships/customXml" Target="../ink/ink418.xml"/><Relationship Id="rId464" Type="http://schemas.openxmlformats.org/officeDocument/2006/relationships/image" Target="../media/image433.png"/><Relationship Id="rId303" Type="http://schemas.openxmlformats.org/officeDocument/2006/relationships/image" Target="../media/image353.png"/><Relationship Id="rId485" Type="http://schemas.openxmlformats.org/officeDocument/2006/relationships/customXml" Target="../ink/ink439.xml"/><Relationship Id="rId42" Type="http://schemas.openxmlformats.org/officeDocument/2006/relationships/customXml" Target="../ink/ink216.xml"/><Relationship Id="rId84" Type="http://schemas.openxmlformats.org/officeDocument/2006/relationships/customXml" Target="../ink/ink237.xml"/><Relationship Id="rId138" Type="http://schemas.openxmlformats.org/officeDocument/2006/relationships/customXml" Target="../ink/ink264.xml"/><Relationship Id="rId345" Type="http://schemas.openxmlformats.org/officeDocument/2006/relationships/image" Target="../media/image374.png"/><Relationship Id="rId387" Type="http://schemas.openxmlformats.org/officeDocument/2006/relationships/customXml" Target="../ink/ink390.xml"/><Relationship Id="rId510" Type="http://schemas.openxmlformats.org/officeDocument/2006/relationships/customXml" Target="../ink/ink452.xml"/><Relationship Id="rId552" Type="http://schemas.openxmlformats.org/officeDocument/2006/relationships/customXml" Target="../ink/ink474.xml"/><Relationship Id="rId594" Type="http://schemas.openxmlformats.org/officeDocument/2006/relationships/customXml" Target="../ink/ink495.xml"/><Relationship Id="rId608" Type="http://schemas.openxmlformats.org/officeDocument/2006/relationships/image" Target="../media/image503.png"/><Relationship Id="rId191" Type="http://schemas.openxmlformats.org/officeDocument/2006/relationships/image" Target="../media/image297.png"/><Relationship Id="rId205" Type="http://schemas.openxmlformats.org/officeDocument/2006/relationships/image" Target="../media/image304.png"/><Relationship Id="rId247" Type="http://schemas.openxmlformats.org/officeDocument/2006/relationships/image" Target="../media/image325.png"/><Relationship Id="rId412" Type="http://schemas.openxmlformats.org/officeDocument/2006/relationships/image" Target="../media/image407.png"/><Relationship Id="rId107" Type="http://schemas.openxmlformats.org/officeDocument/2006/relationships/image" Target="../media/image256.png"/><Relationship Id="rId289" Type="http://schemas.openxmlformats.org/officeDocument/2006/relationships/image" Target="../media/image346.png"/><Relationship Id="rId454" Type="http://schemas.openxmlformats.org/officeDocument/2006/relationships/image" Target="../media/image428.png"/><Relationship Id="rId496" Type="http://schemas.openxmlformats.org/officeDocument/2006/relationships/image" Target="../media/image449.png"/><Relationship Id="rId11" Type="http://schemas.openxmlformats.org/officeDocument/2006/relationships/image" Target="../media/image208.png"/><Relationship Id="rId53" Type="http://schemas.openxmlformats.org/officeDocument/2006/relationships/image" Target="../media/image229.png"/><Relationship Id="rId149" Type="http://schemas.openxmlformats.org/officeDocument/2006/relationships/image" Target="../media/image277.png"/><Relationship Id="rId314" Type="http://schemas.openxmlformats.org/officeDocument/2006/relationships/customXml" Target="../ink/ink353.xml"/><Relationship Id="rId356" Type="http://schemas.openxmlformats.org/officeDocument/2006/relationships/customXml" Target="../ink/ink374.xml"/><Relationship Id="rId398" Type="http://schemas.openxmlformats.org/officeDocument/2006/relationships/image" Target="../media/image400.png"/><Relationship Id="rId521" Type="http://schemas.openxmlformats.org/officeDocument/2006/relationships/image" Target="../media/image461.png"/><Relationship Id="rId563" Type="http://schemas.openxmlformats.org/officeDocument/2006/relationships/image" Target="../media/image481.png"/><Relationship Id="rId619" Type="http://schemas.openxmlformats.org/officeDocument/2006/relationships/customXml" Target="../ink/ink508.xml"/><Relationship Id="rId95" Type="http://schemas.openxmlformats.org/officeDocument/2006/relationships/image" Target="../media/image250.png"/><Relationship Id="rId160" Type="http://schemas.openxmlformats.org/officeDocument/2006/relationships/image" Target="../media/image282.png"/><Relationship Id="rId216" Type="http://schemas.openxmlformats.org/officeDocument/2006/relationships/customXml" Target="../ink/ink304.xml"/><Relationship Id="rId423" Type="http://schemas.openxmlformats.org/officeDocument/2006/relationships/customXml" Target="../ink/ink408.xml"/><Relationship Id="rId258" Type="http://schemas.openxmlformats.org/officeDocument/2006/relationships/customXml" Target="../ink/ink325.xml"/><Relationship Id="rId465" Type="http://schemas.openxmlformats.org/officeDocument/2006/relationships/customXml" Target="../ink/ink429.xml"/><Relationship Id="rId22" Type="http://schemas.openxmlformats.org/officeDocument/2006/relationships/customXml" Target="../ink/ink206.xml"/><Relationship Id="rId64" Type="http://schemas.openxmlformats.org/officeDocument/2006/relationships/customXml" Target="../ink/ink227.xml"/><Relationship Id="rId118" Type="http://schemas.openxmlformats.org/officeDocument/2006/relationships/customXml" Target="../ink/ink254.xml"/><Relationship Id="rId325" Type="http://schemas.openxmlformats.org/officeDocument/2006/relationships/image" Target="../media/image364.png"/><Relationship Id="rId367" Type="http://schemas.openxmlformats.org/officeDocument/2006/relationships/customXml" Target="../ink/ink380.xml"/><Relationship Id="rId532" Type="http://schemas.openxmlformats.org/officeDocument/2006/relationships/customXml" Target="../ink/ink464.xml"/><Relationship Id="rId574" Type="http://schemas.openxmlformats.org/officeDocument/2006/relationships/customXml" Target="../ink/ink485.xml"/><Relationship Id="rId171" Type="http://schemas.openxmlformats.org/officeDocument/2006/relationships/customXml" Target="../ink/ink281.xml"/><Relationship Id="rId227" Type="http://schemas.openxmlformats.org/officeDocument/2006/relationships/image" Target="../media/image315.png"/><Relationship Id="rId269" Type="http://schemas.openxmlformats.org/officeDocument/2006/relationships/image" Target="../media/image336.png"/><Relationship Id="rId434" Type="http://schemas.openxmlformats.org/officeDocument/2006/relationships/image" Target="../media/image418.png"/><Relationship Id="rId476" Type="http://schemas.openxmlformats.org/officeDocument/2006/relationships/image" Target="../media/image439.png"/><Relationship Id="rId33" Type="http://schemas.openxmlformats.org/officeDocument/2006/relationships/image" Target="../media/image219.png"/><Relationship Id="rId129" Type="http://schemas.openxmlformats.org/officeDocument/2006/relationships/image" Target="../media/image267.png"/><Relationship Id="rId280" Type="http://schemas.openxmlformats.org/officeDocument/2006/relationships/customXml" Target="../ink/ink336.xml"/><Relationship Id="rId336" Type="http://schemas.openxmlformats.org/officeDocument/2006/relationships/customXml" Target="../ink/ink364.xml"/><Relationship Id="rId501" Type="http://schemas.openxmlformats.org/officeDocument/2006/relationships/image" Target="../media/image451.png"/><Relationship Id="rId543" Type="http://schemas.openxmlformats.org/officeDocument/2006/relationships/image" Target="../media/image471.png"/><Relationship Id="rId75" Type="http://schemas.openxmlformats.org/officeDocument/2006/relationships/image" Target="../media/image240.png"/><Relationship Id="rId140" Type="http://schemas.openxmlformats.org/officeDocument/2006/relationships/customXml" Target="../ink/ink265.xml"/><Relationship Id="rId182" Type="http://schemas.openxmlformats.org/officeDocument/2006/relationships/customXml" Target="../ink/ink287.xml"/><Relationship Id="rId378" Type="http://schemas.openxmlformats.org/officeDocument/2006/relationships/image" Target="../media/image390.png"/><Relationship Id="rId403" Type="http://schemas.openxmlformats.org/officeDocument/2006/relationships/customXml" Target="../ink/ink398.xml"/><Relationship Id="rId585" Type="http://schemas.openxmlformats.org/officeDocument/2006/relationships/image" Target="../media/image492.png"/><Relationship Id="rId6" Type="http://schemas.openxmlformats.org/officeDocument/2006/relationships/image" Target="../media/image206.png"/><Relationship Id="rId238" Type="http://schemas.openxmlformats.org/officeDocument/2006/relationships/customXml" Target="../ink/ink315.xml"/><Relationship Id="rId445" Type="http://schemas.openxmlformats.org/officeDocument/2006/relationships/customXml" Target="../ink/ink419.xml"/><Relationship Id="rId487" Type="http://schemas.openxmlformats.org/officeDocument/2006/relationships/customXml" Target="../ink/ink440.xml"/><Relationship Id="rId610" Type="http://schemas.openxmlformats.org/officeDocument/2006/relationships/image" Target="../media/image504.png"/><Relationship Id="rId291" Type="http://schemas.openxmlformats.org/officeDocument/2006/relationships/image" Target="../media/image347.png"/><Relationship Id="rId305" Type="http://schemas.openxmlformats.org/officeDocument/2006/relationships/image" Target="../media/image354.png"/><Relationship Id="rId347" Type="http://schemas.openxmlformats.org/officeDocument/2006/relationships/image" Target="../media/image375.png"/><Relationship Id="rId512" Type="http://schemas.openxmlformats.org/officeDocument/2006/relationships/customXml" Target="../ink/ink453.xml"/><Relationship Id="rId44" Type="http://schemas.openxmlformats.org/officeDocument/2006/relationships/customXml" Target="../ink/ink217.xml"/><Relationship Id="rId86" Type="http://schemas.openxmlformats.org/officeDocument/2006/relationships/customXml" Target="../ink/ink238.xml"/><Relationship Id="rId151" Type="http://schemas.openxmlformats.org/officeDocument/2006/relationships/image" Target="../media/image278.png"/><Relationship Id="rId389" Type="http://schemas.openxmlformats.org/officeDocument/2006/relationships/customXml" Target="../ink/ink391.xml"/><Relationship Id="rId554" Type="http://schemas.openxmlformats.org/officeDocument/2006/relationships/customXml" Target="../ink/ink475.xml"/><Relationship Id="rId596" Type="http://schemas.openxmlformats.org/officeDocument/2006/relationships/customXml" Target="../ink/ink496.xml"/><Relationship Id="rId193" Type="http://schemas.openxmlformats.org/officeDocument/2006/relationships/image" Target="../media/image298.png"/><Relationship Id="rId207" Type="http://schemas.openxmlformats.org/officeDocument/2006/relationships/image" Target="../media/image305.png"/><Relationship Id="rId249" Type="http://schemas.openxmlformats.org/officeDocument/2006/relationships/image" Target="../media/image326.png"/><Relationship Id="rId414" Type="http://schemas.openxmlformats.org/officeDocument/2006/relationships/image" Target="../media/image408.png"/><Relationship Id="rId456" Type="http://schemas.openxmlformats.org/officeDocument/2006/relationships/image" Target="../media/image429.png"/><Relationship Id="rId498" Type="http://schemas.openxmlformats.org/officeDocument/2006/relationships/image" Target="../media/image450.png"/><Relationship Id="rId621" Type="http://schemas.openxmlformats.org/officeDocument/2006/relationships/customXml" Target="../ink/ink509.xml"/><Relationship Id="rId13" Type="http://schemas.openxmlformats.org/officeDocument/2006/relationships/image" Target="../media/image209.png"/><Relationship Id="rId109" Type="http://schemas.openxmlformats.org/officeDocument/2006/relationships/image" Target="../media/image257.png"/><Relationship Id="rId260" Type="http://schemas.openxmlformats.org/officeDocument/2006/relationships/customXml" Target="../ink/ink326.xml"/><Relationship Id="rId316" Type="http://schemas.openxmlformats.org/officeDocument/2006/relationships/customXml" Target="../ink/ink354.xml"/><Relationship Id="rId523" Type="http://schemas.openxmlformats.org/officeDocument/2006/relationships/customXml" Target="../ink/ink459.xml"/><Relationship Id="rId55" Type="http://schemas.openxmlformats.org/officeDocument/2006/relationships/image" Target="../media/image230.png"/><Relationship Id="rId97" Type="http://schemas.openxmlformats.org/officeDocument/2006/relationships/image" Target="../media/image251.png"/><Relationship Id="rId120" Type="http://schemas.openxmlformats.org/officeDocument/2006/relationships/customXml" Target="../ink/ink255.xml"/><Relationship Id="rId358" Type="http://schemas.openxmlformats.org/officeDocument/2006/relationships/customXml" Target="../ink/ink375.xml"/><Relationship Id="rId565" Type="http://schemas.openxmlformats.org/officeDocument/2006/relationships/image" Target="../media/image482.png"/><Relationship Id="rId162" Type="http://schemas.openxmlformats.org/officeDocument/2006/relationships/image" Target="../media/image283.png"/><Relationship Id="rId218" Type="http://schemas.openxmlformats.org/officeDocument/2006/relationships/customXml" Target="../ink/ink305.xml"/><Relationship Id="rId425" Type="http://schemas.openxmlformats.org/officeDocument/2006/relationships/customXml" Target="../ink/ink409.xml"/><Relationship Id="rId467" Type="http://schemas.openxmlformats.org/officeDocument/2006/relationships/customXml" Target="../ink/ink430.xml"/><Relationship Id="rId271" Type="http://schemas.openxmlformats.org/officeDocument/2006/relationships/image" Target="../media/image337.png"/><Relationship Id="rId24" Type="http://schemas.openxmlformats.org/officeDocument/2006/relationships/customXml" Target="../ink/ink207.xml"/><Relationship Id="rId66" Type="http://schemas.openxmlformats.org/officeDocument/2006/relationships/customXml" Target="../ink/ink228.xml"/><Relationship Id="rId131" Type="http://schemas.openxmlformats.org/officeDocument/2006/relationships/image" Target="../media/image268.png"/><Relationship Id="rId327" Type="http://schemas.openxmlformats.org/officeDocument/2006/relationships/image" Target="../media/image365.png"/><Relationship Id="rId369" Type="http://schemas.openxmlformats.org/officeDocument/2006/relationships/customXml" Target="../ink/ink381.xml"/><Relationship Id="rId534" Type="http://schemas.openxmlformats.org/officeDocument/2006/relationships/customXml" Target="../ink/ink465.xml"/><Relationship Id="rId576" Type="http://schemas.openxmlformats.org/officeDocument/2006/relationships/customXml" Target="../ink/ink486.xml"/><Relationship Id="rId173" Type="http://schemas.openxmlformats.org/officeDocument/2006/relationships/image" Target="../media/image288.png"/><Relationship Id="rId229" Type="http://schemas.openxmlformats.org/officeDocument/2006/relationships/image" Target="../media/image316.png"/><Relationship Id="rId380" Type="http://schemas.openxmlformats.org/officeDocument/2006/relationships/image" Target="../media/image391.png"/><Relationship Id="rId436" Type="http://schemas.openxmlformats.org/officeDocument/2006/relationships/image" Target="../media/image419.png"/><Relationship Id="rId601" Type="http://schemas.openxmlformats.org/officeDocument/2006/relationships/image" Target="../media/image500.png"/><Relationship Id="rId240" Type="http://schemas.openxmlformats.org/officeDocument/2006/relationships/customXml" Target="../ink/ink316.xml"/><Relationship Id="rId478" Type="http://schemas.openxmlformats.org/officeDocument/2006/relationships/image" Target="../media/image440.png"/><Relationship Id="rId35" Type="http://schemas.openxmlformats.org/officeDocument/2006/relationships/image" Target="../media/image220.png"/><Relationship Id="rId77" Type="http://schemas.openxmlformats.org/officeDocument/2006/relationships/image" Target="../media/image241.png"/><Relationship Id="rId100" Type="http://schemas.openxmlformats.org/officeDocument/2006/relationships/customXml" Target="../ink/ink245.xml"/><Relationship Id="rId282" Type="http://schemas.openxmlformats.org/officeDocument/2006/relationships/customXml" Target="../ink/ink337.xml"/><Relationship Id="rId338" Type="http://schemas.openxmlformats.org/officeDocument/2006/relationships/customXml" Target="../ink/ink365.xml"/><Relationship Id="rId503" Type="http://schemas.openxmlformats.org/officeDocument/2006/relationships/image" Target="../media/image452.png"/><Relationship Id="rId545" Type="http://schemas.openxmlformats.org/officeDocument/2006/relationships/image" Target="../media/image472.png"/><Relationship Id="rId587" Type="http://schemas.openxmlformats.org/officeDocument/2006/relationships/image" Target="../media/image493.png"/><Relationship Id="rId8" Type="http://schemas.openxmlformats.org/officeDocument/2006/relationships/image" Target="../media/image207.png"/><Relationship Id="rId142" Type="http://schemas.openxmlformats.org/officeDocument/2006/relationships/customXml" Target="../ink/ink266.xml"/><Relationship Id="rId184" Type="http://schemas.openxmlformats.org/officeDocument/2006/relationships/customXml" Target="../ink/ink288.xml"/><Relationship Id="rId391" Type="http://schemas.openxmlformats.org/officeDocument/2006/relationships/customXml" Target="../ink/ink392.xml"/><Relationship Id="rId405" Type="http://schemas.openxmlformats.org/officeDocument/2006/relationships/customXml" Target="../ink/ink399.xml"/><Relationship Id="rId447" Type="http://schemas.openxmlformats.org/officeDocument/2006/relationships/customXml" Target="../ink/ink420.xml"/><Relationship Id="rId612" Type="http://schemas.openxmlformats.org/officeDocument/2006/relationships/image" Target="../media/image505.png"/><Relationship Id="rId251" Type="http://schemas.openxmlformats.org/officeDocument/2006/relationships/image" Target="../media/image327.png"/><Relationship Id="rId489" Type="http://schemas.openxmlformats.org/officeDocument/2006/relationships/customXml" Target="../ink/ink441.xml"/><Relationship Id="rId46" Type="http://schemas.openxmlformats.org/officeDocument/2006/relationships/customXml" Target="../ink/ink218.xml"/><Relationship Id="rId293" Type="http://schemas.openxmlformats.org/officeDocument/2006/relationships/image" Target="../media/image348.png"/><Relationship Id="rId307" Type="http://schemas.openxmlformats.org/officeDocument/2006/relationships/image" Target="../media/image355.png"/><Relationship Id="rId349" Type="http://schemas.openxmlformats.org/officeDocument/2006/relationships/image" Target="../media/image376.png"/><Relationship Id="rId514" Type="http://schemas.openxmlformats.org/officeDocument/2006/relationships/customXml" Target="../ink/ink454.xml"/><Relationship Id="rId556" Type="http://schemas.openxmlformats.org/officeDocument/2006/relationships/customXml" Target="../ink/ink476.xml"/><Relationship Id="rId88" Type="http://schemas.openxmlformats.org/officeDocument/2006/relationships/customXml" Target="../ink/ink239.xml"/><Relationship Id="rId111" Type="http://schemas.openxmlformats.org/officeDocument/2006/relationships/image" Target="../media/image258.png"/><Relationship Id="rId153" Type="http://schemas.openxmlformats.org/officeDocument/2006/relationships/image" Target="../media/image279.png"/><Relationship Id="rId195" Type="http://schemas.openxmlformats.org/officeDocument/2006/relationships/image" Target="../media/image299.png"/><Relationship Id="rId209" Type="http://schemas.openxmlformats.org/officeDocument/2006/relationships/image" Target="../media/image306.png"/><Relationship Id="rId360" Type="http://schemas.openxmlformats.org/officeDocument/2006/relationships/customXml" Target="../ink/ink376.xml"/><Relationship Id="rId416" Type="http://schemas.openxmlformats.org/officeDocument/2006/relationships/image" Target="../media/image409.png"/><Relationship Id="rId598" Type="http://schemas.openxmlformats.org/officeDocument/2006/relationships/customXml" Target="../ink/ink497.xml"/><Relationship Id="rId220" Type="http://schemas.openxmlformats.org/officeDocument/2006/relationships/customXml" Target="../ink/ink306.xml"/><Relationship Id="rId458" Type="http://schemas.openxmlformats.org/officeDocument/2006/relationships/image" Target="../media/image430.png"/><Relationship Id="rId623" Type="http://schemas.openxmlformats.org/officeDocument/2006/relationships/customXml" Target="../ink/ink510.xml"/><Relationship Id="rId15" Type="http://schemas.openxmlformats.org/officeDocument/2006/relationships/image" Target="../media/image210.png"/><Relationship Id="rId57" Type="http://schemas.openxmlformats.org/officeDocument/2006/relationships/image" Target="../media/image231.png"/><Relationship Id="rId262" Type="http://schemas.openxmlformats.org/officeDocument/2006/relationships/customXml" Target="../ink/ink327.xml"/><Relationship Id="rId318" Type="http://schemas.openxmlformats.org/officeDocument/2006/relationships/customXml" Target="../ink/ink355.xml"/><Relationship Id="rId525" Type="http://schemas.openxmlformats.org/officeDocument/2006/relationships/customXml" Target="../ink/ink460.xml"/><Relationship Id="rId567" Type="http://schemas.openxmlformats.org/officeDocument/2006/relationships/image" Target="../media/image483.png"/><Relationship Id="rId99" Type="http://schemas.openxmlformats.org/officeDocument/2006/relationships/image" Target="../media/image252.png"/><Relationship Id="rId122" Type="http://schemas.openxmlformats.org/officeDocument/2006/relationships/customXml" Target="../ink/ink256.xml"/><Relationship Id="rId164" Type="http://schemas.openxmlformats.org/officeDocument/2006/relationships/image" Target="../media/image284.png"/><Relationship Id="rId371" Type="http://schemas.openxmlformats.org/officeDocument/2006/relationships/customXml" Target="../ink/ink382.xml"/><Relationship Id="rId427" Type="http://schemas.openxmlformats.org/officeDocument/2006/relationships/customXml" Target="../ink/ink410.xml"/><Relationship Id="rId469" Type="http://schemas.openxmlformats.org/officeDocument/2006/relationships/customXml" Target="../ink/ink431.xml"/><Relationship Id="rId26" Type="http://schemas.openxmlformats.org/officeDocument/2006/relationships/customXml" Target="../ink/ink208.xml"/><Relationship Id="rId231" Type="http://schemas.openxmlformats.org/officeDocument/2006/relationships/image" Target="../media/image317.png"/><Relationship Id="rId273" Type="http://schemas.openxmlformats.org/officeDocument/2006/relationships/image" Target="../media/image338.png"/><Relationship Id="rId329" Type="http://schemas.openxmlformats.org/officeDocument/2006/relationships/image" Target="../media/image366.png"/><Relationship Id="rId480" Type="http://schemas.openxmlformats.org/officeDocument/2006/relationships/image" Target="../media/image441.png"/><Relationship Id="rId536" Type="http://schemas.openxmlformats.org/officeDocument/2006/relationships/customXml" Target="../ink/ink466.xml"/><Relationship Id="rId68" Type="http://schemas.openxmlformats.org/officeDocument/2006/relationships/customXml" Target="../ink/ink229.xml"/><Relationship Id="rId133" Type="http://schemas.openxmlformats.org/officeDocument/2006/relationships/image" Target="../media/image269.png"/><Relationship Id="rId175" Type="http://schemas.openxmlformats.org/officeDocument/2006/relationships/image" Target="../media/image289.png"/><Relationship Id="rId340" Type="http://schemas.openxmlformats.org/officeDocument/2006/relationships/customXml" Target="../ink/ink366.xml"/><Relationship Id="rId578" Type="http://schemas.openxmlformats.org/officeDocument/2006/relationships/customXml" Target="../ink/ink487.xml"/><Relationship Id="rId200" Type="http://schemas.openxmlformats.org/officeDocument/2006/relationships/customXml" Target="../ink/ink296.xml"/><Relationship Id="rId382" Type="http://schemas.openxmlformats.org/officeDocument/2006/relationships/image" Target="../media/image392.png"/><Relationship Id="rId438" Type="http://schemas.openxmlformats.org/officeDocument/2006/relationships/image" Target="../media/image420.png"/><Relationship Id="rId603" Type="http://schemas.openxmlformats.org/officeDocument/2006/relationships/customXml" Target="../ink/ink500.xml"/><Relationship Id="rId242" Type="http://schemas.openxmlformats.org/officeDocument/2006/relationships/customXml" Target="../ink/ink317.xml"/><Relationship Id="rId284" Type="http://schemas.openxmlformats.org/officeDocument/2006/relationships/customXml" Target="../ink/ink338.xml"/><Relationship Id="rId491" Type="http://schemas.openxmlformats.org/officeDocument/2006/relationships/customXml" Target="../ink/ink442.xml"/><Relationship Id="rId505" Type="http://schemas.openxmlformats.org/officeDocument/2006/relationships/image" Target="../media/image453.png"/><Relationship Id="rId37" Type="http://schemas.openxmlformats.org/officeDocument/2006/relationships/image" Target="../media/image221.png"/><Relationship Id="rId79" Type="http://schemas.openxmlformats.org/officeDocument/2006/relationships/image" Target="../media/image242.png"/><Relationship Id="rId102" Type="http://schemas.openxmlformats.org/officeDocument/2006/relationships/customXml" Target="../ink/ink246.xml"/><Relationship Id="rId144" Type="http://schemas.openxmlformats.org/officeDocument/2006/relationships/customXml" Target="../ink/ink267.xml"/><Relationship Id="rId547" Type="http://schemas.openxmlformats.org/officeDocument/2006/relationships/image" Target="../media/image473.png"/><Relationship Id="rId589" Type="http://schemas.openxmlformats.org/officeDocument/2006/relationships/image" Target="../media/image494.png"/><Relationship Id="rId90" Type="http://schemas.openxmlformats.org/officeDocument/2006/relationships/customXml" Target="../ink/ink240.xml"/><Relationship Id="rId186" Type="http://schemas.openxmlformats.org/officeDocument/2006/relationships/customXml" Target="../ink/ink289.xml"/><Relationship Id="rId351" Type="http://schemas.openxmlformats.org/officeDocument/2006/relationships/image" Target="../media/image377.png"/><Relationship Id="rId393" Type="http://schemas.openxmlformats.org/officeDocument/2006/relationships/customXml" Target="../ink/ink393.xml"/><Relationship Id="rId407" Type="http://schemas.openxmlformats.org/officeDocument/2006/relationships/customXml" Target="../ink/ink400.xml"/><Relationship Id="rId449" Type="http://schemas.openxmlformats.org/officeDocument/2006/relationships/customXml" Target="../ink/ink421.xml"/><Relationship Id="rId614" Type="http://schemas.openxmlformats.org/officeDocument/2006/relationships/image" Target="../media/image506.png"/><Relationship Id="rId211" Type="http://schemas.openxmlformats.org/officeDocument/2006/relationships/image" Target="../media/image307.png"/><Relationship Id="rId253" Type="http://schemas.openxmlformats.org/officeDocument/2006/relationships/image" Target="../media/image328.png"/><Relationship Id="rId295" Type="http://schemas.openxmlformats.org/officeDocument/2006/relationships/image" Target="../media/image349.png"/><Relationship Id="rId309" Type="http://schemas.openxmlformats.org/officeDocument/2006/relationships/image" Target="../media/image356.png"/><Relationship Id="rId460" Type="http://schemas.openxmlformats.org/officeDocument/2006/relationships/image" Target="../media/image431.png"/><Relationship Id="rId516" Type="http://schemas.openxmlformats.org/officeDocument/2006/relationships/customXml" Target="../ink/ink455.xml"/><Relationship Id="rId48" Type="http://schemas.openxmlformats.org/officeDocument/2006/relationships/customXml" Target="../ink/ink219.xml"/><Relationship Id="rId113" Type="http://schemas.openxmlformats.org/officeDocument/2006/relationships/image" Target="../media/image259.png"/><Relationship Id="rId320" Type="http://schemas.openxmlformats.org/officeDocument/2006/relationships/customXml" Target="../ink/ink356.xml"/><Relationship Id="rId558" Type="http://schemas.openxmlformats.org/officeDocument/2006/relationships/customXml" Target="../ink/ink477.xml"/></Relationships>
</file>

<file path=ppt/slides/_rels/slide43.xml.rels><?xml version="1.0" encoding="UTF-8" standalone="yes"?>
<Relationships xmlns="http://schemas.openxmlformats.org/package/2006/relationships"><Relationship Id="rId117" Type="http://schemas.openxmlformats.org/officeDocument/2006/relationships/image" Target="../media/image262.png"/><Relationship Id="rId671" Type="http://schemas.openxmlformats.org/officeDocument/2006/relationships/customXml" Target="../ink/ink848.xml"/><Relationship Id="rId769" Type="http://schemas.openxmlformats.org/officeDocument/2006/relationships/image" Target="../media/image687.png"/><Relationship Id="rId21" Type="http://schemas.openxmlformats.org/officeDocument/2006/relationships/image" Target="../media/image213.png"/><Relationship Id="rId324" Type="http://schemas.openxmlformats.org/officeDocument/2006/relationships/image" Target="../media/image390.png"/><Relationship Id="rId531" Type="http://schemas.openxmlformats.org/officeDocument/2006/relationships/image" Target="../media/image569.png"/><Relationship Id="rId629" Type="http://schemas.openxmlformats.org/officeDocument/2006/relationships/customXml" Target="../ink/ink827.xml"/><Relationship Id="rId170" Type="http://schemas.openxmlformats.org/officeDocument/2006/relationships/customXml" Target="../ink/ink596.xml"/><Relationship Id="rId268" Type="http://schemas.openxmlformats.org/officeDocument/2006/relationships/customXml" Target="../ink/ink645.xml"/><Relationship Id="rId475" Type="http://schemas.openxmlformats.org/officeDocument/2006/relationships/image" Target="../media/image541.png"/><Relationship Id="rId682" Type="http://schemas.openxmlformats.org/officeDocument/2006/relationships/customXml" Target="../ink/ink854.xml"/><Relationship Id="rId32" Type="http://schemas.openxmlformats.org/officeDocument/2006/relationships/customXml" Target="../ink/ink527.xml"/><Relationship Id="rId128" Type="http://schemas.openxmlformats.org/officeDocument/2006/relationships/customXml" Target="../ink/ink575.xml"/><Relationship Id="rId335" Type="http://schemas.openxmlformats.org/officeDocument/2006/relationships/customXml" Target="../ink/ink679.xml"/><Relationship Id="rId542" Type="http://schemas.openxmlformats.org/officeDocument/2006/relationships/customXml" Target="../ink/ink783.xml"/><Relationship Id="rId181" Type="http://schemas.openxmlformats.org/officeDocument/2006/relationships/image" Target="../media/image320.png"/><Relationship Id="rId402" Type="http://schemas.openxmlformats.org/officeDocument/2006/relationships/image" Target="../media/image430.png"/><Relationship Id="rId279" Type="http://schemas.openxmlformats.org/officeDocument/2006/relationships/image" Target="../media/image369.png"/><Relationship Id="rId486" Type="http://schemas.openxmlformats.org/officeDocument/2006/relationships/customXml" Target="../ink/ink755.xml"/><Relationship Id="rId693" Type="http://schemas.openxmlformats.org/officeDocument/2006/relationships/image" Target="../media/image649.png"/><Relationship Id="rId707" Type="http://schemas.openxmlformats.org/officeDocument/2006/relationships/image" Target="../media/image656.png"/><Relationship Id="rId43" Type="http://schemas.openxmlformats.org/officeDocument/2006/relationships/image" Target="../media/image224.png"/><Relationship Id="rId139" Type="http://schemas.openxmlformats.org/officeDocument/2006/relationships/image" Target="../media/image315.png"/><Relationship Id="rId290" Type="http://schemas.openxmlformats.org/officeDocument/2006/relationships/customXml" Target="../ink/ink656.xml"/><Relationship Id="rId304" Type="http://schemas.openxmlformats.org/officeDocument/2006/relationships/customXml" Target="../ink/ink663.xml"/><Relationship Id="rId346" Type="http://schemas.openxmlformats.org/officeDocument/2006/relationships/image" Target="../media/image401.png"/><Relationship Id="rId388" Type="http://schemas.openxmlformats.org/officeDocument/2006/relationships/image" Target="../media/image423.png"/><Relationship Id="rId511" Type="http://schemas.openxmlformats.org/officeDocument/2006/relationships/image" Target="../media/image559.png"/><Relationship Id="rId553" Type="http://schemas.openxmlformats.org/officeDocument/2006/relationships/image" Target="../media/image580.png"/><Relationship Id="rId609" Type="http://schemas.openxmlformats.org/officeDocument/2006/relationships/customXml" Target="../ink/ink817.xml"/><Relationship Id="rId760" Type="http://schemas.openxmlformats.org/officeDocument/2006/relationships/customXml" Target="../ink/ink893.xml"/><Relationship Id="rId85" Type="http://schemas.openxmlformats.org/officeDocument/2006/relationships/image" Target="../media/image245.png"/><Relationship Id="rId150" Type="http://schemas.openxmlformats.org/officeDocument/2006/relationships/customXml" Target="../ink/ink586.xml"/><Relationship Id="rId192" Type="http://schemas.openxmlformats.org/officeDocument/2006/relationships/customXml" Target="../ink/ink607.xml"/><Relationship Id="rId206" Type="http://schemas.openxmlformats.org/officeDocument/2006/relationships/customXml" Target="../ink/ink614.xml"/><Relationship Id="rId413" Type="http://schemas.openxmlformats.org/officeDocument/2006/relationships/customXml" Target="../ink/ink718.xml"/><Relationship Id="rId595" Type="http://schemas.openxmlformats.org/officeDocument/2006/relationships/customXml" Target="../ink/ink810.xml"/><Relationship Id="rId248" Type="http://schemas.openxmlformats.org/officeDocument/2006/relationships/customXml" Target="../ink/ink635.xml"/><Relationship Id="rId455" Type="http://schemas.openxmlformats.org/officeDocument/2006/relationships/image" Target="../media/image531.png"/><Relationship Id="rId497" Type="http://schemas.openxmlformats.org/officeDocument/2006/relationships/image" Target="../media/image552.png"/><Relationship Id="rId620" Type="http://schemas.openxmlformats.org/officeDocument/2006/relationships/image" Target="../media/image613.png"/><Relationship Id="rId662" Type="http://schemas.openxmlformats.org/officeDocument/2006/relationships/image" Target="../media/image634.png"/><Relationship Id="rId718" Type="http://schemas.openxmlformats.org/officeDocument/2006/relationships/customXml" Target="../ink/ink872.xml"/><Relationship Id="rId12" Type="http://schemas.openxmlformats.org/officeDocument/2006/relationships/customXml" Target="../ink/ink517.xml"/><Relationship Id="rId108" Type="http://schemas.openxmlformats.org/officeDocument/2006/relationships/customXml" Target="../ink/ink565.xml"/><Relationship Id="rId315" Type="http://schemas.openxmlformats.org/officeDocument/2006/relationships/customXml" Target="../ink/ink669.xml"/><Relationship Id="rId357" Type="http://schemas.openxmlformats.org/officeDocument/2006/relationships/customXml" Target="../ink/ink690.xml"/><Relationship Id="rId522" Type="http://schemas.openxmlformats.org/officeDocument/2006/relationships/customXml" Target="../ink/ink773.xml"/><Relationship Id="rId54" Type="http://schemas.openxmlformats.org/officeDocument/2006/relationships/customXml" Target="../ink/ink538.xml"/><Relationship Id="rId96" Type="http://schemas.openxmlformats.org/officeDocument/2006/relationships/customXml" Target="../ink/ink559.xml"/><Relationship Id="rId161" Type="http://schemas.openxmlformats.org/officeDocument/2006/relationships/image" Target="../media/image302.png"/><Relationship Id="rId217" Type="http://schemas.openxmlformats.org/officeDocument/2006/relationships/image" Target="../media/image338.png"/><Relationship Id="rId399" Type="http://schemas.openxmlformats.org/officeDocument/2006/relationships/customXml" Target="../ink/ink711.xml"/><Relationship Id="rId564" Type="http://schemas.openxmlformats.org/officeDocument/2006/relationships/customXml" Target="../ink/ink794.xml"/><Relationship Id="rId771" Type="http://schemas.openxmlformats.org/officeDocument/2006/relationships/image" Target="../media/image688.png"/><Relationship Id="rId259" Type="http://schemas.openxmlformats.org/officeDocument/2006/relationships/image" Target="../media/image359.png"/><Relationship Id="rId424" Type="http://schemas.openxmlformats.org/officeDocument/2006/relationships/customXml" Target="../ink/ink724.xml"/><Relationship Id="rId466" Type="http://schemas.openxmlformats.org/officeDocument/2006/relationships/customXml" Target="../ink/ink745.xml"/><Relationship Id="rId631" Type="http://schemas.openxmlformats.org/officeDocument/2006/relationships/customXml" Target="../ink/ink828.xml"/><Relationship Id="rId673" Type="http://schemas.openxmlformats.org/officeDocument/2006/relationships/customXml" Target="../ink/ink849.xml"/><Relationship Id="rId729" Type="http://schemas.openxmlformats.org/officeDocument/2006/relationships/image" Target="../media/image667.png"/><Relationship Id="rId23" Type="http://schemas.openxmlformats.org/officeDocument/2006/relationships/image" Target="../media/image214.png"/><Relationship Id="rId119" Type="http://schemas.openxmlformats.org/officeDocument/2006/relationships/image" Target="../media/image263.png"/><Relationship Id="rId270" Type="http://schemas.openxmlformats.org/officeDocument/2006/relationships/customXml" Target="../ink/ink646.xml"/><Relationship Id="rId326" Type="http://schemas.openxmlformats.org/officeDocument/2006/relationships/image" Target="../media/image391.png"/><Relationship Id="rId533" Type="http://schemas.openxmlformats.org/officeDocument/2006/relationships/image" Target="../media/image570.png"/><Relationship Id="rId65" Type="http://schemas.openxmlformats.org/officeDocument/2006/relationships/image" Target="../media/image235.png"/><Relationship Id="rId130" Type="http://schemas.openxmlformats.org/officeDocument/2006/relationships/customXml" Target="../ink/ink576.xml"/><Relationship Id="rId368" Type="http://schemas.openxmlformats.org/officeDocument/2006/relationships/image" Target="../media/image412.png"/><Relationship Id="rId575" Type="http://schemas.openxmlformats.org/officeDocument/2006/relationships/image" Target="../media/image591.png"/><Relationship Id="rId740" Type="http://schemas.openxmlformats.org/officeDocument/2006/relationships/customXml" Target="../ink/ink883.xml"/><Relationship Id="rId782" Type="http://schemas.openxmlformats.org/officeDocument/2006/relationships/customXml" Target="../ink/ink904.xml"/><Relationship Id="rId172" Type="http://schemas.openxmlformats.org/officeDocument/2006/relationships/customXml" Target="../ink/ink597.xml"/><Relationship Id="rId228" Type="http://schemas.openxmlformats.org/officeDocument/2006/relationships/customXml" Target="../ink/ink625.xml"/><Relationship Id="rId435" Type="http://schemas.openxmlformats.org/officeDocument/2006/relationships/image" Target="../media/image521.png"/><Relationship Id="rId477" Type="http://schemas.openxmlformats.org/officeDocument/2006/relationships/image" Target="../media/image542.png"/><Relationship Id="rId600" Type="http://schemas.openxmlformats.org/officeDocument/2006/relationships/image" Target="../media/image603.png"/><Relationship Id="rId642" Type="http://schemas.openxmlformats.org/officeDocument/2006/relationships/image" Target="../media/image624.png"/><Relationship Id="rId684" Type="http://schemas.openxmlformats.org/officeDocument/2006/relationships/customXml" Target="../ink/ink855.xml"/><Relationship Id="rId281" Type="http://schemas.openxmlformats.org/officeDocument/2006/relationships/image" Target="../media/image370.png"/><Relationship Id="rId337" Type="http://schemas.openxmlformats.org/officeDocument/2006/relationships/customXml" Target="../ink/ink680.xml"/><Relationship Id="rId502" Type="http://schemas.openxmlformats.org/officeDocument/2006/relationships/customXml" Target="../ink/ink763.xml"/><Relationship Id="rId34" Type="http://schemas.openxmlformats.org/officeDocument/2006/relationships/customXml" Target="../ink/ink528.xml"/><Relationship Id="rId76" Type="http://schemas.openxmlformats.org/officeDocument/2006/relationships/customXml" Target="../ink/ink549.xml"/><Relationship Id="rId141" Type="http://schemas.openxmlformats.org/officeDocument/2006/relationships/image" Target="../media/image316.png"/><Relationship Id="rId379" Type="http://schemas.openxmlformats.org/officeDocument/2006/relationships/customXml" Target="../ink/ink701.xml"/><Relationship Id="rId544" Type="http://schemas.openxmlformats.org/officeDocument/2006/relationships/customXml" Target="../ink/ink784.xml"/><Relationship Id="rId586" Type="http://schemas.openxmlformats.org/officeDocument/2006/relationships/customXml" Target="../ink/ink805.xml"/><Relationship Id="rId751" Type="http://schemas.openxmlformats.org/officeDocument/2006/relationships/image" Target="../media/image678.png"/><Relationship Id="rId793" Type="http://schemas.openxmlformats.org/officeDocument/2006/relationships/image" Target="../media/image699.png"/><Relationship Id="rId807" Type="http://schemas.openxmlformats.org/officeDocument/2006/relationships/image" Target="../media/image706.png"/><Relationship Id="rId7" Type="http://schemas.openxmlformats.org/officeDocument/2006/relationships/customXml" Target="../ink/ink514.xml"/><Relationship Id="rId183" Type="http://schemas.openxmlformats.org/officeDocument/2006/relationships/image" Target="../media/image321.png"/><Relationship Id="rId239" Type="http://schemas.openxmlformats.org/officeDocument/2006/relationships/image" Target="../media/image349.png"/><Relationship Id="rId390" Type="http://schemas.openxmlformats.org/officeDocument/2006/relationships/image" Target="../media/image424.png"/><Relationship Id="rId404" Type="http://schemas.openxmlformats.org/officeDocument/2006/relationships/image" Target="../media/image431.png"/><Relationship Id="rId446" Type="http://schemas.openxmlformats.org/officeDocument/2006/relationships/customXml" Target="../ink/ink735.xml"/><Relationship Id="rId611" Type="http://schemas.openxmlformats.org/officeDocument/2006/relationships/customXml" Target="../ink/ink818.xml"/><Relationship Id="rId653" Type="http://schemas.openxmlformats.org/officeDocument/2006/relationships/customXml" Target="../ink/ink839.xml"/><Relationship Id="rId250" Type="http://schemas.openxmlformats.org/officeDocument/2006/relationships/customXml" Target="../ink/ink636.xml"/><Relationship Id="rId292" Type="http://schemas.openxmlformats.org/officeDocument/2006/relationships/customXml" Target="../ink/ink657.xml"/><Relationship Id="rId306" Type="http://schemas.openxmlformats.org/officeDocument/2006/relationships/customXml" Target="../ink/ink664.xml"/><Relationship Id="rId488" Type="http://schemas.openxmlformats.org/officeDocument/2006/relationships/customXml" Target="../ink/ink756.xml"/><Relationship Id="rId695" Type="http://schemas.openxmlformats.org/officeDocument/2006/relationships/image" Target="../media/image650.png"/><Relationship Id="rId709" Type="http://schemas.openxmlformats.org/officeDocument/2006/relationships/image" Target="../media/image657.png"/><Relationship Id="rId45" Type="http://schemas.openxmlformats.org/officeDocument/2006/relationships/image" Target="../media/image225.png"/><Relationship Id="rId87" Type="http://schemas.openxmlformats.org/officeDocument/2006/relationships/image" Target="../media/image246.png"/><Relationship Id="rId110" Type="http://schemas.openxmlformats.org/officeDocument/2006/relationships/customXml" Target="../ink/ink566.xml"/><Relationship Id="rId348" Type="http://schemas.openxmlformats.org/officeDocument/2006/relationships/image" Target="../media/image402.png"/><Relationship Id="rId513" Type="http://schemas.openxmlformats.org/officeDocument/2006/relationships/image" Target="../media/image560.png"/><Relationship Id="rId555" Type="http://schemas.openxmlformats.org/officeDocument/2006/relationships/image" Target="../media/image581.png"/><Relationship Id="rId597" Type="http://schemas.openxmlformats.org/officeDocument/2006/relationships/customXml" Target="../ink/ink811.xml"/><Relationship Id="rId720" Type="http://schemas.openxmlformats.org/officeDocument/2006/relationships/customXml" Target="../ink/ink873.xml"/><Relationship Id="rId762" Type="http://schemas.openxmlformats.org/officeDocument/2006/relationships/customXml" Target="../ink/ink894.xml"/><Relationship Id="rId152" Type="http://schemas.openxmlformats.org/officeDocument/2006/relationships/customXml" Target="../ink/ink587.xml"/><Relationship Id="rId194" Type="http://schemas.openxmlformats.org/officeDocument/2006/relationships/customXml" Target="../ink/ink608.xml"/><Relationship Id="rId208" Type="http://schemas.openxmlformats.org/officeDocument/2006/relationships/customXml" Target="../ink/ink615.xml"/><Relationship Id="rId415" Type="http://schemas.openxmlformats.org/officeDocument/2006/relationships/customXml" Target="../ink/ink719.xml"/><Relationship Id="rId457" Type="http://schemas.openxmlformats.org/officeDocument/2006/relationships/image" Target="../media/image532.png"/><Relationship Id="rId622" Type="http://schemas.openxmlformats.org/officeDocument/2006/relationships/image" Target="../media/image614.png"/><Relationship Id="rId261" Type="http://schemas.openxmlformats.org/officeDocument/2006/relationships/image" Target="../media/image360.png"/><Relationship Id="rId499" Type="http://schemas.openxmlformats.org/officeDocument/2006/relationships/image" Target="../media/image553.png"/><Relationship Id="rId664" Type="http://schemas.openxmlformats.org/officeDocument/2006/relationships/image" Target="../media/image635.png"/><Relationship Id="rId14" Type="http://schemas.openxmlformats.org/officeDocument/2006/relationships/customXml" Target="../ink/ink518.xml"/><Relationship Id="rId56" Type="http://schemas.openxmlformats.org/officeDocument/2006/relationships/customXml" Target="../ink/ink539.xml"/><Relationship Id="rId317" Type="http://schemas.openxmlformats.org/officeDocument/2006/relationships/customXml" Target="../ink/ink670.xml"/><Relationship Id="rId359" Type="http://schemas.openxmlformats.org/officeDocument/2006/relationships/customXml" Target="../ink/ink691.xml"/><Relationship Id="rId524" Type="http://schemas.openxmlformats.org/officeDocument/2006/relationships/customXml" Target="../ink/ink774.xml"/><Relationship Id="rId566" Type="http://schemas.openxmlformats.org/officeDocument/2006/relationships/customXml" Target="../ink/ink795.xml"/><Relationship Id="rId731" Type="http://schemas.openxmlformats.org/officeDocument/2006/relationships/image" Target="../media/image668.png"/><Relationship Id="rId773" Type="http://schemas.openxmlformats.org/officeDocument/2006/relationships/image" Target="../media/image689.png"/><Relationship Id="rId98" Type="http://schemas.openxmlformats.org/officeDocument/2006/relationships/customXml" Target="../ink/ink560.xml"/><Relationship Id="rId121" Type="http://schemas.openxmlformats.org/officeDocument/2006/relationships/image" Target="../media/image264.png"/><Relationship Id="rId163" Type="http://schemas.openxmlformats.org/officeDocument/2006/relationships/image" Target="../media/image303.png"/><Relationship Id="rId219" Type="http://schemas.openxmlformats.org/officeDocument/2006/relationships/image" Target="../media/image339.png"/><Relationship Id="rId370" Type="http://schemas.openxmlformats.org/officeDocument/2006/relationships/image" Target="../media/image413.png"/><Relationship Id="rId426" Type="http://schemas.openxmlformats.org/officeDocument/2006/relationships/customXml" Target="../ink/ink725.xml"/><Relationship Id="rId633" Type="http://schemas.openxmlformats.org/officeDocument/2006/relationships/customXml" Target="../ink/ink829.xml"/><Relationship Id="rId230" Type="http://schemas.openxmlformats.org/officeDocument/2006/relationships/customXml" Target="../ink/ink626.xml"/><Relationship Id="rId468" Type="http://schemas.openxmlformats.org/officeDocument/2006/relationships/customXml" Target="../ink/ink746.xml"/><Relationship Id="rId675" Type="http://schemas.openxmlformats.org/officeDocument/2006/relationships/customXml" Target="../ink/ink850.xml"/><Relationship Id="rId25" Type="http://schemas.openxmlformats.org/officeDocument/2006/relationships/image" Target="../media/image215.png"/><Relationship Id="rId67" Type="http://schemas.openxmlformats.org/officeDocument/2006/relationships/image" Target="../media/image236.png"/><Relationship Id="rId272" Type="http://schemas.openxmlformats.org/officeDocument/2006/relationships/customXml" Target="../ink/ink647.xml"/><Relationship Id="rId328" Type="http://schemas.openxmlformats.org/officeDocument/2006/relationships/image" Target="../media/image392.png"/><Relationship Id="rId535" Type="http://schemas.openxmlformats.org/officeDocument/2006/relationships/image" Target="../media/image571.png"/><Relationship Id="rId577" Type="http://schemas.openxmlformats.org/officeDocument/2006/relationships/image" Target="../media/image592.png"/><Relationship Id="rId700" Type="http://schemas.openxmlformats.org/officeDocument/2006/relationships/customXml" Target="../ink/ink863.xml"/><Relationship Id="rId742" Type="http://schemas.openxmlformats.org/officeDocument/2006/relationships/customXml" Target="../ink/ink884.xml"/><Relationship Id="rId132" Type="http://schemas.openxmlformats.org/officeDocument/2006/relationships/customXml" Target="../ink/ink577.xml"/><Relationship Id="rId174" Type="http://schemas.openxmlformats.org/officeDocument/2006/relationships/customXml" Target="../ink/ink598.xml"/><Relationship Id="rId381" Type="http://schemas.openxmlformats.org/officeDocument/2006/relationships/customXml" Target="../ink/ink702.xml"/><Relationship Id="rId602" Type="http://schemas.openxmlformats.org/officeDocument/2006/relationships/image" Target="../media/image604.png"/><Relationship Id="rId784" Type="http://schemas.openxmlformats.org/officeDocument/2006/relationships/customXml" Target="../ink/ink905.xml"/><Relationship Id="rId241" Type="http://schemas.openxmlformats.org/officeDocument/2006/relationships/image" Target="../media/image350.png"/><Relationship Id="rId437" Type="http://schemas.openxmlformats.org/officeDocument/2006/relationships/image" Target="../media/image522.png"/><Relationship Id="rId479" Type="http://schemas.openxmlformats.org/officeDocument/2006/relationships/image" Target="../media/image543.png"/><Relationship Id="rId644" Type="http://schemas.openxmlformats.org/officeDocument/2006/relationships/image" Target="../media/image625.png"/><Relationship Id="rId686" Type="http://schemas.openxmlformats.org/officeDocument/2006/relationships/customXml" Target="../ink/ink856.xml"/><Relationship Id="rId36" Type="http://schemas.openxmlformats.org/officeDocument/2006/relationships/customXml" Target="../ink/ink529.xml"/><Relationship Id="rId283" Type="http://schemas.openxmlformats.org/officeDocument/2006/relationships/image" Target="../media/image371.png"/><Relationship Id="rId339" Type="http://schemas.openxmlformats.org/officeDocument/2006/relationships/customXml" Target="../ink/ink681.xml"/><Relationship Id="rId490" Type="http://schemas.openxmlformats.org/officeDocument/2006/relationships/customXml" Target="../ink/ink757.xml"/><Relationship Id="rId504" Type="http://schemas.openxmlformats.org/officeDocument/2006/relationships/customXml" Target="../ink/ink764.xml"/><Relationship Id="rId546" Type="http://schemas.openxmlformats.org/officeDocument/2006/relationships/customXml" Target="../ink/ink785.xml"/><Relationship Id="rId711" Type="http://schemas.openxmlformats.org/officeDocument/2006/relationships/image" Target="../media/image658.png"/><Relationship Id="rId753" Type="http://schemas.openxmlformats.org/officeDocument/2006/relationships/image" Target="../media/image679.png"/><Relationship Id="rId78" Type="http://schemas.openxmlformats.org/officeDocument/2006/relationships/customXml" Target="../ink/ink550.xml"/><Relationship Id="rId101" Type="http://schemas.openxmlformats.org/officeDocument/2006/relationships/image" Target="../media/image254.png"/><Relationship Id="rId143" Type="http://schemas.openxmlformats.org/officeDocument/2006/relationships/image" Target="../media/image293.png"/><Relationship Id="rId185" Type="http://schemas.openxmlformats.org/officeDocument/2006/relationships/image" Target="../media/image322.png"/><Relationship Id="rId350" Type="http://schemas.openxmlformats.org/officeDocument/2006/relationships/image" Target="../media/image403.png"/><Relationship Id="rId406" Type="http://schemas.openxmlformats.org/officeDocument/2006/relationships/image" Target="../media/image432.png"/><Relationship Id="rId588" Type="http://schemas.openxmlformats.org/officeDocument/2006/relationships/customXml" Target="../ink/ink806.xml"/><Relationship Id="rId795" Type="http://schemas.openxmlformats.org/officeDocument/2006/relationships/image" Target="../media/image700.png"/><Relationship Id="rId9" Type="http://schemas.openxmlformats.org/officeDocument/2006/relationships/customXml" Target="../ink/ink515.xml"/><Relationship Id="rId210" Type="http://schemas.openxmlformats.org/officeDocument/2006/relationships/customXml" Target="../ink/ink616.xml"/><Relationship Id="rId392" Type="http://schemas.openxmlformats.org/officeDocument/2006/relationships/image" Target="../media/image425.png"/><Relationship Id="rId448" Type="http://schemas.openxmlformats.org/officeDocument/2006/relationships/customXml" Target="../ink/ink736.xml"/><Relationship Id="rId613" Type="http://schemas.openxmlformats.org/officeDocument/2006/relationships/customXml" Target="../ink/ink819.xml"/><Relationship Id="rId655" Type="http://schemas.openxmlformats.org/officeDocument/2006/relationships/customXml" Target="../ink/ink840.xml"/><Relationship Id="rId697" Type="http://schemas.openxmlformats.org/officeDocument/2006/relationships/image" Target="../media/image651.png"/><Relationship Id="rId252" Type="http://schemas.openxmlformats.org/officeDocument/2006/relationships/customXml" Target="../ink/ink637.xml"/><Relationship Id="rId294" Type="http://schemas.openxmlformats.org/officeDocument/2006/relationships/customXml" Target="../ink/ink658.xml"/><Relationship Id="rId308" Type="http://schemas.openxmlformats.org/officeDocument/2006/relationships/image" Target="../media/image383.png"/><Relationship Id="rId515" Type="http://schemas.openxmlformats.org/officeDocument/2006/relationships/image" Target="../media/image561.png"/><Relationship Id="rId722" Type="http://schemas.openxmlformats.org/officeDocument/2006/relationships/customXml" Target="../ink/ink874.xml"/><Relationship Id="rId47" Type="http://schemas.openxmlformats.org/officeDocument/2006/relationships/image" Target="../media/image226.png"/><Relationship Id="rId89" Type="http://schemas.openxmlformats.org/officeDocument/2006/relationships/image" Target="../media/image247.png"/><Relationship Id="rId112" Type="http://schemas.openxmlformats.org/officeDocument/2006/relationships/customXml" Target="../ink/ink567.xml"/><Relationship Id="rId154" Type="http://schemas.openxmlformats.org/officeDocument/2006/relationships/customXml" Target="../ink/ink588.xml"/><Relationship Id="rId361" Type="http://schemas.openxmlformats.org/officeDocument/2006/relationships/customXml" Target="../ink/ink692.xml"/><Relationship Id="rId557" Type="http://schemas.openxmlformats.org/officeDocument/2006/relationships/image" Target="../media/image582.png"/><Relationship Id="rId599" Type="http://schemas.openxmlformats.org/officeDocument/2006/relationships/customXml" Target="../ink/ink812.xml"/><Relationship Id="rId764" Type="http://schemas.openxmlformats.org/officeDocument/2006/relationships/customXml" Target="../ink/ink895.xml"/><Relationship Id="rId196" Type="http://schemas.openxmlformats.org/officeDocument/2006/relationships/customXml" Target="../ink/ink609.xml"/><Relationship Id="rId417" Type="http://schemas.openxmlformats.org/officeDocument/2006/relationships/image" Target="../media/image512.png"/><Relationship Id="rId459" Type="http://schemas.openxmlformats.org/officeDocument/2006/relationships/image" Target="../media/image533.png"/><Relationship Id="rId624" Type="http://schemas.openxmlformats.org/officeDocument/2006/relationships/image" Target="../media/image615.png"/><Relationship Id="rId666" Type="http://schemas.openxmlformats.org/officeDocument/2006/relationships/image" Target="../media/image636.png"/><Relationship Id="rId16" Type="http://schemas.openxmlformats.org/officeDocument/2006/relationships/customXml" Target="../ink/ink519.xml"/><Relationship Id="rId221" Type="http://schemas.openxmlformats.org/officeDocument/2006/relationships/image" Target="../media/image340.png"/><Relationship Id="rId263" Type="http://schemas.openxmlformats.org/officeDocument/2006/relationships/image" Target="../media/image361.png"/><Relationship Id="rId319" Type="http://schemas.openxmlformats.org/officeDocument/2006/relationships/customXml" Target="../ink/ink671.xml"/><Relationship Id="rId470" Type="http://schemas.openxmlformats.org/officeDocument/2006/relationships/customXml" Target="../ink/ink747.xml"/><Relationship Id="rId526" Type="http://schemas.openxmlformats.org/officeDocument/2006/relationships/customXml" Target="../ink/ink775.xml"/><Relationship Id="rId58" Type="http://schemas.openxmlformats.org/officeDocument/2006/relationships/customXml" Target="../ink/ink540.xml"/><Relationship Id="rId123" Type="http://schemas.openxmlformats.org/officeDocument/2006/relationships/image" Target="../media/image265.png"/><Relationship Id="rId330" Type="http://schemas.openxmlformats.org/officeDocument/2006/relationships/image" Target="../media/image393.png"/><Relationship Id="rId568" Type="http://schemas.openxmlformats.org/officeDocument/2006/relationships/customXml" Target="../ink/ink796.xml"/><Relationship Id="rId733" Type="http://schemas.openxmlformats.org/officeDocument/2006/relationships/image" Target="../media/image669.png"/><Relationship Id="rId775" Type="http://schemas.openxmlformats.org/officeDocument/2006/relationships/image" Target="../media/image690.png"/><Relationship Id="rId165" Type="http://schemas.openxmlformats.org/officeDocument/2006/relationships/image" Target="../media/image304.png"/><Relationship Id="rId372" Type="http://schemas.openxmlformats.org/officeDocument/2006/relationships/image" Target="../media/image414.png"/><Relationship Id="rId428" Type="http://schemas.openxmlformats.org/officeDocument/2006/relationships/customXml" Target="../ink/ink726.xml"/><Relationship Id="rId635" Type="http://schemas.openxmlformats.org/officeDocument/2006/relationships/customXml" Target="../ink/ink830.xml"/><Relationship Id="rId677" Type="http://schemas.openxmlformats.org/officeDocument/2006/relationships/image" Target="../media/image641.png"/><Relationship Id="rId800" Type="http://schemas.openxmlformats.org/officeDocument/2006/relationships/customXml" Target="../ink/ink913.xml"/><Relationship Id="rId232" Type="http://schemas.openxmlformats.org/officeDocument/2006/relationships/customXml" Target="../ink/ink627.xml"/><Relationship Id="rId274" Type="http://schemas.openxmlformats.org/officeDocument/2006/relationships/customXml" Target="../ink/ink648.xml"/><Relationship Id="rId481" Type="http://schemas.openxmlformats.org/officeDocument/2006/relationships/image" Target="../media/image544.png"/><Relationship Id="rId702" Type="http://schemas.openxmlformats.org/officeDocument/2006/relationships/customXml" Target="../ink/ink864.xml"/><Relationship Id="rId27" Type="http://schemas.openxmlformats.org/officeDocument/2006/relationships/image" Target="../media/image216.png"/><Relationship Id="rId69" Type="http://schemas.openxmlformats.org/officeDocument/2006/relationships/image" Target="../media/image237.png"/><Relationship Id="rId134" Type="http://schemas.openxmlformats.org/officeDocument/2006/relationships/customXml" Target="../ink/ink578.xml"/><Relationship Id="rId537" Type="http://schemas.openxmlformats.org/officeDocument/2006/relationships/image" Target="../media/image572.png"/><Relationship Id="rId579" Type="http://schemas.openxmlformats.org/officeDocument/2006/relationships/image" Target="../media/image593.png"/><Relationship Id="rId744" Type="http://schemas.openxmlformats.org/officeDocument/2006/relationships/customXml" Target="../ink/ink885.xml"/><Relationship Id="rId786" Type="http://schemas.openxmlformats.org/officeDocument/2006/relationships/customXml" Target="../ink/ink906.xml"/><Relationship Id="rId80" Type="http://schemas.openxmlformats.org/officeDocument/2006/relationships/customXml" Target="../ink/ink551.xml"/><Relationship Id="rId176" Type="http://schemas.openxmlformats.org/officeDocument/2006/relationships/customXml" Target="../ink/ink599.xml"/><Relationship Id="rId341" Type="http://schemas.openxmlformats.org/officeDocument/2006/relationships/customXml" Target="../ink/ink682.xml"/><Relationship Id="rId383" Type="http://schemas.openxmlformats.org/officeDocument/2006/relationships/customXml" Target="../ink/ink703.xml"/><Relationship Id="rId439" Type="http://schemas.openxmlformats.org/officeDocument/2006/relationships/image" Target="../media/image523.png"/><Relationship Id="rId590" Type="http://schemas.openxmlformats.org/officeDocument/2006/relationships/customXml" Target="../ink/ink807.xml"/><Relationship Id="rId604" Type="http://schemas.openxmlformats.org/officeDocument/2006/relationships/image" Target="../media/image605.png"/><Relationship Id="rId646" Type="http://schemas.openxmlformats.org/officeDocument/2006/relationships/image" Target="../media/image626.png"/><Relationship Id="rId201" Type="http://schemas.openxmlformats.org/officeDocument/2006/relationships/image" Target="../media/image330.png"/><Relationship Id="rId243" Type="http://schemas.openxmlformats.org/officeDocument/2006/relationships/image" Target="../media/image351.png"/><Relationship Id="rId285" Type="http://schemas.openxmlformats.org/officeDocument/2006/relationships/image" Target="../media/image372.png"/><Relationship Id="rId450" Type="http://schemas.openxmlformats.org/officeDocument/2006/relationships/customXml" Target="../ink/ink737.xml"/><Relationship Id="rId506" Type="http://schemas.openxmlformats.org/officeDocument/2006/relationships/customXml" Target="../ink/ink765.xml"/><Relationship Id="rId688" Type="http://schemas.openxmlformats.org/officeDocument/2006/relationships/customXml" Target="../ink/ink857.xml"/><Relationship Id="rId38" Type="http://schemas.openxmlformats.org/officeDocument/2006/relationships/customXml" Target="../ink/ink530.xml"/><Relationship Id="rId103" Type="http://schemas.openxmlformats.org/officeDocument/2006/relationships/image" Target="../media/image255.png"/><Relationship Id="rId310" Type="http://schemas.openxmlformats.org/officeDocument/2006/relationships/image" Target="../media/image384.png"/><Relationship Id="rId492" Type="http://schemas.openxmlformats.org/officeDocument/2006/relationships/customXml" Target="../ink/ink758.xml"/><Relationship Id="rId548" Type="http://schemas.openxmlformats.org/officeDocument/2006/relationships/customXml" Target="../ink/ink786.xml"/><Relationship Id="rId713" Type="http://schemas.openxmlformats.org/officeDocument/2006/relationships/image" Target="../media/image659.png"/><Relationship Id="rId755" Type="http://schemas.openxmlformats.org/officeDocument/2006/relationships/image" Target="../media/image680.png"/><Relationship Id="rId797" Type="http://schemas.openxmlformats.org/officeDocument/2006/relationships/image" Target="../media/image701.png"/><Relationship Id="rId91" Type="http://schemas.openxmlformats.org/officeDocument/2006/relationships/image" Target="../media/image248.png"/><Relationship Id="rId145" Type="http://schemas.openxmlformats.org/officeDocument/2006/relationships/image" Target="../media/image294.png"/><Relationship Id="rId187" Type="http://schemas.openxmlformats.org/officeDocument/2006/relationships/image" Target="../media/image323.png"/><Relationship Id="rId352" Type="http://schemas.openxmlformats.org/officeDocument/2006/relationships/image" Target="../media/image404.png"/><Relationship Id="rId394" Type="http://schemas.openxmlformats.org/officeDocument/2006/relationships/image" Target="../media/image426.png"/><Relationship Id="rId408" Type="http://schemas.openxmlformats.org/officeDocument/2006/relationships/image" Target="../media/image433.png"/><Relationship Id="rId615" Type="http://schemas.openxmlformats.org/officeDocument/2006/relationships/customXml" Target="../ink/ink820.xml"/><Relationship Id="rId212" Type="http://schemas.openxmlformats.org/officeDocument/2006/relationships/customXml" Target="../ink/ink617.xml"/><Relationship Id="rId254" Type="http://schemas.openxmlformats.org/officeDocument/2006/relationships/customXml" Target="../ink/ink638.xml"/><Relationship Id="rId657" Type="http://schemas.openxmlformats.org/officeDocument/2006/relationships/customXml" Target="../ink/ink841.xml"/><Relationship Id="rId699" Type="http://schemas.openxmlformats.org/officeDocument/2006/relationships/image" Target="../media/image652.png"/><Relationship Id="rId49" Type="http://schemas.openxmlformats.org/officeDocument/2006/relationships/image" Target="../media/image227.png"/><Relationship Id="rId114" Type="http://schemas.openxmlformats.org/officeDocument/2006/relationships/customXml" Target="../ink/ink568.xml"/><Relationship Id="rId296" Type="http://schemas.openxmlformats.org/officeDocument/2006/relationships/customXml" Target="../ink/ink659.xml"/><Relationship Id="rId461" Type="http://schemas.openxmlformats.org/officeDocument/2006/relationships/image" Target="../media/image534.png"/><Relationship Id="rId517" Type="http://schemas.openxmlformats.org/officeDocument/2006/relationships/image" Target="../media/image562.png"/><Relationship Id="rId559" Type="http://schemas.openxmlformats.org/officeDocument/2006/relationships/image" Target="../media/image583.png"/><Relationship Id="rId724" Type="http://schemas.openxmlformats.org/officeDocument/2006/relationships/customXml" Target="../ink/ink875.xml"/><Relationship Id="rId766" Type="http://schemas.openxmlformats.org/officeDocument/2006/relationships/customXml" Target="../ink/ink896.xml"/><Relationship Id="rId60" Type="http://schemas.openxmlformats.org/officeDocument/2006/relationships/customXml" Target="../ink/ink541.xml"/><Relationship Id="rId156" Type="http://schemas.openxmlformats.org/officeDocument/2006/relationships/customXml" Target="../ink/ink589.xml"/><Relationship Id="rId198" Type="http://schemas.openxmlformats.org/officeDocument/2006/relationships/customXml" Target="../ink/ink610.xml"/><Relationship Id="rId321" Type="http://schemas.openxmlformats.org/officeDocument/2006/relationships/customXml" Target="../ink/ink672.xml"/><Relationship Id="rId363" Type="http://schemas.openxmlformats.org/officeDocument/2006/relationships/customXml" Target="../ink/ink693.xml"/><Relationship Id="rId419" Type="http://schemas.openxmlformats.org/officeDocument/2006/relationships/image" Target="../media/image513.png"/><Relationship Id="rId570" Type="http://schemas.openxmlformats.org/officeDocument/2006/relationships/customXml" Target="../ink/ink797.xml"/><Relationship Id="rId626" Type="http://schemas.openxmlformats.org/officeDocument/2006/relationships/image" Target="../media/image616.png"/><Relationship Id="rId223" Type="http://schemas.openxmlformats.org/officeDocument/2006/relationships/image" Target="../media/image341.png"/><Relationship Id="rId430" Type="http://schemas.openxmlformats.org/officeDocument/2006/relationships/customXml" Target="../ink/ink727.xml"/><Relationship Id="rId668" Type="http://schemas.openxmlformats.org/officeDocument/2006/relationships/image" Target="../media/image637.png"/><Relationship Id="rId18" Type="http://schemas.openxmlformats.org/officeDocument/2006/relationships/customXml" Target="../ink/ink520.xml"/><Relationship Id="rId265" Type="http://schemas.openxmlformats.org/officeDocument/2006/relationships/image" Target="../media/image362.png"/><Relationship Id="rId472" Type="http://schemas.openxmlformats.org/officeDocument/2006/relationships/customXml" Target="../ink/ink748.xml"/><Relationship Id="rId528" Type="http://schemas.openxmlformats.org/officeDocument/2006/relationships/customXml" Target="../ink/ink776.xml"/><Relationship Id="rId735" Type="http://schemas.openxmlformats.org/officeDocument/2006/relationships/image" Target="../media/image670.png"/><Relationship Id="rId125" Type="http://schemas.openxmlformats.org/officeDocument/2006/relationships/image" Target="../media/image266.png"/><Relationship Id="rId167" Type="http://schemas.openxmlformats.org/officeDocument/2006/relationships/image" Target="../media/image305.png"/><Relationship Id="rId332" Type="http://schemas.openxmlformats.org/officeDocument/2006/relationships/image" Target="../media/image394.png"/><Relationship Id="rId374" Type="http://schemas.openxmlformats.org/officeDocument/2006/relationships/image" Target="../media/image415.png"/><Relationship Id="rId581" Type="http://schemas.openxmlformats.org/officeDocument/2006/relationships/image" Target="../media/image594.png"/><Relationship Id="rId777" Type="http://schemas.openxmlformats.org/officeDocument/2006/relationships/image" Target="../media/image691.png"/><Relationship Id="rId71" Type="http://schemas.openxmlformats.org/officeDocument/2006/relationships/image" Target="../media/image238.png"/><Relationship Id="rId234" Type="http://schemas.openxmlformats.org/officeDocument/2006/relationships/customXml" Target="../ink/ink628.xml"/><Relationship Id="rId637" Type="http://schemas.openxmlformats.org/officeDocument/2006/relationships/customXml" Target="../ink/ink831.xml"/><Relationship Id="rId679" Type="http://schemas.openxmlformats.org/officeDocument/2006/relationships/image" Target="../media/image642.png"/><Relationship Id="rId802" Type="http://schemas.openxmlformats.org/officeDocument/2006/relationships/customXml" Target="../ink/ink914.xml"/><Relationship Id="rId2" Type="http://schemas.openxmlformats.org/officeDocument/2006/relationships/customXml" Target="../ink/ink511.xml"/><Relationship Id="rId29" Type="http://schemas.openxmlformats.org/officeDocument/2006/relationships/image" Target="../media/image217.png"/><Relationship Id="rId276" Type="http://schemas.openxmlformats.org/officeDocument/2006/relationships/customXml" Target="../ink/ink649.xml"/><Relationship Id="rId441" Type="http://schemas.openxmlformats.org/officeDocument/2006/relationships/image" Target="../media/image524.png"/><Relationship Id="rId483" Type="http://schemas.openxmlformats.org/officeDocument/2006/relationships/image" Target="../media/image545.png"/><Relationship Id="rId539" Type="http://schemas.openxmlformats.org/officeDocument/2006/relationships/image" Target="../media/image573.png"/><Relationship Id="rId690" Type="http://schemas.openxmlformats.org/officeDocument/2006/relationships/customXml" Target="../ink/ink858.xml"/><Relationship Id="rId704" Type="http://schemas.openxmlformats.org/officeDocument/2006/relationships/customXml" Target="../ink/ink865.xml"/><Relationship Id="rId746" Type="http://schemas.openxmlformats.org/officeDocument/2006/relationships/customXml" Target="../ink/ink886.xml"/><Relationship Id="rId40" Type="http://schemas.openxmlformats.org/officeDocument/2006/relationships/customXml" Target="../ink/ink531.xml"/><Relationship Id="rId136" Type="http://schemas.openxmlformats.org/officeDocument/2006/relationships/customXml" Target="../ink/ink579.xml"/><Relationship Id="rId178" Type="http://schemas.openxmlformats.org/officeDocument/2006/relationships/customXml" Target="../ink/ink600.xml"/><Relationship Id="rId301" Type="http://schemas.openxmlformats.org/officeDocument/2006/relationships/image" Target="../media/image380.png"/><Relationship Id="rId343" Type="http://schemas.openxmlformats.org/officeDocument/2006/relationships/customXml" Target="../ink/ink683.xml"/><Relationship Id="rId550" Type="http://schemas.openxmlformats.org/officeDocument/2006/relationships/customXml" Target="../ink/ink787.xml"/><Relationship Id="rId788" Type="http://schemas.openxmlformats.org/officeDocument/2006/relationships/customXml" Target="../ink/ink907.xml"/><Relationship Id="rId82" Type="http://schemas.openxmlformats.org/officeDocument/2006/relationships/customXml" Target="../ink/ink552.xml"/><Relationship Id="rId203" Type="http://schemas.openxmlformats.org/officeDocument/2006/relationships/image" Target="../media/image331.png"/><Relationship Id="rId385" Type="http://schemas.openxmlformats.org/officeDocument/2006/relationships/customXml" Target="../ink/ink704.xml"/><Relationship Id="rId592" Type="http://schemas.openxmlformats.org/officeDocument/2006/relationships/customXml" Target="../ink/ink808.xml"/><Relationship Id="rId606" Type="http://schemas.openxmlformats.org/officeDocument/2006/relationships/image" Target="../media/image606.png"/><Relationship Id="rId648" Type="http://schemas.openxmlformats.org/officeDocument/2006/relationships/image" Target="../media/image627.png"/><Relationship Id="rId245" Type="http://schemas.openxmlformats.org/officeDocument/2006/relationships/image" Target="../media/image352.png"/><Relationship Id="rId287" Type="http://schemas.openxmlformats.org/officeDocument/2006/relationships/image" Target="../media/image373.png"/><Relationship Id="rId410" Type="http://schemas.openxmlformats.org/officeDocument/2006/relationships/image" Target="../media/image434.png"/><Relationship Id="rId452" Type="http://schemas.openxmlformats.org/officeDocument/2006/relationships/customXml" Target="../ink/ink738.xml"/><Relationship Id="rId494" Type="http://schemas.openxmlformats.org/officeDocument/2006/relationships/customXml" Target="../ink/ink759.xml"/><Relationship Id="rId508" Type="http://schemas.openxmlformats.org/officeDocument/2006/relationships/customXml" Target="../ink/ink766.xml"/><Relationship Id="rId715" Type="http://schemas.openxmlformats.org/officeDocument/2006/relationships/image" Target="../media/image660.png"/><Relationship Id="rId105" Type="http://schemas.openxmlformats.org/officeDocument/2006/relationships/image" Target="../media/image256.png"/><Relationship Id="rId147" Type="http://schemas.openxmlformats.org/officeDocument/2006/relationships/image" Target="../media/image295.png"/><Relationship Id="rId312" Type="http://schemas.openxmlformats.org/officeDocument/2006/relationships/image" Target="../media/image385.png"/><Relationship Id="rId354" Type="http://schemas.openxmlformats.org/officeDocument/2006/relationships/image" Target="../media/image405.png"/><Relationship Id="rId757" Type="http://schemas.openxmlformats.org/officeDocument/2006/relationships/image" Target="../media/image681.png"/><Relationship Id="rId799" Type="http://schemas.openxmlformats.org/officeDocument/2006/relationships/image" Target="../media/image702.png"/><Relationship Id="rId51" Type="http://schemas.openxmlformats.org/officeDocument/2006/relationships/image" Target="../media/image228.png"/><Relationship Id="rId93" Type="http://schemas.openxmlformats.org/officeDocument/2006/relationships/image" Target="../media/image249.png"/><Relationship Id="rId189" Type="http://schemas.openxmlformats.org/officeDocument/2006/relationships/image" Target="../media/image324.png"/><Relationship Id="rId396" Type="http://schemas.openxmlformats.org/officeDocument/2006/relationships/image" Target="../media/image427.png"/><Relationship Id="rId561" Type="http://schemas.openxmlformats.org/officeDocument/2006/relationships/image" Target="../media/image584.png"/><Relationship Id="rId617" Type="http://schemas.openxmlformats.org/officeDocument/2006/relationships/customXml" Target="../ink/ink821.xml"/><Relationship Id="rId659" Type="http://schemas.openxmlformats.org/officeDocument/2006/relationships/customXml" Target="../ink/ink842.xml"/><Relationship Id="rId214" Type="http://schemas.openxmlformats.org/officeDocument/2006/relationships/customXml" Target="../ink/ink618.xml"/><Relationship Id="rId256" Type="http://schemas.openxmlformats.org/officeDocument/2006/relationships/customXml" Target="../ink/ink639.xml"/><Relationship Id="rId298" Type="http://schemas.openxmlformats.org/officeDocument/2006/relationships/customXml" Target="../ink/ink660.xml"/><Relationship Id="rId421" Type="http://schemas.openxmlformats.org/officeDocument/2006/relationships/image" Target="../media/image514.png"/><Relationship Id="rId463" Type="http://schemas.openxmlformats.org/officeDocument/2006/relationships/image" Target="../media/image535.png"/><Relationship Id="rId519" Type="http://schemas.openxmlformats.org/officeDocument/2006/relationships/image" Target="../media/image563.png"/><Relationship Id="rId670" Type="http://schemas.openxmlformats.org/officeDocument/2006/relationships/image" Target="../media/image638.png"/><Relationship Id="rId116" Type="http://schemas.openxmlformats.org/officeDocument/2006/relationships/customXml" Target="../ink/ink569.xml"/><Relationship Id="rId158" Type="http://schemas.openxmlformats.org/officeDocument/2006/relationships/customXml" Target="../ink/ink590.xml"/><Relationship Id="rId323" Type="http://schemas.openxmlformats.org/officeDocument/2006/relationships/customXml" Target="../ink/ink673.xml"/><Relationship Id="rId530" Type="http://schemas.openxmlformats.org/officeDocument/2006/relationships/customXml" Target="../ink/ink777.xml"/><Relationship Id="rId726" Type="http://schemas.openxmlformats.org/officeDocument/2006/relationships/customXml" Target="../ink/ink876.xml"/><Relationship Id="rId768" Type="http://schemas.openxmlformats.org/officeDocument/2006/relationships/customXml" Target="../ink/ink897.xml"/><Relationship Id="rId20" Type="http://schemas.openxmlformats.org/officeDocument/2006/relationships/customXml" Target="../ink/ink521.xml"/><Relationship Id="rId62" Type="http://schemas.openxmlformats.org/officeDocument/2006/relationships/customXml" Target="../ink/ink542.xml"/><Relationship Id="rId365" Type="http://schemas.openxmlformats.org/officeDocument/2006/relationships/customXml" Target="../ink/ink694.xml"/><Relationship Id="rId572" Type="http://schemas.openxmlformats.org/officeDocument/2006/relationships/customXml" Target="../ink/ink798.xml"/><Relationship Id="rId628" Type="http://schemas.openxmlformats.org/officeDocument/2006/relationships/image" Target="../media/image617.png"/><Relationship Id="rId225" Type="http://schemas.openxmlformats.org/officeDocument/2006/relationships/image" Target="../media/image342.png"/><Relationship Id="rId267" Type="http://schemas.openxmlformats.org/officeDocument/2006/relationships/image" Target="../media/image363.png"/><Relationship Id="rId432" Type="http://schemas.openxmlformats.org/officeDocument/2006/relationships/customXml" Target="../ink/ink728.xml"/><Relationship Id="rId474" Type="http://schemas.openxmlformats.org/officeDocument/2006/relationships/customXml" Target="../ink/ink749.xml"/><Relationship Id="rId127" Type="http://schemas.openxmlformats.org/officeDocument/2006/relationships/image" Target="../media/image267.png"/><Relationship Id="rId681" Type="http://schemas.openxmlformats.org/officeDocument/2006/relationships/image" Target="../media/image643.png"/><Relationship Id="rId737" Type="http://schemas.openxmlformats.org/officeDocument/2006/relationships/image" Target="../media/image671.png"/><Relationship Id="rId779" Type="http://schemas.openxmlformats.org/officeDocument/2006/relationships/image" Target="../media/image692.png"/><Relationship Id="rId31" Type="http://schemas.openxmlformats.org/officeDocument/2006/relationships/image" Target="../media/image218.png"/><Relationship Id="rId73" Type="http://schemas.openxmlformats.org/officeDocument/2006/relationships/image" Target="../media/image239.png"/><Relationship Id="rId169" Type="http://schemas.openxmlformats.org/officeDocument/2006/relationships/image" Target="../media/image306.png"/><Relationship Id="rId334" Type="http://schemas.openxmlformats.org/officeDocument/2006/relationships/image" Target="../media/image395.png"/><Relationship Id="rId376" Type="http://schemas.openxmlformats.org/officeDocument/2006/relationships/image" Target="../media/image416.png"/><Relationship Id="rId541" Type="http://schemas.openxmlformats.org/officeDocument/2006/relationships/image" Target="../media/image574.png"/><Relationship Id="rId583" Type="http://schemas.openxmlformats.org/officeDocument/2006/relationships/image" Target="../media/image595.png"/><Relationship Id="rId639" Type="http://schemas.openxmlformats.org/officeDocument/2006/relationships/customXml" Target="../ink/ink832.xml"/><Relationship Id="rId790" Type="http://schemas.openxmlformats.org/officeDocument/2006/relationships/customXml" Target="../ink/ink908.xml"/><Relationship Id="rId804" Type="http://schemas.openxmlformats.org/officeDocument/2006/relationships/customXml" Target="../ink/ink915.xml"/><Relationship Id="rId4" Type="http://schemas.openxmlformats.org/officeDocument/2006/relationships/customXml" Target="../ink/ink512.xml"/><Relationship Id="rId180" Type="http://schemas.openxmlformats.org/officeDocument/2006/relationships/customXml" Target="../ink/ink601.xml"/><Relationship Id="rId236" Type="http://schemas.openxmlformats.org/officeDocument/2006/relationships/customXml" Target="../ink/ink629.xml"/><Relationship Id="rId278" Type="http://schemas.openxmlformats.org/officeDocument/2006/relationships/customXml" Target="../ink/ink650.xml"/><Relationship Id="rId401" Type="http://schemas.openxmlformats.org/officeDocument/2006/relationships/customXml" Target="../ink/ink712.xml"/><Relationship Id="rId443" Type="http://schemas.openxmlformats.org/officeDocument/2006/relationships/image" Target="../media/image525.png"/><Relationship Id="rId650" Type="http://schemas.openxmlformats.org/officeDocument/2006/relationships/image" Target="../media/image628.png"/><Relationship Id="rId303" Type="http://schemas.openxmlformats.org/officeDocument/2006/relationships/image" Target="../media/image381.png"/><Relationship Id="rId485" Type="http://schemas.openxmlformats.org/officeDocument/2006/relationships/image" Target="../media/image546.png"/><Relationship Id="rId692" Type="http://schemas.openxmlformats.org/officeDocument/2006/relationships/customXml" Target="../ink/ink859.xml"/><Relationship Id="rId706" Type="http://schemas.openxmlformats.org/officeDocument/2006/relationships/customXml" Target="../ink/ink866.xml"/><Relationship Id="rId748" Type="http://schemas.openxmlformats.org/officeDocument/2006/relationships/customXml" Target="../ink/ink887.xml"/><Relationship Id="rId42" Type="http://schemas.openxmlformats.org/officeDocument/2006/relationships/customXml" Target="../ink/ink532.xml"/><Relationship Id="rId84" Type="http://schemas.openxmlformats.org/officeDocument/2006/relationships/customXml" Target="../ink/ink553.xml"/><Relationship Id="rId138" Type="http://schemas.openxmlformats.org/officeDocument/2006/relationships/customXml" Target="../ink/ink580.xml"/><Relationship Id="rId345" Type="http://schemas.openxmlformats.org/officeDocument/2006/relationships/customXml" Target="../ink/ink684.xml"/><Relationship Id="rId387" Type="http://schemas.openxmlformats.org/officeDocument/2006/relationships/customXml" Target="../ink/ink705.xml"/><Relationship Id="rId510" Type="http://schemas.openxmlformats.org/officeDocument/2006/relationships/customXml" Target="../ink/ink767.xml"/><Relationship Id="rId552" Type="http://schemas.openxmlformats.org/officeDocument/2006/relationships/customXml" Target="../ink/ink788.xml"/><Relationship Id="rId594" Type="http://schemas.openxmlformats.org/officeDocument/2006/relationships/image" Target="../media/image600.png"/><Relationship Id="rId608" Type="http://schemas.openxmlformats.org/officeDocument/2006/relationships/image" Target="../media/image607.png"/><Relationship Id="rId191" Type="http://schemas.openxmlformats.org/officeDocument/2006/relationships/image" Target="../media/image325.png"/><Relationship Id="rId205" Type="http://schemas.openxmlformats.org/officeDocument/2006/relationships/image" Target="../media/image332.png"/><Relationship Id="rId247" Type="http://schemas.openxmlformats.org/officeDocument/2006/relationships/image" Target="../media/image353.png"/><Relationship Id="rId412" Type="http://schemas.openxmlformats.org/officeDocument/2006/relationships/image" Target="../media/image435.png"/><Relationship Id="rId107" Type="http://schemas.openxmlformats.org/officeDocument/2006/relationships/image" Target="../media/image257.png"/><Relationship Id="rId289" Type="http://schemas.openxmlformats.org/officeDocument/2006/relationships/image" Target="../media/image374.png"/><Relationship Id="rId454" Type="http://schemas.openxmlformats.org/officeDocument/2006/relationships/customXml" Target="../ink/ink739.xml"/><Relationship Id="rId496" Type="http://schemas.openxmlformats.org/officeDocument/2006/relationships/customXml" Target="../ink/ink760.xml"/><Relationship Id="rId661" Type="http://schemas.openxmlformats.org/officeDocument/2006/relationships/customXml" Target="../ink/ink843.xml"/><Relationship Id="rId717" Type="http://schemas.openxmlformats.org/officeDocument/2006/relationships/image" Target="../media/image661.png"/><Relationship Id="rId759" Type="http://schemas.openxmlformats.org/officeDocument/2006/relationships/image" Target="../media/image682.png"/><Relationship Id="rId11" Type="http://schemas.openxmlformats.org/officeDocument/2006/relationships/image" Target="../media/image208.png"/><Relationship Id="rId53" Type="http://schemas.openxmlformats.org/officeDocument/2006/relationships/image" Target="../media/image229.png"/><Relationship Id="rId149" Type="http://schemas.openxmlformats.org/officeDocument/2006/relationships/image" Target="../media/image296.png"/><Relationship Id="rId314" Type="http://schemas.openxmlformats.org/officeDocument/2006/relationships/image" Target="../media/image270.png"/><Relationship Id="rId356" Type="http://schemas.openxmlformats.org/officeDocument/2006/relationships/image" Target="../media/image406.png"/><Relationship Id="rId398" Type="http://schemas.openxmlformats.org/officeDocument/2006/relationships/image" Target="../media/image428.png"/><Relationship Id="rId521" Type="http://schemas.openxmlformats.org/officeDocument/2006/relationships/image" Target="../media/image564.png"/><Relationship Id="rId563" Type="http://schemas.openxmlformats.org/officeDocument/2006/relationships/image" Target="../media/image585.png"/><Relationship Id="rId619" Type="http://schemas.openxmlformats.org/officeDocument/2006/relationships/customXml" Target="../ink/ink822.xml"/><Relationship Id="rId770" Type="http://schemas.openxmlformats.org/officeDocument/2006/relationships/customXml" Target="../ink/ink898.xml"/><Relationship Id="rId95" Type="http://schemas.openxmlformats.org/officeDocument/2006/relationships/image" Target="../media/image250.png"/><Relationship Id="rId160" Type="http://schemas.openxmlformats.org/officeDocument/2006/relationships/customXml" Target="../ink/ink591.xml"/><Relationship Id="rId216" Type="http://schemas.openxmlformats.org/officeDocument/2006/relationships/customXml" Target="../ink/ink619.xml"/><Relationship Id="rId423" Type="http://schemas.openxmlformats.org/officeDocument/2006/relationships/image" Target="../media/image515.png"/><Relationship Id="rId258" Type="http://schemas.openxmlformats.org/officeDocument/2006/relationships/customXml" Target="../ink/ink640.xml"/><Relationship Id="rId465" Type="http://schemas.openxmlformats.org/officeDocument/2006/relationships/image" Target="../media/image536.png"/><Relationship Id="rId630" Type="http://schemas.openxmlformats.org/officeDocument/2006/relationships/image" Target="../media/image618.png"/><Relationship Id="rId672" Type="http://schemas.openxmlformats.org/officeDocument/2006/relationships/image" Target="../media/image639.png"/><Relationship Id="rId728" Type="http://schemas.openxmlformats.org/officeDocument/2006/relationships/customXml" Target="../ink/ink877.xml"/><Relationship Id="rId22" Type="http://schemas.openxmlformats.org/officeDocument/2006/relationships/customXml" Target="../ink/ink522.xml"/><Relationship Id="rId64" Type="http://schemas.openxmlformats.org/officeDocument/2006/relationships/customXml" Target="../ink/ink543.xml"/><Relationship Id="rId118" Type="http://schemas.openxmlformats.org/officeDocument/2006/relationships/customXml" Target="../ink/ink570.xml"/><Relationship Id="rId325" Type="http://schemas.openxmlformats.org/officeDocument/2006/relationships/customXml" Target="../ink/ink674.xml"/><Relationship Id="rId367" Type="http://schemas.openxmlformats.org/officeDocument/2006/relationships/customXml" Target="../ink/ink695.xml"/><Relationship Id="rId532" Type="http://schemas.openxmlformats.org/officeDocument/2006/relationships/customXml" Target="../ink/ink778.xml"/><Relationship Id="rId574" Type="http://schemas.openxmlformats.org/officeDocument/2006/relationships/customXml" Target="../ink/ink799.xml"/><Relationship Id="rId171" Type="http://schemas.openxmlformats.org/officeDocument/2006/relationships/image" Target="../media/image307.png"/><Relationship Id="rId227" Type="http://schemas.openxmlformats.org/officeDocument/2006/relationships/image" Target="../media/image343.png"/><Relationship Id="rId781" Type="http://schemas.openxmlformats.org/officeDocument/2006/relationships/image" Target="../media/image693.png"/><Relationship Id="rId269" Type="http://schemas.openxmlformats.org/officeDocument/2006/relationships/image" Target="../media/image364.png"/><Relationship Id="rId434" Type="http://schemas.openxmlformats.org/officeDocument/2006/relationships/customXml" Target="../ink/ink729.xml"/><Relationship Id="rId476" Type="http://schemas.openxmlformats.org/officeDocument/2006/relationships/customXml" Target="../ink/ink750.xml"/><Relationship Id="rId641" Type="http://schemas.openxmlformats.org/officeDocument/2006/relationships/customXml" Target="../ink/ink833.xml"/><Relationship Id="rId683" Type="http://schemas.openxmlformats.org/officeDocument/2006/relationships/image" Target="../media/image644.png"/><Relationship Id="rId739" Type="http://schemas.openxmlformats.org/officeDocument/2006/relationships/image" Target="../media/image672.png"/><Relationship Id="rId33" Type="http://schemas.openxmlformats.org/officeDocument/2006/relationships/image" Target="../media/image219.png"/><Relationship Id="rId129" Type="http://schemas.openxmlformats.org/officeDocument/2006/relationships/image" Target="../media/image268.png"/><Relationship Id="rId280" Type="http://schemas.openxmlformats.org/officeDocument/2006/relationships/customXml" Target="../ink/ink651.xml"/><Relationship Id="rId336" Type="http://schemas.openxmlformats.org/officeDocument/2006/relationships/image" Target="../media/image396.png"/><Relationship Id="rId501" Type="http://schemas.openxmlformats.org/officeDocument/2006/relationships/image" Target="../media/image554.png"/><Relationship Id="rId543" Type="http://schemas.openxmlformats.org/officeDocument/2006/relationships/image" Target="../media/image575.png"/><Relationship Id="rId75" Type="http://schemas.openxmlformats.org/officeDocument/2006/relationships/image" Target="../media/image240.png"/><Relationship Id="rId140" Type="http://schemas.openxmlformats.org/officeDocument/2006/relationships/customXml" Target="../ink/ink581.xml"/><Relationship Id="rId182" Type="http://schemas.openxmlformats.org/officeDocument/2006/relationships/customXml" Target="../ink/ink602.xml"/><Relationship Id="rId378" Type="http://schemas.openxmlformats.org/officeDocument/2006/relationships/image" Target="../media/image417.png"/><Relationship Id="rId403" Type="http://schemas.openxmlformats.org/officeDocument/2006/relationships/customXml" Target="../ink/ink713.xml"/><Relationship Id="rId585" Type="http://schemas.openxmlformats.org/officeDocument/2006/relationships/image" Target="../media/image596.png"/><Relationship Id="rId750" Type="http://schemas.openxmlformats.org/officeDocument/2006/relationships/customXml" Target="../ink/ink888.xml"/><Relationship Id="rId792" Type="http://schemas.openxmlformats.org/officeDocument/2006/relationships/customXml" Target="../ink/ink909.xml"/><Relationship Id="rId806" Type="http://schemas.openxmlformats.org/officeDocument/2006/relationships/customXml" Target="../ink/ink916.xml"/><Relationship Id="rId6" Type="http://schemas.openxmlformats.org/officeDocument/2006/relationships/image" Target="../media/image206.png"/><Relationship Id="rId238" Type="http://schemas.openxmlformats.org/officeDocument/2006/relationships/customXml" Target="../ink/ink630.xml"/><Relationship Id="rId445" Type="http://schemas.openxmlformats.org/officeDocument/2006/relationships/image" Target="../media/image526.png"/><Relationship Id="rId487" Type="http://schemas.openxmlformats.org/officeDocument/2006/relationships/image" Target="../media/image547.png"/><Relationship Id="rId610" Type="http://schemas.openxmlformats.org/officeDocument/2006/relationships/image" Target="../media/image608.png"/><Relationship Id="rId652" Type="http://schemas.openxmlformats.org/officeDocument/2006/relationships/image" Target="../media/image629.png"/><Relationship Id="rId694" Type="http://schemas.openxmlformats.org/officeDocument/2006/relationships/customXml" Target="../ink/ink860.xml"/><Relationship Id="rId708" Type="http://schemas.openxmlformats.org/officeDocument/2006/relationships/customXml" Target="../ink/ink867.xml"/><Relationship Id="rId291" Type="http://schemas.openxmlformats.org/officeDocument/2006/relationships/image" Target="../media/image375.png"/><Relationship Id="rId305" Type="http://schemas.openxmlformats.org/officeDocument/2006/relationships/image" Target="../media/image382.png"/><Relationship Id="rId347" Type="http://schemas.openxmlformats.org/officeDocument/2006/relationships/customXml" Target="../ink/ink685.xml"/><Relationship Id="rId512" Type="http://schemas.openxmlformats.org/officeDocument/2006/relationships/customXml" Target="../ink/ink768.xml"/><Relationship Id="rId44" Type="http://schemas.openxmlformats.org/officeDocument/2006/relationships/customXml" Target="../ink/ink533.xml"/><Relationship Id="rId86" Type="http://schemas.openxmlformats.org/officeDocument/2006/relationships/customXml" Target="../ink/ink554.xml"/><Relationship Id="rId151" Type="http://schemas.openxmlformats.org/officeDocument/2006/relationships/image" Target="../media/image297.png"/><Relationship Id="rId389" Type="http://schemas.openxmlformats.org/officeDocument/2006/relationships/customXml" Target="../ink/ink706.xml"/><Relationship Id="rId554" Type="http://schemas.openxmlformats.org/officeDocument/2006/relationships/customXml" Target="../ink/ink789.xml"/><Relationship Id="rId596" Type="http://schemas.openxmlformats.org/officeDocument/2006/relationships/image" Target="../media/image601.png"/><Relationship Id="rId761" Type="http://schemas.openxmlformats.org/officeDocument/2006/relationships/image" Target="../media/image683.png"/><Relationship Id="rId193" Type="http://schemas.openxmlformats.org/officeDocument/2006/relationships/image" Target="../media/image326.png"/><Relationship Id="rId207" Type="http://schemas.openxmlformats.org/officeDocument/2006/relationships/image" Target="../media/image333.png"/><Relationship Id="rId249" Type="http://schemas.openxmlformats.org/officeDocument/2006/relationships/image" Target="../media/image354.png"/><Relationship Id="rId414" Type="http://schemas.openxmlformats.org/officeDocument/2006/relationships/image" Target="../media/image436.png"/><Relationship Id="rId456" Type="http://schemas.openxmlformats.org/officeDocument/2006/relationships/customXml" Target="../ink/ink740.xml"/><Relationship Id="rId498" Type="http://schemas.openxmlformats.org/officeDocument/2006/relationships/customXml" Target="../ink/ink761.xml"/><Relationship Id="rId621" Type="http://schemas.openxmlformats.org/officeDocument/2006/relationships/customXml" Target="../ink/ink823.xml"/><Relationship Id="rId663" Type="http://schemas.openxmlformats.org/officeDocument/2006/relationships/customXml" Target="../ink/ink844.xml"/><Relationship Id="rId13" Type="http://schemas.openxmlformats.org/officeDocument/2006/relationships/image" Target="../media/image209.png"/><Relationship Id="rId109" Type="http://schemas.openxmlformats.org/officeDocument/2006/relationships/image" Target="../media/image258.png"/><Relationship Id="rId260" Type="http://schemas.openxmlformats.org/officeDocument/2006/relationships/customXml" Target="../ink/ink641.xml"/><Relationship Id="rId316" Type="http://schemas.openxmlformats.org/officeDocument/2006/relationships/image" Target="../media/image386.png"/><Relationship Id="rId523" Type="http://schemas.openxmlformats.org/officeDocument/2006/relationships/image" Target="../media/image565.png"/><Relationship Id="rId719" Type="http://schemas.openxmlformats.org/officeDocument/2006/relationships/image" Target="../media/image662.png"/><Relationship Id="rId55" Type="http://schemas.openxmlformats.org/officeDocument/2006/relationships/image" Target="../media/image230.png"/><Relationship Id="rId97" Type="http://schemas.openxmlformats.org/officeDocument/2006/relationships/image" Target="../media/image251.png"/><Relationship Id="rId120" Type="http://schemas.openxmlformats.org/officeDocument/2006/relationships/customXml" Target="../ink/ink571.xml"/><Relationship Id="rId358" Type="http://schemas.openxmlformats.org/officeDocument/2006/relationships/image" Target="../media/image407.png"/><Relationship Id="rId565" Type="http://schemas.openxmlformats.org/officeDocument/2006/relationships/image" Target="../media/image586.png"/><Relationship Id="rId730" Type="http://schemas.openxmlformats.org/officeDocument/2006/relationships/customXml" Target="../ink/ink878.xml"/><Relationship Id="rId772" Type="http://schemas.openxmlformats.org/officeDocument/2006/relationships/customXml" Target="../ink/ink899.xml"/><Relationship Id="rId162" Type="http://schemas.openxmlformats.org/officeDocument/2006/relationships/customXml" Target="../ink/ink592.xml"/><Relationship Id="rId218" Type="http://schemas.openxmlformats.org/officeDocument/2006/relationships/customXml" Target="../ink/ink620.xml"/><Relationship Id="rId425" Type="http://schemas.openxmlformats.org/officeDocument/2006/relationships/image" Target="../media/image516.png"/><Relationship Id="rId467" Type="http://schemas.openxmlformats.org/officeDocument/2006/relationships/image" Target="../media/image537.png"/><Relationship Id="rId632" Type="http://schemas.openxmlformats.org/officeDocument/2006/relationships/image" Target="../media/image619.png"/><Relationship Id="rId271" Type="http://schemas.openxmlformats.org/officeDocument/2006/relationships/image" Target="../media/image365.png"/><Relationship Id="rId674" Type="http://schemas.openxmlformats.org/officeDocument/2006/relationships/image" Target="../media/image640.png"/><Relationship Id="rId24" Type="http://schemas.openxmlformats.org/officeDocument/2006/relationships/customXml" Target="../ink/ink523.xml"/><Relationship Id="rId66" Type="http://schemas.openxmlformats.org/officeDocument/2006/relationships/customXml" Target="../ink/ink544.xml"/><Relationship Id="rId131" Type="http://schemas.openxmlformats.org/officeDocument/2006/relationships/image" Target="../media/image269.png"/><Relationship Id="rId327" Type="http://schemas.openxmlformats.org/officeDocument/2006/relationships/customXml" Target="../ink/ink675.xml"/><Relationship Id="rId369" Type="http://schemas.openxmlformats.org/officeDocument/2006/relationships/customXml" Target="../ink/ink696.xml"/><Relationship Id="rId534" Type="http://schemas.openxmlformats.org/officeDocument/2006/relationships/customXml" Target="../ink/ink779.xml"/><Relationship Id="rId576" Type="http://schemas.openxmlformats.org/officeDocument/2006/relationships/customXml" Target="../ink/ink800.xml"/><Relationship Id="rId741" Type="http://schemas.openxmlformats.org/officeDocument/2006/relationships/image" Target="../media/image673.png"/><Relationship Id="rId783" Type="http://schemas.openxmlformats.org/officeDocument/2006/relationships/image" Target="../media/image694.png"/><Relationship Id="rId173" Type="http://schemas.openxmlformats.org/officeDocument/2006/relationships/image" Target="../media/image308.png"/><Relationship Id="rId229" Type="http://schemas.openxmlformats.org/officeDocument/2006/relationships/image" Target="../media/image344.png"/><Relationship Id="rId380" Type="http://schemas.openxmlformats.org/officeDocument/2006/relationships/image" Target="../media/image418.png"/><Relationship Id="rId436" Type="http://schemas.openxmlformats.org/officeDocument/2006/relationships/customXml" Target="../ink/ink730.xml"/><Relationship Id="rId601" Type="http://schemas.openxmlformats.org/officeDocument/2006/relationships/customXml" Target="../ink/ink813.xml"/><Relationship Id="rId643" Type="http://schemas.openxmlformats.org/officeDocument/2006/relationships/customXml" Target="../ink/ink834.xml"/><Relationship Id="rId240" Type="http://schemas.openxmlformats.org/officeDocument/2006/relationships/customXml" Target="../ink/ink631.xml"/><Relationship Id="rId478" Type="http://schemas.openxmlformats.org/officeDocument/2006/relationships/customXml" Target="../ink/ink751.xml"/><Relationship Id="rId685" Type="http://schemas.openxmlformats.org/officeDocument/2006/relationships/image" Target="../media/image645.png"/><Relationship Id="rId35" Type="http://schemas.openxmlformats.org/officeDocument/2006/relationships/image" Target="../media/image220.png"/><Relationship Id="rId77" Type="http://schemas.openxmlformats.org/officeDocument/2006/relationships/image" Target="../media/image241.png"/><Relationship Id="rId100" Type="http://schemas.openxmlformats.org/officeDocument/2006/relationships/customXml" Target="../ink/ink561.xml"/><Relationship Id="rId282" Type="http://schemas.openxmlformats.org/officeDocument/2006/relationships/customXml" Target="../ink/ink652.xml"/><Relationship Id="rId338" Type="http://schemas.openxmlformats.org/officeDocument/2006/relationships/image" Target="../media/image397.png"/><Relationship Id="rId503" Type="http://schemas.openxmlformats.org/officeDocument/2006/relationships/image" Target="../media/image555.png"/><Relationship Id="rId545" Type="http://schemas.openxmlformats.org/officeDocument/2006/relationships/image" Target="../media/image576.png"/><Relationship Id="rId587" Type="http://schemas.openxmlformats.org/officeDocument/2006/relationships/image" Target="../media/image597.png"/><Relationship Id="rId710" Type="http://schemas.openxmlformats.org/officeDocument/2006/relationships/customXml" Target="../ink/ink868.xml"/><Relationship Id="rId752" Type="http://schemas.openxmlformats.org/officeDocument/2006/relationships/customXml" Target="../ink/ink889.xml"/><Relationship Id="rId8" Type="http://schemas.openxmlformats.org/officeDocument/2006/relationships/image" Target="../media/image207.png"/><Relationship Id="rId142" Type="http://schemas.openxmlformats.org/officeDocument/2006/relationships/customXml" Target="../ink/ink582.xml"/><Relationship Id="rId184" Type="http://schemas.openxmlformats.org/officeDocument/2006/relationships/customXml" Target="../ink/ink603.xml"/><Relationship Id="rId391" Type="http://schemas.openxmlformats.org/officeDocument/2006/relationships/customXml" Target="../ink/ink707.xml"/><Relationship Id="rId405" Type="http://schemas.openxmlformats.org/officeDocument/2006/relationships/customXml" Target="../ink/ink714.xml"/><Relationship Id="rId447" Type="http://schemas.openxmlformats.org/officeDocument/2006/relationships/image" Target="../media/image527.png"/><Relationship Id="rId612" Type="http://schemas.openxmlformats.org/officeDocument/2006/relationships/image" Target="../media/image609.png"/><Relationship Id="rId794" Type="http://schemas.openxmlformats.org/officeDocument/2006/relationships/customXml" Target="../ink/ink910.xml"/><Relationship Id="rId251" Type="http://schemas.openxmlformats.org/officeDocument/2006/relationships/image" Target="../media/image355.png"/><Relationship Id="rId489" Type="http://schemas.openxmlformats.org/officeDocument/2006/relationships/image" Target="../media/image548.png"/><Relationship Id="rId654" Type="http://schemas.openxmlformats.org/officeDocument/2006/relationships/image" Target="../media/image630.png"/><Relationship Id="rId696" Type="http://schemas.openxmlformats.org/officeDocument/2006/relationships/customXml" Target="../ink/ink861.xml"/><Relationship Id="rId46" Type="http://schemas.openxmlformats.org/officeDocument/2006/relationships/customXml" Target="../ink/ink534.xml"/><Relationship Id="rId293" Type="http://schemas.openxmlformats.org/officeDocument/2006/relationships/image" Target="../media/image376.png"/><Relationship Id="rId307" Type="http://schemas.openxmlformats.org/officeDocument/2006/relationships/customXml" Target="../ink/ink665.xml"/><Relationship Id="rId349" Type="http://schemas.openxmlformats.org/officeDocument/2006/relationships/customXml" Target="../ink/ink686.xml"/><Relationship Id="rId514" Type="http://schemas.openxmlformats.org/officeDocument/2006/relationships/customXml" Target="../ink/ink769.xml"/><Relationship Id="rId556" Type="http://schemas.openxmlformats.org/officeDocument/2006/relationships/customXml" Target="../ink/ink790.xml"/><Relationship Id="rId721" Type="http://schemas.openxmlformats.org/officeDocument/2006/relationships/image" Target="../media/image663.png"/><Relationship Id="rId763" Type="http://schemas.openxmlformats.org/officeDocument/2006/relationships/image" Target="../media/image684.png"/><Relationship Id="rId88" Type="http://schemas.openxmlformats.org/officeDocument/2006/relationships/customXml" Target="../ink/ink555.xml"/><Relationship Id="rId111" Type="http://schemas.openxmlformats.org/officeDocument/2006/relationships/image" Target="../media/image259.png"/><Relationship Id="rId153" Type="http://schemas.openxmlformats.org/officeDocument/2006/relationships/image" Target="../media/image298.png"/><Relationship Id="rId195" Type="http://schemas.openxmlformats.org/officeDocument/2006/relationships/image" Target="../media/image327.png"/><Relationship Id="rId209" Type="http://schemas.openxmlformats.org/officeDocument/2006/relationships/image" Target="../media/image334.png"/><Relationship Id="rId360" Type="http://schemas.openxmlformats.org/officeDocument/2006/relationships/image" Target="../media/image408.png"/><Relationship Id="rId416" Type="http://schemas.openxmlformats.org/officeDocument/2006/relationships/customXml" Target="../ink/ink720.xml"/><Relationship Id="rId598" Type="http://schemas.openxmlformats.org/officeDocument/2006/relationships/image" Target="../media/image602.png"/><Relationship Id="rId220" Type="http://schemas.openxmlformats.org/officeDocument/2006/relationships/customXml" Target="../ink/ink621.xml"/><Relationship Id="rId458" Type="http://schemas.openxmlformats.org/officeDocument/2006/relationships/customXml" Target="../ink/ink741.xml"/><Relationship Id="rId623" Type="http://schemas.openxmlformats.org/officeDocument/2006/relationships/customXml" Target="../ink/ink824.xml"/><Relationship Id="rId665" Type="http://schemas.openxmlformats.org/officeDocument/2006/relationships/customXml" Target="../ink/ink845.xml"/><Relationship Id="rId15" Type="http://schemas.openxmlformats.org/officeDocument/2006/relationships/image" Target="../media/image210.png"/><Relationship Id="rId57" Type="http://schemas.openxmlformats.org/officeDocument/2006/relationships/image" Target="../media/image231.png"/><Relationship Id="rId262" Type="http://schemas.openxmlformats.org/officeDocument/2006/relationships/customXml" Target="../ink/ink642.xml"/><Relationship Id="rId318" Type="http://schemas.openxmlformats.org/officeDocument/2006/relationships/image" Target="../media/image387.png"/><Relationship Id="rId525" Type="http://schemas.openxmlformats.org/officeDocument/2006/relationships/image" Target="../media/image566.png"/><Relationship Id="rId567" Type="http://schemas.openxmlformats.org/officeDocument/2006/relationships/image" Target="../media/image587.png"/><Relationship Id="rId732" Type="http://schemas.openxmlformats.org/officeDocument/2006/relationships/customXml" Target="../ink/ink879.xml"/><Relationship Id="rId99" Type="http://schemas.openxmlformats.org/officeDocument/2006/relationships/image" Target="../media/image253.png"/><Relationship Id="rId122" Type="http://schemas.openxmlformats.org/officeDocument/2006/relationships/customXml" Target="../ink/ink572.xml"/><Relationship Id="rId164" Type="http://schemas.openxmlformats.org/officeDocument/2006/relationships/customXml" Target="../ink/ink593.xml"/><Relationship Id="rId371" Type="http://schemas.openxmlformats.org/officeDocument/2006/relationships/customXml" Target="../ink/ink697.xml"/><Relationship Id="rId774" Type="http://schemas.openxmlformats.org/officeDocument/2006/relationships/customXml" Target="../ink/ink900.xml"/><Relationship Id="rId427" Type="http://schemas.openxmlformats.org/officeDocument/2006/relationships/image" Target="../media/image517.png"/><Relationship Id="rId469" Type="http://schemas.openxmlformats.org/officeDocument/2006/relationships/image" Target="../media/image538.png"/><Relationship Id="rId634" Type="http://schemas.openxmlformats.org/officeDocument/2006/relationships/image" Target="../media/image620.png"/><Relationship Id="rId676" Type="http://schemas.openxmlformats.org/officeDocument/2006/relationships/customXml" Target="../ink/ink851.xml"/><Relationship Id="rId26" Type="http://schemas.openxmlformats.org/officeDocument/2006/relationships/customXml" Target="../ink/ink524.xml"/><Relationship Id="rId231" Type="http://schemas.openxmlformats.org/officeDocument/2006/relationships/image" Target="../media/image345.png"/><Relationship Id="rId273" Type="http://schemas.openxmlformats.org/officeDocument/2006/relationships/image" Target="../media/image366.png"/><Relationship Id="rId329" Type="http://schemas.openxmlformats.org/officeDocument/2006/relationships/customXml" Target="../ink/ink676.xml"/><Relationship Id="rId480" Type="http://schemas.openxmlformats.org/officeDocument/2006/relationships/customXml" Target="../ink/ink752.xml"/><Relationship Id="rId536" Type="http://schemas.openxmlformats.org/officeDocument/2006/relationships/customXml" Target="../ink/ink780.xml"/><Relationship Id="rId701" Type="http://schemas.openxmlformats.org/officeDocument/2006/relationships/image" Target="../media/image653.png"/><Relationship Id="rId68" Type="http://schemas.openxmlformats.org/officeDocument/2006/relationships/customXml" Target="../ink/ink545.xml"/><Relationship Id="rId133" Type="http://schemas.openxmlformats.org/officeDocument/2006/relationships/image" Target="../media/image312.png"/><Relationship Id="rId175" Type="http://schemas.openxmlformats.org/officeDocument/2006/relationships/image" Target="../media/image309.png"/><Relationship Id="rId340" Type="http://schemas.openxmlformats.org/officeDocument/2006/relationships/image" Target="../media/image398.png"/><Relationship Id="rId578" Type="http://schemas.openxmlformats.org/officeDocument/2006/relationships/customXml" Target="../ink/ink801.xml"/><Relationship Id="rId743" Type="http://schemas.openxmlformats.org/officeDocument/2006/relationships/image" Target="../media/image674.png"/><Relationship Id="rId785" Type="http://schemas.openxmlformats.org/officeDocument/2006/relationships/image" Target="../media/image695.png"/><Relationship Id="rId200" Type="http://schemas.openxmlformats.org/officeDocument/2006/relationships/customXml" Target="../ink/ink611.xml"/><Relationship Id="rId382" Type="http://schemas.openxmlformats.org/officeDocument/2006/relationships/image" Target="../media/image310.png"/><Relationship Id="rId438" Type="http://schemas.openxmlformats.org/officeDocument/2006/relationships/customXml" Target="../ink/ink731.xml"/><Relationship Id="rId603" Type="http://schemas.openxmlformats.org/officeDocument/2006/relationships/customXml" Target="../ink/ink814.xml"/><Relationship Id="rId645" Type="http://schemas.openxmlformats.org/officeDocument/2006/relationships/customXml" Target="../ink/ink835.xml"/><Relationship Id="rId687" Type="http://schemas.openxmlformats.org/officeDocument/2006/relationships/image" Target="../media/image646.png"/><Relationship Id="rId242" Type="http://schemas.openxmlformats.org/officeDocument/2006/relationships/customXml" Target="../ink/ink632.xml"/><Relationship Id="rId284" Type="http://schemas.openxmlformats.org/officeDocument/2006/relationships/customXml" Target="../ink/ink653.xml"/><Relationship Id="rId491" Type="http://schemas.openxmlformats.org/officeDocument/2006/relationships/image" Target="../media/image549.png"/><Relationship Id="rId505" Type="http://schemas.openxmlformats.org/officeDocument/2006/relationships/image" Target="../media/image556.png"/><Relationship Id="rId712" Type="http://schemas.openxmlformats.org/officeDocument/2006/relationships/customXml" Target="../ink/ink869.xml"/><Relationship Id="rId37" Type="http://schemas.openxmlformats.org/officeDocument/2006/relationships/image" Target="../media/image221.png"/><Relationship Id="rId79" Type="http://schemas.openxmlformats.org/officeDocument/2006/relationships/image" Target="../media/image242.png"/><Relationship Id="rId102" Type="http://schemas.openxmlformats.org/officeDocument/2006/relationships/customXml" Target="../ink/ink562.xml"/><Relationship Id="rId144" Type="http://schemas.openxmlformats.org/officeDocument/2006/relationships/customXml" Target="../ink/ink583.xml"/><Relationship Id="rId547" Type="http://schemas.openxmlformats.org/officeDocument/2006/relationships/image" Target="../media/image577.png"/><Relationship Id="rId589" Type="http://schemas.openxmlformats.org/officeDocument/2006/relationships/image" Target="../media/image598.png"/><Relationship Id="rId754" Type="http://schemas.openxmlformats.org/officeDocument/2006/relationships/customXml" Target="../ink/ink890.xml"/><Relationship Id="rId796" Type="http://schemas.openxmlformats.org/officeDocument/2006/relationships/customXml" Target="../ink/ink911.xml"/><Relationship Id="rId90" Type="http://schemas.openxmlformats.org/officeDocument/2006/relationships/customXml" Target="../ink/ink556.xml"/><Relationship Id="rId186" Type="http://schemas.openxmlformats.org/officeDocument/2006/relationships/customXml" Target="../ink/ink604.xml"/><Relationship Id="rId351" Type="http://schemas.openxmlformats.org/officeDocument/2006/relationships/customXml" Target="../ink/ink687.xml"/><Relationship Id="rId393" Type="http://schemas.openxmlformats.org/officeDocument/2006/relationships/customXml" Target="../ink/ink708.xml"/><Relationship Id="rId407" Type="http://schemas.openxmlformats.org/officeDocument/2006/relationships/customXml" Target="../ink/ink715.xml"/><Relationship Id="rId449" Type="http://schemas.openxmlformats.org/officeDocument/2006/relationships/image" Target="../media/image528.png"/><Relationship Id="rId614" Type="http://schemas.openxmlformats.org/officeDocument/2006/relationships/image" Target="../media/image610.png"/><Relationship Id="rId656" Type="http://schemas.openxmlformats.org/officeDocument/2006/relationships/image" Target="../media/image631.png"/><Relationship Id="rId211" Type="http://schemas.openxmlformats.org/officeDocument/2006/relationships/image" Target="../media/image335.png"/><Relationship Id="rId253" Type="http://schemas.openxmlformats.org/officeDocument/2006/relationships/image" Target="../media/image356.png"/><Relationship Id="rId295" Type="http://schemas.openxmlformats.org/officeDocument/2006/relationships/image" Target="../media/image377.png"/><Relationship Id="rId309" Type="http://schemas.openxmlformats.org/officeDocument/2006/relationships/customXml" Target="../ink/ink666.xml"/><Relationship Id="rId460" Type="http://schemas.openxmlformats.org/officeDocument/2006/relationships/customXml" Target="../ink/ink742.xml"/><Relationship Id="rId516" Type="http://schemas.openxmlformats.org/officeDocument/2006/relationships/customXml" Target="../ink/ink770.xml"/><Relationship Id="rId698" Type="http://schemas.openxmlformats.org/officeDocument/2006/relationships/customXml" Target="../ink/ink862.xml"/><Relationship Id="rId48" Type="http://schemas.openxmlformats.org/officeDocument/2006/relationships/customXml" Target="../ink/ink535.xml"/><Relationship Id="rId113" Type="http://schemas.openxmlformats.org/officeDocument/2006/relationships/image" Target="../media/image260.png"/><Relationship Id="rId320" Type="http://schemas.openxmlformats.org/officeDocument/2006/relationships/image" Target="../media/image388.png"/><Relationship Id="rId558" Type="http://schemas.openxmlformats.org/officeDocument/2006/relationships/customXml" Target="../ink/ink791.xml"/><Relationship Id="rId723" Type="http://schemas.openxmlformats.org/officeDocument/2006/relationships/image" Target="../media/image664.png"/><Relationship Id="rId765" Type="http://schemas.openxmlformats.org/officeDocument/2006/relationships/image" Target="../media/image685.png"/><Relationship Id="rId155" Type="http://schemas.openxmlformats.org/officeDocument/2006/relationships/image" Target="../media/image299.png"/><Relationship Id="rId197" Type="http://schemas.openxmlformats.org/officeDocument/2006/relationships/image" Target="../media/image328.png"/><Relationship Id="rId362" Type="http://schemas.openxmlformats.org/officeDocument/2006/relationships/image" Target="../media/image409.png"/><Relationship Id="rId418" Type="http://schemas.openxmlformats.org/officeDocument/2006/relationships/customXml" Target="../ink/ink721.xml"/><Relationship Id="rId625" Type="http://schemas.openxmlformats.org/officeDocument/2006/relationships/customXml" Target="../ink/ink825.xml"/><Relationship Id="rId222" Type="http://schemas.openxmlformats.org/officeDocument/2006/relationships/customXml" Target="../ink/ink622.xml"/><Relationship Id="rId264" Type="http://schemas.openxmlformats.org/officeDocument/2006/relationships/customXml" Target="../ink/ink643.xml"/><Relationship Id="rId471" Type="http://schemas.openxmlformats.org/officeDocument/2006/relationships/image" Target="../media/image539.png"/><Relationship Id="rId667" Type="http://schemas.openxmlformats.org/officeDocument/2006/relationships/customXml" Target="../ink/ink846.xml"/><Relationship Id="rId17" Type="http://schemas.openxmlformats.org/officeDocument/2006/relationships/image" Target="../media/image211.png"/><Relationship Id="rId59" Type="http://schemas.openxmlformats.org/officeDocument/2006/relationships/image" Target="../media/image232.png"/><Relationship Id="rId124" Type="http://schemas.openxmlformats.org/officeDocument/2006/relationships/customXml" Target="../ink/ink573.xml"/><Relationship Id="rId527" Type="http://schemas.openxmlformats.org/officeDocument/2006/relationships/image" Target="../media/image567.png"/><Relationship Id="rId569" Type="http://schemas.openxmlformats.org/officeDocument/2006/relationships/image" Target="../media/image588.png"/><Relationship Id="rId734" Type="http://schemas.openxmlformats.org/officeDocument/2006/relationships/customXml" Target="../ink/ink880.xml"/><Relationship Id="rId776" Type="http://schemas.openxmlformats.org/officeDocument/2006/relationships/customXml" Target="../ink/ink901.xml"/><Relationship Id="rId70" Type="http://schemas.openxmlformats.org/officeDocument/2006/relationships/customXml" Target="../ink/ink546.xml"/><Relationship Id="rId166" Type="http://schemas.openxmlformats.org/officeDocument/2006/relationships/customXml" Target="../ink/ink594.xml"/><Relationship Id="rId331" Type="http://schemas.openxmlformats.org/officeDocument/2006/relationships/customXml" Target="../ink/ink677.xml"/><Relationship Id="rId373" Type="http://schemas.openxmlformats.org/officeDocument/2006/relationships/customXml" Target="../ink/ink698.xml"/><Relationship Id="rId429" Type="http://schemas.openxmlformats.org/officeDocument/2006/relationships/image" Target="../media/image518.png"/><Relationship Id="rId580" Type="http://schemas.openxmlformats.org/officeDocument/2006/relationships/customXml" Target="../ink/ink802.xml"/><Relationship Id="rId636" Type="http://schemas.openxmlformats.org/officeDocument/2006/relationships/image" Target="../media/image621.png"/><Relationship Id="rId801" Type="http://schemas.openxmlformats.org/officeDocument/2006/relationships/image" Target="../media/image703.png"/><Relationship Id="rId1" Type="http://schemas.openxmlformats.org/officeDocument/2006/relationships/slideLayout" Target="../slideLayouts/slideLayout2.xml"/><Relationship Id="rId233" Type="http://schemas.openxmlformats.org/officeDocument/2006/relationships/image" Target="../media/image346.png"/><Relationship Id="rId440" Type="http://schemas.openxmlformats.org/officeDocument/2006/relationships/customXml" Target="../ink/ink732.xml"/><Relationship Id="rId678" Type="http://schemas.openxmlformats.org/officeDocument/2006/relationships/customXml" Target="../ink/ink852.xml"/><Relationship Id="rId28" Type="http://schemas.openxmlformats.org/officeDocument/2006/relationships/customXml" Target="../ink/ink525.xml"/><Relationship Id="rId275" Type="http://schemas.openxmlformats.org/officeDocument/2006/relationships/image" Target="../media/image367.png"/><Relationship Id="rId300" Type="http://schemas.openxmlformats.org/officeDocument/2006/relationships/customXml" Target="../ink/ink661.xml"/><Relationship Id="rId482" Type="http://schemas.openxmlformats.org/officeDocument/2006/relationships/customXml" Target="../ink/ink753.xml"/><Relationship Id="rId538" Type="http://schemas.openxmlformats.org/officeDocument/2006/relationships/customXml" Target="../ink/ink781.xml"/><Relationship Id="rId703" Type="http://schemas.openxmlformats.org/officeDocument/2006/relationships/image" Target="../media/image654.png"/><Relationship Id="rId745" Type="http://schemas.openxmlformats.org/officeDocument/2006/relationships/image" Target="../media/image675.png"/><Relationship Id="rId81" Type="http://schemas.openxmlformats.org/officeDocument/2006/relationships/image" Target="../media/image243.png"/><Relationship Id="rId135" Type="http://schemas.openxmlformats.org/officeDocument/2006/relationships/image" Target="../media/image313.png"/><Relationship Id="rId177" Type="http://schemas.openxmlformats.org/officeDocument/2006/relationships/image" Target="../media/image318.png"/><Relationship Id="rId342" Type="http://schemas.openxmlformats.org/officeDocument/2006/relationships/image" Target="../media/image399.png"/><Relationship Id="rId384" Type="http://schemas.openxmlformats.org/officeDocument/2006/relationships/image" Target="../media/image311.png"/><Relationship Id="rId591" Type="http://schemas.openxmlformats.org/officeDocument/2006/relationships/image" Target="../media/image599.png"/><Relationship Id="rId605" Type="http://schemas.openxmlformats.org/officeDocument/2006/relationships/customXml" Target="../ink/ink815.xml"/><Relationship Id="rId787" Type="http://schemas.openxmlformats.org/officeDocument/2006/relationships/image" Target="../media/image696.png"/><Relationship Id="rId202" Type="http://schemas.openxmlformats.org/officeDocument/2006/relationships/customXml" Target="../ink/ink612.xml"/><Relationship Id="rId244" Type="http://schemas.openxmlformats.org/officeDocument/2006/relationships/customXml" Target="../ink/ink633.xml"/><Relationship Id="rId647" Type="http://schemas.openxmlformats.org/officeDocument/2006/relationships/customXml" Target="../ink/ink836.xml"/><Relationship Id="rId689" Type="http://schemas.openxmlformats.org/officeDocument/2006/relationships/image" Target="../media/image647.png"/><Relationship Id="rId39" Type="http://schemas.openxmlformats.org/officeDocument/2006/relationships/image" Target="../media/image222.png"/><Relationship Id="rId286" Type="http://schemas.openxmlformats.org/officeDocument/2006/relationships/customXml" Target="../ink/ink654.xml"/><Relationship Id="rId451" Type="http://schemas.openxmlformats.org/officeDocument/2006/relationships/image" Target="../media/image529.png"/><Relationship Id="rId493" Type="http://schemas.openxmlformats.org/officeDocument/2006/relationships/image" Target="../media/image550.png"/><Relationship Id="rId507" Type="http://schemas.openxmlformats.org/officeDocument/2006/relationships/image" Target="../media/image557.png"/><Relationship Id="rId549" Type="http://schemas.openxmlformats.org/officeDocument/2006/relationships/image" Target="../media/image578.png"/><Relationship Id="rId714" Type="http://schemas.openxmlformats.org/officeDocument/2006/relationships/customXml" Target="../ink/ink870.xml"/><Relationship Id="rId756" Type="http://schemas.openxmlformats.org/officeDocument/2006/relationships/customXml" Target="../ink/ink891.xml"/><Relationship Id="rId50" Type="http://schemas.openxmlformats.org/officeDocument/2006/relationships/customXml" Target="../ink/ink536.xml"/><Relationship Id="rId104" Type="http://schemas.openxmlformats.org/officeDocument/2006/relationships/customXml" Target="../ink/ink563.xml"/><Relationship Id="rId146" Type="http://schemas.openxmlformats.org/officeDocument/2006/relationships/customXml" Target="../ink/ink584.xml"/><Relationship Id="rId188" Type="http://schemas.openxmlformats.org/officeDocument/2006/relationships/customXml" Target="../ink/ink605.xml"/><Relationship Id="rId311" Type="http://schemas.openxmlformats.org/officeDocument/2006/relationships/customXml" Target="../ink/ink667.xml"/><Relationship Id="rId353" Type="http://schemas.openxmlformats.org/officeDocument/2006/relationships/customXml" Target="../ink/ink688.xml"/><Relationship Id="rId395" Type="http://schemas.openxmlformats.org/officeDocument/2006/relationships/customXml" Target="../ink/ink709.xml"/><Relationship Id="rId409" Type="http://schemas.openxmlformats.org/officeDocument/2006/relationships/customXml" Target="../ink/ink716.xml"/><Relationship Id="rId560" Type="http://schemas.openxmlformats.org/officeDocument/2006/relationships/customXml" Target="../ink/ink792.xml"/><Relationship Id="rId798" Type="http://schemas.openxmlformats.org/officeDocument/2006/relationships/customXml" Target="../ink/ink912.xml"/><Relationship Id="rId92" Type="http://schemas.openxmlformats.org/officeDocument/2006/relationships/customXml" Target="../ink/ink557.xml"/><Relationship Id="rId213" Type="http://schemas.openxmlformats.org/officeDocument/2006/relationships/image" Target="../media/image336.png"/><Relationship Id="rId420" Type="http://schemas.openxmlformats.org/officeDocument/2006/relationships/customXml" Target="../ink/ink722.xml"/><Relationship Id="rId616" Type="http://schemas.openxmlformats.org/officeDocument/2006/relationships/image" Target="../media/image611.png"/><Relationship Id="rId658" Type="http://schemas.openxmlformats.org/officeDocument/2006/relationships/image" Target="../media/image632.png"/><Relationship Id="rId255" Type="http://schemas.openxmlformats.org/officeDocument/2006/relationships/image" Target="../media/image357.png"/><Relationship Id="rId297" Type="http://schemas.openxmlformats.org/officeDocument/2006/relationships/image" Target="../media/image378.png"/><Relationship Id="rId462" Type="http://schemas.openxmlformats.org/officeDocument/2006/relationships/customXml" Target="../ink/ink743.xml"/><Relationship Id="rId518" Type="http://schemas.openxmlformats.org/officeDocument/2006/relationships/customXml" Target="../ink/ink771.xml"/><Relationship Id="rId725" Type="http://schemas.openxmlformats.org/officeDocument/2006/relationships/image" Target="../media/image665.png"/><Relationship Id="rId115" Type="http://schemas.openxmlformats.org/officeDocument/2006/relationships/image" Target="../media/image261.png"/><Relationship Id="rId157" Type="http://schemas.openxmlformats.org/officeDocument/2006/relationships/image" Target="../media/image300.png"/><Relationship Id="rId322" Type="http://schemas.openxmlformats.org/officeDocument/2006/relationships/image" Target="../media/image389.png"/><Relationship Id="rId364" Type="http://schemas.openxmlformats.org/officeDocument/2006/relationships/image" Target="../media/image410.png"/><Relationship Id="rId767" Type="http://schemas.openxmlformats.org/officeDocument/2006/relationships/image" Target="../media/image686.png"/><Relationship Id="rId61" Type="http://schemas.openxmlformats.org/officeDocument/2006/relationships/image" Target="../media/image233.png"/><Relationship Id="rId199" Type="http://schemas.openxmlformats.org/officeDocument/2006/relationships/image" Target="../media/image329.png"/><Relationship Id="rId571" Type="http://schemas.openxmlformats.org/officeDocument/2006/relationships/image" Target="../media/image589.png"/><Relationship Id="rId627" Type="http://schemas.openxmlformats.org/officeDocument/2006/relationships/customXml" Target="../ink/ink826.xml"/><Relationship Id="rId669" Type="http://schemas.openxmlformats.org/officeDocument/2006/relationships/customXml" Target="../ink/ink847.xml"/><Relationship Id="rId19" Type="http://schemas.openxmlformats.org/officeDocument/2006/relationships/image" Target="../media/image212.png"/><Relationship Id="rId224" Type="http://schemas.openxmlformats.org/officeDocument/2006/relationships/customXml" Target="../ink/ink623.xml"/><Relationship Id="rId266" Type="http://schemas.openxmlformats.org/officeDocument/2006/relationships/customXml" Target="../ink/ink644.xml"/><Relationship Id="rId431" Type="http://schemas.openxmlformats.org/officeDocument/2006/relationships/image" Target="../media/image519.png"/><Relationship Id="rId473" Type="http://schemas.openxmlformats.org/officeDocument/2006/relationships/image" Target="../media/image540.png"/><Relationship Id="rId529" Type="http://schemas.openxmlformats.org/officeDocument/2006/relationships/image" Target="../media/image568.png"/><Relationship Id="rId680" Type="http://schemas.openxmlformats.org/officeDocument/2006/relationships/customXml" Target="../ink/ink853.xml"/><Relationship Id="rId736" Type="http://schemas.openxmlformats.org/officeDocument/2006/relationships/customXml" Target="../ink/ink881.xml"/><Relationship Id="rId30" Type="http://schemas.openxmlformats.org/officeDocument/2006/relationships/customXml" Target="../ink/ink526.xml"/><Relationship Id="rId126" Type="http://schemas.openxmlformats.org/officeDocument/2006/relationships/customXml" Target="../ink/ink574.xml"/><Relationship Id="rId168" Type="http://schemas.openxmlformats.org/officeDocument/2006/relationships/customXml" Target="../ink/ink595.xml"/><Relationship Id="rId333" Type="http://schemas.openxmlformats.org/officeDocument/2006/relationships/customXml" Target="../ink/ink678.xml"/><Relationship Id="rId540" Type="http://schemas.openxmlformats.org/officeDocument/2006/relationships/customXml" Target="../ink/ink782.xml"/><Relationship Id="rId778" Type="http://schemas.openxmlformats.org/officeDocument/2006/relationships/customXml" Target="../ink/ink902.xml"/><Relationship Id="rId72" Type="http://schemas.openxmlformats.org/officeDocument/2006/relationships/customXml" Target="../ink/ink547.xml"/><Relationship Id="rId375" Type="http://schemas.openxmlformats.org/officeDocument/2006/relationships/customXml" Target="../ink/ink699.xml"/><Relationship Id="rId582" Type="http://schemas.openxmlformats.org/officeDocument/2006/relationships/customXml" Target="../ink/ink803.xml"/><Relationship Id="rId638" Type="http://schemas.openxmlformats.org/officeDocument/2006/relationships/image" Target="../media/image622.png"/><Relationship Id="rId803" Type="http://schemas.openxmlformats.org/officeDocument/2006/relationships/image" Target="../media/image704.png"/><Relationship Id="rId3" Type="http://schemas.openxmlformats.org/officeDocument/2006/relationships/image" Target="../media/image205.png"/><Relationship Id="rId235" Type="http://schemas.openxmlformats.org/officeDocument/2006/relationships/image" Target="../media/image347.png"/><Relationship Id="rId277" Type="http://schemas.openxmlformats.org/officeDocument/2006/relationships/image" Target="../media/image368.png"/><Relationship Id="rId400" Type="http://schemas.openxmlformats.org/officeDocument/2006/relationships/image" Target="../media/image429.png"/><Relationship Id="rId442" Type="http://schemas.openxmlformats.org/officeDocument/2006/relationships/customXml" Target="../ink/ink733.xml"/><Relationship Id="rId484" Type="http://schemas.openxmlformats.org/officeDocument/2006/relationships/customXml" Target="../ink/ink754.xml"/><Relationship Id="rId705" Type="http://schemas.openxmlformats.org/officeDocument/2006/relationships/image" Target="../media/image655.png"/><Relationship Id="rId137" Type="http://schemas.openxmlformats.org/officeDocument/2006/relationships/image" Target="../media/image314.png"/><Relationship Id="rId302" Type="http://schemas.openxmlformats.org/officeDocument/2006/relationships/customXml" Target="../ink/ink662.xml"/><Relationship Id="rId344" Type="http://schemas.openxmlformats.org/officeDocument/2006/relationships/image" Target="../media/image400.png"/><Relationship Id="rId691" Type="http://schemas.openxmlformats.org/officeDocument/2006/relationships/image" Target="../media/image648.png"/><Relationship Id="rId747" Type="http://schemas.openxmlformats.org/officeDocument/2006/relationships/image" Target="../media/image676.png"/><Relationship Id="rId789" Type="http://schemas.openxmlformats.org/officeDocument/2006/relationships/image" Target="../media/image697.png"/><Relationship Id="rId41" Type="http://schemas.openxmlformats.org/officeDocument/2006/relationships/image" Target="../media/image223.png"/><Relationship Id="rId83" Type="http://schemas.openxmlformats.org/officeDocument/2006/relationships/image" Target="../media/image244.png"/><Relationship Id="rId179" Type="http://schemas.openxmlformats.org/officeDocument/2006/relationships/image" Target="../media/image319.png"/><Relationship Id="rId386" Type="http://schemas.openxmlformats.org/officeDocument/2006/relationships/image" Target="../media/image252.png"/><Relationship Id="rId551" Type="http://schemas.openxmlformats.org/officeDocument/2006/relationships/image" Target="../media/image579.png"/><Relationship Id="rId593" Type="http://schemas.openxmlformats.org/officeDocument/2006/relationships/customXml" Target="../ink/ink809.xml"/><Relationship Id="rId607" Type="http://schemas.openxmlformats.org/officeDocument/2006/relationships/customXml" Target="../ink/ink816.xml"/><Relationship Id="rId649" Type="http://schemas.openxmlformats.org/officeDocument/2006/relationships/customXml" Target="../ink/ink837.xml"/><Relationship Id="rId190" Type="http://schemas.openxmlformats.org/officeDocument/2006/relationships/customXml" Target="../ink/ink606.xml"/><Relationship Id="rId204" Type="http://schemas.openxmlformats.org/officeDocument/2006/relationships/customXml" Target="../ink/ink613.xml"/><Relationship Id="rId246" Type="http://schemas.openxmlformats.org/officeDocument/2006/relationships/customXml" Target="../ink/ink634.xml"/><Relationship Id="rId288" Type="http://schemas.openxmlformats.org/officeDocument/2006/relationships/customXml" Target="../ink/ink655.xml"/><Relationship Id="rId411" Type="http://schemas.openxmlformats.org/officeDocument/2006/relationships/customXml" Target="../ink/ink717.xml"/><Relationship Id="rId453" Type="http://schemas.openxmlformats.org/officeDocument/2006/relationships/image" Target="../media/image530.png"/><Relationship Id="rId509" Type="http://schemas.openxmlformats.org/officeDocument/2006/relationships/image" Target="../media/image558.png"/><Relationship Id="rId660" Type="http://schemas.openxmlformats.org/officeDocument/2006/relationships/image" Target="../media/image633.png"/><Relationship Id="rId106" Type="http://schemas.openxmlformats.org/officeDocument/2006/relationships/customXml" Target="../ink/ink564.xml"/><Relationship Id="rId313" Type="http://schemas.openxmlformats.org/officeDocument/2006/relationships/customXml" Target="../ink/ink668.xml"/><Relationship Id="rId495" Type="http://schemas.openxmlformats.org/officeDocument/2006/relationships/image" Target="../media/image551.png"/><Relationship Id="rId716" Type="http://schemas.openxmlformats.org/officeDocument/2006/relationships/customXml" Target="../ink/ink871.xml"/><Relationship Id="rId758" Type="http://schemas.openxmlformats.org/officeDocument/2006/relationships/customXml" Target="../ink/ink892.xml"/><Relationship Id="rId10" Type="http://schemas.openxmlformats.org/officeDocument/2006/relationships/customXml" Target="../ink/ink516.xml"/><Relationship Id="rId52" Type="http://schemas.openxmlformats.org/officeDocument/2006/relationships/customXml" Target="../ink/ink537.xml"/><Relationship Id="rId94" Type="http://schemas.openxmlformats.org/officeDocument/2006/relationships/customXml" Target="../ink/ink558.xml"/><Relationship Id="rId148" Type="http://schemas.openxmlformats.org/officeDocument/2006/relationships/customXml" Target="../ink/ink585.xml"/><Relationship Id="rId355" Type="http://schemas.openxmlformats.org/officeDocument/2006/relationships/customXml" Target="../ink/ink689.xml"/><Relationship Id="rId397" Type="http://schemas.openxmlformats.org/officeDocument/2006/relationships/customXml" Target="../ink/ink710.xml"/><Relationship Id="rId520" Type="http://schemas.openxmlformats.org/officeDocument/2006/relationships/customXml" Target="../ink/ink772.xml"/><Relationship Id="rId562" Type="http://schemas.openxmlformats.org/officeDocument/2006/relationships/customXml" Target="../ink/ink793.xml"/><Relationship Id="rId618" Type="http://schemas.openxmlformats.org/officeDocument/2006/relationships/image" Target="../media/image612.png"/><Relationship Id="rId215" Type="http://schemas.openxmlformats.org/officeDocument/2006/relationships/image" Target="../media/image337.png"/><Relationship Id="rId257" Type="http://schemas.openxmlformats.org/officeDocument/2006/relationships/image" Target="../media/image358.png"/><Relationship Id="rId422" Type="http://schemas.openxmlformats.org/officeDocument/2006/relationships/customXml" Target="../ink/ink723.xml"/><Relationship Id="rId464" Type="http://schemas.openxmlformats.org/officeDocument/2006/relationships/customXml" Target="../ink/ink744.xml"/><Relationship Id="rId299" Type="http://schemas.openxmlformats.org/officeDocument/2006/relationships/image" Target="../media/image379.png"/><Relationship Id="rId727" Type="http://schemas.openxmlformats.org/officeDocument/2006/relationships/image" Target="../media/image666.png"/><Relationship Id="rId63" Type="http://schemas.openxmlformats.org/officeDocument/2006/relationships/image" Target="../media/image234.png"/><Relationship Id="rId159" Type="http://schemas.openxmlformats.org/officeDocument/2006/relationships/image" Target="../media/image301.png"/><Relationship Id="rId366" Type="http://schemas.openxmlformats.org/officeDocument/2006/relationships/image" Target="../media/image411.png"/><Relationship Id="rId573" Type="http://schemas.openxmlformats.org/officeDocument/2006/relationships/image" Target="../media/image590.png"/><Relationship Id="rId780" Type="http://schemas.openxmlformats.org/officeDocument/2006/relationships/customXml" Target="../ink/ink903.xml"/><Relationship Id="rId226" Type="http://schemas.openxmlformats.org/officeDocument/2006/relationships/customXml" Target="../ink/ink624.xml"/><Relationship Id="rId433" Type="http://schemas.openxmlformats.org/officeDocument/2006/relationships/image" Target="../media/image520.png"/><Relationship Id="rId640" Type="http://schemas.openxmlformats.org/officeDocument/2006/relationships/image" Target="../media/image623.png"/><Relationship Id="rId738" Type="http://schemas.openxmlformats.org/officeDocument/2006/relationships/customXml" Target="../ink/ink882.xml"/><Relationship Id="rId74" Type="http://schemas.openxmlformats.org/officeDocument/2006/relationships/customXml" Target="../ink/ink548.xml"/><Relationship Id="rId377" Type="http://schemas.openxmlformats.org/officeDocument/2006/relationships/customXml" Target="../ink/ink700.xml"/><Relationship Id="rId500" Type="http://schemas.openxmlformats.org/officeDocument/2006/relationships/customXml" Target="../ink/ink762.xml"/><Relationship Id="rId584" Type="http://schemas.openxmlformats.org/officeDocument/2006/relationships/customXml" Target="../ink/ink804.xml"/><Relationship Id="rId805" Type="http://schemas.openxmlformats.org/officeDocument/2006/relationships/image" Target="../media/image705.png"/><Relationship Id="rId5" Type="http://schemas.openxmlformats.org/officeDocument/2006/relationships/customXml" Target="../ink/ink513.xml"/><Relationship Id="rId237" Type="http://schemas.openxmlformats.org/officeDocument/2006/relationships/image" Target="../media/image348.png"/><Relationship Id="rId791" Type="http://schemas.openxmlformats.org/officeDocument/2006/relationships/image" Target="../media/image698.png"/><Relationship Id="rId444" Type="http://schemas.openxmlformats.org/officeDocument/2006/relationships/customXml" Target="../ink/ink734.xml"/><Relationship Id="rId651" Type="http://schemas.openxmlformats.org/officeDocument/2006/relationships/customXml" Target="../ink/ink838.xml"/><Relationship Id="rId749" Type="http://schemas.openxmlformats.org/officeDocument/2006/relationships/image" Target="../media/image677.png"/></Relationships>
</file>

<file path=ppt/slides/_rels/slide44.xml.rels><?xml version="1.0" encoding="UTF-8" standalone="yes"?>
<Relationships xmlns="http://schemas.openxmlformats.org/package/2006/relationships"><Relationship Id="rId117" Type="http://schemas.openxmlformats.org/officeDocument/2006/relationships/image" Target="../media/image762.png"/><Relationship Id="rId299" Type="http://schemas.openxmlformats.org/officeDocument/2006/relationships/customXml" Target="../ink/ink1068.xml"/><Relationship Id="rId303" Type="http://schemas.openxmlformats.org/officeDocument/2006/relationships/customXml" Target="../ink/ink1070.xml"/><Relationship Id="rId21" Type="http://schemas.openxmlformats.org/officeDocument/2006/relationships/image" Target="../media/image716.png"/><Relationship Id="rId42" Type="http://schemas.openxmlformats.org/officeDocument/2006/relationships/customXml" Target="../ink/ink937.xml"/><Relationship Id="rId63" Type="http://schemas.openxmlformats.org/officeDocument/2006/relationships/customXml" Target="../ink/ink948.xml"/><Relationship Id="rId84" Type="http://schemas.openxmlformats.org/officeDocument/2006/relationships/image" Target="../media/image746.png"/><Relationship Id="rId138" Type="http://schemas.openxmlformats.org/officeDocument/2006/relationships/image" Target="../media/image772.png"/><Relationship Id="rId159" Type="http://schemas.openxmlformats.org/officeDocument/2006/relationships/image" Target="../media/image782.png"/><Relationship Id="rId170" Type="http://schemas.openxmlformats.org/officeDocument/2006/relationships/customXml" Target="../ink/ink1003.xml"/><Relationship Id="rId191" Type="http://schemas.openxmlformats.org/officeDocument/2006/relationships/image" Target="../media/image798.png"/><Relationship Id="rId205" Type="http://schemas.openxmlformats.org/officeDocument/2006/relationships/image" Target="../media/image805.png"/><Relationship Id="rId226" Type="http://schemas.openxmlformats.org/officeDocument/2006/relationships/image" Target="../media/image815.png"/><Relationship Id="rId247" Type="http://schemas.openxmlformats.org/officeDocument/2006/relationships/customXml" Target="../ink/ink1042.xml"/><Relationship Id="rId107" Type="http://schemas.openxmlformats.org/officeDocument/2006/relationships/image" Target="../media/image757.png"/><Relationship Id="rId268" Type="http://schemas.openxmlformats.org/officeDocument/2006/relationships/image" Target="../media/image836.png"/><Relationship Id="rId289" Type="http://schemas.openxmlformats.org/officeDocument/2006/relationships/customXml" Target="../ink/ink1063.xml"/><Relationship Id="rId11" Type="http://schemas.openxmlformats.org/officeDocument/2006/relationships/image" Target="../media/image711.png"/><Relationship Id="rId32" Type="http://schemas.openxmlformats.org/officeDocument/2006/relationships/customXml" Target="../ink/ink932.xml"/><Relationship Id="rId53" Type="http://schemas.openxmlformats.org/officeDocument/2006/relationships/image" Target="../media/image731.png"/><Relationship Id="rId74" Type="http://schemas.openxmlformats.org/officeDocument/2006/relationships/image" Target="../media/image741.png"/><Relationship Id="rId128" Type="http://schemas.openxmlformats.org/officeDocument/2006/relationships/image" Target="../media/image767.png"/><Relationship Id="rId149" Type="http://schemas.openxmlformats.org/officeDocument/2006/relationships/image" Target="../media/image777.png"/><Relationship Id="rId314" Type="http://schemas.openxmlformats.org/officeDocument/2006/relationships/customXml" Target="../ink/ink1076.xml"/><Relationship Id="rId5" Type="http://schemas.openxmlformats.org/officeDocument/2006/relationships/image" Target="../media/image708.png"/><Relationship Id="rId95" Type="http://schemas.openxmlformats.org/officeDocument/2006/relationships/customXml" Target="../ink/ink964.xml"/><Relationship Id="rId160" Type="http://schemas.openxmlformats.org/officeDocument/2006/relationships/customXml" Target="../ink/ink998.xml"/><Relationship Id="rId181" Type="http://schemas.openxmlformats.org/officeDocument/2006/relationships/image" Target="../media/image793.png"/><Relationship Id="rId216" Type="http://schemas.openxmlformats.org/officeDocument/2006/relationships/image" Target="../media/image810.png"/><Relationship Id="rId237" Type="http://schemas.openxmlformats.org/officeDocument/2006/relationships/customXml" Target="../ink/ink1037.xml"/><Relationship Id="rId258" Type="http://schemas.openxmlformats.org/officeDocument/2006/relationships/image" Target="../media/image831.png"/><Relationship Id="rId279" Type="http://schemas.openxmlformats.org/officeDocument/2006/relationships/customXml" Target="../ink/ink1058.xml"/><Relationship Id="rId22" Type="http://schemas.openxmlformats.org/officeDocument/2006/relationships/customXml" Target="../ink/ink927.xml"/><Relationship Id="rId43" Type="http://schemas.openxmlformats.org/officeDocument/2006/relationships/image" Target="../media/image726.png"/><Relationship Id="rId64" Type="http://schemas.openxmlformats.org/officeDocument/2006/relationships/image" Target="../media/image736.png"/><Relationship Id="rId118" Type="http://schemas.openxmlformats.org/officeDocument/2006/relationships/customXml" Target="../ink/ink976.xml"/><Relationship Id="rId139" Type="http://schemas.openxmlformats.org/officeDocument/2006/relationships/customXml" Target="../ink/ink987.xml"/><Relationship Id="rId290" Type="http://schemas.openxmlformats.org/officeDocument/2006/relationships/image" Target="../media/image847.png"/><Relationship Id="rId304" Type="http://schemas.openxmlformats.org/officeDocument/2006/relationships/image" Target="../media/image854.png"/><Relationship Id="rId85" Type="http://schemas.openxmlformats.org/officeDocument/2006/relationships/customXml" Target="../ink/ink959.xml"/><Relationship Id="rId150" Type="http://schemas.openxmlformats.org/officeDocument/2006/relationships/customXml" Target="../ink/ink993.xml"/><Relationship Id="rId171" Type="http://schemas.openxmlformats.org/officeDocument/2006/relationships/image" Target="../media/image788.png"/><Relationship Id="rId192" Type="http://schemas.openxmlformats.org/officeDocument/2006/relationships/customXml" Target="../ink/ink1014.xml"/><Relationship Id="rId206" Type="http://schemas.openxmlformats.org/officeDocument/2006/relationships/customXml" Target="../ink/ink1021.xml"/><Relationship Id="rId227" Type="http://schemas.openxmlformats.org/officeDocument/2006/relationships/customXml" Target="../ink/ink1032.xml"/><Relationship Id="rId248" Type="http://schemas.openxmlformats.org/officeDocument/2006/relationships/image" Target="../media/image826.png"/><Relationship Id="rId269" Type="http://schemas.openxmlformats.org/officeDocument/2006/relationships/customXml" Target="../ink/ink1053.xml"/><Relationship Id="rId12" Type="http://schemas.openxmlformats.org/officeDocument/2006/relationships/customXml" Target="../ink/ink922.xml"/><Relationship Id="rId33" Type="http://schemas.openxmlformats.org/officeDocument/2006/relationships/image" Target="../media/image498.png"/><Relationship Id="rId108" Type="http://schemas.openxmlformats.org/officeDocument/2006/relationships/customXml" Target="../ink/ink971.xml"/><Relationship Id="rId129" Type="http://schemas.openxmlformats.org/officeDocument/2006/relationships/customXml" Target="../ink/ink982.xml"/><Relationship Id="rId280" Type="http://schemas.openxmlformats.org/officeDocument/2006/relationships/image" Target="../media/image842.png"/><Relationship Id="rId315" Type="http://schemas.openxmlformats.org/officeDocument/2006/relationships/image" Target="../media/image859.png"/><Relationship Id="rId54" Type="http://schemas.openxmlformats.org/officeDocument/2006/relationships/customXml" Target="../ink/ink943.xml"/><Relationship Id="rId75" Type="http://schemas.openxmlformats.org/officeDocument/2006/relationships/customXml" Target="../ink/ink954.xml"/><Relationship Id="rId96" Type="http://schemas.openxmlformats.org/officeDocument/2006/relationships/image" Target="../media/image752.png"/><Relationship Id="rId140" Type="http://schemas.openxmlformats.org/officeDocument/2006/relationships/customXml" Target="../ink/ink988.xml"/><Relationship Id="rId161" Type="http://schemas.openxmlformats.org/officeDocument/2006/relationships/image" Target="../media/image783.png"/><Relationship Id="rId182" Type="http://schemas.openxmlformats.org/officeDocument/2006/relationships/customXml" Target="../ink/ink1009.xml"/><Relationship Id="rId217" Type="http://schemas.openxmlformats.org/officeDocument/2006/relationships/customXml" Target="../ink/ink1027.xml"/><Relationship Id="rId6" Type="http://schemas.openxmlformats.org/officeDocument/2006/relationships/customXml" Target="../ink/ink919.xml"/><Relationship Id="rId238" Type="http://schemas.openxmlformats.org/officeDocument/2006/relationships/image" Target="../media/image821.png"/><Relationship Id="rId259" Type="http://schemas.openxmlformats.org/officeDocument/2006/relationships/customXml" Target="../ink/ink1048.xml"/><Relationship Id="rId23" Type="http://schemas.openxmlformats.org/officeDocument/2006/relationships/image" Target="../media/image717.png"/><Relationship Id="rId119" Type="http://schemas.openxmlformats.org/officeDocument/2006/relationships/image" Target="../media/image763.png"/><Relationship Id="rId270" Type="http://schemas.openxmlformats.org/officeDocument/2006/relationships/image" Target="../media/image837.png"/><Relationship Id="rId291" Type="http://schemas.openxmlformats.org/officeDocument/2006/relationships/customXml" Target="../ink/ink1064.xml"/><Relationship Id="rId305" Type="http://schemas.openxmlformats.org/officeDocument/2006/relationships/customXml" Target="../ink/ink1071.xml"/><Relationship Id="rId44" Type="http://schemas.openxmlformats.org/officeDocument/2006/relationships/customXml" Target="../ink/ink938.xml"/><Relationship Id="rId65" Type="http://schemas.openxmlformats.org/officeDocument/2006/relationships/customXml" Target="../ink/ink949.xml"/><Relationship Id="rId86" Type="http://schemas.openxmlformats.org/officeDocument/2006/relationships/image" Target="../media/image747.png"/><Relationship Id="rId130" Type="http://schemas.openxmlformats.org/officeDocument/2006/relationships/image" Target="../media/image768.png"/><Relationship Id="rId151" Type="http://schemas.openxmlformats.org/officeDocument/2006/relationships/image" Target="../media/image778.png"/><Relationship Id="rId172" Type="http://schemas.openxmlformats.org/officeDocument/2006/relationships/customXml" Target="../ink/ink1004.xml"/><Relationship Id="rId193" Type="http://schemas.openxmlformats.org/officeDocument/2006/relationships/image" Target="../media/image799.png"/><Relationship Id="rId207" Type="http://schemas.openxmlformats.org/officeDocument/2006/relationships/image" Target="../media/image806.png"/><Relationship Id="rId228" Type="http://schemas.openxmlformats.org/officeDocument/2006/relationships/image" Target="../media/image816.png"/><Relationship Id="rId249" Type="http://schemas.openxmlformats.org/officeDocument/2006/relationships/customXml" Target="../ink/ink1043.xml"/><Relationship Id="rId13" Type="http://schemas.openxmlformats.org/officeDocument/2006/relationships/image" Target="../media/image712.png"/><Relationship Id="rId109" Type="http://schemas.openxmlformats.org/officeDocument/2006/relationships/image" Target="../media/image758.png"/><Relationship Id="rId260" Type="http://schemas.openxmlformats.org/officeDocument/2006/relationships/image" Target="../media/image832.png"/><Relationship Id="rId281" Type="http://schemas.openxmlformats.org/officeDocument/2006/relationships/customXml" Target="../ink/ink1059.xml"/><Relationship Id="rId316" Type="http://schemas.openxmlformats.org/officeDocument/2006/relationships/customXml" Target="../ink/ink1077.xml"/><Relationship Id="rId34" Type="http://schemas.openxmlformats.org/officeDocument/2006/relationships/customXml" Target="../ink/ink933.xml"/><Relationship Id="rId55" Type="http://schemas.openxmlformats.org/officeDocument/2006/relationships/image" Target="../media/image732.png"/><Relationship Id="rId76" Type="http://schemas.openxmlformats.org/officeDocument/2006/relationships/image" Target="../media/image742.png"/><Relationship Id="rId97" Type="http://schemas.openxmlformats.org/officeDocument/2006/relationships/customXml" Target="../ink/ink965.xml"/><Relationship Id="rId120" Type="http://schemas.openxmlformats.org/officeDocument/2006/relationships/customXml" Target="../ink/ink977.xml"/><Relationship Id="rId141" Type="http://schemas.openxmlformats.org/officeDocument/2006/relationships/image" Target="../media/image773.png"/><Relationship Id="rId7" Type="http://schemas.openxmlformats.org/officeDocument/2006/relationships/image" Target="../media/image709.png"/><Relationship Id="rId162" Type="http://schemas.openxmlformats.org/officeDocument/2006/relationships/customXml" Target="../ink/ink999.xml"/><Relationship Id="rId183" Type="http://schemas.openxmlformats.org/officeDocument/2006/relationships/image" Target="../media/image794.png"/><Relationship Id="rId218" Type="http://schemas.openxmlformats.org/officeDocument/2006/relationships/image" Target="../media/image811.png"/><Relationship Id="rId239" Type="http://schemas.openxmlformats.org/officeDocument/2006/relationships/customXml" Target="../ink/ink1038.xml"/><Relationship Id="rId250" Type="http://schemas.openxmlformats.org/officeDocument/2006/relationships/image" Target="../media/image827.png"/><Relationship Id="rId271" Type="http://schemas.openxmlformats.org/officeDocument/2006/relationships/customXml" Target="../ink/ink1054.xml"/><Relationship Id="rId292" Type="http://schemas.openxmlformats.org/officeDocument/2006/relationships/image" Target="../media/image848.png"/><Relationship Id="rId306" Type="http://schemas.openxmlformats.org/officeDocument/2006/relationships/image" Target="../media/image855.png"/><Relationship Id="rId24" Type="http://schemas.openxmlformats.org/officeDocument/2006/relationships/customXml" Target="../ink/ink928.xml"/><Relationship Id="rId45" Type="http://schemas.openxmlformats.org/officeDocument/2006/relationships/image" Target="../media/image727.png"/><Relationship Id="rId66" Type="http://schemas.openxmlformats.org/officeDocument/2006/relationships/image" Target="../media/image737.png"/><Relationship Id="rId87" Type="http://schemas.openxmlformats.org/officeDocument/2006/relationships/customXml" Target="../ink/ink960.xml"/><Relationship Id="rId110" Type="http://schemas.openxmlformats.org/officeDocument/2006/relationships/customXml" Target="../ink/ink972.xml"/><Relationship Id="rId131" Type="http://schemas.openxmlformats.org/officeDocument/2006/relationships/customXml" Target="../ink/ink983.xml"/><Relationship Id="rId152" Type="http://schemas.openxmlformats.org/officeDocument/2006/relationships/customXml" Target="../ink/ink994.xml"/><Relationship Id="rId173" Type="http://schemas.openxmlformats.org/officeDocument/2006/relationships/image" Target="../media/image789.png"/><Relationship Id="rId194" Type="http://schemas.openxmlformats.org/officeDocument/2006/relationships/customXml" Target="../ink/ink1015.xml"/><Relationship Id="rId208" Type="http://schemas.openxmlformats.org/officeDocument/2006/relationships/customXml" Target="../ink/ink1022.xml"/><Relationship Id="rId229" Type="http://schemas.openxmlformats.org/officeDocument/2006/relationships/customXml" Target="../ink/ink1033.xml"/><Relationship Id="rId19" Type="http://schemas.openxmlformats.org/officeDocument/2006/relationships/image" Target="../media/image715.png"/><Relationship Id="rId224" Type="http://schemas.openxmlformats.org/officeDocument/2006/relationships/image" Target="../media/image814.png"/><Relationship Id="rId240" Type="http://schemas.openxmlformats.org/officeDocument/2006/relationships/image" Target="../media/image822.png"/><Relationship Id="rId245" Type="http://schemas.openxmlformats.org/officeDocument/2006/relationships/customXml" Target="../ink/ink1041.xml"/><Relationship Id="rId261" Type="http://schemas.openxmlformats.org/officeDocument/2006/relationships/customXml" Target="../ink/ink1049.xml"/><Relationship Id="rId266" Type="http://schemas.openxmlformats.org/officeDocument/2006/relationships/image" Target="../media/image835.png"/><Relationship Id="rId287" Type="http://schemas.openxmlformats.org/officeDocument/2006/relationships/customXml" Target="../ink/ink1062.xml"/><Relationship Id="rId14" Type="http://schemas.openxmlformats.org/officeDocument/2006/relationships/customXml" Target="../ink/ink923.xml"/><Relationship Id="rId30" Type="http://schemas.openxmlformats.org/officeDocument/2006/relationships/customXml" Target="../ink/ink931.xml"/><Relationship Id="rId35" Type="http://schemas.openxmlformats.org/officeDocument/2006/relationships/image" Target="../media/image722.png"/><Relationship Id="rId56" Type="http://schemas.openxmlformats.org/officeDocument/2006/relationships/customXml" Target="../ink/ink944.xml"/><Relationship Id="rId77" Type="http://schemas.openxmlformats.org/officeDocument/2006/relationships/customXml" Target="../ink/ink955.xml"/><Relationship Id="rId100" Type="http://schemas.openxmlformats.org/officeDocument/2006/relationships/customXml" Target="../ink/ink967.xml"/><Relationship Id="rId105" Type="http://schemas.openxmlformats.org/officeDocument/2006/relationships/image" Target="../media/image756.png"/><Relationship Id="rId126" Type="http://schemas.openxmlformats.org/officeDocument/2006/relationships/image" Target="../media/image766.png"/><Relationship Id="rId147" Type="http://schemas.openxmlformats.org/officeDocument/2006/relationships/image" Target="../media/image776.png"/><Relationship Id="rId168" Type="http://schemas.openxmlformats.org/officeDocument/2006/relationships/customXml" Target="../ink/ink1002.xml"/><Relationship Id="rId282" Type="http://schemas.openxmlformats.org/officeDocument/2006/relationships/image" Target="../media/image843.png"/><Relationship Id="rId312" Type="http://schemas.openxmlformats.org/officeDocument/2006/relationships/customXml" Target="../ink/ink1075.xml"/><Relationship Id="rId317" Type="http://schemas.openxmlformats.org/officeDocument/2006/relationships/image" Target="../media/image860.png"/><Relationship Id="rId8" Type="http://schemas.openxmlformats.org/officeDocument/2006/relationships/customXml" Target="../ink/ink920.xml"/><Relationship Id="rId51" Type="http://schemas.openxmlformats.org/officeDocument/2006/relationships/image" Target="../media/image730.png"/><Relationship Id="rId72" Type="http://schemas.openxmlformats.org/officeDocument/2006/relationships/image" Target="../media/image740.png"/><Relationship Id="rId93" Type="http://schemas.openxmlformats.org/officeDocument/2006/relationships/customXml" Target="../ink/ink963.xml"/><Relationship Id="rId98" Type="http://schemas.openxmlformats.org/officeDocument/2006/relationships/customXml" Target="../ink/ink966.xml"/><Relationship Id="rId121" Type="http://schemas.openxmlformats.org/officeDocument/2006/relationships/image" Target="../media/image764.png"/><Relationship Id="rId142" Type="http://schemas.openxmlformats.org/officeDocument/2006/relationships/customXml" Target="../ink/ink989.xml"/><Relationship Id="rId163" Type="http://schemas.openxmlformats.org/officeDocument/2006/relationships/image" Target="../media/image784.png"/><Relationship Id="rId184" Type="http://schemas.openxmlformats.org/officeDocument/2006/relationships/customXml" Target="../ink/ink1010.xml"/><Relationship Id="rId189" Type="http://schemas.openxmlformats.org/officeDocument/2006/relationships/image" Target="../media/image797.png"/><Relationship Id="rId219" Type="http://schemas.openxmlformats.org/officeDocument/2006/relationships/customXml" Target="../ink/ink1028.xml"/><Relationship Id="rId3" Type="http://schemas.openxmlformats.org/officeDocument/2006/relationships/image" Target="../media/image707.png"/><Relationship Id="rId214" Type="http://schemas.openxmlformats.org/officeDocument/2006/relationships/image" Target="../media/image809.png"/><Relationship Id="rId230" Type="http://schemas.openxmlformats.org/officeDocument/2006/relationships/image" Target="../media/image817.png"/><Relationship Id="rId235" Type="http://schemas.openxmlformats.org/officeDocument/2006/relationships/customXml" Target="../ink/ink1036.xml"/><Relationship Id="rId251" Type="http://schemas.openxmlformats.org/officeDocument/2006/relationships/customXml" Target="../ink/ink1044.xml"/><Relationship Id="rId256" Type="http://schemas.openxmlformats.org/officeDocument/2006/relationships/image" Target="../media/image830.png"/><Relationship Id="rId277" Type="http://schemas.openxmlformats.org/officeDocument/2006/relationships/customXml" Target="../ink/ink1057.xml"/><Relationship Id="rId298" Type="http://schemas.openxmlformats.org/officeDocument/2006/relationships/image" Target="../media/image851.png"/><Relationship Id="rId25" Type="http://schemas.openxmlformats.org/officeDocument/2006/relationships/image" Target="../media/image718.png"/><Relationship Id="rId46" Type="http://schemas.openxmlformats.org/officeDocument/2006/relationships/customXml" Target="../ink/ink939.xml"/><Relationship Id="rId67" Type="http://schemas.openxmlformats.org/officeDocument/2006/relationships/customXml" Target="../ink/ink950.xml"/><Relationship Id="rId116" Type="http://schemas.openxmlformats.org/officeDocument/2006/relationships/customXml" Target="../ink/ink975.xml"/><Relationship Id="rId137" Type="http://schemas.openxmlformats.org/officeDocument/2006/relationships/customXml" Target="../ink/ink986.xml"/><Relationship Id="rId158" Type="http://schemas.openxmlformats.org/officeDocument/2006/relationships/customXml" Target="../ink/ink997.xml"/><Relationship Id="rId272" Type="http://schemas.openxmlformats.org/officeDocument/2006/relationships/image" Target="../media/image838.png"/><Relationship Id="rId293" Type="http://schemas.openxmlformats.org/officeDocument/2006/relationships/customXml" Target="../ink/ink1065.xml"/><Relationship Id="rId302" Type="http://schemas.openxmlformats.org/officeDocument/2006/relationships/image" Target="../media/image853.png"/><Relationship Id="rId307" Type="http://schemas.openxmlformats.org/officeDocument/2006/relationships/customXml" Target="../ink/ink1072.xml"/><Relationship Id="rId323" Type="http://schemas.openxmlformats.org/officeDocument/2006/relationships/image" Target="../media/image863.png"/><Relationship Id="rId20" Type="http://schemas.openxmlformats.org/officeDocument/2006/relationships/customXml" Target="../ink/ink926.xml"/><Relationship Id="rId41" Type="http://schemas.openxmlformats.org/officeDocument/2006/relationships/image" Target="../media/image725.png"/><Relationship Id="rId62" Type="http://schemas.openxmlformats.org/officeDocument/2006/relationships/image" Target="../media/image735.png"/><Relationship Id="rId83" Type="http://schemas.openxmlformats.org/officeDocument/2006/relationships/customXml" Target="../ink/ink958.xml"/><Relationship Id="rId88" Type="http://schemas.openxmlformats.org/officeDocument/2006/relationships/image" Target="../media/image748.png"/><Relationship Id="rId111" Type="http://schemas.openxmlformats.org/officeDocument/2006/relationships/image" Target="../media/image759.png"/><Relationship Id="rId132" Type="http://schemas.openxmlformats.org/officeDocument/2006/relationships/image" Target="../media/image769.png"/><Relationship Id="rId153" Type="http://schemas.openxmlformats.org/officeDocument/2006/relationships/image" Target="../media/image779.png"/><Relationship Id="rId174" Type="http://schemas.openxmlformats.org/officeDocument/2006/relationships/customXml" Target="../ink/ink1005.xml"/><Relationship Id="rId179" Type="http://schemas.openxmlformats.org/officeDocument/2006/relationships/image" Target="../media/image792.png"/><Relationship Id="rId195" Type="http://schemas.openxmlformats.org/officeDocument/2006/relationships/image" Target="../media/image800.png"/><Relationship Id="rId209" Type="http://schemas.openxmlformats.org/officeDocument/2006/relationships/customXml" Target="../ink/ink1023.xml"/><Relationship Id="rId190" Type="http://schemas.openxmlformats.org/officeDocument/2006/relationships/customXml" Target="../ink/ink1013.xml"/><Relationship Id="rId204" Type="http://schemas.openxmlformats.org/officeDocument/2006/relationships/customXml" Target="../ink/ink1020.xml"/><Relationship Id="rId220" Type="http://schemas.openxmlformats.org/officeDocument/2006/relationships/image" Target="../media/image812.png"/><Relationship Id="rId225" Type="http://schemas.openxmlformats.org/officeDocument/2006/relationships/customXml" Target="../ink/ink1031.xml"/><Relationship Id="rId241" Type="http://schemas.openxmlformats.org/officeDocument/2006/relationships/customXml" Target="../ink/ink1039.xml"/><Relationship Id="rId246" Type="http://schemas.openxmlformats.org/officeDocument/2006/relationships/image" Target="../media/image825.png"/><Relationship Id="rId267" Type="http://schemas.openxmlformats.org/officeDocument/2006/relationships/customXml" Target="../ink/ink1052.xml"/><Relationship Id="rId288" Type="http://schemas.openxmlformats.org/officeDocument/2006/relationships/image" Target="../media/image846.png"/><Relationship Id="rId15" Type="http://schemas.openxmlformats.org/officeDocument/2006/relationships/image" Target="../media/image713.png"/><Relationship Id="rId36" Type="http://schemas.openxmlformats.org/officeDocument/2006/relationships/customXml" Target="../ink/ink934.xml"/><Relationship Id="rId57" Type="http://schemas.openxmlformats.org/officeDocument/2006/relationships/customXml" Target="../ink/ink945.xml"/><Relationship Id="rId106" Type="http://schemas.openxmlformats.org/officeDocument/2006/relationships/customXml" Target="../ink/ink970.xml"/><Relationship Id="rId127" Type="http://schemas.openxmlformats.org/officeDocument/2006/relationships/customXml" Target="../ink/ink981.xml"/><Relationship Id="rId262" Type="http://schemas.openxmlformats.org/officeDocument/2006/relationships/image" Target="../media/image833.png"/><Relationship Id="rId283" Type="http://schemas.openxmlformats.org/officeDocument/2006/relationships/customXml" Target="../ink/ink1060.xml"/><Relationship Id="rId313" Type="http://schemas.openxmlformats.org/officeDocument/2006/relationships/image" Target="../media/image858.png"/><Relationship Id="rId318" Type="http://schemas.openxmlformats.org/officeDocument/2006/relationships/customXml" Target="../ink/ink1078.xml"/><Relationship Id="rId10" Type="http://schemas.openxmlformats.org/officeDocument/2006/relationships/customXml" Target="../ink/ink921.xml"/><Relationship Id="rId31" Type="http://schemas.openxmlformats.org/officeDocument/2006/relationships/image" Target="../media/image721.png"/><Relationship Id="rId52" Type="http://schemas.openxmlformats.org/officeDocument/2006/relationships/customXml" Target="../ink/ink942.xml"/><Relationship Id="rId73" Type="http://schemas.openxmlformats.org/officeDocument/2006/relationships/customXml" Target="../ink/ink953.xml"/><Relationship Id="rId78" Type="http://schemas.openxmlformats.org/officeDocument/2006/relationships/image" Target="../media/image743.png"/><Relationship Id="rId94" Type="http://schemas.openxmlformats.org/officeDocument/2006/relationships/image" Target="../media/image751.png"/><Relationship Id="rId99" Type="http://schemas.openxmlformats.org/officeDocument/2006/relationships/image" Target="../media/image753.png"/><Relationship Id="rId101" Type="http://schemas.openxmlformats.org/officeDocument/2006/relationships/image" Target="../media/image754.png"/><Relationship Id="rId122" Type="http://schemas.openxmlformats.org/officeDocument/2006/relationships/customXml" Target="../ink/ink978.xml"/><Relationship Id="rId143" Type="http://schemas.openxmlformats.org/officeDocument/2006/relationships/image" Target="../media/image774.png"/><Relationship Id="rId148" Type="http://schemas.openxmlformats.org/officeDocument/2006/relationships/customXml" Target="../ink/ink992.xml"/><Relationship Id="rId164" Type="http://schemas.openxmlformats.org/officeDocument/2006/relationships/customXml" Target="../ink/ink1000.xml"/><Relationship Id="rId169" Type="http://schemas.openxmlformats.org/officeDocument/2006/relationships/image" Target="../media/image787.png"/><Relationship Id="rId185" Type="http://schemas.openxmlformats.org/officeDocument/2006/relationships/image" Target="../media/image795.png"/><Relationship Id="rId4" Type="http://schemas.openxmlformats.org/officeDocument/2006/relationships/customXml" Target="../ink/ink918.xml"/><Relationship Id="rId9" Type="http://schemas.openxmlformats.org/officeDocument/2006/relationships/image" Target="../media/image710.png"/><Relationship Id="rId180" Type="http://schemas.openxmlformats.org/officeDocument/2006/relationships/customXml" Target="../ink/ink1008.xml"/><Relationship Id="rId210" Type="http://schemas.openxmlformats.org/officeDocument/2006/relationships/image" Target="../media/image807.png"/><Relationship Id="rId215" Type="http://schemas.openxmlformats.org/officeDocument/2006/relationships/customXml" Target="../ink/ink1026.xml"/><Relationship Id="rId236" Type="http://schemas.openxmlformats.org/officeDocument/2006/relationships/image" Target="../media/image820.png"/><Relationship Id="rId257" Type="http://schemas.openxmlformats.org/officeDocument/2006/relationships/customXml" Target="../ink/ink1047.xml"/><Relationship Id="rId278" Type="http://schemas.openxmlformats.org/officeDocument/2006/relationships/image" Target="../media/image841.png"/><Relationship Id="rId26" Type="http://schemas.openxmlformats.org/officeDocument/2006/relationships/customXml" Target="../ink/ink929.xml"/><Relationship Id="rId231" Type="http://schemas.openxmlformats.org/officeDocument/2006/relationships/customXml" Target="../ink/ink1034.xml"/><Relationship Id="rId252" Type="http://schemas.openxmlformats.org/officeDocument/2006/relationships/image" Target="../media/image828.png"/><Relationship Id="rId273" Type="http://schemas.openxmlformats.org/officeDocument/2006/relationships/customXml" Target="../ink/ink1055.xml"/><Relationship Id="rId294" Type="http://schemas.openxmlformats.org/officeDocument/2006/relationships/image" Target="../media/image849.png"/><Relationship Id="rId308" Type="http://schemas.openxmlformats.org/officeDocument/2006/relationships/customXml" Target="../ink/ink1073.xml"/><Relationship Id="rId47" Type="http://schemas.openxmlformats.org/officeDocument/2006/relationships/image" Target="../media/image728.png"/><Relationship Id="rId68" Type="http://schemas.openxmlformats.org/officeDocument/2006/relationships/image" Target="../media/image738.png"/><Relationship Id="rId89" Type="http://schemas.openxmlformats.org/officeDocument/2006/relationships/customXml" Target="../ink/ink961.xml"/><Relationship Id="rId112" Type="http://schemas.openxmlformats.org/officeDocument/2006/relationships/customXml" Target="../ink/ink973.xml"/><Relationship Id="rId133" Type="http://schemas.openxmlformats.org/officeDocument/2006/relationships/customXml" Target="../ink/ink984.xml"/><Relationship Id="rId154" Type="http://schemas.openxmlformats.org/officeDocument/2006/relationships/customXml" Target="../ink/ink995.xml"/><Relationship Id="rId175" Type="http://schemas.openxmlformats.org/officeDocument/2006/relationships/image" Target="../media/image790.png"/><Relationship Id="rId196" Type="http://schemas.openxmlformats.org/officeDocument/2006/relationships/customXml" Target="../ink/ink1016.xml"/><Relationship Id="rId200" Type="http://schemas.openxmlformats.org/officeDocument/2006/relationships/customXml" Target="../ink/ink1018.xml"/><Relationship Id="rId16" Type="http://schemas.openxmlformats.org/officeDocument/2006/relationships/customXml" Target="../ink/ink924.xml"/><Relationship Id="rId221" Type="http://schemas.openxmlformats.org/officeDocument/2006/relationships/customXml" Target="../ink/ink1029.xml"/><Relationship Id="rId242" Type="http://schemas.openxmlformats.org/officeDocument/2006/relationships/image" Target="../media/image823.png"/><Relationship Id="rId263" Type="http://schemas.openxmlformats.org/officeDocument/2006/relationships/customXml" Target="../ink/ink1050.xml"/><Relationship Id="rId284" Type="http://schemas.openxmlformats.org/officeDocument/2006/relationships/image" Target="../media/image844.png"/><Relationship Id="rId319" Type="http://schemas.openxmlformats.org/officeDocument/2006/relationships/image" Target="../media/image861.png"/><Relationship Id="rId37" Type="http://schemas.openxmlformats.org/officeDocument/2006/relationships/image" Target="../media/image723.png"/><Relationship Id="rId58" Type="http://schemas.openxmlformats.org/officeDocument/2006/relationships/image" Target="../media/image733.png"/><Relationship Id="rId79" Type="http://schemas.openxmlformats.org/officeDocument/2006/relationships/customXml" Target="../ink/ink956.xml"/><Relationship Id="rId102" Type="http://schemas.openxmlformats.org/officeDocument/2006/relationships/customXml" Target="../ink/ink968.xml"/><Relationship Id="rId123" Type="http://schemas.openxmlformats.org/officeDocument/2006/relationships/image" Target="../media/image765.png"/><Relationship Id="rId144" Type="http://schemas.openxmlformats.org/officeDocument/2006/relationships/customXml" Target="../ink/ink990.xml"/><Relationship Id="rId90" Type="http://schemas.openxmlformats.org/officeDocument/2006/relationships/image" Target="../media/image749.png"/><Relationship Id="rId165" Type="http://schemas.openxmlformats.org/officeDocument/2006/relationships/image" Target="../media/image785.png"/><Relationship Id="rId186" Type="http://schemas.openxmlformats.org/officeDocument/2006/relationships/customXml" Target="../ink/ink1011.xml"/><Relationship Id="rId211" Type="http://schemas.openxmlformats.org/officeDocument/2006/relationships/customXml" Target="../ink/ink1024.xml"/><Relationship Id="rId232" Type="http://schemas.openxmlformats.org/officeDocument/2006/relationships/image" Target="../media/image818.png"/><Relationship Id="rId253" Type="http://schemas.openxmlformats.org/officeDocument/2006/relationships/customXml" Target="../ink/ink1045.xml"/><Relationship Id="rId274" Type="http://schemas.openxmlformats.org/officeDocument/2006/relationships/image" Target="../media/image839.png"/><Relationship Id="rId295" Type="http://schemas.openxmlformats.org/officeDocument/2006/relationships/customXml" Target="../ink/ink1066.xml"/><Relationship Id="rId309" Type="http://schemas.openxmlformats.org/officeDocument/2006/relationships/image" Target="../media/image856.png"/><Relationship Id="rId27" Type="http://schemas.openxmlformats.org/officeDocument/2006/relationships/image" Target="../media/image719.png"/><Relationship Id="rId48" Type="http://schemas.openxmlformats.org/officeDocument/2006/relationships/customXml" Target="../ink/ink940.xml"/><Relationship Id="rId69" Type="http://schemas.openxmlformats.org/officeDocument/2006/relationships/customXml" Target="../ink/ink951.xml"/><Relationship Id="rId113" Type="http://schemas.openxmlformats.org/officeDocument/2006/relationships/image" Target="../media/image760.png"/><Relationship Id="rId134" Type="http://schemas.openxmlformats.org/officeDocument/2006/relationships/image" Target="../media/image770.png"/><Relationship Id="rId320" Type="http://schemas.openxmlformats.org/officeDocument/2006/relationships/customXml" Target="../ink/ink1079.xml"/><Relationship Id="rId80" Type="http://schemas.openxmlformats.org/officeDocument/2006/relationships/image" Target="../media/image744.png"/><Relationship Id="rId155" Type="http://schemas.openxmlformats.org/officeDocument/2006/relationships/image" Target="../media/image780.png"/><Relationship Id="rId176" Type="http://schemas.openxmlformats.org/officeDocument/2006/relationships/customXml" Target="../ink/ink1006.xml"/><Relationship Id="rId197" Type="http://schemas.openxmlformats.org/officeDocument/2006/relationships/image" Target="../media/image801.png"/><Relationship Id="rId201" Type="http://schemas.openxmlformats.org/officeDocument/2006/relationships/image" Target="../media/image803.png"/><Relationship Id="rId222" Type="http://schemas.openxmlformats.org/officeDocument/2006/relationships/image" Target="../media/image813.png"/><Relationship Id="rId243" Type="http://schemas.openxmlformats.org/officeDocument/2006/relationships/customXml" Target="../ink/ink1040.xml"/><Relationship Id="rId264" Type="http://schemas.openxmlformats.org/officeDocument/2006/relationships/image" Target="../media/image834.png"/><Relationship Id="rId285" Type="http://schemas.openxmlformats.org/officeDocument/2006/relationships/customXml" Target="../ink/ink1061.xml"/><Relationship Id="rId17" Type="http://schemas.openxmlformats.org/officeDocument/2006/relationships/image" Target="../media/image714.png"/><Relationship Id="rId38" Type="http://schemas.openxmlformats.org/officeDocument/2006/relationships/customXml" Target="../ink/ink935.xml"/><Relationship Id="rId59" Type="http://schemas.openxmlformats.org/officeDocument/2006/relationships/customXml" Target="../ink/ink946.xml"/><Relationship Id="rId103" Type="http://schemas.openxmlformats.org/officeDocument/2006/relationships/image" Target="../media/image755.png"/><Relationship Id="rId124" Type="http://schemas.openxmlformats.org/officeDocument/2006/relationships/customXml" Target="../ink/ink979.xml"/><Relationship Id="rId310" Type="http://schemas.openxmlformats.org/officeDocument/2006/relationships/customXml" Target="../ink/ink1074.xml"/><Relationship Id="rId70" Type="http://schemas.openxmlformats.org/officeDocument/2006/relationships/image" Target="../media/image739.png"/><Relationship Id="rId91" Type="http://schemas.openxmlformats.org/officeDocument/2006/relationships/customXml" Target="../ink/ink962.xml"/><Relationship Id="rId145" Type="http://schemas.openxmlformats.org/officeDocument/2006/relationships/image" Target="../media/image775.png"/><Relationship Id="rId166" Type="http://schemas.openxmlformats.org/officeDocument/2006/relationships/customXml" Target="../ink/ink1001.xml"/><Relationship Id="rId187" Type="http://schemas.openxmlformats.org/officeDocument/2006/relationships/image" Target="../media/image796.png"/><Relationship Id="rId1" Type="http://schemas.openxmlformats.org/officeDocument/2006/relationships/slideLayout" Target="../slideLayouts/slideLayout2.xml"/><Relationship Id="rId212" Type="http://schemas.openxmlformats.org/officeDocument/2006/relationships/image" Target="../media/image808.png"/><Relationship Id="rId233" Type="http://schemas.openxmlformats.org/officeDocument/2006/relationships/customXml" Target="../ink/ink1035.xml"/><Relationship Id="rId254" Type="http://schemas.openxmlformats.org/officeDocument/2006/relationships/image" Target="../media/image829.png"/><Relationship Id="rId28" Type="http://schemas.openxmlformats.org/officeDocument/2006/relationships/customXml" Target="../ink/ink930.xml"/><Relationship Id="rId49" Type="http://schemas.openxmlformats.org/officeDocument/2006/relationships/image" Target="../media/image729.png"/><Relationship Id="rId114" Type="http://schemas.openxmlformats.org/officeDocument/2006/relationships/customXml" Target="../ink/ink974.xml"/><Relationship Id="rId275" Type="http://schemas.openxmlformats.org/officeDocument/2006/relationships/customXml" Target="../ink/ink1056.xml"/><Relationship Id="rId296" Type="http://schemas.openxmlformats.org/officeDocument/2006/relationships/image" Target="../media/image850.png"/><Relationship Id="rId300" Type="http://schemas.openxmlformats.org/officeDocument/2006/relationships/image" Target="../media/image852.png"/><Relationship Id="rId60" Type="http://schemas.openxmlformats.org/officeDocument/2006/relationships/image" Target="../media/image734.png"/><Relationship Id="rId81" Type="http://schemas.openxmlformats.org/officeDocument/2006/relationships/customXml" Target="../ink/ink957.xml"/><Relationship Id="rId135" Type="http://schemas.openxmlformats.org/officeDocument/2006/relationships/customXml" Target="../ink/ink985.xml"/><Relationship Id="rId156" Type="http://schemas.openxmlformats.org/officeDocument/2006/relationships/customXml" Target="../ink/ink996.xml"/><Relationship Id="rId177" Type="http://schemas.openxmlformats.org/officeDocument/2006/relationships/image" Target="../media/image791.png"/><Relationship Id="rId198" Type="http://schemas.openxmlformats.org/officeDocument/2006/relationships/customXml" Target="../ink/ink1017.xml"/><Relationship Id="rId321" Type="http://schemas.openxmlformats.org/officeDocument/2006/relationships/image" Target="../media/image862.png"/><Relationship Id="rId202" Type="http://schemas.openxmlformats.org/officeDocument/2006/relationships/customXml" Target="../ink/ink1019.xml"/><Relationship Id="rId223" Type="http://schemas.openxmlformats.org/officeDocument/2006/relationships/customXml" Target="../ink/ink1030.xml"/><Relationship Id="rId244" Type="http://schemas.openxmlformats.org/officeDocument/2006/relationships/image" Target="../media/image824.png"/><Relationship Id="rId18" Type="http://schemas.openxmlformats.org/officeDocument/2006/relationships/customXml" Target="../ink/ink925.xml"/><Relationship Id="rId39" Type="http://schemas.openxmlformats.org/officeDocument/2006/relationships/image" Target="../media/image724.png"/><Relationship Id="rId265" Type="http://schemas.openxmlformats.org/officeDocument/2006/relationships/customXml" Target="../ink/ink1051.xml"/><Relationship Id="rId286" Type="http://schemas.openxmlformats.org/officeDocument/2006/relationships/image" Target="../media/image845.png"/><Relationship Id="rId50" Type="http://schemas.openxmlformats.org/officeDocument/2006/relationships/customXml" Target="../ink/ink941.xml"/><Relationship Id="rId104" Type="http://schemas.openxmlformats.org/officeDocument/2006/relationships/customXml" Target="../ink/ink969.xml"/><Relationship Id="rId125" Type="http://schemas.openxmlformats.org/officeDocument/2006/relationships/customXml" Target="../ink/ink980.xml"/><Relationship Id="rId146" Type="http://schemas.openxmlformats.org/officeDocument/2006/relationships/customXml" Target="../ink/ink991.xml"/><Relationship Id="rId167" Type="http://schemas.openxmlformats.org/officeDocument/2006/relationships/image" Target="../media/image786.png"/><Relationship Id="rId188" Type="http://schemas.openxmlformats.org/officeDocument/2006/relationships/customXml" Target="../ink/ink1012.xml"/><Relationship Id="rId311" Type="http://schemas.openxmlformats.org/officeDocument/2006/relationships/image" Target="../media/image857.png"/><Relationship Id="rId71" Type="http://schemas.openxmlformats.org/officeDocument/2006/relationships/customXml" Target="../ink/ink952.xml"/><Relationship Id="rId92" Type="http://schemas.openxmlformats.org/officeDocument/2006/relationships/image" Target="../media/image750.png"/><Relationship Id="rId213" Type="http://schemas.openxmlformats.org/officeDocument/2006/relationships/customXml" Target="../ink/ink1025.xml"/><Relationship Id="rId234" Type="http://schemas.openxmlformats.org/officeDocument/2006/relationships/image" Target="../media/image819.png"/><Relationship Id="rId2" Type="http://schemas.openxmlformats.org/officeDocument/2006/relationships/customXml" Target="../ink/ink917.xml"/><Relationship Id="rId29" Type="http://schemas.openxmlformats.org/officeDocument/2006/relationships/image" Target="../media/image720.png"/><Relationship Id="rId255" Type="http://schemas.openxmlformats.org/officeDocument/2006/relationships/customXml" Target="../ink/ink1046.xml"/><Relationship Id="rId276" Type="http://schemas.openxmlformats.org/officeDocument/2006/relationships/image" Target="../media/image840.png"/><Relationship Id="rId297" Type="http://schemas.openxmlformats.org/officeDocument/2006/relationships/customXml" Target="../ink/ink1067.xml"/><Relationship Id="rId40" Type="http://schemas.openxmlformats.org/officeDocument/2006/relationships/customXml" Target="../ink/ink936.xml"/><Relationship Id="rId115" Type="http://schemas.openxmlformats.org/officeDocument/2006/relationships/image" Target="../media/image761.png"/><Relationship Id="rId136" Type="http://schemas.openxmlformats.org/officeDocument/2006/relationships/image" Target="../media/image771.png"/><Relationship Id="rId157" Type="http://schemas.openxmlformats.org/officeDocument/2006/relationships/image" Target="../media/image781.png"/><Relationship Id="rId178" Type="http://schemas.openxmlformats.org/officeDocument/2006/relationships/customXml" Target="../ink/ink1007.xml"/><Relationship Id="rId301" Type="http://schemas.openxmlformats.org/officeDocument/2006/relationships/customXml" Target="../ink/ink1069.xml"/><Relationship Id="rId322" Type="http://schemas.openxmlformats.org/officeDocument/2006/relationships/customXml" Target="../ink/ink1080.xml"/><Relationship Id="rId61" Type="http://schemas.openxmlformats.org/officeDocument/2006/relationships/customXml" Target="../ink/ink947.xml"/><Relationship Id="rId82" Type="http://schemas.openxmlformats.org/officeDocument/2006/relationships/image" Target="../media/image745.png"/><Relationship Id="rId199" Type="http://schemas.openxmlformats.org/officeDocument/2006/relationships/image" Target="../media/image802.png"/><Relationship Id="rId203" Type="http://schemas.openxmlformats.org/officeDocument/2006/relationships/image" Target="../media/image804.png"/></Relationships>
</file>

<file path=ppt/slides/_rels/slide45.xml.rels><?xml version="1.0" encoding="UTF-8" standalone="yes"?>
<Relationships xmlns="http://schemas.openxmlformats.org/package/2006/relationships"><Relationship Id="rId117" Type="http://schemas.openxmlformats.org/officeDocument/2006/relationships/image" Target="../media/image920.png"/><Relationship Id="rId299" Type="http://schemas.openxmlformats.org/officeDocument/2006/relationships/customXml" Target="../ink/ink1231.xml"/><Relationship Id="rId303" Type="http://schemas.openxmlformats.org/officeDocument/2006/relationships/customXml" Target="../ink/ink1233.xml"/><Relationship Id="rId21" Type="http://schemas.openxmlformats.org/officeDocument/2006/relationships/image" Target="../media/image873.png"/><Relationship Id="rId42" Type="http://schemas.openxmlformats.org/officeDocument/2006/relationships/customXml" Target="../ink/ink1101.xml"/><Relationship Id="rId63" Type="http://schemas.openxmlformats.org/officeDocument/2006/relationships/image" Target="../media/image894.png"/><Relationship Id="rId84" Type="http://schemas.openxmlformats.org/officeDocument/2006/relationships/customXml" Target="../ink/ink1122.xml"/><Relationship Id="rId138" Type="http://schemas.openxmlformats.org/officeDocument/2006/relationships/customXml" Target="../ink/ink1149.xml"/><Relationship Id="rId159" Type="http://schemas.openxmlformats.org/officeDocument/2006/relationships/customXml" Target="../ink/ink1160.xml"/><Relationship Id="rId324" Type="http://schemas.openxmlformats.org/officeDocument/2006/relationships/image" Target="../media/image1022.png"/><Relationship Id="rId345" Type="http://schemas.openxmlformats.org/officeDocument/2006/relationships/customXml" Target="../ink/ink1254.xml"/><Relationship Id="rId366" Type="http://schemas.openxmlformats.org/officeDocument/2006/relationships/image" Target="../media/image1043.png"/><Relationship Id="rId170" Type="http://schemas.openxmlformats.org/officeDocument/2006/relationships/image" Target="../media/image946.png"/><Relationship Id="rId191" Type="http://schemas.openxmlformats.org/officeDocument/2006/relationships/customXml" Target="../ink/ink1176.xml"/><Relationship Id="rId205" Type="http://schemas.openxmlformats.org/officeDocument/2006/relationships/customXml" Target="../ink/ink1183.xml"/><Relationship Id="rId226" Type="http://schemas.openxmlformats.org/officeDocument/2006/relationships/customXml" Target="../ink/ink1194.xml"/><Relationship Id="rId247" Type="http://schemas.openxmlformats.org/officeDocument/2006/relationships/image" Target="../media/image984.png"/><Relationship Id="rId107" Type="http://schemas.openxmlformats.org/officeDocument/2006/relationships/image" Target="../media/image205.png"/><Relationship Id="rId268" Type="http://schemas.openxmlformats.org/officeDocument/2006/relationships/image" Target="../media/image994.png"/><Relationship Id="rId289" Type="http://schemas.openxmlformats.org/officeDocument/2006/relationships/customXml" Target="../ink/ink1226.xml"/><Relationship Id="rId11" Type="http://schemas.openxmlformats.org/officeDocument/2006/relationships/image" Target="../media/image868.png"/><Relationship Id="rId32" Type="http://schemas.openxmlformats.org/officeDocument/2006/relationships/customXml" Target="../ink/ink1096.xml"/><Relationship Id="rId53" Type="http://schemas.openxmlformats.org/officeDocument/2006/relationships/image" Target="../media/image889.png"/><Relationship Id="rId74" Type="http://schemas.openxmlformats.org/officeDocument/2006/relationships/customXml" Target="../ink/ink1117.xml"/><Relationship Id="rId128" Type="http://schemas.openxmlformats.org/officeDocument/2006/relationships/customXml" Target="../ink/ink1144.xml"/><Relationship Id="rId149" Type="http://schemas.openxmlformats.org/officeDocument/2006/relationships/image" Target="../media/image936.png"/><Relationship Id="rId314" Type="http://schemas.openxmlformats.org/officeDocument/2006/relationships/image" Target="../media/image1017.png"/><Relationship Id="rId335" Type="http://schemas.openxmlformats.org/officeDocument/2006/relationships/customXml" Target="../ink/ink1249.xml"/><Relationship Id="rId356" Type="http://schemas.openxmlformats.org/officeDocument/2006/relationships/image" Target="../media/image1038.png"/><Relationship Id="rId5" Type="http://schemas.openxmlformats.org/officeDocument/2006/relationships/image" Target="../media/image865.png"/><Relationship Id="rId95" Type="http://schemas.openxmlformats.org/officeDocument/2006/relationships/image" Target="../media/image910.png"/><Relationship Id="rId160" Type="http://schemas.openxmlformats.org/officeDocument/2006/relationships/image" Target="../media/image941.png"/><Relationship Id="rId181" Type="http://schemas.openxmlformats.org/officeDocument/2006/relationships/customXml" Target="../ink/ink1171.xml"/><Relationship Id="rId216" Type="http://schemas.openxmlformats.org/officeDocument/2006/relationships/customXml" Target="../ink/ink1189.xml"/><Relationship Id="rId237" Type="http://schemas.openxmlformats.org/officeDocument/2006/relationships/image" Target="../media/image979.png"/><Relationship Id="rId258" Type="http://schemas.openxmlformats.org/officeDocument/2006/relationships/image" Target="../media/image989.png"/><Relationship Id="rId279" Type="http://schemas.openxmlformats.org/officeDocument/2006/relationships/customXml" Target="../ink/ink1221.xml"/><Relationship Id="rId22" Type="http://schemas.openxmlformats.org/officeDocument/2006/relationships/customXml" Target="../ink/ink1091.xml"/><Relationship Id="rId43" Type="http://schemas.openxmlformats.org/officeDocument/2006/relationships/image" Target="../media/image884.png"/><Relationship Id="rId64" Type="http://schemas.openxmlformats.org/officeDocument/2006/relationships/customXml" Target="../ink/ink1112.xml"/><Relationship Id="rId118" Type="http://schemas.openxmlformats.org/officeDocument/2006/relationships/customXml" Target="../ink/ink1139.xml"/><Relationship Id="rId139" Type="http://schemas.openxmlformats.org/officeDocument/2006/relationships/image" Target="../media/image931.png"/><Relationship Id="rId290" Type="http://schemas.openxmlformats.org/officeDocument/2006/relationships/image" Target="../media/image1005.png"/><Relationship Id="rId304" Type="http://schemas.openxmlformats.org/officeDocument/2006/relationships/image" Target="../media/image1012.png"/><Relationship Id="rId325" Type="http://schemas.openxmlformats.org/officeDocument/2006/relationships/customXml" Target="../ink/ink1244.xml"/><Relationship Id="rId346" Type="http://schemas.openxmlformats.org/officeDocument/2006/relationships/image" Target="../media/image1033.png"/><Relationship Id="rId367" Type="http://schemas.openxmlformats.org/officeDocument/2006/relationships/customXml" Target="../ink/ink1265.xml"/><Relationship Id="rId85" Type="http://schemas.openxmlformats.org/officeDocument/2006/relationships/image" Target="../media/image905.png"/><Relationship Id="rId150" Type="http://schemas.openxmlformats.org/officeDocument/2006/relationships/customXml" Target="../ink/ink1155.xml"/><Relationship Id="rId171" Type="http://schemas.openxmlformats.org/officeDocument/2006/relationships/customXml" Target="../ink/ink1166.xml"/><Relationship Id="rId192" Type="http://schemas.openxmlformats.org/officeDocument/2006/relationships/image" Target="../media/image957.png"/><Relationship Id="rId206" Type="http://schemas.openxmlformats.org/officeDocument/2006/relationships/image" Target="../media/image964.png"/><Relationship Id="rId227" Type="http://schemas.openxmlformats.org/officeDocument/2006/relationships/image" Target="../media/image974.png"/><Relationship Id="rId248" Type="http://schemas.openxmlformats.org/officeDocument/2006/relationships/customXml" Target="../ink/ink1205.xml"/><Relationship Id="rId269" Type="http://schemas.openxmlformats.org/officeDocument/2006/relationships/customXml" Target="../ink/ink1216.xml"/><Relationship Id="rId12" Type="http://schemas.openxmlformats.org/officeDocument/2006/relationships/customXml" Target="../ink/ink1086.xml"/><Relationship Id="rId33" Type="http://schemas.openxmlformats.org/officeDocument/2006/relationships/image" Target="../media/image879.png"/><Relationship Id="rId108" Type="http://schemas.openxmlformats.org/officeDocument/2006/relationships/customXml" Target="../ink/ink1134.xml"/><Relationship Id="rId129" Type="http://schemas.openxmlformats.org/officeDocument/2006/relationships/image" Target="../media/image926.png"/><Relationship Id="rId280" Type="http://schemas.openxmlformats.org/officeDocument/2006/relationships/image" Target="../media/image1000.png"/><Relationship Id="rId315" Type="http://schemas.openxmlformats.org/officeDocument/2006/relationships/customXml" Target="../ink/ink1239.xml"/><Relationship Id="rId336" Type="http://schemas.openxmlformats.org/officeDocument/2006/relationships/image" Target="../media/image1028.png"/><Relationship Id="rId357" Type="http://schemas.openxmlformats.org/officeDocument/2006/relationships/customXml" Target="../ink/ink1260.xml"/><Relationship Id="rId54" Type="http://schemas.openxmlformats.org/officeDocument/2006/relationships/customXml" Target="../ink/ink1107.xml"/><Relationship Id="rId75" Type="http://schemas.openxmlformats.org/officeDocument/2006/relationships/image" Target="../media/image900.png"/><Relationship Id="rId96" Type="http://schemas.openxmlformats.org/officeDocument/2006/relationships/customXml" Target="../ink/ink1128.xml"/><Relationship Id="rId140" Type="http://schemas.openxmlformats.org/officeDocument/2006/relationships/customXml" Target="../ink/ink1150.xml"/><Relationship Id="rId161" Type="http://schemas.openxmlformats.org/officeDocument/2006/relationships/customXml" Target="../ink/ink1161.xml"/><Relationship Id="rId182" Type="http://schemas.openxmlformats.org/officeDocument/2006/relationships/image" Target="../media/image952.png"/><Relationship Id="rId217" Type="http://schemas.openxmlformats.org/officeDocument/2006/relationships/image" Target="../media/image969.png"/><Relationship Id="rId6" Type="http://schemas.openxmlformats.org/officeDocument/2006/relationships/customXml" Target="../ink/ink1083.xml"/><Relationship Id="rId238" Type="http://schemas.openxmlformats.org/officeDocument/2006/relationships/customXml" Target="../ink/ink1200.xml"/><Relationship Id="rId259" Type="http://schemas.openxmlformats.org/officeDocument/2006/relationships/customXml" Target="../ink/ink1211.xml"/><Relationship Id="rId23" Type="http://schemas.openxmlformats.org/officeDocument/2006/relationships/image" Target="../media/image874.png"/><Relationship Id="rId119" Type="http://schemas.openxmlformats.org/officeDocument/2006/relationships/image" Target="../media/image921.png"/><Relationship Id="rId270" Type="http://schemas.openxmlformats.org/officeDocument/2006/relationships/image" Target="../media/image995.png"/><Relationship Id="rId291" Type="http://schemas.openxmlformats.org/officeDocument/2006/relationships/customXml" Target="../ink/ink1227.xml"/><Relationship Id="rId305" Type="http://schemas.openxmlformats.org/officeDocument/2006/relationships/customXml" Target="../ink/ink1234.xml"/><Relationship Id="rId326" Type="http://schemas.openxmlformats.org/officeDocument/2006/relationships/image" Target="../media/image1023.png"/><Relationship Id="rId347" Type="http://schemas.openxmlformats.org/officeDocument/2006/relationships/customXml" Target="../ink/ink1255.xml"/><Relationship Id="rId44" Type="http://schemas.openxmlformats.org/officeDocument/2006/relationships/customXml" Target="../ink/ink1102.xml"/><Relationship Id="rId65" Type="http://schemas.openxmlformats.org/officeDocument/2006/relationships/image" Target="../media/image895.png"/><Relationship Id="rId86" Type="http://schemas.openxmlformats.org/officeDocument/2006/relationships/customXml" Target="../ink/ink1123.xml"/><Relationship Id="rId130" Type="http://schemas.openxmlformats.org/officeDocument/2006/relationships/customXml" Target="../ink/ink1145.xml"/><Relationship Id="rId151" Type="http://schemas.openxmlformats.org/officeDocument/2006/relationships/image" Target="../media/image937.png"/><Relationship Id="rId368" Type="http://schemas.openxmlformats.org/officeDocument/2006/relationships/image" Target="../media/image1044.png"/><Relationship Id="rId172" Type="http://schemas.openxmlformats.org/officeDocument/2006/relationships/image" Target="../media/image947.png"/><Relationship Id="rId193" Type="http://schemas.openxmlformats.org/officeDocument/2006/relationships/customXml" Target="../ink/ink1177.xml"/><Relationship Id="rId207" Type="http://schemas.openxmlformats.org/officeDocument/2006/relationships/customXml" Target="../ink/ink1184.xml"/><Relationship Id="rId228" Type="http://schemas.openxmlformats.org/officeDocument/2006/relationships/customXml" Target="../ink/ink1195.xml"/><Relationship Id="rId249" Type="http://schemas.openxmlformats.org/officeDocument/2006/relationships/image" Target="../media/image985.png"/><Relationship Id="rId13" Type="http://schemas.openxmlformats.org/officeDocument/2006/relationships/image" Target="../media/image869.png"/><Relationship Id="rId109" Type="http://schemas.openxmlformats.org/officeDocument/2006/relationships/image" Target="../media/image916.png"/><Relationship Id="rId260" Type="http://schemas.openxmlformats.org/officeDocument/2006/relationships/image" Target="../media/image990.png"/><Relationship Id="rId281" Type="http://schemas.openxmlformats.org/officeDocument/2006/relationships/customXml" Target="../ink/ink1222.xml"/><Relationship Id="rId316" Type="http://schemas.openxmlformats.org/officeDocument/2006/relationships/image" Target="../media/image1018.png"/><Relationship Id="rId337" Type="http://schemas.openxmlformats.org/officeDocument/2006/relationships/customXml" Target="../ink/ink1250.xml"/><Relationship Id="rId34" Type="http://schemas.openxmlformats.org/officeDocument/2006/relationships/customXml" Target="../ink/ink1097.xml"/><Relationship Id="rId55" Type="http://schemas.openxmlformats.org/officeDocument/2006/relationships/image" Target="../media/image890.png"/><Relationship Id="rId76" Type="http://schemas.openxmlformats.org/officeDocument/2006/relationships/customXml" Target="../ink/ink1118.xml"/><Relationship Id="rId97" Type="http://schemas.openxmlformats.org/officeDocument/2006/relationships/image" Target="../media/image911.png"/><Relationship Id="rId120" Type="http://schemas.openxmlformats.org/officeDocument/2006/relationships/customXml" Target="../ink/ink1140.xml"/><Relationship Id="rId141" Type="http://schemas.openxmlformats.org/officeDocument/2006/relationships/image" Target="../media/image932.png"/><Relationship Id="rId358" Type="http://schemas.openxmlformats.org/officeDocument/2006/relationships/image" Target="../media/image1039.png"/><Relationship Id="rId7" Type="http://schemas.openxmlformats.org/officeDocument/2006/relationships/image" Target="../media/image866.png"/><Relationship Id="rId162" Type="http://schemas.openxmlformats.org/officeDocument/2006/relationships/image" Target="../media/image942.png"/><Relationship Id="rId183" Type="http://schemas.openxmlformats.org/officeDocument/2006/relationships/customXml" Target="../ink/ink1172.xml"/><Relationship Id="rId218" Type="http://schemas.openxmlformats.org/officeDocument/2006/relationships/customXml" Target="../ink/ink1190.xml"/><Relationship Id="rId239" Type="http://schemas.openxmlformats.org/officeDocument/2006/relationships/image" Target="../media/image980.png"/><Relationship Id="rId250" Type="http://schemas.openxmlformats.org/officeDocument/2006/relationships/customXml" Target="../ink/ink1206.xml"/><Relationship Id="rId271" Type="http://schemas.openxmlformats.org/officeDocument/2006/relationships/customXml" Target="../ink/ink1217.xml"/><Relationship Id="rId292" Type="http://schemas.openxmlformats.org/officeDocument/2006/relationships/image" Target="../media/image1006.png"/><Relationship Id="rId306" Type="http://schemas.openxmlformats.org/officeDocument/2006/relationships/image" Target="../media/image1013.png"/><Relationship Id="rId24" Type="http://schemas.openxmlformats.org/officeDocument/2006/relationships/customXml" Target="../ink/ink1092.xml"/><Relationship Id="rId45" Type="http://schemas.openxmlformats.org/officeDocument/2006/relationships/image" Target="../media/image885.png"/><Relationship Id="rId66" Type="http://schemas.openxmlformats.org/officeDocument/2006/relationships/customXml" Target="../ink/ink1113.xml"/><Relationship Id="rId87" Type="http://schemas.openxmlformats.org/officeDocument/2006/relationships/image" Target="../media/image906.png"/><Relationship Id="rId110" Type="http://schemas.openxmlformats.org/officeDocument/2006/relationships/customXml" Target="../ink/ink1135.xml"/><Relationship Id="rId131" Type="http://schemas.openxmlformats.org/officeDocument/2006/relationships/image" Target="../media/image927.png"/><Relationship Id="rId327" Type="http://schemas.openxmlformats.org/officeDocument/2006/relationships/customXml" Target="../ink/ink1245.xml"/><Relationship Id="rId348" Type="http://schemas.openxmlformats.org/officeDocument/2006/relationships/image" Target="../media/image1034.png"/><Relationship Id="rId369" Type="http://schemas.openxmlformats.org/officeDocument/2006/relationships/customXml" Target="../ink/ink1266.xml"/><Relationship Id="rId152" Type="http://schemas.openxmlformats.org/officeDocument/2006/relationships/customXml" Target="../ink/ink1156.xml"/><Relationship Id="rId173" Type="http://schemas.openxmlformats.org/officeDocument/2006/relationships/customXml" Target="../ink/ink1167.xml"/><Relationship Id="rId194" Type="http://schemas.openxmlformats.org/officeDocument/2006/relationships/image" Target="../media/image958.png"/><Relationship Id="rId208" Type="http://schemas.openxmlformats.org/officeDocument/2006/relationships/customXml" Target="../ink/ink1185.xml"/><Relationship Id="rId229" Type="http://schemas.openxmlformats.org/officeDocument/2006/relationships/image" Target="../media/image975.png"/><Relationship Id="rId240" Type="http://schemas.openxmlformats.org/officeDocument/2006/relationships/customXml" Target="../ink/ink1201.xml"/><Relationship Id="rId261" Type="http://schemas.openxmlformats.org/officeDocument/2006/relationships/customXml" Target="../ink/ink1212.xml"/><Relationship Id="rId14" Type="http://schemas.openxmlformats.org/officeDocument/2006/relationships/customXml" Target="../ink/ink1087.xml"/><Relationship Id="rId35" Type="http://schemas.openxmlformats.org/officeDocument/2006/relationships/image" Target="../media/image880.png"/><Relationship Id="rId56" Type="http://schemas.openxmlformats.org/officeDocument/2006/relationships/customXml" Target="../ink/ink1108.xml"/><Relationship Id="rId77" Type="http://schemas.openxmlformats.org/officeDocument/2006/relationships/image" Target="../media/image901.png"/><Relationship Id="rId100" Type="http://schemas.openxmlformats.org/officeDocument/2006/relationships/customXml" Target="../ink/ink1130.xml"/><Relationship Id="rId282" Type="http://schemas.openxmlformats.org/officeDocument/2006/relationships/image" Target="../media/image1001.png"/><Relationship Id="rId317" Type="http://schemas.openxmlformats.org/officeDocument/2006/relationships/customXml" Target="../ink/ink1240.xml"/><Relationship Id="rId338" Type="http://schemas.openxmlformats.org/officeDocument/2006/relationships/image" Target="../media/image1029.png"/><Relationship Id="rId359" Type="http://schemas.openxmlformats.org/officeDocument/2006/relationships/customXml" Target="../ink/ink1261.xml"/><Relationship Id="rId8" Type="http://schemas.openxmlformats.org/officeDocument/2006/relationships/customXml" Target="../ink/ink1084.xml"/><Relationship Id="rId98" Type="http://schemas.openxmlformats.org/officeDocument/2006/relationships/customXml" Target="../ink/ink1129.xml"/><Relationship Id="rId121" Type="http://schemas.openxmlformats.org/officeDocument/2006/relationships/image" Target="../media/image922.png"/><Relationship Id="rId142" Type="http://schemas.openxmlformats.org/officeDocument/2006/relationships/customXml" Target="../ink/ink1151.xml"/><Relationship Id="rId163" Type="http://schemas.openxmlformats.org/officeDocument/2006/relationships/customXml" Target="../ink/ink1162.xml"/><Relationship Id="rId184" Type="http://schemas.openxmlformats.org/officeDocument/2006/relationships/image" Target="../media/image953.png"/><Relationship Id="rId219" Type="http://schemas.openxmlformats.org/officeDocument/2006/relationships/image" Target="../media/image970.png"/><Relationship Id="rId370" Type="http://schemas.openxmlformats.org/officeDocument/2006/relationships/image" Target="../media/image1045.png"/><Relationship Id="rId230" Type="http://schemas.openxmlformats.org/officeDocument/2006/relationships/customXml" Target="../ink/ink1196.xml"/><Relationship Id="rId251" Type="http://schemas.openxmlformats.org/officeDocument/2006/relationships/customXml" Target="../ink/ink1207.xml"/><Relationship Id="rId25" Type="http://schemas.openxmlformats.org/officeDocument/2006/relationships/image" Target="../media/image875.png"/><Relationship Id="rId46" Type="http://schemas.openxmlformats.org/officeDocument/2006/relationships/customXml" Target="../ink/ink1103.xml"/><Relationship Id="rId67" Type="http://schemas.openxmlformats.org/officeDocument/2006/relationships/image" Target="../media/image896.png"/><Relationship Id="rId272" Type="http://schemas.openxmlformats.org/officeDocument/2006/relationships/image" Target="../media/image996.png"/><Relationship Id="rId293" Type="http://schemas.openxmlformats.org/officeDocument/2006/relationships/customXml" Target="../ink/ink1228.xml"/><Relationship Id="rId307" Type="http://schemas.openxmlformats.org/officeDocument/2006/relationships/customXml" Target="../ink/ink1235.xml"/><Relationship Id="rId328" Type="http://schemas.openxmlformats.org/officeDocument/2006/relationships/image" Target="../media/image1024.png"/><Relationship Id="rId349" Type="http://schemas.openxmlformats.org/officeDocument/2006/relationships/customXml" Target="../ink/ink1256.xml"/><Relationship Id="rId88" Type="http://schemas.openxmlformats.org/officeDocument/2006/relationships/customXml" Target="../ink/ink1124.xml"/><Relationship Id="rId111" Type="http://schemas.openxmlformats.org/officeDocument/2006/relationships/image" Target="../media/image917.png"/><Relationship Id="rId132" Type="http://schemas.openxmlformats.org/officeDocument/2006/relationships/customXml" Target="../ink/ink1146.xml"/><Relationship Id="rId153" Type="http://schemas.openxmlformats.org/officeDocument/2006/relationships/image" Target="../media/image938.png"/><Relationship Id="rId174" Type="http://schemas.openxmlformats.org/officeDocument/2006/relationships/image" Target="../media/image948.png"/><Relationship Id="rId195" Type="http://schemas.openxmlformats.org/officeDocument/2006/relationships/customXml" Target="../ink/ink1178.xml"/><Relationship Id="rId209" Type="http://schemas.openxmlformats.org/officeDocument/2006/relationships/image" Target="../media/image965.png"/><Relationship Id="rId360" Type="http://schemas.openxmlformats.org/officeDocument/2006/relationships/image" Target="../media/image1040.png"/><Relationship Id="rId220" Type="http://schemas.openxmlformats.org/officeDocument/2006/relationships/customXml" Target="../ink/ink1191.xml"/><Relationship Id="rId241" Type="http://schemas.openxmlformats.org/officeDocument/2006/relationships/image" Target="../media/image981.png"/><Relationship Id="rId15" Type="http://schemas.openxmlformats.org/officeDocument/2006/relationships/image" Target="../media/image870.png"/><Relationship Id="rId36" Type="http://schemas.openxmlformats.org/officeDocument/2006/relationships/customXml" Target="../ink/ink1098.xml"/><Relationship Id="rId57" Type="http://schemas.openxmlformats.org/officeDocument/2006/relationships/image" Target="../media/image891.png"/><Relationship Id="rId262" Type="http://schemas.openxmlformats.org/officeDocument/2006/relationships/image" Target="../media/image991.png"/><Relationship Id="rId283" Type="http://schemas.openxmlformats.org/officeDocument/2006/relationships/customXml" Target="../ink/ink1223.xml"/><Relationship Id="rId318" Type="http://schemas.openxmlformats.org/officeDocument/2006/relationships/image" Target="../media/image1019.png"/><Relationship Id="rId339" Type="http://schemas.openxmlformats.org/officeDocument/2006/relationships/customXml" Target="../ink/ink1251.xml"/><Relationship Id="rId10" Type="http://schemas.openxmlformats.org/officeDocument/2006/relationships/customXml" Target="../ink/ink1085.xml"/><Relationship Id="rId31" Type="http://schemas.openxmlformats.org/officeDocument/2006/relationships/image" Target="../media/image878.png"/><Relationship Id="rId52" Type="http://schemas.openxmlformats.org/officeDocument/2006/relationships/customXml" Target="../ink/ink1106.xml"/><Relationship Id="rId73" Type="http://schemas.openxmlformats.org/officeDocument/2006/relationships/image" Target="../media/image899.png"/><Relationship Id="rId78" Type="http://schemas.openxmlformats.org/officeDocument/2006/relationships/customXml" Target="../ink/ink1119.xml"/><Relationship Id="rId94" Type="http://schemas.openxmlformats.org/officeDocument/2006/relationships/customXml" Target="../ink/ink1127.xml"/><Relationship Id="rId99" Type="http://schemas.openxmlformats.org/officeDocument/2006/relationships/image" Target="../media/image912.png"/><Relationship Id="rId101" Type="http://schemas.openxmlformats.org/officeDocument/2006/relationships/image" Target="../media/image913.png"/><Relationship Id="rId122" Type="http://schemas.openxmlformats.org/officeDocument/2006/relationships/customXml" Target="../ink/ink1141.xml"/><Relationship Id="rId143" Type="http://schemas.openxmlformats.org/officeDocument/2006/relationships/image" Target="../media/image933.png"/><Relationship Id="rId148" Type="http://schemas.openxmlformats.org/officeDocument/2006/relationships/customXml" Target="../ink/ink1154.xml"/><Relationship Id="rId164" Type="http://schemas.openxmlformats.org/officeDocument/2006/relationships/image" Target="../media/image943.png"/><Relationship Id="rId169" Type="http://schemas.openxmlformats.org/officeDocument/2006/relationships/customXml" Target="../ink/ink1165.xml"/><Relationship Id="rId185" Type="http://schemas.openxmlformats.org/officeDocument/2006/relationships/customXml" Target="../ink/ink1173.xml"/><Relationship Id="rId334" Type="http://schemas.openxmlformats.org/officeDocument/2006/relationships/image" Target="../media/image1027.png"/><Relationship Id="rId350" Type="http://schemas.openxmlformats.org/officeDocument/2006/relationships/image" Target="../media/image1035.png"/><Relationship Id="rId355" Type="http://schemas.openxmlformats.org/officeDocument/2006/relationships/customXml" Target="../ink/ink1259.xml"/><Relationship Id="rId371" Type="http://schemas.openxmlformats.org/officeDocument/2006/relationships/customXml" Target="../ink/ink1267.xml"/><Relationship Id="rId4" Type="http://schemas.openxmlformats.org/officeDocument/2006/relationships/customXml" Target="../ink/ink1082.xml"/><Relationship Id="rId9" Type="http://schemas.openxmlformats.org/officeDocument/2006/relationships/image" Target="../media/image867.png"/><Relationship Id="rId180" Type="http://schemas.openxmlformats.org/officeDocument/2006/relationships/image" Target="../media/image951.png"/><Relationship Id="rId210" Type="http://schemas.openxmlformats.org/officeDocument/2006/relationships/customXml" Target="../ink/ink1186.xml"/><Relationship Id="rId215" Type="http://schemas.openxmlformats.org/officeDocument/2006/relationships/image" Target="../media/image968.png"/><Relationship Id="rId236" Type="http://schemas.openxmlformats.org/officeDocument/2006/relationships/customXml" Target="../ink/ink1199.xml"/><Relationship Id="rId257" Type="http://schemas.openxmlformats.org/officeDocument/2006/relationships/customXml" Target="../ink/ink1210.xml"/><Relationship Id="rId278" Type="http://schemas.openxmlformats.org/officeDocument/2006/relationships/image" Target="../media/image999.png"/><Relationship Id="rId26" Type="http://schemas.openxmlformats.org/officeDocument/2006/relationships/customXml" Target="../ink/ink1093.xml"/><Relationship Id="rId231" Type="http://schemas.openxmlformats.org/officeDocument/2006/relationships/image" Target="../media/image976.png"/><Relationship Id="rId252" Type="http://schemas.openxmlformats.org/officeDocument/2006/relationships/image" Target="../media/image986.png"/><Relationship Id="rId273" Type="http://schemas.openxmlformats.org/officeDocument/2006/relationships/customXml" Target="../ink/ink1218.xml"/><Relationship Id="rId294" Type="http://schemas.openxmlformats.org/officeDocument/2006/relationships/image" Target="../media/image1007.png"/><Relationship Id="rId308" Type="http://schemas.openxmlformats.org/officeDocument/2006/relationships/image" Target="../media/image1014.png"/><Relationship Id="rId329" Type="http://schemas.openxmlformats.org/officeDocument/2006/relationships/customXml" Target="../ink/ink1246.xml"/><Relationship Id="rId47" Type="http://schemas.openxmlformats.org/officeDocument/2006/relationships/image" Target="../media/image886.png"/><Relationship Id="rId68" Type="http://schemas.openxmlformats.org/officeDocument/2006/relationships/customXml" Target="../ink/ink1114.xml"/><Relationship Id="rId89" Type="http://schemas.openxmlformats.org/officeDocument/2006/relationships/image" Target="../media/image907.png"/><Relationship Id="rId112" Type="http://schemas.openxmlformats.org/officeDocument/2006/relationships/customXml" Target="../ink/ink1136.xml"/><Relationship Id="rId133" Type="http://schemas.openxmlformats.org/officeDocument/2006/relationships/image" Target="../media/image928.png"/><Relationship Id="rId154" Type="http://schemas.openxmlformats.org/officeDocument/2006/relationships/customXml" Target="../ink/ink1157.xml"/><Relationship Id="rId175" Type="http://schemas.openxmlformats.org/officeDocument/2006/relationships/customXml" Target="../ink/ink1168.xml"/><Relationship Id="rId340" Type="http://schemas.openxmlformats.org/officeDocument/2006/relationships/image" Target="../media/image1030.png"/><Relationship Id="rId361" Type="http://schemas.openxmlformats.org/officeDocument/2006/relationships/customXml" Target="../ink/ink1262.xml"/><Relationship Id="rId196" Type="http://schemas.openxmlformats.org/officeDocument/2006/relationships/image" Target="../media/image959.png"/><Relationship Id="rId200" Type="http://schemas.openxmlformats.org/officeDocument/2006/relationships/image" Target="../media/image961.png"/><Relationship Id="rId16" Type="http://schemas.openxmlformats.org/officeDocument/2006/relationships/customXml" Target="../ink/ink1088.xml"/><Relationship Id="rId221" Type="http://schemas.openxmlformats.org/officeDocument/2006/relationships/image" Target="../media/image971.png"/><Relationship Id="rId242" Type="http://schemas.openxmlformats.org/officeDocument/2006/relationships/customXml" Target="../ink/ink1202.xml"/><Relationship Id="rId263" Type="http://schemas.openxmlformats.org/officeDocument/2006/relationships/customXml" Target="../ink/ink1213.xml"/><Relationship Id="rId284" Type="http://schemas.openxmlformats.org/officeDocument/2006/relationships/image" Target="../media/image1002.png"/><Relationship Id="rId319" Type="http://schemas.openxmlformats.org/officeDocument/2006/relationships/customXml" Target="../ink/ink1241.xml"/><Relationship Id="rId37" Type="http://schemas.openxmlformats.org/officeDocument/2006/relationships/image" Target="../media/image881.png"/><Relationship Id="rId58" Type="http://schemas.openxmlformats.org/officeDocument/2006/relationships/customXml" Target="../ink/ink1109.xml"/><Relationship Id="rId79" Type="http://schemas.openxmlformats.org/officeDocument/2006/relationships/image" Target="../media/image902.png"/><Relationship Id="rId102" Type="http://schemas.openxmlformats.org/officeDocument/2006/relationships/customXml" Target="../ink/ink1131.xml"/><Relationship Id="rId123" Type="http://schemas.openxmlformats.org/officeDocument/2006/relationships/image" Target="../media/image923.png"/><Relationship Id="rId144" Type="http://schemas.openxmlformats.org/officeDocument/2006/relationships/customXml" Target="../ink/ink1152.xml"/><Relationship Id="rId330" Type="http://schemas.openxmlformats.org/officeDocument/2006/relationships/image" Target="../media/image1025.png"/><Relationship Id="rId90" Type="http://schemas.openxmlformats.org/officeDocument/2006/relationships/customXml" Target="../ink/ink1125.xml"/><Relationship Id="rId165" Type="http://schemas.openxmlformats.org/officeDocument/2006/relationships/customXml" Target="../ink/ink1163.xml"/><Relationship Id="rId186" Type="http://schemas.openxmlformats.org/officeDocument/2006/relationships/image" Target="../media/image954.png"/><Relationship Id="rId351" Type="http://schemas.openxmlformats.org/officeDocument/2006/relationships/customXml" Target="../ink/ink1257.xml"/><Relationship Id="rId372" Type="http://schemas.openxmlformats.org/officeDocument/2006/relationships/image" Target="../media/image1046.png"/><Relationship Id="rId211" Type="http://schemas.openxmlformats.org/officeDocument/2006/relationships/image" Target="../media/image966.png"/><Relationship Id="rId232" Type="http://schemas.openxmlformats.org/officeDocument/2006/relationships/customXml" Target="../ink/ink1197.xml"/><Relationship Id="rId253" Type="http://schemas.openxmlformats.org/officeDocument/2006/relationships/customXml" Target="../ink/ink1208.xml"/><Relationship Id="rId274" Type="http://schemas.openxmlformats.org/officeDocument/2006/relationships/image" Target="../media/image997.png"/><Relationship Id="rId295" Type="http://schemas.openxmlformats.org/officeDocument/2006/relationships/customXml" Target="../ink/ink1229.xml"/><Relationship Id="rId309" Type="http://schemas.openxmlformats.org/officeDocument/2006/relationships/customXml" Target="../ink/ink1236.xml"/><Relationship Id="rId27" Type="http://schemas.openxmlformats.org/officeDocument/2006/relationships/image" Target="../media/image876.png"/><Relationship Id="rId48" Type="http://schemas.openxmlformats.org/officeDocument/2006/relationships/customXml" Target="../ink/ink1104.xml"/><Relationship Id="rId69" Type="http://schemas.openxmlformats.org/officeDocument/2006/relationships/image" Target="../media/image897.png"/><Relationship Id="rId113" Type="http://schemas.openxmlformats.org/officeDocument/2006/relationships/image" Target="../media/image918.png"/><Relationship Id="rId134" Type="http://schemas.openxmlformats.org/officeDocument/2006/relationships/customXml" Target="../ink/ink1147.xml"/><Relationship Id="rId320" Type="http://schemas.openxmlformats.org/officeDocument/2006/relationships/image" Target="../media/image1020.png"/><Relationship Id="rId80" Type="http://schemas.openxmlformats.org/officeDocument/2006/relationships/customXml" Target="../ink/ink1120.xml"/><Relationship Id="rId155" Type="http://schemas.openxmlformats.org/officeDocument/2006/relationships/image" Target="../media/image939.png"/><Relationship Id="rId176" Type="http://schemas.openxmlformats.org/officeDocument/2006/relationships/image" Target="../media/image949.png"/><Relationship Id="rId197" Type="http://schemas.openxmlformats.org/officeDocument/2006/relationships/customXml" Target="../ink/ink1179.xml"/><Relationship Id="rId341" Type="http://schemas.openxmlformats.org/officeDocument/2006/relationships/customXml" Target="../ink/ink1252.xml"/><Relationship Id="rId362" Type="http://schemas.openxmlformats.org/officeDocument/2006/relationships/image" Target="../media/image1041.png"/><Relationship Id="rId201" Type="http://schemas.openxmlformats.org/officeDocument/2006/relationships/customXml" Target="../ink/ink1181.xml"/><Relationship Id="rId222" Type="http://schemas.openxmlformats.org/officeDocument/2006/relationships/customXml" Target="../ink/ink1192.xml"/><Relationship Id="rId243" Type="http://schemas.openxmlformats.org/officeDocument/2006/relationships/image" Target="../media/image982.png"/><Relationship Id="rId264" Type="http://schemas.openxmlformats.org/officeDocument/2006/relationships/image" Target="../media/image992.png"/><Relationship Id="rId285" Type="http://schemas.openxmlformats.org/officeDocument/2006/relationships/customXml" Target="../ink/ink1224.xml"/><Relationship Id="rId17" Type="http://schemas.openxmlformats.org/officeDocument/2006/relationships/image" Target="../media/image871.png"/><Relationship Id="rId38" Type="http://schemas.openxmlformats.org/officeDocument/2006/relationships/customXml" Target="../ink/ink1099.xml"/><Relationship Id="rId59" Type="http://schemas.openxmlformats.org/officeDocument/2006/relationships/image" Target="../media/image892.png"/><Relationship Id="rId103" Type="http://schemas.openxmlformats.org/officeDocument/2006/relationships/image" Target="../media/image914.png"/><Relationship Id="rId124" Type="http://schemas.openxmlformats.org/officeDocument/2006/relationships/customXml" Target="../ink/ink1142.xml"/><Relationship Id="rId310" Type="http://schemas.openxmlformats.org/officeDocument/2006/relationships/image" Target="../media/image1015.png"/><Relationship Id="rId70" Type="http://schemas.openxmlformats.org/officeDocument/2006/relationships/customXml" Target="../ink/ink1115.xml"/><Relationship Id="rId91" Type="http://schemas.openxmlformats.org/officeDocument/2006/relationships/image" Target="../media/image908.png"/><Relationship Id="rId145" Type="http://schemas.openxmlformats.org/officeDocument/2006/relationships/image" Target="../media/image934.png"/><Relationship Id="rId166" Type="http://schemas.openxmlformats.org/officeDocument/2006/relationships/image" Target="../media/image944.png"/><Relationship Id="rId187" Type="http://schemas.openxmlformats.org/officeDocument/2006/relationships/customXml" Target="../ink/ink1174.xml"/><Relationship Id="rId331" Type="http://schemas.openxmlformats.org/officeDocument/2006/relationships/customXml" Target="../ink/ink1247.xml"/><Relationship Id="rId352" Type="http://schemas.openxmlformats.org/officeDocument/2006/relationships/image" Target="../media/image1036.png"/><Relationship Id="rId1" Type="http://schemas.openxmlformats.org/officeDocument/2006/relationships/slideLayout" Target="../slideLayouts/slideLayout2.xml"/><Relationship Id="rId212" Type="http://schemas.openxmlformats.org/officeDocument/2006/relationships/customXml" Target="../ink/ink1187.xml"/><Relationship Id="rId233" Type="http://schemas.openxmlformats.org/officeDocument/2006/relationships/image" Target="../media/image977.png"/><Relationship Id="rId254" Type="http://schemas.openxmlformats.org/officeDocument/2006/relationships/image" Target="../media/image987.png"/><Relationship Id="rId28" Type="http://schemas.openxmlformats.org/officeDocument/2006/relationships/customXml" Target="../ink/ink1094.xml"/><Relationship Id="rId49" Type="http://schemas.openxmlformats.org/officeDocument/2006/relationships/image" Target="../media/image887.png"/><Relationship Id="rId114" Type="http://schemas.openxmlformats.org/officeDocument/2006/relationships/customXml" Target="../ink/ink1137.xml"/><Relationship Id="rId275" Type="http://schemas.openxmlformats.org/officeDocument/2006/relationships/customXml" Target="../ink/ink1219.xml"/><Relationship Id="rId296" Type="http://schemas.openxmlformats.org/officeDocument/2006/relationships/image" Target="../media/image1008.png"/><Relationship Id="rId300" Type="http://schemas.openxmlformats.org/officeDocument/2006/relationships/image" Target="../media/image1010.png"/><Relationship Id="rId60" Type="http://schemas.openxmlformats.org/officeDocument/2006/relationships/customXml" Target="../ink/ink1110.xml"/><Relationship Id="rId81" Type="http://schemas.openxmlformats.org/officeDocument/2006/relationships/image" Target="../media/image903.png"/><Relationship Id="rId135" Type="http://schemas.openxmlformats.org/officeDocument/2006/relationships/image" Target="../media/image929.png"/><Relationship Id="rId156" Type="http://schemas.openxmlformats.org/officeDocument/2006/relationships/customXml" Target="../ink/ink1158.xml"/><Relationship Id="rId177" Type="http://schemas.openxmlformats.org/officeDocument/2006/relationships/customXml" Target="../ink/ink1169.xml"/><Relationship Id="rId198" Type="http://schemas.openxmlformats.org/officeDocument/2006/relationships/image" Target="../media/image960.png"/><Relationship Id="rId321" Type="http://schemas.openxmlformats.org/officeDocument/2006/relationships/customXml" Target="../ink/ink1242.xml"/><Relationship Id="rId342" Type="http://schemas.openxmlformats.org/officeDocument/2006/relationships/image" Target="../media/image1031.png"/><Relationship Id="rId363" Type="http://schemas.openxmlformats.org/officeDocument/2006/relationships/customXml" Target="../ink/ink1263.xml"/><Relationship Id="rId202" Type="http://schemas.openxmlformats.org/officeDocument/2006/relationships/image" Target="../media/image962.png"/><Relationship Id="rId223" Type="http://schemas.openxmlformats.org/officeDocument/2006/relationships/image" Target="../media/image972.png"/><Relationship Id="rId244" Type="http://schemas.openxmlformats.org/officeDocument/2006/relationships/customXml" Target="../ink/ink1203.xml"/><Relationship Id="rId18" Type="http://schemas.openxmlformats.org/officeDocument/2006/relationships/customXml" Target="../ink/ink1089.xml"/><Relationship Id="rId39" Type="http://schemas.openxmlformats.org/officeDocument/2006/relationships/image" Target="../media/image882.png"/><Relationship Id="rId265" Type="http://schemas.openxmlformats.org/officeDocument/2006/relationships/customXml" Target="../ink/ink1214.xml"/><Relationship Id="rId286" Type="http://schemas.openxmlformats.org/officeDocument/2006/relationships/image" Target="../media/image1003.png"/><Relationship Id="rId50" Type="http://schemas.openxmlformats.org/officeDocument/2006/relationships/customXml" Target="../ink/ink1105.xml"/><Relationship Id="rId104" Type="http://schemas.openxmlformats.org/officeDocument/2006/relationships/customXml" Target="../ink/ink1132.xml"/><Relationship Id="rId125" Type="http://schemas.openxmlformats.org/officeDocument/2006/relationships/image" Target="../media/image924.png"/><Relationship Id="rId146" Type="http://schemas.openxmlformats.org/officeDocument/2006/relationships/customXml" Target="../ink/ink1153.xml"/><Relationship Id="rId167" Type="http://schemas.openxmlformats.org/officeDocument/2006/relationships/customXml" Target="../ink/ink1164.xml"/><Relationship Id="rId188" Type="http://schemas.openxmlformats.org/officeDocument/2006/relationships/image" Target="../media/image955.png"/><Relationship Id="rId311" Type="http://schemas.openxmlformats.org/officeDocument/2006/relationships/customXml" Target="../ink/ink1237.xml"/><Relationship Id="rId332" Type="http://schemas.openxmlformats.org/officeDocument/2006/relationships/image" Target="../media/image1026.png"/><Relationship Id="rId353" Type="http://schemas.openxmlformats.org/officeDocument/2006/relationships/customXml" Target="../ink/ink1258.xml"/><Relationship Id="rId71" Type="http://schemas.openxmlformats.org/officeDocument/2006/relationships/image" Target="../media/image898.png"/><Relationship Id="rId92" Type="http://schemas.openxmlformats.org/officeDocument/2006/relationships/customXml" Target="../ink/ink1126.xml"/><Relationship Id="rId213" Type="http://schemas.openxmlformats.org/officeDocument/2006/relationships/image" Target="../media/image967.png"/><Relationship Id="rId234" Type="http://schemas.openxmlformats.org/officeDocument/2006/relationships/customXml" Target="../ink/ink1198.xml"/><Relationship Id="rId2" Type="http://schemas.openxmlformats.org/officeDocument/2006/relationships/customXml" Target="../ink/ink1081.xml"/><Relationship Id="rId29" Type="http://schemas.openxmlformats.org/officeDocument/2006/relationships/image" Target="../media/image877.png"/><Relationship Id="rId255" Type="http://schemas.openxmlformats.org/officeDocument/2006/relationships/customXml" Target="../ink/ink1209.xml"/><Relationship Id="rId276" Type="http://schemas.openxmlformats.org/officeDocument/2006/relationships/image" Target="../media/image998.png"/><Relationship Id="rId297" Type="http://schemas.openxmlformats.org/officeDocument/2006/relationships/customXml" Target="../ink/ink1230.xml"/><Relationship Id="rId40" Type="http://schemas.openxmlformats.org/officeDocument/2006/relationships/customXml" Target="../ink/ink1100.xml"/><Relationship Id="rId115" Type="http://schemas.openxmlformats.org/officeDocument/2006/relationships/image" Target="../media/image919.png"/><Relationship Id="rId136" Type="http://schemas.openxmlformats.org/officeDocument/2006/relationships/customXml" Target="../ink/ink1148.xml"/><Relationship Id="rId157" Type="http://schemas.openxmlformats.org/officeDocument/2006/relationships/customXml" Target="../ink/ink1159.xml"/><Relationship Id="rId178" Type="http://schemas.openxmlformats.org/officeDocument/2006/relationships/image" Target="../media/image950.png"/><Relationship Id="rId301" Type="http://schemas.openxmlformats.org/officeDocument/2006/relationships/customXml" Target="../ink/ink1232.xml"/><Relationship Id="rId322" Type="http://schemas.openxmlformats.org/officeDocument/2006/relationships/image" Target="../media/image1021.png"/><Relationship Id="rId343" Type="http://schemas.openxmlformats.org/officeDocument/2006/relationships/customXml" Target="../ink/ink1253.xml"/><Relationship Id="rId364" Type="http://schemas.openxmlformats.org/officeDocument/2006/relationships/image" Target="../media/image1042.png"/><Relationship Id="rId61" Type="http://schemas.openxmlformats.org/officeDocument/2006/relationships/image" Target="../media/image893.png"/><Relationship Id="rId82" Type="http://schemas.openxmlformats.org/officeDocument/2006/relationships/customXml" Target="../ink/ink1121.xml"/><Relationship Id="rId199" Type="http://schemas.openxmlformats.org/officeDocument/2006/relationships/customXml" Target="../ink/ink1180.xml"/><Relationship Id="rId203" Type="http://schemas.openxmlformats.org/officeDocument/2006/relationships/customXml" Target="../ink/ink1182.xml"/><Relationship Id="rId19" Type="http://schemas.openxmlformats.org/officeDocument/2006/relationships/image" Target="../media/image872.png"/><Relationship Id="rId224" Type="http://schemas.openxmlformats.org/officeDocument/2006/relationships/customXml" Target="../ink/ink1193.xml"/><Relationship Id="rId245" Type="http://schemas.openxmlformats.org/officeDocument/2006/relationships/image" Target="../media/image983.png"/><Relationship Id="rId266" Type="http://schemas.openxmlformats.org/officeDocument/2006/relationships/image" Target="../media/image993.png"/><Relationship Id="rId287" Type="http://schemas.openxmlformats.org/officeDocument/2006/relationships/customXml" Target="../ink/ink1225.xml"/><Relationship Id="rId30" Type="http://schemas.openxmlformats.org/officeDocument/2006/relationships/customXml" Target="../ink/ink1095.xml"/><Relationship Id="rId105" Type="http://schemas.openxmlformats.org/officeDocument/2006/relationships/image" Target="../media/image915.png"/><Relationship Id="rId126" Type="http://schemas.openxmlformats.org/officeDocument/2006/relationships/customXml" Target="../ink/ink1143.xml"/><Relationship Id="rId147" Type="http://schemas.openxmlformats.org/officeDocument/2006/relationships/image" Target="../media/image935.png"/><Relationship Id="rId168" Type="http://schemas.openxmlformats.org/officeDocument/2006/relationships/image" Target="../media/image945.png"/><Relationship Id="rId312" Type="http://schemas.openxmlformats.org/officeDocument/2006/relationships/image" Target="../media/image1016.png"/><Relationship Id="rId333" Type="http://schemas.openxmlformats.org/officeDocument/2006/relationships/customXml" Target="../ink/ink1248.xml"/><Relationship Id="rId354" Type="http://schemas.openxmlformats.org/officeDocument/2006/relationships/image" Target="../media/image1037.png"/><Relationship Id="rId51" Type="http://schemas.openxmlformats.org/officeDocument/2006/relationships/image" Target="../media/image888.png"/><Relationship Id="rId72" Type="http://schemas.openxmlformats.org/officeDocument/2006/relationships/customXml" Target="../ink/ink1116.xml"/><Relationship Id="rId93" Type="http://schemas.openxmlformats.org/officeDocument/2006/relationships/image" Target="../media/image909.png"/><Relationship Id="rId189" Type="http://schemas.openxmlformats.org/officeDocument/2006/relationships/customXml" Target="../ink/ink1175.xml"/><Relationship Id="rId3" Type="http://schemas.openxmlformats.org/officeDocument/2006/relationships/image" Target="../media/image864.png"/><Relationship Id="rId214" Type="http://schemas.openxmlformats.org/officeDocument/2006/relationships/customXml" Target="../ink/ink1188.xml"/><Relationship Id="rId235" Type="http://schemas.openxmlformats.org/officeDocument/2006/relationships/image" Target="../media/image978.png"/><Relationship Id="rId256" Type="http://schemas.openxmlformats.org/officeDocument/2006/relationships/image" Target="../media/image988.png"/><Relationship Id="rId277" Type="http://schemas.openxmlformats.org/officeDocument/2006/relationships/customXml" Target="../ink/ink1220.xml"/><Relationship Id="rId298" Type="http://schemas.openxmlformats.org/officeDocument/2006/relationships/image" Target="../media/image1009.png"/><Relationship Id="rId116" Type="http://schemas.openxmlformats.org/officeDocument/2006/relationships/customXml" Target="../ink/ink1138.xml"/><Relationship Id="rId137" Type="http://schemas.openxmlformats.org/officeDocument/2006/relationships/image" Target="../media/image930.png"/><Relationship Id="rId158" Type="http://schemas.openxmlformats.org/officeDocument/2006/relationships/image" Target="../media/image940.png"/><Relationship Id="rId302" Type="http://schemas.openxmlformats.org/officeDocument/2006/relationships/image" Target="../media/image1011.png"/><Relationship Id="rId323" Type="http://schemas.openxmlformats.org/officeDocument/2006/relationships/customXml" Target="../ink/ink1243.xml"/><Relationship Id="rId344" Type="http://schemas.openxmlformats.org/officeDocument/2006/relationships/image" Target="../media/image1032.png"/><Relationship Id="rId20" Type="http://schemas.openxmlformats.org/officeDocument/2006/relationships/customXml" Target="../ink/ink1090.xml"/><Relationship Id="rId41" Type="http://schemas.openxmlformats.org/officeDocument/2006/relationships/image" Target="../media/image883.png"/><Relationship Id="rId62" Type="http://schemas.openxmlformats.org/officeDocument/2006/relationships/customXml" Target="../ink/ink1111.xml"/><Relationship Id="rId83" Type="http://schemas.openxmlformats.org/officeDocument/2006/relationships/image" Target="../media/image904.png"/><Relationship Id="rId179" Type="http://schemas.openxmlformats.org/officeDocument/2006/relationships/customXml" Target="../ink/ink1170.xml"/><Relationship Id="rId365" Type="http://schemas.openxmlformats.org/officeDocument/2006/relationships/customXml" Target="../ink/ink1264.xml"/><Relationship Id="rId190" Type="http://schemas.openxmlformats.org/officeDocument/2006/relationships/image" Target="../media/image956.png"/><Relationship Id="rId204" Type="http://schemas.openxmlformats.org/officeDocument/2006/relationships/image" Target="../media/image963.png"/><Relationship Id="rId225" Type="http://schemas.openxmlformats.org/officeDocument/2006/relationships/image" Target="../media/image973.png"/><Relationship Id="rId246" Type="http://schemas.openxmlformats.org/officeDocument/2006/relationships/customXml" Target="../ink/ink1204.xml"/><Relationship Id="rId267" Type="http://schemas.openxmlformats.org/officeDocument/2006/relationships/customXml" Target="../ink/ink1215.xml"/><Relationship Id="rId288" Type="http://schemas.openxmlformats.org/officeDocument/2006/relationships/image" Target="../media/image1004.png"/><Relationship Id="rId106" Type="http://schemas.openxmlformats.org/officeDocument/2006/relationships/customXml" Target="../ink/ink1133.xml"/><Relationship Id="rId127" Type="http://schemas.openxmlformats.org/officeDocument/2006/relationships/image" Target="../media/image925.png"/><Relationship Id="rId313" Type="http://schemas.openxmlformats.org/officeDocument/2006/relationships/customXml" Target="../ink/ink1238.xml"/></Relationships>
</file>

<file path=ppt/slides/_rels/slide46.xml.rels><?xml version="1.0" encoding="UTF-8" standalone="yes"?>
<Relationships xmlns="http://schemas.openxmlformats.org/package/2006/relationships"><Relationship Id="rId117" Type="http://schemas.openxmlformats.org/officeDocument/2006/relationships/image" Target="../media/image1103.png"/><Relationship Id="rId299" Type="http://schemas.openxmlformats.org/officeDocument/2006/relationships/customXml" Target="../ink/ink1417.xml"/><Relationship Id="rId21" Type="http://schemas.openxmlformats.org/officeDocument/2006/relationships/image" Target="../media/image1056.png"/><Relationship Id="rId63" Type="http://schemas.openxmlformats.org/officeDocument/2006/relationships/image" Target="../media/image1076.png"/><Relationship Id="rId159" Type="http://schemas.openxmlformats.org/officeDocument/2006/relationships/customXml" Target="../ink/ink1347.xml"/><Relationship Id="rId324" Type="http://schemas.openxmlformats.org/officeDocument/2006/relationships/image" Target="../media/image1205.png"/><Relationship Id="rId366" Type="http://schemas.openxmlformats.org/officeDocument/2006/relationships/image" Target="../media/image1226.png"/><Relationship Id="rId531" Type="http://schemas.openxmlformats.org/officeDocument/2006/relationships/customXml" Target="../ink/ink1538.xml"/><Relationship Id="rId573" Type="http://schemas.openxmlformats.org/officeDocument/2006/relationships/customXml" Target="../ink/ink1560.xml"/><Relationship Id="rId629" Type="http://schemas.openxmlformats.org/officeDocument/2006/relationships/image" Target="../media/image1352.png"/><Relationship Id="rId170" Type="http://schemas.openxmlformats.org/officeDocument/2006/relationships/image" Target="../media/image1129.png"/><Relationship Id="rId226" Type="http://schemas.openxmlformats.org/officeDocument/2006/relationships/image" Target="../media/image1157.png"/><Relationship Id="rId433" Type="http://schemas.openxmlformats.org/officeDocument/2006/relationships/image" Target="../media/image1258.png"/><Relationship Id="rId268" Type="http://schemas.openxmlformats.org/officeDocument/2006/relationships/image" Target="../media/image1178.png"/><Relationship Id="rId475" Type="http://schemas.openxmlformats.org/officeDocument/2006/relationships/image" Target="../media/image1278.png"/><Relationship Id="rId640" Type="http://schemas.openxmlformats.org/officeDocument/2006/relationships/customXml" Target="../ink/ink1594.xml"/><Relationship Id="rId32" Type="http://schemas.openxmlformats.org/officeDocument/2006/relationships/customXml" Target="../ink/ink1283.xml"/><Relationship Id="rId74" Type="http://schemas.openxmlformats.org/officeDocument/2006/relationships/customXml" Target="../ink/ink1304.xml"/><Relationship Id="rId128" Type="http://schemas.openxmlformats.org/officeDocument/2006/relationships/customXml" Target="../ink/ink1331.xml"/><Relationship Id="rId335" Type="http://schemas.openxmlformats.org/officeDocument/2006/relationships/customXml" Target="../ink/ink1436.xml"/><Relationship Id="rId377" Type="http://schemas.openxmlformats.org/officeDocument/2006/relationships/customXml" Target="../ink/ink1457.xml"/><Relationship Id="rId500" Type="http://schemas.openxmlformats.org/officeDocument/2006/relationships/image" Target="../media/image1290.png"/><Relationship Id="rId542" Type="http://schemas.openxmlformats.org/officeDocument/2006/relationships/customXml" Target="../ink/ink1544.xml"/><Relationship Id="rId584" Type="http://schemas.openxmlformats.org/officeDocument/2006/relationships/customXml" Target="../ink/ink1566.xml"/><Relationship Id="rId5" Type="http://schemas.openxmlformats.org/officeDocument/2006/relationships/image" Target="../media/image1048.png"/><Relationship Id="rId181" Type="http://schemas.openxmlformats.org/officeDocument/2006/relationships/customXml" Target="../ink/ink1358.xml"/><Relationship Id="rId237" Type="http://schemas.openxmlformats.org/officeDocument/2006/relationships/customXml" Target="../ink/ink1386.xml"/><Relationship Id="rId402" Type="http://schemas.openxmlformats.org/officeDocument/2006/relationships/image" Target="../media/image1243.png"/><Relationship Id="rId279" Type="http://schemas.openxmlformats.org/officeDocument/2006/relationships/customXml" Target="../ink/ink1407.xml"/><Relationship Id="rId444" Type="http://schemas.openxmlformats.org/officeDocument/2006/relationships/customXml" Target="../ink/ink1492.xml"/><Relationship Id="rId486" Type="http://schemas.openxmlformats.org/officeDocument/2006/relationships/image" Target="../media/image1283.png"/><Relationship Id="rId43" Type="http://schemas.openxmlformats.org/officeDocument/2006/relationships/image" Target="../media/image1067.png"/><Relationship Id="rId139" Type="http://schemas.openxmlformats.org/officeDocument/2006/relationships/image" Target="../media/image1114.png"/><Relationship Id="rId290" Type="http://schemas.openxmlformats.org/officeDocument/2006/relationships/image" Target="../media/image1189.png"/><Relationship Id="rId304" Type="http://schemas.openxmlformats.org/officeDocument/2006/relationships/image" Target="../media/image1196.png"/><Relationship Id="rId346" Type="http://schemas.openxmlformats.org/officeDocument/2006/relationships/image" Target="../media/image1216.png"/><Relationship Id="rId388" Type="http://schemas.openxmlformats.org/officeDocument/2006/relationships/customXml" Target="../ink/ink1463.xml"/><Relationship Id="rId511" Type="http://schemas.openxmlformats.org/officeDocument/2006/relationships/customXml" Target="../ink/ink1527.xml"/><Relationship Id="rId553" Type="http://schemas.openxmlformats.org/officeDocument/2006/relationships/image" Target="../media/image1315.png"/><Relationship Id="rId609" Type="http://schemas.openxmlformats.org/officeDocument/2006/relationships/image" Target="../media/image1342.png"/><Relationship Id="rId85" Type="http://schemas.openxmlformats.org/officeDocument/2006/relationships/image" Target="../media/image1087.png"/><Relationship Id="rId150" Type="http://schemas.openxmlformats.org/officeDocument/2006/relationships/image" Target="../media/image1119.png"/><Relationship Id="rId192" Type="http://schemas.openxmlformats.org/officeDocument/2006/relationships/image" Target="../media/image1140.png"/><Relationship Id="rId206" Type="http://schemas.openxmlformats.org/officeDocument/2006/relationships/image" Target="../media/image1147.png"/><Relationship Id="rId413" Type="http://schemas.openxmlformats.org/officeDocument/2006/relationships/image" Target="../media/image1248.png"/><Relationship Id="rId595" Type="http://schemas.openxmlformats.org/officeDocument/2006/relationships/image" Target="../media/image1335.png"/><Relationship Id="rId248" Type="http://schemas.openxmlformats.org/officeDocument/2006/relationships/image" Target="../media/image1168.png"/><Relationship Id="rId455" Type="http://schemas.openxmlformats.org/officeDocument/2006/relationships/image" Target="../media/image1268.png"/><Relationship Id="rId497" Type="http://schemas.openxmlformats.org/officeDocument/2006/relationships/customXml" Target="../ink/ink1520.xml"/><Relationship Id="rId620" Type="http://schemas.openxmlformats.org/officeDocument/2006/relationships/customXml" Target="../ink/ink1584.xml"/><Relationship Id="rId12" Type="http://schemas.openxmlformats.org/officeDocument/2006/relationships/customXml" Target="../ink/ink1273.xml"/><Relationship Id="rId108" Type="http://schemas.openxmlformats.org/officeDocument/2006/relationships/customXml" Target="../ink/ink1321.xml"/><Relationship Id="rId315" Type="http://schemas.openxmlformats.org/officeDocument/2006/relationships/image" Target="../media/image1201.png"/><Relationship Id="rId357" Type="http://schemas.openxmlformats.org/officeDocument/2006/relationships/customXml" Target="../ink/ink1447.xml"/><Relationship Id="rId522" Type="http://schemas.openxmlformats.org/officeDocument/2006/relationships/image" Target="../media/image1301.png"/><Relationship Id="rId54" Type="http://schemas.openxmlformats.org/officeDocument/2006/relationships/customXml" Target="../ink/ink1294.xml"/><Relationship Id="rId96" Type="http://schemas.openxmlformats.org/officeDocument/2006/relationships/customXml" Target="../ink/ink1315.xml"/><Relationship Id="rId161" Type="http://schemas.openxmlformats.org/officeDocument/2006/relationships/customXml" Target="../ink/ink1348.xml"/><Relationship Id="rId217" Type="http://schemas.openxmlformats.org/officeDocument/2006/relationships/customXml" Target="../ink/ink1376.xml"/><Relationship Id="rId399" Type="http://schemas.openxmlformats.org/officeDocument/2006/relationships/customXml" Target="../ink/ink1469.xml"/><Relationship Id="rId564" Type="http://schemas.openxmlformats.org/officeDocument/2006/relationships/image" Target="../media/image1320.png"/><Relationship Id="rId259" Type="http://schemas.openxmlformats.org/officeDocument/2006/relationships/customXml" Target="../ink/ink1397.xml"/><Relationship Id="rId424" Type="http://schemas.openxmlformats.org/officeDocument/2006/relationships/customXml" Target="../ink/ink1482.xml"/><Relationship Id="rId466" Type="http://schemas.openxmlformats.org/officeDocument/2006/relationships/customXml" Target="../ink/ink1504.xml"/><Relationship Id="rId631" Type="http://schemas.openxmlformats.org/officeDocument/2006/relationships/image" Target="../media/image1353.png"/><Relationship Id="rId23" Type="http://schemas.openxmlformats.org/officeDocument/2006/relationships/image" Target="../media/image1057.png"/><Relationship Id="rId119" Type="http://schemas.openxmlformats.org/officeDocument/2006/relationships/image" Target="../media/image1104.png"/><Relationship Id="rId270" Type="http://schemas.openxmlformats.org/officeDocument/2006/relationships/image" Target="../media/image1179.png"/><Relationship Id="rId326" Type="http://schemas.openxmlformats.org/officeDocument/2006/relationships/image" Target="../media/image1206.png"/><Relationship Id="rId533" Type="http://schemas.openxmlformats.org/officeDocument/2006/relationships/customXml" Target="../ink/ink1539.xml"/><Relationship Id="rId65" Type="http://schemas.openxmlformats.org/officeDocument/2006/relationships/image" Target="../media/image1077.png"/><Relationship Id="rId130" Type="http://schemas.openxmlformats.org/officeDocument/2006/relationships/customXml" Target="../ink/ink1332.xml"/><Relationship Id="rId368" Type="http://schemas.openxmlformats.org/officeDocument/2006/relationships/image" Target="../media/image1227.png"/><Relationship Id="rId575" Type="http://schemas.openxmlformats.org/officeDocument/2006/relationships/customXml" Target="../ink/ink1561.xml"/><Relationship Id="rId172" Type="http://schemas.openxmlformats.org/officeDocument/2006/relationships/image" Target="../media/image1130.png"/><Relationship Id="rId228" Type="http://schemas.openxmlformats.org/officeDocument/2006/relationships/image" Target="../media/image1158.png"/><Relationship Id="rId435" Type="http://schemas.openxmlformats.org/officeDocument/2006/relationships/image" Target="../media/image1259.png"/><Relationship Id="rId477" Type="http://schemas.openxmlformats.org/officeDocument/2006/relationships/image" Target="../media/image1279.png"/><Relationship Id="rId600" Type="http://schemas.openxmlformats.org/officeDocument/2006/relationships/customXml" Target="../ink/ink1574.xml"/><Relationship Id="rId642" Type="http://schemas.openxmlformats.org/officeDocument/2006/relationships/image" Target="../media/image1358.png"/><Relationship Id="rId281" Type="http://schemas.openxmlformats.org/officeDocument/2006/relationships/customXml" Target="../ink/ink1408.xml"/><Relationship Id="rId337" Type="http://schemas.openxmlformats.org/officeDocument/2006/relationships/customXml" Target="../ink/ink1437.xml"/><Relationship Id="rId502" Type="http://schemas.openxmlformats.org/officeDocument/2006/relationships/image" Target="../media/image1291.png"/><Relationship Id="rId34" Type="http://schemas.openxmlformats.org/officeDocument/2006/relationships/customXml" Target="../ink/ink1284.xml"/><Relationship Id="rId76" Type="http://schemas.openxmlformats.org/officeDocument/2006/relationships/customXml" Target="../ink/ink1305.xml"/><Relationship Id="rId141" Type="http://schemas.openxmlformats.org/officeDocument/2006/relationships/image" Target="../media/image1115.png"/><Relationship Id="rId379" Type="http://schemas.openxmlformats.org/officeDocument/2006/relationships/customXml" Target="../ink/ink1458.xml"/><Relationship Id="rId544" Type="http://schemas.openxmlformats.org/officeDocument/2006/relationships/customXml" Target="../ink/ink1545.xml"/><Relationship Id="rId586" Type="http://schemas.openxmlformats.org/officeDocument/2006/relationships/customXml" Target="../ink/ink1567.xml"/><Relationship Id="rId7" Type="http://schemas.openxmlformats.org/officeDocument/2006/relationships/image" Target="../media/image1049.png"/><Relationship Id="rId183" Type="http://schemas.openxmlformats.org/officeDocument/2006/relationships/customXml" Target="../ink/ink1359.xml"/><Relationship Id="rId239" Type="http://schemas.openxmlformats.org/officeDocument/2006/relationships/customXml" Target="../ink/ink1387.xml"/><Relationship Id="rId390" Type="http://schemas.openxmlformats.org/officeDocument/2006/relationships/customXml" Target="../ink/ink1464.xml"/><Relationship Id="rId404" Type="http://schemas.openxmlformats.org/officeDocument/2006/relationships/image" Target="../media/image1244.png"/><Relationship Id="rId446" Type="http://schemas.openxmlformats.org/officeDocument/2006/relationships/customXml" Target="../ink/ink1493.xml"/><Relationship Id="rId611" Type="http://schemas.openxmlformats.org/officeDocument/2006/relationships/image" Target="../media/image1343.png"/><Relationship Id="rId250" Type="http://schemas.openxmlformats.org/officeDocument/2006/relationships/image" Target="../media/image1169.png"/><Relationship Id="rId292" Type="http://schemas.openxmlformats.org/officeDocument/2006/relationships/image" Target="../media/image1190.png"/><Relationship Id="rId306" Type="http://schemas.openxmlformats.org/officeDocument/2006/relationships/image" Target="../media/image1197.png"/><Relationship Id="rId488" Type="http://schemas.openxmlformats.org/officeDocument/2006/relationships/image" Target="../media/image1284.png"/><Relationship Id="rId45" Type="http://schemas.openxmlformats.org/officeDocument/2006/relationships/image" Target="../media/image1068.png"/><Relationship Id="rId87" Type="http://schemas.openxmlformats.org/officeDocument/2006/relationships/image" Target="../media/image1088.png"/><Relationship Id="rId110" Type="http://schemas.openxmlformats.org/officeDocument/2006/relationships/customXml" Target="../ink/ink1322.xml"/><Relationship Id="rId348" Type="http://schemas.openxmlformats.org/officeDocument/2006/relationships/image" Target="../media/image1217.png"/><Relationship Id="rId513" Type="http://schemas.openxmlformats.org/officeDocument/2006/relationships/customXml" Target="../ink/ink1528.xml"/><Relationship Id="rId555" Type="http://schemas.openxmlformats.org/officeDocument/2006/relationships/customXml" Target="../ink/ink1551.xml"/><Relationship Id="rId597" Type="http://schemas.openxmlformats.org/officeDocument/2006/relationships/image" Target="../media/image1336.png"/><Relationship Id="rId152" Type="http://schemas.openxmlformats.org/officeDocument/2006/relationships/image" Target="../media/image1120.png"/><Relationship Id="rId194" Type="http://schemas.openxmlformats.org/officeDocument/2006/relationships/image" Target="../media/image1141.png"/><Relationship Id="rId208" Type="http://schemas.openxmlformats.org/officeDocument/2006/relationships/image" Target="../media/image1148.png"/><Relationship Id="rId415" Type="http://schemas.openxmlformats.org/officeDocument/2006/relationships/image" Target="../media/image1249.png"/><Relationship Id="rId457" Type="http://schemas.openxmlformats.org/officeDocument/2006/relationships/image" Target="../media/image1269.png"/><Relationship Id="rId622" Type="http://schemas.openxmlformats.org/officeDocument/2006/relationships/customXml" Target="../ink/ink1585.xml"/><Relationship Id="rId261" Type="http://schemas.openxmlformats.org/officeDocument/2006/relationships/customXml" Target="../ink/ink1398.xml"/><Relationship Id="rId499" Type="http://schemas.openxmlformats.org/officeDocument/2006/relationships/customXml" Target="../ink/ink1521.xml"/><Relationship Id="rId14" Type="http://schemas.openxmlformats.org/officeDocument/2006/relationships/customXml" Target="../ink/ink1274.xml"/><Relationship Id="rId56" Type="http://schemas.openxmlformats.org/officeDocument/2006/relationships/customXml" Target="../ink/ink1295.xml"/><Relationship Id="rId317" Type="http://schemas.openxmlformats.org/officeDocument/2006/relationships/image" Target="../media/image1202.png"/><Relationship Id="rId359" Type="http://schemas.openxmlformats.org/officeDocument/2006/relationships/customXml" Target="../ink/ink1448.xml"/><Relationship Id="rId524" Type="http://schemas.openxmlformats.org/officeDocument/2006/relationships/customXml" Target="../ink/ink1534.xml"/><Relationship Id="rId566" Type="http://schemas.openxmlformats.org/officeDocument/2006/relationships/image" Target="../media/image1321.png"/><Relationship Id="rId98" Type="http://schemas.openxmlformats.org/officeDocument/2006/relationships/customXml" Target="../ink/ink1316.xml"/><Relationship Id="rId121" Type="http://schemas.openxmlformats.org/officeDocument/2006/relationships/image" Target="../media/image1105.png"/><Relationship Id="rId163" Type="http://schemas.openxmlformats.org/officeDocument/2006/relationships/customXml" Target="../ink/ink1349.xml"/><Relationship Id="rId219" Type="http://schemas.openxmlformats.org/officeDocument/2006/relationships/customXml" Target="../ink/ink1377.xml"/><Relationship Id="rId370" Type="http://schemas.openxmlformats.org/officeDocument/2006/relationships/image" Target="../media/image1228.png"/><Relationship Id="rId426" Type="http://schemas.openxmlformats.org/officeDocument/2006/relationships/customXml" Target="../ink/ink1483.xml"/><Relationship Id="rId633" Type="http://schemas.openxmlformats.org/officeDocument/2006/relationships/image" Target="../media/image1354.png"/><Relationship Id="rId230" Type="http://schemas.openxmlformats.org/officeDocument/2006/relationships/image" Target="../media/image1159.png"/><Relationship Id="rId468" Type="http://schemas.openxmlformats.org/officeDocument/2006/relationships/customXml" Target="../ink/ink1505.xml"/><Relationship Id="rId25" Type="http://schemas.openxmlformats.org/officeDocument/2006/relationships/image" Target="../media/image1058.png"/><Relationship Id="rId67" Type="http://schemas.openxmlformats.org/officeDocument/2006/relationships/image" Target="../media/image1078.png"/><Relationship Id="rId272" Type="http://schemas.openxmlformats.org/officeDocument/2006/relationships/image" Target="../media/image1180.png"/><Relationship Id="rId328" Type="http://schemas.openxmlformats.org/officeDocument/2006/relationships/image" Target="../media/image1207.png"/><Relationship Id="rId535" Type="http://schemas.openxmlformats.org/officeDocument/2006/relationships/customXml" Target="../ink/ink1540.xml"/><Relationship Id="rId577" Type="http://schemas.openxmlformats.org/officeDocument/2006/relationships/customXml" Target="../ink/ink1562.xml"/><Relationship Id="rId132" Type="http://schemas.openxmlformats.org/officeDocument/2006/relationships/customXml" Target="../ink/ink1333.xml"/><Relationship Id="rId174" Type="http://schemas.openxmlformats.org/officeDocument/2006/relationships/image" Target="../media/image1131.png"/><Relationship Id="rId381" Type="http://schemas.openxmlformats.org/officeDocument/2006/relationships/customXml" Target="../ink/ink1459.xml"/><Relationship Id="rId602" Type="http://schemas.openxmlformats.org/officeDocument/2006/relationships/customXml" Target="../ink/ink1575.xml"/><Relationship Id="rId241" Type="http://schemas.openxmlformats.org/officeDocument/2006/relationships/customXml" Target="../ink/ink1388.xml"/><Relationship Id="rId437" Type="http://schemas.openxmlformats.org/officeDocument/2006/relationships/image" Target="../media/image1260.png"/><Relationship Id="rId479" Type="http://schemas.openxmlformats.org/officeDocument/2006/relationships/image" Target="../media/image1280.png"/><Relationship Id="rId36" Type="http://schemas.openxmlformats.org/officeDocument/2006/relationships/customXml" Target="../ink/ink1285.xml"/><Relationship Id="rId283" Type="http://schemas.openxmlformats.org/officeDocument/2006/relationships/customXml" Target="../ink/ink1409.xml"/><Relationship Id="rId339" Type="http://schemas.openxmlformats.org/officeDocument/2006/relationships/customXml" Target="../ink/ink1438.xml"/><Relationship Id="rId490" Type="http://schemas.openxmlformats.org/officeDocument/2006/relationships/image" Target="../media/image1285.png"/><Relationship Id="rId504" Type="http://schemas.openxmlformats.org/officeDocument/2006/relationships/image" Target="../media/image1292.png"/><Relationship Id="rId546" Type="http://schemas.openxmlformats.org/officeDocument/2006/relationships/customXml" Target="../ink/ink1546.xml"/><Relationship Id="rId78" Type="http://schemas.openxmlformats.org/officeDocument/2006/relationships/customXml" Target="../ink/ink1306.xml"/><Relationship Id="rId101" Type="http://schemas.openxmlformats.org/officeDocument/2006/relationships/image" Target="../media/image1095.png"/><Relationship Id="rId143" Type="http://schemas.openxmlformats.org/officeDocument/2006/relationships/image" Target="../media/image1116.png"/><Relationship Id="rId185" Type="http://schemas.openxmlformats.org/officeDocument/2006/relationships/customXml" Target="../ink/ink1360.xml"/><Relationship Id="rId350" Type="http://schemas.openxmlformats.org/officeDocument/2006/relationships/image" Target="../media/image1218.png"/><Relationship Id="rId406" Type="http://schemas.openxmlformats.org/officeDocument/2006/relationships/image" Target="../media/image1245.png"/><Relationship Id="rId588" Type="http://schemas.openxmlformats.org/officeDocument/2006/relationships/customXml" Target="../ink/ink1568.xml"/><Relationship Id="rId9" Type="http://schemas.openxmlformats.org/officeDocument/2006/relationships/image" Target="../media/image1050.png"/><Relationship Id="rId210" Type="http://schemas.openxmlformats.org/officeDocument/2006/relationships/image" Target="../media/image1149.png"/><Relationship Id="rId392" Type="http://schemas.openxmlformats.org/officeDocument/2006/relationships/customXml" Target="../ink/ink1465.xml"/><Relationship Id="rId448" Type="http://schemas.openxmlformats.org/officeDocument/2006/relationships/customXml" Target="../ink/ink1494.xml"/><Relationship Id="rId613" Type="http://schemas.openxmlformats.org/officeDocument/2006/relationships/image" Target="../media/image1344.png"/><Relationship Id="rId252" Type="http://schemas.openxmlformats.org/officeDocument/2006/relationships/image" Target="../media/image1170.png"/><Relationship Id="rId294" Type="http://schemas.openxmlformats.org/officeDocument/2006/relationships/image" Target="../media/image1191.png"/><Relationship Id="rId308" Type="http://schemas.openxmlformats.org/officeDocument/2006/relationships/customXml" Target="../ink/ink1422.xml"/><Relationship Id="rId515" Type="http://schemas.openxmlformats.org/officeDocument/2006/relationships/customXml" Target="../ink/ink1529.xml"/><Relationship Id="rId47" Type="http://schemas.openxmlformats.org/officeDocument/2006/relationships/image" Target="../media/image1069.png"/><Relationship Id="rId89" Type="http://schemas.openxmlformats.org/officeDocument/2006/relationships/image" Target="../media/image1089.png"/><Relationship Id="rId112" Type="http://schemas.openxmlformats.org/officeDocument/2006/relationships/customXml" Target="../ink/ink1323.xml"/><Relationship Id="rId154" Type="http://schemas.openxmlformats.org/officeDocument/2006/relationships/image" Target="../media/image1121.png"/><Relationship Id="rId361" Type="http://schemas.openxmlformats.org/officeDocument/2006/relationships/customXml" Target="../ink/ink1449.xml"/><Relationship Id="rId557" Type="http://schemas.openxmlformats.org/officeDocument/2006/relationships/customXml" Target="../ink/ink1552.xml"/><Relationship Id="rId599" Type="http://schemas.openxmlformats.org/officeDocument/2006/relationships/image" Target="../media/image1337.png"/><Relationship Id="rId196" Type="http://schemas.openxmlformats.org/officeDocument/2006/relationships/image" Target="../media/image1142.png"/><Relationship Id="rId417" Type="http://schemas.openxmlformats.org/officeDocument/2006/relationships/image" Target="../media/image1250.png"/><Relationship Id="rId459" Type="http://schemas.openxmlformats.org/officeDocument/2006/relationships/image" Target="../media/image1270.png"/><Relationship Id="rId624" Type="http://schemas.openxmlformats.org/officeDocument/2006/relationships/customXml" Target="../ink/ink1586.xml"/><Relationship Id="rId16" Type="http://schemas.openxmlformats.org/officeDocument/2006/relationships/customXml" Target="../ink/ink1275.xml"/><Relationship Id="rId221" Type="http://schemas.openxmlformats.org/officeDocument/2006/relationships/customXml" Target="../ink/ink1378.xml"/><Relationship Id="rId263" Type="http://schemas.openxmlformats.org/officeDocument/2006/relationships/customXml" Target="../ink/ink1399.xml"/><Relationship Id="rId319" Type="http://schemas.openxmlformats.org/officeDocument/2006/relationships/image" Target="../media/image1203.png"/><Relationship Id="rId470" Type="http://schemas.openxmlformats.org/officeDocument/2006/relationships/customXml" Target="../ink/ink1506.xml"/><Relationship Id="rId526" Type="http://schemas.openxmlformats.org/officeDocument/2006/relationships/customXml" Target="../ink/ink1535.xml"/><Relationship Id="rId58" Type="http://schemas.openxmlformats.org/officeDocument/2006/relationships/customXml" Target="../ink/ink1296.xml"/><Relationship Id="rId123" Type="http://schemas.openxmlformats.org/officeDocument/2006/relationships/image" Target="../media/image1106.png"/><Relationship Id="rId330" Type="http://schemas.openxmlformats.org/officeDocument/2006/relationships/image" Target="../media/image1208.png"/><Relationship Id="rId568" Type="http://schemas.openxmlformats.org/officeDocument/2006/relationships/image" Target="../media/image1322.png"/><Relationship Id="rId165" Type="http://schemas.openxmlformats.org/officeDocument/2006/relationships/customXml" Target="../ink/ink1350.xml"/><Relationship Id="rId372" Type="http://schemas.openxmlformats.org/officeDocument/2006/relationships/image" Target="../media/image1229.png"/><Relationship Id="rId428" Type="http://schemas.openxmlformats.org/officeDocument/2006/relationships/customXml" Target="../ink/ink1484.xml"/><Relationship Id="rId635" Type="http://schemas.openxmlformats.org/officeDocument/2006/relationships/image" Target="../media/image1355.png"/><Relationship Id="rId232" Type="http://schemas.openxmlformats.org/officeDocument/2006/relationships/image" Target="../media/image1160.png"/><Relationship Id="rId274" Type="http://schemas.openxmlformats.org/officeDocument/2006/relationships/image" Target="../media/image1181.png"/><Relationship Id="rId481" Type="http://schemas.openxmlformats.org/officeDocument/2006/relationships/image" Target="../media/image1281.png"/><Relationship Id="rId27" Type="http://schemas.openxmlformats.org/officeDocument/2006/relationships/image" Target="../media/image1059.png"/><Relationship Id="rId69" Type="http://schemas.openxmlformats.org/officeDocument/2006/relationships/image" Target="../media/image1079.png"/><Relationship Id="rId134" Type="http://schemas.openxmlformats.org/officeDocument/2006/relationships/customXml" Target="../ink/ink1334.xml"/><Relationship Id="rId537" Type="http://schemas.openxmlformats.org/officeDocument/2006/relationships/customXml" Target="../ink/ink1541.xml"/><Relationship Id="rId579" Type="http://schemas.openxmlformats.org/officeDocument/2006/relationships/image" Target="../media/image1327.png"/><Relationship Id="rId80" Type="http://schemas.openxmlformats.org/officeDocument/2006/relationships/customXml" Target="../ink/ink1307.xml"/><Relationship Id="rId176" Type="http://schemas.openxmlformats.org/officeDocument/2006/relationships/image" Target="../media/image1132.png"/><Relationship Id="rId341" Type="http://schemas.openxmlformats.org/officeDocument/2006/relationships/customXml" Target="../ink/ink1439.xml"/><Relationship Id="rId383" Type="http://schemas.openxmlformats.org/officeDocument/2006/relationships/customXml" Target="../ink/ink1460.xml"/><Relationship Id="rId439" Type="http://schemas.openxmlformats.org/officeDocument/2006/relationships/image" Target="../media/image1261.png"/><Relationship Id="rId590" Type="http://schemas.openxmlformats.org/officeDocument/2006/relationships/customXml" Target="../ink/ink1569.xml"/><Relationship Id="rId604" Type="http://schemas.openxmlformats.org/officeDocument/2006/relationships/customXml" Target="../ink/ink1576.xml"/><Relationship Id="rId201" Type="http://schemas.openxmlformats.org/officeDocument/2006/relationships/customXml" Target="../ink/ink1368.xml"/><Relationship Id="rId243" Type="http://schemas.openxmlformats.org/officeDocument/2006/relationships/customXml" Target="../ink/ink1389.xml"/><Relationship Id="rId285" Type="http://schemas.openxmlformats.org/officeDocument/2006/relationships/customXml" Target="../ink/ink1410.xml"/><Relationship Id="rId450" Type="http://schemas.openxmlformats.org/officeDocument/2006/relationships/image" Target="../media/image1266.png"/><Relationship Id="rId506" Type="http://schemas.openxmlformats.org/officeDocument/2006/relationships/image" Target="../media/image1293.png"/><Relationship Id="rId38" Type="http://schemas.openxmlformats.org/officeDocument/2006/relationships/customXml" Target="../ink/ink1286.xml"/><Relationship Id="rId103" Type="http://schemas.openxmlformats.org/officeDocument/2006/relationships/image" Target="../media/image1096.png"/><Relationship Id="rId310" Type="http://schemas.openxmlformats.org/officeDocument/2006/relationships/customXml" Target="../ink/ink1423.xml"/><Relationship Id="rId492" Type="http://schemas.openxmlformats.org/officeDocument/2006/relationships/image" Target="../media/image1286.png"/><Relationship Id="rId548" Type="http://schemas.openxmlformats.org/officeDocument/2006/relationships/customXml" Target="../ink/ink1547.xml"/><Relationship Id="rId70" Type="http://schemas.openxmlformats.org/officeDocument/2006/relationships/customXml" Target="../ink/ink1302.xml"/><Relationship Id="rId91" Type="http://schemas.openxmlformats.org/officeDocument/2006/relationships/image" Target="../media/image1090.png"/><Relationship Id="rId145" Type="http://schemas.openxmlformats.org/officeDocument/2006/relationships/customXml" Target="../ink/ink1340.xml"/><Relationship Id="rId166" Type="http://schemas.openxmlformats.org/officeDocument/2006/relationships/image" Target="../media/image1127.png"/><Relationship Id="rId187" Type="http://schemas.openxmlformats.org/officeDocument/2006/relationships/customXml" Target="../ink/ink1361.xml"/><Relationship Id="rId331" Type="http://schemas.openxmlformats.org/officeDocument/2006/relationships/customXml" Target="../ink/ink1434.xml"/><Relationship Id="rId352" Type="http://schemas.openxmlformats.org/officeDocument/2006/relationships/image" Target="../media/image1219.png"/><Relationship Id="rId373" Type="http://schemas.openxmlformats.org/officeDocument/2006/relationships/customXml" Target="../ink/ink1455.xml"/><Relationship Id="rId394" Type="http://schemas.openxmlformats.org/officeDocument/2006/relationships/customXml" Target="../ink/ink1466.xml"/><Relationship Id="rId408" Type="http://schemas.openxmlformats.org/officeDocument/2006/relationships/customXml" Target="../ink/ink1474.xml"/><Relationship Id="rId429" Type="http://schemas.openxmlformats.org/officeDocument/2006/relationships/image" Target="../media/image1256.png"/><Relationship Id="rId580" Type="http://schemas.openxmlformats.org/officeDocument/2006/relationships/customXml" Target="../ink/ink1564.xml"/><Relationship Id="rId615" Type="http://schemas.openxmlformats.org/officeDocument/2006/relationships/image" Target="../media/image1345.png"/><Relationship Id="rId636" Type="http://schemas.openxmlformats.org/officeDocument/2006/relationships/customXml" Target="../ink/ink1592.xml"/><Relationship Id="rId1" Type="http://schemas.openxmlformats.org/officeDocument/2006/relationships/slideLayout" Target="../slideLayouts/slideLayout2.xml"/><Relationship Id="rId212" Type="http://schemas.openxmlformats.org/officeDocument/2006/relationships/image" Target="../media/image1150.png"/><Relationship Id="rId233" Type="http://schemas.openxmlformats.org/officeDocument/2006/relationships/customXml" Target="../ink/ink1384.xml"/><Relationship Id="rId254" Type="http://schemas.openxmlformats.org/officeDocument/2006/relationships/image" Target="../media/image1171.png"/><Relationship Id="rId440" Type="http://schemas.openxmlformats.org/officeDocument/2006/relationships/customXml" Target="../ink/ink1490.xml"/><Relationship Id="rId28" Type="http://schemas.openxmlformats.org/officeDocument/2006/relationships/customXml" Target="../ink/ink1281.xml"/><Relationship Id="rId49" Type="http://schemas.openxmlformats.org/officeDocument/2006/relationships/image" Target="../media/image1070.png"/><Relationship Id="rId114" Type="http://schemas.openxmlformats.org/officeDocument/2006/relationships/customXml" Target="../ink/ink1324.xml"/><Relationship Id="rId275" Type="http://schemas.openxmlformats.org/officeDocument/2006/relationships/customXml" Target="../ink/ink1405.xml"/><Relationship Id="rId296" Type="http://schemas.openxmlformats.org/officeDocument/2006/relationships/image" Target="../media/image1192.png"/><Relationship Id="rId300" Type="http://schemas.openxmlformats.org/officeDocument/2006/relationships/image" Target="../media/image1194.png"/><Relationship Id="rId461" Type="http://schemas.openxmlformats.org/officeDocument/2006/relationships/image" Target="../media/image1271.png"/><Relationship Id="rId482" Type="http://schemas.openxmlformats.org/officeDocument/2006/relationships/customXml" Target="../ink/ink1512.xml"/><Relationship Id="rId517" Type="http://schemas.openxmlformats.org/officeDocument/2006/relationships/customXml" Target="../ink/ink1530.xml"/><Relationship Id="rId538" Type="http://schemas.openxmlformats.org/officeDocument/2006/relationships/image" Target="../media/image1308.png"/><Relationship Id="rId559" Type="http://schemas.openxmlformats.org/officeDocument/2006/relationships/customXml" Target="../ink/ink1553.xml"/><Relationship Id="rId60" Type="http://schemas.openxmlformats.org/officeDocument/2006/relationships/customXml" Target="../ink/ink1297.xml"/><Relationship Id="rId81" Type="http://schemas.openxmlformats.org/officeDocument/2006/relationships/image" Target="../media/image1085.png"/><Relationship Id="rId135" Type="http://schemas.openxmlformats.org/officeDocument/2006/relationships/image" Target="../media/image1112.png"/><Relationship Id="rId156" Type="http://schemas.openxmlformats.org/officeDocument/2006/relationships/image" Target="../media/image1122.png"/><Relationship Id="rId177" Type="http://schemas.openxmlformats.org/officeDocument/2006/relationships/customXml" Target="../ink/ink1356.xml"/><Relationship Id="rId198" Type="http://schemas.openxmlformats.org/officeDocument/2006/relationships/image" Target="../media/image1143.png"/><Relationship Id="rId321" Type="http://schemas.openxmlformats.org/officeDocument/2006/relationships/image" Target="../media/image1204.png"/><Relationship Id="rId342" Type="http://schemas.openxmlformats.org/officeDocument/2006/relationships/image" Target="../media/image1214.png"/><Relationship Id="rId363" Type="http://schemas.openxmlformats.org/officeDocument/2006/relationships/customXml" Target="../ink/ink1450.xml"/><Relationship Id="rId384" Type="http://schemas.openxmlformats.org/officeDocument/2006/relationships/image" Target="../media/image1235.png"/><Relationship Id="rId419" Type="http://schemas.openxmlformats.org/officeDocument/2006/relationships/image" Target="../media/image1251.png"/><Relationship Id="rId570" Type="http://schemas.openxmlformats.org/officeDocument/2006/relationships/image" Target="../media/image1323.png"/><Relationship Id="rId591" Type="http://schemas.openxmlformats.org/officeDocument/2006/relationships/image" Target="../media/image1333.png"/><Relationship Id="rId605" Type="http://schemas.openxmlformats.org/officeDocument/2006/relationships/image" Target="../media/image1340.png"/><Relationship Id="rId626" Type="http://schemas.openxmlformats.org/officeDocument/2006/relationships/customXml" Target="../ink/ink1587.xml"/><Relationship Id="rId202" Type="http://schemas.openxmlformats.org/officeDocument/2006/relationships/image" Target="../media/image1145.png"/><Relationship Id="rId223" Type="http://schemas.openxmlformats.org/officeDocument/2006/relationships/customXml" Target="../ink/ink1379.xml"/><Relationship Id="rId244" Type="http://schemas.openxmlformats.org/officeDocument/2006/relationships/image" Target="../media/image1166.png"/><Relationship Id="rId430" Type="http://schemas.openxmlformats.org/officeDocument/2006/relationships/customXml" Target="../ink/ink1485.xml"/><Relationship Id="rId18" Type="http://schemas.openxmlformats.org/officeDocument/2006/relationships/customXml" Target="../ink/ink1276.xml"/><Relationship Id="rId39" Type="http://schemas.openxmlformats.org/officeDocument/2006/relationships/image" Target="../media/image1065.png"/><Relationship Id="rId265" Type="http://schemas.openxmlformats.org/officeDocument/2006/relationships/customXml" Target="../ink/ink1400.xml"/><Relationship Id="rId286" Type="http://schemas.openxmlformats.org/officeDocument/2006/relationships/image" Target="../media/image1187.png"/><Relationship Id="rId451" Type="http://schemas.openxmlformats.org/officeDocument/2006/relationships/customXml" Target="../ink/ink1496.xml"/><Relationship Id="rId472" Type="http://schemas.openxmlformats.org/officeDocument/2006/relationships/customXml" Target="../ink/ink1507.xml"/><Relationship Id="rId493" Type="http://schemas.openxmlformats.org/officeDocument/2006/relationships/customXml" Target="../ink/ink1518.xml"/><Relationship Id="rId507" Type="http://schemas.openxmlformats.org/officeDocument/2006/relationships/customXml" Target="../ink/ink1525.xml"/><Relationship Id="rId528" Type="http://schemas.openxmlformats.org/officeDocument/2006/relationships/image" Target="../media/image1303.png"/><Relationship Id="rId549" Type="http://schemas.openxmlformats.org/officeDocument/2006/relationships/image" Target="../media/image1313.png"/><Relationship Id="rId50" Type="http://schemas.openxmlformats.org/officeDocument/2006/relationships/customXml" Target="../ink/ink1292.xml"/><Relationship Id="rId104" Type="http://schemas.openxmlformats.org/officeDocument/2006/relationships/customXml" Target="../ink/ink1319.xml"/><Relationship Id="rId125" Type="http://schemas.openxmlformats.org/officeDocument/2006/relationships/image" Target="../media/image1107.png"/><Relationship Id="rId146" Type="http://schemas.openxmlformats.org/officeDocument/2006/relationships/image" Target="../media/image1117.png"/><Relationship Id="rId167" Type="http://schemas.openxmlformats.org/officeDocument/2006/relationships/customXml" Target="../ink/ink1351.xml"/><Relationship Id="rId188" Type="http://schemas.openxmlformats.org/officeDocument/2006/relationships/image" Target="../media/image1138.png"/><Relationship Id="rId311" Type="http://schemas.openxmlformats.org/officeDocument/2006/relationships/image" Target="../media/image1199.png"/><Relationship Id="rId332" Type="http://schemas.openxmlformats.org/officeDocument/2006/relationships/image" Target="../media/image1209.png"/><Relationship Id="rId353" Type="http://schemas.openxmlformats.org/officeDocument/2006/relationships/customXml" Target="../ink/ink1445.xml"/><Relationship Id="rId374" Type="http://schemas.openxmlformats.org/officeDocument/2006/relationships/image" Target="../media/image1230.png"/><Relationship Id="rId395" Type="http://schemas.openxmlformats.org/officeDocument/2006/relationships/customXml" Target="../ink/ink1467.xml"/><Relationship Id="rId409" Type="http://schemas.openxmlformats.org/officeDocument/2006/relationships/image" Target="../media/image1246.png"/><Relationship Id="rId560" Type="http://schemas.openxmlformats.org/officeDocument/2006/relationships/image" Target="../media/image1318.png"/><Relationship Id="rId581" Type="http://schemas.openxmlformats.org/officeDocument/2006/relationships/image" Target="../media/image1328.png"/><Relationship Id="rId71" Type="http://schemas.openxmlformats.org/officeDocument/2006/relationships/image" Target="../media/image1080.png"/><Relationship Id="rId92" Type="http://schemas.openxmlformats.org/officeDocument/2006/relationships/customXml" Target="../ink/ink1313.xml"/><Relationship Id="rId213" Type="http://schemas.openxmlformats.org/officeDocument/2006/relationships/customXml" Target="../ink/ink1374.xml"/><Relationship Id="rId234" Type="http://schemas.openxmlformats.org/officeDocument/2006/relationships/image" Target="../media/image1161.png"/><Relationship Id="rId420" Type="http://schemas.openxmlformats.org/officeDocument/2006/relationships/customXml" Target="../ink/ink1480.xml"/><Relationship Id="rId616" Type="http://schemas.openxmlformats.org/officeDocument/2006/relationships/customXml" Target="../ink/ink1582.xml"/><Relationship Id="rId637" Type="http://schemas.openxmlformats.org/officeDocument/2006/relationships/image" Target="../media/image1356.png"/><Relationship Id="rId2" Type="http://schemas.openxmlformats.org/officeDocument/2006/relationships/customXml" Target="../ink/ink1268.xml"/><Relationship Id="rId29" Type="http://schemas.openxmlformats.org/officeDocument/2006/relationships/image" Target="../media/image1060.png"/><Relationship Id="rId255" Type="http://schemas.openxmlformats.org/officeDocument/2006/relationships/customXml" Target="../ink/ink1395.xml"/><Relationship Id="rId276" Type="http://schemas.openxmlformats.org/officeDocument/2006/relationships/image" Target="../media/image1182.png"/><Relationship Id="rId297" Type="http://schemas.openxmlformats.org/officeDocument/2006/relationships/customXml" Target="../ink/ink1416.xml"/><Relationship Id="rId441" Type="http://schemas.openxmlformats.org/officeDocument/2006/relationships/image" Target="../media/image1262.png"/><Relationship Id="rId462" Type="http://schemas.openxmlformats.org/officeDocument/2006/relationships/customXml" Target="../ink/ink1502.xml"/><Relationship Id="rId483" Type="http://schemas.openxmlformats.org/officeDocument/2006/relationships/customXml" Target="../ink/ink1513.xml"/><Relationship Id="rId518" Type="http://schemas.openxmlformats.org/officeDocument/2006/relationships/image" Target="../media/image1299.png"/><Relationship Id="rId539" Type="http://schemas.openxmlformats.org/officeDocument/2006/relationships/customXml" Target="../ink/ink1542.xml"/><Relationship Id="rId40" Type="http://schemas.openxmlformats.org/officeDocument/2006/relationships/customXml" Target="../ink/ink1287.xml"/><Relationship Id="rId115" Type="http://schemas.openxmlformats.org/officeDocument/2006/relationships/image" Target="../media/image1102.png"/><Relationship Id="rId136" Type="http://schemas.openxmlformats.org/officeDocument/2006/relationships/customXml" Target="../ink/ink1335.xml"/><Relationship Id="rId157" Type="http://schemas.openxmlformats.org/officeDocument/2006/relationships/customXml" Target="../ink/ink1346.xml"/><Relationship Id="rId178" Type="http://schemas.openxmlformats.org/officeDocument/2006/relationships/image" Target="../media/image1133.png"/><Relationship Id="rId301" Type="http://schemas.openxmlformats.org/officeDocument/2006/relationships/customXml" Target="../ink/ink1418.xml"/><Relationship Id="rId322" Type="http://schemas.openxmlformats.org/officeDocument/2006/relationships/customXml" Target="../ink/ink1429.xml"/><Relationship Id="rId343" Type="http://schemas.openxmlformats.org/officeDocument/2006/relationships/customXml" Target="../ink/ink1440.xml"/><Relationship Id="rId364" Type="http://schemas.openxmlformats.org/officeDocument/2006/relationships/image" Target="../media/image1225.png"/><Relationship Id="rId550" Type="http://schemas.openxmlformats.org/officeDocument/2006/relationships/customXml" Target="../ink/ink1548.xml"/><Relationship Id="rId61" Type="http://schemas.openxmlformats.org/officeDocument/2006/relationships/image" Target="../media/image1075.png"/><Relationship Id="rId82" Type="http://schemas.openxmlformats.org/officeDocument/2006/relationships/customXml" Target="../ink/ink1308.xml"/><Relationship Id="rId199" Type="http://schemas.openxmlformats.org/officeDocument/2006/relationships/customXml" Target="../ink/ink1367.xml"/><Relationship Id="rId203" Type="http://schemas.openxmlformats.org/officeDocument/2006/relationships/customXml" Target="../ink/ink1369.xml"/><Relationship Id="rId385" Type="http://schemas.openxmlformats.org/officeDocument/2006/relationships/customXml" Target="../ink/ink1461.xml"/><Relationship Id="rId571" Type="http://schemas.openxmlformats.org/officeDocument/2006/relationships/customXml" Target="../ink/ink1559.xml"/><Relationship Id="rId592" Type="http://schemas.openxmlformats.org/officeDocument/2006/relationships/customXml" Target="../ink/ink1570.xml"/><Relationship Id="rId606" Type="http://schemas.openxmlformats.org/officeDocument/2006/relationships/customXml" Target="../ink/ink1577.xml"/><Relationship Id="rId627" Type="http://schemas.openxmlformats.org/officeDocument/2006/relationships/image" Target="../media/image1351.png"/><Relationship Id="rId19" Type="http://schemas.openxmlformats.org/officeDocument/2006/relationships/image" Target="../media/image1055.png"/><Relationship Id="rId224" Type="http://schemas.openxmlformats.org/officeDocument/2006/relationships/image" Target="../media/image1156.png"/><Relationship Id="rId245" Type="http://schemas.openxmlformats.org/officeDocument/2006/relationships/customXml" Target="../ink/ink1390.xml"/><Relationship Id="rId266" Type="http://schemas.openxmlformats.org/officeDocument/2006/relationships/image" Target="../media/image1177.png"/><Relationship Id="rId287" Type="http://schemas.openxmlformats.org/officeDocument/2006/relationships/customXml" Target="../ink/ink1411.xml"/><Relationship Id="rId410" Type="http://schemas.openxmlformats.org/officeDocument/2006/relationships/customXml" Target="../ink/ink1475.xml"/><Relationship Id="rId431" Type="http://schemas.openxmlformats.org/officeDocument/2006/relationships/image" Target="../media/image1257.png"/><Relationship Id="rId452" Type="http://schemas.openxmlformats.org/officeDocument/2006/relationships/image" Target="../media/image1267.png"/><Relationship Id="rId473" Type="http://schemas.openxmlformats.org/officeDocument/2006/relationships/image" Target="../media/image1277.png"/><Relationship Id="rId494" Type="http://schemas.openxmlformats.org/officeDocument/2006/relationships/image" Target="../media/image1287.png"/><Relationship Id="rId508" Type="http://schemas.openxmlformats.org/officeDocument/2006/relationships/image" Target="../media/image1294.png"/><Relationship Id="rId529" Type="http://schemas.openxmlformats.org/officeDocument/2006/relationships/customXml" Target="../ink/ink1537.xml"/><Relationship Id="rId30" Type="http://schemas.openxmlformats.org/officeDocument/2006/relationships/customXml" Target="../ink/ink1282.xml"/><Relationship Id="rId105" Type="http://schemas.openxmlformats.org/officeDocument/2006/relationships/image" Target="../media/image1097.png"/><Relationship Id="rId126" Type="http://schemas.openxmlformats.org/officeDocument/2006/relationships/customXml" Target="../ink/ink1330.xml"/><Relationship Id="rId147" Type="http://schemas.openxmlformats.org/officeDocument/2006/relationships/customXml" Target="../ink/ink1341.xml"/><Relationship Id="rId168" Type="http://schemas.openxmlformats.org/officeDocument/2006/relationships/image" Target="../media/image1128.png"/><Relationship Id="rId312" Type="http://schemas.openxmlformats.org/officeDocument/2006/relationships/customXml" Target="../ink/ink1424.xml"/><Relationship Id="rId333" Type="http://schemas.openxmlformats.org/officeDocument/2006/relationships/customXml" Target="../ink/ink1435.xml"/><Relationship Id="rId354" Type="http://schemas.openxmlformats.org/officeDocument/2006/relationships/image" Target="../media/image1220.png"/><Relationship Id="rId540" Type="http://schemas.openxmlformats.org/officeDocument/2006/relationships/customXml" Target="../ink/ink1543.xml"/><Relationship Id="rId51" Type="http://schemas.openxmlformats.org/officeDocument/2006/relationships/image" Target="../media/image1071.png"/><Relationship Id="rId72" Type="http://schemas.openxmlformats.org/officeDocument/2006/relationships/customXml" Target="../ink/ink1303.xml"/><Relationship Id="rId93" Type="http://schemas.openxmlformats.org/officeDocument/2006/relationships/image" Target="../media/image1091.png"/><Relationship Id="rId189" Type="http://schemas.openxmlformats.org/officeDocument/2006/relationships/customXml" Target="../ink/ink1362.xml"/><Relationship Id="rId375" Type="http://schemas.openxmlformats.org/officeDocument/2006/relationships/customXml" Target="../ink/ink1456.xml"/><Relationship Id="rId396" Type="http://schemas.openxmlformats.org/officeDocument/2006/relationships/image" Target="../media/image1240.png"/><Relationship Id="rId561" Type="http://schemas.openxmlformats.org/officeDocument/2006/relationships/customXml" Target="../ink/ink1554.xml"/><Relationship Id="rId582" Type="http://schemas.openxmlformats.org/officeDocument/2006/relationships/customXml" Target="../ink/ink1565.xml"/><Relationship Id="rId617" Type="http://schemas.openxmlformats.org/officeDocument/2006/relationships/image" Target="../media/image1346.png"/><Relationship Id="rId638" Type="http://schemas.openxmlformats.org/officeDocument/2006/relationships/customXml" Target="../ink/ink1593.xml"/><Relationship Id="rId3" Type="http://schemas.openxmlformats.org/officeDocument/2006/relationships/image" Target="../media/image1047.png"/><Relationship Id="rId214" Type="http://schemas.openxmlformats.org/officeDocument/2006/relationships/image" Target="../media/image1151.png"/><Relationship Id="rId235" Type="http://schemas.openxmlformats.org/officeDocument/2006/relationships/customXml" Target="../ink/ink1385.xml"/><Relationship Id="rId256" Type="http://schemas.openxmlformats.org/officeDocument/2006/relationships/image" Target="../media/image1172.png"/><Relationship Id="rId277" Type="http://schemas.openxmlformats.org/officeDocument/2006/relationships/customXml" Target="../ink/ink1406.xml"/><Relationship Id="rId298" Type="http://schemas.openxmlformats.org/officeDocument/2006/relationships/image" Target="../media/image1193.png"/><Relationship Id="rId400" Type="http://schemas.openxmlformats.org/officeDocument/2006/relationships/image" Target="../media/image1242.png"/><Relationship Id="rId421" Type="http://schemas.openxmlformats.org/officeDocument/2006/relationships/image" Target="../media/image1252.png"/><Relationship Id="rId442" Type="http://schemas.openxmlformats.org/officeDocument/2006/relationships/customXml" Target="../ink/ink1491.xml"/><Relationship Id="rId463" Type="http://schemas.openxmlformats.org/officeDocument/2006/relationships/image" Target="../media/image1272.png"/><Relationship Id="rId484" Type="http://schemas.openxmlformats.org/officeDocument/2006/relationships/image" Target="../media/image1282.png"/><Relationship Id="rId519" Type="http://schemas.openxmlformats.org/officeDocument/2006/relationships/customXml" Target="../ink/ink1531.xml"/><Relationship Id="rId116" Type="http://schemas.openxmlformats.org/officeDocument/2006/relationships/customXml" Target="../ink/ink1325.xml"/><Relationship Id="rId137" Type="http://schemas.openxmlformats.org/officeDocument/2006/relationships/image" Target="../media/image1113.png"/><Relationship Id="rId158" Type="http://schemas.openxmlformats.org/officeDocument/2006/relationships/image" Target="../media/image1123.png"/><Relationship Id="rId302" Type="http://schemas.openxmlformats.org/officeDocument/2006/relationships/image" Target="../media/image1195.png"/><Relationship Id="rId323" Type="http://schemas.openxmlformats.org/officeDocument/2006/relationships/customXml" Target="../ink/ink1430.xml"/><Relationship Id="rId344" Type="http://schemas.openxmlformats.org/officeDocument/2006/relationships/image" Target="../media/image1215.png"/><Relationship Id="rId530" Type="http://schemas.openxmlformats.org/officeDocument/2006/relationships/image" Target="../media/image1304.png"/><Relationship Id="rId20" Type="http://schemas.openxmlformats.org/officeDocument/2006/relationships/customXml" Target="../ink/ink1277.xml"/><Relationship Id="rId41" Type="http://schemas.openxmlformats.org/officeDocument/2006/relationships/image" Target="../media/image1066.png"/><Relationship Id="rId62" Type="http://schemas.openxmlformats.org/officeDocument/2006/relationships/customXml" Target="../ink/ink1298.xml"/><Relationship Id="rId83" Type="http://schemas.openxmlformats.org/officeDocument/2006/relationships/image" Target="../media/image1086.png"/><Relationship Id="rId179" Type="http://schemas.openxmlformats.org/officeDocument/2006/relationships/customXml" Target="../ink/ink1357.xml"/><Relationship Id="rId365" Type="http://schemas.openxmlformats.org/officeDocument/2006/relationships/customXml" Target="../ink/ink1451.xml"/><Relationship Id="rId386" Type="http://schemas.openxmlformats.org/officeDocument/2006/relationships/image" Target="../media/image1236.png"/><Relationship Id="rId551" Type="http://schemas.openxmlformats.org/officeDocument/2006/relationships/image" Target="../media/image1314.png"/><Relationship Id="rId572" Type="http://schemas.openxmlformats.org/officeDocument/2006/relationships/image" Target="../media/image1324.png"/><Relationship Id="rId593" Type="http://schemas.openxmlformats.org/officeDocument/2006/relationships/image" Target="../media/image1334.png"/><Relationship Id="rId607" Type="http://schemas.openxmlformats.org/officeDocument/2006/relationships/image" Target="../media/image1341.png"/><Relationship Id="rId628" Type="http://schemas.openxmlformats.org/officeDocument/2006/relationships/customXml" Target="../ink/ink1588.xml"/><Relationship Id="rId190" Type="http://schemas.openxmlformats.org/officeDocument/2006/relationships/image" Target="../media/image1139.png"/><Relationship Id="rId204" Type="http://schemas.openxmlformats.org/officeDocument/2006/relationships/image" Target="../media/image1146.png"/><Relationship Id="rId225" Type="http://schemas.openxmlformats.org/officeDocument/2006/relationships/customXml" Target="../ink/ink1380.xml"/><Relationship Id="rId246" Type="http://schemas.openxmlformats.org/officeDocument/2006/relationships/image" Target="../media/image1167.png"/><Relationship Id="rId267" Type="http://schemas.openxmlformats.org/officeDocument/2006/relationships/customXml" Target="../ink/ink1401.xml"/><Relationship Id="rId288" Type="http://schemas.openxmlformats.org/officeDocument/2006/relationships/image" Target="../media/image1188.png"/><Relationship Id="rId411" Type="http://schemas.openxmlformats.org/officeDocument/2006/relationships/image" Target="../media/image1247.png"/><Relationship Id="rId432" Type="http://schemas.openxmlformats.org/officeDocument/2006/relationships/customXml" Target="../ink/ink1486.xml"/><Relationship Id="rId453" Type="http://schemas.openxmlformats.org/officeDocument/2006/relationships/customXml" Target="../ink/ink1497.xml"/><Relationship Id="rId474" Type="http://schemas.openxmlformats.org/officeDocument/2006/relationships/customXml" Target="../ink/ink1508.xml"/><Relationship Id="rId509" Type="http://schemas.openxmlformats.org/officeDocument/2006/relationships/customXml" Target="../ink/ink1526.xml"/><Relationship Id="rId106" Type="http://schemas.openxmlformats.org/officeDocument/2006/relationships/customXml" Target="../ink/ink1320.xml"/><Relationship Id="rId127" Type="http://schemas.openxmlformats.org/officeDocument/2006/relationships/image" Target="../media/image1108.png"/><Relationship Id="rId313" Type="http://schemas.openxmlformats.org/officeDocument/2006/relationships/image" Target="../media/image1200.png"/><Relationship Id="rId495" Type="http://schemas.openxmlformats.org/officeDocument/2006/relationships/customXml" Target="../ink/ink1519.xml"/><Relationship Id="rId10" Type="http://schemas.openxmlformats.org/officeDocument/2006/relationships/customXml" Target="../ink/ink1272.xml"/><Relationship Id="rId31" Type="http://schemas.openxmlformats.org/officeDocument/2006/relationships/image" Target="../media/image1061.png"/><Relationship Id="rId52" Type="http://schemas.openxmlformats.org/officeDocument/2006/relationships/customXml" Target="../ink/ink1293.xml"/><Relationship Id="rId73" Type="http://schemas.openxmlformats.org/officeDocument/2006/relationships/image" Target="../media/image1081.png"/><Relationship Id="rId94" Type="http://schemas.openxmlformats.org/officeDocument/2006/relationships/customXml" Target="../ink/ink1314.xml"/><Relationship Id="rId148" Type="http://schemas.openxmlformats.org/officeDocument/2006/relationships/image" Target="../media/image1118.png"/><Relationship Id="rId169" Type="http://schemas.openxmlformats.org/officeDocument/2006/relationships/customXml" Target="../ink/ink1352.xml"/><Relationship Id="rId334" Type="http://schemas.openxmlformats.org/officeDocument/2006/relationships/image" Target="../media/image1210.png"/><Relationship Id="rId355" Type="http://schemas.openxmlformats.org/officeDocument/2006/relationships/customXml" Target="../ink/ink1446.xml"/><Relationship Id="rId376" Type="http://schemas.openxmlformats.org/officeDocument/2006/relationships/image" Target="../media/image1231.png"/><Relationship Id="rId397" Type="http://schemas.openxmlformats.org/officeDocument/2006/relationships/customXml" Target="../ink/ink1468.xml"/><Relationship Id="rId520" Type="http://schemas.openxmlformats.org/officeDocument/2006/relationships/image" Target="../media/image1300.png"/><Relationship Id="rId541" Type="http://schemas.openxmlformats.org/officeDocument/2006/relationships/image" Target="../media/image1309.png"/><Relationship Id="rId562" Type="http://schemas.openxmlformats.org/officeDocument/2006/relationships/image" Target="../media/image1319.png"/><Relationship Id="rId583" Type="http://schemas.openxmlformats.org/officeDocument/2006/relationships/image" Target="../media/image1329.png"/><Relationship Id="rId618" Type="http://schemas.openxmlformats.org/officeDocument/2006/relationships/customXml" Target="../ink/ink1583.xml"/><Relationship Id="rId639" Type="http://schemas.openxmlformats.org/officeDocument/2006/relationships/image" Target="../media/image1357.png"/><Relationship Id="rId4" Type="http://schemas.openxmlformats.org/officeDocument/2006/relationships/customXml" Target="../ink/ink1269.xml"/><Relationship Id="rId180" Type="http://schemas.openxmlformats.org/officeDocument/2006/relationships/image" Target="../media/image1134.png"/><Relationship Id="rId215" Type="http://schemas.openxmlformats.org/officeDocument/2006/relationships/customXml" Target="../ink/ink1375.xml"/><Relationship Id="rId236" Type="http://schemas.openxmlformats.org/officeDocument/2006/relationships/image" Target="../media/image1162.png"/><Relationship Id="rId257" Type="http://schemas.openxmlformats.org/officeDocument/2006/relationships/customXml" Target="../ink/ink1396.xml"/><Relationship Id="rId278" Type="http://schemas.openxmlformats.org/officeDocument/2006/relationships/image" Target="../media/image1183.png"/><Relationship Id="rId401" Type="http://schemas.openxmlformats.org/officeDocument/2006/relationships/customXml" Target="../ink/ink1470.xml"/><Relationship Id="rId422" Type="http://schemas.openxmlformats.org/officeDocument/2006/relationships/customXml" Target="../ink/ink1481.xml"/><Relationship Id="rId443" Type="http://schemas.openxmlformats.org/officeDocument/2006/relationships/image" Target="../media/image1263.png"/><Relationship Id="rId464" Type="http://schemas.openxmlformats.org/officeDocument/2006/relationships/customXml" Target="../ink/ink1503.xml"/><Relationship Id="rId303" Type="http://schemas.openxmlformats.org/officeDocument/2006/relationships/customXml" Target="../ink/ink1419.xml"/><Relationship Id="rId485" Type="http://schemas.openxmlformats.org/officeDocument/2006/relationships/customXml" Target="../ink/ink1514.xml"/><Relationship Id="rId42" Type="http://schemas.openxmlformats.org/officeDocument/2006/relationships/customXml" Target="../ink/ink1288.xml"/><Relationship Id="rId84" Type="http://schemas.openxmlformats.org/officeDocument/2006/relationships/customXml" Target="../ink/ink1309.xml"/><Relationship Id="rId138" Type="http://schemas.openxmlformats.org/officeDocument/2006/relationships/customXml" Target="../ink/ink1336.xml"/><Relationship Id="rId345" Type="http://schemas.openxmlformats.org/officeDocument/2006/relationships/customXml" Target="../ink/ink1441.xml"/><Relationship Id="rId387" Type="http://schemas.openxmlformats.org/officeDocument/2006/relationships/customXml" Target="../ink/ink1462.xml"/><Relationship Id="rId510" Type="http://schemas.openxmlformats.org/officeDocument/2006/relationships/image" Target="../media/image1295.png"/><Relationship Id="rId552" Type="http://schemas.openxmlformats.org/officeDocument/2006/relationships/customXml" Target="../ink/ink1549.xml"/><Relationship Id="rId594" Type="http://schemas.openxmlformats.org/officeDocument/2006/relationships/customXml" Target="../ink/ink1571.xml"/><Relationship Id="rId608" Type="http://schemas.openxmlformats.org/officeDocument/2006/relationships/customXml" Target="../ink/ink1578.xml"/><Relationship Id="rId191" Type="http://schemas.openxmlformats.org/officeDocument/2006/relationships/customXml" Target="../ink/ink1363.xml"/><Relationship Id="rId205" Type="http://schemas.openxmlformats.org/officeDocument/2006/relationships/customXml" Target="../ink/ink1370.xml"/><Relationship Id="rId247" Type="http://schemas.openxmlformats.org/officeDocument/2006/relationships/customXml" Target="../ink/ink1391.xml"/><Relationship Id="rId412" Type="http://schemas.openxmlformats.org/officeDocument/2006/relationships/customXml" Target="../ink/ink1476.xml"/><Relationship Id="rId107" Type="http://schemas.openxmlformats.org/officeDocument/2006/relationships/image" Target="../media/image1098.png"/><Relationship Id="rId289" Type="http://schemas.openxmlformats.org/officeDocument/2006/relationships/customXml" Target="../ink/ink1412.xml"/><Relationship Id="rId454" Type="http://schemas.openxmlformats.org/officeDocument/2006/relationships/customXml" Target="../ink/ink1498.xml"/><Relationship Id="rId496" Type="http://schemas.openxmlformats.org/officeDocument/2006/relationships/image" Target="../media/image1288.png"/><Relationship Id="rId11" Type="http://schemas.openxmlformats.org/officeDocument/2006/relationships/image" Target="../media/image1051.png"/><Relationship Id="rId53" Type="http://schemas.openxmlformats.org/officeDocument/2006/relationships/image" Target="../media/image498.png"/><Relationship Id="rId149" Type="http://schemas.openxmlformats.org/officeDocument/2006/relationships/customXml" Target="../ink/ink1342.xml"/><Relationship Id="rId314" Type="http://schemas.openxmlformats.org/officeDocument/2006/relationships/customXml" Target="../ink/ink1425.xml"/><Relationship Id="rId356" Type="http://schemas.openxmlformats.org/officeDocument/2006/relationships/image" Target="../media/image1221.png"/><Relationship Id="rId398" Type="http://schemas.openxmlformats.org/officeDocument/2006/relationships/image" Target="../media/image1241.png"/><Relationship Id="rId521" Type="http://schemas.openxmlformats.org/officeDocument/2006/relationships/customXml" Target="../ink/ink1532.xml"/><Relationship Id="rId563" Type="http://schemas.openxmlformats.org/officeDocument/2006/relationships/customXml" Target="../ink/ink1555.xml"/><Relationship Id="rId619" Type="http://schemas.openxmlformats.org/officeDocument/2006/relationships/image" Target="../media/image1347.png"/><Relationship Id="rId95" Type="http://schemas.openxmlformats.org/officeDocument/2006/relationships/image" Target="../media/image1092.png"/><Relationship Id="rId160" Type="http://schemas.openxmlformats.org/officeDocument/2006/relationships/image" Target="../media/image1124.png"/><Relationship Id="rId216" Type="http://schemas.openxmlformats.org/officeDocument/2006/relationships/image" Target="../media/image1152.png"/><Relationship Id="rId423" Type="http://schemas.openxmlformats.org/officeDocument/2006/relationships/image" Target="../media/image1253.png"/><Relationship Id="rId258" Type="http://schemas.openxmlformats.org/officeDocument/2006/relationships/image" Target="../media/image1173.png"/><Relationship Id="rId465" Type="http://schemas.openxmlformats.org/officeDocument/2006/relationships/image" Target="../media/image1273.png"/><Relationship Id="rId630" Type="http://schemas.openxmlformats.org/officeDocument/2006/relationships/customXml" Target="../ink/ink1589.xml"/><Relationship Id="rId22" Type="http://schemas.openxmlformats.org/officeDocument/2006/relationships/customXml" Target="../ink/ink1278.xml"/><Relationship Id="rId64" Type="http://schemas.openxmlformats.org/officeDocument/2006/relationships/customXml" Target="../ink/ink1299.xml"/><Relationship Id="rId118" Type="http://schemas.openxmlformats.org/officeDocument/2006/relationships/customXml" Target="../ink/ink1326.xml"/><Relationship Id="rId325" Type="http://schemas.openxmlformats.org/officeDocument/2006/relationships/customXml" Target="../ink/ink1431.xml"/><Relationship Id="rId367" Type="http://schemas.openxmlformats.org/officeDocument/2006/relationships/customXml" Target="../ink/ink1452.xml"/><Relationship Id="rId532" Type="http://schemas.openxmlformats.org/officeDocument/2006/relationships/image" Target="../media/image1305.png"/><Relationship Id="rId574" Type="http://schemas.openxmlformats.org/officeDocument/2006/relationships/image" Target="../media/image1325.png"/><Relationship Id="rId171" Type="http://schemas.openxmlformats.org/officeDocument/2006/relationships/customXml" Target="../ink/ink1353.xml"/><Relationship Id="rId227" Type="http://schemas.openxmlformats.org/officeDocument/2006/relationships/customXml" Target="../ink/ink1381.xml"/><Relationship Id="rId269" Type="http://schemas.openxmlformats.org/officeDocument/2006/relationships/customXml" Target="../ink/ink1402.xml"/><Relationship Id="rId434" Type="http://schemas.openxmlformats.org/officeDocument/2006/relationships/customXml" Target="../ink/ink1487.xml"/><Relationship Id="rId476" Type="http://schemas.openxmlformats.org/officeDocument/2006/relationships/customXml" Target="../ink/ink1509.xml"/><Relationship Id="rId641" Type="http://schemas.openxmlformats.org/officeDocument/2006/relationships/customXml" Target="../ink/ink1595.xml"/><Relationship Id="rId33" Type="http://schemas.openxmlformats.org/officeDocument/2006/relationships/image" Target="../media/image1062.png"/><Relationship Id="rId129" Type="http://schemas.openxmlformats.org/officeDocument/2006/relationships/image" Target="../media/image1109.png"/><Relationship Id="rId280" Type="http://schemas.openxmlformats.org/officeDocument/2006/relationships/image" Target="../media/image1184.png"/><Relationship Id="rId336" Type="http://schemas.openxmlformats.org/officeDocument/2006/relationships/image" Target="../media/image1211.png"/><Relationship Id="rId501" Type="http://schemas.openxmlformats.org/officeDocument/2006/relationships/customXml" Target="../ink/ink1522.xml"/><Relationship Id="rId543" Type="http://schemas.openxmlformats.org/officeDocument/2006/relationships/image" Target="../media/image1310.png"/><Relationship Id="rId75" Type="http://schemas.openxmlformats.org/officeDocument/2006/relationships/image" Target="../media/image1082.png"/><Relationship Id="rId140" Type="http://schemas.openxmlformats.org/officeDocument/2006/relationships/customXml" Target="../ink/ink1337.xml"/><Relationship Id="rId182" Type="http://schemas.openxmlformats.org/officeDocument/2006/relationships/image" Target="../media/image1135.png"/><Relationship Id="rId378" Type="http://schemas.openxmlformats.org/officeDocument/2006/relationships/image" Target="../media/image1232.png"/><Relationship Id="rId403" Type="http://schemas.openxmlformats.org/officeDocument/2006/relationships/customXml" Target="../ink/ink1471.xml"/><Relationship Id="rId585" Type="http://schemas.openxmlformats.org/officeDocument/2006/relationships/image" Target="../media/image1330.png"/><Relationship Id="rId6" Type="http://schemas.openxmlformats.org/officeDocument/2006/relationships/customXml" Target="../ink/ink1270.xml"/><Relationship Id="rId238" Type="http://schemas.openxmlformats.org/officeDocument/2006/relationships/image" Target="../media/image1163.png"/><Relationship Id="rId445" Type="http://schemas.openxmlformats.org/officeDocument/2006/relationships/image" Target="../media/image1264.png"/><Relationship Id="rId487" Type="http://schemas.openxmlformats.org/officeDocument/2006/relationships/customXml" Target="../ink/ink1515.xml"/><Relationship Id="rId610" Type="http://schemas.openxmlformats.org/officeDocument/2006/relationships/customXml" Target="../ink/ink1579.xml"/><Relationship Id="rId291" Type="http://schemas.openxmlformats.org/officeDocument/2006/relationships/customXml" Target="../ink/ink1413.xml"/><Relationship Id="rId305" Type="http://schemas.openxmlformats.org/officeDocument/2006/relationships/customXml" Target="../ink/ink1420.xml"/><Relationship Id="rId347" Type="http://schemas.openxmlformats.org/officeDocument/2006/relationships/customXml" Target="../ink/ink1442.xml"/><Relationship Id="rId512" Type="http://schemas.openxmlformats.org/officeDocument/2006/relationships/image" Target="../media/image1296.png"/><Relationship Id="rId44" Type="http://schemas.openxmlformats.org/officeDocument/2006/relationships/customXml" Target="../ink/ink1289.xml"/><Relationship Id="rId86" Type="http://schemas.openxmlformats.org/officeDocument/2006/relationships/customXml" Target="../ink/ink1310.xml"/><Relationship Id="rId151" Type="http://schemas.openxmlformats.org/officeDocument/2006/relationships/customXml" Target="../ink/ink1343.xml"/><Relationship Id="rId389" Type="http://schemas.openxmlformats.org/officeDocument/2006/relationships/image" Target="../media/image1237.png"/><Relationship Id="rId554" Type="http://schemas.openxmlformats.org/officeDocument/2006/relationships/customXml" Target="../ink/ink1550.xml"/><Relationship Id="rId596" Type="http://schemas.openxmlformats.org/officeDocument/2006/relationships/customXml" Target="../ink/ink1572.xml"/><Relationship Id="rId193" Type="http://schemas.openxmlformats.org/officeDocument/2006/relationships/customXml" Target="../ink/ink1364.xml"/><Relationship Id="rId207" Type="http://schemas.openxmlformats.org/officeDocument/2006/relationships/customXml" Target="../ink/ink1371.xml"/><Relationship Id="rId249" Type="http://schemas.openxmlformats.org/officeDocument/2006/relationships/customXml" Target="../ink/ink1392.xml"/><Relationship Id="rId414" Type="http://schemas.openxmlformats.org/officeDocument/2006/relationships/customXml" Target="../ink/ink1477.xml"/><Relationship Id="rId456" Type="http://schemas.openxmlformats.org/officeDocument/2006/relationships/customXml" Target="../ink/ink1499.xml"/><Relationship Id="rId498" Type="http://schemas.openxmlformats.org/officeDocument/2006/relationships/image" Target="../media/image1289.png"/><Relationship Id="rId621" Type="http://schemas.openxmlformats.org/officeDocument/2006/relationships/image" Target="../media/image1348.png"/><Relationship Id="rId13" Type="http://schemas.openxmlformats.org/officeDocument/2006/relationships/image" Target="../media/image1052.png"/><Relationship Id="rId109" Type="http://schemas.openxmlformats.org/officeDocument/2006/relationships/image" Target="../media/image1099.png"/><Relationship Id="rId260" Type="http://schemas.openxmlformats.org/officeDocument/2006/relationships/image" Target="../media/image1174.png"/><Relationship Id="rId316" Type="http://schemas.openxmlformats.org/officeDocument/2006/relationships/customXml" Target="../ink/ink1426.xml"/><Relationship Id="rId523" Type="http://schemas.openxmlformats.org/officeDocument/2006/relationships/customXml" Target="../ink/ink1533.xml"/><Relationship Id="rId55" Type="http://schemas.openxmlformats.org/officeDocument/2006/relationships/image" Target="../media/image1072.png"/><Relationship Id="rId97" Type="http://schemas.openxmlformats.org/officeDocument/2006/relationships/image" Target="../media/image1093.png"/><Relationship Id="rId120" Type="http://schemas.openxmlformats.org/officeDocument/2006/relationships/customXml" Target="../ink/ink1327.xml"/><Relationship Id="rId358" Type="http://schemas.openxmlformats.org/officeDocument/2006/relationships/image" Target="../media/image1222.png"/><Relationship Id="rId565" Type="http://schemas.openxmlformats.org/officeDocument/2006/relationships/customXml" Target="../ink/ink1556.xml"/><Relationship Id="rId162" Type="http://schemas.openxmlformats.org/officeDocument/2006/relationships/image" Target="../media/image1125.png"/><Relationship Id="rId218" Type="http://schemas.openxmlformats.org/officeDocument/2006/relationships/image" Target="../media/image1153.png"/><Relationship Id="rId425" Type="http://schemas.openxmlformats.org/officeDocument/2006/relationships/image" Target="../media/image1254.png"/><Relationship Id="rId467" Type="http://schemas.openxmlformats.org/officeDocument/2006/relationships/image" Target="../media/image1274.png"/><Relationship Id="rId632" Type="http://schemas.openxmlformats.org/officeDocument/2006/relationships/customXml" Target="../ink/ink1590.xml"/><Relationship Id="rId271" Type="http://schemas.openxmlformats.org/officeDocument/2006/relationships/customXml" Target="../ink/ink1403.xml"/><Relationship Id="rId24" Type="http://schemas.openxmlformats.org/officeDocument/2006/relationships/customXml" Target="../ink/ink1279.xml"/><Relationship Id="rId66" Type="http://schemas.openxmlformats.org/officeDocument/2006/relationships/customXml" Target="../ink/ink1300.xml"/><Relationship Id="rId131" Type="http://schemas.openxmlformats.org/officeDocument/2006/relationships/image" Target="../media/image1110.png"/><Relationship Id="rId327" Type="http://schemas.openxmlformats.org/officeDocument/2006/relationships/customXml" Target="../ink/ink1432.xml"/><Relationship Id="rId369" Type="http://schemas.openxmlformats.org/officeDocument/2006/relationships/customXml" Target="../ink/ink1453.xml"/><Relationship Id="rId534" Type="http://schemas.openxmlformats.org/officeDocument/2006/relationships/image" Target="../media/image1306.png"/><Relationship Id="rId576" Type="http://schemas.openxmlformats.org/officeDocument/2006/relationships/image" Target="../media/image1326.png"/><Relationship Id="rId173" Type="http://schemas.openxmlformats.org/officeDocument/2006/relationships/customXml" Target="../ink/ink1354.xml"/><Relationship Id="rId229" Type="http://schemas.openxmlformats.org/officeDocument/2006/relationships/customXml" Target="../ink/ink1382.xml"/><Relationship Id="rId380" Type="http://schemas.openxmlformats.org/officeDocument/2006/relationships/image" Target="../media/image1233.png"/><Relationship Id="rId436" Type="http://schemas.openxmlformats.org/officeDocument/2006/relationships/customXml" Target="../ink/ink1488.xml"/><Relationship Id="rId601" Type="http://schemas.openxmlformats.org/officeDocument/2006/relationships/image" Target="../media/image1338.png"/><Relationship Id="rId240" Type="http://schemas.openxmlformats.org/officeDocument/2006/relationships/image" Target="../media/image1164.png"/><Relationship Id="rId478" Type="http://schemas.openxmlformats.org/officeDocument/2006/relationships/customXml" Target="../ink/ink1510.xml"/><Relationship Id="rId35" Type="http://schemas.openxmlformats.org/officeDocument/2006/relationships/image" Target="../media/image1063.png"/><Relationship Id="rId77" Type="http://schemas.openxmlformats.org/officeDocument/2006/relationships/image" Target="../media/image1083.png"/><Relationship Id="rId100" Type="http://schemas.openxmlformats.org/officeDocument/2006/relationships/customXml" Target="../ink/ink1317.xml"/><Relationship Id="rId282" Type="http://schemas.openxmlformats.org/officeDocument/2006/relationships/image" Target="../media/image1185.png"/><Relationship Id="rId338" Type="http://schemas.openxmlformats.org/officeDocument/2006/relationships/image" Target="../media/image1212.png"/><Relationship Id="rId503" Type="http://schemas.openxmlformats.org/officeDocument/2006/relationships/customXml" Target="../ink/ink1523.xml"/><Relationship Id="rId545" Type="http://schemas.openxmlformats.org/officeDocument/2006/relationships/image" Target="../media/image1311.png"/><Relationship Id="rId587" Type="http://schemas.openxmlformats.org/officeDocument/2006/relationships/image" Target="../media/image1331.png"/><Relationship Id="rId8" Type="http://schemas.openxmlformats.org/officeDocument/2006/relationships/customXml" Target="../ink/ink1271.xml"/><Relationship Id="rId142" Type="http://schemas.openxmlformats.org/officeDocument/2006/relationships/customXml" Target="../ink/ink1338.xml"/><Relationship Id="rId184" Type="http://schemas.openxmlformats.org/officeDocument/2006/relationships/image" Target="../media/image1136.png"/><Relationship Id="rId391" Type="http://schemas.openxmlformats.org/officeDocument/2006/relationships/image" Target="../media/image1238.png"/><Relationship Id="rId405" Type="http://schemas.openxmlformats.org/officeDocument/2006/relationships/customXml" Target="../ink/ink1472.xml"/><Relationship Id="rId447" Type="http://schemas.openxmlformats.org/officeDocument/2006/relationships/image" Target="../media/image1265.png"/><Relationship Id="rId612" Type="http://schemas.openxmlformats.org/officeDocument/2006/relationships/customXml" Target="../ink/ink1580.xml"/><Relationship Id="rId251" Type="http://schemas.openxmlformats.org/officeDocument/2006/relationships/customXml" Target="../ink/ink1393.xml"/><Relationship Id="rId489" Type="http://schemas.openxmlformats.org/officeDocument/2006/relationships/customXml" Target="../ink/ink1516.xml"/><Relationship Id="rId46" Type="http://schemas.openxmlformats.org/officeDocument/2006/relationships/customXml" Target="../ink/ink1290.xml"/><Relationship Id="rId293" Type="http://schemas.openxmlformats.org/officeDocument/2006/relationships/customXml" Target="../ink/ink1414.xml"/><Relationship Id="rId307" Type="http://schemas.openxmlformats.org/officeDocument/2006/relationships/customXml" Target="../ink/ink1421.xml"/><Relationship Id="rId349" Type="http://schemas.openxmlformats.org/officeDocument/2006/relationships/customXml" Target="../ink/ink1443.xml"/><Relationship Id="rId514" Type="http://schemas.openxmlformats.org/officeDocument/2006/relationships/image" Target="../media/image1297.png"/><Relationship Id="rId556" Type="http://schemas.openxmlformats.org/officeDocument/2006/relationships/image" Target="../media/image1316.png"/><Relationship Id="rId88" Type="http://schemas.openxmlformats.org/officeDocument/2006/relationships/customXml" Target="../ink/ink1311.xml"/><Relationship Id="rId111" Type="http://schemas.openxmlformats.org/officeDocument/2006/relationships/image" Target="../media/image1100.png"/><Relationship Id="rId153" Type="http://schemas.openxmlformats.org/officeDocument/2006/relationships/customXml" Target="../ink/ink1344.xml"/><Relationship Id="rId195" Type="http://schemas.openxmlformats.org/officeDocument/2006/relationships/customXml" Target="../ink/ink1365.xml"/><Relationship Id="rId209" Type="http://schemas.openxmlformats.org/officeDocument/2006/relationships/customXml" Target="../ink/ink1372.xml"/><Relationship Id="rId360" Type="http://schemas.openxmlformats.org/officeDocument/2006/relationships/image" Target="../media/image1223.png"/><Relationship Id="rId416" Type="http://schemas.openxmlformats.org/officeDocument/2006/relationships/customXml" Target="../ink/ink1478.xml"/><Relationship Id="rId598" Type="http://schemas.openxmlformats.org/officeDocument/2006/relationships/customXml" Target="../ink/ink1573.xml"/><Relationship Id="rId220" Type="http://schemas.openxmlformats.org/officeDocument/2006/relationships/image" Target="../media/image1154.png"/><Relationship Id="rId458" Type="http://schemas.openxmlformats.org/officeDocument/2006/relationships/customXml" Target="../ink/ink1500.xml"/><Relationship Id="rId623" Type="http://schemas.openxmlformats.org/officeDocument/2006/relationships/image" Target="../media/image1349.png"/><Relationship Id="rId15" Type="http://schemas.openxmlformats.org/officeDocument/2006/relationships/image" Target="../media/image1053.png"/><Relationship Id="rId57" Type="http://schemas.openxmlformats.org/officeDocument/2006/relationships/image" Target="../media/image1073.png"/><Relationship Id="rId262" Type="http://schemas.openxmlformats.org/officeDocument/2006/relationships/image" Target="../media/image1175.png"/><Relationship Id="rId318" Type="http://schemas.openxmlformats.org/officeDocument/2006/relationships/customXml" Target="../ink/ink1427.xml"/><Relationship Id="rId525" Type="http://schemas.openxmlformats.org/officeDocument/2006/relationships/image" Target="../media/image1302.png"/><Relationship Id="rId567" Type="http://schemas.openxmlformats.org/officeDocument/2006/relationships/customXml" Target="../ink/ink1557.xml"/><Relationship Id="rId99" Type="http://schemas.openxmlformats.org/officeDocument/2006/relationships/image" Target="../media/image1094.png"/><Relationship Id="rId122" Type="http://schemas.openxmlformats.org/officeDocument/2006/relationships/customXml" Target="../ink/ink1328.xml"/><Relationship Id="rId164" Type="http://schemas.openxmlformats.org/officeDocument/2006/relationships/image" Target="../media/image1126.png"/><Relationship Id="rId371" Type="http://schemas.openxmlformats.org/officeDocument/2006/relationships/customXml" Target="../ink/ink1454.xml"/><Relationship Id="rId427" Type="http://schemas.openxmlformats.org/officeDocument/2006/relationships/image" Target="../media/image1255.png"/><Relationship Id="rId469" Type="http://schemas.openxmlformats.org/officeDocument/2006/relationships/image" Target="../media/image1275.png"/><Relationship Id="rId634" Type="http://schemas.openxmlformats.org/officeDocument/2006/relationships/customXml" Target="../ink/ink1591.xml"/><Relationship Id="rId26" Type="http://schemas.openxmlformats.org/officeDocument/2006/relationships/customXml" Target="../ink/ink1280.xml"/><Relationship Id="rId231" Type="http://schemas.openxmlformats.org/officeDocument/2006/relationships/customXml" Target="../ink/ink1383.xml"/><Relationship Id="rId273" Type="http://schemas.openxmlformats.org/officeDocument/2006/relationships/customXml" Target="../ink/ink1404.xml"/><Relationship Id="rId329" Type="http://schemas.openxmlformats.org/officeDocument/2006/relationships/customXml" Target="../ink/ink1433.xml"/><Relationship Id="rId480" Type="http://schemas.openxmlformats.org/officeDocument/2006/relationships/customXml" Target="../ink/ink1511.xml"/><Relationship Id="rId536" Type="http://schemas.openxmlformats.org/officeDocument/2006/relationships/image" Target="../media/image1307.png"/><Relationship Id="rId68" Type="http://schemas.openxmlformats.org/officeDocument/2006/relationships/customXml" Target="../ink/ink1301.xml"/><Relationship Id="rId133" Type="http://schemas.openxmlformats.org/officeDocument/2006/relationships/image" Target="../media/image1111.png"/><Relationship Id="rId175" Type="http://schemas.openxmlformats.org/officeDocument/2006/relationships/customXml" Target="../ink/ink1355.xml"/><Relationship Id="rId340" Type="http://schemas.openxmlformats.org/officeDocument/2006/relationships/image" Target="../media/image1213.png"/><Relationship Id="rId578" Type="http://schemas.openxmlformats.org/officeDocument/2006/relationships/customXml" Target="../ink/ink1563.xml"/><Relationship Id="rId200" Type="http://schemas.openxmlformats.org/officeDocument/2006/relationships/image" Target="../media/image1144.png"/><Relationship Id="rId382" Type="http://schemas.openxmlformats.org/officeDocument/2006/relationships/image" Target="../media/image1234.png"/><Relationship Id="rId438" Type="http://schemas.openxmlformats.org/officeDocument/2006/relationships/customXml" Target="../ink/ink1489.xml"/><Relationship Id="rId603" Type="http://schemas.openxmlformats.org/officeDocument/2006/relationships/image" Target="../media/image1339.png"/><Relationship Id="rId242" Type="http://schemas.openxmlformats.org/officeDocument/2006/relationships/image" Target="../media/image1165.png"/><Relationship Id="rId284" Type="http://schemas.openxmlformats.org/officeDocument/2006/relationships/image" Target="../media/image1186.png"/><Relationship Id="rId491" Type="http://schemas.openxmlformats.org/officeDocument/2006/relationships/customXml" Target="../ink/ink1517.xml"/><Relationship Id="rId505" Type="http://schemas.openxmlformats.org/officeDocument/2006/relationships/customXml" Target="../ink/ink1524.xml"/><Relationship Id="rId37" Type="http://schemas.openxmlformats.org/officeDocument/2006/relationships/image" Target="../media/image1064.png"/><Relationship Id="rId79" Type="http://schemas.openxmlformats.org/officeDocument/2006/relationships/image" Target="../media/image1084.png"/><Relationship Id="rId102" Type="http://schemas.openxmlformats.org/officeDocument/2006/relationships/customXml" Target="../ink/ink1318.xml"/><Relationship Id="rId144" Type="http://schemas.openxmlformats.org/officeDocument/2006/relationships/customXml" Target="../ink/ink1339.xml"/><Relationship Id="rId547" Type="http://schemas.openxmlformats.org/officeDocument/2006/relationships/image" Target="../media/image1312.png"/><Relationship Id="rId589" Type="http://schemas.openxmlformats.org/officeDocument/2006/relationships/image" Target="../media/image1332.png"/><Relationship Id="rId90" Type="http://schemas.openxmlformats.org/officeDocument/2006/relationships/customXml" Target="../ink/ink1312.xml"/><Relationship Id="rId186" Type="http://schemas.openxmlformats.org/officeDocument/2006/relationships/image" Target="../media/image1137.png"/><Relationship Id="rId351" Type="http://schemas.openxmlformats.org/officeDocument/2006/relationships/customXml" Target="../ink/ink1444.xml"/><Relationship Id="rId393" Type="http://schemas.openxmlformats.org/officeDocument/2006/relationships/image" Target="../media/image1239.png"/><Relationship Id="rId407" Type="http://schemas.openxmlformats.org/officeDocument/2006/relationships/customXml" Target="../ink/ink1473.xml"/><Relationship Id="rId449" Type="http://schemas.openxmlformats.org/officeDocument/2006/relationships/customXml" Target="../ink/ink1495.xml"/><Relationship Id="rId614" Type="http://schemas.openxmlformats.org/officeDocument/2006/relationships/customXml" Target="../ink/ink1581.xml"/><Relationship Id="rId211" Type="http://schemas.openxmlformats.org/officeDocument/2006/relationships/customXml" Target="../ink/ink1373.xml"/><Relationship Id="rId253" Type="http://schemas.openxmlformats.org/officeDocument/2006/relationships/customXml" Target="../ink/ink1394.xml"/><Relationship Id="rId295" Type="http://schemas.openxmlformats.org/officeDocument/2006/relationships/customXml" Target="../ink/ink1415.xml"/><Relationship Id="rId309" Type="http://schemas.openxmlformats.org/officeDocument/2006/relationships/image" Target="../media/image1198.png"/><Relationship Id="rId460" Type="http://schemas.openxmlformats.org/officeDocument/2006/relationships/customXml" Target="../ink/ink1501.xml"/><Relationship Id="rId516" Type="http://schemas.openxmlformats.org/officeDocument/2006/relationships/image" Target="../media/image1298.png"/><Relationship Id="rId48" Type="http://schemas.openxmlformats.org/officeDocument/2006/relationships/customXml" Target="../ink/ink1291.xml"/><Relationship Id="rId113" Type="http://schemas.openxmlformats.org/officeDocument/2006/relationships/image" Target="../media/image1101.png"/><Relationship Id="rId320" Type="http://schemas.openxmlformats.org/officeDocument/2006/relationships/customXml" Target="../ink/ink1428.xml"/><Relationship Id="rId558" Type="http://schemas.openxmlformats.org/officeDocument/2006/relationships/image" Target="../media/image1317.png"/><Relationship Id="rId155" Type="http://schemas.openxmlformats.org/officeDocument/2006/relationships/customXml" Target="../ink/ink1345.xml"/><Relationship Id="rId197" Type="http://schemas.openxmlformats.org/officeDocument/2006/relationships/customXml" Target="../ink/ink1366.xml"/><Relationship Id="rId362" Type="http://schemas.openxmlformats.org/officeDocument/2006/relationships/image" Target="../media/image1224.png"/><Relationship Id="rId418" Type="http://schemas.openxmlformats.org/officeDocument/2006/relationships/customXml" Target="../ink/ink1479.xml"/><Relationship Id="rId625" Type="http://schemas.openxmlformats.org/officeDocument/2006/relationships/image" Target="../media/image1350.png"/><Relationship Id="rId222" Type="http://schemas.openxmlformats.org/officeDocument/2006/relationships/image" Target="../media/image1155.png"/><Relationship Id="rId264" Type="http://schemas.openxmlformats.org/officeDocument/2006/relationships/image" Target="../media/image1176.png"/><Relationship Id="rId471" Type="http://schemas.openxmlformats.org/officeDocument/2006/relationships/image" Target="../media/image1276.png"/><Relationship Id="rId17" Type="http://schemas.openxmlformats.org/officeDocument/2006/relationships/image" Target="../media/image1054.png"/><Relationship Id="rId59" Type="http://schemas.openxmlformats.org/officeDocument/2006/relationships/image" Target="../media/image1074.png"/><Relationship Id="rId124" Type="http://schemas.openxmlformats.org/officeDocument/2006/relationships/customXml" Target="../ink/ink1329.xml"/><Relationship Id="rId527" Type="http://schemas.openxmlformats.org/officeDocument/2006/relationships/customXml" Target="../ink/ink1536.xml"/><Relationship Id="rId569" Type="http://schemas.openxmlformats.org/officeDocument/2006/relationships/customXml" Target="../ink/ink155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cid:3287383400_2177562"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a:extLst>
              <a:ext uri="{FF2B5EF4-FFF2-40B4-BE49-F238E27FC236}">
                <a16:creationId xmlns:a16="http://schemas.microsoft.com/office/drawing/2014/main" id="{DF891945-A65E-2F17-4A10-73D98BDA6862}"/>
              </a:ext>
            </a:extLst>
          </p:cNvPr>
          <p:cNvSpPr>
            <a:spLocks noGrp="1" noChangeArrowheads="1"/>
          </p:cNvSpPr>
          <p:nvPr>
            <p:ph type="subTitle" idx="1"/>
          </p:nvPr>
        </p:nvSpPr>
        <p:spPr>
          <a:xfrm>
            <a:off x="990600" y="4495800"/>
            <a:ext cx="7086600" cy="1752600"/>
          </a:xfrm>
        </p:spPr>
        <p:txBody>
          <a:bodyPr/>
          <a:lstStyle/>
          <a:p>
            <a:pPr eaLnBrk="1" hangingPunct="1">
              <a:lnSpc>
                <a:spcPct val="90000"/>
              </a:lnSpc>
            </a:pPr>
            <a:r>
              <a:rPr lang="en-US" altLang="en-US" sz="3600" b="1" dirty="0"/>
              <a:t>Chapter  7</a:t>
            </a:r>
          </a:p>
          <a:p>
            <a:pPr eaLnBrk="1" hangingPunct="1">
              <a:lnSpc>
                <a:spcPct val="90000"/>
              </a:lnSpc>
            </a:pPr>
            <a:r>
              <a:rPr lang="en-US" altLang="en-US" sz="3600" b="1" dirty="0"/>
              <a:t>Analyzing System Process Requirements</a:t>
            </a:r>
          </a:p>
        </p:txBody>
      </p:sp>
      <p:sp>
        <p:nvSpPr>
          <p:cNvPr id="4099" name="Rectangle 8">
            <a:extLst>
              <a:ext uri="{FF2B5EF4-FFF2-40B4-BE49-F238E27FC236}">
                <a16:creationId xmlns:a16="http://schemas.microsoft.com/office/drawing/2014/main" id="{FA661F83-DACE-9E65-3BD2-01F80CA38CF6}"/>
              </a:ext>
            </a:extLst>
          </p:cNvPr>
          <p:cNvSpPr>
            <a:spLocks noChangeArrowheads="1"/>
          </p:cNvSpPr>
          <p:nvPr/>
        </p:nvSpPr>
        <p:spPr bwMode="auto">
          <a:xfrm>
            <a:off x="914400" y="457200"/>
            <a:ext cx="74676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lnSpc>
                <a:spcPct val="75000"/>
              </a:lnSpc>
              <a:spcBef>
                <a:spcPct val="0"/>
              </a:spcBef>
              <a:buClrTx/>
              <a:buSzTx/>
              <a:buFontTx/>
              <a:buNone/>
            </a:pPr>
            <a:endParaRPr lang="en-US" altLang="en-US" sz="4000" b="1">
              <a:solidFill>
                <a:schemeClr val="tx2"/>
              </a:solidFill>
            </a:endParaRPr>
          </a:p>
          <a:p>
            <a:pPr algn="ctr" eaLnBrk="1" hangingPunct="1">
              <a:lnSpc>
                <a:spcPct val="75000"/>
              </a:lnSpc>
              <a:spcBef>
                <a:spcPct val="0"/>
              </a:spcBef>
              <a:buClrTx/>
              <a:buSzTx/>
              <a:buFontTx/>
              <a:buNone/>
            </a:pPr>
            <a:endParaRPr lang="en-US" altLang="en-US" sz="4000" b="1">
              <a:solidFill>
                <a:schemeClr val="tx2"/>
              </a:solidFill>
            </a:endParaRPr>
          </a:p>
          <a:p>
            <a:pPr algn="ctr" eaLnBrk="1" hangingPunct="1">
              <a:spcBef>
                <a:spcPct val="0"/>
              </a:spcBef>
              <a:buClrTx/>
              <a:buSzTx/>
              <a:buFontTx/>
              <a:buNone/>
            </a:pPr>
            <a:r>
              <a:rPr lang="en-US" altLang="en-US" sz="4000" b="1">
                <a:solidFill>
                  <a:schemeClr val="tx2"/>
                </a:solidFill>
              </a:rPr>
              <a:t>Modern Systems Analysis</a:t>
            </a:r>
            <a:br>
              <a:rPr lang="en-US" altLang="en-US" sz="4000" b="1">
                <a:solidFill>
                  <a:schemeClr val="tx2"/>
                </a:solidFill>
              </a:rPr>
            </a:br>
            <a:r>
              <a:rPr lang="en-US" altLang="en-US" sz="4000" b="1">
                <a:solidFill>
                  <a:schemeClr val="tx2"/>
                </a:solidFill>
              </a:rPr>
              <a:t>and Design</a:t>
            </a:r>
            <a:br>
              <a:rPr lang="en-US" altLang="en-US" sz="4000" b="1">
                <a:solidFill>
                  <a:schemeClr val="tx2"/>
                </a:solidFill>
              </a:rPr>
            </a:br>
            <a:r>
              <a:rPr lang="en-US" altLang="en-US" sz="2400" b="1">
                <a:solidFill>
                  <a:schemeClr val="tx2"/>
                </a:solidFill>
              </a:rPr>
              <a:t>Sixth Edition</a:t>
            </a:r>
            <a:r>
              <a:rPr lang="en-US" altLang="en-US" sz="4000" b="1">
                <a:solidFill>
                  <a:schemeClr val="tx2"/>
                </a:solidFill>
              </a:rPr>
              <a:t/>
            </a:r>
            <a:br>
              <a:rPr lang="en-US" altLang="en-US" sz="4000" b="1">
                <a:solidFill>
                  <a:schemeClr val="tx2"/>
                </a:solidFill>
              </a:rPr>
            </a:br>
            <a:r>
              <a:rPr lang="en-US" altLang="en-US" sz="4000" b="1">
                <a:solidFill>
                  <a:schemeClr val="tx2"/>
                </a:solidFill>
              </a:rPr>
              <a:t/>
            </a:r>
            <a:br>
              <a:rPr lang="en-US" altLang="en-US" sz="4000" b="1">
                <a:solidFill>
                  <a:schemeClr val="tx2"/>
                </a:solidFill>
              </a:rPr>
            </a:br>
            <a:r>
              <a:rPr lang="en-US" altLang="en-US" sz="4000" b="1">
                <a:solidFill>
                  <a:schemeClr val="tx2"/>
                </a:solidFill>
              </a:rPr>
              <a:t> </a:t>
            </a:r>
            <a:r>
              <a:rPr lang="en-US" altLang="en-US" sz="2800" b="1">
                <a:solidFill>
                  <a:schemeClr val="tx2"/>
                </a:solidFill>
              </a:rPr>
              <a:t>Jeffrey A. Hoffer </a:t>
            </a:r>
            <a:br>
              <a:rPr lang="en-US" altLang="en-US" sz="2800" b="1">
                <a:solidFill>
                  <a:schemeClr val="tx2"/>
                </a:solidFill>
              </a:rPr>
            </a:br>
            <a:r>
              <a:rPr lang="en-US" altLang="en-US" sz="2800" b="1">
                <a:solidFill>
                  <a:schemeClr val="tx2"/>
                </a:solidFill>
              </a:rPr>
              <a:t>Joey F. George</a:t>
            </a:r>
            <a:br>
              <a:rPr lang="en-US" altLang="en-US" sz="2800" b="1">
                <a:solidFill>
                  <a:schemeClr val="tx2"/>
                </a:solidFill>
              </a:rPr>
            </a:br>
            <a:r>
              <a:rPr lang="en-US" altLang="en-US" sz="2800" b="1">
                <a:solidFill>
                  <a:schemeClr val="tx2"/>
                </a:solidFill>
              </a:rPr>
              <a:t>Joseph S. Valacich</a:t>
            </a:r>
          </a:p>
        </p:txBody>
      </p:sp>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0E661EE6-6891-B103-72E2-E2D12BC3E4D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22531" name="Slide Number Placeholder 4">
            <a:extLst>
              <a:ext uri="{FF2B5EF4-FFF2-40B4-BE49-F238E27FC236}">
                <a16:creationId xmlns:a16="http://schemas.microsoft.com/office/drawing/2014/main" id="{9EF82F97-E3A6-CB1F-F1B4-3849CDF42DD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51010BE3-924D-40E5-9724-BC51209A6645}" type="slidenum">
              <a:rPr lang="en-US" altLang="en-US" sz="1200" smtClean="0">
                <a:latin typeface="Arial Black" panose="020B0A04020102020204" pitchFamily="34" charset="0"/>
              </a:rPr>
              <a:pPr>
                <a:spcBef>
                  <a:spcPct val="0"/>
                </a:spcBef>
                <a:buClrTx/>
                <a:buSzTx/>
                <a:buFontTx/>
                <a:buNone/>
              </a:pPr>
              <a:t>10</a:t>
            </a:fld>
            <a:endParaRPr lang="en-US" altLang="en-US" sz="1200">
              <a:latin typeface="Arial Black" panose="020B0A04020102020204" pitchFamily="34" charset="0"/>
            </a:endParaRPr>
          </a:p>
        </p:txBody>
      </p:sp>
      <p:sp>
        <p:nvSpPr>
          <p:cNvPr id="22532" name="Date Placeholder 5">
            <a:extLst>
              <a:ext uri="{FF2B5EF4-FFF2-40B4-BE49-F238E27FC236}">
                <a16:creationId xmlns:a16="http://schemas.microsoft.com/office/drawing/2014/main" id="{C138D676-2DAC-3EC5-3AC8-873FE96CC917}"/>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22533" name="Rectangle 2">
            <a:extLst>
              <a:ext uri="{FF2B5EF4-FFF2-40B4-BE49-F238E27FC236}">
                <a16:creationId xmlns:a16="http://schemas.microsoft.com/office/drawing/2014/main" id="{079B26DC-CEF4-8FB4-1764-CF6894CF4086}"/>
              </a:ext>
            </a:extLst>
          </p:cNvPr>
          <p:cNvSpPr>
            <a:spLocks noGrp="1" noChangeArrowheads="1"/>
          </p:cNvSpPr>
          <p:nvPr>
            <p:ph type="title"/>
          </p:nvPr>
        </p:nvSpPr>
        <p:spPr/>
        <p:txBody>
          <a:bodyPr/>
          <a:lstStyle/>
          <a:p>
            <a:pPr eaLnBrk="1" hangingPunct="1"/>
            <a:r>
              <a:rPr lang="en-US" altLang="en-US" dirty="0"/>
              <a:t>Data Flow Diagramming Mechanics (Cont.)</a:t>
            </a:r>
          </a:p>
        </p:txBody>
      </p:sp>
      <p:sp>
        <p:nvSpPr>
          <p:cNvPr id="22534" name="Rectangle 3">
            <a:extLst>
              <a:ext uri="{FF2B5EF4-FFF2-40B4-BE49-F238E27FC236}">
                <a16:creationId xmlns:a16="http://schemas.microsoft.com/office/drawing/2014/main" id="{1E61BF76-4F59-0B40-FED9-9E558DB360C5}"/>
              </a:ext>
            </a:extLst>
          </p:cNvPr>
          <p:cNvSpPr>
            <a:spLocks noGrp="1" noChangeArrowheads="1"/>
          </p:cNvSpPr>
          <p:nvPr>
            <p:ph type="body" idx="1"/>
          </p:nvPr>
        </p:nvSpPr>
        <p:spPr/>
        <p:txBody>
          <a:bodyPr/>
          <a:lstStyle/>
          <a:p>
            <a:pPr eaLnBrk="1" hangingPunct="1">
              <a:lnSpc>
                <a:spcPct val="90000"/>
              </a:lnSpc>
            </a:pPr>
            <a:r>
              <a:rPr lang="en-US" altLang="en-US" sz="3600"/>
              <a:t>Useful for depicting purely logical information flows</a:t>
            </a:r>
          </a:p>
          <a:p>
            <a:pPr eaLnBrk="1" hangingPunct="1">
              <a:lnSpc>
                <a:spcPct val="90000"/>
              </a:lnSpc>
            </a:pPr>
            <a:r>
              <a:rPr lang="en-US" altLang="en-US" sz="3600"/>
              <a:t>DFDs that detail physical systems differ from system flowcharts which depict details of physical computing equipment</a:t>
            </a:r>
          </a:p>
        </p:txBody>
      </p:sp>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9F7F8261-DD1B-24ED-3847-988137C6904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24579" name="Slide Number Placeholder 3">
            <a:extLst>
              <a:ext uri="{FF2B5EF4-FFF2-40B4-BE49-F238E27FC236}">
                <a16:creationId xmlns:a16="http://schemas.microsoft.com/office/drawing/2014/main" id="{687F5E6B-3511-E7F0-2B5D-CD6494FE15B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E5AD109A-0A65-4E24-B0E5-2D2A71B98748}" type="slidenum">
              <a:rPr lang="en-US" altLang="en-US" sz="1200" smtClean="0">
                <a:latin typeface="Arial Black" panose="020B0A04020102020204" pitchFamily="34" charset="0"/>
              </a:rPr>
              <a:pPr>
                <a:spcBef>
                  <a:spcPct val="0"/>
                </a:spcBef>
                <a:buClrTx/>
                <a:buSzTx/>
                <a:buFontTx/>
                <a:buNone/>
              </a:pPr>
              <a:t>11</a:t>
            </a:fld>
            <a:endParaRPr lang="en-US" altLang="en-US" sz="1200">
              <a:latin typeface="Arial Black" panose="020B0A04020102020204" pitchFamily="34" charset="0"/>
            </a:endParaRPr>
          </a:p>
        </p:txBody>
      </p:sp>
      <p:sp>
        <p:nvSpPr>
          <p:cNvPr id="24580" name="Date Placeholder 4">
            <a:extLst>
              <a:ext uri="{FF2B5EF4-FFF2-40B4-BE49-F238E27FC236}">
                <a16:creationId xmlns:a16="http://schemas.microsoft.com/office/drawing/2014/main" id="{A6EBE481-23FF-CA5D-E2F4-2D7497C6A63D}"/>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24581" name="Rectangle 2">
            <a:extLst>
              <a:ext uri="{FF2B5EF4-FFF2-40B4-BE49-F238E27FC236}">
                <a16:creationId xmlns:a16="http://schemas.microsoft.com/office/drawing/2014/main" id="{EEC58006-37C3-5216-DFCC-C85702A022D7}"/>
              </a:ext>
            </a:extLst>
          </p:cNvPr>
          <p:cNvSpPr>
            <a:spLocks noGrp="1" noChangeArrowheads="1"/>
          </p:cNvSpPr>
          <p:nvPr>
            <p:ph type="title"/>
          </p:nvPr>
        </p:nvSpPr>
        <p:spPr>
          <a:xfrm>
            <a:off x="457200" y="457200"/>
            <a:ext cx="8229600" cy="1219200"/>
          </a:xfrm>
        </p:spPr>
        <p:txBody>
          <a:bodyPr/>
          <a:lstStyle/>
          <a:p>
            <a:pPr eaLnBrk="1" hangingPunct="1"/>
            <a:r>
              <a:rPr lang="en-US" altLang="en-US"/>
              <a:t>Definitions and Symbols</a:t>
            </a:r>
          </a:p>
        </p:txBody>
      </p:sp>
      <p:pic>
        <p:nvPicPr>
          <p:cNvPr id="24582" name="Picture 6" descr="Noname.jpg">
            <a:extLst>
              <a:ext uri="{FF2B5EF4-FFF2-40B4-BE49-F238E27FC236}">
                <a16:creationId xmlns:a16="http://schemas.microsoft.com/office/drawing/2014/main" id="{81E36036-4FCC-4FA3-CE12-4960261EF9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85925"/>
            <a:ext cx="4800600" cy="441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Rectangle 7">
            <a:extLst>
              <a:ext uri="{FF2B5EF4-FFF2-40B4-BE49-F238E27FC236}">
                <a16:creationId xmlns:a16="http://schemas.microsoft.com/office/drawing/2014/main" id="{41E5C3BF-AA02-6428-CD6C-F8BAD6CF9DC2}"/>
              </a:ext>
            </a:extLst>
          </p:cNvPr>
          <p:cNvSpPr>
            <a:spLocks noChangeArrowheads="1"/>
          </p:cNvSpPr>
          <p:nvPr/>
        </p:nvSpPr>
        <p:spPr bwMode="auto">
          <a:xfrm>
            <a:off x="5791200" y="2971800"/>
            <a:ext cx="28194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7-2</a:t>
            </a:r>
          </a:p>
          <a:p>
            <a:pPr eaLnBrk="1" hangingPunct="1">
              <a:spcBef>
                <a:spcPct val="0"/>
              </a:spcBef>
              <a:buClrTx/>
              <a:buSzTx/>
              <a:buFontTx/>
              <a:buNone/>
            </a:pPr>
            <a:r>
              <a:rPr lang="en-US" altLang="en-US" sz="1800"/>
              <a:t>Comparison of DeMarco and Yourdon</a:t>
            </a:r>
          </a:p>
          <a:p>
            <a:pPr eaLnBrk="1" hangingPunct="1">
              <a:spcBef>
                <a:spcPct val="0"/>
              </a:spcBef>
              <a:buClrTx/>
              <a:buSzTx/>
              <a:buFontTx/>
              <a:buNone/>
            </a:pPr>
            <a:r>
              <a:rPr lang="en-US" altLang="en-US" sz="1800"/>
              <a:t>and Gane and Sarson DFD symbol sets</a:t>
            </a:r>
          </a:p>
        </p:txBody>
      </p:sp>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ADAAA111-DD6F-E705-5307-2C5D0B80111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26627" name="Slide Number Placeholder 4">
            <a:extLst>
              <a:ext uri="{FF2B5EF4-FFF2-40B4-BE49-F238E27FC236}">
                <a16:creationId xmlns:a16="http://schemas.microsoft.com/office/drawing/2014/main" id="{A1194A52-71A2-B910-2860-C32682795A4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AD4D3AB9-1E3C-4467-BC77-BCCA5A980A59}" type="slidenum">
              <a:rPr lang="en-US" altLang="en-US" sz="1200" smtClean="0">
                <a:latin typeface="Arial Black" panose="020B0A04020102020204" pitchFamily="34" charset="0"/>
              </a:rPr>
              <a:pPr>
                <a:spcBef>
                  <a:spcPct val="0"/>
                </a:spcBef>
                <a:buClrTx/>
                <a:buSzTx/>
                <a:buFontTx/>
                <a:buNone/>
              </a:pPr>
              <a:t>12</a:t>
            </a:fld>
            <a:endParaRPr lang="en-US" altLang="en-US" sz="1200">
              <a:latin typeface="Arial Black" panose="020B0A04020102020204" pitchFamily="34" charset="0"/>
            </a:endParaRPr>
          </a:p>
        </p:txBody>
      </p:sp>
      <p:sp>
        <p:nvSpPr>
          <p:cNvPr id="26628" name="Date Placeholder 5">
            <a:extLst>
              <a:ext uri="{FF2B5EF4-FFF2-40B4-BE49-F238E27FC236}">
                <a16:creationId xmlns:a16="http://schemas.microsoft.com/office/drawing/2014/main" id="{58FDAB25-132F-7E05-14D0-DF4CED585C99}"/>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26629" name="Rectangle 2">
            <a:extLst>
              <a:ext uri="{FF2B5EF4-FFF2-40B4-BE49-F238E27FC236}">
                <a16:creationId xmlns:a16="http://schemas.microsoft.com/office/drawing/2014/main" id="{50E3B65B-91A6-6392-B985-2A3A3CC16876}"/>
              </a:ext>
            </a:extLst>
          </p:cNvPr>
          <p:cNvSpPr>
            <a:spLocks noGrp="1" noChangeArrowheads="1"/>
          </p:cNvSpPr>
          <p:nvPr>
            <p:ph type="title"/>
          </p:nvPr>
        </p:nvSpPr>
        <p:spPr/>
        <p:txBody>
          <a:bodyPr/>
          <a:lstStyle/>
          <a:p>
            <a:pPr eaLnBrk="1" hangingPunct="1"/>
            <a:r>
              <a:rPr lang="en-US" altLang="en-US"/>
              <a:t>Definitions and Symbols (Cont.)</a:t>
            </a:r>
          </a:p>
        </p:txBody>
      </p:sp>
      <p:sp>
        <p:nvSpPr>
          <p:cNvPr id="26630" name="Rectangle 3">
            <a:extLst>
              <a:ext uri="{FF2B5EF4-FFF2-40B4-BE49-F238E27FC236}">
                <a16:creationId xmlns:a16="http://schemas.microsoft.com/office/drawing/2014/main" id="{470F45CC-93DF-95C5-1610-C91C5B8C09B1}"/>
              </a:ext>
            </a:extLst>
          </p:cNvPr>
          <p:cNvSpPr>
            <a:spLocks noGrp="1" noChangeArrowheads="1"/>
          </p:cNvSpPr>
          <p:nvPr>
            <p:ph type="body" idx="1"/>
          </p:nvPr>
        </p:nvSpPr>
        <p:spPr/>
        <p:txBody>
          <a:bodyPr/>
          <a:lstStyle/>
          <a:p>
            <a:pPr eaLnBrk="1" hangingPunct="1"/>
            <a:r>
              <a:rPr lang="en-US" altLang="en-US" sz="3600" b="1"/>
              <a:t>Process</a:t>
            </a:r>
            <a:r>
              <a:rPr lang="en-US" altLang="en-US" sz="3600"/>
              <a:t>: work or actions performed on data (inside the system)</a:t>
            </a:r>
          </a:p>
          <a:p>
            <a:pPr eaLnBrk="1" hangingPunct="1"/>
            <a:r>
              <a:rPr lang="en-US" altLang="en-US" sz="3600" b="1"/>
              <a:t>Data store</a:t>
            </a:r>
            <a:r>
              <a:rPr lang="en-US" altLang="en-US" sz="3600"/>
              <a:t>: data at rest (inside the system)</a:t>
            </a:r>
          </a:p>
        </p:txBody>
      </p:sp>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A41737A-6F7F-8E1B-682C-81557ECD6B9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28675" name="Slide Number Placeholder 4">
            <a:extLst>
              <a:ext uri="{FF2B5EF4-FFF2-40B4-BE49-F238E27FC236}">
                <a16:creationId xmlns:a16="http://schemas.microsoft.com/office/drawing/2014/main" id="{3125650A-8CEE-6B88-B4A2-D12DFB176D3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B1A83673-8C0A-4DC5-BDDF-D2E146088205}" type="slidenum">
              <a:rPr lang="en-US" altLang="en-US" sz="1200" smtClean="0">
                <a:latin typeface="Arial Black" panose="020B0A04020102020204" pitchFamily="34" charset="0"/>
              </a:rPr>
              <a:pPr>
                <a:spcBef>
                  <a:spcPct val="0"/>
                </a:spcBef>
                <a:buClrTx/>
                <a:buSzTx/>
                <a:buFontTx/>
                <a:buNone/>
              </a:pPr>
              <a:t>13</a:t>
            </a:fld>
            <a:endParaRPr lang="en-US" altLang="en-US" sz="1200">
              <a:latin typeface="Arial Black" panose="020B0A04020102020204" pitchFamily="34" charset="0"/>
            </a:endParaRPr>
          </a:p>
        </p:txBody>
      </p:sp>
      <p:sp>
        <p:nvSpPr>
          <p:cNvPr id="28676" name="Date Placeholder 5">
            <a:extLst>
              <a:ext uri="{FF2B5EF4-FFF2-40B4-BE49-F238E27FC236}">
                <a16:creationId xmlns:a16="http://schemas.microsoft.com/office/drawing/2014/main" id="{F0DE5B7E-6048-F11E-AD8F-CB076D3E5765}"/>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28677" name="Rectangle 2">
            <a:extLst>
              <a:ext uri="{FF2B5EF4-FFF2-40B4-BE49-F238E27FC236}">
                <a16:creationId xmlns:a16="http://schemas.microsoft.com/office/drawing/2014/main" id="{61FA3DC9-3D48-0B9F-4990-00F0FBDAB7BD}"/>
              </a:ext>
            </a:extLst>
          </p:cNvPr>
          <p:cNvSpPr>
            <a:spLocks noGrp="1" noChangeArrowheads="1"/>
          </p:cNvSpPr>
          <p:nvPr>
            <p:ph type="title"/>
          </p:nvPr>
        </p:nvSpPr>
        <p:spPr/>
        <p:txBody>
          <a:bodyPr/>
          <a:lstStyle/>
          <a:p>
            <a:pPr eaLnBrk="1" hangingPunct="1"/>
            <a:r>
              <a:rPr lang="en-US" altLang="en-US"/>
              <a:t>Definitions and Symbols (Cont.)</a:t>
            </a:r>
          </a:p>
        </p:txBody>
      </p:sp>
      <p:sp>
        <p:nvSpPr>
          <p:cNvPr id="28678" name="Rectangle 3">
            <a:extLst>
              <a:ext uri="{FF2B5EF4-FFF2-40B4-BE49-F238E27FC236}">
                <a16:creationId xmlns:a16="http://schemas.microsoft.com/office/drawing/2014/main" id="{15CBA464-60C3-E0BA-5DE4-2A443F71CA8D}"/>
              </a:ext>
            </a:extLst>
          </p:cNvPr>
          <p:cNvSpPr>
            <a:spLocks noGrp="1" noChangeArrowheads="1"/>
          </p:cNvSpPr>
          <p:nvPr>
            <p:ph type="body" idx="1"/>
          </p:nvPr>
        </p:nvSpPr>
        <p:spPr/>
        <p:txBody>
          <a:bodyPr/>
          <a:lstStyle/>
          <a:p>
            <a:pPr eaLnBrk="1" hangingPunct="1"/>
            <a:r>
              <a:rPr lang="en-US" altLang="en-US" sz="3600" b="1"/>
              <a:t>Source/sink</a:t>
            </a:r>
            <a:r>
              <a:rPr lang="en-US" altLang="en-US" sz="3600"/>
              <a:t>: external entity that is origin or destination of data (outside the system)</a:t>
            </a:r>
          </a:p>
          <a:p>
            <a:pPr eaLnBrk="1" hangingPunct="1"/>
            <a:r>
              <a:rPr lang="en-US" altLang="en-US" sz="3600" b="1"/>
              <a:t>Data flow</a:t>
            </a:r>
            <a:r>
              <a:rPr lang="en-US" altLang="en-US" sz="3600"/>
              <a:t>: arrows depicting movement of data</a:t>
            </a:r>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F0C1419E-463E-56AA-131F-090FFB288D5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30723" name="Title 1">
            <a:extLst>
              <a:ext uri="{FF2B5EF4-FFF2-40B4-BE49-F238E27FC236}">
                <a16:creationId xmlns:a16="http://schemas.microsoft.com/office/drawing/2014/main" id="{BC5EF4EE-9460-79D2-255E-DEDCEDA0FEC2}"/>
              </a:ext>
            </a:extLst>
          </p:cNvPr>
          <p:cNvSpPr>
            <a:spLocks noGrp="1" noChangeArrowheads="1"/>
          </p:cNvSpPr>
          <p:nvPr>
            <p:ph type="title"/>
          </p:nvPr>
        </p:nvSpPr>
        <p:spPr/>
        <p:txBody>
          <a:bodyPr/>
          <a:lstStyle/>
          <a:p>
            <a:pPr eaLnBrk="1" hangingPunct="1"/>
            <a:r>
              <a:rPr lang="en-US" altLang="en-US"/>
              <a:t>Developing DFDs</a:t>
            </a:r>
          </a:p>
        </p:txBody>
      </p:sp>
      <p:sp>
        <p:nvSpPr>
          <p:cNvPr id="30724" name="Content Placeholder 2">
            <a:extLst>
              <a:ext uri="{FF2B5EF4-FFF2-40B4-BE49-F238E27FC236}">
                <a16:creationId xmlns:a16="http://schemas.microsoft.com/office/drawing/2014/main" id="{AAA96DD0-1B8A-5BFD-A097-50039A69E41C}"/>
              </a:ext>
            </a:extLst>
          </p:cNvPr>
          <p:cNvSpPr>
            <a:spLocks noGrp="1" noChangeArrowheads="1"/>
          </p:cNvSpPr>
          <p:nvPr>
            <p:ph idx="1"/>
          </p:nvPr>
        </p:nvSpPr>
        <p:spPr>
          <a:xfrm>
            <a:off x="457200" y="1981200"/>
            <a:ext cx="8229600" cy="4191000"/>
          </a:xfrm>
        </p:spPr>
        <p:txBody>
          <a:bodyPr/>
          <a:lstStyle/>
          <a:p>
            <a:pPr eaLnBrk="1" hangingPunct="1"/>
            <a:r>
              <a:rPr lang="en-US" altLang="en-US" b="1"/>
              <a:t>Context diagram </a:t>
            </a:r>
            <a:r>
              <a:rPr lang="en-US" altLang="en-US"/>
              <a:t>is an overview of an organizational system that shows: </a:t>
            </a:r>
          </a:p>
          <a:p>
            <a:pPr lvl="1" eaLnBrk="1" hangingPunct="1"/>
            <a:r>
              <a:rPr lang="en-US" altLang="en-US"/>
              <a:t>the system boundaries.</a:t>
            </a:r>
          </a:p>
          <a:p>
            <a:pPr lvl="1" eaLnBrk="1" hangingPunct="1"/>
            <a:r>
              <a:rPr lang="en-US" altLang="en-US"/>
              <a:t>external entities that interact with the system.</a:t>
            </a:r>
          </a:p>
          <a:p>
            <a:pPr lvl="1" eaLnBrk="1" hangingPunct="1"/>
            <a:r>
              <a:rPr lang="en-US" altLang="en-US"/>
              <a:t>major information flows between the entities and the system.</a:t>
            </a:r>
          </a:p>
          <a:p>
            <a:pPr eaLnBrk="1" hangingPunct="1"/>
            <a:r>
              <a:rPr lang="en-US" altLang="en-US"/>
              <a:t>Note: only one process symbol, and no data stores shown</a:t>
            </a:r>
          </a:p>
        </p:txBody>
      </p:sp>
      <p:sp>
        <p:nvSpPr>
          <p:cNvPr id="30725" name="Slide Number Placeholder 4">
            <a:extLst>
              <a:ext uri="{FF2B5EF4-FFF2-40B4-BE49-F238E27FC236}">
                <a16:creationId xmlns:a16="http://schemas.microsoft.com/office/drawing/2014/main" id="{FC97B111-FE14-47E9-0A6B-5B58EBC6467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E9792659-9BA9-41DF-BBC9-BDC98729296E}" type="slidenum">
              <a:rPr lang="en-US" altLang="en-US" sz="1200" smtClean="0">
                <a:latin typeface="Arial Black" panose="020B0A04020102020204" pitchFamily="34" charset="0"/>
              </a:rPr>
              <a:pPr>
                <a:spcBef>
                  <a:spcPct val="0"/>
                </a:spcBef>
                <a:buClrTx/>
                <a:buSzTx/>
                <a:buFontTx/>
                <a:buNone/>
              </a:pPr>
              <a:t>14</a:t>
            </a:fld>
            <a:endParaRPr lang="en-US" altLang="en-US" sz="1200">
              <a:latin typeface="Arial Black" panose="020B0A04020102020204" pitchFamily="34" charset="0"/>
            </a:endParaRPr>
          </a:p>
        </p:txBody>
      </p:sp>
      <p:sp>
        <p:nvSpPr>
          <p:cNvPr id="30726" name="Date Placeholder 5">
            <a:extLst>
              <a:ext uri="{FF2B5EF4-FFF2-40B4-BE49-F238E27FC236}">
                <a16:creationId xmlns:a16="http://schemas.microsoft.com/office/drawing/2014/main" id="{B7298879-252D-3A0E-48F2-D3057ED2DB84}"/>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8F71D582-D41A-0701-97EC-20BEF56E1F4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32771" name="Title 1">
            <a:extLst>
              <a:ext uri="{FF2B5EF4-FFF2-40B4-BE49-F238E27FC236}">
                <a16:creationId xmlns:a16="http://schemas.microsoft.com/office/drawing/2014/main" id="{A5F99E28-24F1-A814-A427-7E1E4EC4343A}"/>
              </a:ext>
            </a:extLst>
          </p:cNvPr>
          <p:cNvSpPr>
            <a:spLocks noGrp="1" noChangeArrowheads="1"/>
          </p:cNvSpPr>
          <p:nvPr>
            <p:ph type="title"/>
          </p:nvPr>
        </p:nvSpPr>
        <p:spPr/>
        <p:txBody>
          <a:bodyPr/>
          <a:lstStyle/>
          <a:p>
            <a:pPr eaLnBrk="1" hangingPunct="1"/>
            <a:r>
              <a:rPr lang="en-US" altLang="en-US"/>
              <a:t>Context Diagram</a:t>
            </a:r>
          </a:p>
        </p:txBody>
      </p:sp>
      <p:sp>
        <p:nvSpPr>
          <p:cNvPr id="32772" name="Slide Number Placeholder 4">
            <a:extLst>
              <a:ext uri="{FF2B5EF4-FFF2-40B4-BE49-F238E27FC236}">
                <a16:creationId xmlns:a16="http://schemas.microsoft.com/office/drawing/2014/main" id="{1F6084CF-AC50-EE20-8D47-73CA51086E2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BB79B79D-3329-42EF-AF35-30B71F27E8EC}" type="slidenum">
              <a:rPr lang="en-US" altLang="en-US" sz="1200" smtClean="0">
                <a:latin typeface="Arial Black" panose="020B0A04020102020204" pitchFamily="34" charset="0"/>
              </a:rPr>
              <a:pPr>
                <a:spcBef>
                  <a:spcPct val="0"/>
                </a:spcBef>
                <a:buClrTx/>
                <a:buSzTx/>
                <a:buFontTx/>
                <a:buNone/>
              </a:pPr>
              <a:t>15</a:t>
            </a:fld>
            <a:endParaRPr lang="en-US" altLang="en-US" sz="1200">
              <a:latin typeface="Arial Black" panose="020B0A04020102020204" pitchFamily="34" charset="0"/>
            </a:endParaRPr>
          </a:p>
        </p:txBody>
      </p:sp>
      <p:sp>
        <p:nvSpPr>
          <p:cNvPr id="32773" name="Date Placeholder 5">
            <a:extLst>
              <a:ext uri="{FF2B5EF4-FFF2-40B4-BE49-F238E27FC236}">
                <a16:creationId xmlns:a16="http://schemas.microsoft.com/office/drawing/2014/main" id="{E93EF6D4-043F-CF6A-81C2-D71E7B78FF78}"/>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pic>
        <p:nvPicPr>
          <p:cNvPr id="32774" name="Picture 7" descr="Noname.jpg">
            <a:extLst>
              <a:ext uri="{FF2B5EF4-FFF2-40B4-BE49-F238E27FC236}">
                <a16:creationId xmlns:a16="http://schemas.microsoft.com/office/drawing/2014/main" id="{C6BD1DC2-34BC-BE6A-EE85-ED651356CE8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751013"/>
            <a:ext cx="7467600"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Rectangle 8">
            <a:extLst>
              <a:ext uri="{FF2B5EF4-FFF2-40B4-BE49-F238E27FC236}">
                <a16:creationId xmlns:a16="http://schemas.microsoft.com/office/drawing/2014/main" id="{2A9F2EE3-1183-CA42-C687-D316DDE3883A}"/>
              </a:ext>
            </a:extLst>
          </p:cNvPr>
          <p:cNvSpPr>
            <a:spLocks noChangeArrowheads="1"/>
          </p:cNvSpPr>
          <p:nvPr/>
        </p:nvSpPr>
        <p:spPr bwMode="auto">
          <a:xfrm>
            <a:off x="1295400" y="5410200"/>
            <a:ext cx="716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7-4</a:t>
            </a:r>
          </a:p>
          <a:p>
            <a:pPr eaLnBrk="1" hangingPunct="1">
              <a:spcBef>
                <a:spcPct val="0"/>
              </a:spcBef>
              <a:buClrTx/>
              <a:buSzTx/>
              <a:buFontTx/>
              <a:buNone/>
            </a:pPr>
            <a:r>
              <a:rPr lang="en-US" altLang="en-US" sz="1800"/>
              <a:t>Context diagram of Hoosier Burger’s food-ordering system</a:t>
            </a:r>
          </a:p>
        </p:txBody>
      </p:sp>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70BF986F-2A11-77BE-EA57-375BE5DC335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34819" name="Title 1">
            <a:extLst>
              <a:ext uri="{FF2B5EF4-FFF2-40B4-BE49-F238E27FC236}">
                <a16:creationId xmlns:a16="http://schemas.microsoft.com/office/drawing/2014/main" id="{0E6CF536-0778-5315-5D8F-D67A68B49571}"/>
              </a:ext>
            </a:extLst>
          </p:cNvPr>
          <p:cNvSpPr>
            <a:spLocks noGrp="1" noChangeArrowheads="1"/>
          </p:cNvSpPr>
          <p:nvPr>
            <p:ph type="title"/>
          </p:nvPr>
        </p:nvSpPr>
        <p:spPr/>
        <p:txBody>
          <a:bodyPr/>
          <a:lstStyle/>
          <a:p>
            <a:pPr eaLnBrk="1" hangingPunct="1"/>
            <a:r>
              <a:rPr lang="en-US" altLang="en-US"/>
              <a:t>Developing DFDs (Cont.)</a:t>
            </a:r>
          </a:p>
        </p:txBody>
      </p:sp>
      <p:sp>
        <p:nvSpPr>
          <p:cNvPr id="34820" name="Content Placeholder 2">
            <a:extLst>
              <a:ext uri="{FF2B5EF4-FFF2-40B4-BE49-F238E27FC236}">
                <a16:creationId xmlns:a16="http://schemas.microsoft.com/office/drawing/2014/main" id="{F08F6548-DB84-0CFE-70B4-611AA2638759}"/>
              </a:ext>
            </a:extLst>
          </p:cNvPr>
          <p:cNvSpPr>
            <a:spLocks noGrp="1" noChangeArrowheads="1"/>
          </p:cNvSpPr>
          <p:nvPr>
            <p:ph idx="1"/>
          </p:nvPr>
        </p:nvSpPr>
        <p:spPr/>
        <p:txBody>
          <a:bodyPr/>
          <a:lstStyle/>
          <a:p>
            <a:pPr eaLnBrk="1" hangingPunct="1"/>
            <a:r>
              <a:rPr lang="en-US" altLang="en-US" b="1"/>
              <a:t>Level-0 diagram </a:t>
            </a:r>
            <a:r>
              <a:rPr lang="en-US" altLang="en-US"/>
              <a:t>is a data flow diagram that represents a system’s major processes, data flows, and data stores at a high level of detail.</a:t>
            </a:r>
          </a:p>
          <a:p>
            <a:pPr lvl="1" eaLnBrk="1" hangingPunct="1"/>
            <a:r>
              <a:rPr lang="en-US" altLang="en-US"/>
              <a:t>Processes are labeled 1.0, 2.0, etc. These will be decomposed into more primitive (lower-level) DFDs.</a:t>
            </a:r>
          </a:p>
        </p:txBody>
      </p:sp>
      <p:sp>
        <p:nvSpPr>
          <p:cNvPr id="34821" name="Slide Number Placeholder 4">
            <a:extLst>
              <a:ext uri="{FF2B5EF4-FFF2-40B4-BE49-F238E27FC236}">
                <a16:creationId xmlns:a16="http://schemas.microsoft.com/office/drawing/2014/main" id="{BC86454D-40BA-6CF7-D507-92FCF55D20A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0BB3DE0B-D987-4A1C-86BA-4BF8B8926D37}" type="slidenum">
              <a:rPr lang="en-US" altLang="en-US" sz="1200" smtClean="0">
                <a:latin typeface="Arial Black" panose="020B0A04020102020204" pitchFamily="34" charset="0"/>
              </a:rPr>
              <a:pPr>
                <a:spcBef>
                  <a:spcPct val="0"/>
                </a:spcBef>
                <a:buClrTx/>
                <a:buSzTx/>
                <a:buFontTx/>
                <a:buNone/>
              </a:pPr>
              <a:t>16</a:t>
            </a:fld>
            <a:endParaRPr lang="en-US" altLang="en-US" sz="1200">
              <a:latin typeface="Arial Black" panose="020B0A04020102020204" pitchFamily="34" charset="0"/>
            </a:endParaRPr>
          </a:p>
        </p:txBody>
      </p:sp>
      <p:sp>
        <p:nvSpPr>
          <p:cNvPr id="34822" name="Date Placeholder 5">
            <a:extLst>
              <a:ext uri="{FF2B5EF4-FFF2-40B4-BE49-F238E27FC236}">
                <a16:creationId xmlns:a16="http://schemas.microsoft.com/office/drawing/2014/main" id="{152889D5-877D-EB53-3ACF-6621C4A5AB01}"/>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356AE242-EABE-AECC-202B-E13C1BADA63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36867" name="Title 1">
            <a:extLst>
              <a:ext uri="{FF2B5EF4-FFF2-40B4-BE49-F238E27FC236}">
                <a16:creationId xmlns:a16="http://schemas.microsoft.com/office/drawing/2014/main" id="{B0EF8E37-C6CF-8562-B481-BD762ABF134E}"/>
              </a:ext>
            </a:extLst>
          </p:cNvPr>
          <p:cNvSpPr>
            <a:spLocks noGrp="1" noChangeArrowheads="1"/>
          </p:cNvSpPr>
          <p:nvPr>
            <p:ph type="title"/>
          </p:nvPr>
        </p:nvSpPr>
        <p:spPr>
          <a:xfrm>
            <a:off x="457200" y="152400"/>
            <a:ext cx="8229600" cy="1371600"/>
          </a:xfrm>
        </p:spPr>
        <p:txBody>
          <a:bodyPr/>
          <a:lstStyle/>
          <a:p>
            <a:pPr eaLnBrk="1" hangingPunct="1"/>
            <a:r>
              <a:rPr lang="en-US" altLang="en-US"/>
              <a:t>Level-0 Diagram</a:t>
            </a:r>
          </a:p>
        </p:txBody>
      </p:sp>
      <p:sp>
        <p:nvSpPr>
          <p:cNvPr id="36868" name="Slide Number Placeholder 4">
            <a:extLst>
              <a:ext uri="{FF2B5EF4-FFF2-40B4-BE49-F238E27FC236}">
                <a16:creationId xmlns:a16="http://schemas.microsoft.com/office/drawing/2014/main" id="{7759B30A-4301-1BD8-D60A-46CC0CD93FD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FF859805-6FB7-442E-8FA5-388859611677}" type="slidenum">
              <a:rPr lang="en-US" altLang="en-US" sz="1200" smtClean="0">
                <a:latin typeface="Arial Black" panose="020B0A04020102020204" pitchFamily="34" charset="0"/>
              </a:rPr>
              <a:pPr>
                <a:spcBef>
                  <a:spcPct val="0"/>
                </a:spcBef>
                <a:buClrTx/>
                <a:buSzTx/>
                <a:buFontTx/>
                <a:buNone/>
              </a:pPr>
              <a:t>17</a:t>
            </a:fld>
            <a:endParaRPr lang="en-US" altLang="en-US" sz="1200">
              <a:latin typeface="Arial Black" panose="020B0A04020102020204" pitchFamily="34" charset="0"/>
            </a:endParaRPr>
          </a:p>
        </p:txBody>
      </p:sp>
      <p:sp>
        <p:nvSpPr>
          <p:cNvPr id="36869" name="Date Placeholder 5">
            <a:extLst>
              <a:ext uri="{FF2B5EF4-FFF2-40B4-BE49-F238E27FC236}">
                <a16:creationId xmlns:a16="http://schemas.microsoft.com/office/drawing/2014/main" id="{DAB72311-A3D6-3E80-1D9E-464BC33A289E}"/>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pic>
        <p:nvPicPr>
          <p:cNvPr id="36870" name="Picture 7" descr="Noname.jpg">
            <a:extLst>
              <a:ext uri="{FF2B5EF4-FFF2-40B4-BE49-F238E27FC236}">
                <a16:creationId xmlns:a16="http://schemas.microsoft.com/office/drawing/2014/main" id="{323D7FC4-2A4B-55BE-DC6B-1E5846C021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147763"/>
            <a:ext cx="6286500" cy="517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Rectangle 8">
            <a:extLst>
              <a:ext uri="{FF2B5EF4-FFF2-40B4-BE49-F238E27FC236}">
                <a16:creationId xmlns:a16="http://schemas.microsoft.com/office/drawing/2014/main" id="{4A74BD4E-0F65-730B-0E2D-CBB26E6A2E39}"/>
              </a:ext>
            </a:extLst>
          </p:cNvPr>
          <p:cNvSpPr>
            <a:spLocks noChangeArrowheads="1"/>
          </p:cNvSpPr>
          <p:nvPr/>
        </p:nvSpPr>
        <p:spPr bwMode="auto">
          <a:xfrm>
            <a:off x="152400" y="3124200"/>
            <a:ext cx="37338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7-5</a:t>
            </a:r>
          </a:p>
          <a:p>
            <a:pPr eaLnBrk="1" hangingPunct="1">
              <a:spcBef>
                <a:spcPct val="0"/>
              </a:spcBef>
              <a:buClrTx/>
              <a:buSzTx/>
              <a:buFontTx/>
              <a:buNone/>
            </a:pPr>
            <a:r>
              <a:rPr lang="en-US" altLang="en-US" sz="1800"/>
              <a:t>Level-0 DFD of Hoosier Burger’s food-ordering system</a:t>
            </a:r>
          </a:p>
        </p:txBody>
      </p:sp>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AC79D89A-1350-F768-3579-E99483CF918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38915" name="Slide Number Placeholder 4">
            <a:extLst>
              <a:ext uri="{FF2B5EF4-FFF2-40B4-BE49-F238E27FC236}">
                <a16:creationId xmlns:a16="http://schemas.microsoft.com/office/drawing/2014/main" id="{A6B77AAB-A568-8DA8-0F7A-3E2A17E3DC8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1B309883-0DC7-415B-B711-776C2C8B96D8}" type="slidenum">
              <a:rPr lang="en-US" altLang="en-US" sz="1200" smtClean="0">
                <a:latin typeface="Arial Black" panose="020B0A04020102020204" pitchFamily="34" charset="0"/>
              </a:rPr>
              <a:pPr>
                <a:spcBef>
                  <a:spcPct val="0"/>
                </a:spcBef>
                <a:buClrTx/>
                <a:buSzTx/>
                <a:buFontTx/>
                <a:buNone/>
              </a:pPr>
              <a:t>18</a:t>
            </a:fld>
            <a:endParaRPr lang="en-US" altLang="en-US" sz="1200">
              <a:latin typeface="Arial Black" panose="020B0A04020102020204" pitchFamily="34" charset="0"/>
            </a:endParaRPr>
          </a:p>
        </p:txBody>
      </p:sp>
      <p:sp>
        <p:nvSpPr>
          <p:cNvPr id="38916" name="Date Placeholder 5">
            <a:extLst>
              <a:ext uri="{FF2B5EF4-FFF2-40B4-BE49-F238E27FC236}">
                <a16:creationId xmlns:a16="http://schemas.microsoft.com/office/drawing/2014/main" id="{8A5A3E60-E0F0-CC3F-409F-46DF1C18CE6C}"/>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38917" name="Rectangle 2">
            <a:extLst>
              <a:ext uri="{FF2B5EF4-FFF2-40B4-BE49-F238E27FC236}">
                <a16:creationId xmlns:a16="http://schemas.microsoft.com/office/drawing/2014/main" id="{9640C6B4-0C22-2325-9496-51AB6FDD1BAA}"/>
              </a:ext>
            </a:extLst>
          </p:cNvPr>
          <p:cNvSpPr>
            <a:spLocks noGrp="1" noChangeArrowheads="1"/>
          </p:cNvSpPr>
          <p:nvPr>
            <p:ph type="title"/>
          </p:nvPr>
        </p:nvSpPr>
        <p:spPr/>
        <p:txBody>
          <a:bodyPr/>
          <a:lstStyle/>
          <a:p>
            <a:pPr eaLnBrk="1" hangingPunct="1"/>
            <a:r>
              <a:rPr lang="en-US" altLang="en-US" sz="4000"/>
              <a:t>Data Flow Diagramming Rules</a:t>
            </a:r>
          </a:p>
        </p:txBody>
      </p:sp>
      <p:sp>
        <p:nvSpPr>
          <p:cNvPr id="38918" name="Rectangle 3">
            <a:extLst>
              <a:ext uri="{FF2B5EF4-FFF2-40B4-BE49-F238E27FC236}">
                <a16:creationId xmlns:a16="http://schemas.microsoft.com/office/drawing/2014/main" id="{CDDE7A04-56A1-6C07-B221-2DBA4D7E78E7}"/>
              </a:ext>
            </a:extLst>
          </p:cNvPr>
          <p:cNvSpPr>
            <a:spLocks noGrp="1" noChangeArrowheads="1"/>
          </p:cNvSpPr>
          <p:nvPr>
            <p:ph type="body" idx="1"/>
          </p:nvPr>
        </p:nvSpPr>
        <p:spPr/>
        <p:txBody>
          <a:bodyPr/>
          <a:lstStyle/>
          <a:p>
            <a:pPr eaLnBrk="1" hangingPunct="1"/>
            <a:r>
              <a:rPr lang="en-US" altLang="en-US"/>
              <a:t>There are two DFD guidelines that apply:</a:t>
            </a:r>
          </a:p>
          <a:p>
            <a:pPr lvl="1" eaLnBrk="1" hangingPunct="1"/>
            <a:r>
              <a:rPr lang="en-US" altLang="en-US" i="1"/>
              <a:t>The inputs to a process are different from the outputs of that process.</a:t>
            </a:r>
          </a:p>
          <a:p>
            <a:pPr lvl="2" eaLnBrk="1" hangingPunct="1"/>
            <a:r>
              <a:rPr lang="en-US" altLang="en-US"/>
              <a:t>Processes purpose is to transform inputs into outputs.</a:t>
            </a:r>
          </a:p>
          <a:p>
            <a:pPr lvl="1" eaLnBrk="1" hangingPunct="1"/>
            <a:r>
              <a:rPr lang="en-US" altLang="en-US" i="1"/>
              <a:t>Objects on a DFD have unique names.</a:t>
            </a:r>
            <a:endParaRPr lang="en-US" altLang="en-US"/>
          </a:p>
          <a:p>
            <a:pPr lvl="2" eaLnBrk="1" hangingPunct="1"/>
            <a:r>
              <a:rPr lang="en-US" altLang="en-US"/>
              <a:t>Every process has a unique name.</a:t>
            </a:r>
          </a:p>
        </p:txBody>
      </p:sp>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E6AE6C2D-98E3-433A-BDEE-B1237147761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40963" name="Title 1">
            <a:extLst>
              <a:ext uri="{FF2B5EF4-FFF2-40B4-BE49-F238E27FC236}">
                <a16:creationId xmlns:a16="http://schemas.microsoft.com/office/drawing/2014/main" id="{20DC04B5-A7B1-1E23-7809-66AD296D352E}"/>
              </a:ext>
            </a:extLst>
          </p:cNvPr>
          <p:cNvSpPr>
            <a:spLocks noGrp="1" noChangeArrowheads="1"/>
          </p:cNvSpPr>
          <p:nvPr>
            <p:ph type="title"/>
          </p:nvPr>
        </p:nvSpPr>
        <p:spPr>
          <a:xfrm>
            <a:off x="152400" y="304800"/>
            <a:ext cx="9144000" cy="1371600"/>
          </a:xfrm>
        </p:spPr>
        <p:txBody>
          <a:bodyPr/>
          <a:lstStyle/>
          <a:p>
            <a:r>
              <a:rPr lang="en-US" altLang="en-US" sz="4000"/>
              <a:t>Data Flow Diagramming Rules (Cont.)</a:t>
            </a:r>
          </a:p>
        </p:txBody>
      </p:sp>
      <p:sp>
        <p:nvSpPr>
          <p:cNvPr id="40964" name="Slide Number Placeholder 4">
            <a:extLst>
              <a:ext uri="{FF2B5EF4-FFF2-40B4-BE49-F238E27FC236}">
                <a16:creationId xmlns:a16="http://schemas.microsoft.com/office/drawing/2014/main" id="{324B3AAA-BD81-1FCD-1523-ECEF27F7953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A4BEF390-917D-46A9-9D8C-2E7C4A3ABFCD}" type="slidenum">
              <a:rPr lang="en-US" altLang="en-US" sz="1200" smtClean="0">
                <a:latin typeface="Arial Black" panose="020B0A04020102020204" pitchFamily="34" charset="0"/>
              </a:rPr>
              <a:pPr>
                <a:spcBef>
                  <a:spcPct val="0"/>
                </a:spcBef>
                <a:buClrTx/>
                <a:buSzTx/>
                <a:buFontTx/>
                <a:buNone/>
              </a:pPr>
              <a:t>19</a:t>
            </a:fld>
            <a:endParaRPr lang="en-US" altLang="en-US" sz="1200">
              <a:latin typeface="Arial Black" panose="020B0A04020102020204" pitchFamily="34" charset="0"/>
            </a:endParaRPr>
          </a:p>
        </p:txBody>
      </p:sp>
      <p:sp>
        <p:nvSpPr>
          <p:cNvPr id="40965" name="Date Placeholder 5">
            <a:extLst>
              <a:ext uri="{FF2B5EF4-FFF2-40B4-BE49-F238E27FC236}">
                <a16:creationId xmlns:a16="http://schemas.microsoft.com/office/drawing/2014/main" id="{ADF38095-EE7D-3603-742C-6BDB2776D6FE}"/>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40966" name="Rectangle 8">
            <a:extLst>
              <a:ext uri="{FF2B5EF4-FFF2-40B4-BE49-F238E27FC236}">
                <a16:creationId xmlns:a16="http://schemas.microsoft.com/office/drawing/2014/main" id="{B749B36E-2CE3-D41F-F467-2BF9EF28D148}"/>
              </a:ext>
            </a:extLst>
          </p:cNvPr>
          <p:cNvSpPr>
            <a:spLocks noChangeArrowheads="1"/>
          </p:cNvSpPr>
          <p:nvPr/>
        </p:nvSpPr>
        <p:spPr bwMode="auto">
          <a:xfrm>
            <a:off x="1066800" y="1447800"/>
            <a:ext cx="7010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TABLE 7-2 Rules Governing Data Flow Diagramming</a:t>
            </a:r>
            <a:endParaRPr lang="en-US" altLang="en-US" sz="1800"/>
          </a:p>
        </p:txBody>
      </p:sp>
      <p:pic>
        <p:nvPicPr>
          <p:cNvPr id="40967" name="Picture 9" descr="Noname.jpg">
            <a:extLst>
              <a:ext uri="{FF2B5EF4-FFF2-40B4-BE49-F238E27FC236}">
                <a16:creationId xmlns:a16="http://schemas.microsoft.com/office/drawing/2014/main" id="{D98101B8-1705-508D-B582-65AB36EF53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808163"/>
            <a:ext cx="8001000" cy="451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0BF87E65-BD2D-7ABE-D12D-E605B55733B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6147" name="Slide Number Placeholder 4">
            <a:extLst>
              <a:ext uri="{FF2B5EF4-FFF2-40B4-BE49-F238E27FC236}">
                <a16:creationId xmlns:a16="http://schemas.microsoft.com/office/drawing/2014/main" id="{D85B8E28-8F26-A352-7C0C-94CF0A0E129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73F5AAE5-9784-4334-88B9-9F99082836AC}" type="slidenum">
              <a:rPr lang="en-US" altLang="en-US" sz="1200" smtClean="0">
                <a:latin typeface="Arial Black" panose="020B0A04020102020204" pitchFamily="34" charset="0"/>
              </a:rPr>
              <a:pPr>
                <a:spcBef>
                  <a:spcPct val="0"/>
                </a:spcBef>
                <a:buClrTx/>
                <a:buSzTx/>
                <a:buFontTx/>
                <a:buNone/>
              </a:pPr>
              <a:t>2</a:t>
            </a:fld>
            <a:endParaRPr lang="en-US" altLang="en-US" sz="1200">
              <a:latin typeface="Arial Black" panose="020B0A04020102020204" pitchFamily="34" charset="0"/>
            </a:endParaRPr>
          </a:p>
        </p:txBody>
      </p:sp>
      <p:sp>
        <p:nvSpPr>
          <p:cNvPr id="6148" name="Date Placeholder 5">
            <a:extLst>
              <a:ext uri="{FF2B5EF4-FFF2-40B4-BE49-F238E27FC236}">
                <a16:creationId xmlns:a16="http://schemas.microsoft.com/office/drawing/2014/main" id="{0D94BB0B-2B4D-8F94-F096-97CE949AE2B6}"/>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6149" name="Rectangle 2">
            <a:extLst>
              <a:ext uri="{FF2B5EF4-FFF2-40B4-BE49-F238E27FC236}">
                <a16:creationId xmlns:a16="http://schemas.microsoft.com/office/drawing/2014/main" id="{78692305-4731-FB1B-5950-B8DDFC93F3B2}"/>
              </a:ext>
            </a:extLst>
          </p:cNvPr>
          <p:cNvSpPr>
            <a:spLocks noGrp="1" noChangeArrowheads="1"/>
          </p:cNvSpPr>
          <p:nvPr>
            <p:ph type="title"/>
          </p:nvPr>
        </p:nvSpPr>
        <p:spPr/>
        <p:txBody>
          <a:bodyPr/>
          <a:lstStyle/>
          <a:p>
            <a:pPr eaLnBrk="1" hangingPunct="1"/>
            <a:r>
              <a:rPr lang="en-US" altLang="en-US"/>
              <a:t>Learning Objectives</a:t>
            </a:r>
          </a:p>
        </p:txBody>
      </p:sp>
      <p:sp>
        <p:nvSpPr>
          <p:cNvPr id="6150" name="Rectangle 3">
            <a:extLst>
              <a:ext uri="{FF2B5EF4-FFF2-40B4-BE49-F238E27FC236}">
                <a16:creationId xmlns:a16="http://schemas.microsoft.com/office/drawing/2014/main" id="{41EFBBB1-9E94-B748-5F49-86FEC9C751EF}"/>
              </a:ext>
            </a:extLst>
          </p:cNvPr>
          <p:cNvSpPr>
            <a:spLocks noGrp="1" noChangeArrowheads="1"/>
          </p:cNvSpPr>
          <p:nvPr>
            <p:ph type="body" idx="1"/>
          </p:nvPr>
        </p:nvSpPr>
        <p:spPr/>
        <p:txBody>
          <a:bodyPr/>
          <a:lstStyle/>
          <a:p>
            <a:pPr eaLnBrk="1" hangingPunct="1">
              <a:lnSpc>
                <a:spcPct val="80000"/>
              </a:lnSpc>
              <a:buClr>
                <a:srgbClr val="BA2212"/>
              </a:buClr>
              <a:buFont typeface="Wingdings" panose="05000000000000000000" pitchFamily="2" charset="2"/>
              <a:buChar char="ü"/>
            </a:pPr>
            <a:r>
              <a:rPr lang="en-US" altLang="en-US" sz="2800"/>
              <a:t>Understand the logical modeling of processes by studying examples of data flow diagrams (DFDs).</a:t>
            </a:r>
          </a:p>
          <a:p>
            <a:pPr eaLnBrk="1" hangingPunct="1">
              <a:lnSpc>
                <a:spcPct val="80000"/>
              </a:lnSpc>
              <a:buClr>
                <a:srgbClr val="BA2212"/>
              </a:buClr>
              <a:buFont typeface="Wingdings" panose="05000000000000000000" pitchFamily="2" charset="2"/>
              <a:buChar char="ü"/>
            </a:pPr>
            <a:r>
              <a:rPr lang="en-US" altLang="en-US" sz="2800"/>
              <a:t>Draw data flow diagrams following specific rules and guidelines that lead to accurate and well-structured process models.</a:t>
            </a:r>
          </a:p>
          <a:p>
            <a:pPr eaLnBrk="1" hangingPunct="1">
              <a:lnSpc>
                <a:spcPct val="80000"/>
              </a:lnSpc>
              <a:buClr>
                <a:srgbClr val="BA2212"/>
              </a:buClr>
              <a:buFont typeface="Wingdings" panose="05000000000000000000" pitchFamily="2" charset="2"/>
              <a:buChar char="ü"/>
            </a:pPr>
            <a:r>
              <a:rPr lang="en-US" altLang="en-US" sz="2800"/>
              <a:t>Decompose data flow diagrams into lower-level diagrams.</a:t>
            </a:r>
          </a:p>
          <a:p>
            <a:pPr eaLnBrk="1" hangingPunct="1">
              <a:lnSpc>
                <a:spcPct val="80000"/>
              </a:lnSpc>
              <a:buClr>
                <a:srgbClr val="BA2212"/>
              </a:buClr>
              <a:buFont typeface="Wingdings" panose="05000000000000000000" pitchFamily="2" charset="2"/>
              <a:buChar char="ü"/>
            </a:pPr>
            <a:r>
              <a:rPr lang="en-US" altLang="en-US" sz="2800"/>
              <a:t>Balance higher-level and lower-level data flow diagrams.</a:t>
            </a: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C78FD117-62AA-5CC5-E884-FBE1F6C0A6C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43011" name="Title 1">
            <a:extLst>
              <a:ext uri="{FF2B5EF4-FFF2-40B4-BE49-F238E27FC236}">
                <a16:creationId xmlns:a16="http://schemas.microsoft.com/office/drawing/2014/main" id="{47B49682-B107-9938-89C2-1044B232860D}"/>
              </a:ext>
            </a:extLst>
          </p:cNvPr>
          <p:cNvSpPr>
            <a:spLocks noGrp="1" noChangeArrowheads="1"/>
          </p:cNvSpPr>
          <p:nvPr>
            <p:ph type="title"/>
          </p:nvPr>
        </p:nvSpPr>
        <p:spPr>
          <a:xfrm>
            <a:off x="152400" y="304800"/>
            <a:ext cx="9144000" cy="1371600"/>
          </a:xfrm>
        </p:spPr>
        <p:txBody>
          <a:bodyPr/>
          <a:lstStyle/>
          <a:p>
            <a:r>
              <a:rPr lang="en-US" altLang="en-US" sz="4000"/>
              <a:t>Data Flow Diagramming Rules (Cont.)</a:t>
            </a:r>
          </a:p>
        </p:txBody>
      </p:sp>
      <p:sp>
        <p:nvSpPr>
          <p:cNvPr id="43012" name="Slide Number Placeholder 4">
            <a:extLst>
              <a:ext uri="{FF2B5EF4-FFF2-40B4-BE49-F238E27FC236}">
                <a16:creationId xmlns:a16="http://schemas.microsoft.com/office/drawing/2014/main" id="{80F51154-C237-003D-902C-DDFA923A12A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25BBBB83-3204-4643-AB69-1F6A6FF1A59D}" type="slidenum">
              <a:rPr lang="en-US" altLang="en-US" sz="1200" smtClean="0">
                <a:latin typeface="Arial Black" panose="020B0A04020102020204" pitchFamily="34" charset="0"/>
              </a:rPr>
              <a:pPr>
                <a:spcBef>
                  <a:spcPct val="0"/>
                </a:spcBef>
                <a:buClrTx/>
                <a:buSzTx/>
                <a:buFontTx/>
                <a:buNone/>
              </a:pPr>
              <a:t>20</a:t>
            </a:fld>
            <a:endParaRPr lang="en-US" altLang="en-US" sz="1200">
              <a:latin typeface="Arial Black" panose="020B0A04020102020204" pitchFamily="34" charset="0"/>
            </a:endParaRPr>
          </a:p>
        </p:txBody>
      </p:sp>
      <p:sp>
        <p:nvSpPr>
          <p:cNvPr id="43013" name="Date Placeholder 5">
            <a:extLst>
              <a:ext uri="{FF2B5EF4-FFF2-40B4-BE49-F238E27FC236}">
                <a16:creationId xmlns:a16="http://schemas.microsoft.com/office/drawing/2014/main" id="{8AEC7F15-8FB5-7998-83DE-4B9645E18002}"/>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43014" name="Rectangle 6">
            <a:extLst>
              <a:ext uri="{FF2B5EF4-FFF2-40B4-BE49-F238E27FC236}">
                <a16:creationId xmlns:a16="http://schemas.microsoft.com/office/drawing/2014/main" id="{918583F6-2970-93B8-2083-488348E8BD11}"/>
              </a:ext>
            </a:extLst>
          </p:cNvPr>
          <p:cNvSpPr>
            <a:spLocks noChangeArrowheads="1"/>
          </p:cNvSpPr>
          <p:nvPr/>
        </p:nvSpPr>
        <p:spPr bwMode="auto">
          <a:xfrm>
            <a:off x="1066800" y="1458913"/>
            <a:ext cx="7010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TABLE 7-2 Rules Governing Data Flow Diagramming (cont.)</a:t>
            </a:r>
            <a:endParaRPr lang="en-US" altLang="en-US" sz="1800"/>
          </a:p>
        </p:txBody>
      </p:sp>
      <p:pic>
        <p:nvPicPr>
          <p:cNvPr id="43015" name="Picture 8" descr="Noname.jpg">
            <a:extLst>
              <a:ext uri="{FF2B5EF4-FFF2-40B4-BE49-F238E27FC236}">
                <a16:creationId xmlns:a16="http://schemas.microsoft.com/office/drawing/2014/main" id="{4EF89BFD-A348-4145-EFF6-9004E21DCA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981200"/>
            <a:ext cx="7772400" cy="42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B2ECFE90-9CA6-47BD-1EC4-2E22F6713F84}"/>
              </a:ext>
            </a:extLst>
          </p:cNvPr>
          <p:cNvSpPr>
            <a:spLocks noGrp="1" noChangeArrowheads="1"/>
          </p:cNvSpPr>
          <p:nvPr>
            <p:ph type="title"/>
          </p:nvPr>
        </p:nvSpPr>
        <p:spPr/>
        <p:txBody>
          <a:bodyPr/>
          <a:lstStyle/>
          <a:p>
            <a:endParaRPr lang="en-US" altLang="en-US"/>
          </a:p>
        </p:txBody>
      </p:sp>
      <p:pic>
        <p:nvPicPr>
          <p:cNvPr id="45059" name="Content Placeholder 7" descr="A close up of text on a whiteboard&#10;&#10;Description automatically generated">
            <a:extLst>
              <a:ext uri="{FF2B5EF4-FFF2-40B4-BE49-F238E27FC236}">
                <a16:creationId xmlns:a16="http://schemas.microsoft.com/office/drawing/2014/main" id="{9B9D8065-DFEC-A659-049C-9206FCD323B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12963" y="387350"/>
            <a:ext cx="6040437" cy="7148513"/>
          </a:xfrm>
        </p:spPr>
      </p:pic>
      <p:sp>
        <p:nvSpPr>
          <p:cNvPr id="45060" name="Footer Placeholder 3">
            <a:extLst>
              <a:ext uri="{FF2B5EF4-FFF2-40B4-BE49-F238E27FC236}">
                <a16:creationId xmlns:a16="http://schemas.microsoft.com/office/drawing/2014/main" id="{85974D47-6FFA-B243-416E-6F72998405A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45061" name="Slide Number Placeholder 4">
            <a:extLst>
              <a:ext uri="{FF2B5EF4-FFF2-40B4-BE49-F238E27FC236}">
                <a16:creationId xmlns:a16="http://schemas.microsoft.com/office/drawing/2014/main" id="{E6C2072B-3956-5B8F-D91B-FF054985882F}"/>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204492A8-8D1C-4C76-BA0F-638F1469AC07}" type="slidenum">
              <a:rPr lang="en-US" altLang="en-US" sz="1200" smtClean="0">
                <a:latin typeface="Arial Black" panose="020B0A04020102020204" pitchFamily="34" charset="0"/>
              </a:rPr>
              <a:pPr>
                <a:spcBef>
                  <a:spcPct val="0"/>
                </a:spcBef>
                <a:buClrTx/>
                <a:buSzTx/>
                <a:buFontTx/>
                <a:buNone/>
              </a:pPr>
              <a:t>21</a:t>
            </a:fld>
            <a:endParaRPr lang="en-US" altLang="en-US" sz="1200">
              <a:latin typeface="Arial Black" panose="020B0A04020102020204" pitchFamily="34" charset="0"/>
            </a:endParaRPr>
          </a:p>
        </p:txBody>
      </p:sp>
      <p:sp>
        <p:nvSpPr>
          <p:cNvPr id="45062" name="Date Placeholder 5">
            <a:extLst>
              <a:ext uri="{FF2B5EF4-FFF2-40B4-BE49-F238E27FC236}">
                <a16:creationId xmlns:a16="http://schemas.microsoft.com/office/drawing/2014/main" id="{BCE8A668-64CF-DE3B-0433-D421D0C14AA2}"/>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D4169FC-724F-40F2-A958-29BEF556BD79}" type="datetime1">
              <a:rPr lang="en-US" altLang="en-US" sz="1200" smtClean="0"/>
              <a:pPr>
                <a:spcBef>
                  <a:spcPct val="0"/>
                </a:spcBef>
                <a:buClrTx/>
                <a:buSzTx/>
                <a:buFontTx/>
                <a:buNone/>
              </a:pPr>
              <a:t>9/7/2023</a:t>
            </a:fld>
            <a:r>
              <a:rPr lang="en-US" altLang="en-US" sz="1200"/>
              <a:t>Chapter 7</a:t>
            </a: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F8EEE2B4-CDE2-0DAC-21A2-61DE1E4626C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46083" name="Slide Number Placeholder 4">
            <a:extLst>
              <a:ext uri="{FF2B5EF4-FFF2-40B4-BE49-F238E27FC236}">
                <a16:creationId xmlns:a16="http://schemas.microsoft.com/office/drawing/2014/main" id="{E76E8354-6480-303D-D373-7A0C9D24C10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E058A46D-1392-433C-A100-8B25BC47F234}" type="slidenum">
              <a:rPr lang="en-US" altLang="en-US" sz="1200" smtClean="0">
                <a:latin typeface="Arial Black" panose="020B0A04020102020204" pitchFamily="34" charset="0"/>
              </a:rPr>
              <a:pPr>
                <a:spcBef>
                  <a:spcPct val="0"/>
                </a:spcBef>
                <a:buClrTx/>
                <a:buSzTx/>
                <a:buFontTx/>
                <a:buNone/>
              </a:pPr>
              <a:t>22</a:t>
            </a:fld>
            <a:endParaRPr lang="en-US" altLang="en-US" sz="1200">
              <a:latin typeface="Arial Black" panose="020B0A04020102020204" pitchFamily="34" charset="0"/>
            </a:endParaRPr>
          </a:p>
        </p:txBody>
      </p:sp>
      <p:sp>
        <p:nvSpPr>
          <p:cNvPr id="46084" name="Date Placeholder 5">
            <a:extLst>
              <a:ext uri="{FF2B5EF4-FFF2-40B4-BE49-F238E27FC236}">
                <a16:creationId xmlns:a16="http://schemas.microsoft.com/office/drawing/2014/main" id="{FC476144-9131-01D9-33B2-81DD934C333C}"/>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46085" name="Rectangle 2">
            <a:extLst>
              <a:ext uri="{FF2B5EF4-FFF2-40B4-BE49-F238E27FC236}">
                <a16:creationId xmlns:a16="http://schemas.microsoft.com/office/drawing/2014/main" id="{669F872B-32D5-7F84-DF76-86493ABFB1CB}"/>
              </a:ext>
            </a:extLst>
          </p:cNvPr>
          <p:cNvSpPr>
            <a:spLocks noGrp="1" noChangeArrowheads="1"/>
          </p:cNvSpPr>
          <p:nvPr>
            <p:ph type="title"/>
          </p:nvPr>
        </p:nvSpPr>
        <p:spPr/>
        <p:txBody>
          <a:bodyPr/>
          <a:lstStyle/>
          <a:p>
            <a:pPr eaLnBrk="1" hangingPunct="1"/>
            <a:r>
              <a:rPr lang="en-US" altLang="en-US"/>
              <a:t>Decomposition of DFDs</a:t>
            </a:r>
          </a:p>
        </p:txBody>
      </p:sp>
      <p:sp>
        <p:nvSpPr>
          <p:cNvPr id="46086" name="Rectangle 3">
            <a:extLst>
              <a:ext uri="{FF2B5EF4-FFF2-40B4-BE49-F238E27FC236}">
                <a16:creationId xmlns:a16="http://schemas.microsoft.com/office/drawing/2014/main" id="{2B37ADA6-C08F-1604-D1A6-89499650CD86}"/>
              </a:ext>
            </a:extLst>
          </p:cNvPr>
          <p:cNvSpPr>
            <a:spLocks noGrp="1" noChangeArrowheads="1"/>
          </p:cNvSpPr>
          <p:nvPr>
            <p:ph type="body" idx="1"/>
          </p:nvPr>
        </p:nvSpPr>
        <p:spPr/>
        <p:txBody>
          <a:bodyPr/>
          <a:lstStyle/>
          <a:p>
            <a:pPr eaLnBrk="1" hangingPunct="1"/>
            <a:r>
              <a:rPr lang="en-US" altLang="en-US" b="1"/>
              <a:t>Functional decomposition </a:t>
            </a:r>
            <a:r>
              <a:rPr lang="en-US" altLang="en-US"/>
              <a:t>is an iterative process of breaking a system description down into finer and finer detail.</a:t>
            </a:r>
          </a:p>
          <a:p>
            <a:pPr lvl="1" eaLnBrk="1" hangingPunct="1"/>
            <a:r>
              <a:rPr lang="en-US" altLang="en-US"/>
              <a:t>Creates a set of charts in which one process on a given chart is explained in greater detail on another chart.</a:t>
            </a:r>
          </a:p>
          <a:p>
            <a:pPr lvl="1" eaLnBrk="1" hangingPunct="1"/>
            <a:r>
              <a:rPr lang="en-US" altLang="en-US"/>
              <a:t>Continues until no subprocess can logically be broken down any further.</a:t>
            </a:r>
          </a:p>
        </p:txBody>
      </p:sp>
    </p:spTree>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B804911E-E2F4-7096-72C5-5F6D12C105F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48131" name="Slide Number Placeholder 4">
            <a:extLst>
              <a:ext uri="{FF2B5EF4-FFF2-40B4-BE49-F238E27FC236}">
                <a16:creationId xmlns:a16="http://schemas.microsoft.com/office/drawing/2014/main" id="{2767CB15-C8BB-0E17-CFA7-82BB5203DB1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0A18E65C-9407-4E46-AF45-BE2CEA6171F4}" type="slidenum">
              <a:rPr lang="en-US" altLang="en-US" sz="1200" smtClean="0">
                <a:latin typeface="Arial Black" panose="020B0A04020102020204" pitchFamily="34" charset="0"/>
              </a:rPr>
              <a:pPr>
                <a:spcBef>
                  <a:spcPct val="0"/>
                </a:spcBef>
                <a:buClrTx/>
                <a:buSzTx/>
                <a:buFontTx/>
                <a:buNone/>
              </a:pPr>
              <a:t>23</a:t>
            </a:fld>
            <a:endParaRPr lang="en-US" altLang="en-US" sz="1200">
              <a:latin typeface="Arial Black" panose="020B0A04020102020204" pitchFamily="34" charset="0"/>
            </a:endParaRPr>
          </a:p>
        </p:txBody>
      </p:sp>
      <p:sp>
        <p:nvSpPr>
          <p:cNvPr id="48132" name="Date Placeholder 5">
            <a:extLst>
              <a:ext uri="{FF2B5EF4-FFF2-40B4-BE49-F238E27FC236}">
                <a16:creationId xmlns:a16="http://schemas.microsoft.com/office/drawing/2014/main" id="{AE312A0A-75E5-2BFC-4ED1-4E0F04F1E72C}"/>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48133" name="Rectangle 2">
            <a:extLst>
              <a:ext uri="{FF2B5EF4-FFF2-40B4-BE49-F238E27FC236}">
                <a16:creationId xmlns:a16="http://schemas.microsoft.com/office/drawing/2014/main" id="{103565F0-B40A-6292-BF5E-D23AC14600B4}"/>
              </a:ext>
            </a:extLst>
          </p:cNvPr>
          <p:cNvSpPr>
            <a:spLocks noGrp="1" noChangeArrowheads="1"/>
          </p:cNvSpPr>
          <p:nvPr>
            <p:ph type="title"/>
          </p:nvPr>
        </p:nvSpPr>
        <p:spPr/>
        <p:txBody>
          <a:bodyPr/>
          <a:lstStyle/>
          <a:p>
            <a:pPr eaLnBrk="1" hangingPunct="1"/>
            <a:r>
              <a:rPr lang="en-US" altLang="en-US"/>
              <a:t>Decomposition of DFDs (Cont.)</a:t>
            </a:r>
          </a:p>
        </p:txBody>
      </p:sp>
      <p:sp>
        <p:nvSpPr>
          <p:cNvPr id="48134" name="Rectangle 3">
            <a:extLst>
              <a:ext uri="{FF2B5EF4-FFF2-40B4-BE49-F238E27FC236}">
                <a16:creationId xmlns:a16="http://schemas.microsoft.com/office/drawing/2014/main" id="{CFB04985-3D4C-BD4C-6617-DF0B213EFD4F}"/>
              </a:ext>
            </a:extLst>
          </p:cNvPr>
          <p:cNvSpPr>
            <a:spLocks noGrp="1" noChangeArrowheads="1"/>
          </p:cNvSpPr>
          <p:nvPr>
            <p:ph type="body" idx="1"/>
          </p:nvPr>
        </p:nvSpPr>
        <p:spPr>
          <a:xfrm>
            <a:off x="457200" y="1905000"/>
            <a:ext cx="8229600" cy="3886200"/>
          </a:xfrm>
        </p:spPr>
        <p:txBody>
          <a:bodyPr/>
          <a:lstStyle/>
          <a:p>
            <a:pPr eaLnBrk="1" hangingPunct="1"/>
            <a:r>
              <a:rPr lang="en-US" altLang="en-US" i="1"/>
              <a:t>Primitive DFD </a:t>
            </a:r>
            <a:r>
              <a:rPr lang="en-US" altLang="en-US"/>
              <a:t>is the lowest level of a DFD.</a:t>
            </a:r>
          </a:p>
          <a:p>
            <a:pPr eaLnBrk="1" hangingPunct="1"/>
            <a:r>
              <a:rPr lang="en-US" altLang="en-US" b="1"/>
              <a:t>Level-1 diagram</a:t>
            </a:r>
            <a:r>
              <a:rPr lang="en-US" altLang="en-US"/>
              <a:t> results from decomposition of Level-0 diagram.</a:t>
            </a:r>
          </a:p>
          <a:p>
            <a:pPr eaLnBrk="1" hangingPunct="1"/>
            <a:r>
              <a:rPr lang="en-US" altLang="en-US" b="1"/>
              <a:t>Level-n diagram </a:t>
            </a:r>
            <a:r>
              <a:rPr lang="en-US" altLang="en-US"/>
              <a:t>is a DFD diagram that is the result of </a:t>
            </a:r>
            <a:r>
              <a:rPr lang="en-US" altLang="en-US" b="1" i="1"/>
              <a:t>n</a:t>
            </a:r>
            <a:r>
              <a:rPr lang="en-US" altLang="en-US"/>
              <a:t> nested decompositions from a process on a level-0 diagram.</a:t>
            </a:r>
            <a:endParaRPr lang="en-US" altLang="en-US" b="1"/>
          </a:p>
        </p:txBody>
      </p:sp>
    </p:spTree>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D2B8C5DE-A0CC-8B98-69C7-369FDEFEC86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50179" name="Title 1">
            <a:extLst>
              <a:ext uri="{FF2B5EF4-FFF2-40B4-BE49-F238E27FC236}">
                <a16:creationId xmlns:a16="http://schemas.microsoft.com/office/drawing/2014/main" id="{D7F7F123-F592-D875-28E1-837CF2B3BB03}"/>
              </a:ext>
            </a:extLst>
          </p:cNvPr>
          <p:cNvSpPr>
            <a:spLocks noGrp="1" noChangeArrowheads="1"/>
          </p:cNvSpPr>
          <p:nvPr>
            <p:ph type="title"/>
          </p:nvPr>
        </p:nvSpPr>
        <p:spPr/>
        <p:txBody>
          <a:bodyPr/>
          <a:lstStyle/>
          <a:p>
            <a:pPr eaLnBrk="1" hangingPunct="1"/>
            <a:r>
              <a:rPr lang="en-US" altLang="en-US"/>
              <a:t>Context Diagram</a:t>
            </a:r>
          </a:p>
        </p:txBody>
      </p:sp>
      <p:sp>
        <p:nvSpPr>
          <p:cNvPr id="50180" name="Slide Number Placeholder 4">
            <a:extLst>
              <a:ext uri="{FF2B5EF4-FFF2-40B4-BE49-F238E27FC236}">
                <a16:creationId xmlns:a16="http://schemas.microsoft.com/office/drawing/2014/main" id="{251CA60B-857E-C4CF-37A3-73AEEA048E0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A71F6126-59F3-44E8-B52F-3F1B72D833D5}" type="slidenum">
              <a:rPr lang="en-US" altLang="en-US" sz="1200" smtClean="0">
                <a:latin typeface="Arial Black" panose="020B0A04020102020204" pitchFamily="34" charset="0"/>
              </a:rPr>
              <a:pPr>
                <a:spcBef>
                  <a:spcPct val="0"/>
                </a:spcBef>
                <a:buClrTx/>
                <a:buSzTx/>
                <a:buFontTx/>
                <a:buNone/>
              </a:pPr>
              <a:t>24</a:t>
            </a:fld>
            <a:endParaRPr lang="en-US" altLang="en-US" sz="1200">
              <a:latin typeface="Arial Black" panose="020B0A04020102020204" pitchFamily="34" charset="0"/>
            </a:endParaRPr>
          </a:p>
        </p:txBody>
      </p:sp>
      <p:sp>
        <p:nvSpPr>
          <p:cNvPr id="50181" name="Date Placeholder 5">
            <a:extLst>
              <a:ext uri="{FF2B5EF4-FFF2-40B4-BE49-F238E27FC236}">
                <a16:creationId xmlns:a16="http://schemas.microsoft.com/office/drawing/2014/main" id="{03335785-2709-3355-7872-450F03B43F25}"/>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pic>
        <p:nvPicPr>
          <p:cNvPr id="50182" name="Picture 7" descr="Noname.jpg">
            <a:extLst>
              <a:ext uri="{FF2B5EF4-FFF2-40B4-BE49-F238E27FC236}">
                <a16:creationId xmlns:a16="http://schemas.microsoft.com/office/drawing/2014/main" id="{E4C46AE8-9C97-3B57-E351-9B9A1F04E4D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751013"/>
            <a:ext cx="7467600"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Rectangle 8">
            <a:extLst>
              <a:ext uri="{FF2B5EF4-FFF2-40B4-BE49-F238E27FC236}">
                <a16:creationId xmlns:a16="http://schemas.microsoft.com/office/drawing/2014/main" id="{C1B31433-336A-AD1D-4E2C-E63A4A2D745E}"/>
              </a:ext>
            </a:extLst>
          </p:cNvPr>
          <p:cNvSpPr>
            <a:spLocks noChangeArrowheads="1"/>
          </p:cNvSpPr>
          <p:nvPr/>
        </p:nvSpPr>
        <p:spPr bwMode="auto">
          <a:xfrm>
            <a:off x="1295400" y="5410200"/>
            <a:ext cx="716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7-4</a:t>
            </a:r>
          </a:p>
          <a:p>
            <a:pPr eaLnBrk="1" hangingPunct="1">
              <a:spcBef>
                <a:spcPct val="0"/>
              </a:spcBef>
              <a:buClrTx/>
              <a:buSzTx/>
              <a:buFontTx/>
              <a:buNone/>
            </a:pPr>
            <a:r>
              <a:rPr lang="en-US" altLang="en-US" sz="1800"/>
              <a:t>Context diagram of Hoosier Burger’s food-ordering system</a:t>
            </a:r>
          </a:p>
        </p:txBody>
      </p:sp>
    </p:spTree>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3ABBE041-1E50-F79A-0445-ED82D3AE6BF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52227" name="Title 1">
            <a:extLst>
              <a:ext uri="{FF2B5EF4-FFF2-40B4-BE49-F238E27FC236}">
                <a16:creationId xmlns:a16="http://schemas.microsoft.com/office/drawing/2014/main" id="{015BEB14-0830-19B7-E14D-94A153AF8F85}"/>
              </a:ext>
            </a:extLst>
          </p:cNvPr>
          <p:cNvSpPr>
            <a:spLocks noGrp="1" noChangeArrowheads="1"/>
          </p:cNvSpPr>
          <p:nvPr>
            <p:ph type="title"/>
          </p:nvPr>
        </p:nvSpPr>
        <p:spPr>
          <a:xfrm>
            <a:off x="457200" y="152400"/>
            <a:ext cx="8229600" cy="1371600"/>
          </a:xfrm>
        </p:spPr>
        <p:txBody>
          <a:bodyPr/>
          <a:lstStyle/>
          <a:p>
            <a:pPr eaLnBrk="1" hangingPunct="1"/>
            <a:r>
              <a:rPr lang="en-US" altLang="en-US"/>
              <a:t>Level-0 Diagram</a:t>
            </a:r>
          </a:p>
        </p:txBody>
      </p:sp>
      <p:sp>
        <p:nvSpPr>
          <p:cNvPr id="52228" name="Slide Number Placeholder 4">
            <a:extLst>
              <a:ext uri="{FF2B5EF4-FFF2-40B4-BE49-F238E27FC236}">
                <a16:creationId xmlns:a16="http://schemas.microsoft.com/office/drawing/2014/main" id="{50A150DF-3194-CC9F-43CE-AE25DD358EC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D798F7AC-951D-4F0F-A1FF-B32D9F3B71DD}" type="slidenum">
              <a:rPr lang="en-US" altLang="en-US" sz="1200" smtClean="0">
                <a:latin typeface="Arial Black" panose="020B0A04020102020204" pitchFamily="34" charset="0"/>
              </a:rPr>
              <a:pPr>
                <a:spcBef>
                  <a:spcPct val="0"/>
                </a:spcBef>
                <a:buClrTx/>
                <a:buSzTx/>
                <a:buFontTx/>
                <a:buNone/>
              </a:pPr>
              <a:t>25</a:t>
            </a:fld>
            <a:endParaRPr lang="en-US" altLang="en-US" sz="1200">
              <a:latin typeface="Arial Black" panose="020B0A04020102020204" pitchFamily="34" charset="0"/>
            </a:endParaRPr>
          </a:p>
        </p:txBody>
      </p:sp>
      <p:sp>
        <p:nvSpPr>
          <p:cNvPr id="52229" name="Date Placeholder 5">
            <a:extLst>
              <a:ext uri="{FF2B5EF4-FFF2-40B4-BE49-F238E27FC236}">
                <a16:creationId xmlns:a16="http://schemas.microsoft.com/office/drawing/2014/main" id="{BA73E77F-4B21-3233-3623-0C6197F5D078}"/>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pic>
        <p:nvPicPr>
          <p:cNvPr id="52230" name="Picture 7" descr="Noname.jpg">
            <a:extLst>
              <a:ext uri="{FF2B5EF4-FFF2-40B4-BE49-F238E27FC236}">
                <a16:creationId xmlns:a16="http://schemas.microsoft.com/office/drawing/2014/main" id="{B16B0F0B-3FC4-2014-C969-61698D29AA2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147763"/>
            <a:ext cx="6286500" cy="517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1" name="Rectangle 8">
            <a:extLst>
              <a:ext uri="{FF2B5EF4-FFF2-40B4-BE49-F238E27FC236}">
                <a16:creationId xmlns:a16="http://schemas.microsoft.com/office/drawing/2014/main" id="{D06E356E-6A28-619B-009B-58FFAD5308C0}"/>
              </a:ext>
            </a:extLst>
          </p:cNvPr>
          <p:cNvSpPr>
            <a:spLocks noChangeArrowheads="1"/>
          </p:cNvSpPr>
          <p:nvPr/>
        </p:nvSpPr>
        <p:spPr bwMode="auto">
          <a:xfrm>
            <a:off x="152400" y="3124200"/>
            <a:ext cx="37338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7-5</a:t>
            </a:r>
          </a:p>
          <a:p>
            <a:pPr eaLnBrk="1" hangingPunct="1">
              <a:spcBef>
                <a:spcPct val="0"/>
              </a:spcBef>
              <a:buClrTx/>
              <a:buSzTx/>
              <a:buFontTx/>
              <a:buNone/>
            </a:pPr>
            <a:r>
              <a:rPr lang="en-US" altLang="en-US" sz="1800"/>
              <a:t>Level-0 DFD of Hoosier Burger’s food-ordering system</a:t>
            </a:r>
          </a:p>
        </p:txBody>
      </p:sp>
    </p:spTree>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B7E140AB-64E5-AF6F-AB65-FAFA716948E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54275" name="Slide Number Placeholder 4">
            <a:extLst>
              <a:ext uri="{FF2B5EF4-FFF2-40B4-BE49-F238E27FC236}">
                <a16:creationId xmlns:a16="http://schemas.microsoft.com/office/drawing/2014/main" id="{C1AA2B2B-B09F-3F1D-3675-7078DB7B23C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96C22202-E390-47F5-B250-17BD1DEF9F25}" type="slidenum">
              <a:rPr lang="en-US" altLang="en-US" sz="1200" smtClean="0">
                <a:latin typeface="Arial Black" panose="020B0A04020102020204" pitchFamily="34" charset="0"/>
              </a:rPr>
              <a:pPr>
                <a:spcBef>
                  <a:spcPct val="0"/>
                </a:spcBef>
                <a:buClrTx/>
                <a:buSzTx/>
                <a:buFontTx/>
                <a:buNone/>
              </a:pPr>
              <a:t>26</a:t>
            </a:fld>
            <a:endParaRPr lang="en-US" altLang="en-US" sz="1200">
              <a:latin typeface="Arial Black" panose="020B0A04020102020204" pitchFamily="34" charset="0"/>
            </a:endParaRPr>
          </a:p>
        </p:txBody>
      </p:sp>
      <p:sp>
        <p:nvSpPr>
          <p:cNvPr id="54276" name="Date Placeholder 5">
            <a:extLst>
              <a:ext uri="{FF2B5EF4-FFF2-40B4-BE49-F238E27FC236}">
                <a16:creationId xmlns:a16="http://schemas.microsoft.com/office/drawing/2014/main" id="{B3B73E65-E910-3104-40C4-1282B00B53CA}"/>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pic>
        <p:nvPicPr>
          <p:cNvPr id="54277" name="Picture 7" descr="Noname.jpg">
            <a:extLst>
              <a:ext uri="{FF2B5EF4-FFF2-40B4-BE49-F238E27FC236}">
                <a16:creationId xmlns:a16="http://schemas.microsoft.com/office/drawing/2014/main" id="{3218957B-DCCE-0D42-5FD6-766015D5ADB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33375"/>
            <a:ext cx="7159625" cy="589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Rectangle 2">
            <a:extLst>
              <a:ext uri="{FF2B5EF4-FFF2-40B4-BE49-F238E27FC236}">
                <a16:creationId xmlns:a16="http://schemas.microsoft.com/office/drawing/2014/main" id="{D04CEEFC-4069-434A-3E46-300BF8C6723E}"/>
              </a:ext>
            </a:extLst>
          </p:cNvPr>
          <p:cNvSpPr>
            <a:spLocks noChangeArrowheads="1"/>
          </p:cNvSpPr>
          <p:nvPr/>
        </p:nvSpPr>
        <p:spPr bwMode="auto">
          <a:xfrm>
            <a:off x="3390900" y="533400"/>
            <a:ext cx="2362200" cy="1752600"/>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Tree>
  </p:cSld>
  <p:clrMapOvr>
    <a:masterClrMapping/>
  </p:clrMapOvr>
  <p:transition>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14102E5D-F06D-E3B4-2726-D19CB487D2F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pic>
        <p:nvPicPr>
          <p:cNvPr id="56323" name="Picture 8" descr="Noname.jpg">
            <a:extLst>
              <a:ext uri="{FF2B5EF4-FFF2-40B4-BE49-F238E27FC236}">
                <a16:creationId xmlns:a16="http://schemas.microsoft.com/office/drawing/2014/main" id="{F330BC99-C98A-8C97-35D2-6FD439830A3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765300"/>
            <a:ext cx="6343650"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Slide Number Placeholder 3">
            <a:extLst>
              <a:ext uri="{FF2B5EF4-FFF2-40B4-BE49-F238E27FC236}">
                <a16:creationId xmlns:a16="http://schemas.microsoft.com/office/drawing/2014/main" id="{2BD96F85-AF2B-9728-0711-9F43D2CC2AD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05CB0DFF-0F16-45FF-8FD7-054DD31CB498}" type="slidenum">
              <a:rPr lang="en-US" altLang="en-US" sz="1200" smtClean="0">
                <a:latin typeface="Arial Black" panose="020B0A04020102020204" pitchFamily="34" charset="0"/>
              </a:rPr>
              <a:pPr>
                <a:spcBef>
                  <a:spcPct val="0"/>
                </a:spcBef>
                <a:buClrTx/>
                <a:buSzTx/>
                <a:buFontTx/>
                <a:buNone/>
              </a:pPr>
              <a:t>27</a:t>
            </a:fld>
            <a:endParaRPr lang="en-US" altLang="en-US" sz="1200">
              <a:latin typeface="Arial Black" panose="020B0A04020102020204" pitchFamily="34" charset="0"/>
            </a:endParaRPr>
          </a:p>
        </p:txBody>
      </p:sp>
      <p:sp>
        <p:nvSpPr>
          <p:cNvPr id="56325" name="Date Placeholder 4">
            <a:extLst>
              <a:ext uri="{FF2B5EF4-FFF2-40B4-BE49-F238E27FC236}">
                <a16:creationId xmlns:a16="http://schemas.microsoft.com/office/drawing/2014/main" id="{3E293F0E-5BE5-CF9A-944D-26C9703EA76B}"/>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56326" name="Rectangle 2">
            <a:extLst>
              <a:ext uri="{FF2B5EF4-FFF2-40B4-BE49-F238E27FC236}">
                <a16:creationId xmlns:a16="http://schemas.microsoft.com/office/drawing/2014/main" id="{9279B1DD-FC50-42F0-10A5-FA6C55E7E0DA}"/>
              </a:ext>
            </a:extLst>
          </p:cNvPr>
          <p:cNvSpPr>
            <a:spLocks noGrp="1" noChangeArrowheads="1"/>
          </p:cNvSpPr>
          <p:nvPr>
            <p:ph type="title"/>
          </p:nvPr>
        </p:nvSpPr>
        <p:spPr>
          <a:xfrm>
            <a:off x="457200" y="457200"/>
            <a:ext cx="8229600" cy="1096963"/>
          </a:xfrm>
        </p:spPr>
        <p:txBody>
          <a:bodyPr/>
          <a:lstStyle/>
          <a:p>
            <a:pPr eaLnBrk="1" hangingPunct="1"/>
            <a:r>
              <a:rPr lang="en-US" altLang="en-US"/>
              <a:t>Level-1 DFD</a:t>
            </a:r>
          </a:p>
        </p:txBody>
      </p:sp>
      <p:sp>
        <p:nvSpPr>
          <p:cNvPr id="56327" name="Text Box 3">
            <a:extLst>
              <a:ext uri="{FF2B5EF4-FFF2-40B4-BE49-F238E27FC236}">
                <a16:creationId xmlns:a16="http://schemas.microsoft.com/office/drawing/2014/main" id="{9F6175CC-3C64-4D80-96AA-39CF0BFF338B}"/>
              </a:ext>
            </a:extLst>
          </p:cNvPr>
          <p:cNvSpPr txBox="1">
            <a:spLocks noChangeArrowheads="1"/>
          </p:cNvSpPr>
          <p:nvPr/>
        </p:nvSpPr>
        <p:spPr bwMode="auto">
          <a:xfrm>
            <a:off x="6705600" y="3124200"/>
            <a:ext cx="2286000"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chemeClr val="hlink"/>
              </a:buClr>
              <a:buSzPct val="110000"/>
              <a:buFont typeface="Wingdings" panose="05000000000000000000" pitchFamily="2" charset="2"/>
              <a:buNone/>
            </a:pPr>
            <a:r>
              <a:rPr lang="en-US" altLang="en-US" sz="1800"/>
              <a:t>Level-1 DFD shows the sub-processes of one of the processes in the Level-0 DFD.</a:t>
            </a:r>
          </a:p>
          <a:p>
            <a:pPr eaLnBrk="1" hangingPunct="1">
              <a:buClr>
                <a:schemeClr val="hlink"/>
              </a:buClr>
              <a:buSzPct val="110000"/>
              <a:buFont typeface="Wingdings" panose="05000000000000000000" pitchFamily="2" charset="2"/>
              <a:buNone/>
            </a:pPr>
            <a:endParaRPr lang="en-US" altLang="en-US" sz="1800"/>
          </a:p>
          <a:p>
            <a:pPr eaLnBrk="1" hangingPunct="1">
              <a:buClr>
                <a:schemeClr val="hlink"/>
              </a:buClr>
              <a:buSzPct val="110000"/>
              <a:buFont typeface="Wingdings" panose="05000000000000000000" pitchFamily="2" charset="2"/>
              <a:buNone/>
            </a:pPr>
            <a:r>
              <a:rPr lang="en-US" altLang="en-US" sz="1800"/>
              <a:t>This is a Level-1 DFD for Process 4.0.</a:t>
            </a:r>
          </a:p>
        </p:txBody>
      </p:sp>
      <p:sp>
        <p:nvSpPr>
          <p:cNvPr id="56328" name="Text Box 4">
            <a:extLst>
              <a:ext uri="{FF2B5EF4-FFF2-40B4-BE49-F238E27FC236}">
                <a16:creationId xmlns:a16="http://schemas.microsoft.com/office/drawing/2014/main" id="{4ED5E44F-2B20-D470-E632-78CBD8776366}"/>
              </a:ext>
            </a:extLst>
          </p:cNvPr>
          <p:cNvSpPr txBox="1">
            <a:spLocks noChangeArrowheads="1"/>
          </p:cNvSpPr>
          <p:nvPr/>
        </p:nvSpPr>
        <p:spPr bwMode="auto">
          <a:xfrm>
            <a:off x="304800" y="4495800"/>
            <a:ext cx="41910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chemeClr val="hlink"/>
              </a:buClr>
              <a:buSzPct val="110000"/>
              <a:buFont typeface="Wingdings" panose="05000000000000000000" pitchFamily="2" charset="2"/>
              <a:buNone/>
            </a:pPr>
            <a:r>
              <a:rPr lang="en-US" altLang="en-US" sz="2000"/>
              <a:t>Processes are labeled 4.1, 4.2, etc. These can be further decomposed in more primitive (lower-level) DFDs if necessary.</a:t>
            </a:r>
          </a:p>
        </p:txBody>
      </p:sp>
      <p:sp>
        <p:nvSpPr>
          <p:cNvPr id="56329" name="Rectangle 9">
            <a:extLst>
              <a:ext uri="{FF2B5EF4-FFF2-40B4-BE49-F238E27FC236}">
                <a16:creationId xmlns:a16="http://schemas.microsoft.com/office/drawing/2014/main" id="{FA5A41A3-C482-A45A-AF20-0E08EF667FB2}"/>
              </a:ext>
            </a:extLst>
          </p:cNvPr>
          <p:cNvSpPr>
            <a:spLocks noChangeArrowheads="1"/>
          </p:cNvSpPr>
          <p:nvPr/>
        </p:nvSpPr>
        <p:spPr bwMode="auto">
          <a:xfrm>
            <a:off x="3962400" y="1162050"/>
            <a:ext cx="48006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7-8</a:t>
            </a:r>
          </a:p>
          <a:p>
            <a:pPr eaLnBrk="1" hangingPunct="1">
              <a:spcBef>
                <a:spcPct val="0"/>
              </a:spcBef>
              <a:buClrTx/>
              <a:buSzTx/>
              <a:buFontTx/>
              <a:buNone/>
            </a:pPr>
            <a:r>
              <a:rPr lang="en-US" altLang="en-US" sz="1800"/>
              <a:t>Level-1 diagram showing the decomposition of Process 4.0 from the level-0 diagram for Hoosier Burger’s food-ordering system</a:t>
            </a:r>
          </a:p>
        </p:txBody>
      </p:sp>
      <p:sp>
        <p:nvSpPr>
          <p:cNvPr id="56330" name="Rectangle 1">
            <a:extLst>
              <a:ext uri="{FF2B5EF4-FFF2-40B4-BE49-F238E27FC236}">
                <a16:creationId xmlns:a16="http://schemas.microsoft.com/office/drawing/2014/main" id="{A45135D1-E079-E818-C088-42E62E07CCC3}"/>
              </a:ext>
            </a:extLst>
          </p:cNvPr>
          <p:cNvSpPr>
            <a:spLocks noChangeArrowheads="1"/>
          </p:cNvSpPr>
          <p:nvPr/>
        </p:nvSpPr>
        <p:spPr bwMode="auto">
          <a:xfrm>
            <a:off x="1524000" y="2352675"/>
            <a:ext cx="4419600" cy="3343275"/>
          </a:xfrm>
          <a:prstGeom prst="rect">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Tree>
  </p:cSld>
  <p:clrMapOvr>
    <a:masterClrMapping/>
  </p:clrMapOvr>
  <p:transition>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D72EC312-94C6-BB0E-78A7-97BDE469F2CE}"/>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58371" name="Slide Number Placeholder 3">
            <a:extLst>
              <a:ext uri="{FF2B5EF4-FFF2-40B4-BE49-F238E27FC236}">
                <a16:creationId xmlns:a16="http://schemas.microsoft.com/office/drawing/2014/main" id="{D7C60FF3-45E8-F19A-BC91-2992B117757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2878DEB-BB2F-403F-8952-8466A3D74120}" type="slidenum">
              <a:rPr lang="en-US" altLang="en-US" sz="1200" smtClean="0">
                <a:latin typeface="Arial Black" panose="020B0A04020102020204" pitchFamily="34" charset="0"/>
              </a:rPr>
              <a:pPr>
                <a:spcBef>
                  <a:spcPct val="0"/>
                </a:spcBef>
                <a:buClrTx/>
                <a:buSzTx/>
                <a:buFontTx/>
                <a:buNone/>
              </a:pPr>
              <a:t>28</a:t>
            </a:fld>
            <a:endParaRPr lang="en-US" altLang="en-US" sz="1200">
              <a:latin typeface="Arial Black" panose="020B0A04020102020204" pitchFamily="34" charset="0"/>
            </a:endParaRPr>
          </a:p>
        </p:txBody>
      </p:sp>
      <p:sp>
        <p:nvSpPr>
          <p:cNvPr id="58372" name="Date Placeholder 4">
            <a:extLst>
              <a:ext uri="{FF2B5EF4-FFF2-40B4-BE49-F238E27FC236}">
                <a16:creationId xmlns:a16="http://schemas.microsoft.com/office/drawing/2014/main" id="{2C4539BE-9DC3-3404-5997-88B83A663C68}"/>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58373" name="Rectangle 2">
            <a:extLst>
              <a:ext uri="{FF2B5EF4-FFF2-40B4-BE49-F238E27FC236}">
                <a16:creationId xmlns:a16="http://schemas.microsoft.com/office/drawing/2014/main" id="{DCDAD01A-CF9E-ECC8-36EF-EE996F9E74E5}"/>
              </a:ext>
            </a:extLst>
          </p:cNvPr>
          <p:cNvSpPr>
            <a:spLocks noGrp="1" noChangeArrowheads="1"/>
          </p:cNvSpPr>
          <p:nvPr>
            <p:ph type="title"/>
          </p:nvPr>
        </p:nvSpPr>
        <p:spPr/>
        <p:txBody>
          <a:bodyPr/>
          <a:lstStyle/>
          <a:p>
            <a:pPr eaLnBrk="1" hangingPunct="1"/>
            <a:r>
              <a:rPr lang="en-US" altLang="en-US"/>
              <a:t>Level-</a:t>
            </a:r>
            <a:r>
              <a:rPr lang="en-US" altLang="en-US" i="1"/>
              <a:t>n</a:t>
            </a:r>
            <a:r>
              <a:rPr lang="en-US" altLang="en-US"/>
              <a:t> DFD</a:t>
            </a:r>
          </a:p>
        </p:txBody>
      </p:sp>
      <p:sp>
        <p:nvSpPr>
          <p:cNvPr id="58374" name="Text Box 3">
            <a:extLst>
              <a:ext uri="{FF2B5EF4-FFF2-40B4-BE49-F238E27FC236}">
                <a16:creationId xmlns:a16="http://schemas.microsoft.com/office/drawing/2014/main" id="{858F033F-5DF7-3505-71B0-D4DC8FEC7C74}"/>
              </a:ext>
            </a:extLst>
          </p:cNvPr>
          <p:cNvSpPr txBox="1">
            <a:spLocks noChangeArrowheads="1"/>
          </p:cNvSpPr>
          <p:nvPr/>
        </p:nvSpPr>
        <p:spPr bwMode="auto">
          <a:xfrm>
            <a:off x="6858000" y="2270125"/>
            <a:ext cx="2209800"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chemeClr val="hlink"/>
              </a:buClr>
              <a:buSzPct val="110000"/>
              <a:buFont typeface="Wingdings" panose="05000000000000000000" pitchFamily="2" charset="2"/>
              <a:buNone/>
            </a:pPr>
            <a:r>
              <a:rPr lang="en-US" altLang="en-US" sz="1800"/>
              <a:t>Level-</a:t>
            </a:r>
            <a:r>
              <a:rPr lang="en-US" altLang="en-US" sz="1800" i="1"/>
              <a:t>n</a:t>
            </a:r>
            <a:r>
              <a:rPr lang="en-US" altLang="en-US" sz="1800"/>
              <a:t> DFD shows the sub-processes of one of the processes in the Level </a:t>
            </a:r>
            <a:r>
              <a:rPr lang="en-US" altLang="en-US" sz="1800" i="1"/>
              <a:t>n-1</a:t>
            </a:r>
            <a:r>
              <a:rPr lang="en-US" altLang="en-US" sz="1800"/>
              <a:t> DFD.</a:t>
            </a:r>
          </a:p>
          <a:p>
            <a:pPr eaLnBrk="1" hangingPunct="1">
              <a:buClr>
                <a:schemeClr val="hlink"/>
              </a:buClr>
              <a:buSzPct val="110000"/>
              <a:buFont typeface="Wingdings" panose="05000000000000000000" pitchFamily="2" charset="2"/>
              <a:buNone/>
            </a:pPr>
            <a:endParaRPr lang="en-US" altLang="en-US" sz="1800"/>
          </a:p>
          <a:p>
            <a:pPr eaLnBrk="1" hangingPunct="1">
              <a:buClr>
                <a:schemeClr val="hlink"/>
              </a:buClr>
              <a:buSzPct val="110000"/>
              <a:buFont typeface="Wingdings" panose="05000000000000000000" pitchFamily="2" charset="2"/>
              <a:buNone/>
            </a:pPr>
            <a:r>
              <a:rPr lang="en-US" altLang="en-US" sz="1800"/>
              <a:t>This is a Level-2 DFD for Process 4.3.</a:t>
            </a:r>
          </a:p>
        </p:txBody>
      </p:sp>
      <p:sp>
        <p:nvSpPr>
          <p:cNvPr id="58375" name="Text Box 4">
            <a:extLst>
              <a:ext uri="{FF2B5EF4-FFF2-40B4-BE49-F238E27FC236}">
                <a16:creationId xmlns:a16="http://schemas.microsoft.com/office/drawing/2014/main" id="{77A61E02-762D-FF64-FF4F-57AD75105B35}"/>
              </a:ext>
            </a:extLst>
          </p:cNvPr>
          <p:cNvSpPr txBox="1">
            <a:spLocks noChangeArrowheads="1"/>
          </p:cNvSpPr>
          <p:nvPr/>
        </p:nvSpPr>
        <p:spPr bwMode="auto">
          <a:xfrm>
            <a:off x="685800" y="5029200"/>
            <a:ext cx="6629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chemeClr val="hlink"/>
              </a:buClr>
              <a:buSzPct val="110000"/>
              <a:buFont typeface="Wingdings" panose="05000000000000000000" pitchFamily="2" charset="2"/>
              <a:buNone/>
            </a:pPr>
            <a:r>
              <a:rPr lang="en-US" altLang="en-US" sz="2000"/>
              <a:t>Processes are labeled 4.3.1, 4.3.2, etc. If this is the lowest level of the hierarchy, it is called a </a:t>
            </a:r>
            <a:r>
              <a:rPr lang="en-US" altLang="en-US" sz="2000" i="1"/>
              <a:t>primitive DFD.</a:t>
            </a:r>
          </a:p>
        </p:txBody>
      </p:sp>
      <p:pic>
        <p:nvPicPr>
          <p:cNvPr id="58376" name="Picture 8" descr="Noname.jpg">
            <a:extLst>
              <a:ext uri="{FF2B5EF4-FFF2-40B4-BE49-F238E27FC236}">
                <a16:creationId xmlns:a16="http://schemas.microsoft.com/office/drawing/2014/main" id="{8D691651-C9EA-93C0-42FF-09FE6B198AB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971800"/>
            <a:ext cx="631507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7" name="Rectangle 9">
            <a:extLst>
              <a:ext uri="{FF2B5EF4-FFF2-40B4-BE49-F238E27FC236}">
                <a16:creationId xmlns:a16="http://schemas.microsoft.com/office/drawing/2014/main" id="{40DA26C3-BB74-EDED-3031-BF04C8769BB2}"/>
              </a:ext>
            </a:extLst>
          </p:cNvPr>
          <p:cNvSpPr>
            <a:spLocks noChangeArrowheads="1"/>
          </p:cNvSpPr>
          <p:nvPr/>
        </p:nvSpPr>
        <p:spPr bwMode="auto">
          <a:xfrm>
            <a:off x="990600" y="1847850"/>
            <a:ext cx="52578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7-9</a:t>
            </a:r>
          </a:p>
          <a:p>
            <a:pPr eaLnBrk="1" hangingPunct="1">
              <a:spcBef>
                <a:spcPct val="0"/>
              </a:spcBef>
              <a:buClrTx/>
              <a:buSzTx/>
              <a:buFontTx/>
              <a:buNone/>
            </a:pPr>
            <a:r>
              <a:rPr lang="en-US" altLang="en-US" sz="1800"/>
              <a:t>Level-2 diagram showing the decomposition of Process 4.3 from the level-1 diagram for Process 4.0 for Hoosier Burger’s food-ordering system</a:t>
            </a:r>
          </a:p>
        </p:txBody>
      </p:sp>
      <p:sp>
        <p:nvSpPr>
          <p:cNvPr id="58378" name="Rectangle 9">
            <a:extLst>
              <a:ext uri="{FF2B5EF4-FFF2-40B4-BE49-F238E27FC236}">
                <a16:creationId xmlns:a16="http://schemas.microsoft.com/office/drawing/2014/main" id="{963C3B75-A6C3-61A8-2C37-6B406988F81D}"/>
              </a:ext>
            </a:extLst>
          </p:cNvPr>
          <p:cNvSpPr>
            <a:spLocks noChangeArrowheads="1"/>
          </p:cNvSpPr>
          <p:nvPr/>
        </p:nvSpPr>
        <p:spPr bwMode="auto">
          <a:xfrm>
            <a:off x="1524000" y="914400"/>
            <a:ext cx="4648200" cy="4781550"/>
          </a:xfrm>
          <a:prstGeom prst="rect">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58379" name="Rectangle 10">
            <a:extLst>
              <a:ext uri="{FF2B5EF4-FFF2-40B4-BE49-F238E27FC236}">
                <a16:creationId xmlns:a16="http://schemas.microsoft.com/office/drawing/2014/main" id="{C30D7D31-600F-4987-55FE-0BD3A1F23283}"/>
              </a:ext>
            </a:extLst>
          </p:cNvPr>
          <p:cNvSpPr>
            <a:spLocks noChangeArrowheads="1"/>
          </p:cNvSpPr>
          <p:nvPr/>
        </p:nvSpPr>
        <p:spPr bwMode="auto">
          <a:xfrm>
            <a:off x="1676400" y="3200400"/>
            <a:ext cx="3505200" cy="1358900"/>
          </a:xfrm>
          <a:prstGeom prst="rect">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58380" name="Rectangle 11">
            <a:extLst>
              <a:ext uri="{FF2B5EF4-FFF2-40B4-BE49-F238E27FC236}">
                <a16:creationId xmlns:a16="http://schemas.microsoft.com/office/drawing/2014/main" id="{26D39238-07CA-92B6-0E53-00556A9F302B}"/>
              </a:ext>
            </a:extLst>
          </p:cNvPr>
          <p:cNvSpPr>
            <a:spLocks noChangeArrowheads="1"/>
          </p:cNvSpPr>
          <p:nvPr/>
        </p:nvSpPr>
        <p:spPr bwMode="auto">
          <a:xfrm>
            <a:off x="4076700" y="1447800"/>
            <a:ext cx="1676400" cy="1358900"/>
          </a:xfrm>
          <a:prstGeom prst="rect">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sp>
        <p:nvSpPr>
          <p:cNvPr id="58381" name="Rectangle 12">
            <a:extLst>
              <a:ext uri="{FF2B5EF4-FFF2-40B4-BE49-F238E27FC236}">
                <a16:creationId xmlns:a16="http://schemas.microsoft.com/office/drawing/2014/main" id="{A74642B7-66DC-95D3-C136-BD529933D92B}"/>
              </a:ext>
            </a:extLst>
          </p:cNvPr>
          <p:cNvSpPr>
            <a:spLocks noChangeArrowheads="1"/>
          </p:cNvSpPr>
          <p:nvPr/>
        </p:nvSpPr>
        <p:spPr bwMode="auto">
          <a:xfrm>
            <a:off x="1897063" y="1489075"/>
            <a:ext cx="1752600" cy="1358900"/>
          </a:xfrm>
          <a:prstGeom prst="rect">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endParaRPr lang="en-US" altLang="en-US" sz="1800"/>
          </a:p>
        </p:txBody>
      </p:sp>
      <p:cxnSp>
        <p:nvCxnSpPr>
          <p:cNvPr id="58382" name="Straight Arrow Connector 2">
            <a:extLst>
              <a:ext uri="{FF2B5EF4-FFF2-40B4-BE49-F238E27FC236}">
                <a16:creationId xmlns:a16="http://schemas.microsoft.com/office/drawing/2014/main" id="{86912DC1-B48A-EC5F-9CB2-2807B0C4F95E}"/>
              </a:ext>
            </a:extLst>
          </p:cNvPr>
          <p:cNvCxnSpPr>
            <a:cxnSpLocks noChangeShapeType="1"/>
          </p:cNvCxnSpPr>
          <p:nvPr/>
        </p:nvCxnSpPr>
        <p:spPr bwMode="auto">
          <a:xfrm>
            <a:off x="3649663" y="1981200"/>
            <a:ext cx="427037"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Footer Placeholder 2">
            <a:extLst>
              <a:ext uri="{FF2B5EF4-FFF2-40B4-BE49-F238E27FC236}">
                <a16:creationId xmlns:a16="http://schemas.microsoft.com/office/drawing/2014/main" id="{59F2C239-EF2C-7AE4-10EC-D0BC77605AC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60419" name="Slide Number Placeholder 3">
            <a:extLst>
              <a:ext uri="{FF2B5EF4-FFF2-40B4-BE49-F238E27FC236}">
                <a16:creationId xmlns:a16="http://schemas.microsoft.com/office/drawing/2014/main" id="{FFE42020-D42C-52AD-F4C4-0078AB9E7D9D}"/>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69667F01-4746-4E9A-9F97-E457C942E3F1}" type="slidenum">
              <a:rPr lang="en-US" altLang="en-US" sz="1200" smtClean="0">
                <a:latin typeface="Arial Black" panose="020B0A04020102020204" pitchFamily="34" charset="0"/>
              </a:rPr>
              <a:pPr>
                <a:spcBef>
                  <a:spcPct val="0"/>
                </a:spcBef>
                <a:buClrTx/>
                <a:buSzTx/>
                <a:buFontTx/>
                <a:buNone/>
              </a:pPr>
              <a:t>29</a:t>
            </a:fld>
            <a:endParaRPr lang="en-US" altLang="en-US" sz="1200">
              <a:latin typeface="Arial Black" panose="020B0A04020102020204" pitchFamily="34" charset="0"/>
            </a:endParaRPr>
          </a:p>
        </p:txBody>
      </p:sp>
      <p:sp>
        <p:nvSpPr>
          <p:cNvPr id="60420" name="Date Placeholder 4">
            <a:extLst>
              <a:ext uri="{FF2B5EF4-FFF2-40B4-BE49-F238E27FC236}">
                <a16:creationId xmlns:a16="http://schemas.microsoft.com/office/drawing/2014/main" id="{6918D4EB-9502-7150-F2E9-F8A18FE325A2}"/>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7B309F7C-C06C-43A5-BC78-014F535310C3}" type="datetime1">
              <a:rPr lang="en-US" altLang="en-US" sz="1200" smtClean="0"/>
              <a:pPr>
                <a:spcBef>
                  <a:spcPct val="0"/>
                </a:spcBef>
                <a:buClrTx/>
                <a:buSzTx/>
                <a:buFontTx/>
                <a:buNone/>
              </a:pPr>
              <a:t>9/7/2023</a:t>
            </a:fld>
            <a:r>
              <a:rPr lang="en-US" altLang="en-US" sz="1200"/>
              <a:t>Chapter 7</a:t>
            </a:r>
          </a:p>
        </p:txBody>
      </p:sp>
      <p:pic>
        <p:nvPicPr>
          <p:cNvPr id="60421" name="Picture 6">
            <a:extLst>
              <a:ext uri="{FF2B5EF4-FFF2-40B4-BE49-F238E27FC236}">
                <a16:creationId xmlns:a16="http://schemas.microsoft.com/office/drawing/2014/main" id="{ECDCAD74-8667-24C5-908C-8CE5CD2B56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9638" y="0"/>
            <a:ext cx="73247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48EE462-4A7D-DA6B-82FD-11ECB234A495}"/>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8195" name="Slide Number Placeholder 4">
            <a:extLst>
              <a:ext uri="{FF2B5EF4-FFF2-40B4-BE49-F238E27FC236}">
                <a16:creationId xmlns:a16="http://schemas.microsoft.com/office/drawing/2014/main" id="{D277EE00-E31A-243D-699A-90DE2613BD8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BDB95E22-F789-44F6-ABA2-A289821F70E9}" type="slidenum">
              <a:rPr lang="en-US" altLang="en-US" sz="1200" smtClean="0">
                <a:latin typeface="Arial Black" panose="020B0A04020102020204" pitchFamily="34" charset="0"/>
              </a:rPr>
              <a:pPr>
                <a:spcBef>
                  <a:spcPct val="0"/>
                </a:spcBef>
                <a:buClrTx/>
                <a:buSzTx/>
                <a:buFontTx/>
                <a:buNone/>
              </a:pPr>
              <a:t>3</a:t>
            </a:fld>
            <a:endParaRPr lang="en-US" altLang="en-US" sz="1200">
              <a:latin typeface="Arial Black" panose="020B0A04020102020204" pitchFamily="34" charset="0"/>
            </a:endParaRPr>
          </a:p>
        </p:txBody>
      </p:sp>
      <p:sp>
        <p:nvSpPr>
          <p:cNvPr id="8196" name="Date Placeholder 5">
            <a:extLst>
              <a:ext uri="{FF2B5EF4-FFF2-40B4-BE49-F238E27FC236}">
                <a16:creationId xmlns:a16="http://schemas.microsoft.com/office/drawing/2014/main" id="{34DBBCDA-62C4-FC9A-15A2-7CCA062F45B1}"/>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8197" name="Rectangle 2">
            <a:extLst>
              <a:ext uri="{FF2B5EF4-FFF2-40B4-BE49-F238E27FC236}">
                <a16:creationId xmlns:a16="http://schemas.microsoft.com/office/drawing/2014/main" id="{C68F12EF-4B55-D552-5928-32A8F03284B3}"/>
              </a:ext>
            </a:extLst>
          </p:cNvPr>
          <p:cNvSpPr>
            <a:spLocks noGrp="1" noChangeArrowheads="1"/>
          </p:cNvSpPr>
          <p:nvPr>
            <p:ph type="title"/>
          </p:nvPr>
        </p:nvSpPr>
        <p:spPr/>
        <p:txBody>
          <a:bodyPr/>
          <a:lstStyle/>
          <a:p>
            <a:pPr eaLnBrk="1" hangingPunct="1"/>
            <a:r>
              <a:rPr lang="en-US" altLang="en-US"/>
              <a:t>Learning Objectives (Cont.)</a:t>
            </a:r>
          </a:p>
        </p:txBody>
      </p:sp>
      <p:sp>
        <p:nvSpPr>
          <p:cNvPr id="8198" name="Rectangle 3">
            <a:extLst>
              <a:ext uri="{FF2B5EF4-FFF2-40B4-BE49-F238E27FC236}">
                <a16:creationId xmlns:a16="http://schemas.microsoft.com/office/drawing/2014/main" id="{D23D4FD7-40F0-9192-0395-A68BC0820C17}"/>
              </a:ext>
            </a:extLst>
          </p:cNvPr>
          <p:cNvSpPr>
            <a:spLocks noGrp="1" noChangeArrowheads="1"/>
          </p:cNvSpPr>
          <p:nvPr>
            <p:ph type="body" idx="1"/>
          </p:nvPr>
        </p:nvSpPr>
        <p:spPr/>
        <p:txBody>
          <a:bodyPr/>
          <a:lstStyle/>
          <a:p>
            <a:pPr eaLnBrk="1" hangingPunct="1">
              <a:lnSpc>
                <a:spcPct val="90000"/>
              </a:lnSpc>
              <a:buClr>
                <a:srgbClr val="BA2212"/>
              </a:buClr>
              <a:buFont typeface="Wingdings" panose="05000000000000000000" pitchFamily="2" charset="2"/>
              <a:buChar char="ü"/>
            </a:pPr>
            <a:r>
              <a:rPr lang="en-US" altLang="en-US"/>
              <a:t>Use data flow diagrams as a tool to support the analysis of information systems.</a:t>
            </a:r>
          </a:p>
          <a:p>
            <a:pPr eaLnBrk="1" hangingPunct="1">
              <a:lnSpc>
                <a:spcPct val="90000"/>
              </a:lnSpc>
              <a:buClr>
                <a:srgbClr val="BA2212"/>
              </a:buClr>
              <a:buFont typeface="Wingdings" panose="05000000000000000000" pitchFamily="2" charset="2"/>
              <a:buChar char="ü"/>
            </a:pPr>
            <a:r>
              <a:rPr lang="en-US" altLang="en-US"/>
              <a:t>Discuss process modeling for electronic commerce applications.</a:t>
            </a:r>
          </a:p>
          <a:p>
            <a:pPr eaLnBrk="1" hangingPunct="1">
              <a:lnSpc>
                <a:spcPct val="90000"/>
              </a:lnSpc>
              <a:buClr>
                <a:srgbClr val="BA2212"/>
              </a:buClr>
              <a:buFont typeface="Wingdings" panose="05000000000000000000" pitchFamily="2" charset="2"/>
              <a:buChar char="ü"/>
            </a:pPr>
            <a:r>
              <a:rPr lang="en-US" altLang="en-US"/>
              <a:t>Use decision tables to represent the logic of choice in conditional statements.</a:t>
            </a:r>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1D2A7C3D-88FC-FB3E-C6BD-2C1D54E4254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61443" name="Slide Number Placeholder 4">
            <a:extLst>
              <a:ext uri="{FF2B5EF4-FFF2-40B4-BE49-F238E27FC236}">
                <a16:creationId xmlns:a16="http://schemas.microsoft.com/office/drawing/2014/main" id="{7DFAB07C-A548-0E3A-60BE-FFED6BFF997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BE43511-78DD-46DD-93F8-0E2BB97D3D6A}" type="slidenum">
              <a:rPr lang="en-US" altLang="en-US" sz="1200" smtClean="0">
                <a:latin typeface="Arial Black" panose="020B0A04020102020204" pitchFamily="34" charset="0"/>
              </a:rPr>
              <a:pPr>
                <a:spcBef>
                  <a:spcPct val="0"/>
                </a:spcBef>
                <a:buClrTx/>
                <a:buSzTx/>
                <a:buFontTx/>
                <a:buNone/>
              </a:pPr>
              <a:t>30</a:t>
            </a:fld>
            <a:endParaRPr lang="en-US" altLang="en-US" sz="1200">
              <a:latin typeface="Arial Black" panose="020B0A04020102020204" pitchFamily="34" charset="0"/>
            </a:endParaRPr>
          </a:p>
        </p:txBody>
      </p:sp>
      <p:sp>
        <p:nvSpPr>
          <p:cNvPr id="61444" name="Date Placeholder 5">
            <a:extLst>
              <a:ext uri="{FF2B5EF4-FFF2-40B4-BE49-F238E27FC236}">
                <a16:creationId xmlns:a16="http://schemas.microsoft.com/office/drawing/2014/main" id="{E56D8170-3445-63E8-034A-EB78832DF5B1}"/>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61445" name="Rectangle 2">
            <a:extLst>
              <a:ext uri="{FF2B5EF4-FFF2-40B4-BE49-F238E27FC236}">
                <a16:creationId xmlns:a16="http://schemas.microsoft.com/office/drawing/2014/main" id="{3FDC6E92-F80C-3F2D-726C-7E7F661D545C}"/>
              </a:ext>
            </a:extLst>
          </p:cNvPr>
          <p:cNvSpPr>
            <a:spLocks noGrp="1" noChangeArrowheads="1"/>
          </p:cNvSpPr>
          <p:nvPr>
            <p:ph type="title"/>
          </p:nvPr>
        </p:nvSpPr>
        <p:spPr/>
        <p:txBody>
          <a:bodyPr/>
          <a:lstStyle/>
          <a:p>
            <a:pPr eaLnBrk="1" hangingPunct="1"/>
            <a:r>
              <a:rPr lang="en-US" altLang="en-US"/>
              <a:t>Balancing DFDs</a:t>
            </a:r>
          </a:p>
        </p:txBody>
      </p:sp>
      <p:sp>
        <p:nvSpPr>
          <p:cNvPr id="61446" name="Rectangle 3">
            <a:extLst>
              <a:ext uri="{FF2B5EF4-FFF2-40B4-BE49-F238E27FC236}">
                <a16:creationId xmlns:a16="http://schemas.microsoft.com/office/drawing/2014/main" id="{E3DC4D7E-7C57-39A6-9AAC-A77D3CF86788}"/>
              </a:ext>
            </a:extLst>
          </p:cNvPr>
          <p:cNvSpPr>
            <a:spLocks noGrp="1" noChangeArrowheads="1"/>
          </p:cNvSpPr>
          <p:nvPr>
            <p:ph type="body" idx="1"/>
          </p:nvPr>
        </p:nvSpPr>
        <p:spPr/>
        <p:txBody>
          <a:bodyPr/>
          <a:lstStyle/>
          <a:p>
            <a:pPr eaLnBrk="1" hangingPunct="1">
              <a:lnSpc>
                <a:spcPct val="90000"/>
              </a:lnSpc>
            </a:pPr>
            <a:r>
              <a:rPr lang="en-US" altLang="en-US" sz="3600" b="1"/>
              <a:t>Conservation Principle</a:t>
            </a:r>
            <a:r>
              <a:rPr lang="en-US" altLang="en-US" sz="3600"/>
              <a:t>: conserve inputs and outputs to a process at the next level of decomposition</a:t>
            </a:r>
          </a:p>
          <a:p>
            <a:pPr eaLnBrk="1" hangingPunct="1">
              <a:lnSpc>
                <a:spcPct val="90000"/>
              </a:lnSpc>
            </a:pPr>
            <a:r>
              <a:rPr lang="en-US" altLang="en-US" sz="3600" b="1"/>
              <a:t>Balancing: </a:t>
            </a:r>
            <a:r>
              <a:rPr lang="en-US" altLang="en-US" sz="3600"/>
              <a:t>conservation of inputs and outputs to a data flow diagram process when that process is decomposed to a lower level</a:t>
            </a:r>
          </a:p>
        </p:txBody>
      </p:sp>
    </p:spTree>
  </p:cSld>
  <p:clrMapOvr>
    <a:masterClrMapping/>
  </p:clrMapOvr>
  <p:transition>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703B2273-63F2-D750-F29E-FE68B8639B7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63491" name="Slide Number Placeholder 4">
            <a:extLst>
              <a:ext uri="{FF2B5EF4-FFF2-40B4-BE49-F238E27FC236}">
                <a16:creationId xmlns:a16="http://schemas.microsoft.com/office/drawing/2014/main" id="{AA82398F-ABDB-02AC-B1F1-D8730C2E2A0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40179F27-F8A7-4330-BD35-91E2184F217B}" type="slidenum">
              <a:rPr lang="en-US" altLang="en-US" sz="1200" smtClean="0">
                <a:latin typeface="Arial Black" panose="020B0A04020102020204" pitchFamily="34" charset="0"/>
              </a:rPr>
              <a:pPr>
                <a:spcBef>
                  <a:spcPct val="0"/>
                </a:spcBef>
                <a:buClrTx/>
                <a:buSzTx/>
                <a:buFontTx/>
                <a:buNone/>
              </a:pPr>
              <a:t>31</a:t>
            </a:fld>
            <a:endParaRPr lang="en-US" altLang="en-US" sz="1200">
              <a:latin typeface="Arial Black" panose="020B0A04020102020204" pitchFamily="34" charset="0"/>
            </a:endParaRPr>
          </a:p>
        </p:txBody>
      </p:sp>
      <p:sp>
        <p:nvSpPr>
          <p:cNvPr id="63492" name="Date Placeholder 5">
            <a:extLst>
              <a:ext uri="{FF2B5EF4-FFF2-40B4-BE49-F238E27FC236}">
                <a16:creationId xmlns:a16="http://schemas.microsoft.com/office/drawing/2014/main" id="{CBB0EC73-D81F-E0D4-E924-59D4ADB48019}"/>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63493" name="Rectangle 2">
            <a:extLst>
              <a:ext uri="{FF2B5EF4-FFF2-40B4-BE49-F238E27FC236}">
                <a16:creationId xmlns:a16="http://schemas.microsoft.com/office/drawing/2014/main" id="{8B880E99-FA39-0A84-AC61-0C47EA1A25E1}"/>
              </a:ext>
            </a:extLst>
          </p:cNvPr>
          <p:cNvSpPr>
            <a:spLocks noGrp="1" noChangeArrowheads="1"/>
          </p:cNvSpPr>
          <p:nvPr>
            <p:ph type="title"/>
          </p:nvPr>
        </p:nvSpPr>
        <p:spPr/>
        <p:txBody>
          <a:bodyPr/>
          <a:lstStyle/>
          <a:p>
            <a:pPr eaLnBrk="1" hangingPunct="1"/>
            <a:r>
              <a:rPr lang="en-US" altLang="en-US"/>
              <a:t>Balancing DFDs (Cont.)</a:t>
            </a:r>
          </a:p>
        </p:txBody>
      </p:sp>
      <p:sp>
        <p:nvSpPr>
          <p:cNvPr id="63494" name="Rectangle 3">
            <a:extLst>
              <a:ext uri="{FF2B5EF4-FFF2-40B4-BE49-F238E27FC236}">
                <a16:creationId xmlns:a16="http://schemas.microsoft.com/office/drawing/2014/main" id="{8B8BD47D-F143-2B15-DFE9-E773BED8B8F4}"/>
              </a:ext>
            </a:extLst>
          </p:cNvPr>
          <p:cNvSpPr>
            <a:spLocks noGrp="1" noChangeArrowheads="1"/>
          </p:cNvSpPr>
          <p:nvPr>
            <p:ph type="body" idx="1"/>
          </p:nvPr>
        </p:nvSpPr>
        <p:spPr/>
        <p:txBody>
          <a:bodyPr/>
          <a:lstStyle/>
          <a:p>
            <a:pPr eaLnBrk="1" hangingPunct="1">
              <a:lnSpc>
                <a:spcPct val="90000"/>
              </a:lnSpc>
            </a:pPr>
            <a:r>
              <a:rPr lang="en-US" altLang="en-US" sz="3600"/>
              <a:t>Balanced means:</a:t>
            </a:r>
          </a:p>
          <a:p>
            <a:pPr lvl="1" eaLnBrk="1" hangingPunct="1">
              <a:lnSpc>
                <a:spcPct val="90000"/>
              </a:lnSpc>
            </a:pPr>
            <a:r>
              <a:rPr lang="en-US" altLang="en-US" sz="3200"/>
              <a:t>Number of inputs to lower level DFD equals number of inputs to associated process of higher-level DFD</a:t>
            </a:r>
          </a:p>
          <a:p>
            <a:pPr lvl="1" eaLnBrk="1" hangingPunct="1">
              <a:lnSpc>
                <a:spcPct val="90000"/>
              </a:lnSpc>
            </a:pPr>
            <a:r>
              <a:rPr lang="en-US" altLang="en-US" sz="3200"/>
              <a:t>Number of outputs to lower level DFD equals number of outputs to associated process of higher-level DFD</a:t>
            </a:r>
          </a:p>
        </p:txBody>
      </p:sp>
    </p:spTree>
  </p:cSld>
  <p:clrMapOvr>
    <a:masterClrMapping/>
  </p:clrMapOvr>
  <p:transition>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5376B9BE-F77C-1733-6692-036C906668C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pic>
        <p:nvPicPr>
          <p:cNvPr id="65539" name="Picture 10" descr="Noname.jpg">
            <a:extLst>
              <a:ext uri="{FF2B5EF4-FFF2-40B4-BE49-F238E27FC236}">
                <a16:creationId xmlns:a16="http://schemas.microsoft.com/office/drawing/2014/main" id="{02784A02-6EE2-4211-2A55-0ACDE0EE80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19288" y="2076450"/>
            <a:ext cx="5305425"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Slide Number Placeholder 3">
            <a:extLst>
              <a:ext uri="{FF2B5EF4-FFF2-40B4-BE49-F238E27FC236}">
                <a16:creationId xmlns:a16="http://schemas.microsoft.com/office/drawing/2014/main" id="{C92C60DD-E3F4-FF0C-9BEF-125ACC3186B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B82A4B63-FFE1-4524-94E8-C09E4DE85EBB}" type="slidenum">
              <a:rPr lang="en-US" altLang="en-US" sz="1200" smtClean="0">
                <a:latin typeface="Arial Black" panose="020B0A04020102020204" pitchFamily="34" charset="0"/>
              </a:rPr>
              <a:pPr>
                <a:spcBef>
                  <a:spcPct val="0"/>
                </a:spcBef>
                <a:buClrTx/>
                <a:buSzTx/>
                <a:buFontTx/>
                <a:buNone/>
              </a:pPr>
              <a:t>32</a:t>
            </a:fld>
            <a:endParaRPr lang="en-US" altLang="en-US" sz="1200">
              <a:latin typeface="Arial Black" panose="020B0A04020102020204" pitchFamily="34" charset="0"/>
            </a:endParaRPr>
          </a:p>
        </p:txBody>
      </p:sp>
      <p:sp>
        <p:nvSpPr>
          <p:cNvPr id="65541" name="Date Placeholder 4">
            <a:extLst>
              <a:ext uri="{FF2B5EF4-FFF2-40B4-BE49-F238E27FC236}">
                <a16:creationId xmlns:a16="http://schemas.microsoft.com/office/drawing/2014/main" id="{18AC683F-2A18-4D30-0EC4-CC8222415D3D}"/>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65542" name="Rectangle 4">
            <a:extLst>
              <a:ext uri="{FF2B5EF4-FFF2-40B4-BE49-F238E27FC236}">
                <a16:creationId xmlns:a16="http://schemas.microsoft.com/office/drawing/2014/main" id="{31B9725C-0EAF-8500-06A4-7C04A20FCD0C}"/>
              </a:ext>
            </a:extLst>
          </p:cNvPr>
          <p:cNvSpPr>
            <a:spLocks noGrp="1" noChangeArrowheads="1"/>
          </p:cNvSpPr>
          <p:nvPr>
            <p:ph type="title"/>
          </p:nvPr>
        </p:nvSpPr>
        <p:spPr>
          <a:xfrm>
            <a:off x="609600" y="152400"/>
            <a:ext cx="7772400" cy="1143000"/>
          </a:xfrm>
        </p:spPr>
        <p:txBody>
          <a:bodyPr/>
          <a:lstStyle/>
          <a:p>
            <a:pPr eaLnBrk="1" hangingPunct="1"/>
            <a:r>
              <a:rPr lang="en-US" altLang="en-US"/>
              <a:t>Balancing DFDs (Cont.)</a:t>
            </a:r>
          </a:p>
        </p:txBody>
      </p:sp>
      <p:sp>
        <p:nvSpPr>
          <p:cNvPr id="65543" name="Text Box 5">
            <a:extLst>
              <a:ext uri="{FF2B5EF4-FFF2-40B4-BE49-F238E27FC236}">
                <a16:creationId xmlns:a16="http://schemas.microsoft.com/office/drawing/2014/main" id="{496C4F7E-829E-8BFF-7FC2-48EC885C2AE6}"/>
              </a:ext>
            </a:extLst>
          </p:cNvPr>
          <p:cNvSpPr txBox="1">
            <a:spLocks noChangeArrowheads="1"/>
          </p:cNvSpPr>
          <p:nvPr/>
        </p:nvSpPr>
        <p:spPr bwMode="auto">
          <a:xfrm>
            <a:off x="7239000" y="2574925"/>
            <a:ext cx="1828800"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chemeClr val="hlink"/>
              </a:buClr>
              <a:buSzPct val="110000"/>
              <a:buFont typeface="Wingdings" panose="05000000000000000000" pitchFamily="2" charset="2"/>
              <a:buNone/>
            </a:pPr>
            <a:r>
              <a:rPr lang="en-US" altLang="en-US" sz="1800"/>
              <a:t>This is unbalanced because the process of the context diagram has only one input but the Level-0 diagram has two inputs.</a:t>
            </a:r>
          </a:p>
        </p:txBody>
      </p:sp>
      <p:sp>
        <p:nvSpPr>
          <p:cNvPr id="65544" name="Text Box 6">
            <a:extLst>
              <a:ext uri="{FF2B5EF4-FFF2-40B4-BE49-F238E27FC236}">
                <a16:creationId xmlns:a16="http://schemas.microsoft.com/office/drawing/2014/main" id="{493262D2-1B7D-C4B1-B8C3-51AACF9F5905}"/>
              </a:ext>
            </a:extLst>
          </p:cNvPr>
          <p:cNvSpPr txBox="1">
            <a:spLocks noChangeArrowheads="1"/>
          </p:cNvSpPr>
          <p:nvPr/>
        </p:nvSpPr>
        <p:spPr bwMode="auto">
          <a:xfrm>
            <a:off x="895350" y="2427288"/>
            <a:ext cx="1009650"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chemeClr val="hlink"/>
              </a:buClr>
              <a:buSzPct val="110000"/>
              <a:buFont typeface="Wingdings" panose="05000000000000000000" pitchFamily="2" charset="2"/>
              <a:buNone/>
            </a:pPr>
            <a:r>
              <a:rPr lang="en-US" altLang="en-US" sz="1800"/>
              <a:t>1 input</a:t>
            </a:r>
          </a:p>
          <a:p>
            <a:pPr eaLnBrk="1" hangingPunct="1">
              <a:buClr>
                <a:schemeClr val="hlink"/>
              </a:buClr>
              <a:buSzPct val="110000"/>
              <a:buFont typeface="Wingdings" panose="05000000000000000000" pitchFamily="2" charset="2"/>
              <a:buNone/>
            </a:pPr>
            <a:r>
              <a:rPr lang="en-US" altLang="en-US" sz="1800"/>
              <a:t>1 output</a:t>
            </a:r>
          </a:p>
        </p:txBody>
      </p:sp>
      <p:sp>
        <p:nvSpPr>
          <p:cNvPr id="65545" name="Text Box 7">
            <a:extLst>
              <a:ext uri="{FF2B5EF4-FFF2-40B4-BE49-F238E27FC236}">
                <a16:creationId xmlns:a16="http://schemas.microsoft.com/office/drawing/2014/main" id="{99EDDAD9-4739-F64C-B3D1-539A26D276B1}"/>
              </a:ext>
            </a:extLst>
          </p:cNvPr>
          <p:cNvSpPr txBox="1">
            <a:spLocks noChangeArrowheads="1"/>
          </p:cNvSpPr>
          <p:nvPr/>
        </p:nvSpPr>
        <p:spPr bwMode="auto">
          <a:xfrm>
            <a:off x="990600" y="4495800"/>
            <a:ext cx="108585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buClr>
                <a:schemeClr val="hlink"/>
              </a:buClr>
              <a:buSzPct val="110000"/>
              <a:buFont typeface="Wingdings" panose="05000000000000000000" pitchFamily="2" charset="2"/>
              <a:buNone/>
            </a:pPr>
            <a:r>
              <a:rPr lang="en-US" altLang="en-US" sz="1800"/>
              <a:t>2 inputs</a:t>
            </a:r>
          </a:p>
          <a:p>
            <a:pPr eaLnBrk="1" hangingPunct="1">
              <a:buClr>
                <a:schemeClr val="hlink"/>
              </a:buClr>
              <a:buSzPct val="110000"/>
              <a:buFont typeface="Wingdings" panose="05000000000000000000" pitchFamily="2" charset="2"/>
              <a:buNone/>
            </a:pPr>
            <a:r>
              <a:rPr lang="en-US" altLang="en-US" sz="1800"/>
              <a:t>1 output</a:t>
            </a:r>
          </a:p>
        </p:txBody>
      </p:sp>
      <p:sp>
        <p:nvSpPr>
          <p:cNvPr id="65546" name="Rectangle 11">
            <a:extLst>
              <a:ext uri="{FF2B5EF4-FFF2-40B4-BE49-F238E27FC236}">
                <a16:creationId xmlns:a16="http://schemas.microsoft.com/office/drawing/2014/main" id="{6EACE6AA-4615-B64B-43EB-01EE7A2BEE6D}"/>
              </a:ext>
            </a:extLst>
          </p:cNvPr>
          <p:cNvSpPr>
            <a:spLocks noChangeArrowheads="1"/>
          </p:cNvSpPr>
          <p:nvPr/>
        </p:nvSpPr>
        <p:spPr bwMode="auto">
          <a:xfrm>
            <a:off x="1295400" y="1371600"/>
            <a:ext cx="6629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7-10  </a:t>
            </a:r>
            <a:r>
              <a:rPr lang="en-US" altLang="en-US" sz="1800"/>
              <a:t>An unbalanced set of data flow diagrams</a:t>
            </a:r>
          </a:p>
        </p:txBody>
      </p:sp>
      <p:sp>
        <p:nvSpPr>
          <p:cNvPr id="65547" name="Rectangle 12">
            <a:extLst>
              <a:ext uri="{FF2B5EF4-FFF2-40B4-BE49-F238E27FC236}">
                <a16:creationId xmlns:a16="http://schemas.microsoft.com/office/drawing/2014/main" id="{6730758E-BC38-4715-048A-D1F7A4359167}"/>
              </a:ext>
            </a:extLst>
          </p:cNvPr>
          <p:cNvSpPr>
            <a:spLocks noChangeArrowheads="1"/>
          </p:cNvSpPr>
          <p:nvPr/>
        </p:nvSpPr>
        <p:spPr bwMode="auto">
          <a:xfrm>
            <a:off x="1890713" y="2068513"/>
            <a:ext cx="1981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600" i="1"/>
              <a:t>(a) Context diagram</a:t>
            </a:r>
          </a:p>
        </p:txBody>
      </p:sp>
      <p:sp>
        <p:nvSpPr>
          <p:cNvPr id="65548" name="Rectangle 13">
            <a:extLst>
              <a:ext uri="{FF2B5EF4-FFF2-40B4-BE49-F238E27FC236}">
                <a16:creationId xmlns:a16="http://schemas.microsoft.com/office/drawing/2014/main" id="{5DDA718A-94CA-66AF-7239-B95086487A53}"/>
              </a:ext>
            </a:extLst>
          </p:cNvPr>
          <p:cNvSpPr>
            <a:spLocks noChangeArrowheads="1"/>
          </p:cNvSpPr>
          <p:nvPr/>
        </p:nvSpPr>
        <p:spPr bwMode="auto">
          <a:xfrm>
            <a:off x="1905000" y="3429000"/>
            <a:ext cx="19462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600" i="1"/>
              <a:t>(b) Level-0 diagram</a:t>
            </a:r>
          </a:p>
        </p:txBody>
      </p:sp>
    </p:spTree>
  </p:cSld>
  <p:clrMapOvr>
    <a:masterClrMapping/>
  </p:clrMapOvr>
  <p:transition>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5A1E3184-C414-1813-296D-914BFD34EF6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67587" name="Slide Number Placeholder 4">
            <a:extLst>
              <a:ext uri="{FF2B5EF4-FFF2-40B4-BE49-F238E27FC236}">
                <a16:creationId xmlns:a16="http://schemas.microsoft.com/office/drawing/2014/main" id="{23D489DF-84A6-CEFE-BF84-2594CC6255A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3C4E9E0F-F5B2-4C67-94BD-5A039C66C8CB}" type="slidenum">
              <a:rPr lang="en-US" altLang="en-US" sz="1200" smtClean="0">
                <a:latin typeface="Arial Black" panose="020B0A04020102020204" pitchFamily="34" charset="0"/>
              </a:rPr>
              <a:pPr>
                <a:spcBef>
                  <a:spcPct val="0"/>
                </a:spcBef>
                <a:buClrTx/>
                <a:buSzTx/>
                <a:buFontTx/>
                <a:buNone/>
              </a:pPr>
              <a:t>33</a:t>
            </a:fld>
            <a:endParaRPr lang="en-US" altLang="en-US" sz="1200">
              <a:latin typeface="Arial Black" panose="020B0A04020102020204" pitchFamily="34" charset="0"/>
            </a:endParaRPr>
          </a:p>
        </p:txBody>
      </p:sp>
      <p:sp>
        <p:nvSpPr>
          <p:cNvPr id="67588" name="Date Placeholder 5">
            <a:extLst>
              <a:ext uri="{FF2B5EF4-FFF2-40B4-BE49-F238E27FC236}">
                <a16:creationId xmlns:a16="http://schemas.microsoft.com/office/drawing/2014/main" id="{3074BF64-2680-FFF6-726F-C88F18B0032D}"/>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67589" name="Rectangle 2">
            <a:extLst>
              <a:ext uri="{FF2B5EF4-FFF2-40B4-BE49-F238E27FC236}">
                <a16:creationId xmlns:a16="http://schemas.microsoft.com/office/drawing/2014/main" id="{016891EB-9847-6A3F-CE9B-B859018F1504}"/>
              </a:ext>
            </a:extLst>
          </p:cNvPr>
          <p:cNvSpPr>
            <a:spLocks noGrp="1" noChangeArrowheads="1"/>
          </p:cNvSpPr>
          <p:nvPr>
            <p:ph type="title"/>
          </p:nvPr>
        </p:nvSpPr>
        <p:spPr/>
        <p:txBody>
          <a:bodyPr/>
          <a:lstStyle/>
          <a:p>
            <a:pPr eaLnBrk="1" hangingPunct="1"/>
            <a:r>
              <a:rPr lang="en-US" altLang="en-US"/>
              <a:t>Guidelines for Drawing DFDs</a:t>
            </a:r>
          </a:p>
        </p:txBody>
      </p:sp>
      <p:sp>
        <p:nvSpPr>
          <p:cNvPr id="67590" name="Rectangle 3">
            <a:extLst>
              <a:ext uri="{FF2B5EF4-FFF2-40B4-BE49-F238E27FC236}">
                <a16:creationId xmlns:a16="http://schemas.microsoft.com/office/drawing/2014/main" id="{8B9A4305-9277-56EF-3356-D354E9CE13BB}"/>
              </a:ext>
            </a:extLst>
          </p:cNvPr>
          <p:cNvSpPr>
            <a:spLocks noGrp="1" noChangeArrowheads="1"/>
          </p:cNvSpPr>
          <p:nvPr>
            <p:ph type="body" idx="1"/>
          </p:nvPr>
        </p:nvSpPr>
        <p:spPr>
          <a:xfrm>
            <a:off x="457200" y="1600200"/>
            <a:ext cx="8229600" cy="3886200"/>
          </a:xfrm>
        </p:spPr>
        <p:txBody>
          <a:bodyPr/>
          <a:lstStyle/>
          <a:p>
            <a:pPr eaLnBrk="1" hangingPunct="1">
              <a:lnSpc>
                <a:spcPct val="90000"/>
              </a:lnSpc>
            </a:pPr>
            <a:r>
              <a:rPr lang="en-US" altLang="en-US" b="1" dirty="0"/>
              <a:t>Completeness</a:t>
            </a:r>
          </a:p>
          <a:p>
            <a:pPr lvl="1" eaLnBrk="1" hangingPunct="1">
              <a:lnSpc>
                <a:spcPct val="90000"/>
              </a:lnSpc>
            </a:pPr>
            <a:r>
              <a:rPr lang="en-US" altLang="en-US" dirty="0"/>
              <a:t>DFD must include all components necessary for system.</a:t>
            </a:r>
          </a:p>
          <a:p>
            <a:pPr lvl="1" eaLnBrk="1" hangingPunct="1">
              <a:lnSpc>
                <a:spcPct val="90000"/>
              </a:lnSpc>
            </a:pPr>
            <a:r>
              <a:rPr lang="en-US" altLang="en-US" dirty="0"/>
              <a:t>Each component must be fully described in the project </a:t>
            </a:r>
            <a:r>
              <a:rPr lang="en-US" altLang="en-US" dirty="0" smtClean="0"/>
              <a:t>dictionary(</a:t>
            </a:r>
            <a:r>
              <a:rPr lang="en-US" altLang="en-US" b="1" dirty="0" smtClean="0">
                <a:solidFill>
                  <a:srgbClr val="FF0000"/>
                </a:solidFill>
              </a:rPr>
              <a:t>documents</a:t>
            </a:r>
            <a:r>
              <a:rPr lang="en-US" altLang="en-US" dirty="0" smtClean="0"/>
              <a:t>) </a:t>
            </a:r>
            <a:r>
              <a:rPr lang="en-US" altLang="en-US" dirty="0"/>
              <a:t>or CASE </a:t>
            </a:r>
            <a:r>
              <a:rPr lang="en-US" altLang="en-US" dirty="0" smtClean="0"/>
              <a:t>repository (</a:t>
            </a:r>
            <a:r>
              <a:rPr lang="en-US" altLang="en-US" b="1" dirty="0" smtClean="0">
                <a:solidFill>
                  <a:srgbClr val="FF0000"/>
                </a:solidFill>
              </a:rPr>
              <a:t>computerized</a:t>
            </a:r>
            <a:r>
              <a:rPr lang="en-US" altLang="en-US" dirty="0" smtClean="0"/>
              <a:t>).</a:t>
            </a:r>
            <a:endParaRPr lang="en-US" altLang="en-US" dirty="0"/>
          </a:p>
          <a:p>
            <a:pPr eaLnBrk="1" hangingPunct="1">
              <a:lnSpc>
                <a:spcPct val="90000"/>
              </a:lnSpc>
            </a:pPr>
            <a:r>
              <a:rPr lang="en-US" altLang="en-US" b="1" dirty="0"/>
              <a:t>Consistency</a:t>
            </a:r>
          </a:p>
          <a:p>
            <a:pPr lvl="1" eaLnBrk="1" hangingPunct="1">
              <a:lnSpc>
                <a:spcPct val="90000"/>
              </a:lnSpc>
            </a:pPr>
            <a:r>
              <a:rPr lang="en-US" altLang="en-US" dirty="0"/>
              <a:t>The extent to which information contained on one level of a set of nested DFDs is also included on other levels</a:t>
            </a:r>
          </a:p>
        </p:txBody>
      </p:sp>
    </p:spTree>
  </p:cSld>
  <p:clrMapOvr>
    <a:masterClrMapping/>
  </p:clrMapOvr>
  <p:transition>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7D299E1A-AA90-C505-09D0-7C474C7FC29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69635" name="Slide Number Placeholder 4">
            <a:extLst>
              <a:ext uri="{FF2B5EF4-FFF2-40B4-BE49-F238E27FC236}">
                <a16:creationId xmlns:a16="http://schemas.microsoft.com/office/drawing/2014/main" id="{0B3CEF28-29D7-D57F-F44B-B7F63763A2E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F0F96985-1F8F-497B-BAE4-A4B1A6B4D0D1}" type="slidenum">
              <a:rPr lang="en-US" altLang="en-US" sz="1200" smtClean="0">
                <a:latin typeface="Arial Black" panose="020B0A04020102020204" pitchFamily="34" charset="0"/>
              </a:rPr>
              <a:pPr>
                <a:spcBef>
                  <a:spcPct val="0"/>
                </a:spcBef>
                <a:buClrTx/>
                <a:buSzTx/>
                <a:buFontTx/>
                <a:buNone/>
              </a:pPr>
              <a:t>34</a:t>
            </a:fld>
            <a:endParaRPr lang="en-US" altLang="en-US" sz="1200">
              <a:latin typeface="Arial Black" panose="020B0A04020102020204" pitchFamily="34" charset="0"/>
            </a:endParaRPr>
          </a:p>
        </p:txBody>
      </p:sp>
      <p:sp>
        <p:nvSpPr>
          <p:cNvPr id="69636" name="Date Placeholder 5">
            <a:extLst>
              <a:ext uri="{FF2B5EF4-FFF2-40B4-BE49-F238E27FC236}">
                <a16:creationId xmlns:a16="http://schemas.microsoft.com/office/drawing/2014/main" id="{8D9C2FFC-EECD-E536-2800-5D89A87844F1}"/>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69637" name="Rectangle 2">
            <a:extLst>
              <a:ext uri="{FF2B5EF4-FFF2-40B4-BE49-F238E27FC236}">
                <a16:creationId xmlns:a16="http://schemas.microsoft.com/office/drawing/2014/main" id="{FCFDF884-EDDE-FB33-A467-A1446A453C04}"/>
              </a:ext>
            </a:extLst>
          </p:cNvPr>
          <p:cNvSpPr>
            <a:spLocks noGrp="1" noChangeArrowheads="1"/>
          </p:cNvSpPr>
          <p:nvPr>
            <p:ph type="title"/>
          </p:nvPr>
        </p:nvSpPr>
        <p:spPr/>
        <p:txBody>
          <a:bodyPr/>
          <a:lstStyle/>
          <a:p>
            <a:pPr eaLnBrk="1" hangingPunct="1"/>
            <a:r>
              <a:rPr lang="en-US" altLang="en-US" sz="4000"/>
              <a:t>Guidelines for Drawing DFDs (Cont.)</a:t>
            </a:r>
          </a:p>
        </p:txBody>
      </p:sp>
      <p:sp>
        <p:nvSpPr>
          <p:cNvPr id="69638" name="Rectangle 3">
            <a:extLst>
              <a:ext uri="{FF2B5EF4-FFF2-40B4-BE49-F238E27FC236}">
                <a16:creationId xmlns:a16="http://schemas.microsoft.com/office/drawing/2014/main" id="{70899AB5-3345-4225-EB1A-B94865D34D49}"/>
              </a:ext>
            </a:extLst>
          </p:cNvPr>
          <p:cNvSpPr>
            <a:spLocks noGrp="1" noChangeArrowheads="1"/>
          </p:cNvSpPr>
          <p:nvPr>
            <p:ph type="body" idx="1"/>
          </p:nvPr>
        </p:nvSpPr>
        <p:spPr/>
        <p:txBody>
          <a:bodyPr/>
          <a:lstStyle/>
          <a:p>
            <a:pPr eaLnBrk="1" hangingPunct="1">
              <a:lnSpc>
                <a:spcPct val="90000"/>
              </a:lnSpc>
            </a:pPr>
            <a:r>
              <a:rPr lang="en-US" altLang="en-US" b="1"/>
              <a:t>Timing</a:t>
            </a:r>
          </a:p>
          <a:p>
            <a:pPr lvl="1" eaLnBrk="1" hangingPunct="1">
              <a:lnSpc>
                <a:spcPct val="90000"/>
              </a:lnSpc>
            </a:pPr>
            <a:r>
              <a:rPr lang="en-US" altLang="en-US"/>
              <a:t>Time is not represented well on DFDs.</a:t>
            </a:r>
          </a:p>
          <a:p>
            <a:pPr lvl="1" eaLnBrk="1" hangingPunct="1">
              <a:lnSpc>
                <a:spcPct val="90000"/>
              </a:lnSpc>
            </a:pPr>
            <a:r>
              <a:rPr lang="en-US" altLang="en-US"/>
              <a:t>Best to draw DFDs as if the system has never started and will never stop.</a:t>
            </a:r>
          </a:p>
          <a:p>
            <a:pPr eaLnBrk="1" hangingPunct="1">
              <a:lnSpc>
                <a:spcPct val="90000"/>
              </a:lnSpc>
            </a:pPr>
            <a:r>
              <a:rPr lang="en-US" altLang="en-US" b="1"/>
              <a:t>Iterative Development</a:t>
            </a:r>
          </a:p>
          <a:p>
            <a:pPr lvl="1" eaLnBrk="1" hangingPunct="1">
              <a:lnSpc>
                <a:spcPct val="90000"/>
              </a:lnSpc>
            </a:pPr>
            <a:r>
              <a:rPr lang="en-US" altLang="en-US"/>
              <a:t>Analyst should expect to redraw diagram several times before reaching the closest approximation to the system being modeled.</a:t>
            </a:r>
          </a:p>
        </p:txBody>
      </p:sp>
    </p:spTree>
  </p:cSld>
  <p:clrMapOvr>
    <a:masterClrMapping/>
  </p:clrMapOvr>
  <p:transition>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A3D7D826-C717-F331-DF48-1B755AF9666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71683" name="Slide Number Placeholder 4">
            <a:extLst>
              <a:ext uri="{FF2B5EF4-FFF2-40B4-BE49-F238E27FC236}">
                <a16:creationId xmlns:a16="http://schemas.microsoft.com/office/drawing/2014/main" id="{AF105A19-2C7E-AE15-AF58-048F45D6A96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0434522-A2F8-493F-A544-E4491D958120}" type="slidenum">
              <a:rPr lang="en-US" altLang="en-US" sz="1200" smtClean="0">
                <a:latin typeface="Arial Black" panose="020B0A04020102020204" pitchFamily="34" charset="0"/>
              </a:rPr>
              <a:pPr>
                <a:spcBef>
                  <a:spcPct val="0"/>
                </a:spcBef>
                <a:buClrTx/>
                <a:buSzTx/>
                <a:buFontTx/>
                <a:buNone/>
              </a:pPr>
              <a:t>35</a:t>
            </a:fld>
            <a:endParaRPr lang="en-US" altLang="en-US" sz="1200">
              <a:latin typeface="Arial Black" panose="020B0A04020102020204" pitchFamily="34" charset="0"/>
            </a:endParaRPr>
          </a:p>
        </p:txBody>
      </p:sp>
      <p:sp>
        <p:nvSpPr>
          <p:cNvPr id="71684" name="Date Placeholder 5">
            <a:extLst>
              <a:ext uri="{FF2B5EF4-FFF2-40B4-BE49-F238E27FC236}">
                <a16:creationId xmlns:a16="http://schemas.microsoft.com/office/drawing/2014/main" id="{93A016D1-AD6F-192E-B7E7-AA6525360F4F}"/>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71685" name="Rectangle 2">
            <a:extLst>
              <a:ext uri="{FF2B5EF4-FFF2-40B4-BE49-F238E27FC236}">
                <a16:creationId xmlns:a16="http://schemas.microsoft.com/office/drawing/2014/main" id="{E6D0F8E9-7C25-7C6A-CC69-CFE26E8E612C}"/>
              </a:ext>
            </a:extLst>
          </p:cNvPr>
          <p:cNvSpPr>
            <a:spLocks noGrp="1" noChangeArrowheads="1"/>
          </p:cNvSpPr>
          <p:nvPr>
            <p:ph type="title"/>
          </p:nvPr>
        </p:nvSpPr>
        <p:spPr/>
        <p:txBody>
          <a:bodyPr/>
          <a:lstStyle/>
          <a:p>
            <a:pPr eaLnBrk="1" hangingPunct="1"/>
            <a:r>
              <a:rPr lang="en-US" altLang="en-US" sz="4000"/>
              <a:t>Guidelines for Drawing DFDs (Cont.)</a:t>
            </a:r>
          </a:p>
        </p:txBody>
      </p:sp>
      <p:sp>
        <p:nvSpPr>
          <p:cNvPr id="71686" name="Rectangle 3">
            <a:extLst>
              <a:ext uri="{FF2B5EF4-FFF2-40B4-BE49-F238E27FC236}">
                <a16:creationId xmlns:a16="http://schemas.microsoft.com/office/drawing/2014/main" id="{36F36DFA-8BE9-CFB4-8F46-9CA56A328A98}"/>
              </a:ext>
            </a:extLst>
          </p:cNvPr>
          <p:cNvSpPr>
            <a:spLocks noGrp="1" noChangeArrowheads="1"/>
          </p:cNvSpPr>
          <p:nvPr>
            <p:ph type="body" idx="1"/>
          </p:nvPr>
        </p:nvSpPr>
        <p:spPr/>
        <p:txBody>
          <a:bodyPr/>
          <a:lstStyle/>
          <a:p>
            <a:pPr eaLnBrk="1" hangingPunct="1"/>
            <a:r>
              <a:rPr lang="en-US" altLang="en-US" b="1"/>
              <a:t>Primitive DFDs</a:t>
            </a:r>
          </a:p>
          <a:p>
            <a:pPr lvl="1" eaLnBrk="1" hangingPunct="1"/>
            <a:r>
              <a:rPr lang="en-US" altLang="en-US"/>
              <a:t>Lowest logical level of decomposition</a:t>
            </a:r>
          </a:p>
          <a:p>
            <a:pPr lvl="1" eaLnBrk="1" hangingPunct="1"/>
            <a:r>
              <a:rPr lang="en-US" altLang="en-US"/>
              <a:t>Decision has to be made when to stop decomposition</a:t>
            </a:r>
          </a:p>
        </p:txBody>
      </p:sp>
    </p:spTree>
  </p:cSld>
  <p:clrMapOvr>
    <a:masterClrMapping/>
  </p:clrMapOvr>
  <p:transition>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6649D6BB-DFCE-E1EB-AD74-8F5B1B72F62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73731" name="Slide Number Placeholder 4">
            <a:extLst>
              <a:ext uri="{FF2B5EF4-FFF2-40B4-BE49-F238E27FC236}">
                <a16:creationId xmlns:a16="http://schemas.microsoft.com/office/drawing/2014/main" id="{53BA085E-6F79-0B35-5ABF-A1D8545004B2}"/>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DF1EEA01-4D9E-4525-A314-4CF997A0782B}" type="slidenum">
              <a:rPr lang="en-US" altLang="en-US" sz="1200" smtClean="0">
                <a:latin typeface="Arial Black" panose="020B0A04020102020204" pitchFamily="34" charset="0"/>
              </a:rPr>
              <a:pPr>
                <a:spcBef>
                  <a:spcPct val="0"/>
                </a:spcBef>
                <a:buClrTx/>
                <a:buSzTx/>
                <a:buFontTx/>
                <a:buNone/>
              </a:pPr>
              <a:t>36</a:t>
            </a:fld>
            <a:endParaRPr lang="en-US" altLang="en-US" sz="1200">
              <a:latin typeface="Arial Black" panose="020B0A04020102020204" pitchFamily="34" charset="0"/>
            </a:endParaRPr>
          </a:p>
        </p:txBody>
      </p:sp>
      <p:sp>
        <p:nvSpPr>
          <p:cNvPr id="73732" name="Date Placeholder 5">
            <a:extLst>
              <a:ext uri="{FF2B5EF4-FFF2-40B4-BE49-F238E27FC236}">
                <a16:creationId xmlns:a16="http://schemas.microsoft.com/office/drawing/2014/main" id="{0253A8D3-ECF2-C0B0-8094-C7A4A332E135}"/>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73733" name="Rectangle 2">
            <a:extLst>
              <a:ext uri="{FF2B5EF4-FFF2-40B4-BE49-F238E27FC236}">
                <a16:creationId xmlns:a16="http://schemas.microsoft.com/office/drawing/2014/main" id="{E05FABCD-6A72-028B-E625-450965943D59}"/>
              </a:ext>
            </a:extLst>
          </p:cNvPr>
          <p:cNvSpPr>
            <a:spLocks noGrp="1" noChangeArrowheads="1"/>
          </p:cNvSpPr>
          <p:nvPr>
            <p:ph type="title"/>
          </p:nvPr>
        </p:nvSpPr>
        <p:spPr/>
        <p:txBody>
          <a:bodyPr/>
          <a:lstStyle/>
          <a:p>
            <a:pPr eaLnBrk="1" hangingPunct="1"/>
            <a:r>
              <a:rPr lang="en-US" altLang="en-US" sz="4000"/>
              <a:t>Guidelines for Drawing DFDs (Cont.)</a:t>
            </a:r>
          </a:p>
        </p:txBody>
      </p:sp>
      <p:sp>
        <p:nvSpPr>
          <p:cNvPr id="73734" name="Rectangle 3">
            <a:extLst>
              <a:ext uri="{FF2B5EF4-FFF2-40B4-BE49-F238E27FC236}">
                <a16:creationId xmlns:a16="http://schemas.microsoft.com/office/drawing/2014/main" id="{FB0468C4-6456-33BC-9E14-9087740155FC}"/>
              </a:ext>
            </a:extLst>
          </p:cNvPr>
          <p:cNvSpPr>
            <a:spLocks noGrp="1" noChangeArrowheads="1"/>
          </p:cNvSpPr>
          <p:nvPr>
            <p:ph type="body" idx="1"/>
          </p:nvPr>
        </p:nvSpPr>
        <p:spPr/>
        <p:txBody>
          <a:bodyPr/>
          <a:lstStyle/>
          <a:p>
            <a:pPr eaLnBrk="1" hangingPunct="1"/>
            <a:r>
              <a:rPr lang="en-US" altLang="en-US" sz="3600" dirty="0"/>
              <a:t>Rules for stopping decomposition</a:t>
            </a:r>
          </a:p>
          <a:p>
            <a:pPr lvl="1" eaLnBrk="1" hangingPunct="1"/>
            <a:r>
              <a:rPr lang="en-US" altLang="en-US" sz="3200" dirty="0"/>
              <a:t>When each process has been reduced to a single decision, calculation or database </a:t>
            </a:r>
            <a:r>
              <a:rPr lang="en-US" altLang="en-US" sz="3200" dirty="0" smtClean="0"/>
              <a:t>operation </a:t>
            </a:r>
            <a:r>
              <a:rPr lang="en-US" altLang="en-US" sz="3200" dirty="0" smtClean="0">
                <a:solidFill>
                  <a:srgbClr val="FF0000"/>
                </a:solidFill>
              </a:rPr>
              <a:t>(add, remove,…)</a:t>
            </a:r>
            <a:endParaRPr lang="en-US" altLang="en-US" sz="3200" dirty="0">
              <a:solidFill>
                <a:srgbClr val="FF0000"/>
              </a:solidFill>
            </a:endParaRPr>
          </a:p>
          <a:p>
            <a:pPr lvl="1" eaLnBrk="1" hangingPunct="1"/>
            <a:r>
              <a:rPr lang="en-US" altLang="en-US" sz="3200" dirty="0"/>
              <a:t>When each data store represents data about a single entity</a:t>
            </a:r>
          </a:p>
        </p:txBody>
      </p:sp>
    </p:spTree>
  </p:cSld>
  <p:clrMapOvr>
    <a:masterClrMapping/>
  </p:clrMapOvr>
  <p:transition>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4D6E1972-D2CA-CA1B-83F1-B61A766E4AE3}"/>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75779" name="Slide Number Placeholder 4">
            <a:extLst>
              <a:ext uri="{FF2B5EF4-FFF2-40B4-BE49-F238E27FC236}">
                <a16:creationId xmlns:a16="http://schemas.microsoft.com/office/drawing/2014/main" id="{51F9A467-F30A-3259-E91F-C5DCDC246BA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67256A23-505C-4585-B3EB-D8A5AE06A8EC}" type="slidenum">
              <a:rPr lang="en-US" altLang="en-US" sz="1200" smtClean="0">
                <a:latin typeface="Arial Black" panose="020B0A04020102020204" pitchFamily="34" charset="0"/>
              </a:rPr>
              <a:pPr>
                <a:spcBef>
                  <a:spcPct val="0"/>
                </a:spcBef>
                <a:buClrTx/>
                <a:buSzTx/>
                <a:buFontTx/>
                <a:buNone/>
              </a:pPr>
              <a:t>37</a:t>
            </a:fld>
            <a:endParaRPr lang="en-US" altLang="en-US" sz="1200">
              <a:latin typeface="Arial Black" panose="020B0A04020102020204" pitchFamily="34" charset="0"/>
            </a:endParaRPr>
          </a:p>
        </p:txBody>
      </p:sp>
      <p:sp>
        <p:nvSpPr>
          <p:cNvPr id="75780" name="Date Placeholder 5">
            <a:extLst>
              <a:ext uri="{FF2B5EF4-FFF2-40B4-BE49-F238E27FC236}">
                <a16:creationId xmlns:a16="http://schemas.microsoft.com/office/drawing/2014/main" id="{2CD27B47-7744-B255-FA13-8CA58DB69D6D}"/>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75781" name="Rectangle 2">
            <a:extLst>
              <a:ext uri="{FF2B5EF4-FFF2-40B4-BE49-F238E27FC236}">
                <a16:creationId xmlns:a16="http://schemas.microsoft.com/office/drawing/2014/main" id="{1D468B2A-7440-3852-B1CE-F62F2A11F6F1}"/>
              </a:ext>
            </a:extLst>
          </p:cNvPr>
          <p:cNvSpPr>
            <a:spLocks noGrp="1" noChangeArrowheads="1"/>
          </p:cNvSpPr>
          <p:nvPr>
            <p:ph type="title"/>
          </p:nvPr>
        </p:nvSpPr>
        <p:spPr/>
        <p:txBody>
          <a:bodyPr/>
          <a:lstStyle/>
          <a:p>
            <a:pPr eaLnBrk="1" hangingPunct="1"/>
            <a:r>
              <a:rPr lang="en-US" altLang="en-US" sz="4000"/>
              <a:t>Guidelines for Drawing DFDs (Cont.)</a:t>
            </a:r>
          </a:p>
        </p:txBody>
      </p:sp>
      <p:sp>
        <p:nvSpPr>
          <p:cNvPr id="38918" name="Rectangle 3">
            <a:extLst>
              <a:ext uri="{FF2B5EF4-FFF2-40B4-BE49-F238E27FC236}">
                <a16:creationId xmlns:a16="http://schemas.microsoft.com/office/drawing/2014/main" id="{998290CE-D8A9-B1D0-8977-7F15CB1DF5FF}"/>
              </a:ext>
            </a:extLst>
          </p:cNvPr>
          <p:cNvSpPr>
            <a:spLocks noGrp="1" noChangeArrowheads="1"/>
          </p:cNvSpPr>
          <p:nvPr>
            <p:ph type="body" idx="1"/>
          </p:nvPr>
        </p:nvSpPr>
        <p:spPr>
          <a:xfrm>
            <a:off x="457200" y="1981200"/>
            <a:ext cx="8229600" cy="4114800"/>
          </a:xfrm>
        </p:spPr>
        <p:txBody>
          <a:bodyPr/>
          <a:lstStyle/>
          <a:p>
            <a:pPr eaLnBrk="1" hangingPunct="1">
              <a:defRPr/>
            </a:pPr>
            <a:r>
              <a:rPr lang="en-US" altLang="en-US" sz="3600" spc="-100" dirty="0"/>
              <a:t>Rules for stopping decomposition, cont.</a:t>
            </a:r>
          </a:p>
          <a:p>
            <a:pPr lvl="1" eaLnBrk="1" hangingPunct="1">
              <a:defRPr/>
            </a:pPr>
            <a:r>
              <a:rPr lang="en-US" altLang="en-US" sz="3200" dirty="0"/>
              <a:t>When the system user does not care to see any more detail</a:t>
            </a:r>
          </a:p>
          <a:p>
            <a:pPr lvl="1" eaLnBrk="1" hangingPunct="1">
              <a:buFont typeface="Wingdings" panose="05000000000000000000" pitchFamily="2" charset="2"/>
              <a:buNone/>
              <a:defRPr/>
            </a:pPr>
            <a:r>
              <a:rPr lang="en-US" altLang="en-US" sz="3200" dirty="0"/>
              <a:t>(analyst have documented enough detail for the system development)</a:t>
            </a:r>
          </a:p>
        </p:txBody>
      </p:sp>
    </p:spTree>
  </p:cSld>
  <p:clrMapOvr>
    <a:masterClrMapping/>
  </p:clrMapOvr>
  <p:transition>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E7DD0DA8-170D-2CC3-AB74-EE525C186EB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77827" name="Slide Number Placeholder 4">
            <a:extLst>
              <a:ext uri="{FF2B5EF4-FFF2-40B4-BE49-F238E27FC236}">
                <a16:creationId xmlns:a16="http://schemas.microsoft.com/office/drawing/2014/main" id="{92A4E377-841F-81C9-98C3-E8F57B16B35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F5DC38D1-9600-4642-B650-C956C686D7D7}" type="slidenum">
              <a:rPr lang="en-US" altLang="en-US" sz="1200" smtClean="0">
                <a:latin typeface="Arial Black" panose="020B0A04020102020204" pitchFamily="34" charset="0"/>
              </a:rPr>
              <a:pPr>
                <a:spcBef>
                  <a:spcPct val="0"/>
                </a:spcBef>
                <a:buClrTx/>
                <a:buSzTx/>
                <a:buFontTx/>
                <a:buNone/>
              </a:pPr>
              <a:t>38</a:t>
            </a:fld>
            <a:endParaRPr lang="en-US" altLang="en-US" sz="1200">
              <a:latin typeface="Arial Black" panose="020B0A04020102020204" pitchFamily="34" charset="0"/>
            </a:endParaRPr>
          </a:p>
        </p:txBody>
      </p:sp>
      <p:sp>
        <p:nvSpPr>
          <p:cNvPr id="77828" name="Date Placeholder 5">
            <a:extLst>
              <a:ext uri="{FF2B5EF4-FFF2-40B4-BE49-F238E27FC236}">
                <a16:creationId xmlns:a16="http://schemas.microsoft.com/office/drawing/2014/main" id="{F27D7872-0E1D-8790-5116-3CB74D3CFEC1}"/>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77829" name="Rectangle 2">
            <a:extLst>
              <a:ext uri="{FF2B5EF4-FFF2-40B4-BE49-F238E27FC236}">
                <a16:creationId xmlns:a16="http://schemas.microsoft.com/office/drawing/2014/main" id="{B00E37D4-1B90-3C1A-F135-1D75B050BD23}"/>
              </a:ext>
            </a:extLst>
          </p:cNvPr>
          <p:cNvSpPr>
            <a:spLocks noGrp="1" noChangeArrowheads="1"/>
          </p:cNvSpPr>
          <p:nvPr>
            <p:ph type="title"/>
          </p:nvPr>
        </p:nvSpPr>
        <p:spPr/>
        <p:txBody>
          <a:bodyPr/>
          <a:lstStyle/>
          <a:p>
            <a:pPr eaLnBrk="1" hangingPunct="1"/>
            <a:r>
              <a:rPr lang="en-US" altLang="en-US" sz="4000"/>
              <a:t>Guidelines for Drawing DFDs (Cont.)</a:t>
            </a:r>
          </a:p>
        </p:txBody>
      </p:sp>
      <p:sp>
        <p:nvSpPr>
          <p:cNvPr id="39942" name="Rectangle 3">
            <a:extLst>
              <a:ext uri="{FF2B5EF4-FFF2-40B4-BE49-F238E27FC236}">
                <a16:creationId xmlns:a16="http://schemas.microsoft.com/office/drawing/2014/main" id="{8182AA2D-3150-36E6-2996-797D3B19ACE5}"/>
              </a:ext>
            </a:extLst>
          </p:cNvPr>
          <p:cNvSpPr>
            <a:spLocks noGrp="1" noChangeArrowheads="1"/>
          </p:cNvSpPr>
          <p:nvPr>
            <p:ph type="body" idx="1"/>
          </p:nvPr>
        </p:nvSpPr>
        <p:spPr>
          <a:xfrm>
            <a:off x="457200" y="1981200"/>
            <a:ext cx="8229600" cy="4114800"/>
          </a:xfrm>
        </p:spPr>
        <p:txBody>
          <a:bodyPr/>
          <a:lstStyle/>
          <a:p>
            <a:pPr eaLnBrk="1" hangingPunct="1">
              <a:defRPr/>
            </a:pPr>
            <a:r>
              <a:rPr lang="en-US" altLang="en-US" sz="3600" spc="-100" dirty="0"/>
              <a:t>Rules for stopping decomposition, cont.</a:t>
            </a:r>
          </a:p>
          <a:p>
            <a:pPr lvl="1" eaLnBrk="1" hangingPunct="1">
              <a:defRPr/>
            </a:pPr>
            <a:r>
              <a:rPr lang="en-US" altLang="en-US" sz="3200" dirty="0"/>
              <a:t>When you believe that you have shown each business form or transaction, online display and report as a single data flow</a:t>
            </a:r>
          </a:p>
          <a:p>
            <a:pPr lvl="1" eaLnBrk="1" hangingPunct="1">
              <a:defRPr/>
            </a:pPr>
            <a:r>
              <a:rPr lang="en-US" altLang="en-US" sz="3200" dirty="0"/>
              <a:t>When you believe that there is a separate process for each choice on all lowest-level menu options</a:t>
            </a:r>
          </a:p>
        </p:txBody>
      </p:sp>
    </p:spTree>
  </p:cSld>
  <p:clrMapOvr>
    <a:masterClrMapping/>
  </p:clrMapOvr>
  <p:transition>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EBA53095-E538-D678-D559-D5100D516E7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79875" name="Slide Number Placeholder 4">
            <a:extLst>
              <a:ext uri="{FF2B5EF4-FFF2-40B4-BE49-F238E27FC236}">
                <a16:creationId xmlns:a16="http://schemas.microsoft.com/office/drawing/2014/main" id="{4E127B57-59ED-563B-A168-84F55A9D860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06C4709-50C1-435C-991B-90125D84A400}" type="slidenum">
              <a:rPr lang="en-US" altLang="en-US" sz="1200" smtClean="0">
                <a:latin typeface="Arial Black" panose="020B0A04020102020204" pitchFamily="34" charset="0"/>
              </a:rPr>
              <a:pPr>
                <a:spcBef>
                  <a:spcPct val="0"/>
                </a:spcBef>
                <a:buClrTx/>
                <a:buSzTx/>
                <a:buFontTx/>
                <a:buNone/>
              </a:pPr>
              <a:t>39</a:t>
            </a:fld>
            <a:endParaRPr lang="en-US" altLang="en-US" sz="1200">
              <a:latin typeface="Arial Black" panose="020B0A04020102020204" pitchFamily="34" charset="0"/>
            </a:endParaRPr>
          </a:p>
        </p:txBody>
      </p:sp>
      <p:sp>
        <p:nvSpPr>
          <p:cNvPr id="79876" name="Date Placeholder 5">
            <a:extLst>
              <a:ext uri="{FF2B5EF4-FFF2-40B4-BE49-F238E27FC236}">
                <a16:creationId xmlns:a16="http://schemas.microsoft.com/office/drawing/2014/main" id="{A0B161EC-817E-66F6-B857-C62D894E82BE}"/>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79877" name="Rectangle 2">
            <a:extLst>
              <a:ext uri="{FF2B5EF4-FFF2-40B4-BE49-F238E27FC236}">
                <a16:creationId xmlns:a16="http://schemas.microsoft.com/office/drawing/2014/main" id="{D8C95FB0-439B-5C6E-78FC-C72D80E6F81C}"/>
              </a:ext>
            </a:extLst>
          </p:cNvPr>
          <p:cNvSpPr>
            <a:spLocks noGrp="1" noChangeArrowheads="1"/>
          </p:cNvSpPr>
          <p:nvPr>
            <p:ph type="title"/>
          </p:nvPr>
        </p:nvSpPr>
        <p:spPr/>
        <p:txBody>
          <a:bodyPr/>
          <a:lstStyle/>
          <a:p>
            <a:pPr eaLnBrk="1" hangingPunct="1"/>
            <a:r>
              <a:rPr lang="en-US" altLang="en-US"/>
              <a:t>Using DFDs as Analysis Tools</a:t>
            </a:r>
          </a:p>
        </p:txBody>
      </p:sp>
      <p:sp>
        <p:nvSpPr>
          <p:cNvPr id="79878" name="Rectangle 3">
            <a:extLst>
              <a:ext uri="{FF2B5EF4-FFF2-40B4-BE49-F238E27FC236}">
                <a16:creationId xmlns:a16="http://schemas.microsoft.com/office/drawing/2014/main" id="{6767DA93-4053-8484-E7BD-D05BA5D9B1BB}"/>
              </a:ext>
            </a:extLst>
          </p:cNvPr>
          <p:cNvSpPr>
            <a:spLocks noGrp="1" noChangeArrowheads="1"/>
          </p:cNvSpPr>
          <p:nvPr>
            <p:ph type="body" idx="1"/>
          </p:nvPr>
        </p:nvSpPr>
        <p:spPr/>
        <p:txBody>
          <a:bodyPr/>
          <a:lstStyle/>
          <a:p>
            <a:pPr eaLnBrk="1" hangingPunct="1"/>
            <a:r>
              <a:rPr lang="en-US" altLang="en-US" b="1" dirty="0"/>
              <a:t>Gap Analysis </a:t>
            </a:r>
            <a:r>
              <a:rPr lang="en-US" altLang="en-US" dirty="0"/>
              <a:t>is the process of discovering </a:t>
            </a:r>
            <a:r>
              <a:rPr lang="en-US" altLang="en-US" dirty="0" smtClean="0"/>
              <a:t>discrepancies</a:t>
            </a:r>
            <a:r>
              <a:rPr lang="ar-SA" altLang="en-US" sz="1400" b="1" dirty="0" smtClean="0">
                <a:solidFill>
                  <a:srgbClr val="FF0000"/>
                </a:solidFill>
              </a:rPr>
              <a:t>التناقضات</a:t>
            </a:r>
            <a:r>
              <a:rPr lang="en-US" altLang="en-US" dirty="0" smtClean="0"/>
              <a:t> </a:t>
            </a:r>
            <a:r>
              <a:rPr lang="en-US" altLang="en-US" dirty="0"/>
              <a:t>(variance) between two or more sets of data flow diagrams or discrepancies within a single DFD</a:t>
            </a:r>
            <a:r>
              <a:rPr lang="en-US" altLang="en-US" dirty="0" smtClean="0"/>
              <a:t>. (no </a:t>
            </a:r>
            <a:r>
              <a:rPr lang="en-US" altLang="en-US" b="1" dirty="0" smtClean="0">
                <a:solidFill>
                  <a:srgbClr val="FF0000"/>
                </a:solidFill>
              </a:rPr>
              <a:t>balanced</a:t>
            </a:r>
            <a:r>
              <a:rPr lang="en-US" altLang="en-US" dirty="0" smtClean="0"/>
              <a:t>)</a:t>
            </a:r>
            <a:endParaRPr lang="en-US" altLang="en-US" dirty="0"/>
          </a:p>
          <a:p>
            <a:pPr eaLnBrk="1" hangingPunct="1"/>
            <a:r>
              <a:rPr lang="en-US" altLang="en-US" dirty="0" smtClean="0"/>
              <a:t>Inefficiencies</a:t>
            </a:r>
            <a:r>
              <a:rPr lang="ar-SA" altLang="en-US" dirty="0" smtClean="0">
                <a:solidFill>
                  <a:srgbClr val="FF0000"/>
                </a:solidFill>
              </a:rPr>
              <a:t>عدم الكفاءه</a:t>
            </a:r>
            <a:r>
              <a:rPr lang="ar-SA" altLang="en-US" dirty="0" smtClean="0"/>
              <a:t> </a:t>
            </a:r>
            <a:r>
              <a:rPr lang="en-US" altLang="en-US" dirty="0" smtClean="0"/>
              <a:t> </a:t>
            </a:r>
            <a:r>
              <a:rPr lang="en-US" altLang="en-US" dirty="0"/>
              <a:t>in a system can often be identified through DFDs</a:t>
            </a:r>
            <a:r>
              <a:rPr lang="en-US" altLang="en-US" dirty="0" smtClean="0"/>
              <a:t>. (tools can </a:t>
            </a:r>
            <a:r>
              <a:rPr lang="en-US" altLang="en-US" smtClean="0"/>
              <a:t>do this)</a:t>
            </a:r>
            <a:endParaRPr lang="en-US" altLang="en-US" dirty="0"/>
          </a:p>
        </p:txBody>
      </p:sp>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0A4C50AD-E890-73A4-B3D3-1525C177F40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10243" name="Title 1">
            <a:extLst>
              <a:ext uri="{FF2B5EF4-FFF2-40B4-BE49-F238E27FC236}">
                <a16:creationId xmlns:a16="http://schemas.microsoft.com/office/drawing/2014/main" id="{3397936F-400D-8CB0-4927-12C36E00538A}"/>
              </a:ext>
            </a:extLst>
          </p:cNvPr>
          <p:cNvSpPr>
            <a:spLocks noGrp="1" noChangeArrowheads="1"/>
          </p:cNvSpPr>
          <p:nvPr>
            <p:ph type="title"/>
          </p:nvPr>
        </p:nvSpPr>
        <p:spPr/>
        <p:txBody>
          <a:bodyPr/>
          <a:lstStyle/>
          <a:p>
            <a:pPr eaLnBrk="1" hangingPunct="1"/>
            <a:r>
              <a:rPr lang="en-US" altLang="en-US"/>
              <a:t>Process Modeling</a:t>
            </a:r>
          </a:p>
        </p:txBody>
      </p:sp>
      <p:sp>
        <p:nvSpPr>
          <p:cNvPr id="10244" name="Slide Number Placeholder 4">
            <a:extLst>
              <a:ext uri="{FF2B5EF4-FFF2-40B4-BE49-F238E27FC236}">
                <a16:creationId xmlns:a16="http://schemas.microsoft.com/office/drawing/2014/main" id="{0A04461C-23C8-DECB-8750-871437683E5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7A764D3D-EED7-4E44-8544-62742821DD0C}" type="slidenum">
              <a:rPr lang="en-US" altLang="en-US" sz="1200" smtClean="0">
                <a:latin typeface="Arial Black" panose="020B0A04020102020204" pitchFamily="34" charset="0"/>
              </a:rPr>
              <a:pPr>
                <a:spcBef>
                  <a:spcPct val="0"/>
                </a:spcBef>
                <a:buClrTx/>
                <a:buSzTx/>
                <a:buFontTx/>
                <a:buNone/>
              </a:pPr>
              <a:t>4</a:t>
            </a:fld>
            <a:endParaRPr lang="en-US" altLang="en-US" sz="1200">
              <a:latin typeface="Arial Black" panose="020B0A04020102020204" pitchFamily="34" charset="0"/>
            </a:endParaRPr>
          </a:p>
        </p:txBody>
      </p:sp>
      <p:sp>
        <p:nvSpPr>
          <p:cNvPr id="10245" name="Date Placeholder 5">
            <a:extLst>
              <a:ext uri="{FF2B5EF4-FFF2-40B4-BE49-F238E27FC236}">
                <a16:creationId xmlns:a16="http://schemas.microsoft.com/office/drawing/2014/main" id="{0E3CDAF3-D091-717F-0397-C4CBD6C9EB0C}"/>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pic>
        <p:nvPicPr>
          <p:cNvPr id="10246" name="Picture 7" descr="Noname.jpg">
            <a:extLst>
              <a:ext uri="{FF2B5EF4-FFF2-40B4-BE49-F238E27FC236}">
                <a16:creationId xmlns:a16="http://schemas.microsoft.com/office/drawing/2014/main" id="{36BAFA63-A6B8-9036-CDDB-4E7008CAC7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3875" y="1604963"/>
            <a:ext cx="8096250"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Rectangle 8">
            <a:extLst>
              <a:ext uri="{FF2B5EF4-FFF2-40B4-BE49-F238E27FC236}">
                <a16:creationId xmlns:a16="http://schemas.microsoft.com/office/drawing/2014/main" id="{0F712315-5E71-8C08-B255-C3409FD7DBB7}"/>
              </a:ext>
            </a:extLst>
          </p:cNvPr>
          <p:cNvSpPr>
            <a:spLocks noChangeArrowheads="1"/>
          </p:cNvSpPr>
          <p:nvPr/>
        </p:nvSpPr>
        <p:spPr bwMode="auto">
          <a:xfrm>
            <a:off x="914400" y="5449888"/>
            <a:ext cx="7239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7-1</a:t>
            </a:r>
          </a:p>
          <a:p>
            <a:pPr eaLnBrk="1" hangingPunct="1">
              <a:spcBef>
                <a:spcPct val="0"/>
              </a:spcBef>
              <a:buClrTx/>
              <a:buSzTx/>
              <a:buFontTx/>
              <a:buNone/>
            </a:pPr>
            <a:r>
              <a:rPr lang="en-US" altLang="en-US" sz="1800"/>
              <a:t>Systems development life cycle with the analysis phase highlighted</a:t>
            </a:r>
          </a:p>
        </p:txBody>
      </p:sp>
    </p:spTree>
  </p:cSld>
  <p:clrMapOvr>
    <a:masterClrMapping/>
  </p:clrMapOvr>
  <p:transition>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EF6234F2-74A3-4D00-0A1F-8CC7B094E97B}"/>
              </a:ext>
            </a:extLst>
          </p:cNvPr>
          <p:cNvSpPr>
            <a:spLocks noGrp="1" noChangeArrowheads="1"/>
          </p:cNvSpPr>
          <p:nvPr>
            <p:ph type="title"/>
          </p:nvPr>
        </p:nvSpPr>
        <p:spPr/>
        <p:txBody>
          <a:bodyPr/>
          <a:lstStyle/>
          <a:p>
            <a:r>
              <a:rPr lang="en-US" altLang="en-US"/>
              <a:t>Draw Data Flow Diagram Fingerprint Recognition System</a:t>
            </a:r>
          </a:p>
        </p:txBody>
      </p:sp>
      <p:sp>
        <p:nvSpPr>
          <p:cNvPr id="81923" name="Content Placeholder 2">
            <a:extLst>
              <a:ext uri="{FF2B5EF4-FFF2-40B4-BE49-F238E27FC236}">
                <a16:creationId xmlns:a16="http://schemas.microsoft.com/office/drawing/2014/main" id="{82D85088-F7E7-405A-E14F-5E9343E11A2A}"/>
              </a:ext>
            </a:extLst>
          </p:cNvPr>
          <p:cNvSpPr>
            <a:spLocks noGrp="1" noChangeArrowheads="1"/>
          </p:cNvSpPr>
          <p:nvPr>
            <p:ph idx="1"/>
          </p:nvPr>
        </p:nvSpPr>
        <p:spPr>
          <a:xfrm>
            <a:off x="446088" y="2343150"/>
            <a:ext cx="8229600" cy="3886200"/>
          </a:xfrm>
        </p:spPr>
        <p:txBody>
          <a:bodyPr/>
          <a:lstStyle/>
          <a:p>
            <a:r>
              <a:rPr lang="en-US" altLang="en-US"/>
              <a:t>Context level</a:t>
            </a:r>
          </a:p>
          <a:p>
            <a:r>
              <a:rPr lang="en-US" altLang="en-US"/>
              <a:t>Level, 0, 1, 2</a:t>
            </a:r>
          </a:p>
        </p:txBody>
      </p:sp>
      <p:sp>
        <p:nvSpPr>
          <p:cNvPr id="81924" name="Footer Placeholder 3">
            <a:extLst>
              <a:ext uri="{FF2B5EF4-FFF2-40B4-BE49-F238E27FC236}">
                <a16:creationId xmlns:a16="http://schemas.microsoft.com/office/drawing/2014/main" id="{F5758A10-7D05-DA05-35B9-7C2E13D4A4C8}"/>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81925" name="Slide Number Placeholder 4">
            <a:extLst>
              <a:ext uri="{FF2B5EF4-FFF2-40B4-BE49-F238E27FC236}">
                <a16:creationId xmlns:a16="http://schemas.microsoft.com/office/drawing/2014/main" id="{797DBCC7-9234-AB5D-9A85-E09DE8AF2D2F}"/>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0C2B8F87-D30A-46A2-AE45-078F43A683E4}" type="slidenum">
              <a:rPr lang="en-US" altLang="en-US" sz="1200" smtClean="0">
                <a:latin typeface="Arial Black" panose="020B0A04020102020204" pitchFamily="34" charset="0"/>
              </a:rPr>
              <a:pPr>
                <a:spcBef>
                  <a:spcPct val="0"/>
                </a:spcBef>
                <a:buClrTx/>
                <a:buSzTx/>
                <a:buFontTx/>
                <a:buNone/>
              </a:pPr>
              <a:t>40</a:t>
            </a:fld>
            <a:endParaRPr lang="en-US" altLang="en-US" sz="1200">
              <a:latin typeface="Arial Black" panose="020B0A04020102020204" pitchFamily="34" charset="0"/>
            </a:endParaRPr>
          </a:p>
        </p:txBody>
      </p:sp>
      <p:sp>
        <p:nvSpPr>
          <p:cNvPr id="81926" name="Date Placeholder 5">
            <a:extLst>
              <a:ext uri="{FF2B5EF4-FFF2-40B4-BE49-F238E27FC236}">
                <a16:creationId xmlns:a16="http://schemas.microsoft.com/office/drawing/2014/main" id="{28E06762-9C76-741B-4A4D-FA7C0307B2AD}"/>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A71FD96C-BB0C-4583-BFE1-E087651FB326}" type="datetime1">
              <a:rPr lang="en-US" altLang="en-US" sz="1200" smtClean="0"/>
              <a:pPr>
                <a:spcBef>
                  <a:spcPct val="0"/>
                </a:spcBef>
                <a:buClrTx/>
                <a:buSzTx/>
                <a:buFontTx/>
                <a:buNone/>
              </a:pPr>
              <a:t>9/7/2023</a:t>
            </a:fld>
            <a:r>
              <a:rPr lang="en-US" altLang="en-US" sz="1200"/>
              <a:t>Chapter 7</a:t>
            </a:r>
          </a:p>
        </p:txBody>
      </p:sp>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67895D6F-987B-E0F7-5803-81D26DE881B1}"/>
                  </a:ext>
                </a:extLst>
              </p14:cNvPr>
              <p14:cNvContentPartPr/>
              <p14:nvPr/>
            </p14:nvContentPartPr>
            <p14:xfrm>
              <a:off x="4136582" y="1286920"/>
              <a:ext cx="360" cy="360"/>
            </p14:xfrm>
          </p:contentPart>
        </mc:Choice>
        <mc:Fallback xmlns="">
          <p:pic>
            <p:nvPicPr>
              <p:cNvPr id="7" name="Ink 6">
                <a:extLst>
                  <a:ext uri="{FF2B5EF4-FFF2-40B4-BE49-F238E27FC236}">
                    <a16:creationId xmlns:a16="http://schemas.microsoft.com/office/drawing/2014/main" id="{67895D6F-987B-E0F7-5803-81D26DE881B1}"/>
                  </a:ext>
                </a:extLst>
              </p:cNvPr>
              <p:cNvPicPr/>
              <p:nvPr/>
            </p:nvPicPr>
            <p:blipFill>
              <a:blip r:embed="rId3"/>
              <a:stretch>
                <a:fillRect/>
              </a:stretch>
            </p:blipFill>
            <p:spPr>
              <a:xfrm>
                <a:off x="4127582" y="1277920"/>
                <a:ext cx="18000" cy="18000"/>
              </a:xfrm>
              <a:prstGeom prst="rect">
                <a:avLst/>
              </a:prstGeom>
            </p:spPr>
          </p:pic>
        </mc:Fallback>
      </mc:AlternateContent>
    </p:spTree>
  </p:cSld>
  <p:clrMapOvr>
    <a:masterClrMapping/>
  </p:clrMapOvr>
  <p:transition>
    <p:zo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Footer Placeholder 3">
            <a:extLst>
              <a:ext uri="{FF2B5EF4-FFF2-40B4-BE49-F238E27FC236}">
                <a16:creationId xmlns:a16="http://schemas.microsoft.com/office/drawing/2014/main" id="{C06B3C15-A0C7-937E-DF52-52FBB981038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82947" name="Slide Number Placeholder 4">
            <a:extLst>
              <a:ext uri="{FF2B5EF4-FFF2-40B4-BE49-F238E27FC236}">
                <a16:creationId xmlns:a16="http://schemas.microsoft.com/office/drawing/2014/main" id="{8ADCCF17-DD16-A8E9-3940-DB79938EBBC9}"/>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110EA7CC-91A3-4A0A-8CD8-9AF3204A7C0C}" type="slidenum">
              <a:rPr lang="en-US" altLang="en-US" sz="1200" smtClean="0">
                <a:latin typeface="Arial Black" panose="020B0A04020102020204" pitchFamily="34" charset="0"/>
              </a:rPr>
              <a:pPr>
                <a:spcBef>
                  <a:spcPct val="0"/>
                </a:spcBef>
                <a:buClrTx/>
                <a:buSzTx/>
                <a:buFontTx/>
                <a:buNone/>
              </a:pPr>
              <a:t>41</a:t>
            </a:fld>
            <a:endParaRPr lang="en-US" altLang="en-US" sz="1200">
              <a:latin typeface="Arial Black" panose="020B0A04020102020204" pitchFamily="34" charset="0"/>
            </a:endParaRPr>
          </a:p>
        </p:txBody>
      </p:sp>
      <p:sp>
        <p:nvSpPr>
          <p:cNvPr id="82948" name="Date Placeholder 5">
            <a:extLst>
              <a:ext uri="{FF2B5EF4-FFF2-40B4-BE49-F238E27FC236}">
                <a16:creationId xmlns:a16="http://schemas.microsoft.com/office/drawing/2014/main" id="{6EF10C76-8CAA-1680-7B46-E8CF8660B98D}"/>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6F1C2610-EA91-44EC-8EE2-7F7EEFB7160A}" type="datetime1">
              <a:rPr lang="en-US" altLang="en-US" sz="1200" smtClean="0"/>
              <a:pPr>
                <a:spcBef>
                  <a:spcPct val="0"/>
                </a:spcBef>
                <a:buClrTx/>
                <a:buSzTx/>
                <a:buFontTx/>
                <a:buNone/>
              </a:pPr>
              <a:t>9/7/2023</a:t>
            </a:fld>
            <a:r>
              <a:rPr lang="en-US" altLang="en-US" sz="1200"/>
              <a:t>Chapter 7</a:t>
            </a:r>
          </a:p>
        </p:txBody>
      </p:sp>
      <p:grpSp>
        <p:nvGrpSpPr>
          <p:cNvPr id="82949" name="Group 154">
            <a:extLst>
              <a:ext uri="{FF2B5EF4-FFF2-40B4-BE49-F238E27FC236}">
                <a16:creationId xmlns:a16="http://schemas.microsoft.com/office/drawing/2014/main" id="{509ABCC0-4FE1-94BF-AF79-206AA5085BE0}"/>
              </a:ext>
            </a:extLst>
          </p:cNvPr>
          <p:cNvGrpSpPr>
            <a:grpSpLocks/>
          </p:cNvGrpSpPr>
          <p:nvPr/>
        </p:nvGrpSpPr>
        <p:grpSpPr bwMode="auto">
          <a:xfrm>
            <a:off x="342900" y="355600"/>
            <a:ext cx="8458200" cy="5103813"/>
            <a:chOff x="342900" y="355423"/>
            <a:chExt cx="8458200" cy="5104160"/>
          </a:xfrm>
        </p:grpSpPr>
        <p:grpSp>
          <p:nvGrpSpPr>
            <p:cNvPr id="82950" name="Group 1">
              <a:extLst>
                <a:ext uri="{FF2B5EF4-FFF2-40B4-BE49-F238E27FC236}">
                  <a16:creationId xmlns:a16="http://schemas.microsoft.com/office/drawing/2014/main" id="{3285DC87-6E58-46CF-CC7C-CCD07B37635C}"/>
                </a:ext>
              </a:extLst>
            </p:cNvPr>
            <p:cNvGrpSpPr>
              <a:grpSpLocks/>
            </p:cNvGrpSpPr>
            <p:nvPr/>
          </p:nvGrpSpPr>
          <p:grpSpPr bwMode="auto">
            <a:xfrm>
              <a:off x="342900" y="963783"/>
              <a:ext cx="8458200" cy="4495800"/>
              <a:chOff x="1562100" y="1273175"/>
              <a:chExt cx="6007847" cy="2843455"/>
            </a:xfrm>
          </p:grpSpPr>
          <p:grpSp>
            <p:nvGrpSpPr>
              <p:cNvPr id="82983" name="Group 24">
                <a:extLst>
                  <a:ext uri="{FF2B5EF4-FFF2-40B4-BE49-F238E27FC236}">
                    <a16:creationId xmlns:a16="http://schemas.microsoft.com/office/drawing/2014/main" id="{9A5262B4-2A1D-D02A-4A48-8A027A88EB51}"/>
                  </a:ext>
                </a:extLst>
              </p:cNvPr>
              <p:cNvGrpSpPr>
                <a:grpSpLocks/>
              </p:cNvGrpSpPr>
              <p:nvPr/>
            </p:nvGrpSpPr>
            <p:grpSpPr bwMode="auto">
              <a:xfrm>
                <a:off x="1889125" y="1273175"/>
                <a:ext cx="2343150" cy="552450"/>
                <a:chOff x="993782" y="553600"/>
                <a:chExt cx="3125160" cy="737640"/>
              </a:xfrm>
            </p:grpSpPr>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017D3AE5-D581-484F-3F7B-10F2E2197BDD}"/>
                        </a:ext>
                      </a:extLst>
                    </p14:cNvPr>
                    <p14:cNvContentPartPr/>
                    <p14:nvPr/>
                  </p14:nvContentPartPr>
                  <p14:xfrm>
                    <a:off x="993782" y="600400"/>
                    <a:ext cx="46080" cy="263520"/>
                  </p14:xfrm>
                </p:contentPart>
              </mc:Choice>
              <mc:Fallback xmlns="">
                <p:pic>
                  <p:nvPicPr>
                    <p:cNvPr id="7" name="Ink 6">
                      <a:extLst>
                        <a:ext uri="{FF2B5EF4-FFF2-40B4-BE49-F238E27FC236}">
                          <a16:creationId xmlns:a16="http://schemas.microsoft.com/office/drawing/2014/main" id="{017D3AE5-D581-484F-3F7B-10F2E2197BDD}"/>
                        </a:ext>
                      </a:extLst>
                    </p:cNvPr>
                    <p:cNvPicPr/>
                    <p:nvPr/>
                  </p:nvPicPr>
                  <p:blipFill>
                    <a:blip r:embed="rId3"/>
                    <a:stretch>
                      <a:fillRect/>
                    </a:stretch>
                  </p:blipFill>
                  <p:spPr>
                    <a:xfrm>
                      <a:off x="959649" y="570006"/>
                      <a:ext cx="114005" cy="324005"/>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41FC2A05-AED1-99C2-4E56-8FD62AF01942}"/>
                        </a:ext>
                      </a:extLst>
                    </p14:cNvPr>
                    <p14:cNvContentPartPr/>
                    <p14:nvPr/>
                  </p14:nvContentPartPr>
                  <p14:xfrm>
                    <a:off x="1006382" y="553600"/>
                    <a:ext cx="213120" cy="326880"/>
                  </p14:xfrm>
                </p:contentPart>
              </mc:Choice>
              <mc:Fallback xmlns="">
                <p:pic>
                  <p:nvPicPr>
                    <p:cNvPr id="8" name="Ink 7">
                      <a:extLst>
                        <a:ext uri="{FF2B5EF4-FFF2-40B4-BE49-F238E27FC236}">
                          <a16:creationId xmlns:a16="http://schemas.microsoft.com/office/drawing/2014/main" id="{41FC2A05-AED1-99C2-4E56-8FD62AF01942}"/>
                        </a:ext>
                      </a:extLst>
                    </p:cNvPr>
                    <p:cNvPicPr/>
                    <p:nvPr/>
                  </p:nvPicPr>
                  <p:blipFill>
                    <a:blip r:embed="rId5"/>
                    <a:stretch>
                      <a:fillRect/>
                    </a:stretch>
                  </p:blipFill>
                  <p:spPr>
                    <a:xfrm>
                      <a:off x="972283" y="523221"/>
                      <a:ext cx="280977" cy="387335"/>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6D59CCC9-BC47-3922-8110-48BD97B36D7C}"/>
                        </a:ext>
                      </a:extLst>
                    </p14:cNvPr>
                    <p14:cNvContentPartPr/>
                    <p14:nvPr/>
                  </p14:nvContentPartPr>
                  <p14:xfrm>
                    <a:off x="1283942" y="681400"/>
                    <a:ext cx="30240" cy="231120"/>
                  </p14:xfrm>
                </p:contentPart>
              </mc:Choice>
              <mc:Fallback xmlns="">
                <p:pic>
                  <p:nvPicPr>
                    <p:cNvPr id="9" name="Ink 8">
                      <a:extLst>
                        <a:ext uri="{FF2B5EF4-FFF2-40B4-BE49-F238E27FC236}">
                          <a16:creationId xmlns:a16="http://schemas.microsoft.com/office/drawing/2014/main" id="{6D59CCC9-BC47-3922-8110-48BD97B36D7C}"/>
                        </a:ext>
                      </a:extLst>
                    </p:cNvPr>
                    <p:cNvPicPr/>
                    <p:nvPr/>
                  </p:nvPicPr>
                  <p:blipFill>
                    <a:blip r:embed="rId7"/>
                    <a:stretch>
                      <a:fillRect/>
                    </a:stretch>
                  </p:blipFill>
                  <p:spPr>
                    <a:xfrm>
                      <a:off x="1249578" y="651069"/>
                      <a:ext cx="98624" cy="29147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C7188E3E-B32A-DEE3-6414-1672080C0AFD}"/>
                        </a:ext>
                      </a:extLst>
                    </p14:cNvPr>
                    <p14:cNvContentPartPr/>
                    <p14:nvPr/>
                  </p14:nvContentPartPr>
                  <p14:xfrm>
                    <a:off x="1398782" y="718480"/>
                    <a:ext cx="81000" cy="173160"/>
                  </p14:xfrm>
                </p:contentPart>
              </mc:Choice>
              <mc:Fallback xmlns="">
                <p:pic>
                  <p:nvPicPr>
                    <p:cNvPr id="10" name="Ink 9">
                      <a:extLst>
                        <a:ext uri="{FF2B5EF4-FFF2-40B4-BE49-F238E27FC236}">
                          <a16:creationId xmlns:a16="http://schemas.microsoft.com/office/drawing/2014/main" id="{C7188E3E-B32A-DEE3-6414-1672080C0AFD}"/>
                        </a:ext>
                      </a:extLst>
                    </p:cNvPr>
                    <p:cNvPicPr/>
                    <p:nvPr/>
                  </p:nvPicPr>
                  <p:blipFill>
                    <a:blip r:embed="rId9"/>
                    <a:stretch>
                      <a:fillRect/>
                    </a:stretch>
                  </p:blipFill>
                  <p:spPr>
                    <a:xfrm>
                      <a:off x="1364748" y="688101"/>
                      <a:ext cx="148727" cy="233614"/>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BBE616EE-0E2C-5FF2-755C-2DF6B165E09B}"/>
                        </a:ext>
                      </a:extLst>
                    </p14:cNvPr>
                    <p14:cNvContentPartPr/>
                    <p14:nvPr/>
                  </p14:nvContentPartPr>
                  <p14:xfrm>
                    <a:off x="1579142" y="754480"/>
                    <a:ext cx="260640" cy="161640"/>
                  </p14:xfrm>
                </p:contentPart>
              </mc:Choice>
              <mc:Fallback xmlns="">
                <p:pic>
                  <p:nvPicPr>
                    <p:cNvPr id="11" name="Ink 10">
                      <a:extLst>
                        <a:ext uri="{FF2B5EF4-FFF2-40B4-BE49-F238E27FC236}">
                          <a16:creationId xmlns:a16="http://schemas.microsoft.com/office/drawing/2014/main" id="{BBE616EE-0E2C-5FF2-755C-2DF6B165E09B}"/>
                        </a:ext>
                      </a:extLst>
                    </p:cNvPr>
                    <p:cNvPicPr/>
                    <p:nvPr/>
                  </p:nvPicPr>
                  <p:blipFill>
                    <a:blip r:embed="rId11"/>
                    <a:stretch>
                      <a:fillRect/>
                    </a:stretch>
                  </p:blipFill>
                  <p:spPr>
                    <a:xfrm>
                      <a:off x="1545071" y="724039"/>
                      <a:ext cx="328440" cy="222217"/>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2E258A8C-7930-1F53-1A2A-46B96D798152}"/>
                        </a:ext>
                      </a:extLst>
                    </p14:cNvPr>
                    <p14:cNvContentPartPr/>
                    <p14:nvPr/>
                  </p14:nvContentPartPr>
                  <p14:xfrm>
                    <a:off x="1902782" y="782920"/>
                    <a:ext cx="118440" cy="146160"/>
                  </p14:xfrm>
                </p:contentPart>
              </mc:Choice>
              <mc:Fallback xmlns="">
                <p:pic>
                  <p:nvPicPr>
                    <p:cNvPr id="12" name="Ink 11">
                      <a:extLst>
                        <a:ext uri="{FF2B5EF4-FFF2-40B4-BE49-F238E27FC236}">
                          <a16:creationId xmlns:a16="http://schemas.microsoft.com/office/drawing/2014/main" id="{2E258A8C-7930-1F53-1A2A-46B96D798152}"/>
                        </a:ext>
                      </a:extLst>
                    </p:cNvPr>
                    <p:cNvPicPr/>
                    <p:nvPr/>
                  </p:nvPicPr>
                  <p:blipFill>
                    <a:blip r:embed="rId13"/>
                    <a:stretch>
                      <a:fillRect/>
                    </a:stretch>
                  </p:blipFill>
                  <p:spPr>
                    <a:xfrm>
                      <a:off x="1868649" y="752596"/>
                      <a:ext cx="186364" cy="206504"/>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 name="Ink 12">
                      <a:extLst>
                        <a:ext uri="{FF2B5EF4-FFF2-40B4-BE49-F238E27FC236}">
                          <a16:creationId xmlns:a16="http://schemas.microsoft.com/office/drawing/2014/main" id="{D975484F-2791-EC7A-02F0-DCCDE0FF88A1}"/>
                        </a:ext>
                      </a:extLst>
                    </p14:cNvPr>
                    <p14:cNvContentPartPr/>
                    <p14:nvPr/>
                  </p14:nvContentPartPr>
                  <p14:xfrm>
                    <a:off x="2137862" y="674920"/>
                    <a:ext cx="51480" cy="265320"/>
                  </p14:xfrm>
                </p:contentPart>
              </mc:Choice>
              <mc:Fallback xmlns="">
                <p:pic>
                  <p:nvPicPr>
                    <p:cNvPr id="13" name="Ink 12">
                      <a:extLst>
                        <a:ext uri="{FF2B5EF4-FFF2-40B4-BE49-F238E27FC236}">
                          <a16:creationId xmlns:a16="http://schemas.microsoft.com/office/drawing/2014/main" id="{D975484F-2791-EC7A-02F0-DCCDE0FF88A1}"/>
                        </a:ext>
                      </a:extLst>
                    </p:cNvPr>
                    <p:cNvPicPr/>
                    <p:nvPr/>
                  </p:nvPicPr>
                  <p:blipFill>
                    <a:blip r:embed="rId15"/>
                    <a:stretch>
                      <a:fillRect/>
                    </a:stretch>
                  </p:blipFill>
                  <p:spPr>
                    <a:xfrm>
                      <a:off x="2103542" y="644598"/>
                      <a:ext cx="119777" cy="325661"/>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 name="Ink 13">
                      <a:extLst>
                        <a:ext uri="{FF2B5EF4-FFF2-40B4-BE49-F238E27FC236}">
                          <a16:creationId xmlns:a16="http://schemas.microsoft.com/office/drawing/2014/main" id="{5A798F99-5F46-5A14-11BC-3C8B2BDDB25E}"/>
                        </a:ext>
                      </a:extLst>
                    </p14:cNvPr>
                    <p14:cNvContentPartPr/>
                    <p14:nvPr/>
                  </p14:nvContentPartPr>
                  <p14:xfrm>
                    <a:off x="2079542" y="801640"/>
                    <a:ext cx="172440" cy="19440"/>
                  </p14:xfrm>
                </p:contentPart>
              </mc:Choice>
              <mc:Fallback xmlns="">
                <p:pic>
                  <p:nvPicPr>
                    <p:cNvPr id="14" name="Ink 13">
                      <a:extLst>
                        <a:ext uri="{FF2B5EF4-FFF2-40B4-BE49-F238E27FC236}">
                          <a16:creationId xmlns:a16="http://schemas.microsoft.com/office/drawing/2014/main" id="{5A798F99-5F46-5A14-11BC-3C8B2BDDB25E}"/>
                        </a:ext>
                      </a:extLst>
                    </p:cNvPr>
                    <p:cNvPicPr/>
                    <p:nvPr/>
                  </p:nvPicPr>
                  <p:blipFill>
                    <a:blip r:embed="rId17"/>
                    <a:stretch>
                      <a:fillRect/>
                    </a:stretch>
                  </p:blipFill>
                  <p:spPr>
                    <a:xfrm>
                      <a:off x="2045463" y="771265"/>
                      <a:ext cx="240257" cy="79886"/>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5" name="Ink 14">
                      <a:extLst>
                        <a:ext uri="{FF2B5EF4-FFF2-40B4-BE49-F238E27FC236}">
                          <a16:creationId xmlns:a16="http://schemas.microsoft.com/office/drawing/2014/main" id="{3B33E3D3-15B6-49F3-185D-5D17A3E5CC5D}"/>
                        </a:ext>
                      </a:extLst>
                    </p14:cNvPr>
                    <p14:cNvContentPartPr/>
                    <p14:nvPr/>
                  </p14:nvContentPartPr>
                  <p14:xfrm>
                    <a:off x="2337302" y="746200"/>
                    <a:ext cx="145080" cy="160560"/>
                  </p14:xfrm>
                </p:contentPart>
              </mc:Choice>
              <mc:Fallback xmlns="">
                <p:pic>
                  <p:nvPicPr>
                    <p:cNvPr id="15" name="Ink 14">
                      <a:extLst>
                        <a:ext uri="{FF2B5EF4-FFF2-40B4-BE49-F238E27FC236}">
                          <a16:creationId xmlns:a16="http://schemas.microsoft.com/office/drawing/2014/main" id="{3B33E3D3-15B6-49F3-185D-5D17A3E5CC5D}"/>
                        </a:ext>
                      </a:extLst>
                    </p:cNvPr>
                    <p:cNvPicPr/>
                    <p:nvPr/>
                  </p:nvPicPr>
                  <p:blipFill>
                    <a:blip r:embed="rId19"/>
                    <a:stretch>
                      <a:fillRect/>
                    </a:stretch>
                  </p:blipFill>
                  <p:spPr>
                    <a:xfrm>
                      <a:off x="2303246" y="715848"/>
                      <a:ext cx="212852" cy="2209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 name="Ink 15">
                      <a:extLst>
                        <a:ext uri="{FF2B5EF4-FFF2-40B4-BE49-F238E27FC236}">
                          <a16:creationId xmlns:a16="http://schemas.microsoft.com/office/drawing/2014/main" id="{871571A2-BBF9-2D51-6779-945A1D0F7D53}"/>
                        </a:ext>
                      </a:extLst>
                    </p14:cNvPr>
                    <p14:cNvContentPartPr/>
                    <p14:nvPr/>
                  </p14:nvContentPartPr>
                  <p14:xfrm>
                    <a:off x="2607662" y="755200"/>
                    <a:ext cx="125640" cy="209160"/>
                  </p14:xfrm>
                </p:contentPart>
              </mc:Choice>
              <mc:Fallback xmlns="">
                <p:pic>
                  <p:nvPicPr>
                    <p:cNvPr id="16" name="Ink 15">
                      <a:extLst>
                        <a:ext uri="{FF2B5EF4-FFF2-40B4-BE49-F238E27FC236}">
                          <a16:creationId xmlns:a16="http://schemas.microsoft.com/office/drawing/2014/main" id="{871571A2-BBF9-2D51-6779-945A1D0F7D53}"/>
                        </a:ext>
                      </a:extLst>
                    </p:cNvPr>
                    <p:cNvPicPr/>
                    <p:nvPr/>
                  </p:nvPicPr>
                  <p:blipFill>
                    <a:blip r:embed="rId21"/>
                    <a:stretch>
                      <a:fillRect/>
                    </a:stretch>
                  </p:blipFill>
                  <p:spPr>
                    <a:xfrm>
                      <a:off x="2573521" y="724843"/>
                      <a:ext cx="193581" cy="269571"/>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8" name="Ink 17">
                      <a:extLst>
                        <a:ext uri="{FF2B5EF4-FFF2-40B4-BE49-F238E27FC236}">
                          <a16:creationId xmlns:a16="http://schemas.microsoft.com/office/drawing/2014/main" id="{0D46370E-3DC3-5F42-F997-DDE7AB5E5D4D}"/>
                        </a:ext>
                      </a:extLst>
                    </p14:cNvPr>
                    <p14:cNvContentPartPr/>
                    <p14:nvPr/>
                  </p14:nvContentPartPr>
                  <p14:xfrm>
                    <a:off x="3053702" y="633880"/>
                    <a:ext cx="135720" cy="263880"/>
                  </p14:xfrm>
                </p:contentPart>
              </mc:Choice>
              <mc:Fallback xmlns="">
                <p:pic>
                  <p:nvPicPr>
                    <p:cNvPr id="18" name="Ink 17">
                      <a:extLst>
                        <a:ext uri="{FF2B5EF4-FFF2-40B4-BE49-F238E27FC236}">
                          <a16:creationId xmlns:a16="http://schemas.microsoft.com/office/drawing/2014/main" id="{0D46370E-3DC3-5F42-F997-DDE7AB5E5D4D}"/>
                        </a:ext>
                      </a:extLst>
                    </p:cNvPr>
                    <p:cNvPicPr/>
                    <p:nvPr/>
                  </p:nvPicPr>
                  <p:blipFill>
                    <a:blip r:embed="rId23"/>
                    <a:stretch>
                      <a:fillRect/>
                    </a:stretch>
                  </p:blipFill>
                  <p:spPr>
                    <a:xfrm>
                      <a:off x="3019601" y="603514"/>
                      <a:ext cx="203580" cy="324308"/>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9" name="Ink 18">
                      <a:extLst>
                        <a:ext uri="{FF2B5EF4-FFF2-40B4-BE49-F238E27FC236}">
                          <a16:creationId xmlns:a16="http://schemas.microsoft.com/office/drawing/2014/main" id="{DA9717AB-0827-BD3A-AC84-8EF52EE5BBC6}"/>
                        </a:ext>
                      </a:extLst>
                    </p14:cNvPr>
                    <p14:cNvContentPartPr/>
                    <p14:nvPr/>
                  </p14:nvContentPartPr>
                  <p14:xfrm>
                    <a:off x="3277262" y="759520"/>
                    <a:ext cx="131400" cy="60840"/>
                  </p14:xfrm>
                </p:contentPart>
              </mc:Choice>
              <mc:Fallback xmlns="">
                <p:pic>
                  <p:nvPicPr>
                    <p:cNvPr id="19" name="Ink 18">
                      <a:extLst>
                        <a:ext uri="{FF2B5EF4-FFF2-40B4-BE49-F238E27FC236}">
                          <a16:creationId xmlns:a16="http://schemas.microsoft.com/office/drawing/2014/main" id="{DA9717AB-0827-BD3A-AC84-8EF52EE5BBC6}"/>
                        </a:ext>
                      </a:extLst>
                    </p:cNvPr>
                    <p:cNvPicPr/>
                    <p:nvPr/>
                  </p:nvPicPr>
                  <p:blipFill>
                    <a:blip r:embed="rId25"/>
                    <a:stretch>
                      <a:fillRect/>
                    </a:stretch>
                  </p:blipFill>
                  <p:spPr>
                    <a:xfrm>
                      <a:off x="3243132" y="729100"/>
                      <a:ext cx="199318" cy="121376"/>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0" name="Ink 19">
                      <a:extLst>
                        <a:ext uri="{FF2B5EF4-FFF2-40B4-BE49-F238E27FC236}">
                          <a16:creationId xmlns:a16="http://schemas.microsoft.com/office/drawing/2014/main" id="{2D2E3E73-D18E-CCCE-0228-08E3F2877A46}"/>
                        </a:ext>
                      </a:extLst>
                    </p14:cNvPr>
                    <p14:cNvContentPartPr/>
                    <p14:nvPr/>
                  </p14:nvContentPartPr>
                  <p14:xfrm>
                    <a:off x="3206342" y="726040"/>
                    <a:ext cx="248040" cy="399600"/>
                  </p14:xfrm>
                </p:contentPart>
              </mc:Choice>
              <mc:Fallback xmlns="">
                <p:pic>
                  <p:nvPicPr>
                    <p:cNvPr id="20" name="Ink 19">
                      <a:extLst>
                        <a:ext uri="{FF2B5EF4-FFF2-40B4-BE49-F238E27FC236}">
                          <a16:creationId xmlns:a16="http://schemas.microsoft.com/office/drawing/2014/main" id="{2D2E3E73-D18E-CCCE-0228-08E3F2877A46}"/>
                        </a:ext>
                      </a:extLst>
                    </p:cNvPr>
                    <p:cNvPicPr/>
                    <p:nvPr/>
                  </p:nvPicPr>
                  <p:blipFill>
                    <a:blip r:embed="rId27"/>
                    <a:stretch>
                      <a:fillRect/>
                    </a:stretch>
                  </p:blipFill>
                  <p:spPr>
                    <a:xfrm>
                      <a:off x="3172224" y="695652"/>
                      <a:ext cx="315935" cy="460072"/>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1" name="Ink 20">
                      <a:extLst>
                        <a:ext uri="{FF2B5EF4-FFF2-40B4-BE49-F238E27FC236}">
                          <a16:creationId xmlns:a16="http://schemas.microsoft.com/office/drawing/2014/main" id="{A799E6DE-153F-C344-1D55-67CEABC199BC}"/>
                        </a:ext>
                      </a:extLst>
                    </p14:cNvPr>
                    <p14:cNvContentPartPr/>
                    <p14:nvPr/>
                  </p14:nvContentPartPr>
                  <p14:xfrm>
                    <a:off x="3517022" y="614080"/>
                    <a:ext cx="279720" cy="315000"/>
                  </p14:xfrm>
                </p:contentPart>
              </mc:Choice>
              <mc:Fallback xmlns="">
                <p:pic>
                  <p:nvPicPr>
                    <p:cNvPr id="21" name="Ink 20">
                      <a:extLst>
                        <a:ext uri="{FF2B5EF4-FFF2-40B4-BE49-F238E27FC236}">
                          <a16:creationId xmlns:a16="http://schemas.microsoft.com/office/drawing/2014/main" id="{A799E6DE-153F-C344-1D55-67CEABC199BC}"/>
                        </a:ext>
                      </a:extLst>
                    </p:cNvPr>
                    <p:cNvPicPr/>
                    <p:nvPr/>
                  </p:nvPicPr>
                  <p:blipFill>
                    <a:blip r:embed="rId29"/>
                    <a:stretch>
                      <a:fillRect/>
                    </a:stretch>
                  </p:blipFill>
                  <p:spPr>
                    <a:xfrm>
                      <a:off x="3482910" y="583704"/>
                      <a:ext cx="347603" cy="375448"/>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2" name="Ink 21">
                      <a:extLst>
                        <a:ext uri="{FF2B5EF4-FFF2-40B4-BE49-F238E27FC236}">
                          <a16:creationId xmlns:a16="http://schemas.microsoft.com/office/drawing/2014/main" id="{36CD129C-2FF9-2A88-A3E7-BFC0704763C8}"/>
                        </a:ext>
                      </a:extLst>
                    </p14:cNvPr>
                    <p14:cNvContentPartPr/>
                    <p14:nvPr/>
                  </p14:nvContentPartPr>
                  <p14:xfrm>
                    <a:off x="3712862" y="716680"/>
                    <a:ext cx="406080" cy="248400"/>
                  </p14:xfrm>
                </p:contentPart>
              </mc:Choice>
              <mc:Fallback xmlns="">
                <p:pic>
                  <p:nvPicPr>
                    <p:cNvPr id="22" name="Ink 21">
                      <a:extLst>
                        <a:ext uri="{FF2B5EF4-FFF2-40B4-BE49-F238E27FC236}">
                          <a16:creationId xmlns:a16="http://schemas.microsoft.com/office/drawing/2014/main" id="{36CD129C-2FF9-2A88-A3E7-BFC0704763C8}"/>
                        </a:ext>
                      </a:extLst>
                    </p:cNvPr>
                    <p:cNvPicPr/>
                    <p:nvPr/>
                  </p:nvPicPr>
                  <p:blipFill>
                    <a:blip r:embed="rId31"/>
                    <a:stretch>
                      <a:fillRect/>
                    </a:stretch>
                  </p:blipFill>
                  <p:spPr>
                    <a:xfrm>
                      <a:off x="3678766" y="686313"/>
                      <a:ext cx="473930" cy="30883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4" name="Ink 23">
                      <a:extLst>
                        <a:ext uri="{FF2B5EF4-FFF2-40B4-BE49-F238E27FC236}">
                          <a16:creationId xmlns:a16="http://schemas.microsoft.com/office/drawing/2014/main" id="{92D2849E-2C8F-C98B-C076-9F9F7C8A7D83}"/>
                        </a:ext>
                      </a:extLst>
                    </p14:cNvPr>
                    <p14:cNvContentPartPr/>
                    <p14:nvPr/>
                  </p14:nvContentPartPr>
                  <p14:xfrm>
                    <a:off x="1088462" y="1009000"/>
                    <a:ext cx="2905920" cy="282240"/>
                  </p14:xfrm>
                </p:contentPart>
              </mc:Choice>
              <mc:Fallback xmlns="">
                <p:pic>
                  <p:nvPicPr>
                    <p:cNvPr id="24" name="Ink 23">
                      <a:extLst>
                        <a:ext uri="{FF2B5EF4-FFF2-40B4-BE49-F238E27FC236}">
                          <a16:creationId xmlns:a16="http://schemas.microsoft.com/office/drawing/2014/main" id="{92D2849E-2C8F-C98B-C076-9F9F7C8A7D83}"/>
                        </a:ext>
                      </a:extLst>
                    </p:cNvPr>
                    <p:cNvPicPr/>
                    <p:nvPr/>
                  </p:nvPicPr>
                  <p:blipFill>
                    <a:blip r:embed="rId33"/>
                    <a:stretch>
                      <a:fillRect/>
                    </a:stretch>
                  </p:blipFill>
                  <p:spPr>
                    <a:xfrm>
                      <a:off x="1054367" y="978619"/>
                      <a:ext cx="2973769" cy="342698"/>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26" name="Ink 25">
                    <a:extLst>
                      <a:ext uri="{FF2B5EF4-FFF2-40B4-BE49-F238E27FC236}">
                        <a16:creationId xmlns:a16="http://schemas.microsoft.com/office/drawing/2014/main" id="{A83C379B-DF18-7DDC-F89A-2EE3D3547161}"/>
                      </a:ext>
                    </a:extLst>
                  </p14:cNvPr>
                  <p14:cNvContentPartPr/>
                  <p14:nvPr/>
                </p14:nvContentPartPr>
                <p14:xfrm>
                  <a:off x="2090567" y="1963380"/>
                  <a:ext cx="940950" cy="943380"/>
                </p14:xfrm>
              </p:contentPart>
            </mc:Choice>
            <mc:Fallback xmlns="">
              <p:pic>
                <p:nvPicPr>
                  <p:cNvPr id="26" name="Ink 25">
                    <a:extLst>
                      <a:ext uri="{FF2B5EF4-FFF2-40B4-BE49-F238E27FC236}">
                        <a16:creationId xmlns:a16="http://schemas.microsoft.com/office/drawing/2014/main" id="{A83C379B-DF18-7DDC-F89A-2EE3D3547161}"/>
                      </a:ext>
                    </a:extLst>
                  </p:cNvPr>
                  <p:cNvPicPr/>
                  <p:nvPr/>
                </p:nvPicPr>
                <p:blipFill>
                  <a:blip r:embed="rId35"/>
                  <a:stretch>
                    <a:fillRect/>
                  </a:stretch>
                </p:blipFill>
                <p:spPr>
                  <a:xfrm>
                    <a:off x="2064998" y="1940610"/>
                    <a:ext cx="991833" cy="988693"/>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5" name="Ink 34">
                    <a:extLst>
                      <a:ext uri="{FF2B5EF4-FFF2-40B4-BE49-F238E27FC236}">
                        <a16:creationId xmlns:a16="http://schemas.microsoft.com/office/drawing/2014/main" id="{9E1F3B8D-6FDA-975E-A9D7-52D01522939A}"/>
                      </a:ext>
                    </a:extLst>
                  </p14:cNvPr>
                  <p14:cNvContentPartPr/>
                  <p14:nvPr/>
                </p14:nvContentPartPr>
                <p14:xfrm>
                  <a:off x="2504747" y="1852410"/>
                  <a:ext cx="109350" cy="152550"/>
                </p14:xfrm>
              </p:contentPart>
            </mc:Choice>
            <mc:Fallback xmlns="">
              <p:pic>
                <p:nvPicPr>
                  <p:cNvPr id="35" name="Ink 34">
                    <a:extLst>
                      <a:ext uri="{FF2B5EF4-FFF2-40B4-BE49-F238E27FC236}">
                        <a16:creationId xmlns:a16="http://schemas.microsoft.com/office/drawing/2014/main" id="{9E1F3B8D-6FDA-975E-A9D7-52D01522939A}"/>
                      </a:ext>
                    </a:extLst>
                  </p:cNvPr>
                  <p:cNvPicPr/>
                  <p:nvPr/>
                </p:nvPicPr>
                <p:blipFill>
                  <a:blip r:embed="rId37"/>
                  <a:stretch>
                    <a:fillRect/>
                  </a:stretch>
                </p:blipFill>
                <p:spPr>
                  <a:xfrm>
                    <a:off x="2479198" y="1829641"/>
                    <a:ext cx="160193" cy="197860"/>
                  </a:xfrm>
                  <a:prstGeom prst="rect">
                    <a:avLst/>
                  </a:prstGeom>
                </p:spPr>
              </p:pic>
            </mc:Fallback>
          </mc:AlternateContent>
          <p:grpSp>
            <p:nvGrpSpPr>
              <p:cNvPr id="82986" name="Group 45">
                <a:extLst>
                  <a:ext uri="{FF2B5EF4-FFF2-40B4-BE49-F238E27FC236}">
                    <a16:creationId xmlns:a16="http://schemas.microsoft.com/office/drawing/2014/main" id="{ACF4530F-BFA1-804A-55CC-0DE8F8EAFEDE}"/>
                  </a:ext>
                </a:extLst>
              </p:cNvPr>
              <p:cNvGrpSpPr>
                <a:grpSpLocks/>
              </p:cNvGrpSpPr>
              <p:nvPr/>
            </p:nvGrpSpPr>
            <p:grpSpPr bwMode="auto">
              <a:xfrm>
                <a:off x="1562100" y="1912938"/>
                <a:ext cx="633413" cy="434975"/>
                <a:chOff x="559622" y="1407880"/>
                <a:chExt cx="843480" cy="579960"/>
              </a:xfrm>
            </p:grpSpPr>
            <mc:AlternateContent xmlns:mc="http://schemas.openxmlformats.org/markup-compatibility/2006" xmlns:p14="http://schemas.microsoft.com/office/powerpoint/2010/main">
              <mc:Choice Requires="p14">
                <p:contentPart p14:bwMode="auto" r:id="rId38">
                  <p14:nvContentPartPr>
                    <p14:cNvPr id="27" name="Ink 26">
                      <a:extLst>
                        <a:ext uri="{FF2B5EF4-FFF2-40B4-BE49-F238E27FC236}">
                          <a16:creationId xmlns:a16="http://schemas.microsoft.com/office/drawing/2014/main" id="{79707CA1-9DF8-5F21-95A1-1D5C179A51AC}"/>
                        </a:ext>
                      </a:extLst>
                    </p14:cNvPr>
                    <p14:cNvContentPartPr/>
                    <p14:nvPr/>
                  </p14:nvContentPartPr>
                  <p14:xfrm>
                    <a:off x="1201862" y="1600480"/>
                    <a:ext cx="201240" cy="145080"/>
                  </p14:xfrm>
                </p:contentPart>
              </mc:Choice>
              <mc:Fallback xmlns="">
                <p:pic>
                  <p:nvPicPr>
                    <p:cNvPr id="27" name="Ink 26">
                      <a:extLst>
                        <a:ext uri="{FF2B5EF4-FFF2-40B4-BE49-F238E27FC236}">
                          <a16:creationId xmlns:a16="http://schemas.microsoft.com/office/drawing/2014/main" id="{79707CA1-9DF8-5F21-95A1-1D5C179A51AC}"/>
                        </a:ext>
                      </a:extLst>
                    </p:cNvPr>
                    <p:cNvPicPr/>
                    <p:nvPr/>
                  </p:nvPicPr>
                  <p:blipFill>
                    <a:blip r:embed="rId39"/>
                    <a:stretch>
                      <a:fillRect/>
                    </a:stretch>
                  </p:blipFill>
                  <p:spPr>
                    <a:xfrm>
                      <a:off x="1167696" y="1570129"/>
                      <a:ext cx="269231" cy="205479"/>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8" name="Ink 27">
                      <a:extLst>
                        <a:ext uri="{FF2B5EF4-FFF2-40B4-BE49-F238E27FC236}">
                          <a16:creationId xmlns:a16="http://schemas.microsoft.com/office/drawing/2014/main" id="{97A86A3E-4FDB-AEAC-7230-E031EB1E8493}"/>
                        </a:ext>
                      </a:extLst>
                    </p14:cNvPr>
                    <p14:cNvContentPartPr/>
                    <p14:nvPr/>
                  </p14:nvContentPartPr>
                  <p14:xfrm>
                    <a:off x="1216262" y="1628920"/>
                    <a:ext cx="71280" cy="57960"/>
                  </p14:xfrm>
                </p:contentPart>
              </mc:Choice>
              <mc:Fallback xmlns="">
                <p:pic>
                  <p:nvPicPr>
                    <p:cNvPr id="28" name="Ink 27">
                      <a:extLst>
                        <a:ext uri="{FF2B5EF4-FFF2-40B4-BE49-F238E27FC236}">
                          <a16:creationId xmlns:a16="http://schemas.microsoft.com/office/drawing/2014/main" id="{97A86A3E-4FDB-AEAC-7230-E031EB1E8493}"/>
                        </a:ext>
                      </a:extLst>
                    </p:cNvPr>
                    <p:cNvPicPr/>
                    <p:nvPr/>
                  </p:nvPicPr>
                  <p:blipFill>
                    <a:blip r:embed="rId41"/>
                    <a:stretch>
                      <a:fillRect/>
                    </a:stretch>
                  </p:blipFill>
                  <p:spPr>
                    <a:xfrm>
                      <a:off x="1182157" y="1598574"/>
                      <a:ext cx="139149" cy="118348"/>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9" name="Ink 28">
                      <a:extLst>
                        <a:ext uri="{FF2B5EF4-FFF2-40B4-BE49-F238E27FC236}">
                          <a16:creationId xmlns:a16="http://schemas.microsoft.com/office/drawing/2014/main" id="{E25377C6-299D-6CB6-A89F-B81801A9DF9D}"/>
                        </a:ext>
                      </a:extLst>
                    </p14:cNvPr>
                    <p14:cNvContentPartPr/>
                    <p14:nvPr/>
                  </p14:nvContentPartPr>
                  <p14:xfrm>
                    <a:off x="1244702" y="1628920"/>
                    <a:ext cx="77400" cy="100800"/>
                  </p14:xfrm>
                </p:contentPart>
              </mc:Choice>
              <mc:Fallback xmlns="">
                <p:pic>
                  <p:nvPicPr>
                    <p:cNvPr id="29" name="Ink 28">
                      <a:extLst>
                        <a:ext uri="{FF2B5EF4-FFF2-40B4-BE49-F238E27FC236}">
                          <a16:creationId xmlns:a16="http://schemas.microsoft.com/office/drawing/2014/main" id="{E25377C6-299D-6CB6-A89F-B81801A9DF9D}"/>
                        </a:ext>
                      </a:extLst>
                    </p:cNvPr>
                    <p:cNvPicPr/>
                    <p:nvPr/>
                  </p:nvPicPr>
                  <p:blipFill>
                    <a:blip r:embed="rId43"/>
                    <a:stretch>
                      <a:fillRect/>
                    </a:stretch>
                  </p:blipFill>
                  <p:spPr>
                    <a:xfrm>
                      <a:off x="1210755" y="1598467"/>
                      <a:ext cx="144955" cy="161402"/>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0" name="Ink 29">
                      <a:extLst>
                        <a:ext uri="{FF2B5EF4-FFF2-40B4-BE49-F238E27FC236}">
                          <a16:creationId xmlns:a16="http://schemas.microsoft.com/office/drawing/2014/main" id="{5F260AB2-0FF8-50B9-03E2-8B26E83B80BC}"/>
                        </a:ext>
                      </a:extLst>
                    </p14:cNvPr>
                    <p14:cNvContentPartPr/>
                    <p14:nvPr/>
                  </p14:nvContentPartPr>
                  <p14:xfrm>
                    <a:off x="1304462" y="1680040"/>
                    <a:ext cx="12960" cy="38160"/>
                  </p14:xfrm>
                </p:contentPart>
              </mc:Choice>
              <mc:Fallback xmlns="">
                <p:pic>
                  <p:nvPicPr>
                    <p:cNvPr id="30" name="Ink 29">
                      <a:extLst>
                        <a:ext uri="{FF2B5EF4-FFF2-40B4-BE49-F238E27FC236}">
                          <a16:creationId xmlns:a16="http://schemas.microsoft.com/office/drawing/2014/main" id="{5F260AB2-0FF8-50B9-03E2-8B26E83B80BC}"/>
                        </a:ext>
                      </a:extLst>
                    </p:cNvPr>
                    <p:cNvPicPr/>
                    <p:nvPr/>
                  </p:nvPicPr>
                  <p:blipFill>
                    <a:blip r:embed="rId45"/>
                    <a:stretch>
                      <a:fillRect/>
                    </a:stretch>
                  </p:blipFill>
                  <p:spPr>
                    <a:xfrm>
                      <a:off x="1270357" y="1649754"/>
                      <a:ext cx="80829" cy="98429"/>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1" name="Ink 30">
                      <a:extLst>
                        <a:ext uri="{FF2B5EF4-FFF2-40B4-BE49-F238E27FC236}">
                          <a16:creationId xmlns:a16="http://schemas.microsoft.com/office/drawing/2014/main" id="{5DD8F5F8-01CB-23BD-4ECB-E97255F4974F}"/>
                        </a:ext>
                      </a:extLst>
                    </p14:cNvPr>
                    <p14:cNvContentPartPr/>
                    <p14:nvPr/>
                  </p14:nvContentPartPr>
                  <p14:xfrm>
                    <a:off x="1314182" y="1680040"/>
                    <a:ext cx="49320" cy="44280"/>
                  </p14:xfrm>
                </p:contentPart>
              </mc:Choice>
              <mc:Fallback xmlns="">
                <p:pic>
                  <p:nvPicPr>
                    <p:cNvPr id="31" name="Ink 30">
                      <a:extLst>
                        <a:ext uri="{FF2B5EF4-FFF2-40B4-BE49-F238E27FC236}">
                          <a16:creationId xmlns:a16="http://schemas.microsoft.com/office/drawing/2014/main" id="{5DD8F5F8-01CB-23BD-4ECB-E97255F4974F}"/>
                        </a:ext>
                      </a:extLst>
                    </p:cNvPr>
                    <p:cNvPicPr/>
                    <p:nvPr/>
                  </p:nvPicPr>
                  <p:blipFill>
                    <a:blip r:embed="rId47"/>
                    <a:stretch>
                      <a:fillRect/>
                    </a:stretch>
                  </p:blipFill>
                  <p:spPr>
                    <a:xfrm>
                      <a:off x="1280168" y="1649711"/>
                      <a:ext cx="117007" cy="104634"/>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2" name="Ink 31">
                      <a:extLst>
                        <a:ext uri="{FF2B5EF4-FFF2-40B4-BE49-F238E27FC236}">
                          <a16:creationId xmlns:a16="http://schemas.microsoft.com/office/drawing/2014/main" id="{C8A825C9-02DB-26AB-C8A3-B8198443569D}"/>
                        </a:ext>
                      </a:extLst>
                    </p14:cNvPr>
                    <p14:cNvContentPartPr/>
                    <p14:nvPr/>
                  </p14:nvContentPartPr>
                  <p14:xfrm>
                    <a:off x="1359902" y="1624600"/>
                    <a:ext cx="22320" cy="25920"/>
                  </p14:xfrm>
                </p:contentPart>
              </mc:Choice>
              <mc:Fallback xmlns="">
                <p:pic>
                  <p:nvPicPr>
                    <p:cNvPr id="32" name="Ink 31">
                      <a:extLst>
                        <a:ext uri="{FF2B5EF4-FFF2-40B4-BE49-F238E27FC236}">
                          <a16:creationId xmlns:a16="http://schemas.microsoft.com/office/drawing/2014/main" id="{C8A825C9-02DB-26AB-C8A3-B8198443569D}"/>
                        </a:ext>
                      </a:extLst>
                    </p:cNvPr>
                    <p:cNvPicPr/>
                    <p:nvPr/>
                  </p:nvPicPr>
                  <p:blipFill>
                    <a:blip r:embed="rId49"/>
                    <a:stretch>
                      <a:fillRect/>
                    </a:stretch>
                  </p:blipFill>
                  <p:spPr>
                    <a:xfrm>
                      <a:off x="1326084" y="1594460"/>
                      <a:ext cx="89618" cy="85898"/>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3" name="Ink 32">
                      <a:extLst>
                        <a:ext uri="{FF2B5EF4-FFF2-40B4-BE49-F238E27FC236}">
                          <a16:creationId xmlns:a16="http://schemas.microsoft.com/office/drawing/2014/main" id="{210A7F5C-FDA8-AA84-2ECE-898FB04D55FD}"/>
                        </a:ext>
                      </a:extLst>
                    </p14:cNvPr>
                    <p14:cNvContentPartPr/>
                    <p14:nvPr/>
                  </p14:nvContentPartPr>
                  <p14:xfrm>
                    <a:off x="1012502" y="1840600"/>
                    <a:ext cx="5040" cy="74160"/>
                  </p14:xfrm>
                </p:contentPart>
              </mc:Choice>
              <mc:Fallback xmlns="">
                <p:pic>
                  <p:nvPicPr>
                    <p:cNvPr id="33" name="Ink 32">
                      <a:extLst>
                        <a:ext uri="{FF2B5EF4-FFF2-40B4-BE49-F238E27FC236}">
                          <a16:creationId xmlns:a16="http://schemas.microsoft.com/office/drawing/2014/main" id="{210A7F5C-FDA8-AA84-2ECE-898FB04D55FD}"/>
                        </a:ext>
                      </a:extLst>
                    </p:cNvPr>
                    <p:cNvPicPr/>
                    <p:nvPr/>
                  </p:nvPicPr>
                  <p:blipFill>
                    <a:blip r:embed="rId51"/>
                    <a:stretch>
                      <a:fillRect/>
                    </a:stretch>
                  </p:blipFill>
                  <p:spPr>
                    <a:xfrm>
                      <a:off x="976502" y="1810207"/>
                      <a:ext cx="76680" cy="134643"/>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4" name="Ink 33">
                      <a:extLst>
                        <a:ext uri="{FF2B5EF4-FFF2-40B4-BE49-F238E27FC236}">
                          <a16:creationId xmlns:a16="http://schemas.microsoft.com/office/drawing/2014/main" id="{BCCE73E1-E9BD-9268-5DA1-BB27DC8E05E4}"/>
                        </a:ext>
                      </a:extLst>
                    </p14:cNvPr>
                    <p14:cNvContentPartPr/>
                    <p14:nvPr/>
                  </p14:nvContentPartPr>
                  <p14:xfrm>
                    <a:off x="955262" y="1805320"/>
                    <a:ext cx="157320" cy="150120"/>
                  </p14:xfrm>
                </p:contentPart>
              </mc:Choice>
              <mc:Fallback xmlns="">
                <p:pic>
                  <p:nvPicPr>
                    <p:cNvPr id="34" name="Ink 33">
                      <a:extLst>
                        <a:ext uri="{FF2B5EF4-FFF2-40B4-BE49-F238E27FC236}">
                          <a16:creationId xmlns:a16="http://schemas.microsoft.com/office/drawing/2014/main" id="{BCCE73E1-E9BD-9268-5DA1-BB27DC8E05E4}"/>
                        </a:ext>
                      </a:extLst>
                    </p:cNvPr>
                    <p:cNvPicPr/>
                    <p:nvPr/>
                  </p:nvPicPr>
                  <p:blipFill>
                    <a:blip r:embed="rId53"/>
                    <a:stretch>
                      <a:fillRect/>
                    </a:stretch>
                  </p:blipFill>
                  <p:spPr>
                    <a:xfrm>
                      <a:off x="921136" y="1774931"/>
                      <a:ext cx="225230" cy="210593"/>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Ink 36">
                      <a:extLst>
                        <a:ext uri="{FF2B5EF4-FFF2-40B4-BE49-F238E27FC236}">
                          <a16:creationId xmlns:a16="http://schemas.microsoft.com/office/drawing/2014/main" id="{CE6AC39D-53BC-489B-68E6-31BB923A62A7}"/>
                        </a:ext>
                      </a:extLst>
                    </p14:cNvPr>
                    <p14:cNvContentPartPr/>
                    <p14:nvPr/>
                  </p14:nvContentPartPr>
                  <p14:xfrm>
                    <a:off x="656822" y="1407880"/>
                    <a:ext cx="147960" cy="177840"/>
                  </p14:xfrm>
                </p:contentPart>
              </mc:Choice>
              <mc:Fallback xmlns="">
                <p:pic>
                  <p:nvPicPr>
                    <p:cNvPr id="37" name="Ink 36">
                      <a:extLst>
                        <a:ext uri="{FF2B5EF4-FFF2-40B4-BE49-F238E27FC236}">
                          <a16:creationId xmlns:a16="http://schemas.microsoft.com/office/drawing/2014/main" id="{CE6AC39D-53BC-489B-68E6-31BB923A62A7}"/>
                        </a:ext>
                      </a:extLst>
                    </p:cNvPr>
                    <p:cNvPicPr/>
                    <p:nvPr/>
                  </p:nvPicPr>
                  <p:blipFill>
                    <a:blip r:embed="rId55"/>
                    <a:stretch>
                      <a:fillRect/>
                    </a:stretch>
                  </p:blipFill>
                  <p:spPr>
                    <a:xfrm>
                      <a:off x="622808" y="1377428"/>
                      <a:ext cx="215647" cy="2384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Ink 37">
                      <a:extLst>
                        <a:ext uri="{FF2B5EF4-FFF2-40B4-BE49-F238E27FC236}">
                          <a16:creationId xmlns:a16="http://schemas.microsoft.com/office/drawing/2014/main" id="{EB175700-E8B5-DC8C-A70D-58B7F0DB8854}"/>
                        </a:ext>
                      </a:extLst>
                    </p14:cNvPr>
                    <p14:cNvContentPartPr/>
                    <p14:nvPr/>
                  </p14:nvContentPartPr>
                  <p14:xfrm>
                    <a:off x="684182" y="1595440"/>
                    <a:ext cx="63360" cy="192960"/>
                  </p14:xfrm>
                </p:contentPart>
              </mc:Choice>
              <mc:Fallback xmlns="">
                <p:pic>
                  <p:nvPicPr>
                    <p:cNvPr id="38" name="Ink 37">
                      <a:extLst>
                        <a:ext uri="{FF2B5EF4-FFF2-40B4-BE49-F238E27FC236}">
                          <a16:creationId xmlns:a16="http://schemas.microsoft.com/office/drawing/2014/main" id="{EB175700-E8B5-DC8C-A70D-58B7F0DB8854}"/>
                        </a:ext>
                      </a:extLst>
                    </p:cNvPr>
                    <p:cNvPicPr/>
                    <p:nvPr/>
                  </p:nvPicPr>
                  <p:blipFill>
                    <a:blip r:embed="rId57"/>
                    <a:stretch>
                      <a:fillRect/>
                    </a:stretch>
                  </p:blipFill>
                  <p:spPr>
                    <a:xfrm>
                      <a:off x="649933" y="1565053"/>
                      <a:ext cx="131515" cy="253431"/>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Ink 38">
                      <a:extLst>
                        <a:ext uri="{FF2B5EF4-FFF2-40B4-BE49-F238E27FC236}">
                          <a16:creationId xmlns:a16="http://schemas.microsoft.com/office/drawing/2014/main" id="{10A00B6B-1D04-57C0-D815-09855BCFA631}"/>
                        </a:ext>
                      </a:extLst>
                    </p14:cNvPr>
                    <p14:cNvContentPartPr/>
                    <p14:nvPr/>
                  </p14:nvContentPartPr>
                  <p14:xfrm>
                    <a:off x="559622" y="1789840"/>
                    <a:ext cx="119880" cy="108720"/>
                  </p14:xfrm>
                </p:contentPart>
              </mc:Choice>
              <mc:Fallback xmlns="">
                <p:pic>
                  <p:nvPicPr>
                    <p:cNvPr id="39" name="Ink 38">
                      <a:extLst>
                        <a:ext uri="{FF2B5EF4-FFF2-40B4-BE49-F238E27FC236}">
                          <a16:creationId xmlns:a16="http://schemas.microsoft.com/office/drawing/2014/main" id="{10A00B6B-1D04-57C0-D815-09855BCFA631}"/>
                        </a:ext>
                      </a:extLst>
                    </p:cNvPr>
                    <p:cNvPicPr/>
                    <p:nvPr/>
                  </p:nvPicPr>
                  <p:blipFill>
                    <a:blip r:embed="rId59"/>
                    <a:stretch>
                      <a:fillRect/>
                    </a:stretch>
                  </p:blipFill>
                  <p:spPr>
                    <a:xfrm>
                      <a:off x="525565" y="1759471"/>
                      <a:ext cx="187653" cy="169154"/>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Ink 39">
                      <a:extLst>
                        <a:ext uri="{FF2B5EF4-FFF2-40B4-BE49-F238E27FC236}">
                          <a16:creationId xmlns:a16="http://schemas.microsoft.com/office/drawing/2014/main" id="{07B18683-3C91-8A34-B22D-18038C2CF669}"/>
                        </a:ext>
                      </a:extLst>
                    </p14:cNvPr>
                    <p14:cNvContentPartPr/>
                    <p14:nvPr/>
                  </p14:nvContentPartPr>
                  <p14:xfrm>
                    <a:off x="663662" y="1825480"/>
                    <a:ext cx="112320" cy="162360"/>
                  </p14:xfrm>
                </p:contentPart>
              </mc:Choice>
              <mc:Fallback xmlns="">
                <p:pic>
                  <p:nvPicPr>
                    <p:cNvPr id="40" name="Ink 39">
                      <a:extLst>
                        <a:ext uri="{FF2B5EF4-FFF2-40B4-BE49-F238E27FC236}">
                          <a16:creationId xmlns:a16="http://schemas.microsoft.com/office/drawing/2014/main" id="{07B18683-3C91-8A34-B22D-18038C2CF669}"/>
                        </a:ext>
                      </a:extLst>
                    </p:cNvPr>
                    <p:cNvPicPr/>
                    <p:nvPr/>
                  </p:nvPicPr>
                  <p:blipFill>
                    <a:blip r:embed="rId61"/>
                    <a:stretch>
                      <a:fillRect/>
                    </a:stretch>
                  </p:blipFill>
                  <p:spPr>
                    <a:xfrm>
                      <a:off x="629522" y="1795132"/>
                      <a:ext cx="180258" cy="222752"/>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Ink 40">
                      <a:extLst>
                        <a:ext uri="{FF2B5EF4-FFF2-40B4-BE49-F238E27FC236}">
                          <a16:creationId xmlns:a16="http://schemas.microsoft.com/office/drawing/2014/main" id="{6316F0B6-BE9F-9B10-F8F7-8BC78FB2E203}"/>
                        </a:ext>
                      </a:extLst>
                    </p14:cNvPr>
                    <p14:cNvContentPartPr/>
                    <p14:nvPr/>
                  </p14:nvContentPartPr>
                  <p14:xfrm>
                    <a:off x="607862" y="1627120"/>
                    <a:ext cx="210960" cy="10800"/>
                  </p14:xfrm>
                </p:contentPart>
              </mc:Choice>
              <mc:Fallback xmlns="">
                <p:pic>
                  <p:nvPicPr>
                    <p:cNvPr id="41" name="Ink 40">
                      <a:extLst>
                        <a:ext uri="{FF2B5EF4-FFF2-40B4-BE49-F238E27FC236}">
                          <a16:creationId xmlns:a16="http://schemas.microsoft.com/office/drawing/2014/main" id="{6316F0B6-BE9F-9B10-F8F7-8BC78FB2E203}"/>
                        </a:ext>
                      </a:extLst>
                    </p:cNvPr>
                    <p:cNvPicPr/>
                    <p:nvPr/>
                  </p:nvPicPr>
                  <p:blipFill>
                    <a:blip r:embed="rId63"/>
                    <a:stretch>
                      <a:fillRect/>
                    </a:stretch>
                  </p:blipFill>
                  <p:spPr>
                    <a:xfrm>
                      <a:off x="573781" y="1595355"/>
                      <a:ext cx="278781" cy="74012"/>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3" name="Ink 42">
                      <a:extLst>
                        <a:ext uri="{FF2B5EF4-FFF2-40B4-BE49-F238E27FC236}">
                          <a16:creationId xmlns:a16="http://schemas.microsoft.com/office/drawing/2014/main" id="{0998FADC-7D9C-926B-D368-C8C1BB23BD20}"/>
                        </a:ext>
                      </a:extLst>
                    </p14:cNvPr>
                    <p14:cNvContentPartPr/>
                    <p14:nvPr/>
                  </p14:nvContentPartPr>
                  <p14:xfrm>
                    <a:off x="818462" y="1605160"/>
                    <a:ext cx="361800" cy="33840"/>
                  </p14:xfrm>
                </p:contentPart>
              </mc:Choice>
              <mc:Fallback xmlns="">
                <p:pic>
                  <p:nvPicPr>
                    <p:cNvPr id="43" name="Ink 42">
                      <a:extLst>
                        <a:ext uri="{FF2B5EF4-FFF2-40B4-BE49-F238E27FC236}">
                          <a16:creationId xmlns:a16="http://schemas.microsoft.com/office/drawing/2014/main" id="{0998FADC-7D9C-926B-D368-C8C1BB23BD20}"/>
                        </a:ext>
                      </a:extLst>
                    </p:cNvPr>
                    <p:cNvPicPr/>
                    <p:nvPr/>
                  </p:nvPicPr>
                  <p:blipFill>
                    <a:blip r:embed="rId65"/>
                    <a:stretch>
                      <a:fillRect/>
                    </a:stretch>
                  </p:blipFill>
                  <p:spPr>
                    <a:xfrm>
                      <a:off x="784362" y="1574946"/>
                      <a:ext cx="429659" cy="93966"/>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4" name="Ink 43">
                      <a:extLst>
                        <a:ext uri="{FF2B5EF4-FFF2-40B4-BE49-F238E27FC236}">
                          <a16:creationId xmlns:a16="http://schemas.microsoft.com/office/drawing/2014/main" id="{5CE672FD-9088-F3CA-461D-D78D8D112886}"/>
                        </a:ext>
                      </a:extLst>
                    </p14:cNvPr>
                    <p14:cNvContentPartPr/>
                    <p14:nvPr/>
                  </p14:nvContentPartPr>
                  <p14:xfrm>
                    <a:off x="1094582" y="1547920"/>
                    <a:ext cx="78840" cy="50400"/>
                  </p14:xfrm>
                </p:contentPart>
              </mc:Choice>
              <mc:Fallback xmlns="">
                <p:pic>
                  <p:nvPicPr>
                    <p:cNvPr id="44" name="Ink 43">
                      <a:extLst>
                        <a:ext uri="{FF2B5EF4-FFF2-40B4-BE49-F238E27FC236}">
                          <a16:creationId xmlns:a16="http://schemas.microsoft.com/office/drawing/2014/main" id="{5CE672FD-9088-F3CA-461D-D78D8D112886}"/>
                        </a:ext>
                      </a:extLst>
                    </p:cNvPr>
                    <p:cNvPicPr/>
                    <p:nvPr/>
                  </p:nvPicPr>
                  <p:blipFill>
                    <a:blip r:embed="rId67"/>
                    <a:stretch>
                      <a:fillRect/>
                    </a:stretch>
                  </p:blipFill>
                  <p:spPr>
                    <a:xfrm>
                      <a:off x="1060599" y="1517375"/>
                      <a:ext cx="146466" cy="111185"/>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5" name="Ink 44">
                      <a:extLst>
                        <a:ext uri="{FF2B5EF4-FFF2-40B4-BE49-F238E27FC236}">
                          <a16:creationId xmlns:a16="http://schemas.microsoft.com/office/drawing/2014/main" id="{0D20B1DE-8162-A67A-1CAB-5B760DB2AFAF}"/>
                        </a:ext>
                      </a:extLst>
                    </p14:cNvPr>
                    <p14:cNvContentPartPr/>
                    <p14:nvPr/>
                  </p14:nvContentPartPr>
                  <p14:xfrm>
                    <a:off x="1072262" y="1569520"/>
                    <a:ext cx="115920" cy="70200"/>
                  </p14:xfrm>
                </p:contentPart>
              </mc:Choice>
              <mc:Fallback xmlns="">
                <p:pic>
                  <p:nvPicPr>
                    <p:cNvPr id="45" name="Ink 44">
                      <a:extLst>
                        <a:ext uri="{FF2B5EF4-FFF2-40B4-BE49-F238E27FC236}">
                          <a16:creationId xmlns:a16="http://schemas.microsoft.com/office/drawing/2014/main" id="{0D20B1DE-8162-A67A-1CAB-5B760DB2AFAF}"/>
                        </a:ext>
                      </a:extLst>
                    </p:cNvPr>
                    <p:cNvPicPr/>
                    <p:nvPr/>
                  </p:nvPicPr>
                  <p:blipFill>
                    <a:blip r:embed="rId69"/>
                    <a:stretch>
                      <a:fillRect/>
                    </a:stretch>
                  </p:blipFill>
                  <p:spPr>
                    <a:xfrm>
                      <a:off x="1038168" y="1538998"/>
                      <a:ext cx="183767" cy="130938"/>
                    </a:xfrm>
                    <a:prstGeom prst="rect">
                      <a:avLst/>
                    </a:prstGeom>
                  </p:spPr>
                </p:pic>
              </mc:Fallback>
            </mc:AlternateContent>
          </p:grpSp>
          <p:grpSp>
            <p:nvGrpSpPr>
              <p:cNvPr id="82987" name="Group 69">
                <a:extLst>
                  <a:ext uri="{FF2B5EF4-FFF2-40B4-BE49-F238E27FC236}">
                    <a16:creationId xmlns:a16="http://schemas.microsoft.com/office/drawing/2014/main" id="{06CFF408-BC4E-CA9D-FA00-624E88ABB6A7}"/>
                  </a:ext>
                </a:extLst>
              </p:cNvPr>
              <p:cNvGrpSpPr>
                <a:grpSpLocks/>
              </p:cNvGrpSpPr>
              <p:nvPr/>
            </p:nvGrpSpPr>
            <p:grpSpPr bwMode="auto">
              <a:xfrm>
                <a:off x="1593850" y="3052763"/>
                <a:ext cx="1770063" cy="650875"/>
                <a:chOff x="602102" y="2927080"/>
                <a:chExt cx="2360160" cy="867960"/>
              </a:xfrm>
            </p:grpSpPr>
            <mc:AlternateContent xmlns:mc="http://schemas.openxmlformats.org/markup-compatibility/2006" xmlns:p14="http://schemas.microsoft.com/office/powerpoint/2010/main">
              <mc:Choice Requires="p14">
                <p:contentPart p14:bwMode="auto" r:id="rId70">
                  <p14:nvContentPartPr>
                    <p14:cNvPr id="47" name="Ink 46">
                      <a:extLst>
                        <a:ext uri="{FF2B5EF4-FFF2-40B4-BE49-F238E27FC236}">
                          <a16:creationId xmlns:a16="http://schemas.microsoft.com/office/drawing/2014/main" id="{CF103FF5-55BE-A6F8-3B2D-7602FF1E1B5E}"/>
                        </a:ext>
                      </a:extLst>
                    </p14:cNvPr>
                    <p14:cNvContentPartPr/>
                    <p14:nvPr/>
                  </p14:nvContentPartPr>
                  <p14:xfrm>
                    <a:off x="761582" y="2927080"/>
                    <a:ext cx="11520" cy="158040"/>
                  </p14:xfrm>
                </p:contentPart>
              </mc:Choice>
              <mc:Fallback xmlns="">
                <p:pic>
                  <p:nvPicPr>
                    <p:cNvPr id="47" name="Ink 46">
                      <a:extLst>
                        <a:ext uri="{FF2B5EF4-FFF2-40B4-BE49-F238E27FC236}">
                          <a16:creationId xmlns:a16="http://schemas.microsoft.com/office/drawing/2014/main" id="{CF103FF5-55BE-A6F8-3B2D-7602FF1E1B5E}"/>
                        </a:ext>
                      </a:extLst>
                    </p:cNvPr>
                    <p:cNvPicPr/>
                    <p:nvPr/>
                  </p:nvPicPr>
                  <p:blipFill>
                    <a:blip r:embed="rId71"/>
                    <a:stretch>
                      <a:fillRect/>
                    </a:stretch>
                  </p:blipFill>
                  <p:spPr>
                    <a:xfrm>
                      <a:off x="726673" y="2896746"/>
                      <a:ext cx="80989" cy="218405"/>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8" name="Ink 47">
                      <a:extLst>
                        <a:ext uri="{FF2B5EF4-FFF2-40B4-BE49-F238E27FC236}">
                          <a16:creationId xmlns:a16="http://schemas.microsoft.com/office/drawing/2014/main" id="{5DCA23AF-08FE-3676-7EE3-57D9F35DE9E2}"/>
                        </a:ext>
                      </a:extLst>
                    </p14:cNvPr>
                    <p14:cNvContentPartPr/>
                    <p14:nvPr/>
                  </p14:nvContentPartPr>
                  <p14:xfrm>
                    <a:off x="703262" y="2960200"/>
                    <a:ext cx="124920" cy="231840"/>
                  </p14:xfrm>
                </p:contentPart>
              </mc:Choice>
              <mc:Fallback xmlns="">
                <p:pic>
                  <p:nvPicPr>
                    <p:cNvPr id="48" name="Ink 47">
                      <a:extLst>
                        <a:ext uri="{FF2B5EF4-FFF2-40B4-BE49-F238E27FC236}">
                          <a16:creationId xmlns:a16="http://schemas.microsoft.com/office/drawing/2014/main" id="{5DCA23AF-08FE-3676-7EE3-57D9F35DE9E2}"/>
                        </a:ext>
                      </a:extLst>
                    </p:cNvPr>
                    <p:cNvPicPr/>
                    <p:nvPr/>
                  </p:nvPicPr>
                  <p:blipFill>
                    <a:blip r:embed="rId73"/>
                    <a:stretch>
                      <a:fillRect/>
                    </a:stretch>
                  </p:blipFill>
                  <p:spPr>
                    <a:xfrm>
                      <a:off x="669224" y="2929815"/>
                      <a:ext cx="192656" cy="292307"/>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9" name="Ink 48">
                      <a:extLst>
                        <a:ext uri="{FF2B5EF4-FFF2-40B4-BE49-F238E27FC236}">
                          <a16:creationId xmlns:a16="http://schemas.microsoft.com/office/drawing/2014/main" id="{0F5B2158-D643-61E5-491F-4B19E029B603}"/>
                        </a:ext>
                      </a:extLst>
                    </p14:cNvPr>
                    <p14:cNvContentPartPr/>
                    <p14:nvPr/>
                  </p14:nvContentPartPr>
                  <p14:xfrm>
                    <a:off x="1029782" y="3003760"/>
                    <a:ext cx="24120" cy="150840"/>
                  </p14:xfrm>
                </p:contentPart>
              </mc:Choice>
              <mc:Fallback xmlns="">
                <p:pic>
                  <p:nvPicPr>
                    <p:cNvPr id="49" name="Ink 48">
                      <a:extLst>
                        <a:ext uri="{FF2B5EF4-FFF2-40B4-BE49-F238E27FC236}">
                          <a16:creationId xmlns:a16="http://schemas.microsoft.com/office/drawing/2014/main" id="{0F5B2158-D643-61E5-491F-4B19E029B603}"/>
                        </a:ext>
                      </a:extLst>
                    </p:cNvPr>
                    <p:cNvPicPr/>
                    <p:nvPr/>
                  </p:nvPicPr>
                  <p:blipFill>
                    <a:blip r:embed="rId75"/>
                    <a:stretch>
                      <a:fillRect/>
                    </a:stretch>
                  </p:blipFill>
                  <p:spPr>
                    <a:xfrm>
                      <a:off x="995325" y="2973410"/>
                      <a:ext cx="92690" cy="211237"/>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0" name="Ink 49">
                      <a:extLst>
                        <a:ext uri="{FF2B5EF4-FFF2-40B4-BE49-F238E27FC236}">
                          <a16:creationId xmlns:a16="http://schemas.microsoft.com/office/drawing/2014/main" id="{6D851D39-6444-7E08-285E-84782F97A266}"/>
                        </a:ext>
                      </a:extLst>
                    </p14:cNvPr>
                    <p14:cNvContentPartPr/>
                    <p14:nvPr/>
                  </p14:nvContentPartPr>
                  <p14:xfrm>
                    <a:off x="1039502" y="2937880"/>
                    <a:ext cx="125280" cy="219960"/>
                  </p14:xfrm>
                </p:contentPart>
              </mc:Choice>
              <mc:Fallback xmlns="">
                <p:pic>
                  <p:nvPicPr>
                    <p:cNvPr id="50" name="Ink 49">
                      <a:extLst>
                        <a:ext uri="{FF2B5EF4-FFF2-40B4-BE49-F238E27FC236}">
                          <a16:creationId xmlns:a16="http://schemas.microsoft.com/office/drawing/2014/main" id="{6D851D39-6444-7E08-285E-84782F97A266}"/>
                        </a:ext>
                      </a:extLst>
                    </p:cNvPr>
                    <p:cNvPicPr/>
                    <p:nvPr/>
                  </p:nvPicPr>
                  <p:blipFill>
                    <a:blip r:embed="rId77"/>
                    <a:stretch>
                      <a:fillRect/>
                    </a:stretch>
                  </p:blipFill>
                  <p:spPr>
                    <a:xfrm>
                      <a:off x="1005366" y="2907499"/>
                      <a:ext cx="193211" cy="280419"/>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1" name="Ink 50">
                      <a:extLst>
                        <a:ext uri="{FF2B5EF4-FFF2-40B4-BE49-F238E27FC236}">
                          <a16:creationId xmlns:a16="http://schemas.microsoft.com/office/drawing/2014/main" id="{8AD17F8B-99E7-223F-47DC-01C6C19B4CBB}"/>
                        </a:ext>
                      </a:extLst>
                    </p14:cNvPr>
                    <p14:cNvContentPartPr/>
                    <p14:nvPr/>
                  </p14:nvContentPartPr>
                  <p14:xfrm>
                    <a:off x="1187822" y="3000880"/>
                    <a:ext cx="140760" cy="189360"/>
                  </p14:xfrm>
                </p:contentPart>
              </mc:Choice>
              <mc:Fallback xmlns="">
                <p:pic>
                  <p:nvPicPr>
                    <p:cNvPr id="51" name="Ink 50">
                      <a:extLst>
                        <a:ext uri="{FF2B5EF4-FFF2-40B4-BE49-F238E27FC236}">
                          <a16:creationId xmlns:a16="http://schemas.microsoft.com/office/drawing/2014/main" id="{8AD17F8B-99E7-223F-47DC-01C6C19B4CBB}"/>
                        </a:ext>
                      </a:extLst>
                    </p:cNvPr>
                    <p:cNvPicPr/>
                    <p:nvPr/>
                  </p:nvPicPr>
                  <p:blipFill>
                    <a:blip r:embed="rId79"/>
                    <a:stretch>
                      <a:fillRect/>
                    </a:stretch>
                  </p:blipFill>
                  <p:spPr>
                    <a:xfrm>
                      <a:off x="1153822" y="2970534"/>
                      <a:ext cx="208420" cy="249749"/>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2" name="Ink 51">
                      <a:extLst>
                        <a:ext uri="{FF2B5EF4-FFF2-40B4-BE49-F238E27FC236}">
                          <a16:creationId xmlns:a16="http://schemas.microsoft.com/office/drawing/2014/main" id="{DCA6CDA0-B17B-6ED6-11F6-7DFF0EF19F56}"/>
                        </a:ext>
                      </a:extLst>
                    </p14:cNvPr>
                    <p14:cNvContentPartPr/>
                    <p14:nvPr/>
                  </p14:nvContentPartPr>
                  <p14:xfrm>
                    <a:off x="1402382" y="2981080"/>
                    <a:ext cx="373320" cy="150120"/>
                  </p14:xfrm>
                </p:contentPart>
              </mc:Choice>
              <mc:Fallback xmlns="">
                <p:pic>
                  <p:nvPicPr>
                    <p:cNvPr id="52" name="Ink 51">
                      <a:extLst>
                        <a:ext uri="{FF2B5EF4-FFF2-40B4-BE49-F238E27FC236}">
                          <a16:creationId xmlns:a16="http://schemas.microsoft.com/office/drawing/2014/main" id="{DCA6CDA0-B17B-6ED6-11F6-7DFF0EF19F56}"/>
                        </a:ext>
                      </a:extLst>
                    </p:cNvPr>
                    <p:cNvPicPr/>
                    <p:nvPr/>
                  </p:nvPicPr>
                  <p:blipFill>
                    <a:blip r:embed="rId81"/>
                    <a:stretch>
                      <a:fillRect/>
                    </a:stretch>
                  </p:blipFill>
                  <p:spPr>
                    <a:xfrm>
                      <a:off x="1368289" y="2950691"/>
                      <a:ext cx="441165" cy="210593"/>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4" name="Ink 53">
                      <a:extLst>
                        <a:ext uri="{FF2B5EF4-FFF2-40B4-BE49-F238E27FC236}">
                          <a16:creationId xmlns:a16="http://schemas.microsoft.com/office/drawing/2014/main" id="{22B3D730-AD3F-61A0-DD19-4C76E956F283}"/>
                        </a:ext>
                      </a:extLst>
                    </p14:cNvPr>
                    <p14:cNvContentPartPr/>
                    <p14:nvPr/>
                  </p14:nvContentPartPr>
                  <p14:xfrm>
                    <a:off x="1929422" y="2990800"/>
                    <a:ext cx="447120" cy="225360"/>
                  </p14:xfrm>
                </p:contentPart>
              </mc:Choice>
              <mc:Fallback xmlns="">
                <p:pic>
                  <p:nvPicPr>
                    <p:cNvPr id="54" name="Ink 53">
                      <a:extLst>
                        <a:ext uri="{FF2B5EF4-FFF2-40B4-BE49-F238E27FC236}">
                          <a16:creationId xmlns:a16="http://schemas.microsoft.com/office/drawing/2014/main" id="{22B3D730-AD3F-61A0-DD19-4C76E956F283}"/>
                        </a:ext>
                      </a:extLst>
                    </p:cNvPr>
                    <p:cNvPicPr/>
                    <p:nvPr/>
                  </p:nvPicPr>
                  <p:blipFill>
                    <a:blip r:embed="rId83"/>
                    <a:stretch>
                      <a:fillRect/>
                    </a:stretch>
                  </p:blipFill>
                  <p:spPr>
                    <a:xfrm>
                      <a:off x="1895343" y="2960387"/>
                      <a:ext cx="514938" cy="285882"/>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5" name="Ink 54">
                      <a:extLst>
                        <a:ext uri="{FF2B5EF4-FFF2-40B4-BE49-F238E27FC236}">
                          <a16:creationId xmlns:a16="http://schemas.microsoft.com/office/drawing/2014/main" id="{E649BF40-19CD-BCC5-7F37-BDCD8E4B6D95}"/>
                        </a:ext>
                      </a:extLst>
                    </p14:cNvPr>
                    <p14:cNvContentPartPr/>
                    <p14:nvPr/>
                  </p14:nvContentPartPr>
                  <p14:xfrm>
                    <a:off x="2407862" y="2963080"/>
                    <a:ext cx="14400" cy="260280"/>
                  </p14:xfrm>
                </p:contentPart>
              </mc:Choice>
              <mc:Fallback xmlns="">
                <p:pic>
                  <p:nvPicPr>
                    <p:cNvPr id="55" name="Ink 54">
                      <a:extLst>
                        <a:ext uri="{FF2B5EF4-FFF2-40B4-BE49-F238E27FC236}">
                          <a16:creationId xmlns:a16="http://schemas.microsoft.com/office/drawing/2014/main" id="{E649BF40-19CD-BCC5-7F37-BDCD8E4B6D95}"/>
                        </a:ext>
                      </a:extLst>
                    </p:cNvPr>
                    <p:cNvPicPr/>
                    <p:nvPr/>
                  </p:nvPicPr>
                  <p:blipFill>
                    <a:blip r:embed="rId85"/>
                    <a:stretch>
                      <a:fillRect/>
                    </a:stretch>
                  </p:blipFill>
                  <p:spPr>
                    <a:xfrm>
                      <a:off x="2374374" y="2932673"/>
                      <a:ext cx="81042" cy="320789"/>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6" name="Ink 55">
                      <a:extLst>
                        <a:ext uri="{FF2B5EF4-FFF2-40B4-BE49-F238E27FC236}">
                          <a16:creationId xmlns:a16="http://schemas.microsoft.com/office/drawing/2014/main" id="{D8AD9519-537B-738A-0D0D-A9EC887E2F66}"/>
                        </a:ext>
                      </a:extLst>
                    </p14:cNvPr>
                    <p14:cNvContentPartPr/>
                    <p14:nvPr/>
                  </p14:nvContentPartPr>
                  <p14:xfrm>
                    <a:off x="2371502" y="3014560"/>
                    <a:ext cx="320760" cy="120960"/>
                  </p14:xfrm>
                </p:contentPart>
              </mc:Choice>
              <mc:Fallback xmlns="">
                <p:pic>
                  <p:nvPicPr>
                    <p:cNvPr id="56" name="Ink 55">
                      <a:extLst>
                        <a:ext uri="{FF2B5EF4-FFF2-40B4-BE49-F238E27FC236}">
                          <a16:creationId xmlns:a16="http://schemas.microsoft.com/office/drawing/2014/main" id="{D8AD9519-537B-738A-0D0D-A9EC887E2F66}"/>
                        </a:ext>
                      </a:extLst>
                    </p:cNvPr>
                    <p:cNvPicPr/>
                    <p:nvPr/>
                  </p:nvPicPr>
                  <p:blipFill>
                    <a:blip r:embed="rId87"/>
                    <a:stretch>
                      <a:fillRect/>
                    </a:stretch>
                  </p:blipFill>
                  <p:spPr>
                    <a:xfrm>
                      <a:off x="2337415" y="2984168"/>
                      <a:ext cx="388593"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7" name="Ink 56">
                      <a:extLst>
                        <a:ext uri="{FF2B5EF4-FFF2-40B4-BE49-F238E27FC236}">
                          <a16:creationId xmlns:a16="http://schemas.microsoft.com/office/drawing/2014/main" id="{EF84EBD6-508E-07F4-AC74-7B04238C95FB}"/>
                        </a:ext>
                      </a:extLst>
                    </p14:cNvPr>
                    <p14:cNvContentPartPr/>
                    <p14:nvPr/>
                  </p14:nvContentPartPr>
                  <p14:xfrm>
                    <a:off x="2653742" y="3066040"/>
                    <a:ext cx="117000" cy="166680"/>
                  </p14:xfrm>
                </p:contentPart>
              </mc:Choice>
              <mc:Fallback xmlns="">
                <p:pic>
                  <p:nvPicPr>
                    <p:cNvPr id="57" name="Ink 56">
                      <a:extLst>
                        <a:ext uri="{FF2B5EF4-FFF2-40B4-BE49-F238E27FC236}">
                          <a16:creationId xmlns:a16="http://schemas.microsoft.com/office/drawing/2014/main" id="{EF84EBD6-508E-07F4-AC74-7B04238C95FB}"/>
                        </a:ext>
                      </a:extLst>
                    </p:cNvPr>
                    <p:cNvPicPr/>
                    <p:nvPr/>
                  </p:nvPicPr>
                  <p:blipFill>
                    <a:blip r:embed="rId89"/>
                    <a:stretch>
                      <a:fillRect/>
                    </a:stretch>
                  </p:blipFill>
                  <p:spPr>
                    <a:xfrm>
                      <a:off x="2619631" y="3035624"/>
                      <a:ext cx="184880" cy="227208"/>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8" name="Ink 57">
                      <a:extLst>
                        <a:ext uri="{FF2B5EF4-FFF2-40B4-BE49-F238E27FC236}">
                          <a16:creationId xmlns:a16="http://schemas.microsoft.com/office/drawing/2014/main" id="{B9CD25DA-1D9F-CBE8-7521-D4E81DBCFA61}"/>
                        </a:ext>
                      </a:extLst>
                    </p14:cNvPr>
                    <p14:cNvContentPartPr/>
                    <p14:nvPr/>
                  </p14:nvContentPartPr>
                  <p14:xfrm>
                    <a:off x="2815022" y="2985400"/>
                    <a:ext cx="147240" cy="307080"/>
                  </p14:xfrm>
                </p:contentPart>
              </mc:Choice>
              <mc:Fallback xmlns="">
                <p:pic>
                  <p:nvPicPr>
                    <p:cNvPr id="58" name="Ink 57">
                      <a:extLst>
                        <a:ext uri="{FF2B5EF4-FFF2-40B4-BE49-F238E27FC236}">
                          <a16:creationId xmlns:a16="http://schemas.microsoft.com/office/drawing/2014/main" id="{B9CD25DA-1D9F-CBE8-7521-D4E81DBCFA61}"/>
                        </a:ext>
                      </a:extLst>
                    </p:cNvPr>
                    <p:cNvPicPr/>
                    <p:nvPr/>
                  </p:nvPicPr>
                  <p:blipFill>
                    <a:blip r:embed="rId91"/>
                    <a:stretch>
                      <a:fillRect/>
                    </a:stretch>
                  </p:blipFill>
                  <p:spPr>
                    <a:xfrm>
                      <a:off x="2780939" y="2955026"/>
                      <a:ext cx="215066" cy="367524"/>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0" name="Ink 59">
                      <a:extLst>
                        <a:ext uri="{FF2B5EF4-FFF2-40B4-BE49-F238E27FC236}">
                          <a16:creationId xmlns:a16="http://schemas.microsoft.com/office/drawing/2014/main" id="{4BF8ACBE-6416-D5CF-867B-F8C854F56E8F}"/>
                        </a:ext>
                      </a:extLst>
                    </p14:cNvPr>
                    <p14:cNvContentPartPr/>
                    <p14:nvPr/>
                  </p14:nvContentPartPr>
                  <p14:xfrm>
                    <a:off x="602102" y="3537640"/>
                    <a:ext cx="132840" cy="147960"/>
                  </p14:xfrm>
                </p:contentPart>
              </mc:Choice>
              <mc:Fallback xmlns="">
                <p:pic>
                  <p:nvPicPr>
                    <p:cNvPr id="60" name="Ink 59">
                      <a:extLst>
                        <a:ext uri="{FF2B5EF4-FFF2-40B4-BE49-F238E27FC236}">
                          <a16:creationId xmlns:a16="http://schemas.microsoft.com/office/drawing/2014/main" id="{4BF8ACBE-6416-D5CF-867B-F8C854F56E8F}"/>
                        </a:ext>
                      </a:extLst>
                    </p:cNvPr>
                    <p:cNvPicPr/>
                    <p:nvPr/>
                  </p:nvPicPr>
                  <p:blipFill>
                    <a:blip r:embed="rId93"/>
                    <a:stretch>
                      <a:fillRect/>
                    </a:stretch>
                  </p:blipFill>
                  <p:spPr>
                    <a:xfrm>
                      <a:off x="568040" y="3507320"/>
                      <a:ext cx="200622" cy="208296"/>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1" name="Ink 60">
                      <a:extLst>
                        <a:ext uri="{FF2B5EF4-FFF2-40B4-BE49-F238E27FC236}">
                          <a16:creationId xmlns:a16="http://schemas.microsoft.com/office/drawing/2014/main" id="{F4BA04A1-A2B8-A0DD-DCDC-80AF693275A7}"/>
                        </a:ext>
                      </a:extLst>
                    </p14:cNvPr>
                    <p14:cNvContentPartPr/>
                    <p14:nvPr/>
                  </p14:nvContentPartPr>
                  <p14:xfrm>
                    <a:off x="633782" y="3540520"/>
                    <a:ext cx="227520" cy="254520"/>
                  </p14:xfrm>
                </p:contentPart>
              </mc:Choice>
              <mc:Fallback xmlns="">
                <p:pic>
                  <p:nvPicPr>
                    <p:cNvPr id="61" name="Ink 60">
                      <a:extLst>
                        <a:ext uri="{FF2B5EF4-FFF2-40B4-BE49-F238E27FC236}">
                          <a16:creationId xmlns:a16="http://schemas.microsoft.com/office/drawing/2014/main" id="{F4BA04A1-A2B8-A0DD-DCDC-80AF693275A7}"/>
                        </a:ext>
                      </a:extLst>
                    </p:cNvPr>
                    <p:cNvPicPr/>
                    <p:nvPr/>
                  </p:nvPicPr>
                  <p:blipFill>
                    <a:blip r:embed="rId95"/>
                    <a:stretch>
                      <a:fillRect/>
                    </a:stretch>
                  </p:blipFill>
                  <p:spPr>
                    <a:xfrm>
                      <a:off x="599722" y="3510184"/>
                      <a:ext cx="295299" cy="314889"/>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2" name="Ink 61">
                      <a:extLst>
                        <a:ext uri="{FF2B5EF4-FFF2-40B4-BE49-F238E27FC236}">
                          <a16:creationId xmlns:a16="http://schemas.microsoft.com/office/drawing/2014/main" id="{F551BA48-B9A7-BCEF-2955-ED13F41711B5}"/>
                        </a:ext>
                      </a:extLst>
                    </p14:cNvPr>
                    <p14:cNvContentPartPr/>
                    <p14:nvPr/>
                  </p14:nvContentPartPr>
                  <p14:xfrm>
                    <a:off x="1076582" y="3446560"/>
                    <a:ext cx="386280" cy="279720"/>
                  </p14:xfrm>
                </p:contentPart>
              </mc:Choice>
              <mc:Fallback xmlns="">
                <p:pic>
                  <p:nvPicPr>
                    <p:cNvPr id="62" name="Ink 61">
                      <a:extLst>
                        <a:ext uri="{FF2B5EF4-FFF2-40B4-BE49-F238E27FC236}">
                          <a16:creationId xmlns:a16="http://schemas.microsoft.com/office/drawing/2014/main" id="{F551BA48-B9A7-BCEF-2955-ED13F41711B5}"/>
                        </a:ext>
                      </a:extLst>
                    </p:cNvPr>
                    <p:cNvPicPr/>
                    <p:nvPr/>
                  </p:nvPicPr>
                  <p:blipFill>
                    <a:blip r:embed="rId97"/>
                    <a:stretch>
                      <a:fillRect/>
                    </a:stretch>
                  </p:blipFill>
                  <p:spPr>
                    <a:xfrm>
                      <a:off x="1042488" y="3416156"/>
                      <a:ext cx="454126" cy="340225"/>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4" name="Ink 63">
                      <a:extLst>
                        <a:ext uri="{FF2B5EF4-FFF2-40B4-BE49-F238E27FC236}">
                          <a16:creationId xmlns:a16="http://schemas.microsoft.com/office/drawing/2014/main" id="{934324A2-C729-2881-B6E5-FB3ABCB47837}"/>
                        </a:ext>
                      </a:extLst>
                    </p14:cNvPr>
                    <p14:cNvContentPartPr/>
                    <p14:nvPr/>
                  </p14:nvContentPartPr>
                  <p14:xfrm>
                    <a:off x="1470422" y="3385000"/>
                    <a:ext cx="371160" cy="349560"/>
                  </p14:xfrm>
                </p:contentPart>
              </mc:Choice>
              <mc:Fallback xmlns="">
                <p:pic>
                  <p:nvPicPr>
                    <p:cNvPr id="64" name="Ink 63">
                      <a:extLst>
                        <a:ext uri="{FF2B5EF4-FFF2-40B4-BE49-F238E27FC236}">
                          <a16:creationId xmlns:a16="http://schemas.microsoft.com/office/drawing/2014/main" id="{934324A2-C729-2881-B6E5-FB3ABCB47837}"/>
                        </a:ext>
                      </a:extLst>
                    </p:cNvPr>
                    <p:cNvPicPr/>
                    <p:nvPr/>
                  </p:nvPicPr>
                  <p:blipFill>
                    <a:blip r:embed="rId99"/>
                    <a:stretch>
                      <a:fillRect/>
                    </a:stretch>
                  </p:blipFill>
                  <p:spPr>
                    <a:xfrm>
                      <a:off x="1436339" y="3354603"/>
                      <a:ext cx="438984" cy="410049"/>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6" name="Ink 65">
                      <a:extLst>
                        <a:ext uri="{FF2B5EF4-FFF2-40B4-BE49-F238E27FC236}">
                          <a16:creationId xmlns:a16="http://schemas.microsoft.com/office/drawing/2014/main" id="{A9B1A69B-0C98-0579-B3E5-890806686E0C}"/>
                        </a:ext>
                      </a:extLst>
                    </p14:cNvPr>
                    <p14:cNvContentPartPr/>
                    <p14:nvPr/>
                  </p14:nvContentPartPr>
                  <p14:xfrm>
                    <a:off x="2049302" y="3563920"/>
                    <a:ext cx="205560" cy="183600"/>
                  </p14:xfrm>
                </p:contentPart>
              </mc:Choice>
              <mc:Fallback xmlns="">
                <p:pic>
                  <p:nvPicPr>
                    <p:cNvPr id="66" name="Ink 65">
                      <a:extLst>
                        <a:ext uri="{FF2B5EF4-FFF2-40B4-BE49-F238E27FC236}">
                          <a16:creationId xmlns:a16="http://schemas.microsoft.com/office/drawing/2014/main" id="{A9B1A69B-0C98-0579-B3E5-890806686E0C}"/>
                        </a:ext>
                      </a:extLst>
                    </p:cNvPr>
                    <p:cNvPicPr/>
                    <p:nvPr/>
                  </p:nvPicPr>
                  <p:blipFill>
                    <a:blip r:embed="rId101"/>
                    <a:stretch>
                      <a:fillRect/>
                    </a:stretch>
                  </p:blipFill>
                  <p:spPr>
                    <a:xfrm>
                      <a:off x="2015156" y="3533573"/>
                      <a:ext cx="273511" cy="243991"/>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7" name="Ink 66">
                      <a:extLst>
                        <a:ext uri="{FF2B5EF4-FFF2-40B4-BE49-F238E27FC236}">
                          <a16:creationId xmlns:a16="http://schemas.microsoft.com/office/drawing/2014/main" id="{B1AB42E2-1C44-983C-A405-658B3AE8CC35}"/>
                        </a:ext>
                      </a:extLst>
                    </p14:cNvPr>
                    <p14:cNvContentPartPr/>
                    <p14:nvPr/>
                  </p14:nvContentPartPr>
                  <p14:xfrm>
                    <a:off x="2126702" y="3633760"/>
                    <a:ext cx="136080" cy="29520"/>
                  </p14:xfrm>
                </p:contentPart>
              </mc:Choice>
              <mc:Fallback xmlns="">
                <p:pic>
                  <p:nvPicPr>
                    <p:cNvPr id="67" name="Ink 66">
                      <a:extLst>
                        <a:ext uri="{FF2B5EF4-FFF2-40B4-BE49-F238E27FC236}">
                          <a16:creationId xmlns:a16="http://schemas.microsoft.com/office/drawing/2014/main" id="{B1AB42E2-1C44-983C-A405-658B3AE8CC35}"/>
                        </a:ext>
                      </a:extLst>
                    </p:cNvPr>
                    <p:cNvPicPr/>
                    <p:nvPr/>
                  </p:nvPicPr>
                  <p:blipFill>
                    <a:blip r:embed="rId103"/>
                    <a:stretch>
                      <a:fillRect/>
                    </a:stretch>
                  </p:blipFill>
                  <p:spPr>
                    <a:xfrm>
                      <a:off x="2092511" y="3603327"/>
                      <a:ext cx="204120" cy="90082"/>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8" name="Ink 67">
                      <a:extLst>
                        <a:ext uri="{FF2B5EF4-FFF2-40B4-BE49-F238E27FC236}">
                          <a16:creationId xmlns:a16="http://schemas.microsoft.com/office/drawing/2014/main" id="{BCF17FF7-4BE2-AA01-4961-AF6FA335E58B}"/>
                        </a:ext>
                      </a:extLst>
                    </p14:cNvPr>
                    <p14:cNvContentPartPr/>
                    <p14:nvPr/>
                  </p14:nvContentPartPr>
                  <p14:xfrm>
                    <a:off x="2294102" y="3575800"/>
                    <a:ext cx="268560" cy="114840"/>
                  </p14:xfrm>
                </p:contentPart>
              </mc:Choice>
              <mc:Fallback xmlns="">
                <p:pic>
                  <p:nvPicPr>
                    <p:cNvPr id="68" name="Ink 67">
                      <a:extLst>
                        <a:ext uri="{FF2B5EF4-FFF2-40B4-BE49-F238E27FC236}">
                          <a16:creationId xmlns:a16="http://schemas.microsoft.com/office/drawing/2014/main" id="{BCF17FF7-4BE2-AA01-4961-AF6FA335E58B}"/>
                        </a:ext>
                      </a:extLst>
                    </p:cNvPr>
                    <p:cNvPicPr/>
                    <p:nvPr/>
                  </p:nvPicPr>
                  <p:blipFill>
                    <a:blip r:embed="rId105"/>
                    <a:stretch>
                      <a:fillRect/>
                    </a:stretch>
                  </p:blipFill>
                  <p:spPr>
                    <a:xfrm>
                      <a:off x="2260021" y="3545499"/>
                      <a:ext cx="336382" cy="175139"/>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9" name="Ink 68">
                      <a:extLst>
                        <a:ext uri="{FF2B5EF4-FFF2-40B4-BE49-F238E27FC236}">
                          <a16:creationId xmlns:a16="http://schemas.microsoft.com/office/drawing/2014/main" id="{D3FE45EA-6AD5-04C6-7D9F-4F973AA7F43F}"/>
                        </a:ext>
                      </a:extLst>
                    </p14:cNvPr>
                    <p14:cNvContentPartPr/>
                    <p14:nvPr/>
                  </p14:nvContentPartPr>
                  <p14:xfrm>
                    <a:off x="2622422" y="3564640"/>
                    <a:ext cx="132840" cy="78480"/>
                  </p14:xfrm>
                </p:contentPart>
              </mc:Choice>
              <mc:Fallback xmlns="">
                <p:pic>
                  <p:nvPicPr>
                    <p:cNvPr id="69" name="Ink 68">
                      <a:extLst>
                        <a:ext uri="{FF2B5EF4-FFF2-40B4-BE49-F238E27FC236}">
                          <a16:creationId xmlns:a16="http://schemas.microsoft.com/office/drawing/2014/main" id="{D3FE45EA-6AD5-04C6-7D9F-4F973AA7F43F}"/>
                        </a:ext>
                      </a:extLst>
                    </p:cNvPr>
                    <p:cNvPicPr/>
                    <p:nvPr/>
                  </p:nvPicPr>
                  <p:blipFill>
                    <a:blip r:embed="rId107"/>
                    <a:stretch>
                      <a:fillRect/>
                    </a:stretch>
                  </p:blipFill>
                  <p:spPr>
                    <a:xfrm>
                      <a:off x="2588360" y="3534103"/>
                      <a:ext cx="200622" cy="139249"/>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8">
                <p14:nvContentPartPr>
                  <p14:cNvPr id="74" name="Ink 73">
                    <a:extLst>
                      <a:ext uri="{FF2B5EF4-FFF2-40B4-BE49-F238E27FC236}">
                        <a16:creationId xmlns:a16="http://schemas.microsoft.com/office/drawing/2014/main" id="{CC199D01-31FA-8805-EB73-DE510CF13B84}"/>
                      </a:ext>
                    </a:extLst>
                  </p14:cNvPr>
                  <p14:cNvContentPartPr/>
                  <p14:nvPr/>
                </p14:nvContentPartPr>
                <p14:xfrm>
                  <a:off x="3944387" y="2541720"/>
                  <a:ext cx="769770" cy="397980"/>
                </p14:xfrm>
              </p:contentPart>
            </mc:Choice>
            <mc:Fallback xmlns="">
              <p:pic>
                <p:nvPicPr>
                  <p:cNvPr id="74" name="Ink 73">
                    <a:extLst>
                      <a:ext uri="{FF2B5EF4-FFF2-40B4-BE49-F238E27FC236}">
                        <a16:creationId xmlns:a16="http://schemas.microsoft.com/office/drawing/2014/main" id="{CC199D01-31FA-8805-EB73-DE510CF13B84}"/>
                      </a:ext>
                    </a:extLst>
                  </p:cNvPr>
                  <p:cNvPicPr/>
                  <p:nvPr/>
                </p:nvPicPr>
                <p:blipFill>
                  <a:blip r:embed="rId109"/>
                  <a:stretch>
                    <a:fillRect/>
                  </a:stretch>
                </p:blipFill>
                <p:spPr>
                  <a:xfrm>
                    <a:off x="3918822" y="2518952"/>
                    <a:ext cx="820645" cy="443288"/>
                  </a:xfrm>
                  <a:prstGeom prst="rect">
                    <a:avLst/>
                  </a:prstGeom>
                </p:spPr>
              </p:pic>
            </mc:Fallback>
          </mc:AlternateContent>
          <p:grpSp>
            <p:nvGrpSpPr>
              <p:cNvPr id="82989" name="Group 90">
                <a:extLst>
                  <a:ext uri="{FF2B5EF4-FFF2-40B4-BE49-F238E27FC236}">
                    <a16:creationId xmlns:a16="http://schemas.microsoft.com/office/drawing/2014/main" id="{89938C72-3E4C-117B-A244-A995C3C9C2ED}"/>
                  </a:ext>
                </a:extLst>
              </p:cNvPr>
              <p:cNvGrpSpPr>
                <a:grpSpLocks/>
              </p:cNvGrpSpPr>
              <p:nvPr/>
            </p:nvGrpSpPr>
            <p:grpSpPr bwMode="auto">
              <a:xfrm>
                <a:off x="4000500" y="2262188"/>
                <a:ext cx="763588" cy="252412"/>
                <a:chOff x="3809702" y="1873720"/>
                <a:chExt cx="1017720" cy="335880"/>
              </a:xfrm>
            </p:grpSpPr>
            <mc:AlternateContent xmlns:mc="http://schemas.openxmlformats.org/markup-compatibility/2006" xmlns:p14="http://schemas.microsoft.com/office/powerpoint/2010/main">
              <mc:Choice Requires="p14">
                <p:contentPart p14:bwMode="auto" r:id="rId110">
                  <p14:nvContentPartPr>
                    <p14:cNvPr id="84" name="Ink 83">
                      <a:extLst>
                        <a:ext uri="{FF2B5EF4-FFF2-40B4-BE49-F238E27FC236}">
                          <a16:creationId xmlns:a16="http://schemas.microsoft.com/office/drawing/2014/main" id="{F672A133-B323-2312-7F76-10B4A5F21724}"/>
                        </a:ext>
                      </a:extLst>
                    </p14:cNvPr>
                    <p14:cNvContentPartPr/>
                    <p14:nvPr/>
                  </p14:nvContentPartPr>
                  <p14:xfrm>
                    <a:off x="3809702" y="1873720"/>
                    <a:ext cx="151200" cy="231840"/>
                  </p14:xfrm>
                </p:contentPart>
              </mc:Choice>
              <mc:Fallback xmlns="">
                <p:pic>
                  <p:nvPicPr>
                    <p:cNvPr id="84" name="Ink 83">
                      <a:extLst>
                        <a:ext uri="{FF2B5EF4-FFF2-40B4-BE49-F238E27FC236}">
                          <a16:creationId xmlns:a16="http://schemas.microsoft.com/office/drawing/2014/main" id="{F672A133-B323-2312-7F76-10B4A5F21724}"/>
                        </a:ext>
                      </a:extLst>
                    </p:cNvPr>
                    <p:cNvPicPr/>
                    <p:nvPr/>
                  </p:nvPicPr>
                  <p:blipFill>
                    <a:blip r:embed="rId111"/>
                    <a:stretch>
                      <a:fillRect/>
                    </a:stretch>
                  </p:blipFill>
                  <p:spPr>
                    <a:xfrm>
                      <a:off x="3775571" y="1843335"/>
                      <a:ext cx="219121" cy="292307"/>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85" name="Ink 84">
                      <a:extLst>
                        <a:ext uri="{FF2B5EF4-FFF2-40B4-BE49-F238E27FC236}">
                          <a16:creationId xmlns:a16="http://schemas.microsoft.com/office/drawing/2014/main" id="{56F174F0-B076-8518-E6D7-EC2842CA1ED7}"/>
                        </a:ext>
                      </a:extLst>
                    </p14:cNvPr>
                    <p14:cNvContentPartPr/>
                    <p14:nvPr/>
                  </p14:nvContentPartPr>
                  <p14:xfrm>
                    <a:off x="3996902" y="2015560"/>
                    <a:ext cx="159840" cy="92880"/>
                  </p14:xfrm>
                </p:contentPart>
              </mc:Choice>
              <mc:Fallback xmlns="">
                <p:pic>
                  <p:nvPicPr>
                    <p:cNvPr id="85" name="Ink 84">
                      <a:extLst>
                        <a:ext uri="{FF2B5EF4-FFF2-40B4-BE49-F238E27FC236}">
                          <a16:creationId xmlns:a16="http://schemas.microsoft.com/office/drawing/2014/main" id="{56F174F0-B076-8518-E6D7-EC2842CA1ED7}"/>
                        </a:ext>
                      </a:extLst>
                    </p:cNvPr>
                    <p:cNvPicPr/>
                    <p:nvPr/>
                  </p:nvPicPr>
                  <p:blipFill>
                    <a:blip r:embed="rId113"/>
                    <a:stretch>
                      <a:fillRect/>
                    </a:stretch>
                  </p:blipFill>
                  <p:spPr>
                    <a:xfrm>
                      <a:off x="3962748" y="1985207"/>
                      <a:ext cx="227806" cy="153282"/>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86" name="Ink 85">
                      <a:extLst>
                        <a:ext uri="{FF2B5EF4-FFF2-40B4-BE49-F238E27FC236}">
                          <a16:creationId xmlns:a16="http://schemas.microsoft.com/office/drawing/2014/main" id="{D89622E3-B9CD-1926-F0F2-50A2E01D66BF}"/>
                        </a:ext>
                      </a:extLst>
                    </p14:cNvPr>
                    <p14:cNvContentPartPr/>
                    <p14:nvPr/>
                  </p14:nvContentPartPr>
                  <p14:xfrm>
                    <a:off x="4189502" y="1968400"/>
                    <a:ext cx="25560" cy="241200"/>
                  </p14:xfrm>
                </p:contentPart>
              </mc:Choice>
              <mc:Fallback xmlns="">
                <p:pic>
                  <p:nvPicPr>
                    <p:cNvPr id="86" name="Ink 85">
                      <a:extLst>
                        <a:ext uri="{FF2B5EF4-FFF2-40B4-BE49-F238E27FC236}">
                          <a16:creationId xmlns:a16="http://schemas.microsoft.com/office/drawing/2014/main" id="{D89622E3-B9CD-1926-F0F2-50A2E01D66BF}"/>
                        </a:ext>
                      </a:extLst>
                    </p:cNvPr>
                    <p:cNvPicPr/>
                    <p:nvPr/>
                  </p:nvPicPr>
                  <p:blipFill>
                    <a:blip r:embed="rId115"/>
                    <a:stretch>
                      <a:fillRect/>
                    </a:stretch>
                  </p:blipFill>
                  <p:spPr>
                    <a:xfrm>
                      <a:off x="4155870" y="1938060"/>
                      <a:ext cx="92487" cy="301576"/>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87" name="Ink 86">
                      <a:extLst>
                        <a:ext uri="{FF2B5EF4-FFF2-40B4-BE49-F238E27FC236}">
                          <a16:creationId xmlns:a16="http://schemas.microsoft.com/office/drawing/2014/main" id="{8FAEDCDA-332C-D598-807B-EE4FB5409B68}"/>
                        </a:ext>
                      </a:extLst>
                    </p14:cNvPr>
                    <p14:cNvContentPartPr/>
                    <p14:nvPr/>
                  </p14:nvContentPartPr>
                  <p14:xfrm>
                    <a:off x="4198862" y="2005480"/>
                    <a:ext cx="64440" cy="115200"/>
                  </p14:xfrm>
                </p:contentPart>
              </mc:Choice>
              <mc:Fallback xmlns="">
                <p:pic>
                  <p:nvPicPr>
                    <p:cNvPr id="87" name="Ink 86">
                      <a:extLst>
                        <a:ext uri="{FF2B5EF4-FFF2-40B4-BE49-F238E27FC236}">
                          <a16:creationId xmlns:a16="http://schemas.microsoft.com/office/drawing/2014/main" id="{8FAEDCDA-332C-D598-807B-EE4FB5409B68}"/>
                        </a:ext>
                      </a:extLst>
                    </p:cNvPr>
                    <p:cNvPicPr/>
                    <p:nvPr/>
                  </p:nvPicPr>
                  <p:blipFill>
                    <a:blip r:embed="rId117"/>
                    <a:stretch>
                      <a:fillRect/>
                    </a:stretch>
                  </p:blipFill>
                  <p:spPr>
                    <a:xfrm>
                      <a:off x="4164946" y="1974923"/>
                      <a:ext cx="131932" cy="176008"/>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88" name="Ink 87">
                      <a:extLst>
                        <a:ext uri="{FF2B5EF4-FFF2-40B4-BE49-F238E27FC236}">
                          <a16:creationId xmlns:a16="http://schemas.microsoft.com/office/drawing/2014/main" id="{FD559C7F-8979-7FDD-3E5F-2E7377EACB88}"/>
                        </a:ext>
                      </a:extLst>
                    </p14:cNvPr>
                    <p14:cNvContentPartPr/>
                    <p14:nvPr/>
                  </p14:nvContentPartPr>
                  <p14:xfrm>
                    <a:off x="4265102" y="1923400"/>
                    <a:ext cx="107640" cy="223560"/>
                  </p14:xfrm>
                </p:contentPart>
              </mc:Choice>
              <mc:Fallback xmlns="">
                <p:pic>
                  <p:nvPicPr>
                    <p:cNvPr id="88" name="Ink 87">
                      <a:extLst>
                        <a:ext uri="{FF2B5EF4-FFF2-40B4-BE49-F238E27FC236}">
                          <a16:creationId xmlns:a16="http://schemas.microsoft.com/office/drawing/2014/main" id="{FD559C7F-8979-7FDD-3E5F-2E7377EACB88}"/>
                        </a:ext>
                      </a:extLst>
                    </p:cNvPr>
                    <p:cNvPicPr/>
                    <p:nvPr/>
                  </p:nvPicPr>
                  <p:blipFill>
                    <a:blip r:embed="rId119"/>
                    <a:stretch>
                      <a:fillRect/>
                    </a:stretch>
                  </p:blipFill>
                  <p:spPr>
                    <a:xfrm>
                      <a:off x="4230931" y="1893025"/>
                      <a:ext cx="175641" cy="284006"/>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89" name="Ink 88">
                      <a:extLst>
                        <a:ext uri="{FF2B5EF4-FFF2-40B4-BE49-F238E27FC236}">
                          <a16:creationId xmlns:a16="http://schemas.microsoft.com/office/drawing/2014/main" id="{E04038CF-01D2-C03B-DD11-1D0A4CE5C74C}"/>
                        </a:ext>
                      </a:extLst>
                    </p14:cNvPr>
                    <p14:cNvContentPartPr/>
                    <p14:nvPr/>
                  </p14:nvContentPartPr>
                  <p14:xfrm>
                    <a:off x="4386782" y="2076040"/>
                    <a:ext cx="66600" cy="72360"/>
                  </p14:xfrm>
                </p:contentPart>
              </mc:Choice>
              <mc:Fallback xmlns="">
                <p:pic>
                  <p:nvPicPr>
                    <p:cNvPr id="89" name="Ink 88">
                      <a:extLst>
                        <a:ext uri="{FF2B5EF4-FFF2-40B4-BE49-F238E27FC236}">
                          <a16:creationId xmlns:a16="http://schemas.microsoft.com/office/drawing/2014/main" id="{E04038CF-01D2-C03B-DD11-1D0A4CE5C74C}"/>
                        </a:ext>
                      </a:extLst>
                    </p:cNvPr>
                    <p:cNvPicPr/>
                    <p:nvPr/>
                  </p:nvPicPr>
                  <p:blipFill>
                    <a:blip r:embed="rId121"/>
                    <a:stretch>
                      <a:fillRect/>
                    </a:stretch>
                  </p:blipFill>
                  <p:spPr>
                    <a:xfrm>
                      <a:off x="4352975" y="2045508"/>
                      <a:ext cx="133876" cy="133118"/>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90" name="Ink 89">
                      <a:extLst>
                        <a:ext uri="{FF2B5EF4-FFF2-40B4-BE49-F238E27FC236}">
                          <a16:creationId xmlns:a16="http://schemas.microsoft.com/office/drawing/2014/main" id="{53EFDEAF-E8D4-6223-956A-02EE4CC7A162}"/>
                        </a:ext>
                      </a:extLst>
                    </p14:cNvPr>
                    <p14:cNvContentPartPr/>
                    <p14:nvPr/>
                  </p14:nvContentPartPr>
                  <p14:xfrm>
                    <a:off x="4470302" y="1982080"/>
                    <a:ext cx="357120" cy="219960"/>
                  </p14:xfrm>
                </p:contentPart>
              </mc:Choice>
              <mc:Fallback xmlns="">
                <p:pic>
                  <p:nvPicPr>
                    <p:cNvPr id="90" name="Ink 89">
                      <a:extLst>
                        <a:ext uri="{FF2B5EF4-FFF2-40B4-BE49-F238E27FC236}">
                          <a16:creationId xmlns:a16="http://schemas.microsoft.com/office/drawing/2014/main" id="{53EFDEAF-E8D4-6223-956A-02EE4CC7A162}"/>
                        </a:ext>
                      </a:extLst>
                    </p:cNvPr>
                    <p:cNvPicPr/>
                    <p:nvPr/>
                  </p:nvPicPr>
                  <p:blipFill>
                    <a:blip r:embed="rId123"/>
                    <a:stretch>
                      <a:fillRect/>
                    </a:stretch>
                  </p:blipFill>
                  <p:spPr>
                    <a:xfrm>
                      <a:off x="4436193" y="1951741"/>
                      <a:ext cx="424997" cy="280335"/>
                    </a:xfrm>
                    <a:prstGeom prst="rect">
                      <a:avLst/>
                    </a:prstGeom>
                  </p:spPr>
                </p:pic>
              </mc:Fallback>
            </mc:AlternateContent>
          </p:grpSp>
          <p:grpSp>
            <p:nvGrpSpPr>
              <p:cNvPr id="82990" name="Group 112">
                <a:extLst>
                  <a:ext uri="{FF2B5EF4-FFF2-40B4-BE49-F238E27FC236}">
                    <a16:creationId xmlns:a16="http://schemas.microsoft.com/office/drawing/2014/main" id="{CA13A510-4101-DB8F-40CD-6C4A96D2B22B}"/>
                  </a:ext>
                </a:extLst>
              </p:cNvPr>
              <p:cNvGrpSpPr>
                <a:grpSpLocks/>
              </p:cNvGrpSpPr>
              <p:nvPr/>
            </p:nvGrpSpPr>
            <p:grpSpPr bwMode="auto">
              <a:xfrm>
                <a:off x="4060825" y="2622550"/>
                <a:ext cx="384175" cy="174625"/>
                <a:chOff x="3890702" y="2353240"/>
                <a:chExt cx="512280" cy="233280"/>
              </a:xfrm>
            </p:grpSpPr>
            <mc:AlternateContent xmlns:mc="http://schemas.openxmlformats.org/markup-compatibility/2006" xmlns:p14="http://schemas.microsoft.com/office/powerpoint/2010/main">
              <mc:Choice Requires="p14">
                <p:contentPart p14:bwMode="auto" r:id="rId124">
                  <p14:nvContentPartPr>
                    <p14:cNvPr id="110" name="Ink 109">
                      <a:extLst>
                        <a:ext uri="{FF2B5EF4-FFF2-40B4-BE49-F238E27FC236}">
                          <a16:creationId xmlns:a16="http://schemas.microsoft.com/office/drawing/2014/main" id="{2ABDB018-26B7-FFC9-EA4E-448215E032AA}"/>
                        </a:ext>
                      </a:extLst>
                    </p14:cNvPr>
                    <p14:cNvContentPartPr/>
                    <p14:nvPr/>
                  </p14:nvContentPartPr>
                  <p14:xfrm>
                    <a:off x="3890702" y="2408680"/>
                    <a:ext cx="125640" cy="177840"/>
                  </p14:xfrm>
                </p:contentPart>
              </mc:Choice>
              <mc:Fallback xmlns="">
                <p:pic>
                  <p:nvPicPr>
                    <p:cNvPr id="110" name="Ink 109">
                      <a:extLst>
                        <a:ext uri="{FF2B5EF4-FFF2-40B4-BE49-F238E27FC236}">
                          <a16:creationId xmlns:a16="http://schemas.microsoft.com/office/drawing/2014/main" id="{2ABDB018-26B7-FFC9-EA4E-448215E032AA}"/>
                        </a:ext>
                      </a:extLst>
                    </p:cNvPr>
                    <p:cNvPicPr/>
                    <p:nvPr/>
                  </p:nvPicPr>
                  <p:blipFill>
                    <a:blip r:embed="rId125"/>
                    <a:stretch>
                      <a:fillRect/>
                    </a:stretch>
                  </p:blipFill>
                  <p:spPr>
                    <a:xfrm>
                      <a:off x="3856561" y="2378332"/>
                      <a:ext cx="193581" cy="238233"/>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11" name="Ink 110">
                      <a:extLst>
                        <a:ext uri="{FF2B5EF4-FFF2-40B4-BE49-F238E27FC236}">
                          <a16:creationId xmlns:a16="http://schemas.microsoft.com/office/drawing/2014/main" id="{61E809C2-4646-D67B-8D6E-3624B2E4BD27}"/>
                        </a:ext>
                      </a:extLst>
                    </p14:cNvPr>
                    <p14:cNvContentPartPr/>
                    <p14:nvPr/>
                  </p14:nvContentPartPr>
                  <p14:xfrm>
                    <a:off x="4022102" y="2353240"/>
                    <a:ext cx="8280" cy="176400"/>
                  </p14:xfrm>
                </p:contentPart>
              </mc:Choice>
              <mc:Fallback xmlns="">
                <p:pic>
                  <p:nvPicPr>
                    <p:cNvPr id="111" name="Ink 110">
                      <a:extLst>
                        <a:ext uri="{FF2B5EF4-FFF2-40B4-BE49-F238E27FC236}">
                          <a16:creationId xmlns:a16="http://schemas.microsoft.com/office/drawing/2014/main" id="{61E809C2-4646-D67B-8D6E-3624B2E4BD27}"/>
                        </a:ext>
                      </a:extLst>
                    </p:cNvPr>
                    <p:cNvPicPr/>
                    <p:nvPr/>
                  </p:nvPicPr>
                  <p:blipFill>
                    <a:blip r:embed="rId127"/>
                    <a:stretch>
                      <a:fillRect/>
                    </a:stretch>
                  </p:blipFill>
                  <p:spPr>
                    <a:xfrm>
                      <a:off x="3988982" y="2322879"/>
                      <a:ext cx="74189" cy="236819"/>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12" name="Ink 111">
                      <a:extLst>
                        <a:ext uri="{FF2B5EF4-FFF2-40B4-BE49-F238E27FC236}">
                          <a16:creationId xmlns:a16="http://schemas.microsoft.com/office/drawing/2014/main" id="{226408F2-C277-38D0-55AC-1673DCF5D1A0}"/>
                        </a:ext>
                      </a:extLst>
                    </p14:cNvPr>
                    <p14:cNvContentPartPr/>
                    <p14:nvPr/>
                  </p14:nvContentPartPr>
                  <p14:xfrm>
                    <a:off x="4072502" y="2440360"/>
                    <a:ext cx="330480" cy="102600"/>
                  </p14:xfrm>
                </p:contentPart>
              </mc:Choice>
              <mc:Fallback xmlns="">
                <p:pic>
                  <p:nvPicPr>
                    <p:cNvPr id="112" name="Ink 111">
                      <a:extLst>
                        <a:ext uri="{FF2B5EF4-FFF2-40B4-BE49-F238E27FC236}">
                          <a16:creationId xmlns:a16="http://schemas.microsoft.com/office/drawing/2014/main" id="{226408F2-C277-38D0-55AC-1673DCF5D1A0}"/>
                        </a:ext>
                      </a:extLst>
                    </p:cNvPr>
                    <p:cNvPicPr/>
                    <p:nvPr/>
                  </p:nvPicPr>
                  <p:blipFill>
                    <a:blip r:embed="rId129"/>
                    <a:stretch>
                      <a:fillRect/>
                    </a:stretch>
                  </p:blipFill>
                  <p:spPr>
                    <a:xfrm>
                      <a:off x="4038362" y="2409824"/>
                      <a:ext cx="398420" cy="163366"/>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0">
                <p14:nvContentPartPr>
                  <p14:cNvPr id="118" name="Ink 117">
                    <a:extLst>
                      <a:ext uri="{FF2B5EF4-FFF2-40B4-BE49-F238E27FC236}">
                        <a16:creationId xmlns:a16="http://schemas.microsoft.com/office/drawing/2014/main" id="{B06D4EDE-675C-1FBE-E28B-090201CA50F6}"/>
                      </a:ext>
                    </a:extLst>
                  </p14:cNvPr>
                  <p14:cNvContentPartPr/>
                  <p14:nvPr/>
                </p14:nvContentPartPr>
                <p14:xfrm>
                  <a:off x="5610557" y="2353260"/>
                  <a:ext cx="79380" cy="76410"/>
                </p14:xfrm>
              </p:contentPart>
            </mc:Choice>
            <mc:Fallback xmlns="">
              <p:pic>
                <p:nvPicPr>
                  <p:cNvPr id="118" name="Ink 117">
                    <a:extLst>
                      <a:ext uri="{FF2B5EF4-FFF2-40B4-BE49-F238E27FC236}">
                        <a16:creationId xmlns:a16="http://schemas.microsoft.com/office/drawing/2014/main" id="{B06D4EDE-675C-1FBE-E28B-090201CA50F6}"/>
                      </a:ext>
                    </a:extLst>
                  </p:cNvPr>
                  <p:cNvPicPr/>
                  <p:nvPr/>
                </p:nvPicPr>
                <p:blipFill>
                  <a:blip r:embed="rId131"/>
                  <a:stretch>
                    <a:fillRect/>
                  </a:stretch>
                </p:blipFill>
                <p:spPr>
                  <a:xfrm>
                    <a:off x="5584868" y="2330519"/>
                    <a:ext cx="130502" cy="121665"/>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20" name="Ink 119">
                    <a:extLst>
                      <a:ext uri="{FF2B5EF4-FFF2-40B4-BE49-F238E27FC236}">
                        <a16:creationId xmlns:a16="http://schemas.microsoft.com/office/drawing/2014/main" id="{A8623CB2-13A6-4021-AFEB-2DD797C33E17}"/>
                      </a:ext>
                    </a:extLst>
                  </p14:cNvPr>
                  <p14:cNvContentPartPr/>
                  <p14:nvPr/>
                </p14:nvContentPartPr>
                <p14:xfrm>
                  <a:off x="5428577" y="1513290"/>
                  <a:ext cx="98550" cy="187110"/>
                </p14:xfrm>
              </p:contentPart>
            </mc:Choice>
            <mc:Fallback xmlns="">
              <p:pic>
                <p:nvPicPr>
                  <p:cNvPr id="120" name="Ink 119">
                    <a:extLst>
                      <a:ext uri="{FF2B5EF4-FFF2-40B4-BE49-F238E27FC236}">
                        <a16:creationId xmlns:a16="http://schemas.microsoft.com/office/drawing/2014/main" id="{A8623CB2-13A6-4021-AFEB-2DD797C33E17}"/>
                      </a:ext>
                    </a:extLst>
                  </p:cNvPr>
                  <p:cNvPicPr/>
                  <p:nvPr/>
                </p:nvPicPr>
                <p:blipFill>
                  <a:blip r:embed="rId133"/>
                  <a:stretch>
                    <a:fillRect/>
                  </a:stretch>
                </p:blipFill>
                <p:spPr>
                  <a:xfrm>
                    <a:off x="5402980" y="1490527"/>
                    <a:ext cx="149489" cy="232408"/>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21" name="Ink 120">
                    <a:extLst>
                      <a:ext uri="{FF2B5EF4-FFF2-40B4-BE49-F238E27FC236}">
                        <a16:creationId xmlns:a16="http://schemas.microsoft.com/office/drawing/2014/main" id="{2119E848-1991-F50D-B82D-22F6C15235DC}"/>
                      </a:ext>
                    </a:extLst>
                  </p14:cNvPr>
                  <p14:cNvContentPartPr/>
                  <p14:nvPr/>
                </p14:nvContentPartPr>
                <p14:xfrm>
                  <a:off x="5519567" y="1602120"/>
                  <a:ext cx="85590" cy="80190"/>
                </p14:xfrm>
              </p:contentPart>
            </mc:Choice>
            <mc:Fallback xmlns="">
              <p:pic>
                <p:nvPicPr>
                  <p:cNvPr id="121" name="Ink 120">
                    <a:extLst>
                      <a:ext uri="{FF2B5EF4-FFF2-40B4-BE49-F238E27FC236}">
                        <a16:creationId xmlns:a16="http://schemas.microsoft.com/office/drawing/2014/main" id="{2119E848-1991-F50D-B82D-22F6C15235DC}"/>
                      </a:ext>
                    </a:extLst>
                  </p:cNvPr>
                  <p:cNvPicPr/>
                  <p:nvPr/>
                </p:nvPicPr>
                <p:blipFill>
                  <a:blip r:embed="rId135"/>
                  <a:stretch>
                    <a:fillRect/>
                  </a:stretch>
                </p:blipFill>
                <p:spPr>
                  <a:xfrm>
                    <a:off x="5494018" y="1579467"/>
                    <a:ext cx="136433" cy="125269"/>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22" name="Ink 121">
                    <a:extLst>
                      <a:ext uri="{FF2B5EF4-FFF2-40B4-BE49-F238E27FC236}">
                        <a16:creationId xmlns:a16="http://schemas.microsoft.com/office/drawing/2014/main" id="{1E744596-8D8D-725B-DD58-D051C35FC578}"/>
                      </a:ext>
                    </a:extLst>
                  </p14:cNvPr>
                  <p14:cNvContentPartPr/>
                  <p14:nvPr/>
                </p14:nvContentPartPr>
                <p14:xfrm>
                  <a:off x="5617577" y="1611840"/>
                  <a:ext cx="91530" cy="67500"/>
                </p14:xfrm>
              </p:contentPart>
            </mc:Choice>
            <mc:Fallback xmlns="">
              <p:pic>
                <p:nvPicPr>
                  <p:cNvPr id="122" name="Ink 121">
                    <a:extLst>
                      <a:ext uri="{FF2B5EF4-FFF2-40B4-BE49-F238E27FC236}">
                        <a16:creationId xmlns:a16="http://schemas.microsoft.com/office/drawing/2014/main" id="{1E744596-8D8D-725B-DD58-D051C35FC578}"/>
                      </a:ext>
                    </a:extLst>
                  </p:cNvPr>
                  <p:cNvPicPr/>
                  <p:nvPr/>
                </p:nvPicPr>
                <p:blipFill>
                  <a:blip r:embed="rId137"/>
                  <a:stretch>
                    <a:fillRect/>
                  </a:stretch>
                </p:blipFill>
                <p:spPr>
                  <a:xfrm>
                    <a:off x="5592081" y="1589113"/>
                    <a:ext cx="142267" cy="112727"/>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23" name="Ink 122">
                    <a:extLst>
                      <a:ext uri="{FF2B5EF4-FFF2-40B4-BE49-F238E27FC236}">
                        <a16:creationId xmlns:a16="http://schemas.microsoft.com/office/drawing/2014/main" id="{C76C348E-47A7-C44B-7334-F67AA4D49BBE}"/>
                      </a:ext>
                    </a:extLst>
                  </p14:cNvPr>
                  <p14:cNvContentPartPr/>
                  <p14:nvPr/>
                </p14:nvContentPartPr>
                <p14:xfrm>
                  <a:off x="5712077" y="1616160"/>
                  <a:ext cx="80460" cy="49410"/>
                </p14:xfrm>
              </p:contentPart>
            </mc:Choice>
            <mc:Fallback xmlns="">
              <p:pic>
                <p:nvPicPr>
                  <p:cNvPr id="123" name="Ink 122">
                    <a:extLst>
                      <a:ext uri="{FF2B5EF4-FFF2-40B4-BE49-F238E27FC236}">
                        <a16:creationId xmlns:a16="http://schemas.microsoft.com/office/drawing/2014/main" id="{C76C348E-47A7-C44B-7334-F67AA4D49BBE}"/>
                      </a:ext>
                    </a:extLst>
                  </p:cNvPr>
                  <p:cNvPicPr/>
                  <p:nvPr/>
                </p:nvPicPr>
                <p:blipFill>
                  <a:blip r:embed="rId139"/>
                  <a:stretch>
                    <a:fillRect/>
                  </a:stretch>
                </p:blipFill>
                <p:spPr>
                  <a:xfrm>
                    <a:off x="5686534" y="1593495"/>
                    <a:ext cx="131290" cy="94514"/>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24" name="Ink 123">
                    <a:extLst>
                      <a:ext uri="{FF2B5EF4-FFF2-40B4-BE49-F238E27FC236}">
                        <a16:creationId xmlns:a16="http://schemas.microsoft.com/office/drawing/2014/main" id="{65F6E428-E674-EEF2-D863-A7281CADD523}"/>
                      </a:ext>
                    </a:extLst>
                  </p14:cNvPr>
                  <p14:cNvContentPartPr/>
                  <p14:nvPr/>
                </p14:nvContentPartPr>
                <p14:xfrm>
                  <a:off x="5821427" y="1562970"/>
                  <a:ext cx="118530" cy="261360"/>
                </p14:xfrm>
              </p:contentPart>
            </mc:Choice>
            <mc:Fallback xmlns="">
              <p:pic>
                <p:nvPicPr>
                  <p:cNvPr id="124" name="Ink 123">
                    <a:extLst>
                      <a:ext uri="{FF2B5EF4-FFF2-40B4-BE49-F238E27FC236}">
                        <a16:creationId xmlns:a16="http://schemas.microsoft.com/office/drawing/2014/main" id="{65F6E428-E674-EEF2-D863-A7281CADD523}"/>
                      </a:ext>
                    </a:extLst>
                  </p:cNvPr>
                  <p:cNvPicPr/>
                  <p:nvPr/>
                </p:nvPicPr>
                <p:blipFill>
                  <a:blip r:embed="rId141"/>
                  <a:stretch>
                    <a:fillRect/>
                  </a:stretch>
                </p:blipFill>
                <p:spPr>
                  <a:xfrm>
                    <a:off x="5795882" y="1540223"/>
                    <a:ext cx="169365" cy="306626"/>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26" name="Ink 125">
                    <a:extLst>
                      <a:ext uri="{FF2B5EF4-FFF2-40B4-BE49-F238E27FC236}">
                        <a16:creationId xmlns:a16="http://schemas.microsoft.com/office/drawing/2014/main" id="{A8530247-7BE0-1EB6-E4C9-96D388F1FADD}"/>
                      </a:ext>
                    </a:extLst>
                  </p14:cNvPr>
                  <p14:cNvContentPartPr/>
                  <p14:nvPr/>
                </p14:nvContentPartPr>
                <p14:xfrm>
                  <a:off x="5932667" y="1571880"/>
                  <a:ext cx="118530" cy="93420"/>
                </p14:xfrm>
              </p:contentPart>
            </mc:Choice>
            <mc:Fallback xmlns="">
              <p:pic>
                <p:nvPicPr>
                  <p:cNvPr id="126" name="Ink 125">
                    <a:extLst>
                      <a:ext uri="{FF2B5EF4-FFF2-40B4-BE49-F238E27FC236}">
                        <a16:creationId xmlns:a16="http://schemas.microsoft.com/office/drawing/2014/main" id="{A8530247-7BE0-1EB6-E4C9-96D388F1FADD}"/>
                      </a:ext>
                    </a:extLst>
                  </p:cNvPr>
                  <p:cNvPicPr/>
                  <p:nvPr/>
                </p:nvPicPr>
                <p:blipFill>
                  <a:blip r:embed="rId143"/>
                  <a:stretch>
                    <a:fillRect/>
                  </a:stretch>
                </p:blipFill>
                <p:spPr>
                  <a:xfrm>
                    <a:off x="5907122" y="1549150"/>
                    <a:ext cx="169365" cy="138653"/>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27" name="Ink 126">
                    <a:extLst>
                      <a:ext uri="{FF2B5EF4-FFF2-40B4-BE49-F238E27FC236}">
                        <a16:creationId xmlns:a16="http://schemas.microsoft.com/office/drawing/2014/main" id="{AD93A176-BCE4-DE8D-35D9-433974B84D3A}"/>
                      </a:ext>
                    </a:extLst>
                  </p14:cNvPr>
                  <p14:cNvContentPartPr/>
                  <p14:nvPr/>
                </p14:nvContentPartPr>
                <p14:xfrm>
                  <a:off x="6066587" y="1604550"/>
                  <a:ext cx="26190" cy="38880"/>
                </p14:xfrm>
              </p:contentPart>
            </mc:Choice>
            <mc:Fallback xmlns="">
              <p:pic>
                <p:nvPicPr>
                  <p:cNvPr id="127" name="Ink 126">
                    <a:extLst>
                      <a:ext uri="{FF2B5EF4-FFF2-40B4-BE49-F238E27FC236}">
                        <a16:creationId xmlns:a16="http://schemas.microsoft.com/office/drawing/2014/main" id="{AD93A176-BCE4-DE8D-35D9-433974B84D3A}"/>
                      </a:ext>
                    </a:extLst>
                  </p:cNvPr>
                  <p:cNvPicPr/>
                  <p:nvPr/>
                </p:nvPicPr>
                <p:blipFill>
                  <a:blip r:embed="rId145"/>
                  <a:stretch>
                    <a:fillRect/>
                  </a:stretch>
                </p:blipFill>
                <p:spPr>
                  <a:xfrm>
                    <a:off x="6040911" y="1581679"/>
                    <a:ext cx="77286" cy="84392"/>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28" name="Ink 127">
                    <a:extLst>
                      <a:ext uri="{FF2B5EF4-FFF2-40B4-BE49-F238E27FC236}">
                        <a16:creationId xmlns:a16="http://schemas.microsoft.com/office/drawing/2014/main" id="{25F2BBF9-2098-C879-37AD-B09FD395A2D9}"/>
                      </a:ext>
                    </a:extLst>
                  </p14:cNvPr>
                  <p14:cNvContentPartPr/>
                  <p14:nvPr/>
                </p14:nvContentPartPr>
                <p14:xfrm>
                  <a:off x="6061727" y="1563240"/>
                  <a:ext cx="270" cy="270"/>
                </p14:xfrm>
              </p:contentPart>
            </mc:Choice>
            <mc:Fallback xmlns="">
              <p:pic>
                <p:nvPicPr>
                  <p:cNvPr id="128" name="Ink 127">
                    <a:extLst>
                      <a:ext uri="{FF2B5EF4-FFF2-40B4-BE49-F238E27FC236}">
                        <a16:creationId xmlns:a16="http://schemas.microsoft.com/office/drawing/2014/main" id="{25F2BBF9-2098-C879-37AD-B09FD395A2D9}"/>
                      </a:ext>
                    </a:extLst>
                  </p:cNvPr>
                  <p:cNvPicPr/>
                  <p:nvPr/>
                </p:nvPicPr>
                <p:blipFill>
                  <a:blip r:embed="rId147"/>
                  <a:stretch>
                    <a:fillRect/>
                  </a:stretch>
                </p:blipFill>
                <p:spPr>
                  <a:xfrm>
                    <a:off x="6034727" y="1536240"/>
                    <a:ext cx="540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29" name="Ink 128">
                    <a:extLst>
                      <a:ext uri="{FF2B5EF4-FFF2-40B4-BE49-F238E27FC236}">
                        <a16:creationId xmlns:a16="http://schemas.microsoft.com/office/drawing/2014/main" id="{04257D8B-734C-4D7C-6FF8-8FA9BF91F9E8}"/>
                      </a:ext>
                    </a:extLst>
                  </p14:cNvPr>
                  <p14:cNvContentPartPr/>
                  <p14:nvPr/>
                </p14:nvContentPartPr>
                <p14:xfrm>
                  <a:off x="6143807" y="1565670"/>
                  <a:ext cx="85590" cy="99090"/>
                </p14:xfrm>
              </p:contentPart>
            </mc:Choice>
            <mc:Fallback xmlns="">
              <p:pic>
                <p:nvPicPr>
                  <p:cNvPr id="129" name="Ink 128">
                    <a:extLst>
                      <a:ext uri="{FF2B5EF4-FFF2-40B4-BE49-F238E27FC236}">
                        <a16:creationId xmlns:a16="http://schemas.microsoft.com/office/drawing/2014/main" id="{04257D8B-734C-4D7C-6FF8-8FA9BF91F9E8}"/>
                      </a:ext>
                    </a:extLst>
                  </p:cNvPr>
                  <p:cNvPicPr/>
                  <p:nvPr/>
                </p:nvPicPr>
                <p:blipFill>
                  <a:blip r:embed="rId149"/>
                  <a:stretch>
                    <a:fillRect/>
                  </a:stretch>
                </p:blipFill>
                <p:spPr>
                  <a:xfrm>
                    <a:off x="6118258" y="1542838"/>
                    <a:ext cx="136433" cy="144525"/>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30" name="Ink 129">
                    <a:extLst>
                      <a:ext uri="{FF2B5EF4-FFF2-40B4-BE49-F238E27FC236}">
                        <a16:creationId xmlns:a16="http://schemas.microsoft.com/office/drawing/2014/main" id="{A9258957-3682-01C0-2821-CC3D0E26EA07}"/>
                      </a:ext>
                    </a:extLst>
                  </p14:cNvPr>
                  <p14:cNvContentPartPr/>
                  <p14:nvPr/>
                </p14:nvContentPartPr>
                <p14:xfrm>
                  <a:off x="6152987" y="1594830"/>
                  <a:ext cx="73710" cy="28080"/>
                </p14:xfrm>
              </p:contentPart>
            </mc:Choice>
            <mc:Fallback xmlns="">
              <p:pic>
                <p:nvPicPr>
                  <p:cNvPr id="130" name="Ink 129">
                    <a:extLst>
                      <a:ext uri="{FF2B5EF4-FFF2-40B4-BE49-F238E27FC236}">
                        <a16:creationId xmlns:a16="http://schemas.microsoft.com/office/drawing/2014/main" id="{A9258957-3682-01C0-2821-CC3D0E26EA07}"/>
                      </a:ext>
                    </a:extLst>
                  </p:cNvPr>
                  <p:cNvPicPr/>
                  <p:nvPr/>
                </p:nvPicPr>
                <p:blipFill>
                  <a:blip r:embed="rId151"/>
                  <a:stretch>
                    <a:fillRect/>
                  </a:stretch>
                </p:blipFill>
                <p:spPr>
                  <a:xfrm>
                    <a:off x="6127393" y="1572001"/>
                    <a:ext cx="124642" cy="7351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31" name="Ink 130">
                    <a:extLst>
                      <a:ext uri="{FF2B5EF4-FFF2-40B4-BE49-F238E27FC236}">
                        <a16:creationId xmlns:a16="http://schemas.microsoft.com/office/drawing/2014/main" id="{11507EDC-A30F-4D78-D727-EC17609504CB}"/>
                      </a:ext>
                    </a:extLst>
                  </p14:cNvPr>
                  <p14:cNvContentPartPr/>
                  <p14:nvPr/>
                </p14:nvContentPartPr>
                <p14:xfrm>
                  <a:off x="6227237" y="1562700"/>
                  <a:ext cx="97470" cy="72360"/>
                </p14:xfrm>
              </p:contentPart>
            </mc:Choice>
            <mc:Fallback xmlns="">
              <p:pic>
                <p:nvPicPr>
                  <p:cNvPr id="131" name="Ink 130">
                    <a:extLst>
                      <a:ext uri="{FF2B5EF4-FFF2-40B4-BE49-F238E27FC236}">
                        <a16:creationId xmlns:a16="http://schemas.microsoft.com/office/drawing/2014/main" id="{11507EDC-A30F-4D78-D727-EC17609504CB}"/>
                      </a:ext>
                    </a:extLst>
                  </p:cNvPr>
                  <p:cNvPicPr/>
                  <p:nvPr/>
                </p:nvPicPr>
                <p:blipFill>
                  <a:blip r:embed="rId153"/>
                  <a:stretch>
                    <a:fillRect/>
                  </a:stretch>
                </p:blipFill>
                <p:spPr>
                  <a:xfrm>
                    <a:off x="6201654" y="1539874"/>
                    <a:ext cx="148380" cy="117785"/>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33" name="Ink 132">
                    <a:extLst>
                      <a:ext uri="{FF2B5EF4-FFF2-40B4-BE49-F238E27FC236}">
                        <a16:creationId xmlns:a16="http://schemas.microsoft.com/office/drawing/2014/main" id="{6307152B-E53C-DF59-C8DC-555F5E2314CF}"/>
                      </a:ext>
                    </a:extLst>
                  </p14:cNvPr>
                  <p14:cNvContentPartPr/>
                  <p14:nvPr/>
                </p14:nvContentPartPr>
                <p14:xfrm>
                  <a:off x="6522077" y="1460910"/>
                  <a:ext cx="40500" cy="196830"/>
                </p14:xfrm>
              </p:contentPart>
            </mc:Choice>
            <mc:Fallback xmlns="">
              <p:pic>
                <p:nvPicPr>
                  <p:cNvPr id="133" name="Ink 132">
                    <a:extLst>
                      <a:ext uri="{FF2B5EF4-FFF2-40B4-BE49-F238E27FC236}">
                        <a16:creationId xmlns:a16="http://schemas.microsoft.com/office/drawing/2014/main" id="{6307152B-E53C-DF59-C8DC-555F5E2314CF}"/>
                      </a:ext>
                    </a:extLst>
                  </p:cNvPr>
                  <p:cNvPicPr/>
                  <p:nvPr/>
                </p:nvPicPr>
                <p:blipFill>
                  <a:blip r:embed="rId155"/>
                  <a:stretch>
                    <a:fillRect/>
                  </a:stretch>
                </p:blipFill>
                <p:spPr>
                  <a:xfrm>
                    <a:off x="6496281" y="1438129"/>
                    <a:ext cx="91834" cy="242165"/>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34" name="Ink 133">
                    <a:extLst>
                      <a:ext uri="{FF2B5EF4-FFF2-40B4-BE49-F238E27FC236}">
                        <a16:creationId xmlns:a16="http://schemas.microsoft.com/office/drawing/2014/main" id="{B838339A-B894-414D-FA36-C7AA1217F681}"/>
                      </a:ext>
                    </a:extLst>
                  </p14:cNvPr>
                  <p14:cNvContentPartPr/>
                  <p14:nvPr/>
                </p14:nvContentPartPr>
                <p14:xfrm>
                  <a:off x="6447557" y="1438230"/>
                  <a:ext cx="109080" cy="28620"/>
                </p14:xfrm>
              </p:contentPart>
            </mc:Choice>
            <mc:Fallback xmlns="">
              <p:pic>
                <p:nvPicPr>
                  <p:cNvPr id="134" name="Ink 133">
                    <a:extLst>
                      <a:ext uri="{FF2B5EF4-FFF2-40B4-BE49-F238E27FC236}">
                        <a16:creationId xmlns:a16="http://schemas.microsoft.com/office/drawing/2014/main" id="{B838339A-B894-414D-FA36-C7AA1217F681}"/>
                      </a:ext>
                    </a:extLst>
                  </p:cNvPr>
                  <p:cNvPicPr/>
                  <p:nvPr/>
                </p:nvPicPr>
                <p:blipFill>
                  <a:blip r:embed="rId157"/>
                  <a:stretch>
                    <a:fillRect/>
                  </a:stretch>
                </p:blipFill>
                <p:spPr>
                  <a:xfrm>
                    <a:off x="6422071" y="1415149"/>
                    <a:ext cx="159797" cy="7455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35" name="Ink 134">
                    <a:extLst>
                      <a:ext uri="{FF2B5EF4-FFF2-40B4-BE49-F238E27FC236}">
                        <a16:creationId xmlns:a16="http://schemas.microsoft.com/office/drawing/2014/main" id="{A547C32E-A039-0EB3-FE9C-A7F8EE711FFC}"/>
                      </a:ext>
                    </a:extLst>
                  </p14:cNvPr>
                  <p14:cNvContentPartPr/>
                  <p14:nvPr/>
                </p14:nvContentPartPr>
                <p14:xfrm>
                  <a:off x="6504527" y="1528140"/>
                  <a:ext cx="126900" cy="59400"/>
                </p14:xfrm>
              </p:contentPart>
            </mc:Choice>
            <mc:Fallback xmlns="">
              <p:pic>
                <p:nvPicPr>
                  <p:cNvPr id="135" name="Ink 134">
                    <a:extLst>
                      <a:ext uri="{FF2B5EF4-FFF2-40B4-BE49-F238E27FC236}">
                        <a16:creationId xmlns:a16="http://schemas.microsoft.com/office/drawing/2014/main" id="{A547C32E-A039-0EB3-FE9C-A7F8EE711FFC}"/>
                      </a:ext>
                    </a:extLst>
                  </p:cNvPr>
                  <p:cNvPicPr/>
                  <p:nvPr/>
                </p:nvPicPr>
                <p:blipFill>
                  <a:blip r:embed="rId159"/>
                  <a:stretch>
                    <a:fillRect/>
                  </a:stretch>
                </p:blipFill>
                <p:spPr>
                  <a:xfrm>
                    <a:off x="6478994" y="1505468"/>
                    <a:ext cx="177711" cy="104517"/>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36" name="Ink 135">
                    <a:extLst>
                      <a:ext uri="{FF2B5EF4-FFF2-40B4-BE49-F238E27FC236}">
                        <a16:creationId xmlns:a16="http://schemas.microsoft.com/office/drawing/2014/main" id="{575CBB87-9ADA-C401-4A4A-29A9FF334944}"/>
                      </a:ext>
                    </a:extLst>
                  </p14:cNvPr>
                  <p14:cNvContentPartPr/>
                  <p14:nvPr/>
                </p14:nvContentPartPr>
                <p14:xfrm>
                  <a:off x="6613337" y="1465230"/>
                  <a:ext cx="270" cy="270"/>
                </p14:xfrm>
              </p:contentPart>
            </mc:Choice>
            <mc:Fallback xmlns="">
              <p:pic>
                <p:nvPicPr>
                  <p:cNvPr id="136" name="Ink 135">
                    <a:extLst>
                      <a:ext uri="{FF2B5EF4-FFF2-40B4-BE49-F238E27FC236}">
                        <a16:creationId xmlns:a16="http://schemas.microsoft.com/office/drawing/2014/main" id="{575CBB87-9ADA-C401-4A4A-29A9FF334944}"/>
                      </a:ext>
                    </a:extLst>
                  </p:cNvPr>
                  <p:cNvPicPr/>
                  <p:nvPr/>
                </p:nvPicPr>
                <p:blipFill>
                  <a:blip r:embed="rId147"/>
                  <a:stretch>
                    <a:fillRect/>
                  </a:stretch>
                </p:blipFill>
                <p:spPr>
                  <a:xfrm>
                    <a:off x="6586337" y="1438230"/>
                    <a:ext cx="540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37" name="Ink 136">
                    <a:extLst>
                      <a:ext uri="{FF2B5EF4-FFF2-40B4-BE49-F238E27FC236}">
                        <a16:creationId xmlns:a16="http://schemas.microsoft.com/office/drawing/2014/main" id="{FD493945-CB9D-FFC4-ECFF-796098E5F3AA}"/>
                      </a:ext>
                    </a:extLst>
                  </p14:cNvPr>
                  <p14:cNvContentPartPr/>
                  <p14:nvPr/>
                </p14:nvContentPartPr>
                <p14:xfrm>
                  <a:off x="6655997" y="1498170"/>
                  <a:ext cx="137700" cy="84240"/>
                </p14:xfrm>
              </p:contentPart>
            </mc:Choice>
            <mc:Fallback xmlns="">
              <p:pic>
                <p:nvPicPr>
                  <p:cNvPr id="137" name="Ink 136">
                    <a:extLst>
                      <a:ext uri="{FF2B5EF4-FFF2-40B4-BE49-F238E27FC236}">
                        <a16:creationId xmlns:a16="http://schemas.microsoft.com/office/drawing/2014/main" id="{FD493945-CB9D-FFC4-ECFF-796098E5F3AA}"/>
                      </a:ext>
                    </a:extLst>
                  </p:cNvPr>
                  <p:cNvPicPr/>
                  <p:nvPr/>
                </p:nvPicPr>
                <p:blipFill>
                  <a:blip r:embed="rId162"/>
                  <a:stretch>
                    <a:fillRect/>
                  </a:stretch>
                </p:blipFill>
                <p:spPr>
                  <a:xfrm>
                    <a:off x="6630450" y="1475341"/>
                    <a:ext cx="188539" cy="12967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38" name="Ink 137">
                    <a:extLst>
                      <a:ext uri="{FF2B5EF4-FFF2-40B4-BE49-F238E27FC236}">
                        <a16:creationId xmlns:a16="http://schemas.microsoft.com/office/drawing/2014/main" id="{0BDBC283-72F0-3329-2713-BAFACD3D7504}"/>
                      </a:ext>
                    </a:extLst>
                  </p14:cNvPr>
                  <p14:cNvContentPartPr/>
                  <p14:nvPr/>
                </p14:nvContentPartPr>
                <p14:xfrm>
                  <a:off x="6769127" y="1444980"/>
                  <a:ext cx="77760" cy="271890"/>
                </p14:xfrm>
              </p:contentPart>
            </mc:Choice>
            <mc:Fallback xmlns="">
              <p:pic>
                <p:nvPicPr>
                  <p:cNvPr id="138" name="Ink 137">
                    <a:extLst>
                      <a:ext uri="{FF2B5EF4-FFF2-40B4-BE49-F238E27FC236}">
                        <a16:creationId xmlns:a16="http://schemas.microsoft.com/office/drawing/2014/main" id="{0BDBC283-72F0-3329-2713-BAFACD3D7504}"/>
                      </a:ext>
                    </a:extLst>
                  </p:cNvPr>
                  <p:cNvPicPr/>
                  <p:nvPr/>
                </p:nvPicPr>
                <p:blipFill>
                  <a:blip r:embed="rId164"/>
                  <a:stretch>
                    <a:fillRect/>
                  </a:stretch>
                </p:blipFill>
                <p:spPr>
                  <a:xfrm>
                    <a:off x="6743548" y="1422190"/>
                    <a:ext cx="128662" cy="317243"/>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40" name="Ink 139">
                    <a:extLst>
                      <a:ext uri="{FF2B5EF4-FFF2-40B4-BE49-F238E27FC236}">
                        <a16:creationId xmlns:a16="http://schemas.microsoft.com/office/drawing/2014/main" id="{6D8D3D81-F6C9-E3F0-61BC-7B9A6135E495}"/>
                      </a:ext>
                    </a:extLst>
                  </p14:cNvPr>
                  <p14:cNvContentPartPr/>
                  <p14:nvPr/>
                </p14:nvContentPartPr>
                <p14:xfrm>
                  <a:off x="6859577" y="1449300"/>
                  <a:ext cx="120960" cy="81000"/>
                </p14:xfrm>
              </p:contentPart>
            </mc:Choice>
            <mc:Fallback xmlns="">
              <p:pic>
                <p:nvPicPr>
                  <p:cNvPr id="140" name="Ink 139">
                    <a:extLst>
                      <a:ext uri="{FF2B5EF4-FFF2-40B4-BE49-F238E27FC236}">
                        <a16:creationId xmlns:a16="http://schemas.microsoft.com/office/drawing/2014/main" id="{6D8D3D81-F6C9-E3F0-61BC-7B9A6135E495}"/>
                      </a:ext>
                    </a:extLst>
                  </p:cNvPr>
                  <p:cNvPicPr/>
                  <p:nvPr/>
                </p:nvPicPr>
                <p:blipFill>
                  <a:blip r:embed="rId166"/>
                  <a:stretch>
                    <a:fillRect/>
                  </a:stretch>
                </p:blipFill>
                <p:spPr>
                  <a:xfrm>
                    <a:off x="6834058" y="1426611"/>
                    <a:ext cx="171743" cy="126151"/>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41" name="Ink 140">
                    <a:extLst>
                      <a:ext uri="{FF2B5EF4-FFF2-40B4-BE49-F238E27FC236}">
                        <a16:creationId xmlns:a16="http://schemas.microsoft.com/office/drawing/2014/main" id="{4D7D0A65-ED51-C3B1-E69F-64E5D45E7618}"/>
                      </a:ext>
                    </a:extLst>
                  </p14:cNvPr>
                  <p14:cNvContentPartPr/>
                  <p14:nvPr/>
                </p14:nvContentPartPr>
                <p14:xfrm>
                  <a:off x="7101227" y="1367220"/>
                  <a:ext cx="72630" cy="214920"/>
                </p14:xfrm>
              </p:contentPart>
            </mc:Choice>
            <mc:Fallback xmlns="">
              <p:pic>
                <p:nvPicPr>
                  <p:cNvPr id="141" name="Ink 140">
                    <a:extLst>
                      <a:ext uri="{FF2B5EF4-FFF2-40B4-BE49-F238E27FC236}">
                        <a16:creationId xmlns:a16="http://schemas.microsoft.com/office/drawing/2014/main" id="{4D7D0A65-ED51-C3B1-E69F-64E5D45E7618}"/>
                      </a:ext>
                    </a:extLst>
                  </p:cNvPr>
                  <p:cNvPicPr/>
                  <p:nvPr/>
                </p:nvPicPr>
                <p:blipFill>
                  <a:blip r:embed="rId168"/>
                  <a:stretch>
                    <a:fillRect/>
                  </a:stretch>
                </p:blipFill>
                <p:spPr>
                  <a:xfrm>
                    <a:off x="7075653" y="1344429"/>
                    <a:ext cx="123522" cy="260274"/>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2" name="Ink 141">
                    <a:extLst>
                      <a:ext uri="{FF2B5EF4-FFF2-40B4-BE49-F238E27FC236}">
                        <a16:creationId xmlns:a16="http://schemas.microsoft.com/office/drawing/2014/main" id="{B0C2029C-5837-3509-B1A9-AC551BD7BBA5}"/>
                      </a:ext>
                    </a:extLst>
                  </p14:cNvPr>
                  <p14:cNvContentPartPr/>
                  <p14:nvPr/>
                </p14:nvContentPartPr>
                <p14:xfrm>
                  <a:off x="7174397" y="1434990"/>
                  <a:ext cx="48870" cy="85590"/>
                </p14:xfrm>
              </p:contentPart>
            </mc:Choice>
            <mc:Fallback xmlns="">
              <p:pic>
                <p:nvPicPr>
                  <p:cNvPr id="142" name="Ink 141">
                    <a:extLst>
                      <a:ext uri="{FF2B5EF4-FFF2-40B4-BE49-F238E27FC236}">
                        <a16:creationId xmlns:a16="http://schemas.microsoft.com/office/drawing/2014/main" id="{B0C2029C-5837-3509-B1A9-AC551BD7BBA5}"/>
                      </a:ext>
                    </a:extLst>
                  </p:cNvPr>
                  <p:cNvPicPr/>
                  <p:nvPr/>
                </p:nvPicPr>
                <p:blipFill>
                  <a:blip r:embed="rId170"/>
                  <a:stretch>
                    <a:fillRect/>
                  </a:stretch>
                </p:blipFill>
                <p:spPr>
                  <a:xfrm>
                    <a:off x="7148811" y="1412227"/>
                    <a:ext cx="99787" cy="130889"/>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43" name="Ink 142">
                    <a:extLst>
                      <a:ext uri="{FF2B5EF4-FFF2-40B4-BE49-F238E27FC236}">
                        <a16:creationId xmlns:a16="http://schemas.microsoft.com/office/drawing/2014/main" id="{B99C3BD3-7482-76D4-5232-4D9C96230976}"/>
                      </a:ext>
                    </a:extLst>
                  </p14:cNvPr>
                  <p14:cNvContentPartPr/>
                  <p14:nvPr/>
                </p14:nvContentPartPr>
                <p14:xfrm>
                  <a:off x="7254857" y="1408800"/>
                  <a:ext cx="26190" cy="100980"/>
                </p14:xfrm>
              </p:contentPart>
            </mc:Choice>
            <mc:Fallback xmlns="">
              <p:pic>
                <p:nvPicPr>
                  <p:cNvPr id="143" name="Ink 142">
                    <a:extLst>
                      <a:ext uri="{FF2B5EF4-FFF2-40B4-BE49-F238E27FC236}">
                        <a16:creationId xmlns:a16="http://schemas.microsoft.com/office/drawing/2014/main" id="{B99C3BD3-7482-76D4-5232-4D9C96230976}"/>
                      </a:ext>
                    </a:extLst>
                  </p:cNvPr>
                  <p:cNvPicPr/>
                  <p:nvPr/>
                </p:nvPicPr>
                <p:blipFill>
                  <a:blip r:embed="rId172"/>
                  <a:stretch>
                    <a:fillRect/>
                  </a:stretch>
                </p:blipFill>
                <p:spPr>
                  <a:xfrm>
                    <a:off x="7229674" y="1386057"/>
                    <a:ext cx="76304" cy="146239"/>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4" name="Ink 143">
                    <a:extLst>
                      <a:ext uri="{FF2B5EF4-FFF2-40B4-BE49-F238E27FC236}">
                        <a16:creationId xmlns:a16="http://schemas.microsoft.com/office/drawing/2014/main" id="{A96D0108-85FD-A968-E017-BFF9544E7C33}"/>
                      </a:ext>
                    </a:extLst>
                  </p14:cNvPr>
                  <p14:cNvContentPartPr/>
                  <p14:nvPr/>
                </p14:nvContentPartPr>
                <p14:xfrm>
                  <a:off x="7310477" y="1415280"/>
                  <a:ext cx="79650" cy="53190"/>
                </p14:xfrm>
              </p:contentPart>
            </mc:Choice>
            <mc:Fallback xmlns="">
              <p:pic>
                <p:nvPicPr>
                  <p:cNvPr id="144" name="Ink 143">
                    <a:extLst>
                      <a:ext uri="{FF2B5EF4-FFF2-40B4-BE49-F238E27FC236}">
                        <a16:creationId xmlns:a16="http://schemas.microsoft.com/office/drawing/2014/main" id="{A96D0108-85FD-A968-E017-BFF9544E7C33}"/>
                      </a:ext>
                    </a:extLst>
                  </p:cNvPr>
                  <p:cNvPicPr/>
                  <p:nvPr/>
                </p:nvPicPr>
                <p:blipFill>
                  <a:blip r:embed="rId174"/>
                  <a:stretch>
                    <a:fillRect/>
                  </a:stretch>
                </p:blipFill>
                <p:spPr>
                  <a:xfrm>
                    <a:off x="7284948" y="1392452"/>
                    <a:ext cx="130452" cy="98618"/>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5" name="Ink 144">
                    <a:extLst>
                      <a:ext uri="{FF2B5EF4-FFF2-40B4-BE49-F238E27FC236}">
                        <a16:creationId xmlns:a16="http://schemas.microsoft.com/office/drawing/2014/main" id="{70A7D837-E8DA-B5A9-0937-0F792E67E032}"/>
                      </a:ext>
                    </a:extLst>
                  </p14:cNvPr>
                  <p14:cNvContentPartPr/>
                  <p14:nvPr/>
                </p14:nvContentPartPr>
                <p14:xfrm>
                  <a:off x="7389857" y="1303770"/>
                  <a:ext cx="34560" cy="177120"/>
                </p14:xfrm>
              </p:contentPart>
            </mc:Choice>
            <mc:Fallback xmlns="">
              <p:pic>
                <p:nvPicPr>
                  <p:cNvPr id="145" name="Ink 144">
                    <a:extLst>
                      <a:ext uri="{FF2B5EF4-FFF2-40B4-BE49-F238E27FC236}">
                        <a16:creationId xmlns:a16="http://schemas.microsoft.com/office/drawing/2014/main" id="{70A7D837-E8DA-B5A9-0937-0F792E67E032}"/>
                      </a:ext>
                    </a:extLst>
                  </p:cNvPr>
                  <p:cNvPicPr/>
                  <p:nvPr/>
                </p:nvPicPr>
                <p:blipFill>
                  <a:blip r:embed="rId176"/>
                  <a:stretch>
                    <a:fillRect/>
                  </a:stretch>
                </p:blipFill>
                <p:spPr>
                  <a:xfrm>
                    <a:off x="7364257" y="1280975"/>
                    <a:ext cx="85504" cy="222483"/>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46" name="Ink 145">
                    <a:extLst>
                      <a:ext uri="{FF2B5EF4-FFF2-40B4-BE49-F238E27FC236}">
                        <a16:creationId xmlns:a16="http://schemas.microsoft.com/office/drawing/2014/main" id="{372DFD85-D65B-A4CF-C673-DA96AC8AB7F7}"/>
                      </a:ext>
                    </a:extLst>
                  </p14:cNvPr>
                  <p14:cNvContentPartPr/>
                  <p14:nvPr/>
                </p14:nvContentPartPr>
                <p14:xfrm>
                  <a:off x="7389857" y="1346970"/>
                  <a:ext cx="180090" cy="108540"/>
                </p14:xfrm>
              </p:contentPart>
            </mc:Choice>
            <mc:Fallback xmlns="">
              <p:pic>
                <p:nvPicPr>
                  <p:cNvPr id="146" name="Ink 145">
                    <a:extLst>
                      <a:ext uri="{FF2B5EF4-FFF2-40B4-BE49-F238E27FC236}">
                        <a16:creationId xmlns:a16="http://schemas.microsoft.com/office/drawing/2014/main" id="{372DFD85-D65B-A4CF-C673-DA96AC8AB7F7}"/>
                      </a:ext>
                    </a:extLst>
                  </p:cNvPr>
                  <p:cNvPicPr/>
                  <p:nvPr/>
                </p:nvPicPr>
                <p:blipFill>
                  <a:blip r:embed="rId178"/>
                  <a:stretch>
                    <a:fillRect/>
                  </a:stretch>
                </p:blipFill>
                <p:spPr>
                  <a:xfrm>
                    <a:off x="7364312" y="1324215"/>
                    <a:ext cx="230924" cy="153822"/>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48" name="Ink 147">
                    <a:extLst>
                      <a:ext uri="{FF2B5EF4-FFF2-40B4-BE49-F238E27FC236}">
                        <a16:creationId xmlns:a16="http://schemas.microsoft.com/office/drawing/2014/main" id="{37D4F856-2333-1A69-5458-C6928AB9F76F}"/>
                      </a:ext>
                    </a:extLst>
                  </p14:cNvPr>
                  <p14:cNvContentPartPr/>
                  <p14:nvPr/>
                </p14:nvContentPartPr>
                <p14:xfrm>
                  <a:off x="5186927" y="1791660"/>
                  <a:ext cx="290250" cy="778140"/>
                </p14:xfrm>
              </p:contentPart>
            </mc:Choice>
            <mc:Fallback xmlns="">
              <p:pic>
                <p:nvPicPr>
                  <p:cNvPr id="148" name="Ink 147">
                    <a:extLst>
                      <a:ext uri="{FF2B5EF4-FFF2-40B4-BE49-F238E27FC236}">
                        <a16:creationId xmlns:a16="http://schemas.microsoft.com/office/drawing/2014/main" id="{37D4F856-2333-1A69-5458-C6928AB9F76F}"/>
                      </a:ext>
                    </a:extLst>
                  </p:cNvPr>
                  <p:cNvPicPr/>
                  <p:nvPr/>
                </p:nvPicPr>
                <p:blipFill>
                  <a:blip r:embed="rId180"/>
                  <a:stretch>
                    <a:fillRect/>
                  </a:stretch>
                </p:blipFill>
                <p:spPr>
                  <a:xfrm>
                    <a:off x="5161332" y="1768881"/>
                    <a:ext cx="341185" cy="823471"/>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49" name="Ink 148">
                    <a:extLst>
                      <a:ext uri="{FF2B5EF4-FFF2-40B4-BE49-F238E27FC236}">
                        <a16:creationId xmlns:a16="http://schemas.microsoft.com/office/drawing/2014/main" id="{95F17D65-082A-50A9-3787-E30D4029A373}"/>
                      </a:ext>
                    </a:extLst>
                  </p14:cNvPr>
                  <p14:cNvContentPartPr/>
                  <p14:nvPr/>
                </p14:nvContentPartPr>
                <p14:xfrm>
                  <a:off x="5296007" y="1760610"/>
                  <a:ext cx="84510" cy="166590"/>
                </p14:xfrm>
              </p:contentPart>
            </mc:Choice>
            <mc:Fallback xmlns="">
              <p:pic>
                <p:nvPicPr>
                  <p:cNvPr id="149" name="Ink 148">
                    <a:extLst>
                      <a:ext uri="{FF2B5EF4-FFF2-40B4-BE49-F238E27FC236}">
                        <a16:creationId xmlns:a16="http://schemas.microsoft.com/office/drawing/2014/main" id="{95F17D65-082A-50A9-3787-E30D4029A373}"/>
                      </a:ext>
                    </a:extLst>
                  </p:cNvPr>
                  <p:cNvPicPr/>
                  <p:nvPr/>
                </p:nvPicPr>
                <p:blipFill>
                  <a:blip r:embed="rId182"/>
                  <a:stretch>
                    <a:fillRect/>
                  </a:stretch>
                </p:blipFill>
                <p:spPr>
                  <a:xfrm>
                    <a:off x="5270398" y="1737821"/>
                    <a:ext cx="135472" cy="211941"/>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52" name="Ink 151">
                    <a:extLst>
                      <a:ext uri="{FF2B5EF4-FFF2-40B4-BE49-F238E27FC236}">
                        <a16:creationId xmlns:a16="http://schemas.microsoft.com/office/drawing/2014/main" id="{C0C1122F-EC7E-8D67-C4C3-529F8450BEED}"/>
                      </a:ext>
                    </a:extLst>
                  </p14:cNvPr>
                  <p14:cNvContentPartPr/>
                  <p14:nvPr/>
                </p14:nvContentPartPr>
                <p14:xfrm>
                  <a:off x="6343337" y="2620560"/>
                  <a:ext cx="13230" cy="322110"/>
                </p14:xfrm>
              </p:contentPart>
            </mc:Choice>
            <mc:Fallback xmlns="">
              <p:pic>
                <p:nvPicPr>
                  <p:cNvPr id="152" name="Ink 151">
                    <a:extLst>
                      <a:ext uri="{FF2B5EF4-FFF2-40B4-BE49-F238E27FC236}">
                        <a16:creationId xmlns:a16="http://schemas.microsoft.com/office/drawing/2014/main" id="{C0C1122F-EC7E-8D67-C4C3-529F8450BEED}"/>
                      </a:ext>
                    </a:extLst>
                  </p:cNvPr>
                  <p:cNvPicPr/>
                  <p:nvPr/>
                </p:nvPicPr>
                <p:blipFill>
                  <a:blip r:embed="rId184"/>
                  <a:stretch>
                    <a:fillRect/>
                  </a:stretch>
                </p:blipFill>
                <p:spPr>
                  <a:xfrm>
                    <a:off x="6317895" y="2597796"/>
                    <a:ext cx="63860" cy="367410"/>
                  </a:xfrm>
                  <a:prstGeom prst="rect">
                    <a:avLst/>
                  </a:prstGeom>
                </p:spPr>
              </p:pic>
            </mc:Fallback>
          </mc:AlternateContent>
          <p:grpSp>
            <p:nvGrpSpPr>
              <p:cNvPr id="83019" name="Group 171">
                <a:extLst>
                  <a:ext uri="{FF2B5EF4-FFF2-40B4-BE49-F238E27FC236}">
                    <a16:creationId xmlns:a16="http://schemas.microsoft.com/office/drawing/2014/main" id="{4BDEE3D8-7D31-276E-703D-30FB09B0F611}"/>
                  </a:ext>
                </a:extLst>
              </p:cNvPr>
              <p:cNvGrpSpPr>
                <a:grpSpLocks/>
              </p:cNvGrpSpPr>
              <p:nvPr/>
            </p:nvGrpSpPr>
            <p:grpSpPr bwMode="auto">
              <a:xfrm>
                <a:off x="4735513" y="2301875"/>
                <a:ext cx="2392362" cy="854075"/>
                <a:chOff x="4790702" y="1925200"/>
                <a:chExt cx="3189960" cy="1139400"/>
              </a:xfrm>
            </p:grpSpPr>
            <mc:AlternateContent xmlns:mc="http://schemas.openxmlformats.org/markup-compatibility/2006" xmlns:p14="http://schemas.microsoft.com/office/powerpoint/2010/main">
              <mc:Choice Requires="p14">
                <p:contentPart p14:bwMode="auto" r:id="rId185">
                  <p14:nvContentPartPr>
                    <p14:cNvPr id="71" name="Ink 70">
                      <a:extLst>
                        <a:ext uri="{FF2B5EF4-FFF2-40B4-BE49-F238E27FC236}">
                          <a16:creationId xmlns:a16="http://schemas.microsoft.com/office/drawing/2014/main" id="{66953FD3-DAA5-B549-C231-25A4AFDF79E8}"/>
                        </a:ext>
                      </a:extLst>
                    </p14:cNvPr>
                    <p14:cNvContentPartPr/>
                    <p14:nvPr/>
                  </p14:nvContentPartPr>
                  <p14:xfrm>
                    <a:off x="5596022" y="1925200"/>
                    <a:ext cx="842760" cy="1139400"/>
                  </p14:xfrm>
                </p:contentPart>
              </mc:Choice>
              <mc:Fallback xmlns="">
                <p:pic>
                  <p:nvPicPr>
                    <p:cNvPr id="71" name="Ink 70">
                      <a:extLst>
                        <a:ext uri="{FF2B5EF4-FFF2-40B4-BE49-F238E27FC236}">
                          <a16:creationId xmlns:a16="http://schemas.microsoft.com/office/drawing/2014/main" id="{66953FD3-DAA5-B549-C231-25A4AFDF79E8}"/>
                        </a:ext>
                      </a:extLst>
                    </p:cNvPr>
                    <p:cNvPicPr/>
                    <p:nvPr/>
                  </p:nvPicPr>
                  <p:blipFill>
                    <a:blip r:embed="rId186"/>
                    <a:stretch>
                      <a:fillRect/>
                    </a:stretch>
                  </p:blipFill>
                  <p:spPr>
                    <a:xfrm>
                      <a:off x="5561930" y="1894840"/>
                      <a:ext cx="910604" cy="1199816"/>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72" name="Ink 71">
                      <a:extLst>
                        <a:ext uri="{FF2B5EF4-FFF2-40B4-BE49-F238E27FC236}">
                          <a16:creationId xmlns:a16="http://schemas.microsoft.com/office/drawing/2014/main" id="{4668D0B1-FDAA-8856-3DF6-FA58B7124B52}"/>
                        </a:ext>
                      </a:extLst>
                    </p14:cNvPr>
                    <p14:cNvContentPartPr/>
                    <p14:nvPr/>
                  </p14:nvContentPartPr>
                  <p14:xfrm>
                    <a:off x="5614382" y="2131480"/>
                    <a:ext cx="806760" cy="24480"/>
                  </p14:xfrm>
                </p:contentPart>
              </mc:Choice>
              <mc:Fallback xmlns="">
                <p:pic>
                  <p:nvPicPr>
                    <p:cNvPr id="72" name="Ink 71">
                      <a:extLst>
                        <a:ext uri="{FF2B5EF4-FFF2-40B4-BE49-F238E27FC236}">
                          <a16:creationId xmlns:a16="http://schemas.microsoft.com/office/drawing/2014/main" id="{4668D0B1-FDAA-8856-3DF6-FA58B7124B52}"/>
                        </a:ext>
                      </a:extLst>
                    </p:cNvPr>
                    <p:cNvPicPr/>
                    <p:nvPr/>
                  </p:nvPicPr>
                  <p:blipFill>
                    <a:blip r:embed="rId188"/>
                    <a:stretch>
                      <a:fillRect/>
                    </a:stretch>
                  </p:blipFill>
                  <p:spPr>
                    <a:xfrm>
                      <a:off x="5580284" y="2100880"/>
                      <a:ext cx="874615" cy="85374"/>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75" name="Ink 74">
                      <a:extLst>
                        <a:ext uri="{FF2B5EF4-FFF2-40B4-BE49-F238E27FC236}">
                          <a16:creationId xmlns:a16="http://schemas.microsoft.com/office/drawing/2014/main" id="{118E3A74-3782-2F9E-5365-2DD277E5A4F5}"/>
                        </a:ext>
                      </a:extLst>
                    </p14:cNvPr>
                    <p14:cNvContentPartPr/>
                    <p14:nvPr/>
                  </p14:nvContentPartPr>
                  <p14:xfrm>
                    <a:off x="4790702" y="2509840"/>
                    <a:ext cx="768960" cy="27360"/>
                  </p14:xfrm>
                </p:contentPart>
              </mc:Choice>
              <mc:Fallback xmlns="">
                <p:pic>
                  <p:nvPicPr>
                    <p:cNvPr id="75" name="Ink 74">
                      <a:extLst>
                        <a:ext uri="{FF2B5EF4-FFF2-40B4-BE49-F238E27FC236}">
                          <a16:creationId xmlns:a16="http://schemas.microsoft.com/office/drawing/2014/main" id="{118E3A74-3782-2F9E-5365-2DD277E5A4F5}"/>
                        </a:ext>
                      </a:extLst>
                    </p:cNvPr>
                    <p:cNvPicPr/>
                    <p:nvPr/>
                  </p:nvPicPr>
                  <p:blipFill>
                    <a:blip r:embed="rId190"/>
                    <a:stretch>
                      <a:fillRect/>
                    </a:stretch>
                  </p:blipFill>
                  <p:spPr>
                    <a:xfrm>
                      <a:off x="4756617" y="2479440"/>
                      <a:ext cx="836789" cy="87856"/>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76" name="Ink 75">
                      <a:extLst>
                        <a:ext uri="{FF2B5EF4-FFF2-40B4-BE49-F238E27FC236}">
                          <a16:creationId xmlns:a16="http://schemas.microsoft.com/office/drawing/2014/main" id="{35BF8183-4EC2-6D1C-4D1B-A8685DC1590D}"/>
                        </a:ext>
                      </a:extLst>
                    </p14:cNvPr>
                    <p14:cNvContentPartPr/>
                    <p14:nvPr/>
                  </p14:nvContentPartPr>
                  <p14:xfrm>
                    <a:off x="5450222" y="2430640"/>
                    <a:ext cx="137880" cy="196200"/>
                  </p14:xfrm>
                </p:contentPart>
              </mc:Choice>
              <mc:Fallback xmlns="">
                <p:pic>
                  <p:nvPicPr>
                    <p:cNvPr id="76" name="Ink 75">
                      <a:extLst>
                        <a:ext uri="{FF2B5EF4-FFF2-40B4-BE49-F238E27FC236}">
                          <a16:creationId xmlns:a16="http://schemas.microsoft.com/office/drawing/2014/main" id="{35BF8183-4EC2-6D1C-4D1B-A8685DC1590D}"/>
                        </a:ext>
                      </a:extLst>
                    </p:cNvPr>
                    <p:cNvPicPr/>
                    <p:nvPr/>
                  </p:nvPicPr>
                  <p:blipFill>
                    <a:blip r:embed="rId192"/>
                    <a:stretch>
                      <a:fillRect/>
                    </a:stretch>
                  </p:blipFill>
                  <p:spPr>
                    <a:xfrm>
                      <a:off x="5416093" y="2400362"/>
                      <a:ext cx="205796" cy="256453"/>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92" name="Ink 91">
                      <a:extLst>
                        <a:ext uri="{FF2B5EF4-FFF2-40B4-BE49-F238E27FC236}">
                          <a16:creationId xmlns:a16="http://schemas.microsoft.com/office/drawing/2014/main" id="{89B1C119-CE1D-5DE3-FCA2-126E75851A97}"/>
                        </a:ext>
                      </a:extLst>
                    </p14:cNvPr>
                    <p14:cNvContentPartPr/>
                    <p14:nvPr/>
                  </p14:nvContentPartPr>
                  <p14:xfrm>
                    <a:off x="4937582" y="2233000"/>
                    <a:ext cx="95040" cy="146160"/>
                  </p14:xfrm>
                </p:contentPart>
              </mc:Choice>
              <mc:Fallback xmlns="">
                <p:pic>
                  <p:nvPicPr>
                    <p:cNvPr id="92" name="Ink 91">
                      <a:extLst>
                        <a:ext uri="{FF2B5EF4-FFF2-40B4-BE49-F238E27FC236}">
                          <a16:creationId xmlns:a16="http://schemas.microsoft.com/office/drawing/2014/main" id="{89B1C119-CE1D-5DE3-FCA2-126E75851A97}"/>
                        </a:ext>
                      </a:extLst>
                    </p:cNvPr>
                    <p:cNvPicPr/>
                    <p:nvPr/>
                  </p:nvPicPr>
                  <p:blipFill>
                    <a:blip r:embed="rId194"/>
                    <a:stretch>
                      <a:fillRect/>
                    </a:stretch>
                  </p:blipFill>
                  <p:spPr>
                    <a:xfrm>
                      <a:off x="4903395" y="2202676"/>
                      <a:ext cx="163072" cy="206504"/>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93" name="Ink 92">
                      <a:extLst>
                        <a:ext uri="{FF2B5EF4-FFF2-40B4-BE49-F238E27FC236}">
                          <a16:creationId xmlns:a16="http://schemas.microsoft.com/office/drawing/2014/main" id="{F1C6A8B3-4F5F-F6A8-B5E5-A0E27D289CDB}"/>
                        </a:ext>
                      </a:extLst>
                    </p14:cNvPr>
                    <p14:cNvContentPartPr/>
                    <p14:nvPr/>
                  </p14:nvContentPartPr>
                  <p14:xfrm>
                    <a:off x="5013182" y="2300680"/>
                    <a:ext cx="93600" cy="78480"/>
                  </p14:xfrm>
                </p:contentPart>
              </mc:Choice>
              <mc:Fallback xmlns="">
                <p:pic>
                  <p:nvPicPr>
                    <p:cNvPr id="93" name="Ink 92">
                      <a:extLst>
                        <a:ext uri="{FF2B5EF4-FFF2-40B4-BE49-F238E27FC236}">
                          <a16:creationId xmlns:a16="http://schemas.microsoft.com/office/drawing/2014/main" id="{F1C6A8B3-4F5F-F6A8-B5E5-A0E27D289CDB}"/>
                        </a:ext>
                      </a:extLst>
                    </p:cNvPr>
                    <p:cNvPicPr/>
                    <p:nvPr/>
                  </p:nvPicPr>
                  <p:blipFill>
                    <a:blip r:embed="rId196"/>
                    <a:stretch>
                      <a:fillRect/>
                    </a:stretch>
                  </p:blipFill>
                  <p:spPr>
                    <a:xfrm>
                      <a:off x="4979269" y="2270379"/>
                      <a:ext cx="161087" cy="138779"/>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94" name="Ink 93">
                      <a:extLst>
                        <a:ext uri="{FF2B5EF4-FFF2-40B4-BE49-F238E27FC236}">
                          <a16:creationId xmlns:a16="http://schemas.microsoft.com/office/drawing/2014/main" id="{42CDF7BD-F43E-F78B-7600-329244DBBA01}"/>
                        </a:ext>
                      </a:extLst>
                    </p14:cNvPr>
                    <p14:cNvContentPartPr/>
                    <p14:nvPr/>
                  </p14:nvContentPartPr>
                  <p14:xfrm>
                    <a:off x="5106422" y="2326240"/>
                    <a:ext cx="180360" cy="52920"/>
                  </p14:xfrm>
                </p:contentPart>
              </mc:Choice>
              <mc:Fallback xmlns="">
                <p:pic>
                  <p:nvPicPr>
                    <p:cNvPr id="94" name="Ink 93">
                      <a:extLst>
                        <a:ext uri="{FF2B5EF4-FFF2-40B4-BE49-F238E27FC236}">
                          <a16:creationId xmlns:a16="http://schemas.microsoft.com/office/drawing/2014/main" id="{42CDF7BD-F43E-F78B-7600-329244DBBA01}"/>
                        </a:ext>
                      </a:extLst>
                    </p:cNvPr>
                    <p:cNvPicPr/>
                    <p:nvPr/>
                  </p:nvPicPr>
                  <p:blipFill>
                    <a:blip r:embed="rId198"/>
                    <a:stretch>
                      <a:fillRect/>
                    </a:stretch>
                  </p:blipFill>
                  <p:spPr>
                    <a:xfrm>
                      <a:off x="5072327" y="2295650"/>
                      <a:ext cx="248208" cy="113793"/>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95" name="Ink 94">
                      <a:extLst>
                        <a:ext uri="{FF2B5EF4-FFF2-40B4-BE49-F238E27FC236}">
                          <a16:creationId xmlns:a16="http://schemas.microsoft.com/office/drawing/2014/main" id="{E24C07C3-C893-E2C3-2FD5-8B443A255458}"/>
                        </a:ext>
                      </a:extLst>
                    </p14:cNvPr>
                    <p14:cNvContentPartPr/>
                    <p14:nvPr/>
                  </p14:nvContentPartPr>
                  <p14:xfrm>
                    <a:off x="5025782" y="2433520"/>
                    <a:ext cx="6840" cy="128880"/>
                  </p14:xfrm>
                </p:contentPart>
              </mc:Choice>
              <mc:Fallback xmlns="">
                <p:pic>
                  <p:nvPicPr>
                    <p:cNvPr id="95" name="Ink 94">
                      <a:extLst>
                        <a:ext uri="{FF2B5EF4-FFF2-40B4-BE49-F238E27FC236}">
                          <a16:creationId xmlns:a16="http://schemas.microsoft.com/office/drawing/2014/main" id="{E24C07C3-C893-E2C3-2FD5-8B443A255458}"/>
                        </a:ext>
                      </a:extLst>
                    </p:cNvPr>
                    <p:cNvPicPr/>
                    <p:nvPr/>
                  </p:nvPicPr>
                  <p:blipFill>
                    <a:blip r:embed="rId200"/>
                    <a:stretch>
                      <a:fillRect/>
                    </a:stretch>
                  </p:blipFill>
                  <p:spPr>
                    <a:xfrm>
                      <a:off x="4989782" y="2403195"/>
                      <a:ext cx="78480" cy="189226"/>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96" name="Ink 95">
                      <a:extLst>
                        <a:ext uri="{FF2B5EF4-FFF2-40B4-BE49-F238E27FC236}">
                          <a16:creationId xmlns:a16="http://schemas.microsoft.com/office/drawing/2014/main" id="{BE0B66D5-BE6F-0B17-1B63-843D4BD87A61}"/>
                        </a:ext>
                      </a:extLst>
                    </p14:cNvPr>
                    <p14:cNvContentPartPr/>
                    <p14:nvPr/>
                  </p14:nvContentPartPr>
                  <p14:xfrm>
                    <a:off x="5032262" y="2416960"/>
                    <a:ext cx="360" cy="360"/>
                  </p14:xfrm>
                </p:contentPart>
              </mc:Choice>
              <mc:Fallback xmlns="">
                <p:pic>
                  <p:nvPicPr>
                    <p:cNvPr id="96" name="Ink 95">
                      <a:extLst>
                        <a:ext uri="{FF2B5EF4-FFF2-40B4-BE49-F238E27FC236}">
                          <a16:creationId xmlns:a16="http://schemas.microsoft.com/office/drawing/2014/main" id="{BE0B66D5-BE6F-0B17-1B63-843D4BD87A61}"/>
                        </a:ext>
                      </a:extLst>
                    </p:cNvPr>
                    <p:cNvPicPr/>
                    <p:nvPr/>
                  </p:nvPicPr>
                  <p:blipFill>
                    <a:blip r:embed="rId147"/>
                    <a:stretch>
                      <a:fillRect/>
                    </a:stretch>
                  </p:blipFill>
                  <p:spPr>
                    <a:xfrm>
                      <a:off x="4996262" y="2380960"/>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97" name="Ink 96">
                      <a:extLst>
                        <a:ext uri="{FF2B5EF4-FFF2-40B4-BE49-F238E27FC236}">
                          <a16:creationId xmlns:a16="http://schemas.microsoft.com/office/drawing/2014/main" id="{0C003299-2BC8-A301-E4F2-10BB08C887C9}"/>
                        </a:ext>
                      </a:extLst>
                    </p14:cNvPr>
                    <p14:cNvContentPartPr/>
                    <p14:nvPr/>
                  </p14:nvContentPartPr>
                  <p14:xfrm>
                    <a:off x="4983302" y="2478880"/>
                    <a:ext cx="46080" cy="1080"/>
                  </p14:xfrm>
                </p:contentPart>
              </mc:Choice>
              <mc:Fallback xmlns="">
                <p:pic>
                  <p:nvPicPr>
                    <p:cNvPr id="97" name="Ink 96">
                      <a:extLst>
                        <a:ext uri="{FF2B5EF4-FFF2-40B4-BE49-F238E27FC236}">
                          <a16:creationId xmlns:a16="http://schemas.microsoft.com/office/drawing/2014/main" id="{0C003299-2BC8-A301-E4F2-10BB08C887C9}"/>
                        </a:ext>
                      </a:extLst>
                    </p:cNvPr>
                    <p:cNvPicPr/>
                    <p:nvPr/>
                  </p:nvPicPr>
                  <p:blipFill>
                    <a:blip r:embed="rId203"/>
                    <a:stretch>
                      <a:fillRect/>
                    </a:stretch>
                  </p:blipFill>
                  <p:spPr>
                    <a:xfrm>
                      <a:off x="4949420" y="2451880"/>
                      <a:ext cx="113506" cy="5481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98" name="Ink 97">
                      <a:extLst>
                        <a:ext uri="{FF2B5EF4-FFF2-40B4-BE49-F238E27FC236}">
                          <a16:creationId xmlns:a16="http://schemas.microsoft.com/office/drawing/2014/main" id="{47F24563-DAAC-2CA7-68AF-5A878537CD14}"/>
                        </a:ext>
                      </a:extLst>
                    </p14:cNvPr>
                    <p14:cNvContentPartPr/>
                    <p14:nvPr/>
                  </p14:nvContentPartPr>
                  <p14:xfrm>
                    <a:off x="5087342" y="2452600"/>
                    <a:ext cx="360" cy="1800"/>
                  </p14:xfrm>
                </p:contentPart>
              </mc:Choice>
              <mc:Fallback xmlns="">
                <p:pic>
                  <p:nvPicPr>
                    <p:cNvPr id="98" name="Ink 97">
                      <a:extLst>
                        <a:ext uri="{FF2B5EF4-FFF2-40B4-BE49-F238E27FC236}">
                          <a16:creationId xmlns:a16="http://schemas.microsoft.com/office/drawing/2014/main" id="{47F24563-DAAC-2CA7-68AF-5A878537CD14}"/>
                        </a:ext>
                      </a:extLst>
                    </p:cNvPr>
                    <p:cNvPicPr/>
                    <p:nvPr/>
                  </p:nvPicPr>
                  <p:blipFill>
                    <a:blip r:embed="rId205"/>
                    <a:stretch>
                      <a:fillRect/>
                    </a:stretch>
                  </p:blipFill>
                  <p:spPr>
                    <a:xfrm>
                      <a:off x="5051342" y="2422600"/>
                      <a:ext cx="72000" cy="615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99" name="Ink 98">
                      <a:extLst>
                        <a:ext uri="{FF2B5EF4-FFF2-40B4-BE49-F238E27FC236}">
                          <a16:creationId xmlns:a16="http://schemas.microsoft.com/office/drawing/2014/main" id="{857E60C1-BAF2-E7AB-102E-0CAAA912A778}"/>
                        </a:ext>
                      </a:extLst>
                    </p14:cNvPr>
                    <p14:cNvContentPartPr/>
                    <p14:nvPr/>
                  </p14:nvContentPartPr>
                  <p14:xfrm>
                    <a:off x="5000582" y="2413720"/>
                    <a:ext cx="74520" cy="16560"/>
                  </p14:xfrm>
                </p:contentPart>
              </mc:Choice>
              <mc:Fallback xmlns="">
                <p:pic>
                  <p:nvPicPr>
                    <p:cNvPr id="99" name="Ink 98">
                      <a:extLst>
                        <a:ext uri="{FF2B5EF4-FFF2-40B4-BE49-F238E27FC236}">
                          <a16:creationId xmlns:a16="http://schemas.microsoft.com/office/drawing/2014/main" id="{857E60C1-BAF2-E7AB-102E-0CAAA912A778}"/>
                        </a:ext>
                      </a:extLst>
                    </p:cNvPr>
                    <p:cNvPicPr/>
                    <p:nvPr/>
                  </p:nvPicPr>
                  <p:blipFill>
                    <a:blip r:embed="rId207"/>
                    <a:stretch>
                      <a:fillRect/>
                    </a:stretch>
                  </p:blipFill>
                  <p:spPr>
                    <a:xfrm>
                      <a:off x="4966555" y="2383611"/>
                      <a:ext cx="142235" cy="76477"/>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00" name="Ink 99">
                      <a:extLst>
                        <a:ext uri="{FF2B5EF4-FFF2-40B4-BE49-F238E27FC236}">
                          <a16:creationId xmlns:a16="http://schemas.microsoft.com/office/drawing/2014/main" id="{2E5E788B-B638-3E50-52AD-C0CAEBA9E910}"/>
                        </a:ext>
                      </a:extLst>
                    </p14:cNvPr>
                    <p14:cNvContentPartPr/>
                    <p14:nvPr/>
                  </p14:nvContentPartPr>
                  <p14:xfrm>
                    <a:off x="4995902" y="2443240"/>
                    <a:ext cx="117000" cy="48600"/>
                  </p14:xfrm>
                </p:contentPart>
              </mc:Choice>
              <mc:Fallback xmlns="">
                <p:pic>
                  <p:nvPicPr>
                    <p:cNvPr id="100" name="Ink 99">
                      <a:extLst>
                        <a:ext uri="{FF2B5EF4-FFF2-40B4-BE49-F238E27FC236}">
                          <a16:creationId xmlns:a16="http://schemas.microsoft.com/office/drawing/2014/main" id="{2E5E788B-B638-3E50-52AD-C0CAEBA9E910}"/>
                        </a:ext>
                      </a:extLst>
                    </p:cNvPr>
                    <p:cNvPicPr/>
                    <p:nvPr/>
                  </p:nvPicPr>
                  <p:blipFill>
                    <a:blip r:embed="rId209"/>
                    <a:stretch>
                      <a:fillRect/>
                    </a:stretch>
                  </p:blipFill>
                  <p:spPr>
                    <a:xfrm>
                      <a:off x="4961989" y="2412674"/>
                      <a:ext cx="184487" cy="109426"/>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01" name="Ink 100">
                      <a:extLst>
                        <a:ext uri="{FF2B5EF4-FFF2-40B4-BE49-F238E27FC236}">
                          <a16:creationId xmlns:a16="http://schemas.microsoft.com/office/drawing/2014/main" id="{294AA06E-BF44-20A4-F7B3-22093AA2B9D1}"/>
                        </a:ext>
                      </a:extLst>
                    </p14:cNvPr>
                    <p14:cNvContentPartPr/>
                    <p14:nvPr/>
                  </p14:nvContentPartPr>
                  <p14:xfrm>
                    <a:off x="5140982" y="2438200"/>
                    <a:ext cx="87480" cy="63720"/>
                  </p14:xfrm>
                </p:contentPart>
              </mc:Choice>
              <mc:Fallback xmlns="">
                <p:pic>
                  <p:nvPicPr>
                    <p:cNvPr id="101" name="Ink 100">
                      <a:extLst>
                        <a:ext uri="{FF2B5EF4-FFF2-40B4-BE49-F238E27FC236}">
                          <a16:creationId xmlns:a16="http://schemas.microsoft.com/office/drawing/2014/main" id="{294AA06E-BF44-20A4-F7B3-22093AA2B9D1}"/>
                        </a:ext>
                      </a:extLst>
                    </p:cNvPr>
                    <p:cNvPicPr/>
                    <p:nvPr/>
                  </p:nvPicPr>
                  <p:blipFill>
                    <a:blip r:embed="rId211"/>
                    <a:stretch>
                      <a:fillRect/>
                    </a:stretch>
                  </p:blipFill>
                  <p:spPr>
                    <a:xfrm>
                      <a:off x="5106810" y="2407857"/>
                      <a:ext cx="155482" cy="124102"/>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03" name="Ink 102">
                      <a:extLst>
                        <a:ext uri="{FF2B5EF4-FFF2-40B4-BE49-F238E27FC236}">
                          <a16:creationId xmlns:a16="http://schemas.microsoft.com/office/drawing/2014/main" id="{1395450A-7140-2451-4EB6-7478B411AC21}"/>
                        </a:ext>
                      </a:extLst>
                    </p14:cNvPr>
                    <p14:cNvContentPartPr/>
                    <p14:nvPr/>
                  </p14:nvContentPartPr>
                  <p14:xfrm>
                    <a:off x="5221622" y="2452600"/>
                    <a:ext cx="5040" cy="1080"/>
                  </p14:xfrm>
                </p:contentPart>
              </mc:Choice>
              <mc:Fallback xmlns="">
                <p:pic>
                  <p:nvPicPr>
                    <p:cNvPr id="103" name="Ink 102">
                      <a:extLst>
                        <a:ext uri="{FF2B5EF4-FFF2-40B4-BE49-F238E27FC236}">
                          <a16:creationId xmlns:a16="http://schemas.microsoft.com/office/drawing/2014/main" id="{1395450A-7140-2451-4EB6-7478B411AC21}"/>
                        </a:ext>
                      </a:extLst>
                    </p:cNvPr>
                    <p:cNvPicPr/>
                    <p:nvPr/>
                  </p:nvPicPr>
                  <p:blipFill>
                    <a:blip r:embed="rId213"/>
                    <a:stretch>
                      <a:fillRect/>
                    </a:stretch>
                  </p:blipFill>
                  <p:spPr>
                    <a:xfrm>
                      <a:off x="5188022" y="2425600"/>
                      <a:ext cx="71904" cy="5481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04" name="Ink 103">
                      <a:extLst>
                        <a:ext uri="{FF2B5EF4-FFF2-40B4-BE49-F238E27FC236}">
                          <a16:creationId xmlns:a16="http://schemas.microsoft.com/office/drawing/2014/main" id="{7DF3CE4D-6493-8BE3-CF0E-BEFA4553CF29}"/>
                        </a:ext>
                      </a:extLst>
                    </p14:cNvPr>
                    <p14:cNvContentPartPr/>
                    <p14:nvPr/>
                  </p14:nvContentPartPr>
                  <p14:xfrm>
                    <a:off x="5236022" y="2407600"/>
                    <a:ext cx="63000" cy="34920"/>
                  </p14:xfrm>
                </p:contentPart>
              </mc:Choice>
              <mc:Fallback xmlns="">
                <p:pic>
                  <p:nvPicPr>
                    <p:cNvPr id="104" name="Ink 103">
                      <a:extLst>
                        <a:ext uri="{FF2B5EF4-FFF2-40B4-BE49-F238E27FC236}">
                          <a16:creationId xmlns:a16="http://schemas.microsoft.com/office/drawing/2014/main" id="{7DF3CE4D-6493-8BE3-CF0E-BEFA4553CF29}"/>
                        </a:ext>
                      </a:extLst>
                    </p:cNvPr>
                    <p:cNvPicPr/>
                    <p:nvPr/>
                  </p:nvPicPr>
                  <p:blipFill>
                    <a:blip r:embed="rId215"/>
                    <a:stretch>
                      <a:fillRect/>
                    </a:stretch>
                  </p:blipFill>
                  <p:spPr>
                    <a:xfrm>
                      <a:off x="5201783" y="2377235"/>
                      <a:ext cx="131136" cy="95347"/>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05" name="Ink 104">
                      <a:extLst>
                        <a:ext uri="{FF2B5EF4-FFF2-40B4-BE49-F238E27FC236}">
                          <a16:creationId xmlns:a16="http://schemas.microsoft.com/office/drawing/2014/main" id="{C16EA4B1-258C-853A-E28D-17A9E0EEB6F8}"/>
                        </a:ext>
                      </a:extLst>
                    </p14:cNvPr>
                    <p14:cNvContentPartPr/>
                    <p14:nvPr/>
                  </p14:nvContentPartPr>
                  <p14:xfrm>
                    <a:off x="5234222" y="2410120"/>
                    <a:ext cx="73440" cy="228600"/>
                  </p14:xfrm>
                </p:contentPart>
              </mc:Choice>
              <mc:Fallback xmlns="">
                <p:pic>
                  <p:nvPicPr>
                    <p:cNvPr id="105" name="Ink 104">
                      <a:extLst>
                        <a:ext uri="{FF2B5EF4-FFF2-40B4-BE49-F238E27FC236}">
                          <a16:creationId xmlns:a16="http://schemas.microsoft.com/office/drawing/2014/main" id="{C16EA4B1-258C-853A-E28D-17A9E0EEB6F8}"/>
                        </a:ext>
                      </a:extLst>
                    </p:cNvPr>
                    <p:cNvPicPr/>
                    <p:nvPr/>
                  </p:nvPicPr>
                  <p:blipFill>
                    <a:blip r:embed="rId217"/>
                    <a:stretch>
                      <a:fillRect/>
                    </a:stretch>
                  </p:blipFill>
                  <p:spPr>
                    <a:xfrm>
                      <a:off x="5199904" y="2379802"/>
                      <a:ext cx="141732" cy="288933"/>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06" name="Ink 105">
                      <a:extLst>
                        <a:ext uri="{FF2B5EF4-FFF2-40B4-BE49-F238E27FC236}">
                          <a16:creationId xmlns:a16="http://schemas.microsoft.com/office/drawing/2014/main" id="{F321D77B-77EA-8B05-B740-128243212717}"/>
                        </a:ext>
                      </a:extLst>
                    </p14:cNvPr>
                    <p14:cNvContentPartPr/>
                    <p14:nvPr/>
                  </p14:nvContentPartPr>
                  <p14:xfrm>
                    <a:off x="5369942" y="2410120"/>
                    <a:ext cx="42840" cy="36720"/>
                  </p14:xfrm>
                </p:contentPart>
              </mc:Choice>
              <mc:Fallback xmlns="">
                <p:pic>
                  <p:nvPicPr>
                    <p:cNvPr id="106" name="Ink 105">
                      <a:extLst>
                        <a:ext uri="{FF2B5EF4-FFF2-40B4-BE49-F238E27FC236}">
                          <a16:creationId xmlns:a16="http://schemas.microsoft.com/office/drawing/2014/main" id="{F321D77B-77EA-8B05-B740-128243212717}"/>
                        </a:ext>
                      </a:extLst>
                    </p:cNvPr>
                    <p:cNvPicPr/>
                    <p:nvPr/>
                  </p:nvPicPr>
                  <p:blipFill>
                    <a:blip r:embed="rId219"/>
                    <a:stretch>
                      <a:fillRect/>
                    </a:stretch>
                  </p:blipFill>
                  <p:spPr>
                    <a:xfrm>
                      <a:off x="5335942" y="2379773"/>
                      <a:ext cx="110500" cy="97111"/>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07" name="Ink 106">
                      <a:extLst>
                        <a:ext uri="{FF2B5EF4-FFF2-40B4-BE49-F238E27FC236}">
                          <a16:creationId xmlns:a16="http://schemas.microsoft.com/office/drawing/2014/main" id="{B2A8F3DF-0574-3C7F-39C8-F2A084E12B88}"/>
                        </a:ext>
                      </a:extLst>
                    </p14:cNvPr>
                    <p14:cNvContentPartPr/>
                    <p14:nvPr/>
                  </p14:nvContentPartPr>
                  <p14:xfrm>
                    <a:off x="5358422" y="2367280"/>
                    <a:ext cx="150840" cy="115200"/>
                  </p14:xfrm>
                </p:contentPart>
              </mc:Choice>
              <mc:Fallback xmlns="">
                <p:pic>
                  <p:nvPicPr>
                    <p:cNvPr id="107" name="Ink 106">
                      <a:extLst>
                        <a:ext uri="{FF2B5EF4-FFF2-40B4-BE49-F238E27FC236}">
                          <a16:creationId xmlns:a16="http://schemas.microsoft.com/office/drawing/2014/main" id="{B2A8F3DF-0574-3C7F-39C8-F2A084E12B88}"/>
                        </a:ext>
                      </a:extLst>
                    </p:cNvPr>
                    <p:cNvPicPr/>
                    <p:nvPr/>
                  </p:nvPicPr>
                  <p:blipFill>
                    <a:blip r:embed="rId221"/>
                    <a:stretch>
                      <a:fillRect/>
                    </a:stretch>
                  </p:blipFill>
                  <p:spPr>
                    <a:xfrm>
                      <a:off x="5324372" y="2336884"/>
                      <a:ext cx="218599" cy="175688"/>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08" name="Ink 107">
                      <a:extLst>
                        <a:ext uri="{FF2B5EF4-FFF2-40B4-BE49-F238E27FC236}">
                          <a16:creationId xmlns:a16="http://schemas.microsoft.com/office/drawing/2014/main" id="{4FF6668D-A10A-335A-8265-E9552CAB9725}"/>
                        </a:ext>
                      </a:extLst>
                    </p14:cNvPr>
                    <p14:cNvContentPartPr/>
                    <p14:nvPr/>
                  </p14:nvContentPartPr>
                  <p14:xfrm>
                    <a:off x="5346902" y="2374480"/>
                    <a:ext cx="67320" cy="55800"/>
                  </p14:xfrm>
                </p:contentPart>
              </mc:Choice>
              <mc:Fallback xmlns="">
                <p:pic>
                  <p:nvPicPr>
                    <p:cNvPr id="108" name="Ink 107">
                      <a:extLst>
                        <a:ext uri="{FF2B5EF4-FFF2-40B4-BE49-F238E27FC236}">
                          <a16:creationId xmlns:a16="http://schemas.microsoft.com/office/drawing/2014/main" id="{4FF6668D-A10A-335A-8265-E9552CAB9725}"/>
                        </a:ext>
                      </a:extLst>
                    </p:cNvPr>
                    <p:cNvPicPr/>
                    <p:nvPr/>
                  </p:nvPicPr>
                  <p:blipFill>
                    <a:blip r:embed="rId223"/>
                    <a:stretch>
                      <a:fillRect/>
                    </a:stretch>
                  </p:blipFill>
                  <p:spPr>
                    <a:xfrm>
                      <a:off x="5312729" y="2344154"/>
                      <a:ext cx="135323" cy="116149"/>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14" name="Ink 113">
                      <a:extLst>
                        <a:ext uri="{FF2B5EF4-FFF2-40B4-BE49-F238E27FC236}">
                          <a16:creationId xmlns:a16="http://schemas.microsoft.com/office/drawing/2014/main" id="{C251F478-4C2C-32DF-4E8C-2F994EDCA5EF}"/>
                        </a:ext>
                      </a:extLst>
                    </p14:cNvPr>
                    <p14:cNvContentPartPr/>
                    <p14:nvPr/>
                  </p14:nvContentPartPr>
                  <p14:xfrm>
                    <a:off x="5718782" y="2324800"/>
                    <a:ext cx="118800" cy="188280"/>
                  </p14:xfrm>
                </p:contentPart>
              </mc:Choice>
              <mc:Fallback xmlns="">
                <p:pic>
                  <p:nvPicPr>
                    <p:cNvPr id="114" name="Ink 113">
                      <a:extLst>
                        <a:ext uri="{FF2B5EF4-FFF2-40B4-BE49-F238E27FC236}">
                          <a16:creationId xmlns:a16="http://schemas.microsoft.com/office/drawing/2014/main" id="{C251F478-4C2C-32DF-4E8C-2F994EDCA5EF}"/>
                        </a:ext>
                      </a:extLst>
                    </p:cNvPr>
                    <p:cNvPicPr/>
                    <p:nvPr/>
                  </p:nvPicPr>
                  <p:blipFill>
                    <a:blip r:embed="rId225"/>
                    <a:stretch>
                      <a:fillRect/>
                    </a:stretch>
                  </p:blipFill>
                  <p:spPr>
                    <a:xfrm>
                      <a:off x="5684742" y="2294481"/>
                      <a:ext cx="186540" cy="248614"/>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15" name="Ink 114">
                      <a:extLst>
                        <a:ext uri="{FF2B5EF4-FFF2-40B4-BE49-F238E27FC236}">
                          <a16:creationId xmlns:a16="http://schemas.microsoft.com/office/drawing/2014/main" id="{4B5C7345-C0D5-0FA2-ABD5-37421EE934FC}"/>
                        </a:ext>
                      </a:extLst>
                    </p14:cNvPr>
                    <p14:cNvContentPartPr/>
                    <p14:nvPr/>
                  </p14:nvContentPartPr>
                  <p14:xfrm>
                    <a:off x="5862422" y="2410480"/>
                    <a:ext cx="167040" cy="130320"/>
                  </p14:xfrm>
                </p:contentPart>
              </mc:Choice>
              <mc:Fallback xmlns="">
                <p:pic>
                  <p:nvPicPr>
                    <p:cNvPr id="115" name="Ink 114">
                      <a:extLst>
                        <a:ext uri="{FF2B5EF4-FFF2-40B4-BE49-F238E27FC236}">
                          <a16:creationId xmlns:a16="http://schemas.microsoft.com/office/drawing/2014/main" id="{4B5C7345-C0D5-0FA2-ABD5-37421EE934FC}"/>
                        </a:ext>
                      </a:extLst>
                    </p:cNvPr>
                    <p:cNvPicPr/>
                    <p:nvPr/>
                  </p:nvPicPr>
                  <p:blipFill>
                    <a:blip r:embed="rId227"/>
                    <a:stretch>
                      <a:fillRect/>
                    </a:stretch>
                  </p:blipFill>
                  <p:spPr>
                    <a:xfrm>
                      <a:off x="5828332" y="2380102"/>
                      <a:ext cx="234879" cy="190771"/>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16" name="Ink 115">
                      <a:extLst>
                        <a:ext uri="{FF2B5EF4-FFF2-40B4-BE49-F238E27FC236}">
                          <a16:creationId xmlns:a16="http://schemas.microsoft.com/office/drawing/2014/main" id="{4851A7D7-B29E-74EC-4C42-829F57022CD6}"/>
                        </a:ext>
                      </a:extLst>
                    </p14:cNvPr>
                    <p14:cNvContentPartPr/>
                    <p14:nvPr/>
                  </p14:nvContentPartPr>
                  <p14:xfrm>
                    <a:off x="6070502" y="2338120"/>
                    <a:ext cx="108360" cy="182520"/>
                  </p14:xfrm>
                </p:contentPart>
              </mc:Choice>
              <mc:Fallback xmlns="">
                <p:pic>
                  <p:nvPicPr>
                    <p:cNvPr id="116" name="Ink 115">
                      <a:extLst>
                        <a:ext uri="{FF2B5EF4-FFF2-40B4-BE49-F238E27FC236}">
                          <a16:creationId xmlns:a16="http://schemas.microsoft.com/office/drawing/2014/main" id="{4851A7D7-B29E-74EC-4C42-829F57022CD6}"/>
                        </a:ext>
                      </a:extLst>
                    </p:cNvPr>
                    <p:cNvPicPr/>
                    <p:nvPr/>
                  </p:nvPicPr>
                  <p:blipFill>
                    <a:blip r:embed="rId229"/>
                    <a:stretch>
                      <a:fillRect/>
                    </a:stretch>
                  </p:blipFill>
                  <p:spPr>
                    <a:xfrm>
                      <a:off x="6036427" y="2307700"/>
                      <a:ext cx="176170" cy="243056"/>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78" name="Ink 77">
                      <a:extLst>
                        <a:ext uri="{FF2B5EF4-FFF2-40B4-BE49-F238E27FC236}">
                          <a16:creationId xmlns:a16="http://schemas.microsoft.com/office/drawing/2014/main" id="{6EDC23A8-E79A-EB52-CFA4-202901A02E1B}"/>
                        </a:ext>
                      </a:extLst>
                    </p14:cNvPr>
                    <p14:cNvContentPartPr/>
                    <p14:nvPr/>
                  </p14:nvContentPartPr>
                  <p14:xfrm>
                    <a:off x="6405302" y="2538280"/>
                    <a:ext cx="448560" cy="24120"/>
                  </p14:xfrm>
                </p:contentPart>
              </mc:Choice>
              <mc:Fallback xmlns="">
                <p:pic>
                  <p:nvPicPr>
                    <p:cNvPr id="78" name="Ink 77">
                      <a:extLst>
                        <a:ext uri="{FF2B5EF4-FFF2-40B4-BE49-F238E27FC236}">
                          <a16:creationId xmlns:a16="http://schemas.microsoft.com/office/drawing/2014/main" id="{6EDC23A8-E79A-EB52-CFA4-202901A02E1B}"/>
                        </a:ext>
                      </a:extLst>
                    </p:cNvPr>
                    <p:cNvPicPr/>
                    <p:nvPr/>
                  </p:nvPicPr>
                  <p:blipFill>
                    <a:blip r:embed="rId231"/>
                    <a:stretch>
                      <a:fillRect/>
                    </a:stretch>
                  </p:blipFill>
                  <p:spPr>
                    <a:xfrm>
                      <a:off x="6371217" y="2508130"/>
                      <a:ext cx="516389" cy="84119"/>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79" name="Ink 78">
                      <a:extLst>
                        <a:ext uri="{FF2B5EF4-FFF2-40B4-BE49-F238E27FC236}">
                          <a16:creationId xmlns:a16="http://schemas.microsoft.com/office/drawing/2014/main" id="{7F32ECC6-AA54-6019-F7B7-0E07B4D6AAB0}"/>
                        </a:ext>
                      </a:extLst>
                    </p14:cNvPr>
                    <p14:cNvContentPartPr/>
                    <p14:nvPr/>
                  </p14:nvContentPartPr>
                  <p14:xfrm>
                    <a:off x="6787982" y="2492920"/>
                    <a:ext cx="106560" cy="140760"/>
                  </p14:xfrm>
                </p:contentPart>
              </mc:Choice>
              <mc:Fallback xmlns="">
                <p:pic>
                  <p:nvPicPr>
                    <p:cNvPr id="79" name="Ink 78">
                      <a:extLst>
                        <a:ext uri="{FF2B5EF4-FFF2-40B4-BE49-F238E27FC236}">
                          <a16:creationId xmlns:a16="http://schemas.microsoft.com/office/drawing/2014/main" id="{7F32ECC6-AA54-6019-F7B7-0E07B4D6AAB0}"/>
                        </a:ext>
                      </a:extLst>
                    </p:cNvPr>
                    <p:cNvPicPr/>
                    <p:nvPr/>
                  </p:nvPicPr>
                  <p:blipFill>
                    <a:blip r:embed="rId233"/>
                    <a:stretch>
                      <a:fillRect/>
                    </a:stretch>
                  </p:blipFill>
                  <p:spPr>
                    <a:xfrm>
                      <a:off x="6754046" y="2462518"/>
                      <a:ext cx="174093" cy="201259"/>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53" name="Ink 152">
                      <a:extLst>
                        <a:ext uri="{FF2B5EF4-FFF2-40B4-BE49-F238E27FC236}">
                          <a16:creationId xmlns:a16="http://schemas.microsoft.com/office/drawing/2014/main" id="{7CAEF721-4AE9-DE9C-124F-302404A71221}"/>
                        </a:ext>
                      </a:extLst>
                    </p14:cNvPr>
                    <p14:cNvContentPartPr/>
                    <p14:nvPr/>
                  </p14:nvContentPartPr>
                  <p14:xfrm>
                    <a:off x="6911102" y="2323360"/>
                    <a:ext cx="1069560" cy="578520"/>
                  </p14:xfrm>
                </p:contentPart>
              </mc:Choice>
              <mc:Fallback xmlns="">
                <p:pic>
                  <p:nvPicPr>
                    <p:cNvPr id="153" name="Ink 152">
                      <a:extLst>
                        <a:ext uri="{FF2B5EF4-FFF2-40B4-BE49-F238E27FC236}">
                          <a16:creationId xmlns:a16="http://schemas.microsoft.com/office/drawing/2014/main" id="{7CAEF721-4AE9-DE9C-124F-302404A71221}"/>
                        </a:ext>
                      </a:extLst>
                    </p:cNvPr>
                    <p:cNvPicPr/>
                    <p:nvPr/>
                  </p:nvPicPr>
                  <p:blipFill>
                    <a:blip r:embed="rId235"/>
                    <a:stretch>
                      <a:fillRect/>
                    </a:stretch>
                  </p:blipFill>
                  <p:spPr>
                    <a:xfrm>
                      <a:off x="6877018" y="2293007"/>
                      <a:ext cx="1137387" cy="638922"/>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6" name="Ink 155">
                      <a:extLst>
                        <a:ext uri="{FF2B5EF4-FFF2-40B4-BE49-F238E27FC236}">
                          <a16:creationId xmlns:a16="http://schemas.microsoft.com/office/drawing/2014/main" id="{010292CD-6D2C-3E7C-F8A4-0487436435D6}"/>
                        </a:ext>
                      </a:extLst>
                    </p14:cNvPr>
                    <p14:cNvContentPartPr/>
                    <p14:nvPr/>
                  </p14:nvContentPartPr>
                  <p14:xfrm>
                    <a:off x="7069502" y="2476000"/>
                    <a:ext cx="20880" cy="145800"/>
                  </p14:xfrm>
                </p:contentPart>
              </mc:Choice>
              <mc:Fallback xmlns="">
                <p:pic>
                  <p:nvPicPr>
                    <p:cNvPr id="156" name="Ink 155">
                      <a:extLst>
                        <a:ext uri="{FF2B5EF4-FFF2-40B4-BE49-F238E27FC236}">
                          <a16:creationId xmlns:a16="http://schemas.microsoft.com/office/drawing/2014/main" id="{010292CD-6D2C-3E7C-F8A4-0487436435D6}"/>
                        </a:ext>
                      </a:extLst>
                    </p:cNvPr>
                    <p:cNvPicPr/>
                    <p:nvPr/>
                  </p:nvPicPr>
                  <p:blipFill>
                    <a:blip r:embed="rId237"/>
                    <a:stretch>
                      <a:fillRect/>
                    </a:stretch>
                  </p:blipFill>
                  <p:spPr>
                    <a:xfrm>
                      <a:off x="7034702" y="2445625"/>
                      <a:ext cx="90132" cy="206246"/>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7" name="Ink 156">
                      <a:extLst>
                        <a:ext uri="{FF2B5EF4-FFF2-40B4-BE49-F238E27FC236}">
                          <a16:creationId xmlns:a16="http://schemas.microsoft.com/office/drawing/2014/main" id="{7F6D09A1-A09F-ADE7-667E-6CDA856154FC}"/>
                        </a:ext>
                      </a:extLst>
                    </p14:cNvPr>
                    <p14:cNvContentPartPr/>
                    <p14:nvPr/>
                  </p14:nvContentPartPr>
                  <p14:xfrm>
                    <a:off x="7060142" y="2451880"/>
                    <a:ext cx="126720" cy="214920"/>
                  </p14:xfrm>
                </p:contentPart>
              </mc:Choice>
              <mc:Fallback xmlns="">
                <p:pic>
                  <p:nvPicPr>
                    <p:cNvPr id="157" name="Ink 156">
                      <a:extLst>
                        <a:ext uri="{FF2B5EF4-FFF2-40B4-BE49-F238E27FC236}">
                          <a16:creationId xmlns:a16="http://schemas.microsoft.com/office/drawing/2014/main" id="{7F6D09A1-A09F-ADE7-667E-6CDA856154FC}"/>
                        </a:ext>
                      </a:extLst>
                    </p:cNvPr>
                    <p:cNvPicPr/>
                    <p:nvPr/>
                  </p:nvPicPr>
                  <p:blipFill>
                    <a:blip r:embed="rId239"/>
                    <a:stretch>
                      <a:fillRect/>
                    </a:stretch>
                  </p:blipFill>
                  <p:spPr>
                    <a:xfrm>
                      <a:off x="7026169" y="2421524"/>
                      <a:ext cx="194327" cy="275328"/>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58" name="Ink 157">
                      <a:extLst>
                        <a:ext uri="{FF2B5EF4-FFF2-40B4-BE49-F238E27FC236}">
                          <a16:creationId xmlns:a16="http://schemas.microsoft.com/office/drawing/2014/main" id="{E3D6B008-AA3F-635F-994D-17E03FBD4F41}"/>
                        </a:ext>
                      </a:extLst>
                    </p14:cNvPr>
                    <p14:cNvContentPartPr/>
                    <p14:nvPr/>
                  </p14:nvContentPartPr>
                  <p14:xfrm>
                    <a:off x="7239062" y="2518120"/>
                    <a:ext cx="92160" cy="84960"/>
                  </p14:xfrm>
                </p:contentPart>
              </mc:Choice>
              <mc:Fallback xmlns="">
                <p:pic>
                  <p:nvPicPr>
                    <p:cNvPr id="158" name="Ink 157">
                      <a:extLst>
                        <a:ext uri="{FF2B5EF4-FFF2-40B4-BE49-F238E27FC236}">
                          <a16:creationId xmlns:a16="http://schemas.microsoft.com/office/drawing/2014/main" id="{E3D6B008-AA3F-635F-994D-17E03FBD4F41}"/>
                        </a:ext>
                      </a:extLst>
                    </p:cNvPr>
                    <p:cNvPicPr/>
                    <p:nvPr/>
                  </p:nvPicPr>
                  <p:blipFill>
                    <a:blip r:embed="rId241"/>
                    <a:stretch>
                      <a:fillRect/>
                    </a:stretch>
                  </p:blipFill>
                  <p:spPr>
                    <a:xfrm>
                      <a:off x="7204929" y="2487668"/>
                      <a:ext cx="160085" cy="145559"/>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59" name="Ink 158">
                      <a:extLst>
                        <a:ext uri="{FF2B5EF4-FFF2-40B4-BE49-F238E27FC236}">
                          <a16:creationId xmlns:a16="http://schemas.microsoft.com/office/drawing/2014/main" id="{056E36AB-A01D-7D1C-AB59-47C2559A2E3B}"/>
                        </a:ext>
                      </a:extLst>
                    </p14:cNvPr>
                    <p14:cNvContentPartPr/>
                    <p14:nvPr/>
                  </p14:nvContentPartPr>
                  <p14:xfrm>
                    <a:off x="7376582" y="2489680"/>
                    <a:ext cx="74160" cy="66600"/>
                  </p14:xfrm>
                </p:contentPart>
              </mc:Choice>
              <mc:Fallback xmlns="">
                <p:pic>
                  <p:nvPicPr>
                    <p:cNvPr id="159" name="Ink 158">
                      <a:extLst>
                        <a:ext uri="{FF2B5EF4-FFF2-40B4-BE49-F238E27FC236}">
                          <a16:creationId xmlns:a16="http://schemas.microsoft.com/office/drawing/2014/main" id="{056E36AB-A01D-7D1C-AB59-47C2559A2E3B}"/>
                        </a:ext>
                      </a:extLst>
                    </p:cNvPr>
                    <p:cNvPicPr/>
                    <p:nvPr/>
                  </p:nvPicPr>
                  <p:blipFill>
                    <a:blip r:embed="rId243"/>
                    <a:stretch>
                      <a:fillRect/>
                    </a:stretch>
                  </p:blipFill>
                  <p:spPr>
                    <a:xfrm>
                      <a:off x="7342564" y="2459269"/>
                      <a:ext cx="141857" cy="127118"/>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0" name="Ink 159">
                      <a:extLst>
                        <a:ext uri="{FF2B5EF4-FFF2-40B4-BE49-F238E27FC236}">
                          <a16:creationId xmlns:a16="http://schemas.microsoft.com/office/drawing/2014/main" id="{876AAF27-D128-A367-C389-99B1C9BF0CCE}"/>
                        </a:ext>
                      </a:extLst>
                    </p14:cNvPr>
                    <p14:cNvContentPartPr/>
                    <p14:nvPr/>
                  </p14:nvContentPartPr>
                  <p14:xfrm>
                    <a:off x="7483142" y="2435680"/>
                    <a:ext cx="91800" cy="138240"/>
                  </p14:xfrm>
                </p:contentPart>
              </mc:Choice>
              <mc:Fallback xmlns="">
                <p:pic>
                  <p:nvPicPr>
                    <p:cNvPr id="160" name="Ink 159">
                      <a:extLst>
                        <a:ext uri="{FF2B5EF4-FFF2-40B4-BE49-F238E27FC236}">
                          <a16:creationId xmlns:a16="http://schemas.microsoft.com/office/drawing/2014/main" id="{876AAF27-D128-A367-C389-99B1C9BF0CCE}"/>
                        </a:ext>
                      </a:extLst>
                    </p:cNvPr>
                    <p:cNvPicPr/>
                    <p:nvPr/>
                  </p:nvPicPr>
                  <p:blipFill>
                    <a:blip r:embed="rId245"/>
                    <a:stretch>
                      <a:fillRect/>
                    </a:stretch>
                  </p:blipFill>
                  <p:spPr>
                    <a:xfrm>
                      <a:off x="7449142" y="2405298"/>
                      <a:ext cx="159460" cy="198701"/>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1" name="Ink 160">
                      <a:extLst>
                        <a:ext uri="{FF2B5EF4-FFF2-40B4-BE49-F238E27FC236}">
                          <a16:creationId xmlns:a16="http://schemas.microsoft.com/office/drawing/2014/main" id="{CE68C219-FA49-928A-7069-CCC85051BBFC}"/>
                        </a:ext>
                      </a:extLst>
                    </p14:cNvPr>
                    <p14:cNvContentPartPr/>
                    <p14:nvPr/>
                  </p14:nvContentPartPr>
                  <p14:xfrm>
                    <a:off x="7342742" y="2689120"/>
                    <a:ext cx="147240" cy="120600"/>
                  </p14:xfrm>
                </p:contentPart>
              </mc:Choice>
              <mc:Fallback xmlns="">
                <p:pic>
                  <p:nvPicPr>
                    <p:cNvPr id="161" name="Ink 160">
                      <a:extLst>
                        <a:ext uri="{FF2B5EF4-FFF2-40B4-BE49-F238E27FC236}">
                          <a16:creationId xmlns:a16="http://schemas.microsoft.com/office/drawing/2014/main" id="{CE68C219-FA49-928A-7069-CCC85051BBFC}"/>
                        </a:ext>
                      </a:extLst>
                    </p:cNvPr>
                    <p:cNvPicPr/>
                    <p:nvPr/>
                  </p:nvPicPr>
                  <p:blipFill>
                    <a:blip r:embed="rId247"/>
                    <a:stretch>
                      <a:fillRect/>
                    </a:stretch>
                  </p:blipFill>
                  <p:spPr>
                    <a:xfrm>
                      <a:off x="7308659" y="2658818"/>
                      <a:ext cx="215066" cy="1809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2" name="Ink 161">
                      <a:extLst>
                        <a:ext uri="{FF2B5EF4-FFF2-40B4-BE49-F238E27FC236}">
                          <a16:creationId xmlns:a16="http://schemas.microsoft.com/office/drawing/2014/main" id="{F34DADBB-D829-90F0-DA5B-97B74B3A3CEC}"/>
                        </a:ext>
                      </a:extLst>
                    </p14:cNvPr>
                    <p14:cNvContentPartPr/>
                    <p14:nvPr/>
                  </p14:nvContentPartPr>
                  <p14:xfrm>
                    <a:off x="7509782" y="2744560"/>
                    <a:ext cx="73800" cy="57600"/>
                  </p14:xfrm>
                </p:contentPart>
              </mc:Choice>
              <mc:Fallback xmlns="">
                <p:pic>
                  <p:nvPicPr>
                    <p:cNvPr id="162" name="Ink 161">
                      <a:extLst>
                        <a:ext uri="{FF2B5EF4-FFF2-40B4-BE49-F238E27FC236}">
                          <a16:creationId xmlns:a16="http://schemas.microsoft.com/office/drawing/2014/main" id="{F34DADBB-D829-90F0-DA5B-97B74B3A3CEC}"/>
                        </a:ext>
                      </a:extLst>
                    </p:cNvPr>
                    <p:cNvPicPr/>
                    <p:nvPr/>
                  </p:nvPicPr>
                  <p:blipFill>
                    <a:blip r:embed="rId249"/>
                    <a:stretch>
                      <a:fillRect/>
                    </a:stretch>
                  </p:blipFill>
                  <p:spPr>
                    <a:xfrm>
                      <a:off x="7475615" y="2714403"/>
                      <a:ext cx="141792" cy="117613"/>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63" name="Ink 162">
                      <a:extLst>
                        <a:ext uri="{FF2B5EF4-FFF2-40B4-BE49-F238E27FC236}">
                          <a16:creationId xmlns:a16="http://schemas.microsoft.com/office/drawing/2014/main" id="{C7D6D191-D820-78B3-E946-2B53563191F3}"/>
                        </a:ext>
                      </a:extLst>
                    </p14:cNvPr>
                    <p14:cNvContentPartPr/>
                    <p14:nvPr/>
                  </p14:nvContentPartPr>
                  <p14:xfrm>
                    <a:off x="7615262" y="2706760"/>
                    <a:ext cx="96840" cy="97920"/>
                  </p14:xfrm>
                </p:contentPart>
              </mc:Choice>
              <mc:Fallback xmlns="">
                <p:pic>
                  <p:nvPicPr>
                    <p:cNvPr id="163" name="Ink 162">
                      <a:extLst>
                        <a:ext uri="{FF2B5EF4-FFF2-40B4-BE49-F238E27FC236}">
                          <a16:creationId xmlns:a16="http://schemas.microsoft.com/office/drawing/2014/main" id="{C7D6D191-D820-78B3-E946-2B53563191F3}"/>
                        </a:ext>
                      </a:extLst>
                    </p:cNvPr>
                    <p:cNvPicPr/>
                    <p:nvPr/>
                  </p:nvPicPr>
                  <p:blipFill>
                    <a:blip r:embed="rId251"/>
                    <a:stretch>
                      <a:fillRect/>
                    </a:stretch>
                  </p:blipFill>
                  <p:spPr>
                    <a:xfrm>
                      <a:off x="7581163" y="2676350"/>
                      <a:ext cx="164696" cy="158436"/>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64" name="Ink 163">
                      <a:extLst>
                        <a:ext uri="{FF2B5EF4-FFF2-40B4-BE49-F238E27FC236}">
                          <a16:creationId xmlns:a16="http://schemas.microsoft.com/office/drawing/2014/main" id="{0B95B2F9-5E99-83C5-8D49-FC29B99406CB}"/>
                        </a:ext>
                      </a:extLst>
                    </p14:cNvPr>
                    <p14:cNvContentPartPr/>
                    <p14:nvPr/>
                  </p14:nvContentPartPr>
                  <p14:xfrm>
                    <a:off x="7729382" y="2684800"/>
                    <a:ext cx="117000" cy="126000"/>
                  </p14:xfrm>
                </p:contentPart>
              </mc:Choice>
              <mc:Fallback xmlns="">
                <p:pic>
                  <p:nvPicPr>
                    <p:cNvPr id="164" name="Ink 163">
                      <a:extLst>
                        <a:ext uri="{FF2B5EF4-FFF2-40B4-BE49-F238E27FC236}">
                          <a16:creationId xmlns:a16="http://schemas.microsoft.com/office/drawing/2014/main" id="{0B95B2F9-5E99-83C5-8D49-FC29B99406CB}"/>
                        </a:ext>
                      </a:extLst>
                    </p:cNvPr>
                    <p:cNvPicPr/>
                    <p:nvPr/>
                  </p:nvPicPr>
                  <p:blipFill>
                    <a:blip r:embed="rId253"/>
                    <a:stretch>
                      <a:fillRect/>
                    </a:stretch>
                  </p:blipFill>
                  <p:spPr>
                    <a:xfrm>
                      <a:off x="7695469" y="2654439"/>
                      <a:ext cx="184487" cy="186419"/>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66" name="Ink 165">
                      <a:extLst>
                        <a:ext uri="{FF2B5EF4-FFF2-40B4-BE49-F238E27FC236}">
                          <a16:creationId xmlns:a16="http://schemas.microsoft.com/office/drawing/2014/main" id="{02443C86-16F4-F2C9-B640-17B248D235B7}"/>
                        </a:ext>
                      </a:extLst>
                    </p14:cNvPr>
                    <p14:cNvContentPartPr/>
                    <p14:nvPr/>
                  </p14:nvContentPartPr>
                  <p14:xfrm>
                    <a:off x="6573782" y="2328400"/>
                    <a:ext cx="107280" cy="133200"/>
                  </p14:xfrm>
                </p:contentPart>
              </mc:Choice>
              <mc:Fallback xmlns="">
                <p:pic>
                  <p:nvPicPr>
                    <p:cNvPr id="166" name="Ink 165">
                      <a:extLst>
                        <a:ext uri="{FF2B5EF4-FFF2-40B4-BE49-F238E27FC236}">
                          <a16:creationId xmlns:a16="http://schemas.microsoft.com/office/drawing/2014/main" id="{02443C86-16F4-F2C9-B640-17B248D235B7}"/>
                        </a:ext>
                      </a:extLst>
                    </p:cNvPr>
                    <p:cNvPicPr/>
                    <p:nvPr/>
                  </p:nvPicPr>
                  <p:blipFill>
                    <a:blip r:embed="rId255"/>
                    <a:stretch>
                      <a:fillRect/>
                    </a:stretch>
                  </p:blipFill>
                  <p:spPr>
                    <a:xfrm>
                      <a:off x="6539616" y="2298058"/>
                      <a:ext cx="175270" cy="1935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67" name="Ink 166">
                      <a:extLst>
                        <a:ext uri="{FF2B5EF4-FFF2-40B4-BE49-F238E27FC236}">
                          <a16:creationId xmlns:a16="http://schemas.microsoft.com/office/drawing/2014/main" id="{F1585481-C4BD-6F38-2816-7E015973E886}"/>
                        </a:ext>
                      </a:extLst>
                    </p14:cNvPr>
                    <p14:cNvContentPartPr/>
                    <p14:nvPr/>
                  </p14:nvContentPartPr>
                  <p14:xfrm>
                    <a:off x="6686102" y="2263600"/>
                    <a:ext cx="108720" cy="112680"/>
                  </p14:xfrm>
                </p:contentPart>
              </mc:Choice>
              <mc:Fallback xmlns="">
                <p:pic>
                  <p:nvPicPr>
                    <p:cNvPr id="167" name="Ink 166">
                      <a:extLst>
                        <a:ext uri="{FF2B5EF4-FFF2-40B4-BE49-F238E27FC236}">
                          <a16:creationId xmlns:a16="http://schemas.microsoft.com/office/drawing/2014/main" id="{F1585481-C4BD-6F38-2816-7E015973E886}"/>
                        </a:ext>
                      </a:extLst>
                    </p:cNvPr>
                    <p:cNvPicPr/>
                    <p:nvPr/>
                  </p:nvPicPr>
                  <p:blipFill>
                    <a:blip r:embed="rId257"/>
                    <a:stretch>
                      <a:fillRect/>
                    </a:stretch>
                  </p:blipFill>
                  <p:spPr>
                    <a:xfrm>
                      <a:off x="6652020" y="2233228"/>
                      <a:ext cx="176542" cy="17312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68" name="Ink 167">
                      <a:extLst>
                        <a:ext uri="{FF2B5EF4-FFF2-40B4-BE49-F238E27FC236}">
                          <a16:creationId xmlns:a16="http://schemas.microsoft.com/office/drawing/2014/main" id="{82EBC699-498A-9B2D-0FAA-B9939CC0AD38}"/>
                        </a:ext>
                      </a:extLst>
                    </p14:cNvPr>
                    <p14:cNvContentPartPr/>
                    <p14:nvPr/>
                  </p14:nvContentPartPr>
                  <p14:xfrm>
                    <a:off x="6757382" y="2114560"/>
                    <a:ext cx="72720" cy="146160"/>
                  </p14:xfrm>
                </p:contentPart>
              </mc:Choice>
              <mc:Fallback xmlns="">
                <p:pic>
                  <p:nvPicPr>
                    <p:cNvPr id="168" name="Ink 167">
                      <a:extLst>
                        <a:ext uri="{FF2B5EF4-FFF2-40B4-BE49-F238E27FC236}">
                          <a16:creationId xmlns:a16="http://schemas.microsoft.com/office/drawing/2014/main" id="{82EBC699-498A-9B2D-0FAA-B9939CC0AD38}"/>
                        </a:ext>
                      </a:extLst>
                    </p:cNvPr>
                    <p:cNvPicPr/>
                    <p:nvPr/>
                  </p:nvPicPr>
                  <p:blipFill>
                    <a:blip r:embed="rId259"/>
                    <a:stretch>
                      <a:fillRect/>
                    </a:stretch>
                  </p:blipFill>
                  <p:spPr>
                    <a:xfrm>
                      <a:off x="6723401" y="2084236"/>
                      <a:ext cx="140343" cy="206504"/>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69" name="Ink 168">
                      <a:extLst>
                        <a:ext uri="{FF2B5EF4-FFF2-40B4-BE49-F238E27FC236}">
                          <a16:creationId xmlns:a16="http://schemas.microsoft.com/office/drawing/2014/main" id="{FD427158-CEA9-027D-B7B8-3D0D8AA5C843}"/>
                        </a:ext>
                      </a:extLst>
                    </p14:cNvPr>
                    <p14:cNvContentPartPr/>
                    <p14:nvPr/>
                  </p14:nvContentPartPr>
                  <p14:xfrm>
                    <a:off x="6839102" y="2209240"/>
                    <a:ext cx="30240" cy="37800"/>
                  </p14:xfrm>
                </p:contentPart>
              </mc:Choice>
              <mc:Fallback xmlns="">
                <p:pic>
                  <p:nvPicPr>
                    <p:cNvPr id="169" name="Ink 168">
                      <a:extLst>
                        <a:ext uri="{FF2B5EF4-FFF2-40B4-BE49-F238E27FC236}">
                          <a16:creationId xmlns:a16="http://schemas.microsoft.com/office/drawing/2014/main" id="{FD427158-CEA9-027D-B7B8-3D0D8AA5C843}"/>
                        </a:ext>
                      </a:extLst>
                    </p:cNvPr>
                    <p:cNvPicPr/>
                    <p:nvPr/>
                  </p:nvPicPr>
                  <p:blipFill>
                    <a:blip r:embed="rId261"/>
                    <a:stretch>
                      <a:fillRect/>
                    </a:stretch>
                  </p:blipFill>
                  <p:spPr>
                    <a:xfrm>
                      <a:off x="6804738" y="2178756"/>
                      <a:ext cx="98624" cy="98463"/>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70" name="Ink 169">
                      <a:extLst>
                        <a:ext uri="{FF2B5EF4-FFF2-40B4-BE49-F238E27FC236}">
                          <a16:creationId xmlns:a16="http://schemas.microsoft.com/office/drawing/2014/main" id="{C2656FE2-4E0C-9E3B-92D8-91C03944D673}"/>
                        </a:ext>
                      </a:extLst>
                    </p14:cNvPr>
                    <p14:cNvContentPartPr/>
                    <p14:nvPr/>
                  </p14:nvContentPartPr>
                  <p14:xfrm>
                    <a:off x="6837662" y="2129320"/>
                    <a:ext cx="5040" cy="3240"/>
                  </p14:xfrm>
                </p:contentPart>
              </mc:Choice>
              <mc:Fallback xmlns="">
                <p:pic>
                  <p:nvPicPr>
                    <p:cNvPr id="170" name="Ink 169">
                      <a:extLst>
                        <a:ext uri="{FF2B5EF4-FFF2-40B4-BE49-F238E27FC236}">
                          <a16:creationId xmlns:a16="http://schemas.microsoft.com/office/drawing/2014/main" id="{C2656FE2-4E0C-9E3B-92D8-91C03944D673}"/>
                        </a:ext>
                      </a:extLst>
                    </p:cNvPr>
                    <p:cNvPicPr/>
                    <p:nvPr/>
                  </p:nvPicPr>
                  <p:blipFill>
                    <a:blip r:embed="rId263"/>
                    <a:stretch>
                      <a:fillRect/>
                    </a:stretch>
                  </p:blipFill>
                  <p:spPr>
                    <a:xfrm>
                      <a:off x="6804062" y="2096920"/>
                      <a:ext cx="71904" cy="67716"/>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71" name="Ink 170">
                      <a:extLst>
                        <a:ext uri="{FF2B5EF4-FFF2-40B4-BE49-F238E27FC236}">
                          <a16:creationId xmlns:a16="http://schemas.microsoft.com/office/drawing/2014/main" id="{F5D13B5E-8B31-4276-6570-C8851F6122D8}"/>
                        </a:ext>
                      </a:extLst>
                    </p14:cNvPr>
                    <p14:cNvContentPartPr/>
                    <p14:nvPr/>
                  </p14:nvContentPartPr>
                  <p14:xfrm>
                    <a:off x="6900662" y="2113120"/>
                    <a:ext cx="181800" cy="83520"/>
                  </p14:xfrm>
                </p:contentPart>
              </mc:Choice>
              <mc:Fallback xmlns="">
                <p:pic>
                  <p:nvPicPr>
                    <p:cNvPr id="171" name="Ink 170">
                      <a:extLst>
                        <a:ext uri="{FF2B5EF4-FFF2-40B4-BE49-F238E27FC236}">
                          <a16:creationId xmlns:a16="http://schemas.microsoft.com/office/drawing/2014/main" id="{F5D13B5E-8B31-4276-6570-C8851F6122D8}"/>
                        </a:ext>
                      </a:extLst>
                    </p:cNvPr>
                    <p:cNvPicPr/>
                    <p:nvPr/>
                  </p:nvPicPr>
                  <p:blipFill>
                    <a:blip r:embed="rId265"/>
                    <a:stretch>
                      <a:fillRect/>
                    </a:stretch>
                  </p:blipFill>
                  <p:spPr>
                    <a:xfrm>
                      <a:off x="6866553" y="2082859"/>
                      <a:ext cx="249677" cy="143739"/>
                    </a:xfrm>
                    <a:prstGeom prst="rect">
                      <a:avLst/>
                    </a:prstGeom>
                  </p:spPr>
                </p:pic>
              </mc:Fallback>
            </mc:AlternateContent>
          </p:grpSp>
          <p:grpSp>
            <p:nvGrpSpPr>
              <p:cNvPr id="83020" name="Group 181">
                <a:extLst>
                  <a:ext uri="{FF2B5EF4-FFF2-40B4-BE49-F238E27FC236}">
                    <a16:creationId xmlns:a16="http://schemas.microsoft.com/office/drawing/2014/main" id="{DF25C08C-62FA-2B4E-F406-9124595FCC64}"/>
                  </a:ext>
                </a:extLst>
              </p:cNvPr>
              <p:cNvGrpSpPr>
                <a:grpSpLocks/>
              </p:cNvGrpSpPr>
              <p:nvPr/>
            </p:nvGrpSpPr>
            <p:grpSpPr bwMode="auto">
              <a:xfrm>
                <a:off x="6451600" y="2103438"/>
                <a:ext cx="479425" cy="285750"/>
                <a:chOff x="7077422" y="1662040"/>
                <a:chExt cx="639720" cy="380160"/>
              </a:xfrm>
            </p:grpSpPr>
            <mc:AlternateContent xmlns:mc="http://schemas.openxmlformats.org/markup-compatibility/2006" xmlns:p14="http://schemas.microsoft.com/office/powerpoint/2010/main">
              <mc:Choice Requires="p14">
                <p:contentPart p14:bwMode="auto" r:id="rId266">
                  <p14:nvContentPartPr>
                    <p14:cNvPr id="173" name="Ink 172">
                      <a:extLst>
                        <a:ext uri="{FF2B5EF4-FFF2-40B4-BE49-F238E27FC236}">
                          <a16:creationId xmlns:a16="http://schemas.microsoft.com/office/drawing/2014/main" id="{C93B22B9-9722-3A08-E533-8CED23DE277B}"/>
                        </a:ext>
                      </a:extLst>
                    </p14:cNvPr>
                    <p14:cNvContentPartPr/>
                    <p14:nvPr/>
                  </p14:nvContentPartPr>
                  <p14:xfrm>
                    <a:off x="7143662" y="1997920"/>
                    <a:ext cx="12960" cy="44280"/>
                  </p14:xfrm>
                </p:contentPart>
              </mc:Choice>
              <mc:Fallback xmlns="">
                <p:pic>
                  <p:nvPicPr>
                    <p:cNvPr id="173" name="Ink 172">
                      <a:extLst>
                        <a:ext uri="{FF2B5EF4-FFF2-40B4-BE49-F238E27FC236}">
                          <a16:creationId xmlns:a16="http://schemas.microsoft.com/office/drawing/2014/main" id="{C93B22B9-9722-3A08-E533-8CED23DE277B}"/>
                        </a:ext>
                      </a:extLst>
                    </p:cNvPr>
                    <p:cNvPicPr/>
                    <p:nvPr/>
                  </p:nvPicPr>
                  <p:blipFill>
                    <a:blip r:embed="rId267"/>
                    <a:stretch>
                      <a:fillRect/>
                    </a:stretch>
                  </p:blipFill>
                  <p:spPr>
                    <a:xfrm>
                      <a:off x="7109557" y="1967382"/>
                      <a:ext cx="80829" cy="10505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74" name="Ink 173">
                      <a:extLst>
                        <a:ext uri="{FF2B5EF4-FFF2-40B4-BE49-F238E27FC236}">
                          <a16:creationId xmlns:a16="http://schemas.microsoft.com/office/drawing/2014/main" id="{F0188749-00A4-A594-FE12-481447526782}"/>
                        </a:ext>
                      </a:extLst>
                    </p14:cNvPr>
                    <p14:cNvContentPartPr/>
                    <p14:nvPr/>
                  </p14:nvContentPartPr>
                  <p14:xfrm>
                    <a:off x="7077422" y="1910080"/>
                    <a:ext cx="8280" cy="11880"/>
                  </p14:xfrm>
                </p:contentPart>
              </mc:Choice>
              <mc:Fallback xmlns="">
                <p:pic>
                  <p:nvPicPr>
                    <p:cNvPr id="174" name="Ink 173">
                      <a:extLst>
                        <a:ext uri="{FF2B5EF4-FFF2-40B4-BE49-F238E27FC236}">
                          <a16:creationId xmlns:a16="http://schemas.microsoft.com/office/drawing/2014/main" id="{F0188749-00A4-A594-FE12-481447526782}"/>
                        </a:ext>
                      </a:extLst>
                    </p:cNvPr>
                    <p:cNvPicPr/>
                    <p:nvPr/>
                  </p:nvPicPr>
                  <p:blipFill>
                    <a:blip r:embed="rId269"/>
                    <a:stretch>
                      <a:fillRect/>
                    </a:stretch>
                  </p:blipFill>
                  <p:spPr>
                    <a:xfrm>
                      <a:off x="7042922" y="1879618"/>
                      <a:ext cx="76935" cy="72498"/>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75" name="Ink 174">
                      <a:extLst>
                        <a:ext uri="{FF2B5EF4-FFF2-40B4-BE49-F238E27FC236}">
                          <a16:creationId xmlns:a16="http://schemas.microsoft.com/office/drawing/2014/main" id="{CBB868DE-96FC-04A1-AB9A-BF1C0F013D8F}"/>
                        </a:ext>
                      </a:extLst>
                    </p14:cNvPr>
                    <p14:cNvContentPartPr/>
                    <p14:nvPr/>
                  </p14:nvContentPartPr>
                  <p14:xfrm>
                    <a:off x="7180022" y="1913320"/>
                    <a:ext cx="120240" cy="89280"/>
                  </p14:xfrm>
                </p:contentPart>
              </mc:Choice>
              <mc:Fallback xmlns="">
                <p:pic>
                  <p:nvPicPr>
                    <p:cNvPr id="175" name="Ink 174">
                      <a:extLst>
                        <a:ext uri="{FF2B5EF4-FFF2-40B4-BE49-F238E27FC236}">
                          <a16:creationId xmlns:a16="http://schemas.microsoft.com/office/drawing/2014/main" id="{CBB868DE-96FC-04A1-AB9A-BF1C0F013D8F}"/>
                        </a:ext>
                      </a:extLst>
                    </p:cNvPr>
                    <p:cNvPicPr/>
                    <p:nvPr/>
                  </p:nvPicPr>
                  <p:blipFill>
                    <a:blip r:embed="rId271"/>
                    <a:stretch>
                      <a:fillRect/>
                    </a:stretch>
                  </p:blipFill>
                  <p:spPr>
                    <a:xfrm>
                      <a:off x="7145863" y="1882953"/>
                      <a:ext cx="188217" cy="149711"/>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76" name="Ink 175">
                      <a:extLst>
                        <a:ext uri="{FF2B5EF4-FFF2-40B4-BE49-F238E27FC236}">
                          <a16:creationId xmlns:a16="http://schemas.microsoft.com/office/drawing/2014/main" id="{61B31479-8435-6D70-5871-6091970754FA}"/>
                        </a:ext>
                      </a:extLst>
                    </p14:cNvPr>
                    <p14:cNvContentPartPr/>
                    <p14:nvPr/>
                  </p14:nvContentPartPr>
                  <p14:xfrm>
                    <a:off x="7331582" y="1746640"/>
                    <a:ext cx="59040" cy="250920"/>
                  </p14:xfrm>
                </p:contentPart>
              </mc:Choice>
              <mc:Fallback xmlns="">
                <p:pic>
                  <p:nvPicPr>
                    <p:cNvPr id="176" name="Ink 175">
                      <a:extLst>
                        <a:ext uri="{FF2B5EF4-FFF2-40B4-BE49-F238E27FC236}">
                          <a16:creationId xmlns:a16="http://schemas.microsoft.com/office/drawing/2014/main" id="{61B31479-8435-6D70-5871-6091970754FA}"/>
                        </a:ext>
                      </a:extLst>
                    </p:cNvPr>
                    <p:cNvPicPr/>
                    <p:nvPr/>
                  </p:nvPicPr>
                  <p:blipFill>
                    <a:blip r:embed="rId273"/>
                    <a:stretch>
                      <a:fillRect/>
                    </a:stretch>
                  </p:blipFill>
                  <p:spPr>
                    <a:xfrm>
                      <a:off x="7297455" y="1716336"/>
                      <a:ext cx="126953" cy="311226"/>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77" name="Ink 176">
                      <a:extLst>
                        <a:ext uri="{FF2B5EF4-FFF2-40B4-BE49-F238E27FC236}">
                          <a16:creationId xmlns:a16="http://schemas.microsoft.com/office/drawing/2014/main" id="{EAE26EB6-D64F-B5C7-71F6-400A05B31EA2}"/>
                        </a:ext>
                      </a:extLst>
                    </p14:cNvPr>
                    <p14:cNvContentPartPr/>
                    <p14:nvPr/>
                  </p14:nvContentPartPr>
                  <p14:xfrm>
                    <a:off x="7312502" y="1807120"/>
                    <a:ext cx="118440" cy="104760"/>
                  </p14:xfrm>
                </p:contentPart>
              </mc:Choice>
              <mc:Fallback xmlns="">
                <p:pic>
                  <p:nvPicPr>
                    <p:cNvPr id="177" name="Ink 176">
                      <a:extLst>
                        <a:ext uri="{FF2B5EF4-FFF2-40B4-BE49-F238E27FC236}">
                          <a16:creationId xmlns:a16="http://schemas.microsoft.com/office/drawing/2014/main" id="{EAE26EB6-D64F-B5C7-71F6-400A05B31EA2}"/>
                        </a:ext>
                      </a:extLst>
                    </p:cNvPr>
                    <p:cNvPicPr/>
                    <p:nvPr/>
                  </p:nvPicPr>
                  <p:blipFill>
                    <a:blip r:embed="rId275"/>
                    <a:stretch>
                      <a:fillRect/>
                    </a:stretch>
                  </p:blipFill>
                  <p:spPr>
                    <a:xfrm>
                      <a:off x="7278369" y="1776843"/>
                      <a:ext cx="186364" cy="165012"/>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79" name="Ink 178">
                      <a:extLst>
                        <a:ext uri="{FF2B5EF4-FFF2-40B4-BE49-F238E27FC236}">
                          <a16:creationId xmlns:a16="http://schemas.microsoft.com/office/drawing/2014/main" id="{17D598D8-0266-431B-5714-4F66D97FCF94}"/>
                        </a:ext>
                      </a:extLst>
                    </p14:cNvPr>
                    <p14:cNvContentPartPr/>
                    <p14:nvPr/>
                  </p14:nvContentPartPr>
                  <p14:xfrm>
                    <a:off x="7410422" y="1758880"/>
                    <a:ext cx="66600" cy="100800"/>
                  </p14:xfrm>
                </p:contentPart>
              </mc:Choice>
              <mc:Fallback xmlns="">
                <p:pic>
                  <p:nvPicPr>
                    <p:cNvPr id="179" name="Ink 178">
                      <a:extLst>
                        <a:ext uri="{FF2B5EF4-FFF2-40B4-BE49-F238E27FC236}">
                          <a16:creationId xmlns:a16="http://schemas.microsoft.com/office/drawing/2014/main" id="{17D598D8-0266-431B-5714-4F66D97FCF94}"/>
                        </a:ext>
                      </a:extLst>
                    </p:cNvPr>
                    <p:cNvPicPr/>
                    <p:nvPr/>
                  </p:nvPicPr>
                  <p:blipFill>
                    <a:blip r:embed="rId277"/>
                    <a:stretch>
                      <a:fillRect/>
                    </a:stretch>
                  </p:blipFill>
                  <p:spPr>
                    <a:xfrm>
                      <a:off x="7376268" y="1728610"/>
                      <a:ext cx="134566" cy="161038"/>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80" name="Ink 179">
                      <a:extLst>
                        <a:ext uri="{FF2B5EF4-FFF2-40B4-BE49-F238E27FC236}">
                          <a16:creationId xmlns:a16="http://schemas.microsoft.com/office/drawing/2014/main" id="{B09068A4-C876-F04F-CCF7-2D538AC0F33E}"/>
                        </a:ext>
                      </a:extLst>
                    </p14:cNvPr>
                    <p14:cNvContentPartPr/>
                    <p14:nvPr/>
                  </p14:nvContentPartPr>
                  <p14:xfrm>
                    <a:off x="7513022" y="1702720"/>
                    <a:ext cx="128160" cy="95040"/>
                  </p14:xfrm>
                </p:contentPart>
              </mc:Choice>
              <mc:Fallback xmlns="">
                <p:pic>
                  <p:nvPicPr>
                    <p:cNvPr id="180" name="Ink 179">
                      <a:extLst>
                        <a:ext uri="{FF2B5EF4-FFF2-40B4-BE49-F238E27FC236}">
                          <a16:creationId xmlns:a16="http://schemas.microsoft.com/office/drawing/2014/main" id="{B09068A4-C876-F04F-CCF7-2D538AC0F33E}"/>
                        </a:ext>
                      </a:extLst>
                    </p:cNvPr>
                    <p:cNvPicPr/>
                    <p:nvPr/>
                  </p:nvPicPr>
                  <p:blipFill>
                    <a:blip r:embed="rId279"/>
                    <a:stretch>
                      <a:fillRect/>
                    </a:stretch>
                  </p:blipFill>
                  <p:spPr>
                    <a:xfrm>
                      <a:off x="7478846" y="1672452"/>
                      <a:ext cx="196170" cy="155272"/>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81" name="Ink 180">
                      <a:extLst>
                        <a:ext uri="{FF2B5EF4-FFF2-40B4-BE49-F238E27FC236}">
                          <a16:creationId xmlns:a16="http://schemas.microsoft.com/office/drawing/2014/main" id="{D7CD43E8-1EA7-E37B-F9EF-F4925521E800}"/>
                        </a:ext>
                      </a:extLst>
                    </p14:cNvPr>
                    <p14:cNvContentPartPr/>
                    <p14:nvPr/>
                  </p14:nvContentPartPr>
                  <p14:xfrm>
                    <a:off x="7712102" y="1662040"/>
                    <a:ext cx="5040" cy="17280"/>
                  </p14:xfrm>
                </p:contentPart>
              </mc:Choice>
              <mc:Fallback xmlns="">
                <p:pic>
                  <p:nvPicPr>
                    <p:cNvPr id="181" name="Ink 180">
                      <a:extLst>
                        <a:ext uri="{FF2B5EF4-FFF2-40B4-BE49-F238E27FC236}">
                          <a16:creationId xmlns:a16="http://schemas.microsoft.com/office/drawing/2014/main" id="{D7CD43E8-1EA7-E37B-F9EF-F4925521E800}"/>
                        </a:ext>
                      </a:extLst>
                    </p:cNvPr>
                    <p:cNvPicPr/>
                    <p:nvPr/>
                  </p:nvPicPr>
                  <p:blipFill>
                    <a:blip r:embed="rId281"/>
                    <a:stretch>
                      <a:fillRect/>
                    </a:stretch>
                  </p:blipFill>
                  <p:spPr>
                    <a:xfrm>
                      <a:off x="7678502" y="1631183"/>
                      <a:ext cx="71904" cy="78686"/>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82">
                <p14:nvContentPartPr>
                  <p14:cNvPr id="183" name="Ink 182">
                    <a:extLst>
                      <a:ext uri="{FF2B5EF4-FFF2-40B4-BE49-F238E27FC236}">
                        <a16:creationId xmlns:a16="http://schemas.microsoft.com/office/drawing/2014/main" id="{F3050A01-A0E7-917D-0B44-2EFBFD01F22F}"/>
                      </a:ext>
                    </a:extLst>
                  </p14:cNvPr>
                  <p14:cNvContentPartPr/>
                  <p14:nvPr/>
                </p14:nvContentPartPr>
                <p14:xfrm>
                  <a:off x="7212197" y="2815500"/>
                  <a:ext cx="205200" cy="129330"/>
                </p14:xfrm>
              </p:contentPart>
            </mc:Choice>
            <mc:Fallback xmlns="">
              <p:pic>
                <p:nvPicPr>
                  <p:cNvPr id="183" name="Ink 182">
                    <a:extLst>
                      <a:ext uri="{FF2B5EF4-FFF2-40B4-BE49-F238E27FC236}">
                        <a16:creationId xmlns:a16="http://schemas.microsoft.com/office/drawing/2014/main" id="{F3050A01-A0E7-917D-0B44-2EFBFD01F22F}"/>
                      </a:ext>
                    </a:extLst>
                  </p:cNvPr>
                  <p:cNvPicPr/>
                  <p:nvPr/>
                </p:nvPicPr>
                <p:blipFill>
                  <a:blip r:embed="rId283"/>
                  <a:stretch>
                    <a:fillRect/>
                  </a:stretch>
                </p:blipFill>
                <p:spPr>
                  <a:xfrm>
                    <a:off x="7186611" y="2792771"/>
                    <a:ext cx="256116" cy="174561"/>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87" name="Ink 186">
                    <a:extLst>
                      <a:ext uri="{FF2B5EF4-FFF2-40B4-BE49-F238E27FC236}">
                        <a16:creationId xmlns:a16="http://schemas.microsoft.com/office/drawing/2014/main" id="{88BEADBC-044C-07EC-E6C2-55CEF40C265D}"/>
                      </a:ext>
                    </a:extLst>
                  </p14:cNvPr>
                  <p14:cNvContentPartPr/>
                  <p14:nvPr/>
                </p14:nvContentPartPr>
                <p14:xfrm>
                  <a:off x="5146967" y="3579600"/>
                  <a:ext cx="1144260" cy="537030"/>
                </p14:xfrm>
              </p:contentPart>
            </mc:Choice>
            <mc:Fallback xmlns="">
              <p:pic>
                <p:nvPicPr>
                  <p:cNvPr id="187" name="Ink 186">
                    <a:extLst>
                      <a:ext uri="{FF2B5EF4-FFF2-40B4-BE49-F238E27FC236}">
                        <a16:creationId xmlns:a16="http://schemas.microsoft.com/office/drawing/2014/main" id="{88BEADBC-044C-07EC-E6C2-55CEF40C265D}"/>
                      </a:ext>
                    </a:extLst>
                  </p:cNvPr>
                  <p:cNvPicPr/>
                  <p:nvPr/>
                </p:nvPicPr>
                <p:blipFill>
                  <a:blip r:embed="rId285"/>
                  <a:stretch>
                    <a:fillRect/>
                  </a:stretch>
                </p:blipFill>
                <p:spPr>
                  <a:xfrm>
                    <a:off x="5121391" y="3556825"/>
                    <a:ext cx="1195156" cy="582352"/>
                  </a:xfrm>
                  <a:prstGeom prst="rect">
                    <a:avLst/>
                  </a:prstGeom>
                </p:spPr>
              </p:pic>
            </mc:Fallback>
          </mc:AlternateContent>
          <p:grpSp>
            <p:nvGrpSpPr>
              <p:cNvPr id="83023" name="Group 196">
                <a:extLst>
                  <a:ext uri="{FF2B5EF4-FFF2-40B4-BE49-F238E27FC236}">
                    <a16:creationId xmlns:a16="http://schemas.microsoft.com/office/drawing/2014/main" id="{4E360E29-929B-1F4A-ED94-44B1A7381BE8}"/>
                  </a:ext>
                </a:extLst>
              </p:cNvPr>
              <p:cNvGrpSpPr>
                <a:grpSpLocks/>
              </p:cNvGrpSpPr>
              <p:nvPr/>
            </p:nvGrpSpPr>
            <p:grpSpPr bwMode="auto">
              <a:xfrm>
                <a:off x="5318125" y="3660775"/>
                <a:ext cx="855663" cy="395288"/>
                <a:chOff x="5567582" y="3737080"/>
                <a:chExt cx="1140840" cy="528120"/>
              </a:xfrm>
            </p:grpSpPr>
            <mc:AlternateContent xmlns:mc="http://schemas.openxmlformats.org/markup-compatibility/2006" xmlns:p14="http://schemas.microsoft.com/office/powerpoint/2010/main">
              <mc:Choice Requires="p14">
                <p:contentPart p14:bwMode="auto" r:id="rId286">
                  <p14:nvContentPartPr>
                    <p14:cNvPr id="189" name="Ink 188">
                      <a:extLst>
                        <a:ext uri="{FF2B5EF4-FFF2-40B4-BE49-F238E27FC236}">
                          <a16:creationId xmlns:a16="http://schemas.microsoft.com/office/drawing/2014/main" id="{CB4F5D3C-1E93-7948-14BE-DA6D6ADD516A}"/>
                        </a:ext>
                      </a:extLst>
                    </p14:cNvPr>
                    <p14:cNvContentPartPr/>
                    <p14:nvPr/>
                  </p14:nvContentPartPr>
                  <p14:xfrm>
                    <a:off x="5567582" y="3763720"/>
                    <a:ext cx="104400" cy="132480"/>
                  </p14:xfrm>
                </p:contentPart>
              </mc:Choice>
              <mc:Fallback xmlns="">
                <p:pic>
                  <p:nvPicPr>
                    <p:cNvPr id="189" name="Ink 188">
                      <a:extLst>
                        <a:ext uri="{FF2B5EF4-FFF2-40B4-BE49-F238E27FC236}">
                          <a16:creationId xmlns:a16="http://schemas.microsoft.com/office/drawing/2014/main" id="{CB4F5D3C-1E93-7948-14BE-DA6D6ADD516A}"/>
                        </a:ext>
                      </a:extLst>
                    </p:cNvPr>
                    <p:cNvPicPr/>
                    <p:nvPr/>
                  </p:nvPicPr>
                  <p:blipFill>
                    <a:blip r:embed="rId287"/>
                    <a:stretch>
                      <a:fillRect/>
                    </a:stretch>
                  </p:blipFill>
                  <p:spPr>
                    <a:xfrm>
                      <a:off x="5533575" y="3733335"/>
                      <a:ext cx="172073" cy="192947"/>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90" name="Ink 189">
                      <a:extLst>
                        <a:ext uri="{FF2B5EF4-FFF2-40B4-BE49-F238E27FC236}">
                          <a16:creationId xmlns:a16="http://schemas.microsoft.com/office/drawing/2014/main" id="{A9B65DD9-6971-1C34-2A5A-7A594DEC3D8D}"/>
                        </a:ext>
                      </a:extLst>
                    </p14:cNvPr>
                    <p14:cNvContentPartPr/>
                    <p14:nvPr/>
                  </p14:nvContentPartPr>
                  <p14:xfrm>
                    <a:off x="5673062" y="3804760"/>
                    <a:ext cx="110880" cy="205560"/>
                  </p14:xfrm>
                </p:contentPart>
              </mc:Choice>
              <mc:Fallback xmlns="">
                <p:pic>
                  <p:nvPicPr>
                    <p:cNvPr id="190" name="Ink 189">
                      <a:extLst>
                        <a:ext uri="{FF2B5EF4-FFF2-40B4-BE49-F238E27FC236}">
                          <a16:creationId xmlns:a16="http://schemas.microsoft.com/office/drawing/2014/main" id="{A9B65DD9-6971-1C34-2A5A-7A594DEC3D8D}"/>
                        </a:ext>
                      </a:extLst>
                    </p:cNvPr>
                    <p:cNvPicPr/>
                    <p:nvPr/>
                  </p:nvPicPr>
                  <p:blipFill>
                    <a:blip r:embed="rId289"/>
                    <a:stretch>
                      <a:fillRect/>
                    </a:stretch>
                  </p:blipFill>
                  <p:spPr>
                    <a:xfrm>
                      <a:off x="5638945" y="3774441"/>
                      <a:ext cx="178773" cy="265894"/>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91" name="Ink 190">
                      <a:extLst>
                        <a:ext uri="{FF2B5EF4-FFF2-40B4-BE49-F238E27FC236}">
                          <a16:creationId xmlns:a16="http://schemas.microsoft.com/office/drawing/2014/main" id="{4C042906-38BC-38D4-E5B2-1B0E7911908C}"/>
                        </a:ext>
                      </a:extLst>
                    </p14:cNvPr>
                    <p14:cNvContentPartPr/>
                    <p14:nvPr/>
                  </p14:nvContentPartPr>
                  <p14:xfrm>
                    <a:off x="5850542" y="3789280"/>
                    <a:ext cx="48960" cy="87120"/>
                  </p14:xfrm>
                </p:contentPart>
              </mc:Choice>
              <mc:Fallback xmlns="">
                <p:pic>
                  <p:nvPicPr>
                    <p:cNvPr id="191" name="Ink 190">
                      <a:extLst>
                        <a:ext uri="{FF2B5EF4-FFF2-40B4-BE49-F238E27FC236}">
                          <a16:creationId xmlns:a16="http://schemas.microsoft.com/office/drawing/2014/main" id="{4C042906-38BC-38D4-E5B2-1B0E7911908C}"/>
                        </a:ext>
                      </a:extLst>
                    </p:cNvPr>
                    <p:cNvPicPr/>
                    <p:nvPr/>
                  </p:nvPicPr>
                  <p:blipFill>
                    <a:blip r:embed="rId291"/>
                    <a:stretch>
                      <a:fillRect/>
                    </a:stretch>
                  </p:blipFill>
                  <p:spPr>
                    <a:xfrm>
                      <a:off x="5816776" y="3758925"/>
                      <a:ext cx="116153" cy="147527"/>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92" name="Ink 191">
                      <a:extLst>
                        <a:ext uri="{FF2B5EF4-FFF2-40B4-BE49-F238E27FC236}">
                          <a16:creationId xmlns:a16="http://schemas.microsoft.com/office/drawing/2014/main" id="{B2BE9C60-AB52-A90E-7D67-D8958D734872}"/>
                        </a:ext>
                      </a:extLst>
                    </p14:cNvPr>
                    <p14:cNvContentPartPr/>
                    <p14:nvPr/>
                  </p14:nvContentPartPr>
                  <p14:xfrm>
                    <a:off x="5947382" y="3737080"/>
                    <a:ext cx="36000" cy="154440"/>
                  </p14:xfrm>
                </p:contentPart>
              </mc:Choice>
              <mc:Fallback xmlns="">
                <p:pic>
                  <p:nvPicPr>
                    <p:cNvPr id="192" name="Ink 191">
                      <a:extLst>
                        <a:ext uri="{FF2B5EF4-FFF2-40B4-BE49-F238E27FC236}">
                          <a16:creationId xmlns:a16="http://schemas.microsoft.com/office/drawing/2014/main" id="{B2BE9C60-AB52-A90E-7D67-D8958D734872}"/>
                        </a:ext>
                      </a:extLst>
                    </p:cNvPr>
                    <p:cNvPicPr/>
                    <p:nvPr/>
                  </p:nvPicPr>
                  <p:blipFill>
                    <a:blip r:embed="rId293"/>
                    <a:stretch>
                      <a:fillRect/>
                    </a:stretch>
                  </p:blipFill>
                  <p:spPr>
                    <a:xfrm>
                      <a:off x="5913096" y="3706738"/>
                      <a:ext cx="104229" cy="2148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93" name="Ink 192">
                      <a:extLst>
                        <a:ext uri="{FF2B5EF4-FFF2-40B4-BE49-F238E27FC236}">
                          <a16:creationId xmlns:a16="http://schemas.microsoft.com/office/drawing/2014/main" id="{07146527-17AD-35C4-98A0-202D9AE45818}"/>
                        </a:ext>
                      </a:extLst>
                    </p14:cNvPr>
                    <p14:cNvContentPartPr/>
                    <p14:nvPr/>
                  </p14:nvContentPartPr>
                  <p14:xfrm>
                    <a:off x="5906342" y="3778840"/>
                    <a:ext cx="408960" cy="109080"/>
                  </p14:xfrm>
                </p:contentPart>
              </mc:Choice>
              <mc:Fallback xmlns="">
                <p:pic>
                  <p:nvPicPr>
                    <p:cNvPr id="193" name="Ink 192">
                      <a:extLst>
                        <a:ext uri="{FF2B5EF4-FFF2-40B4-BE49-F238E27FC236}">
                          <a16:creationId xmlns:a16="http://schemas.microsoft.com/office/drawing/2014/main" id="{07146527-17AD-35C4-98A0-202D9AE45818}"/>
                        </a:ext>
                      </a:extLst>
                    </p:cNvPr>
                    <p:cNvPicPr/>
                    <p:nvPr/>
                  </p:nvPicPr>
                  <p:blipFill>
                    <a:blip r:embed="rId295"/>
                    <a:stretch>
                      <a:fillRect/>
                    </a:stretch>
                  </p:blipFill>
                  <p:spPr>
                    <a:xfrm>
                      <a:off x="5872234" y="3748540"/>
                      <a:ext cx="476836" cy="169377"/>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95" name="Ink 194">
                      <a:extLst>
                        <a:ext uri="{FF2B5EF4-FFF2-40B4-BE49-F238E27FC236}">
                          <a16:creationId xmlns:a16="http://schemas.microsoft.com/office/drawing/2014/main" id="{3605921C-C959-18CC-CCC5-FE7EDD64AF96}"/>
                        </a:ext>
                      </a:extLst>
                    </p14:cNvPr>
                    <p14:cNvContentPartPr/>
                    <p14:nvPr/>
                  </p14:nvContentPartPr>
                  <p14:xfrm>
                    <a:off x="5792942" y="3962440"/>
                    <a:ext cx="226080" cy="180720"/>
                  </p14:xfrm>
                </p:contentPart>
              </mc:Choice>
              <mc:Fallback xmlns="">
                <p:pic>
                  <p:nvPicPr>
                    <p:cNvPr id="195" name="Ink 194">
                      <a:extLst>
                        <a:ext uri="{FF2B5EF4-FFF2-40B4-BE49-F238E27FC236}">
                          <a16:creationId xmlns:a16="http://schemas.microsoft.com/office/drawing/2014/main" id="{3605921C-C959-18CC-CCC5-FE7EDD64AF96}"/>
                        </a:ext>
                      </a:extLst>
                    </p:cNvPr>
                    <p:cNvPicPr/>
                    <p:nvPr/>
                  </p:nvPicPr>
                  <p:blipFill>
                    <a:blip r:embed="rId297"/>
                    <a:stretch>
                      <a:fillRect/>
                    </a:stretch>
                  </p:blipFill>
                  <p:spPr>
                    <a:xfrm>
                      <a:off x="5758842" y="3932067"/>
                      <a:ext cx="293938" cy="241162"/>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96" name="Ink 195">
                      <a:extLst>
                        <a:ext uri="{FF2B5EF4-FFF2-40B4-BE49-F238E27FC236}">
                          <a16:creationId xmlns:a16="http://schemas.microsoft.com/office/drawing/2014/main" id="{FF90E153-5B00-87AD-0F36-DA67122F3C1F}"/>
                        </a:ext>
                      </a:extLst>
                    </p14:cNvPr>
                    <p14:cNvContentPartPr/>
                    <p14:nvPr/>
                  </p14:nvContentPartPr>
                  <p14:xfrm>
                    <a:off x="6063662" y="3980440"/>
                    <a:ext cx="644760" cy="284760"/>
                  </p14:xfrm>
                </p:contentPart>
              </mc:Choice>
              <mc:Fallback xmlns="">
                <p:pic>
                  <p:nvPicPr>
                    <p:cNvPr id="196" name="Ink 195">
                      <a:extLst>
                        <a:ext uri="{FF2B5EF4-FFF2-40B4-BE49-F238E27FC236}">
                          <a16:creationId xmlns:a16="http://schemas.microsoft.com/office/drawing/2014/main" id="{FF90E153-5B00-87AD-0F36-DA67122F3C1F}"/>
                        </a:ext>
                      </a:extLst>
                    </p:cNvPr>
                    <p:cNvPicPr/>
                    <p:nvPr/>
                  </p:nvPicPr>
                  <p:blipFill>
                    <a:blip r:embed="rId299"/>
                    <a:stretch>
                      <a:fillRect/>
                    </a:stretch>
                  </p:blipFill>
                  <p:spPr>
                    <a:xfrm>
                      <a:off x="6029584" y="3950114"/>
                      <a:ext cx="712576" cy="345108"/>
                    </a:xfrm>
                    <a:prstGeom prst="rect">
                      <a:avLst/>
                    </a:prstGeom>
                  </p:spPr>
                </p:pic>
              </mc:Fallback>
            </mc:AlternateContent>
          </p:grpSp>
          <p:grpSp>
            <p:nvGrpSpPr>
              <p:cNvPr id="83024" name="Group 213">
                <a:extLst>
                  <a:ext uri="{FF2B5EF4-FFF2-40B4-BE49-F238E27FC236}">
                    <a16:creationId xmlns:a16="http://schemas.microsoft.com/office/drawing/2014/main" id="{4F0B02D1-17E8-D7F3-850D-EE15F080C8A7}"/>
                  </a:ext>
                </a:extLst>
              </p:cNvPr>
              <p:cNvGrpSpPr>
                <a:grpSpLocks/>
              </p:cNvGrpSpPr>
              <p:nvPr/>
            </p:nvGrpSpPr>
            <p:grpSpPr bwMode="auto">
              <a:xfrm>
                <a:off x="5605463" y="3162300"/>
                <a:ext cx="1554162" cy="393700"/>
                <a:chOff x="5949182" y="3072520"/>
                <a:chExt cx="2072520" cy="525240"/>
              </a:xfrm>
            </p:grpSpPr>
            <mc:AlternateContent xmlns:mc="http://schemas.openxmlformats.org/markup-compatibility/2006" xmlns:p14="http://schemas.microsoft.com/office/powerpoint/2010/main">
              <mc:Choice Requires="p14">
                <p:contentPart p14:bwMode="auto" r:id="rId300">
                  <p14:nvContentPartPr>
                    <p14:cNvPr id="184" name="Ink 183">
                      <a:extLst>
                        <a:ext uri="{FF2B5EF4-FFF2-40B4-BE49-F238E27FC236}">
                          <a16:creationId xmlns:a16="http://schemas.microsoft.com/office/drawing/2014/main" id="{3E531075-1110-C951-054C-7C459E8EA209}"/>
                        </a:ext>
                      </a:extLst>
                    </p14:cNvPr>
                    <p14:cNvContentPartPr/>
                    <p14:nvPr/>
                  </p14:nvContentPartPr>
                  <p14:xfrm>
                    <a:off x="6034502" y="3072520"/>
                    <a:ext cx="11880" cy="449640"/>
                  </p14:xfrm>
                </p:contentPart>
              </mc:Choice>
              <mc:Fallback xmlns="">
                <p:pic>
                  <p:nvPicPr>
                    <p:cNvPr id="184" name="Ink 183">
                      <a:extLst>
                        <a:ext uri="{FF2B5EF4-FFF2-40B4-BE49-F238E27FC236}">
                          <a16:creationId xmlns:a16="http://schemas.microsoft.com/office/drawing/2014/main" id="{3E531075-1110-C951-054C-7C459E8EA209}"/>
                        </a:ext>
                      </a:extLst>
                    </p:cNvPr>
                    <p:cNvPicPr/>
                    <p:nvPr/>
                  </p:nvPicPr>
                  <p:blipFill>
                    <a:blip r:embed="rId301"/>
                    <a:stretch>
                      <a:fillRect/>
                    </a:stretch>
                  </p:blipFill>
                  <p:spPr>
                    <a:xfrm>
                      <a:off x="6000559" y="3042159"/>
                      <a:ext cx="79426" cy="510058"/>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5" name="Ink 184">
                      <a:extLst>
                        <a:ext uri="{FF2B5EF4-FFF2-40B4-BE49-F238E27FC236}">
                          <a16:creationId xmlns:a16="http://schemas.microsoft.com/office/drawing/2014/main" id="{80FD2E3A-AA5F-EFBF-B69C-8F0D49198CE2}"/>
                        </a:ext>
                      </a:extLst>
                    </p14:cNvPr>
                    <p14:cNvContentPartPr/>
                    <p14:nvPr/>
                  </p14:nvContentPartPr>
                  <p14:xfrm>
                    <a:off x="5949182" y="3431080"/>
                    <a:ext cx="182160" cy="166680"/>
                  </p14:xfrm>
                </p:contentPart>
              </mc:Choice>
              <mc:Fallback xmlns="">
                <p:pic>
                  <p:nvPicPr>
                    <p:cNvPr id="185" name="Ink 184">
                      <a:extLst>
                        <a:ext uri="{FF2B5EF4-FFF2-40B4-BE49-F238E27FC236}">
                          <a16:creationId xmlns:a16="http://schemas.microsoft.com/office/drawing/2014/main" id="{80FD2E3A-AA5F-EFBF-B69C-8F0D49198CE2}"/>
                        </a:ext>
                      </a:extLst>
                    </p:cNvPr>
                    <p:cNvPicPr/>
                    <p:nvPr/>
                  </p:nvPicPr>
                  <p:blipFill>
                    <a:blip r:embed="rId303"/>
                    <a:stretch>
                      <a:fillRect/>
                    </a:stretch>
                  </p:blipFill>
                  <p:spPr>
                    <a:xfrm>
                      <a:off x="5915133" y="3400664"/>
                      <a:ext cx="249917" cy="227208"/>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98" name="Ink 197">
                      <a:extLst>
                        <a:ext uri="{FF2B5EF4-FFF2-40B4-BE49-F238E27FC236}">
                          <a16:creationId xmlns:a16="http://schemas.microsoft.com/office/drawing/2014/main" id="{08E8821B-C8F1-71AA-F92D-38C72DACC9FD}"/>
                        </a:ext>
                      </a:extLst>
                    </p14:cNvPr>
                    <p14:cNvContentPartPr/>
                    <p14:nvPr/>
                  </p14:nvContentPartPr>
                  <p14:xfrm>
                    <a:off x="6200102" y="3176920"/>
                    <a:ext cx="95040" cy="167400"/>
                  </p14:xfrm>
                </p:contentPart>
              </mc:Choice>
              <mc:Fallback xmlns="">
                <p:pic>
                  <p:nvPicPr>
                    <p:cNvPr id="198" name="Ink 197">
                      <a:extLst>
                        <a:ext uri="{FF2B5EF4-FFF2-40B4-BE49-F238E27FC236}">
                          <a16:creationId xmlns:a16="http://schemas.microsoft.com/office/drawing/2014/main" id="{08E8821B-C8F1-71AA-F92D-38C72DACC9FD}"/>
                        </a:ext>
                      </a:extLst>
                    </p:cNvPr>
                    <p:cNvPicPr/>
                    <p:nvPr/>
                  </p:nvPicPr>
                  <p:blipFill>
                    <a:blip r:embed="rId305"/>
                    <a:stretch>
                      <a:fillRect/>
                    </a:stretch>
                  </p:blipFill>
                  <p:spPr>
                    <a:xfrm>
                      <a:off x="6166159" y="3146539"/>
                      <a:ext cx="162586" cy="227858"/>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99" name="Ink 198">
                      <a:extLst>
                        <a:ext uri="{FF2B5EF4-FFF2-40B4-BE49-F238E27FC236}">
                          <a16:creationId xmlns:a16="http://schemas.microsoft.com/office/drawing/2014/main" id="{93B00A85-0820-AB92-C031-662E62894A51}"/>
                        </a:ext>
                      </a:extLst>
                    </p14:cNvPr>
                    <p14:cNvContentPartPr/>
                    <p14:nvPr/>
                  </p14:nvContentPartPr>
                  <p14:xfrm>
                    <a:off x="6304142" y="3255040"/>
                    <a:ext cx="114120" cy="71640"/>
                  </p14:xfrm>
                </p:contentPart>
              </mc:Choice>
              <mc:Fallback xmlns="">
                <p:pic>
                  <p:nvPicPr>
                    <p:cNvPr id="199" name="Ink 198">
                      <a:extLst>
                        <a:ext uri="{FF2B5EF4-FFF2-40B4-BE49-F238E27FC236}">
                          <a16:creationId xmlns:a16="http://schemas.microsoft.com/office/drawing/2014/main" id="{93B00A85-0820-AB92-C031-662E62894A51}"/>
                        </a:ext>
                      </a:extLst>
                    </p:cNvPr>
                    <p:cNvPicPr/>
                    <p:nvPr/>
                  </p:nvPicPr>
                  <p:blipFill>
                    <a:blip r:embed="rId307"/>
                    <a:stretch>
                      <a:fillRect/>
                    </a:stretch>
                  </p:blipFill>
                  <p:spPr>
                    <a:xfrm>
                      <a:off x="6269872" y="3224812"/>
                      <a:ext cx="182318" cy="131793"/>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00" name="Ink 199">
                      <a:extLst>
                        <a:ext uri="{FF2B5EF4-FFF2-40B4-BE49-F238E27FC236}">
                          <a16:creationId xmlns:a16="http://schemas.microsoft.com/office/drawing/2014/main" id="{FECB8DCA-4A9D-7984-57DA-017E5A0F6068}"/>
                        </a:ext>
                      </a:extLst>
                    </p14:cNvPr>
                    <p14:cNvContentPartPr/>
                    <p14:nvPr/>
                  </p14:nvContentPartPr>
                  <p14:xfrm>
                    <a:off x="6426902" y="3218320"/>
                    <a:ext cx="82080" cy="244440"/>
                  </p14:xfrm>
                </p:contentPart>
              </mc:Choice>
              <mc:Fallback xmlns="">
                <p:pic>
                  <p:nvPicPr>
                    <p:cNvPr id="200" name="Ink 199">
                      <a:extLst>
                        <a:ext uri="{FF2B5EF4-FFF2-40B4-BE49-F238E27FC236}">
                          <a16:creationId xmlns:a16="http://schemas.microsoft.com/office/drawing/2014/main" id="{FECB8DCA-4A9D-7984-57DA-017E5A0F6068}"/>
                        </a:ext>
                      </a:extLst>
                    </p:cNvPr>
                    <p:cNvPicPr/>
                    <p:nvPr/>
                  </p:nvPicPr>
                  <p:blipFill>
                    <a:blip r:embed="rId309"/>
                    <a:stretch>
                      <a:fillRect/>
                    </a:stretch>
                  </p:blipFill>
                  <p:spPr>
                    <a:xfrm>
                      <a:off x="6392985" y="3187917"/>
                      <a:ext cx="149576" cy="304942"/>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01" name="Ink 200">
                      <a:extLst>
                        <a:ext uri="{FF2B5EF4-FFF2-40B4-BE49-F238E27FC236}">
                          <a16:creationId xmlns:a16="http://schemas.microsoft.com/office/drawing/2014/main" id="{D8220592-10E4-F2CE-8AF0-67B9292A6B0C}"/>
                        </a:ext>
                      </a:extLst>
                    </p14:cNvPr>
                    <p14:cNvContentPartPr/>
                    <p14:nvPr/>
                  </p14:nvContentPartPr>
                  <p14:xfrm>
                    <a:off x="6541382" y="3213640"/>
                    <a:ext cx="204840" cy="127440"/>
                  </p14:xfrm>
                </p:contentPart>
              </mc:Choice>
              <mc:Fallback xmlns="">
                <p:pic>
                  <p:nvPicPr>
                    <p:cNvPr id="201" name="Ink 200">
                      <a:extLst>
                        <a:ext uri="{FF2B5EF4-FFF2-40B4-BE49-F238E27FC236}">
                          <a16:creationId xmlns:a16="http://schemas.microsoft.com/office/drawing/2014/main" id="{D8220592-10E4-F2CE-8AF0-67B9292A6B0C}"/>
                        </a:ext>
                      </a:extLst>
                    </p:cNvPr>
                    <p:cNvPicPr/>
                    <p:nvPr/>
                  </p:nvPicPr>
                  <p:blipFill>
                    <a:blip r:embed="rId311"/>
                    <a:stretch>
                      <a:fillRect/>
                    </a:stretch>
                  </p:blipFill>
                  <p:spPr>
                    <a:xfrm>
                      <a:off x="6507299" y="3183297"/>
                      <a:ext cx="272666" cy="187822"/>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02" name="Ink 201">
                      <a:extLst>
                        <a:ext uri="{FF2B5EF4-FFF2-40B4-BE49-F238E27FC236}">
                          <a16:creationId xmlns:a16="http://schemas.microsoft.com/office/drawing/2014/main" id="{6C75B4EF-7884-B8A5-C3BB-58DEE722A504}"/>
                        </a:ext>
                      </a:extLst>
                    </p14:cNvPr>
                    <p14:cNvContentPartPr/>
                    <p14:nvPr/>
                  </p14:nvContentPartPr>
                  <p14:xfrm>
                    <a:off x="6782222" y="3193840"/>
                    <a:ext cx="14400" cy="166680"/>
                  </p14:xfrm>
                </p:contentPart>
              </mc:Choice>
              <mc:Fallback xmlns="">
                <p:pic>
                  <p:nvPicPr>
                    <p:cNvPr id="202" name="Ink 201">
                      <a:extLst>
                        <a:ext uri="{FF2B5EF4-FFF2-40B4-BE49-F238E27FC236}">
                          <a16:creationId xmlns:a16="http://schemas.microsoft.com/office/drawing/2014/main" id="{6C75B4EF-7884-B8A5-C3BB-58DEE722A504}"/>
                        </a:ext>
                      </a:extLst>
                    </p:cNvPr>
                    <p:cNvPicPr/>
                    <p:nvPr/>
                  </p:nvPicPr>
                  <p:blipFill>
                    <a:blip r:embed="rId313"/>
                    <a:stretch>
                      <a:fillRect/>
                    </a:stretch>
                  </p:blipFill>
                  <p:spPr>
                    <a:xfrm>
                      <a:off x="6747936" y="3163424"/>
                      <a:ext cx="82629" cy="227208"/>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03" name="Ink 202">
                      <a:extLst>
                        <a:ext uri="{FF2B5EF4-FFF2-40B4-BE49-F238E27FC236}">
                          <a16:creationId xmlns:a16="http://schemas.microsoft.com/office/drawing/2014/main" id="{2C5C880E-39D0-7CB4-D8E4-AE8A81ABB560}"/>
                        </a:ext>
                      </a:extLst>
                    </p14:cNvPr>
                    <p14:cNvContentPartPr/>
                    <p14:nvPr/>
                  </p14:nvContentPartPr>
                  <p14:xfrm>
                    <a:off x="6757022" y="3241000"/>
                    <a:ext cx="173880" cy="97560"/>
                  </p14:xfrm>
                </p:contentPart>
              </mc:Choice>
              <mc:Fallback xmlns="">
                <p:pic>
                  <p:nvPicPr>
                    <p:cNvPr id="203" name="Ink 202">
                      <a:extLst>
                        <a:ext uri="{FF2B5EF4-FFF2-40B4-BE49-F238E27FC236}">
                          <a16:creationId xmlns:a16="http://schemas.microsoft.com/office/drawing/2014/main" id="{2C5C880E-39D0-7CB4-D8E4-AE8A81ABB560}"/>
                        </a:ext>
                      </a:extLst>
                    </p:cNvPr>
                    <p:cNvPicPr/>
                    <p:nvPr/>
                  </p:nvPicPr>
                  <p:blipFill>
                    <a:blip r:embed="rId315"/>
                    <a:stretch>
                      <a:fillRect/>
                    </a:stretch>
                  </p:blipFill>
                  <p:spPr>
                    <a:xfrm>
                      <a:off x="6722861" y="3210702"/>
                      <a:ext cx="241861" cy="157853"/>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05" name="Ink 204">
                      <a:extLst>
                        <a:ext uri="{FF2B5EF4-FFF2-40B4-BE49-F238E27FC236}">
                          <a16:creationId xmlns:a16="http://schemas.microsoft.com/office/drawing/2014/main" id="{7FFD5C49-CBF5-977C-56AB-A1478BF45C7C}"/>
                        </a:ext>
                      </a:extLst>
                    </p14:cNvPr>
                    <p14:cNvContentPartPr/>
                    <p14:nvPr/>
                  </p14:nvContentPartPr>
                  <p14:xfrm>
                    <a:off x="6864302" y="3142000"/>
                    <a:ext cx="173880" cy="344160"/>
                  </p14:xfrm>
                </p:contentPart>
              </mc:Choice>
              <mc:Fallback xmlns="">
                <p:pic>
                  <p:nvPicPr>
                    <p:cNvPr id="205" name="Ink 204">
                      <a:extLst>
                        <a:ext uri="{FF2B5EF4-FFF2-40B4-BE49-F238E27FC236}">
                          <a16:creationId xmlns:a16="http://schemas.microsoft.com/office/drawing/2014/main" id="{7FFD5C49-CBF5-977C-56AB-A1478BF45C7C}"/>
                        </a:ext>
                      </a:extLst>
                    </p:cNvPr>
                    <p:cNvPicPr/>
                    <p:nvPr/>
                  </p:nvPicPr>
                  <p:blipFill>
                    <a:blip r:embed="rId317"/>
                    <a:stretch>
                      <a:fillRect/>
                    </a:stretch>
                  </p:blipFill>
                  <p:spPr>
                    <a:xfrm>
                      <a:off x="6830141" y="3111624"/>
                      <a:ext cx="241861" cy="404608"/>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07" name="Ink 206">
                      <a:extLst>
                        <a:ext uri="{FF2B5EF4-FFF2-40B4-BE49-F238E27FC236}">
                          <a16:creationId xmlns:a16="http://schemas.microsoft.com/office/drawing/2014/main" id="{001CF30C-96DF-4914-700B-E92F6DF859F2}"/>
                        </a:ext>
                      </a:extLst>
                    </p14:cNvPr>
                    <p14:cNvContentPartPr/>
                    <p14:nvPr/>
                  </p14:nvContentPartPr>
                  <p14:xfrm>
                    <a:off x="7055462" y="3238840"/>
                    <a:ext cx="183600" cy="189000"/>
                  </p14:xfrm>
                </p:contentPart>
              </mc:Choice>
              <mc:Fallback xmlns="">
                <p:pic>
                  <p:nvPicPr>
                    <p:cNvPr id="207" name="Ink 206">
                      <a:extLst>
                        <a:ext uri="{FF2B5EF4-FFF2-40B4-BE49-F238E27FC236}">
                          <a16:creationId xmlns:a16="http://schemas.microsoft.com/office/drawing/2014/main" id="{001CF30C-96DF-4914-700B-E92F6DF859F2}"/>
                        </a:ext>
                      </a:extLst>
                    </p:cNvPr>
                    <p:cNvPicPr/>
                    <p:nvPr/>
                  </p:nvPicPr>
                  <p:blipFill>
                    <a:blip r:embed="rId319"/>
                    <a:stretch>
                      <a:fillRect/>
                    </a:stretch>
                  </p:blipFill>
                  <p:spPr>
                    <a:xfrm>
                      <a:off x="7021399" y="3208454"/>
                      <a:ext cx="251386" cy="249468"/>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8" name="Ink 207">
                      <a:extLst>
                        <a:ext uri="{FF2B5EF4-FFF2-40B4-BE49-F238E27FC236}">
                          <a16:creationId xmlns:a16="http://schemas.microsoft.com/office/drawing/2014/main" id="{D4881044-34BA-8237-C3CF-992C8AF84E07}"/>
                        </a:ext>
                      </a:extLst>
                    </p14:cNvPr>
                    <p14:cNvContentPartPr/>
                    <p14:nvPr/>
                  </p14:nvContentPartPr>
                  <p14:xfrm>
                    <a:off x="7257422" y="3369520"/>
                    <a:ext cx="65880" cy="74160"/>
                  </p14:xfrm>
                </p:contentPart>
              </mc:Choice>
              <mc:Fallback xmlns="">
                <p:pic>
                  <p:nvPicPr>
                    <p:cNvPr id="208" name="Ink 207">
                      <a:extLst>
                        <a:ext uri="{FF2B5EF4-FFF2-40B4-BE49-F238E27FC236}">
                          <a16:creationId xmlns:a16="http://schemas.microsoft.com/office/drawing/2014/main" id="{D4881044-34BA-8237-C3CF-992C8AF84E07}"/>
                        </a:ext>
                      </a:extLst>
                    </p:cNvPr>
                    <p:cNvPicPr/>
                    <p:nvPr/>
                  </p:nvPicPr>
                  <p:blipFill>
                    <a:blip r:embed="rId321"/>
                    <a:stretch>
                      <a:fillRect/>
                    </a:stretch>
                  </p:blipFill>
                  <p:spPr>
                    <a:xfrm>
                      <a:off x="7223463" y="3339127"/>
                      <a:ext cx="133458" cy="134643"/>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9" name="Ink 208">
                      <a:extLst>
                        <a:ext uri="{FF2B5EF4-FFF2-40B4-BE49-F238E27FC236}">
                          <a16:creationId xmlns:a16="http://schemas.microsoft.com/office/drawing/2014/main" id="{9A6ADD6E-DA97-2D19-7B0B-D0535558A09F}"/>
                        </a:ext>
                      </a:extLst>
                    </p14:cNvPr>
                    <p14:cNvContentPartPr/>
                    <p14:nvPr/>
                  </p14:nvContentPartPr>
                  <p14:xfrm>
                    <a:off x="7375862" y="3341800"/>
                    <a:ext cx="68760" cy="253800"/>
                  </p14:xfrm>
                </p:contentPart>
              </mc:Choice>
              <mc:Fallback xmlns="">
                <p:pic>
                  <p:nvPicPr>
                    <p:cNvPr id="209" name="Ink 208">
                      <a:extLst>
                        <a:ext uri="{FF2B5EF4-FFF2-40B4-BE49-F238E27FC236}">
                          <a16:creationId xmlns:a16="http://schemas.microsoft.com/office/drawing/2014/main" id="{9A6ADD6E-DA97-2D19-7B0B-D0535558A09F}"/>
                        </a:ext>
                      </a:extLst>
                    </p:cNvPr>
                    <p:cNvPicPr/>
                    <p:nvPr/>
                  </p:nvPicPr>
                  <p:blipFill>
                    <a:blip r:embed="rId323"/>
                    <a:stretch>
                      <a:fillRect/>
                    </a:stretch>
                  </p:blipFill>
                  <p:spPr>
                    <a:xfrm>
                      <a:off x="7341653" y="3311441"/>
                      <a:ext cx="136836" cy="314214"/>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10" name="Ink 209">
                      <a:extLst>
                        <a:ext uri="{FF2B5EF4-FFF2-40B4-BE49-F238E27FC236}">
                          <a16:creationId xmlns:a16="http://schemas.microsoft.com/office/drawing/2014/main" id="{900923B1-A859-39B2-19B3-987615580CC5}"/>
                        </a:ext>
                      </a:extLst>
                    </p14:cNvPr>
                    <p14:cNvContentPartPr/>
                    <p14:nvPr/>
                  </p14:nvContentPartPr>
                  <p14:xfrm>
                    <a:off x="7642622" y="3277000"/>
                    <a:ext cx="41400" cy="222120"/>
                  </p14:xfrm>
                </p:contentPart>
              </mc:Choice>
              <mc:Fallback xmlns="">
                <p:pic>
                  <p:nvPicPr>
                    <p:cNvPr id="210" name="Ink 209">
                      <a:extLst>
                        <a:ext uri="{FF2B5EF4-FFF2-40B4-BE49-F238E27FC236}">
                          <a16:creationId xmlns:a16="http://schemas.microsoft.com/office/drawing/2014/main" id="{900923B1-A859-39B2-19B3-987615580CC5}"/>
                        </a:ext>
                      </a:extLst>
                    </p:cNvPr>
                    <p:cNvPicPr/>
                    <p:nvPr/>
                  </p:nvPicPr>
                  <p:blipFill>
                    <a:blip r:embed="rId325"/>
                    <a:stretch>
                      <a:fillRect/>
                    </a:stretch>
                  </p:blipFill>
                  <p:spPr>
                    <a:xfrm>
                      <a:off x="7608688" y="3246614"/>
                      <a:ext cx="108930" cy="282588"/>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11" name="Ink 210">
                      <a:extLst>
                        <a:ext uri="{FF2B5EF4-FFF2-40B4-BE49-F238E27FC236}">
                          <a16:creationId xmlns:a16="http://schemas.microsoft.com/office/drawing/2014/main" id="{D6942B46-D393-7E8E-D054-508100CD47C9}"/>
                        </a:ext>
                      </a:extLst>
                    </p14:cNvPr>
                    <p14:cNvContentPartPr/>
                    <p14:nvPr/>
                  </p14:nvContentPartPr>
                  <p14:xfrm>
                    <a:off x="7620302" y="3279880"/>
                    <a:ext cx="88560" cy="35280"/>
                  </p14:xfrm>
                </p:contentPart>
              </mc:Choice>
              <mc:Fallback xmlns="">
                <p:pic>
                  <p:nvPicPr>
                    <p:cNvPr id="211" name="Ink 210">
                      <a:extLst>
                        <a:ext uri="{FF2B5EF4-FFF2-40B4-BE49-F238E27FC236}">
                          <a16:creationId xmlns:a16="http://schemas.microsoft.com/office/drawing/2014/main" id="{D6942B46-D393-7E8E-D054-508100CD47C9}"/>
                        </a:ext>
                      </a:extLst>
                    </p:cNvPr>
                    <p:cNvPicPr/>
                    <p:nvPr/>
                  </p:nvPicPr>
                  <p:blipFill>
                    <a:blip r:embed="rId327"/>
                    <a:stretch>
                      <a:fillRect/>
                    </a:stretch>
                  </p:blipFill>
                  <p:spPr>
                    <a:xfrm>
                      <a:off x="7586240" y="3249466"/>
                      <a:ext cx="156342" cy="95803"/>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12" name="Ink 211">
                      <a:extLst>
                        <a:ext uri="{FF2B5EF4-FFF2-40B4-BE49-F238E27FC236}">
                          <a16:creationId xmlns:a16="http://schemas.microsoft.com/office/drawing/2014/main" id="{9638EF4B-B9C0-5188-0095-4DD05ECB1132}"/>
                        </a:ext>
                      </a:extLst>
                    </p14:cNvPr>
                    <p14:cNvContentPartPr/>
                    <p14:nvPr/>
                  </p14:nvContentPartPr>
                  <p14:xfrm>
                    <a:off x="7630022" y="3335320"/>
                    <a:ext cx="128160" cy="132480"/>
                  </p14:xfrm>
                </p:contentPart>
              </mc:Choice>
              <mc:Fallback xmlns="">
                <p:pic>
                  <p:nvPicPr>
                    <p:cNvPr id="212" name="Ink 211">
                      <a:extLst>
                        <a:ext uri="{FF2B5EF4-FFF2-40B4-BE49-F238E27FC236}">
                          <a16:creationId xmlns:a16="http://schemas.microsoft.com/office/drawing/2014/main" id="{9638EF4B-B9C0-5188-0095-4DD05ECB1132}"/>
                        </a:ext>
                      </a:extLst>
                    </p:cNvPr>
                    <p:cNvPicPr/>
                    <p:nvPr/>
                  </p:nvPicPr>
                  <p:blipFill>
                    <a:blip r:embed="rId329"/>
                    <a:stretch>
                      <a:fillRect/>
                    </a:stretch>
                  </p:blipFill>
                  <p:spPr>
                    <a:xfrm>
                      <a:off x="7595846" y="3305004"/>
                      <a:ext cx="196170" cy="192808"/>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13" name="Ink 212">
                      <a:extLst>
                        <a:ext uri="{FF2B5EF4-FFF2-40B4-BE49-F238E27FC236}">
                          <a16:creationId xmlns:a16="http://schemas.microsoft.com/office/drawing/2014/main" id="{52AE898B-2239-16BC-56C8-040E0410C80B}"/>
                        </a:ext>
                      </a:extLst>
                    </p14:cNvPr>
                    <p14:cNvContentPartPr/>
                    <p14:nvPr/>
                  </p14:nvContentPartPr>
                  <p14:xfrm>
                    <a:off x="7794182" y="3271960"/>
                    <a:ext cx="227520" cy="219960"/>
                  </p14:xfrm>
                </p:contentPart>
              </mc:Choice>
              <mc:Fallback xmlns="">
                <p:pic>
                  <p:nvPicPr>
                    <p:cNvPr id="213" name="Ink 212">
                      <a:extLst>
                        <a:ext uri="{FF2B5EF4-FFF2-40B4-BE49-F238E27FC236}">
                          <a16:creationId xmlns:a16="http://schemas.microsoft.com/office/drawing/2014/main" id="{52AE898B-2239-16BC-56C8-040E0410C80B}"/>
                        </a:ext>
                      </a:extLst>
                    </p:cNvPr>
                    <p:cNvPicPr/>
                    <p:nvPr/>
                  </p:nvPicPr>
                  <p:blipFill>
                    <a:blip r:embed="rId331"/>
                    <a:stretch>
                      <a:fillRect/>
                    </a:stretch>
                  </p:blipFill>
                  <p:spPr>
                    <a:xfrm>
                      <a:off x="7760071" y="3241579"/>
                      <a:ext cx="295401" cy="280419"/>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332">
              <p14:nvContentPartPr>
                <p14:cNvPr id="3" name="Ink 2">
                  <a:extLst>
                    <a:ext uri="{FF2B5EF4-FFF2-40B4-BE49-F238E27FC236}">
                      <a16:creationId xmlns:a16="http://schemas.microsoft.com/office/drawing/2014/main" id="{A8019E3A-6A54-34CA-3B40-DC378952C380}"/>
                    </a:ext>
                  </a:extLst>
                </p14:cNvPr>
                <p14:cNvContentPartPr/>
                <p14:nvPr/>
              </p14:nvContentPartPr>
              <p14:xfrm>
                <a:off x="5091411" y="3379783"/>
                <a:ext cx="201600" cy="157320"/>
              </p14:xfrm>
            </p:contentPart>
          </mc:Choice>
          <mc:Fallback xmlns="">
            <p:pic>
              <p:nvPicPr>
                <p:cNvPr id="3" name="Ink 2">
                  <a:extLst>
                    <a:ext uri="{FF2B5EF4-FFF2-40B4-BE49-F238E27FC236}">
                      <a16:creationId xmlns:a16="http://schemas.microsoft.com/office/drawing/2014/main" id="{A8019E3A-6A54-34CA-3B40-DC378952C380}"/>
                    </a:ext>
                  </a:extLst>
                </p:cNvPr>
                <p:cNvPicPr/>
                <p:nvPr/>
              </p:nvPicPr>
              <p:blipFill>
                <a:blip r:embed="rId333"/>
                <a:stretch>
                  <a:fillRect/>
                </a:stretch>
              </p:blipFill>
              <p:spPr>
                <a:xfrm>
                  <a:off x="5055411" y="3343865"/>
                  <a:ext cx="273240" cy="228796"/>
                </a:xfrm>
                <a:prstGeom prst="rect">
                  <a:avLst/>
                </a:prstGeom>
              </p:spPr>
            </p:pic>
          </mc:Fallback>
        </mc:AlternateContent>
        <p:grpSp>
          <p:nvGrpSpPr>
            <p:cNvPr id="82952" name="Group 5">
              <a:extLst>
                <a:ext uri="{FF2B5EF4-FFF2-40B4-BE49-F238E27FC236}">
                  <a16:creationId xmlns:a16="http://schemas.microsoft.com/office/drawing/2014/main" id="{3C112823-51FF-3E6B-E1D2-8F3B99C374D0}"/>
                </a:ext>
              </a:extLst>
            </p:cNvPr>
            <p:cNvGrpSpPr>
              <a:grpSpLocks/>
            </p:cNvGrpSpPr>
            <p:nvPr/>
          </p:nvGrpSpPr>
          <p:grpSpPr bwMode="auto">
            <a:xfrm>
              <a:off x="4990971" y="2599663"/>
              <a:ext cx="303120" cy="313560"/>
              <a:chOff x="4990971" y="2599663"/>
              <a:chExt cx="303120" cy="313560"/>
            </a:xfrm>
          </p:grpSpPr>
          <mc:AlternateContent xmlns:mc="http://schemas.openxmlformats.org/markup-compatibility/2006" xmlns:p14="http://schemas.microsoft.com/office/powerpoint/2010/main">
            <mc:Choice Requires="p14">
              <p:contentPart p14:bwMode="auto" r:id="rId334">
                <p14:nvContentPartPr>
                  <p14:cNvPr id="4" name="Ink 3">
                    <a:extLst>
                      <a:ext uri="{FF2B5EF4-FFF2-40B4-BE49-F238E27FC236}">
                        <a16:creationId xmlns:a16="http://schemas.microsoft.com/office/drawing/2014/main" id="{E7736160-23FF-C53E-1E12-F78F25E8CC47}"/>
                      </a:ext>
                    </a:extLst>
                  </p14:cNvPr>
                  <p14:cNvContentPartPr/>
                  <p14:nvPr/>
                </p14:nvContentPartPr>
                <p14:xfrm>
                  <a:off x="5105451" y="2727823"/>
                  <a:ext cx="24120" cy="160560"/>
                </p14:xfrm>
              </p:contentPart>
            </mc:Choice>
            <mc:Fallback xmlns="">
              <p:pic>
                <p:nvPicPr>
                  <p:cNvPr id="4" name="Ink 3">
                    <a:extLst>
                      <a:ext uri="{FF2B5EF4-FFF2-40B4-BE49-F238E27FC236}">
                        <a16:creationId xmlns:a16="http://schemas.microsoft.com/office/drawing/2014/main" id="{E7736160-23FF-C53E-1E12-F78F25E8CC47}"/>
                      </a:ext>
                    </a:extLst>
                  </p:cNvPr>
                  <p:cNvPicPr/>
                  <p:nvPr/>
                </p:nvPicPr>
                <p:blipFill>
                  <a:blip r:embed="rId335"/>
                  <a:stretch>
                    <a:fillRect/>
                  </a:stretch>
                </p:blipFill>
                <p:spPr>
                  <a:xfrm>
                    <a:off x="5069451" y="2691823"/>
                    <a:ext cx="9576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5" name="Ink 4">
                    <a:extLst>
                      <a:ext uri="{FF2B5EF4-FFF2-40B4-BE49-F238E27FC236}">
                        <a16:creationId xmlns:a16="http://schemas.microsoft.com/office/drawing/2014/main" id="{CE4ADD3C-825C-5002-B7F7-C8F9CD4B993D}"/>
                      </a:ext>
                    </a:extLst>
                  </p14:cNvPr>
                  <p14:cNvContentPartPr/>
                  <p14:nvPr/>
                </p14:nvContentPartPr>
                <p14:xfrm>
                  <a:off x="4990971" y="2599663"/>
                  <a:ext cx="303120" cy="313560"/>
                </p14:xfrm>
              </p:contentPart>
            </mc:Choice>
            <mc:Fallback xmlns="">
              <p:pic>
                <p:nvPicPr>
                  <p:cNvPr id="5" name="Ink 4">
                    <a:extLst>
                      <a:ext uri="{FF2B5EF4-FFF2-40B4-BE49-F238E27FC236}">
                        <a16:creationId xmlns:a16="http://schemas.microsoft.com/office/drawing/2014/main" id="{CE4ADD3C-825C-5002-B7F7-C8F9CD4B993D}"/>
                      </a:ext>
                    </a:extLst>
                  </p:cNvPr>
                  <p:cNvPicPr/>
                  <p:nvPr/>
                </p:nvPicPr>
                <p:blipFill>
                  <a:blip r:embed="rId337"/>
                  <a:stretch>
                    <a:fillRect/>
                  </a:stretch>
                </p:blipFill>
                <p:spPr>
                  <a:xfrm>
                    <a:off x="4955014" y="2563663"/>
                    <a:ext cx="374675" cy="385200"/>
                  </a:xfrm>
                  <a:prstGeom prst="rect">
                    <a:avLst/>
                  </a:prstGeom>
                </p:spPr>
              </p:pic>
            </mc:Fallback>
          </mc:AlternateContent>
        </p:grpSp>
        <p:grpSp>
          <p:nvGrpSpPr>
            <p:cNvPr id="82953" name="Group 24">
              <a:extLst>
                <a:ext uri="{FF2B5EF4-FFF2-40B4-BE49-F238E27FC236}">
                  <a16:creationId xmlns:a16="http://schemas.microsoft.com/office/drawing/2014/main" id="{B6242B59-6E8A-58C3-551A-0C2D30AF39F1}"/>
                </a:ext>
              </a:extLst>
            </p:cNvPr>
            <p:cNvGrpSpPr>
              <a:grpSpLocks/>
            </p:cNvGrpSpPr>
            <p:nvPr/>
          </p:nvGrpSpPr>
          <p:grpSpPr bwMode="auto">
            <a:xfrm>
              <a:off x="6206331" y="2205103"/>
              <a:ext cx="279720" cy="378000"/>
              <a:chOff x="6206331" y="2205103"/>
              <a:chExt cx="279720" cy="378000"/>
            </a:xfrm>
          </p:grpSpPr>
          <mc:AlternateContent xmlns:mc="http://schemas.openxmlformats.org/markup-compatibility/2006" xmlns:p14="http://schemas.microsoft.com/office/powerpoint/2010/main">
            <mc:Choice Requires="p14">
              <p:contentPart p14:bwMode="auto" r:id="rId338">
                <p14:nvContentPartPr>
                  <p14:cNvPr id="17" name="Ink 16">
                    <a:extLst>
                      <a:ext uri="{FF2B5EF4-FFF2-40B4-BE49-F238E27FC236}">
                        <a16:creationId xmlns:a16="http://schemas.microsoft.com/office/drawing/2014/main" id="{C5E7B04D-B034-B992-B786-7AAB9BB03DD3}"/>
                      </a:ext>
                    </a:extLst>
                  </p14:cNvPr>
                  <p14:cNvContentPartPr/>
                  <p14:nvPr/>
                </p14:nvContentPartPr>
                <p14:xfrm>
                  <a:off x="6274371" y="2205103"/>
                  <a:ext cx="122760" cy="297000"/>
                </p14:xfrm>
              </p:contentPart>
            </mc:Choice>
            <mc:Fallback xmlns="">
              <p:pic>
                <p:nvPicPr>
                  <p:cNvPr id="17" name="Ink 16">
                    <a:extLst>
                      <a:ext uri="{FF2B5EF4-FFF2-40B4-BE49-F238E27FC236}">
                        <a16:creationId xmlns:a16="http://schemas.microsoft.com/office/drawing/2014/main" id="{C5E7B04D-B034-B992-B786-7AAB9BB03DD3}"/>
                      </a:ext>
                    </a:extLst>
                  </p:cNvPr>
                  <p:cNvPicPr/>
                  <p:nvPr/>
                </p:nvPicPr>
                <p:blipFill>
                  <a:blip r:embed="rId339"/>
                  <a:stretch>
                    <a:fillRect/>
                  </a:stretch>
                </p:blipFill>
                <p:spPr>
                  <a:xfrm>
                    <a:off x="6238371" y="2169103"/>
                    <a:ext cx="194400" cy="36864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3" name="Ink 22">
                    <a:extLst>
                      <a:ext uri="{FF2B5EF4-FFF2-40B4-BE49-F238E27FC236}">
                        <a16:creationId xmlns:a16="http://schemas.microsoft.com/office/drawing/2014/main" id="{60FCB37D-39C5-601D-A67B-DB74EBB40245}"/>
                      </a:ext>
                    </a:extLst>
                  </p14:cNvPr>
                  <p14:cNvContentPartPr/>
                  <p14:nvPr/>
                </p14:nvContentPartPr>
                <p14:xfrm>
                  <a:off x="6206331" y="2322103"/>
                  <a:ext cx="279720" cy="261000"/>
                </p14:xfrm>
              </p:contentPart>
            </mc:Choice>
            <mc:Fallback xmlns="">
              <p:pic>
                <p:nvPicPr>
                  <p:cNvPr id="23" name="Ink 22">
                    <a:extLst>
                      <a:ext uri="{FF2B5EF4-FFF2-40B4-BE49-F238E27FC236}">
                        <a16:creationId xmlns:a16="http://schemas.microsoft.com/office/drawing/2014/main" id="{60FCB37D-39C5-601D-A67B-DB74EBB40245}"/>
                      </a:ext>
                    </a:extLst>
                  </p:cNvPr>
                  <p:cNvPicPr/>
                  <p:nvPr/>
                </p:nvPicPr>
                <p:blipFill>
                  <a:blip r:embed="rId341"/>
                  <a:stretch>
                    <a:fillRect/>
                  </a:stretch>
                </p:blipFill>
                <p:spPr>
                  <a:xfrm>
                    <a:off x="6170331" y="2286103"/>
                    <a:ext cx="351360" cy="332640"/>
                  </a:xfrm>
                  <a:prstGeom prst="rect">
                    <a:avLst/>
                  </a:prstGeom>
                </p:spPr>
              </p:pic>
            </mc:Fallback>
          </mc:AlternateContent>
        </p:grpSp>
        <p:grpSp>
          <p:nvGrpSpPr>
            <p:cNvPr id="82954" name="Group 45">
              <a:extLst>
                <a:ext uri="{FF2B5EF4-FFF2-40B4-BE49-F238E27FC236}">
                  <a16:creationId xmlns:a16="http://schemas.microsoft.com/office/drawing/2014/main" id="{4FC94386-1D45-17DF-8FC0-D6F0B3E60CDA}"/>
                </a:ext>
              </a:extLst>
            </p:cNvPr>
            <p:cNvGrpSpPr>
              <a:grpSpLocks/>
            </p:cNvGrpSpPr>
            <p:nvPr/>
          </p:nvGrpSpPr>
          <p:grpSpPr bwMode="auto">
            <a:xfrm>
              <a:off x="6568491" y="3442423"/>
              <a:ext cx="235440" cy="277920"/>
              <a:chOff x="6568491" y="3442423"/>
              <a:chExt cx="235440" cy="277920"/>
            </a:xfrm>
          </p:grpSpPr>
          <mc:AlternateContent xmlns:mc="http://schemas.openxmlformats.org/markup-compatibility/2006" xmlns:p14="http://schemas.microsoft.com/office/powerpoint/2010/main">
            <mc:Choice Requires="p14">
              <p:contentPart p14:bwMode="auto" r:id="rId342">
                <p14:nvContentPartPr>
                  <p14:cNvPr id="36" name="Ink 35">
                    <a:extLst>
                      <a:ext uri="{FF2B5EF4-FFF2-40B4-BE49-F238E27FC236}">
                        <a16:creationId xmlns:a16="http://schemas.microsoft.com/office/drawing/2014/main" id="{7260F87D-08A2-5D7F-FDB3-50CE2B26384D}"/>
                      </a:ext>
                    </a:extLst>
                  </p14:cNvPr>
                  <p14:cNvContentPartPr/>
                  <p14:nvPr/>
                </p14:nvContentPartPr>
                <p14:xfrm>
                  <a:off x="6689091" y="3500023"/>
                  <a:ext cx="40680" cy="153720"/>
                </p14:xfrm>
              </p:contentPart>
            </mc:Choice>
            <mc:Fallback xmlns="">
              <p:pic>
                <p:nvPicPr>
                  <p:cNvPr id="36" name="Ink 35">
                    <a:extLst>
                      <a:ext uri="{FF2B5EF4-FFF2-40B4-BE49-F238E27FC236}">
                        <a16:creationId xmlns:a16="http://schemas.microsoft.com/office/drawing/2014/main" id="{7260F87D-08A2-5D7F-FDB3-50CE2B26384D}"/>
                      </a:ext>
                    </a:extLst>
                  </p:cNvPr>
                  <p:cNvPicPr/>
                  <p:nvPr/>
                </p:nvPicPr>
                <p:blipFill>
                  <a:blip r:embed="rId343"/>
                  <a:stretch>
                    <a:fillRect/>
                  </a:stretch>
                </p:blipFill>
                <p:spPr>
                  <a:xfrm>
                    <a:off x="6653091" y="3464023"/>
                    <a:ext cx="1123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42" name="Ink 41">
                    <a:extLst>
                      <a:ext uri="{FF2B5EF4-FFF2-40B4-BE49-F238E27FC236}">
                        <a16:creationId xmlns:a16="http://schemas.microsoft.com/office/drawing/2014/main" id="{EF8E0BCA-8D3F-95F0-7BD5-FF5545621A96}"/>
                      </a:ext>
                    </a:extLst>
                  </p14:cNvPr>
                  <p14:cNvContentPartPr/>
                  <p14:nvPr/>
                </p14:nvContentPartPr>
                <p14:xfrm>
                  <a:off x="6568491" y="3442423"/>
                  <a:ext cx="235440" cy="277920"/>
                </p14:xfrm>
              </p:contentPart>
            </mc:Choice>
            <mc:Fallback xmlns="">
              <p:pic>
                <p:nvPicPr>
                  <p:cNvPr id="42" name="Ink 41">
                    <a:extLst>
                      <a:ext uri="{FF2B5EF4-FFF2-40B4-BE49-F238E27FC236}">
                        <a16:creationId xmlns:a16="http://schemas.microsoft.com/office/drawing/2014/main" id="{EF8E0BCA-8D3F-95F0-7BD5-FF5545621A96}"/>
                      </a:ext>
                    </a:extLst>
                  </p:cNvPr>
                  <p:cNvPicPr/>
                  <p:nvPr/>
                </p:nvPicPr>
                <p:blipFill>
                  <a:blip r:embed="rId345"/>
                  <a:stretch>
                    <a:fillRect/>
                  </a:stretch>
                </p:blipFill>
                <p:spPr>
                  <a:xfrm>
                    <a:off x="6532546" y="3406423"/>
                    <a:ext cx="306971" cy="349560"/>
                  </a:xfrm>
                  <a:prstGeom prst="rect">
                    <a:avLst/>
                  </a:prstGeom>
                </p:spPr>
              </p:pic>
            </mc:Fallback>
          </mc:AlternateContent>
        </p:grpSp>
        <p:grpSp>
          <p:nvGrpSpPr>
            <p:cNvPr id="82955" name="Group 76">
              <a:extLst>
                <a:ext uri="{FF2B5EF4-FFF2-40B4-BE49-F238E27FC236}">
                  <a16:creationId xmlns:a16="http://schemas.microsoft.com/office/drawing/2014/main" id="{6C3C18EC-9DC3-2DDE-51CB-AE849F695C97}"/>
                </a:ext>
              </a:extLst>
            </p:cNvPr>
            <p:cNvGrpSpPr>
              <a:grpSpLocks/>
            </p:cNvGrpSpPr>
            <p:nvPr/>
          </p:nvGrpSpPr>
          <p:grpSpPr bwMode="auto">
            <a:xfrm>
              <a:off x="4223451" y="3554023"/>
              <a:ext cx="1868760" cy="835920"/>
              <a:chOff x="4223451" y="3554023"/>
              <a:chExt cx="1868760" cy="835920"/>
            </a:xfrm>
          </p:grpSpPr>
          <mc:AlternateContent xmlns:mc="http://schemas.openxmlformats.org/markup-compatibility/2006" xmlns:p14="http://schemas.microsoft.com/office/powerpoint/2010/main">
            <mc:Choice Requires="p14">
              <p:contentPart p14:bwMode="auto" r:id="rId346">
                <p14:nvContentPartPr>
                  <p14:cNvPr id="53" name="Ink 52">
                    <a:extLst>
                      <a:ext uri="{FF2B5EF4-FFF2-40B4-BE49-F238E27FC236}">
                        <a16:creationId xmlns:a16="http://schemas.microsoft.com/office/drawing/2014/main" id="{D246014D-3599-29AA-D767-2E9022EF822E}"/>
                      </a:ext>
                    </a:extLst>
                  </p14:cNvPr>
                  <p14:cNvContentPartPr/>
                  <p14:nvPr/>
                </p14:nvContentPartPr>
                <p14:xfrm>
                  <a:off x="5862171" y="4144423"/>
                  <a:ext cx="154440" cy="172440"/>
                </p14:xfrm>
              </p:contentPart>
            </mc:Choice>
            <mc:Fallback xmlns="">
              <p:pic>
                <p:nvPicPr>
                  <p:cNvPr id="53" name="Ink 52">
                    <a:extLst>
                      <a:ext uri="{FF2B5EF4-FFF2-40B4-BE49-F238E27FC236}">
                        <a16:creationId xmlns:a16="http://schemas.microsoft.com/office/drawing/2014/main" id="{D246014D-3599-29AA-D767-2E9022EF822E}"/>
                      </a:ext>
                    </a:extLst>
                  </p:cNvPr>
                  <p:cNvPicPr/>
                  <p:nvPr/>
                </p:nvPicPr>
                <p:blipFill>
                  <a:blip r:embed="rId347"/>
                  <a:stretch>
                    <a:fillRect/>
                  </a:stretch>
                </p:blipFill>
                <p:spPr>
                  <a:xfrm>
                    <a:off x="5826087" y="4108423"/>
                    <a:ext cx="226247"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59" name="Ink 58">
                    <a:extLst>
                      <a:ext uri="{FF2B5EF4-FFF2-40B4-BE49-F238E27FC236}">
                        <a16:creationId xmlns:a16="http://schemas.microsoft.com/office/drawing/2014/main" id="{D928D75A-48A9-770F-EF80-FEF5E8F751E4}"/>
                      </a:ext>
                    </a:extLst>
                  </p14:cNvPr>
                  <p14:cNvContentPartPr/>
                  <p14:nvPr/>
                </p14:nvContentPartPr>
                <p14:xfrm>
                  <a:off x="5769291" y="4060903"/>
                  <a:ext cx="322920" cy="329040"/>
                </p14:xfrm>
              </p:contentPart>
            </mc:Choice>
            <mc:Fallback xmlns="">
              <p:pic>
                <p:nvPicPr>
                  <p:cNvPr id="59" name="Ink 58">
                    <a:extLst>
                      <a:ext uri="{FF2B5EF4-FFF2-40B4-BE49-F238E27FC236}">
                        <a16:creationId xmlns:a16="http://schemas.microsoft.com/office/drawing/2014/main" id="{D928D75A-48A9-770F-EF80-FEF5E8F751E4}"/>
                      </a:ext>
                    </a:extLst>
                  </p:cNvPr>
                  <p:cNvPicPr/>
                  <p:nvPr/>
                </p:nvPicPr>
                <p:blipFill>
                  <a:blip r:embed="rId349"/>
                  <a:stretch>
                    <a:fillRect/>
                  </a:stretch>
                </p:blipFill>
                <p:spPr>
                  <a:xfrm>
                    <a:off x="5733291" y="4024903"/>
                    <a:ext cx="394560" cy="4006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65" name="Ink 64">
                    <a:extLst>
                      <a:ext uri="{FF2B5EF4-FFF2-40B4-BE49-F238E27FC236}">
                        <a16:creationId xmlns:a16="http://schemas.microsoft.com/office/drawing/2014/main" id="{A4564532-7F22-B415-DD81-229B2F0707FE}"/>
                      </a:ext>
                    </a:extLst>
                  </p14:cNvPr>
                  <p14:cNvContentPartPr/>
                  <p14:nvPr/>
                </p14:nvContentPartPr>
                <p14:xfrm>
                  <a:off x="4223451" y="3554023"/>
                  <a:ext cx="1432080" cy="221040"/>
                </p14:xfrm>
              </p:contentPart>
            </mc:Choice>
            <mc:Fallback xmlns="">
              <p:pic>
                <p:nvPicPr>
                  <p:cNvPr id="65" name="Ink 64">
                    <a:extLst>
                      <a:ext uri="{FF2B5EF4-FFF2-40B4-BE49-F238E27FC236}">
                        <a16:creationId xmlns:a16="http://schemas.microsoft.com/office/drawing/2014/main" id="{A4564532-7F22-B415-DD81-229B2F0707FE}"/>
                      </a:ext>
                    </a:extLst>
                  </p:cNvPr>
                  <p:cNvPicPr/>
                  <p:nvPr/>
                </p:nvPicPr>
                <p:blipFill>
                  <a:blip r:embed="rId351"/>
                  <a:stretch>
                    <a:fillRect/>
                  </a:stretch>
                </p:blipFill>
                <p:spPr>
                  <a:xfrm>
                    <a:off x="4187451" y="3518082"/>
                    <a:ext cx="1503720" cy="292564"/>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70" name="Ink 69">
                    <a:extLst>
                      <a:ext uri="{FF2B5EF4-FFF2-40B4-BE49-F238E27FC236}">
                        <a16:creationId xmlns:a16="http://schemas.microsoft.com/office/drawing/2014/main" id="{DB734948-7BA5-F46D-C729-3F74AB500C04}"/>
                      </a:ext>
                    </a:extLst>
                  </p14:cNvPr>
                  <p14:cNvContentPartPr/>
                  <p14:nvPr/>
                </p14:nvContentPartPr>
                <p14:xfrm>
                  <a:off x="4688211" y="3785143"/>
                  <a:ext cx="190080" cy="197280"/>
                </p14:xfrm>
              </p:contentPart>
            </mc:Choice>
            <mc:Fallback xmlns="">
              <p:pic>
                <p:nvPicPr>
                  <p:cNvPr id="70" name="Ink 69">
                    <a:extLst>
                      <a:ext uri="{FF2B5EF4-FFF2-40B4-BE49-F238E27FC236}">
                        <a16:creationId xmlns:a16="http://schemas.microsoft.com/office/drawing/2014/main" id="{DB734948-7BA5-F46D-C729-3F74AB500C04}"/>
                      </a:ext>
                    </a:extLst>
                  </p:cNvPr>
                  <p:cNvPicPr/>
                  <p:nvPr/>
                </p:nvPicPr>
                <p:blipFill>
                  <a:blip r:embed="rId353"/>
                  <a:stretch>
                    <a:fillRect/>
                  </a:stretch>
                </p:blipFill>
                <p:spPr>
                  <a:xfrm>
                    <a:off x="4652211" y="3749143"/>
                    <a:ext cx="26172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73" name="Ink 72">
                    <a:extLst>
                      <a:ext uri="{FF2B5EF4-FFF2-40B4-BE49-F238E27FC236}">
                        <a16:creationId xmlns:a16="http://schemas.microsoft.com/office/drawing/2014/main" id="{B0699504-A046-E467-C71A-81244987269A}"/>
                      </a:ext>
                    </a:extLst>
                  </p14:cNvPr>
                  <p14:cNvContentPartPr/>
                  <p14:nvPr/>
                </p14:nvContentPartPr>
                <p14:xfrm>
                  <a:off x="4888731" y="3812863"/>
                  <a:ext cx="560880" cy="277920"/>
                </p14:xfrm>
              </p:contentPart>
            </mc:Choice>
            <mc:Fallback xmlns="">
              <p:pic>
                <p:nvPicPr>
                  <p:cNvPr id="73" name="Ink 72">
                    <a:extLst>
                      <a:ext uri="{FF2B5EF4-FFF2-40B4-BE49-F238E27FC236}">
                        <a16:creationId xmlns:a16="http://schemas.microsoft.com/office/drawing/2014/main" id="{B0699504-A046-E467-C71A-81244987269A}"/>
                      </a:ext>
                    </a:extLst>
                  </p:cNvPr>
                  <p:cNvPicPr/>
                  <p:nvPr/>
                </p:nvPicPr>
                <p:blipFill>
                  <a:blip r:embed="rId355"/>
                  <a:stretch>
                    <a:fillRect/>
                  </a:stretch>
                </p:blipFill>
                <p:spPr>
                  <a:xfrm>
                    <a:off x="4852708" y="3776863"/>
                    <a:ext cx="632566" cy="349560"/>
                  </a:xfrm>
                  <a:prstGeom prst="rect">
                    <a:avLst/>
                  </a:prstGeom>
                </p:spPr>
              </p:pic>
            </mc:Fallback>
          </mc:AlternateContent>
        </p:grpSp>
        <p:grpSp>
          <p:nvGrpSpPr>
            <p:cNvPr id="82956" name="Group 153">
              <a:extLst>
                <a:ext uri="{FF2B5EF4-FFF2-40B4-BE49-F238E27FC236}">
                  <a16:creationId xmlns:a16="http://schemas.microsoft.com/office/drawing/2014/main" id="{8C19D1E8-A7DA-166F-5931-C58BC7CCB1F1}"/>
                </a:ext>
              </a:extLst>
            </p:cNvPr>
            <p:cNvGrpSpPr>
              <a:grpSpLocks/>
            </p:cNvGrpSpPr>
            <p:nvPr/>
          </p:nvGrpSpPr>
          <p:grpSpPr bwMode="auto">
            <a:xfrm>
              <a:off x="4837611" y="355423"/>
              <a:ext cx="2641680" cy="666000"/>
              <a:chOff x="4837611" y="355423"/>
              <a:chExt cx="2641680" cy="666000"/>
            </a:xfrm>
          </p:grpSpPr>
          <mc:AlternateContent xmlns:mc="http://schemas.openxmlformats.org/markup-compatibility/2006" xmlns:p14="http://schemas.microsoft.com/office/powerpoint/2010/main">
            <mc:Choice Requires="p14">
              <p:contentPart p14:bwMode="auto" r:id="rId356">
                <p14:nvContentPartPr>
                  <p14:cNvPr id="80" name="Ink 79">
                    <a:extLst>
                      <a:ext uri="{FF2B5EF4-FFF2-40B4-BE49-F238E27FC236}">
                        <a16:creationId xmlns:a16="http://schemas.microsoft.com/office/drawing/2014/main" id="{B8A7D204-5015-B1AC-5D85-088529C41BBB}"/>
                      </a:ext>
                    </a:extLst>
                  </p14:cNvPr>
                  <p14:cNvContentPartPr/>
                  <p14:nvPr/>
                </p14:nvContentPartPr>
                <p14:xfrm>
                  <a:off x="4837611" y="638383"/>
                  <a:ext cx="560880" cy="204840"/>
                </p14:xfrm>
              </p:contentPart>
            </mc:Choice>
            <mc:Fallback xmlns="">
              <p:pic>
                <p:nvPicPr>
                  <p:cNvPr id="80" name="Ink 79">
                    <a:extLst>
                      <a:ext uri="{FF2B5EF4-FFF2-40B4-BE49-F238E27FC236}">
                        <a16:creationId xmlns:a16="http://schemas.microsoft.com/office/drawing/2014/main" id="{B8A7D204-5015-B1AC-5D85-088529C41BBB}"/>
                      </a:ext>
                    </a:extLst>
                  </p:cNvPr>
                  <p:cNvPicPr/>
                  <p:nvPr/>
                </p:nvPicPr>
                <p:blipFill>
                  <a:blip r:embed="rId357"/>
                  <a:stretch>
                    <a:fillRect/>
                  </a:stretch>
                </p:blipFill>
                <p:spPr>
                  <a:xfrm>
                    <a:off x="4801611" y="602383"/>
                    <a:ext cx="63252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81" name="Ink 80">
                    <a:extLst>
                      <a:ext uri="{FF2B5EF4-FFF2-40B4-BE49-F238E27FC236}">
                        <a16:creationId xmlns:a16="http://schemas.microsoft.com/office/drawing/2014/main" id="{689C40EB-D9F6-6722-5FA0-945172782D66}"/>
                      </a:ext>
                    </a:extLst>
                  </p14:cNvPr>
                  <p14:cNvContentPartPr/>
                  <p14:nvPr/>
                </p14:nvContentPartPr>
                <p14:xfrm>
                  <a:off x="5483091" y="582943"/>
                  <a:ext cx="25200" cy="285120"/>
                </p14:xfrm>
              </p:contentPart>
            </mc:Choice>
            <mc:Fallback xmlns="">
              <p:pic>
                <p:nvPicPr>
                  <p:cNvPr id="81" name="Ink 80">
                    <a:extLst>
                      <a:ext uri="{FF2B5EF4-FFF2-40B4-BE49-F238E27FC236}">
                        <a16:creationId xmlns:a16="http://schemas.microsoft.com/office/drawing/2014/main" id="{689C40EB-D9F6-6722-5FA0-945172782D66}"/>
                      </a:ext>
                    </a:extLst>
                  </p:cNvPr>
                  <p:cNvPicPr/>
                  <p:nvPr/>
                </p:nvPicPr>
                <p:blipFill>
                  <a:blip r:embed="rId359"/>
                  <a:stretch>
                    <a:fillRect/>
                  </a:stretch>
                </p:blipFill>
                <p:spPr>
                  <a:xfrm>
                    <a:off x="5447091" y="546988"/>
                    <a:ext cx="96840" cy="35667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82" name="Ink 81">
                    <a:extLst>
                      <a:ext uri="{FF2B5EF4-FFF2-40B4-BE49-F238E27FC236}">
                        <a16:creationId xmlns:a16="http://schemas.microsoft.com/office/drawing/2014/main" id="{C1CA69EE-1675-1F86-3489-C22D6552B4B8}"/>
                      </a:ext>
                    </a:extLst>
                  </p14:cNvPr>
                  <p14:cNvContentPartPr/>
                  <p14:nvPr/>
                </p14:nvContentPartPr>
                <p14:xfrm>
                  <a:off x="5450691" y="648103"/>
                  <a:ext cx="342360" cy="104760"/>
                </p14:xfrm>
              </p:contentPart>
            </mc:Choice>
            <mc:Fallback xmlns="">
              <p:pic>
                <p:nvPicPr>
                  <p:cNvPr id="82" name="Ink 81">
                    <a:extLst>
                      <a:ext uri="{FF2B5EF4-FFF2-40B4-BE49-F238E27FC236}">
                        <a16:creationId xmlns:a16="http://schemas.microsoft.com/office/drawing/2014/main" id="{C1CA69EE-1675-1F86-3489-C22D6552B4B8}"/>
                      </a:ext>
                    </a:extLst>
                  </p:cNvPr>
                  <p:cNvPicPr/>
                  <p:nvPr/>
                </p:nvPicPr>
                <p:blipFill>
                  <a:blip r:embed="rId361"/>
                  <a:stretch>
                    <a:fillRect/>
                  </a:stretch>
                </p:blipFill>
                <p:spPr>
                  <a:xfrm>
                    <a:off x="5414691" y="612103"/>
                    <a:ext cx="414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83" name="Ink 82">
                    <a:extLst>
                      <a:ext uri="{FF2B5EF4-FFF2-40B4-BE49-F238E27FC236}">
                        <a16:creationId xmlns:a16="http://schemas.microsoft.com/office/drawing/2014/main" id="{9FDFD273-8C56-6A19-9D26-58D66684C3D0}"/>
                      </a:ext>
                    </a:extLst>
                  </p14:cNvPr>
                  <p14:cNvContentPartPr/>
                  <p14:nvPr/>
                </p14:nvContentPartPr>
                <p14:xfrm>
                  <a:off x="5735451" y="614983"/>
                  <a:ext cx="108720" cy="135360"/>
                </p14:xfrm>
              </p:contentPart>
            </mc:Choice>
            <mc:Fallback xmlns="">
              <p:pic>
                <p:nvPicPr>
                  <p:cNvPr id="83" name="Ink 82">
                    <a:extLst>
                      <a:ext uri="{FF2B5EF4-FFF2-40B4-BE49-F238E27FC236}">
                        <a16:creationId xmlns:a16="http://schemas.microsoft.com/office/drawing/2014/main" id="{9FDFD273-8C56-6A19-9D26-58D66684C3D0}"/>
                      </a:ext>
                    </a:extLst>
                  </p:cNvPr>
                  <p:cNvPicPr/>
                  <p:nvPr/>
                </p:nvPicPr>
                <p:blipFill>
                  <a:blip r:embed="rId363"/>
                  <a:stretch>
                    <a:fillRect/>
                  </a:stretch>
                </p:blipFill>
                <p:spPr>
                  <a:xfrm>
                    <a:off x="5699451" y="579078"/>
                    <a:ext cx="180360" cy="20681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91" name="Ink 90">
                    <a:extLst>
                      <a:ext uri="{FF2B5EF4-FFF2-40B4-BE49-F238E27FC236}">
                        <a16:creationId xmlns:a16="http://schemas.microsoft.com/office/drawing/2014/main" id="{61AE821A-5C8D-B1AA-4BDD-D1CA7AF2EEAC}"/>
                      </a:ext>
                    </a:extLst>
                  </p14:cNvPr>
                  <p14:cNvContentPartPr/>
                  <p14:nvPr/>
                </p14:nvContentPartPr>
                <p14:xfrm>
                  <a:off x="5734011" y="557023"/>
                  <a:ext cx="249480" cy="250560"/>
                </p14:xfrm>
              </p:contentPart>
            </mc:Choice>
            <mc:Fallback xmlns="">
              <p:pic>
                <p:nvPicPr>
                  <p:cNvPr id="91" name="Ink 90">
                    <a:extLst>
                      <a:ext uri="{FF2B5EF4-FFF2-40B4-BE49-F238E27FC236}">
                        <a16:creationId xmlns:a16="http://schemas.microsoft.com/office/drawing/2014/main" id="{61AE821A-5C8D-B1AA-4BDD-D1CA7AF2EEAC}"/>
                      </a:ext>
                    </a:extLst>
                  </p:cNvPr>
                  <p:cNvPicPr/>
                  <p:nvPr/>
                </p:nvPicPr>
                <p:blipFill>
                  <a:blip r:embed="rId365"/>
                  <a:stretch>
                    <a:fillRect/>
                  </a:stretch>
                </p:blipFill>
                <p:spPr>
                  <a:xfrm>
                    <a:off x="5698011" y="521023"/>
                    <a:ext cx="32112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102" name="Ink 101">
                    <a:extLst>
                      <a:ext uri="{FF2B5EF4-FFF2-40B4-BE49-F238E27FC236}">
                        <a16:creationId xmlns:a16="http://schemas.microsoft.com/office/drawing/2014/main" id="{A30B4247-9744-A562-A103-72555D7D8475}"/>
                      </a:ext>
                    </a:extLst>
                  </p14:cNvPr>
                  <p14:cNvContentPartPr/>
                  <p14:nvPr/>
                </p14:nvContentPartPr>
                <p14:xfrm>
                  <a:off x="5966211" y="644863"/>
                  <a:ext cx="165960" cy="33840"/>
                </p14:xfrm>
              </p:contentPart>
            </mc:Choice>
            <mc:Fallback xmlns="">
              <p:pic>
                <p:nvPicPr>
                  <p:cNvPr id="102" name="Ink 101">
                    <a:extLst>
                      <a:ext uri="{FF2B5EF4-FFF2-40B4-BE49-F238E27FC236}">
                        <a16:creationId xmlns:a16="http://schemas.microsoft.com/office/drawing/2014/main" id="{A30B4247-9744-A562-A103-72555D7D8475}"/>
                      </a:ext>
                    </a:extLst>
                  </p:cNvPr>
                  <p:cNvPicPr/>
                  <p:nvPr/>
                </p:nvPicPr>
                <p:blipFill>
                  <a:blip r:embed="rId367"/>
                  <a:stretch>
                    <a:fillRect/>
                  </a:stretch>
                </p:blipFill>
                <p:spPr>
                  <a:xfrm>
                    <a:off x="5930211" y="608863"/>
                    <a:ext cx="2376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113" name="Ink 112">
                    <a:extLst>
                      <a:ext uri="{FF2B5EF4-FFF2-40B4-BE49-F238E27FC236}">
                        <a16:creationId xmlns:a16="http://schemas.microsoft.com/office/drawing/2014/main" id="{5B9B1513-5544-4607-8AF3-880A8E4D0F24}"/>
                      </a:ext>
                    </a:extLst>
                  </p14:cNvPr>
                  <p14:cNvContentPartPr/>
                  <p14:nvPr/>
                </p14:nvContentPartPr>
                <p14:xfrm>
                  <a:off x="6491091" y="486823"/>
                  <a:ext cx="36000" cy="204480"/>
                </p14:xfrm>
              </p:contentPart>
            </mc:Choice>
            <mc:Fallback xmlns="">
              <p:pic>
                <p:nvPicPr>
                  <p:cNvPr id="113" name="Ink 112">
                    <a:extLst>
                      <a:ext uri="{FF2B5EF4-FFF2-40B4-BE49-F238E27FC236}">
                        <a16:creationId xmlns:a16="http://schemas.microsoft.com/office/drawing/2014/main" id="{5B9B1513-5544-4607-8AF3-880A8E4D0F24}"/>
                      </a:ext>
                    </a:extLst>
                  </p:cNvPr>
                  <p:cNvPicPr/>
                  <p:nvPr/>
                </p:nvPicPr>
                <p:blipFill>
                  <a:blip r:embed="rId369"/>
                  <a:stretch>
                    <a:fillRect/>
                  </a:stretch>
                </p:blipFill>
                <p:spPr>
                  <a:xfrm>
                    <a:off x="6455091" y="450823"/>
                    <a:ext cx="10764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117" name="Ink 116">
                    <a:extLst>
                      <a:ext uri="{FF2B5EF4-FFF2-40B4-BE49-F238E27FC236}">
                        <a16:creationId xmlns:a16="http://schemas.microsoft.com/office/drawing/2014/main" id="{F8F928D2-25A7-3712-552C-97DF6F420AFA}"/>
                      </a:ext>
                    </a:extLst>
                  </p14:cNvPr>
                  <p14:cNvContentPartPr/>
                  <p14:nvPr/>
                </p14:nvContentPartPr>
                <p14:xfrm>
                  <a:off x="6386331" y="418783"/>
                  <a:ext cx="286200" cy="361800"/>
                </p14:xfrm>
              </p:contentPart>
            </mc:Choice>
            <mc:Fallback xmlns="">
              <p:pic>
                <p:nvPicPr>
                  <p:cNvPr id="117" name="Ink 116">
                    <a:extLst>
                      <a:ext uri="{FF2B5EF4-FFF2-40B4-BE49-F238E27FC236}">
                        <a16:creationId xmlns:a16="http://schemas.microsoft.com/office/drawing/2014/main" id="{F8F928D2-25A7-3712-552C-97DF6F420AFA}"/>
                      </a:ext>
                    </a:extLst>
                  </p:cNvPr>
                  <p:cNvPicPr/>
                  <p:nvPr/>
                </p:nvPicPr>
                <p:blipFill>
                  <a:blip r:embed="rId371"/>
                  <a:stretch>
                    <a:fillRect/>
                  </a:stretch>
                </p:blipFill>
                <p:spPr>
                  <a:xfrm>
                    <a:off x="6350331" y="382747"/>
                    <a:ext cx="357840" cy="433511"/>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119" name="Ink 118">
                    <a:extLst>
                      <a:ext uri="{FF2B5EF4-FFF2-40B4-BE49-F238E27FC236}">
                        <a16:creationId xmlns:a16="http://schemas.microsoft.com/office/drawing/2014/main" id="{BA8F2D63-0734-2C02-5E4E-677F9862C02A}"/>
                      </a:ext>
                    </a:extLst>
                  </p14:cNvPr>
                  <p14:cNvContentPartPr/>
                  <p14:nvPr/>
                </p14:nvContentPartPr>
                <p14:xfrm>
                  <a:off x="6825531" y="688783"/>
                  <a:ext cx="9720" cy="7920"/>
                </p14:xfrm>
              </p:contentPart>
            </mc:Choice>
            <mc:Fallback xmlns="">
              <p:pic>
                <p:nvPicPr>
                  <p:cNvPr id="119" name="Ink 118">
                    <a:extLst>
                      <a:ext uri="{FF2B5EF4-FFF2-40B4-BE49-F238E27FC236}">
                        <a16:creationId xmlns:a16="http://schemas.microsoft.com/office/drawing/2014/main" id="{BA8F2D63-0734-2C02-5E4E-677F9862C02A}"/>
                      </a:ext>
                    </a:extLst>
                  </p:cNvPr>
                  <p:cNvPicPr/>
                  <p:nvPr/>
                </p:nvPicPr>
                <p:blipFill>
                  <a:blip r:embed="rId373"/>
                  <a:stretch>
                    <a:fillRect/>
                  </a:stretch>
                </p:blipFill>
                <p:spPr>
                  <a:xfrm>
                    <a:off x="6789531" y="654348"/>
                    <a:ext cx="81360" cy="76445"/>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125" name="Ink 124">
                    <a:extLst>
                      <a:ext uri="{FF2B5EF4-FFF2-40B4-BE49-F238E27FC236}">
                        <a16:creationId xmlns:a16="http://schemas.microsoft.com/office/drawing/2014/main" id="{2A20BC0D-64B0-20BF-D84F-5665A8D317A2}"/>
                      </a:ext>
                    </a:extLst>
                  </p14:cNvPr>
                  <p14:cNvContentPartPr/>
                  <p14:nvPr/>
                </p14:nvContentPartPr>
                <p14:xfrm>
                  <a:off x="6932091" y="509503"/>
                  <a:ext cx="43560" cy="232200"/>
                </p14:xfrm>
              </p:contentPart>
            </mc:Choice>
            <mc:Fallback xmlns="">
              <p:pic>
                <p:nvPicPr>
                  <p:cNvPr id="125" name="Ink 124">
                    <a:extLst>
                      <a:ext uri="{FF2B5EF4-FFF2-40B4-BE49-F238E27FC236}">
                        <a16:creationId xmlns:a16="http://schemas.microsoft.com/office/drawing/2014/main" id="{2A20BC0D-64B0-20BF-D84F-5665A8D317A2}"/>
                      </a:ext>
                    </a:extLst>
                  </p:cNvPr>
                  <p:cNvPicPr/>
                  <p:nvPr/>
                </p:nvPicPr>
                <p:blipFill>
                  <a:blip r:embed="rId375"/>
                  <a:stretch>
                    <a:fillRect/>
                  </a:stretch>
                </p:blipFill>
                <p:spPr>
                  <a:xfrm>
                    <a:off x="6896091" y="473503"/>
                    <a:ext cx="115200"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132" name="Ink 131">
                    <a:extLst>
                      <a:ext uri="{FF2B5EF4-FFF2-40B4-BE49-F238E27FC236}">
                        <a16:creationId xmlns:a16="http://schemas.microsoft.com/office/drawing/2014/main" id="{ED9B13DD-C5A9-CCA0-9FB0-802F34B8A465}"/>
                      </a:ext>
                    </a:extLst>
                  </p14:cNvPr>
                  <p14:cNvContentPartPr/>
                  <p14:nvPr/>
                </p14:nvContentPartPr>
                <p14:xfrm>
                  <a:off x="6936771" y="444343"/>
                  <a:ext cx="169200" cy="59400"/>
                </p14:xfrm>
              </p:contentPart>
            </mc:Choice>
            <mc:Fallback xmlns="">
              <p:pic>
                <p:nvPicPr>
                  <p:cNvPr id="132" name="Ink 131">
                    <a:extLst>
                      <a:ext uri="{FF2B5EF4-FFF2-40B4-BE49-F238E27FC236}">
                        <a16:creationId xmlns:a16="http://schemas.microsoft.com/office/drawing/2014/main" id="{ED9B13DD-C5A9-CCA0-9FB0-802F34B8A465}"/>
                      </a:ext>
                    </a:extLst>
                  </p:cNvPr>
                  <p:cNvPicPr/>
                  <p:nvPr/>
                </p:nvPicPr>
                <p:blipFill>
                  <a:blip r:embed="rId377"/>
                  <a:stretch>
                    <a:fillRect/>
                  </a:stretch>
                </p:blipFill>
                <p:spPr>
                  <a:xfrm>
                    <a:off x="6900771" y="408343"/>
                    <a:ext cx="2408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139" name="Ink 138">
                    <a:extLst>
                      <a:ext uri="{FF2B5EF4-FFF2-40B4-BE49-F238E27FC236}">
                        <a16:creationId xmlns:a16="http://schemas.microsoft.com/office/drawing/2014/main" id="{28B1FE56-58A7-8877-B445-43DD6750A834}"/>
                      </a:ext>
                    </a:extLst>
                  </p14:cNvPr>
                  <p14:cNvContentPartPr/>
                  <p14:nvPr/>
                </p14:nvContentPartPr>
                <p14:xfrm>
                  <a:off x="6992571" y="589783"/>
                  <a:ext cx="238680" cy="25560"/>
                </p14:xfrm>
              </p:contentPart>
            </mc:Choice>
            <mc:Fallback xmlns="">
              <p:pic>
                <p:nvPicPr>
                  <p:cNvPr id="139" name="Ink 138">
                    <a:extLst>
                      <a:ext uri="{FF2B5EF4-FFF2-40B4-BE49-F238E27FC236}">
                        <a16:creationId xmlns:a16="http://schemas.microsoft.com/office/drawing/2014/main" id="{28B1FE56-58A7-8877-B445-43DD6750A834}"/>
                      </a:ext>
                    </a:extLst>
                  </p:cNvPr>
                  <p:cNvPicPr/>
                  <p:nvPr/>
                </p:nvPicPr>
                <p:blipFill>
                  <a:blip r:embed="rId379"/>
                  <a:stretch>
                    <a:fillRect/>
                  </a:stretch>
                </p:blipFill>
                <p:spPr>
                  <a:xfrm>
                    <a:off x="6956571" y="553783"/>
                    <a:ext cx="3103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147" name="Ink 146">
                    <a:extLst>
                      <a:ext uri="{FF2B5EF4-FFF2-40B4-BE49-F238E27FC236}">
                        <a16:creationId xmlns:a16="http://schemas.microsoft.com/office/drawing/2014/main" id="{B2C55146-9CD7-BA63-3822-6F1C0193C227}"/>
                      </a:ext>
                    </a:extLst>
                  </p14:cNvPr>
                  <p14:cNvContentPartPr/>
                  <p14:nvPr/>
                </p14:nvContentPartPr>
                <p14:xfrm>
                  <a:off x="7350411" y="435703"/>
                  <a:ext cx="15840" cy="151560"/>
                </p14:xfrm>
              </p:contentPart>
            </mc:Choice>
            <mc:Fallback xmlns="">
              <p:pic>
                <p:nvPicPr>
                  <p:cNvPr id="147" name="Ink 146">
                    <a:extLst>
                      <a:ext uri="{FF2B5EF4-FFF2-40B4-BE49-F238E27FC236}">
                        <a16:creationId xmlns:a16="http://schemas.microsoft.com/office/drawing/2014/main" id="{B2C55146-9CD7-BA63-3822-6F1C0193C227}"/>
                      </a:ext>
                    </a:extLst>
                  </p:cNvPr>
                  <p:cNvPicPr/>
                  <p:nvPr/>
                </p:nvPicPr>
                <p:blipFill>
                  <a:blip r:embed="rId381"/>
                  <a:stretch>
                    <a:fillRect/>
                  </a:stretch>
                </p:blipFill>
                <p:spPr>
                  <a:xfrm>
                    <a:off x="7314411" y="399703"/>
                    <a:ext cx="8748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150" name="Ink 149">
                    <a:extLst>
                      <a:ext uri="{FF2B5EF4-FFF2-40B4-BE49-F238E27FC236}">
                        <a16:creationId xmlns:a16="http://schemas.microsoft.com/office/drawing/2014/main" id="{F5687580-7291-2952-82F0-B24C9F5CFA5D}"/>
                      </a:ext>
                    </a:extLst>
                  </p14:cNvPr>
                  <p14:cNvContentPartPr/>
                  <p14:nvPr/>
                </p14:nvContentPartPr>
                <p14:xfrm>
                  <a:off x="7288491" y="355423"/>
                  <a:ext cx="190800" cy="286920"/>
                </p14:xfrm>
              </p:contentPart>
            </mc:Choice>
            <mc:Fallback xmlns="">
              <p:pic>
                <p:nvPicPr>
                  <p:cNvPr id="150" name="Ink 149">
                    <a:extLst>
                      <a:ext uri="{FF2B5EF4-FFF2-40B4-BE49-F238E27FC236}">
                        <a16:creationId xmlns:a16="http://schemas.microsoft.com/office/drawing/2014/main" id="{F5687580-7291-2952-82F0-B24C9F5CFA5D}"/>
                      </a:ext>
                    </a:extLst>
                  </p:cNvPr>
                  <p:cNvPicPr/>
                  <p:nvPr/>
                </p:nvPicPr>
                <p:blipFill>
                  <a:blip r:embed="rId383"/>
                  <a:stretch>
                    <a:fillRect/>
                  </a:stretch>
                </p:blipFill>
                <p:spPr>
                  <a:xfrm>
                    <a:off x="7252491" y="319468"/>
                    <a:ext cx="262440" cy="35847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151" name="Ink 150">
                    <a:extLst>
                      <a:ext uri="{FF2B5EF4-FFF2-40B4-BE49-F238E27FC236}">
                        <a16:creationId xmlns:a16="http://schemas.microsoft.com/office/drawing/2014/main" id="{B039DEA6-FD96-BC9E-2357-E5F7093ACB24}"/>
                      </a:ext>
                    </a:extLst>
                  </p14:cNvPr>
                  <p14:cNvContentPartPr/>
                  <p14:nvPr/>
                </p14:nvContentPartPr>
                <p14:xfrm>
                  <a:off x="5507931" y="904783"/>
                  <a:ext cx="1771560" cy="116640"/>
                </p14:xfrm>
              </p:contentPart>
            </mc:Choice>
            <mc:Fallback xmlns="">
              <p:pic>
                <p:nvPicPr>
                  <p:cNvPr id="151" name="Ink 150">
                    <a:extLst>
                      <a:ext uri="{FF2B5EF4-FFF2-40B4-BE49-F238E27FC236}">
                        <a16:creationId xmlns:a16="http://schemas.microsoft.com/office/drawing/2014/main" id="{B039DEA6-FD96-BC9E-2357-E5F7093ACB24}"/>
                      </a:ext>
                    </a:extLst>
                  </p:cNvPr>
                  <p:cNvPicPr/>
                  <p:nvPr/>
                </p:nvPicPr>
                <p:blipFill>
                  <a:blip r:embed="rId385"/>
                  <a:stretch>
                    <a:fillRect/>
                  </a:stretch>
                </p:blipFill>
                <p:spPr>
                  <a:xfrm>
                    <a:off x="5471924" y="868672"/>
                    <a:ext cx="1843215" cy="188502"/>
                  </a:xfrm>
                  <a:prstGeom prst="rect">
                    <a:avLst/>
                  </a:prstGeom>
                </p:spPr>
              </p:pic>
            </mc:Fallback>
          </mc:AlternateContent>
        </p:grpSp>
      </p:grpSp>
    </p:spTree>
  </p:cSld>
  <p:clrMapOvr>
    <a:masterClrMapping/>
  </p:clrMapOvr>
  <p:transition>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Footer Placeholder 3">
            <a:extLst>
              <a:ext uri="{FF2B5EF4-FFF2-40B4-BE49-F238E27FC236}">
                <a16:creationId xmlns:a16="http://schemas.microsoft.com/office/drawing/2014/main" id="{68F6492D-99C6-7CD0-8C5E-10B156C896B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83971" name="Slide Number Placeholder 4">
            <a:extLst>
              <a:ext uri="{FF2B5EF4-FFF2-40B4-BE49-F238E27FC236}">
                <a16:creationId xmlns:a16="http://schemas.microsoft.com/office/drawing/2014/main" id="{C5D696FC-0F20-941C-6D7F-3354BE4C384B}"/>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E1B434E-F9B8-4122-BB51-743BA6012892}" type="slidenum">
              <a:rPr lang="en-US" altLang="en-US" sz="1200" smtClean="0">
                <a:latin typeface="Arial Black" panose="020B0A04020102020204" pitchFamily="34" charset="0"/>
              </a:rPr>
              <a:pPr>
                <a:spcBef>
                  <a:spcPct val="0"/>
                </a:spcBef>
                <a:buClrTx/>
                <a:buSzTx/>
                <a:buFontTx/>
                <a:buNone/>
              </a:pPr>
              <a:t>42</a:t>
            </a:fld>
            <a:endParaRPr lang="en-US" altLang="en-US" sz="1200">
              <a:latin typeface="Arial Black" panose="020B0A04020102020204" pitchFamily="34" charset="0"/>
            </a:endParaRPr>
          </a:p>
        </p:txBody>
      </p:sp>
      <p:sp>
        <p:nvSpPr>
          <p:cNvPr id="83972" name="Date Placeholder 5">
            <a:extLst>
              <a:ext uri="{FF2B5EF4-FFF2-40B4-BE49-F238E27FC236}">
                <a16:creationId xmlns:a16="http://schemas.microsoft.com/office/drawing/2014/main" id="{8C6C5859-DF6C-AE6F-B6DE-9DDA5AE703B0}"/>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1272EC6-46D1-47AE-91F0-1468A0CDD018}" type="datetime1">
              <a:rPr lang="en-US" altLang="en-US" sz="1200" smtClean="0"/>
              <a:pPr>
                <a:spcBef>
                  <a:spcPct val="0"/>
                </a:spcBef>
                <a:buClrTx/>
                <a:buSzTx/>
                <a:buFontTx/>
                <a:buNone/>
              </a:pPr>
              <a:t>9/7/2023</a:t>
            </a:fld>
            <a:r>
              <a:rPr lang="en-US" altLang="en-US" sz="1200"/>
              <a:t>Chapter 7</a:t>
            </a:r>
          </a:p>
        </p:txBody>
      </p:sp>
      <mc:AlternateContent xmlns:mc="http://schemas.openxmlformats.org/markup-compatibility/2006" xmlns:p14="http://schemas.microsoft.com/office/powerpoint/2010/main">
        <mc:Choice Requires="p14">
          <p:contentPart p14:bwMode="auto" r:id="rId2">
            <p14:nvContentPartPr>
              <p14:cNvPr id="295" name="Ink 294">
                <a:extLst>
                  <a:ext uri="{FF2B5EF4-FFF2-40B4-BE49-F238E27FC236}">
                    <a16:creationId xmlns:a16="http://schemas.microsoft.com/office/drawing/2014/main" id="{A7783C60-D5B8-A6BB-E15B-1C83308038E1}"/>
                  </a:ext>
                </a:extLst>
              </p14:cNvPr>
              <p14:cNvContentPartPr/>
              <p14:nvPr/>
            </p14:nvContentPartPr>
            <p14:xfrm>
              <a:off x="-2142789" y="121783"/>
              <a:ext cx="360" cy="360"/>
            </p14:xfrm>
          </p:contentPart>
        </mc:Choice>
        <mc:Fallback xmlns="">
          <p:pic>
            <p:nvPicPr>
              <p:cNvPr id="295" name="Ink 294">
                <a:extLst>
                  <a:ext uri="{FF2B5EF4-FFF2-40B4-BE49-F238E27FC236}">
                    <a16:creationId xmlns:a16="http://schemas.microsoft.com/office/drawing/2014/main" id="{A7783C60-D5B8-A6BB-E15B-1C83308038E1}"/>
                  </a:ext>
                </a:extLst>
              </p:cNvPr>
              <p:cNvPicPr/>
              <p:nvPr/>
            </p:nvPicPr>
            <p:blipFill>
              <a:blip r:embed="rId3"/>
              <a:stretch>
                <a:fillRect/>
              </a:stretch>
            </p:blipFill>
            <p:spPr>
              <a:xfrm>
                <a:off x="-2178789" y="8578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35" name="Ink 334">
                <a:extLst>
                  <a:ext uri="{FF2B5EF4-FFF2-40B4-BE49-F238E27FC236}">
                    <a16:creationId xmlns:a16="http://schemas.microsoft.com/office/drawing/2014/main" id="{12F17F6C-73B4-0ABC-1838-8D6CD8CCF82D}"/>
                  </a:ext>
                </a:extLst>
              </p14:cNvPr>
              <p14:cNvContentPartPr/>
              <p14:nvPr/>
            </p14:nvContentPartPr>
            <p14:xfrm>
              <a:off x="-1977189" y="-43817"/>
              <a:ext cx="360" cy="360"/>
            </p14:xfrm>
          </p:contentPart>
        </mc:Choice>
        <mc:Fallback xmlns="">
          <p:pic>
            <p:nvPicPr>
              <p:cNvPr id="335" name="Ink 334">
                <a:extLst>
                  <a:ext uri="{FF2B5EF4-FFF2-40B4-BE49-F238E27FC236}">
                    <a16:creationId xmlns:a16="http://schemas.microsoft.com/office/drawing/2014/main" id="{12F17F6C-73B4-0ABC-1838-8D6CD8CCF82D}"/>
                  </a:ext>
                </a:extLst>
              </p:cNvPr>
              <p:cNvPicPr/>
              <p:nvPr/>
            </p:nvPicPr>
            <p:blipFill>
              <a:blip r:embed="rId3"/>
              <a:stretch>
                <a:fillRect/>
              </a:stretch>
            </p:blipFill>
            <p:spPr>
              <a:xfrm>
                <a:off x="-2013189" y="-79817"/>
                <a:ext cx="72000" cy="72000"/>
              </a:xfrm>
              <a:prstGeom prst="rect">
                <a:avLst/>
              </a:prstGeom>
            </p:spPr>
          </p:pic>
        </mc:Fallback>
      </mc:AlternateContent>
      <p:grpSp>
        <p:nvGrpSpPr>
          <p:cNvPr id="83975" name="Group 406">
            <a:extLst>
              <a:ext uri="{FF2B5EF4-FFF2-40B4-BE49-F238E27FC236}">
                <a16:creationId xmlns:a16="http://schemas.microsoft.com/office/drawing/2014/main" id="{C2586AB5-7C9A-659D-13EE-2771F1DCC5EB}"/>
              </a:ext>
            </a:extLst>
          </p:cNvPr>
          <p:cNvGrpSpPr>
            <a:grpSpLocks/>
          </p:cNvGrpSpPr>
          <p:nvPr/>
        </p:nvGrpSpPr>
        <p:grpSpPr bwMode="auto">
          <a:xfrm>
            <a:off x="-1906588" y="9525"/>
            <a:ext cx="13173076" cy="6330950"/>
            <a:chOff x="-1906269" y="8743"/>
            <a:chExt cx="13172400" cy="6331680"/>
          </a:xfrm>
        </p:grpSpPr>
        <p:grpSp>
          <p:nvGrpSpPr>
            <p:cNvPr id="84003" name="Group 405">
              <a:extLst>
                <a:ext uri="{FF2B5EF4-FFF2-40B4-BE49-F238E27FC236}">
                  <a16:creationId xmlns:a16="http://schemas.microsoft.com/office/drawing/2014/main" id="{DA5087BA-0622-3AAD-7DCE-7756EFE1C377}"/>
                </a:ext>
              </a:extLst>
            </p:cNvPr>
            <p:cNvGrpSpPr>
              <a:grpSpLocks/>
            </p:cNvGrpSpPr>
            <p:nvPr/>
          </p:nvGrpSpPr>
          <p:grpSpPr bwMode="auto">
            <a:xfrm>
              <a:off x="-1906269" y="565303"/>
              <a:ext cx="1288440" cy="868680"/>
              <a:chOff x="-1906269" y="565303"/>
              <a:chExt cx="1288440" cy="868680"/>
            </a:xfrm>
          </p:grpSpPr>
          <mc:AlternateContent xmlns:mc="http://schemas.openxmlformats.org/markup-compatibility/2006" xmlns:p14="http://schemas.microsoft.com/office/powerpoint/2010/main">
            <mc:Choice Requires="p14">
              <p:contentPart p14:bwMode="auto" r:id="rId5">
                <p14:nvContentPartPr>
                  <p14:cNvPr id="222" name="Ink 221">
                    <a:extLst>
                      <a:ext uri="{FF2B5EF4-FFF2-40B4-BE49-F238E27FC236}">
                        <a16:creationId xmlns:a16="http://schemas.microsoft.com/office/drawing/2014/main" id="{DCD30871-3424-A452-8885-3A62F44C056F}"/>
                      </a:ext>
                    </a:extLst>
                  </p14:cNvPr>
                  <p14:cNvContentPartPr/>
                  <p14:nvPr/>
                </p14:nvContentPartPr>
                <p14:xfrm>
                  <a:off x="-1858749" y="682303"/>
                  <a:ext cx="36720" cy="182160"/>
                </p14:xfrm>
              </p:contentPart>
            </mc:Choice>
            <mc:Fallback xmlns="">
              <p:pic>
                <p:nvPicPr>
                  <p:cNvPr id="222" name="Ink 221">
                    <a:extLst>
                      <a:ext uri="{FF2B5EF4-FFF2-40B4-BE49-F238E27FC236}">
                        <a16:creationId xmlns:a16="http://schemas.microsoft.com/office/drawing/2014/main" id="{DCD30871-3424-A452-8885-3A62F44C056F}"/>
                      </a:ext>
                    </a:extLst>
                  </p:cNvPr>
                  <p:cNvPicPr/>
                  <p:nvPr/>
                </p:nvPicPr>
                <p:blipFill>
                  <a:blip r:embed="rId6"/>
                  <a:stretch>
                    <a:fillRect/>
                  </a:stretch>
                </p:blipFill>
                <p:spPr>
                  <a:xfrm>
                    <a:off x="-1894749" y="646303"/>
                    <a:ext cx="10836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3" name="Ink 222">
                    <a:extLst>
                      <a:ext uri="{FF2B5EF4-FFF2-40B4-BE49-F238E27FC236}">
                        <a16:creationId xmlns:a16="http://schemas.microsoft.com/office/drawing/2014/main" id="{0B3C4292-2E78-5B87-7E7A-B3C47ACE8826}"/>
                      </a:ext>
                    </a:extLst>
                  </p14:cNvPr>
                  <p14:cNvContentPartPr/>
                  <p14:nvPr/>
                </p14:nvContentPartPr>
                <p14:xfrm>
                  <a:off x="-1662909" y="770143"/>
                  <a:ext cx="23760" cy="104040"/>
                </p14:xfrm>
              </p:contentPart>
            </mc:Choice>
            <mc:Fallback xmlns="">
              <p:pic>
                <p:nvPicPr>
                  <p:cNvPr id="223" name="Ink 222">
                    <a:extLst>
                      <a:ext uri="{FF2B5EF4-FFF2-40B4-BE49-F238E27FC236}">
                        <a16:creationId xmlns:a16="http://schemas.microsoft.com/office/drawing/2014/main" id="{0B3C4292-2E78-5B87-7E7A-B3C47ACE8826}"/>
                      </a:ext>
                    </a:extLst>
                  </p:cNvPr>
                  <p:cNvPicPr/>
                  <p:nvPr/>
                </p:nvPicPr>
                <p:blipFill>
                  <a:blip r:embed="rId8"/>
                  <a:stretch>
                    <a:fillRect/>
                  </a:stretch>
                </p:blipFill>
                <p:spPr>
                  <a:xfrm>
                    <a:off x="-1699463" y="734143"/>
                    <a:ext cx="96502"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24" name="Ink 223">
                    <a:extLst>
                      <a:ext uri="{FF2B5EF4-FFF2-40B4-BE49-F238E27FC236}">
                        <a16:creationId xmlns:a16="http://schemas.microsoft.com/office/drawing/2014/main" id="{2DA328FF-BC3F-B12B-D43D-47B71627F498}"/>
                      </a:ext>
                    </a:extLst>
                  </p14:cNvPr>
                  <p14:cNvContentPartPr/>
                  <p14:nvPr/>
                </p14:nvContentPartPr>
                <p14:xfrm>
                  <a:off x="-1684509" y="703183"/>
                  <a:ext cx="360" cy="360"/>
                </p14:xfrm>
              </p:contentPart>
            </mc:Choice>
            <mc:Fallback xmlns="">
              <p:pic>
                <p:nvPicPr>
                  <p:cNvPr id="224" name="Ink 223">
                    <a:extLst>
                      <a:ext uri="{FF2B5EF4-FFF2-40B4-BE49-F238E27FC236}">
                        <a16:creationId xmlns:a16="http://schemas.microsoft.com/office/drawing/2014/main" id="{2DA328FF-BC3F-B12B-D43D-47B71627F498}"/>
                      </a:ext>
                    </a:extLst>
                  </p:cNvPr>
                  <p:cNvPicPr/>
                  <p:nvPr/>
                </p:nvPicPr>
                <p:blipFill>
                  <a:blip r:embed="rId3"/>
                  <a:stretch>
                    <a:fillRect/>
                  </a:stretch>
                </p:blipFill>
                <p:spPr>
                  <a:xfrm>
                    <a:off x="-1720509" y="66718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25" name="Ink 224">
                    <a:extLst>
                      <a:ext uri="{FF2B5EF4-FFF2-40B4-BE49-F238E27FC236}">
                        <a16:creationId xmlns:a16="http://schemas.microsoft.com/office/drawing/2014/main" id="{64ED8384-6F84-C1C4-5A11-C9B98DC8D447}"/>
                      </a:ext>
                    </a:extLst>
                  </p14:cNvPr>
                  <p14:cNvContentPartPr/>
                  <p14:nvPr/>
                </p14:nvContentPartPr>
                <p14:xfrm>
                  <a:off x="-1560669" y="756463"/>
                  <a:ext cx="172080" cy="88920"/>
                </p14:xfrm>
              </p:contentPart>
            </mc:Choice>
            <mc:Fallback xmlns="">
              <p:pic>
                <p:nvPicPr>
                  <p:cNvPr id="225" name="Ink 224">
                    <a:extLst>
                      <a:ext uri="{FF2B5EF4-FFF2-40B4-BE49-F238E27FC236}">
                        <a16:creationId xmlns:a16="http://schemas.microsoft.com/office/drawing/2014/main" id="{64ED8384-6F84-C1C4-5A11-C9B98DC8D447}"/>
                      </a:ext>
                    </a:extLst>
                  </p:cNvPr>
                  <p:cNvPicPr/>
                  <p:nvPr/>
                </p:nvPicPr>
                <p:blipFill>
                  <a:blip r:embed="rId11"/>
                  <a:stretch>
                    <a:fillRect/>
                  </a:stretch>
                </p:blipFill>
                <p:spPr>
                  <a:xfrm>
                    <a:off x="-1596594" y="720463"/>
                    <a:ext cx="24357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26" name="Ink 225">
                    <a:extLst>
                      <a:ext uri="{FF2B5EF4-FFF2-40B4-BE49-F238E27FC236}">
                        <a16:creationId xmlns:a16="http://schemas.microsoft.com/office/drawing/2014/main" id="{9CF339BD-0A7D-69ED-9C39-BBC2190D6A9F}"/>
                      </a:ext>
                    </a:extLst>
                  </p14:cNvPr>
                  <p14:cNvContentPartPr/>
                  <p14:nvPr/>
                </p14:nvContentPartPr>
                <p14:xfrm>
                  <a:off x="-1345389" y="691303"/>
                  <a:ext cx="161280" cy="303120"/>
                </p14:xfrm>
              </p:contentPart>
            </mc:Choice>
            <mc:Fallback xmlns="">
              <p:pic>
                <p:nvPicPr>
                  <p:cNvPr id="226" name="Ink 225">
                    <a:extLst>
                      <a:ext uri="{FF2B5EF4-FFF2-40B4-BE49-F238E27FC236}">
                        <a16:creationId xmlns:a16="http://schemas.microsoft.com/office/drawing/2014/main" id="{9CF339BD-0A7D-69ED-9C39-BBC2190D6A9F}"/>
                      </a:ext>
                    </a:extLst>
                  </p:cNvPr>
                  <p:cNvPicPr/>
                  <p:nvPr/>
                </p:nvPicPr>
                <p:blipFill>
                  <a:blip r:embed="rId13"/>
                  <a:stretch>
                    <a:fillRect/>
                  </a:stretch>
                </p:blipFill>
                <p:spPr>
                  <a:xfrm>
                    <a:off x="-1381389" y="655303"/>
                    <a:ext cx="232920" cy="3747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27" name="Ink 226">
                    <a:extLst>
                      <a:ext uri="{FF2B5EF4-FFF2-40B4-BE49-F238E27FC236}">
                        <a16:creationId xmlns:a16="http://schemas.microsoft.com/office/drawing/2014/main" id="{FD4DF33F-0CBB-A692-3C99-E0A9F0F03095}"/>
                      </a:ext>
                    </a:extLst>
                  </p14:cNvPr>
                  <p14:cNvContentPartPr/>
                  <p14:nvPr/>
                </p14:nvContentPartPr>
                <p14:xfrm>
                  <a:off x="-1131909" y="702463"/>
                  <a:ext cx="161280" cy="90720"/>
                </p14:xfrm>
              </p:contentPart>
            </mc:Choice>
            <mc:Fallback xmlns="">
              <p:pic>
                <p:nvPicPr>
                  <p:cNvPr id="227" name="Ink 226">
                    <a:extLst>
                      <a:ext uri="{FF2B5EF4-FFF2-40B4-BE49-F238E27FC236}">
                        <a16:creationId xmlns:a16="http://schemas.microsoft.com/office/drawing/2014/main" id="{FD4DF33F-0CBB-A692-3C99-E0A9F0F03095}"/>
                      </a:ext>
                    </a:extLst>
                  </p:cNvPr>
                  <p:cNvPicPr/>
                  <p:nvPr/>
                </p:nvPicPr>
                <p:blipFill>
                  <a:blip r:embed="rId15"/>
                  <a:stretch>
                    <a:fillRect/>
                  </a:stretch>
                </p:blipFill>
                <p:spPr>
                  <a:xfrm>
                    <a:off x="-1167909" y="666463"/>
                    <a:ext cx="23292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28" name="Ink 227">
                    <a:extLst>
                      <a:ext uri="{FF2B5EF4-FFF2-40B4-BE49-F238E27FC236}">
                        <a16:creationId xmlns:a16="http://schemas.microsoft.com/office/drawing/2014/main" id="{874C6E4C-2D9A-40A7-C0E9-45A30EC03267}"/>
                      </a:ext>
                    </a:extLst>
                  </p14:cNvPr>
                  <p14:cNvContentPartPr/>
                  <p14:nvPr/>
                </p14:nvContentPartPr>
                <p14:xfrm>
                  <a:off x="-950829" y="565303"/>
                  <a:ext cx="63720" cy="299880"/>
                </p14:xfrm>
              </p:contentPart>
            </mc:Choice>
            <mc:Fallback xmlns="">
              <p:pic>
                <p:nvPicPr>
                  <p:cNvPr id="228" name="Ink 227">
                    <a:extLst>
                      <a:ext uri="{FF2B5EF4-FFF2-40B4-BE49-F238E27FC236}">
                        <a16:creationId xmlns:a16="http://schemas.microsoft.com/office/drawing/2014/main" id="{874C6E4C-2D9A-40A7-C0E9-45A30EC03267}"/>
                      </a:ext>
                    </a:extLst>
                  </p:cNvPr>
                  <p:cNvPicPr/>
                  <p:nvPr/>
                </p:nvPicPr>
                <p:blipFill>
                  <a:blip r:embed="rId17"/>
                  <a:stretch>
                    <a:fillRect/>
                  </a:stretch>
                </p:blipFill>
                <p:spPr>
                  <a:xfrm>
                    <a:off x="-986829" y="529303"/>
                    <a:ext cx="135360" cy="3715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29" name="Ink 228">
                    <a:extLst>
                      <a:ext uri="{FF2B5EF4-FFF2-40B4-BE49-F238E27FC236}">
                        <a16:creationId xmlns:a16="http://schemas.microsoft.com/office/drawing/2014/main" id="{6F085A20-7C54-248A-C1EE-E961B50EC005}"/>
                      </a:ext>
                    </a:extLst>
                  </p14:cNvPr>
                  <p14:cNvContentPartPr/>
                  <p14:nvPr/>
                </p14:nvContentPartPr>
                <p14:xfrm>
                  <a:off x="-871989" y="623983"/>
                  <a:ext cx="145800" cy="71280"/>
                </p14:xfrm>
              </p:contentPart>
            </mc:Choice>
            <mc:Fallback xmlns="">
              <p:pic>
                <p:nvPicPr>
                  <p:cNvPr id="229" name="Ink 228">
                    <a:extLst>
                      <a:ext uri="{FF2B5EF4-FFF2-40B4-BE49-F238E27FC236}">
                        <a16:creationId xmlns:a16="http://schemas.microsoft.com/office/drawing/2014/main" id="{6F085A20-7C54-248A-C1EE-E961B50EC005}"/>
                      </a:ext>
                    </a:extLst>
                  </p:cNvPr>
                  <p:cNvPicPr/>
                  <p:nvPr/>
                </p:nvPicPr>
                <p:blipFill>
                  <a:blip r:embed="rId19"/>
                  <a:stretch>
                    <a:fillRect/>
                  </a:stretch>
                </p:blipFill>
                <p:spPr>
                  <a:xfrm>
                    <a:off x="-907989" y="588164"/>
                    <a:ext cx="2174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30" name="Ink 229">
                    <a:extLst>
                      <a:ext uri="{FF2B5EF4-FFF2-40B4-BE49-F238E27FC236}">
                        <a16:creationId xmlns:a16="http://schemas.microsoft.com/office/drawing/2014/main" id="{114CA981-D544-FC85-0D30-16471F5000D6}"/>
                      </a:ext>
                    </a:extLst>
                  </p14:cNvPr>
                  <p14:cNvContentPartPr/>
                  <p14:nvPr/>
                </p14:nvContentPartPr>
                <p14:xfrm>
                  <a:off x="-1906269" y="1211143"/>
                  <a:ext cx="231120" cy="222840"/>
                </p14:xfrm>
              </p:contentPart>
            </mc:Choice>
            <mc:Fallback xmlns="">
              <p:pic>
                <p:nvPicPr>
                  <p:cNvPr id="230" name="Ink 229">
                    <a:extLst>
                      <a:ext uri="{FF2B5EF4-FFF2-40B4-BE49-F238E27FC236}">
                        <a16:creationId xmlns:a16="http://schemas.microsoft.com/office/drawing/2014/main" id="{114CA981-D544-FC85-0D30-16471F5000D6}"/>
                      </a:ext>
                    </a:extLst>
                  </p:cNvPr>
                  <p:cNvPicPr/>
                  <p:nvPr/>
                </p:nvPicPr>
                <p:blipFill>
                  <a:blip r:embed="rId21"/>
                  <a:stretch>
                    <a:fillRect/>
                  </a:stretch>
                </p:blipFill>
                <p:spPr>
                  <a:xfrm>
                    <a:off x="-1942269" y="1175143"/>
                    <a:ext cx="30276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31" name="Ink 230">
                    <a:extLst>
                      <a:ext uri="{FF2B5EF4-FFF2-40B4-BE49-F238E27FC236}">
                        <a16:creationId xmlns:a16="http://schemas.microsoft.com/office/drawing/2014/main" id="{B921E596-6B1A-E31D-0A7C-453321C42E7D}"/>
                      </a:ext>
                    </a:extLst>
                  </p14:cNvPr>
                  <p14:cNvContentPartPr/>
                  <p14:nvPr/>
                </p14:nvContentPartPr>
                <p14:xfrm>
                  <a:off x="-1604229" y="1080103"/>
                  <a:ext cx="410760" cy="254880"/>
                </p14:xfrm>
              </p:contentPart>
            </mc:Choice>
            <mc:Fallback xmlns="">
              <p:pic>
                <p:nvPicPr>
                  <p:cNvPr id="231" name="Ink 230">
                    <a:extLst>
                      <a:ext uri="{FF2B5EF4-FFF2-40B4-BE49-F238E27FC236}">
                        <a16:creationId xmlns:a16="http://schemas.microsoft.com/office/drawing/2014/main" id="{B921E596-6B1A-E31D-0A7C-453321C42E7D}"/>
                      </a:ext>
                    </a:extLst>
                  </p:cNvPr>
                  <p:cNvPicPr/>
                  <p:nvPr/>
                </p:nvPicPr>
                <p:blipFill>
                  <a:blip r:embed="rId23"/>
                  <a:stretch>
                    <a:fillRect/>
                  </a:stretch>
                </p:blipFill>
                <p:spPr>
                  <a:xfrm>
                    <a:off x="-1640229" y="1044103"/>
                    <a:ext cx="482400" cy="3265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32" name="Ink 231">
                    <a:extLst>
                      <a:ext uri="{FF2B5EF4-FFF2-40B4-BE49-F238E27FC236}">
                        <a16:creationId xmlns:a16="http://schemas.microsoft.com/office/drawing/2014/main" id="{0C3D6B59-A7DA-2EE7-B171-8D8BC8FD4733}"/>
                      </a:ext>
                    </a:extLst>
                  </p14:cNvPr>
                  <p14:cNvContentPartPr/>
                  <p14:nvPr/>
                </p14:nvContentPartPr>
                <p14:xfrm>
                  <a:off x="-1247829" y="1123303"/>
                  <a:ext cx="108720" cy="36000"/>
                </p14:xfrm>
              </p:contentPart>
            </mc:Choice>
            <mc:Fallback xmlns="">
              <p:pic>
                <p:nvPicPr>
                  <p:cNvPr id="232" name="Ink 231">
                    <a:extLst>
                      <a:ext uri="{FF2B5EF4-FFF2-40B4-BE49-F238E27FC236}">
                        <a16:creationId xmlns:a16="http://schemas.microsoft.com/office/drawing/2014/main" id="{0C3D6B59-A7DA-2EE7-B171-8D8BC8FD4733}"/>
                      </a:ext>
                    </a:extLst>
                  </p:cNvPr>
                  <p:cNvPicPr/>
                  <p:nvPr/>
                </p:nvPicPr>
                <p:blipFill>
                  <a:blip r:embed="rId25"/>
                  <a:stretch>
                    <a:fillRect/>
                  </a:stretch>
                </p:blipFill>
                <p:spPr>
                  <a:xfrm>
                    <a:off x="-1283829" y="1086939"/>
                    <a:ext cx="180360" cy="108364"/>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33" name="Ink 232">
                    <a:extLst>
                      <a:ext uri="{FF2B5EF4-FFF2-40B4-BE49-F238E27FC236}">
                        <a16:creationId xmlns:a16="http://schemas.microsoft.com/office/drawing/2014/main" id="{1EB08BFC-08DE-9D78-F8C2-ADA769F08CDE}"/>
                      </a:ext>
                    </a:extLst>
                  </p14:cNvPr>
                  <p14:cNvContentPartPr/>
                  <p14:nvPr/>
                </p14:nvContentPartPr>
                <p14:xfrm>
                  <a:off x="-1104189" y="1014223"/>
                  <a:ext cx="375120" cy="370800"/>
                </p14:xfrm>
              </p:contentPart>
            </mc:Choice>
            <mc:Fallback xmlns="">
              <p:pic>
                <p:nvPicPr>
                  <p:cNvPr id="233" name="Ink 232">
                    <a:extLst>
                      <a:ext uri="{FF2B5EF4-FFF2-40B4-BE49-F238E27FC236}">
                        <a16:creationId xmlns:a16="http://schemas.microsoft.com/office/drawing/2014/main" id="{1EB08BFC-08DE-9D78-F8C2-ADA769F08CDE}"/>
                      </a:ext>
                    </a:extLst>
                  </p:cNvPr>
                  <p:cNvPicPr/>
                  <p:nvPr/>
                </p:nvPicPr>
                <p:blipFill>
                  <a:blip r:embed="rId27"/>
                  <a:stretch>
                    <a:fillRect/>
                  </a:stretch>
                </p:blipFill>
                <p:spPr>
                  <a:xfrm>
                    <a:off x="-1140189" y="978223"/>
                    <a:ext cx="44676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4" name="Ink 233">
                    <a:extLst>
                      <a:ext uri="{FF2B5EF4-FFF2-40B4-BE49-F238E27FC236}">
                        <a16:creationId xmlns:a16="http://schemas.microsoft.com/office/drawing/2014/main" id="{6DE75963-E5FE-A7AD-6DFF-88D5FCEC72F5}"/>
                      </a:ext>
                    </a:extLst>
                  </p14:cNvPr>
                  <p14:cNvContentPartPr/>
                  <p14:nvPr/>
                </p14:nvContentPartPr>
                <p14:xfrm>
                  <a:off x="-723309" y="1068943"/>
                  <a:ext cx="105480" cy="45000"/>
                </p14:xfrm>
              </p:contentPart>
            </mc:Choice>
            <mc:Fallback xmlns="">
              <p:pic>
                <p:nvPicPr>
                  <p:cNvPr id="234" name="Ink 233">
                    <a:extLst>
                      <a:ext uri="{FF2B5EF4-FFF2-40B4-BE49-F238E27FC236}">
                        <a16:creationId xmlns:a16="http://schemas.microsoft.com/office/drawing/2014/main" id="{6DE75963-E5FE-A7AD-6DFF-88D5FCEC72F5}"/>
                      </a:ext>
                    </a:extLst>
                  </p:cNvPr>
                  <p:cNvPicPr/>
                  <p:nvPr/>
                </p:nvPicPr>
                <p:blipFill>
                  <a:blip r:embed="rId29"/>
                  <a:stretch>
                    <a:fillRect/>
                  </a:stretch>
                </p:blipFill>
                <p:spPr>
                  <a:xfrm>
                    <a:off x="-759309" y="1032943"/>
                    <a:ext cx="177120" cy="116640"/>
                  </a:xfrm>
                  <a:prstGeom prst="rect">
                    <a:avLst/>
                  </a:prstGeom>
                </p:spPr>
              </p:pic>
            </mc:Fallback>
          </mc:AlternateContent>
        </p:grpSp>
        <p:grpSp>
          <p:nvGrpSpPr>
            <p:cNvPr id="84004" name="Group 404">
              <a:extLst>
                <a:ext uri="{FF2B5EF4-FFF2-40B4-BE49-F238E27FC236}">
                  <a16:creationId xmlns:a16="http://schemas.microsoft.com/office/drawing/2014/main" id="{76ED4E35-AC69-3F66-8CDF-E8D02DBF77ED}"/>
                </a:ext>
              </a:extLst>
            </p:cNvPr>
            <p:cNvGrpSpPr>
              <a:grpSpLocks/>
            </p:cNvGrpSpPr>
            <p:nvPr/>
          </p:nvGrpSpPr>
          <p:grpSpPr bwMode="auto">
            <a:xfrm>
              <a:off x="127011" y="8743"/>
              <a:ext cx="11139120" cy="6331680"/>
              <a:chOff x="127011" y="8743"/>
              <a:chExt cx="11139120" cy="6331680"/>
            </a:xfrm>
          </p:grpSpPr>
          <p:grpSp>
            <p:nvGrpSpPr>
              <p:cNvPr id="84005" name="Group 293">
                <a:extLst>
                  <a:ext uri="{FF2B5EF4-FFF2-40B4-BE49-F238E27FC236}">
                    <a16:creationId xmlns:a16="http://schemas.microsoft.com/office/drawing/2014/main" id="{9EB4276D-EA87-9E74-FF57-C7EBAF922D63}"/>
                  </a:ext>
                </a:extLst>
              </p:cNvPr>
              <p:cNvGrpSpPr>
                <a:grpSpLocks/>
              </p:cNvGrpSpPr>
              <p:nvPr/>
            </p:nvGrpSpPr>
            <p:grpSpPr bwMode="auto">
              <a:xfrm>
                <a:off x="9070491" y="8743"/>
                <a:ext cx="2195640" cy="2163240"/>
                <a:chOff x="9070491" y="8743"/>
                <a:chExt cx="2195640" cy="2163240"/>
              </a:xfrm>
            </p:grpSpPr>
            <mc:AlternateContent xmlns:mc="http://schemas.openxmlformats.org/markup-compatibility/2006" xmlns:p14="http://schemas.microsoft.com/office/powerpoint/2010/main">
              <mc:Choice Requires="p14">
                <p:contentPart p14:bwMode="auto" r:id="rId30">
                  <p14:nvContentPartPr>
                    <p14:cNvPr id="248" name="Ink 247">
                      <a:extLst>
                        <a:ext uri="{FF2B5EF4-FFF2-40B4-BE49-F238E27FC236}">
                          <a16:creationId xmlns:a16="http://schemas.microsoft.com/office/drawing/2014/main" id="{34696B04-461C-A1B1-35D3-BC091B5518BF}"/>
                        </a:ext>
                      </a:extLst>
                    </p14:cNvPr>
                    <p14:cNvContentPartPr/>
                    <p14:nvPr/>
                  </p14:nvContentPartPr>
                  <p14:xfrm>
                    <a:off x="9565131" y="656743"/>
                    <a:ext cx="1367640" cy="1056960"/>
                  </p14:xfrm>
                </p:contentPart>
              </mc:Choice>
              <mc:Fallback xmlns="">
                <p:pic>
                  <p:nvPicPr>
                    <p:cNvPr id="248" name="Ink 247">
                      <a:extLst>
                        <a:ext uri="{FF2B5EF4-FFF2-40B4-BE49-F238E27FC236}">
                          <a16:creationId xmlns:a16="http://schemas.microsoft.com/office/drawing/2014/main" id="{34696B04-461C-A1B1-35D3-BC091B5518BF}"/>
                        </a:ext>
                      </a:extLst>
                    </p:cNvPr>
                    <p:cNvPicPr/>
                    <p:nvPr/>
                  </p:nvPicPr>
                  <p:blipFill>
                    <a:blip r:embed="rId31"/>
                    <a:stretch>
                      <a:fillRect/>
                    </a:stretch>
                  </p:blipFill>
                  <p:spPr>
                    <a:xfrm>
                      <a:off x="9529131" y="620755"/>
                      <a:ext cx="1439280" cy="1128576"/>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49" name="Ink 248">
                      <a:extLst>
                        <a:ext uri="{FF2B5EF4-FFF2-40B4-BE49-F238E27FC236}">
                          <a16:creationId xmlns:a16="http://schemas.microsoft.com/office/drawing/2014/main" id="{D321A9E8-0222-06B3-74F4-F7AB84969FBE}"/>
                        </a:ext>
                      </a:extLst>
                    </p14:cNvPr>
                    <p14:cNvContentPartPr/>
                    <p14:nvPr/>
                  </p14:nvContentPartPr>
                  <p14:xfrm>
                    <a:off x="9580971" y="1140223"/>
                    <a:ext cx="1242000" cy="59400"/>
                  </p14:xfrm>
                </p:contentPart>
              </mc:Choice>
              <mc:Fallback xmlns="">
                <p:pic>
                  <p:nvPicPr>
                    <p:cNvPr id="249" name="Ink 248">
                      <a:extLst>
                        <a:ext uri="{FF2B5EF4-FFF2-40B4-BE49-F238E27FC236}">
                          <a16:creationId xmlns:a16="http://schemas.microsoft.com/office/drawing/2014/main" id="{D321A9E8-0222-06B3-74F4-F7AB84969FBE}"/>
                        </a:ext>
                      </a:extLst>
                    </p:cNvPr>
                    <p:cNvPicPr/>
                    <p:nvPr/>
                  </p:nvPicPr>
                  <p:blipFill>
                    <a:blip r:embed="rId33"/>
                    <a:stretch>
                      <a:fillRect/>
                    </a:stretch>
                  </p:blipFill>
                  <p:spPr>
                    <a:xfrm>
                      <a:off x="9544971" y="1104440"/>
                      <a:ext cx="1313640" cy="130608"/>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50" name="Ink 249">
                      <a:extLst>
                        <a:ext uri="{FF2B5EF4-FFF2-40B4-BE49-F238E27FC236}">
                          <a16:creationId xmlns:a16="http://schemas.microsoft.com/office/drawing/2014/main" id="{96FB00C7-867D-6B4E-474C-1F74B45F93F6}"/>
                        </a:ext>
                      </a:extLst>
                    </p14:cNvPr>
                    <p14:cNvContentPartPr/>
                    <p14:nvPr/>
                  </p14:nvContentPartPr>
                  <p14:xfrm>
                    <a:off x="10172091" y="676183"/>
                    <a:ext cx="11520" cy="995040"/>
                  </p14:xfrm>
                </p:contentPart>
              </mc:Choice>
              <mc:Fallback xmlns="">
                <p:pic>
                  <p:nvPicPr>
                    <p:cNvPr id="250" name="Ink 249">
                      <a:extLst>
                        <a:ext uri="{FF2B5EF4-FFF2-40B4-BE49-F238E27FC236}">
                          <a16:creationId xmlns:a16="http://schemas.microsoft.com/office/drawing/2014/main" id="{96FB00C7-867D-6B4E-474C-1F74B45F93F6}"/>
                        </a:ext>
                      </a:extLst>
                    </p:cNvPr>
                    <p:cNvPicPr/>
                    <p:nvPr/>
                  </p:nvPicPr>
                  <p:blipFill>
                    <a:blip r:embed="rId35"/>
                    <a:stretch>
                      <a:fillRect/>
                    </a:stretch>
                  </p:blipFill>
                  <p:spPr>
                    <a:xfrm>
                      <a:off x="10137182" y="640196"/>
                      <a:ext cx="80989" cy="1066654"/>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52" name="Ink 251">
                      <a:extLst>
                        <a:ext uri="{FF2B5EF4-FFF2-40B4-BE49-F238E27FC236}">
                          <a16:creationId xmlns:a16="http://schemas.microsoft.com/office/drawing/2014/main" id="{B8574E6A-1387-0EB9-9DE6-AC9C20646F42}"/>
                        </a:ext>
                      </a:extLst>
                    </p14:cNvPr>
                    <p14:cNvContentPartPr/>
                    <p14:nvPr/>
                  </p14:nvContentPartPr>
                  <p14:xfrm>
                    <a:off x="9873651" y="379543"/>
                    <a:ext cx="9720" cy="232200"/>
                  </p14:xfrm>
                </p:contentPart>
              </mc:Choice>
              <mc:Fallback xmlns="">
                <p:pic>
                  <p:nvPicPr>
                    <p:cNvPr id="252" name="Ink 251">
                      <a:extLst>
                        <a:ext uri="{FF2B5EF4-FFF2-40B4-BE49-F238E27FC236}">
                          <a16:creationId xmlns:a16="http://schemas.microsoft.com/office/drawing/2014/main" id="{B8574E6A-1387-0EB9-9DE6-AC9C20646F42}"/>
                        </a:ext>
                      </a:extLst>
                    </p:cNvPr>
                    <p:cNvPicPr/>
                    <p:nvPr/>
                  </p:nvPicPr>
                  <p:blipFill>
                    <a:blip r:embed="rId37"/>
                    <a:stretch>
                      <a:fillRect/>
                    </a:stretch>
                  </p:blipFill>
                  <p:spPr>
                    <a:xfrm>
                      <a:off x="9836266" y="343543"/>
                      <a:ext cx="84115"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3" name="Ink 252">
                      <a:extLst>
                        <a:ext uri="{FF2B5EF4-FFF2-40B4-BE49-F238E27FC236}">
                          <a16:creationId xmlns:a16="http://schemas.microsoft.com/office/drawing/2014/main" id="{36BF9CE9-F879-BBFD-67C5-50416537504D}"/>
                        </a:ext>
                      </a:extLst>
                    </p14:cNvPr>
                    <p14:cNvContentPartPr/>
                    <p14:nvPr/>
                  </p14:nvContentPartPr>
                  <p14:xfrm>
                    <a:off x="9751251" y="353983"/>
                    <a:ext cx="320760" cy="11880"/>
                  </p14:xfrm>
                </p:contentPart>
              </mc:Choice>
              <mc:Fallback xmlns="">
                <p:pic>
                  <p:nvPicPr>
                    <p:cNvPr id="253" name="Ink 252">
                      <a:extLst>
                        <a:ext uri="{FF2B5EF4-FFF2-40B4-BE49-F238E27FC236}">
                          <a16:creationId xmlns:a16="http://schemas.microsoft.com/office/drawing/2014/main" id="{36BF9CE9-F879-BBFD-67C5-50416537504D}"/>
                        </a:ext>
                      </a:extLst>
                    </p:cNvPr>
                    <p:cNvPicPr/>
                    <p:nvPr/>
                  </p:nvPicPr>
                  <p:blipFill>
                    <a:blip r:embed="rId39"/>
                    <a:stretch>
                      <a:fillRect/>
                    </a:stretch>
                  </p:blipFill>
                  <p:spPr>
                    <a:xfrm>
                      <a:off x="9715251" y="317983"/>
                      <a:ext cx="3924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54" name="Ink 253">
                      <a:extLst>
                        <a:ext uri="{FF2B5EF4-FFF2-40B4-BE49-F238E27FC236}">
                          <a16:creationId xmlns:a16="http://schemas.microsoft.com/office/drawing/2014/main" id="{859D71F1-E996-EBFD-56C1-E0718B6A681E}"/>
                        </a:ext>
                      </a:extLst>
                    </p14:cNvPr>
                    <p14:cNvContentPartPr/>
                    <p14:nvPr/>
                  </p14:nvContentPartPr>
                  <p14:xfrm>
                    <a:off x="10543971" y="375583"/>
                    <a:ext cx="23760" cy="247320"/>
                  </p14:xfrm>
                </p:contentPart>
              </mc:Choice>
              <mc:Fallback xmlns="">
                <p:pic>
                  <p:nvPicPr>
                    <p:cNvPr id="254" name="Ink 253">
                      <a:extLst>
                        <a:ext uri="{FF2B5EF4-FFF2-40B4-BE49-F238E27FC236}">
                          <a16:creationId xmlns:a16="http://schemas.microsoft.com/office/drawing/2014/main" id="{859D71F1-E996-EBFD-56C1-E0718B6A681E}"/>
                        </a:ext>
                      </a:extLst>
                    </p:cNvPr>
                    <p:cNvPicPr/>
                    <p:nvPr/>
                  </p:nvPicPr>
                  <p:blipFill>
                    <a:blip r:embed="rId41"/>
                    <a:stretch>
                      <a:fillRect/>
                    </a:stretch>
                  </p:blipFill>
                  <p:spPr>
                    <a:xfrm>
                      <a:off x="10507417" y="339583"/>
                      <a:ext cx="96502"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55" name="Ink 254">
                      <a:extLst>
                        <a:ext uri="{FF2B5EF4-FFF2-40B4-BE49-F238E27FC236}">
                          <a16:creationId xmlns:a16="http://schemas.microsoft.com/office/drawing/2014/main" id="{D3A9C759-2B6B-F1D3-D265-27A67B026753}"/>
                        </a:ext>
                      </a:extLst>
                    </p14:cNvPr>
                    <p14:cNvContentPartPr/>
                    <p14:nvPr/>
                  </p14:nvContentPartPr>
                  <p14:xfrm>
                    <a:off x="10553331" y="340303"/>
                    <a:ext cx="182880" cy="17640"/>
                  </p14:xfrm>
                </p:contentPart>
              </mc:Choice>
              <mc:Fallback xmlns="">
                <p:pic>
                  <p:nvPicPr>
                    <p:cNvPr id="255" name="Ink 254">
                      <a:extLst>
                        <a:ext uri="{FF2B5EF4-FFF2-40B4-BE49-F238E27FC236}">
                          <a16:creationId xmlns:a16="http://schemas.microsoft.com/office/drawing/2014/main" id="{D3A9C759-2B6B-F1D3-D265-27A67B026753}"/>
                        </a:ext>
                      </a:extLst>
                    </p:cNvPr>
                    <p:cNvPicPr/>
                    <p:nvPr/>
                  </p:nvPicPr>
                  <p:blipFill>
                    <a:blip r:embed="rId43"/>
                    <a:stretch>
                      <a:fillRect/>
                    </a:stretch>
                  </p:blipFill>
                  <p:spPr>
                    <a:xfrm>
                      <a:off x="10517402" y="304303"/>
                      <a:ext cx="254379"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56" name="Ink 255">
                      <a:extLst>
                        <a:ext uri="{FF2B5EF4-FFF2-40B4-BE49-F238E27FC236}">
                          <a16:creationId xmlns:a16="http://schemas.microsoft.com/office/drawing/2014/main" id="{7D382F9A-6EFF-88C4-7F3C-E87D02E89990}"/>
                        </a:ext>
                      </a:extLst>
                    </p14:cNvPr>
                    <p14:cNvContentPartPr/>
                    <p14:nvPr/>
                  </p14:nvContentPartPr>
                  <p14:xfrm>
                    <a:off x="10587531" y="499783"/>
                    <a:ext cx="142920" cy="1080"/>
                  </p14:xfrm>
                </p:contentPart>
              </mc:Choice>
              <mc:Fallback xmlns="">
                <p:pic>
                  <p:nvPicPr>
                    <p:cNvPr id="256" name="Ink 255">
                      <a:extLst>
                        <a:ext uri="{FF2B5EF4-FFF2-40B4-BE49-F238E27FC236}">
                          <a16:creationId xmlns:a16="http://schemas.microsoft.com/office/drawing/2014/main" id="{7D382F9A-6EFF-88C4-7F3C-E87D02E89990}"/>
                        </a:ext>
                      </a:extLst>
                    </p:cNvPr>
                    <p:cNvPicPr/>
                    <p:nvPr/>
                  </p:nvPicPr>
                  <p:blipFill>
                    <a:blip r:embed="rId45"/>
                    <a:stretch>
                      <a:fillRect/>
                    </a:stretch>
                  </p:blipFill>
                  <p:spPr>
                    <a:xfrm>
                      <a:off x="10551531" y="463783"/>
                      <a:ext cx="2145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59" name="Ink 258">
                      <a:extLst>
                        <a:ext uri="{FF2B5EF4-FFF2-40B4-BE49-F238E27FC236}">
                          <a16:creationId xmlns:a16="http://schemas.microsoft.com/office/drawing/2014/main" id="{A4145D37-181B-EF80-264E-59194E57AFA8}"/>
                        </a:ext>
                      </a:extLst>
                    </p14:cNvPr>
                    <p14:cNvContentPartPr/>
                    <p14:nvPr/>
                  </p14:nvContentPartPr>
                  <p14:xfrm>
                    <a:off x="9188211" y="846823"/>
                    <a:ext cx="153360" cy="204480"/>
                  </p14:xfrm>
                </p:contentPart>
              </mc:Choice>
              <mc:Fallback xmlns="">
                <p:pic>
                  <p:nvPicPr>
                    <p:cNvPr id="259" name="Ink 258">
                      <a:extLst>
                        <a:ext uri="{FF2B5EF4-FFF2-40B4-BE49-F238E27FC236}">
                          <a16:creationId xmlns:a16="http://schemas.microsoft.com/office/drawing/2014/main" id="{A4145D37-181B-EF80-264E-59194E57AFA8}"/>
                        </a:ext>
                      </a:extLst>
                    </p:cNvPr>
                    <p:cNvPicPr/>
                    <p:nvPr/>
                  </p:nvPicPr>
                  <p:blipFill>
                    <a:blip r:embed="rId47"/>
                    <a:stretch>
                      <a:fillRect/>
                    </a:stretch>
                  </p:blipFill>
                  <p:spPr>
                    <a:xfrm>
                      <a:off x="9152211" y="810823"/>
                      <a:ext cx="22500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60" name="Ink 259">
                      <a:extLst>
                        <a:ext uri="{FF2B5EF4-FFF2-40B4-BE49-F238E27FC236}">
                          <a16:creationId xmlns:a16="http://schemas.microsoft.com/office/drawing/2014/main" id="{8BCCDDB3-A745-46D7-2C87-6E4783672A91}"/>
                        </a:ext>
                      </a:extLst>
                    </p14:cNvPr>
                    <p14:cNvContentPartPr/>
                    <p14:nvPr/>
                  </p14:nvContentPartPr>
                  <p14:xfrm>
                    <a:off x="9209451" y="949783"/>
                    <a:ext cx="133560" cy="13680"/>
                  </p14:xfrm>
                </p:contentPart>
              </mc:Choice>
              <mc:Fallback xmlns="">
                <p:pic>
                  <p:nvPicPr>
                    <p:cNvPr id="260" name="Ink 259">
                      <a:extLst>
                        <a:ext uri="{FF2B5EF4-FFF2-40B4-BE49-F238E27FC236}">
                          <a16:creationId xmlns:a16="http://schemas.microsoft.com/office/drawing/2014/main" id="{8BCCDDB3-A745-46D7-2C87-6E4783672A91}"/>
                        </a:ext>
                      </a:extLst>
                    </p:cNvPr>
                    <p:cNvPicPr/>
                    <p:nvPr/>
                  </p:nvPicPr>
                  <p:blipFill>
                    <a:blip r:embed="rId49"/>
                    <a:stretch>
                      <a:fillRect/>
                    </a:stretch>
                  </p:blipFill>
                  <p:spPr>
                    <a:xfrm>
                      <a:off x="9173451" y="913783"/>
                      <a:ext cx="2052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62" name="Ink 261">
                      <a:extLst>
                        <a:ext uri="{FF2B5EF4-FFF2-40B4-BE49-F238E27FC236}">
                          <a16:creationId xmlns:a16="http://schemas.microsoft.com/office/drawing/2014/main" id="{88888C35-A2DC-2C95-5372-0CE43399F328}"/>
                        </a:ext>
                      </a:extLst>
                    </p14:cNvPr>
                    <p14:cNvContentPartPr/>
                    <p14:nvPr/>
                  </p14:nvContentPartPr>
                  <p14:xfrm>
                    <a:off x="9184611" y="1381783"/>
                    <a:ext cx="105480" cy="189720"/>
                  </p14:xfrm>
                </p:contentPart>
              </mc:Choice>
              <mc:Fallback xmlns="">
                <p:pic>
                  <p:nvPicPr>
                    <p:cNvPr id="262" name="Ink 261">
                      <a:extLst>
                        <a:ext uri="{FF2B5EF4-FFF2-40B4-BE49-F238E27FC236}">
                          <a16:creationId xmlns:a16="http://schemas.microsoft.com/office/drawing/2014/main" id="{88888C35-A2DC-2C95-5372-0CE43399F328}"/>
                        </a:ext>
                      </a:extLst>
                    </p:cNvPr>
                    <p:cNvPicPr/>
                    <p:nvPr/>
                  </p:nvPicPr>
                  <p:blipFill>
                    <a:blip r:embed="rId51"/>
                    <a:stretch>
                      <a:fillRect/>
                    </a:stretch>
                  </p:blipFill>
                  <p:spPr>
                    <a:xfrm>
                      <a:off x="9148611" y="1345783"/>
                      <a:ext cx="17712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63" name="Ink 262">
                      <a:extLst>
                        <a:ext uri="{FF2B5EF4-FFF2-40B4-BE49-F238E27FC236}">
                          <a16:creationId xmlns:a16="http://schemas.microsoft.com/office/drawing/2014/main" id="{DB6CCCF0-605D-66D4-6DBB-89EE0EE16744}"/>
                        </a:ext>
                      </a:extLst>
                    </p14:cNvPr>
                    <p14:cNvContentPartPr/>
                    <p14:nvPr/>
                  </p14:nvContentPartPr>
                  <p14:xfrm>
                    <a:off x="9333651" y="1356223"/>
                    <a:ext cx="108360" cy="258840"/>
                  </p14:xfrm>
                </p:contentPart>
              </mc:Choice>
              <mc:Fallback xmlns="">
                <p:pic>
                  <p:nvPicPr>
                    <p:cNvPr id="263" name="Ink 262">
                      <a:extLst>
                        <a:ext uri="{FF2B5EF4-FFF2-40B4-BE49-F238E27FC236}">
                          <a16:creationId xmlns:a16="http://schemas.microsoft.com/office/drawing/2014/main" id="{DB6CCCF0-605D-66D4-6DBB-89EE0EE16744}"/>
                        </a:ext>
                      </a:extLst>
                    </p:cNvPr>
                    <p:cNvPicPr/>
                    <p:nvPr/>
                  </p:nvPicPr>
                  <p:blipFill>
                    <a:blip r:embed="rId53"/>
                    <a:stretch>
                      <a:fillRect/>
                    </a:stretch>
                  </p:blipFill>
                  <p:spPr>
                    <a:xfrm>
                      <a:off x="9297651" y="1320223"/>
                      <a:ext cx="180000" cy="3304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64" name="Ink 263">
                      <a:extLst>
                        <a:ext uri="{FF2B5EF4-FFF2-40B4-BE49-F238E27FC236}">
                          <a16:creationId xmlns:a16="http://schemas.microsoft.com/office/drawing/2014/main" id="{C228DE60-3CBF-2699-CEC6-ECD67C53D4B2}"/>
                        </a:ext>
                      </a:extLst>
                    </p14:cNvPr>
                    <p14:cNvContentPartPr/>
                    <p14:nvPr/>
                  </p14:nvContentPartPr>
                  <p14:xfrm>
                    <a:off x="9350571" y="1493383"/>
                    <a:ext cx="91800" cy="15120"/>
                  </p14:xfrm>
                </p:contentPart>
              </mc:Choice>
              <mc:Fallback xmlns="">
                <p:pic>
                  <p:nvPicPr>
                    <p:cNvPr id="264" name="Ink 263">
                      <a:extLst>
                        <a:ext uri="{FF2B5EF4-FFF2-40B4-BE49-F238E27FC236}">
                          <a16:creationId xmlns:a16="http://schemas.microsoft.com/office/drawing/2014/main" id="{C228DE60-3CBF-2699-CEC6-ECD67C53D4B2}"/>
                        </a:ext>
                      </a:extLst>
                    </p:cNvPr>
                    <p:cNvPicPr/>
                    <p:nvPr/>
                  </p:nvPicPr>
                  <p:blipFill>
                    <a:blip r:embed="rId55"/>
                    <a:stretch>
                      <a:fillRect/>
                    </a:stretch>
                  </p:blipFill>
                  <p:spPr>
                    <a:xfrm>
                      <a:off x="9314571" y="1457383"/>
                      <a:ext cx="1634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66" name="Ink 265">
                      <a:extLst>
                        <a:ext uri="{FF2B5EF4-FFF2-40B4-BE49-F238E27FC236}">
                          <a16:creationId xmlns:a16="http://schemas.microsoft.com/office/drawing/2014/main" id="{312F7FDA-2D96-8749-A90D-FCA5DFD68A10}"/>
                        </a:ext>
                      </a:extLst>
                    </p14:cNvPr>
                    <p14:cNvContentPartPr/>
                    <p14:nvPr/>
                  </p14:nvContentPartPr>
                  <p14:xfrm>
                    <a:off x="9739011" y="843943"/>
                    <a:ext cx="17280" cy="209520"/>
                  </p14:xfrm>
                </p:contentPart>
              </mc:Choice>
              <mc:Fallback xmlns="">
                <p:pic>
                  <p:nvPicPr>
                    <p:cNvPr id="266" name="Ink 265">
                      <a:extLst>
                        <a:ext uri="{FF2B5EF4-FFF2-40B4-BE49-F238E27FC236}">
                          <a16:creationId xmlns:a16="http://schemas.microsoft.com/office/drawing/2014/main" id="{312F7FDA-2D96-8749-A90D-FCA5DFD68A10}"/>
                        </a:ext>
                      </a:extLst>
                    </p:cNvPr>
                    <p:cNvPicPr/>
                    <p:nvPr/>
                  </p:nvPicPr>
                  <p:blipFill>
                    <a:blip r:embed="rId57"/>
                    <a:stretch>
                      <a:fillRect/>
                    </a:stretch>
                  </p:blipFill>
                  <p:spPr>
                    <a:xfrm>
                      <a:off x="9703746" y="807881"/>
                      <a:ext cx="87458" cy="281283"/>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67" name="Ink 266">
                      <a:extLst>
                        <a:ext uri="{FF2B5EF4-FFF2-40B4-BE49-F238E27FC236}">
                          <a16:creationId xmlns:a16="http://schemas.microsoft.com/office/drawing/2014/main" id="{F5D554F2-0F03-D2E9-2B75-BA1553233EF1}"/>
                        </a:ext>
                      </a:extLst>
                    </p14:cNvPr>
                    <p14:cNvContentPartPr/>
                    <p14:nvPr/>
                  </p14:nvContentPartPr>
                  <p14:xfrm>
                    <a:off x="9670971" y="825223"/>
                    <a:ext cx="182880" cy="7200"/>
                  </p14:xfrm>
                </p:contentPart>
              </mc:Choice>
              <mc:Fallback xmlns="">
                <p:pic>
                  <p:nvPicPr>
                    <p:cNvPr id="267" name="Ink 266">
                      <a:extLst>
                        <a:ext uri="{FF2B5EF4-FFF2-40B4-BE49-F238E27FC236}">
                          <a16:creationId xmlns:a16="http://schemas.microsoft.com/office/drawing/2014/main" id="{F5D554F2-0F03-D2E9-2B75-BA1553233EF1}"/>
                        </a:ext>
                      </a:extLst>
                    </p:cNvPr>
                    <p:cNvPicPr/>
                    <p:nvPr/>
                  </p:nvPicPr>
                  <p:blipFill>
                    <a:blip r:embed="rId59"/>
                    <a:stretch>
                      <a:fillRect/>
                    </a:stretch>
                  </p:blipFill>
                  <p:spPr>
                    <a:xfrm>
                      <a:off x="9635042" y="789223"/>
                      <a:ext cx="254379"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68" name="Ink 267">
                      <a:extLst>
                        <a:ext uri="{FF2B5EF4-FFF2-40B4-BE49-F238E27FC236}">
                          <a16:creationId xmlns:a16="http://schemas.microsoft.com/office/drawing/2014/main" id="{8955099B-D25E-1C69-F809-CC3E4170F162}"/>
                        </a:ext>
                      </a:extLst>
                    </p14:cNvPr>
                    <p14:cNvContentPartPr/>
                    <p14:nvPr/>
                  </p14:nvContentPartPr>
                  <p14:xfrm>
                    <a:off x="9893811" y="899383"/>
                    <a:ext cx="28080" cy="179280"/>
                  </p14:xfrm>
                </p:contentPart>
              </mc:Choice>
              <mc:Fallback xmlns="">
                <p:pic>
                  <p:nvPicPr>
                    <p:cNvPr id="268" name="Ink 267">
                      <a:extLst>
                        <a:ext uri="{FF2B5EF4-FFF2-40B4-BE49-F238E27FC236}">
                          <a16:creationId xmlns:a16="http://schemas.microsoft.com/office/drawing/2014/main" id="{8955099B-D25E-1C69-F809-CC3E4170F162}"/>
                        </a:ext>
                      </a:extLst>
                    </p:cNvPr>
                    <p:cNvPicPr/>
                    <p:nvPr/>
                  </p:nvPicPr>
                  <p:blipFill>
                    <a:blip r:embed="rId61"/>
                    <a:stretch>
                      <a:fillRect/>
                    </a:stretch>
                  </p:blipFill>
                  <p:spPr>
                    <a:xfrm>
                      <a:off x="9858267" y="863455"/>
                      <a:ext cx="98813" cy="250776"/>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69" name="Ink 268">
                      <a:extLst>
                        <a:ext uri="{FF2B5EF4-FFF2-40B4-BE49-F238E27FC236}">
                          <a16:creationId xmlns:a16="http://schemas.microsoft.com/office/drawing/2014/main" id="{17007479-8282-B601-597B-0BD402C83213}"/>
                        </a:ext>
                      </a:extLst>
                    </p14:cNvPr>
                    <p14:cNvContentPartPr/>
                    <p14:nvPr/>
                  </p14:nvContentPartPr>
                  <p14:xfrm>
                    <a:off x="9916851" y="825943"/>
                    <a:ext cx="128160" cy="141480"/>
                  </p14:xfrm>
                </p:contentPart>
              </mc:Choice>
              <mc:Fallback xmlns="">
                <p:pic>
                  <p:nvPicPr>
                    <p:cNvPr id="269" name="Ink 268">
                      <a:extLst>
                        <a:ext uri="{FF2B5EF4-FFF2-40B4-BE49-F238E27FC236}">
                          <a16:creationId xmlns:a16="http://schemas.microsoft.com/office/drawing/2014/main" id="{17007479-8282-B601-597B-0BD402C83213}"/>
                        </a:ext>
                      </a:extLst>
                    </p:cNvPr>
                    <p:cNvPicPr/>
                    <p:nvPr/>
                  </p:nvPicPr>
                  <p:blipFill>
                    <a:blip r:embed="rId63"/>
                    <a:stretch>
                      <a:fillRect/>
                    </a:stretch>
                  </p:blipFill>
                  <p:spPr>
                    <a:xfrm>
                      <a:off x="9880851" y="789943"/>
                      <a:ext cx="19980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73" name="Ink 272">
                      <a:extLst>
                        <a:ext uri="{FF2B5EF4-FFF2-40B4-BE49-F238E27FC236}">
                          <a16:creationId xmlns:a16="http://schemas.microsoft.com/office/drawing/2014/main" id="{3AB61653-D1F5-F9F3-019C-CF53541691AB}"/>
                        </a:ext>
                      </a:extLst>
                    </p14:cNvPr>
                    <p14:cNvContentPartPr/>
                    <p14:nvPr/>
                  </p14:nvContentPartPr>
                  <p14:xfrm>
                    <a:off x="10327251" y="1392943"/>
                    <a:ext cx="36000" cy="186120"/>
                  </p14:xfrm>
                </p:contentPart>
              </mc:Choice>
              <mc:Fallback xmlns="">
                <p:pic>
                  <p:nvPicPr>
                    <p:cNvPr id="273" name="Ink 272">
                      <a:extLst>
                        <a:ext uri="{FF2B5EF4-FFF2-40B4-BE49-F238E27FC236}">
                          <a16:creationId xmlns:a16="http://schemas.microsoft.com/office/drawing/2014/main" id="{3AB61653-D1F5-F9F3-019C-CF53541691AB}"/>
                        </a:ext>
                      </a:extLst>
                    </p:cNvPr>
                    <p:cNvPicPr/>
                    <p:nvPr/>
                  </p:nvPicPr>
                  <p:blipFill>
                    <a:blip r:embed="rId65"/>
                    <a:stretch>
                      <a:fillRect/>
                    </a:stretch>
                  </p:blipFill>
                  <p:spPr>
                    <a:xfrm>
                      <a:off x="10290887" y="1357012"/>
                      <a:ext cx="108364" cy="257622"/>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74" name="Ink 273">
                      <a:extLst>
                        <a:ext uri="{FF2B5EF4-FFF2-40B4-BE49-F238E27FC236}">
                          <a16:creationId xmlns:a16="http://schemas.microsoft.com/office/drawing/2014/main" id="{651471FB-8E68-644F-EBAD-9EC1CEF26C94}"/>
                        </a:ext>
                      </a:extLst>
                    </p14:cNvPr>
                    <p14:cNvContentPartPr/>
                    <p14:nvPr/>
                  </p14:nvContentPartPr>
                  <p14:xfrm>
                    <a:off x="10254531" y="1372063"/>
                    <a:ext cx="192240" cy="14400"/>
                  </p14:xfrm>
                </p:contentPart>
              </mc:Choice>
              <mc:Fallback xmlns="">
                <p:pic>
                  <p:nvPicPr>
                    <p:cNvPr id="274" name="Ink 273">
                      <a:extLst>
                        <a:ext uri="{FF2B5EF4-FFF2-40B4-BE49-F238E27FC236}">
                          <a16:creationId xmlns:a16="http://schemas.microsoft.com/office/drawing/2014/main" id="{651471FB-8E68-644F-EBAD-9EC1CEF26C94}"/>
                        </a:ext>
                      </a:extLst>
                    </p:cNvPr>
                    <p:cNvPicPr/>
                    <p:nvPr/>
                  </p:nvPicPr>
                  <p:blipFill>
                    <a:blip r:embed="rId67"/>
                    <a:stretch>
                      <a:fillRect/>
                    </a:stretch>
                  </p:blipFill>
                  <p:spPr>
                    <a:xfrm>
                      <a:off x="10218598" y="1335140"/>
                      <a:ext cx="263746" cy="87877"/>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275" name="Ink 274">
                      <a:extLst>
                        <a:ext uri="{FF2B5EF4-FFF2-40B4-BE49-F238E27FC236}">
                          <a16:creationId xmlns:a16="http://schemas.microsoft.com/office/drawing/2014/main" id="{6377705E-4E82-3A34-F9CE-877AA22BDB7C}"/>
                        </a:ext>
                      </a:extLst>
                    </p14:cNvPr>
                    <p14:cNvContentPartPr/>
                    <p14:nvPr/>
                  </p14:nvContentPartPr>
                  <p14:xfrm>
                    <a:off x="10510131" y="1440463"/>
                    <a:ext cx="36000" cy="161640"/>
                  </p14:xfrm>
                </p:contentPart>
              </mc:Choice>
              <mc:Fallback xmlns="">
                <p:pic>
                  <p:nvPicPr>
                    <p:cNvPr id="275" name="Ink 274">
                      <a:extLst>
                        <a:ext uri="{FF2B5EF4-FFF2-40B4-BE49-F238E27FC236}">
                          <a16:creationId xmlns:a16="http://schemas.microsoft.com/office/drawing/2014/main" id="{6377705E-4E82-3A34-F9CE-877AA22BDB7C}"/>
                        </a:ext>
                      </a:extLst>
                    </p:cNvPr>
                    <p:cNvPicPr/>
                    <p:nvPr/>
                  </p:nvPicPr>
                  <p:blipFill>
                    <a:blip r:embed="rId69"/>
                    <a:stretch>
                      <a:fillRect/>
                    </a:stretch>
                  </p:blipFill>
                  <p:spPr>
                    <a:xfrm>
                      <a:off x="10474131" y="1404383"/>
                      <a:ext cx="107640" cy="2334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276" name="Ink 275">
                      <a:extLst>
                        <a:ext uri="{FF2B5EF4-FFF2-40B4-BE49-F238E27FC236}">
                          <a16:creationId xmlns:a16="http://schemas.microsoft.com/office/drawing/2014/main" id="{32E03497-DC50-DA97-BE59-3707A879D73A}"/>
                        </a:ext>
                      </a:extLst>
                    </p14:cNvPr>
                    <p14:cNvContentPartPr/>
                    <p14:nvPr/>
                  </p14:nvContentPartPr>
                  <p14:xfrm>
                    <a:off x="10541091" y="1450903"/>
                    <a:ext cx="118080" cy="140400"/>
                  </p14:xfrm>
                </p:contentPart>
              </mc:Choice>
              <mc:Fallback xmlns="">
                <p:pic>
                  <p:nvPicPr>
                    <p:cNvPr id="276" name="Ink 275">
                      <a:extLst>
                        <a:ext uri="{FF2B5EF4-FFF2-40B4-BE49-F238E27FC236}">
                          <a16:creationId xmlns:a16="http://schemas.microsoft.com/office/drawing/2014/main" id="{32E03497-DC50-DA97-BE59-3707A879D73A}"/>
                        </a:ext>
                      </a:extLst>
                    </p:cNvPr>
                    <p:cNvPicPr/>
                    <p:nvPr/>
                  </p:nvPicPr>
                  <p:blipFill>
                    <a:blip r:embed="rId71"/>
                    <a:stretch>
                      <a:fillRect/>
                    </a:stretch>
                  </p:blipFill>
                  <p:spPr>
                    <a:xfrm>
                      <a:off x="10505091" y="1414903"/>
                      <a:ext cx="1897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78" name="Ink 277">
                      <a:extLst>
                        <a:ext uri="{FF2B5EF4-FFF2-40B4-BE49-F238E27FC236}">
                          <a16:creationId xmlns:a16="http://schemas.microsoft.com/office/drawing/2014/main" id="{03445CC2-30F3-7E60-E651-A553BF9DF0A4}"/>
                        </a:ext>
                      </a:extLst>
                    </p14:cNvPr>
                    <p14:cNvContentPartPr/>
                    <p14:nvPr/>
                  </p14:nvContentPartPr>
                  <p14:xfrm>
                    <a:off x="10644771" y="1410223"/>
                    <a:ext cx="60840" cy="198360"/>
                  </p14:xfrm>
                </p:contentPart>
              </mc:Choice>
              <mc:Fallback xmlns="">
                <p:pic>
                  <p:nvPicPr>
                    <p:cNvPr id="278" name="Ink 277">
                      <a:extLst>
                        <a:ext uri="{FF2B5EF4-FFF2-40B4-BE49-F238E27FC236}">
                          <a16:creationId xmlns:a16="http://schemas.microsoft.com/office/drawing/2014/main" id="{03445CC2-30F3-7E60-E651-A553BF9DF0A4}"/>
                        </a:ext>
                      </a:extLst>
                    </p:cNvPr>
                    <p:cNvPicPr/>
                    <p:nvPr/>
                  </p:nvPicPr>
                  <p:blipFill>
                    <a:blip r:embed="rId73"/>
                    <a:stretch>
                      <a:fillRect/>
                    </a:stretch>
                  </p:blipFill>
                  <p:spPr>
                    <a:xfrm>
                      <a:off x="10608771" y="1374223"/>
                      <a:ext cx="13248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80" name="Ink 279">
                      <a:extLst>
                        <a:ext uri="{FF2B5EF4-FFF2-40B4-BE49-F238E27FC236}">
                          <a16:creationId xmlns:a16="http://schemas.microsoft.com/office/drawing/2014/main" id="{E776E51B-9902-5687-1E1C-C3A70C53003F}"/>
                        </a:ext>
                      </a:extLst>
                    </p14:cNvPr>
                    <p14:cNvContentPartPr/>
                    <p14:nvPr/>
                  </p14:nvContentPartPr>
                  <p14:xfrm>
                    <a:off x="9691851" y="1356583"/>
                    <a:ext cx="7200" cy="201960"/>
                  </p14:xfrm>
                </p:contentPart>
              </mc:Choice>
              <mc:Fallback xmlns="">
                <p:pic>
                  <p:nvPicPr>
                    <p:cNvPr id="280" name="Ink 279">
                      <a:extLst>
                        <a:ext uri="{FF2B5EF4-FFF2-40B4-BE49-F238E27FC236}">
                          <a16:creationId xmlns:a16="http://schemas.microsoft.com/office/drawing/2014/main" id="{E776E51B-9902-5687-1E1C-C3A70C53003F}"/>
                        </a:ext>
                      </a:extLst>
                    </p:cNvPr>
                    <p:cNvPicPr/>
                    <p:nvPr/>
                  </p:nvPicPr>
                  <p:blipFill>
                    <a:blip r:embed="rId75"/>
                    <a:stretch>
                      <a:fillRect/>
                    </a:stretch>
                  </p:blipFill>
                  <p:spPr>
                    <a:xfrm>
                      <a:off x="9655851" y="1320583"/>
                      <a:ext cx="7884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81" name="Ink 280">
                      <a:extLst>
                        <a:ext uri="{FF2B5EF4-FFF2-40B4-BE49-F238E27FC236}">
                          <a16:creationId xmlns:a16="http://schemas.microsoft.com/office/drawing/2014/main" id="{F0A0D1F1-A95B-8B4A-4639-084358E0E381}"/>
                        </a:ext>
                      </a:extLst>
                    </p14:cNvPr>
                    <p14:cNvContentPartPr/>
                    <p14:nvPr/>
                  </p14:nvContentPartPr>
                  <p14:xfrm>
                    <a:off x="9673131" y="1326703"/>
                    <a:ext cx="128520" cy="21240"/>
                  </p14:xfrm>
                </p:contentPart>
              </mc:Choice>
              <mc:Fallback xmlns="">
                <p:pic>
                  <p:nvPicPr>
                    <p:cNvPr id="281" name="Ink 280">
                      <a:extLst>
                        <a:ext uri="{FF2B5EF4-FFF2-40B4-BE49-F238E27FC236}">
                          <a16:creationId xmlns:a16="http://schemas.microsoft.com/office/drawing/2014/main" id="{F0A0D1F1-A95B-8B4A-4639-084358E0E381}"/>
                        </a:ext>
                      </a:extLst>
                    </p:cNvPr>
                    <p:cNvPicPr/>
                    <p:nvPr/>
                  </p:nvPicPr>
                  <p:blipFill>
                    <a:blip r:embed="rId77"/>
                    <a:stretch>
                      <a:fillRect/>
                    </a:stretch>
                  </p:blipFill>
                  <p:spPr>
                    <a:xfrm>
                      <a:off x="9637232" y="1290703"/>
                      <a:ext cx="1999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282" name="Ink 281">
                      <a:extLst>
                        <a:ext uri="{FF2B5EF4-FFF2-40B4-BE49-F238E27FC236}">
                          <a16:creationId xmlns:a16="http://schemas.microsoft.com/office/drawing/2014/main" id="{7E8E5055-E3B8-0A86-8719-05F0ED53D5BE}"/>
                        </a:ext>
                      </a:extLst>
                    </p14:cNvPr>
                    <p14:cNvContentPartPr/>
                    <p14:nvPr/>
                  </p14:nvContentPartPr>
                  <p14:xfrm>
                    <a:off x="9708051" y="1432543"/>
                    <a:ext cx="85680" cy="11520"/>
                  </p14:xfrm>
                </p:contentPart>
              </mc:Choice>
              <mc:Fallback xmlns="">
                <p:pic>
                  <p:nvPicPr>
                    <p:cNvPr id="282" name="Ink 281">
                      <a:extLst>
                        <a:ext uri="{FF2B5EF4-FFF2-40B4-BE49-F238E27FC236}">
                          <a16:creationId xmlns:a16="http://schemas.microsoft.com/office/drawing/2014/main" id="{7E8E5055-E3B8-0A86-8719-05F0ED53D5BE}"/>
                        </a:ext>
                      </a:extLst>
                    </p:cNvPr>
                    <p:cNvPicPr/>
                    <p:nvPr/>
                  </p:nvPicPr>
                  <p:blipFill>
                    <a:blip r:embed="rId79"/>
                    <a:stretch>
                      <a:fillRect/>
                    </a:stretch>
                  </p:blipFill>
                  <p:spPr>
                    <a:xfrm>
                      <a:off x="9672051" y="1396543"/>
                      <a:ext cx="1573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283" name="Ink 282">
                      <a:extLst>
                        <a:ext uri="{FF2B5EF4-FFF2-40B4-BE49-F238E27FC236}">
                          <a16:creationId xmlns:a16="http://schemas.microsoft.com/office/drawing/2014/main" id="{A7C501F6-59A2-E75E-93E7-79F12A63DBF3}"/>
                        </a:ext>
                      </a:extLst>
                    </p14:cNvPr>
                    <p14:cNvContentPartPr/>
                    <p14:nvPr/>
                  </p14:nvContentPartPr>
                  <p14:xfrm>
                    <a:off x="9866091" y="1395103"/>
                    <a:ext cx="14400" cy="169560"/>
                  </p14:xfrm>
                </p:contentPart>
              </mc:Choice>
              <mc:Fallback xmlns="">
                <p:pic>
                  <p:nvPicPr>
                    <p:cNvPr id="283" name="Ink 282">
                      <a:extLst>
                        <a:ext uri="{FF2B5EF4-FFF2-40B4-BE49-F238E27FC236}">
                          <a16:creationId xmlns:a16="http://schemas.microsoft.com/office/drawing/2014/main" id="{A7C501F6-59A2-E75E-93E7-79F12A63DBF3}"/>
                        </a:ext>
                      </a:extLst>
                    </p:cNvPr>
                    <p:cNvPicPr/>
                    <p:nvPr/>
                  </p:nvPicPr>
                  <p:blipFill>
                    <a:blip r:embed="rId81"/>
                    <a:stretch>
                      <a:fillRect/>
                    </a:stretch>
                  </p:blipFill>
                  <p:spPr>
                    <a:xfrm>
                      <a:off x="9830091" y="1359179"/>
                      <a:ext cx="86040" cy="241048"/>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284" name="Ink 283">
                      <a:extLst>
                        <a:ext uri="{FF2B5EF4-FFF2-40B4-BE49-F238E27FC236}">
                          <a16:creationId xmlns:a16="http://schemas.microsoft.com/office/drawing/2014/main" id="{DE26676C-FF51-B22F-9B16-9AEC1ED62BB0}"/>
                        </a:ext>
                      </a:extLst>
                    </p14:cNvPr>
                    <p14:cNvContentPartPr/>
                    <p14:nvPr/>
                  </p14:nvContentPartPr>
                  <p14:xfrm>
                    <a:off x="9868971" y="1341463"/>
                    <a:ext cx="124200" cy="131400"/>
                  </p14:xfrm>
                </p:contentPart>
              </mc:Choice>
              <mc:Fallback xmlns="">
                <p:pic>
                  <p:nvPicPr>
                    <p:cNvPr id="284" name="Ink 283">
                      <a:extLst>
                        <a:ext uri="{FF2B5EF4-FFF2-40B4-BE49-F238E27FC236}">
                          <a16:creationId xmlns:a16="http://schemas.microsoft.com/office/drawing/2014/main" id="{DE26676C-FF51-B22F-9B16-9AEC1ED62BB0}"/>
                        </a:ext>
                      </a:extLst>
                    </p:cNvPr>
                    <p:cNvPicPr/>
                    <p:nvPr/>
                  </p:nvPicPr>
                  <p:blipFill>
                    <a:blip r:embed="rId83"/>
                    <a:stretch>
                      <a:fillRect/>
                    </a:stretch>
                  </p:blipFill>
                  <p:spPr>
                    <a:xfrm>
                      <a:off x="9832971" y="1305364"/>
                      <a:ext cx="195840" cy="203237"/>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286" name="Ink 285">
                      <a:extLst>
                        <a:ext uri="{FF2B5EF4-FFF2-40B4-BE49-F238E27FC236}">
                          <a16:creationId xmlns:a16="http://schemas.microsoft.com/office/drawing/2014/main" id="{53024654-A8E1-62D9-9918-5AD05752B85B}"/>
                        </a:ext>
                      </a:extLst>
                    </p14:cNvPr>
                    <p14:cNvContentPartPr/>
                    <p14:nvPr/>
                  </p14:nvContentPartPr>
                  <p14:xfrm>
                    <a:off x="10344171" y="873823"/>
                    <a:ext cx="31320" cy="194760"/>
                  </p14:xfrm>
                </p:contentPart>
              </mc:Choice>
              <mc:Fallback xmlns="">
                <p:pic>
                  <p:nvPicPr>
                    <p:cNvPr id="286" name="Ink 285">
                      <a:extLst>
                        <a:ext uri="{FF2B5EF4-FFF2-40B4-BE49-F238E27FC236}">
                          <a16:creationId xmlns:a16="http://schemas.microsoft.com/office/drawing/2014/main" id="{53024654-A8E1-62D9-9918-5AD05752B85B}"/>
                        </a:ext>
                      </a:extLst>
                    </p:cNvPr>
                    <p:cNvPicPr/>
                    <p:nvPr/>
                  </p:nvPicPr>
                  <p:blipFill>
                    <a:blip r:embed="rId85"/>
                    <a:stretch>
                      <a:fillRect/>
                    </a:stretch>
                  </p:blipFill>
                  <p:spPr>
                    <a:xfrm>
                      <a:off x="10308171" y="837823"/>
                      <a:ext cx="10296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287" name="Ink 286">
                      <a:extLst>
                        <a:ext uri="{FF2B5EF4-FFF2-40B4-BE49-F238E27FC236}">
                          <a16:creationId xmlns:a16="http://schemas.microsoft.com/office/drawing/2014/main" id="{E8E4FF62-658D-03AA-AB6B-23121DC96C3B}"/>
                        </a:ext>
                      </a:extLst>
                    </p14:cNvPr>
                    <p14:cNvContentPartPr/>
                    <p14:nvPr/>
                  </p14:nvContentPartPr>
                  <p14:xfrm>
                    <a:off x="10363971" y="855823"/>
                    <a:ext cx="112320" cy="19080"/>
                  </p14:xfrm>
                </p:contentPart>
              </mc:Choice>
              <mc:Fallback xmlns="">
                <p:pic>
                  <p:nvPicPr>
                    <p:cNvPr id="287" name="Ink 286">
                      <a:extLst>
                        <a:ext uri="{FF2B5EF4-FFF2-40B4-BE49-F238E27FC236}">
                          <a16:creationId xmlns:a16="http://schemas.microsoft.com/office/drawing/2014/main" id="{E8E4FF62-658D-03AA-AB6B-23121DC96C3B}"/>
                        </a:ext>
                      </a:extLst>
                    </p:cNvPr>
                    <p:cNvPicPr/>
                    <p:nvPr/>
                  </p:nvPicPr>
                  <p:blipFill>
                    <a:blip r:embed="rId87"/>
                    <a:stretch>
                      <a:fillRect/>
                    </a:stretch>
                  </p:blipFill>
                  <p:spPr>
                    <a:xfrm>
                      <a:off x="10327971" y="819823"/>
                      <a:ext cx="1839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288" name="Ink 287">
                      <a:extLst>
                        <a:ext uri="{FF2B5EF4-FFF2-40B4-BE49-F238E27FC236}">
                          <a16:creationId xmlns:a16="http://schemas.microsoft.com/office/drawing/2014/main" id="{EEDF6997-6F87-A7AB-A916-6DE451A97ADE}"/>
                        </a:ext>
                      </a:extLst>
                    </p14:cNvPr>
                    <p14:cNvContentPartPr/>
                    <p14:nvPr/>
                  </p14:nvContentPartPr>
                  <p14:xfrm>
                    <a:off x="10353531" y="976423"/>
                    <a:ext cx="118080" cy="10440"/>
                  </p14:xfrm>
                </p:contentPart>
              </mc:Choice>
              <mc:Fallback xmlns="">
                <p:pic>
                  <p:nvPicPr>
                    <p:cNvPr id="288" name="Ink 287">
                      <a:extLst>
                        <a:ext uri="{FF2B5EF4-FFF2-40B4-BE49-F238E27FC236}">
                          <a16:creationId xmlns:a16="http://schemas.microsoft.com/office/drawing/2014/main" id="{EEDF6997-6F87-A7AB-A916-6DE451A97ADE}"/>
                        </a:ext>
                      </a:extLst>
                    </p:cNvPr>
                    <p:cNvPicPr/>
                    <p:nvPr/>
                  </p:nvPicPr>
                  <p:blipFill>
                    <a:blip r:embed="rId89"/>
                    <a:stretch>
                      <a:fillRect/>
                    </a:stretch>
                  </p:blipFill>
                  <p:spPr>
                    <a:xfrm>
                      <a:off x="10317531" y="941623"/>
                      <a:ext cx="189720" cy="79692"/>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289" name="Ink 288">
                      <a:extLst>
                        <a:ext uri="{FF2B5EF4-FFF2-40B4-BE49-F238E27FC236}">
                          <a16:creationId xmlns:a16="http://schemas.microsoft.com/office/drawing/2014/main" id="{EF700885-EF0F-71A3-4F55-A27259F25DC5}"/>
                        </a:ext>
                      </a:extLst>
                    </p14:cNvPr>
                    <p14:cNvContentPartPr/>
                    <p14:nvPr/>
                  </p14:nvContentPartPr>
                  <p14:xfrm>
                    <a:off x="10522371" y="895423"/>
                    <a:ext cx="40680" cy="172440"/>
                  </p14:xfrm>
                </p:contentPart>
              </mc:Choice>
              <mc:Fallback xmlns="">
                <p:pic>
                  <p:nvPicPr>
                    <p:cNvPr id="289" name="Ink 288">
                      <a:extLst>
                        <a:ext uri="{FF2B5EF4-FFF2-40B4-BE49-F238E27FC236}">
                          <a16:creationId xmlns:a16="http://schemas.microsoft.com/office/drawing/2014/main" id="{EF700885-EF0F-71A3-4F55-A27259F25DC5}"/>
                        </a:ext>
                      </a:extLst>
                    </p:cNvPr>
                    <p:cNvPicPr/>
                    <p:nvPr/>
                  </p:nvPicPr>
                  <p:blipFill>
                    <a:blip r:embed="rId91"/>
                    <a:stretch>
                      <a:fillRect/>
                    </a:stretch>
                  </p:blipFill>
                  <p:spPr>
                    <a:xfrm>
                      <a:off x="10486371" y="859423"/>
                      <a:ext cx="11232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90" name="Ink 289">
                      <a:extLst>
                        <a:ext uri="{FF2B5EF4-FFF2-40B4-BE49-F238E27FC236}">
                          <a16:creationId xmlns:a16="http://schemas.microsoft.com/office/drawing/2014/main" id="{789B5501-77B1-E2C9-2875-F773BDCB862E}"/>
                        </a:ext>
                      </a:extLst>
                    </p14:cNvPr>
                    <p14:cNvContentPartPr/>
                    <p14:nvPr/>
                  </p14:nvContentPartPr>
                  <p14:xfrm>
                    <a:off x="10550091" y="883903"/>
                    <a:ext cx="139680" cy="150120"/>
                  </p14:xfrm>
                </p:contentPart>
              </mc:Choice>
              <mc:Fallback xmlns="">
                <p:pic>
                  <p:nvPicPr>
                    <p:cNvPr id="290" name="Ink 289">
                      <a:extLst>
                        <a:ext uri="{FF2B5EF4-FFF2-40B4-BE49-F238E27FC236}">
                          <a16:creationId xmlns:a16="http://schemas.microsoft.com/office/drawing/2014/main" id="{789B5501-77B1-E2C9-2875-F773BDCB862E}"/>
                        </a:ext>
                      </a:extLst>
                    </p:cNvPr>
                    <p:cNvPicPr/>
                    <p:nvPr/>
                  </p:nvPicPr>
                  <p:blipFill>
                    <a:blip r:embed="rId93"/>
                    <a:stretch>
                      <a:fillRect/>
                    </a:stretch>
                  </p:blipFill>
                  <p:spPr>
                    <a:xfrm>
                      <a:off x="10514091" y="847903"/>
                      <a:ext cx="21132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91" name="Ink 290">
                      <a:extLst>
                        <a:ext uri="{FF2B5EF4-FFF2-40B4-BE49-F238E27FC236}">
                          <a16:creationId xmlns:a16="http://schemas.microsoft.com/office/drawing/2014/main" id="{EF4736CB-6E5D-53ED-E67E-47FD4BF46C32}"/>
                        </a:ext>
                      </a:extLst>
                    </p14:cNvPr>
                    <p14:cNvContentPartPr/>
                    <p14:nvPr/>
                  </p14:nvContentPartPr>
                  <p14:xfrm>
                    <a:off x="10669251" y="822343"/>
                    <a:ext cx="50400" cy="219960"/>
                  </p14:xfrm>
                </p:contentPart>
              </mc:Choice>
              <mc:Fallback xmlns="">
                <p:pic>
                  <p:nvPicPr>
                    <p:cNvPr id="291" name="Ink 290">
                      <a:extLst>
                        <a:ext uri="{FF2B5EF4-FFF2-40B4-BE49-F238E27FC236}">
                          <a16:creationId xmlns:a16="http://schemas.microsoft.com/office/drawing/2014/main" id="{EF4736CB-6E5D-53ED-E67E-47FD4BF46C32}"/>
                        </a:ext>
                      </a:extLst>
                    </p:cNvPr>
                    <p:cNvPicPr/>
                    <p:nvPr/>
                  </p:nvPicPr>
                  <p:blipFill>
                    <a:blip r:embed="rId95"/>
                    <a:stretch>
                      <a:fillRect/>
                    </a:stretch>
                  </p:blipFill>
                  <p:spPr>
                    <a:xfrm>
                      <a:off x="10632992" y="786343"/>
                      <a:ext cx="122555"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93" name="Ink 292">
                      <a:extLst>
                        <a:ext uri="{FF2B5EF4-FFF2-40B4-BE49-F238E27FC236}">
                          <a16:creationId xmlns:a16="http://schemas.microsoft.com/office/drawing/2014/main" id="{7BE3E503-8236-A320-4F50-5A329E67C4D8}"/>
                        </a:ext>
                      </a:extLst>
                    </p14:cNvPr>
                    <p14:cNvContentPartPr/>
                    <p14:nvPr/>
                  </p14:nvContentPartPr>
                  <p14:xfrm>
                    <a:off x="9070491" y="8743"/>
                    <a:ext cx="2195640" cy="2163240"/>
                  </p14:xfrm>
                </p:contentPart>
              </mc:Choice>
              <mc:Fallback xmlns="">
                <p:pic>
                  <p:nvPicPr>
                    <p:cNvPr id="293" name="Ink 292">
                      <a:extLst>
                        <a:ext uri="{FF2B5EF4-FFF2-40B4-BE49-F238E27FC236}">
                          <a16:creationId xmlns:a16="http://schemas.microsoft.com/office/drawing/2014/main" id="{7BE3E503-8236-A320-4F50-5A329E67C4D8}"/>
                        </a:ext>
                      </a:extLst>
                    </p:cNvPr>
                    <p:cNvPicPr/>
                    <p:nvPr/>
                  </p:nvPicPr>
                  <p:blipFill>
                    <a:blip r:embed="rId97"/>
                    <a:stretch>
                      <a:fillRect/>
                    </a:stretch>
                  </p:blipFill>
                  <p:spPr>
                    <a:xfrm>
                      <a:off x="9034491" y="-27257"/>
                      <a:ext cx="2267280" cy="2234880"/>
                    </a:xfrm>
                    <a:prstGeom prst="rect">
                      <a:avLst/>
                    </a:prstGeom>
                  </p:spPr>
                </p:pic>
              </mc:Fallback>
            </mc:AlternateContent>
          </p:grpSp>
          <p:grpSp>
            <p:nvGrpSpPr>
              <p:cNvPr id="84006" name="Group 403">
                <a:extLst>
                  <a:ext uri="{FF2B5EF4-FFF2-40B4-BE49-F238E27FC236}">
                    <a16:creationId xmlns:a16="http://schemas.microsoft.com/office/drawing/2014/main" id="{7475FE04-0CDE-D94F-B600-2683F698EC3E}"/>
                  </a:ext>
                </a:extLst>
              </p:cNvPr>
              <p:cNvGrpSpPr>
                <a:grpSpLocks/>
              </p:cNvGrpSpPr>
              <p:nvPr/>
            </p:nvGrpSpPr>
            <p:grpSpPr bwMode="auto">
              <a:xfrm>
                <a:off x="127011" y="117463"/>
                <a:ext cx="9902520" cy="6222960"/>
                <a:chOff x="127011" y="117463"/>
                <a:chExt cx="9902520" cy="6222960"/>
              </a:xfrm>
            </p:grpSpPr>
            <mc:AlternateContent xmlns:mc="http://schemas.openxmlformats.org/markup-compatibility/2006" xmlns:p14="http://schemas.microsoft.com/office/powerpoint/2010/main">
              <mc:Choice Requires="p14">
                <p:contentPart p14:bwMode="auto" r:id="rId98">
                  <p14:nvContentPartPr>
                    <p14:cNvPr id="271" name="Ink 270">
                      <a:extLst>
                        <a:ext uri="{FF2B5EF4-FFF2-40B4-BE49-F238E27FC236}">
                          <a16:creationId xmlns:a16="http://schemas.microsoft.com/office/drawing/2014/main" id="{D4522D9F-C7CC-B906-2620-6CE2BDC323B0}"/>
                        </a:ext>
                      </a:extLst>
                    </p14:cNvPr>
                    <p14:cNvContentPartPr/>
                    <p14:nvPr/>
                  </p14:nvContentPartPr>
                  <p14:xfrm>
                    <a:off x="9861051" y="182263"/>
                    <a:ext cx="168480" cy="86040"/>
                  </p14:xfrm>
                </p:contentPart>
              </mc:Choice>
              <mc:Fallback xmlns="">
                <p:pic>
                  <p:nvPicPr>
                    <p:cNvPr id="271" name="Ink 270">
                      <a:extLst>
                        <a:ext uri="{FF2B5EF4-FFF2-40B4-BE49-F238E27FC236}">
                          <a16:creationId xmlns:a16="http://schemas.microsoft.com/office/drawing/2014/main" id="{D4522D9F-C7CC-B906-2620-6CE2BDC323B0}"/>
                        </a:ext>
                      </a:extLst>
                    </p:cNvPr>
                    <p:cNvPicPr/>
                    <p:nvPr/>
                  </p:nvPicPr>
                  <p:blipFill>
                    <a:blip r:embed="rId99"/>
                    <a:stretch>
                      <a:fillRect/>
                    </a:stretch>
                  </p:blipFill>
                  <p:spPr>
                    <a:xfrm>
                      <a:off x="9824974" y="146263"/>
                      <a:ext cx="240273" cy="157680"/>
                    </a:xfrm>
                    <a:prstGeom prst="rect">
                      <a:avLst/>
                    </a:prstGeom>
                  </p:spPr>
                </p:pic>
              </mc:Fallback>
            </mc:AlternateContent>
            <p:grpSp>
              <p:nvGrpSpPr>
                <p:cNvPr id="84008" name="Group 402">
                  <a:extLst>
                    <a:ext uri="{FF2B5EF4-FFF2-40B4-BE49-F238E27FC236}">
                      <a16:creationId xmlns:a16="http://schemas.microsoft.com/office/drawing/2014/main" id="{20DDC401-674F-539D-7E3D-02AFC20193DE}"/>
                    </a:ext>
                  </a:extLst>
                </p:cNvPr>
                <p:cNvGrpSpPr>
                  <a:grpSpLocks/>
                </p:cNvGrpSpPr>
                <p:nvPr/>
              </p:nvGrpSpPr>
              <p:grpSpPr bwMode="auto">
                <a:xfrm>
                  <a:off x="127011" y="117463"/>
                  <a:ext cx="8860680" cy="6222960"/>
                  <a:chOff x="127011" y="117463"/>
                  <a:chExt cx="8860680" cy="6222960"/>
                </a:xfrm>
              </p:grpSpPr>
              <mc:AlternateContent xmlns:mc="http://schemas.openxmlformats.org/markup-compatibility/2006" xmlns:p14="http://schemas.microsoft.com/office/powerpoint/2010/main">
                <mc:Choice Requires="p14">
                  <p:contentPart p14:bwMode="auto" r:id="rId100">
                    <p14:nvContentPartPr>
                      <p14:cNvPr id="7" name="Ink 6">
                        <a:extLst>
                          <a:ext uri="{FF2B5EF4-FFF2-40B4-BE49-F238E27FC236}">
                            <a16:creationId xmlns:a16="http://schemas.microsoft.com/office/drawing/2014/main" id="{918AF56E-77EA-AE1F-89D5-690FA25FB793}"/>
                          </a:ext>
                        </a:extLst>
                      </p14:cNvPr>
                      <p14:cNvContentPartPr/>
                      <p14:nvPr/>
                    </p14:nvContentPartPr>
                    <p14:xfrm>
                      <a:off x="127011" y="680143"/>
                      <a:ext cx="1281960" cy="670680"/>
                    </p14:xfrm>
                  </p:contentPart>
                </mc:Choice>
                <mc:Fallback xmlns="">
                  <p:pic>
                    <p:nvPicPr>
                      <p:cNvPr id="7" name="Ink 6">
                        <a:extLst>
                          <a:ext uri="{FF2B5EF4-FFF2-40B4-BE49-F238E27FC236}">
                            <a16:creationId xmlns:a16="http://schemas.microsoft.com/office/drawing/2014/main" id="{918AF56E-77EA-AE1F-89D5-690FA25FB793}"/>
                          </a:ext>
                        </a:extLst>
                      </p:cNvPr>
                      <p:cNvPicPr/>
                      <p:nvPr/>
                    </p:nvPicPr>
                    <p:blipFill>
                      <a:blip r:embed="rId101"/>
                      <a:stretch>
                        <a:fillRect/>
                      </a:stretch>
                    </p:blipFill>
                    <p:spPr>
                      <a:xfrm>
                        <a:off x="91001" y="644143"/>
                        <a:ext cx="1353620" cy="7423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8" name="Ink 7">
                        <a:extLst>
                          <a:ext uri="{FF2B5EF4-FFF2-40B4-BE49-F238E27FC236}">
                            <a16:creationId xmlns:a16="http://schemas.microsoft.com/office/drawing/2014/main" id="{9890C953-9DB8-E488-9688-0BA69F6928DC}"/>
                          </a:ext>
                        </a:extLst>
                      </p14:cNvPr>
                      <p14:cNvContentPartPr/>
                      <p14:nvPr/>
                    </p14:nvContentPartPr>
                    <p14:xfrm>
                      <a:off x="219531" y="892183"/>
                      <a:ext cx="1070280" cy="318600"/>
                    </p14:xfrm>
                  </p:contentPart>
                </mc:Choice>
                <mc:Fallback xmlns="">
                  <p:pic>
                    <p:nvPicPr>
                      <p:cNvPr id="8" name="Ink 7">
                        <a:extLst>
                          <a:ext uri="{FF2B5EF4-FFF2-40B4-BE49-F238E27FC236}">
                            <a16:creationId xmlns:a16="http://schemas.microsoft.com/office/drawing/2014/main" id="{9890C953-9DB8-E488-9688-0BA69F6928DC}"/>
                          </a:ext>
                        </a:extLst>
                      </p:cNvPr>
                      <p:cNvPicPr/>
                      <p:nvPr/>
                    </p:nvPicPr>
                    <p:blipFill>
                      <a:blip r:embed="rId103"/>
                      <a:stretch>
                        <a:fillRect/>
                      </a:stretch>
                    </p:blipFill>
                    <p:spPr>
                      <a:xfrm>
                        <a:off x="183531" y="856224"/>
                        <a:ext cx="1141920" cy="390159"/>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9" name="Ink 8">
                        <a:extLst>
                          <a:ext uri="{FF2B5EF4-FFF2-40B4-BE49-F238E27FC236}">
                            <a16:creationId xmlns:a16="http://schemas.microsoft.com/office/drawing/2014/main" id="{D014424F-CD19-BDFB-074C-CE8F5EFA327D}"/>
                          </a:ext>
                        </a:extLst>
                      </p14:cNvPr>
                      <p14:cNvContentPartPr/>
                      <p14:nvPr/>
                    </p14:nvContentPartPr>
                    <p14:xfrm>
                      <a:off x="7628691" y="697783"/>
                      <a:ext cx="1359000" cy="776880"/>
                    </p14:xfrm>
                  </p:contentPart>
                </mc:Choice>
                <mc:Fallback xmlns="">
                  <p:pic>
                    <p:nvPicPr>
                      <p:cNvPr id="9" name="Ink 8">
                        <a:extLst>
                          <a:ext uri="{FF2B5EF4-FFF2-40B4-BE49-F238E27FC236}">
                            <a16:creationId xmlns:a16="http://schemas.microsoft.com/office/drawing/2014/main" id="{D014424F-CD19-BDFB-074C-CE8F5EFA327D}"/>
                          </a:ext>
                        </a:extLst>
                      </p:cNvPr>
                      <p:cNvPicPr/>
                      <p:nvPr/>
                    </p:nvPicPr>
                    <p:blipFill>
                      <a:blip r:embed="rId105"/>
                      <a:stretch>
                        <a:fillRect/>
                      </a:stretch>
                    </p:blipFill>
                    <p:spPr>
                      <a:xfrm>
                        <a:off x="7592701" y="661800"/>
                        <a:ext cx="1430621" cy="848487"/>
                      </a:xfrm>
                      <a:prstGeom prst="rect">
                        <a:avLst/>
                      </a:prstGeom>
                    </p:spPr>
                  </p:pic>
                </mc:Fallback>
              </mc:AlternateContent>
              <p:grpSp>
                <p:nvGrpSpPr>
                  <p:cNvPr id="84012" name="Group 34">
                    <a:extLst>
                      <a:ext uri="{FF2B5EF4-FFF2-40B4-BE49-F238E27FC236}">
                        <a16:creationId xmlns:a16="http://schemas.microsoft.com/office/drawing/2014/main" id="{A95EFF77-D5F8-178A-CE83-DEBB0E4EFCF2}"/>
                      </a:ext>
                    </a:extLst>
                  </p:cNvPr>
                  <p:cNvGrpSpPr>
                    <a:grpSpLocks/>
                  </p:cNvGrpSpPr>
                  <p:nvPr/>
                </p:nvGrpSpPr>
                <p:grpSpPr bwMode="auto">
                  <a:xfrm>
                    <a:off x="7218651" y="5530423"/>
                    <a:ext cx="1536120" cy="810000"/>
                    <a:chOff x="7218651" y="5530423"/>
                    <a:chExt cx="1536120" cy="810000"/>
                  </a:xfrm>
                </p:grpSpPr>
                <mc:AlternateContent xmlns:mc="http://schemas.openxmlformats.org/markup-compatibility/2006" xmlns:p14="http://schemas.microsoft.com/office/powerpoint/2010/main">
                  <mc:Choice Requires="p14">
                    <p:contentPart p14:bwMode="auto" r:id="rId106">
                      <p14:nvContentPartPr>
                        <p14:cNvPr id="23" name="Ink 22">
                          <a:extLst>
                            <a:ext uri="{FF2B5EF4-FFF2-40B4-BE49-F238E27FC236}">
                              <a16:creationId xmlns:a16="http://schemas.microsoft.com/office/drawing/2014/main" id="{4F33B88B-927F-C777-9952-A08828D94C1F}"/>
                            </a:ext>
                          </a:extLst>
                        </p14:cNvPr>
                        <p14:cNvContentPartPr/>
                        <p14:nvPr/>
                      </p14:nvContentPartPr>
                      <p14:xfrm>
                        <a:off x="7218651" y="5530423"/>
                        <a:ext cx="1536120" cy="810000"/>
                      </p14:xfrm>
                    </p:contentPart>
                  </mc:Choice>
                  <mc:Fallback xmlns="">
                    <p:pic>
                      <p:nvPicPr>
                        <p:cNvPr id="23" name="Ink 22">
                          <a:extLst>
                            <a:ext uri="{FF2B5EF4-FFF2-40B4-BE49-F238E27FC236}">
                              <a16:creationId xmlns:a16="http://schemas.microsoft.com/office/drawing/2014/main" id="{4F33B88B-927F-C777-9952-A08828D94C1F}"/>
                            </a:ext>
                          </a:extLst>
                        </p:cNvPr>
                        <p:cNvPicPr/>
                        <p:nvPr/>
                      </p:nvPicPr>
                      <p:blipFill>
                        <a:blip r:embed="rId107"/>
                        <a:stretch>
                          <a:fillRect/>
                        </a:stretch>
                      </p:blipFill>
                      <p:spPr>
                        <a:xfrm>
                          <a:off x="7182643" y="5494423"/>
                          <a:ext cx="1607777" cy="8816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4" name="Ink 23">
                          <a:extLst>
                            <a:ext uri="{FF2B5EF4-FFF2-40B4-BE49-F238E27FC236}">
                              <a16:creationId xmlns:a16="http://schemas.microsoft.com/office/drawing/2014/main" id="{33080C9B-56E9-C783-C6B2-2D2AF931C8C5}"/>
                            </a:ext>
                          </a:extLst>
                        </p14:cNvPr>
                        <p14:cNvContentPartPr/>
                        <p14:nvPr/>
                      </p14:nvContentPartPr>
                      <p14:xfrm>
                        <a:off x="7339971" y="5676583"/>
                        <a:ext cx="121320" cy="157680"/>
                      </p14:xfrm>
                    </p:contentPart>
                  </mc:Choice>
                  <mc:Fallback xmlns="">
                    <p:pic>
                      <p:nvPicPr>
                        <p:cNvPr id="24" name="Ink 23">
                          <a:extLst>
                            <a:ext uri="{FF2B5EF4-FFF2-40B4-BE49-F238E27FC236}">
                              <a16:creationId xmlns:a16="http://schemas.microsoft.com/office/drawing/2014/main" id="{33080C9B-56E9-C783-C6B2-2D2AF931C8C5}"/>
                            </a:ext>
                          </a:extLst>
                        </p:cNvPr>
                        <p:cNvPicPr/>
                        <p:nvPr/>
                      </p:nvPicPr>
                      <p:blipFill>
                        <a:blip r:embed="rId109"/>
                        <a:stretch>
                          <a:fillRect/>
                        </a:stretch>
                      </p:blipFill>
                      <p:spPr>
                        <a:xfrm>
                          <a:off x="7304078" y="5640583"/>
                          <a:ext cx="192748"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5" name="Ink 24">
                          <a:extLst>
                            <a:ext uri="{FF2B5EF4-FFF2-40B4-BE49-F238E27FC236}">
                              <a16:creationId xmlns:a16="http://schemas.microsoft.com/office/drawing/2014/main" id="{6831BF9C-A5CB-C2FA-D14A-EF0F68FB3630}"/>
                            </a:ext>
                          </a:extLst>
                        </p14:cNvPr>
                        <p14:cNvContentPartPr/>
                        <p14:nvPr/>
                      </p14:nvContentPartPr>
                      <p14:xfrm>
                        <a:off x="7498731" y="5742103"/>
                        <a:ext cx="87120" cy="82440"/>
                      </p14:xfrm>
                    </p:contentPart>
                  </mc:Choice>
                  <mc:Fallback xmlns="">
                    <p:pic>
                      <p:nvPicPr>
                        <p:cNvPr id="25" name="Ink 24">
                          <a:extLst>
                            <a:ext uri="{FF2B5EF4-FFF2-40B4-BE49-F238E27FC236}">
                              <a16:creationId xmlns:a16="http://schemas.microsoft.com/office/drawing/2014/main" id="{6831BF9C-A5CB-C2FA-D14A-EF0F68FB3630}"/>
                            </a:ext>
                          </a:extLst>
                        </p:cNvPr>
                        <p:cNvPicPr/>
                        <p:nvPr/>
                      </p:nvPicPr>
                      <p:blipFill>
                        <a:blip r:embed="rId111"/>
                        <a:stretch>
                          <a:fillRect/>
                        </a:stretch>
                      </p:blipFill>
                      <p:spPr>
                        <a:xfrm>
                          <a:off x="7462731" y="5706260"/>
                          <a:ext cx="158760" cy="153769"/>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6" name="Ink 25">
                          <a:extLst>
                            <a:ext uri="{FF2B5EF4-FFF2-40B4-BE49-F238E27FC236}">
                              <a16:creationId xmlns:a16="http://schemas.microsoft.com/office/drawing/2014/main" id="{6CC06EE1-7DAB-A59A-573C-CD37622793BC}"/>
                            </a:ext>
                          </a:extLst>
                        </p14:cNvPr>
                        <p14:cNvContentPartPr/>
                        <p14:nvPr/>
                      </p14:nvContentPartPr>
                      <p14:xfrm>
                        <a:off x="7481811" y="5759383"/>
                        <a:ext cx="107280" cy="267120"/>
                      </p14:xfrm>
                    </p:contentPart>
                  </mc:Choice>
                  <mc:Fallback xmlns="">
                    <p:pic>
                      <p:nvPicPr>
                        <p:cNvPr id="26" name="Ink 25">
                          <a:extLst>
                            <a:ext uri="{FF2B5EF4-FFF2-40B4-BE49-F238E27FC236}">
                              <a16:creationId xmlns:a16="http://schemas.microsoft.com/office/drawing/2014/main" id="{6CC06EE1-7DAB-A59A-573C-CD37622793BC}"/>
                            </a:ext>
                          </a:extLst>
                        </p:cNvPr>
                        <p:cNvPicPr/>
                        <p:nvPr/>
                      </p:nvPicPr>
                      <p:blipFill>
                        <a:blip r:embed="rId113"/>
                        <a:stretch>
                          <a:fillRect/>
                        </a:stretch>
                      </p:blipFill>
                      <p:spPr>
                        <a:xfrm>
                          <a:off x="7445690" y="5723383"/>
                          <a:ext cx="179161" cy="3387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7" name="Ink 26">
                          <a:extLst>
                            <a:ext uri="{FF2B5EF4-FFF2-40B4-BE49-F238E27FC236}">
                              <a16:creationId xmlns:a16="http://schemas.microsoft.com/office/drawing/2014/main" id="{8CFE869D-5AEA-50F8-83DA-420340843E5E}"/>
                            </a:ext>
                          </a:extLst>
                        </p14:cNvPr>
                        <p14:cNvContentPartPr/>
                        <p14:nvPr/>
                      </p14:nvContentPartPr>
                      <p14:xfrm>
                        <a:off x="7693851" y="5712223"/>
                        <a:ext cx="126000" cy="191880"/>
                      </p14:xfrm>
                    </p:contentPart>
                  </mc:Choice>
                  <mc:Fallback xmlns="">
                    <p:pic>
                      <p:nvPicPr>
                        <p:cNvPr id="27" name="Ink 26">
                          <a:extLst>
                            <a:ext uri="{FF2B5EF4-FFF2-40B4-BE49-F238E27FC236}">
                              <a16:creationId xmlns:a16="http://schemas.microsoft.com/office/drawing/2014/main" id="{8CFE869D-5AEA-50F8-83DA-420340843E5E}"/>
                            </a:ext>
                          </a:extLst>
                        </p:cNvPr>
                        <p:cNvPicPr/>
                        <p:nvPr/>
                      </p:nvPicPr>
                      <p:blipFill>
                        <a:blip r:embed="rId115"/>
                        <a:stretch>
                          <a:fillRect/>
                        </a:stretch>
                      </p:blipFill>
                      <p:spPr>
                        <a:xfrm>
                          <a:off x="7657851" y="5676223"/>
                          <a:ext cx="19764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28" name="Ink 27">
                          <a:extLst>
                            <a:ext uri="{FF2B5EF4-FFF2-40B4-BE49-F238E27FC236}">
                              <a16:creationId xmlns:a16="http://schemas.microsoft.com/office/drawing/2014/main" id="{04194D96-C715-97EC-8619-6AC3924DCB34}"/>
                            </a:ext>
                          </a:extLst>
                        </p14:cNvPr>
                        <p14:cNvContentPartPr/>
                        <p14:nvPr/>
                      </p14:nvContentPartPr>
                      <p14:xfrm>
                        <a:off x="7749651" y="5750383"/>
                        <a:ext cx="419040" cy="144360"/>
                      </p14:xfrm>
                    </p:contentPart>
                  </mc:Choice>
                  <mc:Fallback xmlns="">
                    <p:pic>
                      <p:nvPicPr>
                        <p:cNvPr id="28" name="Ink 27">
                          <a:extLst>
                            <a:ext uri="{FF2B5EF4-FFF2-40B4-BE49-F238E27FC236}">
                              <a16:creationId xmlns:a16="http://schemas.microsoft.com/office/drawing/2014/main" id="{04194D96-C715-97EC-8619-6AC3924DCB34}"/>
                            </a:ext>
                          </a:extLst>
                        </p:cNvPr>
                        <p:cNvPicPr/>
                        <p:nvPr/>
                      </p:nvPicPr>
                      <p:blipFill>
                        <a:blip r:embed="rId117"/>
                        <a:stretch>
                          <a:fillRect/>
                        </a:stretch>
                      </p:blipFill>
                      <p:spPr>
                        <a:xfrm>
                          <a:off x="7713620" y="5714473"/>
                          <a:ext cx="490742" cy="215822"/>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30" name="Ink 29">
                          <a:extLst>
                            <a:ext uri="{FF2B5EF4-FFF2-40B4-BE49-F238E27FC236}">
                              <a16:creationId xmlns:a16="http://schemas.microsoft.com/office/drawing/2014/main" id="{32035E3D-F2D5-1AB0-E377-11F1A5FFA3D2}"/>
                            </a:ext>
                          </a:extLst>
                        </p14:cNvPr>
                        <p14:cNvContentPartPr/>
                        <p14:nvPr/>
                      </p14:nvContentPartPr>
                      <p14:xfrm>
                        <a:off x="7707171" y="6026143"/>
                        <a:ext cx="208440" cy="203400"/>
                      </p14:xfrm>
                    </p:contentPart>
                  </mc:Choice>
                  <mc:Fallback xmlns="">
                    <p:pic>
                      <p:nvPicPr>
                        <p:cNvPr id="30" name="Ink 29">
                          <a:extLst>
                            <a:ext uri="{FF2B5EF4-FFF2-40B4-BE49-F238E27FC236}">
                              <a16:creationId xmlns:a16="http://schemas.microsoft.com/office/drawing/2014/main" id="{32035E3D-F2D5-1AB0-E377-11F1A5FFA3D2}"/>
                            </a:ext>
                          </a:extLst>
                        </p:cNvPr>
                        <p:cNvPicPr/>
                        <p:nvPr/>
                      </p:nvPicPr>
                      <p:blipFill>
                        <a:blip r:embed="rId119"/>
                        <a:stretch>
                          <a:fillRect/>
                        </a:stretch>
                      </p:blipFill>
                      <p:spPr>
                        <a:xfrm>
                          <a:off x="7671233" y="5990143"/>
                          <a:ext cx="279956" cy="275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31" name="Ink 30">
                          <a:extLst>
                            <a:ext uri="{FF2B5EF4-FFF2-40B4-BE49-F238E27FC236}">
                              <a16:creationId xmlns:a16="http://schemas.microsoft.com/office/drawing/2014/main" id="{19E5316E-7081-83EE-61F4-65315F2BB7C7}"/>
                            </a:ext>
                          </a:extLst>
                        </p14:cNvPr>
                        <p14:cNvContentPartPr/>
                        <p14:nvPr/>
                      </p14:nvContentPartPr>
                      <p14:xfrm>
                        <a:off x="7944771" y="6075823"/>
                        <a:ext cx="348840" cy="119160"/>
                      </p14:xfrm>
                    </p:contentPart>
                  </mc:Choice>
                  <mc:Fallback xmlns="">
                    <p:pic>
                      <p:nvPicPr>
                        <p:cNvPr id="31" name="Ink 30">
                          <a:extLst>
                            <a:ext uri="{FF2B5EF4-FFF2-40B4-BE49-F238E27FC236}">
                              <a16:creationId xmlns:a16="http://schemas.microsoft.com/office/drawing/2014/main" id="{19E5316E-7081-83EE-61F4-65315F2BB7C7}"/>
                            </a:ext>
                          </a:extLst>
                        </p:cNvPr>
                        <p:cNvPicPr/>
                        <p:nvPr/>
                      </p:nvPicPr>
                      <p:blipFill>
                        <a:blip r:embed="rId121"/>
                        <a:stretch>
                          <a:fillRect/>
                        </a:stretch>
                      </p:blipFill>
                      <p:spPr>
                        <a:xfrm>
                          <a:off x="7908771" y="6039823"/>
                          <a:ext cx="4204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32" name="Ink 31">
                          <a:extLst>
                            <a:ext uri="{FF2B5EF4-FFF2-40B4-BE49-F238E27FC236}">
                              <a16:creationId xmlns:a16="http://schemas.microsoft.com/office/drawing/2014/main" id="{4E34BA92-5D27-3D5C-7FE3-05F25A71D723}"/>
                            </a:ext>
                          </a:extLst>
                        </p14:cNvPr>
                        <p14:cNvContentPartPr/>
                        <p14:nvPr/>
                      </p14:nvContentPartPr>
                      <p14:xfrm>
                        <a:off x="8263371" y="6058903"/>
                        <a:ext cx="101520" cy="217800"/>
                      </p14:xfrm>
                    </p:contentPart>
                  </mc:Choice>
                  <mc:Fallback xmlns="">
                    <p:pic>
                      <p:nvPicPr>
                        <p:cNvPr id="32" name="Ink 31">
                          <a:extLst>
                            <a:ext uri="{FF2B5EF4-FFF2-40B4-BE49-F238E27FC236}">
                              <a16:creationId xmlns:a16="http://schemas.microsoft.com/office/drawing/2014/main" id="{4E34BA92-5D27-3D5C-7FE3-05F25A71D723}"/>
                            </a:ext>
                          </a:extLst>
                        </p:cNvPr>
                        <p:cNvPicPr/>
                        <p:nvPr/>
                      </p:nvPicPr>
                      <p:blipFill>
                        <a:blip r:embed="rId123"/>
                        <a:stretch>
                          <a:fillRect/>
                        </a:stretch>
                      </p:blipFill>
                      <p:spPr>
                        <a:xfrm>
                          <a:off x="8227371" y="6022903"/>
                          <a:ext cx="173160"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33" name="Ink 32">
                          <a:extLst>
                            <a:ext uri="{FF2B5EF4-FFF2-40B4-BE49-F238E27FC236}">
                              <a16:creationId xmlns:a16="http://schemas.microsoft.com/office/drawing/2014/main" id="{D8982800-3597-F765-6B38-F05AE7797588}"/>
                            </a:ext>
                          </a:extLst>
                        </p14:cNvPr>
                        <p14:cNvContentPartPr/>
                        <p14:nvPr/>
                      </p14:nvContentPartPr>
                      <p14:xfrm>
                        <a:off x="8175531" y="5955223"/>
                        <a:ext cx="110160" cy="119520"/>
                      </p14:xfrm>
                    </p:contentPart>
                  </mc:Choice>
                  <mc:Fallback xmlns="">
                    <p:pic>
                      <p:nvPicPr>
                        <p:cNvPr id="33" name="Ink 32">
                          <a:extLst>
                            <a:ext uri="{FF2B5EF4-FFF2-40B4-BE49-F238E27FC236}">
                              <a16:creationId xmlns:a16="http://schemas.microsoft.com/office/drawing/2014/main" id="{D8982800-3597-F765-6B38-F05AE7797588}"/>
                            </a:ext>
                          </a:extLst>
                        </p:cNvPr>
                        <p:cNvPicPr/>
                        <p:nvPr/>
                      </p:nvPicPr>
                      <p:blipFill>
                        <a:blip r:embed="rId125"/>
                        <a:stretch>
                          <a:fillRect/>
                        </a:stretch>
                      </p:blipFill>
                      <p:spPr>
                        <a:xfrm>
                          <a:off x="8139531" y="5919223"/>
                          <a:ext cx="1818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34" name="Ink 33">
                          <a:extLst>
                            <a:ext uri="{FF2B5EF4-FFF2-40B4-BE49-F238E27FC236}">
                              <a16:creationId xmlns:a16="http://schemas.microsoft.com/office/drawing/2014/main" id="{1FA6B57A-8D6A-F921-5D22-92B58865F332}"/>
                            </a:ext>
                          </a:extLst>
                        </p14:cNvPr>
                        <p14:cNvContentPartPr/>
                        <p14:nvPr/>
                      </p14:nvContentPartPr>
                      <p14:xfrm>
                        <a:off x="8399091" y="6077263"/>
                        <a:ext cx="205200" cy="98640"/>
                      </p14:xfrm>
                    </p:contentPart>
                  </mc:Choice>
                  <mc:Fallback xmlns="">
                    <p:pic>
                      <p:nvPicPr>
                        <p:cNvPr id="34" name="Ink 33">
                          <a:extLst>
                            <a:ext uri="{FF2B5EF4-FFF2-40B4-BE49-F238E27FC236}">
                              <a16:creationId xmlns:a16="http://schemas.microsoft.com/office/drawing/2014/main" id="{1FA6B57A-8D6A-F921-5D22-92B58865F332}"/>
                            </a:ext>
                          </a:extLst>
                        </p:cNvPr>
                        <p:cNvPicPr/>
                        <p:nvPr/>
                      </p:nvPicPr>
                      <p:blipFill>
                        <a:blip r:embed="rId127"/>
                        <a:stretch>
                          <a:fillRect/>
                        </a:stretch>
                      </p:blipFill>
                      <p:spPr>
                        <a:xfrm>
                          <a:off x="8363091" y="6041263"/>
                          <a:ext cx="276840" cy="170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8">
                    <p14:nvContentPartPr>
                      <p14:cNvPr id="39" name="Ink 38">
                        <a:extLst>
                          <a:ext uri="{FF2B5EF4-FFF2-40B4-BE49-F238E27FC236}">
                            <a16:creationId xmlns:a16="http://schemas.microsoft.com/office/drawing/2014/main" id="{29A35FFF-A39F-9502-6507-70BC4F9A97DF}"/>
                          </a:ext>
                        </a:extLst>
                      </p14:cNvPr>
                      <p14:cNvContentPartPr/>
                      <p14:nvPr/>
                    </p14:nvContentPartPr>
                    <p14:xfrm>
                      <a:off x="1544691" y="825223"/>
                      <a:ext cx="97200" cy="137520"/>
                    </p14:xfrm>
                  </p:contentPart>
                </mc:Choice>
                <mc:Fallback xmlns="">
                  <p:pic>
                    <p:nvPicPr>
                      <p:cNvPr id="39" name="Ink 38">
                        <a:extLst>
                          <a:ext uri="{FF2B5EF4-FFF2-40B4-BE49-F238E27FC236}">
                            <a16:creationId xmlns:a16="http://schemas.microsoft.com/office/drawing/2014/main" id="{29A35FFF-A39F-9502-6507-70BC4F9A97DF}"/>
                          </a:ext>
                        </a:extLst>
                      </p:cNvPr>
                      <p:cNvPicPr/>
                      <p:nvPr/>
                    </p:nvPicPr>
                    <p:blipFill>
                      <a:blip r:embed="rId129"/>
                      <a:stretch>
                        <a:fillRect/>
                      </a:stretch>
                    </p:blipFill>
                    <p:spPr>
                      <a:xfrm>
                        <a:off x="1508824" y="789223"/>
                        <a:ext cx="168576"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26" name="Ink 125">
                        <a:extLst>
                          <a:ext uri="{FF2B5EF4-FFF2-40B4-BE49-F238E27FC236}">
                            <a16:creationId xmlns:a16="http://schemas.microsoft.com/office/drawing/2014/main" id="{9D9BCDE4-7BCC-6DA2-1A79-4DE03378D3AD}"/>
                          </a:ext>
                        </a:extLst>
                      </p14:cNvPr>
                      <p14:cNvContentPartPr/>
                      <p14:nvPr/>
                    </p14:nvContentPartPr>
                    <p14:xfrm>
                      <a:off x="2504451" y="3005743"/>
                      <a:ext cx="520200" cy="284040"/>
                    </p14:xfrm>
                  </p:contentPart>
                </mc:Choice>
                <mc:Fallback xmlns="">
                  <p:pic>
                    <p:nvPicPr>
                      <p:cNvPr id="126" name="Ink 125">
                        <a:extLst>
                          <a:ext uri="{FF2B5EF4-FFF2-40B4-BE49-F238E27FC236}">
                            <a16:creationId xmlns:a16="http://schemas.microsoft.com/office/drawing/2014/main" id="{9D9BCDE4-7BCC-6DA2-1A79-4DE03378D3AD}"/>
                          </a:ext>
                        </a:extLst>
                      </p:cNvPr>
                      <p:cNvPicPr/>
                      <p:nvPr/>
                    </p:nvPicPr>
                    <p:blipFill>
                      <a:blip r:embed="rId131"/>
                      <a:stretch>
                        <a:fillRect/>
                      </a:stretch>
                    </p:blipFill>
                    <p:spPr>
                      <a:xfrm>
                        <a:off x="2468451" y="2969743"/>
                        <a:ext cx="591840" cy="3556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76" name="Ink 175">
                        <a:extLst>
                          <a:ext uri="{FF2B5EF4-FFF2-40B4-BE49-F238E27FC236}">
                            <a16:creationId xmlns:a16="http://schemas.microsoft.com/office/drawing/2014/main" id="{B31C151A-0052-327E-BF4A-8B8645EDA601}"/>
                          </a:ext>
                        </a:extLst>
                      </p14:cNvPr>
                      <p14:cNvContentPartPr/>
                      <p14:nvPr/>
                    </p14:nvContentPartPr>
                    <p14:xfrm>
                      <a:off x="1137531" y="187663"/>
                      <a:ext cx="32760" cy="288000"/>
                    </p14:xfrm>
                  </p:contentPart>
                </mc:Choice>
                <mc:Fallback xmlns="">
                  <p:pic>
                    <p:nvPicPr>
                      <p:cNvPr id="176" name="Ink 175">
                        <a:extLst>
                          <a:ext uri="{FF2B5EF4-FFF2-40B4-BE49-F238E27FC236}">
                            <a16:creationId xmlns:a16="http://schemas.microsoft.com/office/drawing/2014/main" id="{B31C151A-0052-327E-BF4A-8B8645EDA601}"/>
                          </a:ext>
                        </a:extLst>
                      </p:cNvPr>
                      <p:cNvPicPr/>
                      <p:nvPr/>
                    </p:nvPicPr>
                    <p:blipFill>
                      <a:blip r:embed="rId133"/>
                      <a:stretch>
                        <a:fillRect/>
                      </a:stretch>
                    </p:blipFill>
                    <p:spPr>
                      <a:xfrm>
                        <a:off x="1101531" y="151663"/>
                        <a:ext cx="104400" cy="3596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74" name="Ink 173">
                        <a:extLst>
                          <a:ext uri="{FF2B5EF4-FFF2-40B4-BE49-F238E27FC236}">
                            <a16:creationId xmlns:a16="http://schemas.microsoft.com/office/drawing/2014/main" id="{4FC396A7-1E92-C4C7-9D8D-863B82747682}"/>
                          </a:ext>
                        </a:extLst>
                      </p14:cNvPr>
                      <p14:cNvContentPartPr/>
                      <p14:nvPr/>
                    </p14:nvContentPartPr>
                    <p14:xfrm>
                      <a:off x="7710051" y="1455583"/>
                      <a:ext cx="267480" cy="246960"/>
                    </p14:xfrm>
                  </p:contentPart>
                </mc:Choice>
                <mc:Fallback xmlns="">
                  <p:pic>
                    <p:nvPicPr>
                      <p:cNvPr id="174" name="Ink 173">
                        <a:extLst>
                          <a:ext uri="{FF2B5EF4-FFF2-40B4-BE49-F238E27FC236}">
                            <a16:creationId xmlns:a16="http://schemas.microsoft.com/office/drawing/2014/main" id="{4FC396A7-1E92-C4C7-9D8D-863B82747682}"/>
                          </a:ext>
                        </a:extLst>
                      </p:cNvPr>
                      <p:cNvPicPr/>
                      <p:nvPr/>
                    </p:nvPicPr>
                    <p:blipFill>
                      <a:blip r:embed="rId135"/>
                      <a:stretch>
                        <a:fillRect/>
                      </a:stretch>
                    </p:blipFill>
                    <p:spPr>
                      <a:xfrm>
                        <a:off x="7674051" y="1419583"/>
                        <a:ext cx="339120" cy="318600"/>
                      </a:xfrm>
                      <a:prstGeom prst="rect">
                        <a:avLst/>
                      </a:prstGeom>
                    </p:spPr>
                  </p:pic>
                </mc:Fallback>
              </mc:AlternateContent>
              <p:grpSp>
                <p:nvGrpSpPr>
                  <p:cNvPr id="84017" name="Group 303">
                    <a:extLst>
                      <a:ext uri="{FF2B5EF4-FFF2-40B4-BE49-F238E27FC236}">
                        <a16:creationId xmlns:a16="http://schemas.microsoft.com/office/drawing/2014/main" id="{8A03A869-153C-FA02-9710-BC796E0A4C45}"/>
                      </a:ext>
                    </a:extLst>
                  </p:cNvPr>
                  <p:cNvGrpSpPr>
                    <a:grpSpLocks/>
                  </p:cNvGrpSpPr>
                  <p:nvPr/>
                </p:nvGrpSpPr>
                <p:grpSpPr bwMode="auto">
                  <a:xfrm>
                    <a:off x="7644531" y="5157823"/>
                    <a:ext cx="199800" cy="350280"/>
                    <a:chOff x="7644531" y="5157823"/>
                    <a:chExt cx="199800" cy="350280"/>
                  </a:xfrm>
                </p:grpSpPr>
                <mc:AlternateContent xmlns:mc="http://schemas.openxmlformats.org/markup-compatibility/2006" xmlns:p14="http://schemas.microsoft.com/office/powerpoint/2010/main">
                  <mc:Choice Requires="p14">
                    <p:contentPart p14:bwMode="auto" r:id="rId136">
                      <p14:nvContentPartPr>
                        <p14:cNvPr id="302" name="Ink 301">
                          <a:extLst>
                            <a:ext uri="{FF2B5EF4-FFF2-40B4-BE49-F238E27FC236}">
                              <a16:creationId xmlns:a16="http://schemas.microsoft.com/office/drawing/2014/main" id="{9FD6F714-427C-AABB-5EF3-C901E3ED76A1}"/>
                            </a:ext>
                          </a:extLst>
                        </p14:cNvPr>
                        <p14:cNvContentPartPr/>
                        <p14:nvPr/>
                      </p14:nvContentPartPr>
                      <p14:xfrm>
                        <a:off x="7729491" y="5157823"/>
                        <a:ext cx="17280" cy="343800"/>
                      </p14:xfrm>
                    </p:contentPart>
                  </mc:Choice>
                  <mc:Fallback xmlns="">
                    <p:pic>
                      <p:nvPicPr>
                        <p:cNvPr id="302" name="Ink 301">
                          <a:extLst>
                            <a:ext uri="{FF2B5EF4-FFF2-40B4-BE49-F238E27FC236}">
                              <a16:creationId xmlns:a16="http://schemas.microsoft.com/office/drawing/2014/main" id="{9FD6F714-427C-AABB-5EF3-C901E3ED76A1}"/>
                            </a:ext>
                          </a:extLst>
                        </p:cNvPr>
                        <p:cNvPicPr/>
                        <p:nvPr/>
                      </p:nvPicPr>
                      <p:blipFill>
                        <a:blip r:embed="rId137"/>
                        <a:stretch>
                          <a:fillRect/>
                        </a:stretch>
                      </p:blipFill>
                      <p:spPr>
                        <a:xfrm>
                          <a:off x="7693491" y="5121823"/>
                          <a:ext cx="88920" cy="4154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303" name="Ink 302">
                          <a:extLst>
                            <a:ext uri="{FF2B5EF4-FFF2-40B4-BE49-F238E27FC236}">
                              <a16:creationId xmlns:a16="http://schemas.microsoft.com/office/drawing/2014/main" id="{DCDBF4A8-5D7F-A5D1-EA9D-8E332441A7F4}"/>
                            </a:ext>
                          </a:extLst>
                        </p14:cNvPr>
                        <p14:cNvContentPartPr/>
                        <p14:nvPr/>
                      </p14:nvContentPartPr>
                      <p14:xfrm>
                        <a:off x="7644531" y="5365183"/>
                        <a:ext cx="199800" cy="142920"/>
                      </p14:xfrm>
                    </p:contentPart>
                  </mc:Choice>
                  <mc:Fallback xmlns="">
                    <p:pic>
                      <p:nvPicPr>
                        <p:cNvPr id="303" name="Ink 302">
                          <a:extLst>
                            <a:ext uri="{FF2B5EF4-FFF2-40B4-BE49-F238E27FC236}">
                              <a16:creationId xmlns:a16="http://schemas.microsoft.com/office/drawing/2014/main" id="{DCDBF4A8-5D7F-A5D1-EA9D-8E332441A7F4}"/>
                            </a:ext>
                          </a:extLst>
                        </p:cNvPr>
                        <p:cNvPicPr/>
                        <p:nvPr/>
                      </p:nvPicPr>
                      <p:blipFill>
                        <a:blip r:embed="rId139"/>
                        <a:stretch>
                          <a:fillRect/>
                        </a:stretch>
                      </p:blipFill>
                      <p:spPr>
                        <a:xfrm>
                          <a:off x="7608531" y="5329092"/>
                          <a:ext cx="271440" cy="214741"/>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0">
                    <p14:nvContentPartPr>
                      <p14:cNvPr id="331" name="Ink 330">
                        <a:extLst>
                          <a:ext uri="{FF2B5EF4-FFF2-40B4-BE49-F238E27FC236}">
                            <a16:creationId xmlns:a16="http://schemas.microsoft.com/office/drawing/2014/main" id="{038227DF-77D7-F0DD-0CE1-0116E6B0845B}"/>
                          </a:ext>
                        </a:extLst>
                      </p14:cNvPr>
                      <p14:cNvContentPartPr/>
                      <p14:nvPr/>
                    </p14:nvContentPartPr>
                    <p14:xfrm>
                      <a:off x="7594851" y="4468783"/>
                      <a:ext cx="142920" cy="56880"/>
                    </p14:xfrm>
                  </p:contentPart>
                </mc:Choice>
                <mc:Fallback xmlns="">
                  <p:pic>
                    <p:nvPicPr>
                      <p:cNvPr id="331" name="Ink 330">
                        <a:extLst>
                          <a:ext uri="{FF2B5EF4-FFF2-40B4-BE49-F238E27FC236}">
                            <a16:creationId xmlns:a16="http://schemas.microsoft.com/office/drawing/2014/main" id="{038227DF-77D7-F0DD-0CE1-0116E6B0845B}"/>
                          </a:ext>
                        </a:extLst>
                      </p:cNvPr>
                      <p:cNvPicPr/>
                      <p:nvPr/>
                    </p:nvPicPr>
                    <p:blipFill>
                      <a:blip r:embed="rId141"/>
                      <a:stretch>
                        <a:fillRect/>
                      </a:stretch>
                    </p:blipFill>
                    <p:spPr>
                      <a:xfrm>
                        <a:off x="7558941" y="4432783"/>
                        <a:ext cx="2143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296" name="Ink 295">
                        <a:extLst>
                          <a:ext uri="{FF2B5EF4-FFF2-40B4-BE49-F238E27FC236}">
                            <a16:creationId xmlns:a16="http://schemas.microsoft.com/office/drawing/2014/main" id="{B33F4862-E49C-8C84-2E26-CB06946B8C82}"/>
                          </a:ext>
                        </a:extLst>
                      </p14:cNvPr>
                      <p14:cNvContentPartPr/>
                      <p14:nvPr/>
                    </p14:nvContentPartPr>
                    <p14:xfrm>
                      <a:off x="7330251" y="4495783"/>
                      <a:ext cx="754560" cy="671760"/>
                    </p14:xfrm>
                  </p:contentPart>
                </mc:Choice>
                <mc:Fallback xmlns="">
                  <p:pic>
                    <p:nvPicPr>
                      <p:cNvPr id="296" name="Ink 295">
                        <a:extLst>
                          <a:ext uri="{FF2B5EF4-FFF2-40B4-BE49-F238E27FC236}">
                            <a16:creationId xmlns:a16="http://schemas.microsoft.com/office/drawing/2014/main" id="{B33F4862-E49C-8C84-2E26-CB06946B8C82}"/>
                          </a:ext>
                        </a:extLst>
                      </p:cNvPr>
                      <p:cNvPicPr/>
                      <p:nvPr/>
                    </p:nvPicPr>
                    <p:blipFill>
                      <a:blip r:embed="rId143"/>
                      <a:stretch>
                        <a:fillRect/>
                      </a:stretch>
                    </p:blipFill>
                    <p:spPr>
                      <a:xfrm>
                        <a:off x="7294251" y="4459783"/>
                        <a:ext cx="826200" cy="7434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297" name="Ink 296">
                        <a:extLst>
                          <a:ext uri="{FF2B5EF4-FFF2-40B4-BE49-F238E27FC236}">
                            <a16:creationId xmlns:a16="http://schemas.microsoft.com/office/drawing/2014/main" id="{A3938A32-19A5-A0BF-785C-B91ED02EB635}"/>
                          </a:ext>
                        </a:extLst>
                      </p14:cNvPr>
                      <p14:cNvContentPartPr/>
                      <p14:nvPr/>
                    </p14:nvContentPartPr>
                    <p14:xfrm>
                      <a:off x="7365891" y="4643743"/>
                      <a:ext cx="664560" cy="36360"/>
                    </p14:xfrm>
                  </p:contentPart>
                </mc:Choice>
                <mc:Fallback xmlns="">
                  <p:pic>
                    <p:nvPicPr>
                      <p:cNvPr id="297" name="Ink 296">
                        <a:extLst>
                          <a:ext uri="{FF2B5EF4-FFF2-40B4-BE49-F238E27FC236}">
                            <a16:creationId xmlns:a16="http://schemas.microsoft.com/office/drawing/2014/main" id="{A3938A32-19A5-A0BF-785C-B91ED02EB635}"/>
                          </a:ext>
                        </a:extLst>
                      </p:cNvPr>
                      <p:cNvPicPr/>
                      <p:nvPr/>
                    </p:nvPicPr>
                    <p:blipFill>
                      <a:blip r:embed="rId145"/>
                      <a:stretch>
                        <a:fillRect/>
                      </a:stretch>
                    </p:blipFill>
                    <p:spPr>
                      <a:xfrm>
                        <a:off x="7329891" y="4607743"/>
                        <a:ext cx="7362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299" name="Ink 298">
                        <a:extLst>
                          <a:ext uri="{FF2B5EF4-FFF2-40B4-BE49-F238E27FC236}">
                            <a16:creationId xmlns:a16="http://schemas.microsoft.com/office/drawing/2014/main" id="{C415BD4D-3A1D-76C3-A3F9-0EBE06E19FCE}"/>
                          </a:ext>
                        </a:extLst>
                      </p14:cNvPr>
                      <p14:cNvContentPartPr/>
                      <p14:nvPr/>
                    </p14:nvContentPartPr>
                    <p14:xfrm>
                      <a:off x="7630491" y="3930943"/>
                      <a:ext cx="46440" cy="514440"/>
                    </p14:xfrm>
                  </p:contentPart>
                </mc:Choice>
                <mc:Fallback xmlns="">
                  <p:pic>
                    <p:nvPicPr>
                      <p:cNvPr id="299" name="Ink 298">
                        <a:extLst>
                          <a:ext uri="{FF2B5EF4-FFF2-40B4-BE49-F238E27FC236}">
                            <a16:creationId xmlns:a16="http://schemas.microsoft.com/office/drawing/2014/main" id="{C415BD4D-3A1D-76C3-A3F9-0EBE06E19FCE}"/>
                          </a:ext>
                        </a:extLst>
                      </p:cNvPr>
                      <p:cNvPicPr/>
                      <p:nvPr/>
                    </p:nvPicPr>
                    <p:blipFill>
                      <a:blip r:embed="rId147"/>
                      <a:stretch>
                        <a:fillRect/>
                      </a:stretch>
                    </p:blipFill>
                    <p:spPr>
                      <a:xfrm>
                        <a:off x="7594768" y="3894943"/>
                        <a:ext cx="117529" cy="5860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300" name="Ink 299">
                        <a:extLst>
                          <a:ext uri="{FF2B5EF4-FFF2-40B4-BE49-F238E27FC236}">
                            <a16:creationId xmlns:a16="http://schemas.microsoft.com/office/drawing/2014/main" id="{8D767362-B712-0541-1CFB-69EEE86A0D69}"/>
                          </a:ext>
                        </a:extLst>
                      </p14:cNvPr>
                      <p14:cNvContentPartPr/>
                      <p14:nvPr/>
                    </p14:nvContentPartPr>
                    <p14:xfrm>
                      <a:off x="7574691" y="4321183"/>
                      <a:ext cx="202680" cy="132840"/>
                    </p14:xfrm>
                  </p:contentPart>
                </mc:Choice>
                <mc:Fallback xmlns="">
                  <p:pic>
                    <p:nvPicPr>
                      <p:cNvPr id="300" name="Ink 299">
                        <a:extLst>
                          <a:ext uri="{FF2B5EF4-FFF2-40B4-BE49-F238E27FC236}">
                            <a16:creationId xmlns:a16="http://schemas.microsoft.com/office/drawing/2014/main" id="{8D767362-B712-0541-1CFB-69EEE86A0D69}"/>
                          </a:ext>
                        </a:extLst>
                      </p:cNvPr>
                      <p:cNvPicPr/>
                      <p:nvPr/>
                    </p:nvPicPr>
                    <p:blipFill>
                      <a:blip r:embed="rId149"/>
                      <a:stretch>
                        <a:fillRect/>
                      </a:stretch>
                    </p:blipFill>
                    <p:spPr>
                      <a:xfrm>
                        <a:off x="7538627" y="4285085"/>
                        <a:ext cx="274447" cy="204675"/>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305" name="Ink 304">
                        <a:extLst>
                          <a:ext uri="{FF2B5EF4-FFF2-40B4-BE49-F238E27FC236}">
                            <a16:creationId xmlns:a16="http://schemas.microsoft.com/office/drawing/2014/main" id="{3BDEE46A-B1CE-42F4-DE65-1D7AA55BC0C3}"/>
                          </a:ext>
                        </a:extLst>
                      </p14:cNvPr>
                      <p14:cNvContentPartPr/>
                      <p14:nvPr/>
                    </p14:nvContentPartPr>
                    <p14:xfrm>
                      <a:off x="7440051" y="4682623"/>
                      <a:ext cx="95760" cy="212760"/>
                    </p14:xfrm>
                  </p:contentPart>
                </mc:Choice>
                <mc:Fallback xmlns="">
                  <p:pic>
                    <p:nvPicPr>
                      <p:cNvPr id="305" name="Ink 304">
                        <a:extLst>
                          <a:ext uri="{FF2B5EF4-FFF2-40B4-BE49-F238E27FC236}">
                            <a16:creationId xmlns:a16="http://schemas.microsoft.com/office/drawing/2014/main" id="{3BDEE46A-B1CE-42F4-DE65-1D7AA55BC0C3}"/>
                          </a:ext>
                        </a:extLst>
                      </p:cNvPr>
                      <p:cNvPicPr/>
                      <p:nvPr/>
                    </p:nvPicPr>
                    <p:blipFill>
                      <a:blip r:embed="rId151"/>
                      <a:stretch>
                        <a:fillRect/>
                      </a:stretch>
                    </p:blipFill>
                    <p:spPr>
                      <a:xfrm>
                        <a:off x="7404186" y="4646623"/>
                        <a:ext cx="167132"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306" name="Ink 305">
                        <a:extLst>
                          <a:ext uri="{FF2B5EF4-FFF2-40B4-BE49-F238E27FC236}">
                            <a16:creationId xmlns:a16="http://schemas.microsoft.com/office/drawing/2014/main" id="{E9648D1B-5F23-D574-3B69-3B0057D287A2}"/>
                          </a:ext>
                        </a:extLst>
                      </p14:cNvPr>
                      <p14:cNvContentPartPr/>
                      <p14:nvPr/>
                    </p14:nvContentPartPr>
                    <p14:xfrm>
                      <a:off x="7549851" y="4796023"/>
                      <a:ext cx="62280" cy="92880"/>
                    </p14:xfrm>
                  </p:contentPart>
                </mc:Choice>
                <mc:Fallback xmlns="">
                  <p:pic>
                    <p:nvPicPr>
                      <p:cNvPr id="306" name="Ink 305">
                        <a:extLst>
                          <a:ext uri="{FF2B5EF4-FFF2-40B4-BE49-F238E27FC236}">
                            <a16:creationId xmlns:a16="http://schemas.microsoft.com/office/drawing/2014/main" id="{E9648D1B-5F23-D574-3B69-3B0057D287A2}"/>
                          </a:ext>
                        </a:extLst>
                      </p:cNvPr>
                      <p:cNvPicPr/>
                      <p:nvPr/>
                    </p:nvPicPr>
                    <p:blipFill>
                      <a:blip r:embed="rId153"/>
                      <a:stretch>
                        <a:fillRect/>
                      </a:stretch>
                    </p:blipFill>
                    <p:spPr>
                      <a:xfrm>
                        <a:off x="7513851" y="4759883"/>
                        <a:ext cx="133920" cy="164799"/>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307" name="Ink 306">
                        <a:extLst>
                          <a:ext uri="{FF2B5EF4-FFF2-40B4-BE49-F238E27FC236}">
                            <a16:creationId xmlns:a16="http://schemas.microsoft.com/office/drawing/2014/main" id="{D919B258-FB13-67C5-A0C5-45B501217489}"/>
                          </a:ext>
                        </a:extLst>
                      </p14:cNvPr>
                      <p14:cNvContentPartPr/>
                      <p14:nvPr/>
                    </p14:nvContentPartPr>
                    <p14:xfrm>
                      <a:off x="7635171" y="4791703"/>
                      <a:ext cx="45720" cy="75240"/>
                    </p14:xfrm>
                  </p:contentPart>
                </mc:Choice>
                <mc:Fallback xmlns="">
                  <p:pic>
                    <p:nvPicPr>
                      <p:cNvPr id="307" name="Ink 306">
                        <a:extLst>
                          <a:ext uri="{FF2B5EF4-FFF2-40B4-BE49-F238E27FC236}">
                            <a16:creationId xmlns:a16="http://schemas.microsoft.com/office/drawing/2014/main" id="{D919B258-FB13-67C5-A0C5-45B501217489}"/>
                          </a:ext>
                        </a:extLst>
                      </p:cNvPr>
                      <p:cNvPicPr/>
                      <p:nvPr/>
                    </p:nvPicPr>
                    <p:blipFill>
                      <a:blip r:embed="rId155"/>
                      <a:stretch>
                        <a:fillRect/>
                      </a:stretch>
                    </p:blipFill>
                    <p:spPr>
                      <a:xfrm>
                        <a:off x="7599171" y="4755703"/>
                        <a:ext cx="117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308" name="Ink 307">
                        <a:extLst>
                          <a:ext uri="{FF2B5EF4-FFF2-40B4-BE49-F238E27FC236}">
                            <a16:creationId xmlns:a16="http://schemas.microsoft.com/office/drawing/2014/main" id="{EAE64B72-8FB5-721F-4E0B-79E38505D39E}"/>
                          </a:ext>
                        </a:extLst>
                      </p14:cNvPr>
                      <p14:cNvContentPartPr/>
                      <p14:nvPr/>
                    </p14:nvContentPartPr>
                    <p14:xfrm>
                      <a:off x="7728051" y="4687663"/>
                      <a:ext cx="251280" cy="168840"/>
                    </p14:xfrm>
                  </p:contentPart>
                </mc:Choice>
                <mc:Fallback xmlns="">
                  <p:pic>
                    <p:nvPicPr>
                      <p:cNvPr id="308" name="Ink 307">
                        <a:extLst>
                          <a:ext uri="{FF2B5EF4-FFF2-40B4-BE49-F238E27FC236}">
                            <a16:creationId xmlns:a16="http://schemas.microsoft.com/office/drawing/2014/main" id="{EAE64B72-8FB5-721F-4E0B-79E38505D39E}"/>
                          </a:ext>
                        </a:extLst>
                      </p:cNvPr>
                      <p:cNvPicPr/>
                      <p:nvPr/>
                    </p:nvPicPr>
                    <p:blipFill>
                      <a:blip r:embed="rId157"/>
                      <a:stretch>
                        <a:fillRect/>
                      </a:stretch>
                    </p:blipFill>
                    <p:spPr>
                      <a:xfrm>
                        <a:off x="7692051" y="4651663"/>
                        <a:ext cx="32292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309" name="Ink 308">
                        <a:extLst>
                          <a:ext uri="{FF2B5EF4-FFF2-40B4-BE49-F238E27FC236}">
                            <a16:creationId xmlns:a16="http://schemas.microsoft.com/office/drawing/2014/main" id="{F50EB1EF-4113-B427-4B7F-AF9EAA9CC616}"/>
                          </a:ext>
                        </a:extLst>
                      </p14:cNvPr>
                      <p14:cNvContentPartPr/>
                      <p14:nvPr/>
                    </p14:nvContentPartPr>
                    <p14:xfrm>
                      <a:off x="7989771" y="4793863"/>
                      <a:ext cx="360" cy="360"/>
                    </p14:xfrm>
                  </p:contentPart>
                </mc:Choice>
                <mc:Fallback xmlns="">
                  <p:pic>
                    <p:nvPicPr>
                      <p:cNvPr id="309" name="Ink 308">
                        <a:extLst>
                          <a:ext uri="{FF2B5EF4-FFF2-40B4-BE49-F238E27FC236}">
                            <a16:creationId xmlns:a16="http://schemas.microsoft.com/office/drawing/2014/main" id="{F50EB1EF-4113-B427-4B7F-AF9EAA9CC616}"/>
                          </a:ext>
                        </a:extLst>
                      </p:cNvPr>
                      <p:cNvPicPr/>
                      <p:nvPr/>
                    </p:nvPicPr>
                    <p:blipFill>
                      <a:blip r:embed="rId3"/>
                      <a:stretch>
                        <a:fillRect/>
                      </a:stretch>
                    </p:blipFill>
                    <p:spPr>
                      <a:xfrm>
                        <a:off x="7953771" y="475786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310" name="Ink 309">
                        <a:extLst>
                          <a:ext uri="{FF2B5EF4-FFF2-40B4-BE49-F238E27FC236}">
                            <a16:creationId xmlns:a16="http://schemas.microsoft.com/office/drawing/2014/main" id="{7EC8B981-26A9-0F55-AEF8-F63F26F7482F}"/>
                          </a:ext>
                        </a:extLst>
                      </p14:cNvPr>
                      <p14:cNvContentPartPr/>
                      <p14:nvPr/>
                    </p14:nvContentPartPr>
                    <p14:xfrm>
                      <a:off x="7981131" y="4711063"/>
                      <a:ext cx="191520" cy="131400"/>
                    </p14:xfrm>
                  </p:contentPart>
                </mc:Choice>
                <mc:Fallback xmlns="">
                  <p:pic>
                    <p:nvPicPr>
                      <p:cNvPr id="310" name="Ink 309">
                        <a:extLst>
                          <a:ext uri="{FF2B5EF4-FFF2-40B4-BE49-F238E27FC236}">
                            <a16:creationId xmlns:a16="http://schemas.microsoft.com/office/drawing/2014/main" id="{7EC8B981-26A9-0F55-AEF8-F63F26F7482F}"/>
                          </a:ext>
                        </a:extLst>
                      </p:cNvPr>
                      <p:cNvPicPr/>
                      <p:nvPr/>
                    </p:nvPicPr>
                    <p:blipFill>
                      <a:blip r:embed="rId160"/>
                      <a:stretch>
                        <a:fillRect/>
                      </a:stretch>
                    </p:blipFill>
                    <p:spPr>
                      <a:xfrm>
                        <a:off x="7945131" y="4675063"/>
                        <a:ext cx="26316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311" name="Ink 310">
                        <a:extLst>
                          <a:ext uri="{FF2B5EF4-FFF2-40B4-BE49-F238E27FC236}">
                            <a16:creationId xmlns:a16="http://schemas.microsoft.com/office/drawing/2014/main" id="{45C975F8-FC6D-A0F0-687F-E965940921BA}"/>
                          </a:ext>
                        </a:extLst>
                      </p14:cNvPr>
                      <p14:cNvContentPartPr/>
                      <p14:nvPr/>
                    </p14:nvContentPartPr>
                    <p14:xfrm>
                      <a:off x="7515651" y="4899703"/>
                      <a:ext cx="97920" cy="190080"/>
                    </p14:xfrm>
                  </p:contentPart>
                </mc:Choice>
                <mc:Fallback xmlns="">
                  <p:pic>
                    <p:nvPicPr>
                      <p:cNvPr id="311" name="Ink 310">
                        <a:extLst>
                          <a:ext uri="{FF2B5EF4-FFF2-40B4-BE49-F238E27FC236}">
                            <a16:creationId xmlns:a16="http://schemas.microsoft.com/office/drawing/2014/main" id="{45C975F8-FC6D-A0F0-687F-E965940921BA}"/>
                          </a:ext>
                        </a:extLst>
                      </p:cNvPr>
                      <p:cNvPicPr/>
                      <p:nvPr/>
                    </p:nvPicPr>
                    <p:blipFill>
                      <a:blip r:embed="rId162"/>
                      <a:stretch>
                        <a:fillRect/>
                      </a:stretch>
                    </p:blipFill>
                    <p:spPr>
                      <a:xfrm>
                        <a:off x="7479651" y="4863703"/>
                        <a:ext cx="16956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313" name="Ink 312">
                        <a:extLst>
                          <a:ext uri="{FF2B5EF4-FFF2-40B4-BE49-F238E27FC236}">
                            <a16:creationId xmlns:a16="http://schemas.microsoft.com/office/drawing/2014/main" id="{6220456A-E948-CD85-A0FF-DA3B30D1808A}"/>
                          </a:ext>
                        </a:extLst>
                      </p14:cNvPr>
                      <p14:cNvContentPartPr/>
                      <p14:nvPr/>
                    </p14:nvContentPartPr>
                    <p14:xfrm>
                      <a:off x="7613571" y="4988983"/>
                      <a:ext cx="99360" cy="90360"/>
                    </p14:xfrm>
                  </p:contentPart>
                </mc:Choice>
                <mc:Fallback xmlns="">
                  <p:pic>
                    <p:nvPicPr>
                      <p:cNvPr id="313" name="Ink 312">
                        <a:extLst>
                          <a:ext uri="{FF2B5EF4-FFF2-40B4-BE49-F238E27FC236}">
                            <a16:creationId xmlns:a16="http://schemas.microsoft.com/office/drawing/2014/main" id="{6220456A-E948-CD85-A0FF-DA3B30D1808A}"/>
                          </a:ext>
                        </a:extLst>
                      </p:cNvPr>
                      <p:cNvPicPr/>
                      <p:nvPr/>
                    </p:nvPicPr>
                    <p:blipFill>
                      <a:blip r:embed="rId164"/>
                      <a:stretch>
                        <a:fillRect/>
                      </a:stretch>
                    </p:blipFill>
                    <p:spPr>
                      <a:xfrm>
                        <a:off x="7577571" y="4952983"/>
                        <a:ext cx="1710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314" name="Ink 313">
                        <a:extLst>
                          <a:ext uri="{FF2B5EF4-FFF2-40B4-BE49-F238E27FC236}">
                            <a16:creationId xmlns:a16="http://schemas.microsoft.com/office/drawing/2014/main" id="{BD5C97CE-F636-AB51-0CD5-3D51A5BBA8CC}"/>
                          </a:ext>
                        </a:extLst>
                      </p14:cNvPr>
                      <p14:cNvContentPartPr/>
                      <p14:nvPr/>
                    </p14:nvContentPartPr>
                    <p14:xfrm>
                      <a:off x="7757571" y="4916623"/>
                      <a:ext cx="78480" cy="221400"/>
                    </p14:xfrm>
                  </p:contentPart>
                </mc:Choice>
                <mc:Fallback xmlns="">
                  <p:pic>
                    <p:nvPicPr>
                      <p:cNvPr id="314" name="Ink 313">
                        <a:extLst>
                          <a:ext uri="{FF2B5EF4-FFF2-40B4-BE49-F238E27FC236}">
                            <a16:creationId xmlns:a16="http://schemas.microsoft.com/office/drawing/2014/main" id="{BD5C97CE-F636-AB51-0CD5-3D51A5BBA8CC}"/>
                          </a:ext>
                        </a:extLst>
                      </p:cNvPr>
                      <p:cNvPicPr/>
                      <p:nvPr/>
                    </p:nvPicPr>
                    <p:blipFill>
                      <a:blip r:embed="rId166"/>
                      <a:stretch>
                        <a:fillRect/>
                      </a:stretch>
                    </p:blipFill>
                    <p:spPr>
                      <a:xfrm>
                        <a:off x="7721571" y="4880623"/>
                        <a:ext cx="15012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316" name="Ink 315">
                        <a:extLst>
                          <a:ext uri="{FF2B5EF4-FFF2-40B4-BE49-F238E27FC236}">
                            <a16:creationId xmlns:a16="http://schemas.microsoft.com/office/drawing/2014/main" id="{6AF93B4B-6D90-05F6-C93B-18197BB721A7}"/>
                          </a:ext>
                        </a:extLst>
                      </p14:cNvPr>
                      <p14:cNvContentPartPr/>
                      <p14:nvPr/>
                    </p14:nvContentPartPr>
                    <p14:xfrm>
                      <a:off x="7891851" y="4880623"/>
                      <a:ext cx="318600" cy="188280"/>
                    </p14:xfrm>
                  </p:contentPart>
                </mc:Choice>
                <mc:Fallback xmlns="">
                  <p:pic>
                    <p:nvPicPr>
                      <p:cNvPr id="316" name="Ink 315">
                        <a:extLst>
                          <a:ext uri="{FF2B5EF4-FFF2-40B4-BE49-F238E27FC236}">
                            <a16:creationId xmlns:a16="http://schemas.microsoft.com/office/drawing/2014/main" id="{6AF93B4B-6D90-05F6-C93B-18197BB721A7}"/>
                          </a:ext>
                        </a:extLst>
                      </p:cNvPr>
                      <p:cNvPicPr/>
                      <p:nvPr/>
                    </p:nvPicPr>
                    <p:blipFill>
                      <a:blip r:embed="rId168"/>
                      <a:stretch>
                        <a:fillRect/>
                      </a:stretch>
                    </p:blipFill>
                    <p:spPr>
                      <a:xfrm>
                        <a:off x="7855892" y="4844623"/>
                        <a:ext cx="390159"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317" name="Ink 316">
                        <a:extLst>
                          <a:ext uri="{FF2B5EF4-FFF2-40B4-BE49-F238E27FC236}">
                            <a16:creationId xmlns:a16="http://schemas.microsoft.com/office/drawing/2014/main" id="{88650C6F-AAE1-1D29-8909-CAD0B4FDAA42}"/>
                          </a:ext>
                        </a:extLst>
                      </p14:cNvPr>
                      <p14:cNvContentPartPr/>
                      <p14:nvPr/>
                    </p14:nvContentPartPr>
                    <p14:xfrm>
                      <a:off x="8164731" y="4971703"/>
                      <a:ext cx="179640" cy="95040"/>
                    </p14:xfrm>
                  </p:contentPart>
                </mc:Choice>
                <mc:Fallback xmlns="">
                  <p:pic>
                    <p:nvPicPr>
                      <p:cNvPr id="317" name="Ink 316">
                        <a:extLst>
                          <a:ext uri="{FF2B5EF4-FFF2-40B4-BE49-F238E27FC236}">
                            <a16:creationId xmlns:a16="http://schemas.microsoft.com/office/drawing/2014/main" id="{88650C6F-AAE1-1D29-8909-CAD0B4FDAA42}"/>
                          </a:ext>
                        </a:extLst>
                      </p:cNvPr>
                      <p:cNvPicPr/>
                      <p:nvPr/>
                    </p:nvPicPr>
                    <p:blipFill>
                      <a:blip r:embed="rId170"/>
                      <a:stretch>
                        <a:fillRect/>
                      </a:stretch>
                    </p:blipFill>
                    <p:spPr>
                      <a:xfrm>
                        <a:off x="8128731" y="4935703"/>
                        <a:ext cx="2512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318" name="Ink 317">
                        <a:extLst>
                          <a:ext uri="{FF2B5EF4-FFF2-40B4-BE49-F238E27FC236}">
                            <a16:creationId xmlns:a16="http://schemas.microsoft.com/office/drawing/2014/main" id="{DE531D1B-8D3A-C727-8C55-78DBB513D81B}"/>
                          </a:ext>
                        </a:extLst>
                      </p14:cNvPr>
                      <p14:cNvContentPartPr/>
                      <p14:nvPr/>
                    </p14:nvContentPartPr>
                    <p14:xfrm>
                      <a:off x="8497371" y="5060623"/>
                      <a:ext cx="360" cy="360"/>
                    </p14:xfrm>
                  </p:contentPart>
                </mc:Choice>
                <mc:Fallback xmlns="">
                  <p:pic>
                    <p:nvPicPr>
                      <p:cNvPr id="318" name="Ink 317">
                        <a:extLst>
                          <a:ext uri="{FF2B5EF4-FFF2-40B4-BE49-F238E27FC236}">
                            <a16:creationId xmlns:a16="http://schemas.microsoft.com/office/drawing/2014/main" id="{DE531D1B-8D3A-C727-8C55-78DBB513D81B}"/>
                          </a:ext>
                        </a:extLst>
                      </p:cNvPr>
                      <p:cNvPicPr/>
                      <p:nvPr/>
                    </p:nvPicPr>
                    <p:blipFill>
                      <a:blip r:embed="rId3"/>
                      <a:stretch>
                        <a:fillRect/>
                      </a:stretch>
                    </p:blipFill>
                    <p:spPr>
                      <a:xfrm>
                        <a:off x="8461371" y="502462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320" name="Ink 319">
                        <a:extLst>
                          <a:ext uri="{FF2B5EF4-FFF2-40B4-BE49-F238E27FC236}">
                            <a16:creationId xmlns:a16="http://schemas.microsoft.com/office/drawing/2014/main" id="{BD1A9533-45CE-0FE5-5D4D-D6377C547BB6}"/>
                          </a:ext>
                        </a:extLst>
                      </p14:cNvPr>
                      <p14:cNvContentPartPr/>
                      <p14:nvPr/>
                    </p14:nvContentPartPr>
                    <p14:xfrm>
                      <a:off x="7597011" y="4530343"/>
                      <a:ext cx="72720" cy="123120"/>
                    </p14:xfrm>
                  </p:contentPart>
                </mc:Choice>
                <mc:Fallback xmlns="">
                  <p:pic>
                    <p:nvPicPr>
                      <p:cNvPr id="320" name="Ink 319">
                        <a:extLst>
                          <a:ext uri="{FF2B5EF4-FFF2-40B4-BE49-F238E27FC236}">
                            <a16:creationId xmlns:a16="http://schemas.microsoft.com/office/drawing/2014/main" id="{BD1A9533-45CE-0FE5-5D4D-D6377C547BB6}"/>
                          </a:ext>
                        </a:extLst>
                      </p:cNvPr>
                      <p:cNvPicPr/>
                      <p:nvPr/>
                    </p:nvPicPr>
                    <p:blipFill>
                      <a:blip r:embed="rId173"/>
                      <a:stretch>
                        <a:fillRect/>
                      </a:stretch>
                    </p:blipFill>
                    <p:spPr>
                      <a:xfrm>
                        <a:off x="7561011" y="4494343"/>
                        <a:ext cx="1443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321" name="Ink 320">
                        <a:extLst>
                          <a:ext uri="{FF2B5EF4-FFF2-40B4-BE49-F238E27FC236}">
                            <a16:creationId xmlns:a16="http://schemas.microsoft.com/office/drawing/2014/main" id="{2F27927D-F7E6-5364-07D0-F7F944F5A078}"/>
                          </a:ext>
                        </a:extLst>
                      </p14:cNvPr>
                      <p14:cNvContentPartPr/>
                      <p14:nvPr/>
                    </p14:nvContentPartPr>
                    <p14:xfrm>
                      <a:off x="7743531" y="4572463"/>
                      <a:ext cx="31320" cy="8640"/>
                    </p14:xfrm>
                  </p:contentPart>
                </mc:Choice>
                <mc:Fallback xmlns="">
                  <p:pic>
                    <p:nvPicPr>
                      <p:cNvPr id="321" name="Ink 320">
                        <a:extLst>
                          <a:ext uri="{FF2B5EF4-FFF2-40B4-BE49-F238E27FC236}">
                            <a16:creationId xmlns:a16="http://schemas.microsoft.com/office/drawing/2014/main" id="{2F27927D-F7E6-5364-07D0-F7F944F5A078}"/>
                          </a:ext>
                        </a:extLst>
                      </p:cNvPr>
                      <p:cNvPicPr/>
                      <p:nvPr/>
                    </p:nvPicPr>
                    <p:blipFill>
                      <a:blip r:embed="rId175"/>
                      <a:stretch>
                        <a:fillRect/>
                      </a:stretch>
                    </p:blipFill>
                    <p:spPr>
                      <a:xfrm>
                        <a:off x="7707531" y="4537903"/>
                        <a:ext cx="102960" cy="77414"/>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322" name="Ink 321">
                        <a:extLst>
                          <a:ext uri="{FF2B5EF4-FFF2-40B4-BE49-F238E27FC236}">
                            <a16:creationId xmlns:a16="http://schemas.microsoft.com/office/drawing/2014/main" id="{E8CF4CE2-7B3C-A929-0356-9E7A8DBC5D5D}"/>
                          </a:ext>
                        </a:extLst>
                      </p14:cNvPr>
                      <p14:cNvContentPartPr/>
                      <p14:nvPr/>
                    </p14:nvContentPartPr>
                    <p14:xfrm>
                      <a:off x="7826691" y="4545823"/>
                      <a:ext cx="64440" cy="47880"/>
                    </p14:xfrm>
                  </p:contentPart>
                </mc:Choice>
                <mc:Fallback xmlns="">
                  <p:pic>
                    <p:nvPicPr>
                      <p:cNvPr id="322" name="Ink 321">
                        <a:extLst>
                          <a:ext uri="{FF2B5EF4-FFF2-40B4-BE49-F238E27FC236}">
                            <a16:creationId xmlns:a16="http://schemas.microsoft.com/office/drawing/2014/main" id="{E8CF4CE2-7B3C-A929-0356-9E7A8DBC5D5D}"/>
                          </a:ext>
                        </a:extLst>
                      </p:cNvPr>
                      <p:cNvPicPr/>
                      <p:nvPr/>
                    </p:nvPicPr>
                    <p:blipFill>
                      <a:blip r:embed="rId177"/>
                      <a:stretch>
                        <a:fillRect/>
                      </a:stretch>
                    </p:blipFill>
                    <p:spPr>
                      <a:xfrm>
                        <a:off x="7790691" y="4509823"/>
                        <a:ext cx="1360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323" name="Ink 322">
                        <a:extLst>
                          <a:ext uri="{FF2B5EF4-FFF2-40B4-BE49-F238E27FC236}">
                            <a16:creationId xmlns:a16="http://schemas.microsoft.com/office/drawing/2014/main" id="{38056C6F-9804-1477-321C-FAE152675281}"/>
                          </a:ext>
                        </a:extLst>
                      </p14:cNvPr>
                      <p14:cNvContentPartPr/>
                      <p14:nvPr/>
                    </p14:nvContentPartPr>
                    <p14:xfrm>
                      <a:off x="7635171" y="4565983"/>
                      <a:ext cx="29880" cy="162720"/>
                    </p14:xfrm>
                  </p:contentPart>
                </mc:Choice>
                <mc:Fallback xmlns="">
                  <p:pic>
                    <p:nvPicPr>
                      <p:cNvPr id="323" name="Ink 322">
                        <a:extLst>
                          <a:ext uri="{FF2B5EF4-FFF2-40B4-BE49-F238E27FC236}">
                            <a16:creationId xmlns:a16="http://schemas.microsoft.com/office/drawing/2014/main" id="{38056C6F-9804-1477-321C-FAE152675281}"/>
                          </a:ext>
                        </a:extLst>
                      </p:cNvPr>
                      <p:cNvPicPr/>
                      <p:nvPr/>
                    </p:nvPicPr>
                    <p:blipFill>
                      <a:blip r:embed="rId179"/>
                      <a:stretch>
                        <a:fillRect/>
                      </a:stretch>
                    </p:blipFill>
                    <p:spPr>
                      <a:xfrm>
                        <a:off x="7599171" y="4529983"/>
                        <a:ext cx="10152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332" name="Ink 331">
                        <a:extLst>
                          <a:ext uri="{FF2B5EF4-FFF2-40B4-BE49-F238E27FC236}">
                            <a16:creationId xmlns:a16="http://schemas.microsoft.com/office/drawing/2014/main" id="{2E1BC986-1092-A991-D5E4-7038232DFEB5}"/>
                          </a:ext>
                        </a:extLst>
                      </p14:cNvPr>
                      <p14:cNvContentPartPr/>
                      <p14:nvPr/>
                    </p14:nvContentPartPr>
                    <p14:xfrm>
                      <a:off x="7512411" y="4472743"/>
                      <a:ext cx="195480" cy="195480"/>
                    </p14:xfrm>
                  </p:contentPart>
                </mc:Choice>
                <mc:Fallback xmlns="">
                  <p:pic>
                    <p:nvPicPr>
                      <p:cNvPr id="332" name="Ink 331">
                        <a:extLst>
                          <a:ext uri="{FF2B5EF4-FFF2-40B4-BE49-F238E27FC236}">
                            <a16:creationId xmlns:a16="http://schemas.microsoft.com/office/drawing/2014/main" id="{2E1BC986-1092-A991-D5E4-7038232DFEB5}"/>
                          </a:ext>
                        </a:extLst>
                      </p:cNvPr>
                      <p:cNvPicPr/>
                      <p:nvPr/>
                    </p:nvPicPr>
                    <p:blipFill>
                      <a:blip r:embed="rId181"/>
                      <a:stretch>
                        <a:fillRect/>
                      </a:stretch>
                    </p:blipFill>
                    <p:spPr>
                      <a:xfrm>
                        <a:off x="7476411" y="4436743"/>
                        <a:ext cx="267120" cy="267120"/>
                      </a:xfrm>
                      <a:prstGeom prst="rect">
                        <a:avLst/>
                      </a:prstGeom>
                    </p:spPr>
                  </p:pic>
                </mc:Fallback>
              </mc:AlternateContent>
              <p:grpSp>
                <p:nvGrpSpPr>
                  <p:cNvPr id="84040" name="Group 361">
                    <a:extLst>
                      <a:ext uri="{FF2B5EF4-FFF2-40B4-BE49-F238E27FC236}">
                        <a16:creationId xmlns:a16="http://schemas.microsoft.com/office/drawing/2014/main" id="{4160E35F-EECE-0851-0450-A918E7F203B2}"/>
                      </a:ext>
                    </a:extLst>
                  </p:cNvPr>
                  <p:cNvGrpSpPr>
                    <a:grpSpLocks/>
                  </p:cNvGrpSpPr>
                  <p:nvPr/>
                </p:nvGrpSpPr>
                <p:grpSpPr bwMode="auto">
                  <a:xfrm>
                    <a:off x="174891" y="117463"/>
                    <a:ext cx="8577000" cy="3782520"/>
                    <a:chOff x="174891" y="117463"/>
                    <a:chExt cx="8577000" cy="3782520"/>
                  </a:xfrm>
                </p:grpSpPr>
                <mc:AlternateContent xmlns:mc="http://schemas.openxmlformats.org/markup-compatibility/2006" xmlns:p14="http://schemas.microsoft.com/office/powerpoint/2010/main">
                  <mc:Choice Requires="p14">
                    <p:contentPart p14:bwMode="auto" r:id="rId182">
                      <p14:nvContentPartPr>
                        <p14:cNvPr id="184" name="Ink 183">
                          <a:extLst>
                            <a:ext uri="{FF2B5EF4-FFF2-40B4-BE49-F238E27FC236}">
                              <a16:creationId xmlns:a16="http://schemas.microsoft.com/office/drawing/2014/main" id="{B9005F9F-1AB0-4777-E2AE-12034C0DED14}"/>
                            </a:ext>
                          </a:extLst>
                        </p14:cNvPr>
                        <p14:cNvContentPartPr/>
                        <p14:nvPr/>
                      </p14:nvContentPartPr>
                      <p14:xfrm>
                        <a:off x="6110211" y="247783"/>
                        <a:ext cx="28080" cy="145800"/>
                      </p14:xfrm>
                    </p:contentPart>
                  </mc:Choice>
                  <mc:Fallback xmlns="">
                    <p:pic>
                      <p:nvPicPr>
                        <p:cNvPr id="184" name="Ink 183">
                          <a:extLst>
                            <a:ext uri="{FF2B5EF4-FFF2-40B4-BE49-F238E27FC236}">
                              <a16:creationId xmlns:a16="http://schemas.microsoft.com/office/drawing/2014/main" id="{B9005F9F-1AB0-4777-E2AE-12034C0DED14}"/>
                            </a:ext>
                          </a:extLst>
                        </p:cNvPr>
                        <p:cNvPicPr/>
                        <p:nvPr/>
                      </p:nvPicPr>
                      <p:blipFill>
                        <a:blip r:embed="rId183"/>
                        <a:stretch>
                          <a:fillRect/>
                        </a:stretch>
                      </p:blipFill>
                      <p:spPr>
                        <a:xfrm>
                          <a:off x="6074667" y="211872"/>
                          <a:ext cx="98813" cy="217264"/>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85" name="Ink 184">
                          <a:extLst>
                            <a:ext uri="{FF2B5EF4-FFF2-40B4-BE49-F238E27FC236}">
                              <a16:creationId xmlns:a16="http://schemas.microsoft.com/office/drawing/2014/main" id="{2CE71DCD-5C03-C51D-E777-A0D1A0F5C043}"/>
                            </a:ext>
                          </a:extLst>
                        </p14:cNvPr>
                        <p14:cNvContentPartPr/>
                        <p14:nvPr/>
                      </p14:nvContentPartPr>
                      <p14:xfrm>
                        <a:off x="6038211" y="140503"/>
                        <a:ext cx="259560" cy="291240"/>
                      </p14:xfrm>
                    </p:contentPart>
                  </mc:Choice>
                  <mc:Fallback xmlns="">
                    <p:pic>
                      <p:nvPicPr>
                        <p:cNvPr id="185" name="Ink 184">
                          <a:extLst>
                            <a:ext uri="{FF2B5EF4-FFF2-40B4-BE49-F238E27FC236}">
                              <a16:creationId xmlns:a16="http://schemas.microsoft.com/office/drawing/2014/main" id="{2CE71DCD-5C03-C51D-E777-A0D1A0F5C043}"/>
                            </a:ext>
                          </a:extLst>
                        </p:cNvPr>
                        <p:cNvPicPr/>
                        <p:nvPr/>
                      </p:nvPicPr>
                      <p:blipFill>
                        <a:blip r:embed="rId185"/>
                        <a:stretch>
                          <a:fillRect/>
                        </a:stretch>
                      </p:blipFill>
                      <p:spPr>
                        <a:xfrm>
                          <a:off x="6002211" y="104503"/>
                          <a:ext cx="331200" cy="3628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86" name="Ink 185">
                          <a:extLst>
                            <a:ext uri="{FF2B5EF4-FFF2-40B4-BE49-F238E27FC236}">
                              <a16:creationId xmlns:a16="http://schemas.microsoft.com/office/drawing/2014/main" id="{3163DACD-F1CC-B09E-88B1-180050EC22B1}"/>
                            </a:ext>
                          </a:extLst>
                        </p14:cNvPr>
                        <p14:cNvContentPartPr/>
                        <p14:nvPr/>
                      </p14:nvContentPartPr>
                      <p14:xfrm>
                        <a:off x="6388851" y="213583"/>
                        <a:ext cx="17280" cy="188280"/>
                      </p14:xfrm>
                    </p:contentPart>
                  </mc:Choice>
                  <mc:Fallback xmlns="">
                    <p:pic>
                      <p:nvPicPr>
                        <p:cNvPr id="186" name="Ink 185">
                          <a:extLst>
                            <a:ext uri="{FF2B5EF4-FFF2-40B4-BE49-F238E27FC236}">
                              <a16:creationId xmlns:a16="http://schemas.microsoft.com/office/drawing/2014/main" id="{3163DACD-F1CC-B09E-88B1-180050EC22B1}"/>
                            </a:ext>
                          </a:extLst>
                        </p:cNvPr>
                        <p:cNvPicPr/>
                        <p:nvPr/>
                      </p:nvPicPr>
                      <p:blipFill>
                        <a:blip r:embed="rId187"/>
                        <a:stretch>
                          <a:fillRect/>
                        </a:stretch>
                      </p:blipFill>
                      <p:spPr>
                        <a:xfrm>
                          <a:off x="6353586" y="177652"/>
                          <a:ext cx="87458" cy="259783"/>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87" name="Ink 186">
                          <a:extLst>
                            <a:ext uri="{FF2B5EF4-FFF2-40B4-BE49-F238E27FC236}">
                              <a16:creationId xmlns:a16="http://schemas.microsoft.com/office/drawing/2014/main" id="{D16BC137-907C-13ED-C747-8F4E789DE513}"/>
                            </a:ext>
                          </a:extLst>
                        </p14:cNvPr>
                        <p14:cNvContentPartPr/>
                        <p14:nvPr/>
                      </p14:nvContentPartPr>
                      <p14:xfrm>
                        <a:off x="6396771" y="117463"/>
                        <a:ext cx="130320" cy="35280"/>
                      </p14:xfrm>
                    </p:contentPart>
                  </mc:Choice>
                  <mc:Fallback xmlns="">
                    <p:pic>
                      <p:nvPicPr>
                        <p:cNvPr id="187" name="Ink 186">
                          <a:extLst>
                            <a:ext uri="{FF2B5EF4-FFF2-40B4-BE49-F238E27FC236}">
                              <a16:creationId xmlns:a16="http://schemas.microsoft.com/office/drawing/2014/main" id="{D16BC137-907C-13ED-C747-8F4E789DE513}"/>
                            </a:ext>
                          </a:extLst>
                        </p:cNvPr>
                        <p:cNvPicPr/>
                        <p:nvPr/>
                      </p:nvPicPr>
                      <p:blipFill>
                        <a:blip r:embed="rId189"/>
                        <a:stretch>
                          <a:fillRect/>
                        </a:stretch>
                      </p:blipFill>
                      <p:spPr>
                        <a:xfrm>
                          <a:off x="6360771" y="81463"/>
                          <a:ext cx="2019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88" name="Ink 187">
                          <a:extLst>
                            <a:ext uri="{FF2B5EF4-FFF2-40B4-BE49-F238E27FC236}">
                              <a16:creationId xmlns:a16="http://schemas.microsoft.com/office/drawing/2014/main" id="{5E286BC1-7612-8955-2138-093AE8D4B4B3}"/>
                            </a:ext>
                          </a:extLst>
                        </p14:cNvPr>
                        <p14:cNvContentPartPr/>
                        <p14:nvPr/>
                      </p14:nvContentPartPr>
                      <p14:xfrm>
                        <a:off x="6393531" y="297823"/>
                        <a:ext cx="145800" cy="24120"/>
                      </p14:xfrm>
                    </p:contentPart>
                  </mc:Choice>
                  <mc:Fallback xmlns="">
                    <p:pic>
                      <p:nvPicPr>
                        <p:cNvPr id="188" name="Ink 187">
                          <a:extLst>
                            <a:ext uri="{FF2B5EF4-FFF2-40B4-BE49-F238E27FC236}">
                              <a16:creationId xmlns:a16="http://schemas.microsoft.com/office/drawing/2014/main" id="{5E286BC1-7612-8955-2138-093AE8D4B4B3}"/>
                            </a:ext>
                          </a:extLst>
                        </p:cNvPr>
                        <p:cNvPicPr/>
                        <p:nvPr/>
                      </p:nvPicPr>
                      <p:blipFill>
                        <a:blip r:embed="rId191"/>
                        <a:stretch>
                          <a:fillRect/>
                        </a:stretch>
                      </p:blipFill>
                      <p:spPr>
                        <a:xfrm>
                          <a:off x="6357620" y="261278"/>
                          <a:ext cx="217264" cy="96845"/>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89" name="Ink 188">
                          <a:extLst>
                            <a:ext uri="{FF2B5EF4-FFF2-40B4-BE49-F238E27FC236}">
                              <a16:creationId xmlns:a16="http://schemas.microsoft.com/office/drawing/2014/main" id="{5A7058FC-7A81-937B-930A-38164FBE2940}"/>
                            </a:ext>
                          </a:extLst>
                        </p14:cNvPr>
                        <p14:cNvContentPartPr/>
                        <p14:nvPr/>
                      </p14:nvContentPartPr>
                      <p14:xfrm>
                        <a:off x="6583971" y="144103"/>
                        <a:ext cx="221760" cy="285120"/>
                      </p14:xfrm>
                    </p:contentPart>
                  </mc:Choice>
                  <mc:Fallback xmlns="">
                    <p:pic>
                      <p:nvPicPr>
                        <p:cNvPr id="189" name="Ink 188">
                          <a:extLst>
                            <a:ext uri="{FF2B5EF4-FFF2-40B4-BE49-F238E27FC236}">
                              <a16:creationId xmlns:a16="http://schemas.microsoft.com/office/drawing/2014/main" id="{5A7058FC-7A81-937B-930A-38164FBE2940}"/>
                            </a:ext>
                          </a:extLst>
                        </p:cNvPr>
                        <p:cNvPicPr/>
                        <p:nvPr/>
                      </p:nvPicPr>
                      <p:blipFill>
                        <a:blip r:embed="rId193"/>
                        <a:stretch>
                          <a:fillRect/>
                        </a:stretch>
                      </p:blipFill>
                      <p:spPr>
                        <a:xfrm>
                          <a:off x="6548029" y="108103"/>
                          <a:ext cx="293284" cy="35676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92" name="Ink 191">
                          <a:extLst>
                            <a:ext uri="{FF2B5EF4-FFF2-40B4-BE49-F238E27FC236}">
                              <a16:creationId xmlns:a16="http://schemas.microsoft.com/office/drawing/2014/main" id="{AE22981F-27EB-BA28-D9F5-CA618C8DA6CD}"/>
                            </a:ext>
                          </a:extLst>
                        </p14:cNvPr>
                        <p14:cNvContentPartPr/>
                        <p14:nvPr/>
                      </p14:nvContentPartPr>
                      <p14:xfrm>
                        <a:off x="4655091" y="510943"/>
                        <a:ext cx="2118240" cy="101520"/>
                      </p14:xfrm>
                    </p:contentPart>
                  </mc:Choice>
                  <mc:Fallback xmlns="">
                    <p:pic>
                      <p:nvPicPr>
                        <p:cNvPr id="192" name="Ink 191">
                          <a:extLst>
                            <a:ext uri="{FF2B5EF4-FFF2-40B4-BE49-F238E27FC236}">
                              <a16:creationId xmlns:a16="http://schemas.microsoft.com/office/drawing/2014/main" id="{AE22981F-27EB-BA28-D9F5-CA618C8DA6CD}"/>
                            </a:ext>
                          </a:extLst>
                        </p:cNvPr>
                        <p:cNvPicPr/>
                        <p:nvPr/>
                      </p:nvPicPr>
                      <p:blipFill>
                        <a:blip r:embed="rId195"/>
                        <a:stretch>
                          <a:fillRect/>
                        </a:stretch>
                      </p:blipFill>
                      <p:spPr>
                        <a:xfrm>
                          <a:off x="4619091" y="474815"/>
                          <a:ext cx="2189880" cy="173415"/>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0" name="Ink 9">
                          <a:extLst>
                            <a:ext uri="{FF2B5EF4-FFF2-40B4-BE49-F238E27FC236}">
                              <a16:creationId xmlns:a16="http://schemas.microsoft.com/office/drawing/2014/main" id="{71AB9CB1-704D-ECDE-DE73-26CB916325FE}"/>
                            </a:ext>
                          </a:extLst>
                        </p14:cNvPr>
                        <p14:cNvContentPartPr/>
                        <p14:nvPr/>
                      </p14:nvContentPartPr>
                      <p14:xfrm>
                        <a:off x="7859451" y="876703"/>
                        <a:ext cx="360" cy="130680"/>
                      </p14:xfrm>
                    </p:contentPart>
                  </mc:Choice>
                  <mc:Fallback xmlns="">
                    <p:pic>
                      <p:nvPicPr>
                        <p:cNvPr id="10" name="Ink 9">
                          <a:extLst>
                            <a:ext uri="{FF2B5EF4-FFF2-40B4-BE49-F238E27FC236}">
                              <a16:creationId xmlns:a16="http://schemas.microsoft.com/office/drawing/2014/main" id="{71AB9CB1-704D-ECDE-DE73-26CB916325FE}"/>
                            </a:ext>
                          </a:extLst>
                        </p:cNvPr>
                        <p:cNvPicPr/>
                        <p:nvPr/>
                      </p:nvPicPr>
                      <p:blipFill>
                        <a:blip r:embed="rId197"/>
                        <a:stretch>
                          <a:fillRect/>
                        </a:stretch>
                      </p:blipFill>
                      <p:spPr>
                        <a:xfrm>
                          <a:off x="7823451" y="840703"/>
                          <a:ext cx="720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 name="Ink 10">
                          <a:extLst>
                            <a:ext uri="{FF2B5EF4-FFF2-40B4-BE49-F238E27FC236}">
                              <a16:creationId xmlns:a16="http://schemas.microsoft.com/office/drawing/2014/main" id="{5C93F1C5-7541-9111-4124-AAE0F34A9166}"/>
                            </a:ext>
                          </a:extLst>
                        </p14:cNvPr>
                        <p14:cNvContentPartPr/>
                        <p14:nvPr/>
                      </p14:nvContentPartPr>
                      <p14:xfrm>
                        <a:off x="7814451" y="801463"/>
                        <a:ext cx="112320" cy="223200"/>
                      </p14:xfrm>
                    </p:contentPart>
                  </mc:Choice>
                  <mc:Fallback xmlns="">
                    <p:pic>
                      <p:nvPicPr>
                        <p:cNvPr id="11" name="Ink 10">
                          <a:extLst>
                            <a:ext uri="{FF2B5EF4-FFF2-40B4-BE49-F238E27FC236}">
                              <a16:creationId xmlns:a16="http://schemas.microsoft.com/office/drawing/2014/main" id="{5C93F1C5-7541-9111-4124-AAE0F34A9166}"/>
                            </a:ext>
                          </a:extLst>
                        </p:cNvPr>
                        <p:cNvPicPr/>
                        <p:nvPr/>
                      </p:nvPicPr>
                      <p:blipFill>
                        <a:blip r:embed="rId199"/>
                        <a:stretch>
                          <a:fillRect/>
                        </a:stretch>
                      </p:blipFill>
                      <p:spPr>
                        <a:xfrm>
                          <a:off x="7778451" y="765463"/>
                          <a:ext cx="183960" cy="2948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3" name="Ink 12">
                          <a:extLst>
                            <a:ext uri="{FF2B5EF4-FFF2-40B4-BE49-F238E27FC236}">
                              <a16:creationId xmlns:a16="http://schemas.microsoft.com/office/drawing/2014/main" id="{37DE6EA7-24C9-5046-74E6-F428D27785CE}"/>
                            </a:ext>
                          </a:extLst>
                        </p14:cNvPr>
                        <p14:cNvContentPartPr/>
                        <p14:nvPr/>
                      </p14:nvContentPartPr>
                      <p14:xfrm>
                        <a:off x="7957371" y="936823"/>
                        <a:ext cx="84960" cy="66960"/>
                      </p14:xfrm>
                    </p:contentPart>
                  </mc:Choice>
                  <mc:Fallback xmlns="">
                    <p:pic>
                      <p:nvPicPr>
                        <p:cNvPr id="13" name="Ink 12">
                          <a:extLst>
                            <a:ext uri="{FF2B5EF4-FFF2-40B4-BE49-F238E27FC236}">
                              <a16:creationId xmlns:a16="http://schemas.microsoft.com/office/drawing/2014/main" id="{37DE6EA7-24C9-5046-74E6-F428D27785CE}"/>
                            </a:ext>
                          </a:extLst>
                        </p:cNvPr>
                        <p:cNvPicPr/>
                        <p:nvPr/>
                      </p:nvPicPr>
                      <p:blipFill>
                        <a:blip r:embed="rId201"/>
                        <a:stretch>
                          <a:fillRect/>
                        </a:stretch>
                      </p:blipFill>
                      <p:spPr>
                        <a:xfrm>
                          <a:off x="7921218" y="900823"/>
                          <a:ext cx="156905"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4" name="Ink 13">
                          <a:extLst>
                            <a:ext uri="{FF2B5EF4-FFF2-40B4-BE49-F238E27FC236}">
                              <a16:creationId xmlns:a16="http://schemas.microsoft.com/office/drawing/2014/main" id="{427A107C-1A32-D20A-8E16-F877E8511C9E}"/>
                            </a:ext>
                          </a:extLst>
                        </p14:cNvPr>
                        <p14:cNvContentPartPr/>
                        <p14:nvPr/>
                      </p14:nvContentPartPr>
                      <p14:xfrm>
                        <a:off x="8079411" y="914863"/>
                        <a:ext cx="73440" cy="70560"/>
                      </p14:xfrm>
                    </p:contentPart>
                  </mc:Choice>
                  <mc:Fallback xmlns="">
                    <p:pic>
                      <p:nvPicPr>
                        <p:cNvPr id="14" name="Ink 13">
                          <a:extLst>
                            <a:ext uri="{FF2B5EF4-FFF2-40B4-BE49-F238E27FC236}">
                              <a16:creationId xmlns:a16="http://schemas.microsoft.com/office/drawing/2014/main" id="{427A107C-1A32-D20A-8E16-F877E8511C9E}"/>
                            </a:ext>
                          </a:extLst>
                        </p:cNvPr>
                        <p:cNvPicPr/>
                        <p:nvPr/>
                      </p:nvPicPr>
                      <p:blipFill>
                        <a:blip r:embed="rId203"/>
                        <a:stretch>
                          <a:fillRect/>
                        </a:stretch>
                      </p:blipFill>
                      <p:spPr>
                        <a:xfrm>
                          <a:off x="8043411" y="878863"/>
                          <a:ext cx="1450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5" name="Ink 14">
                          <a:extLst>
                            <a:ext uri="{FF2B5EF4-FFF2-40B4-BE49-F238E27FC236}">
                              <a16:creationId xmlns:a16="http://schemas.microsoft.com/office/drawing/2014/main" id="{76F7B627-1822-018C-B0B3-AF6570AF7D49}"/>
                            </a:ext>
                          </a:extLst>
                        </p14:cNvPr>
                        <p14:cNvContentPartPr/>
                        <p14:nvPr/>
                      </p14:nvContentPartPr>
                      <p14:xfrm>
                        <a:off x="8197131" y="884263"/>
                        <a:ext cx="99360" cy="131400"/>
                      </p14:xfrm>
                    </p:contentPart>
                  </mc:Choice>
                  <mc:Fallback xmlns="">
                    <p:pic>
                      <p:nvPicPr>
                        <p:cNvPr id="15" name="Ink 14">
                          <a:extLst>
                            <a:ext uri="{FF2B5EF4-FFF2-40B4-BE49-F238E27FC236}">
                              <a16:creationId xmlns:a16="http://schemas.microsoft.com/office/drawing/2014/main" id="{76F7B627-1822-018C-B0B3-AF6570AF7D49}"/>
                            </a:ext>
                          </a:extLst>
                        </p:cNvPr>
                        <p:cNvPicPr/>
                        <p:nvPr/>
                      </p:nvPicPr>
                      <p:blipFill>
                        <a:blip r:embed="rId205"/>
                        <a:stretch>
                          <a:fillRect/>
                        </a:stretch>
                      </p:blipFill>
                      <p:spPr>
                        <a:xfrm>
                          <a:off x="8161261" y="848361"/>
                          <a:ext cx="170741" cy="202844"/>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7" name="Ink 16">
                          <a:extLst>
                            <a:ext uri="{FF2B5EF4-FFF2-40B4-BE49-F238E27FC236}">
                              <a16:creationId xmlns:a16="http://schemas.microsoft.com/office/drawing/2014/main" id="{3C8EE6F0-ACEB-69D7-D8FA-701C10B05FFE}"/>
                            </a:ext>
                          </a:extLst>
                        </p14:cNvPr>
                        <p14:cNvContentPartPr/>
                        <p14:nvPr/>
                      </p14:nvContentPartPr>
                      <p14:xfrm>
                        <a:off x="8319531" y="959143"/>
                        <a:ext cx="100800" cy="193680"/>
                      </p14:xfrm>
                    </p:contentPart>
                  </mc:Choice>
                  <mc:Fallback xmlns="">
                    <p:pic>
                      <p:nvPicPr>
                        <p:cNvPr id="17" name="Ink 16">
                          <a:extLst>
                            <a:ext uri="{FF2B5EF4-FFF2-40B4-BE49-F238E27FC236}">
                              <a16:creationId xmlns:a16="http://schemas.microsoft.com/office/drawing/2014/main" id="{3C8EE6F0-ACEB-69D7-D8FA-701C10B05FFE}"/>
                            </a:ext>
                          </a:extLst>
                        </p:cNvPr>
                        <p:cNvPicPr/>
                        <p:nvPr/>
                      </p:nvPicPr>
                      <p:blipFill>
                        <a:blip r:embed="rId207"/>
                        <a:stretch>
                          <a:fillRect/>
                        </a:stretch>
                      </p:blipFill>
                      <p:spPr>
                        <a:xfrm>
                          <a:off x="8283659" y="923143"/>
                          <a:ext cx="172185"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8" name="Ink 17">
                          <a:extLst>
                            <a:ext uri="{FF2B5EF4-FFF2-40B4-BE49-F238E27FC236}">
                              <a16:creationId xmlns:a16="http://schemas.microsoft.com/office/drawing/2014/main" id="{EF08934A-DA30-33D1-ED0A-15075856C453}"/>
                            </a:ext>
                          </a:extLst>
                        </p14:cNvPr>
                        <p14:cNvContentPartPr/>
                        <p14:nvPr/>
                      </p14:nvContentPartPr>
                      <p14:xfrm>
                        <a:off x="8422851" y="1083343"/>
                        <a:ext cx="59040" cy="78840"/>
                      </p14:xfrm>
                    </p:contentPart>
                  </mc:Choice>
                  <mc:Fallback xmlns="">
                    <p:pic>
                      <p:nvPicPr>
                        <p:cNvPr id="18" name="Ink 17">
                          <a:extLst>
                            <a:ext uri="{FF2B5EF4-FFF2-40B4-BE49-F238E27FC236}">
                              <a16:creationId xmlns:a16="http://schemas.microsoft.com/office/drawing/2014/main" id="{EF08934A-DA30-33D1-ED0A-15075856C453}"/>
                            </a:ext>
                          </a:extLst>
                        </p:cNvPr>
                        <p:cNvPicPr/>
                        <p:nvPr/>
                      </p:nvPicPr>
                      <p:blipFill>
                        <a:blip r:embed="rId209"/>
                        <a:stretch>
                          <a:fillRect/>
                        </a:stretch>
                      </p:blipFill>
                      <p:spPr>
                        <a:xfrm>
                          <a:off x="8386851" y="1047343"/>
                          <a:ext cx="1306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9" name="Ink 18">
                          <a:extLst>
                            <a:ext uri="{FF2B5EF4-FFF2-40B4-BE49-F238E27FC236}">
                              <a16:creationId xmlns:a16="http://schemas.microsoft.com/office/drawing/2014/main" id="{98E0FC8D-8B6A-9FA4-7F8B-BF387ED366ED}"/>
                            </a:ext>
                          </a:extLst>
                        </p14:cNvPr>
                        <p14:cNvContentPartPr/>
                        <p14:nvPr/>
                      </p14:nvContentPartPr>
                      <p14:xfrm>
                        <a:off x="8506731" y="1090543"/>
                        <a:ext cx="104040" cy="86760"/>
                      </p14:xfrm>
                    </p:contentPart>
                  </mc:Choice>
                  <mc:Fallback xmlns="">
                    <p:pic>
                      <p:nvPicPr>
                        <p:cNvPr id="19" name="Ink 18">
                          <a:extLst>
                            <a:ext uri="{FF2B5EF4-FFF2-40B4-BE49-F238E27FC236}">
                              <a16:creationId xmlns:a16="http://schemas.microsoft.com/office/drawing/2014/main" id="{98E0FC8D-8B6A-9FA4-7F8B-BF387ED366ED}"/>
                            </a:ext>
                          </a:extLst>
                        </p:cNvPr>
                        <p:cNvPicPr/>
                        <p:nvPr/>
                      </p:nvPicPr>
                      <p:blipFill>
                        <a:blip r:embed="rId211"/>
                        <a:stretch>
                          <a:fillRect/>
                        </a:stretch>
                      </p:blipFill>
                      <p:spPr>
                        <a:xfrm>
                          <a:off x="8470855" y="1054692"/>
                          <a:ext cx="175433" cy="158104"/>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0" name="Ink 19">
                          <a:extLst>
                            <a:ext uri="{FF2B5EF4-FFF2-40B4-BE49-F238E27FC236}">
                              <a16:creationId xmlns:a16="http://schemas.microsoft.com/office/drawing/2014/main" id="{4E986FFF-5317-C6CF-700A-8F63D7F73DAC}"/>
                            </a:ext>
                          </a:extLst>
                        </p14:cNvPr>
                        <p14:cNvContentPartPr/>
                        <p14:nvPr/>
                      </p14:nvContentPartPr>
                      <p14:xfrm>
                        <a:off x="8633811" y="1062823"/>
                        <a:ext cx="27360" cy="99000"/>
                      </p14:xfrm>
                    </p:contentPart>
                  </mc:Choice>
                  <mc:Fallback xmlns="">
                    <p:pic>
                      <p:nvPicPr>
                        <p:cNvPr id="20" name="Ink 19">
                          <a:extLst>
                            <a:ext uri="{FF2B5EF4-FFF2-40B4-BE49-F238E27FC236}">
                              <a16:creationId xmlns:a16="http://schemas.microsoft.com/office/drawing/2014/main" id="{4E986FFF-5317-C6CF-700A-8F63D7F73DAC}"/>
                            </a:ext>
                          </a:extLst>
                        </p:cNvPr>
                        <p:cNvPicPr/>
                        <p:nvPr/>
                      </p:nvPicPr>
                      <p:blipFill>
                        <a:blip r:embed="rId213"/>
                        <a:stretch>
                          <a:fillRect/>
                        </a:stretch>
                      </p:blipFill>
                      <p:spPr>
                        <a:xfrm>
                          <a:off x="8597811" y="1026823"/>
                          <a:ext cx="9900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1" name="Ink 20">
                          <a:extLst>
                            <a:ext uri="{FF2B5EF4-FFF2-40B4-BE49-F238E27FC236}">
                              <a16:creationId xmlns:a16="http://schemas.microsoft.com/office/drawing/2014/main" id="{2C4BB69A-D605-9715-3C4E-5497D5B245CF}"/>
                            </a:ext>
                          </a:extLst>
                        </p14:cNvPr>
                        <p14:cNvContentPartPr/>
                        <p14:nvPr/>
                      </p14:nvContentPartPr>
                      <p14:xfrm>
                        <a:off x="8662971" y="1071103"/>
                        <a:ext cx="88920" cy="129960"/>
                      </p14:xfrm>
                    </p:contentPart>
                  </mc:Choice>
                  <mc:Fallback xmlns="">
                    <p:pic>
                      <p:nvPicPr>
                        <p:cNvPr id="21" name="Ink 20">
                          <a:extLst>
                            <a:ext uri="{FF2B5EF4-FFF2-40B4-BE49-F238E27FC236}">
                              <a16:creationId xmlns:a16="http://schemas.microsoft.com/office/drawing/2014/main" id="{2C4BB69A-D605-9715-3C4E-5497D5B245CF}"/>
                            </a:ext>
                          </a:extLst>
                        </p:cNvPr>
                        <p:cNvPicPr/>
                        <p:nvPr/>
                      </p:nvPicPr>
                      <p:blipFill>
                        <a:blip r:embed="rId215"/>
                        <a:stretch>
                          <a:fillRect/>
                        </a:stretch>
                      </p:blipFill>
                      <p:spPr>
                        <a:xfrm>
                          <a:off x="8626971" y="1035103"/>
                          <a:ext cx="16056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38" name="Ink 237">
                          <a:extLst>
                            <a:ext uri="{FF2B5EF4-FFF2-40B4-BE49-F238E27FC236}">
                              <a16:creationId xmlns:a16="http://schemas.microsoft.com/office/drawing/2014/main" id="{B534C2ED-2033-8F30-1FC8-66C5981B9A2A}"/>
                            </a:ext>
                          </a:extLst>
                        </p14:cNvPr>
                        <p14:cNvContentPartPr/>
                        <p14:nvPr/>
                      </p14:nvContentPartPr>
                      <p14:xfrm>
                        <a:off x="8221611" y="1655743"/>
                        <a:ext cx="15840" cy="97200"/>
                      </p14:xfrm>
                    </p:contentPart>
                  </mc:Choice>
                  <mc:Fallback xmlns="">
                    <p:pic>
                      <p:nvPicPr>
                        <p:cNvPr id="238" name="Ink 237">
                          <a:extLst>
                            <a:ext uri="{FF2B5EF4-FFF2-40B4-BE49-F238E27FC236}">
                              <a16:creationId xmlns:a16="http://schemas.microsoft.com/office/drawing/2014/main" id="{B534C2ED-2033-8F30-1FC8-66C5981B9A2A}"/>
                            </a:ext>
                          </a:extLst>
                        </p:cNvPr>
                        <p:cNvPicPr/>
                        <p:nvPr/>
                      </p:nvPicPr>
                      <p:blipFill>
                        <a:blip r:embed="rId217"/>
                        <a:stretch>
                          <a:fillRect/>
                        </a:stretch>
                      </p:blipFill>
                      <p:spPr>
                        <a:xfrm>
                          <a:off x="8185611" y="1619743"/>
                          <a:ext cx="8748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39" name="Ink 238">
                          <a:extLst>
                            <a:ext uri="{FF2B5EF4-FFF2-40B4-BE49-F238E27FC236}">
                              <a16:creationId xmlns:a16="http://schemas.microsoft.com/office/drawing/2014/main" id="{1EE8DF5A-983F-E6AA-8DE7-91F75C9DE8E1}"/>
                            </a:ext>
                          </a:extLst>
                        </p14:cNvPr>
                        <p14:cNvContentPartPr/>
                        <p14:nvPr/>
                      </p14:nvContentPartPr>
                      <p14:xfrm>
                        <a:off x="8090211" y="1550623"/>
                        <a:ext cx="293040" cy="291960"/>
                      </p14:xfrm>
                    </p:contentPart>
                  </mc:Choice>
                  <mc:Fallback xmlns="">
                    <p:pic>
                      <p:nvPicPr>
                        <p:cNvPr id="239" name="Ink 238">
                          <a:extLst>
                            <a:ext uri="{FF2B5EF4-FFF2-40B4-BE49-F238E27FC236}">
                              <a16:creationId xmlns:a16="http://schemas.microsoft.com/office/drawing/2014/main" id="{1EE8DF5A-983F-E6AA-8DE7-91F75C9DE8E1}"/>
                            </a:ext>
                          </a:extLst>
                        </p:cNvPr>
                        <p:cNvPicPr/>
                        <p:nvPr/>
                      </p:nvPicPr>
                      <p:blipFill>
                        <a:blip r:embed="rId219"/>
                        <a:stretch>
                          <a:fillRect/>
                        </a:stretch>
                      </p:blipFill>
                      <p:spPr>
                        <a:xfrm>
                          <a:off x="8054211" y="1514623"/>
                          <a:ext cx="364680" cy="3636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77" name="Ink 176">
                          <a:extLst>
                            <a:ext uri="{FF2B5EF4-FFF2-40B4-BE49-F238E27FC236}">
                              <a16:creationId xmlns:a16="http://schemas.microsoft.com/office/drawing/2014/main" id="{3C1CFCF1-79AD-16BE-91AC-712992A0B9E4}"/>
                            </a:ext>
                          </a:extLst>
                        </p14:cNvPr>
                        <p14:cNvContentPartPr/>
                        <p14:nvPr/>
                      </p14:nvContentPartPr>
                      <p14:xfrm>
                        <a:off x="4475451" y="215023"/>
                        <a:ext cx="231120" cy="262440"/>
                      </p14:xfrm>
                    </p:contentPart>
                  </mc:Choice>
                  <mc:Fallback xmlns="">
                    <p:pic>
                      <p:nvPicPr>
                        <p:cNvPr id="177" name="Ink 176">
                          <a:extLst>
                            <a:ext uri="{FF2B5EF4-FFF2-40B4-BE49-F238E27FC236}">
                              <a16:creationId xmlns:a16="http://schemas.microsoft.com/office/drawing/2014/main" id="{3C1CFCF1-79AD-16BE-91AC-712992A0B9E4}"/>
                            </a:ext>
                          </a:extLst>
                        </p:cNvPr>
                        <p:cNvPicPr/>
                        <p:nvPr/>
                      </p:nvPicPr>
                      <p:blipFill>
                        <a:blip r:embed="rId221"/>
                        <a:stretch>
                          <a:fillRect/>
                        </a:stretch>
                      </p:blipFill>
                      <p:spPr>
                        <a:xfrm>
                          <a:off x="4439451" y="179023"/>
                          <a:ext cx="302760" cy="33408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78" name="Ink 177">
                          <a:extLst>
                            <a:ext uri="{FF2B5EF4-FFF2-40B4-BE49-F238E27FC236}">
                              <a16:creationId xmlns:a16="http://schemas.microsoft.com/office/drawing/2014/main" id="{A5227180-287F-B45B-4FA5-D4993E3AE87E}"/>
                            </a:ext>
                          </a:extLst>
                        </p14:cNvPr>
                        <p14:cNvContentPartPr/>
                        <p14:nvPr/>
                      </p14:nvContentPartPr>
                      <p14:xfrm>
                        <a:off x="4699731" y="272983"/>
                        <a:ext cx="170640" cy="195480"/>
                      </p14:xfrm>
                    </p:contentPart>
                  </mc:Choice>
                  <mc:Fallback xmlns="">
                    <p:pic>
                      <p:nvPicPr>
                        <p:cNvPr id="178" name="Ink 177">
                          <a:extLst>
                            <a:ext uri="{FF2B5EF4-FFF2-40B4-BE49-F238E27FC236}">
                              <a16:creationId xmlns:a16="http://schemas.microsoft.com/office/drawing/2014/main" id="{A5227180-287F-B45B-4FA5-D4993E3AE87E}"/>
                            </a:ext>
                          </a:extLst>
                        </p:cNvPr>
                        <p:cNvPicPr/>
                        <p:nvPr/>
                      </p:nvPicPr>
                      <p:blipFill>
                        <a:blip r:embed="rId223"/>
                        <a:stretch>
                          <a:fillRect/>
                        </a:stretch>
                      </p:blipFill>
                      <p:spPr>
                        <a:xfrm>
                          <a:off x="4663731" y="236983"/>
                          <a:ext cx="2422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79" name="Ink 178">
                          <a:extLst>
                            <a:ext uri="{FF2B5EF4-FFF2-40B4-BE49-F238E27FC236}">
                              <a16:creationId xmlns:a16="http://schemas.microsoft.com/office/drawing/2014/main" id="{8CE118F4-589B-C47E-893C-4B2BAC8B8B49}"/>
                            </a:ext>
                          </a:extLst>
                        </p14:cNvPr>
                        <p14:cNvContentPartPr/>
                        <p14:nvPr/>
                      </p14:nvContentPartPr>
                      <p14:xfrm>
                        <a:off x="4924731" y="240583"/>
                        <a:ext cx="128520" cy="183600"/>
                      </p14:xfrm>
                    </p:contentPart>
                  </mc:Choice>
                  <mc:Fallback xmlns="">
                    <p:pic>
                      <p:nvPicPr>
                        <p:cNvPr id="179" name="Ink 178">
                          <a:extLst>
                            <a:ext uri="{FF2B5EF4-FFF2-40B4-BE49-F238E27FC236}">
                              <a16:creationId xmlns:a16="http://schemas.microsoft.com/office/drawing/2014/main" id="{8CE118F4-589B-C47E-893C-4B2BAC8B8B49}"/>
                            </a:ext>
                          </a:extLst>
                        </p:cNvPr>
                        <p:cNvPicPr/>
                        <p:nvPr/>
                      </p:nvPicPr>
                      <p:blipFill>
                        <a:blip r:embed="rId225"/>
                        <a:stretch>
                          <a:fillRect/>
                        </a:stretch>
                      </p:blipFill>
                      <p:spPr>
                        <a:xfrm>
                          <a:off x="4888731" y="204583"/>
                          <a:ext cx="20016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80" name="Ink 179">
                          <a:extLst>
                            <a:ext uri="{FF2B5EF4-FFF2-40B4-BE49-F238E27FC236}">
                              <a16:creationId xmlns:a16="http://schemas.microsoft.com/office/drawing/2014/main" id="{662355B8-F783-BF95-2451-46DA94744D20}"/>
                            </a:ext>
                          </a:extLst>
                        </p14:cNvPr>
                        <p14:cNvContentPartPr/>
                        <p14:nvPr/>
                      </p14:nvContentPartPr>
                      <p14:xfrm>
                        <a:off x="5074491" y="176143"/>
                        <a:ext cx="209520" cy="289800"/>
                      </p14:xfrm>
                    </p:contentPart>
                  </mc:Choice>
                  <mc:Fallback xmlns="">
                    <p:pic>
                      <p:nvPicPr>
                        <p:cNvPr id="180" name="Ink 179">
                          <a:extLst>
                            <a:ext uri="{FF2B5EF4-FFF2-40B4-BE49-F238E27FC236}">
                              <a16:creationId xmlns:a16="http://schemas.microsoft.com/office/drawing/2014/main" id="{662355B8-F783-BF95-2451-46DA94744D20}"/>
                            </a:ext>
                          </a:extLst>
                        </p:cNvPr>
                        <p:cNvPicPr/>
                        <p:nvPr/>
                      </p:nvPicPr>
                      <p:blipFill>
                        <a:blip r:embed="rId227"/>
                        <a:stretch>
                          <a:fillRect/>
                        </a:stretch>
                      </p:blipFill>
                      <p:spPr>
                        <a:xfrm>
                          <a:off x="5038429" y="140143"/>
                          <a:ext cx="281283" cy="3614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82" name="Ink 181">
                          <a:extLst>
                            <a:ext uri="{FF2B5EF4-FFF2-40B4-BE49-F238E27FC236}">
                              <a16:creationId xmlns:a16="http://schemas.microsoft.com/office/drawing/2014/main" id="{2BECB2C1-9B17-3E6E-D945-ACB1C48B724B}"/>
                            </a:ext>
                          </a:extLst>
                        </p14:cNvPr>
                        <p14:cNvContentPartPr/>
                        <p14:nvPr/>
                      </p14:nvContentPartPr>
                      <p14:xfrm>
                        <a:off x="5320731" y="419143"/>
                        <a:ext cx="145800" cy="23400"/>
                      </p14:xfrm>
                    </p:contentPart>
                  </mc:Choice>
                  <mc:Fallback xmlns="">
                    <p:pic>
                      <p:nvPicPr>
                        <p:cNvPr id="182" name="Ink 181">
                          <a:extLst>
                            <a:ext uri="{FF2B5EF4-FFF2-40B4-BE49-F238E27FC236}">
                              <a16:creationId xmlns:a16="http://schemas.microsoft.com/office/drawing/2014/main" id="{2BECB2C1-9B17-3E6E-D945-ACB1C48B724B}"/>
                            </a:ext>
                          </a:extLst>
                        </p:cNvPr>
                        <p:cNvPicPr/>
                        <p:nvPr/>
                      </p:nvPicPr>
                      <p:blipFill>
                        <a:blip r:embed="rId229"/>
                        <a:stretch>
                          <a:fillRect/>
                        </a:stretch>
                      </p:blipFill>
                      <p:spPr>
                        <a:xfrm>
                          <a:off x="5284820" y="383143"/>
                          <a:ext cx="217264"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83" name="Ink 182">
                          <a:extLst>
                            <a:ext uri="{FF2B5EF4-FFF2-40B4-BE49-F238E27FC236}">
                              <a16:creationId xmlns:a16="http://schemas.microsoft.com/office/drawing/2014/main" id="{E828E057-0391-7167-25CD-FB47A4C40121}"/>
                            </a:ext>
                          </a:extLst>
                        </p14:cNvPr>
                        <p14:cNvContentPartPr/>
                        <p14:nvPr/>
                      </p14:nvContentPartPr>
                      <p14:xfrm>
                        <a:off x="5557611" y="234463"/>
                        <a:ext cx="138960" cy="197640"/>
                      </p14:xfrm>
                    </p:contentPart>
                  </mc:Choice>
                  <mc:Fallback xmlns="">
                    <p:pic>
                      <p:nvPicPr>
                        <p:cNvPr id="183" name="Ink 182">
                          <a:extLst>
                            <a:ext uri="{FF2B5EF4-FFF2-40B4-BE49-F238E27FC236}">
                              <a16:creationId xmlns:a16="http://schemas.microsoft.com/office/drawing/2014/main" id="{E828E057-0391-7167-25CD-FB47A4C40121}"/>
                            </a:ext>
                          </a:extLst>
                        </p:cNvPr>
                        <p:cNvPicPr/>
                        <p:nvPr/>
                      </p:nvPicPr>
                      <p:blipFill>
                        <a:blip r:embed="rId231"/>
                        <a:stretch>
                          <a:fillRect/>
                        </a:stretch>
                      </p:blipFill>
                      <p:spPr>
                        <a:xfrm>
                          <a:off x="5521611" y="198463"/>
                          <a:ext cx="21060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73" name="Ink 72">
                          <a:extLst>
                            <a:ext uri="{FF2B5EF4-FFF2-40B4-BE49-F238E27FC236}">
                              <a16:creationId xmlns:a16="http://schemas.microsoft.com/office/drawing/2014/main" id="{910D94CE-09C3-BAEC-FFE1-1505E21C1780}"/>
                            </a:ext>
                          </a:extLst>
                        </p14:cNvPr>
                        <p14:cNvContentPartPr/>
                        <p14:nvPr/>
                      </p14:nvContentPartPr>
                      <p14:xfrm>
                        <a:off x="174891" y="2418943"/>
                        <a:ext cx="1227960" cy="391320"/>
                      </p14:xfrm>
                    </p:contentPart>
                  </mc:Choice>
                  <mc:Fallback xmlns="">
                    <p:pic>
                      <p:nvPicPr>
                        <p:cNvPr id="73" name="Ink 72">
                          <a:extLst>
                            <a:ext uri="{FF2B5EF4-FFF2-40B4-BE49-F238E27FC236}">
                              <a16:creationId xmlns:a16="http://schemas.microsoft.com/office/drawing/2014/main" id="{910D94CE-09C3-BAEC-FFE1-1505E21C1780}"/>
                            </a:ext>
                          </a:extLst>
                        </p:cNvPr>
                        <p:cNvPicPr/>
                        <p:nvPr/>
                      </p:nvPicPr>
                      <p:blipFill>
                        <a:blip r:embed="rId233"/>
                        <a:stretch>
                          <a:fillRect/>
                        </a:stretch>
                      </p:blipFill>
                      <p:spPr>
                        <a:xfrm>
                          <a:off x="138891" y="2382976"/>
                          <a:ext cx="1299600" cy="462894"/>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74" name="Ink 73">
                          <a:extLst>
                            <a:ext uri="{FF2B5EF4-FFF2-40B4-BE49-F238E27FC236}">
                              <a16:creationId xmlns:a16="http://schemas.microsoft.com/office/drawing/2014/main" id="{5A59D6AA-B748-1589-0F4A-B7548D625A80}"/>
                            </a:ext>
                          </a:extLst>
                        </p14:cNvPr>
                        <p14:cNvContentPartPr/>
                        <p14:nvPr/>
                      </p14:nvContentPartPr>
                      <p14:xfrm>
                        <a:off x="1083531" y="2432983"/>
                        <a:ext cx="9720" cy="308880"/>
                      </p14:xfrm>
                    </p:contentPart>
                  </mc:Choice>
                  <mc:Fallback xmlns="">
                    <p:pic>
                      <p:nvPicPr>
                        <p:cNvPr id="74" name="Ink 73">
                          <a:extLst>
                            <a:ext uri="{FF2B5EF4-FFF2-40B4-BE49-F238E27FC236}">
                              <a16:creationId xmlns:a16="http://schemas.microsoft.com/office/drawing/2014/main" id="{5A59D6AA-B748-1589-0F4A-B7548D625A80}"/>
                            </a:ext>
                          </a:extLst>
                        </p:cNvPr>
                        <p:cNvPicPr/>
                        <p:nvPr/>
                      </p:nvPicPr>
                      <p:blipFill>
                        <a:blip r:embed="rId235"/>
                        <a:stretch>
                          <a:fillRect/>
                        </a:stretch>
                      </p:blipFill>
                      <p:spPr>
                        <a:xfrm>
                          <a:off x="1047531" y="2396983"/>
                          <a:ext cx="81360" cy="3805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80" name="Ink 79">
                          <a:extLst>
                            <a:ext uri="{FF2B5EF4-FFF2-40B4-BE49-F238E27FC236}">
                              <a16:creationId xmlns:a16="http://schemas.microsoft.com/office/drawing/2014/main" id="{BE11F4C1-1088-2AC3-2ED2-C37A04AC92C4}"/>
                            </a:ext>
                          </a:extLst>
                        </p14:cNvPr>
                        <p14:cNvContentPartPr/>
                        <p14:nvPr/>
                      </p14:nvContentPartPr>
                      <p14:xfrm>
                        <a:off x="1156251" y="2547463"/>
                        <a:ext cx="17280" cy="132120"/>
                      </p14:xfrm>
                    </p:contentPart>
                  </mc:Choice>
                  <mc:Fallback xmlns="">
                    <p:pic>
                      <p:nvPicPr>
                        <p:cNvPr id="80" name="Ink 79">
                          <a:extLst>
                            <a:ext uri="{FF2B5EF4-FFF2-40B4-BE49-F238E27FC236}">
                              <a16:creationId xmlns:a16="http://schemas.microsoft.com/office/drawing/2014/main" id="{BE11F4C1-1088-2AC3-2ED2-C37A04AC92C4}"/>
                            </a:ext>
                          </a:extLst>
                        </p:cNvPr>
                        <p:cNvPicPr/>
                        <p:nvPr/>
                      </p:nvPicPr>
                      <p:blipFill>
                        <a:blip r:embed="rId237"/>
                        <a:stretch>
                          <a:fillRect/>
                        </a:stretch>
                      </p:blipFill>
                      <p:spPr>
                        <a:xfrm>
                          <a:off x="1120986" y="2511561"/>
                          <a:ext cx="87458" cy="203565"/>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81" name="Ink 80">
                          <a:extLst>
                            <a:ext uri="{FF2B5EF4-FFF2-40B4-BE49-F238E27FC236}">
                              <a16:creationId xmlns:a16="http://schemas.microsoft.com/office/drawing/2014/main" id="{0FDAA6FB-766C-E364-D6C4-F10D7F14DD84}"/>
                            </a:ext>
                          </a:extLst>
                        </p14:cNvPr>
                        <p14:cNvContentPartPr/>
                        <p14:nvPr/>
                      </p14:nvContentPartPr>
                      <p14:xfrm>
                        <a:off x="1118811" y="2527303"/>
                        <a:ext cx="99000" cy="152640"/>
                      </p14:xfrm>
                    </p:contentPart>
                  </mc:Choice>
                  <mc:Fallback xmlns="">
                    <p:pic>
                      <p:nvPicPr>
                        <p:cNvPr id="81" name="Ink 80">
                          <a:extLst>
                            <a:ext uri="{FF2B5EF4-FFF2-40B4-BE49-F238E27FC236}">
                              <a16:creationId xmlns:a16="http://schemas.microsoft.com/office/drawing/2014/main" id="{0FDAA6FB-766C-E364-D6C4-F10D7F14DD84}"/>
                            </a:ext>
                          </a:extLst>
                        </p:cNvPr>
                        <p:cNvPicPr/>
                        <p:nvPr/>
                      </p:nvPicPr>
                      <p:blipFill>
                        <a:blip r:embed="rId239"/>
                        <a:stretch>
                          <a:fillRect/>
                        </a:stretch>
                      </p:blipFill>
                      <p:spPr>
                        <a:xfrm>
                          <a:off x="1082811" y="2491303"/>
                          <a:ext cx="17064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82" name="Ink 81">
                          <a:extLst>
                            <a:ext uri="{FF2B5EF4-FFF2-40B4-BE49-F238E27FC236}">
                              <a16:creationId xmlns:a16="http://schemas.microsoft.com/office/drawing/2014/main" id="{1131DC9E-030F-B646-D1B2-C6578AE81FC4}"/>
                            </a:ext>
                          </a:extLst>
                        </p14:cNvPr>
                        <p14:cNvContentPartPr/>
                        <p14:nvPr/>
                      </p14:nvContentPartPr>
                      <p14:xfrm>
                        <a:off x="1249131" y="2616943"/>
                        <a:ext cx="19080" cy="139680"/>
                      </p14:xfrm>
                    </p:contentPart>
                  </mc:Choice>
                  <mc:Fallback xmlns="">
                    <p:pic>
                      <p:nvPicPr>
                        <p:cNvPr id="82" name="Ink 81">
                          <a:extLst>
                            <a:ext uri="{FF2B5EF4-FFF2-40B4-BE49-F238E27FC236}">
                              <a16:creationId xmlns:a16="http://schemas.microsoft.com/office/drawing/2014/main" id="{1131DC9E-030F-B646-D1B2-C6578AE81FC4}"/>
                            </a:ext>
                          </a:extLst>
                        </p:cNvPr>
                        <p:cNvPicPr/>
                        <p:nvPr/>
                      </p:nvPicPr>
                      <p:blipFill>
                        <a:blip r:embed="rId241"/>
                        <a:stretch>
                          <a:fillRect/>
                        </a:stretch>
                      </p:blipFill>
                      <p:spPr>
                        <a:xfrm>
                          <a:off x="1213131" y="2580943"/>
                          <a:ext cx="9072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84" name="Ink 83">
                          <a:extLst>
                            <a:ext uri="{FF2B5EF4-FFF2-40B4-BE49-F238E27FC236}">
                              <a16:creationId xmlns:a16="http://schemas.microsoft.com/office/drawing/2014/main" id="{B67A4014-BEB2-012E-4D36-1AD3B3D9CB24}"/>
                            </a:ext>
                          </a:extLst>
                        </p14:cNvPr>
                        <p14:cNvContentPartPr/>
                        <p14:nvPr/>
                      </p14:nvContentPartPr>
                      <p14:xfrm>
                        <a:off x="221331" y="2140303"/>
                        <a:ext cx="68400" cy="144000"/>
                      </p14:xfrm>
                    </p:contentPart>
                  </mc:Choice>
                  <mc:Fallback xmlns="">
                    <p:pic>
                      <p:nvPicPr>
                        <p:cNvPr id="84" name="Ink 83">
                          <a:extLst>
                            <a:ext uri="{FF2B5EF4-FFF2-40B4-BE49-F238E27FC236}">
                              <a16:creationId xmlns:a16="http://schemas.microsoft.com/office/drawing/2014/main" id="{B67A4014-BEB2-012E-4D36-1AD3B3D9CB24}"/>
                            </a:ext>
                          </a:extLst>
                        </p:cNvPr>
                        <p:cNvPicPr/>
                        <p:nvPr/>
                      </p:nvPicPr>
                      <p:blipFill>
                        <a:blip r:embed="rId243"/>
                        <a:stretch>
                          <a:fillRect/>
                        </a:stretch>
                      </p:blipFill>
                      <p:spPr>
                        <a:xfrm>
                          <a:off x="185331" y="2104303"/>
                          <a:ext cx="14004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85" name="Ink 84">
                          <a:extLst>
                            <a:ext uri="{FF2B5EF4-FFF2-40B4-BE49-F238E27FC236}">
                              <a16:creationId xmlns:a16="http://schemas.microsoft.com/office/drawing/2014/main" id="{11EE4F57-02DA-DFD7-A488-8CD4C046FF93}"/>
                            </a:ext>
                          </a:extLst>
                        </p14:cNvPr>
                        <p14:cNvContentPartPr/>
                        <p14:nvPr/>
                      </p14:nvContentPartPr>
                      <p14:xfrm>
                        <a:off x="340491" y="2145343"/>
                        <a:ext cx="3600" cy="180000"/>
                      </p14:xfrm>
                    </p:contentPart>
                  </mc:Choice>
                  <mc:Fallback xmlns="">
                    <p:pic>
                      <p:nvPicPr>
                        <p:cNvPr id="85" name="Ink 84">
                          <a:extLst>
                            <a:ext uri="{FF2B5EF4-FFF2-40B4-BE49-F238E27FC236}">
                              <a16:creationId xmlns:a16="http://schemas.microsoft.com/office/drawing/2014/main" id="{11EE4F57-02DA-DFD7-A488-8CD4C046FF93}"/>
                            </a:ext>
                          </a:extLst>
                        </p:cNvPr>
                        <p:cNvPicPr/>
                        <p:nvPr/>
                      </p:nvPicPr>
                      <p:blipFill>
                        <a:blip r:embed="rId245"/>
                        <a:stretch>
                          <a:fillRect/>
                        </a:stretch>
                      </p:blipFill>
                      <p:spPr>
                        <a:xfrm>
                          <a:off x="304491" y="2109343"/>
                          <a:ext cx="7524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86" name="Ink 85">
                          <a:extLst>
                            <a:ext uri="{FF2B5EF4-FFF2-40B4-BE49-F238E27FC236}">
                              <a16:creationId xmlns:a16="http://schemas.microsoft.com/office/drawing/2014/main" id="{4A11CD3D-C840-9A82-24B1-83EBE6412638}"/>
                            </a:ext>
                          </a:extLst>
                        </p14:cNvPr>
                        <p14:cNvContentPartPr/>
                        <p14:nvPr/>
                      </p14:nvContentPartPr>
                      <p14:xfrm>
                        <a:off x="256611" y="2188543"/>
                        <a:ext cx="194040" cy="77760"/>
                      </p14:xfrm>
                    </p:contentPart>
                  </mc:Choice>
                  <mc:Fallback xmlns="">
                    <p:pic>
                      <p:nvPicPr>
                        <p:cNvPr id="86" name="Ink 85">
                          <a:extLst>
                            <a:ext uri="{FF2B5EF4-FFF2-40B4-BE49-F238E27FC236}">
                              <a16:creationId xmlns:a16="http://schemas.microsoft.com/office/drawing/2014/main" id="{4A11CD3D-C840-9A82-24B1-83EBE6412638}"/>
                            </a:ext>
                          </a:extLst>
                        </p:cNvPr>
                        <p:cNvPicPr/>
                        <p:nvPr/>
                      </p:nvPicPr>
                      <p:blipFill>
                        <a:blip r:embed="rId247"/>
                        <a:stretch>
                          <a:fillRect/>
                        </a:stretch>
                      </p:blipFill>
                      <p:spPr>
                        <a:xfrm>
                          <a:off x="220611" y="2152709"/>
                          <a:ext cx="265680" cy="14907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87" name="Ink 86">
                          <a:extLst>
                            <a:ext uri="{FF2B5EF4-FFF2-40B4-BE49-F238E27FC236}">
                              <a16:creationId xmlns:a16="http://schemas.microsoft.com/office/drawing/2014/main" id="{9F4D43FF-16F3-DD9B-6582-769A021C13D7}"/>
                            </a:ext>
                          </a:extLst>
                        </p14:cNvPr>
                        <p14:cNvContentPartPr/>
                        <p14:nvPr/>
                      </p14:nvContentPartPr>
                      <p14:xfrm>
                        <a:off x="447051" y="2151463"/>
                        <a:ext cx="125640" cy="117360"/>
                      </p14:xfrm>
                    </p:contentPart>
                  </mc:Choice>
                  <mc:Fallback xmlns="">
                    <p:pic>
                      <p:nvPicPr>
                        <p:cNvPr id="87" name="Ink 86">
                          <a:extLst>
                            <a:ext uri="{FF2B5EF4-FFF2-40B4-BE49-F238E27FC236}">
                              <a16:creationId xmlns:a16="http://schemas.microsoft.com/office/drawing/2014/main" id="{9F4D43FF-16F3-DD9B-6582-769A021C13D7}"/>
                            </a:ext>
                          </a:extLst>
                        </p:cNvPr>
                        <p:cNvPicPr/>
                        <p:nvPr/>
                      </p:nvPicPr>
                      <p:blipFill>
                        <a:blip r:embed="rId249"/>
                        <a:stretch>
                          <a:fillRect/>
                        </a:stretch>
                      </p:blipFill>
                      <p:spPr>
                        <a:xfrm>
                          <a:off x="411051" y="2115463"/>
                          <a:ext cx="19728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88" name="Ink 87">
                          <a:extLst>
                            <a:ext uri="{FF2B5EF4-FFF2-40B4-BE49-F238E27FC236}">
                              <a16:creationId xmlns:a16="http://schemas.microsoft.com/office/drawing/2014/main" id="{4DDE8F30-670A-2FBD-8B1A-74C0598305CA}"/>
                            </a:ext>
                          </a:extLst>
                        </p14:cNvPr>
                        <p14:cNvContentPartPr/>
                        <p14:nvPr/>
                      </p14:nvContentPartPr>
                      <p14:xfrm>
                        <a:off x="535251" y="2201863"/>
                        <a:ext cx="82800" cy="81000"/>
                      </p14:xfrm>
                    </p:contentPart>
                  </mc:Choice>
                  <mc:Fallback xmlns="">
                    <p:pic>
                      <p:nvPicPr>
                        <p:cNvPr id="88" name="Ink 87">
                          <a:extLst>
                            <a:ext uri="{FF2B5EF4-FFF2-40B4-BE49-F238E27FC236}">
                              <a16:creationId xmlns:a16="http://schemas.microsoft.com/office/drawing/2014/main" id="{4DDE8F30-670A-2FBD-8B1A-74C0598305CA}"/>
                            </a:ext>
                          </a:extLst>
                        </p:cNvPr>
                        <p:cNvPicPr/>
                        <p:nvPr/>
                      </p:nvPicPr>
                      <p:blipFill>
                        <a:blip r:embed="rId251"/>
                        <a:stretch>
                          <a:fillRect/>
                        </a:stretch>
                      </p:blipFill>
                      <p:spPr>
                        <a:xfrm>
                          <a:off x="499251" y="2165863"/>
                          <a:ext cx="1544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89" name="Ink 88">
                          <a:extLst>
                            <a:ext uri="{FF2B5EF4-FFF2-40B4-BE49-F238E27FC236}">
                              <a16:creationId xmlns:a16="http://schemas.microsoft.com/office/drawing/2014/main" id="{8DDAD977-9FC6-8292-6833-40C67D1A699B}"/>
                            </a:ext>
                          </a:extLst>
                        </p14:cNvPr>
                        <p14:cNvContentPartPr/>
                        <p14:nvPr/>
                      </p14:nvContentPartPr>
                      <p14:xfrm>
                        <a:off x="641811" y="2047423"/>
                        <a:ext cx="87480" cy="275400"/>
                      </p14:xfrm>
                    </p:contentPart>
                  </mc:Choice>
                  <mc:Fallback xmlns="">
                    <p:pic>
                      <p:nvPicPr>
                        <p:cNvPr id="89" name="Ink 88">
                          <a:extLst>
                            <a:ext uri="{FF2B5EF4-FFF2-40B4-BE49-F238E27FC236}">
                              <a16:creationId xmlns:a16="http://schemas.microsoft.com/office/drawing/2014/main" id="{8DDAD977-9FC6-8292-6833-40C67D1A699B}"/>
                            </a:ext>
                          </a:extLst>
                        </p:cNvPr>
                        <p:cNvPicPr/>
                        <p:nvPr/>
                      </p:nvPicPr>
                      <p:blipFill>
                        <a:blip r:embed="rId253"/>
                        <a:stretch>
                          <a:fillRect/>
                        </a:stretch>
                      </p:blipFill>
                      <p:spPr>
                        <a:xfrm>
                          <a:off x="605811" y="2011423"/>
                          <a:ext cx="159120" cy="3470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91" name="Ink 90">
                          <a:extLst>
                            <a:ext uri="{FF2B5EF4-FFF2-40B4-BE49-F238E27FC236}">
                              <a16:creationId xmlns:a16="http://schemas.microsoft.com/office/drawing/2014/main" id="{45A03E9B-E010-5559-A8EE-6839144146C1}"/>
                            </a:ext>
                          </a:extLst>
                        </p14:cNvPr>
                        <p14:cNvContentPartPr/>
                        <p14:nvPr/>
                      </p14:nvContentPartPr>
                      <p14:xfrm>
                        <a:off x="835491" y="2149663"/>
                        <a:ext cx="88560" cy="148680"/>
                      </p14:xfrm>
                    </p:contentPart>
                  </mc:Choice>
                  <mc:Fallback xmlns="">
                    <p:pic>
                      <p:nvPicPr>
                        <p:cNvPr id="91" name="Ink 90">
                          <a:extLst>
                            <a:ext uri="{FF2B5EF4-FFF2-40B4-BE49-F238E27FC236}">
                              <a16:creationId xmlns:a16="http://schemas.microsoft.com/office/drawing/2014/main" id="{45A03E9B-E010-5559-A8EE-6839144146C1}"/>
                            </a:ext>
                          </a:extLst>
                        </p:cNvPr>
                        <p:cNvPicPr/>
                        <p:nvPr/>
                      </p:nvPicPr>
                      <p:blipFill>
                        <a:blip r:embed="rId255"/>
                        <a:stretch>
                          <a:fillRect/>
                        </a:stretch>
                      </p:blipFill>
                      <p:spPr>
                        <a:xfrm>
                          <a:off x="799491" y="2113663"/>
                          <a:ext cx="16020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92" name="Ink 91">
                          <a:extLst>
                            <a:ext uri="{FF2B5EF4-FFF2-40B4-BE49-F238E27FC236}">
                              <a16:creationId xmlns:a16="http://schemas.microsoft.com/office/drawing/2014/main" id="{77C579C6-45A8-CD8A-DE8E-A58684A3D6D5}"/>
                            </a:ext>
                          </a:extLst>
                        </p14:cNvPr>
                        <p14:cNvContentPartPr/>
                        <p14:nvPr/>
                      </p14:nvContentPartPr>
                      <p14:xfrm>
                        <a:off x="917571" y="2203663"/>
                        <a:ext cx="303840" cy="105120"/>
                      </p14:xfrm>
                    </p:contentPart>
                  </mc:Choice>
                  <mc:Fallback xmlns="">
                    <p:pic>
                      <p:nvPicPr>
                        <p:cNvPr id="92" name="Ink 91">
                          <a:extLst>
                            <a:ext uri="{FF2B5EF4-FFF2-40B4-BE49-F238E27FC236}">
                              <a16:creationId xmlns:a16="http://schemas.microsoft.com/office/drawing/2014/main" id="{77C579C6-45A8-CD8A-DE8E-A58684A3D6D5}"/>
                            </a:ext>
                          </a:extLst>
                        </p:cNvPr>
                        <p:cNvPicPr/>
                        <p:nvPr/>
                      </p:nvPicPr>
                      <p:blipFill>
                        <a:blip r:embed="rId257"/>
                        <a:stretch>
                          <a:fillRect/>
                        </a:stretch>
                      </p:blipFill>
                      <p:spPr>
                        <a:xfrm>
                          <a:off x="881571" y="2167539"/>
                          <a:ext cx="375480" cy="177006"/>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93" name="Ink 92">
                          <a:extLst>
                            <a:ext uri="{FF2B5EF4-FFF2-40B4-BE49-F238E27FC236}">
                              <a16:creationId xmlns:a16="http://schemas.microsoft.com/office/drawing/2014/main" id="{99099D39-9A89-4DE6-93DF-6215C125FFF9}"/>
                            </a:ext>
                          </a:extLst>
                        </p14:cNvPr>
                        <p14:cNvContentPartPr/>
                        <p14:nvPr/>
                      </p14:nvContentPartPr>
                      <p14:xfrm>
                        <a:off x="1224291" y="2113303"/>
                        <a:ext cx="255960" cy="230040"/>
                      </p14:xfrm>
                    </p:contentPart>
                  </mc:Choice>
                  <mc:Fallback xmlns="">
                    <p:pic>
                      <p:nvPicPr>
                        <p:cNvPr id="93" name="Ink 92">
                          <a:extLst>
                            <a:ext uri="{FF2B5EF4-FFF2-40B4-BE49-F238E27FC236}">
                              <a16:creationId xmlns:a16="http://schemas.microsoft.com/office/drawing/2014/main" id="{99099D39-9A89-4DE6-93DF-6215C125FFF9}"/>
                            </a:ext>
                          </a:extLst>
                        </p:cNvPr>
                        <p:cNvPicPr/>
                        <p:nvPr/>
                      </p:nvPicPr>
                      <p:blipFill>
                        <a:blip r:embed="rId259"/>
                        <a:stretch>
                          <a:fillRect/>
                        </a:stretch>
                      </p:blipFill>
                      <p:spPr>
                        <a:xfrm>
                          <a:off x="1188342" y="2077303"/>
                          <a:ext cx="327499"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94" name="Ink 93">
                          <a:extLst>
                            <a:ext uri="{FF2B5EF4-FFF2-40B4-BE49-F238E27FC236}">
                              <a16:creationId xmlns:a16="http://schemas.microsoft.com/office/drawing/2014/main" id="{8A3E1FF3-D80B-C3C7-C3BA-AB783FCF2843}"/>
                            </a:ext>
                          </a:extLst>
                        </p14:cNvPr>
                        <p14:cNvContentPartPr/>
                        <p14:nvPr/>
                      </p14:nvContentPartPr>
                      <p14:xfrm>
                        <a:off x="837291" y="1887583"/>
                        <a:ext cx="3600" cy="169560"/>
                      </p14:xfrm>
                    </p:contentPart>
                  </mc:Choice>
                  <mc:Fallback xmlns="">
                    <p:pic>
                      <p:nvPicPr>
                        <p:cNvPr id="94" name="Ink 93">
                          <a:extLst>
                            <a:ext uri="{FF2B5EF4-FFF2-40B4-BE49-F238E27FC236}">
                              <a16:creationId xmlns:a16="http://schemas.microsoft.com/office/drawing/2014/main" id="{8A3E1FF3-D80B-C3C7-C3BA-AB783FCF2843}"/>
                            </a:ext>
                          </a:extLst>
                        </p:cNvPr>
                        <p:cNvPicPr/>
                        <p:nvPr/>
                      </p:nvPicPr>
                      <p:blipFill>
                        <a:blip r:embed="rId261"/>
                        <a:stretch>
                          <a:fillRect/>
                        </a:stretch>
                      </p:blipFill>
                      <p:spPr>
                        <a:xfrm>
                          <a:off x="797291" y="1851506"/>
                          <a:ext cx="83200" cy="241352"/>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95" name="Ink 94">
                          <a:extLst>
                            <a:ext uri="{FF2B5EF4-FFF2-40B4-BE49-F238E27FC236}">
                              <a16:creationId xmlns:a16="http://schemas.microsoft.com/office/drawing/2014/main" id="{33207EFA-D8D5-FF7B-8D78-696ADB65080F}"/>
                            </a:ext>
                          </a:extLst>
                        </p14:cNvPr>
                        <p14:cNvContentPartPr/>
                        <p14:nvPr/>
                      </p14:nvContentPartPr>
                      <p14:xfrm>
                        <a:off x="806331" y="1856263"/>
                        <a:ext cx="104040" cy="48240"/>
                      </p14:xfrm>
                    </p:contentPart>
                  </mc:Choice>
                  <mc:Fallback xmlns="">
                    <p:pic>
                      <p:nvPicPr>
                        <p:cNvPr id="95" name="Ink 94">
                          <a:extLst>
                            <a:ext uri="{FF2B5EF4-FFF2-40B4-BE49-F238E27FC236}">
                              <a16:creationId xmlns:a16="http://schemas.microsoft.com/office/drawing/2014/main" id="{33207EFA-D8D5-FF7B-8D78-696ADB65080F}"/>
                            </a:ext>
                          </a:extLst>
                        </p:cNvPr>
                        <p:cNvPicPr/>
                        <p:nvPr/>
                      </p:nvPicPr>
                      <p:blipFill>
                        <a:blip r:embed="rId263"/>
                        <a:stretch>
                          <a:fillRect/>
                        </a:stretch>
                      </p:blipFill>
                      <p:spPr>
                        <a:xfrm>
                          <a:off x="770331" y="1820263"/>
                          <a:ext cx="1756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96" name="Ink 95">
                          <a:extLst>
                            <a:ext uri="{FF2B5EF4-FFF2-40B4-BE49-F238E27FC236}">
                              <a16:creationId xmlns:a16="http://schemas.microsoft.com/office/drawing/2014/main" id="{0A225B6E-F4F4-0D53-1EE7-B99A06F5E86E}"/>
                            </a:ext>
                          </a:extLst>
                        </p14:cNvPr>
                        <p14:cNvContentPartPr/>
                        <p14:nvPr/>
                      </p14:nvContentPartPr>
                      <p14:xfrm>
                        <a:off x="827931" y="1962823"/>
                        <a:ext cx="93240" cy="6480"/>
                      </p14:xfrm>
                    </p:contentPart>
                  </mc:Choice>
                  <mc:Fallback xmlns="">
                    <p:pic>
                      <p:nvPicPr>
                        <p:cNvPr id="96" name="Ink 95">
                          <a:extLst>
                            <a:ext uri="{FF2B5EF4-FFF2-40B4-BE49-F238E27FC236}">
                              <a16:creationId xmlns:a16="http://schemas.microsoft.com/office/drawing/2014/main" id="{0A225B6E-F4F4-0D53-1EE7-B99A06F5E86E}"/>
                            </a:ext>
                          </a:extLst>
                        </p:cNvPr>
                        <p:cNvPicPr/>
                        <p:nvPr/>
                      </p:nvPicPr>
                      <p:blipFill>
                        <a:blip r:embed="rId265"/>
                        <a:stretch>
                          <a:fillRect/>
                        </a:stretch>
                      </p:blipFill>
                      <p:spPr>
                        <a:xfrm>
                          <a:off x="791931" y="1926823"/>
                          <a:ext cx="1648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97" name="Ink 96">
                          <a:extLst>
                            <a:ext uri="{FF2B5EF4-FFF2-40B4-BE49-F238E27FC236}">
                              <a16:creationId xmlns:a16="http://schemas.microsoft.com/office/drawing/2014/main" id="{825F25B9-E122-D837-E2D8-E57DD440CAA2}"/>
                            </a:ext>
                          </a:extLst>
                        </p14:cNvPr>
                        <p14:cNvContentPartPr/>
                        <p14:nvPr/>
                      </p14:nvContentPartPr>
                      <p14:xfrm>
                        <a:off x="948891" y="1848343"/>
                        <a:ext cx="103680" cy="233640"/>
                      </p14:xfrm>
                    </p:contentPart>
                  </mc:Choice>
                  <mc:Fallback xmlns="">
                    <p:pic>
                      <p:nvPicPr>
                        <p:cNvPr id="97" name="Ink 96">
                          <a:extLst>
                            <a:ext uri="{FF2B5EF4-FFF2-40B4-BE49-F238E27FC236}">
                              <a16:creationId xmlns:a16="http://schemas.microsoft.com/office/drawing/2014/main" id="{825F25B9-E122-D837-E2D8-E57DD440CAA2}"/>
                            </a:ext>
                          </a:extLst>
                        </p:cNvPr>
                        <p:cNvPicPr/>
                        <p:nvPr/>
                      </p:nvPicPr>
                      <p:blipFill>
                        <a:blip r:embed="rId267"/>
                        <a:stretch>
                          <a:fillRect/>
                        </a:stretch>
                      </p:blipFill>
                      <p:spPr>
                        <a:xfrm>
                          <a:off x="912891" y="1812343"/>
                          <a:ext cx="175320" cy="30528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03" name="Ink 102">
                          <a:extLst>
                            <a:ext uri="{FF2B5EF4-FFF2-40B4-BE49-F238E27FC236}">
                              <a16:creationId xmlns:a16="http://schemas.microsoft.com/office/drawing/2014/main" id="{04D8ADAF-9A15-0E13-ACED-5972E11119F2}"/>
                            </a:ext>
                          </a:extLst>
                        </p14:cNvPr>
                        <p14:cNvContentPartPr/>
                        <p14:nvPr/>
                      </p14:nvContentPartPr>
                      <p14:xfrm>
                        <a:off x="1411491" y="2645383"/>
                        <a:ext cx="550080" cy="46800"/>
                      </p14:xfrm>
                    </p:contentPart>
                  </mc:Choice>
                  <mc:Fallback xmlns="">
                    <p:pic>
                      <p:nvPicPr>
                        <p:cNvPr id="103" name="Ink 102">
                          <a:extLst>
                            <a:ext uri="{FF2B5EF4-FFF2-40B4-BE49-F238E27FC236}">
                              <a16:creationId xmlns:a16="http://schemas.microsoft.com/office/drawing/2014/main" id="{04D8ADAF-9A15-0E13-ACED-5972E11119F2}"/>
                            </a:ext>
                          </a:extLst>
                        </p:cNvPr>
                        <p:cNvPicPr/>
                        <p:nvPr/>
                      </p:nvPicPr>
                      <p:blipFill>
                        <a:blip r:embed="rId269"/>
                        <a:stretch>
                          <a:fillRect/>
                        </a:stretch>
                      </p:blipFill>
                      <p:spPr>
                        <a:xfrm>
                          <a:off x="1375491" y="2609383"/>
                          <a:ext cx="6217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04" name="Ink 103">
                          <a:extLst>
                            <a:ext uri="{FF2B5EF4-FFF2-40B4-BE49-F238E27FC236}">
                              <a16:creationId xmlns:a16="http://schemas.microsoft.com/office/drawing/2014/main" id="{25101F88-DAB0-8039-D6F9-4EA14492E262}"/>
                            </a:ext>
                          </a:extLst>
                        </p14:cNvPr>
                        <p14:cNvContentPartPr/>
                        <p14:nvPr/>
                      </p14:nvContentPartPr>
                      <p14:xfrm>
                        <a:off x="1927011" y="2605783"/>
                        <a:ext cx="128880" cy="131760"/>
                      </p14:xfrm>
                    </p:contentPart>
                  </mc:Choice>
                  <mc:Fallback xmlns="">
                    <p:pic>
                      <p:nvPicPr>
                        <p:cNvPr id="104" name="Ink 103">
                          <a:extLst>
                            <a:ext uri="{FF2B5EF4-FFF2-40B4-BE49-F238E27FC236}">
                              <a16:creationId xmlns:a16="http://schemas.microsoft.com/office/drawing/2014/main" id="{25101F88-DAB0-8039-D6F9-4EA14492E262}"/>
                            </a:ext>
                          </a:extLst>
                        </p:cNvPr>
                        <p:cNvPicPr/>
                        <p:nvPr/>
                      </p:nvPicPr>
                      <p:blipFill>
                        <a:blip r:embed="rId271"/>
                        <a:stretch>
                          <a:fillRect/>
                        </a:stretch>
                      </p:blipFill>
                      <p:spPr>
                        <a:xfrm>
                          <a:off x="1891011" y="2569783"/>
                          <a:ext cx="20052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06" name="Ink 105">
                          <a:extLst>
                            <a:ext uri="{FF2B5EF4-FFF2-40B4-BE49-F238E27FC236}">
                              <a16:creationId xmlns:a16="http://schemas.microsoft.com/office/drawing/2014/main" id="{59CE3C6F-7B83-0E0C-7445-D01726FBC3CB}"/>
                            </a:ext>
                          </a:extLst>
                        </p14:cNvPr>
                        <p14:cNvContentPartPr/>
                        <p14:nvPr/>
                      </p14:nvContentPartPr>
                      <p14:xfrm>
                        <a:off x="2140851" y="2446303"/>
                        <a:ext cx="887400" cy="1019520"/>
                      </p14:xfrm>
                    </p:contentPart>
                  </mc:Choice>
                  <mc:Fallback xmlns="">
                    <p:pic>
                      <p:nvPicPr>
                        <p:cNvPr id="106" name="Ink 105">
                          <a:extLst>
                            <a:ext uri="{FF2B5EF4-FFF2-40B4-BE49-F238E27FC236}">
                              <a16:creationId xmlns:a16="http://schemas.microsoft.com/office/drawing/2014/main" id="{59CE3C6F-7B83-0E0C-7445-D01726FBC3CB}"/>
                            </a:ext>
                          </a:extLst>
                        </p:cNvPr>
                        <p:cNvPicPr/>
                        <p:nvPr/>
                      </p:nvPicPr>
                      <p:blipFill>
                        <a:blip r:embed="rId273"/>
                        <a:stretch>
                          <a:fillRect/>
                        </a:stretch>
                      </p:blipFill>
                      <p:spPr>
                        <a:xfrm>
                          <a:off x="2104851" y="2410303"/>
                          <a:ext cx="959040" cy="109116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07" name="Ink 106">
                          <a:extLst>
                            <a:ext uri="{FF2B5EF4-FFF2-40B4-BE49-F238E27FC236}">
                              <a16:creationId xmlns:a16="http://schemas.microsoft.com/office/drawing/2014/main" id="{EEA50476-F0EA-CE00-E012-2F61D3D1E4C6}"/>
                            </a:ext>
                          </a:extLst>
                        </p14:cNvPr>
                        <p14:cNvContentPartPr/>
                        <p14:nvPr/>
                      </p14:nvContentPartPr>
                      <p14:xfrm>
                        <a:off x="2167131" y="2644303"/>
                        <a:ext cx="864360" cy="41400"/>
                      </p14:xfrm>
                    </p:contentPart>
                  </mc:Choice>
                  <mc:Fallback xmlns="">
                    <p:pic>
                      <p:nvPicPr>
                        <p:cNvPr id="107" name="Ink 106">
                          <a:extLst>
                            <a:ext uri="{FF2B5EF4-FFF2-40B4-BE49-F238E27FC236}">
                              <a16:creationId xmlns:a16="http://schemas.microsoft.com/office/drawing/2014/main" id="{EEA50476-F0EA-CE00-E012-2F61D3D1E4C6}"/>
                            </a:ext>
                          </a:extLst>
                        </p:cNvPr>
                        <p:cNvPicPr/>
                        <p:nvPr/>
                      </p:nvPicPr>
                      <p:blipFill>
                        <a:blip r:embed="rId275"/>
                        <a:stretch>
                          <a:fillRect/>
                        </a:stretch>
                      </p:blipFill>
                      <p:spPr>
                        <a:xfrm>
                          <a:off x="2131116" y="2608303"/>
                          <a:ext cx="93603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09" name="Ink 108">
                          <a:extLst>
                            <a:ext uri="{FF2B5EF4-FFF2-40B4-BE49-F238E27FC236}">
                              <a16:creationId xmlns:a16="http://schemas.microsoft.com/office/drawing/2014/main" id="{07FF99AC-C645-DB00-6CDD-B2505EC273F0}"/>
                            </a:ext>
                          </a:extLst>
                        </p14:cNvPr>
                        <p14:cNvContentPartPr/>
                        <p14:nvPr/>
                      </p14:nvContentPartPr>
                      <p14:xfrm>
                        <a:off x="2418051" y="2521903"/>
                        <a:ext cx="93240" cy="100080"/>
                      </p14:xfrm>
                    </p:contentPart>
                  </mc:Choice>
                  <mc:Fallback xmlns="">
                    <p:pic>
                      <p:nvPicPr>
                        <p:cNvPr id="109" name="Ink 108">
                          <a:extLst>
                            <a:ext uri="{FF2B5EF4-FFF2-40B4-BE49-F238E27FC236}">
                              <a16:creationId xmlns:a16="http://schemas.microsoft.com/office/drawing/2014/main" id="{07FF99AC-C645-DB00-6CDD-B2505EC273F0}"/>
                            </a:ext>
                          </a:extLst>
                        </p:cNvPr>
                        <p:cNvPicPr/>
                        <p:nvPr/>
                      </p:nvPicPr>
                      <p:blipFill>
                        <a:blip r:embed="rId277"/>
                        <a:stretch>
                          <a:fillRect/>
                        </a:stretch>
                      </p:blipFill>
                      <p:spPr>
                        <a:xfrm>
                          <a:off x="2382051" y="2485903"/>
                          <a:ext cx="1648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10" name="Ink 109">
                          <a:extLst>
                            <a:ext uri="{FF2B5EF4-FFF2-40B4-BE49-F238E27FC236}">
                              <a16:creationId xmlns:a16="http://schemas.microsoft.com/office/drawing/2014/main" id="{E1D28C83-B50B-0E65-99F9-4E2463892CA9}"/>
                            </a:ext>
                          </a:extLst>
                        </p14:cNvPr>
                        <p14:cNvContentPartPr/>
                        <p14:nvPr/>
                      </p14:nvContentPartPr>
                      <p14:xfrm>
                        <a:off x="2575731" y="2585623"/>
                        <a:ext cx="17280" cy="8640"/>
                      </p14:xfrm>
                    </p:contentPart>
                  </mc:Choice>
                  <mc:Fallback xmlns="">
                    <p:pic>
                      <p:nvPicPr>
                        <p:cNvPr id="110" name="Ink 109">
                          <a:extLst>
                            <a:ext uri="{FF2B5EF4-FFF2-40B4-BE49-F238E27FC236}">
                              <a16:creationId xmlns:a16="http://schemas.microsoft.com/office/drawing/2014/main" id="{E1D28C83-B50B-0E65-99F9-4E2463892CA9}"/>
                            </a:ext>
                          </a:extLst>
                        </p:cNvPr>
                        <p:cNvPicPr/>
                        <p:nvPr/>
                      </p:nvPicPr>
                      <p:blipFill>
                        <a:blip r:embed="rId279"/>
                        <a:stretch>
                          <a:fillRect/>
                        </a:stretch>
                      </p:blipFill>
                      <p:spPr>
                        <a:xfrm>
                          <a:off x="2539731" y="2551063"/>
                          <a:ext cx="88920" cy="77414"/>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11" name="Ink 110">
                          <a:extLst>
                            <a:ext uri="{FF2B5EF4-FFF2-40B4-BE49-F238E27FC236}">
                              <a16:creationId xmlns:a16="http://schemas.microsoft.com/office/drawing/2014/main" id="{206523BC-91F9-B62F-733F-8646B7399476}"/>
                            </a:ext>
                          </a:extLst>
                        </p14:cNvPr>
                        <p14:cNvContentPartPr/>
                        <p14:nvPr/>
                      </p14:nvContentPartPr>
                      <p14:xfrm>
                        <a:off x="2641971" y="2526223"/>
                        <a:ext cx="81720" cy="87480"/>
                      </p14:xfrm>
                    </p:contentPart>
                  </mc:Choice>
                  <mc:Fallback xmlns="">
                    <p:pic>
                      <p:nvPicPr>
                        <p:cNvPr id="111" name="Ink 110">
                          <a:extLst>
                            <a:ext uri="{FF2B5EF4-FFF2-40B4-BE49-F238E27FC236}">
                              <a16:creationId xmlns:a16="http://schemas.microsoft.com/office/drawing/2014/main" id="{206523BC-91F9-B62F-733F-8646B7399476}"/>
                            </a:ext>
                          </a:extLst>
                        </p:cNvPr>
                        <p:cNvPicPr/>
                        <p:nvPr/>
                      </p:nvPicPr>
                      <p:blipFill>
                        <a:blip r:embed="rId281"/>
                        <a:stretch>
                          <a:fillRect/>
                        </a:stretch>
                      </p:blipFill>
                      <p:spPr>
                        <a:xfrm>
                          <a:off x="2605812" y="2490371"/>
                          <a:ext cx="153677" cy="158826"/>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13" name="Ink 112">
                          <a:extLst>
                            <a:ext uri="{FF2B5EF4-FFF2-40B4-BE49-F238E27FC236}">
                              <a16:creationId xmlns:a16="http://schemas.microsoft.com/office/drawing/2014/main" id="{0E47D2CA-378F-4B48-86BA-E184F3E503C7}"/>
                            </a:ext>
                          </a:extLst>
                        </p14:cNvPr>
                        <p14:cNvContentPartPr/>
                        <p14:nvPr/>
                      </p14:nvContentPartPr>
                      <p14:xfrm>
                        <a:off x="2265051" y="2752663"/>
                        <a:ext cx="106920" cy="162000"/>
                      </p14:xfrm>
                    </p:contentPart>
                  </mc:Choice>
                  <mc:Fallback xmlns="">
                    <p:pic>
                      <p:nvPicPr>
                        <p:cNvPr id="113" name="Ink 112">
                          <a:extLst>
                            <a:ext uri="{FF2B5EF4-FFF2-40B4-BE49-F238E27FC236}">
                              <a16:creationId xmlns:a16="http://schemas.microsoft.com/office/drawing/2014/main" id="{0E47D2CA-378F-4B48-86BA-E184F3E503C7}"/>
                            </a:ext>
                          </a:extLst>
                        </p:cNvPr>
                        <p:cNvPicPr/>
                        <p:nvPr/>
                      </p:nvPicPr>
                      <p:blipFill>
                        <a:blip r:embed="rId283"/>
                        <a:stretch>
                          <a:fillRect/>
                        </a:stretch>
                      </p:blipFill>
                      <p:spPr>
                        <a:xfrm>
                          <a:off x="2229051" y="2716663"/>
                          <a:ext cx="17856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14" name="Ink 113">
                          <a:extLst>
                            <a:ext uri="{FF2B5EF4-FFF2-40B4-BE49-F238E27FC236}">
                              <a16:creationId xmlns:a16="http://schemas.microsoft.com/office/drawing/2014/main" id="{3AE96CDA-B3EE-E629-1884-81FF4FF8A563}"/>
                            </a:ext>
                          </a:extLst>
                        </p14:cNvPr>
                        <p14:cNvContentPartPr/>
                        <p14:nvPr/>
                      </p14:nvContentPartPr>
                      <p14:xfrm>
                        <a:off x="2289531" y="2836543"/>
                        <a:ext cx="81000" cy="3960"/>
                      </p14:xfrm>
                    </p:contentPart>
                  </mc:Choice>
                  <mc:Fallback xmlns="">
                    <p:pic>
                      <p:nvPicPr>
                        <p:cNvPr id="114" name="Ink 113">
                          <a:extLst>
                            <a:ext uri="{FF2B5EF4-FFF2-40B4-BE49-F238E27FC236}">
                              <a16:creationId xmlns:a16="http://schemas.microsoft.com/office/drawing/2014/main" id="{3AE96CDA-B3EE-E629-1884-81FF4FF8A563}"/>
                            </a:ext>
                          </a:extLst>
                        </p:cNvPr>
                        <p:cNvPicPr/>
                        <p:nvPr/>
                      </p:nvPicPr>
                      <p:blipFill>
                        <a:blip r:embed="rId285"/>
                        <a:stretch>
                          <a:fillRect/>
                        </a:stretch>
                      </p:blipFill>
                      <p:spPr>
                        <a:xfrm>
                          <a:off x="2253531" y="2800543"/>
                          <a:ext cx="1526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15" name="Ink 114">
                          <a:extLst>
                            <a:ext uri="{FF2B5EF4-FFF2-40B4-BE49-F238E27FC236}">
                              <a16:creationId xmlns:a16="http://schemas.microsoft.com/office/drawing/2014/main" id="{416B8995-1930-9EFC-F353-CDF00138CC65}"/>
                            </a:ext>
                          </a:extLst>
                        </p14:cNvPr>
                        <p14:cNvContentPartPr/>
                        <p14:nvPr/>
                      </p14:nvContentPartPr>
                      <p14:xfrm>
                        <a:off x="2406171" y="2785423"/>
                        <a:ext cx="78480" cy="111600"/>
                      </p14:xfrm>
                    </p:contentPart>
                  </mc:Choice>
                  <mc:Fallback xmlns="">
                    <p:pic>
                      <p:nvPicPr>
                        <p:cNvPr id="115" name="Ink 114">
                          <a:extLst>
                            <a:ext uri="{FF2B5EF4-FFF2-40B4-BE49-F238E27FC236}">
                              <a16:creationId xmlns:a16="http://schemas.microsoft.com/office/drawing/2014/main" id="{416B8995-1930-9EFC-F353-CDF00138CC65}"/>
                            </a:ext>
                          </a:extLst>
                        </p:cNvPr>
                        <p:cNvPicPr/>
                        <p:nvPr/>
                      </p:nvPicPr>
                      <p:blipFill>
                        <a:blip r:embed="rId287"/>
                        <a:stretch>
                          <a:fillRect/>
                        </a:stretch>
                      </p:blipFill>
                      <p:spPr>
                        <a:xfrm>
                          <a:off x="2370171" y="2749423"/>
                          <a:ext cx="1501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16" name="Ink 115">
                          <a:extLst>
                            <a:ext uri="{FF2B5EF4-FFF2-40B4-BE49-F238E27FC236}">
                              <a16:creationId xmlns:a16="http://schemas.microsoft.com/office/drawing/2014/main" id="{55F02481-B1D8-DF08-2679-BAFF61D5E40F}"/>
                            </a:ext>
                          </a:extLst>
                        </p14:cNvPr>
                        <p14:cNvContentPartPr/>
                        <p14:nvPr/>
                      </p14:nvContentPartPr>
                      <p14:xfrm>
                        <a:off x="2496531" y="2787583"/>
                        <a:ext cx="62640" cy="79920"/>
                      </p14:xfrm>
                    </p:contentPart>
                  </mc:Choice>
                  <mc:Fallback xmlns="">
                    <p:pic>
                      <p:nvPicPr>
                        <p:cNvPr id="116" name="Ink 115">
                          <a:extLst>
                            <a:ext uri="{FF2B5EF4-FFF2-40B4-BE49-F238E27FC236}">
                              <a16:creationId xmlns:a16="http://schemas.microsoft.com/office/drawing/2014/main" id="{55F02481-B1D8-DF08-2679-BAFF61D5E40F}"/>
                            </a:ext>
                          </a:extLst>
                        </p:cNvPr>
                        <p:cNvPicPr/>
                        <p:nvPr/>
                      </p:nvPicPr>
                      <p:blipFill>
                        <a:blip r:embed="rId289"/>
                        <a:stretch>
                          <a:fillRect/>
                        </a:stretch>
                      </p:blipFill>
                      <p:spPr>
                        <a:xfrm>
                          <a:off x="2460737" y="2751420"/>
                          <a:ext cx="133871" cy="151884"/>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17" name="Ink 116">
                          <a:extLst>
                            <a:ext uri="{FF2B5EF4-FFF2-40B4-BE49-F238E27FC236}">
                              <a16:creationId xmlns:a16="http://schemas.microsoft.com/office/drawing/2014/main" id="{D3EF7A45-8063-D1F5-285E-DB83FDA245EF}"/>
                            </a:ext>
                          </a:extLst>
                        </p14:cNvPr>
                        <p14:cNvContentPartPr/>
                        <p14:nvPr/>
                      </p14:nvContentPartPr>
                      <p14:xfrm>
                        <a:off x="2560971" y="2737183"/>
                        <a:ext cx="243720" cy="154440"/>
                      </p14:xfrm>
                    </p:contentPart>
                  </mc:Choice>
                  <mc:Fallback xmlns="">
                    <p:pic>
                      <p:nvPicPr>
                        <p:cNvPr id="117" name="Ink 116">
                          <a:extLst>
                            <a:ext uri="{FF2B5EF4-FFF2-40B4-BE49-F238E27FC236}">
                              <a16:creationId xmlns:a16="http://schemas.microsoft.com/office/drawing/2014/main" id="{D3EF7A45-8063-D1F5-285E-DB83FDA245EF}"/>
                            </a:ext>
                          </a:extLst>
                        </p:cNvPr>
                        <p:cNvPicPr/>
                        <p:nvPr/>
                      </p:nvPicPr>
                      <p:blipFill>
                        <a:blip r:embed="rId291"/>
                        <a:stretch>
                          <a:fillRect/>
                        </a:stretch>
                      </p:blipFill>
                      <p:spPr>
                        <a:xfrm>
                          <a:off x="2524971" y="2701183"/>
                          <a:ext cx="31536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19" name="Ink 118">
                          <a:extLst>
                            <a:ext uri="{FF2B5EF4-FFF2-40B4-BE49-F238E27FC236}">
                              <a16:creationId xmlns:a16="http://schemas.microsoft.com/office/drawing/2014/main" id="{DD2CBA2D-2DD6-1DA0-5A65-8B247F2DC525}"/>
                            </a:ext>
                          </a:extLst>
                        </p14:cNvPr>
                        <p14:cNvContentPartPr/>
                        <p14:nvPr/>
                      </p14:nvContentPartPr>
                      <p14:xfrm>
                        <a:off x="2830971" y="2747983"/>
                        <a:ext cx="156960" cy="128520"/>
                      </p14:xfrm>
                    </p:contentPart>
                  </mc:Choice>
                  <mc:Fallback xmlns="">
                    <p:pic>
                      <p:nvPicPr>
                        <p:cNvPr id="119" name="Ink 118">
                          <a:extLst>
                            <a:ext uri="{FF2B5EF4-FFF2-40B4-BE49-F238E27FC236}">
                              <a16:creationId xmlns:a16="http://schemas.microsoft.com/office/drawing/2014/main" id="{DD2CBA2D-2DD6-1DA0-5A65-8B247F2DC525}"/>
                            </a:ext>
                          </a:extLst>
                        </p:cNvPr>
                        <p:cNvPicPr/>
                        <p:nvPr/>
                      </p:nvPicPr>
                      <p:blipFill>
                        <a:blip r:embed="rId293"/>
                        <a:stretch>
                          <a:fillRect/>
                        </a:stretch>
                      </p:blipFill>
                      <p:spPr>
                        <a:xfrm>
                          <a:off x="2794971" y="2712084"/>
                          <a:ext cx="228600" cy="1999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21" name="Ink 120">
                          <a:extLst>
                            <a:ext uri="{FF2B5EF4-FFF2-40B4-BE49-F238E27FC236}">
                              <a16:creationId xmlns:a16="http://schemas.microsoft.com/office/drawing/2014/main" id="{6FCB48F4-B599-E9D2-B439-2ED245F5559D}"/>
                            </a:ext>
                          </a:extLst>
                        </p14:cNvPr>
                        <p14:cNvContentPartPr/>
                        <p14:nvPr/>
                      </p14:nvContentPartPr>
                      <p14:xfrm>
                        <a:off x="2260011" y="3073783"/>
                        <a:ext cx="5040" cy="155160"/>
                      </p14:xfrm>
                    </p:contentPart>
                  </mc:Choice>
                  <mc:Fallback xmlns="">
                    <p:pic>
                      <p:nvPicPr>
                        <p:cNvPr id="121" name="Ink 120">
                          <a:extLst>
                            <a:ext uri="{FF2B5EF4-FFF2-40B4-BE49-F238E27FC236}">
                              <a16:creationId xmlns:a16="http://schemas.microsoft.com/office/drawing/2014/main" id="{6FCB48F4-B599-E9D2-B439-2ED245F5559D}"/>
                            </a:ext>
                          </a:extLst>
                        </p:cNvPr>
                        <p:cNvPicPr/>
                        <p:nvPr/>
                      </p:nvPicPr>
                      <p:blipFill>
                        <a:blip r:embed="rId295"/>
                        <a:stretch>
                          <a:fillRect/>
                        </a:stretch>
                      </p:blipFill>
                      <p:spPr>
                        <a:xfrm>
                          <a:off x="2221242" y="3037783"/>
                          <a:ext cx="82191"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22" name="Ink 121">
                          <a:extLst>
                            <a:ext uri="{FF2B5EF4-FFF2-40B4-BE49-F238E27FC236}">
                              <a16:creationId xmlns:a16="http://schemas.microsoft.com/office/drawing/2014/main" id="{B2725A18-F3D3-0E44-D29F-D7C59BB3EF6D}"/>
                            </a:ext>
                          </a:extLst>
                        </p14:cNvPr>
                        <p14:cNvContentPartPr/>
                        <p14:nvPr/>
                      </p14:nvContentPartPr>
                      <p14:xfrm>
                        <a:off x="2267931" y="3046783"/>
                        <a:ext cx="94680" cy="37800"/>
                      </p14:xfrm>
                    </p:contentPart>
                  </mc:Choice>
                  <mc:Fallback xmlns="">
                    <p:pic>
                      <p:nvPicPr>
                        <p:cNvPr id="122" name="Ink 121">
                          <a:extLst>
                            <a:ext uri="{FF2B5EF4-FFF2-40B4-BE49-F238E27FC236}">
                              <a16:creationId xmlns:a16="http://schemas.microsoft.com/office/drawing/2014/main" id="{B2725A18-F3D3-0E44-D29F-D7C59BB3EF6D}"/>
                            </a:ext>
                          </a:extLst>
                        </p:cNvPr>
                        <p:cNvPicPr/>
                        <p:nvPr/>
                      </p:nvPicPr>
                      <p:blipFill>
                        <a:blip r:embed="rId297"/>
                        <a:stretch>
                          <a:fillRect/>
                        </a:stretch>
                      </p:blipFill>
                      <p:spPr>
                        <a:xfrm>
                          <a:off x="2231931" y="3010783"/>
                          <a:ext cx="1663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23" name="Ink 122">
                          <a:extLst>
                            <a:ext uri="{FF2B5EF4-FFF2-40B4-BE49-F238E27FC236}">
                              <a16:creationId xmlns:a16="http://schemas.microsoft.com/office/drawing/2014/main" id="{EC8D9F4F-6EB9-8F2B-285A-AA59D2CD565E}"/>
                            </a:ext>
                          </a:extLst>
                        </p14:cNvPr>
                        <p14:cNvContentPartPr/>
                        <p14:nvPr/>
                      </p14:nvContentPartPr>
                      <p14:xfrm>
                        <a:off x="2252451" y="3134623"/>
                        <a:ext cx="93240" cy="21240"/>
                      </p14:xfrm>
                    </p:contentPart>
                  </mc:Choice>
                  <mc:Fallback xmlns="">
                    <p:pic>
                      <p:nvPicPr>
                        <p:cNvPr id="123" name="Ink 122">
                          <a:extLst>
                            <a:ext uri="{FF2B5EF4-FFF2-40B4-BE49-F238E27FC236}">
                              <a16:creationId xmlns:a16="http://schemas.microsoft.com/office/drawing/2014/main" id="{EC8D9F4F-6EB9-8F2B-285A-AA59D2CD565E}"/>
                            </a:ext>
                          </a:extLst>
                        </p:cNvPr>
                        <p:cNvPicPr/>
                        <p:nvPr/>
                      </p:nvPicPr>
                      <p:blipFill>
                        <a:blip r:embed="rId299"/>
                        <a:stretch>
                          <a:fillRect/>
                        </a:stretch>
                      </p:blipFill>
                      <p:spPr>
                        <a:xfrm>
                          <a:off x="2216451" y="3098623"/>
                          <a:ext cx="1648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24" name="Ink 123">
                          <a:extLst>
                            <a:ext uri="{FF2B5EF4-FFF2-40B4-BE49-F238E27FC236}">
                              <a16:creationId xmlns:a16="http://schemas.microsoft.com/office/drawing/2014/main" id="{4ED05B57-E246-F5E1-6CC0-FAC1785A2400}"/>
                            </a:ext>
                          </a:extLst>
                        </p14:cNvPr>
                        <p14:cNvContentPartPr/>
                        <p14:nvPr/>
                      </p14:nvContentPartPr>
                      <p14:xfrm>
                        <a:off x="2389971" y="3028063"/>
                        <a:ext cx="90000" cy="156240"/>
                      </p14:xfrm>
                    </p:contentPart>
                  </mc:Choice>
                  <mc:Fallback xmlns="">
                    <p:pic>
                      <p:nvPicPr>
                        <p:cNvPr id="124" name="Ink 123">
                          <a:extLst>
                            <a:ext uri="{FF2B5EF4-FFF2-40B4-BE49-F238E27FC236}">
                              <a16:creationId xmlns:a16="http://schemas.microsoft.com/office/drawing/2014/main" id="{4ED05B57-E246-F5E1-6CC0-FAC1785A2400}"/>
                            </a:ext>
                          </a:extLst>
                        </p:cNvPr>
                        <p:cNvPicPr/>
                        <p:nvPr/>
                      </p:nvPicPr>
                      <p:blipFill>
                        <a:blip r:embed="rId301"/>
                        <a:stretch>
                          <a:fillRect/>
                        </a:stretch>
                      </p:blipFill>
                      <p:spPr>
                        <a:xfrm>
                          <a:off x="2353971" y="2992146"/>
                          <a:ext cx="161640" cy="227715"/>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28" name="Ink 127">
                          <a:extLst>
                            <a:ext uri="{FF2B5EF4-FFF2-40B4-BE49-F238E27FC236}">
                              <a16:creationId xmlns:a16="http://schemas.microsoft.com/office/drawing/2014/main" id="{72B8D2E6-B886-E731-75F4-8A5A68E9021A}"/>
                            </a:ext>
                          </a:extLst>
                        </p14:cNvPr>
                        <p14:cNvContentPartPr/>
                        <p14:nvPr/>
                      </p14:nvContentPartPr>
                      <p14:xfrm>
                        <a:off x="4499571" y="2031943"/>
                        <a:ext cx="986760" cy="1078920"/>
                      </p14:xfrm>
                    </p:contentPart>
                  </mc:Choice>
                  <mc:Fallback xmlns="">
                    <p:pic>
                      <p:nvPicPr>
                        <p:cNvPr id="128" name="Ink 127">
                          <a:extLst>
                            <a:ext uri="{FF2B5EF4-FFF2-40B4-BE49-F238E27FC236}">
                              <a16:creationId xmlns:a16="http://schemas.microsoft.com/office/drawing/2014/main" id="{72B8D2E6-B886-E731-75F4-8A5A68E9021A}"/>
                            </a:ext>
                          </a:extLst>
                        </p:cNvPr>
                        <p:cNvPicPr/>
                        <p:nvPr/>
                      </p:nvPicPr>
                      <p:blipFill>
                        <a:blip r:embed="rId303"/>
                        <a:stretch>
                          <a:fillRect/>
                        </a:stretch>
                      </p:blipFill>
                      <p:spPr>
                        <a:xfrm>
                          <a:off x="4463571" y="1995943"/>
                          <a:ext cx="1058400" cy="115056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29" name="Ink 128">
                          <a:extLst>
                            <a:ext uri="{FF2B5EF4-FFF2-40B4-BE49-F238E27FC236}">
                              <a16:creationId xmlns:a16="http://schemas.microsoft.com/office/drawing/2014/main" id="{4E5CBAE6-D618-88A6-47EB-6807FA484E35}"/>
                            </a:ext>
                          </a:extLst>
                        </p14:cNvPr>
                        <p14:cNvContentPartPr/>
                        <p14:nvPr/>
                      </p14:nvContentPartPr>
                      <p14:xfrm>
                        <a:off x="4639611" y="2274223"/>
                        <a:ext cx="864360" cy="21960"/>
                      </p14:xfrm>
                    </p:contentPart>
                  </mc:Choice>
                  <mc:Fallback xmlns="">
                    <p:pic>
                      <p:nvPicPr>
                        <p:cNvPr id="129" name="Ink 128">
                          <a:extLst>
                            <a:ext uri="{FF2B5EF4-FFF2-40B4-BE49-F238E27FC236}">
                              <a16:creationId xmlns:a16="http://schemas.microsoft.com/office/drawing/2014/main" id="{4E5CBAE6-D618-88A6-47EB-6807FA484E35}"/>
                            </a:ext>
                          </a:extLst>
                        </p:cNvPr>
                        <p:cNvPicPr/>
                        <p:nvPr/>
                      </p:nvPicPr>
                      <p:blipFill>
                        <a:blip r:embed="rId305"/>
                        <a:stretch>
                          <a:fillRect/>
                        </a:stretch>
                      </p:blipFill>
                      <p:spPr>
                        <a:xfrm>
                          <a:off x="4603611" y="2238223"/>
                          <a:ext cx="9360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31" name="Ink 130">
                          <a:extLst>
                            <a:ext uri="{FF2B5EF4-FFF2-40B4-BE49-F238E27FC236}">
                              <a16:creationId xmlns:a16="http://schemas.microsoft.com/office/drawing/2014/main" id="{BC1A1170-3D00-2E9F-E9C5-BC0BAA203B10}"/>
                            </a:ext>
                          </a:extLst>
                        </p14:cNvPr>
                        <p14:cNvContentPartPr/>
                        <p14:nvPr/>
                      </p14:nvContentPartPr>
                      <p14:xfrm>
                        <a:off x="4827531" y="2081263"/>
                        <a:ext cx="126000" cy="141840"/>
                      </p14:xfrm>
                    </p:contentPart>
                  </mc:Choice>
                  <mc:Fallback xmlns="">
                    <p:pic>
                      <p:nvPicPr>
                        <p:cNvPr id="131" name="Ink 130">
                          <a:extLst>
                            <a:ext uri="{FF2B5EF4-FFF2-40B4-BE49-F238E27FC236}">
                              <a16:creationId xmlns:a16="http://schemas.microsoft.com/office/drawing/2014/main" id="{BC1A1170-3D00-2E9F-E9C5-BC0BAA203B10}"/>
                            </a:ext>
                          </a:extLst>
                        </p:cNvPr>
                        <p:cNvPicPr/>
                        <p:nvPr/>
                      </p:nvPicPr>
                      <p:blipFill>
                        <a:blip r:embed="rId307"/>
                        <a:stretch>
                          <a:fillRect/>
                        </a:stretch>
                      </p:blipFill>
                      <p:spPr>
                        <a:xfrm>
                          <a:off x="4791531" y="2045263"/>
                          <a:ext cx="19764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32" name="Ink 131">
                          <a:extLst>
                            <a:ext uri="{FF2B5EF4-FFF2-40B4-BE49-F238E27FC236}">
                              <a16:creationId xmlns:a16="http://schemas.microsoft.com/office/drawing/2014/main" id="{CF54D5E4-F01C-1A93-A33C-5090619B0166}"/>
                            </a:ext>
                          </a:extLst>
                        </p14:cNvPr>
                        <p14:cNvContentPartPr/>
                        <p14:nvPr/>
                      </p14:nvContentPartPr>
                      <p14:xfrm>
                        <a:off x="4997091" y="2197543"/>
                        <a:ext cx="34560" cy="2520"/>
                      </p14:xfrm>
                    </p:contentPart>
                  </mc:Choice>
                  <mc:Fallback xmlns="">
                    <p:pic>
                      <p:nvPicPr>
                        <p:cNvPr id="132" name="Ink 131">
                          <a:extLst>
                            <a:ext uri="{FF2B5EF4-FFF2-40B4-BE49-F238E27FC236}">
                              <a16:creationId xmlns:a16="http://schemas.microsoft.com/office/drawing/2014/main" id="{CF54D5E4-F01C-1A93-A33C-5090619B0166}"/>
                            </a:ext>
                          </a:extLst>
                        </p:cNvPr>
                        <p:cNvPicPr/>
                        <p:nvPr/>
                      </p:nvPicPr>
                      <p:blipFill>
                        <a:blip r:embed="rId309"/>
                        <a:stretch>
                          <a:fillRect/>
                        </a:stretch>
                      </p:blipFill>
                      <p:spPr>
                        <a:xfrm>
                          <a:off x="4960712" y="2155543"/>
                          <a:ext cx="106954" cy="861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33" name="Ink 132">
                          <a:extLst>
                            <a:ext uri="{FF2B5EF4-FFF2-40B4-BE49-F238E27FC236}">
                              <a16:creationId xmlns:a16="http://schemas.microsoft.com/office/drawing/2014/main" id="{10AAA80A-2E35-A89A-5D8B-8BCFFEAFB7D8}"/>
                            </a:ext>
                          </a:extLst>
                        </p14:cNvPr>
                        <p14:cNvContentPartPr/>
                        <p14:nvPr/>
                      </p14:nvContentPartPr>
                      <p14:xfrm>
                        <a:off x="5092851" y="2155063"/>
                        <a:ext cx="87120" cy="70920"/>
                      </p14:xfrm>
                    </p:contentPart>
                  </mc:Choice>
                  <mc:Fallback xmlns="">
                    <p:pic>
                      <p:nvPicPr>
                        <p:cNvPr id="133" name="Ink 132">
                          <a:extLst>
                            <a:ext uri="{FF2B5EF4-FFF2-40B4-BE49-F238E27FC236}">
                              <a16:creationId xmlns:a16="http://schemas.microsoft.com/office/drawing/2014/main" id="{10AAA80A-2E35-A89A-5D8B-8BCFFEAFB7D8}"/>
                            </a:ext>
                          </a:extLst>
                        </p:cNvPr>
                        <p:cNvPicPr/>
                        <p:nvPr/>
                      </p:nvPicPr>
                      <p:blipFill>
                        <a:blip r:embed="rId311"/>
                        <a:stretch>
                          <a:fillRect/>
                        </a:stretch>
                      </p:blipFill>
                      <p:spPr>
                        <a:xfrm>
                          <a:off x="5056851" y="2119063"/>
                          <a:ext cx="15876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35" name="Ink 134">
                          <a:extLst>
                            <a:ext uri="{FF2B5EF4-FFF2-40B4-BE49-F238E27FC236}">
                              <a16:creationId xmlns:a16="http://schemas.microsoft.com/office/drawing/2014/main" id="{CF572D44-3DBA-140A-CB43-D5168697130C}"/>
                            </a:ext>
                          </a:extLst>
                        </p14:cNvPr>
                        <p14:cNvContentPartPr/>
                        <p14:nvPr/>
                      </p14:nvContentPartPr>
                      <p14:xfrm>
                        <a:off x="3886851" y="1371343"/>
                        <a:ext cx="1069560" cy="610560"/>
                      </p14:xfrm>
                    </p:contentPart>
                  </mc:Choice>
                  <mc:Fallback xmlns="">
                    <p:pic>
                      <p:nvPicPr>
                        <p:cNvPr id="135" name="Ink 134">
                          <a:extLst>
                            <a:ext uri="{FF2B5EF4-FFF2-40B4-BE49-F238E27FC236}">
                              <a16:creationId xmlns:a16="http://schemas.microsoft.com/office/drawing/2014/main" id="{CF572D44-3DBA-140A-CB43-D5168697130C}"/>
                            </a:ext>
                          </a:extLst>
                        </p:cNvPr>
                        <p:cNvPicPr/>
                        <p:nvPr/>
                      </p:nvPicPr>
                      <p:blipFill>
                        <a:blip r:embed="rId313"/>
                        <a:stretch>
                          <a:fillRect/>
                        </a:stretch>
                      </p:blipFill>
                      <p:spPr>
                        <a:xfrm>
                          <a:off x="3850851" y="1335343"/>
                          <a:ext cx="1141200" cy="6822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36" name="Ink 135">
                          <a:extLst>
                            <a:ext uri="{FF2B5EF4-FFF2-40B4-BE49-F238E27FC236}">
                              <a16:creationId xmlns:a16="http://schemas.microsoft.com/office/drawing/2014/main" id="{F52F9D8A-CAE8-CD89-2B98-3E084740F684}"/>
                            </a:ext>
                          </a:extLst>
                        </p14:cNvPr>
                        <p14:cNvContentPartPr/>
                        <p14:nvPr/>
                      </p14:nvContentPartPr>
                      <p14:xfrm>
                        <a:off x="4812771" y="1884703"/>
                        <a:ext cx="219600" cy="132120"/>
                      </p14:xfrm>
                    </p:contentPart>
                  </mc:Choice>
                  <mc:Fallback xmlns="">
                    <p:pic>
                      <p:nvPicPr>
                        <p:cNvPr id="136" name="Ink 135">
                          <a:extLst>
                            <a:ext uri="{FF2B5EF4-FFF2-40B4-BE49-F238E27FC236}">
                              <a16:creationId xmlns:a16="http://schemas.microsoft.com/office/drawing/2014/main" id="{F52F9D8A-CAE8-CD89-2B98-3E084740F684}"/>
                            </a:ext>
                          </a:extLst>
                        </p:cNvPr>
                        <p:cNvPicPr/>
                        <p:nvPr/>
                      </p:nvPicPr>
                      <p:blipFill>
                        <a:blip r:embed="rId315"/>
                        <a:stretch>
                          <a:fillRect/>
                        </a:stretch>
                      </p:blipFill>
                      <p:spPr>
                        <a:xfrm>
                          <a:off x="4776771" y="1848703"/>
                          <a:ext cx="2912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38" name="Ink 137">
                          <a:extLst>
                            <a:ext uri="{FF2B5EF4-FFF2-40B4-BE49-F238E27FC236}">
                              <a16:creationId xmlns:a16="http://schemas.microsoft.com/office/drawing/2014/main" id="{D6AAE165-96A5-A556-151F-1CD6093D43A5}"/>
                            </a:ext>
                          </a:extLst>
                        </p14:cNvPr>
                        <p14:cNvContentPartPr/>
                        <p14:nvPr/>
                      </p14:nvContentPartPr>
                      <p14:xfrm>
                        <a:off x="3062091" y="2908903"/>
                        <a:ext cx="1326600" cy="86040"/>
                      </p14:xfrm>
                    </p:contentPart>
                  </mc:Choice>
                  <mc:Fallback xmlns="">
                    <p:pic>
                      <p:nvPicPr>
                        <p:cNvPr id="138" name="Ink 137">
                          <a:extLst>
                            <a:ext uri="{FF2B5EF4-FFF2-40B4-BE49-F238E27FC236}">
                              <a16:creationId xmlns:a16="http://schemas.microsoft.com/office/drawing/2014/main" id="{D6AAE165-96A5-A556-151F-1CD6093D43A5}"/>
                            </a:ext>
                          </a:extLst>
                        </p:cNvPr>
                        <p:cNvPicPr/>
                        <p:nvPr/>
                      </p:nvPicPr>
                      <p:blipFill>
                        <a:blip r:embed="rId317"/>
                        <a:stretch>
                          <a:fillRect/>
                        </a:stretch>
                      </p:blipFill>
                      <p:spPr>
                        <a:xfrm>
                          <a:off x="3026091" y="2872903"/>
                          <a:ext cx="1398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39" name="Ink 138">
                          <a:extLst>
                            <a:ext uri="{FF2B5EF4-FFF2-40B4-BE49-F238E27FC236}">
                              <a16:creationId xmlns:a16="http://schemas.microsoft.com/office/drawing/2014/main" id="{EE8C5950-6873-0716-9442-67BB5488DD7E}"/>
                            </a:ext>
                          </a:extLst>
                        </p14:cNvPr>
                        <p14:cNvContentPartPr/>
                        <p14:nvPr/>
                      </p14:nvContentPartPr>
                      <p14:xfrm>
                        <a:off x="4299051" y="2827903"/>
                        <a:ext cx="139680" cy="182160"/>
                      </p14:xfrm>
                    </p:contentPart>
                  </mc:Choice>
                  <mc:Fallback xmlns="">
                    <p:pic>
                      <p:nvPicPr>
                        <p:cNvPr id="139" name="Ink 138">
                          <a:extLst>
                            <a:ext uri="{FF2B5EF4-FFF2-40B4-BE49-F238E27FC236}">
                              <a16:creationId xmlns:a16="http://schemas.microsoft.com/office/drawing/2014/main" id="{EE8C5950-6873-0716-9442-67BB5488DD7E}"/>
                            </a:ext>
                          </a:extLst>
                        </p:cNvPr>
                        <p:cNvPicPr/>
                        <p:nvPr/>
                      </p:nvPicPr>
                      <p:blipFill>
                        <a:blip r:embed="rId319"/>
                        <a:stretch>
                          <a:fillRect/>
                        </a:stretch>
                      </p:blipFill>
                      <p:spPr>
                        <a:xfrm>
                          <a:off x="4263051" y="2791903"/>
                          <a:ext cx="21132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41" name="Ink 140">
                          <a:extLst>
                            <a:ext uri="{FF2B5EF4-FFF2-40B4-BE49-F238E27FC236}">
                              <a16:creationId xmlns:a16="http://schemas.microsoft.com/office/drawing/2014/main" id="{AD3D1C5D-6355-AD2D-275A-60D2BF5AE3B8}"/>
                            </a:ext>
                          </a:extLst>
                        </p14:cNvPr>
                        <p14:cNvContentPartPr/>
                        <p14:nvPr/>
                      </p14:nvContentPartPr>
                      <p14:xfrm>
                        <a:off x="4676691" y="2382583"/>
                        <a:ext cx="91800" cy="95400"/>
                      </p14:xfrm>
                    </p:contentPart>
                  </mc:Choice>
                  <mc:Fallback xmlns="">
                    <p:pic>
                      <p:nvPicPr>
                        <p:cNvPr id="141" name="Ink 140">
                          <a:extLst>
                            <a:ext uri="{FF2B5EF4-FFF2-40B4-BE49-F238E27FC236}">
                              <a16:creationId xmlns:a16="http://schemas.microsoft.com/office/drawing/2014/main" id="{AD3D1C5D-6355-AD2D-275A-60D2BF5AE3B8}"/>
                            </a:ext>
                          </a:extLst>
                        </p:cNvPr>
                        <p:cNvPicPr/>
                        <p:nvPr/>
                      </p:nvPicPr>
                      <p:blipFill>
                        <a:blip r:embed="rId321"/>
                        <a:stretch>
                          <a:fillRect/>
                        </a:stretch>
                      </p:blipFill>
                      <p:spPr>
                        <a:xfrm>
                          <a:off x="4640691" y="2346583"/>
                          <a:ext cx="1634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42" name="Ink 141">
                          <a:extLst>
                            <a:ext uri="{FF2B5EF4-FFF2-40B4-BE49-F238E27FC236}">
                              <a16:creationId xmlns:a16="http://schemas.microsoft.com/office/drawing/2014/main" id="{76D69C10-32CC-2BD3-ED90-CFF542C81D93}"/>
                            </a:ext>
                          </a:extLst>
                        </p14:cNvPr>
                        <p14:cNvContentPartPr/>
                        <p14:nvPr/>
                      </p14:nvContentPartPr>
                      <p14:xfrm>
                        <a:off x="4806651" y="2394823"/>
                        <a:ext cx="65520" cy="65880"/>
                      </p14:xfrm>
                    </p:contentPart>
                  </mc:Choice>
                  <mc:Fallback xmlns="">
                    <p:pic>
                      <p:nvPicPr>
                        <p:cNvPr id="142" name="Ink 141">
                          <a:extLst>
                            <a:ext uri="{FF2B5EF4-FFF2-40B4-BE49-F238E27FC236}">
                              <a16:creationId xmlns:a16="http://schemas.microsoft.com/office/drawing/2014/main" id="{76D69C10-32CC-2BD3-ED90-CFF542C81D93}"/>
                            </a:ext>
                          </a:extLst>
                        </p:cNvPr>
                        <p:cNvPicPr/>
                        <p:nvPr/>
                      </p:nvPicPr>
                      <p:blipFill>
                        <a:blip r:embed="rId323"/>
                        <a:stretch>
                          <a:fillRect/>
                        </a:stretch>
                      </p:blipFill>
                      <p:spPr>
                        <a:xfrm>
                          <a:off x="4770452" y="2358823"/>
                          <a:ext cx="137556"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43" name="Ink 142">
                          <a:extLst>
                            <a:ext uri="{FF2B5EF4-FFF2-40B4-BE49-F238E27FC236}">
                              <a16:creationId xmlns:a16="http://schemas.microsoft.com/office/drawing/2014/main" id="{87140F11-5A77-B62F-B44C-608DAEE33163}"/>
                            </a:ext>
                          </a:extLst>
                        </p14:cNvPr>
                        <p14:cNvContentPartPr/>
                        <p14:nvPr/>
                      </p14:nvContentPartPr>
                      <p14:xfrm>
                        <a:off x="4902771" y="2396983"/>
                        <a:ext cx="96120" cy="50040"/>
                      </p14:xfrm>
                    </p:contentPart>
                  </mc:Choice>
                  <mc:Fallback xmlns="">
                    <p:pic>
                      <p:nvPicPr>
                        <p:cNvPr id="143" name="Ink 142">
                          <a:extLst>
                            <a:ext uri="{FF2B5EF4-FFF2-40B4-BE49-F238E27FC236}">
                              <a16:creationId xmlns:a16="http://schemas.microsoft.com/office/drawing/2014/main" id="{87140F11-5A77-B62F-B44C-608DAEE33163}"/>
                            </a:ext>
                          </a:extLst>
                        </p:cNvPr>
                        <p:cNvPicPr/>
                        <p:nvPr/>
                      </p:nvPicPr>
                      <p:blipFill>
                        <a:blip r:embed="rId325"/>
                        <a:stretch>
                          <a:fillRect/>
                        </a:stretch>
                      </p:blipFill>
                      <p:spPr>
                        <a:xfrm>
                          <a:off x="4866771" y="2360983"/>
                          <a:ext cx="1677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44" name="Ink 143">
                          <a:extLst>
                            <a:ext uri="{FF2B5EF4-FFF2-40B4-BE49-F238E27FC236}">
                              <a16:creationId xmlns:a16="http://schemas.microsoft.com/office/drawing/2014/main" id="{1B469579-C0FF-73AE-2563-745D13EF0EED}"/>
                            </a:ext>
                          </a:extLst>
                        </p14:cNvPr>
                        <p14:cNvContentPartPr/>
                        <p14:nvPr/>
                      </p14:nvContentPartPr>
                      <p14:xfrm>
                        <a:off x="4983411" y="2396983"/>
                        <a:ext cx="79560" cy="184320"/>
                      </p14:xfrm>
                    </p:contentPart>
                  </mc:Choice>
                  <mc:Fallback xmlns="">
                    <p:pic>
                      <p:nvPicPr>
                        <p:cNvPr id="144" name="Ink 143">
                          <a:extLst>
                            <a:ext uri="{FF2B5EF4-FFF2-40B4-BE49-F238E27FC236}">
                              <a16:creationId xmlns:a16="http://schemas.microsoft.com/office/drawing/2014/main" id="{1B469579-C0FF-73AE-2563-745D13EF0EED}"/>
                            </a:ext>
                          </a:extLst>
                        </p:cNvPr>
                        <p:cNvPicPr/>
                        <p:nvPr/>
                      </p:nvPicPr>
                      <p:blipFill>
                        <a:blip r:embed="rId327"/>
                        <a:stretch>
                          <a:fillRect/>
                        </a:stretch>
                      </p:blipFill>
                      <p:spPr>
                        <a:xfrm>
                          <a:off x="4947411" y="2360983"/>
                          <a:ext cx="15120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45" name="Ink 144">
                          <a:extLst>
                            <a:ext uri="{FF2B5EF4-FFF2-40B4-BE49-F238E27FC236}">
                              <a16:creationId xmlns:a16="http://schemas.microsoft.com/office/drawing/2014/main" id="{16E352D6-82C5-019C-C594-3ACB50DF32BC}"/>
                            </a:ext>
                          </a:extLst>
                        </p14:cNvPr>
                        <p14:cNvContentPartPr/>
                        <p14:nvPr/>
                      </p14:nvContentPartPr>
                      <p14:xfrm>
                        <a:off x="5074491" y="2394823"/>
                        <a:ext cx="271440" cy="109080"/>
                      </p14:xfrm>
                    </p:contentPart>
                  </mc:Choice>
                  <mc:Fallback xmlns="">
                    <p:pic>
                      <p:nvPicPr>
                        <p:cNvPr id="145" name="Ink 144">
                          <a:extLst>
                            <a:ext uri="{FF2B5EF4-FFF2-40B4-BE49-F238E27FC236}">
                              <a16:creationId xmlns:a16="http://schemas.microsoft.com/office/drawing/2014/main" id="{16E352D6-82C5-019C-C594-3ACB50DF32BC}"/>
                            </a:ext>
                          </a:extLst>
                        </p:cNvPr>
                        <p:cNvPicPr/>
                        <p:nvPr/>
                      </p:nvPicPr>
                      <p:blipFill>
                        <a:blip r:embed="rId329"/>
                        <a:stretch>
                          <a:fillRect/>
                        </a:stretch>
                      </p:blipFill>
                      <p:spPr>
                        <a:xfrm>
                          <a:off x="5038443" y="2358704"/>
                          <a:ext cx="343175" cy="180957"/>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47" name="Ink 146">
                          <a:extLst>
                            <a:ext uri="{FF2B5EF4-FFF2-40B4-BE49-F238E27FC236}">
                              <a16:creationId xmlns:a16="http://schemas.microsoft.com/office/drawing/2014/main" id="{D9DE52BC-FE9A-CD5B-2279-566C3E0F2B04}"/>
                            </a:ext>
                          </a:extLst>
                        </p14:cNvPr>
                        <p14:cNvContentPartPr/>
                        <p14:nvPr/>
                      </p14:nvContentPartPr>
                      <p14:xfrm>
                        <a:off x="4684251" y="2620183"/>
                        <a:ext cx="11160" cy="48600"/>
                      </p14:xfrm>
                    </p:contentPart>
                  </mc:Choice>
                  <mc:Fallback xmlns="">
                    <p:pic>
                      <p:nvPicPr>
                        <p:cNvPr id="147" name="Ink 146">
                          <a:extLst>
                            <a:ext uri="{FF2B5EF4-FFF2-40B4-BE49-F238E27FC236}">
                              <a16:creationId xmlns:a16="http://schemas.microsoft.com/office/drawing/2014/main" id="{D9DE52BC-FE9A-CD5B-2279-566C3E0F2B04}"/>
                            </a:ext>
                          </a:extLst>
                        </p:cNvPr>
                        <p:cNvPicPr/>
                        <p:nvPr/>
                      </p:nvPicPr>
                      <p:blipFill>
                        <a:blip r:embed="rId331"/>
                        <a:stretch>
                          <a:fillRect/>
                        </a:stretch>
                      </p:blipFill>
                      <p:spPr>
                        <a:xfrm>
                          <a:off x="4648251" y="2584183"/>
                          <a:ext cx="8280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48" name="Ink 147">
                          <a:extLst>
                            <a:ext uri="{FF2B5EF4-FFF2-40B4-BE49-F238E27FC236}">
                              <a16:creationId xmlns:a16="http://schemas.microsoft.com/office/drawing/2014/main" id="{B65A8F85-66DE-EEC7-E365-92CAC8103D3D}"/>
                            </a:ext>
                          </a:extLst>
                        </p14:cNvPr>
                        <p14:cNvContentPartPr/>
                        <p14:nvPr/>
                      </p14:nvContentPartPr>
                      <p14:xfrm>
                        <a:off x="4684251" y="2541703"/>
                        <a:ext cx="23760" cy="6480"/>
                      </p14:xfrm>
                    </p:contentPart>
                  </mc:Choice>
                  <mc:Fallback xmlns="">
                    <p:pic>
                      <p:nvPicPr>
                        <p:cNvPr id="148" name="Ink 147">
                          <a:extLst>
                            <a:ext uri="{FF2B5EF4-FFF2-40B4-BE49-F238E27FC236}">
                              <a16:creationId xmlns:a16="http://schemas.microsoft.com/office/drawing/2014/main" id="{B65A8F85-66DE-EEC7-E365-92CAC8103D3D}"/>
                            </a:ext>
                          </a:extLst>
                        </p:cNvPr>
                        <p:cNvPicPr/>
                        <p:nvPr/>
                      </p:nvPicPr>
                      <p:blipFill>
                        <a:blip r:embed="rId333"/>
                        <a:stretch>
                          <a:fillRect/>
                        </a:stretch>
                      </p:blipFill>
                      <p:spPr>
                        <a:xfrm>
                          <a:off x="4647697" y="2505703"/>
                          <a:ext cx="96502"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49" name="Ink 148">
                          <a:extLst>
                            <a:ext uri="{FF2B5EF4-FFF2-40B4-BE49-F238E27FC236}">
                              <a16:creationId xmlns:a16="http://schemas.microsoft.com/office/drawing/2014/main" id="{3C5B3A64-4D76-0B97-E2FD-DA3BA7C36FF2}"/>
                            </a:ext>
                          </a:extLst>
                        </p14:cNvPr>
                        <p14:cNvContentPartPr/>
                        <p14:nvPr/>
                      </p14:nvContentPartPr>
                      <p14:xfrm>
                        <a:off x="4727811" y="2618383"/>
                        <a:ext cx="80280" cy="72720"/>
                      </p14:xfrm>
                    </p:contentPart>
                  </mc:Choice>
                  <mc:Fallback xmlns="">
                    <p:pic>
                      <p:nvPicPr>
                        <p:cNvPr id="149" name="Ink 148">
                          <a:extLst>
                            <a:ext uri="{FF2B5EF4-FFF2-40B4-BE49-F238E27FC236}">
                              <a16:creationId xmlns:a16="http://schemas.microsoft.com/office/drawing/2014/main" id="{3C5B3A64-4D76-0B97-E2FD-DA3BA7C36FF2}"/>
                            </a:ext>
                          </a:extLst>
                        </p:cNvPr>
                        <p:cNvPicPr/>
                        <p:nvPr/>
                      </p:nvPicPr>
                      <p:blipFill>
                        <a:blip r:embed="rId335"/>
                        <a:stretch>
                          <a:fillRect/>
                        </a:stretch>
                      </p:blipFill>
                      <p:spPr>
                        <a:xfrm>
                          <a:off x="4691811" y="2582383"/>
                          <a:ext cx="1519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150" name="Ink 149">
                          <a:extLst>
                            <a:ext uri="{FF2B5EF4-FFF2-40B4-BE49-F238E27FC236}">
                              <a16:creationId xmlns:a16="http://schemas.microsoft.com/office/drawing/2014/main" id="{159070B3-FCBE-6954-0681-E9244AC12932}"/>
                            </a:ext>
                          </a:extLst>
                        </p14:cNvPr>
                        <p14:cNvContentPartPr/>
                        <p14:nvPr/>
                      </p14:nvContentPartPr>
                      <p14:xfrm>
                        <a:off x="4850571" y="2564023"/>
                        <a:ext cx="61920" cy="180720"/>
                      </p14:xfrm>
                    </p:contentPart>
                  </mc:Choice>
                  <mc:Fallback xmlns="">
                    <p:pic>
                      <p:nvPicPr>
                        <p:cNvPr id="150" name="Ink 149">
                          <a:extLst>
                            <a:ext uri="{FF2B5EF4-FFF2-40B4-BE49-F238E27FC236}">
                              <a16:creationId xmlns:a16="http://schemas.microsoft.com/office/drawing/2014/main" id="{159070B3-FCBE-6954-0681-E9244AC12932}"/>
                            </a:ext>
                          </a:extLst>
                        </p:cNvPr>
                        <p:cNvPicPr/>
                        <p:nvPr/>
                      </p:nvPicPr>
                      <p:blipFill>
                        <a:blip r:embed="rId337"/>
                        <a:stretch>
                          <a:fillRect/>
                        </a:stretch>
                      </p:blipFill>
                      <p:spPr>
                        <a:xfrm>
                          <a:off x="4814571" y="2528095"/>
                          <a:ext cx="133560" cy="252218"/>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151" name="Ink 150">
                          <a:extLst>
                            <a:ext uri="{FF2B5EF4-FFF2-40B4-BE49-F238E27FC236}">
                              <a16:creationId xmlns:a16="http://schemas.microsoft.com/office/drawing/2014/main" id="{E822DCE3-0C76-E133-BE12-90970A0B40BB}"/>
                            </a:ext>
                          </a:extLst>
                        </p14:cNvPr>
                        <p14:cNvContentPartPr/>
                        <p14:nvPr/>
                      </p14:nvContentPartPr>
                      <p14:xfrm>
                        <a:off x="4921131" y="2652223"/>
                        <a:ext cx="65520" cy="50400"/>
                      </p14:xfrm>
                    </p:contentPart>
                  </mc:Choice>
                  <mc:Fallback xmlns="">
                    <p:pic>
                      <p:nvPicPr>
                        <p:cNvPr id="151" name="Ink 150">
                          <a:extLst>
                            <a:ext uri="{FF2B5EF4-FFF2-40B4-BE49-F238E27FC236}">
                              <a16:creationId xmlns:a16="http://schemas.microsoft.com/office/drawing/2014/main" id="{E822DCE3-0C76-E133-BE12-90970A0B40BB}"/>
                            </a:ext>
                          </a:extLst>
                        </p:cNvPr>
                        <p:cNvPicPr/>
                        <p:nvPr/>
                      </p:nvPicPr>
                      <p:blipFill>
                        <a:blip r:embed="rId339"/>
                        <a:stretch>
                          <a:fillRect/>
                        </a:stretch>
                      </p:blipFill>
                      <p:spPr>
                        <a:xfrm>
                          <a:off x="4884932" y="2616223"/>
                          <a:ext cx="137556"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152" name="Ink 151">
                          <a:extLst>
                            <a:ext uri="{FF2B5EF4-FFF2-40B4-BE49-F238E27FC236}">
                              <a16:creationId xmlns:a16="http://schemas.microsoft.com/office/drawing/2014/main" id="{B3D2DA62-10B1-6684-4A2C-B50F67920B09}"/>
                            </a:ext>
                          </a:extLst>
                        </p14:cNvPr>
                        <p14:cNvContentPartPr/>
                        <p14:nvPr/>
                      </p14:nvContentPartPr>
                      <p14:xfrm>
                        <a:off x="4992411" y="2607583"/>
                        <a:ext cx="14400" cy="102240"/>
                      </p14:xfrm>
                    </p:contentPart>
                  </mc:Choice>
                  <mc:Fallback xmlns="">
                    <p:pic>
                      <p:nvPicPr>
                        <p:cNvPr id="152" name="Ink 151">
                          <a:extLst>
                            <a:ext uri="{FF2B5EF4-FFF2-40B4-BE49-F238E27FC236}">
                              <a16:creationId xmlns:a16="http://schemas.microsoft.com/office/drawing/2014/main" id="{B3D2DA62-10B1-6684-4A2C-B50F67920B09}"/>
                            </a:ext>
                          </a:extLst>
                        </p:cNvPr>
                        <p:cNvPicPr/>
                        <p:nvPr/>
                      </p:nvPicPr>
                      <p:blipFill>
                        <a:blip r:embed="rId341"/>
                        <a:stretch>
                          <a:fillRect/>
                        </a:stretch>
                      </p:blipFill>
                      <p:spPr>
                        <a:xfrm>
                          <a:off x="4955488" y="2571709"/>
                          <a:ext cx="87877" cy="173629"/>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153" name="Ink 152">
                          <a:extLst>
                            <a:ext uri="{FF2B5EF4-FFF2-40B4-BE49-F238E27FC236}">
                              <a16:creationId xmlns:a16="http://schemas.microsoft.com/office/drawing/2014/main" id="{7874AE48-94D8-8037-F2D7-F86AD25CB1AD}"/>
                            </a:ext>
                          </a:extLst>
                        </p14:cNvPr>
                        <p14:cNvContentPartPr/>
                        <p14:nvPr/>
                      </p14:nvContentPartPr>
                      <p14:xfrm>
                        <a:off x="5017251" y="2651143"/>
                        <a:ext cx="48240" cy="10800"/>
                      </p14:xfrm>
                    </p:contentPart>
                  </mc:Choice>
                  <mc:Fallback xmlns="">
                    <p:pic>
                      <p:nvPicPr>
                        <p:cNvPr id="153" name="Ink 152">
                          <a:extLst>
                            <a:ext uri="{FF2B5EF4-FFF2-40B4-BE49-F238E27FC236}">
                              <a16:creationId xmlns:a16="http://schemas.microsoft.com/office/drawing/2014/main" id="{7874AE48-94D8-8037-F2D7-F86AD25CB1AD}"/>
                            </a:ext>
                          </a:extLst>
                        </p:cNvPr>
                        <p:cNvPicPr/>
                        <p:nvPr/>
                      </p:nvPicPr>
                      <p:blipFill>
                        <a:blip r:embed="rId343"/>
                        <a:stretch>
                          <a:fillRect/>
                        </a:stretch>
                      </p:blipFill>
                      <p:spPr>
                        <a:xfrm>
                          <a:off x="4981518" y="2615143"/>
                          <a:ext cx="119349"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155" name="Ink 154">
                          <a:extLst>
                            <a:ext uri="{FF2B5EF4-FFF2-40B4-BE49-F238E27FC236}">
                              <a16:creationId xmlns:a16="http://schemas.microsoft.com/office/drawing/2014/main" id="{C5ED931B-CE84-3DD7-F8D7-09001729EB02}"/>
                            </a:ext>
                          </a:extLst>
                        </p14:cNvPr>
                        <p14:cNvContentPartPr/>
                        <p14:nvPr/>
                      </p14:nvContentPartPr>
                      <p14:xfrm>
                        <a:off x="5139651" y="2610103"/>
                        <a:ext cx="9720" cy="122040"/>
                      </p14:xfrm>
                    </p:contentPart>
                  </mc:Choice>
                  <mc:Fallback xmlns="">
                    <p:pic>
                      <p:nvPicPr>
                        <p:cNvPr id="155" name="Ink 154">
                          <a:extLst>
                            <a:ext uri="{FF2B5EF4-FFF2-40B4-BE49-F238E27FC236}">
                              <a16:creationId xmlns:a16="http://schemas.microsoft.com/office/drawing/2014/main" id="{C5ED931B-CE84-3DD7-F8D7-09001729EB02}"/>
                            </a:ext>
                          </a:extLst>
                        </p:cNvPr>
                        <p:cNvPicPr/>
                        <p:nvPr/>
                      </p:nvPicPr>
                      <p:blipFill>
                        <a:blip r:embed="rId345"/>
                        <a:stretch>
                          <a:fillRect/>
                        </a:stretch>
                      </p:blipFill>
                      <p:spPr>
                        <a:xfrm>
                          <a:off x="5103651" y="2574103"/>
                          <a:ext cx="8136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156" name="Ink 155">
                          <a:extLst>
                            <a:ext uri="{FF2B5EF4-FFF2-40B4-BE49-F238E27FC236}">
                              <a16:creationId xmlns:a16="http://schemas.microsoft.com/office/drawing/2014/main" id="{58481C8F-4018-7D04-5AC2-B147D8D6B008}"/>
                            </a:ext>
                          </a:extLst>
                        </p14:cNvPr>
                        <p14:cNvContentPartPr/>
                        <p14:nvPr/>
                      </p14:nvContentPartPr>
                      <p14:xfrm>
                        <a:off x="5150451" y="2590663"/>
                        <a:ext cx="66960" cy="3960"/>
                      </p14:xfrm>
                    </p:contentPart>
                  </mc:Choice>
                  <mc:Fallback xmlns="">
                    <p:pic>
                      <p:nvPicPr>
                        <p:cNvPr id="156" name="Ink 155">
                          <a:extLst>
                            <a:ext uri="{FF2B5EF4-FFF2-40B4-BE49-F238E27FC236}">
                              <a16:creationId xmlns:a16="http://schemas.microsoft.com/office/drawing/2014/main" id="{58481C8F-4018-7D04-5AC2-B147D8D6B008}"/>
                            </a:ext>
                          </a:extLst>
                        </p:cNvPr>
                        <p:cNvPicPr/>
                        <p:nvPr/>
                      </p:nvPicPr>
                      <p:blipFill>
                        <a:blip r:embed="rId347"/>
                        <a:stretch>
                          <a:fillRect/>
                        </a:stretch>
                      </p:blipFill>
                      <p:spPr>
                        <a:xfrm>
                          <a:off x="5114451" y="2554663"/>
                          <a:ext cx="138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157" name="Ink 156">
                          <a:extLst>
                            <a:ext uri="{FF2B5EF4-FFF2-40B4-BE49-F238E27FC236}">
                              <a16:creationId xmlns:a16="http://schemas.microsoft.com/office/drawing/2014/main" id="{10555C9F-706A-BDA1-67D0-B1EDBDA30CE2}"/>
                            </a:ext>
                          </a:extLst>
                        </p14:cNvPr>
                        <p14:cNvContentPartPr/>
                        <p14:nvPr/>
                      </p14:nvContentPartPr>
                      <p14:xfrm>
                        <a:off x="5136411" y="2666263"/>
                        <a:ext cx="66960" cy="12240"/>
                      </p14:xfrm>
                    </p:contentPart>
                  </mc:Choice>
                  <mc:Fallback xmlns="">
                    <p:pic>
                      <p:nvPicPr>
                        <p:cNvPr id="157" name="Ink 156">
                          <a:extLst>
                            <a:ext uri="{FF2B5EF4-FFF2-40B4-BE49-F238E27FC236}">
                              <a16:creationId xmlns:a16="http://schemas.microsoft.com/office/drawing/2014/main" id="{10555C9F-706A-BDA1-67D0-B1EDBDA30CE2}"/>
                            </a:ext>
                          </a:extLst>
                        </p:cNvPr>
                        <p:cNvPicPr/>
                        <p:nvPr/>
                      </p:nvPicPr>
                      <p:blipFill>
                        <a:blip r:embed="rId349"/>
                        <a:stretch>
                          <a:fillRect/>
                        </a:stretch>
                      </p:blipFill>
                      <p:spPr>
                        <a:xfrm>
                          <a:off x="5100216" y="2630263"/>
                          <a:ext cx="138987"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58" name="Ink 157">
                          <a:extLst>
                            <a:ext uri="{FF2B5EF4-FFF2-40B4-BE49-F238E27FC236}">
                              <a16:creationId xmlns:a16="http://schemas.microsoft.com/office/drawing/2014/main" id="{84B79D83-42B5-288C-B89E-86451FE88D17}"/>
                            </a:ext>
                          </a:extLst>
                        </p14:cNvPr>
                        <p14:cNvContentPartPr/>
                        <p14:nvPr/>
                      </p14:nvContentPartPr>
                      <p14:xfrm>
                        <a:off x="5257011" y="2568703"/>
                        <a:ext cx="68760" cy="128160"/>
                      </p14:xfrm>
                    </p:contentPart>
                  </mc:Choice>
                  <mc:Fallback xmlns="">
                    <p:pic>
                      <p:nvPicPr>
                        <p:cNvPr id="158" name="Ink 157">
                          <a:extLst>
                            <a:ext uri="{FF2B5EF4-FFF2-40B4-BE49-F238E27FC236}">
                              <a16:creationId xmlns:a16="http://schemas.microsoft.com/office/drawing/2014/main" id="{84B79D83-42B5-288C-B89E-86451FE88D17}"/>
                            </a:ext>
                          </a:extLst>
                        </p:cNvPr>
                        <p:cNvPicPr/>
                        <p:nvPr/>
                      </p:nvPicPr>
                      <p:blipFill>
                        <a:blip r:embed="rId351"/>
                        <a:stretch>
                          <a:fillRect/>
                        </a:stretch>
                      </p:blipFill>
                      <p:spPr>
                        <a:xfrm>
                          <a:off x="5220822" y="2532703"/>
                          <a:ext cx="140777"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60" name="Ink 159">
                          <a:extLst>
                            <a:ext uri="{FF2B5EF4-FFF2-40B4-BE49-F238E27FC236}">
                              <a16:creationId xmlns:a16="http://schemas.microsoft.com/office/drawing/2014/main" id="{9E21BB80-FDF5-C9D5-89A4-5C35F4583B74}"/>
                            </a:ext>
                          </a:extLst>
                        </p14:cNvPr>
                        <p14:cNvContentPartPr/>
                        <p14:nvPr/>
                      </p14:nvContentPartPr>
                      <p14:xfrm>
                        <a:off x="4580931" y="2767783"/>
                        <a:ext cx="82080" cy="125640"/>
                      </p14:xfrm>
                    </p:contentPart>
                  </mc:Choice>
                  <mc:Fallback xmlns="">
                    <p:pic>
                      <p:nvPicPr>
                        <p:cNvPr id="160" name="Ink 159">
                          <a:extLst>
                            <a:ext uri="{FF2B5EF4-FFF2-40B4-BE49-F238E27FC236}">
                              <a16:creationId xmlns:a16="http://schemas.microsoft.com/office/drawing/2014/main" id="{9E21BB80-FDF5-C9D5-89A4-5C35F4583B74}"/>
                            </a:ext>
                          </a:extLst>
                        </p:cNvPr>
                        <p:cNvPicPr/>
                        <p:nvPr/>
                      </p:nvPicPr>
                      <p:blipFill>
                        <a:blip r:embed="rId353"/>
                        <a:stretch>
                          <a:fillRect/>
                        </a:stretch>
                      </p:blipFill>
                      <p:spPr>
                        <a:xfrm>
                          <a:off x="4545088" y="2731783"/>
                          <a:ext cx="153407"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61" name="Ink 160">
                          <a:extLst>
                            <a:ext uri="{FF2B5EF4-FFF2-40B4-BE49-F238E27FC236}">
                              <a16:creationId xmlns:a16="http://schemas.microsoft.com/office/drawing/2014/main" id="{E96A45B6-DD6F-9B2B-4333-FFC714C20F85}"/>
                            </a:ext>
                          </a:extLst>
                        </p14:cNvPr>
                        <p14:cNvContentPartPr/>
                        <p14:nvPr/>
                      </p14:nvContentPartPr>
                      <p14:xfrm>
                        <a:off x="4738611" y="2814223"/>
                        <a:ext cx="55800" cy="95760"/>
                      </p14:xfrm>
                    </p:contentPart>
                  </mc:Choice>
                  <mc:Fallback xmlns="">
                    <p:pic>
                      <p:nvPicPr>
                        <p:cNvPr id="161" name="Ink 160">
                          <a:extLst>
                            <a:ext uri="{FF2B5EF4-FFF2-40B4-BE49-F238E27FC236}">
                              <a16:creationId xmlns:a16="http://schemas.microsoft.com/office/drawing/2014/main" id="{E96A45B6-DD6F-9B2B-4333-FFC714C20F85}"/>
                            </a:ext>
                          </a:extLst>
                        </p:cNvPr>
                        <p:cNvPicPr/>
                        <p:nvPr/>
                      </p:nvPicPr>
                      <p:blipFill>
                        <a:blip r:embed="rId355"/>
                        <a:stretch>
                          <a:fillRect/>
                        </a:stretch>
                      </p:blipFill>
                      <p:spPr>
                        <a:xfrm>
                          <a:off x="4702842" y="2778223"/>
                          <a:ext cx="126981"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62" name="Ink 161">
                          <a:extLst>
                            <a:ext uri="{FF2B5EF4-FFF2-40B4-BE49-F238E27FC236}">
                              <a16:creationId xmlns:a16="http://schemas.microsoft.com/office/drawing/2014/main" id="{D36B9CC5-C0F3-2E9C-020D-E8001EE9F28C}"/>
                            </a:ext>
                          </a:extLst>
                        </p14:cNvPr>
                        <p14:cNvContentPartPr/>
                        <p14:nvPr/>
                      </p14:nvContentPartPr>
                      <p14:xfrm>
                        <a:off x="4834731" y="2810623"/>
                        <a:ext cx="20160" cy="123840"/>
                      </p14:xfrm>
                    </p:contentPart>
                  </mc:Choice>
                  <mc:Fallback xmlns="">
                    <p:pic>
                      <p:nvPicPr>
                        <p:cNvPr id="162" name="Ink 161">
                          <a:extLst>
                            <a:ext uri="{FF2B5EF4-FFF2-40B4-BE49-F238E27FC236}">
                              <a16:creationId xmlns:a16="http://schemas.microsoft.com/office/drawing/2014/main" id="{D36B9CC5-C0F3-2E9C-020D-E8001EE9F28C}"/>
                            </a:ext>
                          </a:extLst>
                        </p:cNvPr>
                        <p:cNvPicPr/>
                        <p:nvPr/>
                      </p:nvPicPr>
                      <p:blipFill>
                        <a:blip r:embed="rId357"/>
                        <a:stretch>
                          <a:fillRect/>
                        </a:stretch>
                      </p:blipFill>
                      <p:spPr>
                        <a:xfrm>
                          <a:off x="4798731" y="2774518"/>
                          <a:ext cx="91800" cy="195689"/>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63" name="Ink 162">
                          <a:extLst>
                            <a:ext uri="{FF2B5EF4-FFF2-40B4-BE49-F238E27FC236}">
                              <a16:creationId xmlns:a16="http://schemas.microsoft.com/office/drawing/2014/main" id="{018D9058-EDE8-DCFE-F1A0-9E0C2F29E0A1}"/>
                            </a:ext>
                          </a:extLst>
                        </p14:cNvPr>
                        <p14:cNvContentPartPr/>
                        <p14:nvPr/>
                      </p14:nvContentPartPr>
                      <p14:xfrm>
                        <a:off x="4792611" y="2848423"/>
                        <a:ext cx="104040" cy="16920"/>
                      </p14:xfrm>
                    </p:contentPart>
                  </mc:Choice>
                  <mc:Fallback xmlns="">
                    <p:pic>
                      <p:nvPicPr>
                        <p:cNvPr id="163" name="Ink 162">
                          <a:extLst>
                            <a:ext uri="{FF2B5EF4-FFF2-40B4-BE49-F238E27FC236}">
                              <a16:creationId xmlns:a16="http://schemas.microsoft.com/office/drawing/2014/main" id="{018D9058-EDE8-DCFE-F1A0-9E0C2F29E0A1}"/>
                            </a:ext>
                          </a:extLst>
                        </p:cNvPr>
                        <p:cNvPicPr/>
                        <p:nvPr/>
                      </p:nvPicPr>
                      <p:blipFill>
                        <a:blip r:embed="rId359"/>
                        <a:stretch>
                          <a:fillRect/>
                        </a:stretch>
                      </p:blipFill>
                      <p:spPr>
                        <a:xfrm>
                          <a:off x="4756611" y="2812423"/>
                          <a:ext cx="1756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164" name="Ink 163">
                          <a:extLst>
                            <a:ext uri="{FF2B5EF4-FFF2-40B4-BE49-F238E27FC236}">
                              <a16:creationId xmlns:a16="http://schemas.microsoft.com/office/drawing/2014/main" id="{78A77204-0FF2-BD01-6482-DD1C6E22556A}"/>
                            </a:ext>
                          </a:extLst>
                        </p14:cNvPr>
                        <p14:cNvContentPartPr/>
                        <p14:nvPr/>
                      </p14:nvContentPartPr>
                      <p14:xfrm>
                        <a:off x="4904211" y="2844823"/>
                        <a:ext cx="56880" cy="71640"/>
                      </p14:xfrm>
                    </p:contentPart>
                  </mc:Choice>
                  <mc:Fallback xmlns="">
                    <p:pic>
                      <p:nvPicPr>
                        <p:cNvPr id="164" name="Ink 163">
                          <a:extLst>
                            <a:ext uri="{FF2B5EF4-FFF2-40B4-BE49-F238E27FC236}">
                              <a16:creationId xmlns:a16="http://schemas.microsoft.com/office/drawing/2014/main" id="{78A77204-0FF2-BD01-6482-DD1C6E22556A}"/>
                            </a:ext>
                          </a:extLst>
                        </p:cNvPr>
                        <p:cNvPicPr/>
                        <p:nvPr/>
                      </p:nvPicPr>
                      <p:blipFill>
                        <a:blip r:embed="rId361"/>
                        <a:stretch>
                          <a:fillRect/>
                        </a:stretch>
                      </p:blipFill>
                      <p:spPr>
                        <a:xfrm>
                          <a:off x="4868211" y="2808823"/>
                          <a:ext cx="1285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165" name="Ink 164">
                          <a:extLst>
                            <a:ext uri="{FF2B5EF4-FFF2-40B4-BE49-F238E27FC236}">
                              <a16:creationId xmlns:a16="http://schemas.microsoft.com/office/drawing/2014/main" id="{A8DEDBF6-4547-7371-35D7-432988E66D30}"/>
                            </a:ext>
                          </a:extLst>
                        </p14:cNvPr>
                        <p14:cNvContentPartPr/>
                        <p14:nvPr/>
                      </p14:nvContentPartPr>
                      <p14:xfrm>
                        <a:off x="4925811" y="2845543"/>
                        <a:ext cx="360" cy="360"/>
                      </p14:xfrm>
                    </p:contentPart>
                  </mc:Choice>
                  <mc:Fallback xmlns="">
                    <p:pic>
                      <p:nvPicPr>
                        <p:cNvPr id="165" name="Ink 164">
                          <a:extLst>
                            <a:ext uri="{FF2B5EF4-FFF2-40B4-BE49-F238E27FC236}">
                              <a16:creationId xmlns:a16="http://schemas.microsoft.com/office/drawing/2014/main" id="{A8DEDBF6-4547-7371-35D7-432988E66D30}"/>
                            </a:ext>
                          </a:extLst>
                        </p:cNvPr>
                        <p:cNvPicPr/>
                        <p:nvPr/>
                      </p:nvPicPr>
                      <p:blipFill>
                        <a:blip r:embed="rId3"/>
                        <a:stretch>
                          <a:fillRect/>
                        </a:stretch>
                      </p:blipFill>
                      <p:spPr>
                        <a:xfrm>
                          <a:off x="4889811" y="280954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166" name="Ink 165">
                          <a:extLst>
                            <a:ext uri="{FF2B5EF4-FFF2-40B4-BE49-F238E27FC236}">
                              <a16:creationId xmlns:a16="http://schemas.microsoft.com/office/drawing/2014/main" id="{B9C0FE30-4FC0-6B35-4E55-C122B7F99903}"/>
                            </a:ext>
                          </a:extLst>
                        </p14:cNvPr>
                        <p14:cNvContentPartPr/>
                        <p14:nvPr/>
                      </p14:nvContentPartPr>
                      <p14:xfrm>
                        <a:off x="4925811" y="2818903"/>
                        <a:ext cx="133560" cy="111240"/>
                      </p14:xfrm>
                    </p:contentPart>
                  </mc:Choice>
                  <mc:Fallback xmlns="">
                    <p:pic>
                      <p:nvPicPr>
                        <p:cNvPr id="166" name="Ink 165">
                          <a:extLst>
                            <a:ext uri="{FF2B5EF4-FFF2-40B4-BE49-F238E27FC236}">
                              <a16:creationId xmlns:a16="http://schemas.microsoft.com/office/drawing/2014/main" id="{B9C0FE30-4FC0-6B35-4E55-C122B7F99903}"/>
                            </a:ext>
                          </a:extLst>
                        </p:cNvPr>
                        <p:cNvPicPr/>
                        <p:nvPr/>
                      </p:nvPicPr>
                      <p:blipFill>
                        <a:blip r:embed="rId364"/>
                        <a:stretch>
                          <a:fillRect/>
                        </a:stretch>
                      </p:blipFill>
                      <p:spPr>
                        <a:xfrm>
                          <a:off x="4889811" y="2782786"/>
                          <a:ext cx="205200" cy="183113"/>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167" name="Ink 166">
                          <a:extLst>
                            <a:ext uri="{FF2B5EF4-FFF2-40B4-BE49-F238E27FC236}">
                              <a16:creationId xmlns:a16="http://schemas.microsoft.com/office/drawing/2014/main" id="{F1C2152F-A982-8F76-A930-A0C39B9D258C}"/>
                            </a:ext>
                          </a:extLst>
                        </p14:cNvPr>
                        <p14:cNvContentPartPr/>
                        <p14:nvPr/>
                      </p14:nvContentPartPr>
                      <p14:xfrm>
                        <a:off x="5057211" y="2843383"/>
                        <a:ext cx="71280" cy="70920"/>
                      </p14:xfrm>
                    </p:contentPart>
                  </mc:Choice>
                  <mc:Fallback xmlns="">
                    <p:pic>
                      <p:nvPicPr>
                        <p:cNvPr id="167" name="Ink 166">
                          <a:extLst>
                            <a:ext uri="{FF2B5EF4-FFF2-40B4-BE49-F238E27FC236}">
                              <a16:creationId xmlns:a16="http://schemas.microsoft.com/office/drawing/2014/main" id="{F1C2152F-A982-8F76-A930-A0C39B9D258C}"/>
                            </a:ext>
                          </a:extLst>
                        </p:cNvPr>
                        <p:cNvPicPr/>
                        <p:nvPr/>
                      </p:nvPicPr>
                      <p:blipFill>
                        <a:blip r:embed="rId366"/>
                        <a:stretch>
                          <a:fillRect/>
                        </a:stretch>
                      </p:blipFill>
                      <p:spPr>
                        <a:xfrm>
                          <a:off x="5021211" y="2807383"/>
                          <a:ext cx="1429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68" name="Ink 167">
                          <a:extLst>
                            <a:ext uri="{FF2B5EF4-FFF2-40B4-BE49-F238E27FC236}">
                              <a16:creationId xmlns:a16="http://schemas.microsoft.com/office/drawing/2014/main" id="{5E8DD981-890D-7B26-A46C-7572B4E45C1D}"/>
                            </a:ext>
                          </a:extLst>
                        </p14:cNvPr>
                        <p14:cNvContentPartPr/>
                        <p14:nvPr/>
                      </p14:nvContentPartPr>
                      <p14:xfrm>
                        <a:off x="5131731" y="2759863"/>
                        <a:ext cx="98280" cy="191880"/>
                      </p14:xfrm>
                    </p:contentPart>
                  </mc:Choice>
                  <mc:Fallback xmlns="">
                    <p:pic>
                      <p:nvPicPr>
                        <p:cNvPr id="168" name="Ink 167">
                          <a:extLst>
                            <a:ext uri="{FF2B5EF4-FFF2-40B4-BE49-F238E27FC236}">
                              <a16:creationId xmlns:a16="http://schemas.microsoft.com/office/drawing/2014/main" id="{5E8DD981-890D-7B26-A46C-7572B4E45C1D}"/>
                            </a:ext>
                          </a:extLst>
                        </p:cNvPr>
                        <p:cNvPicPr/>
                        <p:nvPr/>
                      </p:nvPicPr>
                      <p:blipFill>
                        <a:blip r:embed="rId368"/>
                        <a:stretch>
                          <a:fillRect/>
                        </a:stretch>
                      </p:blipFill>
                      <p:spPr>
                        <a:xfrm>
                          <a:off x="5095731" y="2723863"/>
                          <a:ext cx="16992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36" name="Ink 35">
                          <a:extLst>
                            <a:ext uri="{FF2B5EF4-FFF2-40B4-BE49-F238E27FC236}">
                              <a16:creationId xmlns:a16="http://schemas.microsoft.com/office/drawing/2014/main" id="{BF707D7A-4229-C02D-5F18-296DA6961255}"/>
                            </a:ext>
                          </a:extLst>
                        </p14:cNvPr>
                        <p14:cNvContentPartPr/>
                        <p14:nvPr/>
                      </p14:nvContentPartPr>
                      <p14:xfrm>
                        <a:off x="1354251" y="1040503"/>
                        <a:ext cx="1364400" cy="30240"/>
                      </p14:xfrm>
                    </p:contentPart>
                  </mc:Choice>
                  <mc:Fallback xmlns="">
                    <p:pic>
                      <p:nvPicPr>
                        <p:cNvPr id="36" name="Ink 35">
                          <a:extLst>
                            <a:ext uri="{FF2B5EF4-FFF2-40B4-BE49-F238E27FC236}">
                              <a16:creationId xmlns:a16="http://schemas.microsoft.com/office/drawing/2014/main" id="{BF707D7A-4229-C02D-5F18-296DA6961255}"/>
                            </a:ext>
                          </a:extLst>
                        </p:cNvPr>
                        <p:cNvPicPr/>
                        <p:nvPr/>
                      </p:nvPicPr>
                      <p:blipFill>
                        <a:blip r:embed="rId370"/>
                        <a:stretch>
                          <a:fillRect/>
                        </a:stretch>
                      </p:blipFill>
                      <p:spPr>
                        <a:xfrm>
                          <a:off x="1318241" y="1004503"/>
                          <a:ext cx="1436059"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37" name="Ink 36">
                          <a:extLst>
                            <a:ext uri="{FF2B5EF4-FFF2-40B4-BE49-F238E27FC236}">
                              <a16:creationId xmlns:a16="http://schemas.microsoft.com/office/drawing/2014/main" id="{5B148C9F-31F3-40CB-EC67-77F65090A1FD}"/>
                            </a:ext>
                          </a:extLst>
                        </p14:cNvPr>
                        <p14:cNvContentPartPr/>
                        <p14:nvPr/>
                      </p14:nvContentPartPr>
                      <p14:xfrm>
                        <a:off x="2665011" y="982903"/>
                        <a:ext cx="116640" cy="173880"/>
                      </p14:xfrm>
                    </p:contentPart>
                  </mc:Choice>
                  <mc:Fallback xmlns="">
                    <p:pic>
                      <p:nvPicPr>
                        <p:cNvPr id="37" name="Ink 36">
                          <a:extLst>
                            <a:ext uri="{FF2B5EF4-FFF2-40B4-BE49-F238E27FC236}">
                              <a16:creationId xmlns:a16="http://schemas.microsoft.com/office/drawing/2014/main" id="{5B148C9F-31F3-40CB-EC67-77F65090A1FD}"/>
                            </a:ext>
                          </a:extLst>
                        </p:cNvPr>
                        <p:cNvPicPr/>
                        <p:nvPr/>
                      </p:nvPicPr>
                      <p:blipFill>
                        <a:blip r:embed="rId372"/>
                        <a:stretch>
                          <a:fillRect/>
                        </a:stretch>
                      </p:blipFill>
                      <p:spPr>
                        <a:xfrm>
                          <a:off x="2629122" y="946903"/>
                          <a:ext cx="18806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40" name="Ink 39">
                          <a:extLst>
                            <a:ext uri="{FF2B5EF4-FFF2-40B4-BE49-F238E27FC236}">
                              <a16:creationId xmlns:a16="http://schemas.microsoft.com/office/drawing/2014/main" id="{A22D8966-18DF-5C02-6C80-33A89B67A66D}"/>
                            </a:ext>
                          </a:extLst>
                        </p14:cNvPr>
                        <p14:cNvContentPartPr/>
                        <p14:nvPr/>
                      </p14:nvContentPartPr>
                      <p14:xfrm>
                        <a:off x="1670691" y="834583"/>
                        <a:ext cx="286200" cy="82800"/>
                      </p14:xfrm>
                    </p:contentPart>
                  </mc:Choice>
                  <mc:Fallback xmlns="">
                    <p:pic>
                      <p:nvPicPr>
                        <p:cNvPr id="40" name="Ink 39">
                          <a:extLst>
                            <a:ext uri="{FF2B5EF4-FFF2-40B4-BE49-F238E27FC236}">
                              <a16:creationId xmlns:a16="http://schemas.microsoft.com/office/drawing/2014/main" id="{A22D8966-18DF-5C02-6C80-33A89B67A66D}"/>
                            </a:ext>
                          </a:extLst>
                        </p:cNvPr>
                        <p:cNvPicPr/>
                        <p:nvPr/>
                      </p:nvPicPr>
                      <p:blipFill>
                        <a:blip r:embed="rId374"/>
                        <a:stretch>
                          <a:fillRect/>
                        </a:stretch>
                      </p:blipFill>
                      <p:spPr>
                        <a:xfrm>
                          <a:off x="1634691" y="798583"/>
                          <a:ext cx="3578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41" name="Ink 40">
                          <a:extLst>
                            <a:ext uri="{FF2B5EF4-FFF2-40B4-BE49-F238E27FC236}">
                              <a16:creationId xmlns:a16="http://schemas.microsoft.com/office/drawing/2014/main" id="{93BDE6BF-743D-DAEC-5D8D-E2B8824A68EA}"/>
                            </a:ext>
                          </a:extLst>
                        </p14:cNvPr>
                        <p14:cNvContentPartPr/>
                        <p14:nvPr/>
                      </p14:nvContentPartPr>
                      <p14:xfrm>
                        <a:off x="2027811" y="770143"/>
                        <a:ext cx="11160" cy="162720"/>
                      </p14:xfrm>
                    </p:contentPart>
                  </mc:Choice>
                  <mc:Fallback xmlns="">
                    <p:pic>
                      <p:nvPicPr>
                        <p:cNvPr id="41" name="Ink 40">
                          <a:extLst>
                            <a:ext uri="{FF2B5EF4-FFF2-40B4-BE49-F238E27FC236}">
                              <a16:creationId xmlns:a16="http://schemas.microsoft.com/office/drawing/2014/main" id="{93BDE6BF-743D-DAEC-5D8D-E2B8824A68EA}"/>
                            </a:ext>
                          </a:extLst>
                        </p:cNvPr>
                        <p:cNvPicPr/>
                        <p:nvPr/>
                      </p:nvPicPr>
                      <p:blipFill>
                        <a:blip r:embed="rId376"/>
                        <a:stretch>
                          <a:fillRect/>
                        </a:stretch>
                      </p:blipFill>
                      <p:spPr>
                        <a:xfrm>
                          <a:off x="1991811" y="734143"/>
                          <a:ext cx="8280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42" name="Ink 41">
                          <a:extLst>
                            <a:ext uri="{FF2B5EF4-FFF2-40B4-BE49-F238E27FC236}">
                              <a16:creationId xmlns:a16="http://schemas.microsoft.com/office/drawing/2014/main" id="{AAC495AE-1125-031E-A89E-A0DB5BF051C8}"/>
                            </a:ext>
                          </a:extLst>
                        </p14:cNvPr>
                        <p14:cNvContentPartPr/>
                        <p14:nvPr/>
                      </p14:nvContentPartPr>
                      <p14:xfrm>
                        <a:off x="1982811" y="738823"/>
                        <a:ext cx="133560" cy="21960"/>
                      </p14:xfrm>
                    </p:contentPart>
                  </mc:Choice>
                  <mc:Fallback xmlns="">
                    <p:pic>
                      <p:nvPicPr>
                        <p:cNvPr id="42" name="Ink 41">
                          <a:extLst>
                            <a:ext uri="{FF2B5EF4-FFF2-40B4-BE49-F238E27FC236}">
                              <a16:creationId xmlns:a16="http://schemas.microsoft.com/office/drawing/2014/main" id="{AAC495AE-1125-031E-A89E-A0DB5BF051C8}"/>
                            </a:ext>
                          </a:extLst>
                        </p:cNvPr>
                        <p:cNvPicPr/>
                        <p:nvPr/>
                      </p:nvPicPr>
                      <p:blipFill>
                        <a:blip r:embed="rId378"/>
                        <a:stretch>
                          <a:fillRect/>
                        </a:stretch>
                      </p:blipFill>
                      <p:spPr>
                        <a:xfrm>
                          <a:off x="1946811" y="702823"/>
                          <a:ext cx="2052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43" name="Ink 42">
                          <a:extLst>
                            <a:ext uri="{FF2B5EF4-FFF2-40B4-BE49-F238E27FC236}">
                              <a16:creationId xmlns:a16="http://schemas.microsoft.com/office/drawing/2014/main" id="{F2DB3400-CB77-CD7F-2201-1976700221AF}"/>
                            </a:ext>
                          </a:extLst>
                        </p14:cNvPr>
                        <p14:cNvContentPartPr/>
                        <p14:nvPr/>
                      </p14:nvContentPartPr>
                      <p14:xfrm>
                        <a:off x="1984611" y="842503"/>
                        <a:ext cx="116640" cy="16560"/>
                      </p14:xfrm>
                    </p:contentPart>
                  </mc:Choice>
                  <mc:Fallback xmlns="">
                    <p:pic>
                      <p:nvPicPr>
                        <p:cNvPr id="43" name="Ink 42">
                          <a:extLst>
                            <a:ext uri="{FF2B5EF4-FFF2-40B4-BE49-F238E27FC236}">
                              <a16:creationId xmlns:a16="http://schemas.microsoft.com/office/drawing/2014/main" id="{F2DB3400-CB77-CD7F-2201-1976700221AF}"/>
                            </a:ext>
                          </a:extLst>
                        </p:cNvPr>
                        <p:cNvPicPr/>
                        <p:nvPr/>
                      </p:nvPicPr>
                      <p:blipFill>
                        <a:blip r:embed="rId380"/>
                        <a:stretch>
                          <a:fillRect/>
                        </a:stretch>
                      </p:blipFill>
                      <p:spPr>
                        <a:xfrm>
                          <a:off x="1948611" y="806503"/>
                          <a:ext cx="1882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44" name="Ink 43">
                          <a:extLst>
                            <a:ext uri="{FF2B5EF4-FFF2-40B4-BE49-F238E27FC236}">
                              <a16:creationId xmlns:a16="http://schemas.microsoft.com/office/drawing/2014/main" id="{29E87EAA-35F8-63C2-672E-94DE4EF49B9C}"/>
                            </a:ext>
                          </a:extLst>
                        </p14:cNvPr>
                        <p14:cNvContentPartPr/>
                        <p14:nvPr/>
                      </p14:nvContentPartPr>
                      <p14:xfrm>
                        <a:off x="2072811" y="797503"/>
                        <a:ext cx="37440" cy="109800"/>
                      </p14:xfrm>
                    </p:contentPart>
                  </mc:Choice>
                  <mc:Fallback xmlns="">
                    <p:pic>
                      <p:nvPicPr>
                        <p:cNvPr id="44" name="Ink 43">
                          <a:extLst>
                            <a:ext uri="{FF2B5EF4-FFF2-40B4-BE49-F238E27FC236}">
                              <a16:creationId xmlns:a16="http://schemas.microsoft.com/office/drawing/2014/main" id="{29E87EAA-35F8-63C2-672E-94DE4EF49B9C}"/>
                            </a:ext>
                          </a:extLst>
                        </p:cNvPr>
                        <p:cNvPicPr/>
                        <p:nvPr/>
                      </p:nvPicPr>
                      <p:blipFill>
                        <a:blip r:embed="rId382"/>
                        <a:stretch>
                          <a:fillRect/>
                        </a:stretch>
                      </p:blipFill>
                      <p:spPr>
                        <a:xfrm>
                          <a:off x="2036811" y="761503"/>
                          <a:ext cx="1090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45" name="Ink 44">
                          <a:extLst>
                            <a:ext uri="{FF2B5EF4-FFF2-40B4-BE49-F238E27FC236}">
                              <a16:creationId xmlns:a16="http://schemas.microsoft.com/office/drawing/2014/main" id="{BDED0AFA-FE39-2B0B-3EC5-591130D39AF7}"/>
                            </a:ext>
                          </a:extLst>
                        </p14:cNvPr>
                        <p14:cNvContentPartPr/>
                        <p14:nvPr/>
                      </p14:nvContentPartPr>
                      <p14:xfrm>
                        <a:off x="2145531" y="823423"/>
                        <a:ext cx="163080" cy="78840"/>
                      </p14:xfrm>
                    </p:contentPart>
                  </mc:Choice>
                  <mc:Fallback xmlns="">
                    <p:pic>
                      <p:nvPicPr>
                        <p:cNvPr id="45" name="Ink 44">
                          <a:extLst>
                            <a:ext uri="{FF2B5EF4-FFF2-40B4-BE49-F238E27FC236}">
                              <a16:creationId xmlns:a16="http://schemas.microsoft.com/office/drawing/2014/main" id="{BDED0AFA-FE39-2B0B-3EC5-591130D39AF7}"/>
                            </a:ext>
                          </a:extLst>
                        </p:cNvPr>
                        <p:cNvPicPr/>
                        <p:nvPr/>
                      </p:nvPicPr>
                      <p:blipFill>
                        <a:blip r:embed="rId384"/>
                        <a:stretch>
                          <a:fillRect/>
                        </a:stretch>
                      </p:blipFill>
                      <p:spPr>
                        <a:xfrm>
                          <a:off x="2109531" y="787423"/>
                          <a:ext cx="23472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46" name="Ink 45">
                          <a:extLst>
                            <a:ext uri="{FF2B5EF4-FFF2-40B4-BE49-F238E27FC236}">
                              <a16:creationId xmlns:a16="http://schemas.microsoft.com/office/drawing/2014/main" id="{BFE2D7E0-8DD8-4171-452A-20C7F62AF9BF}"/>
                            </a:ext>
                          </a:extLst>
                        </p14:cNvPr>
                        <p14:cNvContentPartPr/>
                        <p14:nvPr/>
                      </p14:nvContentPartPr>
                      <p14:xfrm>
                        <a:off x="2288451" y="760783"/>
                        <a:ext cx="68040" cy="239400"/>
                      </p14:xfrm>
                    </p:contentPart>
                  </mc:Choice>
                  <mc:Fallback xmlns="">
                    <p:pic>
                      <p:nvPicPr>
                        <p:cNvPr id="46" name="Ink 45">
                          <a:extLst>
                            <a:ext uri="{FF2B5EF4-FFF2-40B4-BE49-F238E27FC236}">
                              <a16:creationId xmlns:a16="http://schemas.microsoft.com/office/drawing/2014/main" id="{BFE2D7E0-8DD8-4171-452A-20C7F62AF9BF}"/>
                            </a:ext>
                          </a:extLst>
                        </p:cNvPr>
                        <p:cNvPicPr/>
                        <p:nvPr/>
                      </p:nvPicPr>
                      <p:blipFill>
                        <a:blip r:embed="rId386"/>
                        <a:stretch>
                          <a:fillRect/>
                        </a:stretch>
                      </p:blipFill>
                      <p:spPr>
                        <a:xfrm>
                          <a:off x="2252451" y="724783"/>
                          <a:ext cx="139680" cy="31104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47" name="Ink 46">
                          <a:extLst>
                            <a:ext uri="{FF2B5EF4-FFF2-40B4-BE49-F238E27FC236}">
                              <a16:creationId xmlns:a16="http://schemas.microsoft.com/office/drawing/2014/main" id="{1DD1F49C-32B3-83C8-620F-696FFC4C3BDA}"/>
                            </a:ext>
                          </a:extLst>
                        </p14:cNvPr>
                        <p14:cNvContentPartPr/>
                        <p14:nvPr/>
                      </p14:nvContentPartPr>
                      <p14:xfrm>
                        <a:off x="2393211" y="772303"/>
                        <a:ext cx="175320" cy="113760"/>
                      </p14:xfrm>
                    </p:contentPart>
                  </mc:Choice>
                  <mc:Fallback xmlns="">
                    <p:pic>
                      <p:nvPicPr>
                        <p:cNvPr id="47" name="Ink 46">
                          <a:extLst>
                            <a:ext uri="{FF2B5EF4-FFF2-40B4-BE49-F238E27FC236}">
                              <a16:creationId xmlns:a16="http://schemas.microsoft.com/office/drawing/2014/main" id="{1DD1F49C-32B3-83C8-620F-696FFC4C3BDA}"/>
                            </a:ext>
                          </a:extLst>
                        </p:cNvPr>
                        <p:cNvPicPr/>
                        <p:nvPr/>
                      </p:nvPicPr>
                      <p:blipFill>
                        <a:blip r:embed="rId388"/>
                        <a:stretch>
                          <a:fillRect/>
                        </a:stretch>
                      </p:blipFill>
                      <p:spPr>
                        <a:xfrm>
                          <a:off x="2357211" y="736417"/>
                          <a:ext cx="246960" cy="185174"/>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49" name="Ink 48">
                          <a:extLst>
                            <a:ext uri="{FF2B5EF4-FFF2-40B4-BE49-F238E27FC236}">
                              <a16:creationId xmlns:a16="http://schemas.microsoft.com/office/drawing/2014/main" id="{89AA119A-A7E4-BB67-1D86-7DE998544DAF}"/>
                            </a:ext>
                          </a:extLst>
                        </p14:cNvPr>
                        <p14:cNvContentPartPr/>
                        <p14:nvPr/>
                      </p14:nvContentPartPr>
                      <p14:xfrm>
                        <a:off x="2926011" y="814063"/>
                        <a:ext cx="1044000" cy="1110960"/>
                      </p14:xfrm>
                    </p:contentPart>
                  </mc:Choice>
                  <mc:Fallback xmlns="">
                    <p:pic>
                      <p:nvPicPr>
                        <p:cNvPr id="49" name="Ink 48">
                          <a:extLst>
                            <a:ext uri="{FF2B5EF4-FFF2-40B4-BE49-F238E27FC236}">
                              <a16:creationId xmlns:a16="http://schemas.microsoft.com/office/drawing/2014/main" id="{89AA119A-A7E4-BB67-1D86-7DE998544DAF}"/>
                            </a:ext>
                          </a:extLst>
                        </p:cNvPr>
                        <p:cNvPicPr/>
                        <p:nvPr/>
                      </p:nvPicPr>
                      <p:blipFill>
                        <a:blip r:embed="rId390"/>
                        <a:stretch>
                          <a:fillRect/>
                        </a:stretch>
                      </p:blipFill>
                      <p:spPr>
                        <a:xfrm>
                          <a:off x="2890011" y="778063"/>
                          <a:ext cx="1115640" cy="118260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50" name="Ink 49">
                          <a:extLst>
                            <a:ext uri="{FF2B5EF4-FFF2-40B4-BE49-F238E27FC236}">
                              <a16:creationId xmlns:a16="http://schemas.microsoft.com/office/drawing/2014/main" id="{2D120128-EA52-D4BE-7EFC-84F04FA2D490}"/>
                            </a:ext>
                          </a:extLst>
                        </p14:cNvPr>
                        <p14:cNvContentPartPr/>
                        <p14:nvPr/>
                      </p14:nvContentPartPr>
                      <p14:xfrm>
                        <a:off x="3027891" y="1102423"/>
                        <a:ext cx="954000" cy="47160"/>
                      </p14:xfrm>
                    </p:contentPart>
                  </mc:Choice>
                  <mc:Fallback xmlns="">
                    <p:pic>
                      <p:nvPicPr>
                        <p:cNvPr id="50" name="Ink 49">
                          <a:extLst>
                            <a:ext uri="{FF2B5EF4-FFF2-40B4-BE49-F238E27FC236}">
                              <a16:creationId xmlns:a16="http://schemas.microsoft.com/office/drawing/2014/main" id="{2D120128-EA52-D4BE-7EFC-84F04FA2D490}"/>
                            </a:ext>
                          </a:extLst>
                        </p:cNvPr>
                        <p:cNvPicPr/>
                        <p:nvPr/>
                      </p:nvPicPr>
                      <p:blipFill>
                        <a:blip r:embed="rId392"/>
                        <a:stretch>
                          <a:fillRect/>
                        </a:stretch>
                      </p:blipFill>
                      <p:spPr>
                        <a:xfrm>
                          <a:off x="2991891" y="1066146"/>
                          <a:ext cx="1025640" cy="119351"/>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52" name="Ink 51">
                          <a:extLst>
                            <a:ext uri="{FF2B5EF4-FFF2-40B4-BE49-F238E27FC236}">
                              <a16:creationId xmlns:a16="http://schemas.microsoft.com/office/drawing/2014/main" id="{B0A094C7-0A00-D047-EF39-F9589FF10A67}"/>
                            </a:ext>
                          </a:extLst>
                        </p14:cNvPr>
                        <p14:cNvContentPartPr/>
                        <p14:nvPr/>
                      </p14:nvContentPartPr>
                      <p14:xfrm>
                        <a:off x="3100611" y="1185223"/>
                        <a:ext cx="93960" cy="200880"/>
                      </p14:xfrm>
                    </p:contentPart>
                  </mc:Choice>
                  <mc:Fallback xmlns="">
                    <p:pic>
                      <p:nvPicPr>
                        <p:cNvPr id="52" name="Ink 51">
                          <a:extLst>
                            <a:ext uri="{FF2B5EF4-FFF2-40B4-BE49-F238E27FC236}">
                              <a16:creationId xmlns:a16="http://schemas.microsoft.com/office/drawing/2014/main" id="{B0A094C7-0A00-D047-EF39-F9589FF10A67}"/>
                            </a:ext>
                          </a:extLst>
                        </p:cNvPr>
                        <p:cNvPicPr/>
                        <p:nvPr/>
                      </p:nvPicPr>
                      <p:blipFill>
                        <a:blip r:embed="rId394"/>
                        <a:stretch>
                          <a:fillRect/>
                        </a:stretch>
                      </p:blipFill>
                      <p:spPr>
                        <a:xfrm>
                          <a:off x="3064473" y="1149223"/>
                          <a:ext cx="165876"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54" name="Ink 53">
                          <a:extLst>
                            <a:ext uri="{FF2B5EF4-FFF2-40B4-BE49-F238E27FC236}">
                              <a16:creationId xmlns:a16="http://schemas.microsoft.com/office/drawing/2014/main" id="{6FB94B8B-4509-E19D-5FE4-5B9B03799D3F}"/>
                            </a:ext>
                          </a:extLst>
                        </p14:cNvPr>
                        <p14:cNvContentPartPr/>
                        <p14:nvPr/>
                      </p14:nvContentPartPr>
                      <p14:xfrm>
                        <a:off x="3187371" y="1279543"/>
                        <a:ext cx="94680" cy="106200"/>
                      </p14:xfrm>
                    </p:contentPart>
                  </mc:Choice>
                  <mc:Fallback xmlns="">
                    <p:pic>
                      <p:nvPicPr>
                        <p:cNvPr id="54" name="Ink 53">
                          <a:extLst>
                            <a:ext uri="{FF2B5EF4-FFF2-40B4-BE49-F238E27FC236}">
                              <a16:creationId xmlns:a16="http://schemas.microsoft.com/office/drawing/2014/main" id="{6FB94B8B-4509-E19D-5FE4-5B9B03799D3F}"/>
                            </a:ext>
                          </a:extLst>
                        </p:cNvPr>
                        <p:cNvPicPr/>
                        <p:nvPr/>
                      </p:nvPicPr>
                      <p:blipFill>
                        <a:blip r:embed="rId396"/>
                        <a:stretch>
                          <a:fillRect/>
                        </a:stretch>
                      </p:blipFill>
                      <p:spPr>
                        <a:xfrm>
                          <a:off x="3151507" y="1243543"/>
                          <a:ext cx="166049"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55" name="Ink 54">
                          <a:extLst>
                            <a:ext uri="{FF2B5EF4-FFF2-40B4-BE49-F238E27FC236}">
                              <a16:creationId xmlns:a16="http://schemas.microsoft.com/office/drawing/2014/main" id="{19EA5E49-4DD2-E822-7D72-955F5D9F31CC}"/>
                            </a:ext>
                          </a:extLst>
                        </p14:cNvPr>
                        <p14:cNvContentPartPr/>
                        <p14:nvPr/>
                      </p14:nvContentPartPr>
                      <p14:xfrm>
                        <a:off x="3316611" y="1306543"/>
                        <a:ext cx="91080" cy="74880"/>
                      </p14:xfrm>
                    </p:contentPart>
                  </mc:Choice>
                  <mc:Fallback xmlns="">
                    <p:pic>
                      <p:nvPicPr>
                        <p:cNvPr id="55" name="Ink 54">
                          <a:extLst>
                            <a:ext uri="{FF2B5EF4-FFF2-40B4-BE49-F238E27FC236}">
                              <a16:creationId xmlns:a16="http://schemas.microsoft.com/office/drawing/2014/main" id="{19EA5E49-4DD2-E822-7D72-955F5D9F31CC}"/>
                            </a:ext>
                          </a:extLst>
                        </p:cNvPr>
                        <p:cNvPicPr/>
                        <p:nvPr/>
                      </p:nvPicPr>
                      <p:blipFill>
                        <a:blip r:embed="rId398"/>
                        <a:stretch>
                          <a:fillRect/>
                        </a:stretch>
                      </p:blipFill>
                      <p:spPr>
                        <a:xfrm>
                          <a:off x="3280611" y="1270543"/>
                          <a:ext cx="16272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56" name="Ink 55">
                          <a:extLst>
                            <a:ext uri="{FF2B5EF4-FFF2-40B4-BE49-F238E27FC236}">
                              <a16:creationId xmlns:a16="http://schemas.microsoft.com/office/drawing/2014/main" id="{F98394DE-71C4-0CAD-3F55-1998B10CF788}"/>
                            </a:ext>
                          </a:extLst>
                        </p14:cNvPr>
                        <p14:cNvContentPartPr/>
                        <p14:nvPr/>
                      </p14:nvContentPartPr>
                      <p14:xfrm>
                        <a:off x="3416691" y="1309783"/>
                        <a:ext cx="119160" cy="88200"/>
                      </p14:xfrm>
                    </p:contentPart>
                  </mc:Choice>
                  <mc:Fallback xmlns="">
                    <p:pic>
                      <p:nvPicPr>
                        <p:cNvPr id="56" name="Ink 55">
                          <a:extLst>
                            <a:ext uri="{FF2B5EF4-FFF2-40B4-BE49-F238E27FC236}">
                              <a16:creationId xmlns:a16="http://schemas.microsoft.com/office/drawing/2014/main" id="{F98394DE-71C4-0CAD-3F55-1998B10CF788}"/>
                            </a:ext>
                          </a:extLst>
                        </p:cNvPr>
                        <p:cNvPicPr/>
                        <p:nvPr/>
                      </p:nvPicPr>
                      <p:blipFill>
                        <a:blip r:embed="rId400"/>
                        <a:stretch>
                          <a:fillRect/>
                        </a:stretch>
                      </p:blipFill>
                      <p:spPr>
                        <a:xfrm>
                          <a:off x="3380691" y="1273929"/>
                          <a:ext cx="190800" cy="159549"/>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57" name="Ink 56">
                          <a:extLst>
                            <a:ext uri="{FF2B5EF4-FFF2-40B4-BE49-F238E27FC236}">
                              <a16:creationId xmlns:a16="http://schemas.microsoft.com/office/drawing/2014/main" id="{36909F1D-A53D-6936-2F4C-54177B9E2CD1}"/>
                            </a:ext>
                          </a:extLst>
                        </p14:cNvPr>
                        <p14:cNvContentPartPr/>
                        <p14:nvPr/>
                      </p14:nvContentPartPr>
                      <p14:xfrm>
                        <a:off x="3554211" y="1264063"/>
                        <a:ext cx="36000" cy="144000"/>
                      </p14:xfrm>
                    </p:contentPart>
                  </mc:Choice>
                  <mc:Fallback xmlns="">
                    <p:pic>
                      <p:nvPicPr>
                        <p:cNvPr id="57" name="Ink 56">
                          <a:extLst>
                            <a:ext uri="{FF2B5EF4-FFF2-40B4-BE49-F238E27FC236}">
                              <a16:creationId xmlns:a16="http://schemas.microsoft.com/office/drawing/2014/main" id="{36909F1D-A53D-6936-2F4C-54177B9E2CD1}"/>
                            </a:ext>
                          </a:extLst>
                        </p:cNvPr>
                        <p:cNvPicPr/>
                        <p:nvPr/>
                      </p:nvPicPr>
                      <p:blipFill>
                        <a:blip r:embed="rId402"/>
                        <a:stretch>
                          <a:fillRect/>
                        </a:stretch>
                      </p:blipFill>
                      <p:spPr>
                        <a:xfrm>
                          <a:off x="3518211" y="1227973"/>
                          <a:ext cx="107640" cy="2158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58" name="Ink 57">
                          <a:extLst>
                            <a:ext uri="{FF2B5EF4-FFF2-40B4-BE49-F238E27FC236}">
                              <a16:creationId xmlns:a16="http://schemas.microsoft.com/office/drawing/2014/main" id="{3641AE1B-B218-EEC9-CBE5-EE398DF9B15D}"/>
                            </a:ext>
                          </a:extLst>
                        </p14:cNvPr>
                        <p14:cNvContentPartPr/>
                        <p14:nvPr/>
                      </p14:nvContentPartPr>
                      <p14:xfrm>
                        <a:off x="3606771" y="1315183"/>
                        <a:ext cx="81000" cy="92520"/>
                      </p14:xfrm>
                    </p:contentPart>
                  </mc:Choice>
                  <mc:Fallback xmlns="">
                    <p:pic>
                      <p:nvPicPr>
                        <p:cNvPr id="58" name="Ink 57">
                          <a:extLst>
                            <a:ext uri="{FF2B5EF4-FFF2-40B4-BE49-F238E27FC236}">
                              <a16:creationId xmlns:a16="http://schemas.microsoft.com/office/drawing/2014/main" id="{3641AE1B-B218-EEC9-CBE5-EE398DF9B15D}"/>
                            </a:ext>
                          </a:extLst>
                        </p:cNvPr>
                        <p:cNvPicPr/>
                        <p:nvPr/>
                      </p:nvPicPr>
                      <p:blipFill>
                        <a:blip r:embed="rId404"/>
                        <a:stretch>
                          <a:fillRect/>
                        </a:stretch>
                      </p:blipFill>
                      <p:spPr>
                        <a:xfrm>
                          <a:off x="3570610" y="1279183"/>
                          <a:ext cx="1529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59" name="Ink 58">
                          <a:extLst>
                            <a:ext uri="{FF2B5EF4-FFF2-40B4-BE49-F238E27FC236}">
                              <a16:creationId xmlns:a16="http://schemas.microsoft.com/office/drawing/2014/main" id="{613C85F0-CB03-FAF6-DDB3-77E7C36177C2}"/>
                            </a:ext>
                          </a:extLst>
                        </p14:cNvPr>
                        <p14:cNvContentPartPr/>
                        <p14:nvPr/>
                      </p14:nvContentPartPr>
                      <p14:xfrm>
                        <a:off x="3702891" y="1320583"/>
                        <a:ext cx="139680" cy="70200"/>
                      </p14:xfrm>
                    </p:contentPart>
                  </mc:Choice>
                  <mc:Fallback xmlns="">
                    <p:pic>
                      <p:nvPicPr>
                        <p:cNvPr id="59" name="Ink 58">
                          <a:extLst>
                            <a:ext uri="{FF2B5EF4-FFF2-40B4-BE49-F238E27FC236}">
                              <a16:creationId xmlns:a16="http://schemas.microsoft.com/office/drawing/2014/main" id="{613C85F0-CB03-FAF6-DDB3-77E7C36177C2}"/>
                            </a:ext>
                          </a:extLst>
                        </p:cNvPr>
                        <p:cNvPicPr/>
                        <p:nvPr/>
                      </p:nvPicPr>
                      <p:blipFill>
                        <a:blip r:embed="rId406"/>
                        <a:stretch>
                          <a:fillRect/>
                        </a:stretch>
                      </p:blipFill>
                      <p:spPr>
                        <a:xfrm>
                          <a:off x="3666984" y="1284583"/>
                          <a:ext cx="211136"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61" name="Ink 60">
                          <a:extLst>
                            <a:ext uri="{FF2B5EF4-FFF2-40B4-BE49-F238E27FC236}">
                              <a16:creationId xmlns:a16="http://schemas.microsoft.com/office/drawing/2014/main" id="{DDBEEDD0-40FA-14DE-6742-BE3115230F36}"/>
                            </a:ext>
                          </a:extLst>
                        </p14:cNvPr>
                        <p14:cNvContentPartPr/>
                        <p14:nvPr/>
                      </p14:nvContentPartPr>
                      <p14:xfrm>
                        <a:off x="3083691" y="1480423"/>
                        <a:ext cx="6480" cy="139320"/>
                      </p14:xfrm>
                    </p:contentPart>
                  </mc:Choice>
                  <mc:Fallback xmlns="">
                    <p:pic>
                      <p:nvPicPr>
                        <p:cNvPr id="61" name="Ink 60">
                          <a:extLst>
                            <a:ext uri="{FF2B5EF4-FFF2-40B4-BE49-F238E27FC236}">
                              <a16:creationId xmlns:a16="http://schemas.microsoft.com/office/drawing/2014/main" id="{DDBEEDD0-40FA-14DE-6742-BE3115230F36}"/>
                            </a:ext>
                          </a:extLst>
                        </p:cNvPr>
                        <p:cNvPicPr/>
                        <p:nvPr/>
                      </p:nvPicPr>
                      <p:blipFill>
                        <a:blip r:embed="rId408"/>
                        <a:stretch>
                          <a:fillRect/>
                        </a:stretch>
                      </p:blipFill>
                      <p:spPr>
                        <a:xfrm>
                          <a:off x="3049586" y="1444516"/>
                          <a:ext cx="74349" cy="210775"/>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62" name="Ink 61">
                          <a:extLst>
                            <a:ext uri="{FF2B5EF4-FFF2-40B4-BE49-F238E27FC236}">
                              <a16:creationId xmlns:a16="http://schemas.microsoft.com/office/drawing/2014/main" id="{2DEFF85A-E3AD-E46C-EE35-05FDDFE22D99}"/>
                            </a:ext>
                          </a:extLst>
                        </p14:cNvPr>
                        <p14:cNvContentPartPr/>
                        <p14:nvPr/>
                      </p14:nvContentPartPr>
                      <p14:xfrm>
                        <a:off x="3090531" y="1472863"/>
                        <a:ext cx="77040" cy="11880"/>
                      </p14:xfrm>
                    </p:contentPart>
                  </mc:Choice>
                  <mc:Fallback xmlns="">
                    <p:pic>
                      <p:nvPicPr>
                        <p:cNvPr id="62" name="Ink 61">
                          <a:extLst>
                            <a:ext uri="{FF2B5EF4-FFF2-40B4-BE49-F238E27FC236}">
                              <a16:creationId xmlns:a16="http://schemas.microsoft.com/office/drawing/2014/main" id="{2DEFF85A-E3AD-E46C-EE35-05FDDFE22D99}"/>
                            </a:ext>
                          </a:extLst>
                        </p:cNvPr>
                        <p:cNvPicPr/>
                        <p:nvPr/>
                      </p:nvPicPr>
                      <p:blipFill>
                        <a:blip r:embed="rId410"/>
                        <a:stretch>
                          <a:fillRect/>
                        </a:stretch>
                      </p:blipFill>
                      <p:spPr>
                        <a:xfrm>
                          <a:off x="3054698" y="1435738"/>
                          <a:ext cx="148347" cy="85759"/>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63" name="Ink 62">
                          <a:extLst>
                            <a:ext uri="{FF2B5EF4-FFF2-40B4-BE49-F238E27FC236}">
                              <a16:creationId xmlns:a16="http://schemas.microsoft.com/office/drawing/2014/main" id="{945AC79D-E288-5505-E270-28CB108D7D45}"/>
                            </a:ext>
                          </a:extLst>
                        </p14:cNvPr>
                        <p14:cNvContentPartPr/>
                        <p14:nvPr/>
                      </p14:nvContentPartPr>
                      <p14:xfrm>
                        <a:off x="3072891" y="1561423"/>
                        <a:ext cx="104040" cy="5400"/>
                      </p14:xfrm>
                    </p:contentPart>
                  </mc:Choice>
                  <mc:Fallback xmlns="">
                    <p:pic>
                      <p:nvPicPr>
                        <p:cNvPr id="63" name="Ink 62">
                          <a:extLst>
                            <a:ext uri="{FF2B5EF4-FFF2-40B4-BE49-F238E27FC236}">
                              <a16:creationId xmlns:a16="http://schemas.microsoft.com/office/drawing/2014/main" id="{945AC79D-E288-5505-E270-28CB108D7D45}"/>
                            </a:ext>
                          </a:extLst>
                        </p:cNvPr>
                        <p:cNvPicPr/>
                        <p:nvPr/>
                      </p:nvPicPr>
                      <p:blipFill>
                        <a:blip r:embed="rId412"/>
                        <a:stretch>
                          <a:fillRect/>
                        </a:stretch>
                      </p:blipFill>
                      <p:spPr>
                        <a:xfrm>
                          <a:off x="3036891" y="1522852"/>
                          <a:ext cx="175680" cy="82157"/>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64" name="Ink 63">
                          <a:extLst>
                            <a:ext uri="{FF2B5EF4-FFF2-40B4-BE49-F238E27FC236}">
                              <a16:creationId xmlns:a16="http://schemas.microsoft.com/office/drawing/2014/main" id="{D01A31D5-34F4-0426-65CF-3D9E20C6D098}"/>
                            </a:ext>
                          </a:extLst>
                        </p14:cNvPr>
                        <p14:cNvContentPartPr/>
                        <p14:nvPr/>
                      </p14:nvContentPartPr>
                      <p14:xfrm>
                        <a:off x="3212211" y="1422823"/>
                        <a:ext cx="113400" cy="205200"/>
                      </p14:xfrm>
                    </p:contentPart>
                  </mc:Choice>
                  <mc:Fallback xmlns="">
                    <p:pic>
                      <p:nvPicPr>
                        <p:cNvPr id="64" name="Ink 63">
                          <a:extLst>
                            <a:ext uri="{FF2B5EF4-FFF2-40B4-BE49-F238E27FC236}">
                              <a16:creationId xmlns:a16="http://schemas.microsoft.com/office/drawing/2014/main" id="{D01A31D5-34F4-0426-65CF-3D9E20C6D098}"/>
                            </a:ext>
                          </a:extLst>
                        </p:cNvPr>
                        <p:cNvPicPr/>
                        <p:nvPr/>
                      </p:nvPicPr>
                      <p:blipFill>
                        <a:blip r:embed="rId414"/>
                        <a:stretch>
                          <a:fillRect/>
                        </a:stretch>
                      </p:blipFill>
                      <p:spPr>
                        <a:xfrm>
                          <a:off x="3176211" y="1386823"/>
                          <a:ext cx="18504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66" name="Ink 65">
                          <a:extLst>
                            <a:ext uri="{FF2B5EF4-FFF2-40B4-BE49-F238E27FC236}">
                              <a16:creationId xmlns:a16="http://schemas.microsoft.com/office/drawing/2014/main" id="{9546822D-A315-CD65-24B2-887FAB272513}"/>
                            </a:ext>
                          </a:extLst>
                        </p14:cNvPr>
                        <p14:cNvContentPartPr/>
                        <p14:nvPr/>
                      </p14:nvContentPartPr>
                      <p14:xfrm>
                        <a:off x="3399411" y="1626223"/>
                        <a:ext cx="360" cy="85320"/>
                      </p14:xfrm>
                    </p:contentPart>
                  </mc:Choice>
                  <mc:Fallback xmlns="">
                    <p:pic>
                      <p:nvPicPr>
                        <p:cNvPr id="66" name="Ink 65">
                          <a:extLst>
                            <a:ext uri="{FF2B5EF4-FFF2-40B4-BE49-F238E27FC236}">
                              <a16:creationId xmlns:a16="http://schemas.microsoft.com/office/drawing/2014/main" id="{9546822D-A315-CD65-24B2-887FAB272513}"/>
                            </a:ext>
                          </a:extLst>
                        </p:cNvPr>
                        <p:cNvPicPr/>
                        <p:nvPr/>
                      </p:nvPicPr>
                      <p:blipFill>
                        <a:blip r:embed="rId416"/>
                        <a:stretch>
                          <a:fillRect/>
                        </a:stretch>
                      </p:blipFill>
                      <p:spPr>
                        <a:xfrm>
                          <a:off x="3363411" y="1590223"/>
                          <a:ext cx="720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67" name="Ink 66">
                          <a:extLst>
                            <a:ext uri="{FF2B5EF4-FFF2-40B4-BE49-F238E27FC236}">
                              <a16:creationId xmlns:a16="http://schemas.microsoft.com/office/drawing/2014/main" id="{E412C287-35EE-26DA-678A-BC1547D59DF1}"/>
                            </a:ext>
                          </a:extLst>
                        </p14:cNvPr>
                        <p14:cNvContentPartPr/>
                        <p14:nvPr/>
                      </p14:nvContentPartPr>
                      <p14:xfrm>
                        <a:off x="3275931" y="1563943"/>
                        <a:ext cx="180000" cy="167760"/>
                      </p14:xfrm>
                    </p:contentPart>
                  </mc:Choice>
                  <mc:Fallback xmlns="">
                    <p:pic>
                      <p:nvPicPr>
                        <p:cNvPr id="67" name="Ink 66">
                          <a:extLst>
                            <a:ext uri="{FF2B5EF4-FFF2-40B4-BE49-F238E27FC236}">
                              <a16:creationId xmlns:a16="http://schemas.microsoft.com/office/drawing/2014/main" id="{E412C287-35EE-26DA-678A-BC1547D59DF1}"/>
                            </a:ext>
                          </a:extLst>
                        </p:cNvPr>
                        <p:cNvPicPr/>
                        <p:nvPr/>
                      </p:nvPicPr>
                      <p:blipFill>
                        <a:blip r:embed="rId418"/>
                        <a:stretch>
                          <a:fillRect/>
                        </a:stretch>
                      </p:blipFill>
                      <p:spPr>
                        <a:xfrm>
                          <a:off x="3239859" y="1527943"/>
                          <a:ext cx="251784"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69" name="Ink 68">
                          <a:extLst>
                            <a:ext uri="{FF2B5EF4-FFF2-40B4-BE49-F238E27FC236}">
                              <a16:creationId xmlns:a16="http://schemas.microsoft.com/office/drawing/2014/main" id="{CB5555AD-E765-5461-60D5-25C868051D37}"/>
                            </a:ext>
                          </a:extLst>
                        </p14:cNvPr>
                        <p14:cNvContentPartPr/>
                        <p14:nvPr/>
                      </p14:nvContentPartPr>
                      <p14:xfrm>
                        <a:off x="3468891" y="1647823"/>
                        <a:ext cx="144360" cy="88560"/>
                      </p14:xfrm>
                    </p:contentPart>
                  </mc:Choice>
                  <mc:Fallback xmlns="">
                    <p:pic>
                      <p:nvPicPr>
                        <p:cNvPr id="69" name="Ink 68">
                          <a:extLst>
                            <a:ext uri="{FF2B5EF4-FFF2-40B4-BE49-F238E27FC236}">
                              <a16:creationId xmlns:a16="http://schemas.microsoft.com/office/drawing/2014/main" id="{CB5555AD-E765-5461-60D5-25C868051D37}"/>
                            </a:ext>
                          </a:extLst>
                        </p:cNvPr>
                        <p:cNvPicPr/>
                        <p:nvPr/>
                      </p:nvPicPr>
                      <p:blipFill>
                        <a:blip r:embed="rId420"/>
                        <a:stretch>
                          <a:fillRect/>
                        </a:stretch>
                      </p:blipFill>
                      <p:spPr>
                        <a:xfrm>
                          <a:off x="3432891" y="1611823"/>
                          <a:ext cx="216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70" name="Ink 69">
                          <a:extLst>
                            <a:ext uri="{FF2B5EF4-FFF2-40B4-BE49-F238E27FC236}">
                              <a16:creationId xmlns:a16="http://schemas.microsoft.com/office/drawing/2014/main" id="{7AE20CB5-4DAB-DE69-3D3D-C803BC69CA57}"/>
                            </a:ext>
                          </a:extLst>
                        </p14:cNvPr>
                        <p14:cNvContentPartPr/>
                        <p14:nvPr/>
                      </p14:nvContentPartPr>
                      <p14:xfrm>
                        <a:off x="3633051" y="1571863"/>
                        <a:ext cx="21960" cy="230400"/>
                      </p14:xfrm>
                    </p:contentPart>
                  </mc:Choice>
                  <mc:Fallback xmlns="">
                    <p:pic>
                      <p:nvPicPr>
                        <p:cNvPr id="70" name="Ink 69">
                          <a:extLst>
                            <a:ext uri="{FF2B5EF4-FFF2-40B4-BE49-F238E27FC236}">
                              <a16:creationId xmlns:a16="http://schemas.microsoft.com/office/drawing/2014/main" id="{7AE20CB5-4DAB-DE69-3D3D-C803BC69CA57}"/>
                            </a:ext>
                          </a:extLst>
                        </p:cNvPr>
                        <p:cNvPicPr/>
                        <p:nvPr/>
                      </p:nvPicPr>
                      <p:blipFill>
                        <a:blip r:embed="rId422"/>
                        <a:stretch>
                          <a:fillRect/>
                        </a:stretch>
                      </p:blipFill>
                      <p:spPr>
                        <a:xfrm>
                          <a:off x="3597051" y="1535919"/>
                          <a:ext cx="93600" cy="301928"/>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71" name="Ink 70">
                          <a:extLst>
                            <a:ext uri="{FF2B5EF4-FFF2-40B4-BE49-F238E27FC236}">
                              <a16:creationId xmlns:a16="http://schemas.microsoft.com/office/drawing/2014/main" id="{5C8BB739-EB52-4DF6-BE60-173928784755}"/>
                            </a:ext>
                          </a:extLst>
                        </p14:cNvPr>
                        <p14:cNvContentPartPr/>
                        <p14:nvPr/>
                      </p14:nvContentPartPr>
                      <p14:xfrm>
                        <a:off x="3597771" y="1644943"/>
                        <a:ext cx="167400" cy="157320"/>
                      </p14:xfrm>
                    </p:contentPart>
                  </mc:Choice>
                  <mc:Fallback xmlns="">
                    <p:pic>
                      <p:nvPicPr>
                        <p:cNvPr id="71" name="Ink 70">
                          <a:extLst>
                            <a:ext uri="{FF2B5EF4-FFF2-40B4-BE49-F238E27FC236}">
                              <a16:creationId xmlns:a16="http://schemas.microsoft.com/office/drawing/2014/main" id="{5C8BB739-EB52-4DF6-BE60-173928784755}"/>
                            </a:ext>
                          </a:extLst>
                        </p:cNvPr>
                        <p:cNvPicPr/>
                        <p:nvPr/>
                      </p:nvPicPr>
                      <p:blipFill>
                        <a:blip r:embed="rId424"/>
                        <a:stretch>
                          <a:fillRect/>
                        </a:stretch>
                      </p:blipFill>
                      <p:spPr>
                        <a:xfrm>
                          <a:off x="3561771" y="1609025"/>
                          <a:ext cx="239040" cy="228796"/>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99" name="Ink 98">
                          <a:extLst>
                            <a:ext uri="{FF2B5EF4-FFF2-40B4-BE49-F238E27FC236}">
                              <a16:creationId xmlns:a16="http://schemas.microsoft.com/office/drawing/2014/main" id="{9B91D374-E0D6-7C64-D97D-0B75918D859A}"/>
                            </a:ext>
                          </a:extLst>
                        </p14:cNvPr>
                        <p14:cNvContentPartPr/>
                        <p14:nvPr/>
                      </p14:nvContentPartPr>
                      <p14:xfrm>
                        <a:off x="3382491" y="899023"/>
                        <a:ext cx="5040" cy="112680"/>
                      </p14:xfrm>
                    </p:contentPart>
                  </mc:Choice>
                  <mc:Fallback xmlns="">
                    <p:pic>
                      <p:nvPicPr>
                        <p:cNvPr id="99" name="Ink 98">
                          <a:extLst>
                            <a:ext uri="{FF2B5EF4-FFF2-40B4-BE49-F238E27FC236}">
                              <a16:creationId xmlns:a16="http://schemas.microsoft.com/office/drawing/2014/main" id="{9B91D374-E0D6-7C64-D97D-0B75918D859A}"/>
                            </a:ext>
                          </a:extLst>
                        </p:cNvPr>
                        <p:cNvPicPr/>
                        <p:nvPr/>
                      </p:nvPicPr>
                      <p:blipFill>
                        <a:blip r:embed="rId426"/>
                        <a:stretch>
                          <a:fillRect/>
                        </a:stretch>
                      </p:blipFill>
                      <p:spPr>
                        <a:xfrm>
                          <a:off x="3346491" y="862908"/>
                          <a:ext cx="76680" cy="18455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100" name="Ink 99">
                          <a:extLst>
                            <a:ext uri="{FF2B5EF4-FFF2-40B4-BE49-F238E27FC236}">
                              <a16:creationId xmlns:a16="http://schemas.microsoft.com/office/drawing/2014/main" id="{6E6E96A5-EFEC-8966-548A-18CD6B6CBFAB}"/>
                            </a:ext>
                          </a:extLst>
                        </p14:cNvPr>
                        <p14:cNvContentPartPr/>
                        <p14:nvPr/>
                      </p14:nvContentPartPr>
                      <p14:xfrm>
                        <a:off x="3466011" y="990463"/>
                        <a:ext cx="21960" cy="1080"/>
                      </p14:xfrm>
                    </p:contentPart>
                  </mc:Choice>
                  <mc:Fallback xmlns="">
                    <p:pic>
                      <p:nvPicPr>
                        <p:cNvPr id="100" name="Ink 99">
                          <a:extLst>
                            <a:ext uri="{FF2B5EF4-FFF2-40B4-BE49-F238E27FC236}">
                              <a16:creationId xmlns:a16="http://schemas.microsoft.com/office/drawing/2014/main" id="{6E6E96A5-EFEC-8966-548A-18CD6B6CBFAB}"/>
                            </a:ext>
                          </a:extLst>
                        </p:cNvPr>
                        <p:cNvPicPr/>
                        <p:nvPr/>
                      </p:nvPicPr>
                      <p:blipFill>
                        <a:blip r:embed="rId428"/>
                        <a:stretch>
                          <a:fillRect/>
                        </a:stretch>
                      </p:blipFill>
                      <p:spPr>
                        <a:xfrm>
                          <a:off x="3430011" y="954463"/>
                          <a:ext cx="9360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101" name="Ink 100">
                          <a:extLst>
                            <a:ext uri="{FF2B5EF4-FFF2-40B4-BE49-F238E27FC236}">
                              <a16:creationId xmlns:a16="http://schemas.microsoft.com/office/drawing/2014/main" id="{DDD9D094-5145-7964-80CE-E657CBE21EEE}"/>
                            </a:ext>
                          </a:extLst>
                        </p14:cNvPr>
                        <p14:cNvContentPartPr/>
                        <p14:nvPr/>
                      </p14:nvContentPartPr>
                      <p14:xfrm>
                        <a:off x="3543411" y="930343"/>
                        <a:ext cx="92520" cy="71640"/>
                      </p14:xfrm>
                    </p:contentPart>
                  </mc:Choice>
                  <mc:Fallback xmlns="">
                    <p:pic>
                      <p:nvPicPr>
                        <p:cNvPr id="101" name="Ink 100">
                          <a:extLst>
                            <a:ext uri="{FF2B5EF4-FFF2-40B4-BE49-F238E27FC236}">
                              <a16:creationId xmlns:a16="http://schemas.microsoft.com/office/drawing/2014/main" id="{DDD9D094-5145-7964-80CE-E657CBE21EEE}"/>
                            </a:ext>
                          </a:extLst>
                        </p:cNvPr>
                        <p:cNvPicPr/>
                        <p:nvPr/>
                      </p:nvPicPr>
                      <p:blipFill>
                        <a:blip r:embed="rId430"/>
                        <a:stretch>
                          <a:fillRect/>
                        </a:stretch>
                      </p:blipFill>
                      <p:spPr>
                        <a:xfrm>
                          <a:off x="3507411" y="894523"/>
                          <a:ext cx="164160" cy="142922"/>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35" name="Ink 234">
                          <a:extLst>
                            <a:ext uri="{FF2B5EF4-FFF2-40B4-BE49-F238E27FC236}">
                              <a16:creationId xmlns:a16="http://schemas.microsoft.com/office/drawing/2014/main" id="{85DB6CE3-F39F-273F-F1DE-CF2581FD45D0}"/>
                            </a:ext>
                          </a:extLst>
                        </p14:cNvPr>
                        <p14:cNvContentPartPr/>
                        <p14:nvPr/>
                      </p14:nvContentPartPr>
                      <p14:xfrm>
                        <a:off x="1585011" y="509503"/>
                        <a:ext cx="9720" cy="156240"/>
                      </p14:xfrm>
                    </p:contentPart>
                  </mc:Choice>
                  <mc:Fallback xmlns="">
                    <p:pic>
                      <p:nvPicPr>
                        <p:cNvPr id="235" name="Ink 234">
                          <a:extLst>
                            <a:ext uri="{FF2B5EF4-FFF2-40B4-BE49-F238E27FC236}">
                              <a16:creationId xmlns:a16="http://schemas.microsoft.com/office/drawing/2014/main" id="{85DB6CE3-F39F-273F-F1DE-CF2581FD45D0}"/>
                            </a:ext>
                          </a:extLst>
                        </p:cNvPr>
                        <p:cNvPicPr/>
                        <p:nvPr/>
                      </p:nvPicPr>
                      <p:blipFill>
                        <a:blip r:embed="rId432"/>
                        <a:stretch>
                          <a:fillRect/>
                        </a:stretch>
                      </p:blipFill>
                      <p:spPr>
                        <a:xfrm>
                          <a:off x="1547626" y="473503"/>
                          <a:ext cx="84115"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36" name="Ink 235">
                          <a:extLst>
                            <a:ext uri="{FF2B5EF4-FFF2-40B4-BE49-F238E27FC236}">
                              <a16:creationId xmlns:a16="http://schemas.microsoft.com/office/drawing/2014/main" id="{54795FF8-C276-8B8F-A27A-4AC4FCAD1EEC}"/>
                            </a:ext>
                          </a:extLst>
                        </p14:cNvPr>
                        <p14:cNvContentPartPr/>
                        <p14:nvPr/>
                      </p14:nvContentPartPr>
                      <p14:xfrm>
                        <a:off x="1417251" y="395383"/>
                        <a:ext cx="337320" cy="352440"/>
                      </p14:xfrm>
                    </p:contentPart>
                  </mc:Choice>
                  <mc:Fallback xmlns="">
                    <p:pic>
                      <p:nvPicPr>
                        <p:cNvPr id="236" name="Ink 235">
                          <a:extLst>
                            <a:ext uri="{FF2B5EF4-FFF2-40B4-BE49-F238E27FC236}">
                              <a16:creationId xmlns:a16="http://schemas.microsoft.com/office/drawing/2014/main" id="{54795FF8-C276-8B8F-A27A-4AC4FCAD1EEC}"/>
                            </a:ext>
                          </a:extLst>
                        </p:cNvPr>
                        <p:cNvPicPr/>
                        <p:nvPr/>
                      </p:nvPicPr>
                      <p:blipFill>
                        <a:blip r:embed="rId434"/>
                        <a:stretch>
                          <a:fillRect/>
                        </a:stretch>
                      </p:blipFill>
                      <p:spPr>
                        <a:xfrm>
                          <a:off x="1381251" y="359346"/>
                          <a:ext cx="408960" cy="424153"/>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325" name="Ink 324">
                          <a:extLst>
                            <a:ext uri="{FF2B5EF4-FFF2-40B4-BE49-F238E27FC236}">
                              <a16:creationId xmlns:a16="http://schemas.microsoft.com/office/drawing/2014/main" id="{056610CB-165E-78F0-1D1C-369E955DBE87}"/>
                            </a:ext>
                          </a:extLst>
                        </p14:cNvPr>
                        <p14:cNvContentPartPr/>
                        <p14:nvPr/>
                      </p14:nvContentPartPr>
                      <p14:xfrm>
                        <a:off x="1302411" y="1374223"/>
                        <a:ext cx="3301920" cy="1006920"/>
                      </p14:xfrm>
                    </p:contentPart>
                  </mc:Choice>
                  <mc:Fallback xmlns="">
                    <p:pic>
                      <p:nvPicPr>
                        <p:cNvPr id="325" name="Ink 324">
                          <a:extLst>
                            <a:ext uri="{FF2B5EF4-FFF2-40B4-BE49-F238E27FC236}">
                              <a16:creationId xmlns:a16="http://schemas.microsoft.com/office/drawing/2014/main" id="{056610CB-165E-78F0-1D1C-369E955DBE87}"/>
                            </a:ext>
                          </a:extLst>
                        </p:cNvPr>
                        <p:cNvPicPr/>
                        <p:nvPr/>
                      </p:nvPicPr>
                      <p:blipFill>
                        <a:blip r:embed="rId436"/>
                        <a:stretch>
                          <a:fillRect/>
                        </a:stretch>
                      </p:blipFill>
                      <p:spPr>
                        <a:xfrm>
                          <a:off x="1266407" y="1338223"/>
                          <a:ext cx="3373568" cy="10785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327" name="Ink 326">
                          <a:extLst>
                            <a:ext uri="{FF2B5EF4-FFF2-40B4-BE49-F238E27FC236}">
                              <a16:creationId xmlns:a16="http://schemas.microsoft.com/office/drawing/2014/main" id="{79F202B9-54C0-2FF7-6C3C-0BFBECF75795}"/>
                            </a:ext>
                          </a:extLst>
                        </p14:cNvPr>
                        <p14:cNvContentPartPr/>
                        <p14:nvPr/>
                      </p14:nvContentPartPr>
                      <p14:xfrm>
                        <a:off x="1831971" y="1466383"/>
                        <a:ext cx="240480" cy="306360"/>
                      </p14:xfrm>
                    </p:contentPart>
                  </mc:Choice>
                  <mc:Fallback xmlns="">
                    <p:pic>
                      <p:nvPicPr>
                        <p:cNvPr id="327" name="Ink 326">
                          <a:extLst>
                            <a:ext uri="{FF2B5EF4-FFF2-40B4-BE49-F238E27FC236}">
                              <a16:creationId xmlns:a16="http://schemas.microsoft.com/office/drawing/2014/main" id="{79F202B9-54C0-2FF7-6C3C-0BFBECF75795}"/>
                            </a:ext>
                          </a:extLst>
                        </p:cNvPr>
                        <p:cNvPicPr/>
                        <p:nvPr/>
                      </p:nvPicPr>
                      <p:blipFill>
                        <a:blip r:embed="rId438"/>
                        <a:stretch>
                          <a:fillRect/>
                        </a:stretch>
                      </p:blipFill>
                      <p:spPr>
                        <a:xfrm>
                          <a:off x="1795971" y="1430425"/>
                          <a:ext cx="312120" cy="377916"/>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328" name="Ink 327">
                          <a:extLst>
                            <a:ext uri="{FF2B5EF4-FFF2-40B4-BE49-F238E27FC236}">
                              <a16:creationId xmlns:a16="http://schemas.microsoft.com/office/drawing/2014/main" id="{0407C535-663D-332F-EC76-3C07CFFB60CE}"/>
                            </a:ext>
                          </a:extLst>
                        </p14:cNvPr>
                        <p14:cNvContentPartPr/>
                        <p14:nvPr/>
                      </p14:nvContentPartPr>
                      <p14:xfrm>
                        <a:off x="2037171" y="1595623"/>
                        <a:ext cx="277560" cy="186480"/>
                      </p14:xfrm>
                    </p:contentPart>
                  </mc:Choice>
                  <mc:Fallback xmlns="">
                    <p:pic>
                      <p:nvPicPr>
                        <p:cNvPr id="328" name="Ink 327">
                          <a:extLst>
                            <a:ext uri="{FF2B5EF4-FFF2-40B4-BE49-F238E27FC236}">
                              <a16:creationId xmlns:a16="http://schemas.microsoft.com/office/drawing/2014/main" id="{0407C535-663D-332F-EC76-3C07CFFB60CE}"/>
                            </a:ext>
                          </a:extLst>
                        </p:cNvPr>
                        <p:cNvPicPr/>
                        <p:nvPr/>
                      </p:nvPicPr>
                      <p:blipFill>
                        <a:blip r:embed="rId440"/>
                        <a:stretch>
                          <a:fillRect/>
                        </a:stretch>
                      </p:blipFill>
                      <p:spPr>
                        <a:xfrm>
                          <a:off x="2001171" y="1559553"/>
                          <a:ext cx="349200" cy="258259"/>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329" name="Ink 328">
                          <a:extLst>
                            <a:ext uri="{FF2B5EF4-FFF2-40B4-BE49-F238E27FC236}">
                              <a16:creationId xmlns:a16="http://schemas.microsoft.com/office/drawing/2014/main" id="{D30BD03B-FB62-4BB8-C095-F28D6F8B3C13}"/>
                            </a:ext>
                          </a:extLst>
                        </p14:cNvPr>
                        <p14:cNvContentPartPr/>
                        <p14:nvPr/>
                      </p14:nvContentPartPr>
                      <p14:xfrm>
                        <a:off x="2312571" y="1622623"/>
                        <a:ext cx="283680" cy="309600"/>
                      </p14:xfrm>
                    </p:contentPart>
                  </mc:Choice>
                  <mc:Fallback xmlns="">
                    <p:pic>
                      <p:nvPicPr>
                        <p:cNvPr id="329" name="Ink 328">
                          <a:extLst>
                            <a:ext uri="{FF2B5EF4-FFF2-40B4-BE49-F238E27FC236}">
                              <a16:creationId xmlns:a16="http://schemas.microsoft.com/office/drawing/2014/main" id="{D30BD03B-FB62-4BB8-C095-F28D6F8B3C13}"/>
                            </a:ext>
                          </a:extLst>
                        </p:cNvPr>
                        <p:cNvPicPr/>
                        <p:nvPr/>
                      </p:nvPicPr>
                      <p:blipFill>
                        <a:blip r:embed="rId442"/>
                        <a:stretch>
                          <a:fillRect/>
                        </a:stretch>
                      </p:blipFill>
                      <p:spPr>
                        <a:xfrm>
                          <a:off x="2276571" y="1586581"/>
                          <a:ext cx="355320" cy="381323"/>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04" name="Ink 203">
                          <a:extLst>
                            <a:ext uri="{FF2B5EF4-FFF2-40B4-BE49-F238E27FC236}">
                              <a16:creationId xmlns:a16="http://schemas.microsoft.com/office/drawing/2014/main" id="{5750EF9C-1D3F-5363-993D-A696741581D0}"/>
                            </a:ext>
                          </a:extLst>
                        </p14:cNvPr>
                        <p14:cNvContentPartPr/>
                        <p14:nvPr/>
                      </p14:nvContentPartPr>
                      <p14:xfrm>
                        <a:off x="7128651" y="3490303"/>
                        <a:ext cx="1119240" cy="31680"/>
                      </p14:xfrm>
                    </p:contentPart>
                  </mc:Choice>
                  <mc:Fallback xmlns="">
                    <p:pic>
                      <p:nvPicPr>
                        <p:cNvPr id="204" name="Ink 203">
                          <a:extLst>
                            <a:ext uri="{FF2B5EF4-FFF2-40B4-BE49-F238E27FC236}">
                              <a16:creationId xmlns:a16="http://schemas.microsoft.com/office/drawing/2014/main" id="{5750EF9C-1D3F-5363-993D-A696741581D0}"/>
                            </a:ext>
                          </a:extLst>
                        </p:cNvPr>
                        <p:cNvPicPr/>
                        <p:nvPr/>
                      </p:nvPicPr>
                      <p:blipFill>
                        <a:blip r:embed="rId444"/>
                        <a:stretch>
                          <a:fillRect/>
                        </a:stretch>
                      </p:blipFill>
                      <p:spPr>
                        <a:xfrm>
                          <a:off x="7092651" y="3454303"/>
                          <a:ext cx="11908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05" name="Ink 204">
                          <a:extLst>
                            <a:ext uri="{FF2B5EF4-FFF2-40B4-BE49-F238E27FC236}">
                              <a16:creationId xmlns:a16="http://schemas.microsoft.com/office/drawing/2014/main" id="{F9DCD80E-B832-90BC-7226-A7447284F6E3}"/>
                            </a:ext>
                          </a:extLst>
                        </p14:cNvPr>
                        <p14:cNvContentPartPr/>
                        <p14:nvPr/>
                      </p14:nvContentPartPr>
                      <p14:xfrm>
                        <a:off x="6943251" y="3491383"/>
                        <a:ext cx="1535760" cy="408600"/>
                      </p14:xfrm>
                    </p:contentPart>
                  </mc:Choice>
                  <mc:Fallback xmlns="">
                    <p:pic>
                      <p:nvPicPr>
                        <p:cNvPr id="205" name="Ink 204">
                          <a:extLst>
                            <a:ext uri="{FF2B5EF4-FFF2-40B4-BE49-F238E27FC236}">
                              <a16:creationId xmlns:a16="http://schemas.microsoft.com/office/drawing/2014/main" id="{F9DCD80E-B832-90BC-7226-A7447284F6E3}"/>
                            </a:ext>
                          </a:extLst>
                        </p:cNvPr>
                        <p:cNvPicPr/>
                        <p:nvPr/>
                      </p:nvPicPr>
                      <p:blipFill>
                        <a:blip r:embed="rId446"/>
                        <a:stretch>
                          <a:fillRect/>
                        </a:stretch>
                      </p:blipFill>
                      <p:spPr>
                        <a:xfrm>
                          <a:off x="6907251" y="3455383"/>
                          <a:ext cx="1607400" cy="48024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06" name="Ink 205">
                          <a:extLst>
                            <a:ext uri="{FF2B5EF4-FFF2-40B4-BE49-F238E27FC236}">
                              <a16:creationId xmlns:a16="http://schemas.microsoft.com/office/drawing/2014/main" id="{CD4BAF5D-A065-CFBF-002F-B438C0490455}"/>
                            </a:ext>
                          </a:extLst>
                        </p14:cNvPr>
                        <p14:cNvContentPartPr/>
                        <p14:nvPr/>
                      </p14:nvContentPartPr>
                      <p14:xfrm>
                        <a:off x="7311531" y="3529543"/>
                        <a:ext cx="19080" cy="343800"/>
                      </p14:xfrm>
                    </p:contentPart>
                  </mc:Choice>
                  <mc:Fallback xmlns="">
                    <p:pic>
                      <p:nvPicPr>
                        <p:cNvPr id="206" name="Ink 205">
                          <a:extLst>
                            <a:ext uri="{FF2B5EF4-FFF2-40B4-BE49-F238E27FC236}">
                              <a16:creationId xmlns:a16="http://schemas.microsoft.com/office/drawing/2014/main" id="{CD4BAF5D-A065-CFBF-002F-B438C0490455}"/>
                            </a:ext>
                          </a:extLst>
                        </p:cNvPr>
                        <p:cNvPicPr/>
                        <p:nvPr/>
                      </p:nvPicPr>
                      <p:blipFill>
                        <a:blip r:embed="rId448"/>
                        <a:stretch>
                          <a:fillRect/>
                        </a:stretch>
                      </p:blipFill>
                      <p:spPr>
                        <a:xfrm>
                          <a:off x="7274839" y="3493543"/>
                          <a:ext cx="92098" cy="41544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08" name="Ink 207">
                          <a:extLst>
                            <a:ext uri="{FF2B5EF4-FFF2-40B4-BE49-F238E27FC236}">
                              <a16:creationId xmlns:a16="http://schemas.microsoft.com/office/drawing/2014/main" id="{93CD1285-F867-D1C1-F672-E6868C66BCAD}"/>
                            </a:ext>
                          </a:extLst>
                        </p14:cNvPr>
                        <p14:cNvContentPartPr/>
                        <p14:nvPr/>
                      </p14:nvContentPartPr>
                      <p14:xfrm>
                        <a:off x="7069971" y="3655183"/>
                        <a:ext cx="5040" cy="149760"/>
                      </p14:xfrm>
                    </p:contentPart>
                  </mc:Choice>
                  <mc:Fallback xmlns="">
                    <p:pic>
                      <p:nvPicPr>
                        <p:cNvPr id="208" name="Ink 207">
                          <a:extLst>
                            <a:ext uri="{FF2B5EF4-FFF2-40B4-BE49-F238E27FC236}">
                              <a16:creationId xmlns:a16="http://schemas.microsoft.com/office/drawing/2014/main" id="{93CD1285-F867-D1C1-F672-E6868C66BCAD}"/>
                            </a:ext>
                          </a:extLst>
                        </p:cNvPr>
                        <p:cNvPicPr/>
                        <p:nvPr/>
                      </p:nvPicPr>
                      <p:blipFill>
                        <a:blip r:embed="rId450"/>
                        <a:stretch>
                          <a:fillRect/>
                        </a:stretch>
                      </p:blipFill>
                      <p:spPr>
                        <a:xfrm>
                          <a:off x="7033971" y="3619269"/>
                          <a:ext cx="76680" cy="221228"/>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09" name="Ink 208">
                          <a:extLst>
                            <a:ext uri="{FF2B5EF4-FFF2-40B4-BE49-F238E27FC236}">
                              <a16:creationId xmlns:a16="http://schemas.microsoft.com/office/drawing/2014/main" id="{D88E36B0-4206-27CC-886F-5E9937341D2E}"/>
                            </a:ext>
                          </a:extLst>
                        </p14:cNvPr>
                        <p14:cNvContentPartPr/>
                        <p14:nvPr/>
                      </p14:nvContentPartPr>
                      <p14:xfrm>
                        <a:off x="7009491" y="3626023"/>
                        <a:ext cx="130680" cy="211680"/>
                      </p14:xfrm>
                    </p:contentPart>
                  </mc:Choice>
                  <mc:Fallback xmlns="">
                    <p:pic>
                      <p:nvPicPr>
                        <p:cNvPr id="209" name="Ink 208">
                          <a:extLst>
                            <a:ext uri="{FF2B5EF4-FFF2-40B4-BE49-F238E27FC236}">
                              <a16:creationId xmlns:a16="http://schemas.microsoft.com/office/drawing/2014/main" id="{D88E36B0-4206-27CC-886F-5E9937341D2E}"/>
                            </a:ext>
                          </a:extLst>
                        </p:cNvPr>
                        <p:cNvPicPr/>
                        <p:nvPr/>
                      </p:nvPicPr>
                      <p:blipFill>
                        <a:blip r:embed="rId452"/>
                        <a:stretch>
                          <a:fillRect/>
                        </a:stretch>
                      </p:blipFill>
                      <p:spPr>
                        <a:xfrm>
                          <a:off x="6973491" y="3590023"/>
                          <a:ext cx="2023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10" name="Ink 209">
                          <a:extLst>
                            <a:ext uri="{FF2B5EF4-FFF2-40B4-BE49-F238E27FC236}">
                              <a16:creationId xmlns:a16="http://schemas.microsoft.com/office/drawing/2014/main" id="{49E522E6-12A3-0B26-4BAD-BCCCB6E2A4BD}"/>
                            </a:ext>
                          </a:extLst>
                        </p14:cNvPr>
                        <p14:cNvContentPartPr/>
                        <p14:nvPr/>
                      </p14:nvContentPartPr>
                      <p14:xfrm>
                        <a:off x="7149171" y="3741223"/>
                        <a:ext cx="156600" cy="102960"/>
                      </p14:xfrm>
                    </p:contentPart>
                  </mc:Choice>
                  <mc:Fallback xmlns="">
                    <p:pic>
                      <p:nvPicPr>
                        <p:cNvPr id="210" name="Ink 209">
                          <a:extLst>
                            <a:ext uri="{FF2B5EF4-FFF2-40B4-BE49-F238E27FC236}">
                              <a16:creationId xmlns:a16="http://schemas.microsoft.com/office/drawing/2014/main" id="{49E522E6-12A3-0B26-4BAD-BCCCB6E2A4BD}"/>
                            </a:ext>
                          </a:extLst>
                        </p:cNvPr>
                        <p:cNvPicPr/>
                        <p:nvPr/>
                      </p:nvPicPr>
                      <p:blipFill>
                        <a:blip r:embed="rId454"/>
                        <a:stretch>
                          <a:fillRect/>
                        </a:stretch>
                      </p:blipFill>
                      <p:spPr>
                        <a:xfrm>
                          <a:off x="7113088" y="3705223"/>
                          <a:ext cx="228405"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12" name="Ink 211">
                          <a:extLst>
                            <a:ext uri="{FF2B5EF4-FFF2-40B4-BE49-F238E27FC236}">
                              <a16:creationId xmlns:a16="http://schemas.microsoft.com/office/drawing/2014/main" id="{31EE5D41-0BB1-B976-0453-168B70FA17FF}"/>
                            </a:ext>
                          </a:extLst>
                        </p14:cNvPr>
                        <p14:cNvContentPartPr/>
                        <p14:nvPr/>
                      </p14:nvContentPartPr>
                      <p14:xfrm>
                        <a:off x="5077731" y="3071263"/>
                        <a:ext cx="1718640" cy="616320"/>
                      </p14:xfrm>
                    </p:contentPart>
                  </mc:Choice>
                  <mc:Fallback xmlns="">
                    <p:pic>
                      <p:nvPicPr>
                        <p:cNvPr id="212" name="Ink 211">
                          <a:extLst>
                            <a:ext uri="{FF2B5EF4-FFF2-40B4-BE49-F238E27FC236}">
                              <a16:creationId xmlns:a16="http://schemas.microsoft.com/office/drawing/2014/main" id="{31EE5D41-0BB1-B976-0453-168B70FA17FF}"/>
                            </a:ext>
                          </a:extLst>
                        </p:cNvPr>
                        <p:cNvPicPr/>
                        <p:nvPr/>
                      </p:nvPicPr>
                      <p:blipFill>
                        <a:blip r:embed="rId456"/>
                        <a:stretch>
                          <a:fillRect/>
                        </a:stretch>
                      </p:blipFill>
                      <p:spPr>
                        <a:xfrm>
                          <a:off x="5041731" y="3035263"/>
                          <a:ext cx="1790280" cy="68796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13" name="Ink 212">
                          <a:extLst>
                            <a:ext uri="{FF2B5EF4-FFF2-40B4-BE49-F238E27FC236}">
                              <a16:creationId xmlns:a16="http://schemas.microsoft.com/office/drawing/2014/main" id="{CEA780D8-5FDD-70EA-1561-607DD21CD90A}"/>
                            </a:ext>
                          </a:extLst>
                        </p14:cNvPr>
                        <p14:cNvContentPartPr/>
                        <p14:nvPr/>
                      </p14:nvContentPartPr>
                      <p14:xfrm>
                        <a:off x="6658131" y="3566623"/>
                        <a:ext cx="202680" cy="273960"/>
                      </p14:xfrm>
                    </p:contentPart>
                  </mc:Choice>
                  <mc:Fallback xmlns="">
                    <p:pic>
                      <p:nvPicPr>
                        <p:cNvPr id="213" name="Ink 212">
                          <a:extLst>
                            <a:ext uri="{FF2B5EF4-FFF2-40B4-BE49-F238E27FC236}">
                              <a16:creationId xmlns:a16="http://schemas.microsoft.com/office/drawing/2014/main" id="{CEA780D8-5FDD-70EA-1561-607DD21CD90A}"/>
                            </a:ext>
                          </a:extLst>
                        </p:cNvPr>
                        <p:cNvPicPr/>
                        <p:nvPr/>
                      </p:nvPicPr>
                      <p:blipFill>
                        <a:blip r:embed="rId458"/>
                        <a:stretch>
                          <a:fillRect/>
                        </a:stretch>
                      </p:blipFill>
                      <p:spPr>
                        <a:xfrm>
                          <a:off x="6622131" y="3530670"/>
                          <a:ext cx="274320" cy="345506"/>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15" name="Ink 214">
                          <a:extLst>
                            <a:ext uri="{FF2B5EF4-FFF2-40B4-BE49-F238E27FC236}">
                              <a16:creationId xmlns:a16="http://schemas.microsoft.com/office/drawing/2014/main" id="{5F5B0A22-7D3F-8CA5-7BB7-02B885ABB633}"/>
                            </a:ext>
                          </a:extLst>
                        </p14:cNvPr>
                        <p14:cNvContentPartPr/>
                        <p14:nvPr/>
                      </p14:nvContentPartPr>
                      <p14:xfrm>
                        <a:off x="7481811" y="3225703"/>
                        <a:ext cx="289440" cy="204480"/>
                      </p14:xfrm>
                    </p:contentPart>
                  </mc:Choice>
                  <mc:Fallback xmlns="">
                    <p:pic>
                      <p:nvPicPr>
                        <p:cNvPr id="215" name="Ink 214">
                          <a:extLst>
                            <a:ext uri="{FF2B5EF4-FFF2-40B4-BE49-F238E27FC236}">
                              <a16:creationId xmlns:a16="http://schemas.microsoft.com/office/drawing/2014/main" id="{5F5B0A22-7D3F-8CA5-7BB7-02B885ABB633}"/>
                            </a:ext>
                          </a:extLst>
                        </p:cNvPr>
                        <p:cNvPicPr/>
                        <p:nvPr/>
                      </p:nvPicPr>
                      <p:blipFill>
                        <a:blip r:embed="rId460"/>
                        <a:stretch>
                          <a:fillRect/>
                        </a:stretch>
                      </p:blipFill>
                      <p:spPr>
                        <a:xfrm>
                          <a:off x="7445766" y="3189703"/>
                          <a:ext cx="361169"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16" name="Ink 215">
                          <a:extLst>
                            <a:ext uri="{FF2B5EF4-FFF2-40B4-BE49-F238E27FC236}">
                              <a16:creationId xmlns:a16="http://schemas.microsoft.com/office/drawing/2014/main" id="{5560DBD3-FC4D-E39C-1780-6A34BFCE4A92}"/>
                            </a:ext>
                          </a:extLst>
                        </p14:cNvPr>
                        <p14:cNvContentPartPr/>
                        <p14:nvPr/>
                      </p14:nvContentPartPr>
                      <p14:xfrm>
                        <a:off x="7762251" y="3287623"/>
                        <a:ext cx="113040" cy="204840"/>
                      </p14:xfrm>
                    </p:contentPart>
                  </mc:Choice>
                  <mc:Fallback xmlns="">
                    <p:pic>
                      <p:nvPicPr>
                        <p:cNvPr id="216" name="Ink 215">
                          <a:extLst>
                            <a:ext uri="{FF2B5EF4-FFF2-40B4-BE49-F238E27FC236}">
                              <a16:creationId xmlns:a16="http://schemas.microsoft.com/office/drawing/2014/main" id="{5560DBD3-FC4D-E39C-1780-6A34BFCE4A92}"/>
                            </a:ext>
                          </a:extLst>
                        </p:cNvPr>
                        <p:cNvPicPr/>
                        <p:nvPr/>
                      </p:nvPicPr>
                      <p:blipFill>
                        <a:blip r:embed="rId462"/>
                        <a:stretch>
                          <a:fillRect/>
                        </a:stretch>
                      </p:blipFill>
                      <p:spPr>
                        <a:xfrm>
                          <a:off x="7726251" y="3251623"/>
                          <a:ext cx="18468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17" name="Ink 216">
                          <a:extLst>
                            <a:ext uri="{FF2B5EF4-FFF2-40B4-BE49-F238E27FC236}">
                              <a16:creationId xmlns:a16="http://schemas.microsoft.com/office/drawing/2014/main" id="{42C0051C-3728-C037-74E2-37AB8D20EBB6}"/>
                            </a:ext>
                          </a:extLst>
                        </p14:cNvPr>
                        <p14:cNvContentPartPr/>
                        <p14:nvPr/>
                      </p14:nvContentPartPr>
                      <p14:xfrm>
                        <a:off x="7978611" y="3215623"/>
                        <a:ext cx="23760" cy="215280"/>
                      </p14:xfrm>
                    </p:contentPart>
                  </mc:Choice>
                  <mc:Fallback xmlns="">
                    <p:pic>
                      <p:nvPicPr>
                        <p:cNvPr id="217" name="Ink 216">
                          <a:extLst>
                            <a:ext uri="{FF2B5EF4-FFF2-40B4-BE49-F238E27FC236}">
                              <a16:creationId xmlns:a16="http://schemas.microsoft.com/office/drawing/2014/main" id="{42C0051C-3728-C037-74E2-37AB8D20EBB6}"/>
                            </a:ext>
                          </a:extLst>
                        </p:cNvPr>
                        <p:cNvPicPr/>
                        <p:nvPr/>
                      </p:nvPicPr>
                      <p:blipFill>
                        <a:blip r:embed="rId464"/>
                        <a:stretch>
                          <a:fillRect/>
                        </a:stretch>
                      </p:blipFill>
                      <p:spPr>
                        <a:xfrm>
                          <a:off x="7942057" y="3179623"/>
                          <a:ext cx="96502" cy="28692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18" name="Ink 217">
                          <a:extLst>
                            <a:ext uri="{FF2B5EF4-FFF2-40B4-BE49-F238E27FC236}">
                              <a16:creationId xmlns:a16="http://schemas.microsoft.com/office/drawing/2014/main" id="{F5670851-7A72-A179-968E-573033BAD9F7}"/>
                            </a:ext>
                          </a:extLst>
                        </p14:cNvPr>
                        <p14:cNvContentPartPr/>
                        <p14:nvPr/>
                      </p14:nvContentPartPr>
                      <p14:xfrm>
                        <a:off x="7950891" y="3163783"/>
                        <a:ext cx="138240" cy="25560"/>
                      </p14:xfrm>
                    </p:contentPart>
                  </mc:Choice>
                  <mc:Fallback xmlns="">
                    <p:pic>
                      <p:nvPicPr>
                        <p:cNvPr id="218" name="Ink 217">
                          <a:extLst>
                            <a:ext uri="{FF2B5EF4-FFF2-40B4-BE49-F238E27FC236}">
                              <a16:creationId xmlns:a16="http://schemas.microsoft.com/office/drawing/2014/main" id="{F5670851-7A72-A179-968E-573033BAD9F7}"/>
                            </a:ext>
                          </a:extLst>
                        </p:cNvPr>
                        <p:cNvPicPr/>
                        <p:nvPr/>
                      </p:nvPicPr>
                      <p:blipFill>
                        <a:blip r:embed="rId466"/>
                        <a:stretch>
                          <a:fillRect/>
                        </a:stretch>
                      </p:blipFill>
                      <p:spPr>
                        <a:xfrm>
                          <a:off x="7914797" y="3127269"/>
                          <a:ext cx="210067" cy="98223"/>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19" name="Ink 218">
                          <a:extLst>
                            <a:ext uri="{FF2B5EF4-FFF2-40B4-BE49-F238E27FC236}">
                              <a16:creationId xmlns:a16="http://schemas.microsoft.com/office/drawing/2014/main" id="{C89D42E1-DA42-ACD8-72D6-20E8EBD1F558}"/>
                            </a:ext>
                          </a:extLst>
                        </p14:cNvPr>
                        <p14:cNvContentPartPr/>
                        <p14:nvPr/>
                      </p14:nvContentPartPr>
                      <p14:xfrm>
                        <a:off x="8012811" y="3237583"/>
                        <a:ext cx="107280" cy="136800"/>
                      </p14:xfrm>
                    </p:contentPart>
                  </mc:Choice>
                  <mc:Fallback xmlns="">
                    <p:pic>
                      <p:nvPicPr>
                        <p:cNvPr id="219" name="Ink 218">
                          <a:extLst>
                            <a:ext uri="{FF2B5EF4-FFF2-40B4-BE49-F238E27FC236}">
                              <a16:creationId xmlns:a16="http://schemas.microsoft.com/office/drawing/2014/main" id="{C89D42E1-DA42-ACD8-72D6-20E8EBD1F558}"/>
                            </a:ext>
                          </a:extLst>
                        </p:cNvPr>
                        <p:cNvPicPr/>
                        <p:nvPr/>
                      </p:nvPicPr>
                      <p:blipFill>
                        <a:blip r:embed="rId468"/>
                        <a:stretch>
                          <a:fillRect/>
                        </a:stretch>
                      </p:blipFill>
                      <p:spPr>
                        <a:xfrm>
                          <a:off x="7976690" y="3201583"/>
                          <a:ext cx="179161"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20" name="Ink 219">
                          <a:extLst>
                            <a:ext uri="{FF2B5EF4-FFF2-40B4-BE49-F238E27FC236}">
                              <a16:creationId xmlns:a16="http://schemas.microsoft.com/office/drawing/2014/main" id="{E4FBF7F5-8483-C1C2-F746-30F42C7F319A}"/>
                            </a:ext>
                          </a:extLst>
                        </p14:cNvPr>
                        <p14:cNvContentPartPr/>
                        <p14:nvPr/>
                      </p14:nvContentPartPr>
                      <p14:xfrm>
                        <a:off x="8176971" y="3118063"/>
                        <a:ext cx="269640" cy="292680"/>
                      </p14:xfrm>
                    </p:contentPart>
                  </mc:Choice>
                  <mc:Fallback xmlns="">
                    <p:pic>
                      <p:nvPicPr>
                        <p:cNvPr id="220" name="Ink 219">
                          <a:extLst>
                            <a:ext uri="{FF2B5EF4-FFF2-40B4-BE49-F238E27FC236}">
                              <a16:creationId xmlns:a16="http://schemas.microsoft.com/office/drawing/2014/main" id="{E4FBF7F5-8483-C1C2-F746-30F42C7F319A}"/>
                            </a:ext>
                          </a:extLst>
                        </p:cNvPr>
                        <p:cNvPicPr/>
                        <p:nvPr/>
                      </p:nvPicPr>
                      <p:blipFill>
                        <a:blip r:embed="rId470"/>
                        <a:stretch>
                          <a:fillRect/>
                        </a:stretch>
                      </p:blipFill>
                      <p:spPr>
                        <a:xfrm>
                          <a:off x="8141019" y="3082107"/>
                          <a:ext cx="341184" cy="364232"/>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336" name="Ink 335">
                          <a:extLst>
                            <a:ext uri="{FF2B5EF4-FFF2-40B4-BE49-F238E27FC236}">
                              <a16:creationId xmlns:a16="http://schemas.microsoft.com/office/drawing/2014/main" id="{5686FCD0-5F6A-3E8E-8BCA-8C25FEA125CF}"/>
                            </a:ext>
                          </a:extLst>
                        </p14:cNvPr>
                        <p14:cNvContentPartPr/>
                        <p14:nvPr/>
                      </p14:nvContentPartPr>
                      <p14:xfrm>
                        <a:off x="6444291" y="2092423"/>
                        <a:ext cx="835200" cy="1121400"/>
                      </p14:xfrm>
                    </p:contentPart>
                  </mc:Choice>
                  <mc:Fallback xmlns="">
                    <p:pic>
                      <p:nvPicPr>
                        <p:cNvPr id="336" name="Ink 335">
                          <a:extLst>
                            <a:ext uri="{FF2B5EF4-FFF2-40B4-BE49-F238E27FC236}">
                              <a16:creationId xmlns:a16="http://schemas.microsoft.com/office/drawing/2014/main" id="{5686FCD0-5F6A-3E8E-8BCA-8C25FEA125CF}"/>
                            </a:ext>
                          </a:extLst>
                        </p:cNvPr>
                        <p:cNvPicPr/>
                        <p:nvPr/>
                      </p:nvPicPr>
                      <p:blipFill>
                        <a:blip r:embed="rId472"/>
                        <a:stretch>
                          <a:fillRect/>
                        </a:stretch>
                      </p:blipFill>
                      <p:spPr>
                        <a:xfrm>
                          <a:off x="6408291" y="2056423"/>
                          <a:ext cx="906840" cy="119304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337" name="Ink 336">
                          <a:extLst>
                            <a:ext uri="{FF2B5EF4-FFF2-40B4-BE49-F238E27FC236}">
                              <a16:creationId xmlns:a16="http://schemas.microsoft.com/office/drawing/2014/main" id="{9162AA3A-4B29-69F4-39DB-D8BA9E306B70}"/>
                            </a:ext>
                          </a:extLst>
                        </p14:cNvPr>
                        <p14:cNvContentPartPr/>
                        <p14:nvPr/>
                      </p14:nvContentPartPr>
                      <p14:xfrm>
                        <a:off x="6493971" y="2281783"/>
                        <a:ext cx="766800" cy="22680"/>
                      </p14:xfrm>
                    </p:contentPart>
                  </mc:Choice>
                  <mc:Fallback xmlns="">
                    <p:pic>
                      <p:nvPicPr>
                        <p:cNvPr id="337" name="Ink 336">
                          <a:extLst>
                            <a:ext uri="{FF2B5EF4-FFF2-40B4-BE49-F238E27FC236}">
                              <a16:creationId xmlns:a16="http://schemas.microsoft.com/office/drawing/2014/main" id="{9162AA3A-4B29-69F4-39DB-D8BA9E306B70}"/>
                            </a:ext>
                          </a:extLst>
                        </p:cNvPr>
                        <p:cNvPicPr/>
                        <p:nvPr/>
                      </p:nvPicPr>
                      <p:blipFill>
                        <a:blip r:embed="rId474"/>
                        <a:stretch>
                          <a:fillRect/>
                        </a:stretch>
                      </p:blipFill>
                      <p:spPr>
                        <a:xfrm>
                          <a:off x="6457971" y="2245783"/>
                          <a:ext cx="8384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338" name="Ink 337">
                          <a:extLst>
                            <a:ext uri="{FF2B5EF4-FFF2-40B4-BE49-F238E27FC236}">
                              <a16:creationId xmlns:a16="http://schemas.microsoft.com/office/drawing/2014/main" id="{CAA2ED39-E4EC-DB27-3E5E-9D1C46D3C9D8}"/>
                            </a:ext>
                          </a:extLst>
                        </p14:cNvPr>
                        <p14:cNvContentPartPr/>
                        <p14:nvPr/>
                      </p14:nvContentPartPr>
                      <p14:xfrm>
                        <a:off x="6789891" y="2145343"/>
                        <a:ext cx="89640" cy="173160"/>
                      </p14:xfrm>
                    </p:contentPart>
                  </mc:Choice>
                  <mc:Fallback xmlns="">
                    <p:pic>
                      <p:nvPicPr>
                        <p:cNvPr id="338" name="Ink 337">
                          <a:extLst>
                            <a:ext uri="{FF2B5EF4-FFF2-40B4-BE49-F238E27FC236}">
                              <a16:creationId xmlns:a16="http://schemas.microsoft.com/office/drawing/2014/main" id="{CAA2ED39-E4EC-DB27-3E5E-9D1C46D3C9D8}"/>
                            </a:ext>
                          </a:extLst>
                        </p:cNvPr>
                        <p:cNvPicPr/>
                        <p:nvPr/>
                      </p:nvPicPr>
                      <p:blipFill>
                        <a:blip r:embed="rId476"/>
                        <a:stretch>
                          <a:fillRect/>
                        </a:stretch>
                      </p:blipFill>
                      <p:spPr>
                        <a:xfrm>
                          <a:off x="6753891" y="2109268"/>
                          <a:ext cx="161280" cy="244949"/>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339" name="Ink 338">
                          <a:extLst>
                            <a:ext uri="{FF2B5EF4-FFF2-40B4-BE49-F238E27FC236}">
                              <a16:creationId xmlns:a16="http://schemas.microsoft.com/office/drawing/2014/main" id="{89F37B32-2BE3-4DBB-80C9-5AD9F7E88730}"/>
                            </a:ext>
                          </a:extLst>
                        </p14:cNvPr>
                        <p14:cNvContentPartPr/>
                        <p14:nvPr/>
                      </p14:nvContentPartPr>
                      <p14:xfrm>
                        <a:off x="6929211" y="2216983"/>
                        <a:ext cx="1800" cy="1080"/>
                      </p14:xfrm>
                    </p:contentPart>
                  </mc:Choice>
                  <mc:Fallback xmlns="">
                    <p:pic>
                      <p:nvPicPr>
                        <p:cNvPr id="339" name="Ink 338">
                          <a:extLst>
                            <a:ext uri="{FF2B5EF4-FFF2-40B4-BE49-F238E27FC236}">
                              <a16:creationId xmlns:a16="http://schemas.microsoft.com/office/drawing/2014/main" id="{89F37B32-2BE3-4DBB-80C9-5AD9F7E88730}"/>
                            </a:ext>
                          </a:extLst>
                        </p:cNvPr>
                        <p:cNvPicPr/>
                        <p:nvPr/>
                      </p:nvPicPr>
                      <p:blipFill>
                        <a:blip r:embed="rId478"/>
                        <a:stretch>
                          <a:fillRect/>
                        </a:stretch>
                      </p:blipFill>
                      <p:spPr>
                        <a:xfrm>
                          <a:off x="6899211" y="2180983"/>
                          <a:ext cx="6150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341" name="Ink 340">
                          <a:extLst>
                            <a:ext uri="{FF2B5EF4-FFF2-40B4-BE49-F238E27FC236}">
                              <a16:creationId xmlns:a16="http://schemas.microsoft.com/office/drawing/2014/main" id="{E54CA10A-1490-51BC-BB17-9366609BC2E5}"/>
                            </a:ext>
                          </a:extLst>
                        </p14:cNvPr>
                        <p14:cNvContentPartPr/>
                        <p14:nvPr/>
                      </p14:nvContentPartPr>
                      <p14:xfrm>
                        <a:off x="6998691" y="2158303"/>
                        <a:ext cx="73080" cy="81720"/>
                      </p14:xfrm>
                    </p:contentPart>
                  </mc:Choice>
                  <mc:Fallback xmlns="">
                    <p:pic>
                      <p:nvPicPr>
                        <p:cNvPr id="341" name="Ink 340">
                          <a:extLst>
                            <a:ext uri="{FF2B5EF4-FFF2-40B4-BE49-F238E27FC236}">
                              <a16:creationId xmlns:a16="http://schemas.microsoft.com/office/drawing/2014/main" id="{E54CA10A-1490-51BC-BB17-9366609BC2E5}"/>
                            </a:ext>
                          </a:extLst>
                        </p:cNvPr>
                        <p:cNvPicPr/>
                        <p:nvPr/>
                      </p:nvPicPr>
                      <p:blipFill>
                        <a:blip r:embed="rId480"/>
                        <a:stretch>
                          <a:fillRect/>
                        </a:stretch>
                      </p:blipFill>
                      <p:spPr>
                        <a:xfrm>
                          <a:off x="6962691" y="2122303"/>
                          <a:ext cx="14472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342" name="Ink 341">
                          <a:extLst>
                            <a:ext uri="{FF2B5EF4-FFF2-40B4-BE49-F238E27FC236}">
                              <a16:creationId xmlns:a16="http://schemas.microsoft.com/office/drawing/2014/main" id="{1874C0BD-0CF5-DC2B-A18E-94E37B0B83E7}"/>
                            </a:ext>
                          </a:extLst>
                        </p14:cNvPr>
                        <p14:cNvContentPartPr/>
                        <p14:nvPr/>
                      </p14:nvContentPartPr>
                      <p14:xfrm>
                        <a:off x="7289931" y="1583023"/>
                        <a:ext cx="570240" cy="911160"/>
                      </p14:xfrm>
                    </p:contentPart>
                  </mc:Choice>
                  <mc:Fallback xmlns="">
                    <p:pic>
                      <p:nvPicPr>
                        <p:cNvPr id="342" name="Ink 341">
                          <a:extLst>
                            <a:ext uri="{FF2B5EF4-FFF2-40B4-BE49-F238E27FC236}">
                              <a16:creationId xmlns:a16="http://schemas.microsoft.com/office/drawing/2014/main" id="{1874C0BD-0CF5-DC2B-A18E-94E37B0B83E7}"/>
                            </a:ext>
                          </a:extLst>
                        </p:cNvPr>
                        <p:cNvPicPr/>
                        <p:nvPr/>
                      </p:nvPicPr>
                      <p:blipFill>
                        <a:blip r:embed="rId482"/>
                        <a:stretch>
                          <a:fillRect/>
                        </a:stretch>
                      </p:blipFill>
                      <p:spPr>
                        <a:xfrm>
                          <a:off x="7253931" y="1547023"/>
                          <a:ext cx="641880" cy="98280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344" name="Ink 343">
                          <a:extLst>
                            <a:ext uri="{FF2B5EF4-FFF2-40B4-BE49-F238E27FC236}">
                              <a16:creationId xmlns:a16="http://schemas.microsoft.com/office/drawing/2014/main" id="{F75873D2-9DBD-15D2-8F25-29AFE6EF8A5F}"/>
                            </a:ext>
                          </a:extLst>
                        </p14:cNvPr>
                        <p14:cNvContentPartPr/>
                        <p14:nvPr/>
                      </p14:nvContentPartPr>
                      <p14:xfrm>
                        <a:off x="5449251" y="2655103"/>
                        <a:ext cx="906840" cy="46440"/>
                      </p14:xfrm>
                    </p:contentPart>
                  </mc:Choice>
                  <mc:Fallback xmlns="">
                    <p:pic>
                      <p:nvPicPr>
                        <p:cNvPr id="344" name="Ink 343">
                          <a:extLst>
                            <a:ext uri="{FF2B5EF4-FFF2-40B4-BE49-F238E27FC236}">
                              <a16:creationId xmlns:a16="http://schemas.microsoft.com/office/drawing/2014/main" id="{F75873D2-9DBD-15D2-8F25-29AFE6EF8A5F}"/>
                            </a:ext>
                          </a:extLst>
                        </p:cNvPr>
                        <p:cNvPicPr/>
                        <p:nvPr/>
                      </p:nvPicPr>
                      <p:blipFill>
                        <a:blip r:embed="rId484"/>
                        <a:stretch>
                          <a:fillRect/>
                        </a:stretch>
                      </p:blipFill>
                      <p:spPr>
                        <a:xfrm>
                          <a:off x="5413251" y="2619103"/>
                          <a:ext cx="9784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45" name="Ink 344">
                          <a:extLst>
                            <a:ext uri="{FF2B5EF4-FFF2-40B4-BE49-F238E27FC236}">
                              <a16:creationId xmlns:a16="http://schemas.microsoft.com/office/drawing/2014/main" id="{3377EEA9-EB9E-46D5-7D09-DA2857F324AB}"/>
                            </a:ext>
                          </a:extLst>
                        </p14:cNvPr>
                        <p14:cNvContentPartPr/>
                        <p14:nvPr/>
                      </p14:nvContentPartPr>
                      <p14:xfrm>
                        <a:off x="6272211" y="2539543"/>
                        <a:ext cx="124920" cy="186840"/>
                      </p14:xfrm>
                    </p:contentPart>
                  </mc:Choice>
                  <mc:Fallback xmlns="">
                    <p:pic>
                      <p:nvPicPr>
                        <p:cNvPr id="345" name="Ink 344">
                          <a:extLst>
                            <a:ext uri="{FF2B5EF4-FFF2-40B4-BE49-F238E27FC236}">
                              <a16:creationId xmlns:a16="http://schemas.microsoft.com/office/drawing/2014/main" id="{3377EEA9-EB9E-46D5-7D09-DA2857F324AB}"/>
                            </a:ext>
                          </a:extLst>
                        </p:cNvPr>
                        <p:cNvPicPr/>
                        <p:nvPr/>
                      </p:nvPicPr>
                      <p:blipFill>
                        <a:blip r:embed="rId486"/>
                        <a:stretch>
                          <a:fillRect/>
                        </a:stretch>
                      </p:blipFill>
                      <p:spPr>
                        <a:xfrm>
                          <a:off x="6236211" y="2503543"/>
                          <a:ext cx="19656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47" name="Ink 346">
                          <a:extLst>
                            <a:ext uri="{FF2B5EF4-FFF2-40B4-BE49-F238E27FC236}">
                              <a16:creationId xmlns:a16="http://schemas.microsoft.com/office/drawing/2014/main" id="{E1512787-0825-6A19-BC9A-B3AC5A62F70A}"/>
                            </a:ext>
                          </a:extLst>
                        </p14:cNvPr>
                        <p14:cNvContentPartPr/>
                        <p14:nvPr/>
                      </p14:nvContentPartPr>
                      <p14:xfrm>
                        <a:off x="5642571" y="2445223"/>
                        <a:ext cx="127440" cy="184680"/>
                      </p14:xfrm>
                    </p:contentPart>
                  </mc:Choice>
                  <mc:Fallback xmlns="">
                    <p:pic>
                      <p:nvPicPr>
                        <p:cNvPr id="347" name="Ink 346">
                          <a:extLst>
                            <a:ext uri="{FF2B5EF4-FFF2-40B4-BE49-F238E27FC236}">
                              <a16:creationId xmlns:a16="http://schemas.microsoft.com/office/drawing/2014/main" id="{E1512787-0825-6A19-BC9A-B3AC5A62F70A}"/>
                            </a:ext>
                          </a:extLst>
                        </p:cNvPr>
                        <p:cNvPicPr/>
                        <p:nvPr/>
                      </p:nvPicPr>
                      <p:blipFill>
                        <a:blip r:embed="rId488"/>
                        <a:stretch>
                          <a:fillRect/>
                        </a:stretch>
                      </p:blipFill>
                      <p:spPr>
                        <a:xfrm>
                          <a:off x="5606469" y="2409223"/>
                          <a:ext cx="199283"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48" name="Ink 347">
                          <a:extLst>
                            <a:ext uri="{FF2B5EF4-FFF2-40B4-BE49-F238E27FC236}">
                              <a16:creationId xmlns:a16="http://schemas.microsoft.com/office/drawing/2014/main" id="{37091888-1CB6-DFDB-B900-8E9895BB674F}"/>
                            </a:ext>
                          </a:extLst>
                        </p14:cNvPr>
                        <p14:cNvContentPartPr/>
                        <p14:nvPr/>
                      </p14:nvContentPartPr>
                      <p14:xfrm>
                        <a:off x="5767491" y="2328583"/>
                        <a:ext cx="466920" cy="241200"/>
                      </p14:xfrm>
                    </p:contentPart>
                  </mc:Choice>
                  <mc:Fallback xmlns="">
                    <p:pic>
                      <p:nvPicPr>
                        <p:cNvPr id="348" name="Ink 347">
                          <a:extLst>
                            <a:ext uri="{FF2B5EF4-FFF2-40B4-BE49-F238E27FC236}">
                              <a16:creationId xmlns:a16="http://schemas.microsoft.com/office/drawing/2014/main" id="{37091888-1CB6-DFDB-B900-8E9895BB674F}"/>
                            </a:ext>
                          </a:extLst>
                        </p:cNvPr>
                        <p:cNvPicPr/>
                        <p:nvPr/>
                      </p:nvPicPr>
                      <p:blipFill>
                        <a:blip r:embed="rId490"/>
                        <a:stretch>
                          <a:fillRect/>
                        </a:stretch>
                      </p:blipFill>
                      <p:spPr>
                        <a:xfrm>
                          <a:off x="5731519" y="2292637"/>
                          <a:ext cx="538505" cy="312733"/>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50" name="Ink 349">
                          <a:extLst>
                            <a:ext uri="{FF2B5EF4-FFF2-40B4-BE49-F238E27FC236}">
                              <a16:creationId xmlns:a16="http://schemas.microsoft.com/office/drawing/2014/main" id="{D67F0AA3-340B-333C-0119-5DCF9B2C97B0}"/>
                            </a:ext>
                          </a:extLst>
                        </p14:cNvPr>
                        <p14:cNvContentPartPr/>
                        <p14:nvPr/>
                      </p14:nvContentPartPr>
                      <p14:xfrm>
                        <a:off x="6594771" y="2440183"/>
                        <a:ext cx="21960" cy="160560"/>
                      </p14:xfrm>
                    </p:contentPart>
                  </mc:Choice>
                  <mc:Fallback xmlns="">
                    <p:pic>
                      <p:nvPicPr>
                        <p:cNvPr id="350" name="Ink 349">
                          <a:extLst>
                            <a:ext uri="{FF2B5EF4-FFF2-40B4-BE49-F238E27FC236}">
                              <a16:creationId xmlns:a16="http://schemas.microsoft.com/office/drawing/2014/main" id="{D67F0AA3-340B-333C-0119-5DCF9B2C97B0}"/>
                            </a:ext>
                          </a:extLst>
                        </p:cNvPr>
                        <p:cNvPicPr/>
                        <p:nvPr/>
                      </p:nvPicPr>
                      <p:blipFill>
                        <a:blip r:embed="rId492"/>
                        <a:stretch>
                          <a:fillRect/>
                        </a:stretch>
                      </p:blipFill>
                      <p:spPr>
                        <a:xfrm>
                          <a:off x="6559352" y="2404183"/>
                          <a:ext cx="92445"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51" name="Ink 350">
                          <a:extLst>
                            <a:ext uri="{FF2B5EF4-FFF2-40B4-BE49-F238E27FC236}">
                              <a16:creationId xmlns:a16="http://schemas.microsoft.com/office/drawing/2014/main" id="{83283252-8470-163A-7C33-112E867E9822}"/>
                            </a:ext>
                          </a:extLst>
                        </p14:cNvPr>
                        <p14:cNvContentPartPr/>
                        <p14:nvPr/>
                      </p14:nvContentPartPr>
                      <p14:xfrm>
                        <a:off x="6545091" y="2386183"/>
                        <a:ext cx="126000" cy="237240"/>
                      </p14:xfrm>
                    </p:contentPart>
                  </mc:Choice>
                  <mc:Fallback xmlns="">
                    <p:pic>
                      <p:nvPicPr>
                        <p:cNvPr id="351" name="Ink 350">
                          <a:extLst>
                            <a:ext uri="{FF2B5EF4-FFF2-40B4-BE49-F238E27FC236}">
                              <a16:creationId xmlns:a16="http://schemas.microsoft.com/office/drawing/2014/main" id="{83283252-8470-163A-7C33-112E867E9822}"/>
                            </a:ext>
                          </a:extLst>
                        </p:cNvPr>
                        <p:cNvPicPr/>
                        <p:nvPr/>
                      </p:nvPicPr>
                      <p:blipFill>
                        <a:blip r:embed="rId494"/>
                        <a:stretch>
                          <a:fillRect/>
                        </a:stretch>
                      </p:blipFill>
                      <p:spPr>
                        <a:xfrm>
                          <a:off x="6509091" y="2350183"/>
                          <a:ext cx="19764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52" name="Ink 351">
                          <a:extLst>
                            <a:ext uri="{FF2B5EF4-FFF2-40B4-BE49-F238E27FC236}">
                              <a16:creationId xmlns:a16="http://schemas.microsoft.com/office/drawing/2014/main" id="{1ABB5A01-4EDD-3B30-3CA8-CA7BFCE2E07D}"/>
                            </a:ext>
                          </a:extLst>
                        </p14:cNvPr>
                        <p14:cNvContentPartPr/>
                        <p14:nvPr/>
                      </p14:nvContentPartPr>
                      <p14:xfrm>
                        <a:off x="6658851" y="2494183"/>
                        <a:ext cx="120600" cy="122760"/>
                      </p14:xfrm>
                    </p:contentPart>
                  </mc:Choice>
                  <mc:Fallback xmlns="">
                    <p:pic>
                      <p:nvPicPr>
                        <p:cNvPr id="352" name="Ink 351">
                          <a:extLst>
                            <a:ext uri="{FF2B5EF4-FFF2-40B4-BE49-F238E27FC236}">
                              <a16:creationId xmlns:a16="http://schemas.microsoft.com/office/drawing/2014/main" id="{1ABB5A01-4EDD-3B30-3CA8-CA7BFCE2E07D}"/>
                            </a:ext>
                          </a:extLst>
                        </p:cNvPr>
                        <p:cNvPicPr/>
                        <p:nvPr/>
                      </p:nvPicPr>
                      <p:blipFill>
                        <a:blip r:embed="rId496"/>
                        <a:stretch>
                          <a:fillRect/>
                        </a:stretch>
                      </p:blipFill>
                      <p:spPr>
                        <a:xfrm>
                          <a:off x="6622743" y="2458183"/>
                          <a:ext cx="192454"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53" name="Ink 352">
                          <a:extLst>
                            <a:ext uri="{FF2B5EF4-FFF2-40B4-BE49-F238E27FC236}">
                              <a16:creationId xmlns:a16="http://schemas.microsoft.com/office/drawing/2014/main" id="{4C2CA751-4150-A0B4-C1AB-D1175D75AE6E}"/>
                            </a:ext>
                          </a:extLst>
                        </p14:cNvPr>
                        <p14:cNvContentPartPr/>
                        <p14:nvPr/>
                      </p14:nvContentPartPr>
                      <p14:xfrm>
                        <a:off x="6828051" y="2506063"/>
                        <a:ext cx="105840" cy="89640"/>
                      </p14:xfrm>
                    </p:contentPart>
                  </mc:Choice>
                  <mc:Fallback xmlns="">
                    <p:pic>
                      <p:nvPicPr>
                        <p:cNvPr id="353" name="Ink 352">
                          <a:extLst>
                            <a:ext uri="{FF2B5EF4-FFF2-40B4-BE49-F238E27FC236}">
                              <a16:creationId xmlns:a16="http://schemas.microsoft.com/office/drawing/2014/main" id="{4C2CA751-4150-A0B4-C1AB-D1175D75AE6E}"/>
                            </a:ext>
                          </a:extLst>
                        </p:cNvPr>
                        <p:cNvPicPr/>
                        <p:nvPr/>
                      </p:nvPicPr>
                      <p:blipFill>
                        <a:blip r:embed="rId498"/>
                        <a:stretch>
                          <a:fillRect/>
                        </a:stretch>
                      </p:blipFill>
                      <p:spPr>
                        <a:xfrm>
                          <a:off x="6792051" y="2470063"/>
                          <a:ext cx="1774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354" name="Ink 353">
                          <a:extLst>
                            <a:ext uri="{FF2B5EF4-FFF2-40B4-BE49-F238E27FC236}">
                              <a16:creationId xmlns:a16="http://schemas.microsoft.com/office/drawing/2014/main" id="{8F9DE2CA-841C-D24F-B97E-A161CDEE5C11}"/>
                            </a:ext>
                          </a:extLst>
                        </p14:cNvPr>
                        <p14:cNvContentPartPr/>
                        <p14:nvPr/>
                      </p14:nvContentPartPr>
                      <p14:xfrm>
                        <a:off x="6907611" y="2449183"/>
                        <a:ext cx="360" cy="360"/>
                      </p14:xfrm>
                    </p:contentPart>
                  </mc:Choice>
                  <mc:Fallback xmlns="">
                    <p:pic>
                      <p:nvPicPr>
                        <p:cNvPr id="354" name="Ink 353">
                          <a:extLst>
                            <a:ext uri="{FF2B5EF4-FFF2-40B4-BE49-F238E27FC236}">
                              <a16:creationId xmlns:a16="http://schemas.microsoft.com/office/drawing/2014/main" id="{8F9DE2CA-841C-D24F-B97E-A161CDEE5C11}"/>
                            </a:ext>
                          </a:extLst>
                        </p:cNvPr>
                        <p:cNvPicPr/>
                        <p:nvPr/>
                      </p:nvPicPr>
                      <p:blipFill>
                        <a:blip r:embed="rId3"/>
                        <a:stretch>
                          <a:fillRect/>
                        </a:stretch>
                      </p:blipFill>
                      <p:spPr>
                        <a:xfrm>
                          <a:off x="6871611" y="241318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55" name="Ink 354">
                          <a:extLst>
                            <a:ext uri="{FF2B5EF4-FFF2-40B4-BE49-F238E27FC236}">
                              <a16:creationId xmlns:a16="http://schemas.microsoft.com/office/drawing/2014/main" id="{5537911A-E7BA-811D-4067-835A4AAD2E77}"/>
                            </a:ext>
                          </a:extLst>
                        </p14:cNvPr>
                        <p14:cNvContentPartPr/>
                        <p14:nvPr/>
                      </p14:nvContentPartPr>
                      <p14:xfrm>
                        <a:off x="6932451" y="2376463"/>
                        <a:ext cx="263880" cy="217800"/>
                      </p14:xfrm>
                    </p:contentPart>
                  </mc:Choice>
                  <mc:Fallback xmlns="">
                    <p:pic>
                      <p:nvPicPr>
                        <p:cNvPr id="355" name="Ink 354">
                          <a:extLst>
                            <a:ext uri="{FF2B5EF4-FFF2-40B4-BE49-F238E27FC236}">
                              <a16:creationId xmlns:a16="http://schemas.microsoft.com/office/drawing/2014/main" id="{5537911A-E7BA-811D-4067-835A4AAD2E77}"/>
                            </a:ext>
                          </a:extLst>
                        </p:cNvPr>
                        <p:cNvPicPr/>
                        <p:nvPr/>
                      </p:nvPicPr>
                      <p:blipFill>
                        <a:blip r:embed="rId501"/>
                        <a:stretch>
                          <a:fillRect/>
                        </a:stretch>
                      </p:blipFill>
                      <p:spPr>
                        <a:xfrm>
                          <a:off x="6896451" y="2340522"/>
                          <a:ext cx="335520" cy="289322"/>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57" name="Ink 356">
                          <a:extLst>
                            <a:ext uri="{FF2B5EF4-FFF2-40B4-BE49-F238E27FC236}">
                              <a16:creationId xmlns:a16="http://schemas.microsoft.com/office/drawing/2014/main" id="{78F0C5A3-B2D0-EE5A-F41E-B08C7AE18A8E}"/>
                            </a:ext>
                          </a:extLst>
                        </p14:cNvPr>
                        <p14:cNvContentPartPr/>
                        <p14:nvPr/>
                      </p14:nvContentPartPr>
                      <p14:xfrm>
                        <a:off x="6637971" y="2862823"/>
                        <a:ext cx="8280" cy="127800"/>
                      </p14:xfrm>
                    </p:contentPart>
                  </mc:Choice>
                  <mc:Fallback xmlns="">
                    <p:pic>
                      <p:nvPicPr>
                        <p:cNvPr id="357" name="Ink 356">
                          <a:extLst>
                            <a:ext uri="{FF2B5EF4-FFF2-40B4-BE49-F238E27FC236}">
                              <a16:creationId xmlns:a16="http://schemas.microsoft.com/office/drawing/2014/main" id="{78F0C5A3-B2D0-EE5A-F41E-B08C7AE18A8E}"/>
                            </a:ext>
                          </a:extLst>
                        </p:cNvPr>
                        <p:cNvPicPr/>
                        <p:nvPr/>
                      </p:nvPicPr>
                      <p:blipFill>
                        <a:blip r:embed="rId503"/>
                        <a:stretch>
                          <a:fillRect/>
                        </a:stretch>
                      </p:blipFill>
                      <p:spPr>
                        <a:xfrm>
                          <a:off x="6600335" y="2826924"/>
                          <a:ext cx="83176" cy="199239"/>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58" name="Ink 357">
                          <a:extLst>
                            <a:ext uri="{FF2B5EF4-FFF2-40B4-BE49-F238E27FC236}">
                              <a16:creationId xmlns:a16="http://schemas.microsoft.com/office/drawing/2014/main" id="{4FDC9356-C5C4-0C7C-0A2C-EA93DFD2C23A}"/>
                            </a:ext>
                          </a:extLst>
                        </p14:cNvPr>
                        <p14:cNvContentPartPr/>
                        <p14:nvPr/>
                      </p14:nvContentPartPr>
                      <p14:xfrm>
                        <a:off x="6513411" y="2768503"/>
                        <a:ext cx="253800" cy="24840"/>
                      </p14:xfrm>
                    </p:contentPart>
                  </mc:Choice>
                  <mc:Fallback xmlns="">
                    <p:pic>
                      <p:nvPicPr>
                        <p:cNvPr id="358" name="Ink 357">
                          <a:extLst>
                            <a:ext uri="{FF2B5EF4-FFF2-40B4-BE49-F238E27FC236}">
                              <a16:creationId xmlns:a16="http://schemas.microsoft.com/office/drawing/2014/main" id="{4FDC9356-C5C4-0C7C-0A2C-EA93DFD2C23A}"/>
                            </a:ext>
                          </a:extLst>
                        </p:cNvPr>
                        <p:cNvPicPr/>
                        <p:nvPr/>
                      </p:nvPicPr>
                      <p:blipFill>
                        <a:blip r:embed="rId505"/>
                        <a:stretch>
                          <a:fillRect/>
                        </a:stretch>
                      </p:blipFill>
                      <p:spPr>
                        <a:xfrm>
                          <a:off x="6477411" y="2732503"/>
                          <a:ext cx="3254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59" name="Ink 358">
                          <a:extLst>
                            <a:ext uri="{FF2B5EF4-FFF2-40B4-BE49-F238E27FC236}">
                              <a16:creationId xmlns:a16="http://schemas.microsoft.com/office/drawing/2014/main" id="{F5A0A1BA-8A2A-33D2-A12E-DBAEA61988E0}"/>
                            </a:ext>
                          </a:extLst>
                        </p14:cNvPr>
                        <p14:cNvContentPartPr/>
                        <p14:nvPr/>
                      </p14:nvContentPartPr>
                      <p14:xfrm>
                        <a:off x="6789531" y="2740423"/>
                        <a:ext cx="108720" cy="315360"/>
                      </p14:xfrm>
                    </p:contentPart>
                  </mc:Choice>
                  <mc:Fallback xmlns="">
                    <p:pic>
                      <p:nvPicPr>
                        <p:cNvPr id="359" name="Ink 358">
                          <a:extLst>
                            <a:ext uri="{FF2B5EF4-FFF2-40B4-BE49-F238E27FC236}">
                              <a16:creationId xmlns:a16="http://schemas.microsoft.com/office/drawing/2014/main" id="{F5A0A1BA-8A2A-33D2-A12E-DBAEA61988E0}"/>
                            </a:ext>
                          </a:extLst>
                        </p:cNvPr>
                        <p:cNvPicPr/>
                        <p:nvPr/>
                      </p:nvPicPr>
                      <p:blipFill>
                        <a:blip r:embed="rId507"/>
                        <a:stretch>
                          <a:fillRect/>
                        </a:stretch>
                      </p:blipFill>
                      <p:spPr>
                        <a:xfrm>
                          <a:off x="6753531" y="2704464"/>
                          <a:ext cx="180360" cy="386918"/>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60" name="Ink 359">
                          <a:extLst>
                            <a:ext uri="{FF2B5EF4-FFF2-40B4-BE49-F238E27FC236}">
                              <a16:creationId xmlns:a16="http://schemas.microsoft.com/office/drawing/2014/main" id="{85096931-E3B8-711D-01E2-A288819EFE01}"/>
                            </a:ext>
                          </a:extLst>
                        </p14:cNvPr>
                        <p14:cNvContentPartPr/>
                        <p14:nvPr/>
                      </p14:nvContentPartPr>
                      <p14:xfrm>
                        <a:off x="6955491" y="2845543"/>
                        <a:ext cx="5040" cy="267840"/>
                      </p14:xfrm>
                    </p:contentPart>
                  </mc:Choice>
                  <mc:Fallback xmlns="">
                    <p:pic>
                      <p:nvPicPr>
                        <p:cNvPr id="360" name="Ink 359">
                          <a:extLst>
                            <a:ext uri="{FF2B5EF4-FFF2-40B4-BE49-F238E27FC236}">
                              <a16:creationId xmlns:a16="http://schemas.microsoft.com/office/drawing/2014/main" id="{85096931-E3B8-711D-01E2-A288819EFE01}"/>
                            </a:ext>
                          </a:extLst>
                        </p:cNvPr>
                        <p:cNvPicPr/>
                        <p:nvPr/>
                      </p:nvPicPr>
                      <p:blipFill>
                        <a:blip r:embed="rId509"/>
                        <a:stretch>
                          <a:fillRect/>
                        </a:stretch>
                      </p:blipFill>
                      <p:spPr>
                        <a:xfrm>
                          <a:off x="6919491" y="2809543"/>
                          <a:ext cx="76680" cy="3394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61" name="Ink 360">
                          <a:extLst>
                            <a:ext uri="{FF2B5EF4-FFF2-40B4-BE49-F238E27FC236}">
                              <a16:creationId xmlns:a16="http://schemas.microsoft.com/office/drawing/2014/main" id="{FC11A4FB-6E58-D95C-C5AE-858668818F25}"/>
                            </a:ext>
                          </a:extLst>
                        </p14:cNvPr>
                        <p14:cNvContentPartPr/>
                        <p14:nvPr/>
                      </p14:nvContentPartPr>
                      <p14:xfrm>
                        <a:off x="6943251" y="2796583"/>
                        <a:ext cx="125640" cy="154440"/>
                      </p14:xfrm>
                    </p:contentPart>
                  </mc:Choice>
                  <mc:Fallback xmlns="">
                    <p:pic>
                      <p:nvPicPr>
                        <p:cNvPr id="361" name="Ink 360">
                          <a:extLst>
                            <a:ext uri="{FF2B5EF4-FFF2-40B4-BE49-F238E27FC236}">
                              <a16:creationId xmlns:a16="http://schemas.microsoft.com/office/drawing/2014/main" id="{FC11A4FB-6E58-D95C-C5AE-858668818F25}"/>
                            </a:ext>
                          </a:extLst>
                        </p:cNvPr>
                        <p:cNvPicPr/>
                        <p:nvPr/>
                      </p:nvPicPr>
                      <p:blipFill>
                        <a:blip r:embed="rId511"/>
                        <a:stretch>
                          <a:fillRect/>
                        </a:stretch>
                      </p:blipFill>
                      <p:spPr>
                        <a:xfrm>
                          <a:off x="6907251" y="2760499"/>
                          <a:ext cx="197280" cy="226247"/>
                        </a:xfrm>
                        <a:prstGeom prst="rect">
                          <a:avLst/>
                        </a:prstGeom>
                      </p:spPr>
                    </p:pic>
                  </mc:Fallback>
                </mc:AlternateContent>
              </p:grpSp>
              <p:grpSp>
                <p:nvGrpSpPr>
                  <p:cNvPr id="84041" name="Group 401">
                    <a:extLst>
                      <a:ext uri="{FF2B5EF4-FFF2-40B4-BE49-F238E27FC236}">
                        <a16:creationId xmlns:a16="http://schemas.microsoft.com/office/drawing/2014/main" id="{1BFAD2F9-CACB-E374-C1F2-7A19F5C6E360}"/>
                      </a:ext>
                    </a:extLst>
                  </p:cNvPr>
                  <p:cNvGrpSpPr>
                    <a:grpSpLocks/>
                  </p:cNvGrpSpPr>
                  <p:nvPr/>
                </p:nvGrpSpPr>
                <p:grpSpPr bwMode="auto">
                  <a:xfrm>
                    <a:off x="368571" y="3336943"/>
                    <a:ext cx="3980520" cy="2675880"/>
                    <a:chOff x="368571" y="3336943"/>
                    <a:chExt cx="3980520" cy="2675880"/>
                  </a:xfrm>
                </p:grpSpPr>
                <mc:AlternateContent xmlns:mc="http://schemas.openxmlformats.org/markup-compatibility/2006" xmlns:p14="http://schemas.microsoft.com/office/powerpoint/2010/main">
                  <mc:Choice Requires="p14">
                    <p:contentPart p14:bwMode="auto" r:id="rId512">
                      <p14:nvContentPartPr>
                        <p14:cNvPr id="363" name="Ink 362">
                          <a:extLst>
                            <a:ext uri="{FF2B5EF4-FFF2-40B4-BE49-F238E27FC236}">
                              <a16:creationId xmlns:a16="http://schemas.microsoft.com/office/drawing/2014/main" id="{506B76F7-A7BB-04A6-04EF-FDBDCCD9165E}"/>
                            </a:ext>
                          </a:extLst>
                        </p14:cNvPr>
                        <p14:cNvContentPartPr/>
                        <p14:nvPr/>
                      </p14:nvContentPartPr>
                      <p14:xfrm>
                        <a:off x="950691" y="3897103"/>
                        <a:ext cx="38880" cy="254880"/>
                      </p14:xfrm>
                    </p:contentPart>
                  </mc:Choice>
                  <mc:Fallback xmlns="">
                    <p:pic>
                      <p:nvPicPr>
                        <p:cNvPr id="363" name="Ink 362">
                          <a:extLst>
                            <a:ext uri="{FF2B5EF4-FFF2-40B4-BE49-F238E27FC236}">
                              <a16:creationId xmlns:a16="http://schemas.microsoft.com/office/drawing/2014/main" id="{506B76F7-A7BB-04A6-04EF-FDBDCCD9165E}"/>
                            </a:ext>
                          </a:extLst>
                        </p:cNvPr>
                        <p:cNvPicPr/>
                        <p:nvPr/>
                      </p:nvPicPr>
                      <p:blipFill>
                        <a:blip r:embed="rId513"/>
                        <a:stretch>
                          <a:fillRect/>
                        </a:stretch>
                      </p:blipFill>
                      <p:spPr>
                        <a:xfrm>
                          <a:off x="914691" y="3861103"/>
                          <a:ext cx="110520" cy="32652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64" name="Ink 363">
                          <a:extLst>
                            <a:ext uri="{FF2B5EF4-FFF2-40B4-BE49-F238E27FC236}">
                              <a16:creationId xmlns:a16="http://schemas.microsoft.com/office/drawing/2014/main" id="{BBD39685-F2B5-957F-61D3-AD7CBE9FD713}"/>
                            </a:ext>
                          </a:extLst>
                        </p14:cNvPr>
                        <p14:cNvContentPartPr/>
                        <p14:nvPr/>
                      </p14:nvContentPartPr>
                      <p14:xfrm>
                        <a:off x="1103691" y="4079983"/>
                        <a:ext cx="12600" cy="21960"/>
                      </p14:xfrm>
                    </p:contentPart>
                  </mc:Choice>
                  <mc:Fallback xmlns="">
                    <p:pic>
                      <p:nvPicPr>
                        <p:cNvPr id="364" name="Ink 363">
                          <a:extLst>
                            <a:ext uri="{FF2B5EF4-FFF2-40B4-BE49-F238E27FC236}">
                              <a16:creationId xmlns:a16="http://schemas.microsoft.com/office/drawing/2014/main" id="{BBD39685-F2B5-957F-61D3-AD7CBE9FD713}"/>
                            </a:ext>
                          </a:extLst>
                        </p:cNvPr>
                        <p:cNvPicPr/>
                        <p:nvPr/>
                      </p:nvPicPr>
                      <p:blipFill>
                        <a:blip r:embed="rId515"/>
                        <a:stretch>
                          <a:fillRect/>
                        </a:stretch>
                      </p:blipFill>
                      <p:spPr>
                        <a:xfrm>
                          <a:off x="1068691" y="4043983"/>
                          <a:ext cx="8225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65" name="Ink 364">
                          <a:extLst>
                            <a:ext uri="{FF2B5EF4-FFF2-40B4-BE49-F238E27FC236}">
                              <a16:creationId xmlns:a16="http://schemas.microsoft.com/office/drawing/2014/main" id="{AD8E0203-12A2-6F54-8175-E49C169D828F}"/>
                            </a:ext>
                          </a:extLst>
                        </p14:cNvPr>
                        <p14:cNvContentPartPr/>
                        <p14:nvPr/>
                      </p14:nvContentPartPr>
                      <p14:xfrm>
                        <a:off x="1200531" y="3858223"/>
                        <a:ext cx="137880" cy="156600"/>
                      </p14:xfrm>
                    </p:contentPart>
                  </mc:Choice>
                  <mc:Fallback xmlns="">
                    <p:pic>
                      <p:nvPicPr>
                        <p:cNvPr id="365" name="Ink 364">
                          <a:extLst>
                            <a:ext uri="{FF2B5EF4-FFF2-40B4-BE49-F238E27FC236}">
                              <a16:creationId xmlns:a16="http://schemas.microsoft.com/office/drawing/2014/main" id="{AD8E0203-12A2-6F54-8175-E49C169D828F}"/>
                            </a:ext>
                          </a:extLst>
                        </p:cNvPr>
                        <p:cNvPicPr/>
                        <p:nvPr/>
                      </p:nvPicPr>
                      <p:blipFill>
                        <a:blip r:embed="rId517"/>
                        <a:stretch>
                          <a:fillRect/>
                        </a:stretch>
                      </p:blipFill>
                      <p:spPr>
                        <a:xfrm>
                          <a:off x="1164531" y="3822223"/>
                          <a:ext cx="20952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67" name="Ink 366">
                          <a:extLst>
                            <a:ext uri="{FF2B5EF4-FFF2-40B4-BE49-F238E27FC236}">
                              <a16:creationId xmlns:a16="http://schemas.microsoft.com/office/drawing/2014/main" id="{5BD61D71-E4B2-A3F2-6E76-9063B062BE2A}"/>
                            </a:ext>
                          </a:extLst>
                        </p14:cNvPr>
                        <p14:cNvContentPartPr/>
                        <p14:nvPr/>
                      </p14:nvContentPartPr>
                      <p14:xfrm>
                        <a:off x="1552971" y="3922303"/>
                        <a:ext cx="292320" cy="63000"/>
                      </p14:xfrm>
                    </p:contentPart>
                  </mc:Choice>
                  <mc:Fallback xmlns="">
                    <p:pic>
                      <p:nvPicPr>
                        <p:cNvPr id="367" name="Ink 366">
                          <a:extLst>
                            <a:ext uri="{FF2B5EF4-FFF2-40B4-BE49-F238E27FC236}">
                              <a16:creationId xmlns:a16="http://schemas.microsoft.com/office/drawing/2014/main" id="{5BD61D71-E4B2-A3F2-6E76-9063B062BE2A}"/>
                            </a:ext>
                          </a:extLst>
                        </p:cNvPr>
                        <p:cNvPicPr/>
                        <p:nvPr/>
                      </p:nvPicPr>
                      <p:blipFill>
                        <a:blip r:embed="rId519"/>
                        <a:stretch>
                          <a:fillRect/>
                        </a:stretch>
                      </p:blipFill>
                      <p:spPr>
                        <a:xfrm>
                          <a:off x="1516971" y="3886303"/>
                          <a:ext cx="3639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68" name="Ink 367">
                          <a:extLst>
                            <a:ext uri="{FF2B5EF4-FFF2-40B4-BE49-F238E27FC236}">
                              <a16:creationId xmlns:a16="http://schemas.microsoft.com/office/drawing/2014/main" id="{C9716E43-E54E-8DA9-8E6A-A94521EACC7C}"/>
                            </a:ext>
                          </a:extLst>
                        </p14:cNvPr>
                        <p14:cNvContentPartPr/>
                        <p14:nvPr/>
                      </p14:nvContentPartPr>
                      <p14:xfrm>
                        <a:off x="2117451" y="3817183"/>
                        <a:ext cx="56160" cy="189720"/>
                      </p14:xfrm>
                    </p:contentPart>
                  </mc:Choice>
                  <mc:Fallback xmlns="">
                    <p:pic>
                      <p:nvPicPr>
                        <p:cNvPr id="368" name="Ink 367">
                          <a:extLst>
                            <a:ext uri="{FF2B5EF4-FFF2-40B4-BE49-F238E27FC236}">
                              <a16:creationId xmlns:a16="http://schemas.microsoft.com/office/drawing/2014/main" id="{C9716E43-E54E-8DA9-8E6A-A94521EACC7C}"/>
                            </a:ext>
                          </a:extLst>
                        </p:cNvPr>
                        <p:cNvPicPr/>
                        <p:nvPr/>
                      </p:nvPicPr>
                      <p:blipFill>
                        <a:blip r:embed="rId521"/>
                        <a:stretch>
                          <a:fillRect/>
                        </a:stretch>
                      </p:blipFill>
                      <p:spPr>
                        <a:xfrm>
                          <a:off x="2081451" y="3781183"/>
                          <a:ext cx="12780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69" name="Ink 368">
                          <a:extLst>
                            <a:ext uri="{FF2B5EF4-FFF2-40B4-BE49-F238E27FC236}">
                              <a16:creationId xmlns:a16="http://schemas.microsoft.com/office/drawing/2014/main" id="{1FDC617E-AD59-F8E2-C200-C3B9A19C3E73}"/>
                            </a:ext>
                          </a:extLst>
                        </p14:cNvPr>
                        <p14:cNvContentPartPr/>
                        <p14:nvPr/>
                      </p14:nvContentPartPr>
                      <p14:xfrm>
                        <a:off x="2294211" y="3921223"/>
                        <a:ext cx="360" cy="360"/>
                      </p14:xfrm>
                    </p:contentPart>
                  </mc:Choice>
                  <mc:Fallback xmlns="">
                    <p:pic>
                      <p:nvPicPr>
                        <p:cNvPr id="369" name="Ink 368">
                          <a:extLst>
                            <a:ext uri="{FF2B5EF4-FFF2-40B4-BE49-F238E27FC236}">
                              <a16:creationId xmlns:a16="http://schemas.microsoft.com/office/drawing/2014/main" id="{1FDC617E-AD59-F8E2-C200-C3B9A19C3E73}"/>
                            </a:ext>
                          </a:extLst>
                        </p:cNvPr>
                        <p:cNvPicPr/>
                        <p:nvPr/>
                      </p:nvPicPr>
                      <p:blipFill>
                        <a:blip r:embed="rId3"/>
                        <a:stretch>
                          <a:fillRect/>
                        </a:stretch>
                      </p:blipFill>
                      <p:spPr>
                        <a:xfrm>
                          <a:off x="2258211" y="388522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70" name="Ink 369">
                          <a:extLst>
                            <a:ext uri="{FF2B5EF4-FFF2-40B4-BE49-F238E27FC236}">
                              <a16:creationId xmlns:a16="http://schemas.microsoft.com/office/drawing/2014/main" id="{3DE8888B-6B4A-86E2-BFD7-1BBE6333D43E}"/>
                            </a:ext>
                          </a:extLst>
                        </p14:cNvPr>
                        <p14:cNvContentPartPr/>
                        <p14:nvPr/>
                      </p14:nvContentPartPr>
                      <p14:xfrm>
                        <a:off x="2391771" y="3778303"/>
                        <a:ext cx="48240" cy="158400"/>
                      </p14:xfrm>
                    </p:contentPart>
                  </mc:Choice>
                  <mc:Fallback xmlns="">
                    <p:pic>
                      <p:nvPicPr>
                        <p:cNvPr id="370" name="Ink 369">
                          <a:extLst>
                            <a:ext uri="{FF2B5EF4-FFF2-40B4-BE49-F238E27FC236}">
                              <a16:creationId xmlns:a16="http://schemas.microsoft.com/office/drawing/2014/main" id="{3DE8888B-6B4A-86E2-BFD7-1BBE6333D43E}"/>
                            </a:ext>
                          </a:extLst>
                        </p:cNvPr>
                        <p:cNvPicPr/>
                        <p:nvPr/>
                      </p:nvPicPr>
                      <p:blipFill>
                        <a:blip r:embed="rId524"/>
                        <a:stretch>
                          <a:fillRect/>
                        </a:stretch>
                      </p:blipFill>
                      <p:spPr>
                        <a:xfrm>
                          <a:off x="2355771" y="3742385"/>
                          <a:ext cx="119880" cy="229878"/>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71" name="Ink 370">
                          <a:extLst>
                            <a:ext uri="{FF2B5EF4-FFF2-40B4-BE49-F238E27FC236}">
                              <a16:creationId xmlns:a16="http://schemas.microsoft.com/office/drawing/2014/main" id="{FB9FF2A5-4DFE-063B-FA2B-3F9E98F4160C}"/>
                            </a:ext>
                          </a:extLst>
                        </p14:cNvPr>
                        <p14:cNvContentPartPr/>
                        <p14:nvPr/>
                      </p14:nvContentPartPr>
                      <p14:xfrm>
                        <a:off x="2551251" y="3925903"/>
                        <a:ext cx="19080" cy="155160"/>
                      </p14:xfrm>
                    </p:contentPart>
                  </mc:Choice>
                  <mc:Fallback xmlns="">
                    <p:pic>
                      <p:nvPicPr>
                        <p:cNvPr id="371" name="Ink 370">
                          <a:extLst>
                            <a:ext uri="{FF2B5EF4-FFF2-40B4-BE49-F238E27FC236}">
                              <a16:creationId xmlns:a16="http://schemas.microsoft.com/office/drawing/2014/main" id="{FB9FF2A5-4DFE-063B-FA2B-3F9E98F4160C}"/>
                            </a:ext>
                          </a:extLst>
                        </p:cNvPr>
                        <p:cNvPicPr/>
                        <p:nvPr/>
                      </p:nvPicPr>
                      <p:blipFill>
                        <a:blip r:embed="rId526"/>
                        <a:stretch>
                          <a:fillRect/>
                        </a:stretch>
                      </p:blipFill>
                      <p:spPr>
                        <a:xfrm>
                          <a:off x="2515251" y="3889819"/>
                          <a:ext cx="90720" cy="226967"/>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72" name="Ink 371">
                          <a:extLst>
                            <a:ext uri="{FF2B5EF4-FFF2-40B4-BE49-F238E27FC236}">
                              <a16:creationId xmlns:a16="http://schemas.microsoft.com/office/drawing/2014/main" id="{ED9AE496-26CF-2697-CF3C-C2899D255BFB}"/>
                            </a:ext>
                          </a:extLst>
                        </p14:cNvPr>
                        <p14:cNvContentPartPr/>
                        <p14:nvPr/>
                      </p14:nvContentPartPr>
                      <p14:xfrm>
                        <a:off x="2663931" y="3732943"/>
                        <a:ext cx="65520" cy="162720"/>
                      </p14:xfrm>
                    </p:contentPart>
                  </mc:Choice>
                  <mc:Fallback xmlns="">
                    <p:pic>
                      <p:nvPicPr>
                        <p:cNvPr id="372" name="Ink 371">
                          <a:extLst>
                            <a:ext uri="{FF2B5EF4-FFF2-40B4-BE49-F238E27FC236}">
                              <a16:creationId xmlns:a16="http://schemas.microsoft.com/office/drawing/2014/main" id="{ED9AE496-26CF-2697-CF3C-C2899D255BFB}"/>
                            </a:ext>
                          </a:extLst>
                        </p:cNvPr>
                        <p:cNvPicPr/>
                        <p:nvPr/>
                      </p:nvPicPr>
                      <p:blipFill>
                        <a:blip r:embed="rId528"/>
                        <a:stretch>
                          <a:fillRect/>
                        </a:stretch>
                      </p:blipFill>
                      <p:spPr>
                        <a:xfrm>
                          <a:off x="2627931" y="3696863"/>
                          <a:ext cx="137160" cy="234519"/>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73" name="Ink 372">
                          <a:extLst>
                            <a:ext uri="{FF2B5EF4-FFF2-40B4-BE49-F238E27FC236}">
                              <a16:creationId xmlns:a16="http://schemas.microsoft.com/office/drawing/2014/main" id="{0B0A4BA4-8ECE-E592-1EDC-57CB70210F0A}"/>
                            </a:ext>
                          </a:extLst>
                        </p14:cNvPr>
                        <p14:cNvContentPartPr/>
                        <p14:nvPr/>
                      </p14:nvContentPartPr>
                      <p14:xfrm>
                        <a:off x="2805051" y="3856423"/>
                        <a:ext cx="360" cy="360"/>
                      </p14:xfrm>
                    </p:contentPart>
                  </mc:Choice>
                  <mc:Fallback xmlns="">
                    <p:pic>
                      <p:nvPicPr>
                        <p:cNvPr id="373" name="Ink 372">
                          <a:extLst>
                            <a:ext uri="{FF2B5EF4-FFF2-40B4-BE49-F238E27FC236}">
                              <a16:creationId xmlns:a16="http://schemas.microsoft.com/office/drawing/2014/main" id="{0B0A4BA4-8ECE-E592-1EDC-57CB70210F0A}"/>
                            </a:ext>
                          </a:extLst>
                        </p:cNvPr>
                        <p:cNvPicPr/>
                        <p:nvPr/>
                      </p:nvPicPr>
                      <p:blipFill>
                        <a:blip r:embed="rId3"/>
                        <a:stretch>
                          <a:fillRect/>
                        </a:stretch>
                      </p:blipFill>
                      <p:spPr>
                        <a:xfrm>
                          <a:off x="2769051" y="382042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74" name="Ink 373">
                          <a:extLst>
                            <a:ext uri="{FF2B5EF4-FFF2-40B4-BE49-F238E27FC236}">
                              <a16:creationId xmlns:a16="http://schemas.microsoft.com/office/drawing/2014/main" id="{98CFE064-E5E2-A52F-2DEF-83F9BBB07FD6}"/>
                            </a:ext>
                          </a:extLst>
                        </p14:cNvPr>
                        <p14:cNvContentPartPr/>
                        <p14:nvPr/>
                      </p14:nvContentPartPr>
                      <p14:xfrm>
                        <a:off x="2871651" y="3722863"/>
                        <a:ext cx="206280" cy="163080"/>
                      </p14:xfrm>
                    </p:contentPart>
                  </mc:Choice>
                  <mc:Fallback xmlns="">
                    <p:pic>
                      <p:nvPicPr>
                        <p:cNvPr id="374" name="Ink 373">
                          <a:extLst>
                            <a:ext uri="{FF2B5EF4-FFF2-40B4-BE49-F238E27FC236}">
                              <a16:creationId xmlns:a16="http://schemas.microsoft.com/office/drawing/2014/main" id="{98CFE064-E5E2-A52F-2DEF-83F9BBB07FD6}"/>
                            </a:ext>
                          </a:extLst>
                        </p:cNvPr>
                        <p:cNvPicPr/>
                        <p:nvPr/>
                      </p:nvPicPr>
                      <p:blipFill>
                        <a:blip r:embed="rId531"/>
                        <a:stretch>
                          <a:fillRect/>
                        </a:stretch>
                      </p:blipFill>
                      <p:spPr>
                        <a:xfrm>
                          <a:off x="2835651" y="3686863"/>
                          <a:ext cx="27792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75" name="Ink 374">
                          <a:extLst>
                            <a:ext uri="{FF2B5EF4-FFF2-40B4-BE49-F238E27FC236}">
                              <a16:creationId xmlns:a16="http://schemas.microsoft.com/office/drawing/2014/main" id="{3C849C45-47D3-F5D3-3276-E38277A733FB}"/>
                            </a:ext>
                          </a:extLst>
                        </p14:cNvPr>
                        <p14:cNvContentPartPr/>
                        <p14:nvPr/>
                      </p14:nvContentPartPr>
                      <p14:xfrm>
                        <a:off x="3179451" y="3813943"/>
                        <a:ext cx="3600" cy="130680"/>
                      </p14:xfrm>
                    </p:contentPart>
                  </mc:Choice>
                  <mc:Fallback xmlns="">
                    <p:pic>
                      <p:nvPicPr>
                        <p:cNvPr id="375" name="Ink 374">
                          <a:extLst>
                            <a:ext uri="{FF2B5EF4-FFF2-40B4-BE49-F238E27FC236}">
                              <a16:creationId xmlns:a16="http://schemas.microsoft.com/office/drawing/2014/main" id="{3C849C45-47D3-F5D3-3276-E38277A733FB}"/>
                            </a:ext>
                          </a:extLst>
                        </p:cNvPr>
                        <p:cNvPicPr/>
                        <p:nvPr/>
                      </p:nvPicPr>
                      <p:blipFill>
                        <a:blip r:embed="rId533"/>
                        <a:stretch>
                          <a:fillRect/>
                        </a:stretch>
                      </p:blipFill>
                      <p:spPr>
                        <a:xfrm>
                          <a:off x="3143451" y="3777943"/>
                          <a:ext cx="752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76" name="Ink 375">
                          <a:extLst>
                            <a:ext uri="{FF2B5EF4-FFF2-40B4-BE49-F238E27FC236}">
                              <a16:creationId xmlns:a16="http://schemas.microsoft.com/office/drawing/2014/main" id="{17E2AA9B-4387-49BC-A973-F61058153400}"/>
                            </a:ext>
                          </a:extLst>
                        </p14:cNvPr>
                        <p14:cNvContentPartPr/>
                        <p14:nvPr/>
                      </p14:nvContentPartPr>
                      <p14:xfrm>
                        <a:off x="3303291" y="3629263"/>
                        <a:ext cx="331560" cy="103320"/>
                      </p14:xfrm>
                    </p:contentPart>
                  </mc:Choice>
                  <mc:Fallback xmlns="">
                    <p:pic>
                      <p:nvPicPr>
                        <p:cNvPr id="376" name="Ink 375">
                          <a:extLst>
                            <a:ext uri="{FF2B5EF4-FFF2-40B4-BE49-F238E27FC236}">
                              <a16:creationId xmlns:a16="http://schemas.microsoft.com/office/drawing/2014/main" id="{17E2AA9B-4387-49BC-A973-F61058153400}"/>
                            </a:ext>
                          </a:extLst>
                        </p:cNvPr>
                        <p:cNvPicPr/>
                        <p:nvPr/>
                      </p:nvPicPr>
                      <p:blipFill>
                        <a:blip r:embed="rId535"/>
                        <a:stretch>
                          <a:fillRect/>
                        </a:stretch>
                      </p:blipFill>
                      <p:spPr>
                        <a:xfrm>
                          <a:off x="3267291" y="3593388"/>
                          <a:ext cx="403200" cy="174711"/>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78" name="Ink 377">
                          <a:extLst>
                            <a:ext uri="{FF2B5EF4-FFF2-40B4-BE49-F238E27FC236}">
                              <a16:creationId xmlns:a16="http://schemas.microsoft.com/office/drawing/2014/main" id="{9A9726AA-582B-137C-DF34-5CD36CD6E306}"/>
                            </a:ext>
                          </a:extLst>
                        </p14:cNvPr>
                        <p14:cNvContentPartPr/>
                        <p14:nvPr/>
                      </p14:nvContentPartPr>
                      <p14:xfrm>
                        <a:off x="962211" y="4446103"/>
                        <a:ext cx="180360" cy="216000"/>
                      </p14:xfrm>
                    </p:contentPart>
                  </mc:Choice>
                  <mc:Fallback xmlns="">
                    <p:pic>
                      <p:nvPicPr>
                        <p:cNvPr id="378" name="Ink 377">
                          <a:extLst>
                            <a:ext uri="{FF2B5EF4-FFF2-40B4-BE49-F238E27FC236}">
                              <a16:creationId xmlns:a16="http://schemas.microsoft.com/office/drawing/2014/main" id="{9A9726AA-582B-137C-DF34-5CD36CD6E306}"/>
                            </a:ext>
                          </a:extLst>
                        </p:cNvPr>
                        <p:cNvPicPr/>
                        <p:nvPr/>
                      </p:nvPicPr>
                      <p:blipFill>
                        <a:blip r:embed="rId537"/>
                        <a:stretch>
                          <a:fillRect/>
                        </a:stretch>
                      </p:blipFill>
                      <p:spPr>
                        <a:xfrm>
                          <a:off x="926211" y="4410103"/>
                          <a:ext cx="252000" cy="28764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79" name="Ink 378">
                          <a:extLst>
                            <a:ext uri="{FF2B5EF4-FFF2-40B4-BE49-F238E27FC236}">
                              <a16:creationId xmlns:a16="http://schemas.microsoft.com/office/drawing/2014/main" id="{050693FE-DF43-E9F0-237E-B4FBFF3A31C3}"/>
                            </a:ext>
                          </a:extLst>
                        </p14:cNvPr>
                        <p14:cNvContentPartPr/>
                        <p14:nvPr/>
                      </p14:nvContentPartPr>
                      <p14:xfrm>
                        <a:off x="1238331" y="4556263"/>
                        <a:ext cx="12600" cy="21960"/>
                      </p14:xfrm>
                    </p:contentPart>
                  </mc:Choice>
                  <mc:Fallback xmlns="">
                    <p:pic>
                      <p:nvPicPr>
                        <p:cNvPr id="379" name="Ink 378">
                          <a:extLst>
                            <a:ext uri="{FF2B5EF4-FFF2-40B4-BE49-F238E27FC236}">
                              <a16:creationId xmlns:a16="http://schemas.microsoft.com/office/drawing/2014/main" id="{050693FE-DF43-E9F0-237E-B4FBFF3A31C3}"/>
                            </a:ext>
                          </a:extLst>
                        </p:cNvPr>
                        <p:cNvPicPr/>
                        <p:nvPr/>
                      </p:nvPicPr>
                      <p:blipFill>
                        <a:blip r:embed="rId539"/>
                        <a:stretch>
                          <a:fillRect/>
                        </a:stretch>
                      </p:blipFill>
                      <p:spPr>
                        <a:xfrm>
                          <a:off x="1203331" y="4520263"/>
                          <a:ext cx="8225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80" name="Ink 379">
                          <a:extLst>
                            <a:ext uri="{FF2B5EF4-FFF2-40B4-BE49-F238E27FC236}">
                              <a16:creationId xmlns:a16="http://schemas.microsoft.com/office/drawing/2014/main" id="{20B962F1-A8D8-47A8-2DB6-13205E86208D}"/>
                            </a:ext>
                          </a:extLst>
                        </p14:cNvPr>
                        <p14:cNvContentPartPr/>
                        <p14:nvPr/>
                      </p14:nvContentPartPr>
                      <p14:xfrm>
                        <a:off x="1311051" y="4486063"/>
                        <a:ext cx="111600" cy="81720"/>
                      </p14:xfrm>
                    </p:contentPart>
                  </mc:Choice>
                  <mc:Fallback xmlns="">
                    <p:pic>
                      <p:nvPicPr>
                        <p:cNvPr id="380" name="Ink 379">
                          <a:extLst>
                            <a:ext uri="{FF2B5EF4-FFF2-40B4-BE49-F238E27FC236}">
                              <a16:creationId xmlns:a16="http://schemas.microsoft.com/office/drawing/2014/main" id="{20B962F1-A8D8-47A8-2DB6-13205E86208D}"/>
                            </a:ext>
                          </a:extLst>
                        </p:cNvPr>
                        <p:cNvPicPr/>
                        <p:nvPr/>
                      </p:nvPicPr>
                      <p:blipFill>
                        <a:blip r:embed="rId541"/>
                        <a:stretch>
                          <a:fillRect/>
                        </a:stretch>
                      </p:blipFill>
                      <p:spPr>
                        <a:xfrm>
                          <a:off x="1275051" y="4450221"/>
                          <a:ext cx="183240" cy="153046"/>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81" name="Ink 380">
                          <a:extLst>
                            <a:ext uri="{FF2B5EF4-FFF2-40B4-BE49-F238E27FC236}">
                              <a16:creationId xmlns:a16="http://schemas.microsoft.com/office/drawing/2014/main" id="{23FAC20E-B77E-A20B-38CF-80854D2CC7A8}"/>
                            </a:ext>
                          </a:extLst>
                        </p14:cNvPr>
                        <p14:cNvContentPartPr/>
                        <p14:nvPr/>
                      </p14:nvContentPartPr>
                      <p14:xfrm>
                        <a:off x="1687251" y="4405063"/>
                        <a:ext cx="200160" cy="63000"/>
                      </p14:xfrm>
                    </p:contentPart>
                  </mc:Choice>
                  <mc:Fallback xmlns="">
                    <p:pic>
                      <p:nvPicPr>
                        <p:cNvPr id="381" name="Ink 380">
                          <a:extLst>
                            <a:ext uri="{FF2B5EF4-FFF2-40B4-BE49-F238E27FC236}">
                              <a16:creationId xmlns:a16="http://schemas.microsoft.com/office/drawing/2014/main" id="{23FAC20E-B77E-A20B-38CF-80854D2CC7A8}"/>
                            </a:ext>
                          </a:extLst>
                        </p:cNvPr>
                        <p:cNvPicPr/>
                        <p:nvPr/>
                      </p:nvPicPr>
                      <p:blipFill>
                        <a:blip r:embed="rId543"/>
                        <a:stretch>
                          <a:fillRect/>
                        </a:stretch>
                      </p:blipFill>
                      <p:spPr>
                        <a:xfrm>
                          <a:off x="1651251" y="4369063"/>
                          <a:ext cx="2718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82" name="Ink 381">
                          <a:extLst>
                            <a:ext uri="{FF2B5EF4-FFF2-40B4-BE49-F238E27FC236}">
                              <a16:creationId xmlns:a16="http://schemas.microsoft.com/office/drawing/2014/main" id="{89FE6D6C-FB11-A69D-4EA5-C8954B18311E}"/>
                            </a:ext>
                          </a:extLst>
                        </p14:cNvPr>
                        <p14:cNvContentPartPr/>
                        <p14:nvPr/>
                      </p14:nvContentPartPr>
                      <p14:xfrm>
                        <a:off x="2158851" y="4254943"/>
                        <a:ext cx="236160" cy="222480"/>
                      </p14:xfrm>
                    </p:contentPart>
                  </mc:Choice>
                  <mc:Fallback xmlns="">
                    <p:pic>
                      <p:nvPicPr>
                        <p:cNvPr id="382" name="Ink 381">
                          <a:extLst>
                            <a:ext uri="{FF2B5EF4-FFF2-40B4-BE49-F238E27FC236}">
                              <a16:creationId xmlns:a16="http://schemas.microsoft.com/office/drawing/2014/main" id="{89FE6D6C-FB11-A69D-4EA5-C8954B18311E}"/>
                            </a:ext>
                          </a:extLst>
                        </p:cNvPr>
                        <p:cNvPicPr/>
                        <p:nvPr/>
                      </p:nvPicPr>
                      <p:blipFill>
                        <a:blip r:embed="rId545"/>
                        <a:stretch>
                          <a:fillRect/>
                        </a:stretch>
                      </p:blipFill>
                      <p:spPr>
                        <a:xfrm>
                          <a:off x="2122906" y="4218943"/>
                          <a:ext cx="307691"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83" name="Ink 382">
                          <a:extLst>
                            <a:ext uri="{FF2B5EF4-FFF2-40B4-BE49-F238E27FC236}">
                              <a16:creationId xmlns:a16="http://schemas.microsoft.com/office/drawing/2014/main" id="{6C802357-1A6D-C57A-6924-88D2D46B1BE4}"/>
                            </a:ext>
                          </a:extLst>
                        </p14:cNvPr>
                        <p14:cNvContentPartPr/>
                        <p14:nvPr/>
                      </p14:nvContentPartPr>
                      <p14:xfrm>
                        <a:off x="2462691" y="4324423"/>
                        <a:ext cx="34560" cy="33840"/>
                      </p14:xfrm>
                    </p:contentPart>
                  </mc:Choice>
                  <mc:Fallback xmlns="">
                    <p:pic>
                      <p:nvPicPr>
                        <p:cNvPr id="383" name="Ink 382">
                          <a:extLst>
                            <a:ext uri="{FF2B5EF4-FFF2-40B4-BE49-F238E27FC236}">
                              <a16:creationId xmlns:a16="http://schemas.microsoft.com/office/drawing/2014/main" id="{6C802357-1A6D-C57A-6924-88D2D46B1BE4}"/>
                            </a:ext>
                          </a:extLst>
                        </p:cNvPr>
                        <p:cNvPicPr/>
                        <p:nvPr/>
                      </p:nvPicPr>
                      <p:blipFill>
                        <a:blip r:embed="rId547"/>
                        <a:stretch>
                          <a:fillRect/>
                        </a:stretch>
                      </p:blipFill>
                      <p:spPr>
                        <a:xfrm>
                          <a:off x="2426691" y="4288423"/>
                          <a:ext cx="1062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84" name="Ink 383">
                          <a:extLst>
                            <a:ext uri="{FF2B5EF4-FFF2-40B4-BE49-F238E27FC236}">
                              <a16:creationId xmlns:a16="http://schemas.microsoft.com/office/drawing/2014/main" id="{2684CC2B-BA5A-A2E0-6C0E-6DF383E1EBE7}"/>
                            </a:ext>
                          </a:extLst>
                        </p14:cNvPr>
                        <p14:cNvContentPartPr/>
                        <p14:nvPr/>
                      </p14:nvContentPartPr>
                      <p14:xfrm>
                        <a:off x="2535771" y="4191943"/>
                        <a:ext cx="221760" cy="252720"/>
                      </p14:xfrm>
                    </p:contentPart>
                  </mc:Choice>
                  <mc:Fallback xmlns="">
                    <p:pic>
                      <p:nvPicPr>
                        <p:cNvPr id="384" name="Ink 383">
                          <a:extLst>
                            <a:ext uri="{FF2B5EF4-FFF2-40B4-BE49-F238E27FC236}">
                              <a16:creationId xmlns:a16="http://schemas.microsoft.com/office/drawing/2014/main" id="{2684CC2B-BA5A-A2E0-6C0E-6DF383E1EBE7}"/>
                            </a:ext>
                          </a:extLst>
                        </p:cNvPr>
                        <p:cNvPicPr/>
                        <p:nvPr/>
                      </p:nvPicPr>
                      <p:blipFill>
                        <a:blip r:embed="rId549"/>
                        <a:stretch>
                          <a:fillRect/>
                        </a:stretch>
                      </p:blipFill>
                      <p:spPr>
                        <a:xfrm>
                          <a:off x="2499771" y="4155892"/>
                          <a:ext cx="293400" cy="324462"/>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85" name="Ink 384">
                          <a:extLst>
                            <a:ext uri="{FF2B5EF4-FFF2-40B4-BE49-F238E27FC236}">
                              <a16:creationId xmlns:a16="http://schemas.microsoft.com/office/drawing/2014/main" id="{7CCD10CD-3BAC-E145-97B9-407FA289F7C8}"/>
                            </a:ext>
                          </a:extLst>
                        </p14:cNvPr>
                        <p14:cNvContentPartPr/>
                        <p14:nvPr/>
                      </p14:nvContentPartPr>
                      <p14:xfrm>
                        <a:off x="2814411" y="4145143"/>
                        <a:ext cx="212400" cy="236880"/>
                      </p14:xfrm>
                    </p:contentPart>
                  </mc:Choice>
                  <mc:Fallback xmlns="">
                    <p:pic>
                      <p:nvPicPr>
                        <p:cNvPr id="385" name="Ink 384">
                          <a:extLst>
                            <a:ext uri="{FF2B5EF4-FFF2-40B4-BE49-F238E27FC236}">
                              <a16:creationId xmlns:a16="http://schemas.microsoft.com/office/drawing/2014/main" id="{7CCD10CD-3BAC-E145-97B9-407FA289F7C8}"/>
                            </a:ext>
                          </a:extLst>
                        </p:cNvPr>
                        <p:cNvPicPr/>
                        <p:nvPr/>
                      </p:nvPicPr>
                      <p:blipFill>
                        <a:blip r:embed="rId551"/>
                        <a:stretch>
                          <a:fillRect/>
                        </a:stretch>
                      </p:blipFill>
                      <p:spPr>
                        <a:xfrm>
                          <a:off x="2778411" y="4109143"/>
                          <a:ext cx="284040" cy="30852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86" name="Ink 385">
                          <a:extLst>
                            <a:ext uri="{FF2B5EF4-FFF2-40B4-BE49-F238E27FC236}">
                              <a16:creationId xmlns:a16="http://schemas.microsoft.com/office/drawing/2014/main" id="{F53A0869-2194-312A-8923-DAF9D5A2E278}"/>
                            </a:ext>
                          </a:extLst>
                        </p14:cNvPr>
                        <p14:cNvContentPartPr/>
                        <p14:nvPr/>
                      </p14:nvContentPartPr>
                      <p14:xfrm>
                        <a:off x="3091251" y="4261063"/>
                        <a:ext cx="15840" cy="6480"/>
                      </p14:xfrm>
                    </p:contentPart>
                  </mc:Choice>
                  <mc:Fallback xmlns="">
                    <p:pic>
                      <p:nvPicPr>
                        <p:cNvPr id="386" name="Ink 385">
                          <a:extLst>
                            <a:ext uri="{FF2B5EF4-FFF2-40B4-BE49-F238E27FC236}">
                              <a16:creationId xmlns:a16="http://schemas.microsoft.com/office/drawing/2014/main" id="{F53A0869-2194-312A-8923-DAF9D5A2E278}"/>
                            </a:ext>
                          </a:extLst>
                        </p:cNvPr>
                        <p:cNvPicPr/>
                        <p:nvPr/>
                      </p:nvPicPr>
                      <p:blipFill>
                        <a:blip r:embed="rId553"/>
                        <a:stretch>
                          <a:fillRect/>
                        </a:stretch>
                      </p:blipFill>
                      <p:spPr>
                        <a:xfrm>
                          <a:off x="3055251" y="4226958"/>
                          <a:ext cx="87480" cy="74349"/>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87" name="Ink 386">
                          <a:extLst>
                            <a:ext uri="{FF2B5EF4-FFF2-40B4-BE49-F238E27FC236}">
                              <a16:creationId xmlns:a16="http://schemas.microsoft.com/office/drawing/2014/main" id="{19400886-5877-0FD4-A5D4-FBA2E73ED156}"/>
                            </a:ext>
                          </a:extLst>
                        </p14:cNvPr>
                        <p14:cNvContentPartPr/>
                        <p14:nvPr/>
                      </p14:nvContentPartPr>
                      <p14:xfrm>
                        <a:off x="3148491" y="4090063"/>
                        <a:ext cx="268200" cy="210240"/>
                      </p14:xfrm>
                    </p:contentPart>
                  </mc:Choice>
                  <mc:Fallback xmlns="">
                    <p:pic>
                      <p:nvPicPr>
                        <p:cNvPr id="387" name="Ink 386">
                          <a:extLst>
                            <a:ext uri="{FF2B5EF4-FFF2-40B4-BE49-F238E27FC236}">
                              <a16:creationId xmlns:a16="http://schemas.microsoft.com/office/drawing/2014/main" id="{19400886-5877-0FD4-A5D4-FBA2E73ED156}"/>
                            </a:ext>
                          </a:extLst>
                        </p:cNvPr>
                        <p:cNvPicPr/>
                        <p:nvPr/>
                      </p:nvPicPr>
                      <p:blipFill>
                        <a:blip r:embed="rId555"/>
                        <a:stretch>
                          <a:fillRect/>
                        </a:stretch>
                      </p:blipFill>
                      <p:spPr>
                        <a:xfrm>
                          <a:off x="3112491" y="4054063"/>
                          <a:ext cx="33984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88" name="Ink 387">
                          <a:extLst>
                            <a:ext uri="{FF2B5EF4-FFF2-40B4-BE49-F238E27FC236}">
                              <a16:creationId xmlns:a16="http://schemas.microsoft.com/office/drawing/2014/main" id="{E24074AE-9A27-C0E0-CED3-4B2296715BA2}"/>
                            </a:ext>
                          </a:extLst>
                        </p14:cNvPr>
                        <p14:cNvContentPartPr/>
                        <p14:nvPr/>
                      </p14:nvContentPartPr>
                      <p14:xfrm>
                        <a:off x="3554211" y="4047223"/>
                        <a:ext cx="232560" cy="72720"/>
                      </p14:xfrm>
                    </p:contentPart>
                  </mc:Choice>
                  <mc:Fallback xmlns="">
                    <p:pic>
                      <p:nvPicPr>
                        <p:cNvPr id="388" name="Ink 387">
                          <a:extLst>
                            <a:ext uri="{FF2B5EF4-FFF2-40B4-BE49-F238E27FC236}">
                              <a16:creationId xmlns:a16="http://schemas.microsoft.com/office/drawing/2014/main" id="{E24074AE-9A27-C0E0-CED3-4B2296715BA2}"/>
                            </a:ext>
                          </a:extLst>
                        </p:cNvPr>
                        <p:cNvPicPr/>
                        <p:nvPr/>
                      </p:nvPicPr>
                      <p:blipFill>
                        <a:blip r:embed="rId557"/>
                        <a:stretch>
                          <a:fillRect/>
                        </a:stretch>
                      </p:blipFill>
                      <p:spPr>
                        <a:xfrm>
                          <a:off x="3518211" y="4011400"/>
                          <a:ext cx="304200" cy="144007"/>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89" name="Ink 388">
                          <a:extLst>
                            <a:ext uri="{FF2B5EF4-FFF2-40B4-BE49-F238E27FC236}">
                              <a16:creationId xmlns:a16="http://schemas.microsoft.com/office/drawing/2014/main" id="{D872D0E2-ED41-7384-60CA-812989662597}"/>
                            </a:ext>
                          </a:extLst>
                        </p14:cNvPr>
                        <p14:cNvContentPartPr/>
                        <p14:nvPr/>
                      </p14:nvContentPartPr>
                      <p14:xfrm>
                        <a:off x="3887211" y="3994303"/>
                        <a:ext cx="6480" cy="8640"/>
                      </p14:xfrm>
                    </p:contentPart>
                  </mc:Choice>
                  <mc:Fallback xmlns="">
                    <p:pic>
                      <p:nvPicPr>
                        <p:cNvPr id="389" name="Ink 388">
                          <a:extLst>
                            <a:ext uri="{FF2B5EF4-FFF2-40B4-BE49-F238E27FC236}">
                              <a16:creationId xmlns:a16="http://schemas.microsoft.com/office/drawing/2014/main" id="{D872D0E2-ED41-7384-60CA-812989662597}"/>
                            </a:ext>
                          </a:extLst>
                        </p:cNvPr>
                        <p:cNvPicPr/>
                        <p:nvPr/>
                      </p:nvPicPr>
                      <p:blipFill>
                        <a:blip r:embed="rId559"/>
                        <a:stretch>
                          <a:fillRect/>
                        </a:stretch>
                      </p:blipFill>
                      <p:spPr>
                        <a:xfrm>
                          <a:off x="3851211" y="3958303"/>
                          <a:ext cx="781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91" name="Ink 390">
                          <a:extLst>
                            <a:ext uri="{FF2B5EF4-FFF2-40B4-BE49-F238E27FC236}">
                              <a16:creationId xmlns:a16="http://schemas.microsoft.com/office/drawing/2014/main" id="{842C1F5F-8F2C-09DE-E072-AB06CD76BB7F}"/>
                            </a:ext>
                          </a:extLst>
                        </p14:cNvPr>
                        <p14:cNvContentPartPr/>
                        <p14:nvPr/>
                      </p14:nvContentPartPr>
                      <p14:xfrm>
                        <a:off x="1135731" y="4957663"/>
                        <a:ext cx="127800" cy="231480"/>
                      </p14:xfrm>
                    </p:contentPart>
                  </mc:Choice>
                  <mc:Fallback xmlns="">
                    <p:pic>
                      <p:nvPicPr>
                        <p:cNvPr id="391" name="Ink 390">
                          <a:extLst>
                            <a:ext uri="{FF2B5EF4-FFF2-40B4-BE49-F238E27FC236}">
                              <a16:creationId xmlns:a16="http://schemas.microsoft.com/office/drawing/2014/main" id="{842C1F5F-8F2C-09DE-E072-AB06CD76BB7F}"/>
                            </a:ext>
                          </a:extLst>
                        </p:cNvPr>
                        <p:cNvPicPr/>
                        <p:nvPr/>
                      </p:nvPicPr>
                      <p:blipFill>
                        <a:blip r:embed="rId561"/>
                        <a:stretch>
                          <a:fillRect/>
                        </a:stretch>
                      </p:blipFill>
                      <p:spPr>
                        <a:xfrm>
                          <a:off x="1099731" y="4921663"/>
                          <a:ext cx="19944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92" name="Ink 391">
                          <a:extLst>
                            <a:ext uri="{FF2B5EF4-FFF2-40B4-BE49-F238E27FC236}">
                              <a16:creationId xmlns:a16="http://schemas.microsoft.com/office/drawing/2014/main" id="{757E5AB9-3D0F-FD63-08E6-EF5638507624}"/>
                            </a:ext>
                          </a:extLst>
                        </p14:cNvPr>
                        <p14:cNvContentPartPr/>
                        <p14:nvPr/>
                      </p14:nvContentPartPr>
                      <p14:xfrm>
                        <a:off x="1394571" y="5083663"/>
                        <a:ext cx="14400" cy="5760"/>
                      </p14:xfrm>
                    </p:contentPart>
                  </mc:Choice>
                  <mc:Fallback xmlns="">
                    <p:pic>
                      <p:nvPicPr>
                        <p:cNvPr id="392" name="Ink 391">
                          <a:extLst>
                            <a:ext uri="{FF2B5EF4-FFF2-40B4-BE49-F238E27FC236}">
                              <a16:creationId xmlns:a16="http://schemas.microsoft.com/office/drawing/2014/main" id="{757E5AB9-3D0F-FD63-08E6-EF5638507624}"/>
                            </a:ext>
                          </a:extLst>
                        </p:cNvPr>
                        <p:cNvPicPr/>
                        <p:nvPr/>
                      </p:nvPicPr>
                      <p:blipFill>
                        <a:blip r:embed="rId563"/>
                        <a:stretch>
                          <a:fillRect/>
                        </a:stretch>
                      </p:blipFill>
                      <p:spPr>
                        <a:xfrm>
                          <a:off x="1357648" y="5047663"/>
                          <a:ext cx="87877"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93" name="Ink 392">
                          <a:extLst>
                            <a:ext uri="{FF2B5EF4-FFF2-40B4-BE49-F238E27FC236}">
                              <a16:creationId xmlns:a16="http://schemas.microsoft.com/office/drawing/2014/main" id="{3B0E716F-2208-CD66-741C-467D4D588AB0}"/>
                            </a:ext>
                          </a:extLst>
                        </p14:cNvPr>
                        <p14:cNvContentPartPr/>
                        <p14:nvPr/>
                      </p14:nvContentPartPr>
                      <p14:xfrm>
                        <a:off x="1492131" y="4963063"/>
                        <a:ext cx="104760" cy="69840"/>
                      </p14:xfrm>
                    </p:contentPart>
                  </mc:Choice>
                  <mc:Fallback xmlns="">
                    <p:pic>
                      <p:nvPicPr>
                        <p:cNvPr id="393" name="Ink 392">
                          <a:extLst>
                            <a:ext uri="{FF2B5EF4-FFF2-40B4-BE49-F238E27FC236}">
                              <a16:creationId xmlns:a16="http://schemas.microsoft.com/office/drawing/2014/main" id="{3B0E716F-2208-CD66-741C-467D4D588AB0}"/>
                            </a:ext>
                          </a:extLst>
                        </p:cNvPr>
                        <p:cNvPicPr/>
                        <p:nvPr/>
                      </p:nvPicPr>
                      <p:blipFill>
                        <a:blip r:embed="rId565"/>
                        <a:stretch>
                          <a:fillRect/>
                        </a:stretch>
                      </p:blipFill>
                      <p:spPr>
                        <a:xfrm>
                          <a:off x="1456007" y="4927063"/>
                          <a:ext cx="176647"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94" name="Ink 393">
                          <a:extLst>
                            <a:ext uri="{FF2B5EF4-FFF2-40B4-BE49-F238E27FC236}">
                              <a16:creationId xmlns:a16="http://schemas.microsoft.com/office/drawing/2014/main" id="{CAED6F1F-4340-9478-EF47-58F910F1AE11}"/>
                            </a:ext>
                          </a:extLst>
                        </p14:cNvPr>
                        <p14:cNvContentPartPr/>
                        <p14:nvPr/>
                      </p14:nvContentPartPr>
                      <p14:xfrm>
                        <a:off x="1537131" y="5338543"/>
                        <a:ext cx="43560" cy="53280"/>
                      </p14:xfrm>
                    </p:contentPart>
                  </mc:Choice>
                  <mc:Fallback xmlns="">
                    <p:pic>
                      <p:nvPicPr>
                        <p:cNvPr id="394" name="Ink 393">
                          <a:extLst>
                            <a:ext uri="{FF2B5EF4-FFF2-40B4-BE49-F238E27FC236}">
                              <a16:creationId xmlns:a16="http://schemas.microsoft.com/office/drawing/2014/main" id="{CAED6F1F-4340-9478-EF47-58F910F1AE11}"/>
                            </a:ext>
                          </a:extLst>
                        </p:cNvPr>
                        <p:cNvPicPr/>
                        <p:nvPr/>
                      </p:nvPicPr>
                      <p:blipFill>
                        <a:blip r:embed="rId567"/>
                        <a:stretch>
                          <a:fillRect/>
                        </a:stretch>
                      </p:blipFill>
                      <p:spPr>
                        <a:xfrm>
                          <a:off x="1501426" y="5302543"/>
                          <a:ext cx="114613"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95" name="Ink 394">
                          <a:extLst>
                            <a:ext uri="{FF2B5EF4-FFF2-40B4-BE49-F238E27FC236}">
                              <a16:creationId xmlns:a16="http://schemas.microsoft.com/office/drawing/2014/main" id="{0C30C5D4-837C-698B-CE1A-839CDD13870E}"/>
                            </a:ext>
                          </a:extLst>
                        </p14:cNvPr>
                        <p14:cNvContentPartPr/>
                        <p14:nvPr/>
                      </p14:nvContentPartPr>
                      <p14:xfrm>
                        <a:off x="1645491" y="5499463"/>
                        <a:ext cx="141120" cy="238680"/>
                      </p14:xfrm>
                    </p:contentPart>
                  </mc:Choice>
                  <mc:Fallback xmlns="">
                    <p:pic>
                      <p:nvPicPr>
                        <p:cNvPr id="395" name="Ink 394">
                          <a:extLst>
                            <a:ext uri="{FF2B5EF4-FFF2-40B4-BE49-F238E27FC236}">
                              <a16:creationId xmlns:a16="http://schemas.microsoft.com/office/drawing/2014/main" id="{0C30C5D4-837C-698B-CE1A-839CDD13870E}"/>
                            </a:ext>
                          </a:extLst>
                        </p:cNvPr>
                        <p:cNvPicPr/>
                        <p:nvPr/>
                      </p:nvPicPr>
                      <p:blipFill>
                        <a:blip r:embed="rId569"/>
                        <a:stretch>
                          <a:fillRect/>
                        </a:stretch>
                      </p:blipFill>
                      <p:spPr>
                        <a:xfrm>
                          <a:off x="1609583" y="5463463"/>
                          <a:ext cx="212578"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96" name="Ink 395">
                          <a:extLst>
                            <a:ext uri="{FF2B5EF4-FFF2-40B4-BE49-F238E27FC236}">
                              <a16:creationId xmlns:a16="http://schemas.microsoft.com/office/drawing/2014/main" id="{562082D1-ACD9-9B8C-A773-507984293313}"/>
                            </a:ext>
                          </a:extLst>
                        </p14:cNvPr>
                        <p14:cNvContentPartPr/>
                        <p14:nvPr/>
                      </p14:nvContentPartPr>
                      <p14:xfrm>
                        <a:off x="2106651" y="4834183"/>
                        <a:ext cx="57600" cy="21960"/>
                      </p14:xfrm>
                    </p:contentPart>
                  </mc:Choice>
                  <mc:Fallback xmlns="">
                    <p:pic>
                      <p:nvPicPr>
                        <p:cNvPr id="396" name="Ink 395">
                          <a:extLst>
                            <a:ext uri="{FF2B5EF4-FFF2-40B4-BE49-F238E27FC236}">
                              <a16:creationId xmlns:a16="http://schemas.microsoft.com/office/drawing/2014/main" id="{562082D1-ACD9-9B8C-A773-507984293313}"/>
                            </a:ext>
                          </a:extLst>
                        </p:cNvPr>
                        <p:cNvPicPr/>
                        <p:nvPr/>
                      </p:nvPicPr>
                      <p:blipFill>
                        <a:blip r:embed="rId571"/>
                        <a:stretch>
                          <a:fillRect/>
                        </a:stretch>
                      </p:blipFill>
                      <p:spPr>
                        <a:xfrm>
                          <a:off x="2070651" y="4798183"/>
                          <a:ext cx="1292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97" name="Ink 396">
                          <a:extLst>
                            <a:ext uri="{FF2B5EF4-FFF2-40B4-BE49-F238E27FC236}">
                              <a16:creationId xmlns:a16="http://schemas.microsoft.com/office/drawing/2014/main" id="{D474B257-8982-7FDA-02B1-226FC8BC106B}"/>
                            </a:ext>
                          </a:extLst>
                        </p14:cNvPr>
                        <p14:cNvContentPartPr/>
                        <p14:nvPr/>
                      </p14:nvContentPartPr>
                      <p14:xfrm>
                        <a:off x="2346771" y="4770103"/>
                        <a:ext cx="70200" cy="28080"/>
                      </p14:xfrm>
                    </p:contentPart>
                  </mc:Choice>
                  <mc:Fallback xmlns="">
                    <p:pic>
                      <p:nvPicPr>
                        <p:cNvPr id="397" name="Ink 396">
                          <a:extLst>
                            <a:ext uri="{FF2B5EF4-FFF2-40B4-BE49-F238E27FC236}">
                              <a16:creationId xmlns:a16="http://schemas.microsoft.com/office/drawing/2014/main" id="{D474B257-8982-7FDA-02B1-226FC8BC106B}"/>
                            </a:ext>
                          </a:extLst>
                        </p:cNvPr>
                        <p:cNvPicPr/>
                        <p:nvPr/>
                      </p:nvPicPr>
                      <p:blipFill>
                        <a:blip r:embed="rId573"/>
                        <a:stretch>
                          <a:fillRect/>
                        </a:stretch>
                      </p:blipFill>
                      <p:spPr>
                        <a:xfrm>
                          <a:off x="2310771" y="4734103"/>
                          <a:ext cx="141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98" name="Ink 397">
                          <a:extLst>
                            <a:ext uri="{FF2B5EF4-FFF2-40B4-BE49-F238E27FC236}">
                              <a16:creationId xmlns:a16="http://schemas.microsoft.com/office/drawing/2014/main" id="{DF5C1B7E-B2E8-AF10-4C3C-024C3C0FAAC4}"/>
                            </a:ext>
                          </a:extLst>
                        </p14:cNvPr>
                        <p14:cNvContentPartPr/>
                        <p14:nvPr/>
                      </p14:nvContentPartPr>
                      <p14:xfrm>
                        <a:off x="2778771" y="4676143"/>
                        <a:ext cx="5040" cy="1080"/>
                      </p14:xfrm>
                    </p:contentPart>
                  </mc:Choice>
                  <mc:Fallback xmlns="">
                    <p:pic>
                      <p:nvPicPr>
                        <p:cNvPr id="398" name="Ink 397">
                          <a:extLst>
                            <a:ext uri="{FF2B5EF4-FFF2-40B4-BE49-F238E27FC236}">
                              <a16:creationId xmlns:a16="http://schemas.microsoft.com/office/drawing/2014/main" id="{DF5C1B7E-B2E8-AF10-4C3C-024C3C0FAAC4}"/>
                            </a:ext>
                          </a:extLst>
                        </p:cNvPr>
                        <p:cNvPicPr/>
                        <p:nvPr/>
                      </p:nvPicPr>
                      <p:blipFill>
                        <a:blip r:embed="rId575"/>
                        <a:stretch>
                          <a:fillRect/>
                        </a:stretch>
                      </p:blipFill>
                      <p:spPr>
                        <a:xfrm>
                          <a:off x="2742771" y="4640143"/>
                          <a:ext cx="766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401" name="Ink 400">
                          <a:extLst>
                            <a:ext uri="{FF2B5EF4-FFF2-40B4-BE49-F238E27FC236}">
                              <a16:creationId xmlns:a16="http://schemas.microsoft.com/office/drawing/2014/main" id="{D471EE97-5BBC-33C3-8C56-141BAB3223E2}"/>
                            </a:ext>
                          </a:extLst>
                        </p14:cNvPr>
                        <p14:cNvContentPartPr/>
                        <p14:nvPr/>
                      </p14:nvContentPartPr>
                      <p14:xfrm>
                        <a:off x="368571" y="3336943"/>
                        <a:ext cx="3980520" cy="2675880"/>
                      </p14:xfrm>
                    </p:contentPart>
                  </mc:Choice>
                  <mc:Fallback xmlns="">
                    <p:pic>
                      <p:nvPicPr>
                        <p:cNvPr id="401" name="Ink 400">
                          <a:extLst>
                            <a:ext uri="{FF2B5EF4-FFF2-40B4-BE49-F238E27FC236}">
                              <a16:creationId xmlns:a16="http://schemas.microsoft.com/office/drawing/2014/main" id="{D471EE97-5BBC-33C3-8C56-141BAB3223E2}"/>
                            </a:ext>
                          </a:extLst>
                        </p:cNvPr>
                        <p:cNvPicPr/>
                        <p:nvPr/>
                      </p:nvPicPr>
                      <p:blipFill>
                        <a:blip r:embed="rId577"/>
                        <a:stretch>
                          <a:fillRect/>
                        </a:stretch>
                      </p:blipFill>
                      <p:spPr>
                        <a:xfrm>
                          <a:off x="332571" y="3300943"/>
                          <a:ext cx="4052160" cy="2747520"/>
                        </a:xfrm>
                        <a:prstGeom prst="rect">
                          <a:avLst/>
                        </a:prstGeom>
                      </p:spPr>
                    </p:pic>
                  </mc:Fallback>
                </mc:AlternateContent>
              </p:grpSp>
            </p:grpSp>
          </p:grpSp>
        </p:grpSp>
      </p:grpSp>
      <p:grpSp>
        <p:nvGrpSpPr>
          <p:cNvPr id="83976" name="Group 21">
            <a:extLst>
              <a:ext uri="{FF2B5EF4-FFF2-40B4-BE49-F238E27FC236}">
                <a16:creationId xmlns:a16="http://schemas.microsoft.com/office/drawing/2014/main" id="{B0267362-464C-E2FA-241C-FF0F8B69EFBC}"/>
              </a:ext>
            </a:extLst>
          </p:cNvPr>
          <p:cNvGrpSpPr>
            <a:grpSpLocks/>
          </p:cNvGrpSpPr>
          <p:nvPr/>
        </p:nvGrpSpPr>
        <p:grpSpPr bwMode="auto">
          <a:xfrm>
            <a:off x="738188" y="228600"/>
            <a:ext cx="6205537" cy="2038350"/>
            <a:chOff x="738902" y="229369"/>
            <a:chExt cx="6205320" cy="2036880"/>
          </a:xfrm>
        </p:grpSpPr>
        <mc:AlternateContent xmlns:mc="http://schemas.openxmlformats.org/markup-compatibility/2006" xmlns:p14="http://schemas.microsoft.com/office/powerpoint/2010/main">
          <mc:Choice Requires="p14">
            <p:contentPart p14:bwMode="auto" r:id="rId578">
              <p14:nvContentPartPr>
                <p14:cNvPr id="2" name="Ink 1">
                  <a:extLst>
                    <a:ext uri="{FF2B5EF4-FFF2-40B4-BE49-F238E27FC236}">
                      <a16:creationId xmlns:a16="http://schemas.microsoft.com/office/drawing/2014/main" id="{1BDAB68C-257D-A383-606F-07F9C4B5C7E3}"/>
                    </a:ext>
                  </a:extLst>
                </p14:cNvPr>
                <p14:cNvContentPartPr/>
                <p14:nvPr/>
              </p14:nvContentPartPr>
              <p14:xfrm>
                <a:off x="1810622" y="1499809"/>
                <a:ext cx="195840" cy="242280"/>
              </p14:xfrm>
            </p:contentPart>
          </mc:Choice>
          <mc:Fallback xmlns="">
            <p:pic>
              <p:nvPicPr>
                <p:cNvPr id="2" name="Ink 1">
                  <a:extLst>
                    <a:ext uri="{FF2B5EF4-FFF2-40B4-BE49-F238E27FC236}">
                      <a16:creationId xmlns:a16="http://schemas.microsoft.com/office/drawing/2014/main" id="{1BDAB68C-257D-A383-606F-07F9C4B5C7E3}"/>
                    </a:ext>
                  </a:extLst>
                </p:cNvPr>
                <p:cNvPicPr/>
                <p:nvPr/>
              </p:nvPicPr>
              <p:blipFill>
                <a:blip r:embed="rId579"/>
                <a:stretch>
                  <a:fillRect/>
                </a:stretch>
              </p:blipFill>
              <p:spPr>
                <a:xfrm>
                  <a:off x="1801605" y="1490796"/>
                  <a:ext cx="213512" cy="259946"/>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 name="Ink 2">
                  <a:extLst>
                    <a:ext uri="{FF2B5EF4-FFF2-40B4-BE49-F238E27FC236}">
                      <a16:creationId xmlns:a16="http://schemas.microsoft.com/office/drawing/2014/main" id="{C022F930-28D4-E6AF-1308-D4B62AC66A09}"/>
                    </a:ext>
                  </a:extLst>
                </p14:cNvPr>
                <p14:cNvContentPartPr/>
                <p14:nvPr/>
              </p14:nvContentPartPr>
              <p14:xfrm>
                <a:off x="1999262" y="1597369"/>
                <a:ext cx="282240" cy="307440"/>
              </p14:xfrm>
            </p:contentPart>
          </mc:Choice>
          <mc:Fallback xmlns="">
            <p:pic>
              <p:nvPicPr>
                <p:cNvPr id="3" name="Ink 2">
                  <a:extLst>
                    <a:ext uri="{FF2B5EF4-FFF2-40B4-BE49-F238E27FC236}">
                      <a16:creationId xmlns:a16="http://schemas.microsoft.com/office/drawing/2014/main" id="{C022F930-28D4-E6AF-1308-D4B62AC66A09}"/>
                    </a:ext>
                  </a:extLst>
                </p:cNvPr>
                <p:cNvPicPr/>
                <p:nvPr/>
              </p:nvPicPr>
              <p:blipFill>
                <a:blip r:embed="rId581"/>
                <a:stretch>
                  <a:fillRect/>
                </a:stretch>
              </p:blipFill>
              <p:spPr>
                <a:xfrm>
                  <a:off x="1990251" y="1588358"/>
                  <a:ext cx="299903" cy="325101"/>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4" name="Ink 3">
                  <a:extLst>
                    <a:ext uri="{FF2B5EF4-FFF2-40B4-BE49-F238E27FC236}">
                      <a16:creationId xmlns:a16="http://schemas.microsoft.com/office/drawing/2014/main" id="{A51CBFB9-5EB1-AB04-A856-E9447DE56840}"/>
                    </a:ext>
                  </a:extLst>
                </p14:cNvPr>
                <p14:cNvContentPartPr/>
                <p14:nvPr/>
              </p14:nvContentPartPr>
              <p14:xfrm>
                <a:off x="2275742" y="1739929"/>
                <a:ext cx="210240" cy="264240"/>
              </p14:xfrm>
            </p:contentPart>
          </mc:Choice>
          <mc:Fallback xmlns="">
            <p:pic>
              <p:nvPicPr>
                <p:cNvPr id="4" name="Ink 3">
                  <a:extLst>
                    <a:ext uri="{FF2B5EF4-FFF2-40B4-BE49-F238E27FC236}">
                      <a16:creationId xmlns:a16="http://schemas.microsoft.com/office/drawing/2014/main" id="{A51CBFB9-5EB1-AB04-A856-E9447DE56840}"/>
                    </a:ext>
                  </a:extLst>
                </p:cNvPr>
                <p:cNvPicPr/>
                <p:nvPr/>
              </p:nvPicPr>
              <p:blipFill>
                <a:blip r:embed="rId583"/>
                <a:stretch>
                  <a:fillRect/>
                </a:stretch>
              </p:blipFill>
              <p:spPr>
                <a:xfrm>
                  <a:off x="2266742" y="1730929"/>
                  <a:ext cx="22788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5" name="Ink 4">
                  <a:extLst>
                    <a:ext uri="{FF2B5EF4-FFF2-40B4-BE49-F238E27FC236}">
                      <a16:creationId xmlns:a16="http://schemas.microsoft.com/office/drawing/2014/main" id="{3B309466-D61E-29E0-5C29-FDE8971582E3}"/>
                    </a:ext>
                  </a:extLst>
                </p14:cNvPr>
                <p14:cNvContentPartPr/>
                <p14:nvPr/>
              </p14:nvContentPartPr>
              <p14:xfrm>
                <a:off x="2849582" y="1979329"/>
                <a:ext cx="133200" cy="198360"/>
              </p14:xfrm>
            </p:contentPart>
          </mc:Choice>
          <mc:Fallback xmlns="">
            <p:pic>
              <p:nvPicPr>
                <p:cNvPr id="5" name="Ink 4">
                  <a:extLst>
                    <a:ext uri="{FF2B5EF4-FFF2-40B4-BE49-F238E27FC236}">
                      <a16:creationId xmlns:a16="http://schemas.microsoft.com/office/drawing/2014/main" id="{3B309466-D61E-29E0-5C29-FDE8971582E3}"/>
                    </a:ext>
                  </a:extLst>
                </p:cNvPr>
                <p:cNvPicPr/>
                <p:nvPr/>
              </p:nvPicPr>
              <p:blipFill>
                <a:blip r:embed="rId585"/>
                <a:stretch>
                  <a:fillRect/>
                </a:stretch>
              </p:blipFill>
              <p:spPr>
                <a:xfrm>
                  <a:off x="2840558" y="1970313"/>
                  <a:ext cx="150888" cy="216032"/>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6" name="Ink 5">
                  <a:extLst>
                    <a:ext uri="{FF2B5EF4-FFF2-40B4-BE49-F238E27FC236}">
                      <a16:creationId xmlns:a16="http://schemas.microsoft.com/office/drawing/2014/main" id="{24F4D718-59BA-867A-62AB-F59EA9989144}"/>
                    </a:ext>
                  </a:extLst>
                </p14:cNvPr>
                <p14:cNvContentPartPr/>
                <p14:nvPr/>
              </p14:nvContentPartPr>
              <p14:xfrm>
                <a:off x="3495422" y="2103889"/>
                <a:ext cx="91080" cy="162360"/>
              </p14:xfrm>
            </p:contentPart>
          </mc:Choice>
          <mc:Fallback xmlns="">
            <p:pic>
              <p:nvPicPr>
                <p:cNvPr id="6" name="Ink 5">
                  <a:extLst>
                    <a:ext uri="{FF2B5EF4-FFF2-40B4-BE49-F238E27FC236}">
                      <a16:creationId xmlns:a16="http://schemas.microsoft.com/office/drawing/2014/main" id="{24F4D718-59BA-867A-62AB-F59EA9989144}"/>
                    </a:ext>
                  </a:extLst>
                </p:cNvPr>
                <p:cNvPicPr/>
                <p:nvPr/>
              </p:nvPicPr>
              <p:blipFill>
                <a:blip r:embed="rId587"/>
                <a:stretch>
                  <a:fillRect/>
                </a:stretch>
              </p:blipFill>
              <p:spPr>
                <a:xfrm>
                  <a:off x="3486422" y="2094889"/>
                  <a:ext cx="1087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16" name="Ink 15">
                  <a:extLst>
                    <a:ext uri="{FF2B5EF4-FFF2-40B4-BE49-F238E27FC236}">
                      <a16:creationId xmlns:a16="http://schemas.microsoft.com/office/drawing/2014/main" id="{53840C72-516B-499F-0ECF-9666B6D8EC24}"/>
                    </a:ext>
                  </a:extLst>
                </p14:cNvPr>
                <p14:cNvContentPartPr/>
                <p14:nvPr/>
              </p14:nvContentPartPr>
              <p14:xfrm>
                <a:off x="738902" y="229369"/>
                <a:ext cx="6205320" cy="1847880"/>
              </p14:xfrm>
            </p:contentPart>
          </mc:Choice>
          <mc:Fallback xmlns="">
            <p:pic>
              <p:nvPicPr>
                <p:cNvPr id="16" name="Ink 15">
                  <a:extLst>
                    <a:ext uri="{FF2B5EF4-FFF2-40B4-BE49-F238E27FC236}">
                      <a16:creationId xmlns:a16="http://schemas.microsoft.com/office/drawing/2014/main" id="{53840C72-516B-499F-0ECF-9666B6D8EC24}"/>
                    </a:ext>
                  </a:extLst>
                </p:cNvPr>
                <p:cNvPicPr/>
                <p:nvPr/>
              </p:nvPicPr>
              <p:blipFill>
                <a:blip r:embed="rId589"/>
                <a:stretch>
                  <a:fillRect/>
                </a:stretch>
              </p:blipFill>
              <p:spPr>
                <a:xfrm>
                  <a:off x="729902" y="220369"/>
                  <a:ext cx="6222960" cy="1865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90">
            <p14:nvContentPartPr>
              <p14:cNvPr id="29" name="Ink 28">
                <a:extLst>
                  <a:ext uri="{FF2B5EF4-FFF2-40B4-BE49-F238E27FC236}">
                    <a16:creationId xmlns:a16="http://schemas.microsoft.com/office/drawing/2014/main" id="{4BDBF879-9E0C-914B-C66A-556A8AD50C26}"/>
                  </a:ext>
                </a:extLst>
              </p14:cNvPr>
              <p14:cNvContentPartPr/>
              <p14:nvPr/>
            </p14:nvContentPartPr>
            <p14:xfrm>
              <a:off x="5881142" y="2409169"/>
              <a:ext cx="300240" cy="208440"/>
            </p14:xfrm>
          </p:contentPart>
        </mc:Choice>
        <mc:Fallback xmlns="">
          <p:pic>
            <p:nvPicPr>
              <p:cNvPr id="29" name="Ink 28">
                <a:extLst>
                  <a:ext uri="{FF2B5EF4-FFF2-40B4-BE49-F238E27FC236}">
                    <a16:creationId xmlns:a16="http://schemas.microsoft.com/office/drawing/2014/main" id="{4BDBF879-9E0C-914B-C66A-556A8AD50C26}"/>
                  </a:ext>
                </a:extLst>
              </p:cNvPr>
              <p:cNvPicPr/>
              <p:nvPr/>
            </p:nvPicPr>
            <p:blipFill>
              <a:blip r:embed="rId591"/>
              <a:stretch>
                <a:fillRect/>
              </a:stretch>
            </p:blipFill>
            <p:spPr>
              <a:xfrm>
                <a:off x="5872142" y="2400169"/>
                <a:ext cx="31788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53" name="Ink 52">
                <a:extLst>
                  <a:ext uri="{FF2B5EF4-FFF2-40B4-BE49-F238E27FC236}">
                    <a16:creationId xmlns:a16="http://schemas.microsoft.com/office/drawing/2014/main" id="{F20F73F1-D6B7-9090-9E34-26CAE424F748}"/>
                  </a:ext>
                </a:extLst>
              </p14:cNvPr>
              <p14:cNvContentPartPr/>
              <p14:nvPr/>
            </p14:nvContentPartPr>
            <p14:xfrm>
              <a:off x="7217822" y="2815969"/>
              <a:ext cx="328680" cy="711360"/>
            </p14:xfrm>
          </p:contentPart>
        </mc:Choice>
        <mc:Fallback xmlns="">
          <p:pic>
            <p:nvPicPr>
              <p:cNvPr id="53" name="Ink 52">
                <a:extLst>
                  <a:ext uri="{FF2B5EF4-FFF2-40B4-BE49-F238E27FC236}">
                    <a16:creationId xmlns:a16="http://schemas.microsoft.com/office/drawing/2014/main" id="{F20F73F1-D6B7-9090-9E34-26CAE424F748}"/>
                  </a:ext>
                </a:extLst>
              </p:cNvPr>
              <p:cNvPicPr/>
              <p:nvPr/>
            </p:nvPicPr>
            <p:blipFill>
              <a:blip r:embed="rId593"/>
              <a:stretch>
                <a:fillRect/>
              </a:stretch>
            </p:blipFill>
            <p:spPr>
              <a:xfrm>
                <a:off x="7208822" y="2806969"/>
                <a:ext cx="346320" cy="729000"/>
              </a:xfrm>
              <a:prstGeom prst="rect">
                <a:avLst/>
              </a:prstGeom>
            </p:spPr>
          </p:pic>
        </mc:Fallback>
      </mc:AlternateContent>
      <p:grpSp>
        <p:nvGrpSpPr>
          <p:cNvPr id="83979" name="Group 82958">
            <a:extLst>
              <a:ext uri="{FF2B5EF4-FFF2-40B4-BE49-F238E27FC236}">
                <a16:creationId xmlns:a16="http://schemas.microsoft.com/office/drawing/2014/main" id="{680349D7-E41C-3926-C83B-143F025B026E}"/>
              </a:ext>
            </a:extLst>
          </p:cNvPr>
          <p:cNvGrpSpPr>
            <a:grpSpLocks/>
          </p:cNvGrpSpPr>
          <p:nvPr/>
        </p:nvGrpSpPr>
        <p:grpSpPr bwMode="auto">
          <a:xfrm>
            <a:off x="5159375" y="3421063"/>
            <a:ext cx="1133475" cy="628650"/>
            <a:chOff x="5158622" y="3420769"/>
            <a:chExt cx="1134720" cy="628200"/>
          </a:xfrm>
        </p:grpSpPr>
        <mc:AlternateContent xmlns:mc="http://schemas.openxmlformats.org/markup-compatibility/2006" xmlns:p14="http://schemas.microsoft.com/office/powerpoint/2010/main">
          <mc:Choice Requires="p14">
            <p:contentPart p14:bwMode="auto" r:id="rId594">
              <p14:nvContentPartPr>
                <p14:cNvPr id="35" name="Ink 34">
                  <a:extLst>
                    <a:ext uri="{FF2B5EF4-FFF2-40B4-BE49-F238E27FC236}">
                      <a16:creationId xmlns:a16="http://schemas.microsoft.com/office/drawing/2014/main" id="{BBBB159F-1EB1-9036-1055-E3E95BBE826F}"/>
                    </a:ext>
                  </a:extLst>
                </p14:cNvPr>
                <p14:cNvContentPartPr/>
                <p14:nvPr/>
              </p14:nvContentPartPr>
              <p14:xfrm>
                <a:off x="5621582" y="3420769"/>
                <a:ext cx="204120" cy="475200"/>
              </p14:xfrm>
            </p:contentPart>
          </mc:Choice>
          <mc:Fallback xmlns="">
            <p:pic>
              <p:nvPicPr>
                <p:cNvPr id="35" name="Ink 34">
                  <a:extLst>
                    <a:ext uri="{FF2B5EF4-FFF2-40B4-BE49-F238E27FC236}">
                      <a16:creationId xmlns:a16="http://schemas.microsoft.com/office/drawing/2014/main" id="{BBBB159F-1EB1-9036-1055-E3E95BBE826F}"/>
                    </a:ext>
                  </a:extLst>
                </p:cNvPr>
                <p:cNvPicPr/>
                <p:nvPr/>
              </p:nvPicPr>
              <p:blipFill>
                <a:blip r:embed="rId595"/>
                <a:stretch>
                  <a:fillRect/>
                </a:stretch>
              </p:blipFill>
              <p:spPr>
                <a:xfrm>
                  <a:off x="5612582" y="3411776"/>
                  <a:ext cx="221760" cy="492827"/>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8" name="Ink 37">
                  <a:extLst>
                    <a:ext uri="{FF2B5EF4-FFF2-40B4-BE49-F238E27FC236}">
                      <a16:creationId xmlns:a16="http://schemas.microsoft.com/office/drawing/2014/main" id="{EDAAADAE-9EAA-19D6-11B1-4BA93E525B41}"/>
                    </a:ext>
                  </a:extLst>
                </p14:cNvPr>
                <p14:cNvContentPartPr/>
                <p14:nvPr/>
              </p14:nvContentPartPr>
              <p14:xfrm>
                <a:off x="5753342" y="3917569"/>
                <a:ext cx="360" cy="360"/>
              </p14:xfrm>
            </p:contentPart>
          </mc:Choice>
          <mc:Fallback xmlns="">
            <p:pic>
              <p:nvPicPr>
                <p:cNvPr id="38" name="Ink 37">
                  <a:extLst>
                    <a:ext uri="{FF2B5EF4-FFF2-40B4-BE49-F238E27FC236}">
                      <a16:creationId xmlns:a16="http://schemas.microsoft.com/office/drawing/2014/main" id="{EDAAADAE-9EAA-19D6-11B1-4BA93E525B41}"/>
                    </a:ext>
                  </a:extLst>
                </p:cNvPr>
                <p:cNvPicPr/>
                <p:nvPr/>
              </p:nvPicPr>
              <p:blipFill>
                <a:blip r:embed="rId597"/>
                <a:stretch>
                  <a:fillRect/>
                </a:stretch>
              </p:blipFill>
              <p:spPr>
                <a:xfrm>
                  <a:off x="5744342" y="3908569"/>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48" name="Ink 47">
                  <a:extLst>
                    <a:ext uri="{FF2B5EF4-FFF2-40B4-BE49-F238E27FC236}">
                      <a16:creationId xmlns:a16="http://schemas.microsoft.com/office/drawing/2014/main" id="{022A658A-FF1B-72ED-75AD-17FA0C1F704D}"/>
                    </a:ext>
                  </a:extLst>
                </p14:cNvPr>
                <p14:cNvContentPartPr/>
                <p14:nvPr/>
              </p14:nvContentPartPr>
              <p14:xfrm>
                <a:off x="5770622" y="3987769"/>
                <a:ext cx="54000" cy="61200"/>
              </p14:xfrm>
            </p:contentPart>
          </mc:Choice>
          <mc:Fallback xmlns="">
            <p:pic>
              <p:nvPicPr>
                <p:cNvPr id="48" name="Ink 47">
                  <a:extLst>
                    <a:ext uri="{FF2B5EF4-FFF2-40B4-BE49-F238E27FC236}">
                      <a16:creationId xmlns:a16="http://schemas.microsoft.com/office/drawing/2014/main" id="{022A658A-FF1B-72ED-75AD-17FA0C1F704D}"/>
                    </a:ext>
                  </a:extLst>
                </p:cNvPr>
                <p:cNvPicPr/>
                <p:nvPr/>
              </p:nvPicPr>
              <p:blipFill>
                <a:blip r:embed="rId599"/>
                <a:stretch>
                  <a:fillRect/>
                </a:stretch>
              </p:blipFill>
              <p:spPr>
                <a:xfrm>
                  <a:off x="5761622" y="3978769"/>
                  <a:ext cx="716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60" name="Ink 59">
                  <a:extLst>
                    <a:ext uri="{FF2B5EF4-FFF2-40B4-BE49-F238E27FC236}">
                      <a16:creationId xmlns:a16="http://schemas.microsoft.com/office/drawing/2014/main" id="{1982BD54-27E0-1B12-9D47-BC2C482D7B54}"/>
                    </a:ext>
                  </a:extLst>
                </p14:cNvPr>
                <p14:cNvContentPartPr/>
                <p14:nvPr/>
              </p14:nvContentPartPr>
              <p14:xfrm>
                <a:off x="5606822" y="3478009"/>
                <a:ext cx="12960" cy="3960"/>
              </p14:xfrm>
            </p:contentPart>
          </mc:Choice>
          <mc:Fallback xmlns="">
            <p:pic>
              <p:nvPicPr>
                <p:cNvPr id="60" name="Ink 59">
                  <a:extLst>
                    <a:ext uri="{FF2B5EF4-FFF2-40B4-BE49-F238E27FC236}">
                      <a16:creationId xmlns:a16="http://schemas.microsoft.com/office/drawing/2014/main" id="{1982BD54-27E0-1B12-9D47-BC2C482D7B54}"/>
                    </a:ext>
                  </a:extLst>
                </p:cNvPr>
                <p:cNvPicPr/>
                <p:nvPr/>
              </p:nvPicPr>
              <p:blipFill>
                <a:blip r:embed="rId601"/>
                <a:stretch>
                  <a:fillRect/>
                </a:stretch>
              </p:blipFill>
              <p:spPr>
                <a:xfrm>
                  <a:off x="5597822" y="3469009"/>
                  <a:ext cx="306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82944" name="Ink 82943">
                  <a:extLst>
                    <a:ext uri="{FF2B5EF4-FFF2-40B4-BE49-F238E27FC236}">
                      <a16:creationId xmlns:a16="http://schemas.microsoft.com/office/drawing/2014/main" id="{A1D38B64-61D7-CC5F-5CC9-29206B11C875}"/>
                    </a:ext>
                  </a:extLst>
                </p14:cNvPr>
                <p14:cNvContentPartPr/>
                <p14:nvPr/>
              </p14:nvContentPartPr>
              <p14:xfrm>
                <a:off x="5619422" y="3478009"/>
                <a:ext cx="360" cy="360"/>
              </p14:xfrm>
            </p:contentPart>
          </mc:Choice>
          <mc:Fallback xmlns="">
            <p:pic>
              <p:nvPicPr>
                <p:cNvPr id="82944" name="Ink 82943">
                  <a:extLst>
                    <a:ext uri="{FF2B5EF4-FFF2-40B4-BE49-F238E27FC236}">
                      <a16:creationId xmlns:a16="http://schemas.microsoft.com/office/drawing/2014/main" id="{A1D38B64-61D7-CC5F-5CC9-29206B11C875}"/>
                    </a:ext>
                  </a:extLst>
                </p:cNvPr>
                <p:cNvPicPr/>
                <p:nvPr/>
              </p:nvPicPr>
              <p:blipFill>
                <a:blip r:embed="rId597"/>
                <a:stretch>
                  <a:fillRect/>
                </a:stretch>
              </p:blipFill>
              <p:spPr>
                <a:xfrm>
                  <a:off x="5610422" y="3469009"/>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82945" name="Ink 82944">
                  <a:extLst>
                    <a:ext uri="{FF2B5EF4-FFF2-40B4-BE49-F238E27FC236}">
                      <a16:creationId xmlns:a16="http://schemas.microsoft.com/office/drawing/2014/main" id="{EE2C93CE-4466-0B3B-D84E-D44FE6252146}"/>
                    </a:ext>
                  </a:extLst>
                </p14:cNvPr>
                <p14:cNvContentPartPr/>
                <p14:nvPr/>
              </p14:nvContentPartPr>
              <p14:xfrm>
                <a:off x="5383982" y="3440569"/>
                <a:ext cx="237240" cy="490680"/>
              </p14:xfrm>
            </p:contentPart>
          </mc:Choice>
          <mc:Fallback xmlns="">
            <p:pic>
              <p:nvPicPr>
                <p:cNvPr id="82945" name="Ink 82944">
                  <a:extLst>
                    <a:ext uri="{FF2B5EF4-FFF2-40B4-BE49-F238E27FC236}">
                      <a16:creationId xmlns:a16="http://schemas.microsoft.com/office/drawing/2014/main" id="{EE2C93CE-4466-0B3B-D84E-D44FE6252146}"/>
                    </a:ext>
                  </a:extLst>
                </p:cNvPr>
                <p:cNvPicPr/>
                <p:nvPr/>
              </p:nvPicPr>
              <p:blipFill>
                <a:blip r:embed="rId604"/>
                <a:stretch>
                  <a:fillRect/>
                </a:stretch>
              </p:blipFill>
              <p:spPr>
                <a:xfrm>
                  <a:off x="5374968" y="3431569"/>
                  <a:ext cx="254907" cy="50832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82949" name="Ink 82948">
                  <a:extLst>
                    <a:ext uri="{FF2B5EF4-FFF2-40B4-BE49-F238E27FC236}">
                      <a16:creationId xmlns:a16="http://schemas.microsoft.com/office/drawing/2014/main" id="{9014E251-6FB9-7351-454E-9D48E15A517A}"/>
                    </a:ext>
                  </a:extLst>
                </p14:cNvPr>
                <p14:cNvContentPartPr/>
                <p14:nvPr/>
              </p14:nvContentPartPr>
              <p14:xfrm>
                <a:off x="5657222" y="3451009"/>
                <a:ext cx="191160" cy="491760"/>
              </p14:xfrm>
            </p:contentPart>
          </mc:Choice>
          <mc:Fallback xmlns="">
            <p:pic>
              <p:nvPicPr>
                <p:cNvPr id="82949" name="Ink 82948">
                  <a:extLst>
                    <a:ext uri="{FF2B5EF4-FFF2-40B4-BE49-F238E27FC236}">
                      <a16:creationId xmlns:a16="http://schemas.microsoft.com/office/drawing/2014/main" id="{9014E251-6FB9-7351-454E-9D48E15A517A}"/>
                    </a:ext>
                  </a:extLst>
                </p:cNvPr>
                <p:cNvPicPr/>
                <p:nvPr/>
              </p:nvPicPr>
              <p:blipFill>
                <a:blip r:embed="rId606"/>
                <a:stretch>
                  <a:fillRect/>
                </a:stretch>
              </p:blipFill>
              <p:spPr>
                <a:xfrm>
                  <a:off x="5648239" y="3442009"/>
                  <a:ext cx="208767" cy="50940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82950" name="Ink 82949">
                  <a:extLst>
                    <a:ext uri="{FF2B5EF4-FFF2-40B4-BE49-F238E27FC236}">
                      <a16:creationId xmlns:a16="http://schemas.microsoft.com/office/drawing/2014/main" id="{70540F16-D417-F366-A7A0-414879125301}"/>
                    </a:ext>
                  </a:extLst>
                </p14:cNvPr>
                <p14:cNvContentPartPr/>
                <p14:nvPr/>
              </p14:nvContentPartPr>
              <p14:xfrm>
                <a:off x="6002822" y="3583129"/>
                <a:ext cx="147240" cy="324360"/>
              </p14:xfrm>
            </p:contentPart>
          </mc:Choice>
          <mc:Fallback xmlns="">
            <p:pic>
              <p:nvPicPr>
                <p:cNvPr id="82950" name="Ink 82949">
                  <a:extLst>
                    <a:ext uri="{FF2B5EF4-FFF2-40B4-BE49-F238E27FC236}">
                      <a16:creationId xmlns:a16="http://schemas.microsoft.com/office/drawing/2014/main" id="{70540F16-D417-F366-A7A0-414879125301}"/>
                    </a:ext>
                  </a:extLst>
                </p:cNvPr>
                <p:cNvPicPr/>
                <p:nvPr/>
              </p:nvPicPr>
              <p:blipFill>
                <a:blip r:embed="rId608"/>
                <a:stretch>
                  <a:fillRect/>
                </a:stretch>
              </p:blipFill>
              <p:spPr>
                <a:xfrm>
                  <a:off x="5993822" y="3574119"/>
                  <a:ext cx="164880" cy="34202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82956" name="Ink 82955">
                  <a:extLst>
                    <a:ext uri="{FF2B5EF4-FFF2-40B4-BE49-F238E27FC236}">
                      <a16:creationId xmlns:a16="http://schemas.microsoft.com/office/drawing/2014/main" id="{0D6E49D1-A6B4-F5F8-40CB-06362A943EDF}"/>
                    </a:ext>
                  </a:extLst>
                </p14:cNvPr>
                <p14:cNvContentPartPr/>
                <p14:nvPr/>
              </p14:nvContentPartPr>
              <p14:xfrm>
                <a:off x="6160502" y="3560449"/>
                <a:ext cx="132840" cy="291600"/>
              </p14:xfrm>
            </p:contentPart>
          </mc:Choice>
          <mc:Fallback xmlns="">
            <p:pic>
              <p:nvPicPr>
                <p:cNvPr id="82956" name="Ink 82955">
                  <a:extLst>
                    <a:ext uri="{FF2B5EF4-FFF2-40B4-BE49-F238E27FC236}">
                      <a16:creationId xmlns:a16="http://schemas.microsoft.com/office/drawing/2014/main" id="{0D6E49D1-A6B4-F5F8-40CB-06362A943EDF}"/>
                    </a:ext>
                  </a:extLst>
                </p:cNvPr>
                <p:cNvPicPr/>
                <p:nvPr/>
              </p:nvPicPr>
              <p:blipFill>
                <a:blip r:embed="rId610"/>
                <a:stretch>
                  <a:fillRect/>
                </a:stretch>
              </p:blipFill>
              <p:spPr>
                <a:xfrm>
                  <a:off x="6151502" y="3551449"/>
                  <a:ext cx="150480" cy="30924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82958" name="Ink 82957">
                  <a:extLst>
                    <a:ext uri="{FF2B5EF4-FFF2-40B4-BE49-F238E27FC236}">
                      <a16:creationId xmlns:a16="http://schemas.microsoft.com/office/drawing/2014/main" id="{77AD6B7A-34FC-4D8E-4E37-0D0518193796}"/>
                    </a:ext>
                  </a:extLst>
                </p14:cNvPr>
                <p14:cNvContentPartPr/>
                <p14:nvPr/>
              </p14:nvContentPartPr>
              <p14:xfrm>
                <a:off x="5158622" y="3427609"/>
                <a:ext cx="214920" cy="415080"/>
              </p14:xfrm>
            </p:contentPart>
          </mc:Choice>
          <mc:Fallback xmlns="">
            <p:pic>
              <p:nvPicPr>
                <p:cNvPr id="82958" name="Ink 82957">
                  <a:extLst>
                    <a:ext uri="{FF2B5EF4-FFF2-40B4-BE49-F238E27FC236}">
                      <a16:creationId xmlns:a16="http://schemas.microsoft.com/office/drawing/2014/main" id="{77AD6B7A-34FC-4D8E-4E37-0D0518193796}"/>
                    </a:ext>
                  </a:extLst>
                </p:cNvPr>
                <p:cNvPicPr/>
                <p:nvPr/>
              </p:nvPicPr>
              <p:blipFill>
                <a:blip r:embed="rId612"/>
                <a:stretch>
                  <a:fillRect/>
                </a:stretch>
              </p:blipFill>
              <p:spPr>
                <a:xfrm>
                  <a:off x="5149622" y="3418609"/>
                  <a:ext cx="232560" cy="432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13">
            <p14:nvContentPartPr>
              <p14:cNvPr id="82960" name="Ink 82959">
                <a:extLst>
                  <a:ext uri="{FF2B5EF4-FFF2-40B4-BE49-F238E27FC236}">
                    <a16:creationId xmlns:a16="http://schemas.microsoft.com/office/drawing/2014/main" id="{E75CD729-6C23-B4D4-911A-3E02D9D3EB87}"/>
                  </a:ext>
                </a:extLst>
              </p14:cNvPr>
              <p14:cNvContentPartPr/>
              <p14:nvPr/>
            </p14:nvContentPartPr>
            <p14:xfrm>
              <a:off x="4035782" y="862609"/>
              <a:ext cx="234360" cy="228960"/>
            </p14:xfrm>
          </p:contentPart>
        </mc:Choice>
        <mc:Fallback xmlns="">
          <p:pic>
            <p:nvPicPr>
              <p:cNvPr id="82960" name="Ink 82959">
                <a:extLst>
                  <a:ext uri="{FF2B5EF4-FFF2-40B4-BE49-F238E27FC236}">
                    <a16:creationId xmlns:a16="http://schemas.microsoft.com/office/drawing/2014/main" id="{E75CD729-6C23-B4D4-911A-3E02D9D3EB87}"/>
                  </a:ext>
                </a:extLst>
              </p:cNvPr>
              <p:cNvPicPr/>
              <p:nvPr/>
            </p:nvPicPr>
            <p:blipFill>
              <a:blip r:embed="rId614"/>
              <a:stretch>
                <a:fillRect/>
              </a:stretch>
            </p:blipFill>
            <p:spPr>
              <a:xfrm>
                <a:off x="4026782" y="853623"/>
                <a:ext cx="252000" cy="246572"/>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82962" name="Ink 82961">
                <a:extLst>
                  <a:ext uri="{FF2B5EF4-FFF2-40B4-BE49-F238E27FC236}">
                    <a16:creationId xmlns:a16="http://schemas.microsoft.com/office/drawing/2014/main" id="{2B1142BA-ABE3-21F9-1366-D59040BEFBC0}"/>
                  </a:ext>
                </a:extLst>
              </p14:cNvPr>
              <p14:cNvContentPartPr/>
              <p14:nvPr/>
            </p14:nvContentPartPr>
            <p14:xfrm>
              <a:off x="3144422" y="2489449"/>
              <a:ext cx="208440" cy="208800"/>
            </p14:xfrm>
          </p:contentPart>
        </mc:Choice>
        <mc:Fallback xmlns="">
          <p:pic>
            <p:nvPicPr>
              <p:cNvPr id="82962" name="Ink 82961">
                <a:extLst>
                  <a:ext uri="{FF2B5EF4-FFF2-40B4-BE49-F238E27FC236}">
                    <a16:creationId xmlns:a16="http://schemas.microsoft.com/office/drawing/2014/main" id="{2B1142BA-ABE3-21F9-1366-D59040BEFBC0}"/>
                  </a:ext>
                </a:extLst>
              </p:cNvPr>
              <p:cNvPicPr/>
              <p:nvPr/>
            </p:nvPicPr>
            <p:blipFill>
              <a:blip r:embed="rId616"/>
              <a:stretch>
                <a:fillRect/>
              </a:stretch>
            </p:blipFill>
            <p:spPr>
              <a:xfrm>
                <a:off x="3135422" y="2480449"/>
                <a:ext cx="226080" cy="226440"/>
              </a:xfrm>
              <a:prstGeom prst="rect">
                <a:avLst/>
              </a:prstGeom>
            </p:spPr>
          </p:pic>
        </mc:Fallback>
      </mc:AlternateContent>
      <p:grpSp>
        <p:nvGrpSpPr>
          <p:cNvPr id="83982" name="Group 82964">
            <a:extLst>
              <a:ext uri="{FF2B5EF4-FFF2-40B4-BE49-F238E27FC236}">
                <a16:creationId xmlns:a16="http://schemas.microsoft.com/office/drawing/2014/main" id="{C3AA2D3F-D584-D7D1-773A-2AD5E8C468C7}"/>
              </a:ext>
            </a:extLst>
          </p:cNvPr>
          <p:cNvGrpSpPr>
            <a:grpSpLocks/>
          </p:cNvGrpSpPr>
          <p:nvPr/>
        </p:nvGrpSpPr>
        <p:grpSpPr bwMode="auto">
          <a:xfrm>
            <a:off x="1123950" y="2898775"/>
            <a:ext cx="161925" cy="476250"/>
            <a:chOff x="1124462" y="2899129"/>
            <a:chExt cx="161280" cy="475560"/>
          </a:xfrm>
        </p:grpSpPr>
        <mc:AlternateContent xmlns:mc="http://schemas.openxmlformats.org/markup-compatibility/2006" xmlns:p14="http://schemas.microsoft.com/office/powerpoint/2010/main">
          <mc:Choice Requires="p14">
            <p:contentPart p14:bwMode="auto" r:id="rId617">
              <p14:nvContentPartPr>
                <p14:cNvPr id="82963" name="Ink 82962">
                  <a:extLst>
                    <a:ext uri="{FF2B5EF4-FFF2-40B4-BE49-F238E27FC236}">
                      <a16:creationId xmlns:a16="http://schemas.microsoft.com/office/drawing/2014/main" id="{D4382774-097D-887C-1162-C6C5F4BBDBF1}"/>
                    </a:ext>
                  </a:extLst>
                </p14:cNvPr>
                <p14:cNvContentPartPr/>
                <p14:nvPr/>
              </p14:nvContentPartPr>
              <p14:xfrm>
                <a:off x="1124462" y="2899129"/>
                <a:ext cx="161280" cy="208080"/>
              </p14:xfrm>
            </p:contentPart>
          </mc:Choice>
          <mc:Fallback xmlns="">
            <p:pic>
              <p:nvPicPr>
                <p:cNvPr id="82963" name="Ink 82962">
                  <a:extLst>
                    <a:ext uri="{FF2B5EF4-FFF2-40B4-BE49-F238E27FC236}">
                      <a16:creationId xmlns:a16="http://schemas.microsoft.com/office/drawing/2014/main" id="{D4382774-097D-887C-1162-C6C5F4BBDBF1}"/>
                    </a:ext>
                  </a:extLst>
                </p:cNvPr>
                <p:cNvPicPr/>
                <p:nvPr/>
              </p:nvPicPr>
              <p:blipFill>
                <a:blip r:embed="rId618"/>
                <a:stretch>
                  <a:fillRect/>
                </a:stretch>
              </p:blipFill>
              <p:spPr>
                <a:xfrm>
                  <a:off x="1115462" y="2890129"/>
                  <a:ext cx="17892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82964" name="Ink 82963">
                  <a:extLst>
                    <a:ext uri="{FF2B5EF4-FFF2-40B4-BE49-F238E27FC236}">
                      <a16:creationId xmlns:a16="http://schemas.microsoft.com/office/drawing/2014/main" id="{A7FEAD5D-8A56-32F1-C305-58724B8B856D}"/>
                    </a:ext>
                  </a:extLst>
                </p14:cNvPr>
                <p14:cNvContentPartPr/>
                <p14:nvPr/>
              </p14:nvContentPartPr>
              <p14:xfrm>
                <a:off x="1179902" y="3020089"/>
                <a:ext cx="60480" cy="354600"/>
              </p14:xfrm>
            </p:contentPart>
          </mc:Choice>
          <mc:Fallback xmlns="">
            <p:pic>
              <p:nvPicPr>
                <p:cNvPr id="82964" name="Ink 82963">
                  <a:extLst>
                    <a:ext uri="{FF2B5EF4-FFF2-40B4-BE49-F238E27FC236}">
                      <a16:creationId xmlns:a16="http://schemas.microsoft.com/office/drawing/2014/main" id="{A7FEAD5D-8A56-32F1-C305-58724B8B856D}"/>
                    </a:ext>
                  </a:extLst>
                </p:cNvPr>
                <p:cNvPicPr/>
                <p:nvPr/>
              </p:nvPicPr>
              <p:blipFill>
                <a:blip r:embed="rId620"/>
                <a:stretch>
                  <a:fillRect/>
                </a:stretch>
              </p:blipFill>
              <p:spPr>
                <a:xfrm>
                  <a:off x="1170902" y="3011098"/>
                  <a:ext cx="78120" cy="372222"/>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21">
            <p14:nvContentPartPr>
              <p14:cNvPr id="82967" name="Ink 82966">
                <a:extLst>
                  <a:ext uri="{FF2B5EF4-FFF2-40B4-BE49-F238E27FC236}">
                    <a16:creationId xmlns:a16="http://schemas.microsoft.com/office/drawing/2014/main" id="{94D675EB-596D-2E63-008E-1578F933062C}"/>
                  </a:ext>
                </a:extLst>
              </p14:cNvPr>
              <p14:cNvContentPartPr/>
              <p14:nvPr/>
            </p14:nvContentPartPr>
            <p14:xfrm>
              <a:off x="4688102" y="2722369"/>
              <a:ext cx="592200" cy="39960"/>
            </p14:xfrm>
          </p:contentPart>
        </mc:Choice>
        <mc:Fallback xmlns="">
          <p:pic>
            <p:nvPicPr>
              <p:cNvPr id="82967" name="Ink 82966">
                <a:extLst>
                  <a:ext uri="{FF2B5EF4-FFF2-40B4-BE49-F238E27FC236}">
                    <a16:creationId xmlns:a16="http://schemas.microsoft.com/office/drawing/2014/main" id="{94D675EB-596D-2E63-008E-1578F933062C}"/>
                  </a:ext>
                </a:extLst>
              </p:cNvPr>
              <p:cNvPicPr/>
              <p:nvPr/>
            </p:nvPicPr>
            <p:blipFill>
              <a:blip r:embed="rId622"/>
              <a:stretch>
                <a:fillRect/>
              </a:stretch>
            </p:blipFill>
            <p:spPr>
              <a:xfrm>
                <a:off x="4679102" y="2713369"/>
                <a:ext cx="6098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82968" name="Ink 82967">
                <a:extLst>
                  <a:ext uri="{FF2B5EF4-FFF2-40B4-BE49-F238E27FC236}">
                    <a16:creationId xmlns:a16="http://schemas.microsoft.com/office/drawing/2014/main" id="{FDA68614-4D9C-BC39-B82D-23BC921AB325}"/>
                  </a:ext>
                </a:extLst>
              </p14:cNvPr>
              <p14:cNvContentPartPr/>
              <p14:nvPr/>
            </p14:nvContentPartPr>
            <p14:xfrm>
              <a:off x="4724462" y="2985889"/>
              <a:ext cx="551160" cy="34560"/>
            </p14:xfrm>
          </p:contentPart>
        </mc:Choice>
        <mc:Fallback xmlns="">
          <p:pic>
            <p:nvPicPr>
              <p:cNvPr id="82968" name="Ink 82967">
                <a:extLst>
                  <a:ext uri="{FF2B5EF4-FFF2-40B4-BE49-F238E27FC236}">
                    <a16:creationId xmlns:a16="http://schemas.microsoft.com/office/drawing/2014/main" id="{FDA68614-4D9C-BC39-B82D-23BC921AB325}"/>
                  </a:ext>
                </a:extLst>
              </p:cNvPr>
              <p:cNvPicPr/>
              <p:nvPr/>
            </p:nvPicPr>
            <p:blipFill>
              <a:blip r:embed="rId624"/>
              <a:stretch>
                <a:fillRect/>
              </a:stretch>
            </p:blipFill>
            <p:spPr>
              <a:xfrm>
                <a:off x="4715462" y="2976794"/>
                <a:ext cx="568800" cy="52386"/>
              </a:xfrm>
              <a:prstGeom prst="rect">
                <a:avLst/>
              </a:prstGeom>
            </p:spPr>
          </p:pic>
        </mc:Fallback>
      </mc:AlternateContent>
    </p:spTree>
  </p:cSld>
  <p:clrMapOvr>
    <a:masterClrMapping/>
  </p:clrMapOvr>
  <p:transition>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Footer Placeholder 3">
            <a:extLst>
              <a:ext uri="{FF2B5EF4-FFF2-40B4-BE49-F238E27FC236}">
                <a16:creationId xmlns:a16="http://schemas.microsoft.com/office/drawing/2014/main" id="{E001C2C2-9970-67CA-FF30-8CC3F310CAC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84995" name="Slide Number Placeholder 4">
            <a:extLst>
              <a:ext uri="{FF2B5EF4-FFF2-40B4-BE49-F238E27FC236}">
                <a16:creationId xmlns:a16="http://schemas.microsoft.com/office/drawing/2014/main" id="{EEF485F9-0200-E40A-8E52-93E147DD064D}"/>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DAA01C79-D968-495F-8D9E-54F490277BF9}" type="slidenum">
              <a:rPr lang="en-US" altLang="en-US" sz="1200" smtClean="0">
                <a:latin typeface="Arial Black" panose="020B0A04020102020204" pitchFamily="34" charset="0"/>
              </a:rPr>
              <a:pPr>
                <a:spcBef>
                  <a:spcPct val="0"/>
                </a:spcBef>
                <a:buClrTx/>
                <a:buSzTx/>
                <a:buFontTx/>
                <a:buNone/>
              </a:pPr>
              <a:t>43</a:t>
            </a:fld>
            <a:endParaRPr lang="en-US" altLang="en-US" sz="1200">
              <a:latin typeface="Arial Black" panose="020B0A04020102020204" pitchFamily="34" charset="0"/>
            </a:endParaRPr>
          </a:p>
        </p:txBody>
      </p:sp>
      <p:sp>
        <p:nvSpPr>
          <p:cNvPr id="84996" name="Date Placeholder 5">
            <a:extLst>
              <a:ext uri="{FF2B5EF4-FFF2-40B4-BE49-F238E27FC236}">
                <a16:creationId xmlns:a16="http://schemas.microsoft.com/office/drawing/2014/main" id="{61AAE6AE-FA36-62A9-02D2-41E12862ACD6}"/>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65B9DD4D-9F70-429C-80A1-38751ACAD860}" type="datetime1">
              <a:rPr lang="en-US" altLang="en-US" sz="1200" smtClean="0"/>
              <a:pPr>
                <a:spcBef>
                  <a:spcPct val="0"/>
                </a:spcBef>
                <a:buClrTx/>
                <a:buSzTx/>
                <a:buFontTx/>
                <a:buNone/>
              </a:pPr>
              <a:t>9/7/2023</a:t>
            </a:fld>
            <a:r>
              <a:rPr lang="en-US" altLang="en-US" sz="1200"/>
              <a:t>Chapter 7</a:t>
            </a:r>
          </a:p>
        </p:txBody>
      </p:sp>
      <mc:AlternateContent xmlns:mc="http://schemas.openxmlformats.org/markup-compatibility/2006" xmlns:p14="http://schemas.microsoft.com/office/powerpoint/2010/main">
        <mc:Choice Requires="p14">
          <p:contentPart p14:bwMode="auto" r:id="rId2">
            <p14:nvContentPartPr>
              <p14:cNvPr id="295" name="Ink 294">
                <a:extLst>
                  <a:ext uri="{FF2B5EF4-FFF2-40B4-BE49-F238E27FC236}">
                    <a16:creationId xmlns:a16="http://schemas.microsoft.com/office/drawing/2014/main" id="{E8442001-6B9A-2789-40CA-6FDDEFEF4AAC}"/>
                  </a:ext>
                </a:extLst>
              </p14:cNvPr>
              <p14:cNvContentPartPr/>
              <p14:nvPr/>
            </p14:nvContentPartPr>
            <p14:xfrm>
              <a:off x="-2142789" y="121783"/>
              <a:ext cx="360" cy="360"/>
            </p14:xfrm>
          </p:contentPart>
        </mc:Choice>
        <mc:Fallback xmlns="">
          <p:pic>
            <p:nvPicPr>
              <p:cNvPr id="295" name="Ink 294">
                <a:extLst>
                  <a:ext uri="{FF2B5EF4-FFF2-40B4-BE49-F238E27FC236}">
                    <a16:creationId xmlns:a16="http://schemas.microsoft.com/office/drawing/2014/main" id="{E8442001-6B9A-2789-40CA-6FDDEFEF4AAC}"/>
                  </a:ext>
                </a:extLst>
              </p:cNvPr>
              <p:cNvPicPr/>
              <p:nvPr/>
            </p:nvPicPr>
            <p:blipFill>
              <a:blip r:embed="rId3"/>
              <a:stretch>
                <a:fillRect/>
              </a:stretch>
            </p:blipFill>
            <p:spPr>
              <a:xfrm>
                <a:off x="-2178789" y="8578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D447D09D-F18B-AA58-9782-A5E348539A69}"/>
                  </a:ext>
                </a:extLst>
              </p14:cNvPr>
              <p14:cNvContentPartPr/>
              <p14:nvPr/>
            </p14:nvContentPartPr>
            <p14:xfrm>
              <a:off x="-1785669" y="17023"/>
              <a:ext cx="360" cy="360"/>
            </p14:xfrm>
          </p:contentPart>
        </mc:Choice>
        <mc:Fallback xmlns="">
          <p:pic>
            <p:nvPicPr>
              <p:cNvPr id="2" name="Ink 1">
                <a:extLst>
                  <a:ext uri="{FF2B5EF4-FFF2-40B4-BE49-F238E27FC236}">
                    <a16:creationId xmlns:a16="http://schemas.microsoft.com/office/drawing/2014/main" id="{D447D09D-F18B-AA58-9782-A5E348539A69}"/>
                  </a:ext>
                </a:extLst>
              </p:cNvPr>
              <p:cNvPicPr/>
              <p:nvPr/>
            </p:nvPicPr>
            <p:blipFill>
              <a:blip r:embed="rId3"/>
              <a:stretch>
                <a:fillRect/>
              </a:stretch>
            </p:blipFill>
            <p:spPr>
              <a:xfrm>
                <a:off x="-1821669" y="-18977"/>
                <a:ext cx="72000" cy="72000"/>
              </a:xfrm>
              <a:prstGeom prst="rect">
                <a:avLst/>
              </a:prstGeom>
            </p:spPr>
          </p:pic>
        </mc:Fallback>
      </mc:AlternateContent>
      <p:grpSp>
        <p:nvGrpSpPr>
          <p:cNvPr id="84999" name="Group 540">
            <a:extLst>
              <a:ext uri="{FF2B5EF4-FFF2-40B4-BE49-F238E27FC236}">
                <a16:creationId xmlns:a16="http://schemas.microsoft.com/office/drawing/2014/main" id="{90AF6402-7AFE-1CB1-FF5A-E5574A54547F}"/>
              </a:ext>
            </a:extLst>
          </p:cNvPr>
          <p:cNvGrpSpPr>
            <a:grpSpLocks/>
          </p:cNvGrpSpPr>
          <p:nvPr/>
        </p:nvGrpSpPr>
        <p:grpSpPr bwMode="auto">
          <a:xfrm>
            <a:off x="-1906588" y="9525"/>
            <a:ext cx="13188951" cy="6508750"/>
            <a:chOff x="-1906269" y="8743"/>
            <a:chExt cx="13187880" cy="6509880"/>
          </a:xfrm>
        </p:grpSpPr>
        <mc:AlternateContent xmlns:mc="http://schemas.openxmlformats.org/markup-compatibility/2006" xmlns:p14="http://schemas.microsoft.com/office/powerpoint/2010/main">
          <mc:Choice Requires="p14">
            <p:contentPart p14:bwMode="auto" r:id="rId5">
              <p14:nvContentPartPr>
                <p14:cNvPr id="222" name="Ink 221">
                  <a:extLst>
                    <a:ext uri="{FF2B5EF4-FFF2-40B4-BE49-F238E27FC236}">
                      <a16:creationId xmlns:a16="http://schemas.microsoft.com/office/drawing/2014/main" id="{7B9C318C-6E8C-DA9C-100D-BAA57959EEEC}"/>
                    </a:ext>
                  </a:extLst>
                </p14:cNvPr>
                <p14:cNvContentPartPr/>
                <p14:nvPr/>
              </p14:nvContentPartPr>
              <p14:xfrm>
                <a:off x="-1858749" y="682303"/>
                <a:ext cx="36720" cy="182160"/>
              </p14:xfrm>
            </p:contentPart>
          </mc:Choice>
          <mc:Fallback xmlns="">
            <p:pic>
              <p:nvPicPr>
                <p:cNvPr id="222" name="Ink 221">
                  <a:extLst>
                    <a:ext uri="{FF2B5EF4-FFF2-40B4-BE49-F238E27FC236}">
                      <a16:creationId xmlns:a16="http://schemas.microsoft.com/office/drawing/2014/main" id="{7B9C318C-6E8C-DA9C-100D-BAA57959EEEC}"/>
                    </a:ext>
                  </a:extLst>
                </p:cNvPr>
                <p:cNvPicPr/>
                <p:nvPr/>
              </p:nvPicPr>
              <p:blipFill>
                <a:blip r:embed="rId6"/>
                <a:stretch>
                  <a:fillRect/>
                </a:stretch>
              </p:blipFill>
              <p:spPr>
                <a:xfrm>
                  <a:off x="-1894749" y="646303"/>
                  <a:ext cx="10836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3" name="Ink 222">
                  <a:extLst>
                    <a:ext uri="{FF2B5EF4-FFF2-40B4-BE49-F238E27FC236}">
                      <a16:creationId xmlns:a16="http://schemas.microsoft.com/office/drawing/2014/main" id="{87A45002-C9A5-B8F8-D386-99BA544D712F}"/>
                    </a:ext>
                  </a:extLst>
                </p14:cNvPr>
                <p14:cNvContentPartPr/>
                <p14:nvPr/>
              </p14:nvContentPartPr>
              <p14:xfrm>
                <a:off x="-1662909" y="770143"/>
                <a:ext cx="23760" cy="104040"/>
              </p14:xfrm>
            </p:contentPart>
          </mc:Choice>
          <mc:Fallback xmlns="">
            <p:pic>
              <p:nvPicPr>
                <p:cNvPr id="223" name="Ink 222">
                  <a:extLst>
                    <a:ext uri="{FF2B5EF4-FFF2-40B4-BE49-F238E27FC236}">
                      <a16:creationId xmlns:a16="http://schemas.microsoft.com/office/drawing/2014/main" id="{87A45002-C9A5-B8F8-D386-99BA544D712F}"/>
                    </a:ext>
                  </a:extLst>
                </p:cNvPr>
                <p:cNvPicPr/>
                <p:nvPr/>
              </p:nvPicPr>
              <p:blipFill>
                <a:blip r:embed="rId8"/>
                <a:stretch>
                  <a:fillRect/>
                </a:stretch>
              </p:blipFill>
              <p:spPr>
                <a:xfrm>
                  <a:off x="-1699463" y="734143"/>
                  <a:ext cx="96502"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24" name="Ink 223">
                  <a:extLst>
                    <a:ext uri="{FF2B5EF4-FFF2-40B4-BE49-F238E27FC236}">
                      <a16:creationId xmlns:a16="http://schemas.microsoft.com/office/drawing/2014/main" id="{FA3035C1-305B-5D53-7C2B-5DBDA82E634B}"/>
                    </a:ext>
                  </a:extLst>
                </p14:cNvPr>
                <p14:cNvContentPartPr/>
                <p14:nvPr/>
              </p14:nvContentPartPr>
              <p14:xfrm>
                <a:off x="-1684509" y="703183"/>
                <a:ext cx="360" cy="360"/>
              </p14:xfrm>
            </p:contentPart>
          </mc:Choice>
          <mc:Fallback xmlns="">
            <p:pic>
              <p:nvPicPr>
                <p:cNvPr id="224" name="Ink 223">
                  <a:extLst>
                    <a:ext uri="{FF2B5EF4-FFF2-40B4-BE49-F238E27FC236}">
                      <a16:creationId xmlns:a16="http://schemas.microsoft.com/office/drawing/2014/main" id="{FA3035C1-305B-5D53-7C2B-5DBDA82E634B}"/>
                    </a:ext>
                  </a:extLst>
                </p:cNvPr>
                <p:cNvPicPr/>
                <p:nvPr/>
              </p:nvPicPr>
              <p:blipFill>
                <a:blip r:embed="rId3"/>
                <a:stretch>
                  <a:fillRect/>
                </a:stretch>
              </p:blipFill>
              <p:spPr>
                <a:xfrm>
                  <a:off x="-1720509" y="66718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25" name="Ink 224">
                  <a:extLst>
                    <a:ext uri="{FF2B5EF4-FFF2-40B4-BE49-F238E27FC236}">
                      <a16:creationId xmlns:a16="http://schemas.microsoft.com/office/drawing/2014/main" id="{7BED86F3-F89F-D140-D9BE-8B1AB73E45C1}"/>
                    </a:ext>
                  </a:extLst>
                </p14:cNvPr>
                <p14:cNvContentPartPr/>
                <p14:nvPr/>
              </p14:nvContentPartPr>
              <p14:xfrm>
                <a:off x="-1560669" y="756463"/>
                <a:ext cx="172080" cy="88920"/>
              </p14:xfrm>
            </p:contentPart>
          </mc:Choice>
          <mc:Fallback xmlns="">
            <p:pic>
              <p:nvPicPr>
                <p:cNvPr id="225" name="Ink 224">
                  <a:extLst>
                    <a:ext uri="{FF2B5EF4-FFF2-40B4-BE49-F238E27FC236}">
                      <a16:creationId xmlns:a16="http://schemas.microsoft.com/office/drawing/2014/main" id="{7BED86F3-F89F-D140-D9BE-8B1AB73E45C1}"/>
                    </a:ext>
                  </a:extLst>
                </p:cNvPr>
                <p:cNvPicPr/>
                <p:nvPr/>
              </p:nvPicPr>
              <p:blipFill>
                <a:blip r:embed="rId11"/>
                <a:stretch>
                  <a:fillRect/>
                </a:stretch>
              </p:blipFill>
              <p:spPr>
                <a:xfrm>
                  <a:off x="-1596594" y="720463"/>
                  <a:ext cx="24357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26" name="Ink 225">
                  <a:extLst>
                    <a:ext uri="{FF2B5EF4-FFF2-40B4-BE49-F238E27FC236}">
                      <a16:creationId xmlns:a16="http://schemas.microsoft.com/office/drawing/2014/main" id="{55EB6A08-A05E-8D1D-64F4-87B2076C0F73}"/>
                    </a:ext>
                  </a:extLst>
                </p14:cNvPr>
                <p14:cNvContentPartPr/>
                <p14:nvPr/>
              </p14:nvContentPartPr>
              <p14:xfrm>
                <a:off x="-1345389" y="691303"/>
                <a:ext cx="161280" cy="303120"/>
              </p14:xfrm>
            </p:contentPart>
          </mc:Choice>
          <mc:Fallback xmlns="">
            <p:pic>
              <p:nvPicPr>
                <p:cNvPr id="226" name="Ink 225">
                  <a:extLst>
                    <a:ext uri="{FF2B5EF4-FFF2-40B4-BE49-F238E27FC236}">
                      <a16:creationId xmlns:a16="http://schemas.microsoft.com/office/drawing/2014/main" id="{55EB6A08-A05E-8D1D-64F4-87B2076C0F73}"/>
                    </a:ext>
                  </a:extLst>
                </p:cNvPr>
                <p:cNvPicPr/>
                <p:nvPr/>
              </p:nvPicPr>
              <p:blipFill>
                <a:blip r:embed="rId13"/>
                <a:stretch>
                  <a:fillRect/>
                </a:stretch>
              </p:blipFill>
              <p:spPr>
                <a:xfrm>
                  <a:off x="-1381389" y="655303"/>
                  <a:ext cx="232920" cy="3747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27" name="Ink 226">
                  <a:extLst>
                    <a:ext uri="{FF2B5EF4-FFF2-40B4-BE49-F238E27FC236}">
                      <a16:creationId xmlns:a16="http://schemas.microsoft.com/office/drawing/2014/main" id="{19ECB313-714B-66D4-834C-2E3A169192A1}"/>
                    </a:ext>
                  </a:extLst>
                </p14:cNvPr>
                <p14:cNvContentPartPr/>
                <p14:nvPr/>
              </p14:nvContentPartPr>
              <p14:xfrm>
                <a:off x="-1131909" y="702463"/>
                <a:ext cx="161280" cy="90720"/>
              </p14:xfrm>
            </p:contentPart>
          </mc:Choice>
          <mc:Fallback xmlns="">
            <p:pic>
              <p:nvPicPr>
                <p:cNvPr id="227" name="Ink 226">
                  <a:extLst>
                    <a:ext uri="{FF2B5EF4-FFF2-40B4-BE49-F238E27FC236}">
                      <a16:creationId xmlns:a16="http://schemas.microsoft.com/office/drawing/2014/main" id="{19ECB313-714B-66D4-834C-2E3A169192A1}"/>
                    </a:ext>
                  </a:extLst>
                </p:cNvPr>
                <p:cNvPicPr/>
                <p:nvPr/>
              </p:nvPicPr>
              <p:blipFill>
                <a:blip r:embed="rId15"/>
                <a:stretch>
                  <a:fillRect/>
                </a:stretch>
              </p:blipFill>
              <p:spPr>
                <a:xfrm>
                  <a:off x="-1167909" y="666463"/>
                  <a:ext cx="23292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28" name="Ink 227">
                  <a:extLst>
                    <a:ext uri="{FF2B5EF4-FFF2-40B4-BE49-F238E27FC236}">
                      <a16:creationId xmlns:a16="http://schemas.microsoft.com/office/drawing/2014/main" id="{8C9D870D-0DCB-EB73-C1C4-8CD45351A996}"/>
                    </a:ext>
                  </a:extLst>
                </p14:cNvPr>
                <p14:cNvContentPartPr/>
                <p14:nvPr/>
              </p14:nvContentPartPr>
              <p14:xfrm>
                <a:off x="-950829" y="565303"/>
                <a:ext cx="63720" cy="299880"/>
              </p14:xfrm>
            </p:contentPart>
          </mc:Choice>
          <mc:Fallback xmlns="">
            <p:pic>
              <p:nvPicPr>
                <p:cNvPr id="228" name="Ink 227">
                  <a:extLst>
                    <a:ext uri="{FF2B5EF4-FFF2-40B4-BE49-F238E27FC236}">
                      <a16:creationId xmlns:a16="http://schemas.microsoft.com/office/drawing/2014/main" id="{8C9D870D-0DCB-EB73-C1C4-8CD45351A996}"/>
                    </a:ext>
                  </a:extLst>
                </p:cNvPr>
                <p:cNvPicPr/>
                <p:nvPr/>
              </p:nvPicPr>
              <p:blipFill>
                <a:blip r:embed="rId17"/>
                <a:stretch>
                  <a:fillRect/>
                </a:stretch>
              </p:blipFill>
              <p:spPr>
                <a:xfrm>
                  <a:off x="-986829" y="529303"/>
                  <a:ext cx="135360" cy="3715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29" name="Ink 228">
                  <a:extLst>
                    <a:ext uri="{FF2B5EF4-FFF2-40B4-BE49-F238E27FC236}">
                      <a16:creationId xmlns:a16="http://schemas.microsoft.com/office/drawing/2014/main" id="{D3CF1E07-B32E-8F02-4A89-E0B5E1A8A374}"/>
                    </a:ext>
                  </a:extLst>
                </p14:cNvPr>
                <p14:cNvContentPartPr/>
                <p14:nvPr/>
              </p14:nvContentPartPr>
              <p14:xfrm>
                <a:off x="-871989" y="623983"/>
                <a:ext cx="145800" cy="71280"/>
              </p14:xfrm>
            </p:contentPart>
          </mc:Choice>
          <mc:Fallback xmlns="">
            <p:pic>
              <p:nvPicPr>
                <p:cNvPr id="229" name="Ink 228">
                  <a:extLst>
                    <a:ext uri="{FF2B5EF4-FFF2-40B4-BE49-F238E27FC236}">
                      <a16:creationId xmlns:a16="http://schemas.microsoft.com/office/drawing/2014/main" id="{D3CF1E07-B32E-8F02-4A89-E0B5E1A8A374}"/>
                    </a:ext>
                  </a:extLst>
                </p:cNvPr>
                <p:cNvPicPr/>
                <p:nvPr/>
              </p:nvPicPr>
              <p:blipFill>
                <a:blip r:embed="rId19"/>
                <a:stretch>
                  <a:fillRect/>
                </a:stretch>
              </p:blipFill>
              <p:spPr>
                <a:xfrm>
                  <a:off x="-907989" y="588164"/>
                  <a:ext cx="2174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30" name="Ink 229">
                  <a:extLst>
                    <a:ext uri="{FF2B5EF4-FFF2-40B4-BE49-F238E27FC236}">
                      <a16:creationId xmlns:a16="http://schemas.microsoft.com/office/drawing/2014/main" id="{E97041D0-DBB6-228D-04F9-D9B686525DE2}"/>
                    </a:ext>
                  </a:extLst>
                </p14:cNvPr>
                <p14:cNvContentPartPr/>
                <p14:nvPr/>
              </p14:nvContentPartPr>
              <p14:xfrm>
                <a:off x="-1906269" y="1211143"/>
                <a:ext cx="231120" cy="222840"/>
              </p14:xfrm>
            </p:contentPart>
          </mc:Choice>
          <mc:Fallback xmlns="">
            <p:pic>
              <p:nvPicPr>
                <p:cNvPr id="230" name="Ink 229">
                  <a:extLst>
                    <a:ext uri="{FF2B5EF4-FFF2-40B4-BE49-F238E27FC236}">
                      <a16:creationId xmlns:a16="http://schemas.microsoft.com/office/drawing/2014/main" id="{E97041D0-DBB6-228D-04F9-D9B686525DE2}"/>
                    </a:ext>
                  </a:extLst>
                </p:cNvPr>
                <p:cNvPicPr/>
                <p:nvPr/>
              </p:nvPicPr>
              <p:blipFill>
                <a:blip r:embed="rId21"/>
                <a:stretch>
                  <a:fillRect/>
                </a:stretch>
              </p:blipFill>
              <p:spPr>
                <a:xfrm>
                  <a:off x="-1942269" y="1175143"/>
                  <a:ext cx="30276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31" name="Ink 230">
                  <a:extLst>
                    <a:ext uri="{FF2B5EF4-FFF2-40B4-BE49-F238E27FC236}">
                      <a16:creationId xmlns:a16="http://schemas.microsoft.com/office/drawing/2014/main" id="{F8D2AC91-B3E0-87FF-4CD4-0C27FCB4353A}"/>
                    </a:ext>
                  </a:extLst>
                </p14:cNvPr>
                <p14:cNvContentPartPr/>
                <p14:nvPr/>
              </p14:nvContentPartPr>
              <p14:xfrm>
                <a:off x="-1604229" y="1080103"/>
                <a:ext cx="410760" cy="254880"/>
              </p14:xfrm>
            </p:contentPart>
          </mc:Choice>
          <mc:Fallback xmlns="">
            <p:pic>
              <p:nvPicPr>
                <p:cNvPr id="231" name="Ink 230">
                  <a:extLst>
                    <a:ext uri="{FF2B5EF4-FFF2-40B4-BE49-F238E27FC236}">
                      <a16:creationId xmlns:a16="http://schemas.microsoft.com/office/drawing/2014/main" id="{F8D2AC91-B3E0-87FF-4CD4-0C27FCB4353A}"/>
                    </a:ext>
                  </a:extLst>
                </p:cNvPr>
                <p:cNvPicPr/>
                <p:nvPr/>
              </p:nvPicPr>
              <p:blipFill>
                <a:blip r:embed="rId23"/>
                <a:stretch>
                  <a:fillRect/>
                </a:stretch>
              </p:blipFill>
              <p:spPr>
                <a:xfrm>
                  <a:off x="-1640229" y="1044103"/>
                  <a:ext cx="482400" cy="3265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32" name="Ink 231">
                  <a:extLst>
                    <a:ext uri="{FF2B5EF4-FFF2-40B4-BE49-F238E27FC236}">
                      <a16:creationId xmlns:a16="http://schemas.microsoft.com/office/drawing/2014/main" id="{1FB05398-578D-50C0-BD38-125167886B7B}"/>
                    </a:ext>
                  </a:extLst>
                </p14:cNvPr>
                <p14:cNvContentPartPr/>
                <p14:nvPr/>
              </p14:nvContentPartPr>
              <p14:xfrm>
                <a:off x="-1247829" y="1123303"/>
                <a:ext cx="108720" cy="36000"/>
              </p14:xfrm>
            </p:contentPart>
          </mc:Choice>
          <mc:Fallback xmlns="">
            <p:pic>
              <p:nvPicPr>
                <p:cNvPr id="232" name="Ink 231">
                  <a:extLst>
                    <a:ext uri="{FF2B5EF4-FFF2-40B4-BE49-F238E27FC236}">
                      <a16:creationId xmlns:a16="http://schemas.microsoft.com/office/drawing/2014/main" id="{1FB05398-578D-50C0-BD38-125167886B7B}"/>
                    </a:ext>
                  </a:extLst>
                </p:cNvPr>
                <p:cNvPicPr/>
                <p:nvPr/>
              </p:nvPicPr>
              <p:blipFill>
                <a:blip r:embed="rId25"/>
                <a:stretch>
                  <a:fillRect/>
                </a:stretch>
              </p:blipFill>
              <p:spPr>
                <a:xfrm>
                  <a:off x="-1283829" y="1086939"/>
                  <a:ext cx="180360" cy="108364"/>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33" name="Ink 232">
                  <a:extLst>
                    <a:ext uri="{FF2B5EF4-FFF2-40B4-BE49-F238E27FC236}">
                      <a16:creationId xmlns:a16="http://schemas.microsoft.com/office/drawing/2014/main" id="{3874B546-5AA9-E1D9-F566-24DD957ACF3B}"/>
                    </a:ext>
                  </a:extLst>
                </p14:cNvPr>
                <p14:cNvContentPartPr/>
                <p14:nvPr/>
              </p14:nvContentPartPr>
              <p14:xfrm>
                <a:off x="-1104189" y="1014223"/>
                <a:ext cx="375120" cy="370800"/>
              </p14:xfrm>
            </p:contentPart>
          </mc:Choice>
          <mc:Fallback xmlns="">
            <p:pic>
              <p:nvPicPr>
                <p:cNvPr id="233" name="Ink 232">
                  <a:extLst>
                    <a:ext uri="{FF2B5EF4-FFF2-40B4-BE49-F238E27FC236}">
                      <a16:creationId xmlns:a16="http://schemas.microsoft.com/office/drawing/2014/main" id="{3874B546-5AA9-E1D9-F566-24DD957ACF3B}"/>
                    </a:ext>
                  </a:extLst>
                </p:cNvPr>
                <p:cNvPicPr/>
                <p:nvPr/>
              </p:nvPicPr>
              <p:blipFill>
                <a:blip r:embed="rId27"/>
                <a:stretch>
                  <a:fillRect/>
                </a:stretch>
              </p:blipFill>
              <p:spPr>
                <a:xfrm>
                  <a:off x="-1140189" y="978223"/>
                  <a:ext cx="44676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4" name="Ink 233">
                  <a:extLst>
                    <a:ext uri="{FF2B5EF4-FFF2-40B4-BE49-F238E27FC236}">
                      <a16:creationId xmlns:a16="http://schemas.microsoft.com/office/drawing/2014/main" id="{4B72D233-0EAF-45F7-A6D8-EEF410AE3D2D}"/>
                    </a:ext>
                  </a:extLst>
                </p14:cNvPr>
                <p14:cNvContentPartPr/>
                <p14:nvPr/>
              </p14:nvContentPartPr>
              <p14:xfrm>
                <a:off x="-723309" y="1068943"/>
                <a:ext cx="105480" cy="45000"/>
              </p14:xfrm>
            </p:contentPart>
          </mc:Choice>
          <mc:Fallback xmlns="">
            <p:pic>
              <p:nvPicPr>
                <p:cNvPr id="234" name="Ink 233">
                  <a:extLst>
                    <a:ext uri="{FF2B5EF4-FFF2-40B4-BE49-F238E27FC236}">
                      <a16:creationId xmlns:a16="http://schemas.microsoft.com/office/drawing/2014/main" id="{4B72D233-0EAF-45F7-A6D8-EEF410AE3D2D}"/>
                    </a:ext>
                  </a:extLst>
                </p:cNvPr>
                <p:cNvPicPr/>
                <p:nvPr/>
              </p:nvPicPr>
              <p:blipFill>
                <a:blip r:embed="rId29"/>
                <a:stretch>
                  <a:fillRect/>
                </a:stretch>
              </p:blipFill>
              <p:spPr>
                <a:xfrm>
                  <a:off x="-759309" y="1032943"/>
                  <a:ext cx="177120" cy="116640"/>
                </a:xfrm>
                <a:prstGeom prst="rect">
                  <a:avLst/>
                </a:prstGeom>
              </p:spPr>
            </p:pic>
          </mc:Fallback>
        </mc:AlternateContent>
        <p:grpSp>
          <p:nvGrpSpPr>
            <p:cNvPr id="85013" name="Group 539">
              <a:extLst>
                <a:ext uri="{FF2B5EF4-FFF2-40B4-BE49-F238E27FC236}">
                  <a16:creationId xmlns:a16="http://schemas.microsoft.com/office/drawing/2014/main" id="{E61F0A6F-7FA0-72E9-D211-9407AC510471}"/>
                </a:ext>
              </a:extLst>
            </p:cNvPr>
            <p:cNvGrpSpPr>
              <a:grpSpLocks/>
            </p:cNvGrpSpPr>
            <p:nvPr/>
          </p:nvGrpSpPr>
          <p:grpSpPr bwMode="auto">
            <a:xfrm>
              <a:off x="127011" y="8743"/>
              <a:ext cx="11154600" cy="6509880"/>
              <a:chOff x="127011" y="8743"/>
              <a:chExt cx="11154600" cy="6509880"/>
            </a:xfrm>
          </p:grpSpPr>
          <p:grpSp>
            <p:nvGrpSpPr>
              <p:cNvPr id="85014" name="Group 293">
                <a:extLst>
                  <a:ext uri="{FF2B5EF4-FFF2-40B4-BE49-F238E27FC236}">
                    <a16:creationId xmlns:a16="http://schemas.microsoft.com/office/drawing/2014/main" id="{DD0FA865-91B4-EE89-DD8F-B456E938A89C}"/>
                  </a:ext>
                </a:extLst>
              </p:cNvPr>
              <p:cNvGrpSpPr>
                <a:grpSpLocks/>
              </p:cNvGrpSpPr>
              <p:nvPr/>
            </p:nvGrpSpPr>
            <p:grpSpPr bwMode="auto">
              <a:xfrm>
                <a:off x="9070491" y="8743"/>
                <a:ext cx="2195640" cy="2163240"/>
                <a:chOff x="9070491" y="8743"/>
                <a:chExt cx="2195640" cy="2163240"/>
              </a:xfrm>
            </p:grpSpPr>
            <mc:AlternateContent xmlns:mc="http://schemas.openxmlformats.org/markup-compatibility/2006" xmlns:p14="http://schemas.microsoft.com/office/powerpoint/2010/main">
              <mc:Choice Requires="p14">
                <p:contentPart p14:bwMode="auto" r:id="rId30">
                  <p14:nvContentPartPr>
                    <p14:cNvPr id="248" name="Ink 247">
                      <a:extLst>
                        <a:ext uri="{FF2B5EF4-FFF2-40B4-BE49-F238E27FC236}">
                          <a16:creationId xmlns:a16="http://schemas.microsoft.com/office/drawing/2014/main" id="{10B10A64-0B13-223D-3DE6-3317E2F2EC2F}"/>
                        </a:ext>
                      </a:extLst>
                    </p14:cNvPr>
                    <p14:cNvContentPartPr/>
                    <p14:nvPr/>
                  </p14:nvContentPartPr>
                  <p14:xfrm>
                    <a:off x="9565131" y="656743"/>
                    <a:ext cx="1367640" cy="1056960"/>
                  </p14:xfrm>
                </p:contentPart>
              </mc:Choice>
              <mc:Fallback xmlns="">
                <p:pic>
                  <p:nvPicPr>
                    <p:cNvPr id="248" name="Ink 247">
                      <a:extLst>
                        <a:ext uri="{FF2B5EF4-FFF2-40B4-BE49-F238E27FC236}">
                          <a16:creationId xmlns:a16="http://schemas.microsoft.com/office/drawing/2014/main" id="{10B10A64-0B13-223D-3DE6-3317E2F2EC2F}"/>
                        </a:ext>
                      </a:extLst>
                    </p:cNvPr>
                    <p:cNvPicPr/>
                    <p:nvPr/>
                  </p:nvPicPr>
                  <p:blipFill>
                    <a:blip r:embed="rId31"/>
                    <a:stretch>
                      <a:fillRect/>
                    </a:stretch>
                  </p:blipFill>
                  <p:spPr>
                    <a:xfrm>
                      <a:off x="9529131" y="620755"/>
                      <a:ext cx="1439280" cy="1128576"/>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49" name="Ink 248">
                      <a:extLst>
                        <a:ext uri="{FF2B5EF4-FFF2-40B4-BE49-F238E27FC236}">
                          <a16:creationId xmlns:a16="http://schemas.microsoft.com/office/drawing/2014/main" id="{B4920770-56E3-761B-314C-5ADE63182B3C}"/>
                        </a:ext>
                      </a:extLst>
                    </p14:cNvPr>
                    <p14:cNvContentPartPr/>
                    <p14:nvPr/>
                  </p14:nvContentPartPr>
                  <p14:xfrm>
                    <a:off x="9580971" y="1140223"/>
                    <a:ext cx="1242000" cy="59400"/>
                  </p14:xfrm>
                </p:contentPart>
              </mc:Choice>
              <mc:Fallback xmlns="">
                <p:pic>
                  <p:nvPicPr>
                    <p:cNvPr id="249" name="Ink 248">
                      <a:extLst>
                        <a:ext uri="{FF2B5EF4-FFF2-40B4-BE49-F238E27FC236}">
                          <a16:creationId xmlns:a16="http://schemas.microsoft.com/office/drawing/2014/main" id="{B4920770-56E3-761B-314C-5ADE63182B3C}"/>
                        </a:ext>
                      </a:extLst>
                    </p:cNvPr>
                    <p:cNvPicPr/>
                    <p:nvPr/>
                  </p:nvPicPr>
                  <p:blipFill>
                    <a:blip r:embed="rId33"/>
                    <a:stretch>
                      <a:fillRect/>
                    </a:stretch>
                  </p:blipFill>
                  <p:spPr>
                    <a:xfrm>
                      <a:off x="9544971" y="1104440"/>
                      <a:ext cx="1313640" cy="130608"/>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50" name="Ink 249">
                      <a:extLst>
                        <a:ext uri="{FF2B5EF4-FFF2-40B4-BE49-F238E27FC236}">
                          <a16:creationId xmlns:a16="http://schemas.microsoft.com/office/drawing/2014/main" id="{CFD22235-8F76-66B8-200D-1F6091AC23FA}"/>
                        </a:ext>
                      </a:extLst>
                    </p14:cNvPr>
                    <p14:cNvContentPartPr/>
                    <p14:nvPr/>
                  </p14:nvContentPartPr>
                  <p14:xfrm>
                    <a:off x="10172091" y="676183"/>
                    <a:ext cx="11520" cy="995040"/>
                  </p14:xfrm>
                </p:contentPart>
              </mc:Choice>
              <mc:Fallback xmlns="">
                <p:pic>
                  <p:nvPicPr>
                    <p:cNvPr id="250" name="Ink 249">
                      <a:extLst>
                        <a:ext uri="{FF2B5EF4-FFF2-40B4-BE49-F238E27FC236}">
                          <a16:creationId xmlns:a16="http://schemas.microsoft.com/office/drawing/2014/main" id="{CFD22235-8F76-66B8-200D-1F6091AC23FA}"/>
                        </a:ext>
                      </a:extLst>
                    </p:cNvPr>
                    <p:cNvPicPr/>
                    <p:nvPr/>
                  </p:nvPicPr>
                  <p:blipFill>
                    <a:blip r:embed="rId35"/>
                    <a:stretch>
                      <a:fillRect/>
                    </a:stretch>
                  </p:blipFill>
                  <p:spPr>
                    <a:xfrm>
                      <a:off x="10137182" y="640196"/>
                      <a:ext cx="80989" cy="1066654"/>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52" name="Ink 251">
                      <a:extLst>
                        <a:ext uri="{FF2B5EF4-FFF2-40B4-BE49-F238E27FC236}">
                          <a16:creationId xmlns:a16="http://schemas.microsoft.com/office/drawing/2014/main" id="{C51B5677-287B-53FA-12B1-57B6BAB6BA74}"/>
                        </a:ext>
                      </a:extLst>
                    </p14:cNvPr>
                    <p14:cNvContentPartPr/>
                    <p14:nvPr/>
                  </p14:nvContentPartPr>
                  <p14:xfrm>
                    <a:off x="9873651" y="379543"/>
                    <a:ext cx="9720" cy="232200"/>
                  </p14:xfrm>
                </p:contentPart>
              </mc:Choice>
              <mc:Fallback xmlns="">
                <p:pic>
                  <p:nvPicPr>
                    <p:cNvPr id="252" name="Ink 251">
                      <a:extLst>
                        <a:ext uri="{FF2B5EF4-FFF2-40B4-BE49-F238E27FC236}">
                          <a16:creationId xmlns:a16="http://schemas.microsoft.com/office/drawing/2014/main" id="{C51B5677-287B-53FA-12B1-57B6BAB6BA74}"/>
                        </a:ext>
                      </a:extLst>
                    </p:cNvPr>
                    <p:cNvPicPr/>
                    <p:nvPr/>
                  </p:nvPicPr>
                  <p:blipFill>
                    <a:blip r:embed="rId37"/>
                    <a:stretch>
                      <a:fillRect/>
                    </a:stretch>
                  </p:blipFill>
                  <p:spPr>
                    <a:xfrm>
                      <a:off x="9836266" y="343543"/>
                      <a:ext cx="84115"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3" name="Ink 252">
                      <a:extLst>
                        <a:ext uri="{FF2B5EF4-FFF2-40B4-BE49-F238E27FC236}">
                          <a16:creationId xmlns:a16="http://schemas.microsoft.com/office/drawing/2014/main" id="{776DFC27-0449-DBF3-89B2-4D311CB991E3}"/>
                        </a:ext>
                      </a:extLst>
                    </p14:cNvPr>
                    <p14:cNvContentPartPr/>
                    <p14:nvPr/>
                  </p14:nvContentPartPr>
                  <p14:xfrm>
                    <a:off x="9751251" y="353983"/>
                    <a:ext cx="320760" cy="11880"/>
                  </p14:xfrm>
                </p:contentPart>
              </mc:Choice>
              <mc:Fallback xmlns="">
                <p:pic>
                  <p:nvPicPr>
                    <p:cNvPr id="253" name="Ink 252">
                      <a:extLst>
                        <a:ext uri="{FF2B5EF4-FFF2-40B4-BE49-F238E27FC236}">
                          <a16:creationId xmlns:a16="http://schemas.microsoft.com/office/drawing/2014/main" id="{776DFC27-0449-DBF3-89B2-4D311CB991E3}"/>
                        </a:ext>
                      </a:extLst>
                    </p:cNvPr>
                    <p:cNvPicPr/>
                    <p:nvPr/>
                  </p:nvPicPr>
                  <p:blipFill>
                    <a:blip r:embed="rId39"/>
                    <a:stretch>
                      <a:fillRect/>
                    </a:stretch>
                  </p:blipFill>
                  <p:spPr>
                    <a:xfrm>
                      <a:off x="9715251" y="317983"/>
                      <a:ext cx="3924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54" name="Ink 253">
                      <a:extLst>
                        <a:ext uri="{FF2B5EF4-FFF2-40B4-BE49-F238E27FC236}">
                          <a16:creationId xmlns:a16="http://schemas.microsoft.com/office/drawing/2014/main" id="{F16A40C9-B552-93FF-C9A2-3F20BE95D596}"/>
                        </a:ext>
                      </a:extLst>
                    </p14:cNvPr>
                    <p14:cNvContentPartPr/>
                    <p14:nvPr/>
                  </p14:nvContentPartPr>
                  <p14:xfrm>
                    <a:off x="10543971" y="375583"/>
                    <a:ext cx="23760" cy="247320"/>
                  </p14:xfrm>
                </p:contentPart>
              </mc:Choice>
              <mc:Fallback xmlns="">
                <p:pic>
                  <p:nvPicPr>
                    <p:cNvPr id="254" name="Ink 253">
                      <a:extLst>
                        <a:ext uri="{FF2B5EF4-FFF2-40B4-BE49-F238E27FC236}">
                          <a16:creationId xmlns:a16="http://schemas.microsoft.com/office/drawing/2014/main" id="{F16A40C9-B552-93FF-C9A2-3F20BE95D596}"/>
                        </a:ext>
                      </a:extLst>
                    </p:cNvPr>
                    <p:cNvPicPr/>
                    <p:nvPr/>
                  </p:nvPicPr>
                  <p:blipFill>
                    <a:blip r:embed="rId41"/>
                    <a:stretch>
                      <a:fillRect/>
                    </a:stretch>
                  </p:blipFill>
                  <p:spPr>
                    <a:xfrm>
                      <a:off x="10507417" y="339583"/>
                      <a:ext cx="96502"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55" name="Ink 254">
                      <a:extLst>
                        <a:ext uri="{FF2B5EF4-FFF2-40B4-BE49-F238E27FC236}">
                          <a16:creationId xmlns:a16="http://schemas.microsoft.com/office/drawing/2014/main" id="{6D2F4A79-838A-2734-1399-B9B9BDD6C3A1}"/>
                        </a:ext>
                      </a:extLst>
                    </p14:cNvPr>
                    <p14:cNvContentPartPr/>
                    <p14:nvPr/>
                  </p14:nvContentPartPr>
                  <p14:xfrm>
                    <a:off x="10553331" y="340303"/>
                    <a:ext cx="182880" cy="17640"/>
                  </p14:xfrm>
                </p:contentPart>
              </mc:Choice>
              <mc:Fallback xmlns="">
                <p:pic>
                  <p:nvPicPr>
                    <p:cNvPr id="255" name="Ink 254">
                      <a:extLst>
                        <a:ext uri="{FF2B5EF4-FFF2-40B4-BE49-F238E27FC236}">
                          <a16:creationId xmlns:a16="http://schemas.microsoft.com/office/drawing/2014/main" id="{6D2F4A79-838A-2734-1399-B9B9BDD6C3A1}"/>
                        </a:ext>
                      </a:extLst>
                    </p:cNvPr>
                    <p:cNvPicPr/>
                    <p:nvPr/>
                  </p:nvPicPr>
                  <p:blipFill>
                    <a:blip r:embed="rId43"/>
                    <a:stretch>
                      <a:fillRect/>
                    </a:stretch>
                  </p:blipFill>
                  <p:spPr>
                    <a:xfrm>
                      <a:off x="10517402" y="304303"/>
                      <a:ext cx="254379"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56" name="Ink 255">
                      <a:extLst>
                        <a:ext uri="{FF2B5EF4-FFF2-40B4-BE49-F238E27FC236}">
                          <a16:creationId xmlns:a16="http://schemas.microsoft.com/office/drawing/2014/main" id="{4588D4C5-7DED-A43E-1965-0325F6E94F71}"/>
                        </a:ext>
                      </a:extLst>
                    </p14:cNvPr>
                    <p14:cNvContentPartPr/>
                    <p14:nvPr/>
                  </p14:nvContentPartPr>
                  <p14:xfrm>
                    <a:off x="10587531" y="499783"/>
                    <a:ext cx="142920" cy="1080"/>
                  </p14:xfrm>
                </p:contentPart>
              </mc:Choice>
              <mc:Fallback xmlns="">
                <p:pic>
                  <p:nvPicPr>
                    <p:cNvPr id="256" name="Ink 255">
                      <a:extLst>
                        <a:ext uri="{FF2B5EF4-FFF2-40B4-BE49-F238E27FC236}">
                          <a16:creationId xmlns:a16="http://schemas.microsoft.com/office/drawing/2014/main" id="{4588D4C5-7DED-A43E-1965-0325F6E94F71}"/>
                        </a:ext>
                      </a:extLst>
                    </p:cNvPr>
                    <p:cNvPicPr/>
                    <p:nvPr/>
                  </p:nvPicPr>
                  <p:blipFill>
                    <a:blip r:embed="rId45"/>
                    <a:stretch>
                      <a:fillRect/>
                    </a:stretch>
                  </p:blipFill>
                  <p:spPr>
                    <a:xfrm>
                      <a:off x="10551531" y="463783"/>
                      <a:ext cx="2145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59" name="Ink 258">
                      <a:extLst>
                        <a:ext uri="{FF2B5EF4-FFF2-40B4-BE49-F238E27FC236}">
                          <a16:creationId xmlns:a16="http://schemas.microsoft.com/office/drawing/2014/main" id="{49172FF2-116E-FA34-DEDA-BCEE21759E26}"/>
                        </a:ext>
                      </a:extLst>
                    </p14:cNvPr>
                    <p14:cNvContentPartPr/>
                    <p14:nvPr/>
                  </p14:nvContentPartPr>
                  <p14:xfrm>
                    <a:off x="9188211" y="846823"/>
                    <a:ext cx="153360" cy="204480"/>
                  </p14:xfrm>
                </p:contentPart>
              </mc:Choice>
              <mc:Fallback xmlns="">
                <p:pic>
                  <p:nvPicPr>
                    <p:cNvPr id="259" name="Ink 258">
                      <a:extLst>
                        <a:ext uri="{FF2B5EF4-FFF2-40B4-BE49-F238E27FC236}">
                          <a16:creationId xmlns:a16="http://schemas.microsoft.com/office/drawing/2014/main" id="{49172FF2-116E-FA34-DEDA-BCEE21759E26}"/>
                        </a:ext>
                      </a:extLst>
                    </p:cNvPr>
                    <p:cNvPicPr/>
                    <p:nvPr/>
                  </p:nvPicPr>
                  <p:blipFill>
                    <a:blip r:embed="rId47"/>
                    <a:stretch>
                      <a:fillRect/>
                    </a:stretch>
                  </p:blipFill>
                  <p:spPr>
                    <a:xfrm>
                      <a:off x="9152211" y="810823"/>
                      <a:ext cx="22500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60" name="Ink 259">
                      <a:extLst>
                        <a:ext uri="{FF2B5EF4-FFF2-40B4-BE49-F238E27FC236}">
                          <a16:creationId xmlns:a16="http://schemas.microsoft.com/office/drawing/2014/main" id="{59302097-16EF-E756-4A9F-5BB55F8CCA86}"/>
                        </a:ext>
                      </a:extLst>
                    </p14:cNvPr>
                    <p14:cNvContentPartPr/>
                    <p14:nvPr/>
                  </p14:nvContentPartPr>
                  <p14:xfrm>
                    <a:off x="9209451" y="949783"/>
                    <a:ext cx="133560" cy="13680"/>
                  </p14:xfrm>
                </p:contentPart>
              </mc:Choice>
              <mc:Fallback xmlns="">
                <p:pic>
                  <p:nvPicPr>
                    <p:cNvPr id="260" name="Ink 259">
                      <a:extLst>
                        <a:ext uri="{FF2B5EF4-FFF2-40B4-BE49-F238E27FC236}">
                          <a16:creationId xmlns:a16="http://schemas.microsoft.com/office/drawing/2014/main" id="{59302097-16EF-E756-4A9F-5BB55F8CCA86}"/>
                        </a:ext>
                      </a:extLst>
                    </p:cNvPr>
                    <p:cNvPicPr/>
                    <p:nvPr/>
                  </p:nvPicPr>
                  <p:blipFill>
                    <a:blip r:embed="rId49"/>
                    <a:stretch>
                      <a:fillRect/>
                    </a:stretch>
                  </p:blipFill>
                  <p:spPr>
                    <a:xfrm>
                      <a:off x="9173451" y="913783"/>
                      <a:ext cx="2052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62" name="Ink 261">
                      <a:extLst>
                        <a:ext uri="{FF2B5EF4-FFF2-40B4-BE49-F238E27FC236}">
                          <a16:creationId xmlns:a16="http://schemas.microsoft.com/office/drawing/2014/main" id="{DC16235C-C0E7-E2F4-D091-37F7A021A504}"/>
                        </a:ext>
                      </a:extLst>
                    </p14:cNvPr>
                    <p14:cNvContentPartPr/>
                    <p14:nvPr/>
                  </p14:nvContentPartPr>
                  <p14:xfrm>
                    <a:off x="9184611" y="1381783"/>
                    <a:ext cx="105480" cy="189720"/>
                  </p14:xfrm>
                </p:contentPart>
              </mc:Choice>
              <mc:Fallback xmlns="">
                <p:pic>
                  <p:nvPicPr>
                    <p:cNvPr id="262" name="Ink 261">
                      <a:extLst>
                        <a:ext uri="{FF2B5EF4-FFF2-40B4-BE49-F238E27FC236}">
                          <a16:creationId xmlns:a16="http://schemas.microsoft.com/office/drawing/2014/main" id="{DC16235C-C0E7-E2F4-D091-37F7A021A504}"/>
                        </a:ext>
                      </a:extLst>
                    </p:cNvPr>
                    <p:cNvPicPr/>
                    <p:nvPr/>
                  </p:nvPicPr>
                  <p:blipFill>
                    <a:blip r:embed="rId51"/>
                    <a:stretch>
                      <a:fillRect/>
                    </a:stretch>
                  </p:blipFill>
                  <p:spPr>
                    <a:xfrm>
                      <a:off x="9148611" y="1345783"/>
                      <a:ext cx="17712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63" name="Ink 262">
                      <a:extLst>
                        <a:ext uri="{FF2B5EF4-FFF2-40B4-BE49-F238E27FC236}">
                          <a16:creationId xmlns:a16="http://schemas.microsoft.com/office/drawing/2014/main" id="{20C54828-096D-E65C-D23D-030879DF34DC}"/>
                        </a:ext>
                      </a:extLst>
                    </p14:cNvPr>
                    <p14:cNvContentPartPr/>
                    <p14:nvPr/>
                  </p14:nvContentPartPr>
                  <p14:xfrm>
                    <a:off x="9333651" y="1356223"/>
                    <a:ext cx="108360" cy="258840"/>
                  </p14:xfrm>
                </p:contentPart>
              </mc:Choice>
              <mc:Fallback xmlns="">
                <p:pic>
                  <p:nvPicPr>
                    <p:cNvPr id="263" name="Ink 262">
                      <a:extLst>
                        <a:ext uri="{FF2B5EF4-FFF2-40B4-BE49-F238E27FC236}">
                          <a16:creationId xmlns:a16="http://schemas.microsoft.com/office/drawing/2014/main" id="{20C54828-096D-E65C-D23D-030879DF34DC}"/>
                        </a:ext>
                      </a:extLst>
                    </p:cNvPr>
                    <p:cNvPicPr/>
                    <p:nvPr/>
                  </p:nvPicPr>
                  <p:blipFill>
                    <a:blip r:embed="rId53"/>
                    <a:stretch>
                      <a:fillRect/>
                    </a:stretch>
                  </p:blipFill>
                  <p:spPr>
                    <a:xfrm>
                      <a:off x="9297651" y="1320223"/>
                      <a:ext cx="180000" cy="3304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64" name="Ink 263">
                      <a:extLst>
                        <a:ext uri="{FF2B5EF4-FFF2-40B4-BE49-F238E27FC236}">
                          <a16:creationId xmlns:a16="http://schemas.microsoft.com/office/drawing/2014/main" id="{5F367CC7-44A4-6BDD-B8FC-2420CF3B9285}"/>
                        </a:ext>
                      </a:extLst>
                    </p14:cNvPr>
                    <p14:cNvContentPartPr/>
                    <p14:nvPr/>
                  </p14:nvContentPartPr>
                  <p14:xfrm>
                    <a:off x="9350571" y="1493383"/>
                    <a:ext cx="91800" cy="15120"/>
                  </p14:xfrm>
                </p:contentPart>
              </mc:Choice>
              <mc:Fallback xmlns="">
                <p:pic>
                  <p:nvPicPr>
                    <p:cNvPr id="264" name="Ink 263">
                      <a:extLst>
                        <a:ext uri="{FF2B5EF4-FFF2-40B4-BE49-F238E27FC236}">
                          <a16:creationId xmlns:a16="http://schemas.microsoft.com/office/drawing/2014/main" id="{5F367CC7-44A4-6BDD-B8FC-2420CF3B9285}"/>
                        </a:ext>
                      </a:extLst>
                    </p:cNvPr>
                    <p:cNvPicPr/>
                    <p:nvPr/>
                  </p:nvPicPr>
                  <p:blipFill>
                    <a:blip r:embed="rId55"/>
                    <a:stretch>
                      <a:fillRect/>
                    </a:stretch>
                  </p:blipFill>
                  <p:spPr>
                    <a:xfrm>
                      <a:off x="9314571" y="1457383"/>
                      <a:ext cx="1634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66" name="Ink 265">
                      <a:extLst>
                        <a:ext uri="{FF2B5EF4-FFF2-40B4-BE49-F238E27FC236}">
                          <a16:creationId xmlns:a16="http://schemas.microsoft.com/office/drawing/2014/main" id="{B017D4A8-2ADB-C4F4-DD80-565529D8E262}"/>
                        </a:ext>
                      </a:extLst>
                    </p14:cNvPr>
                    <p14:cNvContentPartPr/>
                    <p14:nvPr/>
                  </p14:nvContentPartPr>
                  <p14:xfrm>
                    <a:off x="9739011" y="843943"/>
                    <a:ext cx="17280" cy="209520"/>
                  </p14:xfrm>
                </p:contentPart>
              </mc:Choice>
              <mc:Fallback xmlns="">
                <p:pic>
                  <p:nvPicPr>
                    <p:cNvPr id="266" name="Ink 265">
                      <a:extLst>
                        <a:ext uri="{FF2B5EF4-FFF2-40B4-BE49-F238E27FC236}">
                          <a16:creationId xmlns:a16="http://schemas.microsoft.com/office/drawing/2014/main" id="{B017D4A8-2ADB-C4F4-DD80-565529D8E262}"/>
                        </a:ext>
                      </a:extLst>
                    </p:cNvPr>
                    <p:cNvPicPr/>
                    <p:nvPr/>
                  </p:nvPicPr>
                  <p:blipFill>
                    <a:blip r:embed="rId57"/>
                    <a:stretch>
                      <a:fillRect/>
                    </a:stretch>
                  </p:blipFill>
                  <p:spPr>
                    <a:xfrm>
                      <a:off x="9703746" y="807881"/>
                      <a:ext cx="87458" cy="281283"/>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67" name="Ink 266">
                      <a:extLst>
                        <a:ext uri="{FF2B5EF4-FFF2-40B4-BE49-F238E27FC236}">
                          <a16:creationId xmlns:a16="http://schemas.microsoft.com/office/drawing/2014/main" id="{AA6A7BD6-189C-2BCD-F195-11596385718B}"/>
                        </a:ext>
                      </a:extLst>
                    </p14:cNvPr>
                    <p14:cNvContentPartPr/>
                    <p14:nvPr/>
                  </p14:nvContentPartPr>
                  <p14:xfrm>
                    <a:off x="9670971" y="825223"/>
                    <a:ext cx="182880" cy="7200"/>
                  </p14:xfrm>
                </p:contentPart>
              </mc:Choice>
              <mc:Fallback xmlns="">
                <p:pic>
                  <p:nvPicPr>
                    <p:cNvPr id="267" name="Ink 266">
                      <a:extLst>
                        <a:ext uri="{FF2B5EF4-FFF2-40B4-BE49-F238E27FC236}">
                          <a16:creationId xmlns:a16="http://schemas.microsoft.com/office/drawing/2014/main" id="{AA6A7BD6-189C-2BCD-F195-11596385718B}"/>
                        </a:ext>
                      </a:extLst>
                    </p:cNvPr>
                    <p:cNvPicPr/>
                    <p:nvPr/>
                  </p:nvPicPr>
                  <p:blipFill>
                    <a:blip r:embed="rId59"/>
                    <a:stretch>
                      <a:fillRect/>
                    </a:stretch>
                  </p:blipFill>
                  <p:spPr>
                    <a:xfrm>
                      <a:off x="9635042" y="789223"/>
                      <a:ext cx="254379"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68" name="Ink 267">
                      <a:extLst>
                        <a:ext uri="{FF2B5EF4-FFF2-40B4-BE49-F238E27FC236}">
                          <a16:creationId xmlns:a16="http://schemas.microsoft.com/office/drawing/2014/main" id="{9C66126F-F093-BAC2-E829-066505B52590}"/>
                        </a:ext>
                      </a:extLst>
                    </p14:cNvPr>
                    <p14:cNvContentPartPr/>
                    <p14:nvPr/>
                  </p14:nvContentPartPr>
                  <p14:xfrm>
                    <a:off x="9893811" y="899383"/>
                    <a:ext cx="28080" cy="179280"/>
                  </p14:xfrm>
                </p:contentPart>
              </mc:Choice>
              <mc:Fallback xmlns="">
                <p:pic>
                  <p:nvPicPr>
                    <p:cNvPr id="268" name="Ink 267">
                      <a:extLst>
                        <a:ext uri="{FF2B5EF4-FFF2-40B4-BE49-F238E27FC236}">
                          <a16:creationId xmlns:a16="http://schemas.microsoft.com/office/drawing/2014/main" id="{9C66126F-F093-BAC2-E829-066505B52590}"/>
                        </a:ext>
                      </a:extLst>
                    </p:cNvPr>
                    <p:cNvPicPr/>
                    <p:nvPr/>
                  </p:nvPicPr>
                  <p:blipFill>
                    <a:blip r:embed="rId61"/>
                    <a:stretch>
                      <a:fillRect/>
                    </a:stretch>
                  </p:blipFill>
                  <p:spPr>
                    <a:xfrm>
                      <a:off x="9858267" y="863455"/>
                      <a:ext cx="98813" cy="250776"/>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69" name="Ink 268">
                      <a:extLst>
                        <a:ext uri="{FF2B5EF4-FFF2-40B4-BE49-F238E27FC236}">
                          <a16:creationId xmlns:a16="http://schemas.microsoft.com/office/drawing/2014/main" id="{E455695A-C47A-3FFE-4571-D51766979454}"/>
                        </a:ext>
                      </a:extLst>
                    </p14:cNvPr>
                    <p14:cNvContentPartPr/>
                    <p14:nvPr/>
                  </p14:nvContentPartPr>
                  <p14:xfrm>
                    <a:off x="9916851" y="825943"/>
                    <a:ext cx="128160" cy="141480"/>
                  </p14:xfrm>
                </p:contentPart>
              </mc:Choice>
              <mc:Fallback xmlns="">
                <p:pic>
                  <p:nvPicPr>
                    <p:cNvPr id="269" name="Ink 268">
                      <a:extLst>
                        <a:ext uri="{FF2B5EF4-FFF2-40B4-BE49-F238E27FC236}">
                          <a16:creationId xmlns:a16="http://schemas.microsoft.com/office/drawing/2014/main" id="{E455695A-C47A-3FFE-4571-D51766979454}"/>
                        </a:ext>
                      </a:extLst>
                    </p:cNvPr>
                    <p:cNvPicPr/>
                    <p:nvPr/>
                  </p:nvPicPr>
                  <p:blipFill>
                    <a:blip r:embed="rId63"/>
                    <a:stretch>
                      <a:fillRect/>
                    </a:stretch>
                  </p:blipFill>
                  <p:spPr>
                    <a:xfrm>
                      <a:off x="9880851" y="789943"/>
                      <a:ext cx="19980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73" name="Ink 272">
                      <a:extLst>
                        <a:ext uri="{FF2B5EF4-FFF2-40B4-BE49-F238E27FC236}">
                          <a16:creationId xmlns:a16="http://schemas.microsoft.com/office/drawing/2014/main" id="{660B62D1-EA1E-DA35-2649-E62C552DDF39}"/>
                        </a:ext>
                      </a:extLst>
                    </p14:cNvPr>
                    <p14:cNvContentPartPr/>
                    <p14:nvPr/>
                  </p14:nvContentPartPr>
                  <p14:xfrm>
                    <a:off x="10327251" y="1392943"/>
                    <a:ext cx="36000" cy="186120"/>
                  </p14:xfrm>
                </p:contentPart>
              </mc:Choice>
              <mc:Fallback xmlns="">
                <p:pic>
                  <p:nvPicPr>
                    <p:cNvPr id="273" name="Ink 272">
                      <a:extLst>
                        <a:ext uri="{FF2B5EF4-FFF2-40B4-BE49-F238E27FC236}">
                          <a16:creationId xmlns:a16="http://schemas.microsoft.com/office/drawing/2014/main" id="{660B62D1-EA1E-DA35-2649-E62C552DDF39}"/>
                        </a:ext>
                      </a:extLst>
                    </p:cNvPr>
                    <p:cNvPicPr/>
                    <p:nvPr/>
                  </p:nvPicPr>
                  <p:blipFill>
                    <a:blip r:embed="rId65"/>
                    <a:stretch>
                      <a:fillRect/>
                    </a:stretch>
                  </p:blipFill>
                  <p:spPr>
                    <a:xfrm>
                      <a:off x="10290887" y="1357012"/>
                      <a:ext cx="108364" cy="257622"/>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74" name="Ink 273">
                      <a:extLst>
                        <a:ext uri="{FF2B5EF4-FFF2-40B4-BE49-F238E27FC236}">
                          <a16:creationId xmlns:a16="http://schemas.microsoft.com/office/drawing/2014/main" id="{316B6975-6A90-FABD-7F61-10FD69DFA9BC}"/>
                        </a:ext>
                      </a:extLst>
                    </p14:cNvPr>
                    <p14:cNvContentPartPr/>
                    <p14:nvPr/>
                  </p14:nvContentPartPr>
                  <p14:xfrm>
                    <a:off x="10254531" y="1372063"/>
                    <a:ext cx="192240" cy="14400"/>
                  </p14:xfrm>
                </p:contentPart>
              </mc:Choice>
              <mc:Fallback xmlns="">
                <p:pic>
                  <p:nvPicPr>
                    <p:cNvPr id="274" name="Ink 273">
                      <a:extLst>
                        <a:ext uri="{FF2B5EF4-FFF2-40B4-BE49-F238E27FC236}">
                          <a16:creationId xmlns:a16="http://schemas.microsoft.com/office/drawing/2014/main" id="{316B6975-6A90-FABD-7F61-10FD69DFA9BC}"/>
                        </a:ext>
                      </a:extLst>
                    </p:cNvPr>
                    <p:cNvPicPr/>
                    <p:nvPr/>
                  </p:nvPicPr>
                  <p:blipFill>
                    <a:blip r:embed="rId67"/>
                    <a:stretch>
                      <a:fillRect/>
                    </a:stretch>
                  </p:blipFill>
                  <p:spPr>
                    <a:xfrm>
                      <a:off x="10218598" y="1335140"/>
                      <a:ext cx="263746" cy="87877"/>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275" name="Ink 274">
                      <a:extLst>
                        <a:ext uri="{FF2B5EF4-FFF2-40B4-BE49-F238E27FC236}">
                          <a16:creationId xmlns:a16="http://schemas.microsoft.com/office/drawing/2014/main" id="{B86E64DA-3AC8-131C-29BF-6CFEF6C7B35F}"/>
                        </a:ext>
                      </a:extLst>
                    </p14:cNvPr>
                    <p14:cNvContentPartPr/>
                    <p14:nvPr/>
                  </p14:nvContentPartPr>
                  <p14:xfrm>
                    <a:off x="10510131" y="1440463"/>
                    <a:ext cx="36000" cy="161640"/>
                  </p14:xfrm>
                </p:contentPart>
              </mc:Choice>
              <mc:Fallback xmlns="">
                <p:pic>
                  <p:nvPicPr>
                    <p:cNvPr id="275" name="Ink 274">
                      <a:extLst>
                        <a:ext uri="{FF2B5EF4-FFF2-40B4-BE49-F238E27FC236}">
                          <a16:creationId xmlns:a16="http://schemas.microsoft.com/office/drawing/2014/main" id="{B86E64DA-3AC8-131C-29BF-6CFEF6C7B35F}"/>
                        </a:ext>
                      </a:extLst>
                    </p:cNvPr>
                    <p:cNvPicPr/>
                    <p:nvPr/>
                  </p:nvPicPr>
                  <p:blipFill>
                    <a:blip r:embed="rId69"/>
                    <a:stretch>
                      <a:fillRect/>
                    </a:stretch>
                  </p:blipFill>
                  <p:spPr>
                    <a:xfrm>
                      <a:off x="10474131" y="1404383"/>
                      <a:ext cx="107640" cy="2334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276" name="Ink 275">
                      <a:extLst>
                        <a:ext uri="{FF2B5EF4-FFF2-40B4-BE49-F238E27FC236}">
                          <a16:creationId xmlns:a16="http://schemas.microsoft.com/office/drawing/2014/main" id="{FA65D95A-EBEA-C4A1-5F7D-F7613F1D091F}"/>
                        </a:ext>
                      </a:extLst>
                    </p14:cNvPr>
                    <p14:cNvContentPartPr/>
                    <p14:nvPr/>
                  </p14:nvContentPartPr>
                  <p14:xfrm>
                    <a:off x="10541091" y="1450903"/>
                    <a:ext cx="118080" cy="140400"/>
                  </p14:xfrm>
                </p:contentPart>
              </mc:Choice>
              <mc:Fallback xmlns="">
                <p:pic>
                  <p:nvPicPr>
                    <p:cNvPr id="276" name="Ink 275">
                      <a:extLst>
                        <a:ext uri="{FF2B5EF4-FFF2-40B4-BE49-F238E27FC236}">
                          <a16:creationId xmlns:a16="http://schemas.microsoft.com/office/drawing/2014/main" id="{FA65D95A-EBEA-C4A1-5F7D-F7613F1D091F}"/>
                        </a:ext>
                      </a:extLst>
                    </p:cNvPr>
                    <p:cNvPicPr/>
                    <p:nvPr/>
                  </p:nvPicPr>
                  <p:blipFill>
                    <a:blip r:embed="rId71"/>
                    <a:stretch>
                      <a:fillRect/>
                    </a:stretch>
                  </p:blipFill>
                  <p:spPr>
                    <a:xfrm>
                      <a:off x="10505091" y="1414903"/>
                      <a:ext cx="1897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78" name="Ink 277">
                      <a:extLst>
                        <a:ext uri="{FF2B5EF4-FFF2-40B4-BE49-F238E27FC236}">
                          <a16:creationId xmlns:a16="http://schemas.microsoft.com/office/drawing/2014/main" id="{4B449ADE-8242-D531-21C7-BAA3BD973388}"/>
                        </a:ext>
                      </a:extLst>
                    </p14:cNvPr>
                    <p14:cNvContentPartPr/>
                    <p14:nvPr/>
                  </p14:nvContentPartPr>
                  <p14:xfrm>
                    <a:off x="10644771" y="1410223"/>
                    <a:ext cx="60840" cy="198360"/>
                  </p14:xfrm>
                </p:contentPart>
              </mc:Choice>
              <mc:Fallback xmlns="">
                <p:pic>
                  <p:nvPicPr>
                    <p:cNvPr id="278" name="Ink 277">
                      <a:extLst>
                        <a:ext uri="{FF2B5EF4-FFF2-40B4-BE49-F238E27FC236}">
                          <a16:creationId xmlns:a16="http://schemas.microsoft.com/office/drawing/2014/main" id="{4B449ADE-8242-D531-21C7-BAA3BD973388}"/>
                        </a:ext>
                      </a:extLst>
                    </p:cNvPr>
                    <p:cNvPicPr/>
                    <p:nvPr/>
                  </p:nvPicPr>
                  <p:blipFill>
                    <a:blip r:embed="rId73"/>
                    <a:stretch>
                      <a:fillRect/>
                    </a:stretch>
                  </p:blipFill>
                  <p:spPr>
                    <a:xfrm>
                      <a:off x="10608771" y="1374223"/>
                      <a:ext cx="13248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80" name="Ink 279">
                      <a:extLst>
                        <a:ext uri="{FF2B5EF4-FFF2-40B4-BE49-F238E27FC236}">
                          <a16:creationId xmlns:a16="http://schemas.microsoft.com/office/drawing/2014/main" id="{B8643535-9931-F7D0-537C-48A68F0E2713}"/>
                        </a:ext>
                      </a:extLst>
                    </p14:cNvPr>
                    <p14:cNvContentPartPr/>
                    <p14:nvPr/>
                  </p14:nvContentPartPr>
                  <p14:xfrm>
                    <a:off x="9691851" y="1356583"/>
                    <a:ext cx="7200" cy="201960"/>
                  </p14:xfrm>
                </p:contentPart>
              </mc:Choice>
              <mc:Fallback xmlns="">
                <p:pic>
                  <p:nvPicPr>
                    <p:cNvPr id="280" name="Ink 279">
                      <a:extLst>
                        <a:ext uri="{FF2B5EF4-FFF2-40B4-BE49-F238E27FC236}">
                          <a16:creationId xmlns:a16="http://schemas.microsoft.com/office/drawing/2014/main" id="{B8643535-9931-F7D0-537C-48A68F0E2713}"/>
                        </a:ext>
                      </a:extLst>
                    </p:cNvPr>
                    <p:cNvPicPr/>
                    <p:nvPr/>
                  </p:nvPicPr>
                  <p:blipFill>
                    <a:blip r:embed="rId75"/>
                    <a:stretch>
                      <a:fillRect/>
                    </a:stretch>
                  </p:blipFill>
                  <p:spPr>
                    <a:xfrm>
                      <a:off x="9655851" y="1320583"/>
                      <a:ext cx="7884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81" name="Ink 280">
                      <a:extLst>
                        <a:ext uri="{FF2B5EF4-FFF2-40B4-BE49-F238E27FC236}">
                          <a16:creationId xmlns:a16="http://schemas.microsoft.com/office/drawing/2014/main" id="{1F65FC93-9B28-F9EC-BCA0-285256F042A5}"/>
                        </a:ext>
                      </a:extLst>
                    </p14:cNvPr>
                    <p14:cNvContentPartPr/>
                    <p14:nvPr/>
                  </p14:nvContentPartPr>
                  <p14:xfrm>
                    <a:off x="9673131" y="1326703"/>
                    <a:ext cx="128520" cy="21240"/>
                  </p14:xfrm>
                </p:contentPart>
              </mc:Choice>
              <mc:Fallback xmlns="">
                <p:pic>
                  <p:nvPicPr>
                    <p:cNvPr id="281" name="Ink 280">
                      <a:extLst>
                        <a:ext uri="{FF2B5EF4-FFF2-40B4-BE49-F238E27FC236}">
                          <a16:creationId xmlns:a16="http://schemas.microsoft.com/office/drawing/2014/main" id="{1F65FC93-9B28-F9EC-BCA0-285256F042A5}"/>
                        </a:ext>
                      </a:extLst>
                    </p:cNvPr>
                    <p:cNvPicPr/>
                    <p:nvPr/>
                  </p:nvPicPr>
                  <p:blipFill>
                    <a:blip r:embed="rId77"/>
                    <a:stretch>
                      <a:fillRect/>
                    </a:stretch>
                  </p:blipFill>
                  <p:spPr>
                    <a:xfrm>
                      <a:off x="9637232" y="1290703"/>
                      <a:ext cx="1999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282" name="Ink 281">
                      <a:extLst>
                        <a:ext uri="{FF2B5EF4-FFF2-40B4-BE49-F238E27FC236}">
                          <a16:creationId xmlns:a16="http://schemas.microsoft.com/office/drawing/2014/main" id="{C1C07199-6280-9F8A-02FA-3EE834B8869C}"/>
                        </a:ext>
                      </a:extLst>
                    </p14:cNvPr>
                    <p14:cNvContentPartPr/>
                    <p14:nvPr/>
                  </p14:nvContentPartPr>
                  <p14:xfrm>
                    <a:off x="9708051" y="1432543"/>
                    <a:ext cx="85680" cy="11520"/>
                  </p14:xfrm>
                </p:contentPart>
              </mc:Choice>
              <mc:Fallback xmlns="">
                <p:pic>
                  <p:nvPicPr>
                    <p:cNvPr id="282" name="Ink 281">
                      <a:extLst>
                        <a:ext uri="{FF2B5EF4-FFF2-40B4-BE49-F238E27FC236}">
                          <a16:creationId xmlns:a16="http://schemas.microsoft.com/office/drawing/2014/main" id="{C1C07199-6280-9F8A-02FA-3EE834B8869C}"/>
                        </a:ext>
                      </a:extLst>
                    </p:cNvPr>
                    <p:cNvPicPr/>
                    <p:nvPr/>
                  </p:nvPicPr>
                  <p:blipFill>
                    <a:blip r:embed="rId79"/>
                    <a:stretch>
                      <a:fillRect/>
                    </a:stretch>
                  </p:blipFill>
                  <p:spPr>
                    <a:xfrm>
                      <a:off x="9672051" y="1396543"/>
                      <a:ext cx="1573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283" name="Ink 282">
                      <a:extLst>
                        <a:ext uri="{FF2B5EF4-FFF2-40B4-BE49-F238E27FC236}">
                          <a16:creationId xmlns:a16="http://schemas.microsoft.com/office/drawing/2014/main" id="{527604F4-C92C-F194-329C-7E1011E708E5}"/>
                        </a:ext>
                      </a:extLst>
                    </p14:cNvPr>
                    <p14:cNvContentPartPr/>
                    <p14:nvPr/>
                  </p14:nvContentPartPr>
                  <p14:xfrm>
                    <a:off x="9866091" y="1395103"/>
                    <a:ext cx="14400" cy="169560"/>
                  </p14:xfrm>
                </p:contentPart>
              </mc:Choice>
              <mc:Fallback xmlns="">
                <p:pic>
                  <p:nvPicPr>
                    <p:cNvPr id="283" name="Ink 282">
                      <a:extLst>
                        <a:ext uri="{FF2B5EF4-FFF2-40B4-BE49-F238E27FC236}">
                          <a16:creationId xmlns:a16="http://schemas.microsoft.com/office/drawing/2014/main" id="{527604F4-C92C-F194-329C-7E1011E708E5}"/>
                        </a:ext>
                      </a:extLst>
                    </p:cNvPr>
                    <p:cNvPicPr/>
                    <p:nvPr/>
                  </p:nvPicPr>
                  <p:blipFill>
                    <a:blip r:embed="rId81"/>
                    <a:stretch>
                      <a:fillRect/>
                    </a:stretch>
                  </p:blipFill>
                  <p:spPr>
                    <a:xfrm>
                      <a:off x="9830091" y="1359179"/>
                      <a:ext cx="86040" cy="241048"/>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284" name="Ink 283">
                      <a:extLst>
                        <a:ext uri="{FF2B5EF4-FFF2-40B4-BE49-F238E27FC236}">
                          <a16:creationId xmlns:a16="http://schemas.microsoft.com/office/drawing/2014/main" id="{E6E204EC-576B-10A0-6AA8-4C73D2C5F0E4}"/>
                        </a:ext>
                      </a:extLst>
                    </p14:cNvPr>
                    <p14:cNvContentPartPr/>
                    <p14:nvPr/>
                  </p14:nvContentPartPr>
                  <p14:xfrm>
                    <a:off x="9868971" y="1341463"/>
                    <a:ext cx="124200" cy="131400"/>
                  </p14:xfrm>
                </p:contentPart>
              </mc:Choice>
              <mc:Fallback xmlns="">
                <p:pic>
                  <p:nvPicPr>
                    <p:cNvPr id="284" name="Ink 283">
                      <a:extLst>
                        <a:ext uri="{FF2B5EF4-FFF2-40B4-BE49-F238E27FC236}">
                          <a16:creationId xmlns:a16="http://schemas.microsoft.com/office/drawing/2014/main" id="{E6E204EC-576B-10A0-6AA8-4C73D2C5F0E4}"/>
                        </a:ext>
                      </a:extLst>
                    </p:cNvPr>
                    <p:cNvPicPr/>
                    <p:nvPr/>
                  </p:nvPicPr>
                  <p:blipFill>
                    <a:blip r:embed="rId83"/>
                    <a:stretch>
                      <a:fillRect/>
                    </a:stretch>
                  </p:blipFill>
                  <p:spPr>
                    <a:xfrm>
                      <a:off x="9832971" y="1305364"/>
                      <a:ext cx="195840" cy="203237"/>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286" name="Ink 285">
                      <a:extLst>
                        <a:ext uri="{FF2B5EF4-FFF2-40B4-BE49-F238E27FC236}">
                          <a16:creationId xmlns:a16="http://schemas.microsoft.com/office/drawing/2014/main" id="{D4AF6827-3D6E-EF1D-50F0-F1E516BEC0C0}"/>
                        </a:ext>
                      </a:extLst>
                    </p14:cNvPr>
                    <p14:cNvContentPartPr/>
                    <p14:nvPr/>
                  </p14:nvContentPartPr>
                  <p14:xfrm>
                    <a:off x="10344171" y="873823"/>
                    <a:ext cx="31320" cy="194760"/>
                  </p14:xfrm>
                </p:contentPart>
              </mc:Choice>
              <mc:Fallback xmlns="">
                <p:pic>
                  <p:nvPicPr>
                    <p:cNvPr id="286" name="Ink 285">
                      <a:extLst>
                        <a:ext uri="{FF2B5EF4-FFF2-40B4-BE49-F238E27FC236}">
                          <a16:creationId xmlns:a16="http://schemas.microsoft.com/office/drawing/2014/main" id="{D4AF6827-3D6E-EF1D-50F0-F1E516BEC0C0}"/>
                        </a:ext>
                      </a:extLst>
                    </p:cNvPr>
                    <p:cNvPicPr/>
                    <p:nvPr/>
                  </p:nvPicPr>
                  <p:blipFill>
                    <a:blip r:embed="rId85"/>
                    <a:stretch>
                      <a:fillRect/>
                    </a:stretch>
                  </p:blipFill>
                  <p:spPr>
                    <a:xfrm>
                      <a:off x="10308171" y="837823"/>
                      <a:ext cx="10296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287" name="Ink 286">
                      <a:extLst>
                        <a:ext uri="{FF2B5EF4-FFF2-40B4-BE49-F238E27FC236}">
                          <a16:creationId xmlns:a16="http://schemas.microsoft.com/office/drawing/2014/main" id="{F5DBCC1B-A625-B5A1-CA8B-AEA3ED8ACFED}"/>
                        </a:ext>
                      </a:extLst>
                    </p14:cNvPr>
                    <p14:cNvContentPartPr/>
                    <p14:nvPr/>
                  </p14:nvContentPartPr>
                  <p14:xfrm>
                    <a:off x="10363971" y="855823"/>
                    <a:ext cx="112320" cy="19080"/>
                  </p14:xfrm>
                </p:contentPart>
              </mc:Choice>
              <mc:Fallback xmlns="">
                <p:pic>
                  <p:nvPicPr>
                    <p:cNvPr id="287" name="Ink 286">
                      <a:extLst>
                        <a:ext uri="{FF2B5EF4-FFF2-40B4-BE49-F238E27FC236}">
                          <a16:creationId xmlns:a16="http://schemas.microsoft.com/office/drawing/2014/main" id="{F5DBCC1B-A625-B5A1-CA8B-AEA3ED8ACFED}"/>
                        </a:ext>
                      </a:extLst>
                    </p:cNvPr>
                    <p:cNvPicPr/>
                    <p:nvPr/>
                  </p:nvPicPr>
                  <p:blipFill>
                    <a:blip r:embed="rId87"/>
                    <a:stretch>
                      <a:fillRect/>
                    </a:stretch>
                  </p:blipFill>
                  <p:spPr>
                    <a:xfrm>
                      <a:off x="10327971" y="819823"/>
                      <a:ext cx="1839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288" name="Ink 287">
                      <a:extLst>
                        <a:ext uri="{FF2B5EF4-FFF2-40B4-BE49-F238E27FC236}">
                          <a16:creationId xmlns:a16="http://schemas.microsoft.com/office/drawing/2014/main" id="{A7E32515-2D7E-C75E-3B3C-D4143F14AFCB}"/>
                        </a:ext>
                      </a:extLst>
                    </p14:cNvPr>
                    <p14:cNvContentPartPr/>
                    <p14:nvPr/>
                  </p14:nvContentPartPr>
                  <p14:xfrm>
                    <a:off x="10353531" y="976423"/>
                    <a:ext cx="118080" cy="10440"/>
                  </p14:xfrm>
                </p:contentPart>
              </mc:Choice>
              <mc:Fallback xmlns="">
                <p:pic>
                  <p:nvPicPr>
                    <p:cNvPr id="288" name="Ink 287">
                      <a:extLst>
                        <a:ext uri="{FF2B5EF4-FFF2-40B4-BE49-F238E27FC236}">
                          <a16:creationId xmlns:a16="http://schemas.microsoft.com/office/drawing/2014/main" id="{A7E32515-2D7E-C75E-3B3C-D4143F14AFCB}"/>
                        </a:ext>
                      </a:extLst>
                    </p:cNvPr>
                    <p:cNvPicPr/>
                    <p:nvPr/>
                  </p:nvPicPr>
                  <p:blipFill>
                    <a:blip r:embed="rId89"/>
                    <a:stretch>
                      <a:fillRect/>
                    </a:stretch>
                  </p:blipFill>
                  <p:spPr>
                    <a:xfrm>
                      <a:off x="10317531" y="941623"/>
                      <a:ext cx="189720" cy="79692"/>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289" name="Ink 288">
                      <a:extLst>
                        <a:ext uri="{FF2B5EF4-FFF2-40B4-BE49-F238E27FC236}">
                          <a16:creationId xmlns:a16="http://schemas.microsoft.com/office/drawing/2014/main" id="{DD3A0714-4ED1-727F-262B-D9E34931B3F7}"/>
                        </a:ext>
                      </a:extLst>
                    </p14:cNvPr>
                    <p14:cNvContentPartPr/>
                    <p14:nvPr/>
                  </p14:nvContentPartPr>
                  <p14:xfrm>
                    <a:off x="10522371" y="895423"/>
                    <a:ext cx="40680" cy="172440"/>
                  </p14:xfrm>
                </p:contentPart>
              </mc:Choice>
              <mc:Fallback xmlns="">
                <p:pic>
                  <p:nvPicPr>
                    <p:cNvPr id="289" name="Ink 288">
                      <a:extLst>
                        <a:ext uri="{FF2B5EF4-FFF2-40B4-BE49-F238E27FC236}">
                          <a16:creationId xmlns:a16="http://schemas.microsoft.com/office/drawing/2014/main" id="{DD3A0714-4ED1-727F-262B-D9E34931B3F7}"/>
                        </a:ext>
                      </a:extLst>
                    </p:cNvPr>
                    <p:cNvPicPr/>
                    <p:nvPr/>
                  </p:nvPicPr>
                  <p:blipFill>
                    <a:blip r:embed="rId91"/>
                    <a:stretch>
                      <a:fillRect/>
                    </a:stretch>
                  </p:blipFill>
                  <p:spPr>
                    <a:xfrm>
                      <a:off x="10486371" y="859423"/>
                      <a:ext cx="11232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90" name="Ink 289">
                      <a:extLst>
                        <a:ext uri="{FF2B5EF4-FFF2-40B4-BE49-F238E27FC236}">
                          <a16:creationId xmlns:a16="http://schemas.microsoft.com/office/drawing/2014/main" id="{0940F6A1-EC16-919B-BAA1-403B00B77CDC}"/>
                        </a:ext>
                      </a:extLst>
                    </p14:cNvPr>
                    <p14:cNvContentPartPr/>
                    <p14:nvPr/>
                  </p14:nvContentPartPr>
                  <p14:xfrm>
                    <a:off x="10550091" y="883903"/>
                    <a:ext cx="139680" cy="150120"/>
                  </p14:xfrm>
                </p:contentPart>
              </mc:Choice>
              <mc:Fallback xmlns="">
                <p:pic>
                  <p:nvPicPr>
                    <p:cNvPr id="290" name="Ink 289">
                      <a:extLst>
                        <a:ext uri="{FF2B5EF4-FFF2-40B4-BE49-F238E27FC236}">
                          <a16:creationId xmlns:a16="http://schemas.microsoft.com/office/drawing/2014/main" id="{0940F6A1-EC16-919B-BAA1-403B00B77CDC}"/>
                        </a:ext>
                      </a:extLst>
                    </p:cNvPr>
                    <p:cNvPicPr/>
                    <p:nvPr/>
                  </p:nvPicPr>
                  <p:blipFill>
                    <a:blip r:embed="rId93"/>
                    <a:stretch>
                      <a:fillRect/>
                    </a:stretch>
                  </p:blipFill>
                  <p:spPr>
                    <a:xfrm>
                      <a:off x="10514091" y="847903"/>
                      <a:ext cx="21132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91" name="Ink 290">
                      <a:extLst>
                        <a:ext uri="{FF2B5EF4-FFF2-40B4-BE49-F238E27FC236}">
                          <a16:creationId xmlns:a16="http://schemas.microsoft.com/office/drawing/2014/main" id="{3A20C14C-4E9F-6ED6-68E3-D5C49EA2D8DE}"/>
                        </a:ext>
                      </a:extLst>
                    </p14:cNvPr>
                    <p14:cNvContentPartPr/>
                    <p14:nvPr/>
                  </p14:nvContentPartPr>
                  <p14:xfrm>
                    <a:off x="10669251" y="822343"/>
                    <a:ext cx="50400" cy="219960"/>
                  </p14:xfrm>
                </p:contentPart>
              </mc:Choice>
              <mc:Fallback xmlns="">
                <p:pic>
                  <p:nvPicPr>
                    <p:cNvPr id="291" name="Ink 290">
                      <a:extLst>
                        <a:ext uri="{FF2B5EF4-FFF2-40B4-BE49-F238E27FC236}">
                          <a16:creationId xmlns:a16="http://schemas.microsoft.com/office/drawing/2014/main" id="{3A20C14C-4E9F-6ED6-68E3-D5C49EA2D8DE}"/>
                        </a:ext>
                      </a:extLst>
                    </p:cNvPr>
                    <p:cNvPicPr/>
                    <p:nvPr/>
                  </p:nvPicPr>
                  <p:blipFill>
                    <a:blip r:embed="rId95"/>
                    <a:stretch>
                      <a:fillRect/>
                    </a:stretch>
                  </p:blipFill>
                  <p:spPr>
                    <a:xfrm>
                      <a:off x="10632992" y="786343"/>
                      <a:ext cx="122555"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93" name="Ink 292">
                      <a:extLst>
                        <a:ext uri="{FF2B5EF4-FFF2-40B4-BE49-F238E27FC236}">
                          <a16:creationId xmlns:a16="http://schemas.microsoft.com/office/drawing/2014/main" id="{3EA5A5E1-39A1-0A5B-509D-EE91E6F5205D}"/>
                        </a:ext>
                      </a:extLst>
                    </p14:cNvPr>
                    <p14:cNvContentPartPr/>
                    <p14:nvPr/>
                  </p14:nvContentPartPr>
                  <p14:xfrm>
                    <a:off x="9070491" y="8743"/>
                    <a:ext cx="2195640" cy="2163240"/>
                  </p14:xfrm>
                </p:contentPart>
              </mc:Choice>
              <mc:Fallback xmlns="">
                <p:pic>
                  <p:nvPicPr>
                    <p:cNvPr id="293" name="Ink 292">
                      <a:extLst>
                        <a:ext uri="{FF2B5EF4-FFF2-40B4-BE49-F238E27FC236}">
                          <a16:creationId xmlns:a16="http://schemas.microsoft.com/office/drawing/2014/main" id="{3EA5A5E1-39A1-0A5B-509D-EE91E6F5205D}"/>
                        </a:ext>
                      </a:extLst>
                    </p:cNvPr>
                    <p:cNvPicPr/>
                    <p:nvPr/>
                  </p:nvPicPr>
                  <p:blipFill>
                    <a:blip r:embed="rId97"/>
                    <a:stretch>
                      <a:fillRect/>
                    </a:stretch>
                  </p:blipFill>
                  <p:spPr>
                    <a:xfrm>
                      <a:off x="9034491" y="-27257"/>
                      <a:ext cx="2267280" cy="2234880"/>
                    </a:xfrm>
                    <a:prstGeom prst="rect">
                      <a:avLst/>
                    </a:prstGeom>
                  </p:spPr>
                </p:pic>
              </mc:Fallback>
            </mc:AlternateContent>
          </p:grpSp>
          <p:grpSp>
            <p:nvGrpSpPr>
              <p:cNvPr id="85015" name="Group 538">
                <a:extLst>
                  <a:ext uri="{FF2B5EF4-FFF2-40B4-BE49-F238E27FC236}">
                    <a16:creationId xmlns:a16="http://schemas.microsoft.com/office/drawing/2014/main" id="{47B8B4AD-92D3-BE91-D533-BBD71759DAEB}"/>
                  </a:ext>
                </a:extLst>
              </p:cNvPr>
              <p:cNvGrpSpPr>
                <a:grpSpLocks/>
              </p:cNvGrpSpPr>
              <p:nvPr/>
            </p:nvGrpSpPr>
            <p:grpSpPr bwMode="auto">
              <a:xfrm>
                <a:off x="127011" y="117463"/>
                <a:ext cx="11154600" cy="6401160"/>
                <a:chOff x="127011" y="117463"/>
                <a:chExt cx="11154600" cy="6401160"/>
              </a:xfrm>
            </p:grpSpPr>
            <mc:AlternateContent xmlns:mc="http://schemas.openxmlformats.org/markup-compatibility/2006" xmlns:p14="http://schemas.microsoft.com/office/powerpoint/2010/main">
              <mc:Choice Requires="p14">
                <p:contentPart p14:bwMode="auto" r:id="rId98">
                  <p14:nvContentPartPr>
                    <p14:cNvPr id="7" name="Ink 6">
                      <a:extLst>
                        <a:ext uri="{FF2B5EF4-FFF2-40B4-BE49-F238E27FC236}">
                          <a16:creationId xmlns:a16="http://schemas.microsoft.com/office/drawing/2014/main" id="{03B6EF5F-EDA4-C710-36F1-2686AD61A718}"/>
                        </a:ext>
                      </a:extLst>
                    </p14:cNvPr>
                    <p14:cNvContentPartPr/>
                    <p14:nvPr/>
                  </p14:nvContentPartPr>
                  <p14:xfrm>
                    <a:off x="127011" y="680143"/>
                    <a:ext cx="1281960" cy="670680"/>
                  </p14:xfrm>
                </p:contentPart>
              </mc:Choice>
              <mc:Fallback xmlns="">
                <p:pic>
                  <p:nvPicPr>
                    <p:cNvPr id="7" name="Ink 6">
                      <a:extLst>
                        <a:ext uri="{FF2B5EF4-FFF2-40B4-BE49-F238E27FC236}">
                          <a16:creationId xmlns:a16="http://schemas.microsoft.com/office/drawing/2014/main" id="{03B6EF5F-EDA4-C710-36F1-2686AD61A718}"/>
                        </a:ext>
                      </a:extLst>
                    </p:cNvPr>
                    <p:cNvPicPr/>
                    <p:nvPr/>
                  </p:nvPicPr>
                  <p:blipFill>
                    <a:blip r:embed="rId99"/>
                    <a:stretch>
                      <a:fillRect/>
                    </a:stretch>
                  </p:blipFill>
                  <p:spPr>
                    <a:xfrm>
                      <a:off x="91001" y="644143"/>
                      <a:ext cx="1353620" cy="74232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8" name="Ink 7">
                      <a:extLst>
                        <a:ext uri="{FF2B5EF4-FFF2-40B4-BE49-F238E27FC236}">
                          <a16:creationId xmlns:a16="http://schemas.microsoft.com/office/drawing/2014/main" id="{A4F6DC43-E62D-0D16-0EEF-F16553C13A0F}"/>
                        </a:ext>
                      </a:extLst>
                    </p14:cNvPr>
                    <p14:cNvContentPartPr/>
                    <p14:nvPr/>
                  </p14:nvContentPartPr>
                  <p14:xfrm>
                    <a:off x="219531" y="892183"/>
                    <a:ext cx="1070280" cy="318600"/>
                  </p14:xfrm>
                </p:contentPart>
              </mc:Choice>
              <mc:Fallback xmlns="">
                <p:pic>
                  <p:nvPicPr>
                    <p:cNvPr id="8" name="Ink 7">
                      <a:extLst>
                        <a:ext uri="{FF2B5EF4-FFF2-40B4-BE49-F238E27FC236}">
                          <a16:creationId xmlns:a16="http://schemas.microsoft.com/office/drawing/2014/main" id="{A4F6DC43-E62D-0D16-0EEF-F16553C13A0F}"/>
                        </a:ext>
                      </a:extLst>
                    </p:cNvPr>
                    <p:cNvPicPr/>
                    <p:nvPr/>
                  </p:nvPicPr>
                  <p:blipFill>
                    <a:blip r:embed="rId101"/>
                    <a:stretch>
                      <a:fillRect/>
                    </a:stretch>
                  </p:blipFill>
                  <p:spPr>
                    <a:xfrm>
                      <a:off x="183531" y="856224"/>
                      <a:ext cx="1141920" cy="390159"/>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9" name="Ink 8">
                      <a:extLst>
                        <a:ext uri="{FF2B5EF4-FFF2-40B4-BE49-F238E27FC236}">
                          <a16:creationId xmlns:a16="http://schemas.microsoft.com/office/drawing/2014/main" id="{54AE9168-D2E4-154D-4BE3-D704B779BC7F}"/>
                        </a:ext>
                      </a:extLst>
                    </p14:cNvPr>
                    <p14:cNvContentPartPr/>
                    <p14:nvPr/>
                  </p14:nvContentPartPr>
                  <p14:xfrm>
                    <a:off x="7628691" y="697783"/>
                    <a:ext cx="1359000" cy="776880"/>
                  </p14:xfrm>
                </p:contentPart>
              </mc:Choice>
              <mc:Fallback xmlns="">
                <p:pic>
                  <p:nvPicPr>
                    <p:cNvPr id="9" name="Ink 8">
                      <a:extLst>
                        <a:ext uri="{FF2B5EF4-FFF2-40B4-BE49-F238E27FC236}">
                          <a16:creationId xmlns:a16="http://schemas.microsoft.com/office/drawing/2014/main" id="{54AE9168-D2E4-154D-4BE3-D704B779BC7F}"/>
                        </a:ext>
                      </a:extLst>
                    </p:cNvPr>
                    <p:cNvPicPr/>
                    <p:nvPr/>
                  </p:nvPicPr>
                  <p:blipFill>
                    <a:blip r:embed="rId103"/>
                    <a:stretch>
                      <a:fillRect/>
                    </a:stretch>
                  </p:blipFill>
                  <p:spPr>
                    <a:xfrm>
                      <a:off x="7592701" y="661800"/>
                      <a:ext cx="1430621" cy="848487"/>
                    </a:xfrm>
                    <a:prstGeom prst="rect">
                      <a:avLst/>
                    </a:prstGeom>
                  </p:spPr>
                </p:pic>
              </mc:Fallback>
            </mc:AlternateContent>
            <p:grpSp>
              <p:nvGrpSpPr>
                <p:cNvPr id="85019" name="Group 34">
                  <a:extLst>
                    <a:ext uri="{FF2B5EF4-FFF2-40B4-BE49-F238E27FC236}">
                      <a16:creationId xmlns:a16="http://schemas.microsoft.com/office/drawing/2014/main" id="{2A2F93F5-3719-CDD9-4A87-A9C1CA5665F9}"/>
                    </a:ext>
                  </a:extLst>
                </p:cNvPr>
                <p:cNvGrpSpPr>
                  <a:grpSpLocks/>
                </p:cNvGrpSpPr>
                <p:nvPr/>
              </p:nvGrpSpPr>
              <p:grpSpPr bwMode="auto">
                <a:xfrm>
                  <a:off x="7218651" y="5530423"/>
                  <a:ext cx="1536120" cy="810000"/>
                  <a:chOff x="7218651" y="5530423"/>
                  <a:chExt cx="1536120" cy="810000"/>
                </a:xfrm>
              </p:grpSpPr>
              <mc:AlternateContent xmlns:mc="http://schemas.openxmlformats.org/markup-compatibility/2006" xmlns:p14="http://schemas.microsoft.com/office/powerpoint/2010/main">
                <mc:Choice Requires="p14">
                  <p:contentPart p14:bwMode="auto" r:id="rId104">
                    <p14:nvContentPartPr>
                      <p14:cNvPr id="23" name="Ink 22">
                        <a:extLst>
                          <a:ext uri="{FF2B5EF4-FFF2-40B4-BE49-F238E27FC236}">
                            <a16:creationId xmlns:a16="http://schemas.microsoft.com/office/drawing/2014/main" id="{CA0F49FC-015C-A8CA-BCC4-03BA108DC0C0}"/>
                          </a:ext>
                        </a:extLst>
                      </p14:cNvPr>
                      <p14:cNvContentPartPr/>
                      <p14:nvPr/>
                    </p14:nvContentPartPr>
                    <p14:xfrm>
                      <a:off x="7218651" y="5530423"/>
                      <a:ext cx="1536120" cy="810000"/>
                    </p14:xfrm>
                  </p:contentPart>
                </mc:Choice>
                <mc:Fallback xmlns="">
                  <p:pic>
                    <p:nvPicPr>
                      <p:cNvPr id="23" name="Ink 22">
                        <a:extLst>
                          <a:ext uri="{FF2B5EF4-FFF2-40B4-BE49-F238E27FC236}">
                            <a16:creationId xmlns:a16="http://schemas.microsoft.com/office/drawing/2014/main" id="{CA0F49FC-015C-A8CA-BCC4-03BA108DC0C0}"/>
                          </a:ext>
                        </a:extLst>
                      </p:cNvPr>
                      <p:cNvPicPr/>
                      <p:nvPr/>
                    </p:nvPicPr>
                    <p:blipFill>
                      <a:blip r:embed="rId105"/>
                      <a:stretch>
                        <a:fillRect/>
                      </a:stretch>
                    </p:blipFill>
                    <p:spPr>
                      <a:xfrm>
                        <a:off x="7182643" y="5494423"/>
                        <a:ext cx="1607777" cy="8816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4" name="Ink 23">
                        <a:extLst>
                          <a:ext uri="{FF2B5EF4-FFF2-40B4-BE49-F238E27FC236}">
                            <a16:creationId xmlns:a16="http://schemas.microsoft.com/office/drawing/2014/main" id="{68E42A8D-D702-D2E6-4ACE-8E544E340153}"/>
                          </a:ext>
                        </a:extLst>
                      </p14:cNvPr>
                      <p14:cNvContentPartPr/>
                      <p14:nvPr/>
                    </p14:nvContentPartPr>
                    <p14:xfrm>
                      <a:off x="7339971" y="5676583"/>
                      <a:ext cx="121320" cy="157680"/>
                    </p14:xfrm>
                  </p:contentPart>
                </mc:Choice>
                <mc:Fallback xmlns="">
                  <p:pic>
                    <p:nvPicPr>
                      <p:cNvPr id="24" name="Ink 23">
                        <a:extLst>
                          <a:ext uri="{FF2B5EF4-FFF2-40B4-BE49-F238E27FC236}">
                            <a16:creationId xmlns:a16="http://schemas.microsoft.com/office/drawing/2014/main" id="{68E42A8D-D702-D2E6-4ACE-8E544E340153}"/>
                          </a:ext>
                        </a:extLst>
                      </p:cNvPr>
                      <p:cNvPicPr/>
                      <p:nvPr/>
                    </p:nvPicPr>
                    <p:blipFill>
                      <a:blip r:embed="rId107"/>
                      <a:stretch>
                        <a:fillRect/>
                      </a:stretch>
                    </p:blipFill>
                    <p:spPr>
                      <a:xfrm>
                        <a:off x="7304078" y="5640583"/>
                        <a:ext cx="192748"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5" name="Ink 24">
                        <a:extLst>
                          <a:ext uri="{FF2B5EF4-FFF2-40B4-BE49-F238E27FC236}">
                            <a16:creationId xmlns:a16="http://schemas.microsoft.com/office/drawing/2014/main" id="{457AAB82-D04B-92D8-B893-2BE8C26BEF88}"/>
                          </a:ext>
                        </a:extLst>
                      </p14:cNvPr>
                      <p14:cNvContentPartPr/>
                      <p14:nvPr/>
                    </p14:nvContentPartPr>
                    <p14:xfrm>
                      <a:off x="7498731" y="5742103"/>
                      <a:ext cx="87120" cy="82440"/>
                    </p14:xfrm>
                  </p:contentPart>
                </mc:Choice>
                <mc:Fallback xmlns="">
                  <p:pic>
                    <p:nvPicPr>
                      <p:cNvPr id="25" name="Ink 24">
                        <a:extLst>
                          <a:ext uri="{FF2B5EF4-FFF2-40B4-BE49-F238E27FC236}">
                            <a16:creationId xmlns:a16="http://schemas.microsoft.com/office/drawing/2014/main" id="{457AAB82-D04B-92D8-B893-2BE8C26BEF88}"/>
                          </a:ext>
                        </a:extLst>
                      </p:cNvPr>
                      <p:cNvPicPr/>
                      <p:nvPr/>
                    </p:nvPicPr>
                    <p:blipFill>
                      <a:blip r:embed="rId109"/>
                      <a:stretch>
                        <a:fillRect/>
                      </a:stretch>
                    </p:blipFill>
                    <p:spPr>
                      <a:xfrm>
                        <a:off x="7462731" y="5706260"/>
                        <a:ext cx="158760" cy="153769"/>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6" name="Ink 25">
                        <a:extLst>
                          <a:ext uri="{FF2B5EF4-FFF2-40B4-BE49-F238E27FC236}">
                            <a16:creationId xmlns:a16="http://schemas.microsoft.com/office/drawing/2014/main" id="{05725812-9688-A5CE-D80E-510285AA5663}"/>
                          </a:ext>
                        </a:extLst>
                      </p14:cNvPr>
                      <p14:cNvContentPartPr/>
                      <p14:nvPr/>
                    </p14:nvContentPartPr>
                    <p14:xfrm>
                      <a:off x="7481811" y="5759383"/>
                      <a:ext cx="107280" cy="267120"/>
                    </p14:xfrm>
                  </p:contentPart>
                </mc:Choice>
                <mc:Fallback xmlns="">
                  <p:pic>
                    <p:nvPicPr>
                      <p:cNvPr id="26" name="Ink 25">
                        <a:extLst>
                          <a:ext uri="{FF2B5EF4-FFF2-40B4-BE49-F238E27FC236}">
                            <a16:creationId xmlns:a16="http://schemas.microsoft.com/office/drawing/2014/main" id="{05725812-9688-A5CE-D80E-510285AA5663}"/>
                          </a:ext>
                        </a:extLst>
                      </p:cNvPr>
                      <p:cNvPicPr/>
                      <p:nvPr/>
                    </p:nvPicPr>
                    <p:blipFill>
                      <a:blip r:embed="rId111"/>
                      <a:stretch>
                        <a:fillRect/>
                      </a:stretch>
                    </p:blipFill>
                    <p:spPr>
                      <a:xfrm>
                        <a:off x="7445690" y="5723383"/>
                        <a:ext cx="179161" cy="3387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7" name="Ink 26">
                        <a:extLst>
                          <a:ext uri="{FF2B5EF4-FFF2-40B4-BE49-F238E27FC236}">
                            <a16:creationId xmlns:a16="http://schemas.microsoft.com/office/drawing/2014/main" id="{B7FB655E-ABA7-5C7F-D943-D5DBFA0ED6C5}"/>
                          </a:ext>
                        </a:extLst>
                      </p14:cNvPr>
                      <p14:cNvContentPartPr/>
                      <p14:nvPr/>
                    </p14:nvContentPartPr>
                    <p14:xfrm>
                      <a:off x="7693851" y="5712223"/>
                      <a:ext cx="126000" cy="191880"/>
                    </p14:xfrm>
                  </p:contentPart>
                </mc:Choice>
                <mc:Fallback xmlns="">
                  <p:pic>
                    <p:nvPicPr>
                      <p:cNvPr id="27" name="Ink 26">
                        <a:extLst>
                          <a:ext uri="{FF2B5EF4-FFF2-40B4-BE49-F238E27FC236}">
                            <a16:creationId xmlns:a16="http://schemas.microsoft.com/office/drawing/2014/main" id="{B7FB655E-ABA7-5C7F-D943-D5DBFA0ED6C5}"/>
                          </a:ext>
                        </a:extLst>
                      </p:cNvPr>
                      <p:cNvPicPr/>
                      <p:nvPr/>
                    </p:nvPicPr>
                    <p:blipFill>
                      <a:blip r:embed="rId113"/>
                      <a:stretch>
                        <a:fillRect/>
                      </a:stretch>
                    </p:blipFill>
                    <p:spPr>
                      <a:xfrm>
                        <a:off x="7657851" y="5676223"/>
                        <a:ext cx="19764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8" name="Ink 27">
                        <a:extLst>
                          <a:ext uri="{FF2B5EF4-FFF2-40B4-BE49-F238E27FC236}">
                            <a16:creationId xmlns:a16="http://schemas.microsoft.com/office/drawing/2014/main" id="{A18C1050-3071-A721-5BB3-EAEDA23484EE}"/>
                          </a:ext>
                        </a:extLst>
                      </p14:cNvPr>
                      <p14:cNvContentPartPr/>
                      <p14:nvPr/>
                    </p14:nvContentPartPr>
                    <p14:xfrm>
                      <a:off x="7749651" y="5750383"/>
                      <a:ext cx="419040" cy="144360"/>
                    </p14:xfrm>
                  </p:contentPart>
                </mc:Choice>
                <mc:Fallback xmlns="">
                  <p:pic>
                    <p:nvPicPr>
                      <p:cNvPr id="28" name="Ink 27">
                        <a:extLst>
                          <a:ext uri="{FF2B5EF4-FFF2-40B4-BE49-F238E27FC236}">
                            <a16:creationId xmlns:a16="http://schemas.microsoft.com/office/drawing/2014/main" id="{A18C1050-3071-A721-5BB3-EAEDA23484EE}"/>
                          </a:ext>
                        </a:extLst>
                      </p:cNvPr>
                      <p:cNvPicPr/>
                      <p:nvPr/>
                    </p:nvPicPr>
                    <p:blipFill>
                      <a:blip r:embed="rId115"/>
                      <a:stretch>
                        <a:fillRect/>
                      </a:stretch>
                    </p:blipFill>
                    <p:spPr>
                      <a:xfrm>
                        <a:off x="7713620" y="5714473"/>
                        <a:ext cx="490742" cy="215822"/>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30" name="Ink 29">
                        <a:extLst>
                          <a:ext uri="{FF2B5EF4-FFF2-40B4-BE49-F238E27FC236}">
                            <a16:creationId xmlns:a16="http://schemas.microsoft.com/office/drawing/2014/main" id="{B4692AD1-A3BD-AA46-D18F-757EE57A0D98}"/>
                          </a:ext>
                        </a:extLst>
                      </p14:cNvPr>
                      <p14:cNvContentPartPr/>
                      <p14:nvPr/>
                    </p14:nvContentPartPr>
                    <p14:xfrm>
                      <a:off x="7707171" y="6026143"/>
                      <a:ext cx="208440" cy="203400"/>
                    </p14:xfrm>
                  </p:contentPart>
                </mc:Choice>
                <mc:Fallback xmlns="">
                  <p:pic>
                    <p:nvPicPr>
                      <p:cNvPr id="30" name="Ink 29">
                        <a:extLst>
                          <a:ext uri="{FF2B5EF4-FFF2-40B4-BE49-F238E27FC236}">
                            <a16:creationId xmlns:a16="http://schemas.microsoft.com/office/drawing/2014/main" id="{B4692AD1-A3BD-AA46-D18F-757EE57A0D98}"/>
                          </a:ext>
                        </a:extLst>
                      </p:cNvPr>
                      <p:cNvPicPr/>
                      <p:nvPr/>
                    </p:nvPicPr>
                    <p:blipFill>
                      <a:blip r:embed="rId117"/>
                      <a:stretch>
                        <a:fillRect/>
                      </a:stretch>
                    </p:blipFill>
                    <p:spPr>
                      <a:xfrm>
                        <a:off x="7671233" y="5990143"/>
                        <a:ext cx="279956" cy="2750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31" name="Ink 30">
                        <a:extLst>
                          <a:ext uri="{FF2B5EF4-FFF2-40B4-BE49-F238E27FC236}">
                            <a16:creationId xmlns:a16="http://schemas.microsoft.com/office/drawing/2014/main" id="{50C4CB53-661A-D509-9F3A-002AA0B44CCD}"/>
                          </a:ext>
                        </a:extLst>
                      </p14:cNvPr>
                      <p14:cNvContentPartPr/>
                      <p14:nvPr/>
                    </p14:nvContentPartPr>
                    <p14:xfrm>
                      <a:off x="7944771" y="6075823"/>
                      <a:ext cx="348840" cy="119160"/>
                    </p14:xfrm>
                  </p:contentPart>
                </mc:Choice>
                <mc:Fallback xmlns="">
                  <p:pic>
                    <p:nvPicPr>
                      <p:cNvPr id="31" name="Ink 30">
                        <a:extLst>
                          <a:ext uri="{FF2B5EF4-FFF2-40B4-BE49-F238E27FC236}">
                            <a16:creationId xmlns:a16="http://schemas.microsoft.com/office/drawing/2014/main" id="{50C4CB53-661A-D509-9F3A-002AA0B44CCD}"/>
                          </a:ext>
                        </a:extLst>
                      </p:cNvPr>
                      <p:cNvPicPr/>
                      <p:nvPr/>
                    </p:nvPicPr>
                    <p:blipFill>
                      <a:blip r:embed="rId119"/>
                      <a:stretch>
                        <a:fillRect/>
                      </a:stretch>
                    </p:blipFill>
                    <p:spPr>
                      <a:xfrm>
                        <a:off x="7908771" y="6039823"/>
                        <a:ext cx="4204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32" name="Ink 31">
                        <a:extLst>
                          <a:ext uri="{FF2B5EF4-FFF2-40B4-BE49-F238E27FC236}">
                            <a16:creationId xmlns:a16="http://schemas.microsoft.com/office/drawing/2014/main" id="{0D48A7E2-DDBC-66BB-1E3C-F8639820E322}"/>
                          </a:ext>
                        </a:extLst>
                      </p14:cNvPr>
                      <p14:cNvContentPartPr/>
                      <p14:nvPr/>
                    </p14:nvContentPartPr>
                    <p14:xfrm>
                      <a:off x="8263371" y="6058903"/>
                      <a:ext cx="101520" cy="217800"/>
                    </p14:xfrm>
                  </p:contentPart>
                </mc:Choice>
                <mc:Fallback xmlns="">
                  <p:pic>
                    <p:nvPicPr>
                      <p:cNvPr id="32" name="Ink 31">
                        <a:extLst>
                          <a:ext uri="{FF2B5EF4-FFF2-40B4-BE49-F238E27FC236}">
                            <a16:creationId xmlns:a16="http://schemas.microsoft.com/office/drawing/2014/main" id="{0D48A7E2-DDBC-66BB-1E3C-F8639820E322}"/>
                          </a:ext>
                        </a:extLst>
                      </p:cNvPr>
                      <p:cNvPicPr/>
                      <p:nvPr/>
                    </p:nvPicPr>
                    <p:blipFill>
                      <a:blip r:embed="rId121"/>
                      <a:stretch>
                        <a:fillRect/>
                      </a:stretch>
                    </p:blipFill>
                    <p:spPr>
                      <a:xfrm>
                        <a:off x="8227371" y="6022903"/>
                        <a:ext cx="173160"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33" name="Ink 32">
                        <a:extLst>
                          <a:ext uri="{FF2B5EF4-FFF2-40B4-BE49-F238E27FC236}">
                            <a16:creationId xmlns:a16="http://schemas.microsoft.com/office/drawing/2014/main" id="{FAB87B8E-73EE-A20A-916B-056595BF627C}"/>
                          </a:ext>
                        </a:extLst>
                      </p14:cNvPr>
                      <p14:cNvContentPartPr/>
                      <p14:nvPr/>
                    </p14:nvContentPartPr>
                    <p14:xfrm>
                      <a:off x="8175531" y="5955223"/>
                      <a:ext cx="110160" cy="119520"/>
                    </p14:xfrm>
                  </p:contentPart>
                </mc:Choice>
                <mc:Fallback xmlns="">
                  <p:pic>
                    <p:nvPicPr>
                      <p:cNvPr id="33" name="Ink 32">
                        <a:extLst>
                          <a:ext uri="{FF2B5EF4-FFF2-40B4-BE49-F238E27FC236}">
                            <a16:creationId xmlns:a16="http://schemas.microsoft.com/office/drawing/2014/main" id="{FAB87B8E-73EE-A20A-916B-056595BF627C}"/>
                          </a:ext>
                        </a:extLst>
                      </p:cNvPr>
                      <p:cNvPicPr/>
                      <p:nvPr/>
                    </p:nvPicPr>
                    <p:blipFill>
                      <a:blip r:embed="rId123"/>
                      <a:stretch>
                        <a:fillRect/>
                      </a:stretch>
                    </p:blipFill>
                    <p:spPr>
                      <a:xfrm>
                        <a:off x="8139531" y="5919223"/>
                        <a:ext cx="1818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34" name="Ink 33">
                        <a:extLst>
                          <a:ext uri="{FF2B5EF4-FFF2-40B4-BE49-F238E27FC236}">
                            <a16:creationId xmlns:a16="http://schemas.microsoft.com/office/drawing/2014/main" id="{3A21B0B3-08E9-B122-F4E1-17217514D2E0}"/>
                          </a:ext>
                        </a:extLst>
                      </p14:cNvPr>
                      <p14:cNvContentPartPr/>
                      <p14:nvPr/>
                    </p14:nvContentPartPr>
                    <p14:xfrm>
                      <a:off x="8399091" y="6077263"/>
                      <a:ext cx="205200" cy="98640"/>
                    </p14:xfrm>
                  </p:contentPart>
                </mc:Choice>
                <mc:Fallback xmlns="">
                  <p:pic>
                    <p:nvPicPr>
                      <p:cNvPr id="34" name="Ink 33">
                        <a:extLst>
                          <a:ext uri="{FF2B5EF4-FFF2-40B4-BE49-F238E27FC236}">
                            <a16:creationId xmlns:a16="http://schemas.microsoft.com/office/drawing/2014/main" id="{3A21B0B3-08E9-B122-F4E1-17217514D2E0}"/>
                          </a:ext>
                        </a:extLst>
                      </p:cNvPr>
                      <p:cNvPicPr/>
                      <p:nvPr/>
                    </p:nvPicPr>
                    <p:blipFill>
                      <a:blip r:embed="rId125"/>
                      <a:stretch>
                        <a:fillRect/>
                      </a:stretch>
                    </p:blipFill>
                    <p:spPr>
                      <a:xfrm>
                        <a:off x="8363091" y="6041263"/>
                        <a:ext cx="276840" cy="170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6">
                  <p14:nvContentPartPr>
                    <p14:cNvPr id="39" name="Ink 38">
                      <a:extLst>
                        <a:ext uri="{FF2B5EF4-FFF2-40B4-BE49-F238E27FC236}">
                          <a16:creationId xmlns:a16="http://schemas.microsoft.com/office/drawing/2014/main" id="{0EBC8525-FC23-0C58-B386-B18BEBF836CB}"/>
                        </a:ext>
                      </a:extLst>
                    </p14:cNvPr>
                    <p14:cNvContentPartPr/>
                    <p14:nvPr/>
                  </p14:nvContentPartPr>
                  <p14:xfrm>
                    <a:off x="1544691" y="825223"/>
                    <a:ext cx="97200" cy="137520"/>
                  </p14:xfrm>
                </p:contentPart>
              </mc:Choice>
              <mc:Fallback xmlns="">
                <p:pic>
                  <p:nvPicPr>
                    <p:cNvPr id="39" name="Ink 38">
                      <a:extLst>
                        <a:ext uri="{FF2B5EF4-FFF2-40B4-BE49-F238E27FC236}">
                          <a16:creationId xmlns:a16="http://schemas.microsoft.com/office/drawing/2014/main" id="{0EBC8525-FC23-0C58-B386-B18BEBF836CB}"/>
                        </a:ext>
                      </a:extLst>
                    </p:cNvPr>
                    <p:cNvPicPr/>
                    <p:nvPr/>
                  </p:nvPicPr>
                  <p:blipFill>
                    <a:blip r:embed="rId127"/>
                    <a:stretch>
                      <a:fillRect/>
                    </a:stretch>
                  </p:blipFill>
                  <p:spPr>
                    <a:xfrm>
                      <a:off x="1508824" y="789223"/>
                      <a:ext cx="168576"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26" name="Ink 125">
                      <a:extLst>
                        <a:ext uri="{FF2B5EF4-FFF2-40B4-BE49-F238E27FC236}">
                          <a16:creationId xmlns:a16="http://schemas.microsoft.com/office/drawing/2014/main" id="{1D3F04B5-6FA7-DA1E-3BA3-BAB25C43E247}"/>
                        </a:ext>
                      </a:extLst>
                    </p14:cNvPr>
                    <p14:cNvContentPartPr/>
                    <p14:nvPr/>
                  </p14:nvContentPartPr>
                  <p14:xfrm>
                    <a:off x="2504451" y="3005743"/>
                    <a:ext cx="520200" cy="284040"/>
                  </p14:xfrm>
                </p:contentPart>
              </mc:Choice>
              <mc:Fallback xmlns="">
                <p:pic>
                  <p:nvPicPr>
                    <p:cNvPr id="126" name="Ink 125">
                      <a:extLst>
                        <a:ext uri="{FF2B5EF4-FFF2-40B4-BE49-F238E27FC236}">
                          <a16:creationId xmlns:a16="http://schemas.microsoft.com/office/drawing/2014/main" id="{1D3F04B5-6FA7-DA1E-3BA3-BAB25C43E247}"/>
                        </a:ext>
                      </a:extLst>
                    </p:cNvPr>
                    <p:cNvPicPr/>
                    <p:nvPr/>
                  </p:nvPicPr>
                  <p:blipFill>
                    <a:blip r:embed="rId129"/>
                    <a:stretch>
                      <a:fillRect/>
                    </a:stretch>
                  </p:blipFill>
                  <p:spPr>
                    <a:xfrm>
                      <a:off x="2468451" y="2969743"/>
                      <a:ext cx="591840" cy="3556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76" name="Ink 175">
                      <a:extLst>
                        <a:ext uri="{FF2B5EF4-FFF2-40B4-BE49-F238E27FC236}">
                          <a16:creationId xmlns:a16="http://schemas.microsoft.com/office/drawing/2014/main" id="{C4231C51-FAD5-4384-E700-3DE70F4BD3A7}"/>
                        </a:ext>
                      </a:extLst>
                    </p14:cNvPr>
                    <p14:cNvContentPartPr/>
                    <p14:nvPr/>
                  </p14:nvContentPartPr>
                  <p14:xfrm>
                    <a:off x="1137531" y="187663"/>
                    <a:ext cx="32760" cy="288000"/>
                  </p14:xfrm>
                </p:contentPart>
              </mc:Choice>
              <mc:Fallback xmlns="">
                <p:pic>
                  <p:nvPicPr>
                    <p:cNvPr id="176" name="Ink 175">
                      <a:extLst>
                        <a:ext uri="{FF2B5EF4-FFF2-40B4-BE49-F238E27FC236}">
                          <a16:creationId xmlns:a16="http://schemas.microsoft.com/office/drawing/2014/main" id="{C4231C51-FAD5-4384-E700-3DE70F4BD3A7}"/>
                        </a:ext>
                      </a:extLst>
                    </p:cNvPr>
                    <p:cNvPicPr/>
                    <p:nvPr/>
                  </p:nvPicPr>
                  <p:blipFill>
                    <a:blip r:embed="rId131"/>
                    <a:stretch>
                      <a:fillRect/>
                    </a:stretch>
                  </p:blipFill>
                  <p:spPr>
                    <a:xfrm>
                      <a:off x="1101531" y="151663"/>
                      <a:ext cx="104400" cy="3596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77" name="Ink 176">
                      <a:extLst>
                        <a:ext uri="{FF2B5EF4-FFF2-40B4-BE49-F238E27FC236}">
                          <a16:creationId xmlns:a16="http://schemas.microsoft.com/office/drawing/2014/main" id="{E5705FB3-6D3B-41EB-68B6-343BB1FA41BA}"/>
                        </a:ext>
                      </a:extLst>
                    </p14:cNvPr>
                    <p14:cNvContentPartPr/>
                    <p14:nvPr/>
                  </p14:nvContentPartPr>
                  <p14:xfrm>
                    <a:off x="4475451" y="215023"/>
                    <a:ext cx="231120" cy="262440"/>
                  </p14:xfrm>
                </p:contentPart>
              </mc:Choice>
              <mc:Fallback xmlns="">
                <p:pic>
                  <p:nvPicPr>
                    <p:cNvPr id="177" name="Ink 176">
                      <a:extLst>
                        <a:ext uri="{FF2B5EF4-FFF2-40B4-BE49-F238E27FC236}">
                          <a16:creationId xmlns:a16="http://schemas.microsoft.com/office/drawing/2014/main" id="{E5705FB3-6D3B-41EB-68B6-343BB1FA41BA}"/>
                        </a:ext>
                      </a:extLst>
                    </p:cNvPr>
                    <p:cNvPicPr/>
                    <p:nvPr/>
                  </p:nvPicPr>
                  <p:blipFill>
                    <a:blip r:embed="rId133"/>
                    <a:stretch>
                      <a:fillRect/>
                    </a:stretch>
                  </p:blipFill>
                  <p:spPr>
                    <a:xfrm>
                      <a:off x="4439451" y="179023"/>
                      <a:ext cx="302760" cy="3340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78" name="Ink 177">
                      <a:extLst>
                        <a:ext uri="{FF2B5EF4-FFF2-40B4-BE49-F238E27FC236}">
                          <a16:creationId xmlns:a16="http://schemas.microsoft.com/office/drawing/2014/main" id="{B9F2695E-8D2A-DBC7-E733-873FFB15BFE5}"/>
                        </a:ext>
                      </a:extLst>
                    </p14:cNvPr>
                    <p14:cNvContentPartPr/>
                    <p14:nvPr/>
                  </p14:nvContentPartPr>
                  <p14:xfrm>
                    <a:off x="4699731" y="272983"/>
                    <a:ext cx="170640" cy="195480"/>
                  </p14:xfrm>
                </p:contentPart>
              </mc:Choice>
              <mc:Fallback xmlns="">
                <p:pic>
                  <p:nvPicPr>
                    <p:cNvPr id="178" name="Ink 177">
                      <a:extLst>
                        <a:ext uri="{FF2B5EF4-FFF2-40B4-BE49-F238E27FC236}">
                          <a16:creationId xmlns:a16="http://schemas.microsoft.com/office/drawing/2014/main" id="{B9F2695E-8D2A-DBC7-E733-873FFB15BFE5}"/>
                        </a:ext>
                      </a:extLst>
                    </p:cNvPr>
                    <p:cNvPicPr/>
                    <p:nvPr/>
                  </p:nvPicPr>
                  <p:blipFill>
                    <a:blip r:embed="rId135"/>
                    <a:stretch>
                      <a:fillRect/>
                    </a:stretch>
                  </p:blipFill>
                  <p:spPr>
                    <a:xfrm>
                      <a:off x="4663731" y="236983"/>
                      <a:ext cx="2422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79" name="Ink 178">
                      <a:extLst>
                        <a:ext uri="{FF2B5EF4-FFF2-40B4-BE49-F238E27FC236}">
                          <a16:creationId xmlns:a16="http://schemas.microsoft.com/office/drawing/2014/main" id="{07A2F9EA-BF50-A4C6-6A87-041C270C67A2}"/>
                        </a:ext>
                      </a:extLst>
                    </p14:cNvPr>
                    <p14:cNvContentPartPr/>
                    <p14:nvPr/>
                  </p14:nvContentPartPr>
                  <p14:xfrm>
                    <a:off x="4924731" y="240583"/>
                    <a:ext cx="128520" cy="183600"/>
                  </p14:xfrm>
                </p:contentPart>
              </mc:Choice>
              <mc:Fallback xmlns="">
                <p:pic>
                  <p:nvPicPr>
                    <p:cNvPr id="179" name="Ink 178">
                      <a:extLst>
                        <a:ext uri="{FF2B5EF4-FFF2-40B4-BE49-F238E27FC236}">
                          <a16:creationId xmlns:a16="http://schemas.microsoft.com/office/drawing/2014/main" id="{07A2F9EA-BF50-A4C6-6A87-041C270C67A2}"/>
                        </a:ext>
                      </a:extLst>
                    </p:cNvPr>
                    <p:cNvPicPr/>
                    <p:nvPr/>
                  </p:nvPicPr>
                  <p:blipFill>
                    <a:blip r:embed="rId137"/>
                    <a:stretch>
                      <a:fillRect/>
                    </a:stretch>
                  </p:blipFill>
                  <p:spPr>
                    <a:xfrm>
                      <a:off x="4888731" y="204583"/>
                      <a:ext cx="20016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80" name="Ink 179">
                      <a:extLst>
                        <a:ext uri="{FF2B5EF4-FFF2-40B4-BE49-F238E27FC236}">
                          <a16:creationId xmlns:a16="http://schemas.microsoft.com/office/drawing/2014/main" id="{1F996D69-7AD5-32DB-641C-ADAE48F2049B}"/>
                        </a:ext>
                      </a:extLst>
                    </p14:cNvPr>
                    <p14:cNvContentPartPr/>
                    <p14:nvPr/>
                  </p14:nvContentPartPr>
                  <p14:xfrm>
                    <a:off x="5074491" y="176143"/>
                    <a:ext cx="209520" cy="289800"/>
                  </p14:xfrm>
                </p:contentPart>
              </mc:Choice>
              <mc:Fallback xmlns="">
                <p:pic>
                  <p:nvPicPr>
                    <p:cNvPr id="180" name="Ink 179">
                      <a:extLst>
                        <a:ext uri="{FF2B5EF4-FFF2-40B4-BE49-F238E27FC236}">
                          <a16:creationId xmlns:a16="http://schemas.microsoft.com/office/drawing/2014/main" id="{1F996D69-7AD5-32DB-641C-ADAE48F2049B}"/>
                        </a:ext>
                      </a:extLst>
                    </p:cNvPr>
                    <p:cNvPicPr/>
                    <p:nvPr/>
                  </p:nvPicPr>
                  <p:blipFill>
                    <a:blip r:embed="rId139"/>
                    <a:stretch>
                      <a:fillRect/>
                    </a:stretch>
                  </p:blipFill>
                  <p:spPr>
                    <a:xfrm>
                      <a:off x="5038429" y="140143"/>
                      <a:ext cx="281283" cy="3614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82" name="Ink 181">
                      <a:extLst>
                        <a:ext uri="{FF2B5EF4-FFF2-40B4-BE49-F238E27FC236}">
                          <a16:creationId xmlns:a16="http://schemas.microsoft.com/office/drawing/2014/main" id="{D64EA0B5-7AFA-FEE3-3DE9-18FA285CE5E8}"/>
                        </a:ext>
                      </a:extLst>
                    </p14:cNvPr>
                    <p14:cNvContentPartPr/>
                    <p14:nvPr/>
                  </p14:nvContentPartPr>
                  <p14:xfrm>
                    <a:off x="5320731" y="419143"/>
                    <a:ext cx="145800" cy="23400"/>
                  </p14:xfrm>
                </p:contentPart>
              </mc:Choice>
              <mc:Fallback xmlns="">
                <p:pic>
                  <p:nvPicPr>
                    <p:cNvPr id="182" name="Ink 181">
                      <a:extLst>
                        <a:ext uri="{FF2B5EF4-FFF2-40B4-BE49-F238E27FC236}">
                          <a16:creationId xmlns:a16="http://schemas.microsoft.com/office/drawing/2014/main" id="{D64EA0B5-7AFA-FEE3-3DE9-18FA285CE5E8}"/>
                        </a:ext>
                      </a:extLst>
                    </p:cNvPr>
                    <p:cNvPicPr/>
                    <p:nvPr/>
                  </p:nvPicPr>
                  <p:blipFill>
                    <a:blip r:embed="rId141"/>
                    <a:stretch>
                      <a:fillRect/>
                    </a:stretch>
                  </p:blipFill>
                  <p:spPr>
                    <a:xfrm>
                      <a:off x="5284820" y="383143"/>
                      <a:ext cx="217264"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84" name="Ink 183">
                      <a:extLst>
                        <a:ext uri="{FF2B5EF4-FFF2-40B4-BE49-F238E27FC236}">
                          <a16:creationId xmlns:a16="http://schemas.microsoft.com/office/drawing/2014/main" id="{0B701F5B-C140-7656-EA40-8175247DE1B2}"/>
                        </a:ext>
                      </a:extLst>
                    </p14:cNvPr>
                    <p14:cNvContentPartPr/>
                    <p14:nvPr/>
                  </p14:nvContentPartPr>
                  <p14:xfrm>
                    <a:off x="6110211" y="247783"/>
                    <a:ext cx="28080" cy="145800"/>
                  </p14:xfrm>
                </p:contentPart>
              </mc:Choice>
              <mc:Fallback xmlns="">
                <p:pic>
                  <p:nvPicPr>
                    <p:cNvPr id="184" name="Ink 183">
                      <a:extLst>
                        <a:ext uri="{FF2B5EF4-FFF2-40B4-BE49-F238E27FC236}">
                          <a16:creationId xmlns:a16="http://schemas.microsoft.com/office/drawing/2014/main" id="{0B701F5B-C140-7656-EA40-8175247DE1B2}"/>
                        </a:ext>
                      </a:extLst>
                    </p:cNvPr>
                    <p:cNvPicPr/>
                    <p:nvPr/>
                  </p:nvPicPr>
                  <p:blipFill>
                    <a:blip r:embed="rId143"/>
                    <a:stretch>
                      <a:fillRect/>
                    </a:stretch>
                  </p:blipFill>
                  <p:spPr>
                    <a:xfrm>
                      <a:off x="6074667" y="211872"/>
                      <a:ext cx="98813" cy="217264"/>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85" name="Ink 184">
                      <a:extLst>
                        <a:ext uri="{FF2B5EF4-FFF2-40B4-BE49-F238E27FC236}">
                          <a16:creationId xmlns:a16="http://schemas.microsoft.com/office/drawing/2014/main" id="{144064BB-A223-0E01-9DB9-76BDE950B947}"/>
                        </a:ext>
                      </a:extLst>
                    </p14:cNvPr>
                    <p14:cNvContentPartPr/>
                    <p14:nvPr/>
                  </p14:nvContentPartPr>
                  <p14:xfrm>
                    <a:off x="6038211" y="140503"/>
                    <a:ext cx="259560" cy="291240"/>
                  </p14:xfrm>
                </p:contentPart>
              </mc:Choice>
              <mc:Fallback xmlns="">
                <p:pic>
                  <p:nvPicPr>
                    <p:cNvPr id="185" name="Ink 184">
                      <a:extLst>
                        <a:ext uri="{FF2B5EF4-FFF2-40B4-BE49-F238E27FC236}">
                          <a16:creationId xmlns:a16="http://schemas.microsoft.com/office/drawing/2014/main" id="{144064BB-A223-0E01-9DB9-76BDE950B947}"/>
                        </a:ext>
                      </a:extLst>
                    </p:cNvPr>
                    <p:cNvPicPr/>
                    <p:nvPr/>
                  </p:nvPicPr>
                  <p:blipFill>
                    <a:blip r:embed="rId145"/>
                    <a:stretch>
                      <a:fillRect/>
                    </a:stretch>
                  </p:blipFill>
                  <p:spPr>
                    <a:xfrm>
                      <a:off x="6002211" y="104503"/>
                      <a:ext cx="331200" cy="3628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86" name="Ink 185">
                      <a:extLst>
                        <a:ext uri="{FF2B5EF4-FFF2-40B4-BE49-F238E27FC236}">
                          <a16:creationId xmlns:a16="http://schemas.microsoft.com/office/drawing/2014/main" id="{566F7B5D-B472-BA3F-C49B-49AB5FCB8E47}"/>
                        </a:ext>
                      </a:extLst>
                    </p14:cNvPr>
                    <p14:cNvContentPartPr/>
                    <p14:nvPr/>
                  </p14:nvContentPartPr>
                  <p14:xfrm>
                    <a:off x="6388851" y="213583"/>
                    <a:ext cx="17280" cy="188280"/>
                  </p14:xfrm>
                </p:contentPart>
              </mc:Choice>
              <mc:Fallback xmlns="">
                <p:pic>
                  <p:nvPicPr>
                    <p:cNvPr id="186" name="Ink 185">
                      <a:extLst>
                        <a:ext uri="{FF2B5EF4-FFF2-40B4-BE49-F238E27FC236}">
                          <a16:creationId xmlns:a16="http://schemas.microsoft.com/office/drawing/2014/main" id="{566F7B5D-B472-BA3F-C49B-49AB5FCB8E47}"/>
                        </a:ext>
                      </a:extLst>
                    </p:cNvPr>
                    <p:cNvPicPr/>
                    <p:nvPr/>
                  </p:nvPicPr>
                  <p:blipFill>
                    <a:blip r:embed="rId147"/>
                    <a:stretch>
                      <a:fillRect/>
                    </a:stretch>
                  </p:blipFill>
                  <p:spPr>
                    <a:xfrm>
                      <a:off x="6353586" y="177652"/>
                      <a:ext cx="87458" cy="259783"/>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87" name="Ink 186">
                      <a:extLst>
                        <a:ext uri="{FF2B5EF4-FFF2-40B4-BE49-F238E27FC236}">
                          <a16:creationId xmlns:a16="http://schemas.microsoft.com/office/drawing/2014/main" id="{0CB09C6B-FDCA-8EB3-1489-B23D38C415CC}"/>
                        </a:ext>
                      </a:extLst>
                    </p14:cNvPr>
                    <p14:cNvContentPartPr/>
                    <p14:nvPr/>
                  </p14:nvContentPartPr>
                  <p14:xfrm>
                    <a:off x="6396771" y="117463"/>
                    <a:ext cx="130320" cy="35280"/>
                  </p14:xfrm>
                </p:contentPart>
              </mc:Choice>
              <mc:Fallback xmlns="">
                <p:pic>
                  <p:nvPicPr>
                    <p:cNvPr id="187" name="Ink 186">
                      <a:extLst>
                        <a:ext uri="{FF2B5EF4-FFF2-40B4-BE49-F238E27FC236}">
                          <a16:creationId xmlns:a16="http://schemas.microsoft.com/office/drawing/2014/main" id="{0CB09C6B-FDCA-8EB3-1489-B23D38C415CC}"/>
                        </a:ext>
                      </a:extLst>
                    </p:cNvPr>
                    <p:cNvPicPr/>
                    <p:nvPr/>
                  </p:nvPicPr>
                  <p:blipFill>
                    <a:blip r:embed="rId149"/>
                    <a:stretch>
                      <a:fillRect/>
                    </a:stretch>
                  </p:blipFill>
                  <p:spPr>
                    <a:xfrm>
                      <a:off x="6360771" y="81463"/>
                      <a:ext cx="2019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88" name="Ink 187">
                      <a:extLst>
                        <a:ext uri="{FF2B5EF4-FFF2-40B4-BE49-F238E27FC236}">
                          <a16:creationId xmlns:a16="http://schemas.microsoft.com/office/drawing/2014/main" id="{2740BC75-3505-77C2-392C-7B839CCE5514}"/>
                        </a:ext>
                      </a:extLst>
                    </p14:cNvPr>
                    <p14:cNvContentPartPr/>
                    <p14:nvPr/>
                  </p14:nvContentPartPr>
                  <p14:xfrm>
                    <a:off x="6393531" y="297823"/>
                    <a:ext cx="145800" cy="24120"/>
                  </p14:xfrm>
                </p:contentPart>
              </mc:Choice>
              <mc:Fallback xmlns="">
                <p:pic>
                  <p:nvPicPr>
                    <p:cNvPr id="188" name="Ink 187">
                      <a:extLst>
                        <a:ext uri="{FF2B5EF4-FFF2-40B4-BE49-F238E27FC236}">
                          <a16:creationId xmlns:a16="http://schemas.microsoft.com/office/drawing/2014/main" id="{2740BC75-3505-77C2-392C-7B839CCE5514}"/>
                        </a:ext>
                      </a:extLst>
                    </p:cNvPr>
                    <p:cNvPicPr/>
                    <p:nvPr/>
                  </p:nvPicPr>
                  <p:blipFill>
                    <a:blip r:embed="rId151"/>
                    <a:stretch>
                      <a:fillRect/>
                    </a:stretch>
                  </p:blipFill>
                  <p:spPr>
                    <a:xfrm>
                      <a:off x="6357620" y="261278"/>
                      <a:ext cx="217264" cy="96845"/>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89" name="Ink 188">
                      <a:extLst>
                        <a:ext uri="{FF2B5EF4-FFF2-40B4-BE49-F238E27FC236}">
                          <a16:creationId xmlns:a16="http://schemas.microsoft.com/office/drawing/2014/main" id="{FCE1396E-69E4-E3D3-DD81-45BFFB925A23}"/>
                        </a:ext>
                      </a:extLst>
                    </p14:cNvPr>
                    <p14:cNvContentPartPr/>
                    <p14:nvPr/>
                  </p14:nvContentPartPr>
                  <p14:xfrm>
                    <a:off x="6583971" y="144103"/>
                    <a:ext cx="221760" cy="285120"/>
                  </p14:xfrm>
                </p:contentPart>
              </mc:Choice>
              <mc:Fallback xmlns="">
                <p:pic>
                  <p:nvPicPr>
                    <p:cNvPr id="189" name="Ink 188">
                      <a:extLst>
                        <a:ext uri="{FF2B5EF4-FFF2-40B4-BE49-F238E27FC236}">
                          <a16:creationId xmlns:a16="http://schemas.microsoft.com/office/drawing/2014/main" id="{FCE1396E-69E4-E3D3-DD81-45BFFB925A23}"/>
                        </a:ext>
                      </a:extLst>
                    </p:cNvPr>
                    <p:cNvPicPr/>
                    <p:nvPr/>
                  </p:nvPicPr>
                  <p:blipFill>
                    <a:blip r:embed="rId153"/>
                    <a:stretch>
                      <a:fillRect/>
                    </a:stretch>
                  </p:blipFill>
                  <p:spPr>
                    <a:xfrm>
                      <a:off x="6548029" y="108103"/>
                      <a:ext cx="293284" cy="3567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92" name="Ink 191">
                      <a:extLst>
                        <a:ext uri="{FF2B5EF4-FFF2-40B4-BE49-F238E27FC236}">
                          <a16:creationId xmlns:a16="http://schemas.microsoft.com/office/drawing/2014/main" id="{420CF97B-E594-DA20-488D-2CFC4A194550}"/>
                        </a:ext>
                      </a:extLst>
                    </p14:cNvPr>
                    <p14:cNvContentPartPr/>
                    <p14:nvPr/>
                  </p14:nvContentPartPr>
                  <p14:xfrm>
                    <a:off x="4655091" y="510943"/>
                    <a:ext cx="2118240" cy="101520"/>
                  </p14:xfrm>
                </p:contentPart>
              </mc:Choice>
              <mc:Fallback xmlns="">
                <p:pic>
                  <p:nvPicPr>
                    <p:cNvPr id="192" name="Ink 191">
                      <a:extLst>
                        <a:ext uri="{FF2B5EF4-FFF2-40B4-BE49-F238E27FC236}">
                          <a16:creationId xmlns:a16="http://schemas.microsoft.com/office/drawing/2014/main" id="{420CF97B-E594-DA20-488D-2CFC4A194550}"/>
                        </a:ext>
                      </a:extLst>
                    </p:cNvPr>
                    <p:cNvPicPr/>
                    <p:nvPr/>
                  </p:nvPicPr>
                  <p:blipFill>
                    <a:blip r:embed="rId155"/>
                    <a:stretch>
                      <a:fillRect/>
                    </a:stretch>
                  </p:blipFill>
                  <p:spPr>
                    <a:xfrm>
                      <a:off x="4619091" y="474815"/>
                      <a:ext cx="2189880" cy="173415"/>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 name="Ink 9">
                      <a:extLst>
                        <a:ext uri="{FF2B5EF4-FFF2-40B4-BE49-F238E27FC236}">
                          <a16:creationId xmlns:a16="http://schemas.microsoft.com/office/drawing/2014/main" id="{F271B6C8-D886-F48B-48AF-20F9A01BD413}"/>
                        </a:ext>
                      </a:extLst>
                    </p14:cNvPr>
                    <p14:cNvContentPartPr/>
                    <p14:nvPr/>
                  </p14:nvContentPartPr>
                  <p14:xfrm>
                    <a:off x="7859451" y="876703"/>
                    <a:ext cx="360" cy="130680"/>
                  </p14:xfrm>
                </p:contentPart>
              </mc:Choice>
              <mc:Fallback xmlns="">
                <p:pic>
                  <p:nvPicPr>
                    <p:cNvPr id="10" name="Ink 9">
                      <a:extLst>
                        <a:ext uri="{FF2B5EF4-FFF2-40B4-BE49-F238E27FC236}">
                          <a16:creationId xmlns:a16="http://schemas.microsoft.com/office/drawing/2014/main" id="{F271B6C8-D886-F48B-48AF-20F9A01BD413}"/>
                        </a:ext>
                      </a:extLst>
                    </p:cNvPr>
                    <p:cNvPicPr/>
                    <p:nvPr/>
                  </p:nvPicPr>
                  <p:blipFill>
                    <a:blip r:embed="rId157"/>
                    <a:stretch>
                      <a:fillRect/>
                    </a:stretch>
                  </p:blipFill>
                  <p:spPr>
                    <a:xfrm>
                      <a:off x="7823451" y="840703"/>
                      <a:ext cx="720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1" name="Ink 10">
                      <a:extLst>
                        <a:ext uri="{FF2B5EF4-FFF2-40B4-BE49-F238E27FC236}">
                          <a16:creationId xmlns:a16="http://schemas.microsoft.com/office/drawing/2014/main" id="{1EEFF855-9E7A-3219-8519-D84DDFAECAF7}"/>
                        </a:ext>
                      </a:extLst>
                    </p14:cNvPr>
                    <p14:cNvContentPartPr/>
                    <p14:nvPr/>
                  </p14:nvContentPartPr>
                  <p14:xfrm>
                    <a:off x="7814451" y="801463"/>
                    <a:ext cx="112320" cy="223200"/>
                  </p14:xfrm>
                </p:contentPart>
              </mc:Choice>
              <mc:Fallback xmlns="">
                <p:pic>
                  <p:nvPicPr>
                    <p:cNvPr id="11" name="Ink 10">
                      <a:extLst>
                        <a:ext uri="{FF2B5EF4-FFF2-40B4-BE49-F238E27FC236}">
                          <a16:creationId xmlns:a16="http://schemas.microsoft.com/office/drawing/2014/main" id="{1EEFF855-9E7A-3219-8519-D84DDFAECAF7}"/>
                        </a:ext>
                      </a:extLst>
                    </p:cNvPr>
                    <p:cNvPicPr/>
                    <p:nvPr/>
                  </p:nvPicPr>
                  <p:blipFill>
                    <a:blip r:embed="rId159"/>
                    <a:stretch>
                      <a:fillRect/>
                    </a:stretch>
                  </p:blipFill>
                  <p:spPr>
                    <a:xfrm>
                      <a:off x="7778451" y="765463"/>
                      <a:ext cx="183960" cy="2948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3" name="Ink 12">
                      <a:extLst>
                        <a:ext uri="{FF2B5EF4-FFF2-40B4-BE49-F238E27FC236}">
                          <a16:creationId xmlns:a16="http://schemas.microsoft.com/office/drawing/2014/main" id="{4432D70C-AF35-176D-A517-A974B3337713}"/>
                        </a:ext>
                      </a:extLst>
                    </p14:cNvPr>
                    <p14:cNvContentPartPr/>
                    <p14:nvPr/>
                  </p14:nvContentPartPr>
                  <p14:xfrm>
                    <a:off x="7957371" y="936823"/>
                    <a:ext cx="84960" cy="66960"/>
                  </p14:xfrm>
                </p:contentPart>
              </mc:Choice>
              <mc:Fallback xmlns="">
                <p:pic>
                  <p:nvPicPr>
                    <p:cNvPr id="13" name="Ink 12">
                      <a:extLst>
                        <a:ext uri="{FF2B5EF4-FFF2-40B4-BE49-F238E27FC236}">
                          <a16:creationId xmlns:a16="http://schemas.microsoft.com/office/drawing/2014/main" id="{4432D70C-AF35-176D-A517-A974B3337713}"/>
                        </a:ext>
                      </a:extLst>
                    </p:cNvPr>
                    <p:cNvPicPr/>
                    <p:nvPr/>
                  </p:nvPicPr>
                  <p:blipFill>
                    <a:blip r:embed="rId161"/>
                    <a:stretch>
                      <a:fillRect/>
                    </a:stretch>
                  </p:blipFill>
                  <p:spPr>
                    <a:xfrm>
                      <a:off x="7921218" y="900823"/>
                      <a:ext cx="156905"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4" name="Ink 13">
                      <a:extLst>
                        <a:ext uri="{FF2B5EF4-FFF2-40B4-BE49-F238E27FC236}">
                          <a16:creationId xmlns:a16="http://schemas.microsoft.com/office/drawing/2014/main" id="{11917856-BA35-2B19-850B-06892A8DE9A1}"/>
                        </a:ext>
                      </a:extLst>
                    </p14:cNvPr>
                    <p14:cNvContentPartPr/>
                    <p14:nvPr/>
                  </p14:nvContentPartPr>
                  <p14:xfrm>
                    <a:off x="8079411" y="914863"/>
                    <a:ext cx="73440" cy="70560"/>
                  </p14:xfrm>
                </p:contentPart>
              </mc:Choice>
              <mc:Fallback xmlns="">
                <p:pic>
                  <p:nvPicPr>
                    <p:cNvPr id="14" name="Ink 13">
                      <a:extLst>
                        <a:ext uri="{FF2B5EF4-FFF2-40B4-BE49-F238E27FC236}">
                          <a16:creationId xmlns:a16="http://schemas.microsoft.com/office/drawing/2014/main" id="{11917856-BA35-2B19-850B-06892A8DE9A1}"/>
                        </a:ext>
                      </a:extLst>
                    </p:cNvPr>
                    <p:cNvPicPr/>
                    <p:nvPr/>
                  </p:nvPicPr>
                  <p:blipFill>
                    <a:blip r:embed="rId163"/>
                    <a:stretch>
                      <a:fillRect/>
                    </a:stretch>
                  </p:blipFill>
                  <p:spPr>
                    <a:xfrm>
                      <a:off x="8043411" y="878863"/>
                      <a:ext cx="1450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5" name="Ink 14">
                      <a:extLst>
                        <a:ext uri="{FF2B5EF4-FFF2-40B4-BE49-F238E27FC236}">
                          <a16:creationId xmlns:a16="http://schemas.microsoft.com/office/drawing/2014/main" id="{CF99B568-3AA0-A391-BE4B-54BCB911BC7E}"/>
                        </a:ext>
                      </a:extLst>
                    </p14:cNvPr>
                    <p14:cNvContentPartPr/>
                    <p14:nvPr/>
                  </p14:nvContentPartPr>
                  <p14:xfrm>
                    <a:off x="8197131" y="884263"/>
                    <a:ext cx="99360" cy="131400"/>
                  </p14:xfrm>
                </p:contentPart>
              </mc:Choice>
              <mc:Fallback xmlns="">
                <p:pic>
                  <p:nvPicPr>
                    <p:cNvPr id="15" name="Ink 14">
                      <a:extLst>
                        <a:ext uri="{FF2B5EF4-FFF2-40B4-BE49-F238E27FC236}">
                          <a16:creationId xmlns:a16="http://schemas.microsoft.com/office/drawing/2014/main" id="{CF99B568-3AA0-A391-BE4B-54BCB911BC7E}"/>
                        </a:ext>
                      </a:extLst>
                    </p:cNvPr>
                    <p:cNvPicPr/>
                    <p:nvPr/>
                  </p:nvPicPr>
                  <p:blipFill>
                    <a:blip r:embed="rId165"/>
                    <a:stretch>
                      <a:fillRect/>
                    </a:stretch>
                  </p:blipFill>
                  <p:spPr>
                    <a:xfrm>
                      <a:off x="8161261" y="848361"/>
                      <a:ext cx="170741" cy="202844"/>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7" name="Ink 16">
                      <a:extLst>
                        <a:ext uri="{FF2B5EF4-FFF2-40B4-BE49-F238E27FC236}">
                          <a16:creationId xmlns:a16="http://schemas.microsoft.com/office/drawing/2014/main" id="{ADBB40B2-2A98-7246-8B2B-B9EE8748A83D}"/>
                        </a:ext>
                      </a:extLst>
                    </p14:cNvPr>
                    <p14:cNvContentPartPr/>
                    <p14:nvPr/>
                  </p14:nvContentPartPr>
                  <p14:xfrm>
                    <a:off x="8319531" y="959143"/>
                    <a:ext cx="100800" cy="193680"/>
                  </p14:xfrm>
                </p:contentPart>
              </mc:Choice>
              <mc:Fallback xmlns="">
                <p:pic>
                  <p:nvPicPr>
                    <p:cNvPr id="17" name="Ink 16">
                      <a:extLst>
                        <a:ext uri="{FF2B5EF4-FFF2-40B4-BE49-F238E27FC236}">
                          <a16:creationId xmlns:a16="http://schemas.microsoft.com/office/drawing/2014/main" id="{ADBB40B2-2A98-7246-8B2B-B9EE8748A83D}"/>
                        </a:ext>
                      </a:extLst>
                    </p:cNvPr>
                    <p:cNvPicPr/>
                    <p:nvPr/>
                  </p:nvPicPr>
                  <p:blipFill>
                    <a:blip r:embed="rId167"/>
                    <a:stretch>
                      <a:fillRect/>
                    </a:stretch>
                  </p:blipFill>
                  <p:spPr>
                    <a:xfrm>
                      <a:off x="8283659" y="923143"/>
                      <a:ext cx="172185"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8" name="Ink 17">
                      <a:extLst>
                        <a:ext uri="{FF2B5EF4-FFF2-40B4-BE49-F238E27FC236}">
                          <a16:creationId xmlns:a16="http://schemas.microsoft.com/office/drawing/2014/main" id="{B3101E1B-347E-3BFA-B96B-751C9A75C1CA}"/>
                        </a:ext>
                      </a:extLst>
                    </p14:cNvPr>
                    <p14:cNvContentPartPr/>
                    <p14:nvPr/>
                  </p14:nvContentPartPr>
                  <p14:xfrm>
                    <a:off x="8422851" y="1083343"/>
                    <a:ext cx="59040" cy="78840"/>
                  </p14:xfrm>
                </p:contentPart>
              </mc:Choice>
              <mc:Fallback xmlns="">
                <p:pic>
                  <p:nvPicPr>
                    <p:cNvPr id="18" name="Ink 17">
                      <a:extLst>
                        <a:ext uri="{FF2B5EF4-FFF2-40B4-BE49-F238E27FC236}">
                          <a16:creationId xmlns:a16="http://schemas.microsoft.com/office/drawing/2014/main" id="{B3101E1B-347E-3BFA-B96B-751C9A75C1CA}"/>
                        </a:ext>
                      </a:extLst>
                    </p:cNvPr>
                    <p:cNvPicPr/>
                    <p:nvPr/>
                  </p:nvPicPr>
                  <p:blipFill>
                    <a:blip r:embed="rId169"/>
                    <a:stretch>
                      <a:fillRect/>
                    </a:stretch>
                  </p:blipFill>
                  <p:spPr>
                    <a:xfrm>
                      <a:off x="8386851" y="1047343"/>
                      <a:ext cx="1306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9" name="Ink 18">
                      <a:extLst>
                        <a:ext uri="{FF2B5EF4-FFF2-40B4-BE49-F238E27FC236}">
                          <a16:creationId xmlns:a16="http://schemas.microsoft.com/office/drawing/2014/main" id="{9A7FAF8A-4E39-6406-1BA7-0AC5803E0905}"/>
                        </a:ext>
                      </a:extLst>
                    </p14:cNvPr>
                    <p14:cNvContentPartPr/>
                    <p14:nvPr/>
                  </p14:nvContentPartPr>
                  <p14:xfrm>
                    <a:off x="8506731" y="1090543"/>
                    <a:ext cx="104040" cy="86760"/>
                  </p14:xfrm>
                </p:contentPart>
              </mc:Choice>
              <mc:Fallback xmlns="">
                <p:pic>
                  <p:nvPicPr>
                    <p:cNvPr id="19" name="Ink 18">
                      <a:extLst>
                        <a:ext uri="{FF2B5EF4-FFF2-40B4-BE49-F238E27FC236}">
                          <a16:creationId xmlns:a16="http://schemas.microsoft.com/office/drawing/2014/main" id="{9A7FAF8A-4E39-6406-1BA7-0AC5803E0905}"/>
                        </a:ext>
                      </a:extLst>
                    </p:cNvPr>
                    <p:cNvPicPr/>
                    <p:nvPr/>
                  </p:nvPicPr>
                  <p:blipFill>
                    <a:blip r:embed="rId171"/>
                    <a:stretch>
                      <a:fillRect/>
                    </a:stretch>
                  </p:blipFill>
                  <p:spPr>
                    <a:xfrm>
                      <a:off x="8470855" y="1054692"/>
                      <a:ext cx="175433" cy="158104"/>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20" name="Ink 19">
                      <a:extLst>
                        <a:ext uri="{FF2B5EF4-FFF2-40B4-BE49-F238E27FC236}">
                          <a16:creationId xmlns:a16="http://schemas.microsoft.com/office/drawing/2014/main" id="{AFE8C091-6652-DF21-4294-398AF7D045B1}"/>
                        </a:ext>
                      </a:extLst>
                    </p14:cNvPr>
                    <p14:cNvContentPartPr/>
                    <p14:nvPr/>
                  </p14:nvContentPartPr>
                  <p14:xfrm>
                    <a:off x="8633811" y="1062823"/>
                    <a:ext cx="27360" cy="99000"/>
                  </p14:xfrm>
                </p:contentPart>
              </mc:Choice>
              <mc:Fallback xmlns="">
                <p:pic>
                  <p:nvPicPr>
                    <p:cNvPr id="20" name="Ink 19">
                      <a:extLst>
                        <a:ext uri="{FF2B5EF4-FFF2-40B4-BE49-F238E27FC236}">
                          <a16:creationId xmlns:a16="http://schemas.microsoft.com/office/drawing/2014/main" id="{AFE8C091-6652-DF21-4294-398AF7D045B1}"/>
                        </a:ext>
                      </a:extLst>
                    </p:cNvPr>
                    <p:cNvPicPr/>
                    <p:nvPr/>
                  </p:nvPicPr>
                  <p:blipFill>
                    <a:blip r:embed="rId173"/>
                    <a:stretch>
                      <a:fillRect/>
                    </a:stretch>
                  </p:blipFill>
                  <p:spPr>
                    <a:xfrm>
                      <a:off x="8597811" y="1026823"/>
                      <a:ext cx="9900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1" name="Ink 20">
                      <a:extLst>
                        <a:ext uri="{FF2B5EF4-FFF2-40B4-BE49-F238E27FC236}">
                          <a16:creationId xmlns:a16="http://schemas.microsoft.com/office/drawing/2014/main" id="{91A0F5F7-1643-5305-C114-245E2C01AF63}"/>
                        </a:ext>
                      </a:extLst>
                    </p14:cNvPr>
                    <p14:cNvContentPartPr/>
                    <p14:nvPr/>
                  </p14:nvContentPartPr>
                  <p14:xfrm>
                    <a:off x="8662971" y="1071103"/>
                    <a:ext cx="88920" cy="129960"/>
                  </p14:xfrm>
                </p:contentPart>
              </mc:Choice>
              <mc:Fallback xmlns="">
                <p:pic>
                  <p:nvPicPr>
                    <p:cNvPr id="21" name="Ink 20">
                      <a:extLst>
                        <a:ext uri="{FF2B5EF4-FFF2-40B4-BE49-F238E27FC236}">
                          <a16:creationId xmlns:a16="http://schemas.microsoft.com/office/drawing/2014/main" id="{91A0F5F7-1643-5305-C114-245E2C01AF63}"/>
                        </a:ext>
                      </a:extLst>
                    </p:cNvPr>
                    <p:cNvPicPr/>
                    <p:nvPr/>
                  </p:nvPicPr>
                  <p:blipFill>
                    <a:blip r:embed="rId175"/>
                    <a:stretch>
                      <a:fillRect/>
                    </a:stretch>
                  </p:blipFill>
                  <p:spPr>
                    <a:xfrm>
                      <a:off x="8626971" y="1035103"/>
                      <a:ext cx="16056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73" name="Ink 72">
                      <a:extLst>
                        <a:ext uri="{FF2B5EF4-FFF2-40B4-BE49-F238E27FC236}">
                          <a16:creationId xmlns:a16="http://schemas.microsoft.com/office/drawing/2014/main" id="{8029EEEE-8CF0-EACB-2D22-D90B507F34EB}"/>
                        </a:ext>
                      </a:extLst>
                    </p14:cNvPr>
                    <p14:cNvContentPartPr/>
                    <p14:nvPr/>
                  </p14:nvContentPartPr>
                  <p14:xfrm>
                    <a:off x="174891" y="2418943"/>
                    <a:ext cx="1227960" cy="391320"/>
                  </p14:xfrm>
                </p:contentPart>
              </mc:Choice>
              <mc:Fallback xmlns="">
                <p:pic>
                  <p:nvPicPr>
                    <p:cNvPr id="73" name="Ink 72">
                      <a:extLst>
                        <a:ext uri="{FF2B5EF4-FFF2-40B4-BE49-F238E27FC236}">
                          <a16:creationId xmlns:a16="http://schemas.microsoft.com/office/drawing/2014/main" id="{8029EEEE-8CF0-EACB-2D22-D90B507F34EB}"/>
                        </a:ext>
                      </a:extLst>
                    </p:cNvPr>
                    <p:cNvPicPr/>
                    <p:nvPr/>
                  </p:nvPicPr>
                  <p:blipFill>
                    <a:blip r:embed="rId177"/>
                    <a:stretch>
                      <a:fillRect/>
                    </a:stretch>
                  </p:blipFill>
                  <p:spPr>
                    <a:xfrm>
                      <a:off x="138891" y="2382976"/>
                      <a:ext cx="1299600" cy="462894"/>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74" name="Ink 73">
                      <a:extLst>
                        <a:ext uri="{FF2B5EF4-FFF2-40B4-BE49-F238E27FC236}">
                          <a16:creationId xmlns:a16="http://schemas.microsoft.com/office/drawing/2014/main" id="{73B8CCA3-EB51-87BE-4039-ACD09F4A177C}"/>
                        </a:ext>
                      </a:extLst>
                    </p14:cNvPr>
                    <p14:cNvContentPartPr/>
                    <p14:nvPr/>
                  </p14:nvContentPartPr>
                  <p14:xfrm>
                    <a:off x="1083531" y="2432983"/>
                    <a:ext cx="9720" cy="308880"/>
                  </p14:xfrm>
                </p:contentPart>
              </mc:Choice>
              <mc:Fallback xmlns="">
                <p:pic>
                  <p:nvPicPr>
                    <p:cNvPr id="74" name="Ink 73">
                      <a:extLst>
                        <a:ext uri="{FF2B5EF4-FFF2-40B4-BE49-F238E27FC236}">
                          <a16:creationId xmlns:a16="http://schemas.microsoft.com/office/drawing/2014/main" id="{73B8CCA3-EB51-87BE-4039-ACD09F4A177C}"/>
                        </a:ext>
                      </a:extLst>
                    </p:cNvPr>
                    <p:cNvPicPr/>
                    <p:nvPr/>
                  </p:nvPicPr>
                  <p:blipFill>
                    <a:blip r:embed="rId179"/>
                    <a:stretch>
                      <a:fillRect/>
                    </a:stretch>
                  </p:blipFill>
                  <p:spPr>
                    <a:xfrm>
                      <a:off x="1047531" y="2396983"/>
                      <a:ext cx="81360" cy="3805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80" name="Ink 79">
                      <a:extLst>
                        <a:ext uri="{FF2B5EF4-FFF2-40B4-BE49-F238E27FC236}">
                          <a16:creationId xmlns:a16="http://schemas.microsoft.com/office/drawing/2014/main" id="{B8EE2984-2DCC-1C93-C7DC-DCC879CDE9A1}"/>
                        </a:ext>
                      </a:extLst>
                    </p14:cNvPr>
                    <p14:cNvContentPartPr/>
                    <p14:nvPr/>
                  </p14:nvContentPartPr>
                  <p14:xfrm>
                    <a:off x="1156251" y="2547463"/>
                    <a:ext cx="17280" cy="132120"/>
                  </p14:xfrm>
                </p:contentPart>
              </mc:Choice>
              <mc:Fallback xmlns="">
                <p:pic>
                  <p:nvPicPr>
                    <p:cNvPr id="80" name="Ink 79">
                      <a:extLst>
                        <a:ext uri="{FF2B5EF4-FFF2-40B4-BE49-F238E27FC236}">
                          <a16:creationId xmlns:a16="http://schemas.microsoft.com/office/drawing/2014/main" id="{B8EE2984-2DCC-1C93-C7DC-DCC879CDE9A1}"/>
                        </a:ext>
                      </a:extLst>
                    </p:cNvPr>
                    <p:cNvPicPr/>
                    <p:nvPr/>
                  </p:nvPicPr>
                  <p:blipFill>
                    <a:blip r:embed="rId181"/>
                    <a:stretch>
                      <a:fillRect/>
                    </a:stretch>
                  </p:blipFill>
                  <p:spPr>
                    <a:xfrm>
                      <a:off x="1120986" y="2511561"/>
                      <a:ext cx="87458" cy="203565"/>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81" name="Ink 80">
                      <a:extLst>
                        <a:ext uri="{FF2B5EF4-FFF2-40B4-BE49-F238E27FC236}">
                          <a16:creationId xmlns:a16="http://schemas.microsoft.com/office/drawing/2014/main" id="{06D121D8-CB6C-B9DC-42DB-7293499AB00A}"/>
                        </a:ext>
                      </a:extLst>
                    </p14:cNvPr>
                    <p14:cNvContentPartPr/>
                    <p14:nvPr/>
                  </p14:nvContentPartPr>
                  <p14:xfrm>
                    <a:off x="1118811" y="2527303"/>
                    <a:ext cx="99000" cy="152640"/>
                  </p14:xfrm>
                </p:contentPart>
              </mc:Choice>
              <mc:Fallback xmlns="">
                <p:pic>
                  <p:nvPicPr>
                    <p:cNvPr id="81" name="Ink 80">
                      <a:extLst>
                        <a:ext uri="{FF2B5EF4-FFF2-40B4-BE49-F238E27FC236}">
                          <a16:creationId xmlns:a16="http://schemas.microsoft.com/office/drawing/2014/main" id="{06D121D8-CB6C-B9DC-42DB-7293499AB00A}"/>
                        </a:ext>
                      </a:extLst>
                    </p:cNvPr>
                    <p:cNvPicPr/>
                    <p:nvPr/>
                  </p:nvPicPr>
                  <p:blipFill>
                    <a:blip r:embed="rId183"/>
                    <a:stretch>
                      <a:fillRect/>
                    </a:stretch>
                  </p:blipFill>
                  <p:spPr>
                    <a:xfrm>
                      <a:off x="1082811" y="2491303"/>
                      <a:ext cx="17064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82" name="Ink 81">
                      <a:extLst>
                        <a:ext uri="{FF2B5EF4-FFF2-40B4-BE49-F238E27FC236}">
                          <a16:creationId xmlns:a16="http://schemas.microsoft.com/office/drawing/2014/main" id="{7B2E361D-F599-95C8-8C41-B571295C5D31}"/>
                        </a:ext>
                      </a:extLst>
                    </p14:cNvPr>
                    <p14:cNvContentPartPr/>
                    <p14:nvPr/>
                  </p14:nvContentPartPr>
                  <p14:xfrm>
                    <a:off x="1249131" y="2616943"/>
                    <a:ext cx="19080" cy="139680"/>
                  </p14:xfrm>
                </p:contentPart>
              </mc:Choice>
              <mc:Fallback xmlns="">
                <p:pic>
                  <p:nvPicPr>
                    <p:cNvPr id="82" name="Ink 81">
                      <a:extLst>
                        <a:ext uri="{FF2B5EF4-FFF2-40B4-BE49-F238E27FC236}">
                          <a16:creationId xmlns:a16="http://schemas.microsoft.com/office/drawing/2014/main" id="{7B2E361D-F599-95C8-8C41-B571295C5D31}"/>
                        </a:ext>
                      </a:extLst>
                    </p:cNvPr>
                    <p:cNvPicPr/>
                    <p:nvPr/>
                  </p:nvPicPr>
                  <p:blipFill>
                    <a:blip r:embed="rId185"/>
                    <a:stretch>
                      <a:fillRect/>
                    </a:stretch>
                  </p:blipFill>
                  <p:spPr>
                    <a:xfrm>
                      <a:off x="1213131" y="2580943"/>
                      <a:ext cx="9072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84" name="Ink 83">
                      <a:extLst>
                        <a:ext uri="{FF2B5EF4-FFF2-40B4-BE49-F238E27FC236}">
                          <a16:creationId xmlns:a16="http://schemas.microsoft.com/office/drawing/2014/main" id="{149979C2-7399-C84D-CEDC-0054FC1B0E5F}"/>
                        </a:ext>
                      </a:extLst>
                    </p14:cNvPr>
                    <p14:cNvContentPartPr/>
                    <p14:nvPr/>
                  </p14:nvContentPartPr>
                  <p14:xfrm>
                    <a:off x="221331" y="2140303"/>
                    <a:ext cx="68400" cy="144000"/>
                  </p14:xfrm>
                </p:contentPart>
              </mc:Choice>
              <mc:Fallback xmlns="">
                <p:pic>
                  <p:nvPicPr>
                    <p:cNvPr id="84" name="Ink 83">
                      <a:extLst>
                        <a:ext uri="{FF2B5EF4-FFF2-40B4-BE49-F238E27FC236}">
                          <a16:creationId xmlns:a16="http://schemas.microsoft.com/office/drawing/2014/main" id="{149979C2-7399-C84D-CEDC-0054FC1B0E5F}"/>
                        </a:ext>
                      </a:extLst>
                    </p:cNvPr>
                    <p:cNvPicPr/>
                    <p:nvPr/>
                  </p:nvPicPr>
                  <p:blipFill>
                    <a:blip r:embed="rId187"/>
                    <a:stretch>
                      <a:fillRect/>
                    </a:stretch>
                  </p:blipFill>
                  <p:spPr>
                    <a:xfrm>
                      <a:off x="185331" y="2104303"/>
                      <a:ext cx="14004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85" name="Ink 84">
                      <a:extLst>
                        <a:ext uri="{FF2B5EF4-FFF2-40B4-BE49-F238E27FC236}">
                          <a16:creationId xmlns:a16="http://schemas.microsoft.com/office/drawing/2014/main" id="{E7ED7816-1984-D402-DC2E-7CA94F7A8A62}"/>
                        </a:ext>
                      </a:extLst>
                    </p14:cNvPr>
                    <p14:cNvContentPartPr/>
                    <p14:nvPr/>
                  </p14:nvContentPartPr>
                  <p14:xfrm>
                    <a:off x="340491" y="2145343"/>
                    <a:ext cx="3600" cy="180000"/>
                  </p14:xfrm>
                </p:contentPart>
              </mc:Choice>
              <mc:Fallback xmlns="">
                <p:pic>
                  <p:nvPicPr>
                    <p:cNvPr id="85" name="Ink 84">
                      <a:extLst>
                        <a:ext uri="{FF2B5EF4-FFF2-40B4-BE49-F238E27FC236}">
                          <a16:creationId xmlns:a16="http://schemas.microsoft.com/office/drawing/2014/main" id="{E7ED7816-1984-D402-DC2E-7CA94F7A8A62}"/>
                        </a:ext>
                      </a:extLst>
                    </p:cNvPr>
                    <p:cNvPicPr/>
                    <p:nvPr/>
                  </p:nvPicPr>
                  <p:blipFill>
                    <a:blip r:embed="rId189"/>
                    <a:stretch>
                      <a:fillRect/>
                    </a:stretch>
                  </p:blipFill>
                  <p:spPr>
                    <a:xfrm>
                      <a:off x="304491" y="2109343"/>
                      <a:ext cx="7524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86" name="Ink 85">
                      <a:extLst>
                        <a:ext uri="{FF2B5EF4-FFF2-40B4-BE49-F238E27FC236}">
                          <a16:creationId xmlns:a16="http://schemas.microsoft.com/office/drawing/2014/main" id="{51DA9EE8-3EBC-2567-E8DE-E6BDEDEDBCF5}"/>
                        </a:ext>
                      </a:extLst>
                    </p14:cNvPr>
                    <p14:cNvContentPartPr/>
                    <p14:nvPr/>
                  </p14:nvContentPartPr>
                  <p14:xfrm>
                    <a:off x="256611" y="2188543"/>
                    <a:ext cx="194040" cy="77760"/>
                  </p14:xfrm>
                </p:contentPart>
              </mc:Choice>
              <mc:Fallback xmlns="">
                <p:pic>
                  <p:nvPicPr>
                    <p:cNvPr id="86" name="Ink 85">
                      <a:extLst>
                        <a:ext uri="{FF2B5EF4-FFF2-40B4-BE49-F238E27FC236}">
                          <a16:creationId xmlns:a16="http://schemas.microsoft.com/office/drawing/2014/main" id="{51DA9EE8-3EBC-2567-E8DE-E6BDEDEDBCF5}"/>
                        </a:ext>
                      </a:extLst>
                    </p:cNvPr>
                    <p:cNvPicPr/>
                    <p:nvPr/>
                  </p:nvPicPr>
                  <p:blipFill>
                    <a:blip r:embed="rId191"/>
                    <a:stretch>
                      <a:fillRect/>
                    </a:stretch>
                  </p:blipFill>
                  <p:spPr>
                    <a:xfrm>
                      <a:off x="220611" y="2152709"/>
                      <a:ext cx="265680" cy="14907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87" name="Ink 86">
                      <a:extLst>
                        <a:ext uri="{FF2B5EF4-FFF2-40B4-BE49-F238E27FC236}">
                          <a16:creationId xmlns:a16="http://schemas.microsoft.com/office/drawing/2014/main" id="{06EEA53B-FA74-5EF6-9100-3B6FA562A0C8}"/>
                        </a:ext>
                      </a:extLst>
                    </p14:cNvPr>
                    <p14:cNvContentPartPr/>
                    <p14:nvPr/>
                  </p14:nvContentPartPr>
                  <p14:xfrm>
                    <a:off x="447051" y="2151463"/>
                    <a:ext cx="125640" cy="117360"/>
                  </p14:xfrm>
                </p:contentPart>
              </mc:Choice>
              <mc:Fallback xmlns="">
                <p:pic>
                  <p:nvPicPr>
                    <p:cNvPr id="87" name="Ink 86">
                      <a:extLst>
                        <a:ext uri="{FF2B5EF4-FFF2-40B4-BE49-F238E27FC236}">
                          <a16:creationId xmlns:a16="http://schemas.microsoft.com/office/drawing/2014/main" id="{06EEA53B-FA74-5EF6-9100-3B6FA562A0C8}"/>
                        </a:ext>
                      </a:extLst>
                    </p:cNvPr>
                    <p:cNvPicPr/>
                    <p:nvPr/>
                  </p:nvPicPr>
                  <p:blipFill>
                    <a:blip r:embed="rId193"/>
                    <a:stretch>
                      <a:fillRect/>
                    </a:stretch>
                  </p:blipFill>
                  <p:spPr>
                    <a:xfrm>
                      <a:off x="411051" y="2115463"/>
                      <a:ext cx="19728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88" name="Ink 87">
                      <a:extLst>
                        <a:ext uri="{FF2B5EF4-FFF2-40B4-BE49-F238E27FC236}">
                          <a16:creationId xmlns:a16="http://schemas.microsoft.com/office/drawing/2014/main" id="{8FF5FC42-2324-7830-22F0-9F7252029DBE}"/>
                        </a:ext>
                      </a:extLst>
                    </p14:cNvPr>
                    <p14:cNvContentPartPr/>
                    <p14:nvPr/>
                  </p14:nvContentPartPr>
                  <p14:xfrm>
                    <a:off x="535251" y="2201863"/>
                    <a:ext cx="82800" cy="81000"/>
                  </p14:xfrm>
                </p:contentPart>
              </mc:Choice>
              <mc:Fallback xmlns="">
                <p:pic>
                  <p:nvPicPr>
                    <p:cNvPr id="88" name="Ink 87">
                      <a:extLst>
                        <a:ext uri="{FF2B5EF4-FFF2-40B4-BE49-F238E27FC236}">
                          <a16:creationId xmlns:a16="http://schemas.microsoft.com/office/drawing/2014/main" id="{8FF5FC42-2324-7830-22F0-9F7252029DBE}"/>
                        </a:ext>
                      </a:extLst>
                    </p:cNvPr>
                    <p:cNvPicPr/>
                    <p:nvPr/>
                  </p:nvPicPr>
                  <p:blipFill>
                    <a:blip r:embed="rId195"/>
                    <a:stretch>
                      <a:fillRect/>
                    </a:stretch>
                  </p:blipFill>
                  <p:spPr>
                    <a:xfrm>
                      <a:off x="499251" y="2165863"/>
                      <a:ext cx="1544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89" name="Ink 88">
                      <a:extLst>
                        <a:ext uri="{FF2B5EF4-FFF2-40B4-BE49-F238E27FC236}">
                          <a16:creationId xmlns:a16="http://schemas.microsoft.com/office/drawing/2014/main" id="{D1A18235-C98E-4F28-3C67-6392EB437FAA}"/>
                        </a:ext>
                      </a:extLst>
                    </p14:cNvPr>
                    <p14:cNvContentPartPr/>
                    <p14:nvPr/>
                  </p14:nvContentPartPr>
                  <p14:xfrm>
                    <a:off x="641811" y="2047423"/>
                    <a:ext cx="87480" cy="275400"/>
                  </p14:xfrm>
                </p:contentPart>
              </mc:Choice>
              <mc:Fallback xmlns="">
                <p:pic>
                  <p:nvPicPr>
                    <p:cNvPr id="89" name="Ink 88">
                      <a:extLst>
                        <a:ext uri="{FF2B5EF4-FFF2-40B4-BE49-F238E27FC236}">
                          <a16:creationId xmlns:a16="http://schemas.microsoft.com/office/drawing/2014/main" id="{D1A18235-C98E-4F28-3C67-6392EB437FAA}"/>
                        </a:ext>
                      </a:extLst>
                    </p:cNvPr>
                    <p:cNvPicPr/>
                    <p:nvPr/>
                  </p:nvPicPr>
                  <p:blipFill>
                    <a:blip r:embed="rId197"/>
                    <a:stretch>
                      <a:fillRect/>
                    </a:stretch>
                  </p:blipFill>
                  <p:spPr>
                    <a:xfrm>
                      <a:off x="605811" y="2011423"/>
                      <a:ext cx="159120" cy="3470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91" name="Ink 90">
                      <a:extLst>
                        <a:ext uri="{FF2B5EF4-FFF2-40B4-BE49-F238E27FC236}">
                          <a16:creationId xmlns:a16="http://schemas.microsoft.com/office/drawing/2014/main" id="{4488E140-3F14-A8EF-F2B9-790C393F9BB6}"/>
                        </a:ext>
                      </a:extLst>
                    </p14:cNvPr>
                    <p14:cNvContentPartPr/>
                    <p14:nvPr/>
                  </p14:nvContentPartPr>
                  <p14:xfrm>
                    <a:off x="835491" y="2149663"/>
                    <a:ext cx="88560" cy="148680"/>
                  </p14:xfrm>
                </p:contentPart>
              </mc:Choice>
              <mc:Fallback xmlns="">
                <p:pic>
                  <p:nvPicPr>
                    <p:cNvPr id="91" name="Ink 90">
                      <a:extLst>
                        <a:ext uri="{FF2B5EF4-FFF2-40B4-BE49-F238E27FC236}">
                          <a16:creationId xmlns:a16="http://schemas.microsoft.com/office/drawing/2014/main" id="{4488E140-3F14-A8EF-F2B9-790C393F9BB6}"/>
                        </a:ext>
                      </a:extLst>
                    </p:cNvPr>
                    <p:cNvPicPr/>
                    <p:nvPr/>
                  </p:nvPicPr>
                  <p:blipFill>
                    <a:blip r:embed="rId199"/>
                    <a:stretch>
                      <a:fillRect/>
                    </a:stretch>
                  </p:blipFill>
                  <p:spPr>
                    <a:xfrm>
                      <a:off x="799491" y="2113663"/>
                      <a:ext cx="16020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92" name="Ink 91">
                      <a:extLst>
                        <a:ext uri="{FF2B5EF4-FFF2-40B4-BE49-F238E27FC236}">
                          <a16:creationId xmlns:a16="http://schemas.microsoft.com/office/drawing/2014/main" id="{320DBC36-2F68-4C5D-F0B5-1430426FD5BC}"/>
                        </a:ext>
                      </a:extLst>
                    </p14:cNvPr>
                    <p14:cNvContentPartPr/>
                    <p14:nvPr/>
                  </p14:nvContentPartPr>
                  <p14:xfrm>
                    <a:off x="917571" y="2203663"/>
                    <a:ext cx="303840" cy="105120"/>
                  </p14:xfrm>
                </p:contentPart>
              </mc:Choice>
              <mc:Fallback xmlns="">
                <p:pic>
                  <p:nvPicPr>
                    <p:cNvPr id="92" name="Ink 91">
                      <a:extLst>
                        <a:ext uri="{FF2B5EF4-FFF2-40B4-BE49-F238E27FC236}">
                          <a16:creationId xmlns:a16="http://schemas.microsoft.com/office/drawing/2014/main" id="{320DBC36-2F68-4C5D-F0B5-1430426FD5BC}"/>
                        </a:ext>
                      </a:extLst>
                    </p:cNvPr>
                    <p:cNvPicPr/>
                    <p:nvPr/>
                  </p:nvPicPr>
                  <p:blipFill>
                    <a:blip r:embed="rId201"/>
                    <a:stretch>
                      <a:fillRect/>
                    </a:stretch>
                  </p:blipFill>
                  <p:spPr>
                    <a:xfrm>
                      <a:off x="881571" y="2167539"/>
                      <a:ext cx="375480" cy="177006"/>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93" name="Ink 92">
                      <a:extLst>
                        <a:ext uri="{FF2B5EF4-FFF2-40B4-BE49-F238E27FC236}">
                          <a16:creationId xmlns:a16="http://schemas.microsoft.com/office/drawing/2014/main" id="{8CA6484F-94F8-7B2C-0DE3-78EB7CCB1FC2}"/>
                        </a:ext>
                      </a:extLst>
                    </p14:cNvPr>
                    <p14:cNvContentPartPr/>
                    <p14:nvPr/>
                  </p14:nvContentPartPr>
                  <p14:xfrm>
                    <a:off x="1224291" y="2113303"/>
                    <a:ext cx="255960" cy="230040"/>
                  </p14:xfrm>
                </p:contentPart>
              </mc:Choice>
              <mc:Fallback xmlns="">
                <p:pic>
                  <p:nvPicPr>
                    <p:cNvPr id="93" name="Ink 92">
                      <a:extLst>
                        <a:ext uri="{FF2B5EF4-FFF2-40B4-BE49-F238E27FC236}">
                          <a16:creationId xmlns:a16="http://schemas.microsoft.com/office/drawing/2014/main" id="{8CA6484F-94F8-7B2C-0DE3-78EB7CCB1FC2}"/>
                        </a:ext>
                      </a:extLst>
                    </p:cNvPr>
                    <p:cNvPicPr/>
                    <p:nvPr/>
                  </p:nvPicPr>
                  <p:blipFill>
                    <a:blip r:embed="rId203"/>
                    <a:stretch>
                      <a:fillRect/>
                    </a:stretch>
                  </p:blipFill>
                  <p:spPr>
                    <a:xfrm>
                      <a:off x="1188342" y="2077303"/>
                      <a:ext cx="327499"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94" name="Ink 93">
                      <a:extLst>
                        <a:ext uri="{FF2B5EF4-FFF2-40B4-BE49-F238E27FC236}">
                          <a16:creationId xmlns:a16="http://schemas.microsoft.com/office/drawing/2014/main" id="{AD2A8314-3942-43B5-875D-A306C450C7D0}"/>
                        </a:ext>
                      </a:extLst>
                    </p14:cNvPr>
                    <p14:cNvContentPartPr/>
                    <p14:nvPr/>
                  </p14:nvContentPartPr>
                  <p14:xfrm>
                    <a:off x="837291" y="1887583"/>
                    <a:ext cx="3600" cy="169560"/>
                  </p14:xfrm>
                </p:contentPart>
              </mc:Choice>
              <mc:Fallback xmlns="">
                <p:pic>
                  <p:nvPicPr>
                    <p:cNvPr id="94" name="Ink 93">
                      <a:extLst>
                        <a:ext uri="{FF2B5EF4-FFF2-40B4-BE49-F238E27FC236}">
                          <a16:creationId xmlns:a16="http://schemas.microsoft.com/office/drawing/2014/main" id="{AD2A8314-3942-43B5-875D-A306C450C7D0}"/>
                        </a:ext>
                      </a:extLst>
                    </p:cNvPr>
                    <p:cNvPicPr/>
                    <p:nvPr/>
                  </p:nvPicPr>
                  <p:blipFill>
                    <a:blip r:embed="rId205"/>
                    <a:stretch>
                      <a:fillRect/>
                    </a:stretch>
                  </p:blipFill>
                  <p:spPr>
                    <a:xfrm>
                      <a:off x="797291" y="1851506"/>
                      <a:ext cx="83200" cy="241352"/>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95" name="Ink 94">
                      <a:extLst>
                        <a:ext uri="{FF2B5EF4-FFF2-40B4-BE49-F238E27FC236}">
                          <a16:creationId xmlns:a16="http://schemas.microsoft.com/office/drawing/2014/main" id="{3B3B0D7C-B058-567C-90DD-6ACD1C7C955A}"/>
                        </a:ext>
                      </a:extLst>
                    </p14:cNvPr>
                    <p14:cNvContentPartPr/>
                    <p14:nvPr/>
                  </p14:nvContentPartPr>
                  <p14:xfrm>
                    <a:off x="806331" y="1856263"/>
                    <a:ext cx="104040" cy="48240"/>
                  </p14:xfrm>
                </p:contentPart>
              </mc:Choice>
              <mc:Fallback xmlns="">
                <p:pic>
                  <p:nvPicPr>
                    <p:cNvPr id="95" name="Ink 94">
                      <a:extLst>
                        <a:ext uri="{FF2B5EF4-FFF2-40B4-BE49-F238E27FC236}">
                          <a16:creationId xmlns:a16="http://schemas.microsoft.com/office/drawing/2014/main" id="{3B3B0D7C-B058-567C-90DD-6ACD1C7C955A}"/>
                        </a:ext>
                      </a:extLst>
                    </p:cNvPr>
                    <p:cNvPicPr/>
                    <p:nvPr/>
                  </p:nvPicPr>
                  <p:blipFill>
                    <a:blip r:embed="rId207"/>
                    <a:stretch>
                      <a:fillRect/>
                    </a:stretch>
                  </p:blipFill>
                  <p:spPr>
                    <a:xfrm>
                      <a:off x="770331" y="1820263"/>
                      <a:ext cx="1756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96" name="Ink 95">
                      <a:extLst>
                        <a:ext uri="{FF2B5EF4-FFF2-40B4-BE49-F238E27FC236}">
                          <a16:creationId xmlns:a16="http://schemas.microsoft.com/office/drawing/2014/main" id="{76148BA1-6775-A4D0-8887-842F44E3E156}"/>
                        </a:ext>
                      </a:extLst>
                    </p14:cNvPr>
                    <p14:cNvContentPartPr/>
                    <p14:nvPr/>
                  </p14:nvContentPartPr>
                  <p14:xfrm>
                    <a:off x="827931" y="1962823"/>
                    <a:ext cx="93240" cy="6480"/>
                  </p14:xfrm>
                </p:contentPart>
              </mc:Choice>
              <mc:Fallback xmlns="">
                <p:pic>
                  <p:nvPicPr>
                    <p:cNvPr id="96" name="Ink 95">
                      <a:extLst>
                        <a:ext uri="{FF2B5EF4-FFF2-40B4-BE49-F238E27FC236}">
                          <a16:creationId xmlns:a16="http://schemas.microsoft.com/office/drawing/2014/main" id="{76148BA1-6775-A4D0-8887-842F44E3E156}"/>
                        </a:ext>
                      </a:extLst>
                    </p:cNvPr>
                    <p:cNvPicPr/>
                    <p:nvPr/>
                  </p:nvPicPr>
                  <p:blipFill>
                    <a:blip r:embed="rId209"/>
                    <a:stretch>
                      <a:fillRect/>
                    </a:stretch>
                  </p:blipFill>
                  <p:spPr>
                    <a:xfrm>
                      <a:off x="791931" y="1926823"/>
                      <a:ext cx="1648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97" name="Ink 96">
                      <a:extLst>
                        <a:ext uri="{FF2B5EF4-FFF2-40B4-BE49-F238E27FC236}">
                          <a16:creationId xmlns:a16="http://schemas.microsoft.com/office/drawing/2014/main" id="{B63BF6A0-3DC8-7746-6F63-280562C18941}"/>
                        </a:ext>
                      </a:extLst>
                    </p14:cNvPr>
                    <p14:cNvContentPartPr/>
                    <p14:nvPr/>
                  </p14:nvContentPartPr>
                  <p14:xfrm>
                    <a:off x="948891" y="1848343"/>
                    <a:ext cx="103680" cy="233640"/>
                  </p14:xfrm>
                </p:contentPart>
              </mc:Choice>
              <mc:Fallback xmlns="">
                <p:pic>
                  <p:nvPicPr>
                    <p:cNvPr id="97" name="Ink 96">
                      <a:extLst>
                        <a:ext uri="{FF2B5EF4-FFF2-40B4-BE49-F238E27FC236}">
                          <a16:creationId xmlns:a16="http://schemas.microsoft.com/office/drawing/2014/main" id="{B63BF6A0-3DC8-7746-6F63-280562C18941}"/>
                        </a:ext>
                      </a:extLst>
                    </p:cNvPr>
                    <p:cNvPicPr/>
                    <p:nvPr/>
                  </p:nvPicPr>
                  <p:blipFill>
                    <a:blip r:embed="rId211"/>
                    <a:stretch>
                      <a:fillRect/>
                    </a:stretch>
                  </p:blipFill>
                  <p:spPr>
                    <a:xfrm>
                      <a:off x="912891" y="1812343"/>
                      <a:ext cx="175320" cy="3052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03" name="Ink 102">
                      <a:extLst>
                        <a:ext uri="{FF2B5EF4-FFF2-40B4-BE49-F238E27FC236}">
                          <a16:creationId xmlns:a16="http://schemas.microsoft.com/office/drawing/2014/main" id="{92CC5604-9D95-F25E-7F06-D4A242DD4D32}"/>
                        </a:ext>
                      </a:extLst>
                    </p14:cNvPr>
                    <p14:cNvContentPartPr/>
                    <p14:nvPr/>
                  </p14:nvContentPartPr>
                  <p14:xfrm>
                    <a:off x="1411491" y="2645383"/>
                    <a:ext cx="550080" cy="46800"/>
                  </p14:xfrm>
                </p:contentPart>
              </mc:Choice>
              <mc:Fallback xmlns="">
                <p:pic>
                  <p:nvPicPr>
                    <p:cNvPr id="103" name="Ink 102">
                      <a:extLst>
                        <a:ext uri="{FF2B5EF4-FFF2-40B4-BE49-F238E27FC236}">
                          <a16:creationId xmlns:a16="http://schemas.microsoft.com/office/drawing/2014/main" id="{92CC5604-9D95-F25E-7F06-D4A242DD4D32}"/>
                        </a:ext>
                      </a:extLst>
                    </p:cNvPr>
                    <p:cNvPicPr/>
                    <p:nvPr/>
                  </p:nvPicPr>
                  <p:blipFill>
                    <a:blip r:embed="rId213"/>
                    <a:stretch>
                      <a:fillRect/>
                    </a:stretch>
                  </p:blipFill>
                  <p:spPr>
                    <a:xfrm>
                      <a:off x="1375491" y="2609383"/>
                      <a:ext cx="6217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04" name="Ink 103">
                      <a:extLst>
                        <a:ext uri="{FF2B5EF4-FFF2-40B4-BE49-F238E27FC236}">
                          <a16:creationId xmlns:a16="http://schemas.microsoft.com/office/drawing/2014/main" id="{B75E0656-12B2-10FA-F3CF-A2191F62618B}"/>
                        </a:ext>
                      </a:extLst>
                    </p14:cNvPr>
                    <p14:cNvContentPartPr/>
                    <p14:nvPr/>
                  </p14:nvContentPartPr>
                  <p14:xfrm>
                    <a:off x="1927011" y="2605783"/>
                    <a:ext cx="128880" cy="131760"/>
                  </p14:xfrm>
                </p:contentPart>
              </mc:Choice>
              <mc:Fallback xmlns="">
                <p:pic>
                  <p:nvPicPr>
                    <p:cNvPr id="104" name="Ink 103">
                      <a:extLst>
                        <a:ext uri="{FF2B5EF4-FFF2-40B4-BE49-F238E27FC236}">
                          <a16:creationId xmlns:a16="http://schemas.microsoft.com/office/drawing/2014/main" id="{B75E0656-12B2-10FA-F3CF-A2191F62618B}"/>
                        </a:ext>
                      </a:extLst>
                    </p:cNvPr>
                    <p:cNvPicPr/>
                    <p:nvPr/>
                  </p:nvPicPr>
                  <p:blipFill>
                    <a:blip r:embed="rId215"/>
                    <a:stretch>
                      <a:fillRect/>
                    </a:stretch>
                  </p:blipFill>
                  <p:spPr>
                    <a:xfrm>
                      <a:off x="1891011" y="2569783"/>
                      <a:ext cx="20052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06" name="Ink 105">
                      <a:extLst>
                        <a:ext uri="{FF2B5EF4-FFF2-40B4-BE49-F238E27FC236}">
                          <a16:creationId xmlns:a16="http://schemas.microsoft.com/office/drawing/2014/main" id="{315E363A-0546-8F6E-FAA4-EF35B3D832CC}"/>
                        </a:ext>
                      </a:extLst>
                    </p14:cNvPr>
                    <p14:cNvContentPartPr/>
                    <p14:nvPr/>
                  </p14:nvContentPartPr>
                  <p14:xfrm>
                    <a:off x="2140851" y="2446303"/>
                    <a:ext cx="887400" cy="1019520"/>
                  </p14:xfrm>
                </p:contentPart>
              </mc:Choice>
              <mc:Fallback xmlns="">
                <p:pic>
                  <p:nvPicPr>
                    <p:cNvPr id="106" name="Ink 105">
                      <a:extLst>
                        <a:ext uri="{FF2B5EF4-FFF2-40B4-BE49-F238E27FC236}">
                          <a16:creationId xmlns:a16="http://schemas.microsoft.com/office/drawing/2014/main" id="{315E363A-0546-8F6E-FAA4-EF35B3D832CC}"/>
                        </a:ext>
                      </a:extLst>
                    </p:cNvPr>
                    <p:cNvPicPr/>
                    <p:nvPr/>
                  </p:nvPicPr>
                  <p:blipFill>
                    <a:blip r:embed="rId217"/>
                    <a:stretch>
                      <a:fillRect/>
                    </a:stretch>
                  </p:blipFill>
                  <p:spPr>
                    <a:xfrm>
                      <a:off x="2104851" y="2410303"/>
                      <a:ext cx="959040" cy="10911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07" name="Ink 106">
                      <a:extLst>
                        <a:ext uri="{FF2B5EF4-FFF2-40B4-BE49-F238E27FC236}">
                          <a16:creationId xmlns:a16="http://schemas.microsoft.com/office/drawing/2014/main" id="{A27252EE-B8AC-76DF-DA4A-80BCC2126501}"/>
                        </a:ext>
                      </a:extLst>
                    </p14:cNvPr>
                    <p14:cNvContentPartPr/>
                    <p14:nvPr/>
                  </p14:nvContentPartPr>
                  <p14:xfrm>
                    <a:off x="2167131" y="2644303"/>
                    <a:ext cx="864360" cy="41400"/>
                  </p14:xfrm>
                </p:contentPart>
              </mc:Choice>
              <mc:Fallback xmlns="">
                <p:pic>
                  <p:nvPicPr>
                    <p:cNvPr id="107" name="Ink 106">
                      <a:extLst>
                        <a:ext uri="{FF2B5EF4-FFF2-40B4-BE49-F238E27FC236}">
                          <a16:creationId xmlns:a16="http://schemas.microsoft.com/office/drawing/2014/main" id="{A27252EE-B8AC-76DF-DA4A-80BCC2126501}"/>
                        </a:ext>
                      </a:extLst>
                    </p:cNvPr>
                    <p:cNvPicPr/>
                    <p:nvPr/>
                  </p:nvPicPr>
                  <p:blipFill>
                    <a:blip r:embed="rId219"/>
                    <a:stretch>
                      <a:fillRect/>
                    </a:stretch>
                  </p:blipFill>
                  <p:spPr>
                    <a:xfrm>
                      <a:off x="2131116" y="2608303"/>
                      <a:ext cx="93603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09" name="Ink 108">
                      <a:extLst>
                        <a:ext uri="{FF2B5EF4-FFF2-40B4-BE49-F238E27FC236}">
                          <a16:creationId xmlns:a16="http://schemas.microsoft.com/office/drawing/2014/main" id="{63ABA322-727E-BDF4-8615-55839CD2B801}"/>
                        </a:ext>
                      </a:extLst>
                    </p14:cNvPr>
                    <p14:cNvContentPartPr/>
                    <p14:nvPr/>
                  </p14:nvContentPartPr>
                  <p14:xfrm>
                    <a:off x="2418051" y="2521903"/>
                    <a:ext cx="93240" cy="100080"/>
                  </p14:xfrm>
                </p:contentPart>
              </mc:Choice>
              <mc:Fallback xmlns="">
                <p:pic>
                  <p:nvPicPr>
                    <p:cNvPr id="109" name="Ink 108">
                      <a:extLst>
                        <a:ext uri="{FF2B5EF4-FFF2-40B4-BE49-F238E27FC236}">
                          <a16:creationId xmlns:a16="http://schemas.microsoft.com/office/drawing/2014/main" id="{63ABA322-727E-BDF4-8615-55839CD2B801}"/>
                        </a:ext>
                      </a:extLst>
                    </p:cNvPr>
                    <p:cNvPicPr/>
                    <p:nvPr/>
                  </p:nvPicPr>
                  <p:blipFill>
                    <a:blip r:embed="rId221"/>
                    <a:stretch>
                      <a:fillRect/>
                    </a:stretch>
                  </p:blipFill>
                  <p:spPr>
                    <a:xfrm>
                      <a:off x="2382051" y="2485903"/>
                      <a:ext cx="1648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10" name="Ink 109">
                      <a:extLst>
                        <a:ext uri="{FF2B5EF4-FFF2-40B4-BE49-F238E27FC236}">
                          <a16:creationId xmlns:a16="http://schemas.microsoft.com/office/drawing/2014/main" id="{F94E4AA5-4B8E-8DE3-4029-C21E1FF6221E}"/>
                        </a:ext>
                      </a:extLst>
                    </p14:cNvPr>
                    <p14:cNvContentPartPr/>
                    <p14:nvPr/>
                  </p14:nvContentPartPr>
                  <p14:xfrm>
                    <a:off x="2575731" y="2585623"/>
                    <a:ext cx="17280" cy="8640"/>
                  </p14:xfrm>
                </p:contentPart>
              </mc:Choice>
              <mc:Fallback xmlns="">
                <p:pic>
                  <p:nvPicPr>
                    <p:cNvPr id="110" name="Ink 109">
                      <a:extLst>
                        <a:ext uri="{FF2B5EF4-FFF2-40B4-BE49-F238E27FC236}">
                          <a16:creationId xmlns:a16="http://schemas.microsoft.com/office/drawing/2014/main" id="{F94E4AA5-4B8E-8DE3-4029-C21E1FF6221E}"/>
                        </a:ext>
                      </a:extLst>
                    </p:cNvPr>
                    <p:cNvPicPr/>
                    <p:nvPr/>
                  </p:nvPicPr>
                  <p:blipFill>
                    <a:blip r:embed="rId223"/>
                    <a:stretch>
                      <a:fillRect/>
                    </a:stretch>
                  </p:blipFill>
                  <p:spPr>
                    <a:xfrm>
                      <a:off x="2539731" y="2551063"/>
                      <a:ext cx="88920" cy="77414"/>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11" name="Ink 110">
                      <a:extLst>
                        <a:ext uri="{FF2B5EF4-FFF2-40B4-BE49-F238E27FC236}">
                          <a16:creationId xmlns:a16="http://schemas.microsoft.com/office/drawing/2014/main" id="{6414F134-8BEB-64CC-C606-2F5497C6DB05}"/>
                        </a:ext>
                      </a:extLst>
                    </p14:cNvPr>
                    <p14:cNvContentPartPr/>
                    <p14:nvPr/>
                  </p14:nvContentPartPr>
                  <p14:xfrm>
                    <a:off x="2641971" y="2526223"/>
                    <a:ext cx="81720" cy="87480"/>
                  </p14:xfrm>
                </p:contentPart>
              </mc:Choice>
              <mc:Fallback xmlns="">
                <p:pic>
                  <p:nvPicPr>
                    <p:cNvPr id="111" name="Ink 110">
                      <a:extLst>
                        <a:ext uri="{FF2B5EF4-FFF2-40B4-BE49-F238E27FC236}">
                          <a16:creationId xmlns:a16="http://schemas.microsoft.com/office/drawing/2014/main" id="{6414F134-8BEB-64CC-C606-2F5497C6DB05}"/>
                        </a:ext>
                      </a:extLst>
                    </p:cNvPr>
                    <p:cNvPicPr/>
                    <p:nvPr/>
                  </p:nvPicPr>
                  <p:blipFill>
                    <a:blip r:embed="rId225"/>
                    <a:stretch>
                      <a:fillRect/>
                    </a:stretch>
                  </p:blipFill>
                  <p:spPr>
                    <a:xfrm>
                      <a:off x="2605812" y="2490371"/>
                      <a:ext cx="153677" cy="158826"/>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13" name="Ink 112">
                      <a:extLst>
                        <a:ext uri="{FF2B5EF4-FFF2-40B4-BE49-F238E27FC236}">
                          <a16:creationId xmlns:a16="http://schemas.microsoft.com/office/drawing/2014/main" id="{CBD862FB-417F-BEE9-CBBB-9128D88FABAC}"/>
                        </a:ext>
                      </a:extLst>
                    </p14:cNvPr>
                    <p14:cNvContentPartPr/>
                    <p14:nvPr/>
                  </p14:nvContentPartPr>
                  <p14:xfrm>
                    <a:off x="2265051" y="2752663"/>
                    <a:ext cx="106920" cy="162000"/>
                  </p14:xfrm>
                </p:contentPart>
              </mc:Choice>
              <mc:Fallback xmlns="">
                <p:pic>
                  <p:nvPicPr>
                    <p:cNvPr id="113" name="Ink 112">
                      <a:extLst>
                        <a:ext uri="{FF2B5EF4-FFF2-40B4-BE49-F238E27FC236}">
                          <a16:creationId xmlns:a16="http://schemas.microsoft.com/office/drawing/2014/main" id="{CBD862FB-417F-BEE9-CBBB-9128D88FABAC}"/>
                        </a:ext>
                      </a:extLst>
                    </p:cNvPr>
                    <p:cNvPicPr/>
                    <p:nvPr/>
                  </p:nvPicPr>
                  <p:blipFill>
                    <a:blip r:embed="rId227"/>
                    <a:stretch>
                      <a:fillRect/>
                    </a:stretch>
                  </p:blipFill>
                  <p:spPr>
                    <a:xfrm>
                      <a:off x="2229051" y="2716663"/>
                      <a:ext cx="17856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14" name="Ink 113">
                      <a:extLst>
                        <a:ext uri="{FF2B5EF4-FFF2-40B4-BE49-F238E27FC236}">
                          <a16:creationId xmlns:a16="http://schemas.microsoft.com/office/drawing/2014/main" id="{8DF61031-0855-036C-5B94-F63ACB1EFA7B}"/>
                        </a:ext>
                      </a:extLst>
                    </p14:cNvPr>
                    <p14:cNvContentPartPr/>
                    <p14:nvPr/>
                  </p14:nvContentPartPr>
                  <p14:xfrm>
                    <a:off x="2289531" y="2836543"/>
                    <a:ext cx="81000" cy="3960"/>
                  </p14:xfrm>
                </p:contentPart>
              </mc:Choice>
              <mc:Fallback xmlns="">
                <p:pic>
                  <p:nvPicPr>
                    <p:cNvPr id="114" name="Ink 113">
                      <a:extLst>
                        <a:ext uri="{FF2B5EF4-FFF2-40B4-BE49-F238E27FC236}">
                          <a16:creationId xmlns:a16="http://schemas.microsoft.com/office/drawing/2014/main" id="{8DF61031-0855-036C-5B94-F63ACB1EFA7B}"/>
                        </a:ext>
                      </a:extLst>
                    </p:cNvPr>
                    <p:cNvPicPr/>
                    <p:nvPr/>
                  </p:nvPicPr>
                  <p:blipFill>
                    <a:blip r:embed="rId229"/>
                    <a:stretch>
                      <a:fillRect/>
                    </a:stretch>
                  </p:blipFill>
                  <p:spPr>
                    <a:xfrm>
                      <a:off x="2253531" y="2800543"/>
                      <a:ext cx="15264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15" name="Ink 114">
                      <a:extLst>
                        <a:ext uri="{FF2B5EF4-FFF2-40B4-BE49-F238E27FC236}">
                          <a16:creationId xmlns:a16="http://schemas.microsoft.com/office/drawing/2014/main" id="{73CB8C82-8E79-EE02-9A93-B4EB5E792D44}"/>
                        </a:ext>
                      </a:extLst>
                    </p14:cNvPr>
                    <p14:cNvContentPartPr/>
                    <p14:nvPr/>
                  </p14:nvContentPartPr>
                  <p14:xfrm>
                    <a:off x="2406171" y="2785423"/>
                    <a:ext cx="78480" cy="111600"/>
                  </p14:xfrm>
                </p:contentPart>
              </mc:Choice>
              <mc:Fallback xmlns="">
                <p:pic>
                  <p:nvPicPr>
                    <p:cNvPr id="115" name="Ink 114">
                      <a:extLst>
                        <a:ext uri="{FF2B5EF4-FFF2-40B4-BE49-F238E27FC236}">
                          <a16:creationId xmlns:a16="http://schemas.microsoft.com/office/drawing/2014/main" id="{73CB8C82-8E79-EE02-9A93-B4EB5E792D44}"/>
                        </a:ext>
                      </a:extLst>
                    </p:cNvPr>
                    <p:cNvPicPr/>
                    <p:nvPr/>
                  </p:nvPicPr>
                  <p:blipFill>
                    <a:blip r:embed="rId231"/>
                    <a:stretch>
                      <a:fillRect/>
                    </a:stretch>
                  </p:blipFill>
                  <p:spPr>
                    <a:xfrm>
                      <a:off x="2370171" y="2749423"/>
                      <a:ext cx="1501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16" name="Ink 115">
                      <a:extLst>
                        <a:ext uri="{FF2B5EF4-FFF2-40B4-BE49-F238E27FC236}">
                          <a16:creationId xmlns:a16="http://schemas.microsoft.com/office/drawing/2014/main" id="{B750CBDF-B2F1-6FC3-6BCC-6AF5F18D9D2F}"/>
                        </a:ext>
                      </a:extLst>
                    </p14:cNvPr>
                    <p14:cNvContentPartPr/>
                    <p14:nvPr/>
                  </p14:nvContentPartPr>
                  <p14:xfrm>
                    <a:off x="2496531" y="2787583"/>
                    <a:ext cx="62640" cy="79920"/>
                  </p14:xfrm>
                </p:contentPart>
              </mc:Choice>
              <mc:Fallback xmlns="">
                <p:pic>
                  <p:nvPicPr>
                    <p:cNvPr id="116" name="Ink 115">
                      <a:extLst>
                        <a:ext uri="{FF2B5EF4-FFF2-40B4-BE49-F238E27FC236}">
                          <a16:creationId xmlns:a16="http://schemas.microsoft.com/office/drawing/2014/main" id="{B750CBDF-B2F1-6FC3-6BCC-6AF5F18D9D2F}"/>
                        </a:ext>
                      </a:extLst>
                    </p:cNvPr>
                    <p:cNvPicPr/>
                    <p:nvPr/>
                  </p:nvPicPr>
                  <p:blipFill>
                    <a:blip r:embed="rId233"/>
                    <a:stretch>
                      <a:fillRect/>
                    </a:stretch>
                  </p:blipFill>
                  <p:spPr>
                    <a:xfrm>
                      <a:off x="2460737" y="2751420"/>
                      <a:ext cx="133871" cy="151884"/>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17" name="Ink 116">
                      <a:extLst>
                        <a:ext uri="{FF2B5EF4-FFF2-40B4-BE49-F238E27FC236}">
                          <a16:creationId xmlns:a16="http://schemas.microsoft.com/office/drawing/2014/main" id="{07635006-85B4-CC70-2471-E82D78FEB0BA}"/>
                        </a:ext>
                      </a:extLst>
                    </p14:cNvPr>
                    <p14:cNvContentPartPr/>
                    <p14:nvPr/>
                  </p14:nvContentPartPr>
                  <p14:xfrm>
                    <a:off x="2560971" y="2737183"/>
                    <a:ext cx="243720" cy="154440"/>
                  </p14:xfrm>
                </p:contentPart>
              </mc:Choice>
              <mc:Fallback xmlns="">
                <p:pic>
                  <p:nvPicPr>
                    <p:cNvPr id="117" name="Ink 116">
                      <a:extLst>
                        <a:ext uri="{FF2B5EF4-FFF2-40B4-BE49-F238E27FC236}">
                          <a16:creationId xmlns:a16="http://schemas.microsoft.com/office/drawing/2014/main" id="{07635006-85B4-CC70-2471-E82D78FEB0BA}"/>
                        </a:ext>
                      </a:extLst>
                    </p:cNvPr>
                    <p:cNvPicPr/>
                    <p:nvPr/>
                  </p:nvPicPr>
                  <p:blipFill>
                    <a:blip r:embed="rId235"/>
                    <a:stretch>
                      <a:fillRect/>
                    </a:stretch>
                  </p:blipFill>
                  <p:spPr>
                    <a:xfrm>
                      <a:off x="2524971" y="2701183"/>
                      <a:ext cx="31536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19" name="Ink 118">
                      <a:extLst>
                        <a:ext uri="{FF2B5EF4-FFF2-40B4-BE49-F238E27FC236}">
                          <a16:creationId xmlns:a16="http://schemas.microsoft.com/office/drawing/2014/main" id="{81937200-2801-2B83-C4F2-1BFEECFB6DAF}"/>
                        </a:ext>
                      </a:extLst>
                    </p14:cNvPr>
                    <p14:cNvContentPartPr/>
                    <p14:nvPr/>
                  </p14:nvContentPartPr>
                  <p14:xfrm>
                    <a:off x="2830971" y="2747983"/>
                    <a:ext cx="156960" cy="128520"/>
                  </p14:xfrm>
                </p:contentPart>
              </mc:Choice>
              <mc:Fallback xmlns="">
                <p:pic>
                  <p:nvPicPr>
                    <p:cNvPr id="119" name="Ink 118">
                      <a:extLst>
                        <a:ext uri="{FF2B5EF4-FFF2-40B4-BE49-F238E27FC236}">
                          <a16:creationId xmlns:a16="http://schemas.microsoft.com/office/drawing/2014/main" id="{81937200-2801-2B83-C4F2-1BFEECFB6DAF}"/>
                        </a:ext>
                      </a:extLst>
                    </p:cNvPr>
                    <p:cNvPicPr/>
                    <p:nvPr/>
                  </p:nvPicPr>
                  <p:blipFill>
                    <a:blip r:embed="rId237"/>
                    <a:stretch>
                      <a:fillRect/>
                    </a:stretch>
                  </p:blipFill>
                  <p:spPr>
                    <a:xfrm>
                      <a:off x="2794971" y="2712084"/>
                      <a:ext cx="228600" cy="1999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21" name="Ink 120">
                      <a:extLst>
                        <a:ext uri="{FF2B5EF4-FFF2-40B4-BE49-F238E27FC236}">
                          <a16:creationId xmlns:a16="http://schemas.microsoft.com/office/drawing/2014/main" id="{21097C2D-7B13-61CC-5CEC-6B0510EB04AF}"/>
                        </a:ext>
                      </a:extLst>
                    </p14:cNvPr>
                    <p14:cNvContentPartPr/>
                    <p14:nvPr/>
                  </p14:nvContentPartPr>
                  <p14:xfrm>
                    <a:off x="2260011" y="3073783"/>
                    <a:ext cx="5040" cy="155160"/>
                  </p14:xfrm>
                </p:contentPart>
              </mc:Choice>
              <mc:Fallback xmlns="">
                <p:pic>
                  <p:nvPicPr>
                    <p:cNvPr id="121" name="Ink 120">
                      <a:extLst>
                        <a:ext uri="{FF2B5EF4-FFF2-40B4-BE49-F238E27FC236}">
                          <a16:creationId xmlns:a16="http://schemas.microsoft.com/office/drawing/2014/main" id="{21097C2D-7B13-61CC-5CEC-6B0510EB04AF}"/>
                        </a:ext>
                      </a:extLst>
                    </p:cNvPr>
                    <p:cNvPicPr/>
                    <p:nvPr/>
                  </p:nvPicPr>
                  <p:blipFill>
                    <a:blip r:embed="rId239"/>
                    <a:stretch>
                      <a:fillRect/>
                    </a:stretch>
                  </p:blipFill>
                  <p:spPr>
                    <a:xfrm>
                      <a:off x="2221242" y="3037783"/>
                      <a:ext cx="82191"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22" name="Ink 121">
                      <a:extLst>
                        <a:ext uri="{FF2B5EF4-FFF2-40B4-BE49-F238E27FC236}">
                          <a16:creationId xmlns:a16="http://schemas.microsoft.com/office/drawing/2014/main" id="{63969A84-5620-20C3-B8A4-2BA24D83C040}"/>
                        </a:ext>
                      </a:extLst>
                    </p14:cNvPr>
                    <p14:cNvContentPartPr/>
                    <p14:nvPr/>
                  </p14:nvContentPartPr>
                  <p14:xfrm>
                    <a:off x="2267931" y="3046783"/>
                    <a:ext cx="94680" cy="37800"/>
                  </p14:xfrm>
                </p:contentPart>
              </mc:Choice>
              <mc:Fallback xmlns="">
                <p:pic>
                  <p:nvPicPr>
                    <p:cNvPr id="122" name="Ink 121">
                      <a:extLst>
                        <a:ext uri="{FF2B5EF4-FFF2-40B4-BE49-F238E27FC236}">
                          <a16:creationId xmlns:a16="http://schemas.microsoft.com/office/drawing/2014/main" id="{63969A84-5620-20C3-B8A4-2BA24D83C040}"/>
                        </a:ext>
                      </a:extLst>
                    </p:cNvPr>
                    <p:cNvPicPr/>
                    <p:nvPr/>
                  </p:nvPicPr>
                  <p:blipFill>
                    <a:blip r:embed="rId241"/>
                    <a:stretch>
                      <a:fillRect/>
                    </a:stretch>
                  </p:blipFill>
                  <p:spPr>
                    <a:xfrm>
                      <a:off x="2231931" y="3010783"/>
                      <a:ext cx="1663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23" name="Ink 122">
                      <a:extLst>
                        <a:ext uri="{FF2B5EF4-FFF2-40B4-BE49-F238E27FC236}">
                          <a16:creationId xmlns:a16="http://schemas.microsoft.com/office/drawing/2014/main" id="{313B9CE4-80FD-CAAC-3270-63F892ECD15D}"/>
                        </a:ext>
                      </a:extLst>
                    </p14:cNvPr>
                    <p14:cNvContentPartPr/>
                    <p14:nvPr/>
                  </p14:nvContentPartPr>
                  <p14:xfrm>
                    <a:off x="2252451" y="3134623"/>
                    <a:ext cx="93240" cy="21240"/>
                  </p14:xfrm>
                </p:contentPart>
              </mc:Choice>
              <mc:Fallback xmlns="">
                <p:pic>
                  <p:nvPicPr>
                    <p:cNvPr id="123" name="Ink 122">
                      <a:extLst>
                        <a:ext uri="{FF2B5EF4-FFF2-40B4-BE49-F238E27FC236}">
                          <a16:creationId xmlns:a16="http://schemas.microsoft.com/office/drawing/2014/main" id="{313B9CE4-80FD-CAAC-3270-63F892ECD15D}"/>
                        </a:ext>
                      </a:extLst>
                    </p:cNvPr>
                    <p:cNvPicPr/>
                    <p:nvPr/>
                  </p:nvPicPr>
                  <p:blipFill>
                    <a:blip r:embed="rId243"/>
                    <a:stretch>
                      <a:fillRect/>
                    </a:stretch>
                  </p:blipFill>
                  <p:spPr>
                    <a:xfrm>
                      <a:off x="2216451" y="3098623"/>
                      <a:ext cx="1648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24" name="Ink 123">
                      <a:extLst>
                        <a:ext uri="{FF2B5EF4-FFF2-40B4-BE49-F238E27FC236}">
                          <a16:creationId xmlns:a16="http://schemas.microsoft.com/office/drawing/2014/main" id="{F61E8CCD-09E1-D831-B883-C96D8661C341}"/>
                        </a:ext>
                      </a:extLst>
                    </p14:cNvPr>
                    <p14:cNvContentPartPr/>
                    <p14:nvPr/>
                  </p14:nvContentPartPr>
                  <p14:xfrm>
                    <a:off x="2389971" y="3028063"/>
                    <a:ext cx="90000" cy="156240"/>
                  </p14:xfrm>
                </p:contentPart>
              </mc:Choice>
              <mc:Fallback xmlns="">
                <p:pic>
                  <p:nvPicPr>
                    <p:cNvPr id="124" name="Ink 123">
                      <a:extLst>
                        <a:ext uri="{FF2B5EF4-FFF2-40B4-BE49-F238E27FC236}">
                          <a16:creationId xmlns:a16="http://schemas.microsoft.com/office/drawing/2014/main" id="{F61E8CCD-09E1-D831-B883-C96D8661C341}"/>
                        </a:ext>
                      </a:extLst>
                    </p:cNvPr>
                    <p:cNvPicPr/>
                    <p:nvPr/>
                  </p:nvPicPr>
                  <p:blipFill>
                    <a:blip r:embed="rId245"/>
                    <a:stretch>
                      <a:fillRect/>
                    </a:stretch>
                  </p:blipFill>
                  <p:spPr>
                    <a:xfrm>
                      <a:off x="2353971" y="2992146"/>
                      <a:ext cx="161640" cy="227715"/>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28" name="Ink 127">
                      <a:extLst>
                        <a:ext uri="{FF2B5EF4-FFF2-40B4-BE49-F238E27FC236}">
                          <a16:creationId xmlns:a16="http://schemas.microsoft.com/office/drawing/2014/main" id="{24D858CF-E28C-0A8D-AB23-CEAB5DC20E2E}"/>
                        </a:ext>
                      </a:extLst>
                    </p14:cNvPr>
                    <p14:cNvContentPartPr/>
                    <p14:nvPr/>
                  </p14:nvContentPartPr>
                  <p14:xfrm>
                    <a:off x="4499571" y="2031943"/>
                    <a:ext cx="986760" cy="1078920"/>
                  </p14:xfrm>
                </p:contentPart>
              </mc:Choice>
              <mc:Fallback xmlns="">
                <p:pic>
                  <p:nvPicPr>
                    <p:cNvPr id="128" name="Ink 127">
                      <a:extLst>
                        <a:ext uri="{FF2B5EF4-FFF2-40B4-BE49-F238E27FC236}">
                          <a16:creationId xmlns:a16="http://schemas.microsoft.com/office/drawing/2014/main" id="{24D858CF-E28C-0A8D-AB23-CEAB5DC20E2E}"/>
                        </a:ext>
                      </a:extLst>
                    </p:cNvPr>
                    <p:cNvPicPr/>
                    <p:nvPr/>
                  </p:nvPicPr>
                  <p:blipFill>
                    <a:blip r:embed="rId247"/>
                    <a:stretch>
                      <a:fillRect/>
                    </a:stretch>
                  </p:blipFill>
                  <p:spPr>
                    <a:xfrm>
                      <a:off x="4463571" y="1995943"/>
                      <a:ext cx="1058400" cy="11505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29" name="Ink 128">
                      <a:extLst>
                        <a:ext uri="{FF2B5EF4-FFF2-40B4-BE49-F238E27FC236}">
                          <a16:creationId xmlns:a16="http://schemas.microsoft.com/office/drawing/2014/main" id="{BC056936-3AFD-72B8-197F-0584B3C7F6BB}"/>
                        </a:ext>
                      </a:extLst>
                    </p14:cNvPr>
                    <p14:cNvContentPartPr/>
                    <p14:nvPr/>
                  </p14:nvContentPartPr>
                  <p14:xfrm>
                    <a:off x="4639611" y="2274223"/>
                    <a:ext cx="864360" cy="21960"/>
                  </p14:xfrm>
                </p:contentPart>
              </mc:Choice>
              <mc:Fallback xmlns="">
                <p:pic>
                  <p:nvPicPr>
                    <p:cNvPr id="129" name="Ink 128">
                      <a:extLst>
                        <a:ext uri="{FF2B5EF4-FFF2-40B4-BE49-F238E27FC236}">
                          <a16:creationId xmlns:a16="http://schemas.microsoft.com/office/drawing/2014/main" id="{BC056936-3AFD-72B8-197F-0584B3C7F6BB}"/>
                        </a:ext>
                      </a:extLst>
                    </p:cNvPr>
                    <p:cNvPicPr/>
                    <p:nvPr/>
                  </p:nvPicPr>
                  <p:blipFill>
                    <a:blip r:embed="rId249"/>
                    <a:stretch>
                      <a:fillRect/>
                    </a:stretch>
                  </p:blipFill>
                  <p:spPr>
                    <a:xfrm>
                      <a:off x="4603611" y="2238223"/>
                      <a:ext cx="9360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31" name="Ink 130">
                      <a:extLst>
                        <a:ext uri="{FF2B5EF4-FFF2-40B4-BE49-F238E27FC236}">
                          <a16:creationId xmlns:a16="http://schemas.microsoft.com/office/drawing/2014/main" id="{979D488A-BA0C-A50C-DCA6-A4962A5C5079}"/>
                        </a:ext>
                      </a:extLst>
                    </p14:cNvPr>
                    <p14:cNvContentPartPr/>
                    <p14:nvPr/>
                  </p14:nvContentPartPr>
                  <p14:xfrm>
                    <a:off x="4827531" y="2081263"/>
                    <a:ext cx="126000" cy="141840"/>
                  </p14:xfrm>
                </p:contentPart>
              </mc:Choice>
              <mc:Fallback xmlns="">
                <p:pic>
                  <p:nvPicPr>
                    <p:cNvPr id="131" name="Ink 130">
                      <a:extLst>
                        <a:ext uri="{FF2B5EF4-FFF2-40B4-BE49-F238E27FC236}">
                          <a16:creationId xmlns:a16="http://schemas.microsoft.com/office/drawing/2014/main" id="{979D488A-BA0C-A50C-DCA6-A4962A5C5079}"/>
                        </a:ext>
                      </a:extLst>
                    </p:cNvPr>
                    <p:cNvPicPr/>
                    <p:nvPr/>
                  </p:nvPicPr>
                  <p:blipFill>
                    <a:blip r:embed="rId251"/>
                    <a:stretch>
                      <a:fillRect/>
                    </a:stretch>
                  </p:blipFill>
                  <p:spPr>
                    <a:xfrm>
                      <a:off x="4791531" y="2045263"/>
                      <a:ext cx="19764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32" name="Ink 131">
                      <a:extLst>
                        <a:ext uri="{FF2B5EF4-FFF2-40B4-BE49-F238E27FC236}">
                          <a16:creationId xmlns:a16="http://schemas.microsoft.com/office/drawing/2014/main" id="{DB072CA9-8D97-B110-CE67-4BED2B0E5DE3}"/>
                        </a:ext>
                      </a:extLst>
                    </p14:cNvPr>
                    <p14:cNvContentPartPr/>
                    <p14:nvPr/>
                  </p14:nvContentPartPr>
                  <p14:xfrm>
                    <a:off x="4997091" y="2197543"/>
                    <a:ext cx="34560" cy="2520"/>
                  </p14:xfrm>
                </p:contentPart>
              </mc:Choice>
              <mc:Fallback xmlns="">
                <p:pic>
                  <p:nvPicPr>
                    <p:cNvPr id="132" name="Ink 131">
                      <a:extLst>
                        <a:ext uri="{FF2B5EF4-FFF2-40B4-BE49-F238E27FC236}">
                          <a16:creationId xmlns:a16="http://schemas.microsoft.com/office/drawing/2014/main" id="{DB072CA9-8D97-B110-CE67-4BED2B0E5DE3}"/>
                        </a:ext>
                      </a:extLst>
                    </p:cNvPr>
                    <p:cNvPicPr/>
                    <p:nvPr/>
                  </p:nvPicPr>
                  <p:blipFill>
                    <a:blip r:embed="rId253"/>
                    <a:stretch>
                      <a:fillRect/>
                    </a:stretch>
                  </p:blipFill>
                  <p:spPr>
                    <a:xfrm>
                      <a:off x="4960712" y="2155543"/>
                      <a:ext cx="106954" cy="861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33" name="Ink 132">
                      <a:extLst>
                        <a:ext uri="{FF2B5EF4-FFF2-40B4-BE49-F238E27FC236}">
                          <a16:creationId xmlns:a16="http://schemas.microsoft.com/office/drawing/2014/main" id="{9F767CA3-BA1F-8B49-12B8-95C4DA710DAA}"/>
                        </a:ext>
                      </a:extLst>
                    </p14:cNvPr>
                    <p14:cNvContentPartPr/>
                    <p14:nvPr/>
                  </p14:nvContentPartPr>
                  <p14:xfrm>
                    <a:off x="5092851" y="2155063"/>
                    <a:ext cx="87120" cy="70920"/>
                  </p14:xfrm>
                </p:contentPart>
              </mc:Choice>
              <mc:Fallback xmlns="">
                <p:pic>
                  <p:nvPicPr>
                    <p:cNvPr id="133" name="Ink 132">
                      <a:extLst>
                        <a:ext uri="{FF2B5EF4-FFF2-40B4-BE49-F238E27FC236}">
                          <a16:creationId xmlns:a16="http://schemas.microsoft.com/office/drawing/2014/main" id="{9F767CA3-BA1F-8B49-12B8-95C4DA710DAA}"/>
                        </a:ext>
                      </a:extLst>
                    </p:cNvPr>
                    <p:cNvPicPr/>
                    <p:nvPr/>
                  </p:nvPicPr>
                  <p:blipFill>
                    <a:blip r:embed="rId255"/>
                    <a:stretch>
                      <a:fillRect/>
                    </a:stretch>
                  </p:blipFill>
                  <p:spPr>
                    <a:xfrm>
                      <a:off x="5056851" y="2119063"/>
                      <a:ext cx="15876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35" name="Ink 134">
                      <a:extLst>
                        <a:ext uri="{FF2B5EF4-FFF2-40B4-BE49-F238E27FC236}">
                          <a16:creationId xmlns:a16="http://schemas.microsoft.com/office/drawing/2014/main" id="{446C06A3-A116-C7DB-6A84-574C68639CEF}"/>
                        </a:ext>
                      </a:extLst>
                    </p14:cNvPr>
                    <p14:cNvContentPartPr/>
                    <p14:nvPr/>
                  </p14:nvContentPartPr>
                  <p14:xfrm>
                    <a:off x="3886851" y="1371343"/>
                    <a:ext cx="1069560" cy="610560"/>
                  </p14:xfrm>
                </p:contentPart>
              </mc:Choice>
              <mc:Fallback xmlns="">
                <p:pic>
                  <p:nvPicPr>
                    <p:cNvPr id="135" name="Ink 134">
                      <a:extLst>
                        <a:ext uri="{FF2B5EF4-FFF2-40B4-BE49-F238E27FC236}">
                          <a16:creationId xmlns:a16="http://schemas.microsoft.com/office/drawing/2014/main" id="{446C06A3-A116-C7DB-6A84-574C68639CEF}"/>
                        </a:ext>
                      </a:extLst>
                    </p:cNvPr>
                    <p:cNvPicPr/>
                    <p:nvPr/>
                  </p:nvPicPr>
                  <p:blipFill>
                    <a:blip r:embed="rId257"/>
                    <a:stretch>
                      <a:fillRect/>
                    </a:stretch>
                  </p:blipFill>
                  <p:spPr>
                    <a:xfrm>
                      <a:off x="3850851" y="1335343"/>
                      <a:ext cx="1141200" cy="6822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36" name="Ink 135">
                      <a:extLst>
                        <a:ext uri="{FF2B5EF4-FFF2-40B4-BE49-F238E27FC236}">
                          <a16:creationId xmlns:a16="http://schemas.microsoft.com/office/drawing/2014/main" id="{97919B13-208C-6B4A-D381-914D2233F48B}"/>
                        </a:ext>
                      </a:extLst>
                    </p14:cNvPr>
                    <p14:cNvContentPartPr/>
                    <p14:nvPr/>
                  </p14:nvContentPartPr>
                  <p14:xfrm>
                    <a:off x="4812771" y="1884703"/>
                    <a:ext cx="219600" cy="132120"/>
                  </p14:xfrm>
                </p:contentPart>
              </mc:Choice>
              <mc:Fallback xmlns="">
                <p:pic>
                  <p:nvPicPr>
                    <p:cNvPr id="136" name="Ink 135">
                      <a:extLst>
                        <a:ext uri="{FF2B5EF4-FFF2-40B4-BE49-F238E27FC236}">
                          <a16:creationId xmlns:a16="http://schemas.microsoft.com/office/drawing/2014/main" id="{97919B13-208C-6B4A-D381-914D2233F48B}"/>
                        </a:ext>
                      </a:extLst>
                    </p:cNvPr>
                    <p:cNvPicPr/>
                    <p:nvPr/>
                  </p:nvPicPr>
                  <p:blipFill>
                    <a:blip r:embed="rId259"/>
                    <a:stretch>
                      <a:fillRect/>
                    </a:stretch>
                  </p:blipFill>
                  <p:spPr>
                    <a:xfrm>
                      <a:off x="4776771" y="1848703"/>
                      <a:ext cx="2912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38" name="Ink 137">
                      <a:extLst>
                        <a:ext uri="{FF2B5EF4-FFF2-40B4-BE49-F238E27FC236}">
                          <a16:creationId xmlns:a16="http://schemas.microsoft.com/office/drawing/2014/main" id="{AC8F61A0-0D73-B264-3C17-0DE26FC7FA59}"/>
                        </a:ext>
                      </a:extLst>
                    </p14:cNvPr>
                    <p14:cNvContentPartPr/>
                    <p14:nvPr/>
                  </p14:nvContentPartPr>
                  <p14:xfrm>
                    <a:off x="3062091" y="2908903"/>
                    <a:ext cx="1326600" cy="86040"/>
                  </p14:xfrm>
                </p:contentPart>
              </mc:Choice>
              <mc:Fallback xmlns="">
                <p:pic>
                  <p:nvPicPr>
                    <p:cNvPr id="138" name="Ink 137">
                      <a:extLst>
                        <a:ext uri="{FF2B5EF4-FFF2-40B4-BE49-F238E27FC236}">
                          <a16:creationId xmlns:a16="http://schemas.microsoft.com/office/drawing/2014/main" id="{AC8F61A0-0D73-B264-3C17-0DE26FC7FA59}"/>
                        </a:ext>
                      </a:extLst>
                    </p:cNvPr>
                    <p:cNvPicPr/>
                    <p:nvPr/>
                  </p:nvPicPr>
                  <p:blipFill>
                    <a:blip r:embed="rId261"/>
                    <a:stretch>
                      <a:fillRect/>
                    </a:stretch>
                  </p:blipFill>
                  <p:spPr>
                    <a:xfrm>
                      <a:off x="3026091" y="2872903"/>
                      <a:ext cx="1398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39" name="Ink 138">
                      <a:extLst>
                        <a:ext uri="{FF2B5EF4-FFF2-40B4-BE49-F238E27FC236}">
                          <a16:creationId xmlns:a16="http://schemas.microsoft.com/office/drawing/2014/main" id="{BEE249BC-A905-FC37-476A-0E6834F6F8C8}"/>
                        </a:ext>
                      </a:extLst>
                    </p14:cNvPr>
                    <p14:cNvContentPartPr/>
                    <p14:nvPr/>
                  </p14:nvContentPartPr>
                  <p14:xfrm>
                    <a:off x="4299051" y="2827903"/>
                    <a:ext cx="139680" cy="182160"/>
                  </p14:xfrm>
                </p:contentPart>
              </mc:Choice>
              <mc:Fallback xmlns="">
                <p:pic>
                  <p:nvPicPr>
                    <p:cNvPr id="139" name="Ink 138">
                      <a:extLst>
                        <a:ext uri="{FF2B5EF4-FFF2-40B4-BE49-F238E27FC236}">
                          <a16:creationId xmlns:a16="http://schemas.microsoft.com/office/drawing/2014/main" id="{BEE249BC-A905-FC37-476A-0E6834F6F8C8}"/>
                        </a:ext>
                      </a:extLst>
                    </p:cNvPr>
                    <p:cNvPicPr/>
                    <p:nvPr/>
                  </p:nvPicPr>
                  <p:blipFill>
                    <a:blip r:embed="rId263"/>
                    <a:stretch>
                      <a:fillRect/>
                    </a:stretch>
                  </p:blipFill>
                  <p:spPr>
                    <a:xfrm>
                      <a:off x="4263051" y="2791903"/>
                      <a:ext cx="21132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41" name="Ink 140">
                      <a:extLst>
                        <a:ext uri="{FF2B5EF4-FFF2-40B4-BE49-F238E27FC236}">
                          <a16:creationId xmlns:a16="http://schemas.microsoft.com/office/drawing/2014/main" id="{23EB9AA9-F2E8-A0CE-533C-FFEC43789753}"/>
                        </a:ext>
                      </a:extLst>
                    </p14:cNvPr>
                    <p14:cNvContentPartPr/>
                    <p14:nvPr/>
                  </p14:nvContentPartPr>
                  <p14:xfrm>
                    <a:off x="4676691" y="2382583"/>
                    <a:ext cx="91800" cy="95400"/>
                  </p14:xfrm>
                </p:contentPart>
              </mc:Choice>
              <mc:Fallback xmlns="">
                <p:pic>
                  <p:nvPicPr>
                    <p:cNvPr id="141" name="Ink 140">
                      <a:extLst>
                        <a:ext uri="{FF2B5EF4-FFF2-40B4-BE49-F238E27FC236}">
                          <a16:creationId xmlns:a16="http://schemas.microsoft.com/office/drawing/2014/main" id="{23EB9AA9-F2E8-A0CE-533C-FFEC43789753}"/>
                        </a:ext>
                      </a:extLst>
                    </p:cNvPr>
                    <p:cNvPicPr/>
                    <p:nvPr/>
                  </p:nvPicPr>
                  <p:blipFill>
                    <a:blip r:embed="rId265"/>
                    <a:stretch>
                      <a:fillRect/>
                    </a:stretch>
                  </p:blipFill>
                  <p:spPr>
                    <a:xfrm>
                      <a:off x="4640691" y="2346583"/>
                      <a:ext cx="1634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42" name="Ink 141">
                      <a:extLst>
                        <a:ext uri="{FF2B5EF4-FFF2-40B4-BE49-F238E27FC236}">
                          <a16:creationId xmlns:a16="http://schemas.microsoft.com/office/drawing/2014/main" id="{EBFE772C-4E6E-496C-9692-CB93EABF746D}"/>
                        </a:ext>
                      </a:extLst>
                    </p14:cNvPr>
                    <p14:cNvContentPartPr/>
                    <p14:nvPr/>
                  </p14:nvContentPartPr>
                  <p14:xfrm>
                    <a:off x="4806651" y="2394823"/>
                    <a:ext cx="65520" cy="65880"/>
                  </p14:xfrm>
                </p:contentPart>
              </mc:Choice>
              <mc:Fallback xmlns="">
                <p:pic>
                  <p:nvPicPr>
                    <p:cNvPr id="142" name="Ink 141">
                      <a:extLst>
                        <a:ext uri="{FF2B5EF4-FFF2-40B4-BE49-F238E27FC236}">
                          <a16:creationId xmlns:a16="http://schemas.microsoft.com/office/drawing/2014/main" id="{EBFE772C-4E6E-496C-9692-CB93EABF746D}"/>
                        </a:ext>
                      </a:extLst>
                    </p:cNvPr>
                    <p:cNvPicPr/>
                    <p:nvPr/>
                  </p:nvPicPr>
                  <p:blipFill>
                    <a:blip r:embed="rId267"/>
                    <a:stretch>
                      <a:fillRect/>
                    </a:stretch>
                  </p:blipFill>
                  <p:spPr>
                    <a:xfrm>
                      <a:off x="4770452" y="2358823"/>
                      <a:ext cx="137556"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43" name="Ink 142">
                      <a:extLst>
                        <a:ext uri="{FF2B5EF4-FFF2-40B4-BE49-F238E27FC236}">
                          <a16:creationId xmlns:a16="http://schemas.microsoft.com/office/drawing/2014/main" id="{A894ABC2-7683-4B03-49F2-3EF274576E8C}"/>
                        </a:ext>
                      </a:extLst>
                    </p14:cNvPr>
                    <p14:cNvContentPartPr/>
                    <p14:nvPr/>
                  </p14:nvContentPartPr>
                  <p14:xfrm>
                    <a:off x="4902771" y="2396983"/>
                    <a:ext cx="96120" cy="50040"/>
                  </p14:xfrm>
                </p:contentPart>
              </mc:Choice>
              <mc:Fallback xmlns="">
                <p:pic>
                  <p:nvPicPr>
                    <p:cNvPr id="143" name="Ink 142">
                      <a:extLst>
                        <a:ext uri="{FF2B5EF4-FFF2-40B4-BE49-F238E27FC236}">
                          <a16:creationId xmlns:a16="http://schemas.microsoft.com/office/drawing/2014/main" id="{A894ABC2-7683-4B03-49F2-3EF274576E8C}"/>
                        </a:ext>
                      </a:extLst>
                    </p:cNvPr>
                    <p:cNvPicPr/>
                    <p:nvPr/>
                  </p:nvPicPr>
                  <p:blipFill>
                    <a:blip r:embed="rId269"/>
                    <a:stretch>
                      <a:fillRect/>
                    </a:stretch>
                  </p:blipFill>
                  <p:spPr>
                    <a:xfrm>
                      <a:off x="4866771" y="2360983"/>
                      <a:ext cx="1677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44" name="Ink 143">
                      <a:extLst>
                        <a:ext uri="{FF2B5EF4-FFF2-40B4-BE49-F238E27FC236}">
                          <a16:creationId xmlns:a16="http://schemas.microsoft.com/office/drawing/2014/main" id="{E820BCC7-D3D2-4F80-1A66-CFE35627CA04}"/>
                        </a:ext>
                      </a:extLst>
                    </p14:cNvPr>
                    <p14:cNvContentPartPr/>
                    <p14:nvPr/>
                  </p14:nvContentPartPr>
                  <p14:xfrm>
                    <a:off x="4983411" y="2396983"/>
                    <a:ext cx="79560" cy="184320"/>
                  </p14:xfrm>
                </p:contentPart>
              </mc:Choice>
              <mc:Fallback xmlns="">
                <p:pic>
                  <p:nvPicPr>
                    <p:cNvPr id="144" name="Ink 143">
                      <a:extLst>
                        <a:ext uri="{FF2B5EF4-FFF2-40B4-BE49-F238E27FC236}">
                          <a16:creationId xmlns:a16="http://schemas.microsoft.com/office/drawing/2014/main" id="{E820BCC7-D3D2-4F80-1A66-CFE35627CA04}"/>
                        </a:ext>
                      </a:extLst>
                    </p:cNvPr>
                    <p:cNvPicPr/>
                    <p:nvPr/>
                  </p:nvPicPr>
                  <p:blipFill>
                    <a:blip r:embed="rId271"/>
                    <a:stretch>
                      <a:fillRect/>
                    </a:stretch>
                  </p:blipFill>
                  <p:spPr>
                    <a:xfrm>
                      <a:off x="4947411" y="2360983"/>
                      <a:ext cx="15120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45" name="Ink 144">
                      <a:extLst>
                        <a:ext uri="{FF2B5EF4-FFF2-40B4-BE49-F238E27FC236}">
                          <a16:creationId xmlns:a16="http://schemas.microsoft.com/office/drawing/2014/main" id="{0EFDB5A4-4264-DFCD-B0DF-DE073E070A65}"/>
                        </a:ext>
                      </a:extLst>
                    </p14:cNvPr>
                    <p14:cNvContentPartPr/>
                    <p14:nvPr/>
                  </p14:nvContentPartPr>
                  <p14:xfrm>
                    <a:off x="5074491" y="2394823"/>
                    <a:ext cx="271440" cy="109080"/>
                  </p14:xfrm>
                </p:contentPart>
              </mc:Choice>
              <mc:Fallback xmlns="">
                <p:pic>
                  <p:nvPicPr>
                    <p:cNvPr id="145" name="Ink 144">
                      <a:extLst>
                        <a:ext uri="{FF2B5EF4-FFF2-40B4-BE49-F238E27FC236}">
                          <a16:creationId xmlns:a16="http://schemas.microsoft.com/office/drawing/2014/main" id="{0EFDB5A4-4264-DFCD-B0DF-DE073E070A65}"/>
                        </a:ext>
                      </a:extLst>
                    </p:cNvPr>
                    <p:cNvPicPr/>
                    <p:nvPr/>
                  </p:nvPicPr>
                  <p:blipFill>
                    <a:blip r:embed="rId273"/>
                    <a:stretch>
                      <a:fillRect/>
                    </a:stretch>
                  </p:blipFill>
                  <p:spPr>
                    <a:xfrm>
                      <a:off x="5038443" y="2358704"/>
                      <a:ext cx="343175" cy="180957"/>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47" name="Ink 146">
                      <a:extLst>
                        <a:ext uri="{FF2B5EF4-FFF2-40B4-BE49-F238E27FC236}">
                          <a16:creationId xmlns:a16="http://schemas.microsoft.com/office/drawing/2014/main" id="{980DA8D8-3306-965B-A560-5A5C3BB5F35F}"/>
                        </a:ext>
                      </a:extLst>
                    </p14:cNvPr>
                    <p14:cNvContentPartPr/>
                    <p14:nvPr/>
                  </p14:nvContentPartPr>
                  <p14:xfrm>
                    <a:off x="4684251" y="2620183"/>
                    <a:ext cx="11160" cy="48600"/>
                  </p14:xfrm>
                </p:contentPart>
              </mc:Choice>
              <mc:Fallback xmlns="">
                <p:pic>
                  <p:nvPicPr>
                    <p:cNvPr id="147" name="Ink 146">
                      <a:extLst>
                        <a:ext uri="{FF2B5EF4-FFF2-40B4-BE49-F238E27FC236}">
                          <a16:creationId xmlns:a16="http://schemas.microsoft.com/office/drawing/2014/main" id="{980DA8D8-3306-965B-A560-5A5C3BB5F35F}"/>
                        </a:ext>
                      </a:extLst>
                    </p:cNvPr>
                    <p:cNvPicPr/>
                    <p:nvPr/>
                  </p:nvPicPr>
                  <p:blipFill>
                    <a:blip r:embed="rId275"/>
                    <a:stretch>
                      <a:fillRect/>
                    </a:stretch>
                  </p:blipFill>
                  <p:spPr>
                    <a:xfrm>
                      <a:off x="4648251" y="2584183"/>
                      <a:ext cx="8280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48" name="Ink 147">
                      <a:extLst>
                        <a:ext uri="{FF2B5EF4-FFF2-40B4-BE49-F238E27FC236}">
                          <a16:creationId xmlns:a16="http://schemas.microsoft.com/office/drawing/2014/main" id="{AD27F02F-3476-E373-105A-79080A1E0E8D}"/>
                        </a:ext>
                      </a:extLst>
                    </p14:cNvPr>
                    <p14:cNvContentPartPr/>
                    <p14:nvPr/>
                  </p14:nvContentPartPr>
                  <p14:xfrm>
                    <a:off x="4684251" y="2541703"/>
                    <a:ext cx="23760" cy="6480"/>
                  </p14:xfrm>
                </p:contentPart>
              </mc:Choice>
              <mc:Fallback xmlns="">
                <p:pic>
                  <p:nvPicPr>
                    <p:cNvPr id="148" name="Ink 147">
                      <a:extLst>
                        <a:ext uri="{FF2B5EF4-FFF2-40B4-BE49-F238E27FC236}">
                          <a16:creationId xmlns:a16="http://schemas.microsoft.com/office/drawing/2014/main" id="{AD27F02F-3476-E373-105A-79080A1E0E8D}"/>
                        </a:ext>
                      </a:extLst>
                    </p:cNvPr>
                    <p:cNvPicPr/>
                    <p:nvPr/>
                  </p:nvPicPr>
                  <p:blipFill>
                    <a:blip r:embed="rId277"/>
                    <a:stretch>
                      <a:fillRect/>
                    </a:stretch>
                  </p:blipFill>
                  <p:spPr>
                    <a:xfrm>
                      <a:off x="4647697" y="2505703"/>
                      <a:ext cx="96502"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49" name="Ink 148">
                      <a:extLst>
                        <a:ext uri="{FF2B5EF4-FFF2-40B4-BE49-F238E27FC236}">
                          <a16:creationId xmlns:a16="http://schemas.microsoft.com/office/drawing/2014/main" id="{5B237DDD-A347-E346-A4CF-30F9E5AFE6F7}"/>
                        </a:ext>
                      </a:extLst>
                    </p14:cNvPr>
                    <p14:cNvContentPartPr/>
                    <p14:nvPr/>
                  </p14:nvContentPartPr>
                  <p14:xfrm>
                    <a:off x="4727811" y="2618383"/>
                    <a:ext cx="80280" cy="72720"/>
                  </p14:xfrm>
                </p:contentPart>
              </mc:Choice>
              <mc:Fallback xmlns="">
                <p:pic>
                  <p:nvPicPr>
                    <p:cNvPr id="149" name="Ink 148">
                      <a:extLst>
                        <a:ext uri="{FF2B5EF4-FFF2-40B4-BE49-F238E27FC236}">
                          <a16:creationId xmlns:a16="http://schemas.microsoft.com/office/drawing/2014/main" id="{5B237DDD-A347-E346-A4CF-30F9E5AFE6F7}"/>
                        </a:ext>
                      </a:extLst>
                    </p:cNvPr>
                    <p:cNvPicPr/>
                    <p:nvPr/>
                  </p:nvPicPr>
                  <p:blipFill>
                    <a:blip r:embed="rId279"/>
                    <a:stretch>
                      <a:fillRect/>
                    </a:stretch>
                  </p:blipFill>
                  <p:spPr>
                    <a:xfrm>
                      <a:off x="4691811" y="2582383"/>
                      <a:ext cx="1519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50" name="Ink 149">
                      <a:extLst>
                        <a:ext uri="{FF2B5EF4-FFF2-40B4-BE49-F238E27FC236}">
                          <a16:creationId xmlns:a16="http://schemas.microsoft.com/office/drawing/2014/main" id="{AE475ACC-217C-4D8D-3C14-9215DBBA1BF1}"/>
                        </a:ext>
                      </a:extLst>
                    </p14:cNvPr>
                    <p14:cNvContentPartPr/>
                    <p14:nvPr/>
                  </p14:nvContentPartPr>
                  <p14:xfrm>
                    <a:off x="4850571" y="2564023"/>
                    <a:ext cx="61920" cy="180720"/>
                  </p14:xfrm>
                </p:contentPart>
              </mc:Choice>
              <mc:Fallback xmlns="">
                <p:pic>
                  <p:nvPicPr>
                    <p:cNvPr id="150" name="Ink 149">
                      <a:extLst>
                        <a:ext uri="{FF2B5EF4-FFF2-40B4-BE49-F238E27FC236}">
                          <a16:creationId xmlns:a16="http://schemas.microsoft.com/office/drawing/2014/main" id="{AE475ACC-217C-4D8D-3C14-9215DBBA1BF1}"/>
                        </a:ext>
                      </a:extLst>
                    </p:cNvPr>
                    <p:cNvPicPr/>
                    <p:nvPr/>
                  </p:nvPicPr>
                  <p:blipFill>
                    <a:blip r:embed="rId281"/>
                    <a:stretch>
                      <a:fillRect/>
                    </a:stretch>
                  </p:blipFill>
                  <p:spPr>
                    <a:xfrm>
                      <a:off x="4814571" y="2528095"/>
                      <a:ext cx="133560" cy="252218"/>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51" name="Ink 150">
                      <a:extLst>
                        <a:ext uri="{FF2B5EF4-FFF2-40B4-BE49-F238E27FC236}">
                          <a16:creationId xmlns:a16="http://schemas.microsoft.com/office/drawing/2014/main" id="{DB18FE76-32B8-3DC1-CFB8-20E1F8E1957C}"/>
                        </a:ext>
                      </a:extLst>
                    </p14:cNvPr>
                    <p14:cNvContentPartPr/>
                    <p14:nvPr/>
                  </p14:nvContentPartPr>
                  <p14:xfrm>
                    <a:off x="4921131" y="2652223"/>
                    <a:ext cx="65520" cy="50400"/>
                  </p14:xfrm>
                </p:contentPart>
              </mc:Choice>
              <mc:Fallback xmlns="">
                <p:pic>
                  <p:nvPicPr>
                    <p:cNvPr id="151" name="Ink 150">
                      <a:extLst>
                        <a:ext uri="{FF2B5EF4-FFF2-40B4-BE49-F238E27FC236}">
                          <a16:creationId xmlns:a16="http://schemas.microsoft.com/office/drawing/2014/main" id="{DB18FE76-32B8-3DC1-CFB8-20E1F8E1957C}"/>
                        </a:ext>
                      </a:extLst>
                    </p:cNvPr>
                    <p:cNvPicPr/>
                    <p:nvPr/>
                  </p:nvPicPr>
                  <p:blipFill>
                    <a:blip r:embed="rId283"/>
                    <a:stretch>
                      <a:fillRect/>
                    </a:stretch>
                  </p:blipFill>
                  <p:spPr>
                    <a:xfrm>
                      <a:off x="4884932" y="2616223"/>
                      <a:ext cx="137556"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52" name="Ink 151">
                      <a:extLst>
                        <a:ext uri="{FF2B5EF4-FFF2-40B4-BE49-F238E27FC236}">
                          <a16:creationId xmlns:a16="http://schemas.microsoft.com/office/drawing/2014/main" id="{217E162B-F7A4-63F1-1D5B-993A45EEC675}"/>
                        </a:ext>
                      </a:extLst>
                    </p14:cNvPr>
                    <p14:cNvContentPartPr/>
                    <p14:nvPr/>
                  </p14:nvContentPartPr>
                  <p14:xfrm>
                    <a:off x="4992411" y="2607583"/>
                    <a:ext cx="14400" cy="102240"/>
                  </p14:xfrm>
                </p:contentPart>
              </mc:Choice>
              <mc:Fallback xmlns="">
                <p:pic>
                  <p:nvPicPr>
                    <p:cNvPr id="152" name="Ink 151">
                      <a:extLst>
                        <a:ext uri="{FF2B5EF4-FFF2-40B4-BE49-F238E27FC236}">
                          <a16:creationId xmlns:a16="http://schemas.microsoft.com/office/drawing/2014/main" id="{217E162B-F7A4-63F1-1D5B-993A45EEC675}"/>
                        </a:ext>
                      </a:extLst>
                    </p:cNvPr>
                    <p:cNvPicPr/>
                    <p:nvPr/>
                  </p:nvPicPr>
                  <p:blipFill>
                    <a:blip r:embed="rId285"/>
                    <a:stretch>
                      <a:fillRect/>
                    </a:stretch>
                  </p:blipFill>
                  <p:spPr>
                    <a:xfrm>
                      <a:off x="4955488" y="2571709"/>
                      <a:ext cx="87877" cy="173629"/>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53" name="Ink 152">
                      <a:extLst>
                        <a:ext uri="{FF2B5EF4-FFF2-40B4-BE49-F238E27FC236}">
                          <a16:creationId xmlns:a16="http://schemas.microsoft.com/office/drawing/2014/main" id="{FFDDE13D-805A-2595-BA7E-5A9180854210}"/>
                        </a:ext>
                      </a:extLst>
                    </p14:cNvPr>
                    <p14:cNvContentPartPr/>
                    <p14:nvPr/>
                  </p14:nvContentPartPr>
                  <p14:xfrm>
                    <a:off x="5017251" y="2651143"/>
                    <a:ext cx="48240" cy="10800"/>
                  </p14:xfrm>
                </p:contentPart>
              </mc:Choice>
              <mc:Fallback xmlns="">
                <p:pic>
                  <p:nvPicPr>
                    <p:cNvPr id="153" name="Ink 152">
                      <a:extLst>
                        <a:ext uri="{FF2B5EF4-FFF2-40B4-BE49-F238E27FC236}">
                          <a16:creationId xmlns:a16="http://schemas.microsoft.com/office/drawing/2014/main" id="{FFDDE13D-805A-2595-BA7E-5A9180854210}"/>
                        </a:ext>
                      </a:extLst>
                    </p:cNvPr>
                    <p:cNvPicPr/>
                    <p:nvPr/>
                  </p:nvPicPr>
                  <p:blipFill>
                    <a:blip r:embed="rId287"/>
                    <a:stretch>
                      <a:fillRect/>
                    </a:stretch>
                  </p:blipFill>
                  <p:spPr>
                    <a:xfrm>
                      <a:off x="4981518" y="2615143"/>
                      <a:ext cx="119349"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55" name="Ink 154">
                      <a:extLst>
                        <a:ext uri="{FF2B5EF4-FFF2-40B4-BE49-F238E27FC236}">
                          <a16:creationId xmlns:a16="http://schemas.microsoft.com/office/drawing/2014/main" id="{495F2787-CA66-9651-B633-ECAB20C4DADE}"/>
                        </a:ext>
                      </a:extLst>
                    </p14:cNvPr>
                    <p14:cNvContentPartPr/>
                    <p14:nvPr/>
                  </p14:nvContentPartPr>
                  <p14:xfrm>
                    <a:off x="5139651" y="2610103"/>
                    <a:ext cx="9720" cy="122040"/>
                  </p14:xfrm>
                </p:contentPart>
              </mc:Choice>
              <mc:Fallback xmlns="">
                <p:pic>
                  <p:nvPicPr>
                    <p:cNvPr id="155" name="Ink 154">
                      <a:extLst>
                        <a:ext uri="{FF2B5EF4-FFF2-40B4-BE49-F238E27FC236}">
                          <a16:creationId xmlns:a16="http://schemas.microsoft.com/office/drawing/2014/main" id="{495F2787-CA66-9651-B633-ECAB20C4DADE}"/>
                        </a:ext>
                      </a:extLst>
                    </p:cNvPr>
                    <p:cNvPicPr/>
                    <p:nvPr/>
                  </p:nvPicPr>
                  <p:blipFill>
                    <a:blip r:embed="rId289"/>
                    <a:stretch>
                      <a:fillRect/>
                    </a:stretch>
                  </p:blipFill>
                  <p:spPr>
                    <a:xfrm>
                      <a:off x="5103651" y="2574103"/>
                      <a:ext cx="8136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56" name="Ink 155">
                      <a:extLst>
                        <a:ext uri="{FF2B5EF4-FFF2-40B4-BE49-F238E27FC236}">
                          <a16:creationId xmlns:a16="http://schemas.microsoft.com/office/drawing/2014/main" id="{889CDCE9-B375-0553-55B9-F8EDFEF260BF}"/>
                        </a:ext>
                      </a:extLst>
                    </p14:cNvPr>
                    <p14:cNvContentPartPr/>
                    <p14:nvPr/>
                  </p14:nvContentPartPr>
                  <p14:xfrm>
                    <a:off x="5150451" y="2590663"/>
                    <a:ext cx="66960" cy="3960"/>
                  </p14:xfrm>
                </p:contentPart>
              </mc:Choice>
              <mc:Fallback xmlns="">
                <p:pic>
                  <p:nvPicPr>
                    <p:cNvPr id="156" name="Ink 155">
                      <a:extLst>
                        <a:ext uri="{FF2B5EF4-FFF2-40B4-BE49-F238E27FC236}">
                          <a16:creationId xmlns:a16="http://schemas.microsoft.com/office/drawing/2014/main" id="{889CDCE9-B375-0553-55B9-F8EDFEF260BF}"/>
                        </a:ext>
                      </a:extLst>
                    </p:cNvPr>
                    <p:cNvPicPr/>
                    <p:nvPr/>
                  </p:nvPicPr>
                  <p:blipFill>
                    <a:blip r:embed="rId291"/>
                    <a:stretch>
                      <a:fillRect/>
                    </a:stretch>
                  </p:blipFill>
                  <p:spPr>
                    <a:xfrm>
                      <a:off x="5114451" y="2554663"/>
                      <a:ext cx="138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57" name="Ink 156">
                      <a:extLst>
                        <a:ext uri="{FF2B5EF4-FFF2-40B4-BE49-F238E27FC236}">
                          <a16:creationId xmlns:a16="http://schemas.microsoft.com/office/drawing/2014/main" id="{53E6FE48-7F8B-7810-A437-296D02055C40}"/>
                        </a:ext>
                      </a:extLst>
                    </p14:cNvPr>
                    <p14:cNvContentPartPr/>
                    <p14:nvPr/>
                  </p14:nvContentPartPr>
                  <p14:xfrm>
                    <a:off x="5136411" y="2666263"/>
                    <a:ext cx="66960" cy="12240"/>
                  </p14:xfrm>
                </p:contentPart>
              </mc:Choice>
              <mc:Fallback xmlns="">
                <p:pic>
                  <p:nvPicPr>
                    <p:cNvPr id="157" name="Ink 156">
                      <a:extLst>
                        <a:ext uri="{FF2B5EF4-FFF2-40B4-BE49-F238E27FC236}">
                          <a16:creationId xmlns:a16="http://schemas.microsoft.com/office/drawing/2014/main" id="{53E6FE48-7F8B-7810-A437-296D02055C40}"/>
                        </a:ext>
                      </a:extLst>
                    </p:cNvPr>
                    <p:cNvPicPr/>
                    <p:nvPr/>
                  </p:nvPicPr>
                  <p:blipFill>
                    <a:blip r:embed="rId293"/>
                    <a:stretch>
                      <a:fillRect/>
                    </a:stretch>
                  </p:blipFill>
                  <p:spPr>
                    <a:xfrm>
                      <a:off x="5100216" y="2630263"/>
                      <a:ext cx="138987"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58" name="Ink 157">
                      <a:extLst>
                        <a:ext uri="{FF2B5EF4-FFF2-40B4-BE49-F238E27FC236}">
                          <a16:creationId xmlns:a16="http://schemas.microsoft.com/office/drawing/2014/main" id="{8CCF3162-AF30-CFFE-A53B-1B859D48FFB2}"/>
                        </a:ext>
                      </a:extLst>
                    </p14:cNvPr>
                    <p14:cNvContentPartPr/>
                    <p14:nvPr/>
                  </p14:nvContentPartPr>
                  <p14:xfrm>
                    <a:off x="5257011" y="2568703"/>
                    <a:ext cx="68760" cy="128160"/>
                  </p14:xfrm>
                </p:contentPart>
              </mc:Choice>
              <mc:Fallback xmlns="">
                <p:pic>
                  <p:nvPicPr>
                    <p:cNvPr id="158" name="Ink 157">
                      <a:extLst>
                        <a:ext uri="{FF2B5EF4-FFF2-40B4-BE49-F238E27FC236}">
                          <a16:creationId xmlns:a16="http://schemas.microsoft.com/office/drawing/2014/main" id="{8CCF3162-AF30-CFFE-A53B-1B859D48FFB2}"/>
                        </a:ext>
                      </a:extLst>
                    </p:cNvPr>
                    <p:cNvPicPr/>
                    <p:nvPr/>
                  </p:nvPicPr>
                  <p:blipFill>
                    <a:blip r:embed="rId295"/>
                    <a:stretch>
                      <a:fillRect/>
                    </a:stretch>
                  </p:blipFill>
                  <p:spPr>
                    <a:xfrm>
                      <a:off x="5220822" y="2532703"/>
                      <a:ext cx="140777"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60" name="Ink 159">
                      <a:extLst>
                        <a:ext uri="{FF2B5EF4-FFF2-40B4-BE49-F238E27FC236}">
                          <a16:creationId xmlns:a16="http://schemas.microsoft.com/office/drawing/2014/main" id="{4E509A7A-E59D-E6A9-6364-4C9657D98652}"/>
                        </a:ext>
                      </a:extLst>
                    </p14:cNvPr>
                    <p14:cNvContentPartPr/>
                    <p14:nvPr/>
                  </p14:nvContentPartPr>
                  <p14:xfrm>
                    <a:off x="4580931" y="2767783"/>
                    <a:ext cx="82080" cy="125640"/>
                  </p14:xfrm>
                </p:contentPart>
              </mc:Choice>
              <mc:Fallback xmlns="">
                <p:pic>
                  <p:nvPicPr>
                    <p:cNvPr id="160" name="Ink 159">
                      <a:extLst>
                        <a:ext uri="{FF2B5EF4-FFF2-40B4-BE49-F238E27FC236}">
                          <a16:creationId xmlns:a16="http://schemas.microsoft.com/office/drawing/2014/main" id="{4E509A7A-E59D-E6A9-6364-4C9657D98652}"/>
                        </a:ext>
                      </a:extLst>
                    </p:cNvPr>
                    <p:cNvPicPr/>
                    <p:nvPr/>
                  </p:nvPicPr>
                  <p:blipFill>
                    <a:blip r:embed="rId297"/>
                    <a:stretch>
                      <a:fillRect/>
                    </a:stretch>
                  </p:blipFill>
                  <p:spPr>
                    <a:xfrm>
                      <a:off x="4545088" y="2731783"/>
                      <a:ext cx="153407"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61" name="Ink 160">
                      <a:extLst>
                        <a:ext uri="{FF2B5EF4-FFF2-40B4-BE49-F238E27FC236}">
                          <a16:creationId xmlns:a16="http://schemas.microsoft.com/office/drawing/2014/main" id="{A4DD88D2-20C4-A394-0596-389950CEF6B4}"/>
                        </a:ext>
                      </a:extLst>
                    </p14:cNvPr>
                    <p14:cNvContentPartPr/>
                    <p14:nvPr/>
                  </p14:nvContentPartPr>
                  <p14:xfrm>
                    <a:off x="4738611" y="2814223"/>
                    <a:ext cx="55800" cy="95760"/>
                  </p14:xfrm>
                </p:contentPart>
              </mc:Choice>
              <mc:Fallback xmlns="">
                <p:pic>
                  <p:nvPicPr>
                    <p:cNvPr id="161" name="Ink 160">
                      <a:extLst>
                        <a:ext uri="{FF2B5EF4-FFF2-40B4-BE49-F238E27FC236}">
                          <a16:creationId xmlns:a16="http://schemas.microsoft.com/office/drawing/2014/main" id="{A4DD88D2-20C4-A394-0596-389950CEF6B4}"/>
                        </a:ext>
                      </a:extLst>
                    </p:cNvPr>
                    <p:cNvPicPr/>
                    <p:nvPr/>
                  </p:nvPicPr>
                  <p:blipFill>
                    <a:blip r:embed="rId299"/>
                    <a:stretch>
                      <a:fillRect/>
                    </a:stretch>
                  </p:blipFill>
                  <p:spPr>
                    <a:xfrm>
                      <a:off x="4702842" y="2778223"/>
                      <a:ext cx="126981"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62" name="Ink 161">
                      <a:extLst>
                        <a:ext uri="{FF2B5EF4-FFF2-40B4-BE49-F238E27FC236}">
                          <a16:creationId xmlns:a16="http://schemas.microsoft.com/office/drawing/2014/main" id="{667B3F7E-DF62-4BBC-DB45-61E38BD3203E}"/>
                        </a:ext>
                      </a:extLst>
                    </p14:cNvPr>
                    <p14:cNvContentPartPr/>
                    <p14:nvPr/>
                  </p14:nvContentPartPr>
                  <p14:xfrm>
                    <a:off x="4834731" y="2810623"/>
                    <a:ext cx="20160" cy="123840"/>
                  </p14:xfrm>
                </p:contentPart>
              </mc:Choice>
              <mc:Fallback xmlns="">
                <p:pic>
                  <p:nvPicPr>
                    <p:cNvPr id="162" name="Ink 161">
                      <a:extLst>
                        <a:ext uri="{FF2B5EF4-FFF2-40B4-BE49-F238E27FC236}">
                          <a16:creationId xmlns:a16="http://schemas.microsoft.com/office/drawing/2014/main" id="{667B3F7E-DF62-4BBC-DB45-61E38BD3203E}"/>
                        </a:ext>
                      </a:extLst>
                    </p:cNvPr>
                    <p:cNvPicPr/>
                    <p:nvPr/>
                  </p:nvPicPr>
                  <p:blipFill>
                    <a:blip r:embed="rId301"/>
                    <a:stretch>
                      <a:fillRect/>
                    </a:stretch>
                  </p:blipFill>
                  <p:spPr>
                    <a:xfrm>
                      <a:off x="4798731" y="2774518"/>
                      <a:ext cx="91800" cy="195689"/>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63" name="Ink 162">
                      <a:extLst>
                        <a:ext uri="{FF2B5EF4-FFF2-40B4-BE49-F238E27FC236}">
                          <a16:creationId xmlns:a16="http://schemas.microsoft.com/office/drawing/2014/main" id="{90BC0484-81C5-0B5F-48E6-D68FA82AA157}"/>
                        </a:ext>
                      </a:extLst>
                    </p14:cNvPr>
                    <p14:cNvContentPartPr/>
                    <p14:nvPr/>
                  </p14:nvContentPartPr>
                  <p14:xfrm>
                    <a:off x="4792611" y="2848423"/>
                    <a:ext cx="104040" cy="16920"/>
                  </p14:xfrm>
                </p:contentPart>
              </mc:Choice>
              <mc:Fallback xmlns="">
                <p:pic>
                  <p:nvPicPr>
                    <p:cNvPr id="163" name="Ink 162">
                      <a:extLst>
                        <a:ext uri="{FF2B5EF4-FFF2-40B4-BE49-F238E27FC236}">
                          <a16:creationId xmlns:a16="http://schemas.microsoft.com/office/drawing/2014/main" id="{90BC0484-81C5-0B5F-48E6-D68FA82AA157}"/>
                        </a:ext>
                      </a:extLst>
                    </p:cNvPr>
                    <p:cNvPicPr/>
                    <p:nvPr/>
                  </p:nvPicPr>
                  <p:blipFill>
                    <a:blip r:embed="rId303"/>
                    <a:stretch>
                      <a:fillRect/>
                    </a:stretch>
                  </p:blipFill>
                  <p:spPr>
                    <a:xfrm>
                      <a:off x="4756611" y="2812423"/>
                      <a:ext cx="1756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64" name="Ink 163">
                      <a:extLst>
                        <a:ext uri="{FF2B5EF4-FFF2-40B4-BE49-F238E27FC236}">
                          <a16:creationId xmlns:a16="http://schemas.microsoft.com/office/drawing/2014/main" id="{DF249900-C9B9-131C-F592-03ED43D34FBD}"/>
                        </a:ext>
                      </a:extLst>
                    </p14:cNvPr>
                    <p14:cNvContentPartPr/>
                    <p14:nvPr/>
                  </p14:nvContentPartPr>
                  <p14:xfrm>
                    <a:off x="4904211" y="2844823"/>
                    <a:ext cx="56880" cy="71640"/>
                  </p14:xfrm>
                </p:contentPart>
              </mc:Choice>
              <mc:Fallback xmlns="">
                <p:pic>
                  <p:nvPicPr>
                    <p:cNvPr id="164" name="Ink 163">
                      <a:extLst>
                        <a:ext uri="{FF2B5EF4-FFF2-40B4-BE49-F238E27FC236}">
                          <a16:creationId xmlns:a16="http://schemas.microsoft.com/office/drawing/2014/main" id="{DF249900-C9B9-131C-F592-03ED43D34FBD}"/>
                        </a:ext>
                      </a:extLst>
                    </p:cNvPr>
                    <p:cNvPicPr/>
                    <p:nvPr/>
                  </p:nvPicPr>
                  <p:blipFill>
                    <a:blip r:embed="rId305"/>
                    <a:stretch>
                      <a:fillRect/>
                    </a:stretch>
                  </p:blipFill>
                  <p:spPr>
                    <a:xfrm>
                      <a:off x="4868211" y="2808823"/>
                      <a:ext cx="1285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65" name="Ink 164">
                      <a:extLst>
                        <a:ext uri="{FF2B5EF4-FFF2-40B4-BE49-F238E27FC236}">
                          <a16:creationId xmlns:a16="http://schemas.microsoft.com/office/drawing/2014/main" id="{ACD2E947-1518-FDF7-D6D6-29E21FD66575}"/>
                        </a:ext>
                      </a:extLst>
                    </p14:cNvPr>
                    <p14:cNvContentPartPr/>
                    <p14:nvPr/>
                  </p14:nvContentPartPr>
                  <p14:xfrm>
                    <a:off x="4925811" y="2845543"/>
                    <a:ext cx="360" cy="360"/>
                  </p14:xfrm>
                </p:contentPart>
              </mc:Choice>
              <mc:Fallback xmlns="">
                <p:pic>
                  <p:nvPicPr>
                    <p:cNvPr id="165" name="Ink 164">
                      <a:extLst>
                        <a:ext uri="{FF2B5EF4-FFF2-40B4-BE49-F238E27FC236}">
                          <a16:creationId xmlns:a16="http://schemas.microsoft.com/office/drawing/2014/main" id="{ACD2E947-1518-FDF7-D6D6-29E21FD66575}"/>
                        </a:ext>
                      </a:extLst>
                    </p:cNvPr>
                    <p:cNvPicPr/>
                    <p:nvPr/>
                  </p:nvPicPr>
                  <p:blipFill>
                    <a:blip r:embed="rId3"/>
                    <a:stretch>
                      <a:fillRect/>
                    </a:stretch>
                  </p:blipFill>
                  <p:spPr>
                    <a:xfrm>
                      <a:off x="4889811" y="280954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6" name="Ink 165">
                      <a:extLst>
                        <a:ext uri="{FF2B5EF4-FFF2-40B4-BE49-F238E27FC236}">
                          <a16:creationId xmlns:a16="http://schemas.microsoft.com/office/drawing/2014/main" id="{B3299EE6-F65F-39FA-5EA6-1505F5D948EF}"/>
                        </a:ext>
                      </a:extLst>
                    </p14:cNvPr>
                    <p14:cNvContentPartPr/>
                    <p14:nvPr/>
                  </p14:nvContentPartPr>
                  <p14:xfrm>
                    <a:off x="4925811" y="2818903"/>
                    <a:ext cx="133560" cy="111240"/>
                  </p14:xfrm>
                </p:contentPart>
              </mc:Choice>
              <mc:Fallback xmlns="">
                <p:pic>
                  <p:nvPicPr>
                    <p:cNvPr id="166" name="Ink 165">
                      <a:extLst>
                        <a:ext uri="{FF2B5EF4-FFF2-40B4-BE49-F238E27FC236}">
                          <a16:creationId xmlns:a16="http://schemas.microsoft.com/office/drawing/2014/main" id="{B3299EE6-F65F-39FA-5EA6-1505F5D948EF}"/>
                        </a:ext>
                      </a:extLst>
                    </p:cNvPr>
                    <p:cNvPicPr/>
                    <p:nvPr/>
                  </p:nvPicPr>
                  <p:blipFill>
                    <a:blip r:embed="rId308"/>
                    <a:stretch>
                      <a:fillRect/>
                    </a:stretch>
                  </p:blipFill>
                  <p:spPr>
                    <a:xfrm>
                      <a:off x="4889811" y="2782786"/>
                      <a:ext cx="205200" cy="183113"/>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7" name="Ink 166">
                      <a:extLst>
                        <a:ext uri="{FF2B5EF4-FFF2-40B4-BE49-F238E27FC236}">
                          <a16:creationId xmlns:a16="http://schemas.microsoft.com/office/drawing/2014/main" id="{8BFAFBA5-6BDA-90D6-D722-2924AF91EB43}"/>
                        </a:ext>
                      </a:extLst>
                    </p14:cNvPr>
                    <p14:cNvContentPartPr/>
                    <p14:nvPr/>
                  </p14:nvContentPartPr>
                  <p14:xfrm>
                    <a:off x="5057211" y="2843383"/>
                    <a:ext cx="71280" cy="70920"/>
                  </p14:xfrm>
                </p:contentPart>
              </mc:Choice>
              <mc:Fallback xmlns="">
                <p:pic>
                  <p:nvPicPr>
                    <p:cNvPr id="167" name="Ink 166">
                      <a:extLst>
                        <a:ext uri="{FF2B5EF4-FFF2-40B4-BE49-F238E27FC236}">
                          <a16:creationId xmlns:a16="http://schemas.microsoft.com/office/drawing/2014/main" id="{8BFAFBA5-6BDA-90D6-D722-2924AF91EB43}"/>
                        </a:ext>
                      </a:extLst>
                    </p:cNvPr>
                    <p:cNvPicPr/>
                    <p:nvPr/>
                  </p:nvPicPr>
                  <p:blipFill>
                    <a:blip r:embed="rId310"/>
                    <a:stretch>
                      <a:fillRect/>
                    </a:stretch>
                  </p:blipFill>
                  <p:spPr>
                    <a:xfrm>
                      <a:off x="5021211" y="2807383"/>
                      <a:ext cx="1429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68" name="Ink 167">
                      <a:extLst>
                        <a:ext uri="{FF2B5EF4-FFF2-40B4-BE49-F238E27FC236}">
                          <a16:creationId xmlns:a16="http://schemas.microsoft.com/office/drawing/2014/main" id="{ACB9548B-2E80-2D3E-0920-79FFAFB1175A}"/>
                        </a:ext>
                      </a:extLst>
                    </p14:cNvPr>
                    <p14:cNvContentPartPr/>
                    <p14:nvPr/>
                  </p14:nvContentPartPr>
                  <p14:xfrm>
                    <a:off x="5131731" y="2759863"/>
                    <a:ext cx="98280" cy="191880"/>
                  </p14:xfrm>
                </p:contentPart>
              </mc:Choice>
              <mc:Fallback xmlns="">
                <p:pic>
                  <p:nvPicPr>
                    <p:cNvPr id="168" name="Ink 167">
                      <a:extLst>
                        <a:ext uri="{FF2B5EF4-FFF2-40B4-BE49-F238E27FC236}">
                          <a16:creationId xmlns:a16="http://schemas.microsoft.com/office/drawing/2014/main" id="{ACB9548B-2E80-2D3E-0920-79FFAFB1175A}"/>
                        </a:ext>
                      </a:extLst>
                    </p:cNvPr>
                    <p:cNvPicPr/>
                    <p:nvPr/>
                  </p:nvPicPr>
                  <p:blipFill>
                    <a:blip r:embed="rId312"/>
                    <a:stretch>
                      <a:fillRect/>
                    </a:stretch>
                  </p:blipFill>
                  <p:spPr>
                    <a:xfrm>
                      <a:off x="5095731" y="2723863"/>
                      <a:ext cx="16992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74" name="Ink 173">
                      <a:extLst>
                        <a:ext uri="{FF2B5EF4-FFF2-40B4-BE49-F238E27FC236}">
                          <a16:creationId xmlns:a16="http://schemas.microsoft.com/office/drawing/2014/main" id="{D0A5D8D4-3F3D-2233-659D-AA0C4B1B8334}"/>
                        </a:ext>
                      </a:extLst>
                    </p14:cNvPr>
                    <p14:cNvContentPartPr/>
                    <p14:nvPr/>
                  </p14:nvContentPartPr>
                  <p14:xfrm>
                    <a:off x="7710051" y="1455583"/>
                    <a:ext cx="267480" cy="246960"/>
                  </p14:xfrm>
                </p:contentPart>
              </mc:Choice>
              <mc:Fallback xmlns="">
                <p:pic>
                  <p:nvPicPr>
                    <p:cNvPr id="174" name="Ink 173">
                      <a:extLst>
                        <a:ext uri="{FF2B5EF4-FFF2-40B4-BE49-F238E27FC236}">
                          <a16:creationId xmlns:a16="http://schemas.microsoft.com/office/drawing/2014/main" id="{D0A5D8D4-3F3D-2233-659D-AA0C4B1B8334}"/>
                        </a:ext>
                      </a:extLst>
                    </p:cNvPr>
                    <p:cNvPicPr/>
                    <p:nvPr/>
                  </p:nvPicPr>
                  <p:blipFill>
                    <a:blip r:embed="rId314"/>
                    <a:stretch>
                      <a:fillRect/>
                    </a:stretch>
                  </p:blipFill>
                  <p:spPr>
                    <a:xfrm>
                      <a:off x="7674051" y="1419583"/>
                      <a:ext cx="339120" cy="3186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36" name="Ink 35">
                      <a:extLst>
                        <a:ext uri="{FF2B5EF4-FFF2-40B4-BE49-F238E27FC236}">
                          <a16:creationId xmlns:a16="http://schemas.microsoft.com/office/drawing/2014/main" id="{D986B084-BCAD-292D-55CE-BB4D12A5D05E}"/>
                        </a:ext>
                      </a:extLst>
                    </p14:cNvPr>
                    <p14:cNvContentPartPr/>
                    <p14:nvPr/>
                  </p14:nvContentPartPr>
                  <p14:xfrm>
                    <a:off x="1354251" y="1040503"/>
                    <a:ext cx="1364400" cy="30240"/>
                  </p14:xfrm>
                </p:contentPart>
              </mc:Choice>
              <mc:Fallback xmlns="">
                <p:pic>
                  <p:nvPicPr>
                    <p:cNvPr id="36" name="Ink 35">
                      <a:extLst>
                        <a:ext uri="{FF2B5EF4-FFF2-40B4-BE49-F238E27FC236}">
                          <a16:creationId xmlns:a16="http://schemas.microsoft.com/office/drawing/2014/main" id="{D986B084-BCAD-292D-55CE-BB4D12A5D05E}"/>
                        </a:ext>
                      </a:extLst>
                    </p:cNvPr>
                    <p:cNvPicPr/>
                    <p:nvPr/>
                  </p:nvPicPr>
                  <p:blipFill>
                    <a:blip r:embed="rId316"/>
                    <a:stretch>
                      <a:fillRect/>
                    </a:stretch>
                  </p:blipFill>
                  <p:spPr>
                    <a:xfrm>
                      <a:off x="1318241" y="1004503"/>
                      <a:ext cx="1436059"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37" name="Ink 36">
                      <a:extLst>
                        <a:ext uri="{FF2B5EF4-FFF2-40B4-BE49-F238E27FC236}">
                          <a16:creationId xmlns:a16="http://schemas.microsoft.com/office/drawing/2014/main" id="{E53AD857-0754-3566-B769-E8016843D52C}"/>
                        </a:ext>
                      </a:extLst>
                    </p14:cNvPr>
                    <p14:cNvContentPartPr/>
                    <p14:nvPr/>
                  </p14:nvContentPartPr>
                  <p14:xfrm>
                    <a:off x="2665011" y="982903"/>
                    <a:ext cx="116640" cy="173880"/>
                  </p14:xfrm>
                </p:contentPart>
              </mc:Choice>
              <mc:Fallback xmlns="">
                <p:pic>
                  <p:nvPicPr>
                    <p:cNvPr id="37" name="Ink 36">
                      <a:extLst>
                        <a:ext uri="{FF2B5EF4-FFF2-40B4-BE49-F238E27FC236}">
                          <a16:creationId xmlns:a16="http://schemas.microsoft.com/office/drawing/2014/main" id="{E53AD857-0754-3566-B769-E8016843D52C}"/>
                        </a:ext>
                      </a:extLst>
                    </p:cNvPr>
                    <p:cNvPicPr/>
                    <p:nvPr/>
                  </p:nvPicPr>
                  <p:blipFill>
                    <a:blip r:embed="rId318"/>
                    <a:stretch>
                      <a:fillRect/>
                    </a:stretch>
                  </p:blipFill>
                  <p:spPr>
                    <a:xfrm>
                      <a:off x="2629122" y="946903"/>
                      <a:ext cx="18806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40" name="Ink 39">
                      <a:extLst>
                        <a:ext uri="{FF2B5EF4-FFF2-40B4-BE49-F238E27FC236}">
                          <a16:creationId xmlns:a16="http://schemas.microsoft.com/office/drawing/2014/main" id="{7E045B61-113D-6897-3481-9D5258B5D366}"/>
                        </a:ext>
                      </a:extLst>
                    </p14:cNvPr>
                    <p14:cNvContentPartPr/>
                    <p14:nvPr/>
                  </p14:nvContentPartPr>
                  <p14:xfrm>
                    <a:off x="1670691" y="834583"/>
                    <a:ext cx="286200" cy="82800"/>
                  </p14:xfrm>
                </p:contentPart>
              </mc:Choice>
              <mc:Fallback xmlns="">
                <p:pic>
                  <p:nvPicPr>
                    <p:cNvPr id="40" name="Ink 39">
                      <a:extLst>
                        <a:ext uri="{FF2B5EF4-FFF2-40B4-BE49-F238E27FC236}">
                          <a16:creationId xmlns:a16="http://schemas.microsoft.com/office/drawing/2014/main" id="{7E045B61-113D-6897-3481-9D5258B5D366}"/>
                        </a:ext>
                      </a:extLst>
                    </p:cNvPr>
                    <p:cNvPicPr/>
                    <p:nvPr/>
                  </p:nvPicPr>
                  <p:blipFill>
                    <a:blip r:embed="rId320"/>
                    <a:stretch>
                      <a:fillRect/>
                    </a:stretch>
                  </p:blipFill>
                  <p:spPr>
                    <a:xfrm>
                      <a:off x="1634691" y="798583"/>
                      <a:ext cx="3578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41" name="Ink 40">
                      <a:extLst>
                        <a:ext uri="{FF2B5EF4-FFF2-40B4-BE49-F238E27FC236}">
                          <a16:creationId xmlns:a16="http://schemas.microsoft.com/office/drawing/2014/main" id="{05BF6B8F-177A-976A-6CAA-A7CC4FAFFB60}"/>
                        </a:ext>
                      </a:extLst>
                    </p14:cNvPr>
                    <p14:cNvContentPartPr/>
                    <p14:nvPr/>
                  </p14:nvContentPartPr>
                  <p14:xfrm>
                    <a:off x="2027811" y="770143"/>
                    <a:ext cx="11160" cy="162720"/>
                  </p14:xfrm>
                </p:contentPart>
              </mc:Choice>
              <mc:Fallback xmlns="">
                <p:pic>
                  <p:nvPicPr>
                    <p:cNvPr id="41" name="Ink 40">
                      <a:extLst>
                        <a:ext uri="{FF2B5EF4-FFF2-40B4-BE49-F238E27FC236}">
                          <a16:creationId xmlns:a16="http://schemas.microsoft.com/office/drawing/2014/main" id="{05BF6B8F-177A-976A-6CAA-A7CC4FAFFB60}"/>
                        </a:ext>
                      </a:extLst>
                    </p:cNvPr>
                    <p:cNvPicPr/>
                    <p:nvPr/>
                  </p:nvPicPr>
                  <p:blipFill>
                    <a:blip r:embed="rId322"/>
                    <a:stretch>
                      <a:fillRect/>
                    </a:stretch>
                  </p:blipFill>
                  <p:spPr>
                    <a:xfrm>
                      <a:off x="1991811" y="734143"/>
                      <a:ext cx="8280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42" name="Ink 41">
                      <a:extLst>
                        <a:ext uri="{FF2B5EF4-FFF2-40B4-BE49-F238E27FC236}">
                          <a16:creationId xmlns:a16="http://schemas.microsoft.com/office/drawing/2014/main" id="{4F6C6DF8-F8B7-AC7F-4A50-7A41BDFAD2D6}"/>
                        </a:ext>
                      </a:extLst>
                    </p14:cNvPr>
                    <p14:cNvContentPartPr/>
                    <p14:nvPr/>
                  </p14:nvContentPartPr>
                  <p14:xfrm>
                    <a:off x="1982811" y="738823"/>
                    <a:ext cx="133560" cy="21960"/>
                  </p14:xfrm>
                </p:contentPart>
              </mc:Choice>
              <mc:Fallback xmlns="">
                <p:pic>
                  <p:nvPicPr>
                    <p:cNvPr id="42" name="Ink 41">
                      <a:extLst>
                        <a:ext uri="{FF2B5EF4-FFF2-40B4-BE49-F238E27FC236}">
                          <a16:creationId xmlns:a16="http://schemas.microsoft.com/office/drawing/2014/main" id="{4F6C6DF8-F8B7-AC7F-4A50-7A41BDFAD2D6}"/>
                        </a:ext>
                      </a:extLst>
                    </p:cNvPr>
                    <p:cNvPicPr/>
                    <p:nvPr/>
                  </p:nvPicPr>
                  <p:blipFill>
                    <a:blip r:embed="rId324"/>
                    <a:stretch>
                      <a:fillRect/>
                    </a:stretch>
                  </p:blipFill>
                  <p:spPr>
                    <a:xfrm>
                      <a:off x="1946811" y="702823"/>
                      <a:ext cx="2052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43" name="Ink 42">
                      <a:extLst>
                        <a:ext uri="{FF2B5EF4-FFF2-40B4-BE49-F238E27FC236}">
                          <a16:creationId xmlns:a16="http://schemas.microsoft.com/office/drawing/2014/main" id="{2313E345-426D-22DC-1694-68EABD939B57}"/>
                        </a:ext>
                      </a:extLst>
                    </p14:cNvPr>
                    <p14:cNvContentPartPr/>
                    <p14:nvPr/>
                  </p14:nvContentPartPr>
                  <p14:xfrm>
                    <a:off x="1984611" y="842503"/>
                    <a:ext cx="116640" cy="16560"/>
                  </p14:xfrm>
                </p:contentPart>
              </mc:Choice>
              <mc:Fallback xmlns="">
                <p:pic>
                  <p:nvPicPr>
                    <p:cNvPr id="43" name="Ink 42">
                      <a:extLst>
                        <a:ext uri="{FF2B5EF4-FFF2-40B4-BE49-F238E27FC236}">
                          <a16:creationId xmlns:a16="http://schemas.microsoft.com/office/drawing/2014/main" id="{2313E345-426D-22DC-1694-68EABD939B57}"/>
                        </a:ext>
                      </a:extLst>
                    </p:cNvPr>
                    <p:cNvPicPr/>
                    <p:nvPr/>
                  </p:nvPicPr>
                  <p:blipFill>
                    <a:blip r:embed="rId326"/>
                    <a:stretch>
                      <a:fillRect/>
                    </a:stretch>
                  </p:blipFill>
                  <p:spPr>
                    <a:xfrm>
                      <a:off x="1948611" y="806503"/>
                      <a:ext cx="1882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44" name="Ink 43">
                      <a:extLst>
                        <a:ext uri="{FF2B5EF4-FFF2-40B4-BE49-F238E27FC236}">
                          <a16:creationId xmlns:a16="http://schemas.microsoft.com/office/drawing/2014/main" id="{F44A50F9-E992-D779-A632-A6C6F142026B}"/>
                        </a:ext>
                      </a:extLst>
                    </p14:cNvPr>
                    <p14:cNvContentPartPr/>
                    <p14:nvPr/>
                  </p14:nvContentPartPr>
                  <p14:xfrm>
                    <a:off x="2072811" y="797503"/>
                    <a:ext cx="37440" cy="109800"/>
                  </p14:xfrm>
                </p:contentPart>
              </mc:Choice>
              <mc:Fallback xmlns="">
                <p:pic>
                  <p:nvPicPr>
                    <p:cNvPr id="44" name="Ink 43">
                      <a:extLst>
                        <a:ext uri="{FF2B5EF4-FFF2-40B4-BE49-F238E27FC236}">
                          <a16:creationId xmlns:a16="http://schemas.microsoft.com/office/drawing/2014/main" id="{F44A50F9-E992-D779-A632-A6C6F142026B}"/>
                        </a:ext>
                      </a:extLst>
                    </p:cNvPr>
                    <p:cNvPicPr/>
                    <p:nvPr/>
                  </p:nvPicPr>
                  <p:blipFill>
                    <a:blip r:embed="rId328"/>
                    <a:stretch>
                      <a:fillRect/>
                    </a:stretch>
                  </p:blipFill>
                  <p:spPr>
                    <a:xfrm>
                      <a:off x="2036811" y="761503"/>
                      <a:ext cx="1090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45" name="Ink 44">
                      <a:extLst>
                        <a:ext uri="{FF2B5EF4-FFF2-40B4-BE49-F238E27FC236}">
                          <a16:creationId xmlns:a16="http://schemas.microsoft.com/office/drawing/2014/main" id="{FC2024E0-2DBF-89F4-BD8B-092EE68CA5A8}"/>
                        </a:ext>
                      </a:extLst>
                    </p14:cNvPr>
                    <p14:cNvContentPartPr/>
                    <p14:nvPr/>
                  </p14:nvContentPartPr>
                  <p14:xfrm>
                    <a:off x="2145531" y="823423"/>
                    <a:ext cx="163080" cy="78840"/>
                  </p14:xfrm>
                </p:contentPart>
              </mc:Choice>
              <mc:Fallback xmlns="">
                <p:pic>
                  <p:nvPicPr>
                    <p:cNvPr id="45" name="Ink 44">
                      <a:extLst>
                        <a:ext uri="{FF2B5EF4-FFF2-40B4-BE49-F238E27FC236}">
                          <a16:creationId xmlns:a16="http://schemas.microsoft.com/office/drawing/2014/main" id="{FC2024E0-2DBF-89F4-BD8B-092EE68CA5A8}"/>
                        </a:ext>
                      </a:extLst>
                    </p:cNvPr>
                    <p:cNvPicPr/>
                    <p:nvPr/>
                  </p:nvPicPr>
                  <p:blipFill>
                    <a:blip r:embed="rId330"/>
                    <a:stretch>
                      <a:fillRect/>
                    </a:stretch>
                  </p:blipFill>
                  <p:spPr>
                    <a:xfrm>
                      <a:off x="2109531" y="787423"/>
                      <a:ext cx="23472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46" name="Ink 45">
                      <a:extLst>
                        <a:ext uri="{FF2B5EF4-FFF2-40B4-BE49-F238E27FC236}">
                          <a16:creationId xmlns:a16="http://schemas.microsoft.com/office/drawing/2014/main" id="{6FF3D406-D5E8-5582-5B2B-254C672FFA75}"/>
                        </a:ext>
                      </a:extLst>
                    </p14:cNvPr>
                    <p14:cNvContentPartPr/>
                    <p14:nvPr/>
                  </p14:nvContentPartPr>
                  <p14:xfrm>
                    <a:off x="2288451" y="760783"/>
                    <a:ext cx="68040" cy="239400"/>
                  </p14:xfrm>
                </p:contentPart>
              </mc:Choice>
              <mc:Fallback xmlns="">
                <p:pic>
                  <p:nvPicPr>
                    <p:cNvPr id="46" name="Ink 45">
                      <a:extLst>
                        <a:ext uri="{FF2B5EF4-FFF2-40B4-BE49-F238E27FC236}">
                          <a16:creationId xmlns:a16="http://schemas.microsoft.com/office/drawing/2014/main" id="{6FF3D406-D5E8-5582-5B2B-254C672FFA75}"/>
                        </a:ext>
                      </a:extLst>
                    </p:cNvPr>
                    <p:cNvPicPr/>
                    <p:nvPr/>
                  </p:nvPicPr>
                  <p:blipFill>
                    <a:blip r:embed="rId332"/>
                    <a:stretch>
                      <a:fillRect/>
                    </a:stretch>
                  </p:blipFill>
                  <p:spPr>
                    <a:xfrm>
                      <a:off x="2252451" y="724783"/>
                      <a:ext cx="139680" cy="3110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47" name="Ink 46">
                      <a:extLst>
                        <a:ext uri="{FF2B5EF4-FFF2-40B4-BE49-F238E27FC236}">
                          <a16:creationId xmlns:a16="http://schemas.microsoft.com/office/drawing/2014/main" id="{F78F8533-296B-8FAE-AD36-D9A1A90F23F8}"/>
                        </a:ext>
                      </a:extLst>
                    </p14:cNvPr>
                    <p14:cNvContentPartPr/>
                    <p14:nvPr/>
                  </p14:nvContentPartPr>
                  <p14:xfrm>
                    <a:off x="2393211" y="772303"/>
                    <a:ext cx="175320" cy="113760"/>
                  </p14:xfrm>
                </p:contentPart>
              </mc:Choice>
              <mc:Fallback xmlns="">
                <p:pic>
                  <p:nvPicPr>
                    <p:cNvPr id="47" name="Ink 46">
                      <a:extLst>
                        <a:ext uri="{FF2B5EF4-FFF2-40B4-BE49-F238E27FC236}">
                          <a16:creationId xmlns:a16="http://schemas.microsoft.com/office/drawing/2014/main" id="{F78F8533-296B-8FAE-AD36-D9A1A90F23F8}"/>
                        </a:ext>
                      </a:extLst>
                    </p:cNvPr>
                    <p:cNvPicPr/>
                    <p:nvPr/>
                  </p:nvPicPr>
                  <p:blipFill>
                    <a:blip r:embed="rId334"/>
                    <a:stretch>
                      <a:fillRect/>
                    </a:stretch>
                  </p:blipFill>
                  <p:spPr>
                    <a:xfrm>
                      <a:off x="2357211" y="736417"/>
                      <a:ext cx="246960" cy="185174"/>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49" name="Ink 48">
                      <a:extLst>
                        <a:ext uri="{FF2B5EF4-FFF2-40B4-BE49-F238E27FC236}">
                          <a16:creationId xmlns:a16="http://schemas.microsoft.com/office/drawing/2014/main" id="{E7CC261A-80B0-E017-2D6B-911FF29D9250}"/>
                        </a:ext>
                      </a:extLst>
                    </p14:cNvPr>
                    <p14:cNvContentPartPr/>
                    <p14:nvPr/>
                  </p14:nvContentPartPr>
                  <p14:xfrm>
                    <a:off x="2926011" y="814063"/>
                    <a:ext cx="1044000" cy="1110960"/>
                  </p14:xfrm>
                </p:contentPart>
              </mc:Choice>
              <mc:Fallback xmlns="">
                <p:pic>
                  <p:nvPicPr>
                    <p:cNvPr id="49" name="Ink 48">
                      <a:extLst>
                        <a:ext uri="{FF2B5EF4-FFF2-40B4-BE49-F238E27FC236}">
                          <a16:creationId xmlns:a16="http://schemas.microsoft.com/office/drawing/2014/main" id="{E7CC261A-80B0-E017-2D6B-911FF29D9250}"/>
                        </a:ext>
                      </a:extLst>
                    </p:cNvPr>
                    <p:cNvPicPr/>
                    <p:nvPr/>
                  </p:nvPicPr>
                  <p:blipFill>
                    <a:blip r:embed="rId336"/>
                    <a:stretch>
                      <a:fillRect/>
                    </a:stretch>
                  </p:blipFill>
                  <p:spPr>
                    <a:xfrm>
                      <a:off x="2890011" y="778063"/>
                      <a:ext cx="1115640" cy="11826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50" name="Ink 49">
                      <a:extLst>
                        <a:ext uri="{FF2B5EF4-FFF2-40B4-BE49-F238E27FC236}">
                          <a16:creationId xmlns:a16="http://schemas.microsoft.com/office/drawing/2014/main" id="{CB062C61-252E-31B2-3B19-D2F0DE154B8E}"/>
                        </a:ext>
                      </a:extLst>
                    </p14:cNvPr>
                    <p14:cNvContentPartPr/>
                    <p14:nvPr/>
                  </p14:nvContentPartPr>
                  <p14:xfrm>
                    <a:off x="3027891" y="1102423"/>
                    <a:ext cx="954000" cy="47160"/>
                  </p14:xfrm>
                </p:contentPart>
              </mc:Choice>
              <mc:Fallback xmlns="">
                <p:pic>
                  <p:nvPicPr>
                    <p:cNvPr id="50" name="Ink 49">
                      <a:extLst>
                        <a:ext uri="{FF2B5EF4-FFF2-40B4-BE49-F238E27FC236}">
                          <a16:creationId xmlns:a16="http://schemas.microsoft.com/office/drawing/2014/main" id="{CB062C61-252E-31B2-3B19-D2F0DE154B8E}"/>
                        </a:ext>
                      </a:extLst>
                    </p:cNvPr>
                    <p:cNvPicPr/>
                    <p:nvPr/>
                  </p:nvPicPr>
                  <p:blipFill>
                    <a:blip r:embed="rId338"/>
                    <a:stretch>
                      <a:fillRect/>
                    </a:stretch>
                  </p:blipFill>
                  <p:spPr>
                    <a:xfrm>
                      <a:off x="2991891" y="1066146"/>
                      <a:ext cx="1025640" cy="119351"/>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52" name="Ink 51">
                      <a:extLst>
                        <a:ext uri="{FF2B5EF4-FFF2-40B4-BE49-F238E27FC236}">
                          <a16:creationId xmlns:a16="http://schemas.microsoft.com/office/drawing/2014/main" id="{55449561-185F-A44E-3751-39F10028F8AB}"/>
                        </a:ext>
                      </a:extLst>
                    </p14:cNvPr>
                    <p14:cNvContentPartPr/>
                    <p14:nvPr/>
                  </p14:nvContentPartPr>
                  <p14:xfrm>
                    <a:off x="3100611" y="1185223"/>
                    <a:ext cx="93960" cy="200880"/>
                  </p14:xfrm>
                </p:contentPart>
              </mc:Choice>
              <mc:Fallback xmlns="">
                <p:pic>
                  <p:nvPicPr>
                    <p:cNvPr id="52" name="Ink 51">
                      <a:extLst>
                        <a:ext uri="{FF2B5EF4-FFF2-40B4-BE49-F238E27FC236}">
                          <a16:creationId xmlns:a16="http://schemas.microsoft.com/office/drawing/2014/main" id="{55449561-185F-A44E-3751-39F10028F8AB}"/>
                        </a:ext>
                      </a:extLst>
                    </p:cNvPr>
                    <p:cNvPicPr/>
                    <p:nvPr/>
                  </p:nvPicPr>
                  <p:blipFill>
                    <a:blip r:embed="rId340"/>
                    <a:stretch>
                      <a:fillRect/>
                    </a:stretch>
                  </p:blipFill>
                  <p:spPr>
                    <a:xfrm>
                      <a:off x="3064473" y="1149223"/>
                      <a:ext cx="165876"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54" name="Ink 53">
                      <a:extLst>
                        <a:ext uri="{FF2B5EF4-FFF2-40B4-BE49-F238E27FC236}">
                          <a16:creationId xmlns:a16="http://schemas.microsoft.com/office/drawing/2014/main" id="{0454E1F2-FCEB-F170-C1F4-0D8E906EA01E}"/>
                        </a:ext>
                      </a:extLst>
                    </p14:cNvPr>
                    <p14:cNvContentPartPr/>
                    <p14:nvPr/>
                  </p14:nvContentPartPr>
                  <p14:xfrm>
                    <a:off x="3187371" y="1279543"/>
                    <a:ext cx="94680" cy="106200"/>
                  </p14:xfrm>
                </p:contentPart>
              </mc:Choice>
              <mc:Fallback xmlns="">
                <p:pic>
                  <p:nvPicPr>
                    <p:cNvPr id="54" name="Ink 53">
                      <a:extLst>
                        <a:ext uri="{FF2B5EF4-FFF2-40B4-BE49-F238E27FC236}">
                          <a16:creationId xmlns:a16="http://schemas.microsoft.com/office/drawing/2014/main" id="{0454E1F2-FCEB-F170-C1F4-0D8E906EA01E}"/>
                        </a:ext>
                      </a:extLst>
                    </p:cNvPr>
                    <p:cNvPicPr/>
                    <p:nvPr/>
                  </p:nvPicPr>
                  <p:blipFill>
                    <a:blip r:embed="rId342"/>
                    <a:stretch>
                      <a:fillRect/>
                    </a:stretch>
                  </p:blipFill>
                  <p:spPr>
                    <a:xfrm>
                      <a:off x="3151507" y="1243543"/>
                      <a:ext cx="166049"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55" name="Ink 54">
                      <a:extLst>
                        <a:ext uri="{FF2B5EF4-FFF2-40B4-BE49-F238E27FC236}">
                          <a16:creationId xmlns:a16="http://schemas.microsoft.com/office/drawing/2014/main" id="{4D31423A-B622-C305-31E4-A4AD17B4BE0A}"/>
                        </a:ext>
                      </a:extLst>
                    </p14:cNvPr>
                    <p14:cNvContentPartPr/>
                    <p14:nvPr/>
                  </p14:nvContentPartPr>
                  <p14:xfrm>
                    <a:off x="3316611" y="1306543"/>
                    <a:ext cx="91080" cy="74880"/>
                  </p14:xfrm>
                </p:contentPart>
              </mc:Choice>
              <mc:Fallback xmlns="">
                <p:pic>
                  <p:nvPicPr>
                    <p:cNvPr id="55" name="Ink 54">
                      <a:extLst>
                        <a:ext uri="{FF2B5EF4-FFF2-40B4-BE49-F238E27FC236}">
                          <a16:creationId xmlns:a16="http://schemas.microsoft.com/office/drawing/2014/main" id="{4D31423A-B622-C305-31E4-A4AD17B4BE0A}"/>
                        </a:ext>
                      </a:extLst>
                    </p:cNvPr>
                    <p:cNvPicPr/>
                    <p:nvPr/>
                  </p:nvPicPr>
                  <p:blipFill>
                    <a:blip r:embed="rId344"/>
                    <a:stretch>
                      <a:fillRect/>
                    </a:stretch>
                  </p:blipFill>
                  <p:spPr>
                    <a:xfrm>
                      <a:off x="3280611" y="1270543"/>
                      <a:ext cx="16272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56" name="Ink 55">
                      <a:extLst>
                        <a:ext uri="{FF2B5EF4-FFF2-40B4-BE49-F238E27FC236}">
                          <a16:creationId xmlns:a16="http://schemas.microsoft.com/office/drawing/2014/main" id="{92BA41D8-AA89-85ED-5457-F84B08DE07C1}"/>
                        </a:ext>
                      </a:extLst>
                    </p14:cNvPr>
                    <p14:cNvContentPartPr/>
                    <p14:nvPr/>
                  </p14:nvContentPartPr>
                  <p14:xfrm>
                    <a:off x="3416691" y="1309783"/>
                    <a:ext cx="119160" cy="88200"/>
                  </p14:xfrm>
                </p:contentPart>
              </mc:Choice>
              <mc:Fallback xmlns="">
                <p:pic>
                  <p:nvPicPr>
                    <p:cNvPr id="56" name="Ink 55">
                      <a:extLst>
                        <a:ext uri="{FF2B5EF4-FFF2-40B4-BE49-F238E27FC236}">
                          <a16:creationId xmlns:a16="http://schemas.microsoft.com/office/drawing/2014/main" id="{92BA41D8-AA89-85ED-5457-F84B08DE07C1}"/>
                        </a:ext>
                      </a:extLst>
                    </p:cNvPr>
                    <p:cNvPicPr/>
                    <p:nvPr/>
                  </p:nvPicPr>
                  <p:blipFill>
                    <a:blip r:embed="rId346"/>
                    <a:stretch>
                      <a:fillRect/>
                    </a:stretch>
                  </p:blipFill>
                  <p:spPr>
                    <a:xfrm>
                      <a:off x="3380691" y="1273929"/>
                      <a:ext cx="190800" cy="159549"/>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57" name="Ink 56">
                      <a:extLst>
                        <a:ext uri="{FF2B5EF4-FFF2-40B4-BE49-F238E27FC236}">
                          <a16:creationId xmlns:a16="http://schemas.microsoft.com/office/drawing/2014/main" id="{8B8F9D9D-9A94-863F-59A4-2B6D2366EE8B}"/>
                        </a:ext>
                      </a:extLst>
                    </p14:cNvPr>
                    <p14:cNvContentPartPr/>
                    <p14:nvPr/>
                  </p14:nvContentPartPr>
                  <p14:xfrm>
                    <a:off x="3554211" y="1264063"/>
                    <a:ext cx="36000" cy="144000"/>
                  </p14:xfrm>
                </p:contentPart>
              </mc:Choice>
              <mc:Fallback xmlns="">
                <p:pic>
                  <p:nvPicPr>
                    <p:cNvPr id="57" name="Ink 56">
                      <a:extLst>
                        <a:ext uri="{FF2B5EF4-FFF2-40B4-BE49-F238E27FC236}">
                          <a16:creationId xmlns:a16="http://schemas.microsoft.com/office/drawing/2014/main" id="{8B8F9D9D-9A94-863F-59A4-2B6D2366EE8B}"/>
                        </a:ext>
                      </a:extLst>
                    </p:cNvPr>
                    <p:cNvPicPr/>
                    <p:nvPr/>
                  </p:nvPicPr>
                  <p:blipFill>
                    <a:blip r:embed="rId348"/>
                    <a:stretch>
                      <a:fillRect/>
                    </a:stretch>
                  </p:blipFill>
                  <p:spPr>
                    <a:xfrm>
                      <a:off x="3518211" y="1227973"/>
                      <a:ext cx="107640" cy="21582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58" name="Ink 57">
                      <a:extLst>
                        <a:ext uri="{FF2B5EF4-FFF2-40B4-BE49-F238E27FC236}">
                          <a16:creationId xmlns:a16="http://schemas.microsoft.com/office/drawing/2014/main" id="{3F76723C-DCCF-C6B7-826E-66967A21BA6B}"/>
                        </a:ext>
                      </a:extLst>
                    </p14:cNvPr>
                    <p14:cNvContentPartPr/>
                    <p14:nvPr/>
                  </p14:nvContentPartPr>
                  <p14:xfrm>
                    <a:off x="3606771" y="1315183"/>
                    <a:ext cx="81000" cy="92520"/>
                  </p14:xfrm>
                </p:contentPart>
              </mc:Choice>
              <mc:Fallback xmlns="">
                <p:pic>
                  <p:nvPicPr>
                    <p:cNvPr id="58" name="Ink 57">
                      <a:extLst>
                        <a:ext uri="{FF2B5EF4-FFF2-40B4-BE49-F238E27FC236}">
                          <a16:creationId xmlns:a16="http://schemas.microsoft.com/office/drawing/2014/main" id="{3F76723C-DCCF-C6B7-826E-66967A21BA6B}"/>
                        </a:ext>
                      </a:extLst>
                    </p:cNvPr>
                    <p:cNvPicPr/>
                    <p:nvPr/>
                  </p:nvPicPr>
                  <p:blipFill>
                    <a:blip r:embed="rId350"/>
                    <a:stretch>
                      <a:fillRect/>
                    </a:stretch>
                  </p:blipFill>
                  <p:spPr>
                    <a:xfrm>
                      <a:off x="3570610" y="1279183"/>
                      <a:ext cx="1529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59" name="Ink 58">
                      <a:extLst>
                        <a:ext uri="{FF2B5EF4-FFF2-40B4-BE49-F238E27FC236}">
                          <a16:creationId xmlns:a16="http://schemas.microsoft.com/office/drawing/2014/main" id="{893CC048-C08B-304D-0ED5-D3730180F864}"/>
                        </a:ext>
                      </a:extLst>
                    </p14:cNvPr>
                    <p14:cNvContentPartPr/>
                    <p14:nvPr/>
                  </p14:nvContentPartPr>
                  <p14:xfrm>
                    <a:off x="3702891" y="1320583"/>
                    <a:ext cx="139680" cy="70200"/>
                  </p14:xfrm>
                </p:contentPart>
              </mc:Choice>
              <mc:Fallback xmlns="">
                <p:pic>
                  <p:nvPicPr>
                    <p:cNvPr id="59" name="Ink 58">
                      <a:extLst>
                        <a:ext uri="{FF2B5EF4-FFF2-40B4-BE49-F238E27FC236}">
                          <a16:creationId xmlns:a16="http://schemas.microsoft.com/office/drawing/2014/main" id="{893CC048-C08B-304D-0ED5-D3730180F864}"/>
                        </a:ext>
                      </a:extLst>
                    </p:cNvPr>
                    <p:cNvPicPr/>
                    <p:nvPr/>
                  </p:nvPicPr>
                  <p:blipFill>
                    <a:blip r:embed="rId352"/>
                    <a:stretch>
                      <a:fillRect/>
                    </a:stretch>
                  </p:blipFill>
                  <p:spPr>
                    <a:xfrm>
                      <a:off x="3666984" y="1284583"/>
                      <a:ext cx="211136"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61" name="Ink 60">
                      <a:extLst>
                        <a:ext uri="{FF2B5EF4-FFF2-40B4-BE49-F238E27FC236}">
                          <a16:creationId xmlns:a16="http://schemas.microsoft.com/office/drawing/2014/main" id="{82DE1424-ACA7-C8B8-08E9-C92D15300525}"/>
                        </a:ext>
                      </a:extLst>
                    </p14:cNvPr>
                    <p14:cNvContentPartPr/>
                    <p14:nvPr/>
                  </p14:nvContentPartPr>
                  <p14:xfrm>
                    <a:off x="3083691" y="1480423"/>
                    <a:ext cx="6480" cy="139320"/>
                  </p14:xfrm>
                </p:contentPart>
              </mc:Choice>
              <mc:Fallback xmlns="">
                <p:pic>
                  <p:nvPicPr>
                    <p:cNvPr id="61" name="Ink 60">
                      <a:extLst>
                        <a:ext uri="{FF2B5EF4-FFF2-40B4-BE49-F238E27FC236}">
                          <a16:creationId xmlns:a16="http://schemas.microsoft.com/office/drawing/2014/main" id="{82DE1424-ACA7-C8B8-08E9-C92D15300525}"/>
                        </a:ext>
                      </a:extLst>
                    </p:cNvPr>
                    <p:cNvPicPr/>
                    <p:nvPr/>
                  </p:nvPicPr>
                  <p:blipFill>
                    <a:blip r:embed="rId354"/>
                    <a:stretch>
                      <a:fillRect/>
                    </a:stretch>
                  </p:blipFill>
                  <p:spPr>
                    <a:xfrm>
                      <a:off x="3049586" y="1444516"/>
                      <a:ext cx="74349" cy="210775"/>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62" name="Ink 61">
                      <a:extLst>
                        <a:ext uri="{FF2B5EF4-FFF2-40B4-BE49-F238E27FC236}">
                          <a16:creationId xmlns:a16="http://schemas.microsoft.com/office/drawing/2014/main" id="{8DE03D4E-0C3C-EC64-4397-B133E7BBE3FA}"/>
                        </a:ext>
                      </a:extLst>
                    </p14:cNvPr>
                    <p14:cNvContentPartPr/>
                    <p14:nvPr/>
                  </p14:nvContentPartPr>
                  <p14:xfrm>
                    <a:off x="3090531" y="1472863"/>
                    <a:ext cx="77040" cy="11880"/>
                  </p14:xfrm>
                </p:contentPart>
              </mc:Choice>
              <mc:Fallback xmlns="">
                <p:pic>
                  <p:nvPicPr>
                    <p:cNvPr id="62" name="Ink 61">
                      <a:extLst>
                        <a:ext uri="{FF2B5EF4-FFF2-40B4-BE49-F238E27FC236}">
                          <a16:creationId xmlns:a16="http://schemas.microsoft.com/office/drawing/2014/main" id="{8DE03D4E-0C3C-EC64-4397-B133E7BBE3FA}"/>
                        </a:ext>
                      </a:extLst>
                    </p:cNvPr>
                    <p:cNvPicPr/>
                    <p:nvPr/>
                  </p:nvPicPr>
                  <p:blipFill>
                    <a:blip r:embed="rId356"/>
                    <a:stretch>
                      <a:fillRect/>
                    </a:stretch>
                  </p:blipFill>
                  <p:spPr>
                    <a:xfrm>
                      <a:off x="3054698" y="1435738"/>
                      <a:ext cx="148347" cy="85759"/>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63" name="Ink 62">
                      <a:extLst>
                        <a:ext uri="{FF2B5EF4-FFF2-40B4-BE49-F238E27FC236}">
                          <a16:creationId xmlns:a16="http://schemas.microsoft.com/office/drawing/2014/main" id="{2AC7C5E2-76B7-902A-B9EF-5AC0B4FAD011}"/>
                        </a:ext>
                      </a:extLst>
                    </p14:cNvPr>
                    <p14:cNvContentPartPr/>
                    <p14:nvPr/>
                  </p14:nvContentPartPr>
                  <p14:xfrm>
                    <a:off x="3072891" y="1561423"/>
                    <a:ext cx="104040" cy="5400"/>
                  </p14:xfrm>
                </p:contentPart>
              </mc:Choice>
              <mc:Fallback xmlns="">
                <p:pic>
                  <p:nvPicPr>
                    <p:cNvPr id="63" name="Ink 62">
                      <a:extLst>
                        <a:ext uri="{FF2B5EF4-FFF2-40B4-BE49-F238E27FC236}">
                          <a16:creationId xmlns:a16="http://schemas.microsoft.com/office/drawing/2014/main" id="{2AC7C5E2-76B7-902A-B9EF-5AC0B4FAD011}"/>
                        </a:ext>
                      </a:extLst>
                    </p:cNvPr>
                    <p:cNvPicPr/>
                    <p:nvPr/>
                  </p:nvPicPr>
                  <p:blipFill>
                    <a:blip r:embed="rId358"/>
                    <a:stretch>
                      <a:fillRect/>
                    </a:stretch>
                  </p:blipFill>
                  <p:spPr>
                    <a:xfrm>
                      <a:off x="3036891" y="1522852"/>
                      <a:ext cx="175680" cy="82157"/>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64" name="Ink 63">
                      <a:extLst>
                        <a:ext uri="{FF2B5EF4-FFF2-40B4-BE49-F238E27FC236}">
                          <a16:creationId xmlns:a16="http://schemas.microsoft.com/office/drawing/2014/main" id="{B5831F56-73B7-FA6B-D016-E62853B249A2}"/>
                        </a:ext>
                      </a:extLst>
                    </p14:cNvPr>
                    <p14:cNvContentPartPr/>
                    <p14:nvPr/>
                  </p14:nvContentPartPr>
                  <p14:xfrm>
                    <a:off x="3212211" y="1422823"/>
                    <a:ext cx="113400" cy="205200"/>
                  </p14:xfrm>
                </p:contentPart>
              </mc:Choice>
              <mc:Fallback xmlns="">
                <p:pic>
                  <p:nvPicPr>
                    <p:cNvPr id="64" name="Ink 63">
                      <a:extLst>
                        <a:ext uri="{FF2B5EF4-FFF2-40B4-BE49-F238E27FC236}">
                          <a16:creationId xmlns:a16="http://schemas.microsoft.com/office/drawing/2014/main" id="{B5831F56-73B7-FA6B-D016-E62853B249A2}"/>
                        </a:ext>
                      </a:extLst>
                    </p:cNvPr>
                    <p:cNvPicPr/>
                    <p:nvPr/>
                  </p:nvPicPr>
                  <p:blipFill>
                    <a:blip r:embed="rId360"/>
                    <a:stretch>
                      <a:fillRect/>
                    </a:stretch>
                  </p:blipFill>
                  <p:spPr>
                    <a:xfrm>
                      <a:off x="3176211" y="1386823"/>
                      <a:ext cx="18504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66" name="Ink 65">
                      <a:extLst>
                        <a:ext uri="{FF2B5EF4-FFF2-40B4-BE49-F238E27FC236}">
                          <a16:creationId xmlns:a16="http://schemas.microsoft.com/office/drawing/2014/main" id="{E86BA16B-FCB8-21E0-D28C-C858C717F914}"/>
                        </a:ext>
                      </a:extLst>
                    </p14:cNvPr>
                    <p14:cNvContentPartPr/>
                    <p14:nvPr/>
                  </p14:nvContentPartPr>
                  <p14:xfrm>
                    <a:off x="3399411" y="1626223"/>
                    <a:ext cx="360" cy="85320"/>
                  </p14:xfrm>
                </p:contentPart>
              </mc:Choice>
              <mc:Fallback xmlns="">
                <p:pic>
                  <p:nvPicPr>
                    <p:cNvPr id="66" name="Ink 65">
                      <a:extLst>
                        <a:ext uri="{FF2B5EF4-FFF2-40B4-BE49-F238E27FC236}">
                          <a16:creationId xmlns:a16="http://schemas.microsoft.com/office/drawing/2014/main" id="{E86BA16B-FCB8-21E0-D28C-C858C717F914}"/>
                        </a:ext>
                      </a:extLst>
                    </p:cNvPr>
                    <p:cNvPicPr/>
                    <p:nvPr/>
                  </p:nvPicPr>
                  <p:blipFill>
                    <a:blip r:embed="rId362"/>
                    <a:stretch>
                      <a:fillRect/>
                    </a:stretch>
                  </p:blipFill>
                  <p:spPr>
                    <a:xfrm>
                      <a:off x="3363411" y="1590223"/>
                      <a:ext cx="720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67" name="Ink 66">
                      <a:extLst>
                        <a:ext uri="{FF2B5EF4-FFF2-40B4-BE49-F238E27FC236}">
                          <a16:creationId xmlns:a16="http://schemas.microsoft.com/office/drawing/2014/main" id="{D3478179-5C78-6FE2-E128-C6A2D51F98C7}"/>
                        </a:ext>
                      </a:extLst>
                    </p14:cNvPr>
                    <p14:cNvContentPartPr/>
                    <p14:nvPr/>
                  </p14:nvContentPartPr>
                  <p14:xfrm>
                    <a:off x="3275931" y="1563943"/>
                    <a:ext cx="180000" cy="167760"/>
                  </p14:xfrm>
                </p:contentPart>
              </mc:Choice>
              <mc:Fallback xmlns="">
                <p:pic>
                  <p:nvPicPr>
                    <p:cNvPr id="67" name="Ink 66">
                      <a:extLst>
                        <a:ext uri="{FF2B5EF4-FFF2-40B4-BE49-F238E27FC236}">
                          <a16:creationId xmlns:a16="http://schemas.microsoft.com/office/drawing/2014/main" id="{D3478179-5C78-6FE2-E128-C6A2D51F98C7}"/>
                        </a:ext>
                      </a:extLst>
                    </p:cNvPr>
                    <p:cNvPicPr/>
                    <p:nvPr/>
                  </p:nvPicPr>
                  <p:blipFill>
                    <a:blip r:embed="rId364"/>
                    <a:stretch>
                      <a:fillRect/>
                    </a:stretch>
                  </p:blipFill>
                  <p:spPr>
                    <a:xfrm>
                      <a:off x="3239859" y="1527943"/>
                      <a:ext cx="251784"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69" name="Ink 68">
                      <a:extLst>
                        <a:ext uri="{FF2B5EF4-FFF2-40B4-BE49-F238E27FC236}">
                          <a16:creationId xmlns:a16="http://schemas.microsoft.com/office/drawing/2014/main" id="{3BE62FE2-EBE4-A329-648E-66C46C0EDEB2}"/>
                        </a:ext>
                      </a:extLst>
                    </p14:cNvPr>
                    <p14:cNvContentPartPr/>
                    <p14:nvPr/>
                  </p14:nvContentPartPr>
                  <p14:xfrm>
                    <a:off x="3468891" y="1647823"/>
                    <a:ext cx="144360" cy="88560"/>
                  </p14:xfrm>
                </p:contentPart>
              </mc:Choice>
              <mc:Fallback xmlns="">
                <p:pic>
                  <p:nvPicPr>
                    <p:cNvPr id="69" name="Ink 68">
                      <a:extLst>
                        <a:ext uri="{FF2B5EF4-FFF2-40B4-BE49-F238E27FC236}">
                          <a16:creationId xmlns:a16="http://schemas.microsoft.com/office/drawing/2014/main" id="{3BE62FE2-EBE4-A329-648E-66C46C0EDEB2}"/>
                        </a:ext>
                      </a:extLst>
                    </p:cNvPr>
                    <p:cNvPicPr/>
                    <p:nvPr/>
                  </p:nvPicPr>
                  <p:blipFill>
                    <a:blip r:embed="rId366"/>
                    <a:stretch>
                      <a:fillRect/>
                    </a:stretch>
                  </p:blipFill>
                  <p:spPr>
                    <a:xfrm>
                      <a:off x="3432891" y="1611823"/>
                      <a:ext cx="216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70" name="Ink 69">
                      <a:extLst>
                        <a:ext uri="{FF2B5EF4-FFF2-40B4-BE49-F238E27FC236}">
                          <a16:creationId xmlns:a16="http://schemas.microsoft.com/office/drawing/2014/main" id="{3740FABF-5715-B059-EDAB-F2A0972D6B21}"/>
                        </a:ext>
                      </a:extLst>
                    </p14:cNvPr>
                    <p14:cNvContentPartPr/>
                    <p14:nvPr/>
                  </p14:nvContentPartPr>
                  <p14:xfrm>
                    <a:off x="3633051" y="1571863"/>
                    <a:ext cx="21960" cy="230400"/>
                  </p14:xfrm>
                </p:contentPart>
              </mc:Choice>
              <mc:Fallback xmlns="">
                <p:pic>
                  <p:nvPicPr>
                    <p:cNvPr id="70" name="Ink 69">
                      <a:extLst>
                        <a:ext uri="{FF2B5EF4-FFF2-40B4-BE49-F238E27FC236}">
                          <a16:creationId xmlns:a16="http://schemas.microsoft.com/office/drawing/2014/main" id="{3740FABF-5715-B059-EDAB-F2A0972D6B21}"/>
                        </a:ext>
                      </a:extLst>
                    </p:cNvPr>
                    <p:cNvPicPr/>
                    <p:nvPr/>
                  </p:nvPicPr>
                  <p:blipFill>
                    <a:blip r:embed="rId368"/>
                    <a:stretch>
                      <a:fillRect/>
                    </a:stretch>
                  </p:blipFill>
                  <p:spPr>
                    <a:xfrm>
                      <a:off x="3597051" y="1535919"/>
                      <a:ext cx="93600" cy="301928"/>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71" name="Ink 70">
                      <a:extLst>
                        <a:ext uri="{FF2B5EF4-FFF2-40B4-BE49-F238E27FC236}">
                          <a16:creationId xmlns:a16="http://schemas.microsoft.com/office/drawing/2014/main" id="{A69936C2-3735-0405-31D7-CE613D7A3DEA}"/>
                        </a:ext>
                      </a:extLst>
                    </p14:cNvPr>
                    <p14:cNvContentPartPr/>
                    <p14:nvPr/>
                  </p14:nvContentPartPr>
                  <p14:xfrm>
                    <a:off x="3597771" y="1644943"/>
                    <a:ext cx="167400" cy="157320"/>
                  </p14:xfrm>
                </p:contentPart>
              </mc:Choice>
              <mc:Fallback xmlns="">
                <p:pic>
                  <p:nvPicPr>
                    <p:cNvPr id="71" name="Ink 70">
                      <a:extLst>
                        <a:ext uri="{FF2B5EF4-FFF2-40B4-BE49-F238E27FC236}">
                          <a16:creationId xmlns:a16="http://schemas.microsoft.com/office/drawing/2014/main" id="{A69936C2-3735-0405-31D7-CE613D7A3DEA}"/>
                        </a:ext>
                      </a:extLst>
                    </p:cNvPr>
                    <p:cNvPicPr/>
                    <p:nvPr/>
                  </p:nvPicPr>
                  <p:blipFill>
                    <a:blip r:embed="rId370"/>
                    <a:stretch>
                      <a:fillRect/>
                    </a:stretch>
                  </p:blipFill>
                  <p:spPr>
                    <a:xfrm>
                      <a:off x="3561771" y="1609025"/>
                      <a:ext cx="239040" cy="228796"/>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99" name="Ink 98">
                      <a:extLst>
                        <a:ext uri="{FF2B5EF4-FFF2-40B4-BE49-F238E27FC236}">
                          <a16:creationId xmlns:a16="http://schemas.microsoft.com/office/drawing/2014/main" id="{CAFA9634-C655-25A3-CB18-8253CACFE582}"/>
                        </a:ext>
                      </a:extLst>
                    </p14:cNvPr>
                    <p14:cNvContentPartPr/>
                    <p14:nvPr/>
                  </p14:nvContentPartPr>
                  <p14:xfrm>
                    <a:off x="3382491" y="899023"/>
                    <a:ext cx="5040" cy="112680"/>
                  </p14:xfrm>
                </p:contentPart>
              </mc:Choice>
              <mc:Fallback xmlns="">
                <p:pic>
                  <p:nvPicPr>
                    <p:cNvPr id="99" name="Ink 98">
                      <a:extLst>
                        <a:ext uri="{FF2B5EF4-FFF2-40B4-BE49-F238E27FC236}">
                          <a16:creationId xmlns:a16="http://schemas.microsoft.com/office/drawing/2014/main" id="{CAFA9634-C655-25A3-CB18-8253CACFE582}"/>
                        </a:ext>
                      </a:extLst>
                    </p:cNvPr>
                    <p:cNvPicPr/>
                    <p:nvPr/>
                  </p:nvPicPr>
                  <p:blipFill>
                    <a:blip r:embed="rId372"/>
                    <a:stretch>
                      <a:fillRect/>
                    </a:stretch>
                  </p:blipFill>
                  <p:spPr>
                    <a:xfrm>
                      <a:off x="3346491" y="862908"/>
                      <a:ext cx="76680" cy="18455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00" name="Ink 99">
                      <a:extLst>
                        <a:ext uri="{FF2B5EF4-FFF2-40B4-BE49-F238E27FC236}">
                          <a16:creationId xmlns:a16="http://schemas.microsoft.com/office/drawing/2014/main" id="{62CC398A-F6DB-D281-8097-93BCEA2C8CA8}"/>
                        </a:ext>
                      </a:extLst>
                    </p14:cNvPr>
                    <p14:cNvContentPartPr/>
                    <p14:nvPr/>
                  </p14:nvContentPartPr>
                  <p14:xfrm>
                    <a:off x="3466011" y="990463"/>
                    <a:ext cx="21960" cy="1080"/>
                  </p14:xfrm>
                </p:contentPart>
              </mc:Choice>
              <mc:Fallback xmlns="">
                <p:pic>
                  <p:nvPicPr>
                    <p:cNvPr id="100" name="Ink 99">
                      <a:extLst>
                        <a:ext uri="{FF2B5EF4-FFF2-40B4-BE49-F238E27FC236}">
                          <a16:creationId xmlns:a16="http://schemas.microsoft.com/office/drawing/2014/main" id="{62CC398A-F6DB-D281-8097-93BCEA2C8CA8}"/>
                        </a:ext>
                      </a:extLst>
                    </p:cNvPr>
                    <p:cNvPicPr/>
                    <p:nvPr/>
                  </p:nvPicPr>
                  <p:blipFill>
                    <a:blip r:embed="rId374"/>
                    <a:stretch>
                      <a:fillRect/>
                    </a:stretch>
                  </p:blipFill>
                  <p:spPr>
                    <a:xfrm>
                      <a:off x="3430011" y="954463"/>
                      <a:ext cx="9360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01" name="Ink 100">
                      <a:extLst>
                        <a:ext uri="{FF2B5EF4-FFF2-40B4-BE49-F238E27FC236}">
                          <a16:creationId xmlns:a16="http://schemas.microsoft.com/office/drawing/2014/main" id="{D5D12727-F037-102B-7D61-950AED879E70}"/>
                        </a:ext>
                      </a:extLst>
                    </p14:cNvPr>
                    <p14:cNvContentPartPr/>
                    <p14:nvPr/>
                  </p14:nvContentPartPr>
                  <p14:xfrm>
                    <a:off x="3543411" y="930343"/>
                    <a:ext cx="92520" cy="71640"/>
                  </p14:xfrm>
                </p:contentPart>
              </mc:Choice>
              <mc:Fallback xmlns="">
                <p:pic>
                  <p:nvPicPr>
                    <p:cNvPr id="101" name="Ink 100">
                      <a:extLst>
                        <a:ext uri="{FF2B5EF4-FFF2-40B4-BE49-F238E27FC236}">
                          <a16:creationId xmlns:a16="http://schemas.microsoft.com/office/drawing/2014/main" id="{D5D12727-F037-102B-7D61-950AED879E70}"/>
                        </a:ext>
                      </a:extLst>
                    </p:cNvPr>
                    <p:cNvPicPr/>
                    <p:nvPr/>
                  </p:nvPicPr>
                  <p:blipFill>
                    <a:blip r:embed="rId376"/>
                    <a:stretch>
                      <a:fillRect/>
                    </a:stretch>
                  </p:blipFill>
                  <p:spPr>
                    <a:xfrm>
                      <a:off x="3507411" y="894523"/>
                      <a:ext cx="164160" cy="142922"/>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5" name="Ink 234">
                      <a:extLst>
                        <a:ext uri="{FF2B5EF4-FFF2-40B4-BE49-F238E27FC236}">
                          <a16:creationId xmlns:a16="http://schemas.microsoft.com/office/drawing/2014/main" id="{3A27278E-C48B-4884-B816-776471EDAC36}"/>
                        </a:ext>
                      </a:extLst>
                    </p14:cNvPr>
                    <p14:cNvContentPartPr/>
                    <p14:nvPr/>
                  </p14:nvContentPartPr>
                  <p14:xfrm>
                    <a:off x="1585011" y="509503"/>
                    <a:ext cx="9720" cy="156240"/>
                  </p14:xfrm>
                </p:contentPart>
              </mc:Choice>
              <mc:Fallback xmlns="">
                <p:pic>
                  <p:nvPicPr>
                    <p:cNvPr id="235" name="Ink 234">
                      <a:extLst>
                        <a:ext uri="{FF2B5EF4-FFF2-40B4-BE49-F238E27FC236}">
                          <a16:creationId xmlns:a16="http://schemas.microsoft.com/office/drawing/2014/main" id="{3A27278E-C48B-4884-B816-776471EDAC36}"/>
                        </a:ext>
                      </a:extLst>
                    </p:cNvPr>
                    <p:cNvPicPr/>
                    <p:nvPr/>
                  </p:nvPicPr>
                  <p:blipFill>
                    <a:blip r:embed="rId378"/>
                    <a:stretch>
                      <a:fillRect/>
                    </a:stretch>
                  </p:blipFill>
                  <p:spPr>
                    <a:xfrm>
                      <a:off x="1547626" y="473503"/>
                      <a:ext cx="84115"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6" name="Ink 235">
                      <a:extLst>
                        <a:ext uri="{FF2B5EF4-FFF2-40B4-BE49-F238E27FC236}">
                          <a16:creationId xmlns:a16="http://schemas.microsoft.com/office/drawing/2014/main" id="{1498827B-AFA6-5963-9EC4-B42409ED476D}"/>
                        </a:ext>
                      </a:extLst>
                    </p14:cNvPr>
                    <p14:cNvContentPartPr/>
                    <p14:nvPr/>
                  </p14:nvContentPartPr>
                  <p14:xfrm>
                    <a:off x="1417251" y="395383"/>
                    <a:ext cx="337320" cy="352440"/>
                  </p14:xfrm>
                </p:contentPart>
              </mc:Choice>
              <mc:Fallback xmlns="">
                <p:pic>
                  <p:nvPicPr>
                    <p:cNvPr id="236" name="Ink 235">
                      <a:extLst>
                        <a:ext uri="{FF2B5EF4-FFF2-40B4-BE49-F238E27FC236}">
                          <a16:creationId xmlns:a16="http://schemas.microsoft.com/office/drawing/2014/main" id="{1498827B-AFA6-5963-9EC4-B42409ED476D}"/>
                        </a:ext>
                      </a:extLst>
                    </p:cNvPr>
                    <p:cNvPicPr/>
                    <p:nvPr/>
                  </p:nvPicPr>
                  <p:blipFill>
                    <a:blip r:embed="rId380"/>
                    <a:stretch>
                      <a:fillRect/>
                    </a:stretch>
                  </p:blipFill>
                  <p:spPr>
                    <a:xfrm>
                      <a:off x="1381251" y="359346"/>
                      <a:ext cx="408960" cy="424153"/>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8" name="Ink 237">
                      <a:extLst>
                        <a:ext uri="{FF2B5EF4-FFF2-40B4-BE49-F238E27FC236}">
                          <a16:creationId xmlns:a16="http://schemas.microsoft.com/office/drawing/2014/main" id="{551C5C96-3E58-7560-6D7D-78F0118587C5}"/>
                        </a:ext>
                      </a:extLst>
                    </p14:cNvPr>
                    <p14:cNvContentPartPr/>
                    <p14:nvPr/>
                  </p14:nvContentPartPr>
                  <p14:xfrm>
                    <a:off x="8221611" y="1655743"/>
                    <a:ext cx="15840" cy="97200"/>
                  </p14:xfrm>
                </p:contentPart>
              </mc:Choice>
              <mc:Fallback xmlns="">
                <p:pic>
                  <p:nvPicPr>
                    <p:cNvPr id="238" name="Ink 237">
                      <a:extLst>
                        <a:ext uri="{FF2B5EF4-FFF2-40B4-BE49-F238E27FC236}">
                          <a16:creationId xmlns:a16="http://schemas.microsoft.com/office/drawing/2014/main" id="{551C5C96-3E58-7560-6D7D-78F0118587C5}"/>
                        </a:ext>
                      </a:extLst>
                    </p:cNvPr>
                    <p:cNvPicPr/>
                    <p:nvPr/>
                  </p:nvPicPr>
                  <p:blipFill>
                    <a:blip r:embed="rId382"/>
                    <a:stretch>
                      <a:fillRect/>
                    </a:stretch>
                  </p:blipFill>
                  <p:spPr>
                    <a:xfrm>
                      <a:off x="8185611" y="1619743"/>
                      <a:ext cx="8748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9" name="Ink 238">
                      <a:extLst>
                        <a:ext uri="{FF2B5EF4-FFF2-40B4-BE49-F238E27FC236}">
                          <a16:creationId xmlns:a16="http://schemas.microsoft.com/office/drawing/2014/main" id="{EA695BC5-3CA4-74AB-768A-1FB86A91C0BF}"/>
                        </a:ext>
                      </a:extLst>
                    </p14:cNvPr>
                    <p14:cNvContentPartPr/>
                    <p14:nvPr/>
                  </p14:nvContentPartPr>
                  <p14:xfrm>
                    <a:off x="8090211" y="1550623"/>
                    <a:ext cx="293040" cy="291960"/>
                  </p14:xfrm>
                </p:contentPart>
              </mc:Choice>
              <mc:Fallback xmlns="">
                <p:pic>
                  <p:nvPicPr>
                    <p:cNvPr id="239" name="Ink 238">
                      <a:extLst>
                        <a:ext uri="{FF2B5EF4-FFF2-40B4-BE49-F238E27FC236}">
                          <a16:creationId xmlns:a16="http://schemas.microsoft.com/office/drawing/2014/main" id="{EA695BC5-3CA4-74AB-768A-1FB86A91C0BF}"/>
                        </a:ext>
                      </a:extLst>
                    </p:cNvPr>
                    <p:cNvPicPr/>
                    <p:nvPr/>
                  </p:nvPicPr>
                  <p:blipFill>
                    <a:blip r:embed="rId384"/>
                    <a:stretch>
                      <a:fillRect/>
                    </a:stretch>
                  </p:blipFill>
                  <p:spPr>
                    <a:xfrm>
                      <a:off x="8054211" y="1514623"/>
                      <a:ext cx="364680" cy="36360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71" name="Ink 270">
                      <a:extLst>
                        <a:ext uri="{FF2B5EF4-FFF2-40B4-BE49-F238E27FC236}">
                          <a16:creationId xmlns:a16="http://schemas.microsoft.com/office/drawing/2014/main" id="{63746338-4918-3BC9-A003-139CD76FD7E2}"/>
                        </a:ext>
                      </a:extLst>
                    </p14:cNvPr>
                    <p14:cNvContentPartPr/>
                    <p14:nvPr/>
                  </p14:nvContentPartPr>
                  <p14:xfrm>
                    <a:off x="9861051" y="182263"/>
                    <a:ext cx="168480" cy="86040"/>
                  </p14:xfrm>
                </p:contentPart>
              </mc:Choice>
              <mc:Fallback xmlns="">
                <p:pic>
                  <p:nvPicPr>
                    <p:cNvPr id="271" name="Ink 270">
                      <a:extLst>
                        <a:ext uri="{FF2B5EF4-FFF2-40B4-BE49-F238E27FC236}">
                          <a16:creationId xmlns:a16="http://schemas.microsoft.com/office/drawing/2014/main" id="{63746338-4918-3BC9-A003-139CD76FD7E2}"/>
                        </a:ext>
                      </a:extLst>
                    </p:cNvPr>
                    <p:cNvPicPr/>
                    <p:nvPr/>
                  </p:nvPicPr>
                  <p:blipFill>
                    <a:blip r:embed="rId386"/>
                    <a:stretch>
                      <a:fillRect/>
                    </a:stretch>
                  </p:blipFill>
                  <p:spPr>
                    <a:xfrm>
                      <a:off x="9824974" y="146263"/>
                      <a:ext cx="240273" cy="157680"/>
                    </a:xfrm>
                    <a:prstGeom prst="rect">
                      <a:avLst/>
                    </a:prstGeom>
                  </p:spPr>
                </p:pic>
              </mc:Fallback>
            </mc:AlternateContent>
            <p:grpSp>
              <p:nvGrpSpPr>
                <p:cNvPr id="85151" name="Group 323">
                  <a:extLst>
                    <a:ext uri="{FF2B5EF4-FFF2-40B4-BE49-F238E27FC236}">
                      <a16:creationId xmlns:a16="http://schemas.microsoft.com/office/drawing/2014/main" id="{FC89C4DA-AA33-DCF9-27A3-319DF6A7BED4}"/>
                    </a:ext>
                  </a:extLst>
                </p:cNvPr>
                <p:cNvGrpSpPr>
                  <a:grpSpLocks/>
                </p:cNvGrpSpPr>
                <p:nvPr/>
              </p:nvGrpSpPr>
              <p:grpSpPr bwMode="auto">
                <a:xfrm>
                  <a:off x="5077731" y="3071263"/>
                  <a:ext cx="3420000" cy="1989720"/>
                  <a:chOff x="5077731" y="3071263"/>
                  <a:chExt cx="3420000" cy="1989720"/>
                </a:xfrm>
              </p:grpSpPr>
              <mc:AlternateContent xmlns:mc="http://schemas.openxmlformats.org/markup-compatibility/2006" xmlns:p14="http://schemas.microsoft.com/office/powerpoint/2010/main">
                <mc:Choice Requires="p14">
                  <p:contentPart p14:bwMode="auto" r:id="rId387">
                    <p14:nvContentPartPr>
                      <p14:cNvPr id="204" name="Ink 203">
                        <a:extLst>
                          <a:ext uri="{FF2B5EF4-FFF2-40B4-BE49-F238E27FC236}">
                            <a16:creationId xmlns:a16="http://schemas.microsoft.com/office/drawing/2014/main" id="{DE58D480-DC09-C0BF-2BD3-EB18808B5E81}"/>
                          </a:ext>
                        </a:extLst>
                      </p14:cNvPr>
                      <p14:cNvContentPartPr/>
                      <p14:nvPr/>
                    </p14:nvContentPartPr>
                    <p14:xfrm>
                      <a:off x="7128651" y="3490303"/>
                      <a:ext cx="1119240" cy="31680"/>
                    </p14:xfrm>
                  </p:contentPart>
                </mc:Choice>
                <mc:Fallback xmlns="">
                  <p:pic>
                    <p:nvPicPr>
                      <p:cNvPr id="204" name="Ink 203">
                        <a:extLst>
                          <a:ext uri="{FF2B5EF4-FFF2-40B4-BE49-F238E27FC236}">
                            <a16:creationId xmlns:a16="http://schemas.microsoft.com/office/drawing/2014/main" id="{DE58D480-DC09-C0BF-2BD3-EB18808B5E81}"/>
                          </a:ext>
                        </a:extLst>
                      </p:cNvPr>
                      <p:cNvPicPr/>
                      <p:nvPr/>
                    </p:nvPicPr>
                    <p:blipFill>
                      <a:blip r:embed="rId388"/>
                      <a:stretch>
                        <a:fillRect/>
                      </a:stretch>
                    </p:blipFill>
                    <p:spPr>
                      <a:xfrm>
                        <a:off x="7092651" y="3454303"/>
                        <a:ext cx="11908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05" name="Ink 204">
                        <a:extLst>
                          <a:ext uri="{FF2B5EF4-FFF2-40B4-BE49-F238E27FC236}">
                            <a16:creationId xmlns:a16="http://schemas.microsoft.com/office/drawing/2014/main" id="{2C146E67-BD72-D4D3-196E-C6300A0312A6}"/>
                          </a:ext>
                        </a:extLst>
                      </p14:cNvPr>
                      <p14:cNvContentPartPr/>
                      <p14:nvPr/>
                    </p14:nvContentPartPr>
                    <p14:xfrm>
                      <a:off x="6943251" y="3491383"/>
                      <a:ext cx="1535760" cy="408600"/>
                    </p14:xfrm>
                  </p:contentPart>
                </mc:Choice>
                <mc:Fallback xmlns="">
                  <p:pic>
                    <p:nvPicPr>
                      <p:cNvPr id="205" name="Ink 204">
                        <a:extLst>
                          <a:ext uri="{FF2B5EF4-FFF2-40B4-BE49-F238E27FC236}">
                            <a16:creationId xmlns:a16="http://schemas.microsoft.com/office/drawing/2014/main" id="{2C146E67-BD72-D4D3-196E-C6300A0312A6}"/>
                          </a:ext>
                        </a:extLst>
                      </p:cNvPr>
                      <p:cNvPicPr/>
                      <p:nvPr/>
                    </p:nvPicPr>
                    <p:blipFill>
                      <a:blip r:embed="rId390"/>
                      <a:stretch>
                        <a:fillRect/>
                      </a:stretch>
                    </p:blipFill>
                    <p:spPr>
                      <a:xfrm>
                        <a:off x="6907251" y="3455383"/>
                        <a:ext cx="1607400" cy="48024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06" name="Ink 205">
                        <a:extLst>
                          <a:ext uri="{FF2B5EF4-FFF2-40B4-BE49-F238E27FC236}">
                            <a16:creationId xmlns:a16="http://schemas.microsoft.com/office/drawing/2014/main" id="{12F81ECE-2B43-6DAD-5364-3ACA0131323C}"/>
                          </a:ext>
                        </a:extLst>
                      </p14:cNvPr>
                      <p14:cNvContentPartPr/>
                      <p14:nvPr/>
                    </p14:nvContentPartPr>
                    <p14:xfrm>
                      <a:off x="7311531" y="3529543"/>
                      <a:ext cx="19080" cy="343800"/>
                    </p14:xfrm>
                  </p:contentPart>
                </mc:Choice>
                <mc:Fallback xmlns="">
                  <p:pic>
                    <p:nvPicPr>
                      <p:cNvPr id="206" name="Ink 205">
                        <a:extLst>
                          <a:ext uri="{FF2B5EF4-FFF2-40B4-BE49-F238E27FC236}">
                            <a16:creationId xmlns:a16="http://schemas.microsoft.com/office/drawing/2014/main" id="{12F81ECE-2B43-6DAD-5364-3ACA0131323C}"/>
                          </a:ext>
                        </a:extLst>
                      </p:cNvPr>
                      <p:cNvPicPr/>
                      <p:nvPr/>
                    </p:nvPicPr>
                    <p:blipFill>
                      <a:blip r:embed="rId392"/>
                      <a:stretch>
                        <a:fillRect/>
                      </a:stretch>
                    </p:blipFill>
                    <p:spPr>
                      <a:xfrm>
                        <a:off x="7274839" y="3493543"/>
                        <a:ext cx="92098" cy="41544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08" name="Ink 207">
                        <a:extLst>
                          <a:ext uri="{FF2B5EF4-FFF2-40B4-BE49-F238E27FC236}">
                            <a16:creationId xmlns:a16="http://schemas.microsoft.com/office/drawing/2014/main" id="{8731BF64-EA00-6103-FE36-F224F04AF33A}"/>
                          </a:ext>
                        </a:extLst>
                      </p14:cNvPr>
                      <p14:cNvContentPartPr/>
                      <p14:nvPr/>
                    </p14:nvContentPartPr>
                    <p14:xfrm>
                      <a:off x="7069971" y="3655183"/>
                      <a:ext cx="5040" cy="149760"/>
                    </p14:xfrm>
                  </p:contentPart>
                </mc:Choice>
                <mc:Fallback xmlns="">
                  <p:pic>
                    <p:nvPicPr>
                      <p:cNvPr id="208" name="Ink 207">
                        <a:extLst>
                          <a:ext uri="{FF2B5EF4-FFF2-40B4-BE49-F238E27FC236}">
                            <a16:creationId xmlns:a16="http://schemas.microsoft.com/office/drawing/2014/main" id="{8731BF64-EA00-6103-FE36-F224F04AF33A}"/>
                          </a:ext>
                        </a:extLst>
                      </p:cNvPr>
                      <p:cNvPicPr/>
                      <p:nvPr/>
                    </p:nvPicPr>
                    <p:blipFill>
                      <a:blip r:embed="rId394"/>
                      <a:stretch>
                        <a:fillRect/>
                      </a:stretch>
                    </p:blipFill>
                    <p:spPr>
                      <a:xfrm>
                        <a:off x="7033971" y="3619269"/>
                        <a:ext cx="76680" cy="221228"/>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09" name="Ink 208">
                        <a:extLst>
                          <a:ext uri="{FF2B5EF4-FFF2-40B4-BE49-F238E27FC236}">
                            <a16:creationId xmlns:a16="http://schemas.microsoft.com/office/drawing/2014/main" id="{592A4D0C-1D26-874D-2AF8-6D20D295F221}"/>
                          </a:ext>
                        </a:extLst>
                      </p14:cNvPr>
                      <p14:cNvContentPartPr/>
                      <p14:nvPr/>
                    </p14:nvContentPartPr>
                    <p14:xfrm>
                      <a:off x="7009491" y="3626023"/>
                      <a:ext cx="130680" cy="211680"/>
                    </p14:xfrm>
                  </p:contentPart>
                </mc:Choice>
                <mc:Fallback xmlns="">
                  <p:pic>
                    <p:nvPicPr>
                      <p:cNvPr id="209" name="Ink 208">
                        <a:extLst>
                          <a:ext uri="{FF2B5EF4-FFF2-40B4-BE49-F238E27FC236}">
                            <a16:creationId xmlns:a16="http://schemas.microsoft.com/office/drawing/2014/main" id="{592A4D0C-1D26-874D-2AF8-6D20D295F221}"/>
                          </a:ext>
                        </a:extLst>
                      </p:cNvPr>
                      <p:cNvPicPr/>
                      <p:nvPr/>
                    </p:nvPicPr>
                    <p:blipFill>
                      <a:blip r:embed="rId396"/>
                      <a:stretch>
                        <a:fillRect/>
                      </a:stretch>
                    </p:blipFill>
                    <p:spPr>
                      <a:xfrm>
                        <a:off x="6973491" y="3590023"/>
                        <a:ext cx="2023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10" name="Ink 209">
                        <a:extLst>
                          <a:ext uri="{FF2B5EF4-FFF2-40B4-BE49-F238E27FC236}">
                            <a16:creationId xmlns:a16="http://schemas.microsoft.com/office/drawing/2014/main" id="{153D8948-ACDC-96BB-0E35-5DCF5145242F}"/>
                          </a:ext>
                        </a:extLst>
                      </p14:cNvPr>
                      <p14:cNvContentPartPr/>
                      <p14:nvPr/>
                    </p14:nvContentPartPr>
                    <p14:xfrm>
                      <a:off x="7149171" y="3741223"/>
                      <a:ext cx="156600" cy="102960"/>
                    </p14:xfrm>
                  </p:contentPart>
                </mc:Choice>
                <mc:Fallback xmlns="">
                  <p:pic>
                    <p:nvPicPr>
                      <p:cNvPr id="210" name="Ink 209">
                        <a:extLst>
                          <a:ext uri="{FF2B5EF4-FFF2-40B4-BE49-F238E27FC236}">
                            <a16:creationId xmlns:a16="http://schemas.microsoft.com/office/drawing/2014/main" id="{153D8948-ACDC-96BB-0E35-5DCF5145242F}"/>
                          </a:ext>
                        </a:extLst>
                      </p:cNvPr>
                      <p:cNvPicPr/>
                      <p:nvPr/>
                    </p:nvPicPr>
                    <p:blipFill>
                      <a:blip r:embed="rId398"/>
                      <a:stretch>
                        <a:fillRect/>
                      </a:stretch>
                    </p:blipFill>
                    <p:spPr>
                      <a:xfrm>
                        <a:off x="7113088" y="3705223"/>
                        <a:ext cx="228405"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12" name="Ink 211">
                        <a:extLst>
                          <a:ext uri="{FF2B5EF4-FFF2-40B4-BE49-F238E27FC236}">
                            <a16:creationId xmlns:a16="http://schemas.microsoft.com/office/drawing/2014/main" id="{13B4FC21-4752-FAD7-D42C-7FCD8D5A7A24}"/>
                          </a:ext>
                        </a:extLst>
                      </p14:cNvPr>
                      <p14:cNvContentPartPr/>
                      <p14:nvPr/>
                    </p14:nvContentPartPr>
                    <p14:xfrm>
                      <a:off x="5077731" y="3071263"/>
                      <a:ext cx="1718640" cy="616320"/>
                    </p14:xfrm>
                  </p:contentPart>
                </mc:Choice>
                <mc:Fallback xmlns="">
                  <p:pic>
                    <p:nvPicPr>
                      <p:cNvPr id="212" name="Ink 211">
                        <a:extLst>
                          <a:ext uri="{FF2B5EF4-FFF2-40B4-BE49-F238E27FC236}">
                            <a16:creationId xmlns:a16="http://schemas.microsoft.com/office/drawing/2014/main" id="{13B4FC21-4752-FAD7-D42C-7FCD8D5A7A24}"/>
                          </a:ext>
                        </a:extLst>
                      </p:cNvPr>
                      <p:cNvPicPr/>
                      <p:nvPr/>
                    </p:nvPicPr>
                    <p:blipFill>
                      <a:blip r:embed="rId400"/>
                      <a:stretch>
                        <a:fillRect/>
                      </a:stretch>
                    </p:blipFill>
                    <p:spPr>
                      <a:xfrm>
                        <a:off x="5041731" y="3035263"/>
                        <a:ext cx="1790280" cy="68796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13" name="Ink 212">
                        <a:extLst>
                          <a:ext uri="{FF2B5EF4-FFF2-40B4-BE49-F238E27FC236}">
                            <a16:creationId xmlns:a16="http://schemas.microsoft.com/office/drawing/2014/main" id="{91269D22-FB3C-5A15-02DA-E8F84F008097}"/>
                          </a:ext>
                        </a:extLst>
                      </p14:cNvPr>
                      <p14:cNvContentPartPr/>
                      <p14:nvPr/>
                    </p14:nvContentPartPr>
                    <p14:xfrm>
                      <a:off x="6658131" y="3566623"/>
                      <a:ext cx="202680" cy="273960"/>
                    </p14:xfrm>
                  </p:contentPart>
                </mc:Choice>
                <mc:Fallback xmlns="">
                  <p:pic>
                    <p:nvPicPr>
                      <p:cNvPr id="213" name="Ink 212">
                        <a:extLst>
                          <a:ext uri="{FF2B5EF4-FFF2-40B4-BE49-F238E27FC236}">
                            <a16:creationId xmlns:a16="http://schemas.microsoft.com/office/drawing/2014/main" id="{91269D22-FB3C-5A15-02DA-E8F84F008097}"/>
                          </a:ext>
                        </a:extLst>
                      </p:cNvPr>
                      <p:cNvPicPr/>
                      <p:nvPr/>
                    </p:nvPicPr>
                    <p:blipFill>
                      <a:blip r:embed="rId402"/>
                      <a:stretch>
                        <a:fillRect/>
                      </a:stretch>
                    </p:blipFill>
                    <p:spPr>
                      <a:xfrm>
                        <a:off x="6622131" y="3530670"/>
                        <a:ext cx="274320" cy="345506"/>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15" name="Ink 214">
                        <a:extLst>
                          <a:ext uri="{FF2B5EF4-FFF2-40B4-BE49-F238E27FC236}">
                            <a16:creationId xmlns:a16="http://schemas.microsoft.com/office/drawing/2014/main" id="{0BDAF63C-75BC-1DA7-B1A8-B3F079132988}"/>
                          </a:ext>
                        </a:extLst>
                      </p14:cNvPr>
                      <p14:cNvContentPartPr/>
                      <p14:nvPr/>
                    </p14:nvContentPartPr>
                    <p14:xfrm>
                      <a:off x="7481811" y="3225703"/>
                      <a:ext cx="289440" cy="204480"/>
                    </p14:xfrm>
                  </p:contentPart>
                </mc:Choice>
                <mc:Fallback xmlns="">
                  <p:pic>
                    <p:nvPicPr>
                      <p:cNvPr id="215" name="Ink 214">
                        <a:extLst>
                          <a:ext uri="{FF2B5EF4-FFF2-40B4-BE49-F238E27FC236}">
                            <a16:creationId xmlns:a16="http://schemas.microsoft.com/office/drawing/2014/main" id="{0BDAF63C-75BC-1DA7-B1A8-B3F079132988}"/>
                          </a:ext>
                        </a:extLst>
                      </p:cNvPr>
                      <p:cNvPicPr/>
                      <p:nvPr/>
                    </p:nvPicPr>
                    <p:blipFill>
                      <a:blip r:embed="rId404"/>
                      <a:stretch>
                        <a:fillRect/>
                      </a:stretch>
                    </p:blipFill>
                    <p:spPr>
                      <a:xfrm>
                        <a:off x="7445766" y="3189703"/>
                        <a:ext cx="361169"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16" name="Ink 215">
                        <a:extLst>
                          <a:ext uri="{FF2B5EF4-FFF2-40B4-BE49-F238E27FC236}">
                            <a16:creationId xmlns:a16="http://schemas.microsoft.com/office/drawing/2014/main" id="{DCC8F130-7CB2-F7BF-1B34-89254C2B7FA9}"/>
                          </a:ext>
                        </a:extLst>
                      </p14:cNvPr>
                      <p14:cNvContentPartPr/>
                      <p14:nvPr/>
                    </p14:nvContentPartPr>
                    <p14:xfrm>
                      <a:off x="7762251" y="3287623"/>
                      <a:ext cx="113040" cy="204840"/>
                    </p14:xfrm>
                  </p:contentPart>
                </mc:Choice>
                <mc:Fallback xmlns="">
                  <p:pic>
                    <p:nvPicPr>
                      <p:cNvPr id="216" name="Ink 215">
                        <a:extLst>
                          <a:ext uri="{FF2B5EF4-FFF2-40B4-BE49-F238E27FC236}">
                            <a16:creationId xmlns:a16="http://schemas.microsoft.com/office/drawing/2014/main" id="{DCC8F130-7CB2-F7BF-1B34-89254C2B7FA9}"/>
                          </a:ext>
                        </a:extLst>
                      </p:cNvPr>
                      <p:cNvPicPr/>
                      <p:nvPr/>
                    </p:nvPicPr>
                    <p:blipFill>
                      <a:blip r:embed="rId406"/>
                      <a:stretch>
                        <a:fillRect/>
                      </a:stretch>
                    </p:blipFill>
                    <p:spPr>
                      <a:xfrm>
                        <a:off x="7726251" y="3251623"/>
                        <a:ext cx="18468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17" name="Ink 216">
                        <a:extLst>
                          <a:ext uri="{FF2B5EF4-FFF2-40B4-BE49-F238E27FC236}">
                            <a16:creationId xmlns:a16="http://schemas.microsoft.com/office/drawing/2014/main" id="{9DCE0DF9-00D7-252C-8C83-5F21F998F56C}"/>
                          </a:ext>
                        </a:extLst>
                      </p14:cNvPr>
                      <p14:cNvContentPartPr/>
                      <p14:nvPr/>
                    </p14:nvContentPartPr>
                    <p14:xfrm>
                      <a:off x="7978611" y="3215623"/>
                      <a:ext cx="23760" cy="215280"/>
                    </p14:xfrm>
                  </p:contentPart>
                </mc:Choice>
                <mc:Fallback xmlns="">
                  <p:pic>
                    <p:nvPicPr>
                      <p:cNvPr id="217" name="Ink 216">
                        <a:extLst>
                          <a:ext uri="{FF2B5EF4-FFF2-40B4-BE49-F238E27FC236}">
                            <a16:creationId xmlns:a16="http://schemas.microsoft.com/office/drawing/2014/main" id="{9DCE0DF9-00D7-252C-8C83-5F21F998F56C}"/>
                          </a:ext>
                        </a:extLst>
                      </p:cNvPr>
                      <p:cNvPicPr/>
                      <p:nvPr/>
                    </p:nvPicPr>
                    <p:blipFill>
                      <a:blip r:embed="rId408"/>
                      <a:stretch>
                        <a:fillRect/>
                      </a:stretch>
                    </p:blipFill>
                    <p:spPr>
                      <a:xfrm>
                        <a:off x="7942057" y="3179623"/>
                        <a:ext cx="96502" cy="28692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18" name="Ink 217">
                        <a:extLst>
                          <a:ext uri="{FF2B5EF4-FFF2-40B4-BE49-F238E27FC236}">
                            <a16:creationId xmlns:a16="http://schemas.microsoft.com/office/drawing/2014/main" id="{A071E64E-06E8-74EE-35A4-73A2C39FB8DA}"/>
                          </a:ext>
                        </a:extLst>
                      </p14:cNvPr>
                      <p14:cNvContentPartPr/>
                      <p14:nvPr/>
                    </p14:nvContentPartPr>
                    <p14:xfrm>
                      <a:off x="7950891" y="3163783"/>
                      <a:ext cx="138240" cy="25560"/>
                    </p14:xfrm>
                  </p:contentPart>
                </mc:Choice>
                <mc:Fallback xmlns="">
                  <p:pic>
                    <p:nvPicPr>
                      <p:cNvPr id="218" name="Ink 217">
                        <a:extLst>
                          <a:ext uri="{FF2B5EF4-FFF2-40B4-BE49-F238E27FC236}">
                            <a16:creationId xmlns:a16="http://schemas.microsoft.com/office/drawing/2014/main" id="{A071E64E-06E8-74EE-35A4-73A2C39FB8DA}"/>
                          </a:ext>
                        </a:extLst>
                      </p:cNvPr>
                      <p:cNvPicPr/>
                      <p:nvPr/>
                    </p:nvPicPr>
                    <p:blipFill>
                      <a:blip r:embed="rId410"/>
                      <a:stretch>
                        <a:fillRect/>
                      </a:stretch>
                    </p:blipFill>
                    <p:spPr>
                      <a:xfrm>
                        <a:off x="7914797" y="3127269"/>
                        <a:ext cx="210067" cy="98223"/>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19" name="Ink 218">
                        <a:extLst>
                          <a:ext uri="{FF2B5EF4-FFF2-40B4-BE49-F238E27FC236}">
                            <a16:creationId xmlns:a16="http://schemas.microsoft.com/office/drawing/2014/main" id="{25318E3C-B90A-8986-BAFA-9FFA716B4D17}"/>
                          </a:ext>
                        </a:extLst>
                      </p14:cNvPr>
                      <p14:cNvContentPartPr/>
                      <p14:nvPr/>
                    </p14:nvContentPartPr>
                    <p14:xfrm>
                      <a:off x="8012811" y="3237583"/>
                      <a:ext cx="107280" cy="136800"/>
                    </p14:xfrm>
                  </p:contentPart>
                </mc:Choice>
                <mc:Fallback xmlns="">
                  <p:pic>
                    <p:nvPicPr>
                      <p:cNvPr id="219" name="Ink 218">
                        <a:extLst>
                          <a:ext uri="{FF2B5EF4-FFF2-40B4-BE49-F238E27FC236}">
                            <a16:creationId xmlns:a16="http://schemas.microsoft.com/office/drawing/2014/main" id="{25318E3C-B90A-8986-BAFA-9FFA716B4D17}"/>
                          </a:ext>
                        </a:extLst>
                      </p:cNvPr>
                      <p:cNvPicPr/>
                      <p:nvPr/>
                    </p:nvPicPr>
                    <p:blipFill>
                      <a:blip r:embed="rId412"/>
                      <a:stretch>
                        <a:fillRect/>
                      </a:stretch>
                    </p:blipFill>
                    <p:spPr>
                      <a:xfrm>
                        <a:off x="7976690" y="3201583"/>
                        <a:ext cx="179161"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20" name="Ink 219">
                        <a:extLst>
                          <a:ext uri="{FF2B5EF4-FFF2-40B4-BE49-F238E27FC236}">
                            <a16:creationId xmlns:a16="http://schemas.microsoft.com/office/drawing/2014/main" id="{2A82486F-C6C9-9657-7633-D25684CEA8A6}"/>
                          </a:ext>
                        </a:extLst>
                      </p14:cNvPr>
                      <p14:cNvContentPartPr/>
                      <p14:nvPr/>
                    </p14:nvContentPartPr>
                    <p14:xfrm>
                      <a:off x="8176971" y="3118063"/>
                      <a:ext cx="269640" cy="292680"/>
                    </p14:xfrm>
                  </p:contentPart>
                </mc:Choice>
                <mc:Fallback xmlns="">
                  <p:pic>
                    <p:nvPicPr>
                      <p:cNvPr id="220" name="Ink 219">
                        <a:extLst>
                          <a:ext uri="{FF2B5EF4-FFF2-40B4-BE49-F238E27FC236}">
                            <a16:creationId xmlns:a16="http://schemas.microsoft.com/office/drawing/2014/main" id="{2A82486F-C6C9-9657-7633-D25684CEA8A6}"/>
                          </a:ext>
                        </a:extLst>
                      </p:cNvPr>
                      <p:cNvPicPr/>
                      <p:nvPr/>
                    </p:nvPicPr>
                    <p:blipFill>
                      <a:blip r:embed="rId414"/>
                      <a:stretch>
                        <a:fillRect/>
                      </a:stretch>
                    </p:blipFill>
                    <p:spPr>
                      <a:xfrm>
                        <a:off x="8141019" y="3082107"/>
                        <a:ext cx="341184" cy="364232"/>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318" name="Ink 317">
                        <a:extLst>
                          <a:ext uri="{FF2B5EF4-FFF2-40B4-BE49-F238E27FC236}">
                            <a16:creationId xmlns:a16="http://schemas.microsoft.com/office/drawing/2014/main" id="{866298BF-E719-0A89-16E8-AA59656331A6}"/>
                          </a:ext>
                        </a:extLst>
                      </p14:cNvPr>
                      <p14:cNvContentPartPr/>
                      <p14:nvPr/>
                    </p14:nvContentPartPr>
                    <p14:xfrm>
                      <a:off x="8497371" y="5060623"/>
                      <a:ext cx="360" cy="360"/>
                    </p14:xfrm>
                  </p:contentPart>
                </mc:Choice>
                <mc:Fallback xmlns="">
                  <p:pic>
                    <p:nvPicPr>
                      <p:cNvPr id="318" name="Ink 317">
                        <a:extLst>
                          <a:ext uri="{FF2B5EF4-FFF2-40B4-BE49-F238E27FC236}">
                            <a16:creationId xmlns:a16="http://schemas.microsoft.com/office/drawing/2014/main" id="{866298BF-E719-0A89-16E8-AA59656331A6}"/>
                          </a:ext>
                        </a:extLst>
                      </p:cNvPr>
                      <p:cNvPicPr/>
                      <p:nvPr/>
                    </p:nvPicPr>
                    <p:blipFill>
                      <a:blip r:embed="rId3"/>
                      <a:stretch>
                        <a:fillRect/>
                      </a:stretch>
                    </p:blipFill>
                    <p:spPr>
                      <a:xfrm>
                        <a:off x="8461371" y="5024623"/>
                        <a:ext cx="72000" cy="72000"/>
                      </a:xfrm>
                      <a:prstGeom prst="rect">
                        <a:avLst/>
                      </a:prstGeom>
                    </p:spPr>
                  </p:pic>
                </mc:Fallback>
              </mc:AlternateContent>
            </p:grpSp>
            <p:grpSp>
              <p:nvGrpSpPr>
                <p:cNvPr id="85152" name="Group 15">
                  <a:extLst>
                    <a:ext uri="{FF2B5EF4-FFF2-40B4-BE49-F238E27FC236}">
                      <a16:creationId xmlns:a16="http://schemas.microsoft.com/office/drawing/2014/main" id="{2C3DE509-EB4B-BDC5-1CE2-AC001977214A}"/>
                    </a:ext>
                  </a:extLst>
                </p:cNvPr>
                <p:cNvGrpSpPr>
                  <a:grpSpLocks/>
                </p:cNvGrpSpPr>
                <p:nvPr/>
              </p:nvGrpSpPr>
              <p:grpSpPr bwMode="auto">
                <a:xfrm>
                  <a:off x="5526651" y="172183"/>
                  <a:ext cx="238680" cy="298800"/>
                  <a:chOff x="5526651" y="172183"/>
                  <a:chExt cx="238680" cy="298800"/>
                </a:xfrm>
              </p:grpSpPr>
              <mc:AlternateContent xmlns:mc="http://schemas.openxmlformats.org/markup-compatibility/2006" xmlns:p14="http://schemas.microsoft.com/office/powerpoint/2010/main">
                <mc:Choice Requires="p14">
                  <p:contentPart p14:bwMode="auto" r:id="rId416">
                    <p14:nvContentPartPr>
                      <p14:cNvPr id="3" name="Ink 2">
                        <a:extLst>
                          <a:ext uri="{FF2B5EF4-FFF2-40B4-BE49-F238E27FC236}">
                            <a16:creationId xmlns:a16="http://schemas.microsoft.com/office/drawing/2014/main" id="{DF778A33-7AE2-91EB-44C3-8BA493D1F9F4}"/>
                          </a:ext>
                        </a:extLst>
                      </p14:cNvPr>
                      <p14:cNvContentPartPr/>
                      <p14:nvPr/>
                    </p14:nvContentPartPr>
                    <p14:xfrm>
                      <a:off x="5526651" y="172183"/>
                      <a:ext cx="127440" cy="298800"/>
                    </p14:xfrm>
                  </p:contentPart>
                </mc:Choice>
                <mc:Fallback xmlns="">
                  <p:pic>
                    <p:nvPicPr>
                      <p:cNvPr id="3" name="Ink 2">
                        <a:extLst>
                          <a:ext uri="{FF2B5EF4-FFF2-40B4-BE49-F238E27FC236}">
                            <a16:creationId xmlns:a16="http://schemas.microsoft.com/office/drawing/2014/main" id="{DF778A33-7AE2-91EB-44C3-8BA493D1F9F4}"/>
                          </a:ext>
                        </a:extLst>
                      </p:cNvPr>
                      <p:cNvPicPr/>
                      <p:nvPr/>
                    </p:nvPicPr>
                    <p:blipFill>
                      <a:blip r:embed="rId417"/>
                      <a:stretch>
                        <a:fillRect/>
                      </a:stretch>
                    </p:blipFill>
                    <p:spPr>
                      <a:xfrm>
                        <a:off x="5490651" y="136226"/>
                        <a:ext cx="199080" cy="370354"/>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12" name="Ink 11">
                        <a:extLst>
                          <a:ext uri="{FF2B5EF4-FFF2-40B4-BE49-F238E27FC236}">
                            <a16:creationId xmlns:a16="http://schemas.microsoft.com/office/drawing/2014/main" id="{F15A0D84-75A1-E27A-2C0A-69A3CF4C9477}"/>
                          </a:ext>
                        </a:extLst>
                      </p14:cNvPr>
                      <p14:cNvContentPartPr/>
                      <p14:nvPr/>
                    </p14:nvContentPartPr>
                    <p14:xfrm>
                      <a:off x="5598651" y="442903"/>
                      <a:ext cx="166680" cy="11880"/>
                    </p14:xfrm>
                  </p:contentPart>
                </mc:Choice>
                <mc:Fallback xmlns="">
                  <p:pic>
                    <p:nvPicPr>
                      <p:cNvPr id="12" name="Ink 11">
                        <a:extLst>
                          <a:ext uri="{FF2B5EF4-FFF2-40B4-BE49-F238E27FC236}">
                            <a16:creationId xmlns:a16="http://schemas.microsoft.com/office/drawing/2014/main" id="{F15A0D84-75A1-E27A-2C0A-69A3CF4C9477}"/>
                          </a:ext>
                        </a:extLst>
                      </p:cNvPr>
                      <p:cNvPicPr/>
                      <p:nvPr/>
                    </p:nvPicPr>
                    <p:blipFill>
                      <a:blip r:embed="rId419"/>
                      <a:stretch>
                        <a:fillRect/>
                      </a:stretch>
                    </p:blipFill>
                    <p:spPr>
                      <a:xfrm>
                        <a:off x="5562651" y="406903"/>
                        <a:ext cx="238320" cy="83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20">
                  <p14:nvContentPartPr>
                    <p14:cNvPr id="211" name="Ink 210">
                      <a:extLst>
                        <a:ext uri="{FF2B5EF4-FFF2-40B4-BE49-F238E27FC236}">
                          <a16:creationId xmlns:a16="http://schemas.microsoft.com/office/drawing/2014/main" id="{A0AE4866-3144-7392-A625-64C2B9E0C93D}"/>
                        </a:ext>
                      </a:extLst>
                    </p14:cNvPr>
                    <p14:cNvContentPartPr/>
                    <p14:nvPr/>
                  </p14:nvContentPartPr>
                  <p14:xfrm>
                    <a:off x="5029491" y="4430263"/>
                    <a:ext cx="57600" cy="200880"/>
                  </p14:xfrm>
                </p:contentPart>
              </mc:Choice>
              <mc:Fallback xmlns="">
                <p:pic>
                  <p:nvPicPr>
                    <p:cNvPr id="211" name="Ink 210">
                      <a:extLst>
                        <a:ext uri="{FF2B5EF4-FFF2-40B4-BE49-F238E27FC236}">
                          <a16:creationId xmlns:a16="http://schemas.microsoft.com/office/drawing/2014/main" id="{A0AE4866-3144-7392-A625-64C2B9E0C93D}"/>
                        </a:ext>
                      </a:extLst>
                    </p:cNvPr>
                    <p:cNvPicPr/>
                    <p:nvPr/>
                  </p:nvPicPr>
                  <p:blipFill>
                    <a:blip r:embed="rId421"/>
                    <a:stretch>
                      <a:fillRect/>
                    </a:stretch>
                  </p:blipFill>
                  <p:spPr>
                    <a:xfrm>
                      <a:off x="4993491" y="4394263"/>
                      <a:ext cx="12924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21" name="Ink 220">
                      <a:extLst>
                        <a:ext uri="{FF2B5EF4-FFF2-40B4-BE49-F238E27FC236}">
                          <a16:creationId xmlns:a16="http://schemas.microsoft.com/office/drawing/2014/main" id="{DDA684ED-386D-5698-44A4-D031C2618833}"/>
                        </a:ext>
                      </a:extLst>
                    </p14:cNvPr>
                    <p14:cNvContentPartPr/>
                    <p14:nvPr/>
                  </p14:nvContentPartPr>
                  <p14:xfrm>
                    <a:off x="5057571" y="4369783"/>
                    <a:ext cx="86040" cy="115920"/>
                  </p14:xfrm>
                </p:contentPart>
              </mc:Choice>
              <mc:Fallback xmlns="">
                <p:pic>
                  <p:nvPicPr>
                    <p:cNvPr id="221" name="Ink 220">
                      <a:extLst>
                        <a:ext uri="{FF2B5EF4-FFF2-40B4-BE49-F238E27FC236}">
                          <a16:creationId xmlns:a16="http://schemas.microsoft.com/office/drawing/2014/main" id="{DDA684ED-386D-5698-44A4-D031C2618833}"/>
                        </a:ext>
                      </a:extLst>
                    </p:cNvPr>
                    <p:cNvPicPr/>
                    <p:nvPr/>
                  </p:nvPicPr>
                  <p:blipFill>
                    <a:blip r:embed="rId423"/>
                    <a:stretch>
                      <a:fillRect/>
                    </a:stretch>
                  </p:blipFill>
                  <p:spPr>
                    <a:xfrm>
                      <a:off x="5021571" y="4333671"/>
                      <a:ext cx="157680" cy="187783"/>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58" name="Ink 257">
                      <a:extLst>
                        <a:ext uri="{FF2B5EF4-FFF2-40B4-BE49-F238E27FC236}">
                          <a16:creationId xmlns:a16="http://schemas.microsoft.com/office/drawing/2014/main" id="{58AD9201-B3EE-AABC-4D2D-4972546711E3}"/>
                        </a:ext>
                      </a:extLst>
                    </p14:cNvPr>
                    <p14:cNvContentPartPr/>
                    <p14:nvPr/>
                  </p14:nvContentPartPr>
                  <p14:xfrm>
                    <a:off x="5136411" y="4490743"/>
                    <a:ext cx="66960" cy="134640"/>
                  </p14:xfrm>
                </p:contentPart>
              </mc:Choice>
              <mc:Fallback xmlns="">
                <p:pic>
                  <p:nvPicPr>
                    <p:cNvPr id="258" name="Ink 257">
                      <a:extLst>
                        <a:ext uri="{FF2B5EF4-FFF2-40B4-BE49-F238E27FC236}">
                          <a16:creationId xmlns:a16="http://schemas.microsoft.com/office/drawing/2014/main" id="{58AD9201-B3EE-AABC-4D2D-4972546711E3}"/>
                        </a:ext>
                      </a:extLst>
                    </p:cNvPr>
                    <p:cNvPicPr/>
                    <p:nvPr/>
                  </p:nvPicPr>
                  <p:blipFill>
                    <a:blip r:embed="rId425"/>
                    <a:stretch>
                      <a:fillRect/>
                    </a:stretch>
                  </p:blipFill>
                  <p:spPr>
                    <a:xfrm>
                      <a:off x="5100411" y="4454743"/>
                      <a:ext cx="13860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332" name="Ink 331">
                      <a:extLst>
                        <a:ext uri="{FF2B5EF4-FFF2-40B4-BE49-F238E27FC236}">
                          <a16:creationId xmlns:a16="http://schemas.microsoft.com/office/drawing/2014/main" id="{A71057BC-EFC1-584D-CACB-4F82942F0900}"/>
                        </a:ext>
                      </a:extLst>
                    </p14:cNvPr>
                    <p14:cNvContentPartPr/>
                    <p14:nvPr/>
                  </p14:nvContentPartPr>
                  <p14:xfrm>
                    <a:off x="666651" y="1334623"/>
                    <a:ext cx="3951360" cy="1007640"/>
                  </p14:xfrm>
                </p:contentPart>
              </mc:Choice>
              <mc:Fallback xmlns="">
                <p:pic>
                  <p:nvPicPr>
                    <p:cNvPr id="332" name="Ink 331">
                      <a:extLst>
                        <a:ext uri="{FF2B5EF4-FFF2-40B4-BE49-F238E27FC236}">
                          <a16:creationId xmlns:a16="http://schemas.microsoft.com/office/drawing/2014/main" id="{A71057BC-EFC1-584D-CACB-4F82942F0900}"/>
                        </a:ext>
                      </a:extLst>
                    </p:cNvPr>
                    <p:cNvPicPr/>
                    <p:nvPr/>
                  </p:nvPicPr>
                  <p:blipFill>
                    <a:blip r:embed="rId427"/>
                    <a:stretch>
                      <a:fillRect/>
                    </a:stretch>
                  </p:blipFill>
                  <p:spPr>
                    <a:xfrm>
                      <a:off x="630651" y="1298623"/>
                      <a:ext cx="4023000" cy="1079280"/>
                    </a:xfrm>
                    <a:prstGeom prst="rect">
                      <a:avLst/>
                    </a:prstGeom>
                  </p:spPr>
                </p:pic>
              </mc:Fallback>
            </mc:AlternateContent>
            <p:grpSp>
              <p:nvGrpSpPr>
                <p:cNvPr id="85157" name="Group 345">
                  <a:extLst>
                    <a:ext uri="{FF2B5EF4-FFF2-40B4-BE49-F238E27FC236}">
                      <a16:creationId xmlns:a16="http://schemas.microsoft.com/office/drawing/2014/main" id="{F0C1F5AD-47BE-DB1F-1F69-32B0941A8493}"/>
                    </a:ext>
                  </a:extLst>
                </p:cNvPr>
                <p:cNvGrpSpPr>
                  <a:grpSpLocks/>
                </p:cNvGrpSpPr>
                <p:nvPr/>
              </p:nvGrpSpPr>
              <p:grpSpPr bwMode="auto">
                <a:xfrm>
                  <a:off x="2052291" y="1806583"/>
                  <a:ext cx="2277720" cy="505440"/>
                  <a:chOff x="2052291" y="1806583"/>
                  <a:chExt cx="2277720" cy="505440"/>
                </a:xfrm>
              </p:grpSpPr>
              <mc:AlternateContent xmlns:mc="http://schemas.openxmlformats.org/markup-compatibility/2006" xmlns:p14="http://schemas.microsoft.com/office/powerpoint/2010/main">
                <mc:Choice Requires="p14">
                  <p:contentPart p14:bwMode="auto" r:id="rId428">
                    <p14:nvContentPartPr>
                      <p14:cNvPr id="333" name="Ink 332">
                        <a:extLst>
                          <a:ext uri="{FF2B5EF4-FFF2-40B4-BE49-F238E27FC236}">
                            <a16:creationId xmlns:a16="http://schemas.microsoft.com/office/drawing/2014/main" id="{F94ACB64-75BF-C0F5-CB61-FDC045DC7A5A}"/>
                          </a:ext>
                        </a:extLst>
                      </p14:cNvPr>
                      <p14:cNvContentPartPr/>
                      <p14:nvPr/>
                    </p14:nvContentPartPr>
                    <p14:xfrm>
                      <a:off x="2052291" y="1806583"/>
                      <a:ext cx="209880" cy="206280"/>
                    </p14:xfrm>
                  </p:contentPart>
                </mc:Choice>
                <mc:Fallback xmlns="">
                  <p:pic>
                    <p:nvPicPr>
                      <p:cNvPr id="333" name="Ink 332">
                        <a:extLst>
                          <a:ext uri="{FF2B5EF4-FFF2-40B4-BE49-F238E27FC236}">
                            <a16:creationId xmlns:a16="http://schemas.microsoft.com/office/drawing/2014/main" id="{F94ACB64-75BF-C0F5-CB61-FDC045DC7A5A}"/>
                          </a:ext>
                        </a:extLst>
                      </p:cNvPr>
                      <p:cNvPicPr/>
                      <p:nvPr/>
                    </p:nvPicPr>
                    <p:blipFill>
                      <a:blip r:embed="rId429"/>
                      <a:stretch>
                        <a:fillRect/>
                      </a:stretch>
                    </p:blipFill>
                    <p:spPr>
                      <a:xfrm>
                        <a:off x="2016291" y="1770583"/>
                        <a:ext cx="28152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334" name="Ink 333">
                        <a:extLst>
                          <a:ext uri="{FF2B5EF4-FFF2-40B4-BE49-F238E27FC236}">
                            <a16:creationId xmlns:a16="http://schemas.microsoft.com/office/drawing/2014/main" id="{461E5B35-6233-9D46-71ED-6A18C0B36FD0}"/>
                          </a:ext>
                        </a:extLst>
                      </p14:cNvPr>
                      <p14:cNvContentPartPr/>
                      <p14:nvPr/>
                    </p14:nvContentPartPr>
                    <p14:xfrm>
                      <a:off x="2300331" y="1866343"/>
                      <a:ext cx="328680" cy="180360"/>
                    </p14:xfrm>
                  </p:contentPart>
                </mc:Choice>
                <mc:Fallback xmlns="">
                  <p:pic>
                    <p:nvPicPr>
                      <p:cNvPr id="334" name="Ink 333">
                        <a:extLst>
                          <a:ext uri="{FF2B5EF4-FFF2-40B4-BE49-F238E27FC236}">
                            <a16:creationId xmlns:a16="http://schemas.microsoft.com/office/drawing/2014/main" id="{461E5B35-6233-9D46-71ED-6A18C0B36FD0}"/>
                          </a:ext>
                        </a:extLst>
                      </p:cNvPr>
                      <p:cNvPicPr/>
                      <p:nvPr/>
                    </p:nvPicPr>
                    <p:blipFill>
                      <a:blip r:embed="rId431"/>
                      <a:stretch>
                        <a:fillRect/>
                      </a:stretch>
                    </p:blipFill>
                    <p:spPr>
                      <a:xfrm>
                        <a:off x="2264331" y="1830271"/>
                        <a:ext cx="400320" cy="252143"/>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335" name="Ink 334">
                        <a:extLst>
                          <a:ext uri="{FF2B5EF4-FFF2-40B4-BE49-F238E27FC236}">
                            <a16:creationId xmlns:a16="http://schemas.microsoft.com/office/drawing/2014/main" id="{0953107C-57AE-55CE-709F-C984455695BF}"/>
                          </a:ext>
                        </a:extLst>
                      </p14:cNvPr>
                      <p14:cNvContentPartPr/>
                      <p14:nvPr/>
                    </p14:nvContentPartPr>
                    <p14:xfrm>
                      <a:off x="2651331" y="1908823"/>
                      <a:ext cx="403200" cy="302040"/>
                    </p14:xfrm>
                  </p:contentPart>
                </mc:Choice>
                <mc:Fallback xmlns="">
                  <p:pic>
                    <p:nvPicPr>
                      <p:cNvPr id="335" name="Ink 334">
                        <a:extLst>
                          <a:ext uri="{FF2B5EF4-FFF2-40B4-BE49-F238E27FC236}">
                            <a16:creationId xmlns:a16="http://schemas.microsoft.com/office/drawing/2014/main" id="{0953107C-57AE-55CE-709F-C984455695BF}"/>
                          </a:ext>
                        </a:extLst>
                      </p:cNvPr>
                      <p:cNvPicPr/>
                      <p:nvPr/>
                    </p:nvPicPr>
                    <p:blipFill>
                      <a:blip r:embed="rId433"/>
                      <a:stretch>
                        <a:fillRect/>
                      </a:stretch>
                    </p:blipFill>
                    <p:spPr>
                      <a:xfrm>
                        <a:off x="2615363" y="1872823"/>
                        <a:ext cx="474776" cy="37368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337" name="Ink 336">
                        <a:extLst>
                          <a:ext uri="{FF2B5EF4-FFF2-40B4-BE49-F238E27FC236}">
                            <a16:creationId xmlns:a16="http://schemas.microsoft.com/office/drawing/2014/main" id="{4F138C2E-9EFB-22C9-45D6-20A07DCB1E88}"/>
                          </a:ext>
                        </a:extLst>
                      </p14:cNvPr>
                      <p14:cNvContentPartPr/>
                      <p14:nvPr/>
                    </p14:nvContentPartPr>
                    <p14:xfrm>
                      <a:off x="3144891" y="1900183"/>
                      <a:ext cx="51840" cy="214920"/>
                    </p14:xfrm>
                  </p:contentPart>
                </mc:Choice>
                <mc:Fallback xmlns="">
                  <p:pic>
                    <p:nvPicPr>
                      <p:cNvPr id="337" name="Ink 336">
                        <a:extLst>
                          <a:ext uri="{FF2B5EF4-FFF2-40B4-BE49-F238E27FC236}">
                            <a16:creationId xmlns:a16="http://schemas.microsoft.com/office/drawing/2014/main" id="{4F138C2E-9EFB-22C9-45D6-20A07DCB1E88}"/>
                          </a:ext>
                        </a:extLst>
                      </p:cNvPr>
                      <p:cNvPicPr/>
                      <p:nvPr/>
                    </p:nvPicPr>
                    <p:blipFill>
                      <a:blip r:embed="rId435"/>
                      <a:stretch>
                        <a:fillRect/>
                      </a:stretch>
                    </p:blipFill>
                    <p:spPr>
                      <a:xfrm>
                        <a:off x="3108891" y="1864123"/>
                        <a:ext cx="123480" cy="28668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338" name="Ink 337">
                        <a:extLst>
                          <a:ext uri="{FF2B5EF4-FFF2-40B4-BE49-F238E27FC236}">
                            <a16:creationId xmlns:a16="http://schemas.microsoft.com/office/drawing/2014/main" id="{0E5CC451-895F-AB29-B68F-F6F0BF3C1077}"/>
                          </a:ext>
                        </a:extLst>
                      </p14:cNvPr>
                      <p14:cNvContentPartPr/>
                      <p14:nvPr/>
                    </p14:nvContentPartPr>
                    <p14:xfrm>
                      <a:off x="3088371" y="2026183"/>
                      <a:ext cx="138240" cy="13680"/>
                    </p14:xfrm>
                  </p:contentPart>
                </mc:Choice>
                <mc:Fallback xmlns="">
                  <p:pic>
                    <p:nvPicPr>
                      <p:cNvPr id="338" name="Ink 337">
                        <a:extLst>
                          <a:ext uri="{FF2B5EF4-FFF2-40B4-BE49-F238E27FC236}">
                            <a16:creationId xmlns:a16="http://schemas.microsoft.com/office/drawing/2014/main" id="{0E5CC451-895F-AB29-B68F-F6F0BF3C1077}"/>
                          </a:ext>
                        </a:extLst>
                      </p:cNvPr>
                      <p:cNvPicPr/>
                      <p:nvPr/>
                    </p:nvPicPr>
                    <p:blipFill>
                      <a:blip r:embed="rId437"/>
                      <a:stretch>
                        <a:fillRect/>
                      </a:stretch>
                    </p:blipFill>
                    <p:spPr>
                      <a:xfrm>
                        <a:off x="3052371" y="1989210"/>
                        <a:ext cx="209880" cy="87256"/>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339" name="Ink 338">
                        <a:extLst>
                          <a:ext uri="{FF2B5EF4-FFF2-40B4-BE49-F238E27FC236}">
                            <a16:creationId xmlns:a16="http://schemas.microsoft.com/office/drawing/2014/main" id="{2F9B8C6A-617D-550E-95E3-E9605C2DEBD3}"/>
                          </a:ext>
                        </a:extLst>
                      </p14:cNvPr>
                      <p14:cNvContentPartPr/>
                      <p14:nvPr/>
                    </p14:nvContentPartPr>
                    <p14:xfrm>
                      <a:off x="3221571" y="2009623"/>
                      <a:ext cx="78120" cy="90720"/>
                    </p14:xfrm>
                  </p:contentPart>
                </mc:Choice>
                <mc:Fallback xmlns="">
                  <p:pic>
                    <p:nvPicPr>
                      <p:cNvPr id="339" name="Ink 338">
                        <a:extLst>
                          <a:ext uri="{FF2B5EF4-FFF2-40B4-BE49-F238E27FC236}">
                            <a16:creationId xmlns:a16="http://schemas.microsoft.com/office/drawing/2014/main" id="{2F9B8C6A-617D-550E-95E3-E9605C2DEBD3}"/>
                          </a:ext>
                        </a:extLst>
                      </p:cNvPr>
                      <p:cNvPicPr/>
                      <p:nvPr/>
                    </p:nvPicPr>
                    <p:blipFill>
                      <a:blip r:embed="rId439"/>
                      <a:stretch>
                        <a:fillRect/>
                      </a:stretch>
                    </p:blipFill>
                    <p:spPr>
                      <a:xfrm>
                        <a:off x="3185571" y="1973480"/>
                        <a:ext cx="149760" cy="162645"/>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341" name="Ink 340">
                        <a:extLst>
                          <a:ext uri="{FF2B5EF4-FFF2-40B4-BE49-F238E27FC236}">
                            <a16:creationId xmlns:a16="http://schemas.microsoft.com/office/drawing/2014/main" id="{21CFEAA3-E696-0A75-6BC8-F3AD5C8AEC0E}"/>
                          </a:ext>
                        </a:extLst>
                      </p14:cNvPr>
                      <p14:cNvContentPartPr/>
                      <p14:nvPr/>
                    </p14:nvContentPartPr>
                    <p14:xfrm>
                      <a:off x="3401211" y="1982983"/>
                      <a:ext cx="388440" cy="228240"/>
                    </p14:xfrm>
                  </p:contentPart>
                </mc:Choice>
                <mc:Fallback xmlns="">
                  <p:pic>
                    <p:nvPicPr>
                      <p:cNvPr id="341" name="Ink 340">
                        <a:extLst>
                          <a:ext uri="{FF2B5EF4-FFF2-40B4-BE49-F238E27FC236}">
                            <a16:creationId xmlns:a16="http://schemas.microsoft.com/office/drawing/2014/main" id="{21CFEAA3-E696-0A75-6BC8-F3AD5C8AEC0E}"/>
                          </a:ext>
                        </a:extLst>
                      </p:cNvPr>
                      <p:cNvPicPr/>
                      <p:nvPr/>
                    </p:nvPicPr>
                    <p:blipFill>
                      <a:blip r:embed="rId441"/>
                      <a:stretch>
                        <a:fillRect/>
                      </a:stretch>
                    </p:blipFill>
                    <p:spPr>
                      <a:xfrm>
                        <a:off x="3365211" y="1946926"/>
                        <a:ext cx="460080" cy="299993"/>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342" name="Ink 341">
                        <a:extLst>
                          <a:ext uri="{FF2B5EF4-FFF2-40B4-BE49-F238E27FC236}">
                            <a16:creationId xmlns:a16="http://schemas.microsoft.com/office/drawing/2014/main" id="{36E48F7A-05CD-28F8-AA16-95172E35CDC4}"/>
                          </a:ext>
                        </a:extLst>
                      </p14:cNvPr>
                      <p14:cNvContentPartPr/>
                      <p14:nvPr/>
                    </p14:nvContentPartPr>
                    <p14:xfrm>
                      <a:off x="3786411" y="2054983"/>
                      <a:ext cx="19080" cy="194400"/>
                    </p14:xfrm>
                  </p:contentPart>
                </mc:Choice>
                <mc:Fallback xmlns="">
                  <p:pic>
                    <p:nvPicPr>
                      <p:cNvPr id="342" name="Ink 341">
                        <a:extLst>
                          <a:ext uri="{FF2B5EF4-FFF2-40B4-BE49-F238E27FC236}">
                            <a16:creationId xmlns:a16="http://schemas.microsoft.com/office/drawing/2014/main" id="{36E48F7A-05CD-28F8-AA16-95172E35CDC4}"/>
                          </a:ext>
                        </a:extLst>
                      </p:cNvPr>
                      <p:cNvPicPr/>
                      <p:nvPr/>
                    </p:nvPicPr>
                    <p:blipFill>
                      <a:blip r:embed="rId443"/>
                      <a:stretch>
                        <a:fillRect/>
                      </a:stretch>
                    </p:blipFill>
                    <p:spPr>
                      <a:xfrm>
                        <a:off x="3749719" y="2018983"/>
                        <a:ext cx="92098"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343" name="Ink 342">
                        <a:extLst>
                          <a:ext uri="{FF2B5EF4-FFF2-40B4-BE49-F238E27FC236}">
                            <a16:creationId xmlns:a16="http://schemas.microsoft.com/office/drawing/2014/main" id="{4FB700AA-4734-7450-417F-E4C26DE445C4}"/>
                          </a:ext>
                        </a:extLst>
                      </p14:cNvPr>
                      <p14:cNvContentPartPr/>
                      <p14:nvPr/>
                    </p14:nvContentPartPr>
                    <p14:xfrm>
                      <a:off x="3786771" y="1988383"/>
                      <a:ext cx="334800" cy="201240"/>
                    </p14:xfrm>
                  </p:contentPart>
                </mc:Choice>
                <mc:Fallback xmlns="">
                  <p:pic>
                    <p:nvPicPr>
                      <p:cNvPr id="343" name="Ink 342">
                        <a:extLst>
                          <a:ext uri="{FF2B5EF4-FFF2-40B4-BE49-F238E27FC236}">
                            <a16:creationId xmlns:a16="http://schemas.microsoft.com/office/drawing/2014/main" id="{4FB700AA-4734-7450-417F-E4C26DE445C4}"/>
                          </a:ext>
                        </a:extLst>
                      </p:cNvPr>
                      <p:cNvPicPr/>
                      <p:nvPr/>
                    </p:nvPicPr>
                    <p:blipFill>
                      <a:blip r:embed="rId445"/>
                      <a:stretch>
                        <a:fillRect/>
                      </a:stretch>
                    </p:blipFill>
                    <p:spPr>
                      <a:xfrm>
                        <a:off x="3750771" y="1952383"/>
                        <a:ext cx="40644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345" name="Ink 344">
                        <a:extLst>
                          <a:ext uri="{FF2B5EF4-FFF2-40B4-BE49-F238E27FC236}">
                            <a16:creationId xmlns:a16="http://schemas.microsoft.com/office/drawing/2014/main" id="{E70041F5-4981-CC91-A0BC-C92022F16C8E}"/>
                          </a:ext>
                        </a:extLst>
                      </p14:cNvPr>
                      <p14:cNvContentPartPr/>
                      <p14:nvPr/>
                    </p14:nvContentPartPr>
                    <p14:xfrm>
                      <a:off x="4053531" y="2088103"/>
                      <a:ext cx="276480" cy="223920"/>
                    </p14:xfrm>
                  </p:contentPart>
                </mc:Choice>
                <mc:Fallback xmlns="">
                  <p:pic>
                    <p:nvPicPr>
                      <p:cNvPr id="345" name="Ink 344">
                        <a:extLst>
                          <a:ext uri="{FF2B5EF4-FFF2-40B4-BE49-F238E27FC236}">
                            <a16:creationId xmlns:a16="http://schemas.microsoft.com/office/drawing/2014/main" id="{E70041F5-4981-CC91-A0BC-C92022F16C8E}"/>
                          </a:ext>
                        </a:extLst>
                      </p:cNvPr>
                      <p:cNvPicPr/>
                      <p:nvPr/>
                    </p:nvPicPr>
                    <p:blipFill>
                      <a:blip r:embed="rId447"/>
                      <a:stretch>
                        <a:fillRect/>
                      </a:stretch>
                    </p:blipFill>
                    <p:spPr>
                      <a:xfrm>
                        <a:off x="4017531" y="2052103"/>
                        <a:ext cx="348120" cy="295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48">
                  <p14:nvContentPartPr>
                    <p14:cNvPr id="383" name="Ink 382">
                      <a:extLst>
                        <a:ext uri="{FF2B5EF4-FFF2-40B4-BE49-F238E27FC236}">
                          <a16:creationId xmlns:a16="http://schemas.microsoft.com/office/drawing/2014/main" id="{4084899D-D293-023F-2921-892B5A509745}"/>
                        </a:ext>
                      </a:extLst>
                    </p14:cNvPr>
                    <p14:cNvContentPartPr/>
                    <p14:nvPr/>
                  </p14:nvContentPartPr>
                  <p14:xfrm>
                    <a:off x="7516011" y="2160103"/>
                    <a:ext cx="83880" cy="32400"/>
                  </p14:xfrm>
                </p:contentPart>
              </mc:Choice>
              <mc:Fallback xmlns="">
                <p:pic>
                  <p:nvPicPr>
                    <p:cNvPr id="383" name="Ink 382">
                      <a:extLst>
                        <a:ext uri="{FF2B5EF4-FFF2-40B4-BE49-F238E27FC236}">
                          <a16:creationId xmlns:a16="http://schemas.microsoft.com/office/drawing/2014/main" id="{4084899D-D293-023F-2921-892B5A509745}"/>
                        </a:ext>
                      </a:extLst>
                    </p:cNvPr>
                    <p:cNvPicPr/>
                    <p:nvPr/>
                  </p:nvPicPr>
                  <p:blipFill>
                    <a:blip r:embed="rId449"/>
                    <a:stretch>
                      <a:fillRect/>
                    </a:stretch>
                  </p:blipFill>
                  <p:spPr>
                    <a:xfrm>
                      <a:off x="7480011" y="2124103"/>
                      <a:ext cx="1555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402" name="Ink 401">
                      <a:extLst>
                        <a:ext uri="{FF2B5EF4-FFF2-40B4-BE49-F238E27FC236}">
                          <a16:creationId xmlns:a16="http://schemas.microsoft.com/office/drawing/2014/main" id="{524980DE-0E14-6417-AB0C-5629575F17DE}"/>
                        </a:ext>
                      </a:extLst>
                    </p14:cNvPr>
                    <p14:cNvContentPartPr/>
                    <p14:nvPr/>
                  </p14:nvContentPartPr>
                  <p14:xfrm>
                    <a:off x="5248011" y="1247503"/>
                    <a:ext cx="429120" cy="710640"/>
                  </p14:xfrm>
                </p:contentPart>
              </mc:Choice>
              <mc:Fallback xmlns="">
                <p:pic>
                  <p:nvPicPr>
                    <p:cNvPr id="402" name="Ink 401">
                      <a:extLst>
                        <a:ext uri="{FF2B5EF4-FFF2-40B4-BE49-F238E27FC236}">
                          <a16:creationId xmlns:a16="http://schemas.microsoft.com/office/drawing/2014/main" id="{524980DE-0E14-6417-AB0C-5629575F17DE}"/>
                        </a:ext>
                      </a:extLst>
                    </p:cNvPr>
                    <p:cNvPicPr/>
                    <p:nvPr/>
                  </p:nvPicPr>
                  <p:blipFill>
                    <a:blip r:embed="rId451"/>
                    <a:stretch>
                      <a:fillRect/>
                    </a:stretch>
                  </p:blipFill>
                  <p:spPr>
                    <a:xfrm>
                      <a:off x="5212011" y="1211503"/>
                      <a:ext cx="500760" cy="78228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438" name="Ink 437">
                      <a:extLst>
                        <a:ext uri="{FF2B5EF4-FFF2-40B4-BE49-F238E27FC236}">
                          <a16:creationId xmlns:a16="http://schemas.microsoft.com/office/drawing/2014/main" id="{088E027B-47B4-4B75-4583-447365BF370B}"/>
                        </a:ext>
                      </a:extLst>
                    </p14:cNvPr>
                    <p14:cNvContentPartPr/>
                    <p14:nvPr/>
                  </p14:nvContentPartPr>
                  <p14:xfrm>
                    <a:off x="5332971" y="3928783"/>
                    <a:ext cx="17280" cy="21960"/>
                  </p14:xfrm>
                </p:contentPart>
              </mc:Choice>
              <mc:Fallback xmlns="">
                <p:pic>
                  <p:nvPicPr>
                    <p:cNvPr id="438" name="Ink 437">
                      <a:extLst>
                        <a:ext uri="{FF2B5EF4-FFF2-40B4-BE49-F238E27FC236}">
                          <a16:creationId xmlns:a16="http://schemas.microsoft.com/office/drawing/2014/main" id="{088E027B-47B4-4B75-4583-447365BF370B}"/>
                        </a:ext>
                      </a:extLst>
                    </p:cNvPr>
                    <p:cNvPicPr/>
                    <p:nvPr/>
                  </p:nvPicPr>
                  <p:blipFill>
                    <a:blip r:embed="rId453"/>
                    <a:stretch>
                      <a:fillRect/>
                    </a:stretch>
                  </p:blipFill>
                  <p:spPr>
                    <a:xfrm>
                      <a:off x="5296971" y="3892783"/>
                      <a:ext cx="8892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442" name="Ink 441">
                      <a:extLst>
                        <a:ext uri="{FF2B5EF4-FFF2-40B4-BE49-F238E27FC236}">
                          <a16:creationId xmlns:a16="http://schemas.microsoft.com/office/drawing/2014/main" id="{2E2304AB-D247-6430-BD75-4D0CE7AC9726}"/>
                        </a:ext>
                      </a:extLst>
                    </p14:cNvPr>
                    <p14:cNvContentPartPr/>
                    <p14:nvPr/>
                  </p14:nvContentPartPr>
                  <p14:xfrm>
                    <a:off x="3277011" y="4686583"/>
                    <a:ext cx="156600" cy="144000"/>
                  </p14:xfrm>
                </p:contentPart>
              </mc:Choice>
              <mc:Fallback xmlns="">
                <p:pic>
                  <p:nvPicPr>
                    <p:cNvPr id="442" name="Ink 441">
                      <a:extLst>
                        <a:ext uri="{FF2B5EF4-FFF2-40B4-BE49-F238E27FC236}">
                          <a16:creationId xmlns:a16="http://schemas.microsoft.com/office/drawing/2014/main" id="{2E2304AB-D247-6430-BD75-4D0CE7AC9726}"/>
                        </a:ext>
                      </a:extLst>
                    </p:cNvPr>
                    <p:cNvPicPr/>
                    <p:nvPr/>
                  </p:nvPicPr>
                  <p:blipFill>
                    <a:blip r:embed="rId455"/>
                    <a:stretch>
                      <a:fillRect/>
                    </a:stretch>
                  </p:blipFill>
                  <p:spPr>
                    <a:xfrm>
                      <a:off x="3241011" y="4650493"/>
                      <a:ext cx="228240" cy="215820"/>
                    </a:xfrm>
                    <a:prstGeom prst="rect">
                      <a:avLst/>
                    </a:prstGeom>
                  </p:spPr>
                </p:pic>
              </mc:Fallback>
            </mc:AlternateContent>
            <p:grpSp>
              <p:nvGrpSpPr>
                <p:cNvPr id="85162" name="Group 480">
                  <a:extLst>
                    <a:ext uri="{FF2B5EF4-FFF2-40B4-BE49-F238E27FC236}">
                      <a16:creationId xmlns:a16="http://schemas.microsoft.com/office/drawing/2014/main" id="{166683A3-78EF-C750-E8C2-5BB3CCE3D285}"/>
                    </a:ext>
                  </a:extLst>
                </p:cNvPr>
                <p:cNvGrpSpPr>
                  <a:grpSpLocks/>
                </p:cNvGrpSpPr>
                <p:nvPr/>
              </p:nvGrpSpPr>
              <p:grpSpPr bwMode="auto">
                <a:xfrm>
                  <a:off x="283611" y="3723943"/>
                  <a:ext cx="7561080" cy="2794680"/>
                  <a:chOff x="283611" y="3723943"/>
                  <a:chExt cx="7561080" cy="2794680"/>
                </a:xfrm>
              </p:grpSpPr>
              <mc:AlternateContent xmlns:mc="http://schemas.openxmlformats.org/markup-compatibility/2006" xmlns:p14="http://schemas.microsoft.com/office/powerpoint/2010/main">
                <mc:Choice Requires="p14">
                  <p:contentPart p14:bwMode="auto" r:id="rId456">
                    <p14:nvContentPartPr>
                      <p14:cNvPr id="326" name="Ink 325">
                        <a:extLst>
                          <a:ext uri="{FF2B5EF4-FFF2-40B4-BE49-F238E27FC236}">
                            <a16:creationId xmlns:a16="http://schemas.microsoft.com/office/drawing/2014/main" id="{A16CE19B-3F5B-8B01-AC0D-9E0810D64263}"/>
                          </a:ext>
                        </a:extLst>
                      </p14:cNvPr>
                      <p14:cNvContentPartPr/>
                      <p14:nvPr/>
                    </p14:nvContentPartPr>
                    <p14:xfrm>
                      <a:off x="5507931" y="5075743"/>
                      <a:ext cx="1659960" cy="932760"/>
                    </p14:xfrm>
                  </p:contentPart>
                </mc:Choice>
                <mc:Fallback xmlns="">
                  <p:pic>
                    <p:nvPicPr>
                      <p:cNvPr id="326" name="Ink 325">
                        <a:extLst>
                          <a:ext uri="{FF2B5EF4-FFF2-40B4-BE49-F238E27FC236}">
                            <a16:creationId xmlns:a16="http://schemas.microsoft.com/office/drawing/2014/main" id="{A16CE19B-3F5B-8B01-AC0D-9E0810D64263}"/>
                          </a:ext>
                        </a:extLst>
                      </p:cNvPr>
                      <p:cNvPicPr/>
                      <p:nvPr/>
                    </p:nvPicPr>
                    <p:blipFill>
                      <a:blip r:embed="rId457"/>
                      <a:stretch>
                        <a:fillRect/>
                      </a:stretch>
                    </p:blipFill>
                    <p:spPr>
                      <a:xfrm>
                        <a:off x="5471931" y="5039743"/>
                        <a:ext cx="1731600" cy="10044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327" name="Ink 326">
                        <a:extLst>
                          <a:ext uri="{FF2B5EF4-FFF2-40B4-BE49-F238E27FC236}">
                            <a16:creationId xmlns:a16="http://schemas.microsoft.com/office/drawing/2014/main" id="{EDD0EBF4-5F89-0509-B40E-AE3D04E757E8}"/>
                          </a:ext>
                        </a:extLst>
                      </p14:cNvPr>
                      <p14:cNvContentPartPr/>
                      <p14:nvPr/>
                    </p14:nvContentPartPr>
                    <p14:xfrm>
                      <a:off x="7006611" y="5748223"/>
                      <a:ext cx="177120" cy="343080"/>
                    </p14:xfrm>
                  </p:contentPart>
                </mc:Choice>
                <mc:Fallback xmlns="">
                  <p:pic>
                    <p:nvPicPr>
                      <p:cNvPr id="327" name="Ink 326">
                        <a:extLst>
                          <a:ext uri="{FF2B5EF4-FFF2-40B4-BE49-F238E27FC236}">
                            <a16:creationId xmlns:a16="http://schemas.microsoft.com/office/drawing/2014/main" id="{EDD0EBF4-5F89-0509-B40E-AE3D04E757E8}"/>
                          </a:ext>
                        </a:extLst>
                      </p:cNvPr>
                      <p:cNvPicPr/>
                      <p:nvPr/>
                    </p:nvPicPr>
                    <p:blipFill>
                      <a:blip r:embed="rId459"/>
                      <a:stretch>
                        <a:fillRect/>
                      </a:stretch>
                    </p:blipFill>
                    <p:spPr>
                      <a:xfrm>
                        <a:off x="6970611" y="5712223"/>
                        <a:ext cx="248760" cy="41472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329" name="Ink 328">
                        <a:extLst>
                          <a:ext uri="{FF2B5EF4-FFF2-40B4-BE49-F238E27FC236}">
                            <a16:creationId xmlns:a16="http://schemas.microsoft.com/office/drawing/2014/main" id="{7F2ABF67-584A-E997-C010-B458B25F5565}"/>
                          </a:ext>
                        </a:extLst>
                      </p14:cNvPr>
                      <p14:cNvContentPartPr/>
                      <p14:nvPr/>
                    </p14:nvContentPartPr>
                    <p14:xfrm>
                      <a:off x="6885291" y="6157543"/>
                      <a:ext cx="197640" cy="181080"/>
                    </p14:xfrm>
                  </p:contentPart>
                </mc:Choice>
                <mc:Fallback xmlns="">
                  <p:pic>
                    <p:nvPicPr>
                      <p:cNvPr id="329" name="Ink 328">
                        <a:extLst>
                          <a:ext uri="{FF2B5EF4-FFF2-40B4-BE49-F238E27FC236}">
                            <a16:creationId xmlns:a16="http://schemas.microsoft.com/office/drawing/2014/main" id="{7F2ABF67-584A-E997-C010-B458B25F5565}"/>
                          </a:ext>
                        </a:extLst>
                      </p:cNvPr>
                      <p:cNvPicPr/>
                      <p:nvPr/>
                    </p:nvPicPr>
                    <p:blipFill>
                      <a:blip r:embed="rId461"/>
                      <a:stretch>
                        <a:fillRect/>
                      </a:stretch>
                    </p:blipFill>
                    <p:spPr>
                      <a:xfrm>
                        <a:off x="6849291" y="6121543"/>
                        <a:ext cx="26928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330" name="Ink 329">
                        <a:extLst>
                          <a:ext uri="{FF2B5EF4-FFF2-40B4-BE49-F238E27FC236}">
                            <a16:creationId xmlns:a16="http://schemas.microsoft.com/office/drawing/2014/main" id="{F7C4526C-0935-57B8-55F0-A0A7A09E1483}"/>
                          </a:ext>
                        </a:extLst>
                      </p14:cNvPr>
                      <p14:cNvContentPartPr/>
                      <p14:nvPr/>
                    </p14:nvContentPartPr>
                    <p14:xfrm>
                      <a:off x="6792771" y="6090583"/>
                      <a:ext cx="362520" cy="428040"/>
                    </p14:xfrm>
                  </p:contentPart>
                </mc:Choice>
                <mc:Fallback xmlns="">
                  <p:pic>
                    <p:nvPicPr>
                      <p:cNvPr id="330" name="Ink 329">
                        <a:extLst>
                          <a:ext uri="{FF2B5EF4-FFF2-40B4-BE49-F238E27FC236}">
                            <a16:creationId xmlns:a16="http://schemas.microsoft.com/office/drawing/2014/main" id="{F7C4526C-0935-57B8-55F0-A0A7A09E1483}"/>
                          </a:ext>
                        </a:extLst>
                      </p:cNvPr>
                      <p:cNvPicPr/>
                      <p:nvPr/>
                    </p:nvPicPr>
                    <p:blipFill>
                      <a:blip r:embed="rId463"/>
                      <a:stretch>
                        <a:fillRect/>
                      </a:stretch>
                    </p:blipFill>
                    <p:spPr>
                      <a:xfrm>
                        <a:off x="6756771" y="6054583"/>
                        <a:ext cx="434160" cy="4996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169" name="Ink 168">
                        <a:extLst>
                          <a:ext uri="{FF2B5EF4-FFF2-40B4-BE49-F238E27FC236}">
                            <a16:creationId xmlns:a16="http://schemas.microsoft.com/office/drawing/2014/main" id="{4C0E756C-F3CF-708C-DC74-ADD61AF735FA}"/>
                          </a:ext>
                        </a:extLst>
                      </p14:cNvPr>
                      <p14:cNvContentPartPr/>
                      <p14:nvPr/>
                    </p14:nvContentPartPr>
                    <p14:xfrm>
                      <a:off x="5949291" y="4534663"/>
                      <a:ext cx="577800" cy="31320"/>
                    </p14:xfrm>
                  </p:contentPart>
                </mc:Choice>
                <mc:Fallback xmlns="">
                  <p:pic>
                    <p:nvPicPr>
                      <p:cNvPr id="169" name="Ink 168">
                        <a:extLst>
                          <a:ext uri="{FF2B5EF4-FFF2-40B4-BE49-F238E27FC236}">
                            <a16:creationId xmlns:a16="http://schemas.microsoft.com/office/drawing/2014/main" id="{4C0E756C-F3CF-708C-DC74-ADD61AF735FA}"/>
                          </a:ext>
                        </a:extLst>
                      </p:cNvPr>
                      <p:cNvPicPr/>
                      <p:nvPr/>
                    </p:nvPicPr>
                    <p:blipFill>
                      <a:blip r:embed="rId465"/>
                      <a:stretch>
                        <a:fillRect/>
                      </a:stretch>
                    </p:blipFill>
                    <p:spPr>
                      <a:xfrm>
                        <a:off x="5913291" y="4498663"/>
                        <a:ext cx="6494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171" name="Ink 170">
                        <a:extLst>
                          <a:ext uri="{FF2B5EF4-FFF2-40B4-BE49-F238E27FC236}">
                            <a16:creationId xmlns:a16="http://schemas.microsoft.com/office/drawing/2014/main" id="{CC6E523A-A738-A6C9-1FF1-47EB0D3DB323}"/>
                          </a:ext>
                        </a:extLst>
                      </p14:cNvPr>
                      <p14:cNvContentPartPr/>
                      <p14:nvPr/>
                    </p14:nvContentPartPr>
                    <p14:xfrm>
                      <a:off x="5889531" y="4458343"/>
                      <a:ext cx="207000" cy="172440"/>
                    </p14:xfrm>
                  </p:contentPart>
                </mc:Choice>
                <mc:Fallback xmlns="">
                  <p:pic>
                    <p:nvPicPr>
                      <p:cNvPr id="171" name="Ink 170">
                        <a:extLst>
                          <a:ext uri="{FF2B5EF4-FFF2-40B4-BE49-F238E27FC236}">
                            <a16:creationId xmlns:a16="http://schemas.microsoft.com/office/drawing/2014/main" id="{CC6E523A-A738-A6C9-1FF1-47EB0D3DB323}"/>
                          </a:ext>
                        </a:extLst>
                      </p:cNvPr>
                      <p:cNvPicPr/>
                      <p:nvPr/>
                    </p:nvPicPr>
                    <p:blipFill>
                      <a:blip r:embed="rId467"/>
                      <a:stretch>
                        <a:fillRect/>
                      </a:stretch>
                    </p:blipFill>
                    <p:spPr>
                      <a:xfrm>
                        <a:off x="5853531" y="4422343"/>
                        <a:ext cx="27864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75" name="Ink 174">
                        <a:extLst>
                          <a:ext uri="{FF2B5EF4-FFF2-40B4-BE49-F238E27FC236}">
                            <a16:creationId xmlns:a16="http://schemas.microsoft.com/office/drawing/2014/main" id="{2A065261-8E4C-6FF5-9209-7920E95DBFCD}"/>
                          </a:ext>
                        </a:extLst>
                      </p14:cNvPr>
                      <p14:cNvContentPartPr/>
                      <p14:nvPr/>
                    </p14:nvContentPartPr>
                    <p14:xfrm>
                      <a:off x="4928691" y="4047943"/>
                      <a:ext cx="855360" cy="996840"/>
                    </p14:xfrm>
                  </p:contentPart>
                </mc:Choice>
                <mc:Fallback xmlns="">
                  <p:pic>
                    <p:nvPicPr>
                      <p:cNvPr id="175" name="Ink 174">
                        <a:extLst>
                          <a:ext uri="{FF2B5EF4-FFF2-40B4-BE49-F238E27FC236}">
                            <a16:creationId xmlns:a16="http://schemas.microsoft.com/office/drawing/2014/main" id="{2A065261-8E4C-6FF5-9209-7920E95DBFCD}"/>
                          </a:ext>
                        </a:extLst>
                      </p:cNvPr>
                      <p:cNvPicPr/>
                      <p:nvPr/>
                    </p:nvPicPr>
                    <p:blipFill>
                      <a:blip r:embed="rId469"/>
                      <a:stretch>
                        <a:fillRect/>
                      </a:stretch>
                    </p:blipFill>
                    <p:spPr>
                      <a:xfrm>
                        <a:off x="4892706" y="4011943"/>
                        <a:ext cx="926970" cy="106848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81" name="Ink 180">
                        <a:extLst>
                          <a:ext uri="{FF2B5EF4-FFF2-40B4-BE49-F238E27FC236}">
                            <a16:creationId xmlns:a16="http://schemas.microsoft.com/office/drawing/2014/main" id="{03A12807-1229-CD70-E084-DCEFCD4C91CF}"/>
                          </a:ext>
                        </a:extLst>
                      </p14:cNvPr>
                      <p14:cNvContentPartPr/>
                      <p14:nvPr/>
                    </p14:nvContentPartPr>
                    <p14:xfrm>
                      <a:off x="5016531" y="4281223"/>
                      <a:ext cx="791280" cy="22680"/>
                    </p14:xfrm>
                  </p:contentPart>
                </mc:Choice>
                <mc:Fallback xmlns="">
                  <p:pic>
                    <p:nvPicPr>
                      <p:cNvPr id="181" name="Ink 180">
                        <a:extLst>
                          <a:ext uri="{FF2B5EF4-FFF2-40B4-BE49-F238E27FC236}">
                            <a16:creationId xmlns:a16="http://schemas.microsoft.com/office/drawing/2014/main" id="{03A12807-1229-CD70-E084-DCEFCD4C91CF}"/>
                          </a:ext>
                        </a:extLst>
                      </p:cNvPr>
                      <p:cNvPicPr/>
                      <p:nvPr/>
                    </p:nvPicPr>
                    <p:blipFill>
                      <a:blip r:embed="rId471"/>
                      <a:stretch>
                        <a:fillRect/>
                      </a:stretch>
                    </p:blipFill>
                    <p:spPr>
                      <a:xfrm>
                        <a:off x="4980531" y="4245785"/>
                        <a:ext cx="862920" cy="93201"/>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91" name="Ink 190">
                        <a:extLst>
                          <a:ext uri="{FF2B5EF4-FFF2-40B4-BE49-F238E27FC236}">
                            <a16:creationId xmlns:a16="http://schemas.microsoft.com/office/drawing/2014/main" id="{D34900D4-A747-A370-F596-AB88C8936997}"/>
                          </a:ext>
                        </a:extLst>
                      </p14:cNvPr>
                      <p14:cNvContentPartPr/>
                      <p14:nvPr/>
                    </p14:nvContentPartPr>
                    <p14:xfrm>
                      <a:off x="5238291" y="4089703"/>
                      <a:ext cx="86040" cy="197640"/>
                    </p14:xfrm>
                  </p:contentPart>
                </mc:Choice>
                <mc:Fallback xmlns="">
                  <p:pic>
                    <p:nvPicPr>
                      <p:cNvPr id="191" name="Ink 190">
                        <a:extLst>
                          <a:ext uri="{FF2B5EF4-FFF2-40B4-BE49-F238E27FC236}">
                            <a16:creationId xmlns:a16="http://schemas.microsoft.com/office/drawing/2014/main" id="{D34900D4-A747-A370-F596-AB88C8936997}"/>
                          </a:ext>
                        </a:extLst>
                      </p:cNvPr>
                      <p:cNvPicPr/>
                      <p:nvPr/>
                    </p:nvPicPr>
                    <p:blipFill>
                      <a:blip r:embed="rId473"/>
                      <a:stretch>
                        <a:fillRect/>
                      </a:stretch>
                    </p:blipFill>
                    <p:spPr>
                      <a:xfrm>
                        <a:off x="5202291" y="4053703"/>
                        <a:ext cx="15768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93" name="Ink 192">
                        <a:extLst>
                          <a:ext uri="{FF2B5EF4-FFF2-40B4-BE49-F238E27FC236}">
                            <a16:creationId xmlns:a16="http://schemas.microsoft.com/office/drawing/2014/main" id="{7EA98C0F-42FB-25A3-3086-823C791AB79E}"/>
                          </a:ext>
                        </a:extLst>
                      </p14:cNvPr>
                      <p14:cNvContentPartPr/>
                      <p14:nvPr/>
                    </p14:nvContentPartPr>
                    <p14:xfrm>
                      <a:off x="5390211" y="4167823"/>
                      <a:ext cx="11160" cy="3960"/>
                    </p14:xfrm>
                  </p:contentPart>
                </mc:Choice>
                <mc:Fallback xmlns="">
                  <p:pic>
                    <p:nvPicPr>
                      <p:cNvPr id="193" name="Ink 192">
                        <a:extLst>
                          <a:ext uri="{FF2B5EF4-FFF2-40B4-BE49-F238E27FC236}">
                            <a16:creationId xmlns:a16="http://schemas.microsoft.com/office/drawing/2014/main" id="{7EA98C0F-42FB-25A3-3086-823C791AB79E}"/>
                          </a:ext>
                        </a:extLst>
                      </p:cNvPr>
                      <p:cNvPicPr/>
                      <p:nvPr/>
                    </p:nvPicPr>
                    <p:blipFill>
                      <a:blip r:embed="rId475"/>
                      <a:stretch>
                        <a:fillRect/>
                      </a:stretch>
                    </p:blipFill>
                    <p:spPr>
                      <a:xfrm>
                        <a:off x="5354211" y="4131823"/>
                        <a:ext cx="828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99" name="Ink 198">
                        <a:extLst>
                          <a:ext uri="{FF2B5EF4-FFF2-40B4-BE49-F238E27FC236}">
                            <a16:creationId xmlns:a16="http://schemas.microsoft.com/office/drawing/2014/main" id="{EBBF7629-8234-CE5E-F0DF-2DDC8E12EB77}"/>
                          </a:ext>
                        </a:extLst>
                      </p14:cNvPr>
                      <p14:cNvContentPartPr/>
                      <p14:nvPr/>
                    </p14:nvContentPartPr>
                    <p14:xfrm>
                      <a:off x="5390211" y="4115983"/>
                      <a:ext cx="192240" cy="128160"/>
                    </p14:xfrm>
                  </p:contentPart>
                </mc:Choice>
                <mc:Fallback xmlns="">
                  <p:pic>
                    <p:nvPicPr>
                      <p:cNvPr id="199" name="Ink 198">
                        <a:extLst>
                          <a:ext uri="{FF2B5EF4-FFF2-40B4-BE49-F238E27FC236}">
                            <a16:creationId xmlns:a16="http://schemas.microsoft.com/office/drawing/2014/main" id="{EBBF7629-8234-CE5E-F0DF-2DDC8E12EB77}"/>
                          </a:ext>
                        </a:extLst>
                      </p:cNvPr>
                      <p:cNvPicPr/>
                      <p:nvPr/>
                    </p:nvPicPr>
                    <p:blipFill>
                      <a:blip r:embed="rId477"/>
                      <a:stretch>
                        <a:fillRect/>
                      </a:stretch>
                    </p:blipFill>
                    <p:spPr>
                      <a:xfrm>
                        <a:off x="5354211" y="4079983"/>
                        <a:ext cx="2638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03" name="Ink 202">
                        <a:extLst>
                          <a:ext uri="{FF2B5EF4-FFF2-40B4-BE49-F238E27FC236}">
                            <a16:creationId xmlns:a16="http://schemas.microsoft.com/office/drawing/2014/main" id="{68BB3E0A-B17D-FFB4-BE6F-0664AD5015EA}"/>
                          </a:ext>
                        </a:extLst>
                      </p14:cNvPr>
                      <p14:cNvContentPartPr/>
                      <p14:nvPr/>
                    </p14:nvContentPartPr>
                    <p14:xfrm>
                      <a:off x="5376531" y="4206703"/>
                      <a:ext cx="21960" cy="13680"/>
                    </p14:xfrm>
                  </p:contentPart>
                </mc:Choice>
                <mc:Fallback xmlns="">
                  <p:pic>
                    <p:nvPicPr>
                      <p:cNvPr id="203" name="Ink 202">
                        <a:extLst>
                          <a:ext uri="{FF2B5EF4-FFF2-40B4-BE49-F238E27FC236}">
                            <a16:creationId xmlns:a16="http://schemas.microsoft.com/office/drawing/2014/main" id="{68BB3E0A-B17D-FFB4-BE6F-0664AD5015EA}"/>
                          </a:ext>
                        </a:extLst>
                      </p:cNvPr>
                      <p:cNvPicPr/>
                      <p:nvPr/>
                    </p:nvPicPr>
                    <p:blipFill>
                      <a:blip r:embed="rId479"/>
                      <a:stretch>
                        <a:fillRect/>
                      </a:stretch>
                    </p:blipFill>
                    <p:spPr>
                      <a:xfrm>
                        <a:off x="5340531" y="4170703"/>
                        <a:ext cx="936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61" name="Ink 260">
                        <a:extLst>
                          <a:ext uri="{FF2B5EF4-FFF2-40B4-BE49-F238E27FC236}">
                            <a16:creationId xmlns:a16="http://schemas.microsoft.com/office/drawing/2014/main" id="{D870C4D7-1CF2-B0A9-3523-E6F2F06D4119}"/>
                          </a:ext>
                        </a:extLst>
                      </p14:cNvPr>
                      <p14:cNvContentPartPr/>
                      <p14:nvPr/>
                    </p14:nvContentPartPr>
                    <p14:xfrm>
                      <a:off x="5238651" y="4474543"/>
                      <a:ext cx="96120" cy="77040"/>
                    </p14:xfrm>
                  </p:contentPart>
                </mc:Choice>
                <mc:Fallback xmlns="">
                  <p:pic>
                    <p:nvPicPr>
                      <p:cNvPr id="261" name="Ink 260">
                        <a:extLst>
                          <a:ext uri="{FF2B5EF4-FFF2-40B4-BE49-F238E27FC236}">
                            <a16:creationId xmlns:a16="http://schemas.microsoft.com/office/drawing/2014/main" id="{D870C4D7-1CF2-B0A9-3523-E6F2F06D4119}"/>
                          </a:ext>
                        </a:extLst>
                      </p:cNvPr>
                      <p:cNvPicPr/>
                      <p:nvPr/>
                    </p:nvPicPr>
                    <p:blipFill>
                      <a:blip r:embed="rId481"/>
                      <a:stretch>
                        <a:fillRect/>
                      </a:stretch>
                    </p:blipFill>
                    <p:spPr>
                      <a:xfrm>
                        <a:off x="5202651" y="4438543"/>
                        <a:ext cx="1677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65" name="Ink 264">
                        <a:extLst>
                          <a:ext uri="{FF2B5EF4-FFF2-40B4-BE49-F238E27FC236}">
                            <a16:creationId xmlns:a16="http://schemas.microsoft.com/office/drawing/2014/main" id="{8FE73F30-5779-9D5B-BE58-C53A117DD448}"/>
                          </a:ext>
                        </a:extLst>
                      </p14:cNvPr>
                      <p14:cNvContentPartPr/>
                      <p14:nvPr/>
                    </p14:nvContentPartPr>
                    <p14:xfrm>
                      <a:off x="5360691" y="4448263"/>
                      <a:ext cx="33120" cy="223560"/>
                    </p14:xfrm>
                  </p:contentPart>
                </mc:Choice>
                <mc:Fallback xmlns="">
                  <p:pic>
                    <p:nvPicPr>
                      <p:cNvPr id="265" name="Ink 264">
                        <a:extLst>
                          <a:ext uri="{FF2B5EF4-FFF2-40B4-BE49-F238E27FC236}">
                            <a16:creationId xmlns:a16="http://schemas.microsoft.com/office/drawing/2014/main" id="{8FE73F30-5779-9D5B-BE58-C53A117DD448}"/>
                          </a:ext>
                        </a:extLst>
                      </p:cNvPr>
                      <p:cNvPicPr/>
                      <p:nvPr/>
                    </p:nvPicPr>
                    <p:blipFill>
                      <a:blip r:embed="rId483"/>
                      <a:stretch>
                        <a:fillRect/>
                      </a:stretch>
                    </p:blipFill>
                    <p:spPr>
                      <a:xfrm>
                        <a:off x="5324691" y="4412205"/>
                        <a:ext cx="104760" cy="295316"/>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270" name="Ink 269">
                        <a:extLst>
                          <a:ext uri="{FF2B5EF4-FFF2-40B4-BE49-F238E27FC236}">
                            <a16:creationId xmlns:a16="http://schemas.microsoft.com/office/drawing/2014/main" id="{377ED6B0-45A2-933D-946D-D791056D9439}"/>
                          </a:ext>
                        </a:extLst>
                      </p14:cNvPr>
                      <p14:cNvContentPartPr/>
                      <p14:nvPr/>
                    </p14:nvContentPartPr>
                    <p14:xfrm>
                      <a:off x="5356371" y="4489663"/>
                      <a:ext cx="66600" cy="77760"/>
                    </p14:xfrm>
                  </p:contentPart>
                </mc:Choice>
                <mc:Fallback xmlns="">
                  <p:pic>
                    <p:nvPicPr>
                      <p:cNvPr id="270" name="Ink 269">
                        <a:extLst>
                          <a:ext uri="{FF2B5EF4-FFF2-40B4-BE49-F238E27FC236}">
                            <a16:creationId xmlns:a16="http://schemas.microsoft.com/office/drawing/2014/main" id="{377ED6B0-45A2-933D-946D-D791056D9439}"/>
                          </a:ext>
                        </a:extLst>
                      </p:cNvPr>
                      <p:cNvPicPr/>
                      <p:nvPr/>
                    </p:nvPicPr>
                    <p:blipFill>
                      <a:blip r:embed="rId485"/>
                      <a:stretch>
                        <a:fillRect/>
                      </a:stretch>
                    </p:blipFill>
                    <p:spPr>
                      <a:xfrm>
                        <a:off x="5320371" y="4453663"/>
                        <a:ext cx="13824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77" name="Ink 276">
                        <a:extLst>
                          <a:ext uri="{FF2B5EF4-FFF2-40B4-BE49-F238E27FC236}">
                            <a16:creationId xmlns:a16="http://schemas.microsoft.com/office/drawing/2014/main" id="{B185698B-02DA-ACB9-5EDF-CEE4CB041066}"/>
                          </a:ext>
                        </a:extLst>
                      </p14:cNvPr>
                      <p14:cNvContentPartPr/>
                      <p14:nvPr/>
                    </p14:nvContentPartPr>
                    <p14:xfrm>
                      <a:off x="5459691" y="4407943"/>
                      <a:ext cx="291600" cy="153000"/>
                    </p14:xfrm>
                  </p:contentPart>
                </mc:Choice>
                <mc:Fallback xmlns="">
                  <p:pic>
                    <p:nvPicPr>
                      <p:cNvPr id="277" name="Ink 276">
                        <a:extLst>
                          <a:ext uri="{FF2B5EF4-FFF2-40B4-BE49-F238E27FC236}">
                            <a16:creationId xmlns:a16="http://schemas.microsoft.com/office/drawing/2014/main" id="{B185698B-02DA-ACB9-5EDF-CEE4CB041066}"/>
                          </a:ext>
                        </a:extLst>
                      </p:cNvPr>
                      <p:cNvPicPr/>
                      <p:nvPr/>
                    </p:nvPicPr>
                    <p:blipFill>
                      <a:blip r:embed="rId487"/>
                      <a:stretch>
                        <a:fillRect/>
                      </a:stretch>
                    </p:blipFill>
                    <p:spPr>
                      <a:xfrm>
                        <a:off x="5423691" y="4371943"/>
                        <a:ext cx="3632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85" name="Ink 284">
                        <a:extLst>
                          <a:ext uri="{FF2B5EF4-FFF2-40B4-BE49-F238E27FC236}">
                            <a16:creationId xmlns:a16="http://schemas.microsoft.com/office/drawing/2014/main" id="{D448FE1E-0087-F845-DF81-A7912B179A2C}"/>
                          </a:ext>
                        </a:extLst>
                      </p14:cNvPr>
                      <p14:cNvContentPartPr/>
                      <p14:nvPr/>
                    </p14:nvContentPartPr>
                    <p14:xfrm>
                      <a:off x="5065131" y="4755703"/>
                      <a:ext cx="28080" cy="145440"/>
                    </p14:xfrm>
                  </p:contentPart>
                </mc:Choice>
                <mc:Fallback xmlns="">
                  <p:pic>
                    <p:nvPicPr>
                      <p:cNvPr id="285" name="Ink 284">
                        <a:extLst>
                          <a:ext uri="{FF2B5EF4-FFF2-40B4-BE49-F238E27FC236}">
                            <a16:creationId xmlns:a16="http://schemas.microsoft.com/office/drawing/2014/main" id="{D448FE1E-0087-F845-DF81-A7912B179A2C}"/>
                          </a:ext>
                        </a:extLst>
                      </p:cNvPr>
                      <p:cNvPicPr/>
                      <p:nvPr/>
                    </p:nvPicPr>
                    <p:blipFill>
                      <a:blip r:embed="rId489"/>
                      <a:stretch>
                        <a:fillRect/>
                      </a:stretch>
                    </p:blipFill>
                    <p:spPr>
                      <a:xfrm>
                        <a:off x="5029131" y="4719703"/>
                        <a:ext cx="997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92" name="Ink 291">
                        <a:extLst>
                          <a:ext uri="{FF2B5EF4-FFF2-40B4-BE49-F238E27FC236}">
                            <a16:creationId xmlns:a16="http://schemas.microsoft.com/office/drawing/2014/main" id="{253EBEF3-0EB3-EA2B-5A17-DF299403B076}"/>
                          </a:ext>
                        </a:extLst>
                      </p14:cNvPr>
                      <p14:cNvContentPartPr/>
                      <p14:nvPr/>
                    </p14:nvContentPartPr>
                    <p14:xfrm>
                      <a:off x="5049651" y="4709263"/>
                      <a:ext cx="135000" cy="139320"/>
                    </p14:xfrm>
                  </p:contentPart>
                </mc:Choice>
                <mc:Fallback xmlns="">
                  <p:pic>
                    <p:nvPicPr>
                      <p:cNvPr id="292" name="Ink 291">
                        <a:extLst>
                          <a:ext uri="{FF2B5EF4-FFF2-40B4-BE49-F238E27FC236}">
                            <a16:creationId xmlns:a16="http://schemas.microsoft.com/office/drawing/2014/main" id="{253EBEF3-0EB3-EA2B-5A17-DF299403B076}"/>
                          </a:ext>
                        </a:extLst>
                      </p:cNvPr>
                      <p:cNvPicPr/>
                      <p:nvPr/>
                    </p:nvPicPr>
                    <p:blipFill>
                      <a:blip r:embed="rId491"/>
                      <a:stretch>
                        <a:fillRect/>
                      </a:stretch>
                    </p:blipFill>
                    <p:spPr>
                      <a:xfrm>
                        <a:off x="5013651" y="4673356"/>
                        <a:ext cx="206640" cy="210775"/>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98" name="Ink 297">
                        <a:extLst>
                          <a:ext uri="{FF2B5EF4-FFF2-40B4-BE49-F238E27FC236}">
                            <a16:creationId xmlns:a16="http://schemas.microsoft.com/office/drawing/2014/main" id="{AB844BED-6035-F9A0-C8C5-D075ACEA011A}"/>
                          </a:ext>
                        </a:extLst>
                      </p14:cNvPr>
                      <p14:cNvContentPartPr/>
                      <p14:nvPr/>
                    </p14:nvContentPartPr>
                    <p14:xfrm>
                      <a:off x="5184291" y="4772983"/>
                      <a:ext cx="122760" cy="90720"/>
                    </p14:xfrm>
                  </p:contentPart>
                </mc:Choice>
                <mc:Fallback xmlns="">
                  <p:pic>
                    <p:nvPicPr>
                      <p:cNvPr id="298" name="Ink 297">
                        <a:extLst>
                          <a:ext uri="{FF2B5EF4-FFF2-40B4-BE49-F238E27FC236}">
                            <a16:creationId xmlns:a16="http://schemas.microsoft.com/office/drawing/2014/main" id="{AB844BED-6035-F9A0-C8C5-D075ACEA011A}"/>
                          </a:ext>
                        </a:extLst>
                      </p:cNvPr>
                      <p:cNvPicPr/>
                      <p:nvPr/>
                    </p:nvPicPr>
                    <p:blipFill>
                      <a:blip r:embed="rId493"/>
                      <a:stretch>
                        <a:fillRect/>
                      </a:stretch>
                    </p:blipFill>
                    <p:spPr>
                      <a:xfrm>
                        <a:off x="5148291" y="4737125"/>
                        <a:ext cx="194400" cy="162077"/>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01" name="Ink 300">
                        <a:extLst>
                          <a:ext uri="{FF2B5EF4-FFF2-40B4-BE49-F238E27FC236}">
                            <a16:creationId xmlns:a16="http://schemas.microsoft.com/office/drawing/2014/main" id="{5F94419F-EF97-041D-AC9F-3C9C1B7AFE1B}"/>
                          </a:ext>
                        </a:extLst>
                      </p14:cNvPr>
                      <p14:cNvContentPartPr/>
                      <p14:nvPr/>
                    </p14:nvContentPartPr>
                    <p14:xfrm>
                      <a:off x="5320731" y="4738783"/>
                      <a:ext cx="48240" cy="228600"/>
                    </p14:xfrm>
                  </p:contentPart>
                </mc:Choice>
                <mc:Fallback xmlns="">
                  <p:pic>
                    <p:nvPicPr>
                      <p:cNvPr id="301" name="Ink 300">
                        <a:extLst>
                          <a:ext uri="{FF2B5EF4-FFF2-40B4-BE49-F238E27FC236}">
                            <a16:creationId xmlns:a16="http://schemas.microsoft.com/office/drawing/2014/main" id="{5F94419F-EF97-041D-AC9F-3C9C1B7AFE1B}"/>
                          </a:ext>
                        </a:extLst>
                      </p:cNvPr>
                      <p:cNvPicPr/>
                      <p:nvPr/>
                    </p:nvPicPr>
                    <p:blipFill>
                      <a:blip r:embed="rId495"/>
                      <a:stretch>
                        <a:fillRect/>
                      </a:stretch>
                    </p:blipFill>
                    <p:spPr>
                      <a:xfrm>
                        <a:off x="5284998" y="4702783"/>
                        <a:ext cx="119349"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12" name="Ink 311">
                        <a:extLst>
                          <a:ext uri="{FF2B5EF4-FFF2-40B4-BE49-F238E27FC236}">
                            <a16:creationId xmlns:a16="http://schemas.microsoft.com/office/drawing/2014/main" id="{B76E7EE1-34FA-374F-4456-E93A3058E3A4}"/>
                          </a:ext>
                        </a:extLst>
                      </p14:cNvPr>
                      <p14:cNvContentPartPr/>
                      <p14:nvPr/>
                    </p14:nvContentPartPr>
                    <p14:xfrm>
                      <a:off x="5319291" y="4771903"/>
                      <a:ext cx="83520" cy="109080"/>
                    </p14:xfrm>
                  </p:contentPart>
                </mc:Choice>
                <mc:Fallback xmlns="">
                  <p:pic>
                    <p:nvPicPr>
                      <p:cNvPr id="312" name="Ink 311">
                        <a:extLst>
                          <a:ext uri="{FF2B5EF4-FFF2-40B4-BE49-F238E27FC236}">
                            <a16:creationId xmlns:a16="http://schemas.microsoft.com/office/drawing/2014/main" id="{B76E7EE1-34FA-374F-4456-E93A3058E3A4}"/>
                          </a:ext>
                        </a:extLst>
                      </p:cNvPr>
                      <p:cNvPicPr/>
                      <p:nvPr/>
                    </p:nvPicPr>
                    <p:blipFill>
                      <a:blip r:embed="rId497"/>
                      <a:stretch>
                        <a:fillRect/>
                      </a:stretch>
                    </p:blipFill>
                    <p:spPr>
                      <a:xfrm>
                        <a:off x="5283291" y="4736021"/>
                        <a:ext cx="155160" cy="180484"/>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15" name="Ink 314">
                        <a:extLst>
                          <a:ext uri="{FF2B5EF4-FFF2-40B4-BE49-F238E27FC236}">
                            <a16:creationId xmlns:a16="http://schemas.microsoft.com/office/drawing/2014/main" id="{7A9F067F-7643-867E-54EC-4A7AE276D660}"/>
                          </a:ext>
                        </a:extLst>
                      </p14:cNvPr>
                      <p14:cNvContentPartPr/>
                      <p14:nvPr/>
                    </p14:nvContentPartPr>
                    <p14:xfrm>
                      <a:off x="5433411" y="4751743"/>
                      <a:ext cx="165960" cy="108360"/>
                    </p14:xfrm>
                  </p:contentPart>
                </mc:Choice>
                <mc:Fallback xmlns="">
                  <p:pic>
                    <p:nvPicPr>
                      <p:cNvPr id="315" name="Ink 314">
                        <a:extLst>
                          <a:ext uri="{FF2B5EF4-FFF2-40B4-BE49-F238E27FC236}">
                            <a16:creationId xmlns:a16="http://schemas.microsoft.com/office/drawing/2014/main" id="{7A9F067F-7643-867E-54EC-4A7AE276D660}"/>
                          </a:ext>
                        </a:extLst>
                      </p:cNvPr>
                      <p:cNvPicPr/>
                      <p:nvPr/>
                    </p:nvPicPr>
                    <p:blipFill>
                      <a:blip r:embed="rId499"/>
                      <a:stretch>
                        <a:fillRect/>
                      </a:stretch>
                    </p:blipFill>
                    <p:spPr>
                      <a:xfrm>
                        <a:off x="5397411" y="4715743"/>
                        <a:ext cx="23760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19" name="Ink 318">
                        <a:extLst>
                          <a:ext uri="{FF2B5EF4-FFF2-40B4-BE49-F238E27FC236}">
                            <a16:creationId xmlns:a16="http://schemas.microsoft.com/office/drawing/2014/main" id="{E1860A3F-EC10-62A0-CC29-B8ACDF637434}"/>
                          </a:ext>
                        </a:extLst>
                      </p14:cNvPr>
                      <p14:cNvContentPartPr/>
                      <p14:nvPr/>
                    </p14:nvContentPartPr>
                    <p14:xfrm>
                      <a:off x="5588571" y="4698463"/>
                      <a:ext cx="105480" cy="189720"/>
                    </p14:xfrm>
                  </p:contentPart>
                </mc:Choice>
                <mc:Fallback xmlns="">
                  <p:pic>
                    <p:nvPicPr>
                      <p:cNvPr id="319" name="Ink 318">
                        <a:extLst>
                          <a:ext uri="{FF2B5EF4-FFF2-40B4-BE49-F238E27FC236}">
                            <a16:creationId xmlns:a16="http://schemas.microsoft.com/office/drawing/2014/main" id="{E1860A3F-EC10-62A0-CC29-B8ACDF637434}"/>
                          </a:ext>
                        </a:extLst>
                      </p:cNvPr>
                      <p:cNvPicPr/>
                      <p:nvPr/>
                    </p:nvPicPr>
                    <p:blipFill>
                      <a:blip r:embed="rId501"/>
                      <a:stretch>
                        <a:fillRect/>
                      </a:stretch>
                    </p:blipFill>
                    <p:spPr>
                      <a:xfrm>
                        <a:off x="5552693" y="4662463"/>
                        <a:ext cx="176876"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22" name="Ink 21">
                        <a:extLst>
                          <a:ext uri="{FF2B5EF4-FFF2-40B4-BE49-F238E27FC236}">
                            <a16:creationId xmlns:a16="http://schemas.microsoft.com/office/drawing/2014/main" id="{2234B228-F6FC-3150-D67A-3B75352F3029}"/>
                          </a:ext>
                        </a:extLst>
                      </p14:cNvPr>
                      <p14:cNvContentPartPr/>
                      <p14:nvPr/>
                    </p14:nvContentPartPr>
                    <p14:xfrm>
                      <a:off x="6545091" y="4089343"/>
                      <a:ext cx="893880" cy="955080"/>
                    </p14:xfrm>
                  </p:contentPart>
                </mc:Choice>
                <mc:Fallback xmlns="">
                  <p:pic>
                    <p:nvPicPr>
                      <p:cNvPr id="22" name="Ink 21">
                        <a:extLst>
                          <a:ext uri="{FF2B5EF4-FFF2-40B4-BE49-F238E27FC236}">
                            <a16:creationId xmlns:a16="http://schemas.microsoft.com/office/drawing/2014/main" id="{2234B228-F6FC-3150-D67A-3B75352F3029}"/>
                          </a:ext>
                        </a:extLst>
                      </p:cNvPr>
                      <p:cNvPicPr/>
                      <p:nvPr/>
                    </p:nvPicPr>
                    <p:blipFill>
                      <a:blip r:embed="rId503"/>
                      <a:stretch>
                        <a:fillRect/>
                      </a:stretch>
                    </p:blipFill>
                    <p:spPr>
                      <a:xfrm>
                        <a:off x="6509091" y="4053343"/>
                        <a:ext cx="965520" cy="102672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29" name="Ink 28">
                        <a:extLst>
                          <a:ext uri="{FF2B5EF4-FFF2-40B4-BE49-F238E27FC236}">
                            <a16:creationId xmlns:a16="http://schemas.microsoft.com/office/drawing/2014/main" id="{22EF8C71-2C3D-5BAC-A1AD-58A4327F99D3}"/>
                          </a:ext>
                        </a:extLst>
                      </p14:cNvPr>
                      <p14:cNvContentPartPr/>
                      <p14:nvPr/>
                    </p14:nvContentPartPr>
                    <p14:xfrm>
                      <a:off x="6653451" y="4283383"/>
                      <a:ext cx="210960" cy="25560"/>
                    </p14:xfrm>
                  </p:contentPart>
                </mc:Choice>
                <mc:Fallback xmlns="">
                  <p:pic>
                    <p:nvPicPr>
                      <p:cNvPr id="29" name="Ink 28">
                        <a:extLst>
                          <a:ext uri="{FF2B5EF4-FFF2-40B4-BE49-F238E27FC236}">
                            <a16:creationId xmlns:a16="http://schemas.microsoft.com/office/drawing/2014/main" id="{22EF8C71-2C3D-5BAC-A1AD-58A4327F99D3}"/>
                          </a:ext>
                        </a:extLst>
                      </p:cNvPr>
                      <p:cNvPicPr/>
                      <p:nvPr/>
                    </p:nvPicPr>
                    <p:blipFill>
                      <a:blip r:embed="rId505"/>
                      <a:stretch>
                        <a:fillRect/>
                      </a:stretch>
                    </p:blipFill>
                    <p:spPr>
                      <a:xfrm>
                        <a:off x="6617451" y="4247383"/>
                        <a:ext cx="2826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8" name="Ink 37">
                        <a:extLst>
                          <a:ext uri="{FF2B5EF4-FFF2-40B4-BE49-F238E27FC236}">
                            <a16:creationId xmlns:a16="http://schemas.microsoft.com/office/drawing/2014/main" id="{BF5AD436-6DAE-5E4D-690A-4DB287926A43}"/>
                          </a:ext>
                        </a:extLst>
                      </p14:cNvPr>
                      <p14:cNvContentPartPr/>
                      <p14:nvPr/>
                    </p14:nvContentPartPr>
                    <p14:xfrm>
                      <a:off x="7470651" y="3892783"/>
                      <a:ext cx="374040" cy="750600"/>
                    </p14:xfrm>
                  </p:contentPart>
                </mc:Choice>
                <mc:Fallback xmlns="">
                  <p:pic>
                    <p:nvPicPr>
                      <p:cNvPr id="38" name="Ink 37">
                        <a:extLst>
                          <a:ext uri="{FF2B5EF4-FFF2-40B4-BE49-F238E27FC236}">
                            <a16:creationId xmlns:a16="http://schemas.microsoft.com/office/drawing/2014/main" id="{BF5AD436-6DAE-5E4D-690A-4DB287926A43}"/>
                          </a:ext>
                        </a:extLst>
                      </p:cNvPr>
                      <p:cNvPicPr/>
                      <p:nvPr/>
                    </p:nvPicPr>
                    <p:blipFill>
                      <a:blip r:embed="rId507"/>
                      <a:stretch>
                        <a:fillRect/>
                      </a:stretch>
                    </p:blipFill>
                    <p:spPr>
                      <a:xfrm>
                        <a:off x="7434651" y="3856783"/>
                        <a:ext cx="445680" cy="82224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48" name="Ink 47">
                        <a:extLst>
                          <a:ext uri="{FF2B5EF4-FFF2-40B4-BE49-F238E27FC236}">
                            <a16:creationId xmlns:a16="http://schemas.microsoft.com/office/drawing/2014/main" id="{3E6197F4-51AF-1EBF-B008-8B0A0D188BCD}"/>
                          </a:ext>
                        </a:extLst>
                      </p14:cNvPr>
                      <p14:cNvContentPartPr/>
                      <p14:nvPr/>
                    </p14:nvContentPartPr>
                    <p14:xfrm>
                      <a:off x="7452291" y="4483903"/>
                      <a:ext cx="149040" cy="247680"/>
                    </p14:xfrm>
                  </p:contentPart>
                </mc:Choice>
                <mc:Fallback xmlns="">
                  <p:pic>
                    <p:nvPicPr>
                      <p:cNvPr id="48" name="Ink 47">
                        <a:extLst>
                          <a:ext uri="{FF2B5EF4-FFF2-40B4-BE49-F238E27FC236}">
                            <a16:creationId xmlns:a16="http://schemas.microsoft.com/office/drawing/2014/main" id="{3E6197F4-51AF-1EBF-B008-8B0A0D188BCD}"/>
                          </a:ext>
                        </a:extLst>
                      </p:cNvPr>
                      <p:cNvPicPr/>
                      <p:nvPr/>
                    </p:nvPicPr>
                    <p:blipFill>
                      <a:blip r:embed="rId509"/>
                      <a:stretch>
                        <a:fillRect/>
                      </a:stretch>
                    </p:blipFill>
                    <p:spPr>
                      <a:xfrm>
                        <a:off x="7416291" y="4447903"/>
                        <a:ext cx="220680" cy="31932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60" name="Ink 59">
                        <a:extLst>
                          <a:ext uri="{FF2B5EF4-FFF2-40B4-BE49-F238E27FC236}">
                            <a16:creationId xmlns:a16="http://schemas.microsoft.com/office/drawing/2014/main" id="{6FFF570A-62E9-C0B2-9190-666663EBABEC}"/>
                          </a:ext>
                        </a:extLst>
                      </p14:cNvPr>
                      <p14:cNvContentPartPr/>
                      <p14:nvPr/>
                    </p14:nvContentPartPr>
                    <p14:xfrm>
                      <a:off x="6898611" y="4134343"/>
                      <a:ext cx="66600" cy="81720"/>
                    </p14:xfrm>
                  </p:contentPart>
                </mc:Choice>
                <mc:Fallback xmlns="">
                  <p:pic>
                    <p:nvPicPr>
                      <p:cNvPr id="60" name="Ink 59">
                        <a:extLst>
                          <a:ext uri="{FF2B5EF4-FFF2-40B4-BE49-F238E27FC236}">
                            <a16:creationId xmlns:a16="http://schemas.microsoft.com/office/drawing/2014/main" id="{6FFF570A-62E9-C0B2-9190-666663EBABEC}"/>
                          </a:ext>
                        </a:extLst>
                      </p:cNvPr>
                      <p:cNvPicPr/>
                      <p:nvPr/>
                    </p:nvPicPr>
                    <p:blipFill>
                      <a:blip r:embed="rId511"/>
                      <a:stretch>
                        <a:fillRect/>
                      </a:stretch>
                    </p:blipFill>
                    <p:spPr>
                      <a:xfrm>
                        <a:off x="6862611" y="4098501"/>
                        <a:ext cx="138240" cy="153046"/>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65" name="Ink 64">
                        <a:extLst>
                          <a:ext uri="{FF2B5EF4-FFF2-40B4-BE49-F238E27FC236}">
                            <a16:creationId xmlns:a16="http://schemas.microsoft.com/office/drawing/2014/main" id="{AF17560B-7BD9-E3A8-BC10-3356BD52BA76}"/>
                          </a:ext>
                        </a:extLst>
                      </p14:cNvPr>
                      <p14:cNvContentPartPr/>
                      <p14:nvPr/>
                    </p14:nvContentPartPr>
                    <p14:xfrm>
                      <a:off x="6961611" y="4183663"/>
                      <a:ext cx="6480" cy="136080"/>
                    </p14:xfrm>
                  </p:contentPart>
                </mc:Choice>
                <mc:Fallback xmlns="">
                  <p:pic>
                    <p:nvPicPr>
                      <p:cNvPr id="65" name="Ink 64">
                        <a:extLst>
                          <a:ext uri="{FF2B5EF4-FFF2-40B4-BE49-F238E27FC236}">
                            <a16:creationId xmlns:a16="http://schemas.microsoft.com/office/drawing/2014/main" id="{AF17560B-7BD9-E3A8-BC10-3356BD52BA76}"/>
                          </a:ext>
                        </a:extLst>
                      </p:cNvPr>
                      <p:cNvPicPr/>
                      <p:nvPr/>
                    </p:nvPicPr>
                    <p:blipFill>
                      <a:blip r:embed="rId513"/>
                      <a:stretch>
                        <a:fillRect/>
                      </a:stretch>
                    </p:blipFill>
                    <p:spPr>
                      <a:xfrm>
                        <a:off x="6925611" y="4147663"/>
                        <a:ext cx="781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68" name="Ink 67">
                        <a:extLst>
                          <a:ext uri="{FF2B5EF4-FFF2-40B4-BE49-F238E27FC236}">
                            <a16:creationId xmlns:a16="http://schemas.microsoft.com/office/drawing/2014/main" id="{84D7CDA6-2F2E-3365-BBA6-1C3781695C29}"/>
                          </a:ext>
                        </a:extLst>
                      </p14:cNvPr>
                      <p14:cNvContentPartPr/>
                      <p14:nvPr/>
                    </p14:nvContentPartPr>
                    <p14:xfrm>
                      <a:off x="7045131" y="4225423"/>
                      <a:ext cx="17280" cy="12960"/>
                    </p14:xfrm>
                  </p:contentPart>
                </mc:Choice>
                <mc:Fallback xmlns="">
                  <p:pic>
                    <p:nvPicPr>
                      <p:cNvPr id="68" name="Ink 67">
                        <a:extLst>
                          <a:ext uri="{FF2B5EF4-FFF2-40B4-BE49-F238E27FC236}">
                            <a16:creationId xmlns:a16="http://schemas.microsoft.com/office/drawing/2014/main" id="{84D7CDA6-2F2E-3365-BBA6-1C3781695C29}"/>
                          </a:ext>
                        </a:extLst>
                      </p:cNvPr>
                      <p:cNvPicPr/>
                      <p:nvPr/>
                    </p:nvPicPr>
                    <p:blipFill>
                      <a:blip r:embed="rId515"/>
                      <a:stretch>
                        <a:fillRect/>
                      </a:stretch>
                    </p:blipFill>
                    <p:spPr>
                      <a:xfrm>
                        <a:off x="7009131" y="4189423"/>
                        <a:ext cx="889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75" name="Ink 74">
                        <a:extLst>
                          <a:ext uri="{FF2B5EF4-FFF2-40B4-BE49-F238E27FC236}">
                            <a16:creationId xmlns:a16="http://schemas.microsoft.com/office/drawing/2014/main" id="{FCCA95FA-C060-A848-6971-18AA947D47B8}"/>
                          </a:ext>
                        </a:extLst>
                      </p14:cNvPr>
                      <p14:cNvContentPartPr/>
                      <p14:nvPr/>
                    </p14:nvContentPartPr>
                    <p14:xfrm>
                      <a:off x="7124331" y="4163503"/>
                      <a:ext cx="17280" cy="139680"/>
                    </p14:xfrm>
                  </p:contentPart>
                </mc:Choice>
                <mc:Fallback xmlns="">
                  <p:pic>
                    <p:nvPicPr>
                      <p:cNvPr id="75" name="Ink 74">
                        <a:extLst>
                          <a:ext uri="{FF2B5EF4-FFF2-40B4-BE49-F238E27FC236}">
                            <a16:creationId xmlns:a16="http://schemas.microsoft.com/office/drawing/2014/main" id="{FCCA95FA-C060-A848-6971-18AA947D47B8}"/>
                          </a:ext>
                        </a:extLst>
                      </p:cNvPr>
                      <p:cNvPicPr/>
                      <p:nvPr/>
                    </p:nvPicPr>
                    <p:blipFill>
                      <a:blip r:embed="rId517"/>
                      <a:stretch>
                        <a:fillRect/>
                      </a:stretch>
                    </p:blipFill>
                    <p:spPr>
                      <a:xfrm>
                        <a:off x="7088331" y="4127503"/>
                        <a:ext cx="8892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77" name="Ink 76">
                        <a:extLst>
                          <a:ext uri="{FF2B5EF4-FFF2-40B4-BE49-F238E27FC236}">
                            <a16:creationId xmlns:a16="http://schemas.microsoft.com/office/drawing/2014/main" id="{B0AC9FE0-B74E-A423-8EC9-9D3C7D2ACECA}"/>
                          </a:ext>
                        </a:extLst>
                      </p14:cNvPr>
                      <p14:cNvContentPartPr/>
                      <p14:nvPr/>
                    </p14:nvContentPartPr>
                    <p14:xfrm>
                      <a:off x="6720051" y="4386343"/>
                      <a:ext cx="128880" cy="132480"/>
                    </p14:xfrm>
                  </p:contentPart>
                </mc:Choice>
                <mc:Fallback xmlns="">
                  <p:pic>
                    <p:nvPicPr>
                      <p:cNvPr id="77" name="Ink 76">
                        <a:extLst>
                          <a:ext uri="{FF2B5EF4-FFF2-40B4-BE49-F238E27FC236}">
                            <a16:creationId xmlns:a16="http://schemas.microsoft.com/office/drawing/2014/main" id="{B0AC9FE0-B74E-A423-8EC9-9D3C7D2ACECA}"/>
                          </a:ext>
                        </a:extLst>
                      </p:cNvPr>
                      <p:cNvPicPr/>
                      <p:nvPr/>
                    </p:nvPicPr>
                    <p:blipFill>
                      <a:blip r:embed="rId519"/>
                      <a:stretch>
                        <a:fillRect/>
                      </a:stretch>
                    </p:blipFill>
                    <p:spPr>
                      <a:xfrm>
                        <a:off x="6684051" y="4350343"/>
                        <a:ext cx="20052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78" name="Ink 77">
                        <a:extLst>
                          <a:ext uri="{FF2B5EF4-FFF2-40B4-BE49-F238E27FC236}">
                            <a16:creationId xmlns:a16="http://schemas.microsoft.com/office/drawing/2014/main" id="{32D58ECF-665B-481F-B427-4D488A7FC00F}"/>
                          </a:ext>
                        </a:extLst>
                      </p14:cNvPr>
                      <p14:cNvContentPartPr/>
                      <p14:nvPr/>
                    </p14:nvContentPartPr>
                    <p14:xfrm>
                      <a:off x="6751011" y="4459783"/>
                      <a:ext cx="102600" cy="12240"/>
                    </p14:xfrm>
                  </p:contentPart>
                </mc:Choice>
                <mc:Fallback xmlns="">
                  <p:pic>
                    <p:nvPicPr>
                      <p:cNvPr id="78" name="Ink 77">
                        <a:extLst>
                          <a:ext uri="{FF2B5EF4-FFF2-40B4-BE49-F238E27FC236}">
                            <a16:creationId xmlns:a16="http://schemas.microsoft.com/office/drawing/2014/main" id="{32D58ECF-665B-481F-B427-4D488A7FC00F}"/>
                          </a:ext>
                        </a:extLst>
                      </p:cNvPr>
                      <p:cNvPicPr/>
                      <p:nvPr/>
                    </p:nvPicPr>
                    <p:blipFill>
                      <a:blip r:embed="rId521"/>
                      <a:stretch>
                        <a:fillRect/>
                      </a:stretch>
                    </p:blipFill>
                    <p:spPr>
                      <a:xfrm>
                        <a:off x="6715011" y="4423783"/>
                        <a:ext cx="1742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79" name="Ink 78">
                        <a:extLst>
                          <a:ext uri="{FF2B5EF4-FFF2-40B4-BE49-F238E27FC236}">
                            <a16:creationId xmlns:a16="http://schemas.microsoft.com/office/drawing/2014/main" id="{C6F9EA88-69BE-1ABF-70CC-F821201773C6}"/>
                          </a:ext>
                        </a:extLst>
                      </p14:cNvPr>
                      <p14:cNvContentPartPr/>
                      <p14:nvPr/>
                    </p14:nvContentPartPr>
                    <p14:xfrm>
                      <a:off x="6873411" y="4402543"/>
                      <a:ext cx="82440" cy="109800"/>
                    </p14:xfrm>
                  </p:contentPart>
                </mc:Choice>
                <mc:Fallback xmlns="">
                  <p:pic>
                    <p:nvPicPr>
                      <p:cNvPr id="79" name="Ink 78">
                        <a:extLst>
                          <a:ext uri="{FF2B5EF4-FFF2-40B4-BE49-F238E27FC236}">
                            <a16:creationId xmlns:a16="http://schemas.microsoft.com/office/drawing/2014/main" id="{C6F9EA88-69BE-1ABF-70CC-F821201773C6}"/>
                          </a:ext>
                        </a:extLst>
                      </p:cNvPr>
                      <p:cNvPicPr/>
                      <p:nvPr/>
                    </p:nvPicPr>
                    <p:blipFill>
                      <a:blip r:embed="rId523"/>
                      <a:stretch>
                        <a:fillRect/>
                      </a:stretch>
                    </p:blipFill>
                    <p:spPr>
                      <a:xfrm>
                        <a:off x="6837253" y="4366543"/>
                        <a:ext cx="154394"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83" name="Ink 82">
                        <a:extLst>
                          <a:ext uri="{FF2B5EF4-FFF2-40B4-BE49-F238E27FC236}">
                            <a16:creationId xmlns:a16="http://schemas.microsoft.com/office/drawing/2014/main" id="{956AE66F-1B71-ECBA-53C7-8E2A9B469943}"/>
                          </a:ext>
                        </a:extLst>
                      </p14:cNvPr>
                      <p14:cNvContentPartPr/>
                      <p14:nvPr/>
                    </p14:nvContentPartPr>
                    <p14:xfrm>
                      <a:off x="6964491" y="4403623"/>
                      <a:ext cx="68760" cy="81360"/>
                    </p14:xfrm>
                  </p:contentPart>
                </mc:Choice>
                <mc:Fallback xmlns="">
                  <p:pic>
                    <p:nvPicPr>
                      <p:cNvPr id="83" name="Ink 82">
                        <a:extLst>
                          <a:ext uri="{FF2B5EF4-FFF2-40B4-BE49-F238E27FC236}">
                            <a16:creationId xmlns:a16="http://schemas.microsoft.com/office/drawing/2014/main" id="{956AE66F-1B71-ECBA-53C7-8E2A9B469943}"/>
                          </a:ext>
                        </a:extLst>
                      </p:cNvPr>
                      <p:cNvPicPr/>
                      <p:nvPr/>
                    </p:nvPicPr>
                    <p:blipFill>
                      <a:blip r:embed="rId525"/>
                      <a:stretch>
                        <a:fillRect/>
                      </a:stretch>
                    </p:blipFill>
                    <p:spPr>
                      <a:xfrm>
                        <a:off x="6928491" y="4367623"/>
                        <a:ext cx="1404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90" name="Ink 89">
                        <a:extLst>
                          <a:ext uri="{FF2B5EF4-FFF2-40B4-BE49-F238E27FC236}">
                            <a16:creationId xmlns:a16="http://schemas.microsoft.com/office/drawing/2014/main" id="{CB3A0500-73A2-5EBB-70C1-A26AB3373038}"/>
                          </a:ext>
                        </a:extLst>
                      </p14:cNvPr>
                      <p14:cNvContentPartPr/>
                      <p14:nvPr/>
                    </p14:nvContentPartPr>
                    <p14:xfrm>
                      <a:off x="7042251" y="4382383"/>
                      <a:ext cx="213480" cy="146160"/>
                    </p14:xfrm>
                  </p:contentPart>
                </mc:Choice>
                <mc:Fallback xmlns="">
                  <p:pic>
                    <p:nvPicPr>
                      <p:cNvPr id="90" name="Ink 89">
                        <a:extLst>
                          <a:ext uri="{FF2B5EF4-FFF2-40B4-BE49-F238E27FC236}">
                            <a16:creationId xmlns:a16="http://schemas.microsoft.com/office/drawing/2014/main" id="{CB3A0500-73A2-5EBB-70C1-A26AB3373038}"/>
                          </a:ext>
                        </a:extLst>
                      </p:cNvPr>
                      <p:cNvPicPr/>
                      <p:nvPr/>
                    </p:nvPicPr>
                    <p:blipFill>
                      <a:blip r:embed="rId527"/>
                      <a:stretch>
                        <a:fillRect/>
                      </a:stretch>
                    </p:blipFill>
                    <p:spPr>
                      <a:xfrm>
                        <a:off x="7006251" y="4346383"/>
                        <a:ext cx="28512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102" name="Ink 101">
                        <a:extLst>
                          <a:ext uri="{FF2B5EF4-FFF2-40B4-BE49-F238E27FC236}">
                            <a16:creationId xmlns:a16="http://schemas.microsoft.com/office/drawing/2014/main" id="{7B24F4C3-0560-B84B-60A6-1A0626A02E2D}"/>
                          </a:ext>
                        </a:extLst>
                      </p14:cNvPr>
                      <p14:cNvContentPartPr/>
                      <p14:nvPr/>
                    </p14:nvContentPartPr>
                    <p14:xfrm>
                      <a:off x="7201731" y="4390663"/>
                      <a:ext cx="126000" cy="145080"/>
                    </p14:xfrm>
                  </p:contentPart>
                </mc:Choice>
                <mc:Fallback xmlns="">
                  <p:pic>
                    <p:nvPicPr>
                      <p:cNvPr id="102" name="Ink 101">
                        <a:extLst>
                          <a:ext uri="{FF2B5EF4-FFF2-40B4-BE49-F238E27FC236}">
                            <a16:creationId xmlns:a16="http://schemas.microsoft.com/office/drawing/2014/main" id="{7B24F4C3-0560-B84B-60A6-1A0626A02E2D}"/>
                          </a:ext>
                        </a:extLst>
                      </p:cNvPr>
                      <p:cNvPicPr/>
                      <p:nvPr/>
                    </p:nvPicPr>
                    <p:blipFill>
                      <a:blip r:embed="rId529"/>
                      <a:stretch>
                        <a:fillRect/>
                      </a:stretch>
                    </p:blipFill>
                    <p:spPr>
                      <a:xfrm>
                        <a:off x="7165731" y="4354663"/>
                        <a:ext cx="19764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108" name="Ink 107">
                        <a:extLst>
                          <a:ext uri="{FF2B5EF4-FFF2-40B4-BE49-F238E27FC236}">
                            <a16:creationId xmlns:a16="http://schemas.microsoft.com/office/drawing/2014/main" id="{56C696BF-0B86-1B7C-6F0C-F5A2148429CE}"/>
                          </a:ext>
                        </a:extLst>
                      </p14:cNvPr>
                      <p14:cNvContentPartPr/>
                      <p14:nvPr/>
                    </p14:nvContentPartPr>
                    <p14:xfrm>
                      <a:off x="6666051" y="4572823"/>
                      <a:ext cx="83880" cy="130320"/>
                    </p14:xfrm>
                  </p:contentPart>
                </mc:Choice>
                <mc:Fallback xmlns="">
                  <p:pic>
                    <p:nvPicPr>
                      <p:cNvPr id="108" name="Ink 107">
                        <a:extLst>
                          <a:ext uri="{FF2B5EF4-FFF2-40B4-BE49-F238E27FC236}">
                            <a16:creationId xmlns:a16="http://schemas.microsoft.com/office/drawing/2014/main" id="{56C696BF-0B86-1B7C-6F0C-F5A2148429CE}"/>
                          </a:ext>
                        </a:extLst>
                      </p:cNvPr>
                      <p:cNvPicPr/>
                      <p:nvPr/>
                    </p:nvPicPr>
                    <p:blipFill>
                      <a:blip r:embed="rId531"/>
                      <a:stretch>
                        <a:fillRect/>
                      </a:stretch>
                    </p:blipFill>
                    <p:spPr>
                      <a:xfrm>
                        <a:off x="6630205" y="4536823"/>
                        <a:ext cx="155214"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112" name="Ink 111">
                        <a:extLst>
                          <a:ext uri="{FF2B5EF4-FFF2-40B4-BE49-F238E27FC236}">
                            <a16:creationId xmlns:a16="http://schemas.microsoft.com/office/drawing/2014/main" id="{FF8353FA-8FEC-34F1-ACF2-730962F14BB3}"/>
                          </a:ext>
                        </a:extLst>
                      </p14:cNvPr>
                      <p14:cNvContentPartPr/>
                      <p14:nvPr/>
                    </p14:nvContentPartPr>
                    <p14:xfrm>
                      <a:off x="6756771" y="4651663"/>
                      <a:ext cx="75240" cy="68400"/>
                    </p14:xfrm>
                  </p:contentPart>
                </mc:Choice>
                <mc:Fallback xmlns="">
                  <p:pic>
                    <p:nvPicPr>
                      <p:cNvPr id="112" name="Ink 111">
                        <a:extLst>
                          <a:ext uri="{FF2B5EF4-FFF2-40B4-BE49-F238E27FC236}">
                            <a16:creationId xmlns:a16="http://schemas.microsoft.com/office/drawing/2014/main" id="{FF8353FA-8FEC-34F1-ACF2-730962F14BB3}"/>
                          </a:ext>
                        </a:extLst>
                      </p:cNvPr>
                      <p:cNvPicPr/>
                      <p:nvPr/>
                    </p:nvPicPr>
                    <p:blipFill>
                      <a:blip r:embed="rId533"/>
                      <a:stretch>
                        <a:fillRect/>
                      </a:stretch>
                    </p:blipFill>
                    <p:spPr>
                      <a:xfrm>
                        <a:off x="6720598" y="4615663"/>
                        <a:ext cx="147224"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118" name="Ink 117">
                        <a:extLst>
                          <a:ext uri="{FF2B5EF4-FFF2-40B4-BE49-F238E27FC236}">
                            <a16:creationId xmlns:a16="http://schemas.microsoft.com/office/drawing/2014/main" id="{BFD62103-4EBE-E617-5945-FC716758FD93}"/>
                          </a:ext>
                        </a:extLst>
                      </p14:cNvPr>
                      <p14:cNvContentPartPr/>
                      <p14:nvPr/>
                    </p14:nvContentPartPr>
                    <p14:xfrm>
                      <a:off x="6823371" y="4596943"/>
                      <a:ext cx="120240" cy="134640"/>
                    </p14:xfrm>
                  </p:contentPart>
                </mc:Choice>
                <mc:Fallback xmlns="">
                  <p:pic>
                    <p:nvPicPr>
                      <p:cNvPr id="118" name="Ink 117">
                        <a:extLst>
                          <a:ext uri="{FF2B5EF4-FFF2-40B4-BE49-F238E27FC236}">
                            <a16:creationId xmlns:a16="http://schemas.microsoft.com/office/drawing/2014/main" id="{BFD62103-4EBE-E617-5945-FC716758FD93}"/>
                          </a:ext>
                        </a:extLst>
                      </p:cNvPr>
                      <p:cNvPicPr/>
                      <p:nvPr/>
                    </p:nvPicPr>
                    <p:blipFill>
                      <a:blip r:embed="rId535"/>
                      <a:stretch>
                        <a:fillRect/>
                      </a:stretch>
                    </p:blipFill>
                    <p:spPr>
                      <a:xfrm>
                        <a:off x="6787371" y="4561039"/>
                        <a:ext cx="191880" cy="206089"/>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120" name="Ink 119">
                        <a:extLst>
                          <a:ext uri="{FF2B5EF4-FFF2-40B4-BE49-F238E27FC236}">
                            <a16:creationId xmlns:a16="http://schemas.microsoft.com/office/drawing/2014/main" id="{939B35BE-20C4-36DE-15F4-161B74593537}"/>
                          </a:ext>
                        </a:extLst>
                      </p14:cNvPr>
                      <p14:cNvContentPartPr/>
                      <p14:nvPr/>
                    </p14:nvContentPartPr>
                    <p14:xfrm>
                      <a:off x="6918411" y="4587583"/>
                      <a:ext cx="79200" cy="30960"/>
                    </p14:xfrm>
                  </p:contentPart>
                </mc:Choice>
                <mc:Fallback xmlns="">
                  <p:pic>
                    <p:nvPicPr>
                      <p:cNvPr id="120" name="Ink 119">
                        <a:extLst>
                          <a:ext uri="{FF2B5EF4-FFF2-40B4-BE49-F238E27FC236}">
                            <a16:creationId xmlns:a16="http://schemas.microsoft.com/office/drawing/2014/main" id="{939B35BE-20C4-36DE-15F4-161B74593537}"/>
                          </a:ext>
                        </a:extLst>
                      </p:cNvPr>
                      <p:cNvPicPr/>
                      <p:nvPr/>
                    </p:nvPicPr>
                    <p:blipFill>
                      <a:blip r:embed="rId537"/>
                      <a:stretch>
                        <a:fillRect/>
                      </a:stretch>
                    </p:blipFill>
                    <p:spPr>
                      <a:xfrm>
                        <a:off x="6882574" y="4551583"/>
                        <a:ext cx="150516"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25" name="Ink 124">
                        <a:extLst>
                          <a:ext uri="{FF2B5EF4-FFF2-40B4-BE49-F238E27FC236}">
                            <a16:creationId xmlns:a16="http://schemas.microsoft.com/office/drawing/2014/main" id="{F2B45FB0-37CA-BC22-D9AE-0938482D47B7}"/>
                          </a:ext>
                        </a:extLst>
                      </p14:cNvPr>
                      <p14:cNvContentPartPr/>
                      <p14:nvPr/>
                    </p14:nvContentPartPr>
                    <p14:xfrm>
                      <a:off x="6954051" y="4634383"/>
                      <a:ext cx="81000" cy="41400"/>
                    </p14:xfrm>
                  </p:contentPart>
                </mc:Choice>
                <mc:Fallback xmlns="">
                  <p:pic>
                    <p:nvPicPr>
                      <p:cNvPr id="125" name="Ink 124">
                        <a:extLst>
                          <a:ext uri="{FF2B5EF4-FFF2-40B4-BE49-F238E27FC236}">
                            <a16:creationId xmlns:a16="http://schemas.microsoft.com/office/drawing/2014/main" id="{F2B45FB0-37CA-BC22-D9AE-0938482D47B7}"/>
                          </a:ext>
                        </a:extLst>
                      </p:cNvPr>
                      <p:cNvPicPr/>
                      <p:nvPr/>
                    </p:nvPicPr>
                    <p:blipFill>
                      <a:blip r:embed="rId539"/>
                      <a:stretch>
                        <a:fillRect/>
                      </a:stretch>
                    </p:blipFill>
                    <p:spPr>
                      <a:xfrm>
                        <a:off x="6918051" y="4598383"/>
                        <a:ext cx="1526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27" name="Ink 126">
                        <a:extLst>
                          <a:ext uri="{FF2B5EF4-FFF2-40B4-BE49-F238E27FC236}">
                            <a16:creationId xmlns:a16="http://schemas.microsoft.com/office/drawing/2014/main" id="{F31B58D3-0D6D-5069-D0AC-C9D1EB37064D}"/>
                          </a:ext>
                        </a:extLst>
                      </p14:cNvPr>
                      <p14:cNvContentPartPr/>
                      <p14:nvPr/>
                    </p14:nvContentPartPr>
                    <p14:xfrm>
                      <a:off x="7062411" y="4572463"/>
                      <a:ext cx="176760" cy="129960"/>
                    </p14:xfrm>
                  </p:contentPart>
                </mc:Choice>
                <mc:Fallback xmlns="">
                  <p:pic>
                    <p:nvPicPr>
                      <p:cNvPr id="127" name="Ink 126">
                        <a:extLst>
                          <a:ext uri="{FF2B5EF4-FFF2-40B4-BE49-F238E27FC236}">
                            <a16:creationId xmlns:a16="http://schemas.microsoft.com/office/drawing/2014/main" id="{F31B58D3-0D6D-5069-D0AC-C9D1EB37064D}"/>
                          </a:ext>
                        </a:extLst>
                      </p:cNvPr>
                      <p:cNvPicPr/>
                      <p:nvPr/>
                    </p:nvPicPr>
                    <p:blipFill>
                      <a:blip r:embed="rId541"/>
                      <a:stretch>
                        <a:fillRect/>
                      </a:stretch>
                    </p:blipFill>
                    <p:spPr>
                      <a:xfrm>
                        <a:off x="7026411" y="4536363"/>
                        <a:ext cx="248400" cy="201799"/>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30" name="Ink 129">
                        <a:extLst>
                          <a:ext uri="{FF2B5EF4-FFF2-40B4-BE49-F238E27FC236}">
                            <a16:creationId xmlns:a16="http://schemas.microsoft.com/office/drawing/2014/main" id="{8C1BEB23-1A0F-7C1A-E14D-0A9E8CC5367A}"/>
                          </a:ext>
                        </a:extLst>
                      </p14:cNvPr>
                      <p14:cNvContentPartPr/>
                      <p14:nvPr/>
                    </p14:nvContentPartPr>
                    <p14:xfrm>
                      <a:off x="6738411" y="4840663"/>
                      <a:ext cx="106200" cy="53640"/>
                    </p14:xfrm>
                  </p:contentPart>
                </mc:Choice>
                <mc:Fallback xmlns="">
                  <p:pic>
                    <p:nvPicPr>
                      <p:cNvPr id="130" name="Ink 129">
                        <a:extLst>
                          <a:ext uri="{FF2B5EF4-FFF2-40B4-BE49-F238E27FC236}">
                            <a16:creationId xmlns:a16="http://schemas.microsoft.com/office/drawing/2014/main" id="{8C1BEB23-1A0F-7C1A-E14D-0A9E8CC5367A}"/>
                          </a:ext>
                        </a:extLst>
                      </p:cNvPr>
                      <p:cNvPicPr/>
                      <p:nvPr/>
                    </p:nvPicPr>
                    <p:blipFill>
                      <a:blip r:embed="rId543"/>
                      <a:stretch>
                        <a:fillRect/>
                      </a:stretch>
                    </p:blipFill>
                    <p:spPr>
                      <a:xfrm>
                        <a:off x="6702411" y="4804663"/>
                        <a:ext cx="1778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134" name="Ink 133">
                        <a:extLst>
                          <a:ext uri="{FF2B5EF4-FFF2-40B4-BE49-F238E27FC236}">
                            <a16:creationId xmlns:a16="http://schemas.microsoft.com/office/drawing/2014/main" id="{25B5C4F9-350C-B445-CE60-F735C274810D}"/>
                          </a:ext>
                        </a:extLst>
                      </p14:cNvPr>
                      <p14:cNvContentPartPr/>
                      <p14:nvPr/>
                    </p14:nvContentPartPr>
                    <p14:xfrm>
                      <a:off x="6713931" y="4771183"/>
                      <a:ext cx="6480" cy="156600"/>
                    </p14:xfrm>
                  </p:contentPart>
                </mc:Choice>
                <mc:Fallback xmlns="">
                  <p:pic>
                    <p:nvPicPr>
                      <p:cNvPr id="134" name="Ink 133">
                        <a:extLst>
                          <a:ext uri="{FF2B5EF4-FFF2-40B4-BE49-F238E27FC236}">
                            <a16:creationId xmlns:a16="http://schemas.microsoft.com/office/drawing/2014/main" id="{25B5C4F9-350C-B445-CE60-F735C274810D}"/>
                          </a:ext>
                        </a:extLst>
                      </p:cNvPr>
                      <p:cNvPicPr/>
                      <p:nvPr/>
                    </p:nvPicPr>
                    <p:blipFill>
                      <a:blip r:embed="rId545"/>
                      <a:stretch>
                        <a:fillRect/>
                      </a:stretch>
                    </p:blipFill>
                    <p:spPr>
                      <a:xfrm>
                        <a:off x="6677931" y="4735183"/>
                        <a:ext cx="7812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137" name="Ink 136">
                        <a:extLst>
                          <a:ext uri="{FF2B5EF4-FFF2-40B4-BE49-F238E27FC236}">
                            <a16:creationId xmlns:a16="http://schemas.microsoft.com/office/drawing/2014/main" id="{AB494354-7FD3-59B9-D661-931CA0E0B68E}"/>
                          </a:ext>
                        </a:extLst>
                      </p14:cNvPr>
                      <p14:cNvContentPartPr/>
                      <p14:nvPr/>
                    </p14:nvContentPartPr>
                    <p14:xfrm>
                      <a:off x="6704571" y="4779823"/>
                      <a:ext cx="139680" cy="125280"/>
                    </p14:xfrm>
                  </p:contentPart>
                </mc:Choice>
                <mc:Fallback xmlns="">
                  <p:pic>
                    <p:nvPicPr>
                      <p:cNvPr id="137" name="Ink 136">
                        <a:extLst>
                          <a:ext uri="{FF2B5EF4-FFF2-40B4-BE49-F238E27FC236}">
                            <a16:creationId xmlns:a16="http://schemas.microsoft.com/office/drawing/2014/main" id="{AB494354-7FD3-59B9-D661-931CA0E0B68E}"/>
                          </a:ext>
                        </a:extLst>
                      </p:cNvPr>
                      <p:cNvPicPr/>
                      <p:nvPr/>
                    </p:nvPicPr>
                    <p:blipFill>
                      <a:blip r:embed="rId547"/>
                      <a:stretch>
                        <a:fillRect/>
                      </a:stretch>
                    </p:blipFill>
                    <p:spPr>
                      <a:xfrm>
                        <a:off x="6668571" y="4743823"/>
                        <a:ext cx="2113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140" name="Ink 139">
                        <a:extLst>
                          <a:ext uri="{FF2B5EF4-FFF2-40B4-BE49-F238E27FC236}">
                            <a16:creationId xmlns:a16="http://schemas.microsoft.com/office/drawing/2014/main" id="{4F28E512-7CF8-72BC-A290-E0908EE456FC}"/>
                          </a:ext>
                        </a:extLst>
                      </p14:cNvPr>
                      <p14:cNvContentPartPr/>
                      <p14:nvPr/>
                    </p14:nvContentPartPr>
                    <p14:xfrm>
                      <a:off x="6862611" y="4842103"/>
                      <a:ext cx="119520" cy="68760"/>
                    </p14:xfrm>
                  </p:contentPart>
                </mc:Choice>
                <mc:Fallback xmlns="">
                  <p:pic>
                    <p:nvPicPr>
                      <p:cNvPr id="140" name="Ink 139">
                        <a:extLst>
                          <a:ext uri="{FF2B5EF4-FFF2-40B4-BE49-F238E27FC236}">
                            <a16:creationId xmlns:a16="http://schemas.microsoft.com/office/drawing/2014/main" id="{4F28E512-7CF8-72BC-A290-E0908EE456FC}"/>
                          </a:ext>
                        </a:extLst>
                      </p:cNvPr>
                      <p:cNvPicPr/>
                      <p:nvPr/>
                    </p:nvPicPr>
                    <p:blipFill>
                      <a:blip r:embed="rId549"/>
                      <a:stretch>
                        <a:fillRect/>
                      </a:stretch>
                    </p:blipFill>
                    <p:spPr>
                      <a:xfrm>
                        <a:off x="6826719" y="4806103"/>
                        <a:ext cx="190945"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146" name="Ink 145">
                        <a:extLst>
                          <a:ext uri="{FF2B5EF4-FFF2-40B4-BE49-F238E27FC236}">
                            <a16:creationId xmlns:a16="http://schemas.microsoft.com/office/drawing/2014/main" id="{81A2A874-87E8-7341-4138-70E7506B0402}"/>
                          </a:ext>
                        </a:extLst>
                      </p14:cNvPr>
                      <p14:cNvContentPartPr/>
                      <p14:nvPr/>
                    </p14:nvContentPartPr>
                    <p14:xfrm>
                      <a:off x="7012731" y="4790623"/>
                      <a:ext cx="12600" cy="113040"/>
                    </p14:xfrm>
                  </p:contentPart>
                </mc:Choice>
                <mc:Fallback xmlns="">
                  <p:pic>
                    <p:nvPicPr>
                      <p:cNvPr id="146" name="Ink 145">
                        <a:extLst>
                          <a:ext uri="{FF2B5EF4-FFF2-40B4-BE49-F238E27FC236}">
                            <a16:creationId xmlns:a16="http://schemas.microsoft.com/office/drawing/2014/main" id="{81A2A874-87E8-7341-4138-70E7506B0402}"/>
                          </a:ext>
                        </a:extLst>
                      </p:cNvPr>
                      <p:cNvPicPr/>
                      <p:nvPr/>
                    </p:nvPicPr>
                    <p:blipFill>
                      <a:blip r:embed="rId551"/>
                      <a:stretch>
                        <a:fillRect/>
                      </a:stretch>
                    </p:blipFill>
                    <p:spPr>
                      <a:xfrm>
                        <a:off x="6976731" y="4754737"/>
                        <a:ext cx="84240" cy="184453"/>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154" name="Ink 153">
                        <a:extLst>
                          <a:ext uri="{FF2B5EF4-FFF2-40B4-BE49-F238E27FC236}">
                            <a16:creationId xmlns:a16="http://schemas.microsoft.com/office/drawing/2014/main" id="{23671BA8-B96A-0D68-0C9C-C4730B2B0A95}"/>
                          </a:ext>
                        </a:extLst>
                      </p14:cNvPr>
                      <p14:cNvContentPartPr/>
                      <p14:nvPr/>
                    </p14:nvContentPartPr>
                    <p14:xfrm>
                      <a:off x="6981771" y="4826983"/>
                      <a:ext cx="180000" cy="100080"/>
                    </p14:xfrm>
                  </p:contentPart>
                </mc:Choice>
                <mc:Fallback xmlns="">
                  <p:pic>
                    <p:nvPicPr>
                      <p:cNvPr id="154" name="Ink 153">
                        <a:extLst>
                          <a:ext uri="{FF2B5EF4-FFF2-40B4-BE49-F238E27FC236}">
                            <a16:creationId xmlns:a16="http://schemas.microsoft.com/office/drawing/2014/main" id="{23671BA8-B96A-0D68-0C9C-C4730B2B0A95}"/>
                          </a:ext>
                        </a:extLst>
                      </p:cNvPr>
                      <p:cNvPicPr/>
                      <p:nvPr/>
                    </p:nvPicPr>
                    <p:blipFill>
                      <a:blip r:embed="rId553"/>
                      <a:stretch>
                        <a:fillRect/>
                      </a:stretch>
                    </p:blipFill>
                    <p:spPr>
                      <a:xfrm>
                        <a:off x="6945699" y="4790983"/>
                        <a:ext cx="251784"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96" name="Ink 395">
                        <a:extLst>
                          <a:ext uri="{FF2B5EF4-FFF2-40B4-BE49-F238E27FC236}">
                            <a16:creationId xmlns:a16="http://schemas.microsoft.com/office/drawing/2014/main" id="{30B9B102-F861-1A84-F083-78FC2282267C}"/>
                          </a:ext>
                        </a:extLst>
                      </p14:cNvPr>
                      <p14:cNvContentPartPr/>
                      <p14:nvPr/>
                    </p14:nvContentPartPr>
                    <p14:xfrm>
                      <a:off x="6932091" y="4109863"/>
                      <a:ext cx="104040" cy="5760"/>
                    </p14:xfrm>
                  </p:contentPart>
                </mc:Choice>
                <mc:Fallback xmlns="">
                  <p:pic>
                    <p:nvPicPr>
                      <p:cNvPr id="396" name="Ink 395">
                        <a:extLst>
                          <a:ext uri="{FF2B5EF4-FFF2-40B4-BE49-F238E27FC236}">
                            <a16:creationId xmlns:a16="http://schemas.microsoft.com/office/drawing/2014/main" id="{30B9B102-F861-1A84-F083-78FC2282267C}"/>
                          </a:ext>
                        </a:extLst>
                      </p:cNvPr>
                      <p:cNvPicPr/>
                      <p:nvPr/>
                    </p:nvPicPr>
                    <p:blipFill>
                      <a:blip r:embed="rId555"/>
                      <a:stretch>
                        <a:fillRect/>
                      </a:stretch>
                    </p:blipFill>
                    <p:spPr>
                      <a:xfrm>
                        <a:off x="6896091" y="4075981"/>
                        <a:ext cx="175680" cy="73186"/>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97" name="Ink 396">
                        <a:extLst>
                          <a:ext uri="{FF2B5EF4-FFF2-40B4-BE49-F238E27FC236}">
                            <a16:creationId xmlns:a16="http://schemas.microsoft.com/office/drawing/2014/main" id="{32A51812-484C-AA1C-1734-A24BA3F00343}"/>
                          </a:ext>
                        </a:extLst>
                      </p14:cNvPr>
                      <p14:cNvContentPartPr/>
                      <p14:nvPr/>
                    </p14:nvContentPartPr>
                    <p14:xfrm>
                      <a:off x="6864051" y="4127143"/>
                      <a:ext cx="100080" cy="159120"/>
                    </p14:xfrm>
                  </p:contentPart>
                </mc:Choice>
                <mc:Fallback xmlns="">
                  <p:pic>
                    <p:nvPicPr>
                      <p:cNvPr id="397" name="Ink 396">
                        <a:extLst>
                          <a:ext uri="{FF2B5EF4-FFF2-40B4-BE49-F238E27FC236}">
                            <a16:creationId xmlns:a16="http://schemas.microsoft.com/office/drawing/2014/main" id="{32A51812-484C-AA1C-1734-A24BA3F00343}"/>
                          </a:ext>
                        </a:extLst>
                      </p:cNvPr>
                      <p:cNvPicPr/>
                      <p:nvPr/>
                    </p:nvPicPr>
                    <p:blipFill>
                      <a:blip r:embed="rId557"/>
                      <a:stretch>
                        <a:fillRect/>
                      </a:stretch>
                    </p:blipFill>
                    <p:spPr>
                      <a:xfrm>
                        <a:off x="6827921" y="4091061"/>
                        <a:ext cx="171979" cy="230922"/>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99" name="Ink 398">
                        <a:extLst>
                          <a:ext uri="{FF2B5EF4-FFF2-40B4-BE49-F238E27FC236}">
                            <a16:creationId xmlns:a16="http://schemas.microsoft.com/office/drawing/2014/main" id="{ABD43307-E189-5430-ED83-2F527E0156AC}"/>
                          </a:ext>
                        </a:extLst>
                      </p14:cNvPr>
                      <p14:cNvContentPartPr/>
                      <p14:nvPr/>
                    </p14:nvContentPartPr>
                    <p14:xfrm>
                      <a:off x="5235411" y="4083223"/>
                      <a:ext cx="113400" cy="25200"/>
                    </p14:xfrm>
                  </p:contentPart>
                </mc:Choice>
                <mc:Fallback xmlns="">
                  <p:pic>
                    <p:nvPicPr>
                      <p:cNvPr id="399" name="Ink 398">
                        <a:extLst>
                          <a:ext uri="{FF2B5EF4-FFF2-40B4-BE49-F238E27FC236}">
                            <a16:creationId xmlns:a16="http://schemas.microsoft.com/office/drawing/2014/main" id="{ABD43307-E189-5430-ED83-2F527E0156AC}"/>
                          </a:ext>
                        </a:extLst>
                      </p:cNvPr>
                      <p:cNvPicPr/>
                      <p:nvPr/>
                    </p:nvPicPr>
                    <p:blipFill>
                      <a:blip r:embed="rId559"/>
                      <a:stretch>
                        <a:fillRect/>
                      </a:stretch>
                    </p:blipFill>
                    <p:spPr>
                      <a:xfrm>
                        <a:off x="5199411" y="4047223"/>
                        <a:ext cx="1850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400" name="Ink 399">
                        <a:extLst>
                          <a:ext uri="{FF2B5EF4-FFF2-40B4-BE49-F238E27FC236}">
                            <a16:creationId xmlns:a16="http://schemas.microsoft.com/office/drawing/2014/main" id="{9EB20BB2-D1EB-E6E9-DBAB-190E8D138C1F}"/>
                          </a:ext>
                        </a:extLst>
                      </p14:cNvPr>
                      <p14:cNvContentPartPr/>
                      <p14:nvPr/>
                    </p14:nvContentPartPr>
                    <p14:xfrm>
                      <a:off x="5155131" y="4124263"/>
                      <a:ext cx="154800" cy="193320"/>
                    </p14:xfrm>
                  </p:contentPart>
                </mc:Choice>
                <mc:Fallback xmlns="">
                  <p:pic>
                    <p:nvPicPr>
                      <p:cNvPr id="400" name="Ink 399">
                        <a:extLst>
                          <a:ext uri="{FF2B5EF4-FFF2-40B4-BE49-F238E27FC236}">
                            <a16:creationId xmlns:a16="http://schemas.microsoft.com/office/drawing/2014/main" id="{9EB20BB2-D1EB-E6E9-DBAB-190E8D138C1F}"/>
                          </a:ext>
                        </a:extLst>
                      </p:cNvPr>
                      <p:cNvPicPr/>
                      <p:nvPr/>
                    </p:nvPicPr>
                    <p:blipFill>
                      <a:blip r:embed="rId561"/>
                      <a:stretch>
                        <a:fillRect/>
                      </a:stretch>
                    </p:blipFill>
                    <p:spPr>
                      <a:xfrm>
                        <a:off x="5119131" y="4088263"/>
                        <a:ext cx="2264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403" name="Ink 402">
                        <a:extLst>
                          <a:ext uri="{FF2B5EF4-FFF2-40B4-BE49-F238E27FC236}">
                            <a16:creationId xmlns:a16="http://schemas.microsoft.com/office/drawing/2014/main" id="{17778EB7-8BAA-7422-218C-E76DDC3E2019}"/>
                          </a:ext>
                        </a:extLst>
                      </p14:cNvPr>
                      <p14:cNvContentPartPr/>
                      <p14:nvPr/>
                    </p14:nvContentPartPr>
                    <p14:xfrm>
                      <a:off x="4289691" y="4307503"/>
                      <a:ext cx="545400" cy="25560"/>
                    </p14:xfrm>
                  </p:contentPart>
                </mc:Choice>
                <mc:Fallback xmlns="">
                  <p:pic>
                    <p:nvPicPr>
                      <p:cNvPr id="403" name="Ink 402">
                        <a:extLst>
                          <a:ext uri="{FF2B5EF4-FFF2-40B4-BE49-F238E27FC236}">
                            <a16:creationId xmlns:a16="http://schemas.microsoft.com/office/drawing/2014/main" id="{17778EB7-8BAA-7422-218C-E76DDC3E2019}"/>
                          </a:ext>
                        </a:extLst>
                      </p:cNvPr>
                      <p:cNvPicPr/>
                      <p:nvPr/>
                    </p:nvPicPr>
                    <p:blipFill>
                      <a:blip r:embed="rId563"/>
                      <a:stretch>
                        <a:fillRect/>
                      </a:stretch>
                    </p:blipFill>
                    <p:spPr>
                      <a:xfrm>
                        <a:off x="4253691" y="4271503"/>
                        <a:ext cx="6170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404" name="Ink 403">
                        <a:extLst>
                          <a:ext uri="{FF2B5EF4-FFF2-40B4-BE49-F238E27FC236}">
                            <a16:creationId xmlns:a16="http://schemas.microsoft.com/office/drawing/2014/main" id="{C8D84BFF-5047-E13C-80B6-EDC552E8CC17}"/>
                          </a:ext>
                        </a:extLst>
                      </p14:cNvPr>
                      <p14:cNvContentPartPr/>
                      <p14:nvPr/>
                    </p14:nvContentPartPr>
                    <p14:xfrm>
                      <a:off x="4157931" y="4164943"/>
                      <a:ext cx="269640" cy="355680"/>
                    </p14:xfrm>
                  </p:contentPart>
                </mc:Choice>
                <mc:Fallback xmlns="">
                  <p:pic>
                    <p:nvPicPr>
                      <p:cNvPr id="404" name="Ink 403">
                        <a:extLst>
                          <a:ext uri="{FF2B5EF4-FFF2-40B4-BE49-F238E27FC236}">
                            <a16:creationId xmlns:a16="http://schemas.microsoft.com/office/drawing/2014/main" id="{C8D84BFF-5047-E13C-80B6-EDC552E8CC17}"/>
                          </a:ext>
                        </a:extLst>
                      </p:cNvPr>
                      <p:cNvPicPr/>
                      <p:nvPr/>
                    </p:nvPicPr>
                    <p:blipFill>
                      <a:blip r:embed="rId565"/>
                      <a:stretch>
                        <a:fillRect/>
                      </a:stretch>
                    </p:blipFill>
                    <p:spPr>
                      <a:xfrm>
                        <a:off x="4121931" y="4128943"/>
                        <a:ext cx="341280" cy="42732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406" name="Ink 405">
                        <a:extLst>
                          <a:ext uri="{FF2B5EF4-FFF2-40B4-BE49-F238E27FC236}">
                            <a16:creationId xmlns:a16="http://schemas.microsoft.com/office/drawing/2014/main" id="{BFA49713-8E3A-F985-ECC1-1A5BD60CCCC4}"/>
                          </a:ext>
                        </a:extLst>
                      </p14:cNvPr>
                      <p14:cNvContentPartPr/>
                      <p14:nvPr/>
                    </p14:nvContentPartPr>
                    <p14:xfrm>
                      <a:off x="2681211" y="4241623"/>
                      <a:ext cx="157680" cy="203760"/>
                    </p14:xfrm>
                  </p:contentPart>
                </mc:Choice>
                <mc:Fallback xmlns="">
                  <p:pic>
                    <p:nvPicPr>
                      <p:cNvPr id="406" name="Ink 405">
                        <a:extLst>
                          <a:ext uri="{FF2B5EF4-FFF2-40B4-BE49-F238E27FC236}">
                            <a16:creationId xmlns:a16="http://schemas.microsoft.com/office/drawing/2014/main" id="{BFA49713-8E3A-F985-ECC1-1A5BD60CCCC4}"/>
                          </a:ext>
                        </a:extLst>
                      </p:cNvPr>
                      <p:cNvPicPr/>
                      <p:nvPr/>
                    </p:nvPicPr>
                    <p:blipFill>
                      <a:blip r:embed="rId567"/>
                      <a:stretch>
                        <a:fillRect/>
                      </a:stretch>
                    </p:blipFill>
                    <p:spPr>
                      <a:xfrm>
                        <a:off x="2645293" y="4205623"/>
                        <a:ext cx="229157"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407" name="Ink 406">
                        <a:extLst>
                          <a:ext uri="{FF2B5EF4-FFF2-40B4-BE49-F238E27FC236}">
                            <a16:creationId xmlns:a16="http://schemas.microsoft.com/office/drawing/2014/main" id="{4E00A22B-540D-6067-092E-2A055E49C9EF}"/>
                          </a:ext>
                        </a:extLst>
                      </p14:cNvPr>
                      <p14:cNvContentPartPr/>
                      <p14:nvPr/>
                    </p14:nvContentPartPr>
                    <p14:xfrm>
                      <a:off x="2657811" y="4137583"/>
                      <a:ext cx="118080" cy="82440"/>
                    </p14:xfrm>
                  </p:contentPart>
                </mc:Choice>
                <mc:Fallback xmlns="">
                  <p:pic>
                    <p:nvPicPr>
                      <p:cNvPr id="407" name="Ink 406">
                        <a:extLst>
                          <a:ext uri="{FF2B5EF4-FFF2-40B4-BE49-F238E27FC236}">
                            <a16:creationId xmlns:a16="http://schemas.microsoft.com/office/drawing/2014/main" id="{4E00A22B-540D-6067-092E-2A055E49C9EF}"/>
                          </a:ext>
                        </a:extLst>
                      </p:cNvPr>
                      <p:cNvPicPr/>
                      <p:nvPr/>
                    </p:nvPicPr>
                    <p:blipFill>
                      <a:blip r:embed="rId569"/>
                      <a:stretch>
                        <a:fillRect/>
                      </a:stretch>
                    </p:blipFill>
                    <p:spPr>
                      <a:xfrm>
                        <a:off x="2621811" y="4101583"/>
                        <a:ext cx="1897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408" name="Ink 407">
                        <a:extLst>
                          <a:ext uri="{FF2B5EF4-FFF2-40B4-BE49-F238E27FC236}">
                            <a16:creationId xmlns:a16="http://schemas.microsoft.com/office/drawing/2014/main" id="{A244D224-F26D-DD7E-A1C6-8F7A0034EDFD}"/>
                          </a:ext>
                        </a:extLst>
                      </p14:cNvPr>
                      <p14:cNvContentPartPr/>
                      <p14:nvPr/>
                    </p14:nvContentPartPr>
                    <p14:xfrm>
                      <a:off x="3001611" y="4320823"/>
                      <a:ext cx="3600" cy="9360"/>
                    </p14:xfrm>
                  </p:contentPart>
                </mc:Choice>
                <mc:Fallback xmlns="">
                  <p:pic>
                    <p:nvPicPr>
                      <p:cNvPr id="408" name="Ink 407">
                        <a:extLst>
                          <a:ext uri="{FF2B5EF4-FFF2-40B4-BE49-F238E27FC236}">
                            <a16:creationId xmlns:a16="http://schemas.microsoft.com/office/drawing/2014/main" id="{A244D224-F26D-DD7E-A1C6-8F7A0034EDFD}"/>
                          </a:ext>
                        </a:extLst>
                      </p:cNvPr>
                      <p:cNvPicPr/>
                      <p:nvPr/>
                    </p:nvPicPr>
                    <p:blipFill>
                      <a:blip r:embed="rId571"/>
                      <a:stretch>
                        <a:fillRect/>
                      </a:stretch>
                    </p:blipFill>
                    <p:spPr>
                      <a:xfrm>
                        <a:off x="2965611" y="4284823"/>
                        <a:ext cx="752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410" name="Ink 409">
                        <a:extLst>
                          <a:ext uri="{FF2B5EF4-FFF2-40B4-BE49-F238E27FC236}">
                            <a16:creationId xmlns:a16="http://schemas.microsoft.com/office/drawing/2014/main" id="{2FC57185-89D0-8174-A821-65D692BA75F6}"/>
                          </a:ext>
                        </a:extLst>
                      </p14:cNvPr>
                      <p14:cNvContentPartPr/>
                      <p14:nvPr/>
                    </p14:nvContentPartPr>
                    <p14:xfrm>
                      <a:off x="3064971" y="4132183"/>
                      <a:ext cx="218520" cy="228600"/>
                    </p14:xfrm>
                  </p:contentPart>
                </mc:Choice>
                <mc:Fallback xmlns="">
                  <p:pic>
                    <p:nvPicPr>
                      <p:cNvPr id="410" name="Ink 409">
                        <a:extLst>
                          <a:ext uri="{FF2B5EF4-FFF2-40B4-BE49-F238E27FC236}">
                            <a16:creationId xmlns:a16="http://schemas.microsoft.com/office/drawing/2014/main" id="{2FC57185-89D0-8174-A821-65D692BA75F6}"/>
                          </a:ext>
                        </a:extLst>
                      </p:cNvPr>
                      <p:cNvPicPr/>
                      <p:nvPr/>
                    </p:nvPicPr>
                    <p:blipFill>
                      <a:blip r:embed="rId573"/>
                      <a:stretch>
                        <a:fillRect/>
                      </a:stretch>
                    </p:blipFill>
                    <p:spPr>
                      <a:xfrm>
                        <a:off x="3028971" y="4096240"/>
                        <a:ext cx="290160" cy="300127"/>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411" name="Ink 410">
                        <a:extLst>
                          <a:ext uri="{FF2B5EF4-FFF2-40B4-BE49-F238E27FC236}">
                            <a16:creationId xmlns:a16="http://schemas.microsoft.com/office/drawing/2014/main" id="{912212BB-1A7A-D547-4D4B-49D674E2C05B}"/>
                          </a:ext>
                        </a:extLst>
                      </p14:cNvPr>
                      <p14:cNvContentPartPr/>
                      <p14:nvPr/>
                    </p14:nvContentPartPr>
                    <p14:xfrm>
                      <a:off x="3373131" y="4206703"/>
                      <a:ext cx="28080" cy="15840"/>
                    </p14:xfrm>
                  </p:contentPart>
                </mc:Choice>
                <mc:Fallback xmlns="">
                  <p:pic>
                    <p:nvPicPr>
                      <p:cNvPr id="411" name="Ink 410">
                        <a:extLst>
                          <a:ext uri="{FF2B5EF4-FFF2-40B4-BE49-F238E27FC236}">
                            <a16:creationId xmlns:a16="http://schemas.microsoft.com/office/drawing/2014/main" id="{912212BB-1A7A-D547-4D4B-49D674E2C05B}"/>
                          </a:ext>
                        </a:extLst>
                      </p:cNvPr>
                      <p:cNvPicPr/>
                      <p:nvPr/>
                    </p:nvPicPr>
                    <p:blipFill>
                      <a:blip r:embed="rId575"/>
                      <a:stretch>
                        <a:fillRect/>
                      </a:stretch>
                    </p:blipFill>
                    <p:spPr>
                      <a:xfrm>
                        <a:off x="3337131" y="4170703"/>
                        <a:ext cx="997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412" name="Ink 411">
                        <a:extLst>
                          <a:ext uri="{FF2B5EF4-FFF2-40B4-BE49-F238E27FC236}">
                            <a16:creationId xmlns:a16="http://schemas.microsoft.com/office/drawing/2014/main" id="{E4C11EB0-88BC-4846-F4D4-8E555E56A82D}"/>
                          </a:ext>
                        </a:extLst>
                      </p14:cNvPr>
                      <p14:cNvContentPartPr/>
                      <p14:nvPr/>
                    </p14:nvContentPartPr>
                    <p14:xfrm>
                      <a:off x="3439731" y="3971263"/>
                      <a:ext cx="159840" cy="196920"/>
                    </p14:xfrm>
                  </p:contentPart>
                </mc:Choice>
                <mc:Fallback xmlns="">
                  <p:pic>
                    <p:nvPicPr>
                      <p:cNvPr id="412" name="Ink 411">
                        <a:extLst>
                          <a:ext uri="{FF2B5EF4-FFF2-40B4-BE49-F238E27FC236}">
                            <a16:creationId xmlns:a16="http://schemas.microsoft.com/office/drawing/2014/main" id="{E4C11EB0-88BC-4846-F4D4-8E555E56A82D}"/>
                          </a:ext>
                        </a:extLst>
                      </p:cNvPr>
                      <p:cNvPicPr/>
                      <p:nvPr/>
                    </p:nvPicPr>
                    <p:blipFill>
                      <a:blip r:embed="rId577"/>
                      <a:stretch>
                        <a:fillRect/>
                      </a:stretch>
                    </p:blipFill>
                    <p:spPr>
                      <a:xfrm>
                        <a:off x="3403731" y="3935263"/>
                        <a:ext cx="23148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414" name="Ink 413">
                        <a:extLst>
                          <a:ext uri="{FF2B5EF4-FFF2-40B4-BE49-F238E27FC236}">
                            <a16:creationId xmlns:a16="http://schemas.microsoft.com/office/drawing/2014/main" id="{CC841D81-C524-5FB0-76A9-D0A97592F4CD}"/>
                          </a:ext>
                        </a:extLst>
                      </p14:cNvPr>
                      <p14:cNvContentPartPr/>
                      <p14:nvPr/>
                    </p14:nvContentPartPr>
                    <p14:xfrm>
                      <a:off x="2809011" y="4704943"/>
                      <a:ext cx="206640" cy="161280"/>
                    </p14:xfrm>
                  </p:contentPart>
                </mc:Choice>
                <mc:Fallback xmlns="">
                  <p:pic>
                    <p:nvPicPr>
                      <p:cNvPr id="414" name="Ink 413">
                        <a:extLst>
                          <a:ext uri="{FF2B5EF4-FFF2-40B4-BE49-F238E27FC236}">
                            <a16:creationId xmlns:a16="http://schemas.microsoft.com/office/drawing/2014/main" id="{CC841D81-C524-5FB0-76A9-D0A97592F4CD}"/>
                          </a:ext>
                        </a:extLst>
                      </p:cNvPr>
                      <p:cNvPicPr/>
                      <p:nvPr/>
                    </p:nvPicPr>
                    <p:blipFill>
                      <a:blip r:embed="rId579"/>
                      <a:stretch>
                        <a:fillRect/>
                      </a:stretch>
                    </p:blipFill>
                    <p:spPr>
                      <a:xfrm>
                        <a:off x="2773011" y="4668943"/>
                        <a:ext cx="27828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415" name="Ink 414">
                        <a:extLst>
                          <a:ext uri="{FF2B5EF4-FFF2-40B4-BE49-F238E27FC236}">
                            <a16:creationId xmlns:a16="http://schemas.microsoft.com/office/drawing/2014/main" id="{C71F0433-0694-842E-4BB0-DC1F66F078A6}"/>
                          </a:ext>
                        </a:extLst>
                      </p14:cNvPr>
                      <p14:cNvContentPartPr/>
                      <p14:nvPr/>
                    </p14:nvContentPartPr>
                    <p14:xfrm>
                      <a:off x="2828091" y="4594063"/>
                      <a:ext cx="305280" cy="104760"/>
                    </p14:xfrm>
                  </p:contentPart>
                </mc:Choice>
                <mc:Fallback xmlns="">
                  <p:pic>
                    <p:nvPicPr>
                      <p:cNvPr id="415" name="Ink 414">
                        <a:extLst>
                          <a:ext uri="{FF2B5EF4-FFF2-40B4-BE49-F238E27FC236}">
                            <a16:creationId xmlns:a16="http://schemas.microsoft.com/office/drawing/2014/main" id="{C71F0433-0694-842E-4BB0-DC1F66F078A6}"/>
                          </a:ext>
                        </a:extLst>
                      </p:cNvPr>
                      <p:cNvPicPr/>
                      <p:nvPr/>
                    </p:nvPicPr>
                    <p:blipFill>
                      <a:blip r:embed="rId581"/>
                      <a:stretch>
                        <a:fillRect/>
                      </a:stretch>
                    </p:blipFill>
                    <p:spPr>
                      <a:xfrm>
                        <a:off x="2792091" y="4558186"/>
                        <a:ext cx="376920" cy="176155"/>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416" name="Ink 415">
                        <a:extLst>
                          <a:ext uri="{FF2B5EF4-FFF2-40B4-BE49-F238E27FC236}">
                            <a16:creationId xmlns:a16="http://schemas.microsoft.com/office/drawing/2014/main" id="{92C0947B-A059-3DBD-F992-3D91FB08795C}"/>
                          </a:ext>
                        </a:extLst>
                      </p14:cNvPr>
                      <p14:cNvContentPartPr/>
                      <p14:nvPr/>
                    </p14:nvContentPartPr>
                    <p14:xfrm>
                      <a:off x="3179451" y="4526383"/>
                      <a:ext cx="195480" cy="158400"/>
                    </p14:xfrm>
                  </p:contentPart>
                </mc:Choice>
                <mc:Fallback xmlns="">
                  <p:pic>
                    <p:nvPicPr>
                      <p:cNvPr id="416" name="Ink 415">
                        <a:extLst>
                          <a:ext uri="{FF2B5EF4-FFF2-40B4-BE49-F238E27FC236}">
                            <a16:creationId xmlns:a16="http://schemas.microsoft.com/office/drawing/2014/main" id="{92C0947B-A059-3DBD-F992-3D91FB08795C}"/>
                          </a:ext>
                        </a:extLst>
                      </p:cNvPr>
                      <p:cNvPicPr/>
                      <p:nvPr/>
                    </p:nvPicPr>
                    <p:blipFill>
                      <a:blip r:embed="rId583"/>
                      <a:stretch>
                        <a:fillRect/>
                      </a:stretch>
                    </p:blipFill>
                    <p:spPr>
                      <a:xfrm>
                        <a:off x="3143451" y="4490383"/>
                        <a:ext cx="26712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417" name="Ink 416">
                        <a:extLst>
                          <a:ext uri="{FF2B5EF4-FFF2-40B4-BE49-F238E27FC236}">
                            <a16:creationId xmlns:a16="http://schemas.microsoft.com/office/drawing/2014/main" id="{8E164D0C-C704-9115-6533-5182921068DA}"/>
                          </a:ext>
                        </a:extLst>
                      </p14:cNvPr>
                      <p14:cNvContentPartPr/>
                      <p14:nvPr/>
                    </p14:nvContentPartPr>
                    <p14:xfrm>
                      <a:off x="3482931" y="4426663"/>
                      <a:ext cx="37440" cy="56160"/>
                    </p14:xfrm>
                  </p:contentPart>
                </mc:Choice>
                <mc:Fallback xmlns="">
                  <p:pic>
                    <p:nvPicPr>
                      <p:cNvPr id="417" name="Ink 416">
                        <a:extLst>
                          <a:ext uri="{FF2B5EF4-FFF2-40B4-BE49-F238E27FC236}">
                            <a16:creationId xmlns:a16="http://schemas.microsoft.com/office/drawing/2014/main" id="{8E164D0C-C704-9115-6533-5182921068DA}"/>
                          </a:ext>
                        </a:extLst>
                      </p:cNvPr>
                      <p:cNvPicPr/>
                      <p:nvPr/>
                    </p:nvPicPr>
                    <p:blipFill>
                      <a:blip r:embed="rId585"/>
                      <a:stretch>
                        <a:fillRect/>
                      </a:stretch>
                    </p:blipFill>
                    <p:spPr>
                      <a:xfrm>
                        <a:off x="3446931" y="4390663"/>
                        <a:ext cx="1090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418" name="Ink 417">
                        <a:extLst>
                          <a:ext uri="{FF2B5EF4-FFF2-40B4-BE49-F238E27FC236}">
                            <a16:creationId xmlns:a16="http://schemas.microsoft.com/office/drawing/2014/main" id="{73F52210-0CCB-7EFE-7017-D110BED7AAB2}"/>
                          </a:ext>
                        </a:extLst>
                      </p14:cNvPr>
                      <p14:cNvContentPartPr/>
                      <p14:nvPr/>
                    </p14:nvContentPartPr>
                    <p14:xfrm>
                      <a:off x="3568251" y="4310743"/>
                      <a:ext cx="231120" cy="209880"/>
                    </p14:xfrm>
                  </p:contentPart>
                </mc:Choice>
                <mc:Fallback xmlns="">
                  <p:pic>
                    <p:nvPicPr>
                      <p:cNvPr id="418" name="Ink 417">
                        <a:extLst>
                          <a:ext uri="{FF2B5EF4-FFF2-40B4-BE49-F238E27FC236}">
                            <a16:creationId xmlns:a16="http://schemas.microsoft.com/office/drawing/2014/main" id="{73F52210-0CCB-7EFE-7017-D110BED7AAB2}"/>
                          </a:ext>
                        </a:extLst>
                      </p:cNvPr>
                      <p:cNvPicPr/>
                      <p:nvPr/>
                    </p:nvPicPr>
                    <p:blipFill>
                      <a:blip r:embed="rId587"/>
                      <a:stretch>
                        <a:fillRect/>
                      </a:stretch>
                    </p:blipFill>
                    <p:spPr>
                      <a:xfrm>
                        <a:off x="3532251" y="4274743"/>
                        <a:ext cx="30276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419" name="Ink 418">
                        <a:extLst>
                          <a:ext uri="{FF2B5EF4-FFF2-40B4-BE49-F238E27FC236}">
                            <a16:creationId xmlns:a16="http://schemas.microsoft.com/office/drawing/2014/main" id="{C445632F-DC09-71A5-1757-A5C876D89D52}"/>
                          </a:ext>
                        </a:extLst>
                      </p14:cNvPr>
                      <p14:cNvContentPartPr/>
                      <p14:nvPr/>
                    </p14:nvContentPartPr>
                    <p14:xfrm>
                      <a:off x="3687411" y="4793143"/>
                      <a:ext cx="23760" cy="19080"/>
                    </p14:xfrm>
                  </p:contentPart>
                </mc:Choice>
                <mc:Fallback xmlns="">
                  <p:pic>
                    <p:nvPicPr>
                      <p:cNvPr id="419" name="Ink 418">
                        <a:extLst>
                          <a:ext uri="{FF2B5EF4-FFF2-40B4-BE49-F238E27FC236}">
                            <a16:creationId xmlns:a16="http://schemas.microsoft.com/office/drawing/2014/main" id="{C445632F-DC09-71A5-1757-A5C876D89D52}"/>
                          </a:ext>
                        </a:extLst>
                      </p:cNvPr>
                      <p:cNvPicPr/>
                      <p:nvPr/>
                    </p:nvPicPr>
                    <p:blipFill>
                      <a:blip r:embed="rId589"/>
                      <a:stretch>
                        <a:fillRect/>
                      </a:stretch>
                    </p:blipFill>
                    <p:spPr>
                      <a:xfrm>
                        <a:off x="3651411" y="4757143"/>
                        <a:ext cx="954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420" name="Ink 419">
                        <a:extLst>
                          <a:ext uri="{FF2B5EF4-FFF2-40B4-BE49-F238E27FC236}">
                            <a16:creationId xmlns:a16="http://schemas.microsoft.com/office/drawing/2014/main" id="{0AC18A64-7554-3A96-563B-1F5E36C72146}"/>
                          </a:ext>
                        </a:extLst>
                      </p14:cNvPr>
                      <p14:cNvContentPartPr/>
                      <p14:nvPr/>
                    </p14:nvContentPartPr>
                    <p14:xfrm>
                      <a:off x="3823491" y="4915903"/>
                      <a:ext cx="104040" cy="125640"/>
                    </p14:xfrm>
                  </p:contentPart>
                </mc:Choice>
                <mc:Fallback xmlns="">
                  <p:pic>
                    <p:nvPicPr>
                      <p:cNvPr id="420" name="Ink 419">
                        <a:extLst>
                          <a:ext uri="{FF2B5EF4-FFF2-40B4-BE49-F238E27FC236}">
                            <a16:creationId xmlns:a16="http://schemas.microsoft.com/office/drawing/2014/main" id="{0AC18A64-7554-3A96-563B-1F5E36C72146}"/>
                          </a:ext>
                        </a:extLst>
                      </p:cNvPr>
                      <p:cNvPicPr/>
                      <p:nvPr/>
                    </p:nvPicPr>
                    <p:blipFill>
                      <a:blip r:embed="rId591"/>
                      <a:stretch>
                        <a:fillRect/>
                      </a:stretch>
                    </p:blipFill>
                    <p:spPr>
                      <a:xfrm>
                        <a:off x="3787491" y="4880006"/>
                        <a:ext cx="175680" cy="197075"/>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421" name="Ink 420">
                        <a:extLst>
                          <a:ext uri="{FF2B5EF4-FFF2-40B4-BE49-F238E27FC236}">
                            <a16:creationId xmlns:a16="http://schemas.microsoft.com/office/drawing/2014/main" id="{1AB7A6EA-3D69-E351-5071-22568F1C4AD8}"/>
                          </a:ext>
                        </a:extLst>
                      </p14:cNvPr>
                      <p14:cNvContentPartPr/>
                      <p14:nvPr/>
                    </p14:nvContentPartPr>
                    <p14:xfrm>
                      <a:off x="3967491" y="5120743"/>
                      <a:ext cx="360" cy="360"/>
                    </p14:xfrm>
                  </p:contentPart>
                </mc:Choice>
                <mc:Fallback xmlns="">
                  <p:pic>
                    <p:nvPicPr>
                      <p:cNvPr id="421" name="Ink 420">
                        <a:extLst>
                          <a:ext uri="{FF2B5EF4-FFF2-40B4-BE49-F238E27FC236}">
                            <a16:creationId xmlns:a16="http://schemas.microsoft.com/office/drawing/2014/main" id="{1AB7A6EA-3D69-E351-5071-22568F1C4AD8}"/>
                          </a:ext>
                        </a:extLst>
                      </p:cNvPr>
                      <p:cNvPicPr/>
                      <p:nvPr/>
                    </p:nvPicPr>
                    <p:blipFill>
                      <a:blip r:embed="rId3"/>
                      <a:stretch>
                        <a:fillRect/>
                      </a:stretch>
                    </p:blipFill>
                    <p:spPr>
                      <a:xfrm>
                        <a:off x="3931491" y="508474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439" name="Ink 438">
                        <a:extLst>
                          <a:ext uri="{FF2B5EF4-FFF2-40B4-BE49-F238E27FC236}">
                            <a16:creationId xmlns:a16="http://schemas.microsoft.com/office/drawing/2014/main" id="{8ADA375D-B440-1539-EA2F-E7DF1A08F96D}"/>
                          </a:ext>
                        </a:extLst>
                      </p14:cNvPr>
                      <p14:cNvContentPartPr/>
                      <p14:nvPr/>
                    </p14:nvContentPartPr>
                    <p14:xfrm>
                      <a:off x="3565011" y="3723943"/>
                      <a:ext cx="210960" cy="248400"/>
                    </p14:xfrm>
                  </p:contentPart>
                </mc:Choice>
                <mc:Fallback xmlns="">
                  <p:pic>
                    <p:nvPicPr>
                      <p:cNvPr id="439" name="Ink 438">
                        <a:extLst>
                          <a:ext uri="{FF2B5EF4-FFF2-40B4-BE49-F238E27FC236}">
                            <a16:creationId xmlns:a16="http://schemas.microsoft.com/office/drawing/2014/main" id="{8ADA375D-B440-1539-EA2F-E7DF1A08F96D}"/>
                          </a:ext>
                        </a:extLst>
                      </p:cNvPr>
                      <p:cNvPicPr/>
                      <p:nvPr/>
                    </p:nvPicPr>
                    <p:blipFill>
                      <a:blip r:embed="rId594"/>
                      <a:stretch>
                        <a:fillRect/>
                      </a:stretch>
                    </p:blipFill>
                    <p:spPr>
                      <a:xfrm>
                        <a:off x="3529011" y="3687943"/>
                        <a:ext cx="282600" cy="32004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440" name="Ink 439">
                        <a:extLst>
                          <a:ext uri="{FF2B5EF4-FFF2-40B4-BE49-F238E27FC236}">
                            <a16:creationId xmlns:a16="http://schemas.microsoft.com/office/drawing/2014/main" id="{867B7D07-CE2F-E00A-4559-7EC0B607D99D}"/>
                          </a:ext>
                        </a:extLst>
                      </p14:cNvPr>
                      <p14:cNvContentPartPr/>
                      <p14:nvPr/>
                    </p14:nvContentPartPr>
                    <p14:xfrm>
                      <a:off x="3820611" y="4075663"/>
                      <a:ext cx="192240" cy="259200"/>
                    </p14:xfrm>
                  </p:contentPart>
                </mc:Choice>
                <mc:Fallback xmlns="">
                  <p:pic>
                    <p:nvPicPr>
                      <p:cNvPr id="440" name="Ink 439">
                        <a:extLst>
                          <a:ext uri="{FF2B5EF4-FFF2-40B4-BE49-F238E27FC236}">
                            <a16:creationId xmlns:a16="http://schemas.microsoft.com/office/drawing/2014/main" id="{867B7D07-CE2F-E00A-4559-7EC0B607D99D}"/>
                          </a:ext>
                        </a:extLst>
                      </p:cNvPr>
                      <p:cNvPicPr/>
                      <p:nvPr/>
                    </p:nvPicPr>
                    <p:blipFill>
                      <a:blip r:embed="rId596"/>
                      <a:stretch>
                        <a:fillRect/>
                      </a:stretch>
                    </p:blipFill>
                    <p:spPr>
                      <a:xfrm>
                        <a:off x="3784678" y="4039663"/>
                        <a:ext cx="263746" cy="33084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444" name="Ink 443">
                        <a:extLst>
                          <a:ext uri="{FF2B5EF4-FFF2-40B4-BE49-F238E27FC236}">
                            <a16:creationId xmlns:a16="http://schemas.microsoft.com/office/drawing/2014/main" id="{A798F1BE-630E-D650-B7D8-316B64944B0D}"/>
                          </a:ext>
                        </a:extLst>
                      </p14:cNvPr>
                      <p14:cNvContentPartPr/>
                      <p14:nvPr/>
                    </p14:nvContentPartPr>
                    <p14:xfrm>
                      <a:off x="3055611" y="3804943"/>
                      <a:ext cx="279000" cy="189720"/>
                    </p14:xfrm>
                  </p:contentPart>
                </mc:Choice>
                <mc:Fallback xmlns="">
                  <p:pic>
                    <p:nvPicPr>
                      <p:cNvPr id="444" name="Ink 443">
                        <a:extLst>
                          <a:ext uri="{FF2B5EF4-FFF2-40B4-BE49-F238E27FC236}">
                            <a16:creationId xmlns:a16="http://schemas.microsoft.com/office/drawing/2014/main" id="{A798F1BE-630E-D650-B7D8-316B64944B0D}"/>
                          </a:ext>
                        </a:extLst>
                      </p:cNvPr>
                      <p:cNvPicPr/>
                      <p:nvPr/>
                    </p:nvPicPr>
                    <p:blipFill>
                      <a:blip r:embed="rId598"/>
                      <a:stretch>
                        <a:fillRect/>
                      </a:stretch>
                    </p:blipFill>
                    <p:spPr>
                      <a:xfrm>
                        <a:off x="3019611" y="3768875"/>
                        <a:ext cx="350640" cy="261496"/>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445" name="Ink 444">
                        <a:extLst>
                          <a:ext uri="{FF2B5EF4-FFF2-40B4-BE49-F238E27FC236}">
                            <a16:creationId xmlns:a16="http://schemas.microsoft.com/office/drawing/2014/main" id="{6EC568F2-6689-B0BF-6FB4-C9F24A5928F1}"/>
                          </a:ext>
                        </a:extLst>
                      </p14:cNvPr>
                      <p14:cNvContentPartPr/>
                      <p14:nvPr/>
                    </p14:nvContentPartPr>
                    <p14:xfrm>
                      <a:off x="3249291" y="3837343"/>
                      <a:ext cx="122760" cy="89640"/>
                    </p14:xfrm>
                  </p:contentPart>
                </mc:Choice>
                <mc:Fallback xmlns="">
                  <p:pic>
                    <p:nvPicPr>
                      <p:cNvPr id="445" name="Ink 444">
                        <a:extLst>
                          <a:ext uri="{FF2B5EF4-FFF2-40B4-BE49-F238E27FC236}">
                            <a16:creationId xmlns:a16="http://schemas.microsoft.com/office/drawing/2014/main" id="{6EC568F2-6689-B0BF-6FB4-C9F24A5928F1}"/>
                          </a:ext>
                        </a:extLst>
                      </p:cNvPr>
                      <p:cNvPicPr/>
                      <p:nvPr/>
                    </p:nvPicPr>
                    <p:blipFill>
                      <a:blip r:embed="rId600"/>
                      <a:stretch>
                        <a:fillRect/>
                      </a:stretch>
                    </p:blipFill>
                    <p:spPr>
                      <a:xfrm>
                        <a:off x="3213291" y="3801343"/>
                        <a:ext cx="1944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447" name="Ink 446">
                        <a:extLst>
                          <a:ext uri="{FF2B5EF4-FFF2-40B4-BE49-F238E27FC236}">
                            <a16:creationId xmlns:a16="http://schemas.microsoft.com/office/drawing/2014/main" id="{19931ADA-49E8-006E-26D9-93DF01226041}"/>
                          </a:ext>
                        </a:extLst>
                      </p14:cNvPr>
                      <p14:cNvContentPartPr/>
                      <p14:nvPr/>
                    </p14:nvContentPartPr>
                    <p14:xfrm>
                      <a:off x="3397971" y="4580383"/>
                      <a:ext cx="384120" cy="235080"/>
                    </p14:xfrm>
                  </p:contentPart>
                </mc:Choice>
                <mc:Fallback xmlns="">
                  <p:pic>
                    <p:nvPicPr>
                      <p:cNvPr id="447" name="Ink 446">
                        <a:extLst>
                          <a:ext uri="{FF2B5EF4-FFF2-40B4-BE49-F238E27FC236}">
                            <a16:creationId xmlns:a16="http://schemas.microsoft.com/office/drawing/2014/main" id="{19931ADA-49E8-006E-26D9-93DF01226041}"/>
                          </a:ext>
                        </a:extLst>
                      </p:cNvPr>
                      <p:cNvPicPr/>
                      <p:nvPr/>
                    </p:nvPicPr>
                    <p:blipFill>
                      <a:blip r:embed="rId602"/>
                      <a:stretch>
                        <a:fillRect/>
                      </a:stretch>
                    </p:blipFill>
                    <p:spPr>
                      <a:xfrm>
                        <a:off x="3362005" y="4544438"/>
                        <a:ext cx="455693" cy="30661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449" name="Ink 448">
                        <a:extLst>
                          <a:ext uri="{FF2B5EF4-FFF2-40B4-BE49-F238E27FC236}">
                            <a16:creationId xmlns:a16="http://schemas.microsoft.com/office/drawing/2014/main" id="{553C2337-ACEF-3A23-2B47-C16116BA7388}"/>
                          </a:ext>
                        </a:extLst>
                      </p14:cNvPr>
                      <p14:cNvContentPartPr/>
                      <p14:nvPr/>
                    </p14:nvContentPartPr>
                    <p14:xfrm>
                      <a:off x="2982531" y="4928863"/>
                      <a:ext cx="101520" cy="89640"/>
                    </p14:xfrm>
                  </p:contentPart>
                </mc:Choice>
                <mc:Fallback xmlns="">
                  <p:pic>
                    <p:nvPicPr>
                      <p:cNvPr id="449" name="Ink 448">
                        <a:extLst>
                          <a:ext uri="{FF2B5EF4-FFF2-40B4-BE49-F238E27FC236}">
                            <a16:creationId xmlns:a16="http://schemas.microsoft.com/office/drawing/2014/main" id="{553C2337-ACEF-3A23-2B47-C16116BA7388}"/>
                          </a:ext>
                        </a:extLst>
                      </p:cNvPr>
                      <p:cNvPicPr/>
                      <p:nvPr/>
                    </p:nvPicPr>
                    <p:blipFill>
                      <a:blip r:embed="rId604"/>
                      <a:stretch>
                        <a:fillRect/>
                      </a:stretch>
                    </p:blipFill>
                    <p:spPr>
                      <a:xfrm>
                        <a:off x="2946403" y="4893007"/>
                        <a:ext cx="173415" cy="160993"/>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450" name="Ink 449">
                        <a:extLst>
                          <a:ext uri="{FF2B5EF4-FFF2-40B4-BE49-F238E27FC236}">
                            <a16:creationId xmlns:a16="http://schemas.microsoft.com/office/drawing/2014/main" id="{EB5C072F-1393-2914-7D97-ED9326F316E4}"/>
                          </a:ext>
                        </a:extLst>
                      </p14:cNvPr>
                      <p14:cNvContentPartPr/>
                      <p14:nvPr/>
                    </p14:nvContentPartPr>
                    <p14:xfrm>
                      <a:off x="3261531" y="4672903"/>
                      <a:ext cx="124560" cy="69120"/>
                    </p14:xfrm>
                  </p:contentPart>
                </mc:Choice>
                <mc:Fallback xmlns="">
                  <p:pic>
                    <p:nvPicPr>
                      <p:cNvPr id="450" name="Ink 449">
                        <a:extLst>
                          <a:ext uri="{FF2B5EF4-FFF2-40B4-BE49-F238E27FC236}">
                            <a16:creationId xmlns:a16="http://schemas.microsoft.com/office/drawing/2014/main" id="{EB5C072F-1393-2914-7D97-ED9326F316E4}"/>
                          </a:ext>
                        </a:extLst>
                      </p:cNvPr>
                      <p:cNvPicPr/>
                      <p:nvPr/>
                    </p:nvPicPr>
                    <p:blipFill>
                      <a:blip r:embed="rId606"/>
                      <a:stretch>
                        <a:fillRect/>
                      </a:stretch>
                    </p:blipFill>
                    <p:spPr>
                      <a:xfrm>
                        <a:off x="3225427" y="4636903"/>
                        <a:ext cx="196408"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451" name="Ink 450">
                        <a:extLst>
                          <a:ext uri="{FF2B5EF4-FFF2-40B4-BE49-F238E27FC236}">
                            <a16:creationId xmlns:a16="http://schemas.microsoft.com/office/drawing/2014/main" id="{49C723D5-74AD-8220-7B6B-0450545F6D83}"/>
                          </a:ext>
                        </a:extLst>
                      </p14:cNvPr>
                      <p14:cNvContentPartPr/>
                      <p14:nvPr/>
                    </p14:nvContentPartPr>
                    <p14:xfrm>
                      <a:off x="3642411" y="4524223"/>
                      <a:ext cx="141480" cy="98280"/>
                    </p14:xfrm>
                  </p:contentPart>
                </mc:Choice>
                <mc:Fallback xmlns="">
                  <p:pic>
                    <p:nvPicPr>
                      <p:cNvPr id="451" name="Ink 450">
                        <a:extLst>
                          <a:ext uri="{FF2B5EF4-FFF2-40B4-BE49-F238E27FC236}">
                            <a16:creationId xmlns:a16="http://schemas.microsoft.com/office/drawing/2014/main" id="{49C723D5-74AD-8220-7B6B-0450545F6D83}"/>
                          </a:ext>
                        </a:extLst>
                      </p:cNvPr>
                      <p:cNvPicPr/>
                      <p:nvPr/>
                    </p:nvPicPr>
                    <p:blipFill>
                      <a:blip r:embed="rId608"/>
                      <a:stretch>
                        <a:fillRect/>
                      </a:stretch>
                    </p:blipFill>
                    <p:spPr>
                      <a:xfrm>
                        <a:off x="3606411" y="4488223"/>
                        <a:ext cx="2131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453" name="Ink 452">
                        <a:extLst>
                          <a:ext uri="{FF2B5EF4-FFF2-40B4-BE49-F238E27FC236}">
                            <a16:creationId xmlns:a16="http://schemas.microsoft.com/office/drawing/2014/main" id="{135FA935-464A-AA63-ECCA-58B58AEC4222}"/>
                          </a:ext>
                        </a:extLst>
                      </p14:cNvPr>
                      <p14:cNvContentPartPr/>
                      <p14:nvPr/>
                    </p14:nvContentPartPr>
                    <p14:xfrm>
                      <a:off x="3187371" y="5105623"/>
                      <a:ext cx="392040" cy="202320"/>
                    </p14:xfrm>
                  </p:contentPart>
                </mc:Choice>
                <mc:Fallback xmlns="">
                  <p:pic>
                    <p:nvPicPr>
                      <p:cNvPr id="453" name="Ink 452">
                        <a:extLst>
                          <a:ext uri="{FF2B5EF4-FFF2-40B4-BE49-F238E27FC236}">
                            <a16:creationId xmlns:a16="http://schemas.microsoft.com/office/drawing/2014/main" id="{135FA935-464A-AA63-ECCA-58B58AEC4222}"/>
                          </a:ext>
                        </a:extLst>
                      </p:cNvPr>
                      <p:cNvPicPr/>
                      <p:nvPr/>
                    </p:nvPicPr>
                    <p:blipFill>
                      <a:blip r:embed="rId610"/>
                      <a:stretch>
                        <a:fillRect/>
                      </a:stretch>
                    </p:blipFill>
                    <p:spPr>
                      <a:xfrm>
                        <a:off x="3151371" y="5069623"/>
                        <a:ext cx="46368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454" name="Ink 453">
                        <a:extLst>
                          <a:ext uri="{FF2B5EF4-FFF2-40B4-BE49-F238E27FC236}">
                            <a16:creationId xmlns:a16="http://schemas.microsoft.com/office/drawing/2014/main" id="{53B51F5B-B516-0843-CE32-7D3BB6331AA2}"/>
                          </a:ext>
                        </a:extLst>
                      </p14:cNvPr>
                      <p14:cNvContentPartPr/>
                      <p14:nvPr/>
                    </p14:nvContentPartPr>
                    <p14:xfrm>
                      <a:off x="3525051" y="4758943"/>
                      <a:ext cx="306000" cy="355680"/>
                    </p14:xfrm>
                  </p:contentPart>
                </mc:Choice>
                <mc:Fallback xmlns="">
                  <p:pic>
                    <p:nvPicPr>
                      <p:cNvPr id="454" name="Ink 453">
                        <a:extLst>
                          <a:ext uri="{FF2B5EF4-FFF2-40B4-BE49-F238E27FC236}">
                            <a16:creationId xmlns:a16="http://schemas.microsoft.com/office/drawing/2014/main" id="{53B51F5B-B516-0843-CE32-7D3BB6331AA2}"/>
                          </a:ext>
                        </a:extLst>
                      </p:cNvPr>
                      <p:cNvPicPr/>
                      <p:nvPr/>
                    </p:nvPicPr>
                    <p:blipFill>
                      <a:blip r:embed="rId612"/>
                      <a:stretch>
                        <a:fillRect/>
                      </a:stretch>
                    </p:blipFill>
                    <p:spPr>
                      <a:xfrm>
                        <a:off x="3489009" y="4722943"/>
                        <a:ext cx="377724" cy="42732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455" name="Ink 454">
                        <a:extLst>
                          <a:ext uri="{FF2B5EF4-FFF2-40B4-BE49-F238E27FC236}">
                            <a16:creationId xmlns:a16="http://schemas.microsoft.com/office/drawing/2014/main" id="{D71B51AC-BE48-42E3-A94F-B9812C77BF28}"/>
                          </a:ext>
                        </a:extLst>
                      </p14:cNvPr>
                      <p14:cNvContentPartPr/>
                      <p14:nvPr/>
                    </p14:nvContentPartPr>
                    <p14:xfrm>
                      <a:off x="3502011" y="4632223"/>
                      <a:ext cx="661320" cy="508680"/>
                    </p14:xfrm>
                  </p:contentPart>
                </mc:Choice>
                <mc:Fallback xmlns="">
                  <p:pic>
                    <p:nvPicPr>
                      <p:cNvPr id="455" name="Ink 454">
                        <a:extLst>
                          <a:ext uri="{FF2B5EF4-FFF2-40B4-BE49-F238E27FC236}">
                            <a16:creationId xmlns:a16="http://schemas.microsoft.com/office/drawing/2014/main" id="{D71B51AC-BE48-42E3-A94F-B9812C77BF28}"/>
                          </a:ext>
                        </a:extLst>
                      </p:cNvPr>
                      <p:cNvPicPr/>
                      <p:nvPr/>
                    </p:nvPicPr>
                    <p:blipFill>
                      <a:blip r:embed="rId614"/>
                      <a:stretch>
                        <a:fillRect/>
                      </a:stretch>
                    </p:blipFill>
                    <p:spPr>
                      <a:xfrm>
                        <a:off x="3466011" y="4596223"/>
                        <a:ext cx="732960" cy="58032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456" name="Ink 455">
                        <a:extLst>
                          <a:ext uri="{FF2B5EF4-FFF2-40B4-BE49-F238E27FC236}">
                            <a16:creationId xmlns:a16="http://schemas.microsoft.com/office/drawing/2014/main" id="{1A50829A-57B9-B406-BAC8-7A0A5CFA4D48}"/>
                          </a:ext>
                        </a:extLst>
                      </p14:cNvPr>
                      <p14:cNvContentPartPr/>
                      <p14:nvPr/>
                    </p14:nvContentPartPr>
                    <p14:xfrm>
                      <a:off x="4106811" y="4647343"/>
                      <a:ext cx="237240" cy="243720"/>
                    </p14:xfrm>
                  </p:contentPart>
                </mc:Choice>
                <mc:Fallback xmlns="">
                  <p:pic>
                    <p:nvPicPr>
                      <p:cNvPr id="456" name="Ink 455">
                        <a:extLst>
                          <a:ext uri="{FF2B5EF4-FFF2-40B4-BE49-F238E27FC236}">
                            <a16:creationId xmlns:a16="http://schemas.microsoft.com/office/drawing/2014/main" id="{1A50829A-57B9-B406-BAC8-7A0A5CFA4D48}"/>
                          </a:ext>
                        </a:extLst>
                      </p:cNvPr>
                      <p:cNvPicPr/>
                      <p:nvPr/>
                    </p:nvPicPr>
                    <p:blipFill>
                      <a:blip r:embed="rId616"/>
                      <a:stretch>
                        <a:fillRect/>
                      </a:stretch>
                    </p:blipFill>
                    <p:spPr>
                      <a:xfrm>
                        <a:off x="4070811" y="4611343"/>
                        <a:ext cx="308880" cy="31536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457" name="Ink 456">
                        <a:extLst>
                          <a:ext uri="{FF2B5EF4-FFF2-40B4-BE49-F238E27FC236}">
                            <a16:creationId xmlns:a16="http://schemas.microsoft.com/office/drawing/2014/main" id="{7D7A7F06-153E-1091-CB38-C9D0E1C10407}"/>
                          </a:ext>
                        </a:extLst>
                      </p14:cNvPr>
                      <p14:cNvContentPartPr/>
                      <p14:nvPr/>
                    </p14:nvContentPartPr>
                    <p14:xfrm>
                      <a:off x="3430371" y="4999783"/>
                      <a:ext cx="855720" cy="588600"/>
                    </p14:xfrm>
                  </p:contentPart>
                </mc:Choice>
                <mc:Fallback xmlns="">
                  <p:pic>
                    <p:nvPicPr>
                      <p:cNvPr id="457" name="Ink 456">
                        <a:extLst>
                          <a:ext uri="{FF2B5EF4-FFF2-40B4-BE49-F238E27FC236}">
                            <a16:creationId xmlns:a16="http://schemas.microsoft.com/office/drawing/2014/main" id="{7D7A7F06-153E-1091-CB38-C9D0E1C10407}"/>
                          </a:ext>
                        </a:extLst>
                      </p:cNvPr>
                      <p:cNvPicPr/>
                      <p:nvPr/>
                    </p:nvPicPr>
                    <p:blipFill>
                      <a:blip r:embed="rId618"/>
                      <a:stretch>
                        <a:fillRect/>
                      </a:stretch>
                    </p:blipFill>
                    <p:spPr>
                      <a:xfrm>
                        <a:off x="3394371" y="4963783"/>
                        <a:ext cx="927360" cy="66024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463" name="Ink 462">
                        <a:extLst>
                          <a:ext uri="{FF2B5EF4-FFF2-40B4-BE49-F238E27FC236}">
                            <a16:creationId xmlns:a16="http://schemas.microsoft.com/office/drawing/2014/main" id="{836079C6-DAAA-2F6C-350E-18523AF2BE27}"/>
                          </a:ext>
                        </a:extLst>
                      </p14:cNvPr>
                      <p14:cNvContentPartPr/>
                      <p14:nvPr/>
                    </p14:nvContentPartPr>
                    <p14:xfrm>
                      <a:off x="2157771" y="4809343"/>
                      <a:ext cx="583560" cy="162720"/>
                    </p14:xfrm>
                  </p:contentPart>
                </mc:Choice>
                <mc:Fallback xmlns="">
                  <p:pic>
                    <p:nvPicPr>
                      <p:cNvPr id="463" name="Ink 462">
                        <a:extLst>
                          <a:ext uri="{FF2B5EF4-FFF2-40B4-BE49-F238E27FC236}">
                            <a16:creationId xmlns:a16="http://schemas.microsoft.com/office/drawing/2014/main" id="{836079C6-DAAA-2F6C-350E-18523AF2BE27}"/>
                          </a:ext>
                        </a:extLst>
                      </p:cNvPr>
                      <p:cNvPicPr/>
                      <p:nvPr/>
                    </p:nvPicPr>
                    <p:blipFill>
                      <a:blip r:embed="rId620"/>
                      <a:stretch>
                        <a:fillRect/>
                      </a:stretch>
                    </p:blipFill>
                    <p:spPr>
                      <a:xfrm>
                        <a:off x="2121771" y="4773343"/>
                        <a:ext cx="65520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464" name="Ink 463">
                        <a:extLst>
                          <a:ext uri="{FF2B5EF4-FFF2-40B4-BE49-F238E27FC236}">
                            <a16:creationId xmlns:a16="http://schemas.microsoft.com/office/drawing/2014/main" id="{B418A812-8DF9-B8F9-0E11-009C30B2D899}"/>
                          </a:ext>
                        </a:extLst>
                      </p14:cNvPr>
                      <p14:cNvContentPartPr/>
                      <p14:nvPr/>
                    </p14:nvContentPartPr>
                    <p14:xfrm>
                      <a:off x="2094411" y="4828783"/>
                      <a:ext cx="203040" cy="218520"/>
                    </p14:xfrm>
                  </p:contentPart>
                </mc:Choice>
                <mc:Fallback xmlns="">
                  <p:pic>
                    <p:nvPicPr>
                      <p:cNvPr id="464" name="Ink 463">
                        <a:extLst>
                          <a:ext uri="{FF2B5EF4-FFF2-40B4-BE49-F238E27FC236}">
                            <a16:creationId xmlns:a16="http://schemas.microsoft.com/office/drawing/2014/main" id="{B418A812-8DF9-B8F9-0E11-009C30B2D899}"/>
                          </a:ext>
                        </a:extLst>
                      </p:cNvPr>
                      <p:cNvPicPr/>
                      <p:nvPr/>
                    </p:nvPicPr>
                    <p:blipFill>
                      <a:blip r:embed="rId622"/>
                      <a:stretch>
                        <a:fillRect/>
                      </a:stretch>
                    </p:blipFill>
                    <p:spPr>
                      <a:xfrm>
                        <a:off x="2058475" y="4792783"/>
                        <a:ext cx="274553" cy="29016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459" name="Ink 458">
                        <a:extLst>
                          <a:ext uri="{FF2B5EF4-FFF2-40B4-BE49-F238E27FC236}">
                            <a16:creationId xmlns:a16="http://schemas.microsoft.com/office/drawing/2014/main" id="{71F70A09-2977-BD48-AC34-32C2E2869A5E}"/>
                          </a:ext>
                        </a:extLst>
                      </p14:cNvPr>
                      <p14:cNvContentPartPr/>
                      <p14:nvPr/>
                    </p14:nvContentPartPr>
                    <p14:xfrm>
                      <a:off x="386931" y="5158183"/>
                      <a:ext cx="190440" cy="223920"/>
                    </p14:xfrm>
                  </p:contentPart>
                </mc:Choice>
                <mc:Fallback xmlns="">
                  <p:pic>
                    <p:nvPicPr>
                      <p:cNvPr id="459" name="Ink 458">
                        <a:extLst>
                          <a:ext uri="{FF2B5EF4-FFF2-40B4-BE49-F238E27FC236}">
                            <a16:creationId xmlns:a16="http://schemas.microsoft.com/office/drawing/2014/main" id="{71F70A09-2977-BD48-AC34-32C2E2869A5E}"/>
                          </a:ext>
                        </a:extLst>
                      </p:cNvPr>
                      <p:cNvPicPr/>
                      <p:nvPr/>
                    </p:nvPicPr>
                    <p:blipFill>
                      <a:blip r:embed="rId624"/>
                      <a:stretch>
                        <a:fillRect/>
                      </a:stretch>
                    </p:blipFill>
                    <p:spPr>
                      <a:xfrm>
                        <a:off x="350999" y="5122183"/>
                        <a:ext cx="261945"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460" name="Ink 459">
                        <a:extLst>
                          <a:ext uri="{FF2B5EF4-FFF2-40B4-BE49-F238E27FC236}">
                            <a16:creationId xmlns:a16="http://schemas.microsoft.com/office/drawing/2014/main" id="{1B2F5EB2-71F6-BCF8-BE30-38DD6B0BFD59}"/>
                          </a:ext>
                        </a:extLst>
                      </p14:cNvPr>
                      <p14:cNvContentPartPr/>
                      <p14:nvPr/>
                    </p14:nvContentPartPr>
                    <p14:xfrm>
                      <a:off x="366771" y="5045503"/>
                      <a:ext cx="144360" cy="121680"/>
                    </p14:xfrm>
                  </p:contentPart>
                </mc:Choice>
                <mc:Fallback xmlns="">
                  <p:pic>
                    <p:nvPicPr>
                      <p:cNvPr id="460" name="Ink 459">
                        <a:extLst>
                          <a:ext uri="{FF2B5EF4-FFF2-40B4-BE49-F238E27FC236}">
                            <a16:creationId xmlns:a16="http://schemas.microsoft.com/office/drawing/2014/main" id="{1B2F5EB2-71F6-BCF8-BE30-38DD6B0BFD59}"/>
                          </a:ext>
                        </a:extLst>
                      </p:cNvPr>
                      <p:cNvPicPr/>
                      <p:nvPr/>
                    </p:nvPicPr>
                    <p:blipFill>
                      <a:blip r:embed="rId626"/>
                      <a:stretch>
                        <a:fillRect/>
                      </a:stretch>
                    </p:blipFill>
                    <p:spPr>
                      <a:xfrm>
                        <a:off x="330771" y="5009503"/>
                        <a:ext cx="2160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461" name="Ink 460">
                        <a:extLst>
                          <a:ext uri="{FF2B5EF4-FFF2-40B4-BE49-F238E27FC236}">
                            <a16:creationId xmlns:a16="http://schemas.microsoft.com/office/drawing/2014/main" id="{3AFD08D5-44CF-F138-D40C-1AC90182EF1D}"/>
                          </a:ext>
                        </a:extLst>
                      </p14:cNvPr>
                      <p14:cNvContentPartPr/>
                      <p14:nvPr/>
                    </p14:nvContentPartPr>
                    <p14:xfrm>
                      <a:off x="716691" y="5157463"/>
                      <a:ext cx="12600" cy="21960"/>
                    </p14:xfrm>
                  </p:contentPart>
                </mc:Choice>
                <mc:Fallback xmlns="">
                  <p:pic>
                    <p:nvPicPr>
                      <p:cNvPr id="461" name="Ink 460">
                        <a:extLst>
                          <a:ext uri="{FF2B5EF4-FFF2-40B4-BE49-F238E27FC236}">
                            <a16:creationId xmlns:a16="http://schemas.microsoft.com/office/drawing/2014/main" id="{3AFD08D5-44CF-F138-D40C-1AC90182EF1D}"/>
                          </a:ext>
                        </a:extLst>
                      </p:cNvPr>
                      <p:cNvPicPr/>
                      <p:nvPr/>
                    </p:nvPicPr>
                    <p:blipFill>
                      <a:blip r:embed="rId628"/>
                      <a:stretch>
                        <a:fillRect/>
                      </a:stretch>
                    </p:blipFill>
                    <p:spPr>
                      <a:xfrm>
                        <a:off x="681691" y="5121463"/>
                        <a:ext cx="8225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466" name="Ink 465">
                        <a:extLst>
                          <a:ext uri="{FF2B5EF4-FFF2-40B4-BE49-F238E27FC236}">
                            <a16:creationId xmlns:a16="http://schemas.microsoft.com/office/drawing/2014/main" id="{4BD84347-59A9-2216-1166-700EC8444B5A}"/>
                          </a:ext>
                        </a:extLst>
                      </p14:cNvPr>
                      <p14:cNvContentPartPr/>
                      <p14:nvPr/>
                    </p14:nvContentPartPr>
                    <p14:xfrm>
                      <a:off x="697251" y="4911943"/>
                      <a:ext cx="242640" cy="181080"/>
                    </p14:xfrm>
                  </p:contentPart>
                </mc:Choice>
                <mc:Fallback xmlns="">
                  <p:pic>
                    <p:nvPicPr>
                      <p:cNvPr id="466" name="Ink 465">
                        <a:extLst>
                          <a:ext uri="{FF2B5EF4-FFF2-40B4-BE49-F238E27FC236}">
                            <a16:creationId xmlns:a16="http://schemas.microsoft.com/office/drawing/2014/main" id="{4BD84347-59A9-2216-1166-700EC8444B5A}"/>
                          </a:ext>
                        </a:extLst>
                      </p:cNvPr>
                      <p:cNvPicPr/>
                      <p:nvPr/>
                    </p:nvPicPr>
                    <p:blipFill>
                      <a:blip r:embed="rId630"/>
                      <a:stretch>
                        <a:fillRect/>
                      </a:stretch>
                    </p:blipFill>
                    <p:spPr>
                      <a:xfrm>
                        <a:off x="661198" y="4875943"/>
                        <a:ext cx="314386"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467" name="Ink 466">
                        <a:extLst>
                          <a:ext uri="{FF2B5EF4-FFF2-40B4-BE49-F238E27FC236}">
                            <a16:creationId xmlns:a16="http://schemas.microsoft.com/office/drawing/2014/main" id="{06A3E6CA-132C-C700-D8EF-C0120948DFB8}"/>
                          </a:ext>
                        </a:extLst>
                      </p14:cNvPr>
                      <p14:cNvContentPartPr/>
                      <p14:nvPr/>
                    </p14:nvContentPartPr>
                    <p14:xfrm>
                      <a:off x="990651" y="4918783"/>
                      <a:ext cx="17280" cy="6480"/>
                    </p14:xfrm>
                  </p:contentPart>
                </mc:Choice>
                <mc:Fallback xmlns="">
                  <p:pic>
                    <p:nvPicPr>
                      <p:cNvPr id="467" name="Ink 466">
                        <a:extLst>
                          <a:ext uri="{FF2B5EF4-FFF2-40B4-BE49-F238E27FC236}">
                            <a16:creationId xmlns:a16="http://schemas.microsoft.com/office/drawing/2014/main" id="{06A3E6CA-132C-C700-D8EF-C0120948DFB8}"/>
                          </a:ext>
                        </a:extLst>
                      </p:cNvPr>
                      <p:cNvPicPr/>
                      <p:nvPr/>
                    </p:nvPicPr>
                    <p:blipFill>
                      <a:blip r:embed="rId632"/>
                      <a:stretch>
                        <a:fillRect/>
                      </a:stretch>
                    </p:blipFill>
                    <p:spPr>
                      <a:xfrm>
                        <a:off x="955386" y="4884678"/>
                        <a:ext cx="87458" cy="74349"/>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468" name="Ink 467">
                        <a:extLst>
                          <a:ext uri="{FF2B5EF4-FFF2-40B4-BE49-F238E27FC236}">
                            <a16:creationId xmlns:a16="http://schemas.microsoft.com/office/drawing/2014/main" id="{FE409147-6224-E1E2-98BA-2A9E8C56C4F3}"/>
                          </a:ext>
                        </a:extLst>
                      </p14:cNvPr>
                      <p14:cNvContentPartPr/>
                      <p14:nvPr/>
                    </p14:nvContentPartPr>
                    <p14:xfrm>
                      <a:off x="961131" y="4680463"/>
                      <a:ext cx="257400" cy="208080"/>
                    </p14:xfrm>
                  </p:contentPart>
                </mc:Choice>
                <mc:Fallback xmlns="">
                  <p:pic>
                    <p:nvPicPr>
                      <p:cNvPr id="468" name="Ink 467">
                        <a:extLst>
                          <a:ext uri="{FF2B5EF4-FFF2-40B4-BE49-F238E27FC236}">
                            <a16:creationId xmlns:a16="http://schemas.microsoft.com/office/drawing/2014/main" id="{FE409147-6224-E1E2-98BA-2A9E8C56C4F3}"/>
                          </a:ext>
                        </a:extLst>
                      </p:cNvPr>
                      <p:cNvPicPr/>
                      <p:nvPr/>
                    </p:nvPicPr>
                    <p:blipFill>
                      <a:blip r:embed="rId634"/>
                      <a:stretch>
                        <a:fillRect/>
                      </a:stretch>
                    </p:blipFill>
                    <p:spPr>
                      <a:xfrm>
                        <a:off x="925131" y="4644463"/>
                        <a:ext cx="32904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469" name="Ink 468">
                        <a:extLst>
                          <a:ext uri="{FF2B5EF4-FFF2-40B4-BE49-F238E27FC236}">
                            <a16:creationId xmlns:a16="http://schemas.microsoft.com/office/drawing/2014/main" id="{EF4E7AEE-5062-221D-B4CE-82CA7D73A010}"/>
                          </a:ext>
                        </a:extLst>
                      </p14:cNvPr>
                      <p14:cNvContentPartPr/>
                      <p14:nvPr/>
                    </p14:nvContentPartPr>
                    <p14:xfrm>
                      <a:off x="1280091" y="4680463"/>
                      <a:ext cx="6480" cy="19800"/>
                    </p14:xfrm>
                  </p:contentPart>
                </mc:Choice>
                <mc:Fallback xmlns="">
                  <p:pic>
                    <p:nvPicPr>
                      <p:cNvPr id="469" name="Ink 468">
                        <a:extLst>
                          <a:ext uri="{FF2B5EF4-FFF2-40B4-BE49-F238E27FC236}">
                            <a16:creationId xmlns:a16="http://schemas.microsoft.com/office/drawing/2014/main" id="{EF4E7AEE-5062-221D-B4CE-82CA7D73A010}"/>
                          </a:ext>
                        </a:extLst>
                      </p:cNvPr>
                      <p:cNvPicPr/>
                      <p:nvPr/>
                    </p:nvPicPr>
                    <p:blipFill>
                      <a:blip r:embed="rId636"/>
                      <a:stretch>
                        <a:fillRect/>
                      </a:stretch>
                    </p:blipFill>
                    <p:spPr>
                      <a:xfrm>
                        <a:off x="1245986" y="4644463"/>
                        <a:ext cx="74349"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471" name="Ink 470">
                        <a:extLst>
                          <a:ext uri="{FF2B5EF4-FFF2-40B4-BE49-F238E27FC236}">
                            <a16:creationId xmlns:a16="http://schemas.microsoft.com/office/drawing/2014/main" id="{C8CA2C9E-128F-DA39-C4C8-375DC75D37D8}"/>
                          </a:ext>
                        </a:extLst>
                      </p14:cNvPr>
                      <p14:cNvContentPartPr/>
                      <p14:nvPr/>
                    </p14:nvContentPartPr>
                    <p14:xfrm>
                      <a:off x="1311411" y="4428823"/>
                      <a:ext cx="196560" cy="217800"/>
                    </p14:xfrm>
                  </p:contentPart>
                </mc:Choice>
                <mc:Fallback xmlns="">
                  <p:pic>
                    <p:nvPicPr>
                      <p:cNvPr id="471" name="Ink 470">
                        <a:extLst>
                          <a:ext uri="{FF2B5EF4-FFF2-40B4-BE49-F238E27FC236}">
                            <a16:creationId xmlns:a16="http://schemas.microsoft.com/office/drawing/2014/main" id="{C8CA2C9E-128F-DA39-C4C8-375DC75D37D8}"/>
                          </a:ext>
                        </a:extLst>
                      </p:cNvPr>
                      <p:cNvPicPr/>
                      <p:nvPr/>
                    </p:nvPicPr>
                    <p:blipFill>
                      <a:blip r:embed="rId638"/>
                      <a:stretch>
                        <a:fillRect/>
                      </a:stretch>
                    </p:blipFill>
                    <p:spPr>
                      <a:xfrm>
                        <a:off x="1275477" y="4392763"/>
                        <a:ext cx="268069" cy="289559"/>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472" name="Ink 471">
                        <a:extLst>
                          <a:ext uri="{FF2B5EF4-FFF2-40B4-BE49-F238E27FC236}">
                            <a16:creationId xmlns:a16="http://schemas.microsoft.com/office/drawing/2014/main" id="{9B57379C-456A-7D9A-6B83-4D47A19C5EAF}"/>
                          </a:ext>
                        </a:extLst>
                      </p14:cNvPr>
                      <p14:cNvContentPartPr/>
                      <p14:nvPr/>
                    </p14:nvContentPartPr>
                    <p14:xfrm>
                      <a:off x="650091" y="5468143"/>
                      <a:ext cx="168840" cy="195480"/>
                    </p14:xfrm>
                  </p:contentPart>
                </mc:Choice>
                <mc:Fallback xmlns="">
                  <p:pic>
                    <p:nvPicPr>
                      <p:cNvPr id="472" name="Ink 471">
                        <a:extLst>
                          <a:ext uri="{FF2B5EF4-FFF2-40B4-BE49-F238E27FC236}">
                            <a16:creationId xmlns:a16="http://schemas.microsoft.com/office/drawing/2014/main" id="{9B57379C-456A-7D9A-6B83-4D47A19C5EAF}"/>
                          </a:ext>
                        </a:extLst>
                      </p:cNvPr>
                      <p:cNvPicPr/>
                      <p:nvPr/>
                    </p:nvPicPr>
                    <p:blipFill>
                      <a:blip r:embed="rId640"/>
                      <a:stretch>
                        <a:fillRect/>
                      </a:stretch>
                    </p:blipFill>
                    <p:spPr>
                      <a:xfrm>
                        <a:off x="614091" y="5432143"/>
                        <a:ext cx="24048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473" name="Ink 472">
                        <a:extLst>
                          <a:ext uri="{FF2B5EF4-FFF2-40B4-BE49-F238E27FC236}">
                            <a16:creationId xmlns:a16="http://schemas.microsoft.com/office/drawing/2014/main" id="{DC99292A-9D6F-A739-604A-A5A08E8299DF}"/>
                          </a:ext>
                        </a:extLst>
                      </p14:cNvPr>
                      <p14:cNvContentPartPr/>
                      <p14:nvPr/>
                    </p14:nvContentPartPr>
                    <p14:xfrm>
                      <a:off x="639291" y="5373463"/>
                      <a:ext cx="309960" cy="109080"/>
                    </p14:xfrm>
                  </p:contentPart>
                </mc:Choice>
                <mc:Fallback xmlns="">
                  <p:pic>
                    <p:nvPicPr>
                      <p:cNvPr id="473" name="Ink 472">
                        <a:extLst>
                          <a:ext uri="{FF2B5EF4-FFF2-40B4-BE49-F238E27FC236}">
                            <a16:creationId xmlns:a16="http://schemas.microsoft.com/office/drawing/2014/main" id="{DC99292A-9D6F-A739-604A-A5A08E8299DF}"/>
                          </a:ext>
                        </a:extLst>
                      </p:cNvPr>
                      <p:cNvPicPr/>
                      <p:nvPr/>
                    </p:nvPicPr>
                    <p:blipFill>
                      <a:blip r:embed="rId642"/>
                      <a:stretch>
                        <a:fillRect/>
                      </a:stretch>
                    </p:blipFill>
                    <p:spPr>
                      <a:xfrm>
                        <a:off x="603291" y="5337463"/>
                        <a:ext cx="3816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474" name="Ink 473">
                        <a:extLst>
                          <a:ext uri="{FF2B5EF4-FFF2-40B4-BE49-F238E27FC236}">
                            <a16:creationId xmlns:a16="http://schemas.microsoft.com/office/drawing/2014/main" id="{AFAD1873-5B29-4CD8-DD6D-FEFC5D4DE688}"/>
                          </a:ext>
                        </a:extLst>
                      </p14:cNvPr>
                      <p14:cNvContentPartPr/>
                      <p14:nvPr/>
                    </p14:nvContentPartPr>
                    <p14:xfrm>
                      <a:off x="920811" y="5237383"/>
                      <a:ext cx="243360" cy="193320"/>
                    </p14:xfrm>
                  </p:contentPart>
                </mc:Choice>
                <mc:Fallback xmlns="">
                  <p:pic>
                    <p:nvPicPr>
                      <p:cNvPr id="474" name="Ink 473">
                        <a:extLst>
                          <a:ext uri="{FF2B5EF4-FFF2-40B4-BE49-F238E27FC236}">
                            <a16:creationId xmlns:a16="http://schemas.microsoft.com/office/drawing/2014/main" id="{AFAD1873-5B29-4CD8-DD6D-FEFC5D4DE688}"/>
                          </a:ext>
                        </a:extLst>
                      </p:cNvPr>
                      <p:cNvPicPr/>
                      <p:nvPr/>
                    </p:nvPicPr>
                    <p:blipFill>
                      <a:blip r:embed="rId644"/>
                      <a:stretch>
                        <a:fillRect/>
                      </a:stretch>
                    </p:blipFill>
                    <p:spPr>
                      <a:xfrm>
                        <a:off x="884811" y="5201383"/>
                        <a:ext cx="31500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475" name="Ink 474">
                        <a:extLst>
                          <a:ext uri="{FF2B5EF4-FFF2-40B4-BE49-F238E27FC236}">
                            <a16:creationId xmlns:a16="http://schemas.microsoft.com/office/drawing/2014/main" id="{C2C2A338-A2A5-CC37-6C00-2C60191B6840}"/>
                          </a:ext>
                        </a:extLst>
                      </p14:cNvPr>
                      <p14:cNvContentPartPr/>
                      <p14:nvPr/>
                    </p14:nvContentPartPr>
                    <p14:xfrm>
                      <a:off x="1179291" y="5211103"/>
                      <a:ext cx="11160" cy="7200"/>
                    </p14:xfrm>
                  </p:contentPart>
                </mc:Choice>
                <mc:Fallback xmlns="">
                  <p:pic>
                    <p:nvPicPr>
                      <p:cNvPr id="475" name="Ink 474">
                        <a:extLst>
                          <a:ext uri="{FF2B5EF4-FFF2-40B4-BE49-F238E27FC236}">
                            <a16:creationId xmlns:a16="http://schemas.microsoft.com/office/drawing/2014/main" id="{C2C2A338-A2A5-CC37-6C00-2C60191B6840}"/>
                          </a:ext>
                        </a:extLst>
                      </p:cNvPr>
                      <p:cNvPicPr/>
                      <p:nvPr/>
                    </p:nvPicPr>
                    <p:blipFill>
                      <a:blip r:embed="rId646"/>
                      <a:stretch>
                        <a:fillRect/>
                      </a:stretch>
                    </p:blipFill>
                    <p:spPr>
                      <a:xfrm>
                        <a:off x="1143291" y="5175103"/>
                        <a:ext cx="828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476" name="Ink 475">
                        <a:extLst>
                          <a:ext uri="{FF2B5EF4-FFF2-40B4-BE49-F238E27FC236}">
                            <a16:creationId xmlns:a16="http://schemas.microsoft.com/office/drawing/2014/main" id="{2958C9A9-FFEE-2BC8-6CF1-23DAE52EB543}"/>
                          </a:ext>
                        </a:extLst>
                      </p14:cNvPr>
                      <p14:cNvContentPartPr/>
                      <p14:nvPr/>
                    </p14:nvContentPartPr>
                    <p14:xfrm>
                      <a:off x="1214931" y="4976383"/>
                      <a:ext cx="232560" cy="164880"/>
                    </p14:xfrm>
                  </p:contentPart>
                </mc:Choice>
                <mc:Fallback xmlns="">
                  <p:pic>
                    <p:nvPicPr>
                      <p:cNvPr id="476" name="Ink 475">
                        <a:extLst>
                          <a:ext uri="{FF2B5EF4-FFF2-40B4-BE49-F238E27FC236}">
                            <a16:creationId xmlns:a16="http://schemas.microsoft.com/office/drawing/2014/main" id="{2958C9A9-FFEE-2BC8-6CF1-23DAE52EB543}"/>
                          </a:ext>
                        </a:extLst>
                      </p:cNvPr>
                      <p:cNvPicPr/>
                      <p:nvPr/>
                    </p:nvPicPr>
                    <p:blipFill>
                      <a:blip r:embed="rId648"/>
                      <a:stretch>
                        <a:fillRect/>
                      </a:stretch>
                    </p:blipFill>
                    <p:spPr>
                      <a:xfrm>
                        <a:off x="1178931" y="4940383"/>
                        <a:ext cx="30420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477" name="Ink 476">
                        <a:extLst>
                          <a:ext uri="{FF2B5EF4-FFF2-40B4-BE49-F238E27FC236}">
                            <a16:creationId xmlns:a16="http://schemas.microsoft.com/office/drawing/2014/main" id="{94F390AC-1C28-D0D3-9150-0D899B6EBD79}"/>
                          </a:ext>
                        </a:extLst>
                      </p14:cNvPr>
                      <p14:cNvContentPartPr/>
                      <p14:nvPr/>
                    </p14:nvContentPartPr>
                    <p14:xfrm>
                      <a:off x="1498251" y="4954063"/>
                      <a:ext cx="9720" cy="12960"/>
                    </p14:xfrm>
                  </p:contentPart>
                </mc:Choice>
                <mc:Fallback xmlns="">
                  <p:pic>
                    <p:nvPicPr>
                      <p:cNvPr id="477" name="Ink 476">
                        <a:extLst>
                          <a:ext uri="{FF2B5EF4-FFF2-40B4-BE49-F238E27FC236}">
                            <a16:creationId xmlns:a16="http://schemas.microsoft.com/office/drawing/2014/main" id="{94F390AC-1C28-D0D3-9150-0D899B6EBD79}"/>
                          </a:ext>
                        </a:extLst>
                      </p:cNvPr>
                      <p:cNvPicPr/>
                      <p:nvPr/>
                    </p:nvPicPr>
                    <p:blipFill>
                      <a:blip r:embed="rId650"/>
                      <a:stretch>
                        <a:fillRect/>
                      </a:stretch>
                    </p:blipFill>
                    <p:spPr>
                      <a:xfrm>
                        <a:off x="1462251" y="4918063"/>
                        <a:ext cx="813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78" name="Ink 477">
                        <a:extLst>
                          <a:ext uri="{FF2B5EF4-FFF2-40B4-BE49-F238E27FC236}">
                            <a16:creationId xmlns:a16="http://schemas.microsoft.com/office/drawing/2014/main" id="{79247B06-F775-3335-E3A6-118C85424721}"/>
                          </a:ext>
                        </a:extLst>
                      </p14:cNvPr>
                      <p14:cNvContentPartPr/>
                      <p14:nvPr/>
                    </p14:nvContentPartPr>
                    <p14:xfrm>
                      <a:off x="1510851" y="4713223"/>
                      <a:ext cx="293040" cy="165600"/>
                    </p14:xfrm>
                  </p:contentPart>
                </mc:Choice>
                <mc:Fallback xmlns="">
                  <p:pic>
                    <p:nvPicPr>
                      <p:cNvPr id="478" name="Ink 477">
                        <a:extLst>
                          <a:ext uri="{FF2B5EF4-FFF2-40B4-BE49-F238E27FC236}">
                            <a16:creationId xmlns:a16="http://schemas.microsoft.com/office/drawing/2014/main" id="{79247B06-F775-3335-E3A6-118C85424721}"/>
                          </a:ext>
                        </a:extLst>
                      </p:cNvPr>
                      <p:cNvPicPr/>
                      <p:nvPr/>
                    </p:nvPicPr>
                    <p:blipFill>
                      <a:blip r:embed="rId652"/>
                      <a:stretch>
                        <a:fillRect/>
                      </a:stretch>
                    </p:blipFill>
                    <p:spPr>
                      <a:xfrm>
                        <a:off x="1474851" y="4677223"/>
                        <a:ext cx="36468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480" name="Ink 479">
                        <a:extLst>
                          <a:ext uri="{FF2B5EF4-FFF2-40B4-BE49-F238E27FC236}">
                            <a16:creationId xmlns:a16="http://schemas.microsoft.com/office/drawing/2014/main" id="{F12DDA6B-72F5-EA37-214B-0400C6B880C7}"/>
                          </a:ext>
                        </a:extLst>
                      </p14:cNvPr>
                      <p14:cNvContentPartPr/>
                      <p14:nvPr/>
                    </p14:nvContentPartPr>
                    <p14:xfrm>
                      <a:off x="283611" y="4248103"/>
                      <a:ext cx="1108080" cy="855360"/>
                    </p14:xfrm>
                  </p:contentPart>
                </mc:Choice>
                <mc:Fallback xmlns="">
                  <p:pic>
                    <p:nvPicPr>
                      <p:cNvPr id="480" name="Ink 479">
                        <a:extLst>
                          <a:ext uri="{FF2B5EF4-FFF2-40B4-BE49-F238E27FC236}">
                            <a16:creationId xmlns:a16="http://schemas.microsoft.com/office/drawing/2014/main" id="{F12DDA6B-72F5-EA37-214B-0400C6B880C7}"/>
                          </a:ext>
                        </a:extLst>
                      </p:cNvPr>
                      <p:cNvPicPr/>
                      <p:nvPr/>
                    </p:nvPicPr>
                    <p:blipFill>
                      <a:blip r:embed="rId654"/>
                      <a:stretch>
                        <a:fillRect/>
                      </a:stretch>
                    </p:blipFill>
                    <p:spPr>
                      <a:xfrm>
                        <a:off x="247623" y="4212103"/>
                        <a:ext cx="1179697" cy="927000"/>
                      </a:xfrm>
                      <a:prstGeom prst="rect">
                        <a:avLst/>
                      </a:prstGeom>
                    </p:spPr>
                  </p:pic>
                </mc:Fallback>
              </mc:AlternateContent>
            </p:grpSp>
            <p:grpSp>
              <p:nvGrpSpPr>
                <p:cNvPr id="85163" name="Group 484">
                  <a:extLst>
                    <a:ext uri="{FF2B5EF4-FFF2-40B4-BE49-F238E27FC236}">
                      <a16:creationId xmlns:a16="http://schemas.microsoft.com/office/drawing/2014/main" id="{D4BD39D5-3CBD-9778-88BA-3756F3990521}"/>
                    </a:ext>
                  </a:extLst>
                </p:cNvPr>
                <p:cNvGrpSpPr>
                  <a:grpSpLocks/>
                </p:cNvGrpSpPr>
                <p:nvPr/>
              </p:nvGrpSpPr>
              <p:grpSpPr bwMode="auto">
                <a:xfrm>
                  <a:off x="347331" y="3689383"/>
                  <a:ext cx="1229760" cy="726480"/>
                  <a:chOff x="347331" y="3689383"/>
                  <a:chExt cx="1229760" cy="726480"/>
                </a:xfrm>
              </p:grpSpPr>
              <mc:AlternateContent xmlns:mc="http://schemas.openxmlformats.org/markup-compatibility/2006" xmlns:p14="http://schemas.microsoft.com/office/powerpoint/2010/main">
                <mc:Choice Requires="p14">
                  <p:contentPart p14:bwMode="auto" r:id="rId655">
                    <p14:nvContentPartPr>
                      <p14:cNvPr id="482" name="Ink 481">
                        <a:extLst>
                          <a:ext uri="{FF2B5EF4-FFF2-40B4-BE49-F238E27FC236}">
                            <a16:creationId xmlns:a16="http://schemas.microsoft.com/office/drawing/2014/main" id="{3C55FCC3-6CF6-31F1-A140-5F3C2CBAA2EB}"/>
                          </a:ext>
                        </a:extLst>
                      </p14:cNvPr>
                      <p14:cNvContentPartPr/>
                      <p14:nvPr/>
                    </p14:nvContentPartPr>
                    <p14:xfrm>
                      <a:off x="347331" y="3785143"/>
                      <a:ext cx="877680" cy="630720"/>
                    </p14:xfrm>
                  </p:contentPart>
                </mc:Choice>
                <mc:Fallback xmlns="">
                  <p:pic>
                    <p:nvPicPr>
                      <p:cNvPr id="482" name="Ink 481">
                        <a:extLst>
                          <a:ext uri="{FF2B5EF4-FFF2-40B4-BE49-F238E27FC236}">
                            <a16:creationId xmlns:a16="http://schemas.microsoft.com/office/drawing/2014/main" id="{3C55FCC3-6CF6-31F1-A140-5F3C2CBAA2EB}"/>
                          </a:ext>
                        </a:extLst>
                      </p:cNvPr>
                      <p:cNvPicPr/>
                      <p:nvPr/>
                    </p:nvPicPr>
                    <p:blipFill>
                      <a:blip r:embed="rId656"/>
                      <a:stretch>
                        <a:fillRect/>
                      </a:stretch>
                    </p:blipFill>
                    <p:spPr>
                      <a:xfrm>
                        <a:off x="311331" y="3749143"/>
                        <a:ext cx="949320" cy="70236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483" name="Ink 482">
                        <a:extLst>
                          <a:ext uri="{FF2B5EF4-FFF2-40B4-BE49-F238E27FC236}">
                            <a16:creationId xmlns:a16="http://schemas.microsoft.com/office/drawing/2014/main" id="{43123793-33AA-E3A0-27F5-5873AD2805F0}"/>
                          </a:ext>
                        </a:extLst>
                      </p14:cNvPr>
                      <p14:cNvContentPartPr/>
                      <p14:nvPr/>
                    </p14:nvContentPartPr>
                    <p14:xfrm>
                      <a:off x="1232211" y="3932743"/>
                      <a:ext cx="45360" cy="54000"/>
                    </p14:xfrm>
                  </p:contentPart>
                </mc:Choice>
                <mc:Fallback xmlns="">
                  <p:pic>
                    <p:nvPicPr>
                      <p:cNvPr id="483" name="Ink 482">
                        <a:extLst>
                          <a:ext uri="{FF2B5EF4-FFF2-40B4-BE49-F238E27FC236}">
                            <a16:creationId xmlns:a16="http://schemas.microsoft.com/office/drawing/2014/main" id="{43123793-33AA-E3A0-27F5-5873AD2805F0}"/>
                          </a:ext>
                        </a:extLst>
                      </p:cNvPr>
                      <p:cNvPicPr/>
                      <p:nvPr/>
                    </p:nvPicPr>
                    <p:blipFill>
                      <a:blip r:embed="rId658"/>
                      <a:stretch>
                        <a:fillRect/>
                      </a:stretch>
                    </p:blipFill>
                    <p:spPr>
                      <a:xfrm>
                        <a:off x="1196211" y="3896743"/>
                        <a:ext cx="1170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484" name="Ink 483">
                        <a:extLst>
                          <a:ext uri="{FF2B5EF4-FFF2-40B4-BE49-F238E27FC236}">
                            <a16:creationId xmlns:a16="http://schemas.microsoft.com/office/drawing/2014/main" id="{2E2C01C1-5A36-4D9F-0E85-34F9F6379D5E}"/>
                          </a:ext>
                        </a:extLst>
                      </p14:cNvPr>
                      <p14:cNvContentPartPr/>
                      <p14:nvPr/>
                    </p14:nvContentPartPr>
                    <p14:xfrm>
                      <a:off x="1326891" y="3689383"/>
                      <a:ext cx="250200" cy="235440"/>
                    </p14:xfrm>
                  </p:contentPart>
                </mc:Choice>
                <mc:Fallback xmlns="">
                  <p:pic>
                    <p:nvPicPr>
                      <p:cNvPr id="484" name="Ink 483">
                        <a:extLst>
                          <a:ext uri="{FF2B5EF4-FFF2-40B4-BE49-F238E27FC236}">
                            <a16:creationId xmlns:a16="http://schemas.microsoft.com/office/drawing/2014/main" id="{2E2C01C1-5A36-4D9F-0E85-34F9F6379D5E}"/>
                          </a:ext>
                        </a:extLst>
                      </p:cNvPr>
                      <p:cNvPicPr/>
                      <p:nvPr/>
                    </p:nvPicPr>
                    <p:blipFill>
                      <a:blip r:embed="rId660"/>
                      <a:stretch>
                        <a:fillRect/>
                      </a:stretch>
                    </p:blipFill>
                    <p:spPr>
                      <a:xfrm>
                        <a:off x="1290891" y="3653383"/>
                        <a:ext cx="321840" cy="307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61">
                  <p14:nvContentPartPr>
                    <p14:cNvPr id="498" name="Ink 497">
                      <a:extLst>
                        <a:ext uri="{FF2B5EF4-FFF2-40B4-BE49-F238E27FC236}">
                          <a16:creationId xmlns:a16="http://schemas.microsoft.com/office/drawing/2014/main" id="{F92A4A83-4C5C-AB88-4220-F6A5ED65F3B4}"/>
                        </a:ext>
                      </a:extLst>
                    </p14:cNvPr>
                    <p14:cNvContentPartPr/>
                    <p14:nvPr/>
                  </p14:nvContentPartPr>
                  <p14:xfrm>
                    <a:off x="8286411" y="2055343"/>
                    <a:ext cx="806400" cy="457200"/>
                  </p14:xfrm>
                </p:contentPart>
              </mc:Choice>
              <mc:Fallback xmlns="">
                <p:pic>
                  <p:nvPicPr>
                    <p:cNvPr id="498" name="Ink 497">
                      <a:extLst>
                        <a:ext uri="{FF2B5EF4-FFF2-40B4-BE49-F238E27FC236}">
                          <a16:creationId xmlns:a16="http://schemas.microsoft.com/office/drawing/2014/main" id="{F92A4A83-4C5C-AB88-4220-F6A5ED65F3B4}"/>
                        </a:ext>
                      </a:extLst>
                    </p:cNvPr>
                    <p:cNvPicPr/>
                    <p:nvPr/>
                  </p:nvPicPr>
                  <p:blipFill>
                    <a:blip r:embed="rId662"/>
                    <a:stretch>
                      <a:fillRect/>
                    </a:stretch>
                  </p:blipFill>
                  <p:spPr>
                    <a:xfrm>
                      <a:off x="8250395" y="2019343"/>
                      <a:ext cx="878072" cy="528840"/>
                    </a:xfrm>
                    <a:prstGeom prst="rect">
                      <a:avLst/>
                    </a:prstGeom>
                  </p:spPr>
                </p:pic>
              </mc:Fallback>
            </mc:AlternateContent>
            <p:grpSp>
              <p:nvGrpSpPr>
                <p:cNvPr id="85165" name="Group 535">
                  <a:extLst>
                    <a:ext uri="{FF2B5EF4-FFF2-40B4-BE49-F238E27FC236}">
                      <a16:creationId xmlns:a16="http://schemas.microsoft.com/office/drawing/2014/main" id="{326784EA-B116-4CF4-09C1-9AE9B70C57E7}"/>
                    </a:ext>
                  </a:extLst>
                </p:cNvPr>
                <p:cNvGrpSpPr>
                  <a:grpSpLocks/>
                </p:cNvGrpSpPr>
                <p:nvPr/>
              </p:nvGrpSpPr>
              <p:grpSpPr bwMode="auto">
                <a:xfrm>
                  <a:off x="5479131" y="1051663"/>
                  <a:ext cx="5798880" cy="2533320"/>
                  <a:chOff x="5479131" y="1051663"/>
                  <a:chExt cx="5798880" cy="2533320"/>
                </a:xfrm>
              </p:grpSpPr>
              <mc:AlternateContent xmlns:mc="http://schemas.openxmlformats.org/markup-compatibility/2006" xmlns:p14="http://schemas.microsoft.com/office/powerpoint/2010/main">
                <mc:Choice Requires="p14">
                  <p:contentPart p14:bwMode="auto" r:id="rId663">
                    <p14:nvContentPartPr>
                      <p14:cNvPr id="364" name="Ink 363">
                        <a:extLst>
                          <a:ext uri="{FF2B5EF4-FFF2-40B4-BE49-F238E27FC236}">
                            <a16:creationId xmlns:a16="http://schemas.microsoft.com/office/drawing/2014/main" id="{56E5461C-D68E-A8DD-49D8-B50C8BA98170}"/>
                          </a:ext>
                        </a:extLst>
                      </p14:cNvPr>
                      <p14:cNvContentPartPr/>
                      <p14:nvPr/>
                    </p14:nvContentPartPr>
                    <p14:xfrm>
                      <a:off x="6795291" y="2027263"/>
                      <a:ext cx="841320" cy="981720"/>
                    </p14:xfrm>
                  </p:contentPart>
                </mc:Choice>
                <mc:Fallback xmlns="">
                  <p:pic>
                    <p:nvPicPr>
                      <p:cNvPr id="364" name="Ink 363">
                        <a:extLst>
                          <a:ext uri="{FF2B5EF4-FFF2-40B4-BE49-F238E27FC236}">
                            <a16:creationId xmlns:a16="http://schemas.microsoft.com/office/drawing/2014/main" id="{56E5461C-D68E-A8DD-49D8-B50C8BA98170}"/>
                          </a:ext>
                        </a:extLst>
                      </p:cNvPr>
                      <p:cNvPicPr/>
                      <p:nvPr/>
                    </p:nvPicPr>
                    <p:blipFill>
                      <a:blip r:embed="rId664"/>
                      <a:stretch>
                        <a:fillRect/>
                      </a:stretch>
                    </p:blipFill>
                    <p:spPr>
                      <a:xfrm>
                        <a:off x="6759276" y="1991263"/>
                        <a:ext cx="912991" cy="105336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365" name="Ink 364">
                        <a:extLst>
                          <a:ext uri="{FF2B5EF4-FFF2-40B4-BE49-F238E27FC236}">
                            <a16:creationId xmlns:a16="http://schemas.microsoft.com/office/drawing/2014/main" id="{4FD38243-1440-8D51-8352-8271F9B99737}"/>
                          </a:ext>
                        </a:extLst>
                      </p14:cNvPr>
                      <p14:cNvContentPartPr/>
                      <p14:nvPr/>
                    </p14:nvContentPartPr>
                    <p14:xfrm>
                      <a:off x="6861531" y="2182783"/>
                      <a:ext cx="668520" cy="13680"/>
                    </p14:xfrm>
                  </p:contentPart>
                </mc:Choice>
                <mc:Fallback xmlns="">
                  <p:pic>
                    <p:nvPicPr>
                      <p:cNvPr id="365" name="Ink 364">
                        <a:extLst>
                          <a:ext uri="{FF2B5EF4-FFF2-40B4-BE49-F238E27FC236}">
                            <a16:creationId xmlns:a16="http://schemas.microsoft.com/office/drawing/2014/main" id="{4FD38243-1440-8D51-8352-8271F9B99737}"/>
                          </a:ext>
                        </a:extLst>
                      </p:cNvPr>
                      <p:cNvPicPr/>
                      <p:nvPr/>
                    </p:nvPicPr>
                    <p:blipFill>
                      <a:blip r:embed="rId666"/>
                      <a:stretch>
                        <a:fillRect/>
                      </a:stretch>
                    </p:blipFill>
                    <p:spPr>
                      <a:xfrm>
                        <a:off x="6825531" y="2146783"/>
                        <a:ext cx="7401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367" name="Ink 366">
                        <a:extLst>
                          <a:ext uri="{FF2B5EF4-FFF2-40B4-BE49-F238E27FC236}">
                            <a16:creationId xmlns:a16="http://schemas.microsoft.com/office/drawing/2014/main" id="{B0925296-2FEE-9909-766E-7106276DC976}"/>
                          </a:ext>
                        </a:extLst>
                      </p14:cNvPr>
                      <p14:cNvContentPartPr/>
                      <p14:nvPr/>
                    </p14:nvContentPartPr>
                    <p14:xfrm>
                      <a:off x="6924531" y="2328223"/>
                      <a:ext cx="9720" cy="91440"/>
                    </p14:xfrm>
                  </p:contentPart>
                </mc:Choice>
                <mc:Fallback xmlns="">
                  <p:pic>
                    <p:nvPicPr>
                      <p:cNvPr id="367" name="Ink 366">
                        <a:extLst>
                          <a:ext uri="{FF2B5EF4-FFF2-40B4-BE49-F238E27FC236}">
                            <a16:creationId xmlns:a16="http://schemas.microsoft.com/office/drawing/2014/main" id="{B0925296-2FEE-9909-766E-7106276DC976}"/>
                          </a:ext>
                        </a:extLst>
                      </p:cNvPr>
                      <p:cNvPicPr/>
                      <p:nvPr/>
                    </p:nvPicPr>
                    <p:blipFill>
                      <a:blip r:embed="rId668"/>
                      <a:stretch>
                        <a:fillRect/>
                      </a:stretch>
                    </p:blipFill>
                    <p:spPr>
                      <a:xfrm>
                        <a:off x="6888531" y="2292223"/>
                        <a:ext cx="813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368" name="Ink 367">
                        <a:extLst>
                          <a:ext uri="{FF2B5EF4-FFF2-40B4-BE49-F238E27FC236}">
                            <a16:creationId xmlns:a16="http://schemas.microsoft.com/office/drawing/2014/main" id="{056867C1-3816-3DF0-7F99-28B1B147E3AE}"/>
                          </a:ext>
                        </a:extLst>
                      </p14:cNvPr>
                      <p14:cNvContentPartPr/>
                      <p14:nvPr/>
                    </p14:nvContentPartPr>
                    <p14:xfrm>
                      <a:off x="6887451" y="2249743"/>
                      <a:ext cx="145080" cy="199080"/>
                    </p14:xfrm>
                  </p:contentPart>
                </mc:Choice>
                <mc:Fallback xmlns="">
                  <p:pic>
                    <p:nvPicPr>
                      <p:cNvPr id="368" name="Ink 367">
                        <a:extLst>
                          <a:ext uri="{FF2B5EF4-FFF2-40B4-BE49-F238E27FC236}">
                            <a16:creationId xmlns:a16="http://schemas.microsoft.com/office/drawing/2014/main" id="{056867C1-3816-3DF0-7F99-28B1B147E3AE}"/>
                          </a:ext>
                        </a:extLst>
                      </p:cNvPr>
                      <p:cNvPicPr/>
                      <p:nvPr/>
                    </p:nvPicPr>
                    <p:blipFill>
                      <a:blip r:embed="rId670"/>
                      <a:stretch>
                        <a:fillRect/>
                      </a:stretch>
                    </p:blipFill>
                    <p:spPr>
                      <a:xfrm>
                        <a:off x="6851451" y="2213743"/>
                        <a:ext cx="21672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369" name="Ink 368">
                        <a:extLst>
                          <a:ext uri="{FF2B5EF4-FFF2-40B4-BE49-F238E27FC236}">
                            <a16:creationId xmlns:a16="http://schemas.microsoft.com/office/drawing/2014/main" id="{6313CD33-E276-BD18-2003-D9BAC9852D35}"/>
                          </a:ext>
                        </a:extLst>
                      </p14:cNvPr>
                      <p14:cNvContentPartPr/>
                      <p14:nvPr/>
                    </p14:nvContentPartPr>
                    <p14:xfrm>
                      <a:off x="7024971" y="2320303"/>
                      <a:ext cx="108720" cy="118080"/>
                    </p14:xfrm>
                  </p:contentPart>
                </mc:Choice>
                <mc:Fallback xmlns="">
                  <p:pic>
                    <p:nvPicPr>
                      <p:cNvPr id="369" name="Ink 368">
                        <a:extLst>
                          <a:ext uri="{FF2B5EF4-FFF2-40B4-BE49-F238E27FC236}">
                            <a16:creationId xmlns:a16="http://schemas.microsoft.com/office/drawing/2014/main" id="{6313CD33-E276-BD18-2003-D9BAC9852D35}"/>
                          </a:ext>
                        </a:extLst>
                      </p:cNvPr>
                      <p:cNvPicPr/>
                      <p:nvPr/>
                    </p:nvPicPr>
                    <p:blipFill>
                      <a:blip r:embed="rId672"/>
                      <a:stretch>
                        <a:fillRect/>
                      </a:stretch>
                    </p:blipFill>
                    <p:spPr>
                      <a:xfrm>
                        <a:off x="6988971" y="2284412"/>
                        <a:ext cx="180360" cy="189502"/>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370" name="Ink 369">
                        <a:extLst>
                          <a:ext uri="{FF2B5EF4-FFF2-40B4-BE49-F238E27FC236}">
                            <a16:creationId xmlns:a16="http://schemas.microsoft.com/office/drawing/2014/main" id="{92158AB0-A64F-49D2-C3EF-40EF8DFC895D}"/>
                          </a:ext>
                        </a:extLst>
                      </p14:cNvPr>
                      <p14:cNvContentPartPr/>
                      <p14:nvPr/>
                    </p14:nvContentPartPr>
                    <p14:xfrm>
                      <a:off x="7145211" y="2345143"/>
                      <a:ext cx="135720" cy="97200"/>
                    </p14:xfrm>
                  </p:contentPart>
                </mc:Choice>
                <mc:Fallback xmlns="">
                  <p:pic>
                    <p:nvPicPr>
                      <p:cNvPr id="370" name="Ink 369">
                        <a:extLst>
                          <a:ext uri="{FF2B5EF4-FFF2-40B4-BE49-F238E27FC236}">
                            <a16:creationId xmlns:a16="http://schemas.microsoft.com/office/drawing/2014/main" id="{92158AB0-A64F-49D2-C3EF-40EF8DFC895D}"/>
                          </a:ext>
                        </a:extLst>
                      </p:cNvPr>
                      <p:cNvPicPr/>
                      <p:nvPr/>
                    </p:nvPicPr>
                    <p:blipFill>
                      <a:blip r:embed="rId674"/>
                      <a:stretch>
                        <a:fillRect/>
                      </a:stretch>
                    </p:blipFill>
                    <p:spPr>
                      <a:xfrm>
                        <a:off x="7109306" y="2309143"/>
                        <a:ext cx="20717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371" name="Ink 370">
                        <a:extLst>
                          <a:ext uri="{FF2B5EF4-FFF2-40B4-BE49-F238E27FC236}">
                            <a16:creationId xmlns:a16="http://schemas.microsoft.com/office/drawing/2014/main" id="{EDA24B63-E2E2-0A78-5339-E4A728ED036B}"/>
                          </a:ext>
                        </a:extLst>
                      </p14:cNvPr>
                      <p14:cNvContentPartPr/>
                      <p14:nvPr/>
                    </p14:nvContentPartPr>
                    <p14:xfrm>
                      <a:off x="7279131" y="2311663"/>
                      <a:ext cx="360" cy="360"/>
                    </p14:xfrm>
                  </p:contentPart>
                </mc:Choice>
                <mc:Fallback xmlns="">
                  <p:pic>
                    <p:nvPicPr>
                      <p:cNvPr id="371" name="Ink 370">
                        <a:extLst>
                          <a:ext uri="{FF2B5EF4-FFF2-40B4-BE49-F238E27FC236}">
                            <a16:creationId xmlns:a16="http://schemas.microsoft.com/office/drawing/2014/main" id="{EDA24B63-E2E2-0A78-5339-E4A728ED036B}"/>
                          </a:ext>
                        </a:extLst>
                      </p:cNvPr>
                      <p:cNvPicPr/>
                      <p:nvPr/>
                    </p:nvPicPr>
                    <p:blipFill>
                      <a:blip r:embed="rId3"/>
                      <a:stretch>
                        <a:fillRect/>
                      </a:stretch>
                    </p:blipFill>
                    <p:spPr>
                      <a:xfrm>
                        <a:off x="7243131" y="227566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372" name="Ink 371">
                        <a:extLst>
                          <a:ext uri="{FF2B5EF4-FFF2-40B4-BE49-F238E27FC236}">
                            <a16:creationId xmlns:a16="http://schemas.microsoft.com/office/drawing/2014/main" id="{174CAFD7-BCCF-033F-8E87-ECEB502A39A2}"/>
                          </a:ext>
                        </a:extLst>
                      </p14:cNvPr>
                      <p14:cNvContentPartPr/>
                      <p14:nvPr/>
                    </p14:nvContentPartPr>
                    <p14:xfrm>
                      <a:off x="7318371" y="2246503"/>
                      <a:ext cx="263160" cy="224640"/>
                    </p14:xfrm>
                  </p:contentPart>
                </mc:Choice>
                <mc:Fallback xmlns="">
                  <p:pic>
                    <p:nvPicPr>
                      <p:cNvPr id="372" name="Ink 371">
                        <a:extLst>
                          <a:ext uri="{FF2B5EF4-FFF2-40B4-BE49-F238E27FC236}">
                            <a16:creationId xmlns:a16="http://schemas.microsoft.com/office/drawing/2014/main" id="{174CAFD7-BCCF-033F-8E87-ECEB502A39A2}"/>
                          </a:ext>
                        </a:extLst>
                      </p:cNvPr>
                      <p:cNvPicPr/>
                      <p:nvPr/>
                    </p:nvPicPr>
                    <p:blipFill>
                      <a:blip r:embed="rId677"/>
                      <a:stretch>
                        <a:fillRect/>
                      </a:stretch>
                    </p:blipFill>
                    <p:spPr>
                      <a:xfrm>
                        <a:off x="7282371" y="2210445"/>
                        <a:ext cx="334800" cy="296395"/>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374" name="Ink 373">
                        <a:extLst>
                          <a:ext uri="{FF2B5EF4-FFF2-40B4-BE49-F238E27FC236}">
                            <a16:creationId xmlns:a16="http://schemas.microsoft.com/office/drawing/2014/main" id="{E1F34B4D-E656-7ABB-B3EC-8D1499EA9BFD}"/>
                          </a:ext>
                        </a:extLst>
                      </p14:cNvPr>
                      <p14:cNvContentPartPr/>
                      <p14:nvPr/>
                    </p14:nvContentPartPr>
                    <p14:xfrm>
                      <a:off x="6929211" y="2650423"/>
                      <a:ext cx="1800" cy="177480"/>
                    </p14:xfrm>
                  </p:contentPart>
                </mc:Choice>
                <mc:Fallback xmlns="">
                  <p:pic>
                    <p:nvPicPr>
                      <p:cNvPr id="374" name="Ink 373">
                        <a:extLst>
                          <a:ext uri="{FF2B5EF4-FFF2-40B4-BE49-F238E27FC236}">
                            <a16:creationId xmlns:a16="http://schemas.microsoft.com/office/drawing/2014/main" id="{E1F34B4D-E656-7ABB-B3EC-8D1499EA9BFD}"/>
                          </a:ext>
                        </a:extLst>
                      </p:cNvPr>
                      <p:cNvPicPr/>
                      <p:nvPr/>
                    </p:nvPicPr>
                    <p:blipFill>
                      <a:blip r:embed="rId679"/>
                      <a:stretch>
                        <a:fillRect/>
                      </a:stretch>
                    </p:blipFill>
                    <p:spPr>
                      <a:xfrm>
                        <a:off x="6899211" y="2614423"/>
                        <a:ext cx="6150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375" name="Ink 374">
                        <a:extLst>
                          <a:ext uri="{FF2B5EF4-FFF2-40B4-BE49-F238E27FC236}">
                            <a16:creationId xmlns:a16="http://schemas.microsoft.com/office/drawing/2014/main" id="{BDE2EDD1-0BF4-5256-8EF3-D573EC0A5C83}"/>
                          </a:ext>
                        </a:extLst>
                      </p14:cNvPr>
                      <p14:cNvContentPartPr/>
                      <p14:nvPr/>
                    </p14:nvContentPartPr>
                    <p14:xfrm>
                      <a:off x="6879531" y="2619823"/>
                      <a:ext cx="186120" cy="5760"/>
                    </p14:xfrm>
                  </p:contentPart>
                </mc:Choice>
                <mc:Fallback xmlns="">
                  <p:pic>
                    <p:nvPicPr>
                      <p:cNvPr id="375" name="Ink 374">
                        <a:extLst>
                          <a:ext uri="{FF2B5EF4-FFF2-40B4-BE49-F238E27FC236}">
                            <a16:creationId xmlns:a16="http://schemas.microsoft.com/office/drawing/2014/main" id="{BDE2EDD1-0BF4-5256-8EF3-D573EC0A5C83}"/>
                          </a:ext>
                        </a:extLst>
                      </p:cNvPr>
                      <p:cNvPicPr/>
                      <p:nvPr/>
                    </p:nvPicPr>
                    <p:blipFill>
                      <a:blip r:embed="rId681"/>
                      <a:stretch>
                        <a:fillRect/>
                      </a:stretch>
                    </p:blipFill>
                    <p:spPr>
                      <a:xfrm>
                        <a:off x="6843531" y="2585941"/>
                        <a:ext cx="257760" cy="73186"/>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376" name="Ink 375">
                        <a:extLst>
                          <a:ext uri="{FF2B5EF4-FFF2-40B4-BE49-F238E27FC236}">
                            <a16:creationId xmlns:a16="http://schemas.microsoft.com/office/drawing/2014/main" id="{B7D435FE-E0D1-7611-1605-F00FDA99F563}"/>
                          </a:ext>
                        </a:extLst>
                      </p14:cNvPr>
                      <p14:cNvContentPartPr/>
                      <p14:nvPr/>
                    </p14:nvContentPartPr>
                    <p14:xfrm>
                      <a:off x="7113531" y="2517223"/>
                      <a:ext cx="102600" cy="349200"/>
                    </p14:xfrm>
                  </p:contentPart>
                </mc:Choice>
                <mc:Fallback xmlns="">
                  <p:pic>
                    <p:nvPicPr>
                      <p:cNvPr id="376" name="Ink 375">
                        <a:extLst>
                          <a:ext uri="{FF2B5EF4-FFF2-40B4-BE49-F238E27FC236}">
                            <a16:creationId xmlns:a16="http://schemas.microsoft.com/office/drawing/2014/main" id="{B7D435FE-E0D1-7611-1605-F00FDA99F563}"/>
                          </a:ext>
                        </a:extLst>
                      </p:cNvPr>
                      <p:cNvPicPr/>
                      <p:nvPr/>
                    </p:nvPicPr>
                    <p:blipFill>
                      <a:blip r:embed="rId683"/>
                      <a:stretch>
                        <a:fillRect/>
                      </a:stretch>
                    </p:blipFill>
                    <p:spPr>
                      <a:xfrm>
                        <a:off x="7077531" y="2481186"/>
                        <a:ext cx="174240" cy="420914"/>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377" name="Ink 376">
                        <a:extLst>
                          <a:ext uri="{FF2B5EF4-FFF2-40B4-BE49-F238E27FC236}">
                            <a16:creationId xmlns:a16="http://schemas.microsoft.com/office/drawing/2014/main" id="{466CA5F0-EAC8-0F61-ADBC-82B4364117C6}"/>
                          </a:ext>
                        </a:extLst>
                      </p14:cNvPr>
                      <p14:cNvContentPartPr/>
                      <p14:nvPr/>
                    </p14:nvContentPartPr>
                    <p14:xfrm>
                      <a:off x="7271211" y="2597503"/>
                      <a:ext cx="18000" cy="226800"/>
                    </p14:xfrm>
                  </p:contentPart>
                </mc:Choice>
                <mc:Fallback xmlns="">
                  <p:pic>
                    <p:nvPicPr>
                      <p:cNvPr id="377" name="Ink 376">
                        <a:extLst>
                          <a:ext uri="{FF2B5EF4-FFF2-40B4-BE49-F238E27FC236}">
                            <a16:creationId xmlns:a16="http://schemas.microsoft.com/office/drawing/2014/main" id="{466CA5F0-EAC8-0F61-ADBC-82B4364117C6}"/>
                          </a:ext>
                        </a:extLst>
                      </p:cNvPr>
                      <p:cNvPicPr/>
                      <p:nvPr/>
                    </p:nvPicPr>
                    <p:blipFill>
                      <a:blip r:embed="rId685"/>
                      <a:stretch>
                        <a:fillRect/>
                      </a:stretch>
                    </p:blipFill>
                    <p:spPr>
                      <a:xfrm>
                        <a:off x="7235211" y="2561503"/>
                        <a:ext cx="896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378" name="Ink 377">
                        <a:extLst>
                          <a:ext uri="{FF2B5EF4-FFF2-40B4-BE49-F238E27FC236}">
                            <a16:creationId xmlns:a16="http://schemas.microsoft.com/office/drawing/2014/main" id="{92A9F5E6-4335-3261-D00E-816DD75AC37D}"/>
                          </a:ext>
                        </a:extLst>
                      </p14:cNvPr>
                      <p14:cNvContentPartPr/>
                      <p14:nvPr/>
                    </p14:nvContentPartPr>
                    <p14:xfrm>
                      <a:off x="7273011" y="2580223"/>
                      <a:ext cx="116640" cy="165600"/>
                    </p14:xfrm>
                  </p:contentPart>
                </mc:Choice>
                <mc:Fallback xmlns="">
                  <p:pic>
                    <p:nvPicPr>
                      <p:cNvPr id="378" name="Ink 377">
                        <a:extLst>
                          <a:ext uri="{FF2B5EF4-FFF2-40B4-BE49-F238E27FC236}">
                            <a16:creationId xmlns:a16="http://schemas.microsoft.com/office/drawing/2014/main" id="{92A9F5E6-4335-3261-D00E-816DD75AC37D}"/>
                          </a:ext>
                        </a:extLst>
                      </p:cNvPr>
                      <p:cNvPicPr/>
                      <p:nvPr/>
                    </p:nvPicPr>
                    <p:blipFill>
                      <a:blip r:embed="rId687"/>
                      <a:stretch>
                        <a:fillRect/>
                      </a:stretch>
                    </p:blipFill>
                    <p:spPr>
                      <a:xfrm>
                        <a:off x="7237011" y="2544223"/>
                        <a:ext cx="18828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379" name="Ink 378">
                        <a:extLst>
                          <a:ext uri="{FF2B5EF4-FFF2-40B4-BE49-F238E27FC236}">
                            <a16:creationId xmlns:a16="http://schemas.microsoft.com/office/drawing/2014/main" id="{DAA5CD51-75F3-04AA-44B8-7349DB3C7649}"/>
                          </a:ext>
                        </a:extLst>
                      </p14:cNvPr>
                      <p14:cNvContentPartPr/>
                      <p14:nvPr/>
                    </p14:nvContentPartPr>
                    <p14:xfrm>
                      <a:off x="5479131" y="2558623"/>
                      <a:ext cx="1163880" cy="49680"/>
                    </p14:xfrm>
                  </p:contentPart>
                </mc:Choice>
                <mc:Fallback xmlns="">
                  <p:pic>
                    <p:nvPicPr>
                      <p:cNvPr id="379" name="Ink 378">
                        <a:extLst>
                          <a:ext uri="{FF2B5EF4-FFF2-40B4-BE49-F238E27FC236}">
                            <a16:creationId xmlns:a16="http://schemas.microsoft.com/office/drawing/2014/main" id="{DAA5CD51-75F3-04AA-44B8-7349DB3C7649}"/>
                          </a:ext>
                        </a:extLst>
                      </p:cNvPr>
                      <p:cNvPicPr/>
                      <p:nvPr/>
                    </p:nvPicPr>
                    <p:blipFill>
                      <a:blip r:embed="rId689"/>
                      <a:stretch>
                        <a:fillRect/>
                      </a:stretch>
                    </p:blipFill>
                    <p:spPr>
                      <a:xfrm>
                        <a:off x="5443142" y="2522623"/>
                        <a:ext cx="1235498"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380" name="Ink 379">
                        <a:extLst>
                          <a:ext uri="{FF2B5EF4-FFF2-40B4-BE49-F238E27FC236}">
                            <a16:creationId xmlns:a16="http://schemas.microsoft.com/office/drawing/2014/main" id="{246B5459-5AAF-C512-844A-7C840DE52342}"/>
                          </a:ext>
                        </a:extLst>
                      </p14:cNvPr>
                      <p14:cNvContentPartPr/>
                      <p14:nvPr/>
                    </p14:nvContentPartPr>
                    <p14:xfrm>
                      <a:off x="6523491" y="2453503"/>
                      <a:ext cx="90720" cy="195840"/>
                    </p14:xfrm>
                  </p:contentPart>
                </mc:Choice>
                <mc:Fallback xmlns="">
                  <p:pic>
                    <p:nvPicPr>
                      <p:cNvPr id="380" name="Ink 379">
                        <a:extLst>
                          <a:ext uri="{FF2B5EF4-FFF2-40B4-BE49-F238E27FC236}">
                            <a16:creationId xmlns:a16="http://schemas.microsoft.com/office/drawing/2014/main" id="{246B5459-5AAF-C512-844A-7C840DE52342}"/>
                          </a:ext>
                        </a:extLst>
                      </p:cNvPr>
                      <p:cNvPicPr/>
                      <p:nvPr/>
                    </p:nvPicPr>
                    <p:blipFill>
                      <a:blip r:embed="rId691"/>
                      <a:stretch>
                        <a:fillRect/>
                      </a:stretch>
                    </p:blipFill>
                    <p:spPr>
                      <a:xfrm>
                        <a:off x="6487491" y="2417503"/>
                        <a:ext cx="16236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381" name="Ink 380">
                        <a:extLst>
                          <a:ext uri="{FF2B5EF4-FFF2-40B4-BE49-F238E27FC236}">
                            <a16:creationId xmlns:a16="http://schemas.microsoft.com/office/drawing/2014/main" id="{BBA85421-F1FD-A173-AA25-5BA5AC4CD4C5}"/>
                          </a:ext>
                        </a:extLst>
                      </p14:cNvPr>
                      <p14:cNvContentPartPr/>
                      <p14:nvPr/>
                    </p14:nvContentPartPr>
                    <p14:xfrm>
                      <a:off x="7629051" y="1455943"/>
                      <a:ext cx="241920" cy="1075680"/>
                    </p14:xfrm>
                  </p:contentPart>
                </mc:Choice>
                <mc:Fallback xmlns="">
                  <p:pic>
                    <p:nvPicPr>
                      <p:cNvPr id="381" name="Ink 380">
                        <a:extLst>
                          <a:ext uri="{FF2B5EF4-FFF2-40B4-BE49-F238E27FC236}">
                            <a16:creationId xmlns:a16="http://schemas.microsoft.com/office/drawing/2014/main" id="{BBA85421-F1FD-A173-AA25-5BA5AC4CD4C5}"/>
                          </a:ext>
                        </a:extLst>
                      </p:cNvPr>
                      <p:cNvPicPr/>
                      <p:nvPr/>
                    </p:nvPicPr>
                    <p:blipFill>
                      <a:blip r:embed="rId693"/>
                      <a:stretch>
                        <a:fillRect/>
                      </a:stretch>
                    </p:blipFill>
                    <p:spPr>
                      <a:xfrm>
                        <a:off x="7593051" y="1419943"/>
                        <a:ext cx="313560" cy="114732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385" name="Ink 384">
                        <a:extLst>
                          <a:ext uri="{FF2B5EF4-FFF2-40B4-BE49-F238E27FC236}">
                            <a16:creationId xmlns:a16="http://schemas.microsoft.com/office/drawing/2014/main" id="{3046BFD5-4A85-D632-B18C-8DE15F7F4DFC}"/>
                          </a:ext>
                        </a:extLst>
                      </p14:cNvPr>
                      <p14:cNvContentPartPr/>
                      <p14:nvPr/>
                    </p14:nvContentPartPr>
                    <p14:xfrm>
                      <a:off x="5822211" y="2314543"/>
                      <a:ext cx="6480" cy="133560"/>
                    </p14:xfrm>
                  </p:contentPart>
                </mc:Choice>
                <mc:Fallback xmlns="">
                  <p:pic>
                    <p:nvPicPr>
                      <p:cNvPr id="385" name="Ink 384">
                        <a:extLst>
                          <a:ext uri="{FF2B5EF4-FFF2-40B4-BE49-F238E27FC236}">
                            <a16:creationId xmlns:a16="http://schemas.microsoft.com/office/drawing/2014/main" id="{3046BFD5-4A85-D632-B18C-8DE15F7F4DFC}"/>
                          </a:ext>
                        </a:extLst>
                      </p:cNvPr>
                      <p:cNvPicPr/>
                      <p:nvPr/>
                    </p:nvPicPr>
                    <p:blipFill>
                      <a:blip r:embed="rId695"/>
                      <a:stretch>
                        <a:fillRect/>
                      </a:stretch>
                    </p:blipFill>
                    <p:spPr>
                      <a:xfrm>
                        <a:off x="5786211" y="2278446"/>
                        <a:ext cx="78120" cy="205394"/>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386" name="Ink 385">
                        <a:extLst>
                          <a:ext uri="{FF2B5EF4-FFF2-40B4-BE49-F238E27FC236}">
                            <a16:creationId xmlns:a16="http://schemas.microsoft.com/office/drawing/2014/main" id="{D3EEC0C8-02F9-E3A0-933A-2EA2A2556DD0}"/>
                          </a:ext>
                        </a:extLst>
                      </p14:cNvPr>
                      <p14:cNvContentPartPr/>
                      <p14:nvPr/>
                    </p14:nvContentPartPr>
                    <p14:xfrm>
                      <a:off x="5846691" y="2239303"/>
                      <a:ext cx="83160" cy="227160"/>
                    </p14:xfrm>
                  </p:contentPart>
                </mc:Choice>
                <mc:Fallback xmlns="">
                  <p:pic>
                    <p:nvPicPr>
                      <p:cNvPr id="386" name="Ink 385">
                        <a:extLst>
                          <a:ext uri="{FF2B5EF4-FFF2-40B4-BE49-F238E27FC236}">
                            <a16:creationId xmlns:a16="http://schemas.microsoft.com/office/drawing/2014/main" id="{D3EEC0C8-02F9-E3A0-933A-2EA2A2556DD0}"/>
                          </a:ext>
                        </a:extLst>
                      </p:cNvPr>
                      <p:cNvPicPr/>
                      <p:nvPr/>
                    </p:nvPicPr>
                    <p:blipFill>
                      <a:blip r:embed="rId697"/>
                      <a:stretch>
                        <a:fillRect/>
                      </a:stretch>
                    </p:blipFill>
                    <p:spPr>
                      <a:xfrm>
                        <a:off x="5810691" y="2203303"/>
                        <a:ext cx="15480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387" name="Ink 386">
                        <a:extLst>
                          <a:ext uri="{FF2B5EF4-FFF2-40B4-BE49-F238E27FC236}">
                            <a16:creationId xmlns:a16="http://schemas.microsoft.com/office/drawing/2014/main" id="{2E40B360-305A-8562-C312-0F02A7ED989F}"/>
                          </a:ext>
                        </a:extLst>
                      </p14:cNvPr>
                      <p14:cNvContentPartPr/>
                      <p14:nvPr/>
                    </p14:nvContentPartPr>
                    <p14:xfrm>
                      <a:off x="5961531" y="2345863"/>
                      <a:ext cx="131760" cy="75600"/>
                    </p14:xfrm>
                  </p:contentPart>
                </mc:Choice>
                <mc:Fallback xmlns="">
                  <p:pic>
                    <p:nvPicPr>
                      <p:cNvPr id="387" name="Ink 386">
                        <a:extLst>
                          <a:ext uri="{FF2B5EF4-FFF2-40B4-BE49-F238E27FC236}">
                            <a16:creationId xmlns:a16="http://schemas.microsoft.com/office/drawing/2014/main" id="{2E40B360-305A-8562-C312-0F02A7ED989F}"/>
                          </a:ext>
                        </a:extLst>
                      </p:cNvPr>
                      <p:cNvPicPr/>
                      <p:nvPr/>
                    </p:nvPicPr>
                    <p:blipFill>
                      <a:blip r:embed="rId699"/>
                      <a:stretch>
                        <a:fillRect/>
                      </a:stretch>
                    </p:blipFill>
                    <p:spPr>
                      <a:xfrm>
                        <a:off x="5925531" y="2309863"/>
                        <a:ext cx="20340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388" name="Ink 387">
                        <a:extLst>
                          <a:ext uri="{FF2B5EF4-FFF2-40B4-BE49-F238E27FC236}">
                            <a16:creationId xmlns:a16="http://schemas.microsoft.com/office/drawing/2014/main" id="{BFF37028-347B-237F-DC92-89A43F0A228C}"/>
                          </a:ext>
                        </a:extLst>
                      </p14:cNvPr>
                      <p14:cNvContentPartPr/>
                      <p14:nvPr/>
                    </p14:nvContentPartPr>
                    <p14:xfrm>
                      <a:off x="6071331" y="2218423"/>
                      <a:ext cx="305280" cy="214920"/>
                    </p14:xfrm>
                  </p:contentPart>
                </mc:Choice>
                <mc:Fallback xmlns="">
                  <p:pic>
                    <p:nvPicPr>
                      <p:cNvPr id="388" name="Ink 387">
                        <a:extLst>
                          <a:ext uri="{FF2B5EF4-FFF2-40B4-BE49-F238E27FC236}">
                            <a16:creationId xmlns:a16="http://schemas.microsoft.com/office/drawing/2014/main" id="{BFF37028-347B-237F-DC92-89A43F0A228C}"/>
                          </a:ext>
                        </a:extLst>
                      </p:cNvPr>
                      <p:cNvPicPr/>
                      <p:nvPr/>
                    </p:nvPicPr>
                    <p:blipFill>
                      <a:blip r:embed="rId701"/>
                      <a:stretch>
                        <a:fillRect/>
                      </a:stretch>
                    </p:blipFill>
                    <p:spPr>
                      <a:xfrm>
                        <a:off x="6035331" y="2182423"/>
                        <a:ext cx="37692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390" name="Ink 389">
                        <a:extLst>
                          <a:ext uri="{FF2B5EF4-FFF2-40B4-BE49-F238E27FC236}">
                            <a16:creationId xmlns:a16="http://schemas.microsoft.com/office/drawing/2014/main" id="{416807AA-CA77-90BB-C037-E2FED4B7EF9D}"/>
                          </a:ext>
                        </a:extLst>
                      </p14:cNvPr>
                      <p14:cNvContentPartPr/>
                      <p14:nvPr/>
                    </p14:nvContentPartPr>
                    <p14:xfrm>
                      <a:off x="6357891" y="2332183"/>
                      <a:ext cx="93240" cy="74880"/>
                    </p14:xfrm>
                  </p:contentPart>
                </mc:Choice>
                <mc:Fallback xmlns="">
                  <p:pic>
                    <p:nvPicPr>
                      <p:cNvPr id="390" name="Ink 389">
                        <a:extLst>
                          <a:ext uri="{FF2B5EF4-FFF2-40B4-BE49-F238E27FC236}">
                            <a16:creationId xmlns:a16="http://schemas.microsoft.com/office/drawing/2014/main" id="{416807AA-CA77-90BB-C037-E2FED4B7EF9D}"/>
                          </a:ext>
                        </a:extLst>
                      </p:cNvPr>
                      <p:cNvPicPr/>
                      <p:nvPr/>
                    </p:nvPicPr>
                    <p:blipFill>
                      <a:blip r:embed="rId703"/>
                      <a:stretch>
                        <a:fillRect/>
                      </a:stretch>
                    </p:blipFill>
                    <p:spPr>
                      <a:xfrm>
                        <a:off x="6321891" y="2296183"/>
                        <a:ext cx="1648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392" name="Ink 391">
                        <a:extLst>
                          <a:ext uri="{FF2B5EF4-FFF2-40B4-BE49-F238E27FC236}">
                            <a16:creationId xmlns:a16="http://schemas.microsoft.com/office/drawing/2014/main" id="{08983D7E-6437-3DA0-FC8D-E59C3CE438B4}"/>
                          </a:ext>
                        </a:extLst>
                      </p14:cNvPr>
                      <p14:cNvContentPartPr/>
                      <p14:nvPr/>
                    </p14:nvContentPartPr>
                    <p14:xfrm>
                      <a:off x="7046931" y="2046343"/>
                      <a:ext cx="77760" cy="197640"/>
                    </p14:xfrm>
                  </p:contentPart>
                </mc:Choice>
                <mc:Fallback xmlns="">
                  <p:pic>
                    <p:nvPicPr>
                      <p:cNvPr id="392" name="Ink 391">
                        <a:extLst>
                          <a:ext uri="{FF2B5EF4-FFF2-40B4-BE49-F238E27FC236}">
                            <a16:creationId xmlns:a16="http://schemas.microsoft.com/office/drawing/2014/main" id="{08983D7E-6437-3DA0-FC8D-E59C3CE438B4}"/>
                          </a:ext>
                        </a:extLst>
                      </p:cNvPr>
                      <p:cNvPicPr/>
                      <p:nvPr/>
                    </p:nvPicPr>
                    <p:blipFill>
                      <a:blip r:embed="rId705"/>
                      <a:stretch>
                        <a:fillRect/>
                      </a:stretch>
                    </p:blipFill>
                    <p:spPr>
                      <a:xfrm>
                        <a:off x="7010931" y="2010277"/>
                        <a:ext cx="149400" cy="269411"/>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393" name="Ink 392">
                        <a:extLst>
                          <a:ext uri="{FF2B5EF4-FFF2-40B4-BE49-F238E27FC236}">
                            <a16:creationId xmlns:a16="http://schemas.microsoft.com/office/drawing/2014/main" id="{46C583C3-A94E-EE6D-8509-611CE302940C}"/>
                          </a:ext>
                        </a:extLst>
                      </p14:cNvPr>
                      <p14:cNvContentPartPr/>
                      <p14:nvPr/>
                    </p14:nvContentPartPr>
                    <p14:xfrm>
                      <a:off x="7161411" y="2139943"/>
                      <a:ext cx="29880" cy="8640"/>
                    </p14:xfrm>
                  </p:contentPart>
                </mc:Choice>
                <mc:Fallback xmlns="">
                  <p:pic>
                    <p:nvPicPr>
                      <p:cNvPr id="393" name="Ink 392">
                        <a:extLst>
                          <a:ext uri="{FF2B5EF4-FFF2-40B4-BE49-F238E27FC236}">
                            <a16:creationId xmlns:a16="http://schemas.microsoft.com/office/drawing/2014/main" id="{46C583C3-A94E-EE6D-8509-611CE302940C}"/>
                          </a:ext>
                        </a:extLst>
                      </p:cNvPr>
                      <p:cNvPicPr/>
                      <p:nvPr/>
                    </p:nvPicPr>
                    <p:blipFill>
                      <a:blip r:embed="rId707"/>
                      <a:stretch>
                        <a:fillRect/>
                      </a:stretch>
                    </p:blipFill>
                    <p:spPr>
                      <a:xfrm>
                        <a:off x="7125411" y="2103943"/>
                        <a:ext cx="1015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394" name="Ink 393">
                        <a:extLst>
                          <a:ext uri="{FF2B5EF4-FFF2-40B4-BE49-F238E27FC236}">
                            <a16:creationId xmlns:a16="http://schemas.microsoft.com/office/drawing/2014/main" id="{A0A5F4BD-10C0-BAA4-FB7D-9AED591326DA}"/>
                          </a:ext>
                        </a:extLst>
                      </p14:cNvPr>
                      <p14:cNvContentPartPr/>
                      <p14:nvPr/>
                    </p14:nvContentPartPr>
                    <p14:xfrm>
                      <a:off x="7232691" y="2085943"/>
                      <a:ext cx="73080" cy="84240"/>
                    </p14:xfrm>
                  </p:contentPart>
                </mc:Choice>
                <mc:Fallback xmlns="">
                  <p:pic>
                    <p:nvPicPr>
                      <p:cNvPr id="394" name="Ink 393">
                        <a:extLst>
                          <a:ext uri="{FF2B5EF4-FFF2-40B4-BE49-F238E27FC236}">
                            <a16:creationId xmlns:a16="http://schemas.microsoft.com/office/drawing/2014/main" id="{A0A5F4BD-10C0-BAA4-FB7D-9AED591326DA}"/>
                          </a:ext>
                        </a:extLst>
                      </p:cNvPr>
                      <p:cNvPicPr/>
                      <p:nvPr/>
                    </p:nvPicPr>
                    <p:blipFill>
                      <a:blip r:embed="rId709"/>
                      <a:stretch>
                        <a:fillRect/>
                      </a:stretch>
                    </p:blipFill>
                    <p:spPr>
                      <a:xfrm>
                        <a:off x="7196867" y="2049943"/>
                        <a:ext cx="144369"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424" name="Ink 423">
                        <a:extLst>
                          <a:ext uri="{FF2B5EF4-FFF2-40B4-BE49-F238E27FC236}">
                            <a16:creationId xmlns:a16="http://schemas.microsoft.com/office/drawing/2014/main" id="{2FACEB2C-A5B1-9121-C824-D498BB191AAC}"/>
                          </a:ext>
                        </a:extLst>
                      </p14:cNvPr>
                      <p14:cNvContentPartPr/>
                      <p14:nvPr/>
                    </p14:nvContentPartPr>
                    <p14:xfrm>
                      <a:off x="5856411" y="1142023"/>
                      <a:ext cx="191880" cy="254880"/>
                    </p14:xfrm>
                  </p:contentPart>
                </mc:Choice>
                <mc:Fallback xmlns="">
                  <p:pic>
                    <p:nvPicPr>
                      <p:cNvPr id="424" name="Ink 423">
                        <a:extLst>
                          <a:ext uri="{FF2B5EF4-FFF2-40B4-BE49-F238E27FC236}">
                            <a16:creationId xmlns:a16="http://schemas.microsoft.com/office/drawing/2014/main" id="{2FACEB2C-A5B1-9121-C824-D498BB191AAC}"/>
                          </a:ext>
                        </a:extLst>
                      </p:cNvPr>
                      <p:cNvPicPr/>
                      <p:nvPr/>
                    </p:nvPicPr>
                    <p:blipFill>
                      <a:blip r:embed="rId711"/>
                      <a:stretch>
                        <a:fillRect/>
                      </a:stretch>
                    </p:blipFill>
                    <p:spPr>
                      <a:xfrm>
                        <a:off x="5820411" y="1106074"/>
                        <a:ext cx="263520" cy="326419"/>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425" name="Ink 424">
                        <a:extLst>
                          <a:ext uri="{FF2B5EF4-FFF2-40B4-BE49-F238E27FC236}">
                            <a16:creationId xmlns:a16="http://schemas.microsoft.com/office/drawing/2014/main" id="{F1F16620-CE98-32E1-53E0-2774B2DDDFF6}"/>
                          </a:ext>
                        </a:extLst>
                      </p14:cNvPr>
                      <p14:cNvContentPartPr/>
                      <p14:nvPr/>
                    </p14:nvContentPartPr>
                    <p14:xfrm>
                      <a:off x="6104091" y="1243183"/>
                      <a:ext cx="36000" cy="37800"/>
                    </p14:xfrm>
                  </p:contentPart>
                </mc:Choice>
                <mc:Fallback xmlns="">
                  <p:pic>
                    <p:nvPicPr>
                      <p:cNvPr id="425" name="Ink 424">
                        <a:extLst>
                          <a:ext uri="{FF2B5EF4-FFF2-40B4-BE49-F238E27FC236}">
                            <a16:creationId xmlns:a16="http://schemas.microsoft.com/office/drawing/2014/main" id="{F1F16620-CE98-32E1-53E0-2774B2DDDFF6}"/>
                          </a:ext>
                        </a:extLst>
                      </p:cNvPr>
                      <p:cNvPicPr/>
                      <p:nvPr/>
                    </p:nvPicPr>
                    <p:blipFill>
                      <a:blip r:embed="rId713"/>
                      <a:stretch>
                        <a:fillRect/>
                      </a:stretch>
                    </p:blipFill>
                    <p:spPr>
                      <a:xfrm>
                        <a:off x="6068091" y="1207183"/>
                        <a:ext cx="1076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426" name="Ink 425">
                        <a:extLst>
                          <a:ext uri="{FF2B5EF4-FFF2-40B4-BE49-F238E27FC236}">
                            <a16:creationId xmlns:a16="http://schemas.microsoft.com/office/drawing/2014/main" id="{802D15A2-C01E-AD78-2667-5BC95353B8EF}"/>
                          </a:ext>
                        </a:extLst>
                      </p14:cNvPr>
                      <p14:cNvContentPartPr/>
                      <p14:nvPr/>
                    </p14:nvContentPartPr>
                    <p14:xfrm>
                      <a:off x="6161331" y="1051663"/>
                      <a:ext cx="81000" cy="212040"/>
                    </p14:xfrm>
                  </p:contentPart>
                </mc:Choice>
                <mc:Fallback xmlns="">
                  <p:pic>
                    <p:nvPicPr>
                      <p:cNvPr id="426" name="Ink 425">
                        <a:extLst>
                          <a:ext uri="{FF2B5EF4-FFF2-40B4-BE49-F238E27FC236}">
                            <a16:creationId xmlns:a16="http://schemas.microsoft.com/office/drawing/2014/main" id="{802D15A2-C01E-AD78-2667-5BC95353B8EF}"/>
                          </a:ext>
                        </a:extLst>
                      </p:cNvPr>
                      <p:cNvPicPr/>
                      <p:nvPr/>
                    </p:nvPicPr>
                    <p:blipFill>
                      <a:blip r:embed="rId715"/>
                      <a:stretch>
                        <a:fillRect/>
                      </a:stretch>
                    </p:blipFill>
                    <p:spPr>
                      <a:xfrm>
                        <a:off x="6125331" y="1015724"/>
                        <a:ext cx="152640" cy="283559"/>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427" name="Ink 426">
                        <a:extLst>
                          <a:ext uri="{FF2B5EF4-FFF2-40B4-BE49-F238E27FC236}">
                            <a16:creationId xmlns:a16="http://schemas.microsoft.com/office/drawing/2014/main" id="{1B40F0D5-2ABB-4214-1B04-433064B89DFA}"/>
                          </a:ext>
                        </a:extLst>
                      </p14:cNvPr>
                      <p14:cNvContentPartPr/>
                      <p14:nvPr/>
                    </p14:nvContentPartPr>
                    <p14:xfrm>
                      <a:off x="6078171" y="1480063"/>
                      <a:ext cx="126360" cy="162720"/>
                    </p14:xfrm>
                  </p:contentPart>
                </mc:Choice>
                <mc:Fallback xmlns="">
                  <p:pic>
                    <p:nvPicPr>
                      <p:cNvPr id="427" name="Ink 426">
                        <a:extLst>
                          <a:ext uri="{FF2B5EF4-FFF2-40B4-BE49-F238E27FC236}">
                            <a16:creationId xmlns:a16="http://schemas.microsoft.com/office/drawing/2014/main" id="{1B40F0D5-2ABB-4214-1B04-433064B89DFA}"/>
                          </a:ext>
                        </a:extLst>
                      </p:cNvPr>
                      <p:cNvPicPr/>
                      <p:nvPr/>
                    </p:nvPicPr>
                    <p:blipFill>
                      <a:blip r:embed="rId717"/>
                      <a:stretch>
                        <a:fillRect/>
                      </a:stretch>
                    </p:blipFill>
                    <p:spPr>
                      <a:xfrm>
                        <a:off x="6042171" y="1444142"/>
                        <a:ext cx="198000" cy="234202"/>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428" name="Ink 427">
                        <a:extLst>
                          <a:ext uri="{FF2B5EF4-FFF2-40B4-BE49-F238E27FC236}">
                            <a16:creationId xmlns:a16="http://schemas.microsoft.com/office/drawing/2014/main" id="{06E9C129-0072-C440-056E-0A4DF162324F}"/>
                          </a:ext>
                        </a:extLst>
                      </p14:cNvPr>
                      <p14:cNvContentPartPr/>
                      <p14:nvPr/>
                    </p14:nvContentPartPr>
                    <p14:xfrm>
                      <a:off x="6241971" y="1528663"/>
                      <a:ext cx="3600" cy="4680"/>
                    </p14:xfrm>
                  </p:contentPart>
                </mc:Choice>
                <mc:Fallback xmlns="">
                  <p:pic>
                    <p:nvPicPr>
                      <p:cNvPr id="428" name="Ink 427">
                        <a:extLst>
                          <a:ext uri="{FF2B5EF4-FFF2-40B4-BE49-F238E27FC236}">
                            <a16:creationId xmlns:a16="http://schemas.microsoft.com/office/drawing/2014/main" id="{06E9C129-0072-C440-056E-0A4DF162324F}"/>
                          </a:ext>
                        </a:extLst>
                      </p:cNvPr>
                      <p:cNvPicPr/>
                      <p:nvPr/>
                    </p:nvPicPr>
                    <p:blipFill>
                      <a:blip r:embed="rId719"/>
                      <a:stretch>
                        <a:fillRect/>
                      </a:stretch>
                    </p:blipFill>
                    <p:spPr>
                      <a:xfrm>
                        <a:off x="6205971" y="1492663"/>
                        <a:ext cx="752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429" name="Ink 428">
                        <a:extLst>
                          <a:ext uri="{FF2B5EF4-FFF2-40B4-BE49-F238E27FC236}">
                            <a16:creationId xmlns:a16="http://schemas.microsoft.com/office/drawing/2014/main" id="{11DCE545-3ADA-E533-C512-32FD2BA54F84}"/>
                          </a:ext>
                        </a:extLst>
                      </p14:cNvPr>
                      <p14:cNvContentPartPr/>
                      <p14:nvPr/>
                    </p14:nvContentPartPr>
                    <p14:xfrm>
                      <a:off x="6275811" y="1332103"/>
                      <a:ext cx="248040" cy="158040"/>
                    </p14:xfrm>
                  </p:contentPart>
                </mc:Choice>
                <mc:Fallback xmlns="">
                  <p:pic>
                    <p:nvPicPr>
                      <p:cNvPr id="429" name="Ink 428">
                        <a:extLst>
                          <a:ext uri="{FF2B5EF4-FFF2-40B4-BE49-F238E27FC236}">
                            <a16:creationId xmlns:a16="http://schemas.microsoft.com/office/drawing/2014/main" id="{11DCE545-3ADA-E533-C512-32FD2BA54F84}"/>
                          </a:ext>
                        </a:extLst>
                      </p:cNvPr>
                      <p:cNvPicPr/>
                      <p:nvPr/>
                    </p:nvPicPr>
                    <p:blipFill>
                      <a:blip r:embed="rId721"/>
                      <a:stretch>
                        <a:fillRect/>
                      </a:stretch>
                    </p:blipFill>
                    <p:spPr>
                      <a:xfrm>
                        <a:off x="6239811" y="1296103"/>
                        <a:ext cx="31968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431" name="Ink 430">
                        <a:extLst>
                          <a:ext uri="{FF2B5EF4-FFF2-40B4-BE49-F238E27FC236}">
                            <a16:creationId xmlns:a16="http://schemas.microsoft.com/office/drawing/2014/main" id="{7A69A99A-45A0-4EB0-25E3-BFB98E2A20B7}"/>
                          </a:ext>
                        </a:extLst>
                      </p14:cNvPr>
                      <p14:cNvContentPartPr/>
                      <p14:nvPr/>
                    </p14:nvContentPartPr>
                    <p14:xfrm>
                      <a:off x="6263571" y="1713343"/>
                      <a:ext cx="167400" cy="202680"/>
                    </p14:xfrm>
                  </p:contentPart>
                </mc:Choice>
                <mc:Fallback xmlns="">
                  <p:pic>
                    <p:nvPicPr>
                      <p:cNvPr id="431" name="Ink 430">
                        <a:extLst>
                          <a:ext uri="{FF2B5EF4-FFF2-40B4-BE49-F238E27FC236}">
                            <a16:creationId xmlns:a16="http://schemas.microsoft.com/office/drawing/2014/main" id="{7A69A99A-45A0-4EB0-25E3-BFB98E2A20B7}"/>
                          </a:ext>
                        </a:extLst>
                      </p:cNvPr>
                      <p:cNvPicPr/>
                      <p:nvPr/>
                    </p:nvPicPr>
                    <p:blipFill>
                      <a:blip r:embed="rId723"/>
                      <a:stretch>
                        <a:fillRect/>
                      </a:stretch>
                    </p:blipFill>
                    <p:spPr>
                      <a:xfrm>
                        <a:off x="6227648" y="1677343"/>
                        <a:ext cx="238886"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432" name="Ink 431">
                        <a:extLst>
                          <a:ext uri="{FF2B5EF4-FFF2-40B4-BE49-F238E27FC236}">
                            <a16:creationId xmlns:a16="http://schemas.microsoft.com/office/drawing/2014/main" id="{6FC03862-F77F-9516-0BA8-3D76B13744BC}"/>
                          </a:ext>
                        </a:extLst>
                      </p14:cNvPr>
                      <p14:cNvContentPartPr/>
                      <p14:nvPr/>
                    </p14:nvContentPartPr>
                    <p14:xfrm>
                      <a:off x="6523491" y="1719823"/>
                      <a:ext cx="360" cy="2520"/>
                    </p14:xfrm>
                  </p:contentPart>
                </mc:Choice>
                <mc:Fallback xmlns="">
                  <p:pic>
                    <p:nvPicPr>
                      <p:cNvPr id="432" name="Ink 431">
                        <a:extLst>
                          <a:ext uri="{FF2B5EF4-FFF2-40B4-BE49-F238E27FC236}">
                            <a16:creationId xmlns:a16="http://schemas.microsoft.com/office/drawing/2014/main" id="{6FC03862-F77F-9516-0BA8-3D76B13744BC}"/>
                          </a:ext>
                        </a:extLst>
                      </p:cNvPr>
                      <p:cNvPicPr/>
                      <p:nvPr/>
                    </p:nvPicPr>
                    <p:blipFill>
                      <a:blip r:embed="rId725"/>
                      <a:stretch>
                        <a:fillRect/>
                      </a:stretch>
                    </p:blipFill>
                    <p:spPr>
                      <a:xfrm>
                        <a:off x="6487491" y="1683823"/>
                        <a:ext cx="7200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434" name="Ink 433">
                        <a:extLst>
                          <a:ext uri="{FF2B5EF4-FFF2-40B4-BE49-F238E27FC236}">
                            <a16:creationId xmlns:a16="http://schemas.microsoft.com/office/drawing/2014/main" id="{994D95C5-E8BB-4868-484F-1CC25427F312}"/>
                          </a:ext>
                        </a:extLst>
                      </p14:cNvPr>
                      <p14:cNvContentPartPr/>
                      <p14:nvPr/>
                    </p14:nvContentPartPr>
                    <p14:xfrm>
                      <a:off x="6574251" y="1498783"/>
                      <a:ext cx="120600" cy="114120"/>
                    </p14:xfrm>
                  </p:contentPart>
                </mc:Choice>
                <mc:Fallback xmlns="">
                  <p:pic>
                    <p:nvPicPr>
                      <p:cNvPr id="434" name="Ink 433">
                        <a:extLst>
                          <a:ext uri="{FF2B5EF4-FFF2-40B4-BE49-F238E27FC236}">
                            <a16:creationId xmlns:a16="http://schemas.microsoft.com/office/drawing/2014/main" id="{994D95C5-E8BB-4868-484F-1CC25427F312}"/>
                          </a:ext>
                        </a:extLst>
                      </p:cNvPr>
                      <p:cNvPicPr/>
                      <p:nvPr/>
                    </p:nvPicPr>
                    <p:blipFill>
                      <a:blip r:embed="rId727"/>
                      <a:stretch>
                        <a:fillRect/>
                      </a:stretch>
                    </p:blipFill>
                    <p:spPr>
                      <a:xfrm>
                        <a:off x="6538251" y="1462783"/>
                        <a:ext cx="1922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435" name="Ink 434">
                        <a:extLst>
                          <a:ext uri="{FF2B5EF4-FFF2-40B4-BE49-F238E27FC236}">
                            <a16:creationId xmlns:a16="http://schemas.microsoft.com/office/drawing/2014/main" id="{85B06A85-AB13-DCA3-1D19-5E192C575ED7}"/>
                          </a:ext>
                        </a:extLst>
                      </p14:cNvPr>
                      <p14:cNvContentPartPr/>
                      <p14:nvPr/>
                    </p14:nvContentPartPr>
                    <p14:xfrm>
                      <a:off x="6805371" y="1597783"/>
                      <a:ext cx="5040" cy="2520"/>
                    </p14:xfrm>
                  </p:contentPart>
                </mc:Choice>
                <mc:Fallback xmlns="">
                  <p:pic>
                    <p:nvPicPr>
                      <p:cNvPr id="435" name="Ink 434">
                        <a:extLst>
                          <a:ext uri="{FF2B5EF4-FFF2-40B4-BE49-F238E27FC236}">
                            <a16:creationId xmlns:a16="http://schemas.microsoft.com/office/drawing/2014/main" id="{85B06A85-AB13-DCA3-1D19-5E192C575ED7}"/>
                          </a:ext>
                        </a:extLst>
                      </p:cNvPr>
                      <p:cNvPicPr/>
                      <p:nvPr/>
                    </p:nvPicPr>
                    <p:blipFill>
                      <a:blip r:embed="rId729"/>
                      <a:stretch>
                        <a:fillRect/>
                      </a:stretch>
                    </p:blipFill>
                    <p:spPr>
                      <a:xfrm>
                        <a:off x="6769371" y="1555783"/>
                        <a:ext cx="76680" cy="8610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436" name="Ink 435">
                        <a:extLst>
                          <a:ext uri="{FF2B5EF4-FFF2-40B4-BE49-F238E27FC236}">
                            <a16:creationId xmlns:a16="http://schemas.microsoft.com/office/drawing/2014/main" id="{04D20C41-A81C-9A52-5990-DA65670CDED7}"/>
                          </a:ext>
                        </a:extLst>
                      </p14:cNvPr>
                      <p14:cNvContentPartPr/>
                      <p14:nvPr/>
                    </p14:nvContentPartPr>
                    <p14:xfrm>
                      <a:off x="6805371" y="1597783"/>
                      <a:ext cx="231120" cy="47880"/>
                    </p14:xfrm>
                  </p:contentPart>
                </mc:Choice>
                <mc:Fallback xmlns="">
                  <p:pic>
                    <p:nvPicPr>
                      <p:cNvPr id="436" name="Ink 435">
                        <a:extLst>
                          <a:ext uri="{FF2B5EF4-FFF2-40B4-BE49-F238E27FC236}">
                            <a16:creationId xmlns:a16="http://schemas.microsoft.com/office/drawing/2014/main" id="{04D20C41-A81C-9A52-5990-DA65670CDED7}"/>
                          </a:ext>
                        </a:extLst>
                      </p:cNvPr>
                      <p:cNvPicPr/>
                      <p:nvPr/>
                    </p:nvPicPr>
                    <p:blipFill>
                      <a:blip r:embed="rId731"/>
                      <a:stretch>
                        <a:fillRect/>
                      </a:stretch>
                    </p:blipFill>
                    <p:spPr>
                      <a:xfrm>
                        <a:off x="6769371" y="1561510"/>
                        <a:ext cx="302760" cy="120063"/>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486" name="Ink 485">
                        <a:extLst>
                          <a:ext uri="{FF2B5EF4-FFF2-40B4-BE49-F238E27FC236}">
                            <a16:creationId xmlns:a16="http://schemas.microsoft.com/office/drawing/2014/main" id="{AD0B7CE4-D499-D9AC-B9FD-69BF6F8E3E64}"/>
                          </a:ext>
                        </a:extLst>
                      </p14:cNvPr>
                      <p14:cNvContentPartPr/>
                      <p14:nvPr/>
                    </p14:nvContentPartPr>
                    <p14:xfrm>
                      <a:off x="7916691" y="2350183"/>
                      <a:ext cx="277560" cy="45360"/>
                    </p14:xfrm>
                  </p:contentPart>
                </mc:Choice>
                <mc:Fallback xmlns="">
                  <p:pic>
                    <p:nvPicPr>
                      <p:cNvPr id="486" name="Ink 485">
                        <a:extLst>
                          <a:ext uri="{FF2B5EF4-FFF2-40B4-BE49-F238E27FC236}">
                            <a16:creationId xmlns:a16="http://schemas.microsoft.com/office/drawing/2014/main" id="{AD0B7CE4-D499-D9AC-B9FD-69BF6F8E3E64}"/>
                          </a:ext>
                        </a:extLst>
                      </p:cNvPr>
                      <p:cNvPicPr/>
                      <p:nvPr/>
                    </p:nvPicPr>
                    <p:blipFill>
                      <a:blip r:embed="rId733"/>
                      <a:stretch>
                        <a:fillRect/>
                      </a:stretch>
                    </p:blipFill>
                    <p:spPr>
                      <a:xfrm>
                        <a:off x="7880691" y="2314466"/>
                        <a:ext cx="349200" cy="116436"/>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487" name="Ink 486">
                        <a:extLst>
                          <a:ext uri="{FF2B5EF4-FFF2-40B4-BE49-F238E27FC236}">
                            <a16:creationId xmlns:a16="http://schemas.microsoft.com/office/drawing/2014/main" id="{0240E6D6-A60B-D1D8-1D8C-1112FE36BD4C}"/>
                          </a:ext>
                        </a:extLst>
                      </p14:cNvPr>
                      <p14:cNvContentPartPr/>
                      <p14:nvPr/>
                    </p14:nvContentPartPr>
                    <p14:xfrm>
                      <a:off x="8191011" y="2258743"/>
                      <a:ext cx="45720" cy="187200"/>
                    </p14:xfrm>
                  </p:contentPart>
                </mc:Choice>
                <mc:Fallback xmlns="">
                  <p:pic>
                    <p:nvPicPr>
                      <p:cNvPr id="487" name="Ink 486">
                        <a:extLst>
                          <a:ext uri="{FF2B5EF4-FFF2-40B4-BE49-F238E27FC236}">
                            <a16:creationId xmlns:a16="http://schemas.microsoft.com/office/drawing/2014/main" id="{0240E6D6-A60B-D1D8-1D8C-1112FE36BD4C}"/>
                          </a:ext>
                        </a:extLst>
                      </p:cNvPr>
                      <p:cNvPicPr/>
                      <p:nvPr/>
                    </p:nvPicPr>
                    <p:blipFill>
                      <a:blip r:embed="rId735"/>
                      <a:stretch>
                        <a:fillRect/>
                      </a:stretch>
                    </p:blipFill>
                    <p:spPr>
                      <a:xfrm>
                        <a:off x="8155011" y="2222743"/>
                        <a:ext cx="11736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488" name="Ink 487">
                        <a:extLst>
                          <a:ext uri="{FF2B5EF4-FFF2-40B4-BE49-F238E27FC236}">
                            <a16:creationId xmlns:a16="http://schemas.microsoft.com/office/drawing/2014/main" id="{B6A8E3CD-8E80-F6DE-FCFC-8838ACEE21FC}"/>
                          </a:ext>
                        </a:extLst>
                      </p14:cNvPr>
                      <p14:cNvContentPartPr/>
                      <p14:nvPr/>
                    </p14:nvContentPartPr>
                    <p14:xfrm>
                      <a:off x="8389011" y="2171983"/>
                      <a:ext cx="88200" cy="185400"/>
                    </p14:xfrm>
                  </p:contentPart>
                </mc:Choice>
                <mc:Fallback xmlns="">
                  <p:pic>
                    <p:nvPicPr>
                      <p:cNvPr id="488" name="Ink 487">
                        <a:extLst>
                          <a:ext uri="{FF2B5EF4-FFF2-40B4-BE49-F238E27FC236}">
                            <a16:creationId xmlns:a16="http://schemas.microsoft.com/office/drawing/2014/main" id="{B6A8E3CD-8E80-F6DE-FCFC-8838ACEE21FC}"/>
                          </a:ext>
                        </a:extLst>
                      </p:cNvPr>
                      <p:cNvPicPr/>
                      <p:nvPr/>
                    </p:nvPicPr>
                    <p:blipFill>
                      <a:blip r:embed="rId737"/>
                      <a:stretch>
                        <a:fillRect/>
                      </a:stretch>
                    </p:blipFill>
                    <p:spPr>
                      <a:xfrm>
                        <a:off x="8353011" y="2135983"/>
                        <a:ext cx="15984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489" name="Ink 488">
                        <a:extLst>
                          <a:ext uri="{FF2B5EF4-FFF2-40B4-BE49-F238E27FC236}">
                            <a16:creationId xmlns:a16="http://schemas.microsoft.com/office/drawing/2014/main" id="{55AAD65E-171D-A56F-42A0-A4B3D5F475BA}"/>
                          </a:ext>
                        </a:extLst>
                      </p14:cNvPr>
                      <p14:cNvContentPartPr/>
                      <p14:nvPr/>
                    </p14:nvContentPartPr>
                    <p14:xfrm>
                      <a:off x="8528331" y="2317423"/>
                      <a:ext cx="1800" cy="10800"/>
                    </p14:xfrm>
                  </p:contentPart>
                </mc:Choice>
                <mc:Fallback xmlns="">
                  <p:pic>
                    <p:nvPicPr>
                      <p:cNvPr id="489" name="Ink 488">
                        <a:extLst>
                          <a:ext uri="{FF2B5EF4-FFF2-40B4-BE49-F238E27FC236}">
                            <a16:creationId xmlns:a16="http://schemas.microsoft.com/office/drawing/2014/main" id="{55AAD65E-171D-A56F-42A0-A4B3D5F475BA}"/>
                          </a:ext>
                        </a:extLst>
                      </p:cNvPr>
                      <p:cNvPicPr/>
                      <p:nvPr/>
                    </p:nvPicPr>
                    <p:blipFill>
                      <a:blip r:embed="rId739"/>
                      <a:stretch>
                        <a:fillRect/>
                      </a:stretch>
                    </p:blipFill>
                    <p:spPr>
                      <a:xfrm>
                        <a:off x="8492331" y="2281423"/>
                        <a:ext cx="734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490" name="Ink 489">
                        <a:extLst>
                          <a:ext uri="{FF2B5EF4-FFF2-40B4-BE49-F238E27FC236}">
                            <a16:creationId xmlns:a16="http://schemas.microsoft.com/office/drawing/2014/main" id="{4026E74F-563C-674C-B820-236053E19EB4}"/>
                          </a:ext>
                        </a:extLst>
                      </p14:cNvPr>
                      <p14:cNvContentPartPr/>
                      <p14:nvPr/>
                    </p14:nvContentPartPr>
                    <p14:xfrm>
                      <a:off x="8638131" y="2203303"/>
                      <a:ext cx="79560" cy="105120"/>
                    </p14:xfrm>
                  </p:contentPart>
                </mc:Choice>
                <mc:Fallback xmlns="">
                  <p:pic>
                    <p:nvPicPr>
                      <p:cNvPr id="490" name="Ink 489">
                        <a:extLst>
                          <a:ext uri="{FF2B5EF4-FFF2-40B4-BE49-F238E27FC236}">
                            <a16:creationId xmlns:a16="http://schemas.microsoft.com/office/drawing/2014/main" id="{4026E74F-563C-674C-B820-236053E19EB4}"/>
                          </a:ext>
                        </a:extLst>
                      </p:cNvPr>
                      <p:cNvPicPr/>
                      <p:nvPr/>
                    </p:nvPicPr>
                    <p:blipFill>
                      <a:blip r:embed="rId741"/>
                      <a:stretch>
                        <a:fillRect/>
                      </a:stretch>
                    </p:blipFill>
                    <p:spPr>
                      <a:xfrm>
                        <a:off x="8602131" y="2167303"/>
                        <a:ext cx="1512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491" name="Ink 490">
                        <a:extLst>
                          <a:ext uri="{FF2B5EF4-FFF2-40B4-BE49-F238E27FC236}">
                            <a16:creationId xmlns:a16="http://schemas.microsoft.com/office/drawing/2014/main" id="{E616634B-1D68-FAD0-E594-5046C88D62FA}"/>
                          </a:ext>
                        </a:extLst>
                      </p14:cNvPr>
                      <p14:cNvContentPartPr/>
                      <p14:nvPr/>
                    </p14:nvContentPartPr>
                    <p14:xfrm>
                      <a:off x="8782131" y="2294383"/>
                      <a:ext cx="21960" cy="360"/>
                    </p14:xfrm>
                  </p:contentPart>
                </mc:Choice>
                <mc:Fallback xmlns="">
                  <p:pic>
                    <p:nvPicPr>
                      <p:cNvPr id="491" name="Ink 490">
                        <a:extLst>
                          <a:ext uri="{FF2B5EF4-FFF2-40B4-BE49-F238E27FC236}">
                            <a16:creationId xmlns:a16="http://schemas.microsoft.com/office/drawing/2014/main" id="{E616634B-1D68-FAD0-E594-5046C88D62FA}"/>
                          </a:ext>
                        </a:extLst>
                      </p:cNvPr>
                      <p:cNvPicPr/>
                      <p:nvPr/>
                    </p:nvPicPr>
                    <p:blipFill>
                      <a:blip r:embed="rId743"/>
                      <a:stretch>
                        <a:fillRect/>
                      </a:stretch>
                    </p:blipFill>
                    <p:spPr>
                      <a:xfrm>
                        <a:off x="8746131" y="2258383"/>
                        <a:ext cx="936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492" name="Ink 491">
                        <a:extLst>
                          <a:ext uri="{FF2B5EF4-FFF2-40B4-BE49-F238E27FC236}">
                            <a16:creationId xmlns:a16="http://schemas.microsoft.com/office/drawing/2014/main" id="{E644B79C-206F-F260-E7E3-9A911B39BAE9}"/>
                          </a:ext>
                        </a:extLst>
                      </p14:cNvPr>
                      <p14:cNvContentPartPr/>
                      <p14:nvPr/>
                    </p14:nvContentPartPr>
                    <p14:xfrm>
                      <a:off x="8893731" y="2143543"/>
                      <a:ext cx="21960" cy="186120"/>
                    </p14:xfrm>
                  </p:contentPart>
                </mc:Choice>
                <mc:Fallback xmlns="">
                  <p:pic>
                    <p:nvPicPr>
                      <p:cNvPr id="492" name="Ink 491">
                        <a:extLst>
                          <a:ext uri="{FF2B5EF4-FFF2-40B4-BE49-F238E27FC236}">
                            <a16:creationId xmlns:a16="http://schemas.microsoft.com/office/drawing/2014/main" id="{E644B79C-206F-F260-E7E3-9A911B39BAE9}"/>
                          </a:ext>
                        </a:extLst>
                      </p:cNvPr>
                      <p:cNvPicPr/>
                      <p:nvPr/>
                    </p:nvPicPr>
                    <p:blipFill>
                      <a:blip r:embed="rId745"/>
                      <a:stretch>
                        <a:fillRect/>
                      </a:stretch>
                    </p:blipFill>
                    <p:spPr>
                      <a:xfrm>
                        <a:off x="8858312" y="2107543"/>
                        <a:ext cx="92445"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494" name="Ink 493">
                        <a:extLst>
                          <a:ext uri="{FF2B5EF4-FFF2-40B4-BE49-F238E27FC236}">
                            <a16:creationId xmlns:a16="http://schemas.microsoft.com/office/drawing/2014/main" id="{251E2109-F344-E55F-3C63-6FFE9F75EB1E}"/>
                          </a:ext>
                        </a:extLst>
                      </p14:cNvPr>
                      <p14:cNvContentPartPr/>
                      <p14:nvPr/>
                    </p14:nvContentPartPr>
                    <p14:xfrm>
                      <a:off x="8552811" y="2184583"/>
                      <a:ext cx="150840" cy="258480"/>
                    </p14:xfrm>
                  </p:contentPart>
                </mc:Choice>
                <mc:Fallback xmlns="">
                  <p:pic>
                    <p:nvPicPr>
                      <p:cNvPr id="494" name="Ink 493">
                        <a:extLst>
                          <a:ext uri="{FF2B5EF4-FFF2-40B4-BE49-F238E27FC236}">
                            <a16:creationId xmlns:a16="http://schemas.microsoft.com/office/drawing/2014/main" id="{251E2109-F344-E55F-3C63-6FFE9F75EB1E}"/>
                          </a:ext>
                        </a:extLst>
                      </p:cNvPr>
                      <p:cNvPicPr/>
                      <p:nvPr/>
                    </p:nvPicPr>
                    <p:blipFill>
                      <a:blip r:embed="rId747"/>
                      <a:stretch>
                        <a:fillRect/>
                      </a:stretch>
                    </p:blipFill>
                    <p:spPr>
                      <a:xfrm>
                        <a:off x="8516811" y="2148583"/>
                        <a:ext cx="222480" cy="33012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496" name="Ink 495">
                        <a:extLst>
                          <a:ext uri="{FF2B5EF4-FFF2-40B4-BE49-F238E27FC236}">
                            <a16:creationId xmlns:a16="http://schemas.microsoft.com/office/drawing/2014/main" id="{F6807AD6-1C0D-BD8A-3600-DAA0266885B3}"/>
                          </a:ext>
                        </a:extLst>
                      </p14:cNvPr>
                      <p14:cNvContentPartPr/>
                      <p14:nvPr/>
                    </p14:nvContentPartPr>
                    <p14:xfrm>
                      <a:off x="8796171" y="2299423"/>
                      <a:ext cx="5040" cy="2520"/>
                    </p14:xfrm>
                  </p:contentPart>
                </mc:Choice>
                <mc:Fallback xmlns="">
                  <p:pic>
                    <p:nvPicPr>
                      <p:cNvPr id="496" name="Ink 495">
                        <a:extLst>
                          <a:ext uri="{FF2B5EF4-FFF2-40B4-BE49-F238E27FC236}">
                            <a16:creationId xmlns:a16="http://schemas.microsoft.com/office/drawing/2014/main" id="{F6807AD6-1C0D-BD8A-3600-DAA0266885B3}"/>
                          </a:ext>
                        </a:extLst>
                      </p:cNvPr>
                      <p:cNvPicPr/>
                      <p:nvPr/>
                    </p:nvPicPr>
                    <p:blipFill>
                      <a:blip r:embed="rId749"/>
                      <a:stretch>
                        <a:fillRect/>
                      </a:stretch>
                    </p:blipFill>
                    <p:spPr>
                      <a:xfrm>
                        <a:off x="8757402" y="2263423"/>
                        <a:ext cx="82191"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500" name="Ink 499">
                        <a:extLst>
                          <a:ext uri="{FF2B5EF4-FFF2-40B4-BE49-F238E27FC236}">
                            <a16:creationId xmlns:a16="http://schemas.microsoft.com/office/drawing/2014/main" id="{A01AEC35-C8D1-9FE7-00F7-E21B2F27B422}"/>
                          </a:ext>
                        </a:extLst>
                      </p14:cNvPr>
                      <p14:cNvContentPartPr/>
                      <p14:nvPr/>
                    </p14:nvContentPartPr>
                    <p14:xfrm>
                      <a:off x="7806891" y="2671303"/>
                      <a:ext cx="1297800" cy="235800"/>
                    </p14:xfrm>
                  </p:contentPart>
                </mc:Choice>
                <mc:Fallback xmlns="">
                  <p:pic>
                    <p:nvPicPr>
                      <p:cNvPr id="500" name="Ink 499">
                        <a:extLst>
                          <a:ext uri="{FF2B5EF4-FFF2-40B4-BE49-F238E27FC236}">
                            <a16:creationId xmlns:a16="http://schemas.microsoft.com/office/drawing/2014/main" id="{A01AEC35-C8D1-9FE7-00F7-E21B2F27B422}"/>
                          </a:ext>
                        </a:extLst>
                      </p:cNvPr>
                      <p:cNvPicPr/>
                      <p:nvPr/>
                    </p:nvPicPr>
                    <p:blipFill>
                      <a:blip r:embed="rId751"/>
                      <a:stretch>
                        <a:fillRect/>
                      </a:stretch>
                    </p:blipFill>
                    <p:spPr>
                      <a:xfrm>
                        <a:off x="7770881" y="2635358"/>
                        <a:ext cx="1369460" cy="307331"/>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501" name="Ink 500">
                        <a:extLst>
                          <a:ext uri="{FF2B5EF4-FFF2-40B4-BE49-F238E27FC236}">
                            <a16:creationId xmlns:a16="http://schemas.microsoft.com/office/drawing/2014/main" id="{ADE03AE5-BF44-AB63-9D73-EF625EB6DBB7}"/>
                          </a:ext>
                        </a:extLst>
                      </p14:cNvPr>
                      <p14:cNvContentPartPr/>
                      <p14:nvPr/>
                    </p14:nvContentPartPr>
                    <p14:xfrm>
                      <a:off x="9080931" y="2816743"/>
                      <a:ext cx="74520" cy="153000"/>
                    </p14:xfrm>
                  </p:contentPart>
                </mc:Choice>
                <mc:Fallback xmlns="">
                  <p:pic>
                    <p:nvPicPr>
                      <p:cNvPr id="501" name="Ink 500">
                        <a:extLst>
                          <a:ext uri="{FF2B5EF4-FFF2-40B4-BE49-F238E27FC236}">
                            <a16:creationId xmlns:a16="http://schemas.microsoft.com/office/drawing/2014/main" id="{ADE03AE5-BF44-AB63-9D73-EF625EB6DBB7}"/>
                          </a:ext>
                        </a:extLst>
                      </p:cNvPr>
                      <p:cNvPicPr/>
                      <p:nvPr/>
                    </p:nvPicPr>
                    <p:blipFill>
                      <a:blip r:embed="rId753"/>
                      <a:stretch>
                        <a:fillRect/>
                      </a:stretch>
                    </p:blipFill>
                    <p:spPr>
                      <a:xfrm>
                        <a:off x="9044931" y="2780743"/>
                        <a:ext cx="1461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503" name="Ink 502">
                        <a:extLst>
                          <a:ext uri="{FF2B5EF4-FFF2-40B4-BE49-F238E27FC236}">
                            <a16:creationId xmlns:a16="http://schemas.microsoft.com/office/drawing/2014/main" id="{528CB1FA-8EB1-51D6-96EC-EC63044D71E4}"/>
                          </a:ext>
                        </a:extLst>
                      </p14:cNvPr>
                      <p14:cNvContentPartPr/>
                      <p14:nvPr/>
                    </p14:nvContentPartPr>
                    <p14:xfrm>
                      <a:off x="9191091" y="2747983"/>
                      <a:ext cx="565920" cy="765000"/>
                    </p14:xfrm>
                  </p:contentPart>
                </mc:Choice>
                <mc:Fallback xmlns="">
                  <p:pic>
                    <p:nvPicPr>
                      <p:cNvPr id="503" name="Ink 502">
                        <a:extLst>
                          <a:ext uri="{FF2B5EF4-FFF2-40B4-BE49-F238E27FC236}">
                            <a16:creationId xmlns:a16="http://schemas.microsoft.com/office/drawing/2014/main" id="{528CB1FA-8EB1-51D6-96EC-EC63044D71E4}"/>
                          </a:ext>
                        </a:extLst>
                      </p:cNvPr>
                      <p:cNvPicPr/>
                      <p:nvPr/>
                    </p:nvPicPr>
                    <p:blipFill>
                      <a:blip r:embed="rId755"/>
                      <a:stretch>
                        <a:fillRect/>
                      </a:stretch>
                    </p:blipFill>
                    <p:spPr>
                      <a:xfrm>
                        <a:off x="9155091" y="2711983"/>
                        <a:ext cx="637560" cy="83664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504" name="Ink 503">
                        <a:extLst>
                          <a:ext uri="{FF2B5EF4-FFF2-40B4-BE49-F238E27FC236}">
                            <a16:creationId xmlns:a16="http://schemas.microsoft.com/office/drawing/2014/main" id="{2AACB5C4-953C-939B-B7DC-A8410A276DA6}"/>
                          </a:ext>
                        </a:extLst>
                      </p14:cNvPr>
                      <p14:cNvContentPartPr/>
                      <p14:nvPr/>
                    </p14:nvContentPartPr>
                    <p14:xfrm>
                      <a:off x="9315291" y="2896303"/>
                      <a:ext cx="509040" cy="10800"/>
                    </p14:xfrm>
                  </p:contentPart>
                </mc:Choice>
                <mc:Fallback xmlns="">
                  <p:pic>
                    <p:nvPicPr>
                      <p:cNvPr id="504" name="Ink 503">
                        <a:extLst>
                          <a:ext uri="{FF2B5EF4-FFF2-40B4-BE49-F238E27FC236}">
                            <a16:creationId xmlns:a16="http://schemas.microsoft.com/office/drawing/2014/main" id="{2AACB5C4-953C-939B-B7DC-A8410A276DA6}"/>
                          </a:ext>
                        </a:extLst>
                      </p:cNvPr>
                      <p:cNvPicPr/>
                      <p:nvPr/>
                    </p:nvPicPr>
                    <p:blipFill>
                      <a:blip r:embed="rId757"/>
                      <a:stretch>
                        <a:fillRect/>
                      </a:stretch>
                    </p:blipFill>
                    <p:spPr>
                      <a:xfrm>
                        <a:off x="9279291" y="2861464"/>
                        <a:ext cx="580680" cy="80129"/>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506" name="Ink 505">
                        <a:extLst>
                          <a:ext uri="{FF2B5EF4-FFF2-40B4-BE49-F238E27FC236}">
                            <a16:creationId xmlns:a16="http://schemas.microsoft.com/office/drawing/2014/main" id="{83DBB58F-0C56-1D0B-5EA8-278240754365}"/>
                          </a:ext>
                        </a:extLst>
                      </p14:cNvPr>
                      <p14:cNvContentPartPr/>
                      <p14:nvPr/>
                    </p14:nvContentPartPr>
                    <p14:xfrm>
                      <a:off x="9347331" y="2589223"/>
                      <a:ext cx="110160" cy="162000"/>
                    </p14:xfrm>
                  </p:contentPart>
                </mc:Choice>
                <mc:Fallback xmlns="">
                  <p:pic>
                    <p:nvPicPr>
                      <p:cNvPr id="506" name="Ink 505">
                        <a:extLst>
                          <a:ext uri="{FF2B5EF4-FFF2-40B4-BE49-F238E27FC236}">
                            <a16:creationId xmlns:a16="http://schemas.microsoft.com/office/drawing/2014/main" id="{83DBB58F-0C56-1D0B-5EA8-278240754365}"/>
                          </a:ext>
                        </a:extLst>
                      </p:cNvPr>
                      <p:cNvPicPr/>
                      <p:nvPr/>
                    </p:nvPicPr>
                    <p:blipFill>
                      <a:blip r:embed="rId759"/>
                      <a:stretch>
                        <a:fillRect/>
                      </a:stretch>
                    </p:blipFill>
                    <p:spPr>
                      <a:xfrm>
                        <a:off x="9311331" y="2553223"/>
                        <a:ext cx="18180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507" name="Ink 506">
                        <a:extLst>
                          <a:ext uri="{FF2B5EF4-FFF2-40B4-BE49-F238E27FC236}">
                            <a16:creationId xmlns:a16="http://schemas.microsoft.com/office/drawing/2014/main" id="{68AD9AFA-682C-7334-C72F-3E62E813E1CA}"/>
                          </a:ext>
                        </a:extLst>
                      </p14:cNvPr>
                      <p14:cNvContentPartPr/>
                      <p14:nvPr/>
                    </p14:nvContentPartPr>
                    <p14:xfrm>
                      <a:off x="9548571" y="2670583"/>
                      <a:ext cx="14400" cy="10080"/>
                    </p14:xfrm>
                  </p:contentPart>
                </mc:Choice>
                <mc:Fallback xmlns="">
                  <p:pic>
                    <p:nvPicPr>
                      <p:cNvPr id="507" name="Ink 506">
                        <a:extLst>
                          <a:ext uri="{FF2B5EF4-FFF2-40B4-BE49-F238E27FC236}">
                            <a16:creationId xmlns:a16="http://schemas.microsoft.com/office/drawing/2014/main" id="{68AD9AFA-682C-7334-C72F-3E62E813E1CA}"/>
                          </a:ext>
                        </a:extLst>
                      </p:cNvPr>
                      <p:cNvPicPr/>
                      <p:nvPr/>
                    </p:nvPicPr>
                    <p:blipFill>
                      <a:blip r:embed="rId761"/>
                      <a:stretch>
                        <a:fillRect/>
                      </a:stretch>
                    </p:blipFill>
                    <p:spPr>
                      <a:xfrm>
                        <a:off x="9511648" y="2634583"/>
                        <a:ext cx="87877"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508" name="Ink 507">
                        <a:extLst>
                          <a:ext uri="{FF2B5EF4-FFF2-40B4-BE49-F238E27FC236}">
                            <a16:creationId xmlns:a16="http://schemas.microsoft.com/office/drawing/2014/main" id="{53B70737-2638-8300-04B9-14858D4A2E95}"/>
                          </a:ext>
                        </a:extLst>
                      </p14:cNvPr>
                      <p14:cNvContentPartPr/>
                      <p14:nvPr/>
                    </p14:nvContentPartPr>
                    <p14:xfrm>
                      <a:off x="9642891" y="2546743"/>
                      <a:ext cx="360" cy="210600"/>
                    </p14:xfrm>
                  </p:contentPart>
                </mc:Choice>
                <mc:Fallback xmlns="">
                  <p:pic>
                    <p:nvPicPr>
                      <p:cNvPr id="508" name="Ink 507">
                        <a:extLst>
                          <a:ext uri="{FF2B5EF4-FFF2-40B4-BE49-F238E27FC236}">
                            <a16:creationId xmlns:a16="http://schemas.microsoft.com/office/drawing/2014/main" id="{53B70737-2638-8300-04B9-14858D4A2E95}"/>
                          </a:ext>
                        </a:extLst>
                      </p:cNvPr>
                      <p:cNvPicPr/>
                      <p:nvPr/>
                    </p:nvPicPr>
                    <p:blipFill>
                      <a:blip r:embed="rId763"/>
                      <a:stretch>
                        <a:fillRect/>
                      </a:stretch>
                    </p:blipFill>
                    <p:spPr>
                      <a:xfrm>
                        <a:off x="9606891" y="2510804"/>
                        <a:ext cx="72000" cy="282118"/>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510" name="Ink 509">
                        <a:extLst>
                          <a:ext uri="{FF2B5EF4-FFF2-40B4-BE49-F238E27FC236}">
                            <a16:creationId xmlns:a16="http://schemas.microsoft.com/office/drawing/2014/main" id="{10F2E7A2-5FD4-E552-F723-9549B393E366}"/>
                          </a:ext>
                        </a:extLst>
                      </p14:cNvPr>
                      <p14:cNvContentPartPr/>
                      <p14:nvPr/>
                    </p14:nvContentPartPr>
                    <p14:xfrm>
                      <a:off x="10222131" y="2801623"/>
                      <a:ext cx="740880" cy="760320"/>
                    </p14:xfrm>
                  </p:contentPart>
                </mc:Choice>
                <mc:Fallback xmlns="">
                  <p:pic>
                    <p:nvPicPr>
                      <p:cNvPr id="510" name="Ink 509">
                        <a:extLst>
                          <a:ext uri="{FF2B5EF4-FFF2-40B4-BE49-F238E27FC236}">
                            <a16:creationId xmlns:a16="http://schemas.microsoft.com/office/drawing/2014/main" id="{10F2E7A2-5FD4-E552-F723-9549B393E366}"/>
                          </a:ext>
                        </a:extLst>
                      </p:cNvPr>
                      <p:cNvPicPr/>
                      <p:nvPr/>
                    </p:nvPicPr>
                    <p:blipFill>
                      <a:blip r:embed="rId765"/>
                      <a:stretch>
                        <a:fillRect/>
                      </a:stretch>
                    </p:blipFill>
                    <p:spPr>
                      <a:xfrm>
                        <a:off x="10186131" y="2765623"/>
                        <a:ext cx="812520" cy="831960"/>
                      </a:xfrm>
                      <a:prstGeom prst="rect">
                        <a:avLst/>
                      </a:prstGeom>
                    </p:spPr>
                  </p:pic>
                </mc:Fallback>
              </mc:AlternateContent>
              <mc:AlternateContent xmlns:mc="http://schemas.openxmlformats.org/markup-compatibility/2006" xmlns:p14="http://schemas.microsoft.com/office/powerpoint/2010/main">
                <mc:Choice Requires="p14">
                  <p:contentPart p14:bwMode="auto" r:id="rId766">
                    <p14:nvContentPartPr>
                      <p14:cNvPr id="511" name="Ink 510">
                        <a:extLst>
                          <a:ext uri="{FF2B5EF4-FFF2-40B4-BE49-F238E27FC236}">
                            <a16:creationId xmlns:a16="http://schemas.microsoft.com/office/drawing/2014/main" id="{9075E6F2-6938-4953-B98F-12F919BC5397}"/>
                          </a:ext>
                        </a:extLst>
                      </p14:cNvPr>
                      <p14:cNvContentPartPr/>
                      <p14:nvPr/>
                    </p14:nvContentPartPr>
                    <p14:xfrm>
                      <a:off x="10304211" y="2977303"/>
                      <a:ext cx="587160" cy="13680"/>
                    </p14:xfrm>
                  </p:contentPart>
                </mc:Choice>
                <mc:Fallback xmlns="">
                  <p:pic>
                    <p:nvPicPr>
                      <p:cNvPr id="511" name="Ink 510">
                        <a:extLst>
                          <a:ext uri="{FF2B5EF4-FFF2-40B4-BE49-F238E27FC236}">
                            <a16:creationId xmlns:a16="http://schemas.microsoft.com/office/drawing/2014/main" id="{9075E6F2-6938-4953-B98F-12F919BC5397}"/>
                          </a:ext>
                        </a:extLst>
                      </p:cNvPr>
                      <p:cNvPicPr/>
                      <p:nvPr/>
                    </p:nvPicPr>
                    <p:blipFill>
                      <a:blip r:embed="rId767"/>
                      <a:stretch>
                        <a:fillRect/>
                      </a:stretch>
                    </p:blipFill>
                    <p:spPr>
                      <a:xfrm>
                        <a:off x="10268211" y="2941303"/>
                        <a:ext cx="6588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768">
                    <p14:nvContentPartPr>
                      <p14:cNvPr id="513" name="Ink 512">
                        <a:extLst>
                          <a:ext uri="{FF2B5EF4-FFF2-40B4-BE49-F238E27FC236}">
                            <a16:creationId xmlns:a16="http://schemas.microsoft.com/office/drawing/2014/main" id="{930CE148-8CA4-4F00-F548-FCBA2E69106B}"/>
                          </a:ext>
                        </a:extLst>
                      </p14:cNvPr>
                      <p14:cNvContentPartPr/>
                      <p14:nvPr/>
                    </p14:nvContentPartPr>
                    <p14:xfrm>
                      <a:off x="10326171" y="2367463"/>
                      <a:ext cx="122400" cy="255240"/>
                    </p14:xfrm>
                  </p:contentPart>
                </mc:Choice>
                <mc:Fallback xmlns="">
                  <p:pic>
                    <p:nvPicPr>
                      <p:cNvPr id="513" name="Ink 512">
                        <a:extLst>
                          <a:ext uri="{FF2B5EF4-FFF2-40B4-BE49-F238E27FC236}">
                            <a16:creationId xmlns:a16="http://schemas.microsoft.com/office/drawing/2014/main" id="{930CE148-8CA4-4F00-F548-FCBA2E69106B}"/>
                          </a:ext>
                        </a:extLst>
                      </p:cNvPr>
                      <p:cNvPicPr/>
                      <p:nvPr/>
                    </p:nvPicPr>
                    <p:blipFill>
                      <a:blip r:embed="rId769"/>
                      <a:stretch>
                        <a:fillRect/>
                      </a:stretch>
                    </p:blipFill>
                    <p:spPr>
                      <a:xfrm>
                        <a:off x="10290171" y="2331463"/>
                        <a:ext cx="19404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770">
                    <p14:nvContentPartPr>
                      <p14:cNvPr id="514" name="Ink 513">
                        <a:extLst>
                          <a:ext uri="{FF2B5EF4-FFF2-40B4-BE49-F238E27FC236}">
                            <a16:creationId xmlns:a16="http://schemas.microsoft.com/office/drawing/2014/main" id="{0C676DEC-0385-430E-806E-DA35CDF0AD28}"/>
                          </a:ext>
                        </a:extLst>
                      </p14:cNvPr>
                      <p14:cNvContentPartPr/>
                      <p14:nvPr/>
                    </p14:nvContentPartPr>
                    <p14:xfrm>
                      <a:off x="10533171" y="2449543"/>
                      <a:ext cx="330120" cy="159480"/>
                    </p14:xfrm>
                  </p:contentPart>
                </mc:Choice>
                <mc:Fallback xmlns="">
                  <p:pic>
                    <p:nvPicPr>
                      <p:cNvPr id="514" name="Ink 513">
                        <a:extLst>
                          <a:ext uri="{FF2B5EF4-FFF2-40B4-BE49-F238E27FC236}">
                            <a16:creationId xmlns:a16="http://schemas.microsoft.com/office/drawing/2014/main" id="{0C676DEC-0385-430E-806E-DA35CDF0AD28}"/>
                          </a:ext>
                        </a:extLst>
                      </p:cNvPr>
                      <p:cNvPicPr/>
                      <p:nvPr/>
                    </p:nvPicPr>
                    <p:blipFill>
                      <a:blip r:embed="rId771"/>
                      <a:stretch>
                        <a:fillRect/>
                      </a:stretch>
                    </p:blipFill>
                    <p:spPr>
                      <a:xfrm>
                        <a:off x="10497132" y="2413624"/>
                        <a:ext cx="401838" cy="230959"/>
                      </a:xfrm>
                      <a:prstGeom prst="rect">
                        <a:avLst/>
                      </a:prstGeom>
                    </p:spPr>
                  </p:pic>
                </mc:Fallback>
              </mc:AlternateContent>
              <mc:AlternateContent xmlns:mc="http://schemas.openxmlformats.org/markup-compatibility/2006" xmlns:p14="http://schemas.microsoft.com/office/powerpoint/2010/main">
                <mc:Choice Requires="p14">
                  <p:contentPart p14:bwMode="auto" r:id="rId772">
                    <p14:nvContentPartPr>
                      <p14:cNvPr id="516" name="Ink 515">
                        <a:extLst>
                          <a:ext uri="{FF2B5EF4-FFF2-40B4-BE49-F238E27FC236}">
                            <a16:creationId xmlns:a16="http://schemas.microsoft.com/office/drawing/2014/main" id="{68E8E4BF-7328-DC5A-DEFD-759AAA5ACA72}"/>
                          </a:ext>
                        </a:extLst>
                      </p14:cNvPr>
                      <p14:cNvContentPartPr/>
                      <p14:nvPr/>
                    </p14:nvContentPartPr>
                    <p14:xfrm>
                      <a:off x="8746851" y="1913143"/>
                      <a:ext cx="309960" cy="102240"/>
                    </p14:xfrm>
                  </p:contentPart>
                </mc:Choice>
                <mc:Fallback xmlns="">
                  <p:pic>
                    <p:nvPicPr>
                      <p:cNvPr id="516" name="Ink 515">
                        <a:extLst>
                          <a:ext uri="{FF2B5EF4-FFF2-40B4-BE49-F238E27FC236}">
                            <a16:creationId xmlns:a16="http://schemas.microsoft.com/office/drawing/2014/main" id="{68E8E4BF-7328-DC5A-DEFD-759AAA5ACA72}"/>
                          </a:ext>
                        </a:extLst>
                      </p:cNvPr>
                      <p:cNvPicPr/>
                      <p:nvPr/>
                    </p:nvPicPr>
                    <p:blipFill>
                      <a:blip r:embed="rId773"/>
                      <a:stretch>
                        <a:fillRect/>
                      </a:stretch>
                    </p:blipFill>
                    <p:spPr>
                      <a:xfrm>
                        <a:off x="8710851" y="1877143"/>
                        <a:ext cx="3816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517" name="Ink 516">
                        <a:extLst>
                          <a:ext uri="{FF2B5EF4-FFF2-40B4-BE49-F238E27FC236}">
                            <a16:creationId xmlns:a16="http://schemas.microsoft.com/office/drawing/2014/main" id="{A7FC69CF-B49B-2AF0-3F99-B8324D207E42}"/>
                          </a:ext>
                        </a:extLst>
                      </p14:cNvPr>
                      <p14:cNvContentPartPr/>
                      <p14:nvPr/>
                    </p14:nvContentPartPr>
                    <p14:xfrm>
                      <a:off x="9937371" y="2661583"/>
                      <a:ext cx="1340640" cy="834480"/>
                    </p14:xfrm>
                  </p:contentPart>
                </mc:Choice>
                <mc:Fallback xmlns="">
                  <p:pic>
                    <p:nvPicPr>
                      <p:cNvPr id="517" name="Ink 516">
                        <a:extLst>
                          <a:ext uri="{FF2B5EF4-FFF2-40B4-BE49-F238E27FC236}">
                            <a16:creationId xmlns:a16="http://schemas.microsoft.com/office/drawing/2014/main" id="{A7FC69CF-B49B-2AF0-3F99-B8324D207E42}"/>
                          </a:ext>
                        </a:extLst>
                      </p:cNvPr>
                      <p:cNvPicPr/>
                      <p:nvPr/>
                    </p:nvPicPr>
                    <p:blipFill>
                      <a:blip r:embed="rId775"/>
                      <a:stretch>
                        <a:fillRect/>
                      </a:stretch>
                    </p:blipFill>
                    <p:spPr>
                      <a:xfrm>
                        <a:off x="9901371" y="2625599"/>
                        <a:ext cx="1412280" cy="906089"/>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518" name="Ink 517">
                        <a:extLst>
                          <a:ext uri="{FF2B5EF4-FFF2-40B4-BE49-F238E27FC236}">
                            <a16:creationId xmlns:a16="http://schemas.microsoft.com/office/drawing/2014/main" id="{465A687B-9DC0-F4A5-237E-4348EA6B8A16}"/>
                          </a:ext>
                        </a:extLst>
                      </p14:cNvPr>
                      <p14:cNvContentPartPr/>
                      <p14:nvPr/>
                    </p14:nvContentPartPr>
                    <p14:xfrm>
                      <a:off x="10218891" y="2731783"/>
                      <a:ext cx="453960" cy="853200"/>
                    </p14:xfrm>
                  </p:contentPart>
                </mc:Choice>
                <mc:Fallback xmlns="">
                  <p:pic>
                    <p:nvPicPr>
                      <p:cNvPr id="518" name="Ink 517">
                        <a:extLst>
                          <a:ext uri="{FF2B5EF4-FFF2-40B4-BE49-F238E27FC236}">
                            <a16:creationId xmlns:a16="http://schemas.microsoft.com/office/drawing/2014/main" id="{465A687B-9DC0-F4A5-237E-4348EA6B8A16}"/>
                          </a:ext>
                        </a:extLst>
                      </p:cNvPr>
                      <p:cNvPicPr/>
                      <p:nvPr/>
                    </p:nvPicPr>
                    <p:blipFill>
                      <a:blip r:embed="rId777"/>
                      <a:stretch>
                        <a:fillRect/>
                      </a:stretch>
                    </p:blipFill>
                    <p:spPr>
                      <a:xfrm>
                        <a:off x="10182891" y="2695768"/>
                        <a:ext cx="525600" cy="92487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535" name="Ink 534">
                        <a:extLst>
                          <a:ext uri="{FF2B5EF4-FFF2-40B4-BE49-F238E27FC236}">
                            <a16:creationId xmlns:a16="http://schemas.microsoft.com/office/drawing/2014/main" id="{AFF2BC1B-FED3-E44D-5917-2B7A7211A370}"/>
                          </a:ext>
                        </a:extLst>
                      </p14:cNvPr>
                      <p14:cNvContentPartPr/>
                      <p14:nvPr/>
                    </p14:nvContentPartPr>
                    <p14:xfrm>
                      <a:off x="11033571" y="3086383"/>
                      <a:ext cx="173160" cy="105840"/>
                    </p14:xfrm>
                  </p:contentPart>
                </mc:Choice>
                <mc:Fallback xmlns="">
                  <p:pic>
                    <p:nvPicPr>
                      <p:cNvPr id="535" name="Ink 534">
                        <a:extLst>
                          <a:ext uri="{FF2B5EF4-FFF2-40B4-BE49-F238E27FC236}">
                            <a16:creationId xmlns:a16="http://schemas.microsoft.com/office/drawing/2014/main" id="{AFF2BC1B-FED3-E44D-5917-2B7A7211A370}"/>
                          </a:ext>
                        </a:extLst>
                      </p:cNvPr>
                      <p:cNvPicPr/>
                      <p:nvPr/>
                    </p:nvPicPr>
                    <p:blipFill>
                      <a:blip r:embed="rId779"/>
                      <a:stretch>
                        <a:fillRect/>
                      </a:stretch>
                    </p:blipFill>
                    <p:spPr>
                      <a:xfrm>
                        <a:off x="10997571" y="3050383"/>
                        <a:ext cx="244800" cy="177480"/>
                      </a:xfrm>
                      <a:prstGeom prst="rect">
                        <a:avLst/>
                      </a:prstGeom>
                    </p:spPr>
                  </p:pic>
                </mc:Fallback>
              </mc:AlternateContent>
            </p:grpSp>
            <p:grpSp>
              <p:nvGrpSpPr>
                <p:cNvPr id="85166" name="Group 537">
                  <a:extLst>
                    <a:ext uri="{FF2B5EF4-FFF2-40B4-BE49-F238E27FC236}">
                      <a16:creationId xmlns:a16="http://schemas.microsoft.com/office/drawing/2014/main" id="{ADE77E33-93DC-FC67-6A29-AF02747F1C8A}"/>
                    </a:ext>
                  </a:extLst>
                </p:cNvPr>
                <p:cNvGrpSpPr>
                  <a:grpSpLocks/>
                </p:cNvGrpSpPr>
                <p:nvPr/>
              </p:nvGrpSpPr>
              <p:grpSpPr bwMode="auto">
                <a:xfrm>
                  <a:off x="8793651" y="3894943"/>
                  <a:ext cx="2487960" cy="1112400"/>
                  <a:chOff x="8793651" y="3894943"/>
                  <a:chExt cx="2487960" cy="1112400"/>
                </a:xfrm>
              </p:grpSpPr>
              <mc:AlternateContent xmlns:mc="http://schemas.openxmlformats.org/markup-compatibility/2006" xmlns:p14="http://schemas.microsoft.com/office/powerpoint/2010/main">
                <mc:Choice Requires="p14">
                  <p:contentPart p14:bwMode="auto" r:id="rId780">
                    <p14:nvContentPartPr>
                      <p14:cNvPr id="519" name="Ink 518">
                        <a:extLst>
                          <a:ext uri="{FF2B5EF4-FFF2-40B4-BE49-F238E27FC236}">
                            <a16:creationId xmlns:a16="http://schemas.microsoft.com/office/drawing/2014/main" id="{53007D1F-3616-A869-67F4-849199BFAFBD}"/>
                          </a:ext>
                        </a:extLst>
                      </p14:cNvPr>
                      <p14:cNvContentPartPr/>
                      <p14:nvPr/>
                    </p14:nvContentPartPr>
                    <p14:xfrm>
                      <a:off x="10019451" y="3894943"/>
                      <a:ext cx="987840" cy="1112400"/>
                    </p14:xfrm>
                  </p:contentPart>
                </mc:Choice>
                <mc:Fallback xmlns="">
                  <p:pic>
                    <p:nvPicPr>
                      <p:cNvPr id="519" name="Ink 518">
                        <a:extLst>
                          <a:ext uri="{FF2B5EF4-FFF2-40B4-BE49-F238E27FC236}">
                            <a16:creationId xmlns:a16="http://schemas.microsoft.com/office/drawing/2014/main" id="{53007D1F-3616-A869-67F4-849199BFAFBD}"/>
                          </a:ext>
                        </a:extLst>
                      </p:cNvPr>
                      <p:cNvPicPr/>
                      <p:nvPr/>
                    </p:nvPicPr>
                    <p:blipFill>
                      <a:blip r:embed="rId781"/>
                      <a:stretch>
                        <a:fillRect/>
                      </a:stretch>
                    </p:blipFill>
                    <p:spPr>
                      <a:xfrm>
                        <a:off x="9983451" y="3858943"/>
                        <a:ext cx="1059480" cy="118404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520" name="Ink 519">
                        <a:extLst>
                          <a:ext uri="{FF2B5EF4-FFF2-40B4-BE49-F238E27FC236}">
                            <a16:creationId xmlns:a16="http://schemas.microsoft.com/office/drawing/2014/main" id="{C01D3B11-9D6C-0A6C-3BA8-1FBA88EC6255}"/>
                          </a:ext>
                        </a:extLst>
                      </p14:cNvPr>
                      <p14:cNvContentPartPr/>
                      <p14:nvPr/>
                    </p14:nvContentPartPr>
                    <p14:xfrm>
                      <a:off x="10084251" y="4145863"/>
                      <a:ext cx="884160" cy="51480"/>
                    </p14:xfrm>
                  </p:contentPart>
                </mc:Choice>
                <mc:Fallback xmlns="">
                  <p:pic>
                    <p:nvPicPr>
                      <p:cNvPr id="520" name="Ink 519">
                        <a:extLst>
                          <a:ext uri="{FF2B5EF4-FFF2-40B4-BE49-F238E27FC236}">
                            <a16:creationId xmlns:a16="http://schemas.microsoft.com/office/drawing/2014/main" id="{C01D3B11-9D6C-0A6C-3BA8-1FBA88EC6255}"/>
                          </a:ext>
                        </a:extLst>
                      </p:cNvPr>
                      <p:cNvPicPr/>
                      <p:nvPr/>
                    </p:nvPicPr>
                    <p:blipFill>
                      <a:blip r:embed="rId783"/>
                      <a:stretch>
                        <a:fillRect/>
                      </a:stretch>
                    </p:blipFill>
                    <p:spPr>
                      <a:xfrm>
                        <a:off x="10048266" y="4109609"/>
                        <a:ext cx="955771" cy="123625"/>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521" name="Ink 520">
                        <a:extLst>
                          <a:ext uri="{FF2B5EF4-FFF2-40B4-BE49-F238E27FC236}">
                            <a16:creationId xmlns:a16="http://schemas.microsoft.com/office/drawing/2014/main" id="{3B279663-FBF5-CD37-0783-013B9B1D0D25}"/>
                          </a:ext>
                        </a:extLst>
                      </p14:cNvPr>
                      <p14:cNvContentPartPr/>
                      <p14:nvPr/>
                    </p14:nvContentPartPr>
                    <p14:xfrm>
                      <a:off x="10291611" y="3909343"/>
                      <a:ext cx="105120" cy="191880"/>
                    </p14:xfrm>
                  </p:contentPart>
                </mc:Choice>
                <mc:Fallback xmlns="">
                  <p:pic>
                    <p:nvPicPr>
                      <p:cNvPr id="521" name="Ink 520">
                        <a:extLst>
                          <a:ext uri="{FF2B5EF4-FFF2-40B4-BE49-F238E27FC236}">
                            <a16:creationId xmlns:a16="http://schemas.microsoft.com/office/drawing/2014/main" id="{3B279663-FBF5-CD37-0783-013B9B1D0D25}"/>
                          </a:ext>
                        </a:extLst>
                      </p:cNvPr>
                      <p:cNvPicPr/>
                      <p:nvPr/>
                    </p:nvPicPr>
                    <p:blipFill>
                      <a:blip r:embed="rId785"/>
                      <a:stretch>
                        <a:fillRect/>
                      </a:stretch>
                    </p:blipFill>
                    <p:spPr>
                      <a:xfrm>
                        <a:off x="10255611" y="3873343"/>
                        <a:ext cx="17676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522" name="Ink 521">
                        <a:extLst>
                          <a:ext uri="{FF2B5EF4-FFF2-40B4-BE49-F238E27FC236}">
                            <a16:creationId xmlns:a16="http://schemas.microsoft.com/office/drawing/2014/main" id="{D8A7C502-08E2-4FC5-ACAA-0203EEE18010}"/>
                          </a:ext>
                        </a:extLst>
                      </p14:cNvPr>
                      <p14:cNvContentPartPr/>
                      <p14:nvPr/>
                    </p14:nvContentPartPr>
                    <p14:xfrm>
                      <a:off x="10477371" y="4045783"/>
                      <a:ext cx="23760" cy="10800"/>
                    </p14:xfrm>
                  </p:contentPart>
                </mc:Choice>
                <mc:Fallback xmlns="">
                  <p:pic>
                    <p:nvPicPr>
                      <p:cNvPr id="522" name="Ink 521">
                        <a:extLst>
                          <a:ext uri="{FF2B5EF4-FFF2-40B4-BE49-F238E27FC236}">
                            <a16:creationId xmlns:a16="http://schemas.microsoft.com/office/drawing/2014/main" id="{D8A7C502-08E2-4FC5-ACAA-0203EEE18010}"/>
                          </a:ext>
                        </a:extLst>
                      </p:cNvPr>
                      <p:cNvPicPr/>
                      <p:nvPr/>
                    </p:nvPicPr>
                    <p:blipFill>
                      <a:blip r:embed="rId787"/>
                      <a:stretch>
                        <a:fillRect/>
                      </a:stretch>
                    </p:blipFill>
                    <p:spPr>
                      <a:xfrm>
                        <a:off x="10440817" y="4009783"/>
                        <a:ext cx="96502"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523" name="Ink 522">
                        <a:extLst>
                          <a:ext uri="{FF2B5EF4-FFF2-40B4-BE49-F238E27FC236}">
                            <a16:creationId xmlns:a16="http://schemas.microsoft.com/office/drawing/2014/main" id="{7B8E6318-7503-13BA-CB0F-830455114630}"/>
                          </a:ext>
                        </a:extLst>
                      </p14:cNvPr>
                      <p14:cNvContentPartPr/>
                      <p14:nvPr/>
                    </p14:nvContentPartPr>
                    <p14:xfrm>
                      <a:off x="10551891" y="4011583"/>
                      <a:ext cx="68400" cy="139680"/>
                    </p14:xfrm>
                  </p:contentPart>
                </mc:Choice>
                <mc:Fallback xmlns="">
                  <p:pic>
                    <p:nvPicPr>
                      <p:cNvPr id="523" name="Ink 522">
                        <a:extLst>
                          <a:ext uri="{FF2B5EF4-FFF2-40B4-BE49-F238E27FC236}">
                            <a16:creationId xmlns:a16="http://schemas.microsoft.com/office/drawing/2014/main" id="{7B8E6318-7503-13BA-CB0F-830455114630}"/>
                          </a:ext>
                        </a:extLst>
                      </p:cNvPr>
                      <p:cNvPicPr/>
                      <p:nvPr/>
                    </p:nvPicPr>
                    <p:blipFill>
                      <a:blip r:embed="rId789"/>
                      <a:stretch>
                        <a:fillRect/>
                      </a:stretch>
                    </p:blipFill>
                    <p:spPr>
                      <a:xfrm>
                        <a:off x="10515701" y="3975583"/>
                        <a:ext cx="140419"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524" name="Ink 523">
                        <a:extLst>
                          <a:ext uri="{FF2B5EF4-FFF2-40B4-BE49-F238E27FC236}">
                            <a16:creationId xmlns:a16="http://schemas.microsoft.com/office/drawing/2014/main" id="{13E028E7-6EF2-20D7-A626-C036C19EC7D0}"/>
                          </a:ext>
                        </a:extLst>
                      </p14:cNvPr>
                      <p14:cNvContentPartPr/>
                      <p14:nvPr/>
                    </p14:nvContentPartPr>
                    <p14:xfrm>
                      <a:off x="10706691" y="4095823"/>
                      <a:ext cx="46800" cy="18360"/>
                    </p14:xfrm>
                  </p:contentPart>
                </mc:Choice>
                <mc:Fallback xmlns="">
                  <p:pic>
                    <p:nvPicPr>
                      <p:cNvPr id="524" name="Ink 523">
                        <a:extLst>
                          <a:ext uri="{FF2B5EF4-FFF2-40B4-BE49-F238E27FC236}">
                            <a16:creationId xmlns:a16="http://schemas.microsoft.com/office/drawing/2014/main" id="{13E028E7-6EF2-20D7-A626-C036C19EC7D0}"/>
                          </a:ext>
                        </a:extLst>
                      </p:cNvPr>
                      <p:cNvPicPr/>
                      <p:nvPr/>
                    </p:nvPicPr>
                    <p:blipFill>
                      <a:blip r:embed="rId791"/>
                      <a:stretch>
                        <a:fillRect/>
                      </a:stretch>
                    </p:blipFill>
                    <p:spPr>
                      <a:xfrm>
                        <a:off x="10670691" y="4059823"/>
                        <a:ext cx="1184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525" name="Ink 524">
                        <a:extLst>
                          <a:ext uri="{FF2B5EF4-FFF2-40B4-BE49-F238E27FC236}">
                            <a16:creationId xmlns:a16="http://schemas.microsoft.com/office/drawing/2014/main" id="{0CF4F85E-FD55-43CF-B101-AD2A31D3A75A}"/>
                          </a:ext>
                        </a:extLst>
                      </p14:cNvPr>
                      <p14:cNvContentPartPr/>
                      <p14:nvPr/>
                    </p14:nvContentPartPr>
                    <p14:xfrm>
                      <a:off x="10853571" y="4018423"/>
                      <a:ext cx="1800" cy="155160"/>
                    </p14:xfrm>
                  </p:contentPart>
                </mc:Choice>
                <mc:Fallback xmlns="">
                  <p:pic>
                    <p:nvPicPr>
                      <p:cNvPr id="525" name="Ink 524">
                        <a:extLst>
                          <a:ext uri="{FF2B5EF4-FFF2-40B4-BE49-F238E27FC236}">
                            <a16:creationId xmlns:a16="http://schemas.microsoft.com/office/drawing/2014/main" id="{0CF4F85E-FD55-43CF-B101-AD2A31D3A75A}"/>
                          </a:ext>
                        </a:extLst>
                      </p:cNvPr>
                      <p:cNvPicPr/>
                      <p:nvPr/>
                    </p:nvPicPr>
                    <p:blipFill>
                      <a:blip r:embed="rId793"/>
                      <a:stretch>
                        <a:fillRect/>
                      </a:stretch>
                    </p:blipFill>
                    <p:spPr>
                      <a:xfrm>
                        <a:off x="10817571" y="3982423"/>
                        <a:ext cx="7344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528" name="Ink 527">
                        <a:extLst>
                          <a:ext uri="{FF2B5EF4-FFF2-40B4-BE49-F238E27FC236}">
                            <a16:creationId xmlns:a16="http://schemas.microsoft.com/office/drawing/2014/main" id="{8FE148B5-6DD6-BE86-D6A3-C4AF8965C14A}"/>
                          </a:ext>
                        </a:extLst>
                      </p14:cNvPr>
                      <p14:cNvContentPartPr/>
                      <p14:nvPr/>
                    </p14:nvContentPartPr>
                    <p14:xfrm>
                      <a:off x="8793651" y="3944623"/>
                      <a:ext cx="910800" cy="991800"/>
                    </p14:xfrm>
                  </p:contentPart>
                </mc:Choice>
                <mc:Fallback xmlns="">
                  <p:pic>
                    <p:nvPicPr>
                      <p:cNvPr id="528" name="Ink 527">
                        <a:extLst>
                          <a:ext uri="{FF2B5EF4-FFF2-40B4-BE49-F238E27FC236}">
                            <a16:creationId xmlns:a16="http://schemas.microsoft.com/office/drawing/2014/main" id="{8FE148B5-6DD6-BE86-D6A3-C4AF8965C14A}"/>
                          </a:ext>
                        </a:extLst>
                      </p:cNvPr>
                      <p:cNvPicPr/>
                      <p:nvPr/>
                    </p:nvPicPr>
                    <p:blipFill>
                      <a:blip r:embed="rId795"/>
                      <a:stretch>
                        <a:fillRect/>
                      </a:stretch>
                    </p:blipFill>
                    <p:spPr>
                      <a:xfrm>
                        <a:off x="8757651" y="3908610"/>
                        <a:ext cx="982440" cy="1063466"/>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529" name="Ink 528">
                        <a:extLst>
                          <a:ext uri="{FF2B5EF4-FFF2-40B4-BE49-F238E27FC236}">
                            <a16:creationId xmlns:a16="http://schemas.microsoft.com/office/drawing/2014/main" id="{3348363C-15F2-67A7-6B73-C98B5E09A8EA}"/>
                          </a:ext>
                        </a:extLst>
                      </p14:cNvPr>
                      <p14:cNvContentPartPr/>
                      <p14:nvPr/>
                    </p14:nvContentPartPr>
                    <p14:xfrm>
                      <a:off x="8872131" y="4143343"/>
                      <a:ext cx="797760" cy="39960"/>
                    </p14:xfrm>
                  </p:contentPart>
                </mc:Choice>
                <mc:Fallback xmlns="">
                  <p:pic>
                    <p:nvPicPr>
                      <p:cNvPr id="529" name="Ink 528">
                        <a:extLst>
                          <a:ext uri="{FF2B5EF4-FFF2-40B4-BE49-F238E27FC236}">
                            <a16:creationId xmlns:a16="http://schemas.microsoft.com/office/drawing/2014/main" id="{3348363C-15F2-67A7-6B73-C98B5E09A8EA}"/>
                          </a:ext>
                        </a:extLst>
                      </p:cNvPr>
                      <p:cNvPicPr/>
                      <p:nvPr/>
                    </p:nvPicPr>
                    <p:blipFill>
                      <a:blip r:embed="rId797"/>
                      <a:stretch>
                        <a:fillRect/>
                      </a:stretch>
                    </p:blipFill>
                    <p:spPr>
                      <a:xfrm>
                        <a:off x="8836131" y="4107343"/>
                        <a:ext cx="8694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530" name="Ink 529">
                        <a:extLst>
                          <a:ext uri="{FF2B5EF4-FFF2-40B4-BE49-F238E27FC236}">
                            <a16:creationId xmlns:a16="http://schemas.microsoft.com/office/drawing/2014/main" id="{3CD86DE6-B39E-742B-047E-0EBBD0CCD6D9}"/>
                          </a:ext>
                        </a:extLst>
                      </p14:cNvPr>
                      <p14:cNvContentPartPr/>
                      <p14:nvPr/>
                    </p14:nvContentPartPr>
                    <p14:xfrm>
                      <a:off x="8981571" y="4017703"/>
                      <a:ext cx="133920" cy="122040"/>
                    </p14:xfrm>
                  </p:contentPart>
                </mc:Choice>
                <mc:Fallback xmlns="">
                  <p:pic>
                    <p:nvPicPr>
                      <p:cNvPr id="530" name="Ink 529">
                        <a:extLst>
                          <a:ext uri="{FF2B5EF4-FFF2-40B4-BE49-F238E27FC236}">
                            <a16:creationId xmlns:a16="http://schemas.microsoft.com/office/drawing/2014/main" id="{3CD86DE6-B39E-742B-047E-0EBBD0CCD6D9}"/>
                          </a:ext>
                        </a:extLst>
                      </p:cNvPr>
                      <p:cNvPicPr/>
                      <p:nvPr/>
                    </p:nvPicPr>
                    <p:blipFill>
                      <a:blip r:embed="rId799"/>
                      <a:stretch>
                        <a:fillRect/>
                      </a:stretch>
                    </p:blipFill>
                    <p:spPr>
                      <a:xfrm>
                        <a:off x="8945474" y="3981703"/>
                        <a:ext cx="205753"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531" name="Ink 530">
                        <a:extLst>
                          <a:ext uri="{FF2B5EF4-FFF2-40B4-BE49-F238E27FC236}">
                            <a16:creationId xmlns:a16="http://schemas.microsoft.com/office/drawing/2014/main" id="{9E3C493C-E3BD-B7AD-E371-A6AA4FB44208}"/>
                          </a:ext>
                        </a:extLst>
                      </p14:cNvPr>
                      <p14:cNvContentPartPr/>
                      <p14:nvPr/>
                    </p14:nvContentPartPr>
                    <p14:xfrm>
                      <a:off x="9153651" y="4070983"/>
                      <a:ext cx="360" cy="5400"/>
                    </p14:xfrm>
                  </p:contentPart>
                </mc:Choice>
                <mc:Fallback xmlns="">
                  <p:pic>
                    <p:nvPicPr>
                      <p:cNvPr id="531" name="Ink 530">
                        <a:extLst>
                          <a:ext uri="{FF2B5EF4-FFF2-40B4-BE49-F238E27FC236}">
                            <a16:creationId xmlns:a16="http://schemas.microsoft.com/office/drawing/2014/main" id="{9E3C493C-E3BD-B7AD-E371-A6AA4FB44208}"/>
                          </a:ext>
                        </a:extLst>
                      </p:cNvPr>
                      <p:cNvPicPr/>
                      <p:nvPr/>
                    </p:nvPicPr>
                    <p:blipFill>
                      <a:blip r:embed="rId801"/>
                      <a:stretch>
                        <a:fillRect/>
                      </a:stretch>
                    </p:blipFill>
                    <p:spPr>
                      <a:xfrm>
                        <a:off x="9117651" y="4034983"/>
                        <a:ext cx="720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532" name="Ink 531">
                        <a:extLst>
                          <a:ext uri="{FF2B5EF4-FFF2-40B4-BE49-F238E27FC236}">
                            <a16:creationId xmlns:a16="http://schemas.microsoft.com/office/drawing/2014/main" id="{50D8A2A7-4866-6B88-F5FC-476E7AD061D1}"/>
                          </a:ext>
                        </a:extLst>
                      </p14:cNvPr>
                      <p14:cNvContentPartPr/>
                      <p14:nvPr/>
                    </p14:nvContentPartPr>
                    <p14:xfrm>
                      <a:off x="9220251" y="4028143"/>
                      <a:ext cx="118080" cy="115200"/>
                    </p14:xfrm>
                  </p:contentPart>
                </mc:Choice>
                <mc:Fallback xmlns="">
                  <p:pic>
                    <p:nvPicPr>
                      <p:cNvPr id="532" name="Ink 531">
                        <a:extLst>
                          <a:ext uri="{FF2B5EF4-FFF2-40B4-BE49-F238E27FC236}">
                            <a16:creationId xmlns:a16="http://schemas.microsoft.com/office/drawing/2014/main" id="{50D8A2A7-4866-6B88-F5FC-476E7AD061D1}"/>
                          </a:ext>
                        </a:extLst>
                      </p:cNvPr>
                      <p:cNvPicPr/>
                      <p:nvPr/>
                    </p:nvPicPr>
                    <p:blipFill>
                      <a:blip r:embed="rId803"/>
                      <a:stretch>
                        <a:fillRect/>
                      </a:stretch>
                    </p:blipFill>
                    <p:spPr>
                      <a:xfrm>
                        <a:off x="9184360" y="3992143"/>
                        <a:ext cx="189502"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804">
                    <p14:nvContentPartPr>
                      <p14:cNvPr id="533" name="Ink 532">
                        <a:extLst>
                          <a:ext uri="{FF2B5EF4-FFF2-40B4-BE49-F238E27FC236}">
                            <a16:creationId xmlns:a16="http://schemas.microsoft.com/office/drawing/2014/main" id="{63DE641C-8CFF-E1FA-C42D-870D12B39437}"/>
                          </a:ext>
                        </a:extLst>
                      </p14:cNvPr>
                      <p14:cNvContentPartPr/>
                      <p14:nvPr/>
                    </p14:nvContentPartPr>
                    <p14:xfrm>
                      <a:off x="9398451" y="4013383"/>
                      <a:ext cx="158400" cy="124920"/>
                    </p14:xfrm>
                  </p:contentPart>
                </mc:Choice>
                <mc:Fallback xmlns="">
                  <p:pic>
                    <p:nvPicPr>
                      <p:cNvPr id="533" name="Ink 532">
                        <a:extLst>
                          <a:ext uri="{FF2B5EF4-FFF2-40B4-BE49-F238E27FC236}">
                            <a16:creationId xmlns:a16="http://schemas.microsoft.com/office/drawing/2014/main" id="{63DE641C-8CFF-E1FA-C42D-870D12B39437}"/>
                          </a:ext>
                        </a:extLst>
                      </p:cNvPr>
                      <p:cNvPicPr/>
                      <p:nvPr/>
                    </p:nvPicPr>
                    <p:blipFill>
                      <a:blip r:embed="rId805"/>
                      <a:stretch>
                        <a:fillRect/>
                      </a:stretch>
                    </p:blipFill>
                    <p:spPr>
                      <a:xfrm>
                        <a:off x="9362451" y="3977383"/>
                        <a:ext cx="2300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537" name="Ink 536">
                        <a:extLst>
                          <a:ext uri="{FF2B5EF4-FFF2-40B4-BE49-F238E27FC236}">
                            <a16:creationId xmlns:a16="http://schemas.microsoft.com/office/drawing/2014/main" id="{08FE9795-78E1-D96F-0A67-8F57F4F43447}"/>
                          </a:ext>
                        </a:extLst>
                      </p14:cNvPr>
                      <p14:cNvContentPartPr/>
                      <p14:nvPr/>
                    </p14:nvContentPartPr>
                    <p14:xfrm>
                      <a:off x="11051931" y="3989623"/>
                      <a:ext cx="229680" cy="115200"/>
                    </p14:xfrm>
                  </p:contentPart>
                </mc:Choice>
                <mc:Fallback xmlns="">
                  <p:pic>
                    <p:nvPicPr>
                      <p:cNvPr id="537" name="Ink 536">
                        <a:extLst>
                          <a:ext uri="{FF2B5EF4-FFF2-40B4-BE49-F238E27FC236}">
                            <a16:creationId xmlns:a16="http://schemas.microsoft.com/office/drawing/2014/main" id="{08FE9795-78E1-D96F-0A67-8F57F4F43447}"/>
                          </a:ext>
                        </a:extLst>
                      </p:cNvPr>
                      <p:cNvPicPr/>
                      <p:nvPr/>
                    </p:nvPicPr>
                    <p:blipFill>
                      <a:blip r:embed="rId807"/>
                      <a:stretch>
                        <a:fillRect/>
                      </a:stretch>
                    </p:blipFill>
                    <p:spPr>
                      <a:xfrm>
                        <a:off x="11015931" y="3953623"/>
                        <a:ext cx="301320" cy="186840"/>
                      </a:xfrm>
                      <a:prstGeom prst="rect">
                        <a:avLst/>
                      </a:prstGeom>
                    </p:spPr>
                  </p:pic>
                </mc:Fallback>
              </mc:AlternateContent>
            </p:grpSp>
          </p:grpSp>
        </p:grpSp>
      </p:grpSp>
    </p:spTree>
  </p:cSld>
  <p:clrMapOvr>
    <a:masterClrMapping/>
  </p:clrMapOvr>
  <p:transition>
    <p:zo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Footer Placeholder 3">
            <a:extLst>
              <a:ext uri="{FF2B5EF4-FFF2-40B4-BE49-F238E27FC236}">
                <a16:creationId xmlns:a16="http://schemas.microsoft.com/office/drawing/2014/main" id="{EE17213E-024F-1BE4-E129-2A3B414E2061}"/>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86019" name="Slide Number Placeholder 4">
            <a:extLst>
              <a:ext uri="{FF2B5EF4-FFF2-40B4-BE49-F238E27FC236}">
                <a16:creationId xmlns:a16="http://schemas.microsoft.com/office/drawing/2014/main" id="{44B64907-54CD-8CDD-0E29-56AF0738F97E}"/>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54706C59-B7AD-4077-B9A7-19863403D058}" type="slidenum">
              <a:rPr lang="en-US" altLang="en-US" sz="1200" smtClean="0">
                <a:latin typeface="Arial Black" panose="020B0A04020102020204" pitchFamily="34" charset="0"/>
              </a:rPr>
              <a:pPr>
                <a:spcBef>
                  <a:spcPct val="0"/>
                </a:spcBef>
                <a:buClrTx/>
                <a:buSzTx/>
                <a:buFontTx/>
                <a:buNone/>
              </a:pPr>
              <a:t>44</a:t>
            </a:fld>
            <a:endParaRPr lang="en-US" altLang="en-US" sz="1200">
              <a:latin typeface="Arial Black" panose="020B0A04020102020204" pitchFamily="34" charset="0"/>
            </a:endParaRPr>
          </a:p>
        </p:txBody>
      </p:sp>
      <p:sp>
        <p:nvSpPr>
          <p:cNvPr id="86020" name="Date Placeholder 5">
            <a:extLst>
              <a:ext uri="{FF2B5EF4-FFF2-40B4-BE49-F238E27FC236}">
                <a16:creationId xmlns:a16="http://schemas.microsoft.com/office/drawing/2014/main" id="{2B73F794-6F4F-C414-EBDE-A26B48C9F623}"/>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1C458B41-BB95-4526-B20A-4293FC4DB0C2}" type="datetime1">
              <a:rPr lang="en-US" altLang="en-US" sz="1200" smtClean="0"/>
              <a:pPr>
                <a:spcBef>
                  <a:spcPct val="0"/>
                </a:spcBef>
                <a:buClrTx/>
                <a:buSzTx/>
                <a:buFontTx/>
                <a:buNone/>
              </a:pPr>
              <a:t>9/7/2023</a:t>
            </a:fld>
            <a:r>
              <a:rPr lang="en-US" altLang="en-US" sz="1200"/>
              <a:t>Chapter 7</a:t>
            </a:r>
          </a:p>
        </p:txBody>
      </p:sp>
      <mc:AlternateContent xmlns:mc="http://schemas.openxmlformats.org/markup-compatibility/2006" xmlns:p14="http://schemas.microsoft.com/office/powerpoint/2010/main">
        <mc:Choice Requires="p14">
          <p:contentPart p14:bwMode="auto" r:id="rId2">
            <p14:nvContentPartPr>
              <p14:cNvPr id="41" name="Ink 40">
                <a:extLst>
                  <a:ext uri="{FF2B5EF4-FFF2-40B4-BE49-F238E27FC236}">
                    <a16:creationId xmlns:a16="http://schemas.microsoft.com/office/drawing/2014/main" id="{5F8DA82E-A36F-E676-2984-5699EC4CD5D7}"/>
                  </a:ext>
                </a:extLst>
              </p14:cNvPr>
              <p14:cNvContentPartPr/>
              <p14:nvPr/>
            </p14:nvContentPartPr>
            <p14:xfrm>
              <a:off x="4467062" y="534160"/>
              <a:ext cx="351000" cy="162000"/>
            </p14:xfrm>
          </p:contentPart>
        </mc:Choice>
        <mc:Fallback xmlns="">
          <p:pic>
            <p:nvPicPr>
              <p:cNvPr id="41" name="Ink 40">
                <a:extLst>
                  <a:ext uri="{FF2B5EF4-FFF2-40B4-BE49-F238E27FC236}">
                    <a16:creationId xmlns:a16="http://schemas.microsoft.com/office/drawing/2014/main" id="{5F8DA82E-A36F-E676-2984-5699EC4CD5D7}"/>
                  </a:ext>
                </a:extLst>
              </p:cNvPr>
              <p:cNvPicPr/>
              <p:nvPr/>
            </p:nvPicPr>
            <p:blipFill>
              <a:blip r:embed="rId3"/>
              <a:stretch>
                <a:fillRect/>
              </a:stretch>
            </p:blipFill>
            <p:spPr>
              <a:xfrm>
                <a:off x="4458062" y="525160"/>
                <a:ext cx="368640" cy="179640"/>
              </a:xfrm>
              <a:prstGeom prst="rect">
                <a:avLst/>
              </a:prstGeom>
            </p:spPr>
          </p:pic>
        </mc:Fallback>
      </mc:AlternateContent>
      <p:grpSp>
        <p:nvGrpSpPr>
          <p:cNvPr id="86022" name="Group 44">
            <a:extLst>
              <a:ext uri="{FF2B5EF4-FFF2-40B4-BE49-F238E27FC236}">
                <a16:creationId xmlns:a16="http://schemas.microsoft.com/office/drawing/2014/main" id="{12C55456-9DCF-371B-D0C4-D1A963D0D240}"/>
              </a:ext>
            </a:extLst>
          </p:cNvPr>
          <p:cNvGrpSpPr>
            <a:grpSpLocks/>
          </p:cNvGrpSpPr>
          <p:nvPr/>
        </p:nvGrpSpPr>
        <p:grpSpPr bwMode="auto">
          <a:xfrm>
            <a:off x="1004888" y="2878138"/>
            <a:ext cx="174625" cy="269875"/>
            <a:chOff x="1004582" y="2877400"/>
            <a:chExt cx="175680" cy="270000"/>
          </a:xfrm>
        </p:grpSpPr>
        <mc:AlternateContent xmlns:mc="http://schemas.openxmlformats.org/markup-compatibility/2006" xmlns:p14="http://schemas.microsoft.com/office/powerpoint/2010/main">
          <mc:Choice Requires="p14">
            <p:contentPart p14:bwMode="auto" r:id="rId4">
              <p14:nvContentPartPr>
                <p14:cNvPr id="43" name="Ink 42">
                  <a:extLst>
                    <a:ext uri="{FF2B5EF4-FFF2-40B4-BE49-F238E27FC236}">
                      <a16:creationId xmlns:a16="http://schemas.microsoft.com/office/drawing/2014/main" id="{EBBF1614-21A8-02D0-1C38-C03C9F3629D2}"/>
                    </a:ext>
                  </a:extLst>
                </p14:cNvPr>
                <p14:cNvContentPartPr/>
                <p14:nvPr/>
              </p14:nvContentPartPr>
              <p14:xfrm>
                <a:off x="1006382" y="2877400"/>
                <a:ext cx="54000" cy="214200"/>
              </p14:xfrm>
            </p:contentPart>
          </mc:Choice>
          <mc:Fallback xmlns="">
            <p:pic>
              <p:nvPicPr>
                <p:cNvPr id="43" name="Ink 42">
                  <a:extLst>
                    <a:ext uri="{FF2B5EF4-FFF2-40B4-BE49-F238E27FC236}">
                      <a16:creationId xmlns:a16="http://schemas.microsoft.com/office/drawing/2014/main" id="{EBBF1614-21A8-02D0-1C38-C03C9F3629D2}"/>
                    </a:ext>
                  </a:extLst>
                </p:cNvPr>
                <p:cNvPicPr/>
                <p:nvPr/>
              </p:nvPicPr>
              <p:blipFill>
                <a:blip r:embed="rId5"/>
                <a:stretch>
                  <a:fillRect/>
                </a:stretch>
              </p:blipFill>
              <p:spPr>
                <a:xfrm>
                  <a:off x="997382" y="2868400"/>
                  <a:ext cx="7164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4" name="Ink 43">
                  <a:extLst>
                    <a:ext uri="{FF2B5EF4-FFF2-40B4-BE49-F238E27FC236}">
                      <a16:creationId xmlns:a16="http://schemas.microsoft.com/office/drawing/2014/main" id="{272D8115-290E-92AE-47D1-5A1C0BA27871}"/>
                    </a:ext>
                  </a:extLst>
                </p14:cNvPr>
                <p14:cNvContentPartPr/>
                <p14:nvPr/>
              </p14:nvContentPartPr>
              <p14:xfrm>
                <a:off x="1004582" y="2986480"/>
                <a:ext cx="175680" cy="160920"/>
              </p14:xfrm>
            </p:contentPart>
          </mc:Choice>
          <mc:Fallback xmlns="">
            <p:pic>
              <p:nvPicPr>
                <p:cNvPr id="44" name="Ink 43">
                  <a:extLst>
                    <a:ext uri="{FF2B5EF4-FFF2-40B4-BE49-F238E27FC236}">
                      <a16:creationId xmlns:a16="http://schemas.microsoft.com/office/drawing/2014/main" id="{272D8115-290E-92AE-47D1-5A1C0BA27871}"/>
                    </a:ext>
                  </a:extLst>
                </p:cNvPr>
                <p:cNvPicPr/>
                <p:nvPr/>
              </p:nvPicPr>
              <p:blipFill>
                <a:blip r:embed="rId7"/>
                <a:stretch>
                  <a:fillRect/>
                </a:stretch>
              </p:blipFill>
              <p:spPr>
                <a:xfrm>
                  <a:off x="995564" y="2977480"/>
                  <a:ext cx="193356" cy="178560"/>
                </a:xfrm>
                <a:prstGeom prst="rect">
                  <a:avLst/>
                </a:prstGeom>
              </p:spPr>
            </p:pic>
          </mc:Fallback>
        </mc:AlternateContent>
      </p:grpSp>
      <p:grpSp>
        <p:nvGrpSpPr>
          <p:cNvPr id="86023" name="Group 86">
            <a:extLst>
              <a:ext uri="{FF2B5EF4-FFF2-40B4-BE49-F238E27FC236}">
                <a16:creationId xmlns:a16="http://schemas.microsoft.com/office/drawing/2014/main" id="{BCEDE1C7-F325-B8B2-B205-4F4057ECC679}"/>
              </a:ext>
            </a:extLst>
          </p:cNvPr>
          <p:cNvGrpSpPr>
            <a:grpSpLocks/>
          </p:cNvGrpSpPr>
          <p:nvPr/>
        </p:nvGrpSpPr>
        <p:grpSpPr bwMode="auto">
          <a:xfrm>
            <a:off x="1066800" y="3697288"/>
            <a:ext cx="247650" cy="319087"/>
            <a:chOff x="1066862" y="3697840"/>
            <a:chExt cx="247680" cy="318240"/>
          </a:xfrm>
        </p:grpSpPr>
        <mc:AlternateContent xmlns:mc="http://schemas.openxmlformats.org/markup-compatibility/2006" xmlns:p14="http://schemas.microsoft.com/office/powerpoint/2010/main">
          <mc:Choice Requires="p14">
            <p:contentPart p14:bwMode="auto" r:id="rId8">
              <p14:nvContentPartPr>
                <p14:cNvPr id="85" name="Ink 84">
                  <a:extLst>
                    <a:ext uri="{FF2B5EF4-FFF2-40B4-BE49-F238E27FC236}">
                      <a16:creationId xmlns:a16="http://schemas.microsoft.com/office/drawing/2014/main" id="{E2B38887-BBE3-318B-C2A5-684F8104F008}"/>
                    </a:ext>
                  </a:extLst>
                </p14:cNvPr>
                <p14:cNvContentPartPr/>
                <p14:nvPr/>
              </p14:nvContentPartPr>
              <p14:xfrm>
                <a:off x="1066862" y="3697840"/>
                <a:ext cx="141480" cy="192960"/>
              </p14:xfrm>
            </p:contentPart>
          </mc:Choice>
          <mc:Fallback xmlns="">
            <p:pic>
              <p:nvPicPr>
                <p:cNvPr id="85" name="Ink 84">
                  <a:extLst>
                    <a:ext uri="{FF2B5EF4-FFF2-40B4-BE49-F238E27FC236}">
                      <a16:creationId xmlns:a16="http://schemas.microsoft.com/office/drawing/2014/main" id="{E2B38887-BBE3-318B-C2A5-684F8104F008}"/>
                    </a:ext>
                  </a:extLst>
                </p:cNvPr>
                <p:cNvPicPr/>
                <p:nvPr/>
              </p:nvPicPr>
              <p:blipFill>
                <a:blip r:embed="rId9"/>
                <a:stretch>
                  <a:fillRect/>
                </a:stretch>
              </p:blipFill>
              <p:spPr>
                <a:xfrm>
                  <a:off x="1057862" y="3688840"/>
                  <a:ext cx="1591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6" name="Ink 85">
                  <a:extLst>
                    <a:ext uri="{FF2B5EF4-FFF2-40B4-BE49-F238E27FC236}">
                      <a16:creationId xmlns:a16="http://schemas.microsoft.com/office/drawing/2014/main" id="{4C4409D3-A56C-E6EE-1BDB-AF8F7F214439}"/>
                    </a:ext>
                  </a:extLst>
                </p14:cNvPr>
                <p14:cNvContentPartPr/>
                <p14:nvPr/>
              </p14:nvContentPartPr>
              <p14:xfrm>
                <a:off x="1067942" y="3781360"/>
                <a:ext cx="246600" cy="234720"/>
              </p14:xfrm>
            </p:contentPart>
          </mc:Choice>
          <mc:Fallback xmlns="">
            <p:pic>
              <p:nvPicPr>
                <p:cNvPr id="86" name="Ink 85">
                  <a:extLst>
                    <a:ext uri="{FF2B5EF4-FFF2-40B4-BE49-F238E27FC236}">
                      <a16:creationId xmlns:a16="http://schemas.microsoft.com/office/drawing/2014/main" id="{4C4409D3-A56C-E6EE-1BDB-AF8F7F214439}"/>
                    </a:ext>
                  </a:extLst>
                </p:cNvPr>
                <p:cNvPicPr/>
                <p:nvPr/>
              </p:nvPicPr>
              <p:blipFill>
                <a:blip r:embed="rId11"/>
                <a:stretch>
                  <a:fillRect/>
                </a:stretch>
              </p:blipFill>
              <p:spPr>
                <a:xfrm>
                  <a:off x="1058942" y="3772360"/>
                  <a:ext cx="264240" cy="252360"/>
                </a:xfrm>
                <a:prstGeom prst="rect">
                  <a:avLst/>
                </a:prstGeom>
              </p:spPr>
            </p:pic>
          </mc:Fallback>
        </mc:AlternateContent>
      </p:grpSp>
      <p:grpSp>
        <p:nvGrpSpPr>
          <p:cNvPr id="86024" name="Group 134">
            <a:extLst>
              <a:ext uri="{FF2B5EF4-FFF2-40B4-BE49-F238E27FC236}">
                <a16:creationId xmlns:a16="http://schemas.microsoft.com/office/drawing/2014/main" id="{765E6C7D-CA90-8E63-A285-78FF9BA96A8A}"/>
              </a:ext>
            </a:extLst>
          </p:cNvPr>
          <p:cNvGrpSpPr>
            <a:grpSpLocks/>
          </p:cNvGrpSpPr>
          <p:nvPr/>
        </p:nvGrpSpPr>
        <p:grpSpPr bwMode="auto">
          <a:xfrm>
            <a:off x="987425" y="4721225"/>
            <a:ext cx="304800" cy="230188"/>
            <a:chOff x="987302" y="4720600"/>
            <a:chExt cx="304920" cy="231480"/>
          </a:xfrm>
        </p:grpSpPr>
        <mc:AlternateContent xmlns:mc="http://schemas.openxmlformats.org/markup-compatibility/2006" xmlns:p14="http://schemas.microsoft.com/office/powerpoint/2010/main">
          <mc:Choice Requires="p14">
            <p:contentPart p14:bwMode="auto" r:id="rId12">
              <p14:nvContentPartPr>
                <p14:cNvPr id="133" name="Ink 132">
                  <a:extLst>
                    <a:ext uri="{FF2B5EF4-FFF2-40B4-BE49-F238E27FC236}">
                      <a16:creationId xmlns:a16="http://schemas.microsoft.com/office/drawing/2014/main" id="{470224B4-E67B-582D-1855-BB2AED57248E}"/>
                    </a:ext>
                  </a:extLst>
                </p14:cNvPr>
                <p14:cNvContentPartPr/>
                <p14:nvPr/>
              </p14:nvContentPartPr>
              <p14:xfrm>
                <a:off x="987302" y="4720600"/>
                <a:ext cx="172800" cy="217800"/>
              </p14:xfrm>
            </p:contentPart>
          </mc:Choice>
          <mc:Fallback xmlns="">
            <p:pic>
              <p:nvPicPr>
                <p:cNvPr id="133" name="Ink 132">
                  <a:extLst>
                    <a:ext uri="{FF2B5EF4-FFF2-40B4-BE49-F238E27FC236}">
                      <a16:creationId xmlns:a16="http://schemas.microsoft.com/office/drawing/2014/main" id="{470224B4-E67B-582D-1855-BB2AED57248E}"/>
                    </a:ext>
                  </a:extLst>
                </p:cNvPr>
                <p:cNvPicPr/>
                <p:nvPr/>
              </p:nvPicPr>
              <p:blipFill>
                <a:blip r:embed="rId13"/>
                <a:stretch>
                  <a:fillRect/>
                </a:stretch>
              </p:blipFill>
              <p:spPr>
                <a:xfrm>
                  <a:off x="978283" y="4711585"/>
                  <a:ext cx="190477" cy="235469"/>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4" name="Ink 133">
                  <a:extLst>
                    <a:ext uri="{FF2B5EF4-FFF2-40B4-BE49-F238E27FC236}">
                      <a16:creationId xmlns:a16="http://schemas.microsoft.com/office/drawing/2014/main" id="{E890B0C9-DCDB-2785-2F1B-852BDA611C33}"/>
                    </a:ext>
                  </a:extLst>
                </p14:cNvPr>
                <p14:cNvContentPartPr/>
                <p14:nvPr/>
              </p14:nvContentPartPr>
              <p14:xfrm>
                <a:off x="1047422" y="4827520"/>
                <a:ext cx="244800" cy="124560"/>
              </p14:xfrm>
            </p:contentPart>
          </mc:Choice>
          <mc:Fallback xmlns="">
            <p:pic>
              <p:nvPicPr>
                <p:cNvPr id="134" name="Ink 133">
                  <a:extLst>
                    <a:ext uri="{FF2B5EF4-FFF2-40B4-BE49-F238E27FC236}">
                      <a16:creationId xmlns:a16="http://schemas.microsoft.com/office/drawing/2014/main" id="{E890B0C9-DCDB-2785-2F1B-852BDA611C33}"/>
                    </a:ext>
                  </a:extLst>
                </p:cNvPr>
                <p:cNvPicPr/>
                <p:nvPr/>
              </p:nvPicPr>
              <p:blipFill>
                <a:blip r:embed="rId15"/>
                <a:stretch>
                  <a:fillRect/>
                </a:stretch>
              </p:blipFill>
              <p:spPr>
                <a:xfrm>
                  <a:off x="1038435" y="4818520"/>
                  <a:ext cx="262414" cy="142200"/>
                </a:xfrm>
                <a:prstGeom prst="rect">
                  <a:avLst/>
                </a:prstGeom>
              </p:spPr>
            </p:pic>
          </mc:Fallback>
        </mc:AlternateContent>
      </p:grpSp>
      <p:grpSp>
        <p:nvGrpSpPr>
          <p:cNvPr id="86025" name="Group 149">
            <a:extLst>
              <a:ext uri="{FF2B5EF4-FFF2-40B4-BE49-F238E27FC236}">
                <a16:creationId xmlns:a16="http://schemas.microsoft.com/office/drawing/2014/main" id="{CCD3F343-20C7-4B8E-B65F-785EC7CC14AF}"/>
              </a:ext>
            </a:extLst>
          </p:cNvPr>
          <p:cNvGrpSpPr>
            <a:grpSpLocks/>
          </p:cNvGrpSpPr>
          <p:nvPr/>
        </p:nvGrpSpPr>
        <p:grpSpPr bwMode="auto">
          <a:xfrm>
            <a:off x="1730375" y="4633913"/>
            <a:ext cx="785813" cy="390525"/>
            <a:chOff x="1731062" y="4633480"/>
            <a:chExt cx="785880" cy="391680"/>
          </a:xfrm>
        </p:grpSpPr>
        <mc:AlternateContent xmlns:mc="http://schemas.openxmlformats.org/markup-compatibility/2006" xmlns:p14="http://schemas.microsoft.com/office/powerpoint/2010/main">
          <mc:Choice Requires="p14">
            <p:contentPart p14:bwMode="auto" r:id="rId16">
              <p14:nvContentPartPr>
                <p14:cNvPr id="136" name="Ink 135">
                  <a:extLst>
                    <a:ext uri="{FF2B5EF4-FFF2-40B4-BE49-F238E27FC236}">
                      <a16:creationId xmlns:a16="http://schemas.microsoft.com/office/drawing/2014/main" id="{E4EC9327-9953-AF6F-391F-9A9BC7F1E1E9}"/>
                    </a:ext>
                  </a:extLst>
                </p14:cNvPr>
                <p14:cNvContentPartPr/>
                <p14:nvPr/>
              </p14:nvContentPartPr>
              <p14:xfrm>
                <a:off x="1731062" y="4633480"/>
                <a:ext cx="113400" cy="354240"/>
              </p14:xfrm>
            </p:contentPart>
          </mc:Choice>
          <mc:Fallback xmlns="">
            <p:pic>
              <p:nvPicPr>
                <p:cNvPr id="136" name="Ink 135">
                  <a:extLst>
                    <a:ext uri="{FF2B5EF4-FFF2-40B4-BE49-F238E27FC236}">
                      <a16:creationId xmlns:a16="http://schemas.microsoft.com/office/drawing/2014/main" id="{E4EC9327-9953-AF6F-391F-9A9BC7F1E1E9}"/>
                    </a:ext>
                  </a:extLst>
                </p:cNvPr>
                <p:cNvPicPr/>
                <p:nvPr/>
              </p:nvPicPr>
              <p:blipFill>
                <a:blip r:embed="rId17"/>
                <a:stretch>
                  <a:fillRect/>
                </a:stretch>
              </p:blipFill>
              <p:spPr>
                <a:xfrm>
                  <a:off x="1722062" y="4624480"/>
                  <a:ext cx="131040" cy="3718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37" name="Ink 136">
                  <a:extLst>
                    <a:ext uri="{FF2B5EF4-FFF2-40B4-BE49-F238E27FC236}">
                      <a16:creationId xmlns:a16="http://schemas.microsoft.com/office/drawing/2014/main" id="{0C466169-4A6C-A113-D7D8-5BFA5517F798}"/>
                    </a:ext>
                  </a:extLst>
                </p14:cNvPr>
                <p14:cNvContentPartPr/>
                <p14:nvPr/>
              </p14:nvContentPartPr>
              <p14:xfrm>
                <a:off x="1934102" y="4760920"/>
                <a:ext cx="473760" cy="219960"/>
              </p14:xfrm>
            </p:contentPart>
          </mc:Choice>
          <mc:Fallback xmlns="">
            <p:pic>
              <p:nvPicPr>
                <p:cNvPr id="137" name="Ink 136">
                  <a:extLst>
                    <a:ext uri="{FF2B5EF4-FFF2-40B4-BE49-F238E27FC236}">
                      <a16:creationId xmlns:a16="http://schemas.microsoft.com/office/drawing/2014/main" id="{0C466169-4A6C-A113-D7D8-5BFA5517F798}"/>
                    </a:ext>
                  </a:extLst>
                </p:cNvPr>
                <p:cNvPicPr/>
                <p:nvPr/>
              </p:nvPicPr>
              <p:blipFill>
                <a:blip r:embed="rId19"/>
                <a:stretch>
                  <a:fillRect/>
                </a:stretch>
              </p:blipFill>
              <p:spPr>
                <a:xfrm>
                  <a:off x="1925102" y="4751920"/>
                  <a:ext cx="49140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38" name="Ink 137">
                  <a:extLst>
                    <a:ext uri="{FF2B5EF4-FFF2-40B4-BE49-F238E27FC236}">
                      <a16:creationId xmlns:a16="http://schemas.microsoft.com/office/drawing/2014/main" id="{C3B76EA8-261E-C030-0BD9-31D0AA3C0539}"/>
                    </a:ext>
                  </a:extLst>
                </p14:cNvPr>
                <p14:cNvContentPartPr/>
                <p14:nvPr/>
              </p14:nvContentPartPr>
              <p14:xfrm>
                <a:off x="2412182" y="4711600"/>
                <a:ext cx="104760" cy="313560"/>
              </p14:xfrm>
            </p:contentPart>
          </mc:Choice>
          <mc:Fallback xmlns="">
            <p:pic>
              <p:nvPicPr>
                <p:cNvPr id="138" name="Ink 137">
                  <a:extLst>
                    <a:ext uri="{FF2B5EF4-FFF2-40B4-BE49-F238E27FC236}">
                      <a16:creationId xmlns:a16="http://schemas.microsoft.com/office/drawing/2014/main" id="{C3B76EA8-261E-C030-0BD9-31D0AA3C0539}"/>
                    </a:ext>
                  </a:extLst>
                </p:cNvPr>
                <p:cNvPicPr/>
                <p:nvPr/>
              </p:nvPicPr>
              <p:blipFill>
                <a:blip r:embed="rId21"/>
                <a:stretch>
                  <a:fillRect/>
                </a:stretch>
              </p:blipFill>
              <p:spPr>
                <a:xfrm>
                  <a:off x="2403182" y="4702600"/>
                  <a:ext cx="122400" cy="331200"/>
                </a:xfrm>
                <a:prstGeom prst="rect">
                  <a:avLst/>
                </a:prstGeom>
              </p:spPr>
            </p:pic>
          </mc:Fallback>
        </mc:AlternateContent>
      </p:grpSp>
      <p:grpSp>
        <p:nvGrpSpPr>
          <p:cNvPr id="86026" name="Group 148">
            <a:extLst>
              <a:ext uri="{FF2B5EF4-FFF2-40B4-BE49-F238E27FC236}">
                <a16:creationId xmlns:a16="http://schemas.microsoft.com/office/drawing/2014/main" id="{E6195E81-1965-099F-7BD7-F86ED1B5E3EB}"/>
              </a:ext>
            </a:extLst>
          </p:cNvPr>
          <p:cNvGrpSpPr>
            <a:grpSpLocks/>
          </p:cNvGrpSpPr>
          <p:nvPr/>
        </p:nvGrpSpPr>
        <p:grpSpPr bwMode="auto">
          <a:xfrm>
            <a:off x="2959100" y="4610100"/>
            <a:ext cx="1190625" cy="461963"/>
            <a:chOff x="2959382" y="4610800"/>
            <a:chExt cx="1190880" cy="461880"/>
          </a:xfrm>
        </p:grpSpPr>
        <mc:AlternateContent xmlns:mc="http://schemas.openxmlformats.org/markup-compatibility/2006" xmlns:p14="http://schemas.microsoft.com/office/powerpoint/2010/main">
          <mc:Choice Requires="p14">
            <p:contentPart p14:bwMode="auto" r:id="rId22">
              <p14:nvContentPartPr>
                <p14:cNvPr id="139" name="Ink 138">
                  <a:extLst>
                    <a:ext uri="{FF2B5EF4-FFF2-40B4-BE49-F238E27FC236}">
                      <a16:creationId xmlns:a16="http://schemas.microsoft.com/office/drawing/2014/main" id="{506BBA72-CCC4-FD77-3FFE-24E2237A6ADB}"/>
                    </a:ext>
                  </a:extLst>
                </p14:cNvPr>
                <p14:cNvContentPartPr/>
                <p14:nvPr/>
              </p14:nvContentPartPr>
              <p14:xfrm>
                <a:off x="2959382" y="4869280"/>
                <a:ext cx="545760" cy="187920"/>
              </p14:xfrm>
            </p:contentPart>
          </mc:Choice>
          <mc:Fallback xmlns="">
            <p:pic>
              <p:nvPicPr>
                <p:cNvPr id="139" name="Ink 138">
                  <a:extLst>
                    <a:ext uri="{FF2B5EF4-FFF2-40B4-BE49-F238E27FC236}">
                      <a16:creationId xmlns:a16="http://schemas.microsoft.com/office/drawing/2014/main" id="{506BBA72-CCC4-FD77-3FFE-24E2237A6ADB}"/>
                    </a:ext>
                  </a:extLst>
                </p:cNvPr>
                <p:cNvPicPr/>
                <p:nvPr/>
              </p:nvPicPr>
              <p:blipFill>
                <a:blip r:embed="rId23"/>
                <a:stretch>
                  <a:fillRect/>
                </a:stretch>
              </p:blipFill>
              <p:spPr>
                <a:xfrm>
                  <a:off x="2950382" y="4860263"/>
                  <a:ext cx="563400" cy="205594"/>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40" name="Ink 139">
                  <a:extLst>
                    <a:ext uri="{FF2B5EF4-FFF2-40B4-BE49-F238E27FC236}">
                      <a16:creationId xmlns:a16="http://schemas.microsoft.com/office/drawing/2014/main" id="{00B60453-D882-6A9C-E5CA-51C74727CF98}"/>
                    </a:ext>
                  </a:extLst>
                </p14:cNvPr>
                <p14:cNvContentPartPr/>
                <p14:nvPr/>
              </p14:nvContentPartPr>
              <p14:xfrm>
                <a:off x="3558062" y="4720600"/>
                <a:ext cx="47880" cy="339840"/>
              </p14:xfrm>
            </p:contentPart>
          </mc:Choice>
          <mc:Fallback xmlns="">
            <p:pic>
              <p:nvPicPr>
                <p:cNvPr id="140" name="Ink 139">
                  <a:extLst>
                    <a:ext uri="{FF2B5EF4-FFF2-40B4-BE49-F238E27FC236}">
                      <a16:creationId xmlns:a16="http://schemas.microsoft.com/office/drawing/2014/main" id="{00B60453-D882-6A9C-E5CA-51C74727CF98}"/>
                    </a:ext>
                  </a:extLst>
                </p:cNvPr>
                <p:cNvPicPr/>
                <p:nvPr/>
              </p:nvPicPr>
              <p:blipFill>
                <a:blip r:embed="rId25"/>
                <a:stretch>
                  <a:fillRect/>
                </a:stretch>
              </p:blipFill>
              <p:spPr>
                <a:xfrm>
                  <a:off x="3548994" y="4711600"/>
                  <a:ext cx="65654" cy="3574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1" name="Ink 140">
                  <a:extLst>
                    <a:ext uri="{FF2B5EF4-FFF2-40B4-BE49-F238E27FC236}">
                      <a16:creationId xmlns:a16="http://schemas.microsoft.com/office/drawing/2014/main" id="{6CC98E64-D9EA-8471-4A4B-102221573525}"/>
                    </a:ext>
                  </a:extLst>
                </p14:cNvPr>
                <p14:cNvContentPartPr/>
                <p14:nvPr/>
              </p14:nvContentPartPr>
              <p14:xfrm>
                <a:off x="3526742" y="4841560"/>
                <a:ext cx="353880" cy="231120"/>
              </p14:xfrm>
            </p:contentPart>
          </mc:Choice>
          <mc:Fallback xmlns="">
            <p:pic>
              <p:nvPicPr>
                <p:cNvPr id="141" name="Ink 140">
                  <a:extLst>
                    <a:ext uri="{FF2B5EF4-FFF2-40B4-BE49-F238E27FC236}">
                      <a16:creationId xmlns:a16="http://schemas.microsoft.com/office/drawing/2014/main" id="{6CC98E64-D9EA-8471-4A4B-102221573525}"/>
                    </a:ext>
                  </a:extLst>
                </p:cNvPr>
                <p:cNvPicPr/>
                <p:nvPr/>
              </p:nvPicPr>
              <p:blipFill>
                <a:blip r:embed="rId27"/>
                <a:stretch>
                  <a:fillRect/>
                </a:stretch>
              </p:blipFill>
              <p:spPr>
                <a:xfrm>
                  <a:off x="3517742" y="4832574"/>
                  <a:ext cx="371520" cy="248733"/>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42" name="Ink 141">
                  <a:extLst>
                    <a:ext uri="{FF2B5EF4-FFF2-40B4-BE49-F238E27FC236}">
                      <a16:creationId xmlns:a16="http://schemas.microsoft.com/office/drawing/2014/main" id="{E99C1989-04C3-D6BE-4749-9B003E7EC09E}"/>
                    </a:ext>
                  </a:extLst>
                </p14:cNvPr>
                <p14:cNvContentPartPr/>
                <p14:nvPr/>
              </p14:nvContentPartPr>
              <p14:xfrm>
                <a:off x="3865142" y="4610800"/>
                <a:ext cx="285120" cy="395640"/>
              </p14:xfrm>
            </p:contentPart>
          </mc:Choice>
          <mc:Fallback xmlns="">
            <p:pic>
              <p:nvPicPr>
                <p:cNvPr id="142" name="Ink 141">
                  <a:extLst>
                    <a:ext uri="{FF2B5EF4-FFF2-40B4-BE49-F238E27FC236}">
                      <a16:creationId xmlns:a16="http://schemas.microsoft.com/office/drawing/2014/main" id="{E99C1989-04C3-D6BE-4749-9B003E7EC09E}"/>
                    </a:ext>
                  </a:extLst>
                </p:cNvPr>
                <p:cNvPicPr/>
                <p:nvPr/>
              </p:nvPicPr>
              <p:blipFill>
                <a:blip r:embed="rId29"/>
                <a:stretch>
                  <a:fillRect/>
                </a:stretch>
              </p:blipFill>
              <p:spPr>
                <a:xfrm>
                  <a:off x="3856142" y="4601800"/>
                  <a:ext cx="302760" cy="413280"/>
                </a:xfrm>
                <a:prstGeom prst="rect">
                  <a:avLst/>
                </a:prstGeom>
              </p:spPr>
            </p:pic>
          </mc:Fallback>
        </mc:AlternateContent>
      </p:grpSp>
      <p:grpSp>
        <p:nvGrpSpPr>
          <p:cNvPr id="86027" name="Group 147">
            <a:extLst>
              <a:ext uri="{FF2B5EF4-FFF2-40B4-BE49-F238E27FC236}">
                <a16:creationId xmlns:a16="http://schemas.microsoft.com/office/drawing/2014/main" id="{76654023-8B1A-B86D-0CC4-BA1AC65C4C13}"/>
              </a:ext>
            </a:extLst>
          </p:cNvPr>
          <p:cNvGrpSpPr>
            <a:grpSpLocks/>
          </p:cNvGrpSpPr>
          <p:nvPr/>
        </p:nvGrpSpPr>
        <p:grpSpPr bwMode="auto">
          <a:xfrm>
            <a:off x="4497388" y="4570413"/>
            <a:ext cx="1787525" cy="739775"/>
            <a:chOff x="4497302" y="4571200"/>
            <a:chExt cx="1787760" cy="738360"/>
          </a:xfrm>
        </p:grpSpPr>
        <mc:AlternateContent xmlns:mc="http://schemas.openxmlformats.org/markup-compatibility/2006" xmlns:p14="http://schemas.microsoft.com/office/powerpoint/2010/main">
          <mc:Choice Requires="p14">
            <p:contentPart p14:bwMode="auto" r:id="rId30">
              <p14:nvContentPartPr>
                <p14:cNvPr id="143" name="Ink 142">
                  <a:extLst>
                    <a:ext uri="{FF2B5EF4-FFF2-40B4-BE49-F238E27FC236}">
                      <a16:creationId xmlns:a16="http://schemas.microsoft.com/office/drawing/2014/main" id="{EE475CF0-B169-A918-3C5B-A18FC0F26C44}"/>
                    </a:ext>
                  </a:extLst>
                </p14:cNvPr>
                <p14:cNvContentPartPr/>
                <p14:nvPr/>
              </p14:nvContentPartPr>
              <p14:xfrm>
                <a:off x="4497302" y="4730680"/>
                <a:ext cx="412560" cy="333720"/>
              </p14:xfrm>
            </p:contentPart>
          </mc:Choice>
          <mc:Fallback xmlns="">
            <p:pic>
              <p:nvPicPr>
                <p:cNvPr id="143" name="Ink 142">
                  <a:extLst>
                    <a:ext uri="{FF2B5EF4-FFF2-40B4-BE49-F238E27FC236}">
                      <a16:creationId xmlns:a16="http://schemas.microsoft.com/office/drawing/2014/main" id="{EE475CF0-B169-A918-3C5B-A18FC0F26C44}"/>
                    </a:ext>
                  </a:extLst>
                </p:cNvPr>
                <p:cNvPicPr/>
                <p:nvPr/>
              </p:nvPicPr>
              <p:blipFill>
                <a:blip r:embed="rId31"/>
                <a:stretch>
                  <a:fillRect/>
                </a:stretch>
              </p:blipFill>
              <p:spPr>
                <a:xfrm>
                  <a:off x="4488302" y="4721680"/>
                  <a:ext cx="430200" cy="3513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44" name="Ink 143">
                  <a:extLst>
                    <a:ext uri="{FF2B5EF4-FFF2-40B4-BE49-F238E27FC236}">
                      <a16:creationId xmlns:a16="http://schemas.microsoft.com/office/drawing/2014/main" id="{844BD650-FCC0-EABF-BB3D-AAE0FD340866}"/>
                    </a:ext>
                  </a:extLst>
                </p14:cNvPr>
                <p14:cNvContentPartPr/>
                <p14:nvPr/>
              </p14:nvContentPartPr>
              <p14:xfrm>
                <a:off x="4897982" y="4753360"/>
                <a:ext cx="360" cy="360"/>
              </p14:xfrm>
            </p:contentPart>
          </mc:Choice>
          <mc:Fallback xmlns="">
            <p:pic>
              <p:nvPicPr>
                <p:cNvPr id="144" name="Ink 143">
                  <a:extLst>
                    <a:ext uri="{FF2B5EF4-FFF2-40B4-BE49-F238E27FC236}">
                      <a16:creationId xmlns:a16="http://schemas.microsoft.com/office/drawing/2014/main" id="{844BD650-FCC0-EABF-BB3D-AAE0FD340866}"/>
                    </a:ext>
                  </a:extLst>
                </p:cNvPr>
                <p:cNvPicPr/>
                <p:nvPr/>
              </p:nvPicPr>
              <p:blipFill>
                <a:blip r:embed="rId33"/>
                <a:stretch>
                  <a:fillRect/>
                </a:stretch>
              </p:blipFill>
              <p:spPr>
                <a:xfrm>
                  <a:off x="4888982" y="474436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45" name="Ink 144">
                  <a:extLst>
                    <a:ext uri="{FF2B5EF4-FFF2-40B4-BE49-F238E27FC236}">
                      <a16:creationId xmlns:a16="http://schemas.microsoft.com/office/drawing/2014/main" id="{1FBE1AAC-BA01-358A-21BF-C241EB508A43}"/>
                    </a:ext>
                  </a:extLst>
                </p14:cNvPr>
                <p14:cNvContentPartPr/>
                <p14:nvPr/>
              </p14:nvContentPartPr>
              <p14:xfrm>
                <a:off x="5008862" y="4571200"/>
                <a:ext cx="725040" cy="738360"/>
              </p14:xfrm>
            </p:contentPart>
          </mc:Choice>
          <mc:Fallback xmlns="">
            <p:pic>
              <p:nvPicPr>
                <p:cNvPr id="145" name="Ink 144">
                  <a:extLst>
                    <a:ext uri="{FF2B5EF4-FFF2-40B4-BE49-F238E27FC236}">
                      <a16:creationId xmlns:a16="http://schemas.microsoft.com/office/drawing/2014/main" id="{1FBE1AAC-BA01-358A-21BF-C241EB508A43}"/>
                    </a:ext>
                  </a:extLst>
                </p:cNvPr>
                <p:cNvPicPr/>
                <p:nvPr/>
              </p:nvPicPr>
              <p:blipFill>
                <a:blip r:embed="rId35"/>
                <a:stretch>
                  <a:fillRect/>
                </a:stretch>
              </p:blipFill>
              <p:spPr>
                <a:xfrm>
                  <a:off x="4999866" y="4562200"/>
                  <a:ext cx="742671" cy="756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46" name="Ink 145">
                  <a:extLst>
                    <a:ext uri="{FF2B5EF4-FFF2-40B4-BE49-F238E27FC236}">
                      <a16:creationId xmlns:a16="http://schemas.microsoft.com/office/drawing/2014/main" id="{41A4074F-0BD9-299C-0679-CC1E6A4FCBCE}"/>
                    </a:ext>
                  </a:extLst>
                </p14:cNvPr>
                <p14:cNvContentPartPr/>
                <p14:nvPr/>
              </p14:nvContentPartPr>
              <p14:xfrm>
                <a:off x="5963222" y="4606120"/>
                <a:ext cx="321840" cy="327960"/>
              </p14:xfrm>
            </p:contentPart>
          </mc:Choice>
          <mc:Fallback xmlns="">
            <p:pic>
              <p:nvPicPr>
                <p:cNvPr id="146" name="Ink 145">
                  <a:extLst>
                    <a:ext uri="{FF2B5EF4-FFF2-40B4-BE49-F238E27FC236}">
                      <a16:creationId xmlns:a16="http://schemas.microsoft.com/office/drawing/2014/main" id="{41A4074F-0BD9-299C-0679-CC1E6A4FCBCE}"/>
                    </a:ext>
                  </a:extLst>
                </p:cNvPr>
                <p:cNvPicPr/>
                <p:nvPr/>
              </p:nvPicPr>
              <p:blipFill>
                <a:blip r:embed="rId37"/>
                <a:stretch>
                  <a:fillRect/>
                </a:stretch>
              </p:blipFill>
              <p:spPr>
                <a:xfrm>
                  <a:off x="5954222" y="4597120"/>
                  <a:ext cx="339480" cy="3456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47" name="Ink 146">
                  <a:extLst>
                    <a:ext uri="{FF2B5EF4-FFF2-40B4-BE49-F238E27FC236}">
                      <a16:creationId xmlns:a16="http://schemas.microsoft.com/office/drawing/2014/main" id="{98C99BE5-FE0D-D5BE-8905-D575C97968E1}"/>
                    </a:ext>
                  </a:extLst>
                </p14:cNvPr>
                <p14:cNvContentPartPr/>
                <p14:nvPr/>
              </p14:nvContentPartPr>
              <p14:xfrm>
                <a:off x="5908142" y="4699720"/>
                <a:ext cx="281160" cy="38160"/>
              </p14:xfrm>
            </p:contentPart>
          </mc:Choice>
          <mc:Fallback xmlns="">
            <p:pic>
              <p:nvPicPr>
                <p:cNvPr id="147" name="Ink 146">
                  <a:extLst>
                    <a:ext uri="{FF2B5EF4-FFF2-40B4-BE49-F238E27FC236}">
                      <a16:creationId xmlns:a16="http://schemas.microsoft.com/office/drawing/2014/main" id="{98C99BE5-FE0D-D5BE-8905-D575C97968E1}"/>
                    </a:ext>
                  </a:extLst>
                </p:cNvPr>
                <p:cNvPicPr/>
                <p:nvPr/>
              </p:nvPicPr>
              <p:blipFill>
                <a:blip r:embed="rId39"/>
                <a:stretch>
                  <a:fillRect/>
                </a:stretch>
              </p:blipFill>
              <p:spPr>
                <a:xfrm>
                  <a:off x="5899154" y="4690720"/>
                  <a:ext cx="298777" cy="55800"/>
                </a:xfrm>
                <a:prstGeom prst="rect">
                  <a:avLst/>
                </a:prstGeom>
              </p:spPr>
            </p:pic>
          </mc:Fallback>
        </mc:AlternateContent>
      </p:grpSp>
      <p:grpSp>
        <p:nvGrpSpPr>
          <p:cNvPr id="86028" name="Group 159">
            <a:extLst>
              <a:ext uri="{FF2B5EF4-FFF2-40B4-BE49-F238E27FC236}">
                <a16:creationId xmlns:a16="http://schemas.microsoft.com/office/drawing/2014/main" id="{3A4845A0-D013-0247-4B3F-5BF1AEAE9E1F}"/>
              </a:ext>
            </a:extLst>
          </p:cNvPr>
          <p:cNvGrpSpPr>
            <a:grpSpLocks/>
          </p:cNvGrpSpPr>
          <p:nvPr/>
        </p:nvGrpSpPr>
        <p:grpSpPr bwMode="auto">
          <a:xfrm>
            <a:off x="6707188" y="4394200"/>
            <a:ext cx="1881187" cy="457200"/>
            <a:chOff x="6707702" y="4393720"/>
            <a:chExt cx="1880640" cy="457920"/>
          </a:xfrm>
        </p:grpSpPr>
        <mc:AlternateContent xmlns:mc="http://schemas.openxmlformats.org/markup-compatibility/2006" xmlns:p14="http://schemas.microsoft.com/office/powerpoint/2010/main">
          <mc:Choice Requires="p14">
            <p:contentPart p14:bwMode="auto" r:id="rId40">
              <p14:nvContentPartPr>
                <p14:cNvPr id="151" name="Ink 150">
                  <a:extLst>
                    <a:ext uri="{FF2B5EF4-FFF2-40B4-BE49-F238E27FC236}">
                      <a16:creationId xmlns:a16="http://schemas.microsoft.com/office/drawing/2014/main" id="{B9A0E58F-0BC6-91A1-E10D-12F0DC8928CD}"/>
                    </a:ext>
                  </a:extLst>
                </p14:cNvPr>
                <p14:cNvContentPartPr/>
                <p14:nvPr/>
              </p14:nvContentPartPr>
              <p14:xfrm>
                <a:off x="6769622" y="4622680"/>
                <a:ext cx="41400" cy="165240"/>
              </p14:xfrm>
            </p:contentPart>
          </mc:Choice>
          <mc:Fallback xmlns="">
            <p:pic>
              <p:nvPicPr>
                <p:cNvPr id="151" name="Ink 150">
                  <a:extLst>
                    <a:ext uri="{FF2B5EF4-FFF2-40B4-BE49-F238E27FC236}">
                      <a16:creationId xmlns:a16="http://schemas.microsoft.com/office/drawing/2014/main" id="{B9A0E58F-0BC6-91A1-E10D-12F0DC8928CD}"/>
                    </a:ext>
                  </a:extLst>
                </p:cNvPr>
                <p:cNvPicPr/>
                <p:nvPr/>
              </p:nvPicPr>
              <p:blipFill>
                <a:blip r:embed="rId41"/>
                <a:stretch>
                  <a:fillRect/>
                </a:stretch>
              </p:blipFill>
              <p:spPr>
                <a:xfrm>
                  <a:off x="6760622" y="4613680"/>
                  <a:ext cx="5904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52" name="Ink 151">
                  <a:extLst>
                    <a:ext uri="{FF2B5EF4-FFF2-40B4-BE49-F238E27FC236}">
                      <a16:creationId xmlns:a16="http://schemas.microsoft.com/office/drawing/2014/main" id="{909B1A31-BE53-C429-73A2-DD8E117293C9}"/>
                    </a:ext>
                  </a:extLst>
                </p14:cNvPr>
                <p14:cNvContentPartPr/>
                <p14:nvPr/>
              </p14:nvContentPartPr>
              <p14:xfrm>
                <a:off x="6707702" y="4530880"/>
                <a:ext cx="231840" cy="290520"/>
              </p14:xfrm>
            </p:contentPart>
          </mc:Choice>
          <mc:Fallback xmlns="">
            <p:pic>
              <p:nvPicPr>
                <p:cNvPr id="152" name="Ink 151">
                  <a:extLst>
                    <a:ext uri="{FF2B5EF4-FFF2-40B4-BE49-F238E27FC236}">
                      <a16:creationId xmlns:a16="http://schemas.microsoft.com/office/drawing/2014/main" id="{909B1A31-BE53-C429-73A2-DD8E117293C9}"/>
                    </a:ext>
                  </a:extLst>
                </p:cNvPr>
                <p:cNvPicPr/>
                <p:nvPr/>
              </p:nvPicPr>
              <p:blipFill>
                <a:blip r:embed="rId43"/>
                <a:stretch>
                  <a:fillRect/>
                </a:stretch>
              </p:blipFill>
              <p:spPr>
                <a:xfrm>
                  <a:off x="6698702" y="4521869"/>
                  <a:ext cx="249480" cy="308182"/>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53" name="Ink 152">
                  <a:extLst>
                    <a:ext uri="{FF2B5EF4-FFF2-40B4-BE49-F238E27FC236}">
                      <a16:creationId xmlns:a16="http://schemas.microsoft.com/office/drawing/2014/main" id="{A8B800F1-B206-9C57-AC82-52C3357ECF3C}"/>
                    </a:ext>
                  </a:extLst>
                </p14:cNvPr>
                <p14:cNvContentPartPr/>
                <p14:nvPr/>
              </p14:nvContentPartPr>
              <p14:xfrm>
                <a:off x="6998582" y="4716640"/>
                <a:ext cx="105480" cy="135000"/>
              </p14:xfrm>
            </p:contentPart>
          </mc:Choice>
          <mc:Fallback xmlns="">
            <p:pic>
              <p:nvPicPr>
                <p:cNvPr id="153" name="Ink 152">
                  <a:extLst>
                    <a:ext uri="{FF2B5EF4-FFF2-40B4-BE49-F238E27FC236}">
                      <a16:creationId xmlns:a16="http://schemas.microsoft.com/office/drawing/2014/main" id="{A8B800F1-B206-9C57-AC82-52C3357ECF3C}"/>
                    </a:ext>
                  </a:extLst>
                </p:cNvPr>
                <p:cNvPicPr/>
                <p:nvPr/>
              </p:nvPicPr>
              <p:blipFill>
                <a:blip r:embed="rId45"/>
                <a:stretch>
                  <a:fillRect/>
                </a:stretch>
              </p:blipFill>
              <p:spPr>
                <a:xfrm>
                  <a:off x="6989582" y="4707640"/>
                  <a:ext cx="1231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54" name="Ink 153">
                  <a:extLst>
                    <a:ext uri="{FF2B5EF4-FFF2-40B4-BE49-F238E27FC236}">
                      <a16:creationId xmlns:a16="http://schemas.microsoft.com/office/drawing/2014/main" id="{1D3FE4BD-1E57-50FC-FBCF-7BB288C17166}"/>
                    </a:ext>
                  </a:extLst>
                </p14:cNvPr>
                <p14:cNvContentPartPr/>
                <p14:nvPr/>
              </p14:nvContentPartPr>
              <p14:xfrm>
                <a:off x="7169222" y="4737160"/>
                <a:ext cx="90000" cy="101520"/>
              </p14:xfrm>
            </p:contentPart>
          </mc:Choice>
          <mc:Fallback xmlns="">
            <p:pic>
              <p:nvPicPr>
                <p:cNvPr id="154" name="Ink 153">
                  <a:extLst>
                    <a:ext uri="{FF2B5EF4-FFF2-40B4-BE49-F238E27FC236}">
                      <a16:creationId xmlns:a16="http://schemas.microsoft.com/office/drawing/2014/main" id="{1D3FE4BD-1E57-50FC-FBCF-7BB288C17166}"/>
                    </a:ext>
                  </a:extLst>
                </p:cNvPr>
                <p:cNvPicPr/>
                <p:nvPr/>
              </p:nvPicPr>
              <p:blipFill>
                <a:blip r:embed="rId47"/>
                <a:stretch>
                  <a:fillRect/>
                </a:stretch>
              </p:blipFill>
              <p:spPr>
                <a:xfrm>
                  <a:off x="7160222" y="4728160"/>
                  <a:ext cx="1076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55" name="Ink 154">
                  <a:extLst>
                    <a:ext uri="{FF2B5EF4-FFF2-40B4-BE49-F238E27FC236}">
                      <a16:creationId xmlns:a16="http://schemas.microsoft.com/office/drawing/2014/main" id="{77953AB7-66F2-3A0C-2EEE-67E7AEDE1F7B}"/>
                    </a:ext>
                  </a:extLst>
                </p14:cNvPr>
                <p14:cNvContentPartPr/>
                <p14:nvPr/>
              </p14:nvContentPartPr>
              <p14:xfrm>
                <a:off x="7290542" y="4571560"/>
                <a:ext cx="191160" cy="227160"/>
              </p14:xfrm>
            </p:contentPart>
          </mc:Choice>
          <mc:Fallback xmlns="">
            <p:pic>
              <p:nvPicPr>
                <p:cNvPr id="155" name="Ink 154">
                  <a:extLst>
                    <a:ext uri="{FF2B5EF4-FFF2-40B4-BE49-F238E27FC236}">
                      <a16:creationId xmlns:a16="http://schemas.microsoft.com/office/drawing/2014/main" id="{77953AB7-66F2-3A0C-2EEE-67E7AEDE1F7B}"/>
                    </a:ext>
                  </a:extLst>
                </p:cNvPr>
                <p:cNvPicPr/>
                <p:nvPr/>
              </p:nvPicPr>
              <p:blipFill>
                <a:blip r:embed="rId49"/>
                <a:stretch>
                  <a:fillRect/>
                </a:stretch>
              </p:blipFill>
              <p:spPr>
                <a:xfrm>
                  <a:off x="7281542" y="4562560"/>
                  <a:ext cx="20880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56" name="Ink 155">
                  <a:extLst>
                    <a:ext uri="{FF2B5EF4-FFF2-40B4-BE49-F238E27FC236}">
                      <a16:creationId xmlns:a16="http://schemas.microsoft.com/office/drawing/2014/main" id="{6E63A791-9451-FA34-2FAE-2793E5D984C2}"/>
                    </a:ext>
                  </a:extLst>
                </p14:cNvPr>
                <p14:cNvContentPartPr/>
                <p14:nvPr/>
              </p14:nvContentPartPr>
              <p14:xfrm>
                <a:off x="7509782" y="4393720"/>
                <a:ext cx="596160" cy="456480"/>
              </p14:xfrm>
            </p:contentPart>
          </mc:Choice>
          <mc:Fallback xmlns="">
            <p:pic>
              <p:nvPicPr>
                <p:cNvPr id="156" name="Ink 155">
                  <a:extLst>
                    <a:ext uri="{FF2B5EF4-FFF2-40B4-BE49-F238E27FC236}">
                      <a16:creationId xmlns:a16="http://schemas.microsoft.com/office/drawing/2014/main" id="{6E63A791-9451-FA34-2FAE-2793E5D984C2}"/>
                    </a:ext>
                  </a:extLst>
                </p:cNvPr>
                <p:cNvPicPr/>
                <p:nvPr/>
              </p:nvPicPr>
              <p:blipFill>
                <a:blip r:embed="rId51"/>
                <a:stretch>
                  <a:fillRect/>
                </a:stretch>
              </p:blipFill>
              <p:spPr>
                <a:xfrm>
                  <a:off x="7500782" y="4384720"/>
                  <a:ext cx="613800" cy="4741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57" name="Ink 156">
                  <a:extLst>
                    <a:ext uri="{FF2B5EF4-FFF2-40B4-BE49-F238E27FC236}">
                      <a16:creationId xmlns:a16="http://schemas.microsoft.com/office/drawing/2014/main" id="{C045722C-2009-F883-2D04-E6034C52EFB1}"/>
                    </a:ext>
                  </a:extLst>
                </p14:cNvPr>
                <p14:cNvContentPartPr/>
                <p14:nvPr/>
              </p14:nvContentPartPr>
              <p14:xfrm>
                <a:off x="8153462" y="4625560"/>
                <a:ext cx="221760" cy="171000"/>
              </p14:xfrm>
            </p:contentPart>
          </mc:Choice>
          <mc:Fallback xmlns="">
            <p:pic>
              <p:nvPicPr>
                <p:cNvPr id="157" name="Ink 156">
                  <a:extLst>
                    <a:ext uri="{FF2B5EF4-FFF2-40B4-BE49-F238E27FC236}">
                      <a16:creationId xmlns:a16="http://schemas.microsoft.com/office/drawing/2014/main" id="{C045722C-2009-F883-2D04-E6034C52EFB1}"/>
                    </a:ext>
                  </a:extLst>
                </p:cNvPr>
                <p:cNvPicPr/>
                <p:nvPr/>
              </p:nvPicPr>
              <p:blipFill>
                <a:blip r:embed="rId53"/>
                <a:stretch>
                  <a:fillRect/>
                </a:stretch>
              </p:blipFill>
              <p:spPr>
                <a:xfrm>
                  <a:off x="8144447" y="4616560"/>
                  <a:ext cx="239429"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58" name="Ink 157">
                  <a:extLst>
                    <a:ext uri="{FF2B5EF4-FFF2-40B4-BE49-F238E27FC236}">
                      <a16:creationId xmlns:a16="http://schemas.microsoft.com/office/drawing/2014/main" id="{425913E1-3CEE-0723-AE97-D94CBE69FE00}"/>
                    </a:ext>
                  </a:extLst>
                </p14:cNvPr>
                <p14:cNvContentPartPr/>
                <p14:nvPr/>
              </p14:nvContentPartPr>
              <p14:xfrm>
                <a:off x="8363342" y="4583800"/>
                <a:ext cx="164520" cy="230400"/>
              </p14:xfrm>
            </p:contentPart>
          </mc:Choice>
          <mc:Fallback xmlns="">
            <p:pic>
              <p:nvPicPr>
                <p:cNvPr id="158" name="Ink 157">
                  <a:extLst>
                    <a:ext uri="{FF2B5EF4-FFF2-40B4-BE49-F238E27FC236}">
                      <a16:creationId xmlns:a16="http://schemas.microsoft.com/office/drawing/2014/main" id="{425913E1-3CEE-0723-AE97-D94CBE69FE00}"/>
                    </a:ext>
                  </a:extLst>
                </p:cNvPr>
                <p:cNvPicPr/>
                <p:nvPr/>
              </p:nvPicPr>
              <p:blipFill>
                <a:blip r:embed="rId55"/>
                <a:stretch>
                  <a:fillRect/>
                </a:stretch>
              </p:blipFill>
              <p:spPr>
                <a:xfrm>
                  <a:off x="8354342" y="4574800"/>
                  <a:ext cx="18216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59" name="Ink 158">
                  <a:extLst>
                    <a:ext uri="{FF2B5EF4-FFF2-40B4-BE49-F238E27FC236}">
                      <a16:creationId xmlns:a16="http://schemas.microsoft.com/office/drawing/2014/main" id="{64850CB8-B097-9C9D-C151-8A5E57A8812F}"/>
                    </a:ext>
                  </a:extLst>
                </p14:cNvPr>
                <p14:cNvContentPartPr/>
                <p14:nvPr/>
              </p14:nvContentPartPr>
              <p14:xfrm>
                <a:off x="8587982" y="4845880"/>
                <a:ext cx="360" cy="360"/>
              </p14:xfrm>
            </p:contentPart>
          </mc:Choice>
          <mc:Fallback xmlns="">
            <p:pic>
              <p:nvPicPr>
                <p:cNvPr id="159" name="Ink 158">
                  <a:extLst>
                    <a:ext uri="{FF2B5EF4-FFF2-40B4-BE49-F238E27FC236}">
                      <a16:creationId xmlns:a16="http://schemas.microsoft.com/office/drawing/2014/main" id="{64850CB8-B097-9C9D-C151-8A5E57A8812F}"/>
                    </a:ext>
                  </a:extLst>
                </p:cNvPr>
                <p:cNvPicPr/>
                <p:nvPr/>
              </p:nvPicPr>
              <p:blipFill>
                <a:blip r:embed="rId33"/>
                <a:stretch>
                  <a:fillRect/>
                </a:stretch>
              </p:blipFill>
              <p:spPr>
                <a:xfrm>
                  <a:off x="8578982" y="4836880"/>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161" name="Ink 160">
                <a:extLst>
                  <a:ext uri="{FF2B5EF4-FFF2-40B4-BE49-F238E27FC236}">
                    <a16:creationId xmlns:a16="http://schemas.microsoft.com/office/drawing/2014/main" id="{CDCE3C87-5908-FFC0-C018-7ED01AF42214}"/>
                  </a:ext>
                </a:extLst>
              </p14:cNvPr>
              <p14:cNvContentPartPr/>
              <p14:nvPr/>
            </p14:nvContentPartPr>
            <p14:xfrm>
              <a:off x="3581822" y="5190760"/>
              <a:ext cx="1313280" cy="46080"/>
            </p14:xfrm>
          </p:contentPart>
        </mc:Choice>
        <mc:Fallback xmlns="">
          <p:pic>
            <p:nvPicPr>
              <p:cNvPr id="161" name="Ink 160">
                <a:extLst>
                  <a:ext uri="{FF2B5EF4-FFF2-40B4-BE49-F238E27FC236}">
                    <a16:creationId xmlns:a16="http://schemas.microsoft.com/office/drawing/2014/main" id="{CDCE3C87-5908-FFC0-C018-7ED01AF42214}"/>
                  </a:ext>
                </a:extLst>
              </p:cNvPr>
              <p:cNvPicPr/>
              <p:nvPr/>
            </p:nvPicPr>
            <p:blipFill>
              <a:blip r:embed="rId58"/>
              <a:stretch>
                <a:fillRect/>
              </a:stretch>
            </p:blipFill>
            <p:spPr>
              <a:xfrm>
                <a:off x="3572822" y="5181760"/>
                <a:ext cx="1330920" cy="63720"/>
              </a:xfrm>
              <a:prstGeom prst="rect">
                <a:avLst/>
              </a:prstGeom>
            </p:spPr>
          </p:pic>
        </mc:Fallback>
      </mc:AlternateContent>
      <p:grpSp>
        <p:nvGrpSpPr>
          <p:cNvPr id="86030" name="Group 176">
            <a:extLst>
              <a:ext uri="{FF2B5EF4-FFF2-40B4-BE49-F238E27FC236}">
                <a16:creationId xmlns:a16="http://schemas.microsoft.com/office/drawing/2014/main" id="{782EBB3B-1952-BC78-CD09-4E9C57E98077}"/>
              </a:ext>
            </a:extLst>
          </p:cNvPr>
          <p:cNvGrpSpPr>
            <a:grpSpLocks/>
          </p:cNvGrpSpPr>
          <p:nvPr/>
        </p:nvGrpSpPr>
        <p:grpSpPr bwMode="auto">
          <a:xfrm>
            <a:off x="927100" y="2428875"/>
            <a:ext cx="292100" cy="223838"/>
            <a:chOff x="927182" y="2428840"/>
            <a:chExt cx="292320" cy="223560"/>
          </a:xfrm>
        </p:grpSpPr>
        <mc:AlternateContent xmlns:mc="http://schemas.openxmlformats.org/markup-compatibility/2006" xmlns:p14="http://schemas.microsoft.com/office/powerpoint/2010/main">
          <mc:Choice Requires="p14">
            <p:contentPart p14:bwMode="auto" r:id="rId59">
              <p14:nvContentPartPr>
                <p14:cNvPr id="175" name="Ink 174">
                  <a:extLst>
                    <a:ext uri="{FF2B5EF4-FFF2-40B4-BE49-F238E27FC236}">
                      <a16:creationId xmlns:a16="http://schemas.microsoft.com/office/drawing/2014/main" id="{4344018E-0E96-02AB-F713-CB049A5429F0}"/>
                    </a:ext>
                  </a:extLst>
                </p14:cNvPr>
                <p14:cNvContentPartPr/>
                <p14:nvPr/>
              </p14:nvContentPartPr>
              <p14:xfrm>
                <a:off x="1033022" y="2428840"/>
                <a:ext cx="90000" cy="93600"/>
              </p14:xfrm>
            </p:contentPart>
          </mc:Choice>
          <mc:Fallback xmlns="">
            <p:pic>
              <p:nvPicPr>
                <p:cNvPr id="175" name="Ink 174">
                  <a:extLst>
                    <a:ext uri="{FF2B5EF4-FFF2-40B4-BE49-F238E27FC236}">
                      <a16:creationId xmlns:a16="http://schemas.microsoft.com/office/drawing/2014/main" id="{4344018E-0E96-02AB-F713-CB049A5429F0}"/>
                    </a:ext>
                  </a:extLst>
                </p:cNvPr>
                <p:cNvPicPr/>
                <p:nvPr/>
              </p:nvPicPr>
              <p:blipFill>
                <a:blip r:embed="rId60"/>
                <a:stretch>
                  <a:fillRect/>
                </a:stretch>
              </p:blipFill>
              <p:spPr>
                <a:xfrm>
                  <a:off x="1024022" y="2419840"/>
                  <a:ext cx="1076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76" name="Ink 175">
                  <a:extLst>
                    <a:ext uri="{FF2B5EF4-FFF2-40B4-BE49-F238E27FC236}">
                      <a16:creationId xmlns:a16="http://schemas.microsoft.com/office/drawing/2014/main" id="{2ED32948-FA8F-C897-B35B-13F32EE5BCC5}"/>
                    </a:ext>
                  </a:extLst>
                </p14:cNvPr>
                <p14:cNvContentPartPr/>
                <p14:nvPr/>
              </p14:nvContentPartPr>
              <p14:xfrm>
                <a:off x="927182" y="2443240"/>
                <a:ext cx="292320" cy="209160"/>
              </p14:xfrm>
            </p:contentPart>
          </mc:Choice>
          <mc:Fallback xmlns="">
            <p:pic>
              <p:nvPicPr>
                <p:cNvPr id="176" name="Ink 175">
                  <a:extLst>
                    <a:ext uri="{FF2B5EF4-FFF2-40B4-BE49-F238E27FC236}">
                      <a16:creationId xmlns:a16="http://schemas.microsoft.com/office/drawing/2014/main" id="{2ED32948-FA8F-C897-B35B-13F32EE5BCC5}"/>
                    </a:ext>
                  </a:extLst>
                </p:cNvPr>
                <p:cNvPicPr/>
                <p:nvPr/>
              </p:nvPicPr>
              <p:blipFill>
                <a:blip r:embed="rId62"/>
                <a:stretch>
                  <a:fillRect/>
                </a:stretch>
              </p:blipFill>
              <p:spPr>
                <a:xfrm>
                  <a:off x="918182" y="2434240"/>
                  <a:ext cx="309960" cy="226800"/>
                </a:xfrm>
                <a:prstGeom prst="rect">
                  <a:avLst/>
                </a:prstGeom>
              </p:spPr>
            </p:pic>
          </mc:Fallback>
        </mc:AlternateContent>
      </p:grpSp>
      <p:grpSp>
        <p:nvGrpSpPr>
          <p:cNvPr id="86031" name="Group 208">
            <a:extLst>
              <a:ext uri="{FF2B5EF4-FFF2-40B4-BE49-F238E27FC236}">
                <a16:creationId xmlns:a16="http://schemas.microsoft.com/office/drawing/2014/main" id="{96C76B09-46DE-CB1D-C583-F83B2A207FA7}"/>
              </a:ext>
            </a:extLst>
          </p:cNvPr>
          <p:cNvGrpSpPr>
            <a:grpSpLocks/>
          </p:cNvGrpSpPr>
          <p:nvPr/>
        </p:nvGrpSpPr>
        <p:grpSpPr bwMode="auto">
          <a:xfrm>
            <a:off x="1516063" y="800100"/>
            <a:ext cx="7666037" cy="3592513"/>
            <a:chOff x="1516502" y="800200"/>
            <a:chExt cx="7665120" cy="3592440"/>
          </a:xfrm>
        </p:grpSpPr>
        <mc:AlternateContent xmlns:mc="http://schemas.openxmlformats.org/markup-compatibility/2006" xmlns:p14="http://schemas.microsoft.com/office/powerpoint/2010/main">
          <mc:Choice Requires="p14">
            <p:contentPart p14:bwMode="auto" r:id="rId63">
              <p14:nvContentPartPr>
                <p14:cNvPr id="7" name="Ink 6">
                  <a:extLst>
                    <a:ext uri="{FF2B5EF4-FFF2-40B4-BE49-F238E27FC236}">
                      <a16:creationId xmlns:a16="http://schemas.microsoft.com/office/drawing/2014/main" id="{81721C71-2121-30FA-7455-BA708E535D60}"/>
                    </a:ext>
                  </a:extLst>
                </p14:cNvPr>
                <p14:cNvContentPartPr/>
                <p14:nvPr/>
              </p14:nvContentPartPr>
              <p14:xfrm>
                <a:off x="3757142" y="1330480"/>
                <a:ext cx="25560" cy="607320"/>
              </p14:xfrm>
            </p:contentPart>
          </mc:Choice>
          <mc:Fallback xmlns="">
            <p:pic>
              <p:nvPicPr>
                <p:cNvPr id="7" name="Ink 6">
                  <a:extLst>
                    <a:ext uri="{FF2B5EF4-FFF2-40B4-BE49-F238E27FC236}">
                      <a16:creationId xmlns:a16="http://schemas.microsoft.com/office/drawing/2014/main" id="{81721C71-2121-30FA-7455-BA708E535D60}"/>
                    </a:ext>
                  </a:extLst>
                </p:cNvPr>
                <p:cNvPicPr/>
                <p:nvPr/>
              </p:nvPicPr>
              <p:blipFill>
                <a:blip r:embed="rId64"/>
                <a:stretch>
                  <a:fillRect/>
                </a:stretch>
              </p:blipFill>
              <p:spPr>
                <a:xfrm>
                  <a:off x="3748142" y="1321480"/>
                  <a:ext cx="43200" cy="6249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8" name="Ink 7">
                  <a:extLst>
                    <a:ext uri="{FF2B5EF4-FFF2-40B4-BE49-F238E27FC236}">
                      <a16:creationId xmlns:a16="http://schemas.microsoft.com/office/drawing/2014/main" id="{103076B3-179C-CD14-98DB-9DFD56A94996}"/>
                    </a:ext>
                  </a:extLst>
                </p14:cNvPr>
                <p14:cNvContentPartPr/>
                <p14:nvPr/>
              </p14:nvContentPartPr>
              <p14:xfrm>
                <a:off x="3698822" y="1240480"/>
                <a:ext cx="1272600" cy="1132920"/>
              </p14:xfrm>
            </p:contentPart>
          </mc:Choice>
          <mc:Fallback xmlns="">
            <p:pic>
              <p:nvPicPr>
                <p:cNvPr id="8" name="Ink 7">
                  <a:extLst>
                    <a:ext uri="{FF2B5EF4-FFF2-40B4-BE49-F238E27FC236}">
                      <a16:creationId xmlns:a16="http://schemas.microsoft.com/office/drawing/2014/main" id="{103076B3-179C-CD14-98DB-9DFD56A94996}"/>
                    </a:ext>
                  </a:extLst>
                </p:cNvPr>
                <p:cNvPicPr/>
                <p:nvPr/>
              </p:nvPicPr>
              <p:blipFill>
                <a:blip r:embed="rId66"/>
                <a:stretch>
                  <a:fillRect/>
                </a:stretch>
              </p:blipFill>
              <p:spPr>
                <a:xfrm>
                  <a:off x="3689822" y="1231483"/>
                  <a:ext cx="1290240" cy="1150554"/>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0" name="Ink 9">
                  <a:extLst>
                    <a:ext uri="{FF2B5EF4-FFF2-40B4-BE49-F238E27FC236}">
                      <a16:creationId xmlns:a16="http://schemas.microsoft.com/office/drawing/2014/main" id="{AAC97F71-F8D2-39D7-432F-A9C622A68ED4}"/>
                    </a:ext>
                  </a:extLst>
                </p14:cNvPr>
                <p14:cNvContentPartPr/>
                <p14:nvPr/>
              </p14:nvContentPartPr>
              <p14:xfrm>
                <a:off x="2871542" y="1927720"/>
                <a:ext cx="775440" cy="24480"/>
              </p14:xfrm>
            </p:contentPart>
          </mc:Choice>
          <mc:Fallback xmlns="">
            <p:pic>
              <p:nvPicPr>
                <p:cNvPr id="10" name="Ink 9">
                  <a:extLst>
                    <a:ext uri="{FF2B5EF4-FFF2-40B4-BE49-F238E27FC236}">
                      <a16:creationId xmlns:a16="http://schemas.microsoft.com/office/drawing/2014/main" id="{AAC97F71-F8D2-39D7-432F-A9C622A68ED4}"/>
                    </a:ext>
                  </a:extLst>
                </p:cNvPr>
                <p:cNvPicPr/>
                <p:nvPr/>
              </p:nvPicPr>
              <p:blipFill>
                <a:blip r:embed="rId68"/>
                <a:stretch>
                  <a:fillRect/>
                </a:stretch>
              </p:blipFill>
              <p:spPr>
                <a:xfrm>
                  <a:off x="2862538" y="1918720"/>
                  <a:ext cx="793088"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1" name="Ink 10">
                  <a:extLst>
                    <a:ext uri="{FF2B5EF4-FFF2-40B4-BE49-F238E27FC236}">
                      <a16:creationId xmlns:a16="http://schemas.microsoft.com/office/drawing/2014/main" id="{8B556A4A-B77E-FB3E-2D9B-F9BDC5BA1644}"/>
                    </a:ext>
                  </a:extLst>
                </p14:cNvPr>
                <p14:cNvContentPartPr/>
                <p14:nvPr/>
              </p14:nvContentPartPr>
              <p14:xfrm>
                <a:off x="3577142" y="1828360"/>
                <a:ext cx="130320" cy="273240"/>
              </p14:xfrm>
            </p:contentPart>
          </mc:Choice>
          <mc:Fallback xmlns="">
            <p:pic>
              <p:nvPicPr>
                <p:cNvPr id="11" name="Ink 10">
                  <a:extLst>
                    <a:ext uri="{FF2B5EF4-FFF2-40B4-BE49-F238E27FC236}">
                      <a16:creationId xmlns:a16="http://schemas.microsoft.com/office/drawing/2014/main" id="{8B556A4A-B77E-FB3E-2D9B-F9BDC5BA1644}"/>
                    </a:ext>
                  </a:extLst>
                </p:cNvPr>
                <p:cNvPicPr/>
                <p:nvPr/>
              </p:nvPicPr>
              <p:blipFill>
                <a:blip r:embed="rId70"/>
                <a:stretch>
                  <a:fillRect/>
                </a:stretch>
              </p:blipFill>
              <p:spPr>
                <a:xfrm>
                  <a:off x="3568142" y="1819348"/>
                  <a:ext cx="147960" cy="290903"/>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3" name="Ink 32">
                  <a:extLst>
                    <a:ext uri="{FF2B5EF4-FFF2-40B4-BE49-F238E27FC236}">
                      <a16:creationId xmlns:a16="http://schemas.microsoft.com/office/drawing/2014/main" id="{E3106C2B-9DCA-B21C-0DDA-4BA7EF28079E}"/>
                    </a:ext>
                  </a:extLst>
                </p14:cNvPr>
                <p14:cNvContentPartPr/>
                <p14:nvPr/>
              </p14:nvContentPartPr>
              <p14:xfrm>
                <a:off x="5011742" y="1910080"/>
                <a:ext cx="475560" cy="25200"/>
              </p14:xfrm>
            </p:contentPart>
          </mc:Choice>
          <mc:Fallback xmlns="">
            <p:pic>
              <p:nvPicPr>
                <p:cNvPr id="33" name="Ink 32">
                  <a:extLst>
                    <a:ext uri="{FF2B5EF4-FFF2-40B4-BE49-F238E27FC236}">
                      <a16:creationId xmlns:a16="http://schemas.microsoft.com/office/drawing/2014/main" id="{E3106C2B-9DCA-B21C-0DDA-4BA7EF28079E}"/>
                    </a:ext>
                  </a:extLst>
                </p:cNvPr>
                <p:cNvPicPr/>
                <p:nvPr/>
              </p:nvPicPr>
              <p:blipFill>
                <a:blip r:embed="rId72"/>
                <a:stretch>
                  <a:fillRect/>
                </a:stretch>
              </p:blipFill>
              <p:spPr>
                <a:xfrm>
                  <a:off x="5002742" y="1901207"/>
                  <a:ext cx="493200" cy="42592"/>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4" name="Ink 33">
                  <a:extLst>
                    <a:ext uri="{FF2B5EF4-FFF2-40B4-BE49-F238E27FC236}">
                      <a16:creationId xmlns:a16="http://schemas.microsoft.com/office/drawing/2014/main" id="{D71B8610-D176-4B51-20CE-1DC9DE205841}"/>
                    </a:ext>
                  </a:extLst>
                </p14:cNvPr>
                <p14:cNvContentPartPr/>
                <p14:nvPr/>
              </p14:nvContentPartPr>
              <p14:xfrm>
                <a:off x="5463542" y="1865800"/>
                <a:ext cx="149040" cy="217080"/>
              </p14:xfrm>
            </p:contentPart>
          </mc:Choice>
          <mc:Fallback xmlns="">
            <p:pic>
              <p:nvPicPr>
                <p:cNvPr id="34" name="Ink 33">
                  <a:extLst>
                    <a:ext uri="{FF2B5EF4-FFF2-40B4-BE49-F238E27FC236}">
                      <a16:creationId xmlns:a16="http://schemas.microsoft.com/office/drawing/2014/main" id="{D71B8610-D176-4B51-20CE-1DC9DE205841}"/>
                    </a:ext>
                  </a:extLst>
                </p:cNvPr>
                <p:cNvPicPr/>
                <p:nvPr/>
              </p:nvPicPr>
              <p:blipFill>
                <a:blip r:embed="rId74"/>
                <a:stretch>
                  <a:fillRect/>
                </a:stretch>
              </p:blipFill>
              <p:spPr>
                <a:xfrm>
                  <a:off x="5454542" y="1856815"/>
                  <a:ext cx="166680" cy="234691"/>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3" name="Ink 12">
                  <a:extLst>
                    <a:ext uri="{FF2B5EF4-FFF2-40B4-BE49-F238E27FC236}">
                      <a16:creationId xmlns:a16="http://schemas.microsoft.com/office/drawing/2014/main" id="{0690B238-BAC4-01FC-AC2E-1DB75697C06C}"/>
                    </a:ext>
                  </a:extLst>
                </p14:cNvPr>
                <p14:cNvContentPartPr/>
                <p14:nvPr/>
              </p14:nvContentPartPr>
              <p14:xfrm>
                <a:off x="2046422" y="1591840"/>
                <a:ext cx="655920" cy="783000"/>
              </p14:xfrm>
            </p:contentPart>
          </mc:Choice>
          <mc:Fallback xmlns="">
            <p:pic>
              <p:nvPicPr>
                <p:cNvPr id="13" name="Ink 12">
                  <a:extLst>
                    <a:ext uri="{FF2B5EF4-FFF2-40B4-BE49-F238E27FC236}">
                      <a16:creationId xmlns:a16="http://schemas.microsoft.com/office/drawing/2014/main" id="{0690B238-BAC4-01FC-AC2E-1DB75697C06C}"/>
                    </a:ext>
                  </a:extLst>
                </p:cNvPr>
                <p:cNvPicPr/>
                <p:nvPr/>
              </p:nvPicPr>
              <p:blipFill>
                <a:blip r:embed="rId76"/>
                <a:stretch>
                  <a:fillRect/>
                </a:stretch>
              </p:blipFill>
              <p:spPr>
                <a:xfrm>
                  <a:off x="2037422" y="1582840"/>
                  <a:ext cx="673560" cy="8006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4" name="Ink 13">
                  <a:extLst>
                    <a:ext uri="{FF2B5EF4-FFF2-40B4-BE49-F238E27FC236}">
                      <a16:creationId xmlns:a16="http://schemas.microsoft.com/office/drawing/2014/main" id="{3949FDE2-CBCA-68F0-2EB2-7DDF640C6E22}"/>
                    </a:ext>
                  </a:extLst>
                </p14:cNvPr>
                <p14:cNvContentPartPr/>
                <p14:nvPr/>
              </p14:nvContentPartPr>
              <p14:xfrm>
                <a:off x="2231462" y="1712440"/>
                <a:ext cx="318600" cy="595080"/>
              </p14:xfrm>
            </p:contentPart>
          </mc:Choice>
          <mc:Fallback xmlns="">
            <p:pic>
              <p:nvPicPr>
                <p:cNvPr id="14" name="Ink 13">
                  <a:extLst>
                    <a:ext uri="{FF2B5EF4-FFF2-40B4-BE49-F238E27FC236}">
                      <a16:creationId xmlns:a16="http://schemas.microsoft.com/office/drawing/2014/main" id="{3949FDE2-CBCA-68F0-2EB2-7DDF640C6E22}"/>
                    </a:ext>
                  </a:extLst>
                </p:cNvPr>
                <p:cNvPicPr/>
                <p:nvPr/>
              </p:nvPicPr>
              <p:blipFill>
                <a:blip r:embed="rId78"/>
                <a:stretch>
                  <a:fillRect/>
                </a:stretch>
              </p:blipFill>
              <p:spPr>
                <a:xfrm>
                  <a:off x="2222462" y="1703440"/>
                  <a:ext cx="336240" cy="612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6" name="Ink 15">
                  <a:extLst>
                    <a:ext uri="{FF2B5EF4-FFF2-40B4-BE49-F238E27FC236}">
                      <a16:creationId xmlns:a16="http://schemas.microsoft.com/office/drawing/2014/main" id="{4A65C7A1-91A4-D700-18A5-B8596CB1760F}"/>
                    </a:ext>
                  </a:extLst>
                </p14:cNvPr>
                <p14:cNvContentPartPr/>
                <p14:nvPr/>
              </p14:nvContentPartPr>
              <p14:xfrm>
                <a:off x="2295542" y="1808560"/>
                <a:ext cx="194400" cy="196920"/>
              </p14:xfrm>
            </p:contentPart>
          </mc:Choice>
          <mc:Fallback xmlns="">
            <p:pic>
              <p:nvPicPr>
                <p:cNvPr id="16" name="Ink 15">
                  <a:extLst>
                    <a:ext uri="{FF2B5EF4-FFF2-40B4-BE49-F238E27FC236}">
                      <a16:creationId xmlns:a16="http://schemas.microsoft.com/office/drawing/2014/main" id="{4A65C7A1-91A4-D700-18A5-B8596CB1760F}"/>
                    </a:ext>
                  </a:extLst>
                </p:cNvPr>
                <p:cNvPicPr/>
                <p:nvPr/>
              </p:nvPicPr>
              <p:blipFill>
                <a:blip r:embed="rId80"/>
                <a:stretch>
                  <a:fillRect/>
                </a:stretch>
              </p:blipFill>
              <p:spPr>
                <a:xfrm>
                  <a:off x="2286542" y="1799576"/>
                  <a:ext cx="212040" cy="214528"/>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7" name="Ink 16">
                  <a:extLst>
                    <a:ext uri="{FF2B5EF4-FFF2-40B4-BE49-F238E27FC236}">
                      <a16:creationId xmlns:a16="http://schemas.microsoft.com/office/drawing/2014/main" id="{71D893E2-5E25-A674-24E2-D3E8986A6922}"/>
                    </a:ext>
                  </a:extLst>
                </p14:cNvPr>
                <p14:cNvContentPartPr/>
                <p14:nvPr/>
              </p14:nvContentPartPr>
              <p14:xfrm>
                <a:off x="2348822" y="1879120"/>
                <a:ext cx="111960" cy="128520"/>
              </p14:xfrm>
            </p:contentPart>
          </mc:Choice>
          <mc:Fallback xmlns="">
            <p:pic>
              <p:nvPicPr>
                <p:cNvPr id="17" name="Ink 16">
                  <a:extLst>
                    <a:ext uri="{FF2B5EF4-FFF2-40B4-BE49-F238E27FC236}">
                      <a16:creationId xmlns:a16="http://schemas.microsoft.com/office/drawing/2014/main" id="{71D893E2-5E25-A674-24E2-D3E8986A6922}"/>
                    </a:ext>
                  </a:extLst>
                </p:cNvPr>
                <p:cNvPicPr/>
                <p:nvPr/>
              </p:nvPicPr>
              <p:blipFill>
                <a:blip r:embed="rId82"/>
                <a:stretch>
                  <a:fillRect/>
                </a:stretch>
              </p:blipFill>
              <p:spPr>
                <a:xfrm>
                  <a:off x="2339822" y="1870120"/>
                  <a:ext cx="1296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8" name="Ink 17">
                  <a:extLst>
                    <a:ext uri="{FF2B5EF4-FFF2-40B4-BE49-F238E27FC236}">
                      <a16:creationId xmlns:a16="http://schemas.microsoft.com/office/drawing/2014/main" id="{4744A2CE-67BD-EE25-3E41-65B8012EA484}"/>
                    </a:ext>
                  </a:extLst>
                </p14:cNvPr>
                <p14:cNvContentPartPr/>
                <p14:nvPr/>
              </p14:nvContentPartPr>
              <p14:xfrm>
                <a:off x="2388782" y="2008000"/>
                <a:ext cx="62280" cy="88560"/>
              </p14:xfrm>
            </p:contentPart>
          </mc:Choice>
          <mc:Fallback xmlns="">
            <p:pic>
              <p:nvPicPr>
                <p:cNvPr id="18" name="Ink 17">
                  <a:extLst>
                    <a:ext uri="{FF2B5EF4-FFF2-40B4-BE49-F238E27FC236}">
                      <a16:creationId xmlns:a16="http://schemas.microsoft.com/office/drawing/2014/main" id="{4744A2CE-67BD-EE25-3E41-65B8012EA484}"/>
                    </a:ext>
                  </a:extLst>
                </p:cNvPr>
                <p:cNvPicPr/>
                <p:nvPr/>
              </p:nvPicPr>
              <p:blipFill>
                <a:blip r:embed="rId84"/>
                <a:stretch>
                  <a:fillRect/>
                </a:stretch>
              </p:blipFill>
              <p:spPr>
                <a:xfrm>
                  <a:off x="2379834" y="1999000"/>
                  <a:ext cx="79819"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9" name="Ink 18">
                  <a:extLst>
                    <a:ext uri="{FF2B5EF4-FFF2-40B4-BE49-F238E27FC236}">
                      <a16:creationId xmlns:a16="http://schemas.microsoft.com/office/drawing/2014/main" id="{7DA6082E-EA1B-A00F-32BD-4C67B0B993FE}"/>
                    </a:ext>
                  </a:extLst>
                </p14:cNvPr>
                <p14:cNvContentPartPr/>
                <p14:nvPr/>
              </p14:nvContentPartPr>
              <p14:xfrm>
                <a:off x="2302382" y="2062000"/>
                <a:ext cx="91440" cy="97920"/>
              </p14:xfrm>
            </p:contentPart>
          </mc:Choice>
          <mc:Fallback xmlns="">
            <p:pic>
              <p:nvPicPr>
                <p:cNvPr id="19" name="Ink 18">
                  <a:extLst>
                    <a:ext uri="{FF2B5EF4-FFF2-40B4-BE49-F238E27FC236}">
                      <a16:creationId xmlns:a16="http://schemas.microsoft.com/office/drawing/2014/main" id="{7DA6082E-EA1B-A00F-32BD-4C67B0B993FE}"/>
                    </a:ext>
                  </a:extLst>
                </p:cNvPr>
                <p:cNvPicPr/>
                <p:nvPr/>
              </p:nvPicPr>
              <p:blipFill>
                <a:blip r:embed="rId86"/>
                <a:stretch>
                  <a:fillRect/>
                </a:stretch>
              </p:blipFill>
              <p:spPr>
                <a:xfrm>
                  <a:off x="2293382" y="2052967"/>
                  <a:ext cx="109080" cy="115625"/>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0" name="Ink 19">
                  <a:extLst>
                    <a:ext uri="{FF2B5EF4-FFF2-40B4-BE49-F238E27FC236}">
                      <a16:creationId xmlns:a16="http://schemas.microsoft.com/office/drawing/2014/main" id="{0FB525B2-330A-402A-5B66-1AB727AC6284}"/>
                    </a:ext>
                  </a:extLst>
                </p14:cNvPr>
                <p14:cNvContentPartPr/>
                <p14:nvPr/>
              </p14:nvContentPartPr>
              <p14:xfrm>
                <a:off x="2325782" y="2182600"/>
                <a:ext cx="123480" cy="39960"/>
              </p14:xfrm>
            </p:contentPart>
          </mc:Choice>
          <mc:Fallback xmlns="">
            <p:pic>
              <p:nvPicPr>
                <p:cNvPr id="20" name="Ink 19">
                  <a:extLst>
                    <a:ext uri="{FF2B5EF4-FFF2-40B4-BE49-F238E27FC236}">
                      <a16:creationId xmlns:a16="http://schemas.microsoft.com/office/drawing/2014/main" id="{0FB525B2-330A-402A-5B66-1AB727AC6284}"/>
                    </a:ext>
                  </a:extLst>
                </p:cNvPr>
                <p:cNvPicPr/>
                <p:nvPr/>
              </p:nvPicPr>
              <p:blipFill>
                <a:blip r:embed="rId88"/>
                <a:stretch>
                  <a:fillRect/>
                </a:stretch>
              </p:blipFill>
              <p:spPr>
                <a:xfrm>
                  <a:off x="2316782" y="2173600"/>
                  <a:ext cx="14112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1" name="Ink 20">
                  <a:extLst>
                    <a:ext uri="{FF2B5EF4-FFF2-40B4-BE49-F238E27FC236}">
                      <a16:creationId xmlns:a16="http://schemas.microsoft.com/office/drawing/2014/main" id="{88BB2465-1BCD-F2E4-1EC1-D83AD6196964}"/>
                    </a:ext>
                  </a:extLst>
                </p14:cNvPr>
                <p14:cNvContentPartPr/>
                <p14:nvPr/>
              </p14:nvContentPartPr>
              <p14:xfrm>
                <a:off x="2428022" y="2100520"/>
                <a:ext cx="63360" cy="55800"/>
              </p14:xfrm>
            </p:contentPart>
          </mc:Choice>
          <mc:Fallback xmlns="">
            <p:pic>
              <p:nvPicPr>
                <p:cNvPr id="21" name="Ink 20">
                  <a:extLst>
                    <a:ext uri="{FF2B5EF4-FFF2-40B4-BE49-F238E27FC236}">
                      <a16:creationId xmlns:a16="http://schemas.microsoft.com/office/drawing/2014/main" id="{88BB2465-1BCD-F2E4-1EC1-D83AD6196964}"/>
                    </a:ext>
                  </a:extLst>
                </p:cNvPr>
                <p:cNvPicPr/>
                <p:nvPr/>
              </p:nvPicPr>
              <p:blipFill>
                <a:blip r:embed="rId90"/>
                <a:stretch>
                  <a:fillRect/>
                </a:stretch>
              </p:blipFill>
              <p:spPr>
                <a:xfrm>
                  <a:off x="2419022" y="2091520"/>
                  <a:ext cx="810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2" name="Ink 21">
                  <a:extLst>
                    <a:ext uri="{FF2B5EF4-FFF2-40B4-BE49-F238E27FC236}">
                      <a16:creationId xmlns:a16="http://schemas.microsoft.com/office/drawing/2014/main" id="{04E3F280-E488-9BFE-1338-C4404A8792B0}"/>
                    </a:ext>
                  </a:extLst>
                </p14:cNvPr>
                <p14:cNvContentPartPr/>
                <p14:nvPr/>
              </p14:nvContentPartPr>
              <p14:xfrm>
                <a:off x="2480222" y="1960480"/>
                <a:ext cx="28800" cy="112680"/>
              </p14:xfrm>
            </p:contentPart>
          </mc:Choice>
          <mc:Fallback xmlns="">
            <p:pic>
              <p:nvPicPr>
                <p:cNvPr id="22" name="Ink 21">
                  <a:extLst>
                    <a:ext uri="{FF2B5EF4-FFF2-40B4-BE49-F238E27FC236}">
                      <a16:creationId xmlns:a16="http://schemas.microsoft.com/office/drawing/2014/main" id="{04E3F280-E488-9BFE-1338-C4404A8792B0}"/>
                    </a:ext>
                  </a:extLst>
                </p:cNvPr>
                <p:cNvPicPr/>
                <p:nvPr/>
              </p:nvPicPr>
              <p:blipFill>
                <a:blip r:embed="rId92"/>
                <a:stretch>
                  <a:fillRect/>
                </a:stretch>
              </p:blipFill>
              <p:spPr>
                <a:xfrm>
                  <a:off x="2471222" y="1951480"/>
                  <a:ext cx="464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3" name="Ink 22">
                  <a:extLst>
                    <a:ext uri="{FF2B5EF4-FFF2-40B4-BE49-F238E27FC236}">
                      <a16:creationId xmlns:a16="http://schemas.microsoft.com/office/drawing/2014/main" id="{C39B0C70-21D7-0163-1F1B-D974C9B91F82}"/>
                    </a:ext>
                  </a:extLst>
                </p14:cNvPr>
                <p14:cNvContentPartPr/>
                <p14:nvPr/>
              </p14:nvContentPartPr>
              <p14:xfrm>
                <a:off x="2455022" y="1931320"/>
                <a:ext cx="55440" cy="92520"/>
              </p14:xfrm>
            </p:contentPart>
          </mc:Choice>
          <mc:Fallback xmlns="">
            <p:pic>
              <p:nvPicPr>
                <p:cNvPr id="23" name="Ink 22">
                  <a:extLst>
                    <a:ext uri="{FF2B5EF4-FFF2-40B4-BE49-F238E27FC236}">
                      <a16:creationId xmlns:a16="http://schemas.microsoft.com/office/drawing/2014/main" id="{C39B0C70-21D7-0163-1F1B-D974C9B91F82}"/>
                    </a:ext>
                  </a:extLst>
                </p:cNvPr>
                <p:cNvPicPr/>
                <p:nvPr/>
              </p:nvPicPr>
              <p:blipFill>
                <a:blip r:embed="rId94"/>
                <a:stretch>
                  <a:fillRect/>
                </a:stretch>
              </p:blipFill>
              <p:spPr>
                <a:xfrm>
                  <a:off x="2446022" y="1922320"/>
                  <a:ext cx="730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6" name="Ink 35">
                  <a:extLst>
                    <a:ext uri="{FF2B5EF4-FFF2-40B4-BE49-F238E27FC236}">
                      <a16:creationId xmlns:a16="http://schemas.microsoft.com/office/drawing/2014/main" id="{1AE2A8D0-48F8-BD3E-C808-B7745BA6599D}"/>
                    </a:ext>
                  </a:extLst>
                </p14:cNvPr>
                <p14:cNvContentPartPr/>
                <p14:nvPr/>
              </p14:nvContentPartPr>
              <p14:xfrm>
                <a:off x="2325782" y="1400680"/>
                <a:ext cx="20880" cy="122400"/>
              </p14:xfrm>
            </p:contentPart>
          </mc:Choice>
          <mc:Fallback xmlns="">
            <p:pic>
              <p:nvPicPr>
                <p:cNvPr id="36" name="Ink 35">
                  <a:extLst>
                    <a:ext uri="{FF2B5EF4-FFF2-40B4-BE49-F238E27FC236}">
                      <a16:creationId xmlns:a16="http://schemas.microsoft.com/office/drawing/2014/main" id="{1AE2A8D0-48F8-BD3E-C808-B7745BA6599D}"/>
                    </a:ext>
                  </a:extLst>
                </p:cNvPr>
                <p:cNvPicPr/>
                <p:nvPr/>
              </p:nvPicPr>
              <p:blipFill>
                <a:blip r:embed="rId96"/>
                <a:stretch>
                  <a:fillRect/>
                </a:stretch>
              </p:blipFill>
              <p:spPr>
                <a:xfrm>
                  <a:off x="2316782" y="1391680"/>
                  <a:ext cx="385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37" name="Ink 36">
                  <a:extLst>
                    <a:ext uri="{FF2B5EF4-FFF2-40B4-BE49-F238E27FC236}">
                      <a16:creationId xmlns:a16="http://schemas.microsoft.com/office/drawing/2014/main" id="{29437FEF-E420-1F60-E083-8804D1B82F4E}"/>
                    </a:ext>
                  </a:extLst>
                </p14:cNvPr>
                <p14:cNvContentPartPr/>
                <p14:nvPr/>
              </p14:nvContentPartPr>
              <p14:xfrm>
                <a:off x="2262422" y="1315000"/>
                <a:ext cx="360" cy="360"/>
              </p14:xfrm>
            </p:contentPart>
          </mc:Choice>
          <mc:Fallback xmlns="">
            <p:pic>
              <p:nvPicPr>
                <p:cNvPr id="37" name="Ink 36">
                  <a:extLst>
                    <a:ext uri="{FF2B5EF4-FFF2-40B4-BE49-F238E27FC236}">
                      <a16:creationId xmlns:a16="http://schemas.microsoft.com/office/drawing/2014/main" id="{29437FEF-E420-1F60-E083-8804D1B82F4E}"/>
                    </a:ext>
                  </a:extLst>
                </p:cNvPr>
                <p:cNvPicPr/>
                <p:nvPr/>
              </p:nvPicPr>
              <p:blipFill>
                <a:blip r:embed="rId33"/>
                <a:stretch>
                  <a:fillRect/>
                </a:stretch>
              </p:blipFill>
              <p:spPr>
                <a:xfrm>
                  <a:off x="2253422" y="130600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38" name="Ink 37">
                  <a:extLst>
                    <a:ext uri="{FF2B5EF4-FFF2-40B4-BE49-F238E27FC236}">
                      <a16:creationId xmlns:a16="http://schemas.microsoft.com/office/drawing/2014/main" id="{23AB164B-4320-97BD-4012-712E6584ECCE}"/>
                    </a:ext>
                  </a:extLst>
                </p14:cNvPr>
                <p14:cNvContentPartPr/>
                <p14:nvPr/>
              </p14:nvContentPartPr>
              <p14:xfrm>
                <a:off x="2393462" y="1396720"/>
                <a:ext cx="207000" cy="163080"/>
              </p14:xfrm>
            </p:contentPart>
          </mc:Choice>
          <mc:Fallback xmlns="">
            <p:pic>
              <p:nvPicPr>
                <p:cNvPr id="38" name="Ink 37">
                  <a:extLst>
                    <a:ext uri="{FF2B5EF4-FFF2-40B4-BE49-F238E27FC236}">
                      <a16:creationId xmlns:a16="http://schemas.microsoft.com/office/drawing/2014/main" id="{23AB164B-4320-97BD-4012-712E6584ECCE}"/>
                    </a:ext>
                  </a:extLst>
                </p:cNvPr>
                <p:cNvPicPr/>
                <p:nvPr/>
              </p:nvPicPr>
              <p:blipFill>
                <a:blip r:embed="rId99"/>
                <a:stretch>
                  <a:fillRect/>
                </a:stretch>
              </p:blipFill>
              <p:spPr>
                <a:xfrm>
                  <a:off x="2384462" y="1387720"/>
                  <a:ext cx="2246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39" name="Ink 38">
                  <a:extLst>
                    <a:ext uri="{FF2B5EF4-FFF2-40B4-BE49-F238E27FC236}">
                      <a16:creationId xmlns:a16="http://schemas.microsoft.com/office/drawing/2014/main" id="{7B2E30BC-1A71-68DD-501B-6BDC30782D6E}"/>
                    </a:ext>
                  </a:extLst>
                </p14:cNvPr>
                <p14:cNvContentPartPr/>
                <p14:nvPr/>
              </p14:nvContentPartPr>
              <p14:xfrm>
                <a:off x="2639342" y="1295200"/>
                <a:ext cx="418680" cy="304560"/>
              </p14:xfrm>
            </p:contentPart>
          </mc:Choice>
          <mc:Fallback xmlns="">
            <p:pic>
              <p:nvPicPr>
                <p:cNvPr id="39" name="Ink 38">
                  <a:extLst>
                    <a:ext uri="{FF2B5EF4-FFF2-40B4-BE49-F238E27FC236}">
                      <a16:creationId xmlns:a16="http://schemas.microsoft.com/office/drawing/2014/main" id="{7B2E30BC-1A71-68DD-501B-6BDC30782D6E}"/>
                    </a:ext>
                  </a:extLst>
                </p:cNvPr>
                <p:cNvPicPr/>
                <p:nvPr/>
              </p:nvPicPr>
              <p:blipFill>
                <a:blip r:embed="rId101"/>
                <a:stretch>
                  <a:fillRect/>
                </a:stretch>
              </p:blipFill>
              <p:spPr>
                <a:xfrm>
                  <a:off x="2630342" y="1286200"/>
                  <a:ext cx="43632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5" name="Ink 24">
                  <a:extLst>
                    <a:ext uri="{FF2B5EF4-FFF2-40B4-BE49-F238E27FC236}">
                      <a16:creationId xmlns:a16="http://schemas.microsoft.com/office/drawing/2014/main" id="{082AEA09-88F1-8FCC-8756-B47E1B2091AB}"/>
                    </a:ext>
                  </a:extLst>
                </p14:cNvPr>
                <p14:cNvContentPartPr/>
                <p14:nvPr/>
              </p14:nvContentPartPr>
              <p14:xfrm>
                <a:off x="4184822" y="800200"/>
                <a:ext cx="83880" cy="248400"/>
              </p14:xfrm>
            </p:contentPart>
          </mc:Choice>
          <mc:Fallback xmlns="">
            <p:pic>
              <p:nvPicPr>
                <p:cNvPr id="25" name="Ink 24">
                  <a:extLst>
                    <a:ext uri="{FF2B5EF4-FFF2-40B4-BE49-F238E27FC236}">
                      <a16:creationId xmlns:a16="http://schemas.microsoft.com/office/drawing/2014/main" id="{082AEA09-88F1-8FCC-8756-B47E1B2091AB}"/>
                    </a:ext>
                  </a:extLst>
                </p:cNvPr>
                <p:cNvPicPr/>
                <p:nvPr/>
              </p:nvPicPr>
              <p:blipFill>
                <a:blip r:embed="rId103"/>
                <a:stretch>
                  <a:fillRect/>
                </a:stretch>
              </p:blipFill>
              <p:spPr>
                <a:xfrm>
                  <a:off x="4175860" y="791213"/>
                  <a:ext cx="101445" cy="266014"/>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6" name="Ink 25">
                  <a:extLst>
                    <a:ext uri="{FF2B5EF4-FFF2-40B4-BE49-F238E27FC236}">
                      <a16:creationId xmlns:a16="http://schemas.microsoft.com/office/drawing/2014/main" id="{0C7DBCDB-AEBC-492E-BB67-9255BB7D6B0D}"/>
                    </a:ext>
                  </a:extLst>
                </p14:cNvPr>
                <p14:cNvContentPartPr/>
                <p14:nvPr/>
              </p14:nvContentPartPr>
              <p14:xfrm>
                <a:off x="4333142" y="896680"/>
                <a:ext cx="229320" cy="278280"/>
              </p14:xfrm>
            </p:contentPart>
          </mc:Choice>
          <mc:Fallback xmlns="">
            <p:pic>
              <p:nvPicPr>
                <p:cNvPr id="26" name="Ink 25">
                  <a:extLst>
                    <a:ext uri="{FF2B5EF4-FFF2-40B4-BE49-F238E27FC236}">
                      <a16:creationId xmlns:a16="http://schemas.microsoft.com/office/drawing/2014/main" id="{0C7DBCDB-AEBC-492E-BB67-9255BB7D6B0D}"/>
                    </a:ext>
                  </a:extLst>
                </p:cNvPr>
                <p:cNvPicPr/>
                <p:nvPr/>
              </p:nvPicPr>
              <p:blipFill>
                <a:blip r:embed="rId105"/>
                <a:stretch>
                  <a:fillRect/>
                </a:stretch>
              </p:blipFill>
              <p:spPr>
                <a:xfrm>
                  <a:off x="4324142" y="887680"/>
                  <a:ext cx="246960" cy="2959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7" name="Ink 26">
                  <a:extLst>
                    <a:ext uri="{FF2B5EF4-FFF2-40B4-BE49-F238E27FC236}">
                      <a16:creationId xmlns:a16="http://schemas.microsoft.com/office/drawing/2014/main" id="{B1B69386-6330-5984-5535-C8CADE90D2DB}"/>
                    </a:ext>
                  </a:extLst>
                </p14:cNvPr>
                <p14:cNvContentPartPr/>
                <p14:nvPr/>
              </p14:nvContentPartPr>
              <p14:xfrm>
                <a:off x="4571462" y="824320"/>
                <a:ext cx="9720" cy="236160"/>
              </p14:xfrm>
            </p:contentPart>
          </mc:Choice>
          <mc:Fallback xmlns="">
            <p:pic>
              <p:nvPicPr>
                <p:cNvPr id="27" name="Ink 26">
                  <a:extLst>
                    <a:ext uri="{FF2B5EF4-FFF2-40B4-BE49-F238E27FC236}">
                      <a16:creationId xmlns:a16="http://schemas.microsoft.com/office/drawing/2014/main" id="{B1B69386-6330-5984-5535-C8CADE90D2DB}"/>
                    </a:ext>
                  </a:extLst>
                </p:cNvPr>
                <p:cNvPicPr/>
                <p:nvPr/>
              </p:nvPicPr>
              <p:blipFill>
                <a:blip r:embed="rId107"/>
                <a:stretch>
                  <a:fillRect/>
                </a:stretch>
              </p:blipFill>
              <p:spPr>
                <a:xfrm>
                  <a:off x="4562783" y="815320"/>
                  <a:ext cx="2673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8" name="Ink 27">
                  <a:extLst>
                    <a:ext uri="{FF2B5EF4-FFF2-40B4-BE49-F238E27FC236}">
                      <a16:creationId xmlns:a16="http://schemas.microsoft.com/office/drawing/2014/main" id="{23CB662C-327E-B29A-0179-C2272DAF8B6C}"/>
                    </a:ext>
                  </a:extLst>
                </p14:cNvPr>
                <p14:cNvContentPartPr/>
                <p14:nvPr/>
              </p14:nvContentPartPr>
              <p14:xfrm>
                <a:off x="4549142" y="885160"/>
                <a:ext cx="90360" cy="204840"/>
              </p14:xfrm>
            </p:contentPart>
          </mc:Choice>
          <mc:Fallback xmlns="">
            <p:pic>
              <p:nvPicPr>
                <p:cNvPr id="28" name="Ink 27">
                  <a:extLst>
                    <a:ext uri="{FF2B5EF4-FFF2-40B4-BE49-F238E27FC236}">
                      <a16:creationId xmlns:a16="http://schemas.microsoft.com/office/drawing/2014/main" id="{23CB662C-327E-B29A-0179-C2272DAF8B6C}"/>
                    </a:ext>
                  </a:extLst>
                </p:cNvPr>
                <p:cNvPicPr/>
                <p:nvPr/>
              </p:nvPicPr>
              <p:blipFill>
                <a:blip r:embed="rId109"/>
                <a:stretch>
                  <a:fillRect/>
                </a:stretch>
              </p:blipFill>
              <p:spPr>
                <a:xfrm>
                  <a:off x="4540142" y="876144"/>
                  <a:ext cx="108000" cy="222511"/>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9" name="Ink 28">
                  <a:extLst>
                    <a:ext uri="{FF2B5EF4-FFF2-40B4-BE49-F238E27FC236}">
                      <a16:creationId xmlns:a16="http://schemas.microsoft.com/office/drawing/2014/main" id="{A276614D-05D3-F953-755E-4D1A67D63405}"/>
                    </a:ext>
                  </a:extLst>
                </p14:cNvPr>
                <p14:cNvContentPartPr/>
                <p14:nvPr/>
              </p14:nvContentPartPr>
              <p14:xfrm>
                <a:off x="4684862" y="881560"/>
                <a:ext cx="9720" cy="206280"/>
              </p14:xfrm>
            </p:contentPart>
          </mc:Choice>
          <mc:Fallback xmlns="">
            <p:pic>
              <p:nvPicPr>
                <p:cNvPr id="29" name="Ink 28">
                  <a:extLst>
                    <a:ext uri="{FF2B5EF4-FFF2-40B4-BE49-F238E27FC236}">
                      <a16:creationId xmlns:a16="http://schemas.microsoft.com/office/drawing/2014/main" id="{A276614D-05D3-F953-755E-4D1A67D63405}"/>
                    </a:ext>
                  </a:extLst>
                </p:cNvPr>
                <p:cNvPicPr/>
                <p:nvPr/>
              </p:nvPicPr>
              <p:blipFill>
                <a:blip r:embed="rId111"/>
                <a:stretch>
                  <a:fillRect/>
                </a:stretch>
              </p:blipFill>
              <p:spPr>
                <a:xfrm>
                  <a:off x="4675862" y="872560"/>
                  <a:ext cx="2736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31" name="Ink 30">
                  <a:extLst>
                    <a:ext uri="{FF2B5EF4-FFF2-40B4-BE49-F238E27FC236}">
                      <a16:creationId xmlns:a16="http://schemas.microsoft.com/office/drawing/2014/main" id="{D7F166C9-B5A9-A02E-52F2-BE4E623E885F}"/>
                    </a:ext>
                  </a:extLst>
                </p14:cNvPr>
                <p14:cNvContentPartPr/>
                <p14:nvPr/>
              </p14:nvContentPartPr>
              <p14:xfrm>
                <a:off x="4621862" y="934480"/>
                <a:ext cx="492840" cy="174960"/>
              </p14:xfrm>
            </p:contentPart>
          </mc:Choice>
          <mc:Fallback xmlns="">
            <p:pic>
              <p:nvPicPr>
                <p:cNvPr id="31" name="Ink 30">
                  <a:extLst>
                    <a:ext uri="{FF2B5EF4-FFF2-40B4-BE49-F238E27FC236}">
                      <a16:creationId xmlns:a16="http://schemas.microsoft.com/office/drawing/2014/main" id="{D7F166C9-B5A9-A02E-52F2-BE4E623E885F}"/>
                    </a:ext>
                  </a:extLst>
                </p:cNvPr>
                <p:cNvPicPr/>
                <p:nvPr/>
              </p:nvPicPr>
              <p:blipFill>
                <a:blip r:embed="rId113"/>
                <a:stretch>
                  <a:fillRect/>
                </a:stretch>
              </p:blipFill>
              <p:spPr>
                <a:xfrm>
                  <a:off x="4612862" y="925461"/>
                  <a:ext cx="510480" cy="192636"/>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9" name="Ink 108">
                  <a:extLst>
                    <a:ext uri="{FF2B5EF4-FFF2-40B4-BE49-F238E27FC236}">
                      <a16:creationId xmlns:a16="http://schemas.microsoft.com/office/drawing/2014/main" id="{FC8ED31E-DD02-D47E-0715-AC3DF7896638}"/>
                    </a:ext>
                  </a:extLst>
                </p14:cNvPr>
                <p14:cNvContentPartPr/>
                <p14:nvPr/>
              </p14:nvContentPartPr>
              <p14:xfrm>
                <a:off x="2450342" y="987400"/>
                <a:ext cx="281160" cy="191160"/>
              </p14:xfrm>
            </p:contentPart>
          </mc:Choice>
          <mc:Fallback xmlns="">
            <p:pic>
              <p:nvPicPr>
                <p:cNvPr id="109" name="Ink 108">
                  <a:extLst>
                    <a:ext uri="{FF2B5EF4-FFF2-40B4-BE49-F238E27FC236}">
                      <a16:creationId xmlns:a16="http://schemas.microsoft.com/office/drawing/2014/main" id="{FC8ED31E-DD02-D47E-0715-AC3DF7896638}"/>
                    </a:ext>
                  </a:extLst>
                </p:cNvPr>
                <p:cNvPicPr/>
                <p:nvPr/>
              </p:nvPicPr>
              <p:blipFill>
                <a:blip r:embed="rId115"/>
                <a:stretch>
                  <a:fillRect/>
                </a:stretch>
              </p:blipFill>
              <p:spPr>
                <a:xfrm>
                  <a:off x="2441354" y="978400"/>
                  <a:ext cx="298777"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8" name="Ink 77">
                  <a:extLst>
                    <a:ext uri="{FF2B5EF4-FFF2-40B4-BE49-F238E27FC236}">
                      <a16:creationId xmlns:a16="http://schemas.microsoft.com/office/drawing/2014/main" id="{4AA3DD05-118C-B36C-8A54-94F6F9006529}"/>
                    </a:ext>
                  </a:extLst>
                </p14:cNvPr>
                <p14:cNvContentPartPr/>
                <p14:nvPr/>
              </p14:nvContentPartPr>
              <p14:xfrm>
                <a:off x="8337062" y="2843200"/>
                <a:ext cx="6840" cy="131040"/>
              </p14:xfrm>
            </p:contentPart>
          </mc:Choice>
          <mc:Fallback xmlns="">
            <p:pic>
              <p:nvPicPr>
                <p:cNvPr id="78" name="Ink 77">
                  <a:extLst>
                    <a:ext uri="{FF2B5EF4-FFF2-40B4-BE49-F238E27FC236}">
                      <a16:creationId xmlns:a16="http://schemas.microsoft.com/office/drawing/2014/main" id="{4AA3DD05-118C-B36C-8A54-94F6F9006529}"/>
                    </a:ext>
                  </a:extLst>
                </p:cNvPr>
                <p:cNvPicPr/>
                <p:nvPr/>
              </p:nvPicPr>
              <p:blipFill>
                <a:blip r:embed="rId117"/>
                <a:stretch>
                  <a:fillRect/>
                </a:stretch>
              </p:blipFill>
              <p:spPr>
                <a:xfrm>
                  <a:off x="8328062" y="2834200"/>
                  <a:ext cx="244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9" name="Ink 78">
                  <a:extLst>
                    <a:ext uri="{FF2B5EF4-FFF2-40B4-BE49-F238E27FC236}">
                      <a16:creationId xmlns:a16="http://schemas.microsoft.com/office/drawing/2014/main" id="{1C3F1AA6-EE09-5270-84A9-653B8A827847}"/>
                    </a:ext>
                  </a:extLst>
                </p14:cNvPr>
                <p14:cNvContentPartPr/>
                <p14:nvPr/>
              </p14:nvContentPartPr>
              <p14:xfrm>
                <a:off x="8302142" y="2662840"/>
                <a:ext cx="20880" cy="43560"/>
              </p14:xfrm>
            </p:contentPart>
          </mc:Choice>
          <mc:Fallback xmlns="">
            <p:pic>
              <p:nvPicPr>
                <p:cNvPr id="79" name="Ink 78">
                  <a:extLst>
                    <a:ext uri="{FF2B5EF4-FFF2-40B4-BE49-F238E27FC236}">
                      <a16:creationId xmlns:a16="http://schemas.microsoft.com/office/drawing/2014/main" id="{1C3F1AA6-EE09-5270-84A9-653B8A827847}"/>
                    </a:ext>
                  </a:extLst>
                </p:cNvPr>
                <p:cNvPicPr/>
                <p:nvPr/>
              </p:nvPicPr>
              <p:blipFill>
                <a:blip r:embed="rId119"/>
                <a:stretch>
                  <a:fillRect/>
                </a:stretch>
              </p:blipFill>
              <p:spPr>
                <a:xfrm>
                  <a:off x="8293142" y="2653914"/>
                  <a:ext cx="38520" cy="61055"/>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80" name="Ink 79">
                  <a:extLst>
                    <a:ext uri="{FF2B5EF4-FFF2-40B4-BE49-F238E27FC236}">
                      <a16:creationId xmlns:a16="http://schemas.microsoft.com/office/drawing/2014/main" id="{FCE33AF5-EEE8-6472-7E80-1774F5591A93}"/>
                    </a:ext>
                  </a:extLst>
                </p14:cNvPr>
                <p14:cNvContentPartPr/>
                <p14:nvPr/>
              </p14:nvContentPartPr>
              <p14:xfrm>
                <a:off x="8380982" y="2841400"/>
                <a:ext cx="224640" cy="126360"/>
              </p14:xfrm>
            </p:contentPart>
          </mc:Choice>
          <mc:Fallback xmlns="">
            <p:pic>
              <p:nvPicPr>
                <p:cNvPr id="80" name="Ink 79">
                  <a:extLst>
                    <a:ext uri="{FF2B5EF4-FFF2-40B4-BE49-F238E27FC236}">
                      <a16:creationId xmlns:a16="http://schemas.microsoft.com/office/drawing/2014/main" id="{FCE33AF5-EEE8-6472-7E80-1774F5591A93}"/>
                    </a:ext>
                  </a:extLst>
                </p:cNvPr>
                <p:cNvPicPr/>
                <p:nvPr/>
              </p:nvPicPr>
              <p:blipFill>
                <a:blip r:embed="rId121"/>
                <a:stretch>
                  <a:fillRect/>
                </a:stretch>
              </p:blipFill>
              <p:spPr>
                <a:xfrm>
                  <a:off x="8371982" y="2832400"/>
                  <a:ext cx="2422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81" name="Ink 80">
                  <a:extLst>
                    <a:ext uri="{FF2B5EF4-FFF2-40B4-BE49-F238E27FC236}">
                      <a16:creationId xmlns:a16="http://schemas.microsoft.com/office/drawing/2014/main" id="{AB7D24B7-D385-35D2-FE55-F98EA87BAEE5}"/>
                    </a:ext>
                  </a:extLst>
                </p14:cNvPr>
                <p14:cNvContentPartPr/>
                <p14:nvPr/>
              </p14:nvContentPartPr>
              <p14:xfrm>
                <a:off x="8694902" y="2716480"/>
                <a:ext cx="420120" cy="420480"/>
              </p14:xfrm>
            </p:contentPart>
          </mc:Choice>
          <mc:Fallback xmlns="">
            <p:pic>
              <p:nvPicPr>
                <p:cNvPr id="81" name="Ink 80">
                  <a:extLst>
                    <a:ext uri="{FF2B5EF4-FFF2-40B4-BE49-F238E27FC236}">
                      <a16:creationId xmlns:a16="http://schemas.microsoft.com/office/drawing/2014/main" id="{AB7D24B7-D385-35D2-FE55-F98EA87BAEE5}"/>
                    </a:ext>
                  </a:extLst>
                </p:cNvPr>
                <p:cNvPicPr/>
                <p:nvPr/>
              </p:nvPicPr>
              <p:blipFill>
                <a:blip r:embed="rId123"/>
                <a:stretch>
                  <a:fillRect/>
                </a:stretch>
              </p:blipFill>
              <p:spPr>
                <a:xfrm>
                  <a:off x="8685902" y="2707480"/>
                  <a:ext cx="437760" cy="4381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2" name="Ink 81">
                  <a:extLst>
                    <a:ext uri="{FF2B5EF4-FFF2-40B4-BE49-F238E27FC236}">
                      <a16:creationId xmlns:a16="http://schemas.microsoft.com/office/drawing/2014/main" id="{33BC0AA2-886D-D576-2BA4-B3077B42B4D1}"/>
                    </a:ext>
                  </a:extLst>
                </p14:cNvPr>
                <p14:cNvContentPartPr/>
                <p14:nvPr/>
              </p14:nvContentPartPr>
              <p14:xfrm>
                <a:off x="9181262" y="2930680"/>
                <a:ext cx="360" cy="360"/>
              </p14:xfrm>
            </p:contentPart>
          </mc:Choice>
          <mc:Fallback xmlns="">
            <p:pic>
              <p:nvPicPr>
                <p:cNvPr id="82" name="Ink 81">
                  <a:extLst>
                    <a:ext uri="{FF2B5EF4-FFF2-40B4-BE49-F238E27FC236}">
                      <a16:creationId xmlns:a16="http://schemas.microsoft.com/office/drawing/2014/main" id="{33BC0AA2-886D-D576-2BA4-B3077B42B4D1}"/>
                    </a:ext>
                  </a:extLst>
                </p:cNvPr>
                <p:cNvPicPr/>
                <p:nvPr/>
              </p:nvPicPr>
              <p:blipFill>
                <a:blip r:embed="rId33"/>
                <a:stretch>
                  <a:fillRect/>
                </a:stretch>
              </p:blipFill>
              <p:spPr>
                <a:xfrm>
                  <a:off x="9172262" y="292168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3" name="Ink 62">
                  <a:extLst>
                    <a:ext uri="{FF2B5EF4-FFF2-40B4-BE49-F238E27FC236}">
                      <a16:creationId xmlns:a16="http://schemas.microsoft.com/office/drawing/2014/main" id="{355DD76E-2E68-67F4-A972-E8F9C82552F3}"/>
                    </a:ext>
                  </a:extLst>
                </p14:cNvPr>
                <p14:cNvContentPartPr/>
                <p14:nvPr/>
              </p14:nvContentPartPr>
              <p14:xfrm>
                <a:off x="5251502" y="3022120"/>
                <a:ext cx="20880" cy="121680"/>
              </p14:xfrm>
            </p:contentPart>
          </mc:Choice>
          <mc:Fallback xmlns="">
            <p:pic>
              <p:nvPicPr>
                <p:cNvPr id="63" name="Ink 62">
                  <a:extLst>
                    <a:ext uri="{FF2B5EF4-FFF2-40B4-BE49-F238E27FC236}">
                      <a16:creationId xmlns:a16="http://schemas.microsoft.com/office/drawing/2014/main" id="{355DD76E-2E68-67F4-A972-E8F9C82552F3}"/>
                    </a:ext>
                  </a:extLst>
                </p:cNvPr>
                <p:cNvPicPr/>
                <p:nvPr/>
              </p:nvPicPr>
              <p:blipFill>
                <a:blip r:embed="rId126"/>
                <a:stretch>
                  <a:fillRect/>
                </a:stretch>
              </p:blipFill>
              <p:spPr>
                <a:xfrm>
                  <a:off x="5242502" y="3013120"/>
                  <a:ext cx="3852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4" name="Ink 63">
                  <a:extLst>
                    <a:ext uri="{FF2B5EF4-FFF2-40B4-BE49-F238E27FC236}">
                      <a16:creationId xmlns:a16="http://schemas.microsoft.com/office/drawing/2014/main" id="{0834509A-34AF-90A7-AB6B-4D538B8B1834}"/>
                    </a:ext>
                  </a:extLst>
                </p14:cNvPr>
                <p14:cNvContentPartPr/>
                <p14:nvPr/>
              </p14:nvContentPartPr>
              <p14:xfrm>
                <a:off x="5406302" y="2960200"/>
                <a:ext cx="125280" cy="142560"/>
              </p14:xfrm>
            </p:contentPart>
          </mc:Choice>
          <mc:Fallback xmlns="">
            <p:pic>
              <p:nvPicPr>
                <p:cNvPr id="64" name="Ink 63">
                  <a:extLst>
                    <a:ext uri="{FF2B5EF4-FFF2-40B4-BE49-F238E27FC236}">
                      <a16:creationId xmlns:a16="http://schemas.microsoft.com/office/drawing/2014/main" id="{0834509A-34AF-90A7-AB6B-4D538B8B1834}"/>
                    </a:ext>
                  </a:extLst>
                </p:cNvPr>
                <p:cNvPicPr/>
                <p:nvPr/>
              </p:nvPicPr>
              <p:blipFill>
                <a:blip r:embed="rId128"/>
                <a:stretch>
                  <a:fillRect/>
                </a:stretch>
              </p:blipFill>
              <p:spPr>
                <a:xfrm>
                  <a:off x="5397302" y="2951177"/>
                  <a:ext cx="142920" cy="160245"/>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5" name="Ink 64">
                  <a:extLst>
                    <a:ext uri="{FF2B5EF4-FFF2-40B4-BE49-F238E27FC236}">
                      <a16:creationId xmlns:a16="http://schemas.microsoft.com/office/drawing/2014/main" id="{AE819797-6DB1-852C-C6CE-CC269754F5B6}"/>
                    </a:ext>
                  </a:extLst>
                </p14:cNvPr>
                <p14:cNvContentPartPr/>
                <p14:nvPr/>
              </p14:nvContentPartPr>
              <p14:xfrm>
                <a:off x="5257982" y="2843920"/>
                <a:ext cx="22320" cy="13680"/>
              </p14:xfrm>
            </p:contentPart>
          </mc:Choice>
          <mc:Fallback xmlns="">
            <p:pic>
              <p:nvPicPr>
                <p:cNvPr id="65" name="Ink 64">
                  <a:extLst>
                    <a:ext uri="{FF2B5EF4-FFF2-40B4-BE49-F238E27FC236}">
                      <a16:creationId xmlns:a16="http://schemas.microsoft.com/office/drawing/2014/main" id="{AE819797-6DB1-852C-C6CE-CC269754F5B6}"/>
                    </a:ext>
                  </a:extLst>
                </p:cNvPr>
                <p:cNvPicPr/>
                <p:nvPr/>
              </p:nvPicPr>
              <p:blipFill>
                <a:blip r:embed="rId130"/>
                <a:stretch>
                  <a:fillRect/>
                </a:stretch>
              </p:blipFill>
              <p:spPr>
                <a:xfrm>
                  <a:off x="5249125" y="2835151"/>
                  <a:ext cx="39680" cy="30868"/>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6" name="Ink 65">
                  <a:extLst>
                    <a:ext uri="{FF2B5EF4-FFF2-40B4-BE49-F238E27FC236}">
                      <a16:creationId xmlns:a16="http://schemas.microsoft.com/office/drawing/2014/main" id="{64FF23DF-DFE9-2D0C-01EB-D134A84C2341}"/>
                    </a:ext>
                  </a:extLst>
                </p14:cNvPr>
                <p14:cNvContentPartPr/>
                <p14:nvPr/>
              </p14:nvContentPartPr>
              <p14:xfrm>
                <a:off x="5679182" y="2847880"/>
                <a:ext cx="104400" cy="424800"/>
              </p14:xfrm>
            </p:contentPart>
          </mc:Choice>
          <mc:Fallback xmlns="">
            <p:pic>
              <p:nvPicPr>
                <p:cNvPr id="66" name="Ink 65">
                  <a:extLst>
                    <a:ext uri="{FF2B5EF4-FFF2-40B4-BE49-F238E27FC236}">
                      <a16:creationId xmlns:a16="http://schemas.microsoft.com/office/drawing/2014/main" id="{64FF23DF-DFE9-2D0C-01EB-D134A84C2341}"/>
                    </a:ext>
                  </a:extLst>
                </p:cNvPr>
                <p:cNvPicPr/>
                <p:nvPr/>
              </p:nvPicPr>
              <p:blipFill>
                <a:blip r:embed="rId132"/>
                <a:stretch>
                  <a:fillRect/>
                </a:stretch>
              </p:blipFill>
              <p:spPr>
                <a:xfrm>
                  <a:off x="5670182" y="2838880"/>
                  <a:ext cx="12204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67" name="Ink 66">
                  <a:extLst>
                    <a:ext uri="{FF2B5EF4-FFF2-40B4-BE49-F238E27FC236}">
                      <a16:creationId xmlns:a16="http://schemas.microsoft.com/office/drawing/2014/main" id="{82E9D3F8-A892-61DB-A8C2-E3E33CCD7397}"/>
                    </a:ext>
                  </a:extLst>
                </p14:cNvPr>
                <p14:cNvContentPartPr/>
                <p14:nvPr/>
              </p14:nvContentPartPr>
              <p14:xfrm>
                <a:off x="5598902" y="2926360"/>
                <a:ext cx="440640" cy="144000"/>
              </p14:xfrm>
            </p:contentPart>
          </mc:Choice>
          <mc:Fallback xmlns="">
            <p:pic>
              <p:nvPicPr>
                <p:cNvPr id="67" name="Ink 66">
                  <a:extLst>
                    <a:ext uri="{FF2B5EF4-FFF2-40B4-BE49-F238E27FC236}">
                      <a16:creationId xmlns:a16="http://schemas.microsoft.com/office/drawing/2014/main" id="{82E9D3F8-A892-61DB-A8C2-E3E33CCD7397}"/>
                    </a:ext>
                  </a:extLst>
                </p:cNvPr>
                <p:cNvPicPr/>
                <p:nvPr/>
              </p:nvPicPr>
              <p:blipFill>
                <a:blip r:embed="rId134"/>
                <a:stretch>
                  <a:fillRect/>
                </a:stretch>
              </p:blipFill>
              <p:spPr>
                <a:xfrm>
                  <a:off x="5589902" y="2917360"/>
                  <a:ext cx="45828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0" name="Ink 69">
                  <a:extLst>
                    <a:ext uri="{FF2B5EF4-FFF2-40B4-BE49-F238E27FC236}">
                      <a16:creationId xmlns:a16="http://schemas.microsoft.com/office/drawing/2014/main" id="{3F7B9F36-EA24-851B-0F0F-9B1FF56826CE}"/>
                    </a:ext>
                  </a:extLst>
                </p14:cNvPr>
                <p14:cNvContentPartPr/>
                <p14:nvPr/>
              </p14:nvContentPartPr>
              <p14:xfrm>
                <a:off x="6149702" y="2797120"/>
                <a:ext cx="530640" cy="242640"/>
              </p14:xfrm>
            </p:contentPart>
          </mc:Choice>
          <mc:Fallback xmlns="">
            <p:pic>
              <p:nvPicPr>
                <p:cNvPr id="70" name="Ink 69">
                  <a:extLst>
                    <a:ext uri="{FF2B5EF4-FFF2-40B4-BE49-F238E27FC236}">
                      <a16:creationId xmlns:a16="http://schemas.microsoft.com/office/drawing/2014/main" id="{3F7B9F36-EA24-851B-0F0F-9B1FF56826CE}"/>
                    </a:ext>
                  </a:extLst>
                </p:cNvPr>
                <p:cNvPicPr/>
                <p:nvPr/>
              </p:nvPicPr>
              <p:blipFill>
                <a:blip r:embed="rId136"/>
                <a:stretch>
                  <a:fillRect/>
                </a:stretch>
              </p:blipFill>
              <p:spPr>
                <a:xfrm>
                  <a:off x="6140702" y="2788120"/>
                  <a:ext cx="54828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1" name="Ink 70">
                  <a:extLst>
                    <a:ext uri="{FF2B5EF4-FFF2-40B4-BE49-F238E27FC236}">
                      <a16:creationId xmlns:a16="http://schemas.microsoft.com/office/drawing/2014/main" id="{6106F1EA-A2FA-85F9-BAD0-893ADF4CDD51}"/>
                    </a:ext>
                  </a:extLst>
                </p14:cNvPr>
                <p14:cNvContentPartPr/>
                <p14:nvPr/>
              </p14:nvContentPartPr>
              <p14:xfrm>
                <a:off x="6558302" y="2896480"/>
                <a:ext cx="223560" cy="120960"/>
              </p14:xfrm>
            </p:contentPart>
          </mc:Choice>
          <mc:Fallback xmlns="">
            <p:pic>
              <p:nvPicPr>
                <p:cNvPr id="71" name="Ink 70">
                  <a:extLst>
                    <a:ext uri="{FF2B5EF4-FFF2-40B4-BE49-F238E27FC236}">
                      <a16:creationId xmlns:a16="http://schemas.microsoft.com/office/drawing/2014/main" id="{6106F1EA-A2FA-85F9-BAD0-893ADF4CDD51}"/>
                    </a:ext>
                  </a:extLst>
                </p:cNvPr>
                <p:cNvPicPr/>
                <p:nvPr/>
              </p:nvPicPr>
              <p:blipFill>
                <a:blip r:embed="rId138"/>
                <a:stretch>
                  <a:fillRect/>
                </a:stretch>
              </p:blipFill>
              <p:spPr>
                <a:xfrm>
                  <a:off x="6549302" y="2887507"/>
                  <a:ext cx="241200" cy="138548"/>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2" name="Ink 71">
                  <a:extLst>
                    <a:ext uri="{FF2B5EF4-FFF2-40B4-BE49-F238E27FC236}">
                      <a16:creationId xmlns:a16="http://schemas.microsoft.com/office/drawing/2014/main" id="{5EF8E095-BD16-35A6-E02B-4ECF9CEEC907}"/>
                    </a:ext>
                  </a:extLst>
                </p14:cNvPr>
                <p14:cNvContentPartPr/>
                <p14:nvPr/>
              </p14:nvContentPartPr>
              <p14:xfrm>
                <a:off x="6784022" y="2799280"/>
                <a:ext cx="360" cy="360"/>
              </p14:xfrm>
            </p:contentPart>
          </mc:Choice>
          <mc:Fallback xmlns="">
            <p:pic>
              <p:nvPicPr>
                <p:cNvPr id="72" name="Ink 71">
                  <a:extLst>
                    <a:ext uri="{FF2B5EF4-FFF2-40B4-BE49-F238E27FC236}">
                      <a16:creationId xmlns:a16="http://schemas.microsoft.com/office/drawing/2014/main" id="{5EF8E095-BD16-35A6-E02B-4ECF9CEEC907}"/>
                    </a:ext>
                  </a:extLst>
                </p:cNvPr>
                <p:cNvPicPr/>
                <p:nvPr/>
              </p:nvPicPr>
              <p:blipFill>
                <a:blip r:embed="rId33"/>
                <a:stretch>
                  <a:fillRect/>
                </a:stretch>
              </p:blipFill>
              <p:spPr>
                <a:xfrm>
                  <a:off x="6775022" y="279028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73" name="Ink 72">
                  <a:extLst>
                    <a:ext uri="{FF2B5EF4-FFF2-40B4-BE49-F238E27FC236}">
                      <a16:creationId xmlns:a16="http://schemas.microsoft.com/office/drawing/2014/main" id="{2AA7A506-3C1B-B3DA-A59B-179941F8BC7A}"/>
                    </a:ext>
                  </a:extLst>
                </p14:cNvPr>
                <p14:cNvContentPartPr/>
                <p14:nvPr/>
              </p14:nvContentPartPr>
              <p14:xfrm>
                <a:off x="6885182" y="2897920"/>
                <a:ext cx="233640" cy="138240"/>
              </p14:xfrm>
            </p:contentPart>
          </mc:Choice>
          <mc:Fallback xmlns="">
            <p:pic>
              <p:nvPicPr>
                <p:cNvPr id="73" name="Ink 72">
                  <a:extLst>
                    <a:ext uri="{FF2B5EF4-FFF2-40B4-BE49-F238E27FC236}">
                      <a16:creationId xmlns:a16="http://schemas.microsoft.com/office/drawing/2014/main" id="{2AA7A506-3C1B-B3DA-A59B-179941F8BC7A}"/>
                    </a:ext>
                  </a:extLst>
                </p:cNvPr>
                <p:cNvPicPr/>
                <p:nvPr/>
              </p:nvPicPr>
              <p:blipFill>
                <a:blip r:embed="rId141"/>
                <a:stretch>
                  <a:fillRect/>
                </a:stretch>
              </p:blipFill>
              <p:spPr>
                <a:xfrm>
                  <a:off x="6876196" y="2888920"/>
                  <a:ext cx="251253"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75" name="Ink 74">
                  <a:extLst>
                    <a:ext uri="{FF2B5EF4-FFF2-40B4-BE49-F238E27FC236}">
                      <a16:creationId xmlns:a16="http://schemas.microsoft.com/office/drawing/2014/main" id="{343E1D7C-A22B-D409-1A7E-EAD279A15F25}"/>
                    </a:ext>
                  </a:extLst>
                </p14:cNvPr>
                <p14:cNvContentPartPr/>
                <p14:nvPr/>
              </p14:nvContentPartPr>
              <p14:xfrm>
                <a:off x="7423022" y="2702440"/>
                <a:ext cx="93600" cy="506880"/>
              </p14:xfrm>
            </p:contentPart>
          </mc:Choice>
          <mc:Fallback xmlns="">
            <p:pic>
              <p:nvPicPr>
                <p:cNvPr id="75" name="Ink 74">
                  <a:extLst>
                    <a:ext uri="{FF2B5EF4-FFF2-40B4-BE49-F238E27FC236}">
                      <a16:creationId xmlns:a16="http://schemas.microsoft.com/office/drawing/2014/main" id="{343E1D7C-A22B-D409-1A7E-EAD279A15F25}"/>
                    </a:ext>
                  </a:extLst>
                </p:cNvPr>
                <p:cNvPicPr/>
                <p:nvPr/>
              </p:nvPicPr>
              <p:blipFill>
                <a:blip r:embed="rId143"/>
                <a:stretch>
                  <a:fillRect/>
                </a:stretch>
              </p:blipFill>
              <p:spPr>
                <a:xfrm>
                  <a:off x="7413987" y="2693440"/>
                  <a:ext cx="111308" cy="5245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76" name="Ink 75">
                  <a:extLst>
                    <a:ext uri="{FF2B5EF4-FFF2-40B4-BE49-F238E27FC236}">
                      <a16:creationId xmlns:a16="http://schemas.microsoft.com/office/drawing/2014/main" id="{93D992F9-7A6C-BB12-98FA-6BE8F41F737A}"/>
                    </a:ext>
                  </a:extLst>
                </p14:cNvPr>
                <p14:cNvContentPartPr/>
                <p14:nvPr/>
              </p14:nvContentPartPr>
              <p14:xfrm>
                <a:off x="7293782" y="2863720"/>
                <a:ext cx="379080" cy="136800"/>
              </p14:xfrm>
            </p:contentPart>
          </mc:Choice>
          <mc:Fallback xmlns="">
            <p:pic>
              <p:nvPicPr>
                <p:cNvPr id="76" name="Ink 75">
                  <a:extLst>
                    <a:ext uri="{FF2B5EF4-FFF2-40B4-BE49-F238E27FC236}">
                      <a16:creationId xmlns:a16="http://schemas.microsoft.com/office/drawing/2014/main" id="{93D992F9-7A6C-BB12-98FA-6BE8F41F737A}"/>
                    </a:ext>
                  </a:extLst>
                </p:cNvPr>
                <p:cNvPicPr/>
                <p:nvPr/>
              </p:nvPicPr>
              <p:blipFill>
                <a:blip r:embed="rId145"/>
                <a:stretch>
                  <a:fillRect/>
                </a:stretch>
              </p:blipFill>
              <p:spPr>
                <a:xfrm>
                  <a:off x="7284782" y="2854720"/>
                  <a:ext cx="3967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7" name="Ink 76">
                  <a:extLst>
                    <a:ext uri="{FF2B5EF4-FFF2-40B4-BE49-F238E27FC236}">
                      <a16:creationId xmlns:a16="http://schemas.microsoft.com/office/drawing/2014/main" id="{3C22B8BB-13B0-7456-B94E-97B5EF8B252E}"/>
                    </a:ext>
                  </a:extLst>
                </p14:cNvPr>
                <p14:cNvContentPartPr/>
                <p14:nvPr/>
              </p14:nvContentPartPr>
              <p14:xfrm>
                <a:off x="7713902" y="2824480"/>
                <a:ext cx="332640" cy="166680"/>
              </p14:xfrm>
            </p:contentPart>
          </mc:Choice>
          <mc:Fallback xmlns="">
            <p:pic>
              <p:nvPicPr>
                <p:cNvPr id="77" name="Ink 76">
                  <a:extLst>
                    <a:ext uri="{FF2B5EF4-FFF2-40B4-BE49-F238E27FC236}">
                      <a16:creationId xmlns:a16="http://schemas.microsoft.com/office/drawing/2014/main" id="{3C22B8BB-13B0-7456-B94E-97B5EF8B252E}"/>
                    </a:ext>
                  </a:extLst>
                </p:cNvPr>
                <p:cNvPicPr/>
                <p:nvPr/>
              </p:nvPicPr>
              <p:blipFill>
                <a:blip r:embed="rId147"/>
                <a:stretch>
                  <a:fillRect/>
                </a:stretch>
              </p:blipFill>
              <p:spPr>
                <a:xfrm>
                  <a:off x="7704902" y="2815480"/>
                  <a:ext cx="35028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46" name="Ink 45">
                  <a:extLst>
                    <a:ext uri="{FF2B5EF4-FFF2-40B4-BE49-F238E27FC236}">
                      <a16:creationId xmlns:a16="http://schemas.microsoft.com/office/drawing/2014/main" id="{6DF3E40A-3F69-D189-65F8-0528C87FF71E}"/>
                    </a:ext>
                  </a:extLst>
                </p14:cNvPr>
                <p14:cNvContentPartPr/>
                <p14:nvPr/>
              </p14:nvContentPartPr>
              <p14:xfrm>
                <a:off x="1516502" y="2882800"/>
                <a:ext cx="287280" cy="239040"/>
              </p14:xfrm>
            </p:contentPart>
          </mc:Choice>
          <mc:Fallback xmlns="">
            <p:pic>
              <p:nvPicPr>
                <p:cNvPr id="46" name="Ink 45">
                  <a:extLst>
                    <a:ext uri="{FF2B5EF4-FFF2-40B4-BE49-F238E27FC236}">
                      <a16:creationId xmlns:a16="http://schemas.microsoft.com/office/drawing/2014/main" id="{6DF3E40A-3F69-D189-65F8-0528C87FF71E}"/>
                    </a:ext>
                  </a:extLst>
                </p:cNvPr>
                <p:cNvPicPr/>
                <p:nvPr/>
              </p:nvPicPr>
              <p:blipFill>
                <a:blip r:embed="rId149"/>
                <a:stretch>
                  <a:fillRect/>
                </a:stretch>
              </p:blipFill>
              <p:spPr>
                <a:xfrm>
                  <a:off x="1507502" y="2873800"/>
                  <a:ext cx="30492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47" name="Ink 46">
                  <a:extLst>
                    <a:ext uri="{FF2B5EF4-FFF2-40B4-BE49-F238E27FC236}">
                      <a16:creationId xmlns:a16="http://schemas.microsoft.com/office/drawing/2014/main" id="{BAE3B631-0C87-0FD5-E72C-73C5D818DE6B}"/>
                    </a:ext>
                  </a:extLst>
                </p14:cNvPr>
                <p14:cNvContentPartPr/>
                <p14:nvPr/>
              </p14:nvContentPartPr>
              <p14:xfrm>
                <a:off x="1741862" y="2949400"/>
                <a:ext cx="117000" cy="182520"/>
              </p14:xfrm>
            </p:contentPart>
          </mc:Choice>
          <mc:Fallback xmlns="">
            <p:pic>
              <p:nvPicPr>
                <p:cNvPr id="47" name="Ink 46">
                  <a:extLst>
                    <a:ext uri="{FF2B5EF4-FFF2-40B4-BE49-F238E27FC236}">
                      <a16:creationId xmlns:a16="http://schemas.microsoft.com/office/drawing/2014/main" id="{BAE3B631-0C87-0FD5-E72C-73C5D818DE6B}"/>
                    </a:ext>
                  </a:extLst>
                </p:cNvPr>
                <p:cNvPicPr/>
                <p:nvPr/>
              </p:nvPicPr>
              <p:blipFill>
                <a:blip r:embed="rId151"/>
                <a:stretch>
                  <a:fillRect/>
                </a:stretch>
              </p:blipFill>
              <p:spPr>
                <a:xfrm>
                  <a:off x="1732862" y="2940400"/>
                  <a:ext cx="1346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48" name="Ink 47">
                  <a:extLst>
                    <a:ext uri="{FF2B5EF4-FFF2-40B4-BE49-F238E27FC236}">
                      <a16:creationId xmlns:a16="http://schemas.microsoft.com/office/drawing/2014/main" id="{BDFE10C7-2256-615F-33C7-2F0B07769265}"/>
                    </a:ext>
                  </a:extLst>
                </p14:cNvPr>
                <p14:cNvContentPartPr/>
                <p14:nvPr/>
              </p14:nvContentPartPr>
              <p14:xfrm>
                <a:off x="1738622" y="2979640"/>
                <a:ext cx="164520" cy="151560"/>
              </p14:xfrm>
            </p:contentPart>
          </mc:Choice>
          <mc:Fallback xmlns="">
            <p:pic>
              <p:nvPicPr>
                <p:cNvPr id="48" name="Ink 47">
                  <a:extLst>
                    <a:ext uri="{FF2B5EF4-FFF2-40B4-BE49-F238E27FC236}">
                      <a16:creationId xmlns:a16="http://schemas.microsoft.com/office/drawing/2014/main" id="{BDFE10C7-2256-615F-33C7-2F0B07769265}"/>
                    </a:ext>
                  </a:extLst>
                </p:cNvPr>
                <p:cNvPicPr/>
                <p:nvPr/>
              </p:nvPicPr>
              <p:blipFill>
                <a:blip r:embed="rId153"/>
                <a:stretch>
                  <a:fillRect/>
                </a:stretch>
              </p:blipFill>
              <p:spPr>
                <a:xfrm>
                  <a:off x="1729622" y="2970640"/>
                  <a:ext cx="1821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49" name="Ink 48">
                  <a:extLst>
                    <a:ext uri="{FF2B5EF4-FFF2-40B4-BE49-F238E27FC236}">
                      <a16:creationId xmlns:a16="http://schemas.microsoft.com/office/drawing/2014/main" id="{CE429485-8775-F03E-20A6-3405F1EE15B4}"/>
                    </a:ext>
                  </a:extLst>
                </p14:cNvPr>
                <p14:cNvContentPartPr/>
                <p14:nvPr/>
              </p14:nvContentPartPr>
              <p14:xfrm>
                <a:off x="1994222" y="2916280"/>
                <a:ext cx="9720" cy="243360"/>
              </p14:xfrm>
            </p:contentPart>
          </mc:Choice>
          <mc:Fallback xmlns="">
            <p:pic>
              <p:nvPicPr>
                <p:cNvPr id="49" name="Ink 48">
                  <a:extLst>
                    <a:ext uri="{FF2B5EF4-FFF2-40B4-BE49-F238E27FC236}">
                      <a16:creationId xmlns:a16="http://schemas.microsoft.com/office/drawing/2014/main" id="{CE429485-8775-F03E-20A6-3405F1EE15B4}"/>
                    </a:ext>
                  </a:extLst>
                </p:cNvPr>
                <p:cNvPicPr/>
                <p:nvPr/>
              </p:nvPicPr>
              <p:blipFill>
                <a:blip r:embed="rId155"/>
                <a:stretch>
                  <a:fillRect/>
                </a:stretch>
              </p:blipFill>
              <p:spPr>
                <a:xfrm>
                  <a:off x="1985543" y="2907267"/>
                  <a:ext cx="26730" cy="261026"/>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50" name="Ink 49">
                  <a:extLst>
                    <a:ext uri="{FF2B5EF4-FFF2-40B4-BE49-F238E27FC236}">
                      <a16:creationId xmlns:a16="http://schemas.microsoft.com/office/drawing/2014/main" id="{0275193F-2CC1-EB61-9D19-1FFA5CA9FFB2}"/>
                    </a:ext>
                  </a:extLst>
                </p14:cNvPr>
                <p14:cNvContentPartPr/>
                <p14:nvPr/>
              </p14:nvContentPartPr>
              <p14:xfrm>
                <a:off x="1932662" y="2978920"/>
                <a:ext cx="165960" cy="54360"/>
              </p14:xfrm>
            </p:contentPart>
          </mc:Choice>
          <mc:Fallback xmlns="">
            <p:pic>
              <p:nvPicPr>
                <p:cNvPr id="50" name="Ink 49">
                  <a:extLst>
                    <a:ext uri="{FF2B5EF4-FFF2-40B4-BE49-F238E27FC236}">
                      <a16:creationId xmlns:a16="http://schemas.microsoft.com/office/drawing/2014/main" id="{0275193F-2CC1-EB61-9D19-1FFA5CA9FFB2}"/>
                    </a:ext>
                  </a:extLst>
                </p:cNvPr>
                <p:cNvPicPr/>
                <p:nvPr/>
              </p:nvPicPr>
              <p:blipFill>
                <a:blip r:embed="rId157"/>
                <a:stretch>
                  <a:fillRect/>
                </a:stretch>
              </p:blipFill>
              <p:spPr>
                <a:xfrm>
                  <a:off x="1923681" y="2969920"/>
                  <a:ext cx="183562"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51" name="Ink 50">
                  <a:extLst>
                    <a:ext uri="{FF2B5EF4-FFF2-40B4-BE49-F238E27FC236}">
                      <a16:creationId xmlns:a16="http://schemas.microsoft.com/office/drawing/2014/main" id="{90182DD5-3AE2-E641-66A4-585EA773F7B5}"/>
                    </a:ext>
                  </a:extLst>
                </p14:cNvPr>
                <p14:cNvContentPartPr/>
                <p14:nvPr/>
              </p14:nvContentPartPr>
              <p14:xfrm>
                <a:off x="2125262" y="3002320"/>
                <a:ext cx="74520" cy="159840"/>
              </p14:xfrm>
            </p:contentPart>
          </mc:Choice>
          <mc:Fallback xmlns="">
            <p:pic>
              <p:nvPicPr>
                <p:cNvPr id="51" name="Ink 50">
                  <a:extLst>
                    <a:ext uri="{FF2B5EF4-FFF2-40B4-BE49-F238E27FC236}">
                      <a16:creationId xmlns:a16="http://schemas.microsoft.com/office/drawing/2014/main" id="{90182DD5-3AE2-E641-66A4-585EA773F7B5}"/>
                    </a:ext>
                  </a:extLst>
                </p:cNvPr>
                <p:cNvPicPr/>
                <p:nvPr/>
              </p:nvPicPr>
              <p:blipFill>
                <a:blip r:embed="rId159"/>
                <a:stretch>
                  <a:fillRect/>
                </a:stretch>
              </p:blipFill>
              <p:spPr>
                <a:xfrm>
                  <a:off x="2116262" y="2993340"/>
                  <a:ext cx="92160" cy="1774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52" name="Ink 51">
                  <a:extLst>
                    <a:ext uri="{FF2B5EF4-FFF2-40B4-BE49-F238E27FC236}">
                      <a16:creationId xmlns:a16="http://schemas.microsoft.com/office/drawing/2014/main" id="{8CC644D0-790F-4B67-D71C-B84C7DCA796B}"/>
                    </a:ext>
                  </a:extLst>
                </p14:cNvPr>
                <p14:cNvContentPartPr/>
                <p14:nvPr/>
              </p14:nvContentPartPr>
              <p14:xfrm>
                <a:off x="2232542" y="3027160"/>
                <a:ext cx="124920" cy="84240"/>
              </p14:xfrm>
            </p:contentPart>
          </mc:Choice>
          <mc:Fallback xmlns="">
            <p:pic>
              <p:nvPicPr>
                <p:cNvPr id="52" name="Ink 51">
                  <a:extLst>
                    <a:ext uri="{FF2B5EF4-FFF2-40B4-BE49-F238E27FC236}">
                      <a16:creationId xmlns:a16="http://schemas.microsoft.com/office/drawing/2014/main" id="{8CC644D0-790F-4B67-D71C-B84C7DCA796B}"/>
                    </a:ext>
                  </a:extLst>
                </p:cNvPr>
                <p:cNvPicPr/>
                <p:nvPr/>
              </p:nvPicPr>
              <p:blipFill>
                <a:blip r:embed="rId161"/>
                <a:stretch>
                  <a:fillRect/>
                </a:stretch>
              </p:blipFill>
              <p:spPr>
                <a:xfrm>
                  <a:off x="2223568" y="3018121"/>
                  <a:ext cx="142509" cy="101956"/>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53" name="Ink 52">
                  <a:extLst>
                    <a:ext uri="{FF2B5EF4-FFF2-40B4-BE49-F238E27FC236}">
                      <a16:creationId xmlns:a16="http://schemas.microsoft.com/office/drawing/2014/main" id="{9702C3EE-5EFD-7442-A064-1F07F0D41C55}"/>
                    </a:ext>
                  </a:extLst>
                </p14:cNvPr>
                <p14:cNvContentPartPr/>
                <p14:nvPr/>
              </p14:nvContentPartPr>
              <p14:xfrm>
                <a:off x="2407502" y="2916640"/>
                <a:ext cx="199440" cy="223560"/>
              </p14:xfrm>
            </p:contentPart>
          </mc:Choice>
          <mc:Fallback xmlns="">
            <p:pic>
              <p:nvPicPr>
                <p:cNvPr id="53" name="Ink 52">
                  <a:extLst>
                    <a:ext uri="{FF2B5EF4-FFF2-40B4-BE49-F238E27FC236}">
                      <a16:creationId xmlns:a16="http://schemas.microsoft.com/office/drawing/2014/main" id="{9702C3EE-5EFD-7442-A064-1F07F0D41C55}"/>
                    </a:ext>
                  </a:extLst>
                </p:cNvPr>
                <p:cNvPicPr/>
                <p:nvPr/>
              </p:nvPicPr>
              <p:blipFill>
                <a:blip r:embed="rId163"/>
                <a:stretch>
                  <a:fillRect/>
                </a:stretch>
              </p:blipFill>
              <p:spPr>
                <a:xfrm>
                  <a:off x="2398486" y="2907640"/>
                  <a:ext cx="217112"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54" name="Ink 53">
                  <a:extLst>
                    <a:ext uri="{FF2B5EF4-FFF2-40B4-BE49-F238E27FC236}">
                      <a16:creationId xmlns:a16="http://schemas.microsoft.com/office/drawing/2014/main" id="{FF5AE023-50BC-2E11-013E-37C2367C3293}"/>
                    </a:ext>
                  </a:extLst>
                </p14:cNvPr>
                <p14:cNvContentPartPr/>
                <p14:nvPr/>
              </p14:nvContentPartPr>
              <p14:xfrm>
                <a:off x="2537102" y="2998720"/>
                <a:ext cx="137520" cy="27360"/>
              </p14:xfrm>
            </p:contentPart>
          </mc:Choice>
          <mc:Fallback xmlns="">
            <p:pic>
              <p:nvPicPr>
                <p:cNvPr id="54" name="Ink 53">
                  <a:extLst>
                    <a:ext uri="{FF2B5EF4-FFF2-40B4-BE49-F238E27FC236}">
                      <a16:creationId xmlns:a16="http://schemas.microsoft.com/office/drawing/2014/main" id="{FF5AE023-50BC-2E11-013E-37C2367C3293}"/>
                    </a:ext>
                  </a:extLst>
                </p:cNvPr>
                <p:cNvPicPr/>
                <p:nvPr/>
              </p:nvPicPr>
              <p:blipFill>
                <a:blip r:embed="rId165"/>
                <a:stretch>
                  <a:fillRect/>
                </a:stretch>
              </p:blipFill>
              <p:spPr>
                <a:xfrm>
                  <a:off x="2528125" y="2989720"/>
                  <a:ext cx="155114"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56" name="Ink 55">
                  <a:extLst>
                    <a:ext uri="{FF2B5EF4-FFF2-40B4-BE49-F238E27FC236}">
                      <a16:creationId xmlns:a16="http://schemas.microsoft.com/office/drawing/2014/main" id="{2C6201D9-309F-A770-16B2-EE0FCD661538}"/>
                    </a:ext>
                  </a:extLst>
                </p14:cNvPr>
                <p14:cNvContentPartPr/>
                <p14:nvPr/>
              </p14:nvContentPartPr>
              <p14:xfrm>
                <a:off x="2986742" y="2895760"/>
                <a:ext cx="326880" cy="263160"/>
              </p14:xfrm>
            </p:contentPart>
          </mc:Choice>
          <mc:Fallback xmlns="">
            <p:pic>
              <p:nvPicPr>
                <p:cNvPr id="56" name="Ink 55">
                  <a:extLst>
                    <a:ext uri="{FF2B5EF4-FFF2-40B4-BE49-F238E27FC236}">
                      <a16:creationId xmlns:a16="http://schemas.microsoft.com/office/drawing/2014/main" id="{2C6201D9-309F-A770-16B2-EE0FCD661538}"/>
                    </a:ext>
                  </a:extLst>
                </p:cNvPr>
                <p:cNvPicPr/>
                <p:nvPr/>
              </p:nvPicPr>
              <p:blipFill>
                <a:blip r:embed="rId167"/>
                <a:stretch>
                  <a:fillRect/>
                </a:stretch>
              </p:blipFill>
              <p:spPr>
                <a:xfrm>
                  <a:off x="2977742" y="2886760"/>
                  <a:ext cx="34452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57" name="Ink 56">
                  <a:extLst>
                    <a:ext uri="{FF2B5EF4-FFF2-40B4-BE49-F238E27FC236}">
                      <a16:creationId xmlns:a16="http://schemas.microsoft.com/office/drawing/2014/main" id="{2508EEE8-348B-4901-602E-FCA0D66C05FC}"/>
                    </a:ext>
                  </a:extLst>
                </p14:cNvPr>
                <p14:cNvContentPartPr/>
                <p14:nvPr/>
              </p14:nvContentPartPr>
              <p14:xfrm>
                <a:off x="3352862" y="2982160"/>
                <a:ext cx="555840" cy="139680"/>
              </p14:xfrm>
            </p:contentPart>
          </mc:Choice>
          <mc:Fallback xmlns="">
            <p:pic>
              <p:nvPicPr>
                <p:cNvPr id="57" name="Ink 56">
                  <a:extLst>
                    <a:ext uri="{FF2B5EF4-FFF2-40B4-BE49-F238E27FC236}">
                      <a16:creationId xmlns:a16="http://schemas.microsoft.com/office/drawing/2014/main" id="{2508EEE8-348B-4901-602E-FCA0D66C05FC}"/>
                    </a:ext>
                  </a:extLst>
                </p:cNvPr>
                <p:cNvPicPr/>
                <p:nvPr/>
              </p:nvPicPr>
              <p:blipFill>
                <a:blip r:embed="rId169"/>
                <a:stretch>
                  <a:fillRect/>
                </a:stretch>
              </p:blipFill>
              <p:spPr>
                <a:xfrm>
                  <a:off x="3343862" y="2973160"/>
                  <a:ext cx="57348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58" name="Ink 57">
                  <a:extLst>
                    <a:ext uri="{FF2B5EF4-FFF2-40B4-BE49-F238E27FC236}">
                      <a16:creationId xmlns:a16="http://schemas.microsoft.com/office/drawing/2014/main" id="{DF3CB908-929F-8FE0-0B5E-FA9CE5604BCF}"/>
                    </a:ext>
                  </a:extLst>
                </p14:cNvPr>
                <p14:cNvContentPartPr/>
                <p14:nvPr/>
              </p14:nvContentPartPr>
              <p14:xfrm>
                <a:off x="3888182" y="2914840"/>
                <a:ext cx="47880" cy="147240"/>
              </p14:xfrm>
            </p:contentPart>
          </mc:Choice>
          <mc:Fallback xmlns="">
            <p:pic>
              <p:nvPicPr>
                <p:cNvPr id="58" name="Ink 57">
                  <a:extLst>
                    <a:ext uri="{FF2B5EF4-FFF2-40B4-BE49-F238E27FC236}">
                      <a16:creationId xmlns:a16="http://schemas.microsoft.com/office/drawing/2014/main" id="{DF3CB908-929F-8FE0-0B5E-FA9CE5604BCF}"/>
                    </a:ext>
                  </a:extLst>
                </p:cNvPr>
                <p:cNvPicPr/>
                <p:nvPr/>
              </p:nvPicPr>
              <p:blipFill>
                <a:blip r:embed="rId171"/>
                <a:stretch>
                  <a:fillRect/>
                </a:stretch>
              </p:blipFill>
              <p:spPr>
                <a:xfrm>
                  <a:off x="3879182" y="2905840"/>
                  <a:ext cx="6552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59" name="Ink 58">
                  <a:extLst>
                    <a:ext uri="{FF2B5EF4-FFF2-40B4-BE49-F238E27FC236}">
                      <a16:creationId xmlns:a16="http://schemas.microsoft.com/office/drawing/2014/main" id="{D43DA1B3-8DDF-8737-D989-97CB9F53C01A}"/>
                    </a:ext>
                  </a:extLst>
                </p14:cNvPr>
                <p14:cNvContentPartPr/>
                <p14:nvPr/>
              </p14:nvContentPartPr>
              <p14:xfrm>
                <a:off x="3985742" y="3008080"/>
                <a:ext cx="175680" cy="121680"/>
              </p14:xfrm>
            </p:contentPart>
          </mc:Choice>
          <mc:Fallback xmlns="">
            <p:pic>
              <p:nvPicPr>
                <p:cNvPr id="59" name="Ink 58">
                  <a:extLst>
                    <a:ext uri="{FF2B5EF4-FFF2-40B4-BE49-F238E27FC236}">
                      <a16:creationId xmlns:a16="http://schemas.microsoft.com/office/drawing/2014/main" id="{D43DA1B3-8DDF-8737-D989-97CB9F53C01A}"/>
                    </a:ext>
                  </a:extLst>
                </p:cNvPr>
                <p:cNvPicPr/>
                <p:nvPr/>
              </p:nvPicPr>
              <p:blipFill>
                <a:blip r:embed="rId173"/>
                <a:stretch>
                  <a:fillRect/>
                </a:stretch>
              </p:blipFill>
              <p:spPr>
                <a:xfrm>
                  <a:off x="3976724" y="2999053"/>
                  <a:ext cx="193356" cy="139372"/>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60" name="Ink 59">
                  <a:extLst>
                    <a:ext uri="{FF2B5EF4-FFF2-40B4-BE49-F238E27FC236}">
                      <a16:creationId xmlns:a16="http://schemas.microsoft.com/office/drawing/2014/main" id="{AC1C6703-2957-9D82-97FF-743A05EDB969}"/>
                    </a:ext>
                  </a:extLst>
                </p14:cNvPr>
                <p14:cNvContentPartPr/>
                <p14:nvPr/>
              </p14:nvContentPartPr>
              <p14:xfrm>
                <a:off x="4131182" y="2956240"/>
                <a:ext cx="131040" cy="465480"/>
              </p14:xfrm>
            </p:contentPart>
          </mc:Choice>
          <mc:Fallback xmlns="">
            <p:pic>
              <p:nvPicPr>
                <p:cNvPr id="60" name="Ink 59">
                  <a:extLst>
                    <a:ext uri="{FF2B5EF4-FFF2-40B4-BE49-F238E27FC236}">
                      <a16:creationId xmlns:a16="http://schemas.microsoft.com/office/drawing/2014/main" id="{AC1C6703-2957-9D82-97FF-743A05EDB969}"/>
                    </a:ext>
                  </a:extLst>
                </p:cNvPr>
                <p:cNvPicPr/>
                <p:nvPr/>
              </p:nvPicPr>
              <p:blipFill>
                <a:blip r:embed="rId175"/>
                <a:stretch>
                  <a:fillRect/>
                </a:stretch>
              </p:blipFill>
              <p:spPr>
                <a:xfrm>
                  <a:off x="4122157" y="2947233"/>
                  <a:ext cx="148729" cy="483134"/>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62" name="Ink 61">
                  <a:extLst>
                    <a:ext uri="{FF2B5EF4-FFF2-40B4-BE49-F238E27FC236}">
                      <a16:creationId xmlns:a16="http://schemas.microsoft.com/office/drawing/2014/main" id="{491593C4-328E-E385-C704-3AF994E2A6BB}"/>
                    </a:ext>
                  </a:extLst>
                </p14:cNvPr>
                <p14:cNvContentPartPr/>
                <p14:nvPr/>
              </p14:nvContentPartPr>
              <p14:xfrm>
                <a:off x="4310822" y="2819800"/>
                <a:ext cx="547920" cy="752400"/>
              </p14:xfrm>
            </p:contentPart>
          </mc:Choice>
          <mc:Fallback xmlns="">
            <p:pic>
              <p:nvPicPr>
                <p:cNvPr id="62" name="Ink 61">
                  <a:extLst>
                    <a:ext uri="{FF2B5EF4-FFF2-40B4-BE49-F238E27FC236}">
                      <a16:creationId xmlns:a16="http://schemas.microsoft.com/office/drawing/2014/main" id="{491593C4-328E-E385-C704-3AF994E2A6BB}"/>
                    </a:ext>
                  </a:extLst>
                </p:cNvPr>
                <p:cNvPicPr/>
                <p:nvPr/>
              </p:nvPicPr>
              <p:blipFill>
                <a:blip r:embed="rId177"/>
                <a:stretch>
                  <a:fillRect/>
                </a:stretch>
              </p:blipFill>
              <p:spPr>
                <a:xfrm>
                  <a:off x="4301822" y="2810804"/>
                  <a:ext cx="565560" cy="770032"/>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88" name="Ink 87">
                  <a:extLst>
                    <a:ext uri="{FF2B5EF4-FFF2-40B4-BE49-F238E27FC236}">
                      <a16:creationId xmlns:a16="http://schemas.microsoft.com/office/drawing/2014/main" id="{3AE2B48D-32BF-7668-FCF5-4CC92BCCCB24}"/>
                    </a:ext>
                  </a:extLst>
                </p14:cNvPr>
                <p14:cNvContentPartPr/>
                <p14:nvPr/>
              </p14:nvContentPartPr>
              <p14:xfrm>
                <a:off x="2172422" y="3260080"/>
                <a:ext cx="150120" cy="391680"/>
              </p14:xfrm>
            </p:contentPart>
          </mc:Choice>
          <mc:Fallback xmlns="">
            <p:pic>
              <p:nvPicPr>
                <p:cNvPr id="88" name="Ink 87">
                  <a:extLst>
                    <a:ext uri="{FF2B5EF4-FFF2-40B4-BE49-F238E27FC236}">
                      <a16:creationId xmlns:a16="http://schemas.microsoft.com/office/drawing/2014/main" id="{3AE2B48D-32BF-7668-FCF5-4CC92BCCCB24}"/>
                    </a:ext>
                  </a:extLst>
                </p:cNvPr>
                <p:cNvPicPr/>
                <p:nvPr/>
              </p:nvPicPr>
              <p:blipFill>
                <a:blip r:embed="rId179"/>
                <a:stretch>
                  <a:fillRect/>
                </a:stretch>
              </p:blipFill>
              <p:spPr>
                <a:xfrm>
                  <a:off x="2163422" y="3251080"/>
                  <a:ext cx="167760" cy="4093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89" name="Ink 88">
                  <a:extLst>
                    <a:ext uri="{FF2B5EF4-FFF2-40B4-BE49-F238E27FC236}">
                      <a16:creationId xmlns:a16="http://schemas.microsoft.com/office/drawing/2014/main" id="{C9BA48F1-0A65-2E4E-1371-9866F5A16C2F}"/>
                    </a:ext>
                  </a:extLst>
                </p14:cNvPr>
                <p14:cNvContentPartPr/>
                <p14:nvPr/>
              </p14:nvContentPartPr>
              <p14:xfrm>
                <a:off x="2385542" y="3355840"/>
                <a:ext cx="32040" cy="255240"/>
              </p14:xfrm>
            </p:contentPart>
          </mc:Choice>
          <mc:Fallback xmlns="">
            <p:pic>
              <p:nvPicPr>
                <p:cNvPr id="89" name="Ink 88">
                  <a:extLst>
                    <a:ext uri="{FF2B5EF4-FFF2-40B4-BE49-F238E27FC236}">
                      <a16:creationId xmlns:a16="http://schemas.microsoft.com/office/drawing/2014/main" id="{C9BA48F1-0A65-2E4E-1371-9866F5A16C2F}"/>
                    </a:ext>
                  </a:extLst>
                </p:cNvPr>
                <p:cNvPicPr/>
                <p:nvPr/>
              </p:nvPicPr>
              <p:blipFill>
                <a:blip r:embed="rId181"/>
                <a:stretch>
                  <a:fillRect/>
                </a:stretch>
              </p:blipFill>
              <p:spPr>
                <a:xfrm>
                  <a:off x="2376440" y="3346840"/>
                  <a:ext cx="49880" cy="2728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90" name="Ink 89">
                  <a:extLst>
                    <a:ext uri="{FF2B5EF4-FFF2-40B4-BE49-F238E27FC236}">
                      <a16:creationId xmlns:a16="http://schemas.microsoft.com/office/drawing/2014/main" id="{DEF757DD-BCAB-6ACE-DD52-F58C510471A1}"/>
                    </a:ext>
                  </a:extLst>
                </p14:cNvPr>
                <p14:cNvContentPartPr/>
                <p14:nvPr/>
              </p14:nvContentPartPr>
              <p14:xfrm>
                <a:off x="2323982" y="3300400"/>
                <a:ext cx="169200" cy="23040"/>
              </p14:xfrm>
            </p:contentPart>
          </mc:Choice>
          <mc:Fallback xmlns="">
            <p:pic>
              <p:nvPicPr>
                <p:cNvPr id="90" name="Ink 89">
                  <a:extLst>
                    <a:ext uri="{FF2B5EF4-FFF2-40B4-BE49-F238E27FC236}">
                      <a16:creationId xmlns:a16="http://schemas.microsoft.com/office/drawing/2014/main" id="{DEF757DD-BCAB-6ACE-DD52-F58C510471A1}"/>
                    </a:ext>
                  </a:extLst>
                </p:cNvPr>
                <p:cNvPicPr/>
                <p:nvPr/>
              </p:nvPicPr>
              <p:blipFill>
                <a:blip r:embed="rId183"/>
                <a:stretch>
                  <a:fillRect/>
                </a:stretch>
              </p:blipFill>
              <p:spPr>
                <a:xfrm>
                  <a:off x="2314982" y="3291400"/>
                  <a:ext cx="1868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91" name="Ink 90">
                  <a:extLst>
                    <a:ext uri="{FF2B5EF4-FFF2-40B4-BE49-F238E27FC236}">
                      <a16:creationId xmlns:a16="http://schemas.microsoft.com/office/drawing/2014/main" id="{CE502000-5C4C-B2D5-1633-CEAF47366787}"/>
                    </a:ext>
                  </a:extLst>
                </p14:cNvPr>
                <p14:cNvContentPartPr/>
                <p14:nvPr/>
              </p14:nvContentPartPr>
              <p14:xfrm>
                <a:off x="2325782" y="3494440"/>
                <a:ext cx="145440" cy="9000"/>
              </p14:xfrm>
            </p:contentPart>
          </mc:Choice>
          <mc:Fallback xmlns="">
            <p:pic>
              <p:nvPicPr>
                <p:cNvPr id="91" name="Ink 90">
                  <a:extLst>
                    <a:ext uri="{FF2B5EF4-FFF2-40B4-BE49-F238E27FC236}">
                      <a16:creationId xmlns:a16="http://schemas.microsoft.com/office/drawing/2014/main" id="{CE502000-5C4C-B2D5-1633-CEAF47366787}"/>
                    </a:ext>
                  </a:extLst>
                </p:cNvPr>
                <p:cNvPicPr/>
                <p:nvPr/>
              </p:nvPicPr>
              <p:blipFill>
                <a:blip r:embed="rId185"/>
                <a:stretch>
                  <a:fillRect/>
                </a:stretch>
              </p:blipFill>
              <p:spPr>
                <a:xfrm>
                  <a:off x="2316782" y="3485440"/>
                  <a:ext cx="16308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92" name="Ink 91">
                  <a:extLst>
                    <a:ext uri="{FF2B5EF4-FFF2-40B4-BE49-F238E27FC236}">
                      <a16:creationId xmlns:a16="http://schemas.microsoft.com/office/drawing/2014/main" id="{7FF66EB2-A66D-3928-C160-C4001B2E4B7D}"/>
                    </a:ext>
                  </a:extLst>
                </p14:cNvPr>
                <p14:cNvContentPartPr/>
                <p14:nvPr/>
              </p14:nvContentPartPr>
              <p14:xfrm>
                <a:off x="2529182" y="3432160"/>
                <a:ext cx="317520" cy="118800"/>
              </p14:xfrm>
            </p:contentPart>
          </mc:Choice>
          <mc:Fallback xmlns="">
            <p:pic>
              <p:nvPicPr>
                <p:cNvPr id="92" name="Ink 91">
                  <a:extLst>
                    <a:ext uri="{FF2B5EF4-FFF2-40B4-BE49-F238E27FC236}">
                      <a16:creationId xmlns:a16="http://schemas.microsoft.com/office/drawing/2014/main" id="{7FF66EB2-A66D-3928-C160-C4001B2E4B7D}"/>
                    </a:ext>
                  </a:extLst>
                </p:cNvPr>
                <p:cNvPicPr/>
                <p:nvPr/>
              </p:nvPicPr>
              <p:blipFill>
                <a:blip r:embed="rId187"/>
                <a:stretch>
                  <a:fillRect/>
                </a:stretch>
              </p:blipFill>
              <p:spPr>
                <a:xfrm>
                  <a:off x="2520182" y="3423160"/>
                  <a:ext cx="3351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93" name="Ink 92">
                  <a:extLst>
                    <a:ext uri="{FF2B5EF4-FFF2-40B4-BE49-F238E27FC236}">
                      <a16:creationId xmlns:a16="http://schemas.microsoft.com/office/drawing/2014/main" id="{BC7C4789-A5FD-4BED-ABDC-E97C7543703D}"/>
                    </a:ext>
                  </a:extLst>
                </p14:cNvPr>
                <p14:cNvContentPartPr/>
                <p14:nvPr/>
              </p14:nvContentPartPr>
              <p14:xfrm>
                <a:off x="2934902" y="3260440"/>
                <a:ext cx="16920" cy="325080"/>
              </p14:xfrm>
            </p:contentPart>
          </mc:Choice>
          <mc:Fallback xmlns="">
            <p:pic>
              <p:nvPicPr>
                <p:cNvPr id="93" name="Ink 92">
                  <a:extLst>
                    <a:ext uri="{FF2B5EF4-FFF2-40B4-BE49-F238E27FC236}">
                      <a16:creationId xmlns:a16="http://schemas.microsoft.com/office/drawing/2014/main" id="{BC7C4789-A5FD-4BED-ABDC-E97C7543703D}"/>
                    </a:ext>
                  </a:extLst>
                </p:cNvPr>
                <p:cNvPicPr/>
                <p:nvPr/>
              </p:nvPicPr>
              <p:blipFill>
                <a:blip r:embed="rId189"/>
                <a:stretch>
                  <a:fillRect/>
                </a:stretch>
              </p:blipFill>
              <p:spPr>
                <a:xfrm>
                  <a:off x="2925902" y="3251440"/>
                  <a:ext cx="3456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94" name="Ink 93">
                  <a:extLst>
                    <a:ext uri="{FF2B5EF4-FFF2-40B4-BE49-F238E27FC236}">
                      <a16:creationId xmlns:a16="http://schemas.microsoft.com/office/drawing/2014/main" id="{C200026A-80FD-FE58-0562-56395B389600}"/>
                    </a:ext>
                  </a:extLst>
                </p14:cNvPr>
                <p14:cNvContentPartPr/>
                <p14:nvPr/>
              </p14:nvContentPartPr>
              <p14:xfrm>
                <a:off x="2846342" y="3401920"/>
                <a:ext cx="443880" cy="119880"/>
              </p14:xfrm>
            </p:contentPart>
          </mc:Choice>
          <mc:Fallback xmlns="">
            <p:pic>
              <p:nvPicPr>
                <p:cNvPr id="94" name="Ink 93">
                  <a:extLst>
                    <a:ext uri="{FF2B5EF4-FFF2-40B4-BE49-F238E27FC236}">
                      <a16:creationId xmlns:a16="http://schemas.microsoft.com/office/drawing/2014/main" id="{C200026A-80FD-FE58-0562-56395B389600}"/>
                    </a:ext>
                  </a:extLst>
                </p:cNvPr>
                <p:cNvPicPr/>
                <p:nvPr/>
              </p:nvPicPr>
              <p:blipFill>
                <a:blip r:embed="rId191"/>
                <a:stretch>
                  <a:fillRect/>
                </a:stretch>
              </p:blipFill>
              <p:spPr>
                <a:xfrm>
                  <a:off x="2837342" y="3392920"/>
                  <a:ext cx="4615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95" name="Ink 94">
                  <a:extLst>
                    <a:ext uri="{FF2B5EF4-FFF2-40B4-BE49-F238E27FC236}">
                      <a16:creationId xmlns:a16="http://schemas.microsoft.com/office/drawing/2014/main" id="{F73997EB-217A-5541-D972-6B9748C363DF}"/>
                    </a:ext>
                  </a:extLst>
                </p14:cNvPr>
                <p14:cNvContentPartPr/>
                <p14:nvPr/>
              </p14:nvContentPartPr>
              <p14:xfrm>
                <a:off x="3335582" y="3433600"/>
                <a:ext cx="108000" cy="114840"/>
              </p14:xfrm>
            </p:contentPart>
          </mc:Choice>
          <mc:Fallback xmlns="">
            <p:pic>
              <p:nvPicPr>
                <p:cNvPr id="95" name="Ink 94">
                  <a:extLst>
                    <a:ext uri="{FF2B5EF4-FFF2-40B4-BE49-F238E27FC236}">
                      <a16:creationId xmlns:a16="http://schemas.microsoft.com/office/drawing/2014/main" id="{F73997EB-217A-5541-D972-6B9748C363DF}"/>
                    </a:ext>
                  </a:extLst>
                </p:cNvPr>
                <p:cNvPicPr/>
                <p:nvPr/>
              </p:nvPicPr>
              <p:blipFill>
                <a:blip r:embed="rId193"/>
                <a:stretch>
                  <a:fillRect/>
                </a:stretch>
              </p:blipFill>
              <p:spPr>
                <a:xfrm>
                  <a:off x="3326582" y="3424600"/>
                  <a:ext cx="1256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97" name="Ink 96">
                  <a:extLst>
                    <a:ext uri="{FF2B5EF4-FFF2-40B4-BE49-F238E27FC236}">
                      <a16:creationId xmlns:a16="http://schemas.microsoft.com/office/drawing/2014/main" id="{E27BE279-858C-FC58-54D1-1CF507EE3A73}"/>
                    </a:ext>
                  </a:extLst>
                </p14:cNvPr>
                <p14:cNvContentPartPr/>
                <p14:nvPr/>
              </p14:nvContentPartPr>
              <p14:xfrm>
                <a:off x="3870542" y="3293560"/>
                <a:ext cx="210600" cy="282600"/>
              </p14:xfrm>
            </p:contentPart>
          </mc:Choice>
          <mc:Fallback xmlns="">
            <p:pic>
              <p:nvPicPr>
                <p:cNvPr id="97" name="Ink 96">
                  <a:extLst>
                    <a:ext uri="{FF2B5EF4-FFF2-40B4-BE49-F238E27FC236}">
                      <a16:creationId xmlns:a16="http://schemas.microsoft.com/office/drawing/2014/main" id="{E27BE279-858C-FC58-54D1-1CF507EE3A73}"/>
                    </a:ext>
                  </a:extLst>
                </p:cNvPr>
                <p:cNvPicPr/>
                <p:nvPr/>
              </p:nvPicPr>
              <p:blipFill>
                <a:blip r:embed="rId195"/>
                <a:stretch>
                  <a:fillRect/>
                </a:stretch>
              </p:blipFill>
              <p:spPr>
                <a:xfrm>
                  <a:off x="3861542" y="3284560"/>
                  <a:ext cx="22824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98" name="Ink 97">
                  <a:extLst>
                    <a:ext uri="{FF2B5EF4-FFF2-40B4-BE49-F238E27FC236}">
                      <a16:creationId xmlns:a16="http://schemas.microsoft.com/office/drawing/2014/main" id="{9A692B06-0C01-B853-24B9-DC0E1D6471CC}"/>
                    </a:ext>
                  </a:extLst>
                </p14:cNvPr>
                <p14:cNvContentPartPr/>
                <p14:nvPr/>
              </p14:nvContentPartPr>
              <p14:xfrm>
                <a:off x="4088342" y="3465280"/>
                <a:ext cx="115560" cy="170640"/>
              </p14:xfrm>
            </p:contentPart>
          </mc:Choice>
          <mc:Fallback xmlns="">
            <p:pic>
              <p:nvPicPr>
                <p:cNvPr id="98" name="Ink 97">
                  <a:extLst>
                    <a:ext uri="{FF2B5EF4-FFF2-40B4-BE49-F238E27FC236}">
                      <a16:creationId xmlns:a16="http://schemas.microsoft.com/office/drawing/2014/main" id="{9A692B06-0C01-B853-24B9-DC0E1D6471CC}"/>
                    </a:ext>
                  </a:extLst>
                </p:cNvPr>
                <p:cNvPicPr/>
                <p:nvPr/>
              </p:nvPicPr>
              <p:blipFill>
                <a:blip r:embed="rId197"/>
                <a:stretch>
                  <a:fillRect/>
                </a:stretch>
              </p:blipFill>
              <p:spPr>
                <a:xfrm>
                  <a:off x="4079342" y="3456280"/>
                  <a:ext cx="1332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99" name="Ink 98">
                  <a:extLst>
                    <a:ext uri="{FF2B5EF4-FFF2-40B4-BE49-F238E27FC236}">
                      <a16:creationId xmlns:a16="http://schemas.microsoft.com/office/drawing/2014/main" id="{9E753B74-C624-DE9F-7B01-637CD4EC8D0E}"/>
                    </a:ext>
                  </a:extLst>
                </p14:cNvPr>
                <p14:cNvContentPartPr/>
                <p14:nvPr/>
              </p14:nvContentPartPr>
              <p14:xfrm>
                <a:off x="4083662" y="3437560"/>
                <a:ext cx="200880" cy="231120"/>
              </p14:xfrm>
            </p:contentPart>
          </mc:Choice>
          <mc:Fallback xmlns="">
            <p:pic>
              <p:nvPicPr>
                <p:cNvPr id="99" name="Ink 98">
                  <a:extLst>
                    <a:ext uri="{FF2B5EF4-FFF2-40B4-BE49-F238E27FC236}">
                      <a16:creationId xmlns:a16="http://schemas.microsoft.com/office/drawing/2014/main" id="{9E753B74-C624-DE9F-7B01-637CD4EC8D0E}"/>
                    </a:ext>
                  </a:extLst>
                </p:cNvPr>
                <p:cNvPicPr/>
                <p:nvPr/>
              </p:nvPicPr>
              <p:blipFill>
                <a:blip r:embed="rId199"/>
                <a:stretch>
                  <a:fillRect/>
                </a:stretch>
              </p:blipFill>
              <p:spPr>
                <a:xfrm>
                  <a:off x="4074646" y="3428560"/>
                  <a:ext cx="218552"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00" name="Ink 99">
                  <a:extLst>
                    <a:ext uri="{FF2B5EF4-FFF2-40B4-BE49-F238E27FC236}">
                      <a16:creationId xmlns:a16="http://schemas.microsoft.com/office/drawing/2014/main" id="{ECC14A47-62A3-79DC-2DD4-69C799151040}"/>
                    </a:ext>
                  </a:extLst>
                </p14:cNvPr>
                <p14:cNvContentPartPr/>
                <p14:nvPr/>
              </p14:nvContentPartPr>
              <p14:xfrm>
                <a:off x="4235222" y="3524320"/>
                <a:ext cx="213480" cy="116280"/>
              </p14:xfrm>
            </p:contentPart>
          </mc:Choice>
          <mc:Fallback xmlns="">
            <p:pic>
              <p:nvPicPr>
                <p:cNvPr id="100" name="Ink 99">
                  <a:extLst>
                    <a:ext uri="{FF2B5EF4-FFF2-40B4-BE49-F238E27FC236}">
                      <a16:creationId xmlns:a16="http://schemas.microsoft.com/office/drawing/2014/main" id="{ECC14A47-62A3-79DC-2DD4-69C799151040}"/>
                    </a:ext>
                  </a:extLst>
                </p:cNvPr>
                <p:cNvPicPr/>
                <p:nvPr/>
              </p:nvPicPr>
              <p:blipFill>
                <a:blip r:embed="rId201"/>
                <a:stretch>
                  <a:fillRect/>
                </a:stretch>
              </p:blipFill>
              <p:spPr>
                <a:xfrm>
                  <a:off x="4226222" y="3515320"/>
                  <a:ext cx="2311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01" name="Ink 100">
                  <a:extLst>
                    <a:ext uri="{FF2B5EF4-FFF2-40B4-BE49-F238E27FC236}">
                      <a16:creationId xmlns:a16="http://schemas.microsoft.com/office/drawing/2014/main" id="{C71DF85E-8827-EE8A-790E-1B4D4ECCFCDD}"/>
                    </a:ext>
                  </a:extLst>
                </p14:cNvPr>
                <p14:cNvContentPartPr/>
                <p14:nvPr/>
              </p14:nvContentPartPr>
              <p14:xfrm>
                <a:off x="4494062" y="3527920"/>
                <a:ext cx="123480" cy="72000"/>
              </p14:xfrm>
            </p:contentPart>
          </mc:Choice>
          <mc:Fallback xmlns="">
            <p:pic>
              <p:nvPicPr>
                <p:cNvPr id="101" name="Ink 100">
                  <a:extLst>
                    <a:ext uri="{FF2B5EF4-FFF2-40B4-BE49-F238E27FC236}">
                      <a16:creationId xmlns:a16="http://schemas.microsoft.com/office/drawing/2014/main" id="{C71DF85E-8827-EE8A-790E-1B4D4ECCFCDD}"/>
                    </a:ext>
                  </a:extLst>
                </p:cNvPr>
                <p:cNvPicPr/>
                <p:nvPr/>
              </p:nvPicPr>
              <p:blipFill>
                <a:blip r:embed="rId203"/>
                <a:stretch>
                  <a:fillRect/>
                </a:stretch>
              </p:blipFill>
              <p:spPr>
                <a:xfrm>
                  <a:off x="4485062" y="3518920"/>
                  <a:ext cx="1411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02" name="Ink 101">
                  <a:extLst>
                    <a:ext uri="{FF2B5EF4-FFF2-40B4-BE49-F238E27FC236}">
                      <a16:creationId xmlns:a16="http://schemas.microsoft.com/office/drawing/2014/main" id="{155F1413-CAFE-EC9D-C2D6-0D26BE72C21D}"/>
                    </a:ext>
                  </a:extLst>
                </p14:cNvPr>
                <p14:cNvContentPartPr/>
                <p14:nvPr/>
              </p14:nvContentPartPr>
              <p14:xfrm>
                <a:off x="4666142" y="3415240"/>
                <a:ext cx="252720" cy="237240"/>
              </p14:xfrm>
            </p:contentPart>
          </mc:Choice>
          <mc:Fallback xmlns="">
            <p:pic>
              <p:nvPicPr>
                <p:cNvPr id="102" name="Ink 101">
                  <a:extLst>
                    <a:ext uri="{FF2B5EF4-FFF2-40B4-BE49-F238E27FC236}">
                      <a16:creationId xmlns:a16="http://schemas.microsoft.com/office/drawing/2014/main" id="{155F1413-CAFE-EC9D-C2D6-0D26BE72C21D}"/>
                    </a:ext>
                  </a:extLst>
                </p:cNvPr>
                <p:cNvPicPr/>
                <p:nvPr/>
              </p:nvPicPr>
              <p:blipFill>
                <a:blip r:embed="rId205"/>
                <a:stretch>
                  <a:fillRect/>
                </a:stretch>
              </p:blipFill>
              <p:spPr>
                <a:xfrm>
                  <a:off x="4657142" y="3406240"/>
                  <a:ext cx="27036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03" name="Ink 102">
                  <a:extLst>
                    <a:ext uri="{FF2B5EF4-FFF2-40B4-BE49-F238E27FC236}">
                      <a16:creationId xmlns:a16="http://schemas.microsoft.com/office/drawing/2014/main" id="{DD769EA8-B503-C45F-1266-6613B9909E0B}"/>
                    </a:ext>
                  </a:extLst>
                </p14:cNvPr>
                <p14:cNvContentPartPr/>
                <p14:nvPr/>
              </p14:nvContentPartPr>
              <p14:xfrm>
                <a:off x="4800062" y="3507760"/>
                <a:ext cx="202320" cy="83520"/>
              </p14:xfrm>
            </p:contentPart>
          </mc:Choice>
          <mc:Fallback xmlns="">
            <p:pic>
              <p:nvPicPr>
                <p:cNvPr id="103" name="Ink 102">
                  <a:extLst>
                    <a:ext uri="{FF2B5EF4-FFF2-40B4-BE49-F238E27FC236}">
                      <a16:creationId xmlns:a16="http://schemas.microsoft.com/office/drawing/2014/main" id="{DD769EA8-B503-C45F-1266-6613B9909E0B}"/>
                    </a:ext>
                  </a:extLst>
                </p:cNvPr>
                <p:cNvPicPr/>
                <p:nvPr/>
              </p:nvPicPr>
              <p:blipFill>
                <a:blip r:embed="rId207"/>
                <a:stretch>
                  <a:fillRect/>
                </a:stretch>
              </p:blipFill>
              <p:spPr>
                <a:xfrm>
                  <a:off x="4791062" y="3498760"/>
                  <a:ext cx="2199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04" name="Ink 103">
                  <a:extLst>
                    <a:ext uri="{FF2B5EF4-FFF2-40B4-BE49-F238E27FC236}">
                      <a16:creationId xmlns:a16="http://schemas.microsoft.com/office/drawing/2014/main" id="{86955F99-61B4-7E16-59E9-7DF114EC0A38}"/>
                    </a:ext>
                  </a:extLst>
                </p14:cNvPr>
                <p14:cNvContentPartPr/>
                <p14:nvPr/>
              </p14:nvContentPartPr>
              <p14:xfrm>
                <a:off x="5032262" y="3437560"/>
                <a:ext cx="360" cy="360"/>
              </p14:xfrm>
            </p:contentPart>
          </mc:Choice>
          <mc:Fallback xmlns="">
            <p:pic>
              <p:nvPicPr>
                <p:cNvPr id="104" name="Ink 103">
                  <a:extLst>
                    <a:ext uri="{FF2B5EF4-FFF2-40B4-BE49-F238E27FC236}">
                      <a16:creationId xmlns:a16="http://schemas.microsoft.com/office/drawing/2014/main" id="{86955F99-61B4-7E16-59E9-7DF114EC0A38}"/>
                    </a:ext>
                  </a:extLst>
                </p:cNvPr>
                <p:cNvPicPr/>
                <p:nvPr/>
              </p:nvPicPr>
              <p:blipFill>
                <a:blip r:embed="rId33"/>
                <a:stretch>
                  <a:fillRect/>
                </a:stretch>
              </p:blipFill>
              <p:spPr>
                <a:xfrm>
                  <a:off x="5023262" y="342856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5" name="Ink 104">
                  <a:extLst>
                    <a:ext uri="{FF2B5EF4-FFF2-40B4-BE49-F238E27FC236}">
                      <a16:creationId xmlns:a16="http://schemas.microsoft.com/office/drawing/2014/main" id="{0378C9A9-F9B5-D510-3C45-BF14C427FFE2}"/>
                    </a:ext>
                  </a:extLst>
                </p14:cNvPr>
                <p14:cNvContentPartPr/>
                <p14:nvPr/>
              </p14:nvContentPartPr>
              <p14:xfrm>
                <a:off x="5077262" y="3472120"/>
                <a:ext cx="209520" cy="120960"/>
              </p14:xfrm>
            </p:contentPart>
          </mc:Choice>
          <mc:Fallback xmlns="">
            <p:pic>
              <p:nvPicPr>
                <p:cNvPr id="105" name="Ink 104">
                  <a:extLst>
                    <a:ext uri="{FF2B5EF4-FFF2-40B4-BE49-F238E27FC236}">
                      <a16:creationId xmlns:a16="http://schemas.microsoft.com/office/drawing/2014/main" id="{0378C9A9-F9B5-D510-3C45-BF14C427FFE2}"/>
                    </a:ext>
                  </a:extLst>
                </p:cNvPr>
                <p:cNvPicPr/>
                <p:nvPr/>
              </p:nvPicPr>
              <p:blipFill>
                <a:blip r:embed="rId210"/>
                <a:stretch>
                  <a:fillRect/>
                </a:stretch>
              </p:blipFill>
              <p:spPr>
                <a:xfrm>
                  <a:off x="5068262" y="3463120"/>
                  <a:ext cx="2271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06" name="Ink 105">
                  <a:extLst>
                    <a:ext uri="{FF2B5EF4-FFF2-40B4-BE49-F238E27FC236}">
                      <a16:creationId xmlns:a16="http://schemas.microsoft.com/office/drawing/2014/main" id="{F49946A8-BBD6-EF43-7FBF-27ADBF71B592}"/>
                    </a:ext>
                  </a:extLst>
                </p14:cNvPr>
                <p14:cNvContentPartPr/>
                <p14:nvPr/>
              </p14:nvContentPartPr>
              <p14:xfrm>
                <a:off x="5260862" y="3253600"/>
                <a:ext cx="221040" cy="571320"/>
              </p14:xfrm>
            </p:contentPart>
          </mc:Choice>
          <mc:Fallback xmlns="">
            <p:pic>
              <p:nvPicPr>
                <p:cNvPr id="106" name="Ink 105">
                  <a:extLst>
                    <a:ext uri="{FF2B5EF4-FFF2-40B4-BE49-F238E27FC236}">
                      <a16:creationId xmlns:a16="http://schemas.microsoft.com/office/drawing/2014/main" id="{F49946A8-BBD6-EF43-7FBF-27ADBF71B592}"/>
                    </a:ext>
                  </a:extLst>
                </p:cNvPr>
                <p:cNvPicPr/>
                <p:nvPr/>
              </p:nvPicPr>
              <p:blipFill>
                <a:blip r:embed="rId212"/>
                <a:stretch>
                  <a:fillRect/>
                </a:stretch>
              </p:blipFill>
              <p:spPr>
                <a:xfrm>
                  <a:off x="5251862" y="3244600"/>
                  <a:ext cx="238680" cy="5889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08" name="Ink 107">
                  <a:extLst>
                    <a:ext uri="{FF2B5EF4-FFF2-40B4-BE49-F238E27FC236}">
                      <a16:creationId xmlns:a16="http://schemas.microsoft.com/office/drawing/2014/main" id="{CFEA7462-4E90-6219-B238-98BC8859C8BC}"/>
                    </a:ext>
                  </a:extLst>
                </p14:cNvPr>
                <p14:cNvContentPartPr/>
                <p14:nvPr/>
              </p14:nvContentPartPr>
              <p14:xfrm>
                <a:off x="2677502" y="3684880"/>
                <a:ext cx="475560" cy="30240"/>
              </p14:xfrm>
            </p:contentPart>
          </mc:Choice>
          <mc:Fallback xmlns="">
            <p:pic>
              <p:nvPicPr>
                <p:cNvPr id="108" name="Ink 107">
                  <a:extLst>
                    <a:ext uri="{FF2B5EF4-FFF2-40B4-BE49-F238E27FC236}">
                      <a16:creationId xmlns:a16="http://schemas.microsoft.com/office/drawing/2014/main" id="{CFEA7462-4E90-6219-B238-98BC8859C8BC}"/>
                    </a:ext>
                  </a:extLst>
                </p:cNvPr>
                <p:cNvPicPr/>
                <p:nvPr/>
              </p:nvPicPr>
              <p:blipFill>
                <a:blip r:embed="rId214"/>
                <a:stretch>
                  <a:fillRect/>
                </a:stretch>
              </p:blipFill>
              <p:spPr>
                <a:xfrm>
                  <a:off x="2668495" y="3675880"/>
                  <a:ext cx="493213"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10" name="Ink 109">
                  <a:extLst>
                    <a:ext uri="{FF2B5EF4-FFF2-40B4-BE49-F238E27FC236}">
                      <a16:creationId xmlns:a16="http://schemas.microsoft.com/office/drawing/2014/main" id="{F2882178-67B9-B37A-AE76-28219AAFBA2F}"/>
                    </a:ext>
                  </a:extLst>
                </p14:cNvPr>
                <p14:cNvContentPartPr/>
                <p14:nvPr/>
              </p14:nvContentPartPr>
              <p14:xfrm>
                <a:off x="1542782" y="3881080"/>
                <a:ext cx="257760" cy="178920"/>
              </p14:xfrm>
            </p:contentPart>
          </mc:Choice>
          <mc:Fallback xmlns="">
            <p:pic>
              <p:nvPicPr>
                <p:cNvPr id="110" name="Ink 109">
                  <a:extLst>
                    <a:ext uri="{FF2B5EF4-FFF2-40B4-BE49-F238E27FC236}">
                      <a16:creationId xmlns:a16="http://schemas.microsoft.com/office/drawing/2014/main" id="{F2882178-67B9-B37A-AE76-28219AAFBA2F}"/>
                    </a:ext>
                  </a:extLst>
                </p:cNvPr>
                <p:cNvPicPr/>
                <p:nvPr/>
              </p:nvPicPr>
              <p:blipFill>
                <a:blip r:embed="rId216"/>
                <a:stretch>
                  <a:fillRect/>
                </a:stretch>
              </p:blipFill>
              <p:spPr>
                <a:xfrm>
                  <a:off x="1533782" y="3872080"/>
                  <a:ext cx="2754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11" name="Ink 110">
                  <a:extLst>
                    <a:ext uri="{FF2B5EF4-FFF2-40B4-BE49-F238E27FC236}">
                      <a16:creationId xmlns:a16="http://schemas.microsoft.com/office/drawing/2014/main" id="{F7193A2B-3A22-B035-B291-912A5B42CC84}"/>
                    </a:ext>
                  </a:extLst>
                </p14:cNvPr>
                <p14:cNvContentPartPr/>
                <p14:nvPr/>
              </p14:nvContentPartPr>
              <p14:xfrm>
                <a:off x="1880462" y="3777760"/>
                <a:ext cx="55440" cy="334080"/>
              </p14:xfrm>
            </p:contentPart>
          </mc:Choice>
          <mc:Fallback xmlns="">
            <p:pic>
              <p:nvPicPr>
                <p:cNvPr id="111" name="Ink 110">
                  <a:extLst>
                    <a:ext uri="{FF2B5EF4-FFF2-40B4-BE49-F238E27FC236}">
                      <a16:creationId xmlns:a16="http://schemas.microsoft.com/office/drawing/2014/main" id="{F7193A2B-3A22-B035-B291-912A5B42CC84}"/>
                    </a:ext>
                  </a:extLst>
                </p:cNvPr>
                <p:cNvPicPr/>
                <p:nvPr/>
              </p:nvPicPr>
              <p:blipFill>
                <a:blip r:embed="rId218"/>
                <a:stretch>
                  <a:fillRect/>
                </a:stretch>
              </p:blipFill>
              <p:spPr>
                <a:xfrm>
                  <a:off x="1871462" y="3768760"/>
                  <a:ext cx="73080" cy="3517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12" name="Ink 111">
                  <a:extLst>
                    <a:ext uri="{FF2B5EF4-FFF2-40B4-BE49-F238E27FC236}">
                      <a16:creationId xmlns:a16="http://schemas.microsoft.com/office/drawing/2014/main" id="{0416CF67-ADF3-A3FE-482E-B5E2468FE020}"/>
                    </a:ext>
                  </a:extLst>
                </p14:cNvPr>
                <p14:cNvContentPartPr/>
                <p14:nvPr/>
              </p14:nvContentPartPr>
              <p14:xfrm>
                <a:off x="1989182" y="3875320"/>
                <a:ext cx="527760" cy="217080"/>
              </p14:xfrm>
            </p:contentPart>
          </mc:Choice>
          <mc:Fallback xmlns="">
            <p:pic>
              <p:nvPicPr>
                <p:cNvPr id="112" name="Ink 111">
                  <a:extLst>
                    <a:ext uri="{FF2B5EF4-FFF2-40B4-BE49-F238E27FC236}">
                      <a16:creationId xmlns:a16="http://schemas.microsoft.com/office/drawing/2014/main" id="{0416CF67-ADF3-A3FE-482E-B5E2468FE020}"/>
                    </a:ext>
                  </a:extLst>
                </p:cNvPr>
                <p:cNvPicPr/>
                <p:nvPr/>
              </p:nvPicPr>
              <p:blipFill>
                <a:blip r:embed="rId220"/>
                <a:stretch>
                  <a:fillRect/>
                </a:stretch>
              </p:blipFill>
              <p:spPr>
                <a:xfrm>
                  <a:off x="1980182" y="3866320"/>
                  <a:ext cx="5454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13" name="Ink 112">
                  <a:extLst>
                    <a:ext uri="{FF2B5EF4-FFF2-40B4-BE49-F238E27FC236}">
                      <a16:creationId xmlns:a16="http://schemas.microsoft.com/office/drawing/2014/main" id="{5F85B7A5-9FF6-2B41-3F21-4160FA6F5DC7}"/>
                    </a:ext>
                  </a:extLst>
                </p14:cNvPr>
                <p14:cNvContentPartPr/>
                <p14:nvPr/>
              </p14:nvContentPartPr>
              <p14:xfrm>
                <a:off x="2532422" y="3901960"/>
                <a:ext cx="24120" cy="65520"/>
              </p14:xfrm>
            </p:contentPart>
          </mc:Choice>
          <mc:Fallback xmlns="">
            <p:pic>
              <p:nvPicPr>
                <p:cNvPr id="113" name="Ink 112">
                  <a:extLst>
                    <a:ext uri="{FF2B5EF4-FFF2-40B4-BE49-F238E27FC236}">
                      <a16:creationId xmlns:a16="http://schemas.microsoft.com/office/drawing/2014/main" id="{5F85B7A5-9FF6-2B41-3F21-4160FA6F5DC7}"/>
                    </a:ext>
                  </a:extLst>
                </p:cNvPr>
                <p:cNvPicPr/>
                <p:nvPr/>
              </p:nvPicPr>
              <p:blipFill>
                <a:blip r:embed="rId222"/>
                <a:stretch>
                  <a:fillRect/>
                </a:stretch>
              </p:blipFill>
              <p:spPr>
                <a:xfrm>
                  <a:off x="2523422" y="3892960"/>
                  <a:ext cx="417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15" name="Ink 114">
                  <a:extLst>
                    <a:ext uri="{FF2B5EF4-FFF2-40B4-BE49-F238E27FC236}">
                      <a16:creationId xmlns:a16="http://schemas.microsoft.com/office/drawing/2014/main" id="{F697CB98-8650-6C6E-58B2-C2E7531DF121}"/>
                    </a:ext>
                  </a:extLst>
                </p14:cNvPr>
                <p14:cNvContentPartPr/>
                <p14:nvPr/>
              </p14:nvContentPartPr>
              <p14:xfrm>
                <a:off x="2576342" y="3861640"/>
                <a:ext cx="280080" cy="531000"/>
              </p14:xfrm>
            </p:contentPart>
          </mc:Choice>
          <mc:Fallback xmlns="">
            <p:pic>
              <p:nvPicPr>
                <p:cNvPr id="115" name="Ink 114">
                  <a:extLst>
                    <a:ext uri="{FF2B5EF4-FFF2-40B4-BE49-F238E27FC236}">
                      <a16:creationId xmlns:a16="http://schemas.microsoft.com/office/drawing/2014/main" id="{F697CB98-8650-6C6E-58B2-C2E7531DF121}"/>
                    </a:ext>
                  </a:extLst>
                </p:cNvPr>
                <p:cNvPicPr/>
                <p:nvPr/>
              </p:nvPicPr>
              <p:blipFill>
                <a:blip r:embed="rId224"/>
                <a:stretch>
                  <a:fillRect/>
                </a:stretch>
              </p:blipFill>
              <p:spPr>
                <a:xfrm>
                  <a:off x="2567342" y="3852646"/>
                  <a:ext cx="297720" cy="548628"/>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16" name="Ink 115">
                  <a:extLst>
                    <a:ext uri="{FF2B5EF4-FFF2-40B4-BE49-F238E27FC236}">
                      <a16:creationId xmlns:a16="http://schemas.microsoft.com/office/drawing/2014/main" id="{86C71425-A3C9-F9E1-A9E9-C7C28AA1EC0B}"/>
                    </a:ext>
                  </a:extLst>
                </p14:cNvPr>
                <p14:cNvContentPartPr/>
                <p14:nvPr/>
              </p14:nvContentPartPr>
              <p14:xfrm>
                <a:off x="2873342" y="3867400"/>
                <a:ext cx="9720" cy="173520"/>
              </p14:xfrm>
            </p:contentPart>
          </mc:Choice>
          <mc:Fallback xmlns="">
            <p:pic>
              <p:nvPicPr>
                <p:cNvPr id="116" name="Ink 115">
                  <a:extLst>
                    <a:ext uri="{FF2B5EF4-FFF2-40B4-BE49-F238E27FC236}">
                      <a16:creationId xmlns:a16="http://schemas.microsoft.com/office/drawing/2014/main" id="{86C71425-A3C9-F9E1-A9E9-C7C28AA1EC0B}"/>
                    </a:ext>
                  </a:extLst>
                </p:cNvPr>
                <p:cNvPicPr/>
                <p:nvPr/>
              </p:nvPicPr>
              <p:blipFill>
                <a:blip r:embed="rId226"/>
                <a:stretch>
                  <a:fillRect/>
                </a:stretch>
              </p:blipFill>
              <p:spPr>
                <a:xfrm>
                  <a:off x="2864663" y="3858400"/>
                  <a:ext cx="2673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17" name="Ink 116">
                  <a:extLst>
                    <a:ext uri="{FF2B5EF4-FFF2-40B4-BE49-F238E27FC236}">
                      <a16:creationId xmlns:a16="http://schemas.microsoft.com/office/drawing/2014/main" id="{42E56374-FA34-FBCE-1A18-5033A1594642}"/>
                    </a:ext>
                  </a:extLst>
                </p14:cNvPr>
                <p14:cNvContentPartPr/>
                <p14:nvPr/>
              </p14:nvContentPartPr>
              <p14:xfrm>
                <a:off x="2965862" y="3947320"/>
                <a:ext cx="128520" cy="123840"/>
              </p14:xfrm>
            </p:contentPart>
          </mc:Choice>
          <mc:Fallback xmlns="">
            <p:pic>
              <p:nvPicPr>
                <p:cNvPr id="117" name="Ink 116">
                  <a:extLst>
                    <a:ext uri="{FF2B5EF4-FFF2-40B4-BE49-F238E27FC236}">
                      <a16:creationId xmlns:a16="http://schemas.microsoft.com/office/drawing/2014/main" id="{42E56374-FA34-FBCE-1A18-5033A1594642}"/>
                    </a:ext>
                  </a:extLst>
                </p:cNvPr>
                <p:cNvPicPr/>
                <p:nvPr/>
              </p:nvPicPr>
              <p:blipFill>
                <a:blip r:embed="rId228"/>
                <a:stretch>
                  <a:fillRect/>
                </a:stretch>
              </p:blipFill>
              <p:spPr>
                <a:xfrm>
                  <a:off x="2956862" y="3938320"/>
                  <a:ext cx="14616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18" name="Ink 117">
                  <a:extLst>
                    <a:ext uri="{FF2B5EF4-FFF2-40B4-BE49-F238E27FC236}">
                      <a16:creationId xmlns:a16="http://schemas.microsoft.com/office/drawing/2014/main" id="{D1441426-ED58-4523-7D0D-0D31E236CD28}"/>
                    </a:ext>
                  </a:extLst>
                </p14:cNvPr>
                <p14:cNvContentPartPr/>
                <p14:nvPr/>
              </p14:nvContentPartPr>
              <p14:xfrm>
                <a:off x="3127142" y="3885040"/>
                <a:ext cx="183600" cy="280080"/>
              </p14:xfrm>
            </p:contentPart>
          </mc:Choice>
          <mc:Fallback xmlns="">
            <p:pic>
              <p:nvPicPr>
                <p:cNvPr id="118" name="Ink 117">
                  <a:extLst>
                    <a:ext uri="{FF2B5EF4-FFF2-40B4-BE49-F238E27FC236}">
                      <a16:creationId xmlns:a16="http://schemas.microsoft.com/office/drawing/2014/main" id="{D1441426-ED58-4523-7D0D-0D31E236CD28}"/>
                    </a:ext>
                  </a:extLst>
                </p:cNvPr>
                <p:cNvPicPr/>
                <p:nvPr/>
              </p:nvPicPr>
              <p:blipFill>
                <a:blip r:embed="rId230"/>
                <a:stretch>
                  <a:fillRect/>
                </a:stretch>
              </p:blipFill>
              <p:spPr>
                <a:xfrm>
                  <a:off x="3118160" y="3876040"/>
                  <a:ext cx="201205"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19" name="Ink 118">
                  <a:extLst>
                    <a:ext uri="{FF2B5EF4-FFF2-40B4-BE49-F238E27FC236}">
                      <a16:creationId xmlns:a16="http://schemas.microsoft.com/office/drawing/2014/main" id="{93D09A81-3745-60D6-4AC4-2EA0DEFD38CD}"/>
                    </a:ext>
                  </a:extLst>
                </p14:cNvPr>
                <p14:cNvContentPartPr/>
                <p14:nvPr/>
              </p14:nvContentPartPr>
              <p14:xfrm>
                <a:off x="3239462" y="4031200"/>
                <a:ext cx="155160" cy="95040"/>
              </p14:xfrm>
            </p:contentPart>
          </mc:Choice>
          <mc:Fallback xmlns="">
            <p:pic>
              <p:nvPicPr>
                <p:cNvPr id="119" name="Ink 118">
                  <a:extLst>
                    <a:ext uri="{FF2B5EF4-FFF2-40B4-BE49-F238E27FC236}">
                      <a16:creationId xmlns:a16="http://schemas.microsoft.com/office/drawing/2014/main" id="{93D09A81-3745-60D6-4AC4-2EA0DEFD38CD}"/>
                    </a:ext>
                  </a:extLst>
                </p:cNvPr>
                <p:cNvPicPr/>
                <p:nvPr/>
              </p:nvPicPr>
              <p:blipFill>
                <a:blip r:embed="rId232"/>
                <a:stretch>
                  <a:fillRect/>
                </a:stretch>
              </p:blipFill>
              <p:spPr>
                <a:xfrm>
                  <a:off x="3230462" y="4022200"/>
                  <a:ext cx="17280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20" name="Ink 119">
                  <a:extLst>
                    <a:ext uri="{FF2B5EF4-FFF2-40B4-BE49-F238E27FC236}">
                      <a16:creationId xmlns:a16="http://schemas.microsoft.com/office/drawing/2014/main" id="{5DD35953-458A-1360-A717-BD886F33122B}"/>
                    </a:ext>
                  </a:extLst>
                </p14:cNvPr>
                <p14:cNvContentPartPr/>
                <p14:nvPr/>
              </p14:nvContentPartPr>
              <p14:xfrm>
                <a:off x="3425582" y="3933280"/>
                <a:ext cx="9720" cy="1800"/>
              </p14:xfrm>
            </p:contentPart>
          </mc:Choice>
          <mc:Fallback xmlns="">
            <p:pic>
              <p:nvPicPr>
                <p:cNvPr id="120" name="Ink 119">
                  <a:extLst>
                    <a:ext uri="{FF2B5EF4-FFF2-40B4-BE49-F238E27FC236}">
                      <a16:creationId xmlns:a16="http://schemas.microsoft.com/office/drawing/2014/main" id="{5DD35953-458A-1360-A717-BD886F33122B}"/>
                    </a:ext>
                  </a:extLst>
                </p:cNvPr>
                <p:cNvPicPr/>
                <p:nvPr/>
              </p:nvPicPr>
              <p:blipFill>
                <a:blip r:embed="rId234"/>
                <a:stretch>
                  <a:fillRect/>
                </a:stretch>
              </p:blipFill>
              <p:spPr>
                <a:xfrm>
                  <a:off x="3416582" y="3922030"/>
                  <a:ext cx="27360" cy="2385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21" name="Ink 120">
                  <a:extLst>
                    <a:ext uri="{FF2B5EF4-FFF2-40B4-BE49-F238E27FC236}">
                      <a16:creationId xmlns:a16="http://schemas.microsoft.com/office/drawing/2014/main" id="{C66A3CB7-2800-21CE-F2CB-7ACC554BB534}"/>
                    </a:ext>
                  </a:extLst>
                </p14:cNvPr>
                <p14:cNvContentPartPr/>
                <p14:nvPr/>
              </p14:nvContentPartPr>
              <p14:xfrm>
                <a:off x="3429902" y="3990160"/>
                <a:ext cx="223920" cy="158400"/>
              </p14:xfrm>
            </p:contentPart>
          </mc:Choice>
          <mc:Fallback xmlns="">
            <p:pic>
              <p:nvPicPr>
                <p:cNvPr id="121" name="Ink 120">
                  <a:extLst>
                    <a:ext uri="{FF2B5EF4-FFF2-40B4-BE49-F238E27FC236}">
                      <a16:creationId xmlns:a16="http://schemas.microsoft.com/office/drawing/2014/main" id="{C66A3CB7-2800-21CE-F2CB-7ACC554BB534}"/>
                    </a:ext>
                  </a:extLst>
                </p:cNvPr>
                <p:cNvPicPr/>
                <p:nvPr/>
              </p:nvPicPr>
              <p:blipFill>
                <a:blip r:embed="rId236"/>
                <a:stretch>
                  <a:fillRect/>
                </a:stretch>
              </p:blipFill>
              <p:spPr>
                <a:xfrm>
                  <a:off x="3420916" y="3981160"/>
                  <a:ext cx="241532"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23" name="Ink 122">
                  <a:extLst>
                    <a:ext uri="{FF2B5EF4-FFF2-40B4-BE49-F238E27FC236}">
                      <a16:creationId xmlns:a16="http://schemas.microsoft.com/office/drawing/2014/main" id="{9F269170-AC54-B590-0DE4-39C3F037101B}"/>
                    </a:ext>
                  </a:extLst>
                </p14:cNvPr>
                <p14:cNvContentPartPr/>
                <p14:nvPr/>
              </p14:nvContentPartPr>
              <p14:xfrm>
                <a:off x="3861182" y="4154320"/>
                <a:ext cx="107640" cy="14400"/>
              </p14:xfrm>
            </p:contentPart>
          </mc:Choice>
          <mc:Fallback xmlns="">
            <p:pic>
              <p:nvPicPr>
                <p:cNvPr id="123" name="Ink 122">
                  <a:extLst>
                    <a:ext uri="{FF2B5EF4-FFF2-40B4-BE49-F238E27FC236}">
                      <a16:creationId xmlns:a16="http://schemas.microsoft.com/office/drawing/2014/main" id="{9F269170-AC54-B590-0DE4-39C3F037101B}"/>
                    </a:ext>
                  </a:extLst>
                </p:cNvPr>
                <p:cNvPicPr/>
                <p:nvPr/>
              </p:nvPicPr>
              <p:blipFill>
                <a:blip r:embed="rId238"/>
                <a:stretch>
                  <a:fillRect/>
                </a:stretch>
              </p:blipFill>
              <p:spPr>
                <a:xfrm>
                  <a:off x="3852182" y="4145320"/>
                  <a:ext cx="1252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24" name="Ink 123">
                  <a:extLst>
                    <a:ext uri="{FF2B5EF4-FFF2-40B4-BE49-F238E27FC236}">
                      <a16:creationId xmlns:a16="http://schemas.microsoft.com/office/drawing/2014/main" id="{7091702D-85F5-3AAE-1BDA-C2AAD402B331}"/>
                    </a:ext>
                  </a:extLst>
                </p14:cNvPr>
                <p14:cNvContentPartPr/>
                <p14:nvPr/>
              </p14:nvContentPartPr>
              <p14:xfrm>
                <a:off x="4168982" y="4012120"/>
                <a:ext cx="24120" cy="168840"/>
              </p14:xfrm>
            </p:contentPart>
          </mc:Choice>
          <mc:Fallback xmlns="">
            <p:pic>
              <p:nvPicPr>
                <p:cNvPr id="124" name="Ink 123">
                  <a:extLst>
                    <a:ext uri="{FF2B5EF4-FFF2-40B4-BE49-F238E27FC236}">
                      <a16:creationId xmlns:a16="http://schemas.microsoft.com/office/drawing/2014/main" id="{7091702D-85F5-3AAE-1BDA-C2AAD402B331}"/>
                    </a:ext>
                  </a:extLst>
                </p:cNvPr>
                <p:cNvPicPr/>
                <p:nvPr/>
              </p:nvPicPr>
              <p:blipFill>
                <a:blip r:embed="rId240"/>
                <a:stretch>
                  <a:fillRect/>
                </a:stretch>
              </p:blipFill>
              <p:spPr>
                <a:xfrm>
                  <a:off x="4159982" y="4003120"/>
                  <a:ext cx="417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25" name="Ink 124">
                  <a:extLst>
                    <a:ext uri="{FF2B5EF4-FFF2-40B4-BE49-F238E27FC236}">
                      <a16:creationId xmlns:a16="http://schemas.microsoft.com/office/drawing/2014/main" id="{4A1207F2-ECD9-257C-354F-0DC621608B64}"/>
                    </a:ext>
                  </a:extLst>
                </p14:cNvPr>
                <p14:cNvContentPartPr/>
                <p14:nvPr/>
              </p14:nvContentPartPr>
              <p14:xfrm>
                <a:off x="4036502" y="3945520"/>
                <a:ext cx="326880" cy="13680"/>
              </p14:xfrm>
            </p:contentPart>
          </mc:Choice>
          <mc:Fallback xmlns="">
            <p:pic>
              <p:nvPicPr>
                <p:cNvPr id="125" name="Ink 124">
                  <a:extLst>
                    <a:ext uri="{FF2B5EF4-FFF2-40B4-BE49-F238E27FC236}">
                      <a16:creationId xmlns:a16="http://schemas.microsoft.com/office/drawing/2014/main" id="{4A1207F2-ECD9-257C-354F-0DC621608B64}"/>
                    </a:ext>
                  </a:extLst>
                </p:cNvPr>
                <p:cNvPicPr/>
                <p:nvPr/>
              </p:nvPicPr>
              <p:blipFill>
                <a:blip r:embed="rId242"/>
                <a:stretch>
                  <a:fillRect/>
                </a:stretch>
              </p:blipFill>
              <p:spPr>
                <a:xfrm>
                  <a:off x="4027512" y="3936751"/>
                  <a:ext cx="344501" cy="30868"/>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26" name="Ink 125">
                  <a:extLst>
                    <a:ext uri="{FF2B5EF4-FFF2-40B4-BE49-F238E27FC236}">
                      <a16:creationId xmlns:a16="http://schemas.microsoft.com/office/drawing/2014/main" id="{D68BDABF-E3B7-393F-F1A3-F210DC0116A6}"/>
                    </a:ext>
                  </a:extLst>
                </p14:cNvPr>
                <p14:cNvContentPartPr/>
                <p14:nvPr/>
              </p14:nvContentPartPr>
              <p14:xfrm>
                <a:off x="4301102" y="4066120"/>
                <a:ext cx="147600" cy="117720"/>
              </p14:xfrm>
            </p:contentPart>
          </mc:Choice>
          <mc:Fallback xmlns="">
            <p:pic>
              <p:nvPicPr>
                <p:cNvPr id="126" name="Ink 125">
                  <a:extLst>
                    <a:ext uri="{FF2B5EF4-FFF2-40B4-BE49-F238E27FC236}">
                      <a16:creationId xmlns:a16="http://schemas.microsoft.com/office/drawing/2014/main" id="{D68BDABF-E3B7-393F-F1A3-F210DC0116A6}"/>
                    </a:ext>
                  </a:extLst>
                </p:cNvPr>
                <p:cNvPicPr/>
                <p:nvPr/>
              </p:nvPicPr>
              <p:blipFill>
                <a:blip r:embed="rId244"/>
                <a:stretch>
                  <a:fillRect/>
                </a:stretch>
              </p:blipFill>
              <p:spPr>
                <a:xfrm>
                  <a:off x="4292102" y="4057147"/>
                  <a:ext cx="165240" cy="135306"/>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27" name="Ink 126">
                  <a:extLst>
                    <a:ext uri="{FF2B5EF4-FFF2-40B4-BE49-F238E27FC236}">
                      <a16:creationId xmlns:a16="http://schemas.microsoft.com/office/drawing/2014/main" id="{A4445398-6B35-97B5-59E1-803BAA5890B8}"/>
                    </a:ext>
                  </a:extLst>
                </p14:cNvPr>
                <p14:cNvContentPartPr/>
                <p14:nvPr/>
              </p14:nvContentPartPr>
              <p14:xfrm>
                <a:off x="4492622" y="4072960"/>
                <a:ext cx="103320" cy="120240"/>
              </p14:xfrm>
            </p:contentPart>
          </mc:Choice>
          <mc:Fallback xmlns="">
            <p:pic>
              <p:nvPicPr>
                <p:cNvPr id="127" name="Ink 126">
                  <a:extLst>
                    <a:ext uri="{FF2B5EF4-FFF2-40B4-BE49-F238E27FC236}">
                      <a16:creationId xmlns:a16="http://schemas.microsoft.com/office/drawing/2014/main" id="{A4445398-6B35-97B5-59E1-803BAA5890B8}"/>
                    </a:ext>
                  </a:extLst>
                </p:cNvPr>
                <p:cNvPicPr/>
                <p:nvPr/>
              </p:nvPicPr>
              <p:blipFill>
                <a:blip r:embed="rId246"/>
                <a:stretch>
                  <a:fillRect/>
                </a:stretch>
              </p:blipFill>
              <p:spPr>
                <a:xfrm>
                  <a:off x="4483622" y="4063987"/>
                  <a:ext cx="120960" cy="137827"/>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29" name="Ink 128">
                  <a:extLst>
                    <a:ext uri="{FF2B5EF4-FFF2-40B4-BE49-F238E27FC236}">
                      <a16:creationId xmlns:a16="http://schemas.microsoft.com/office/drawing/2014/main" id="{E474B42D-A779-754B-015B-D19F209ECE3D}"/>
                    </a:ext>
                  </a:extLst>
                </p14:cNvPr>
                <p14:cNvContentPartPr/>
                <p14:nvPr/>
              </p14:nvContentPartPr>
              <p14:xfrm>
                <a:off x="4863782" y="4037320"/>
                <a:ext cx="242640" cy="114480"/>
              </p14:xfrm>
            </p:contentPart>
          </mc:Choice>
          <mc:Fallback xmlns="">
            <p:pic>
              <p:nvPicPr>
                <p:cNvPr id="129" name="Ink 128">
                  <a:extLst>
                    <a:ext uri="{FF2B5EF4-FFF2-40B4-BE49-F238E27FC236}">
                      <a16:creationId xmlns:a16="http://schemas.microsoft.com/office/drawing/2014/main" id="{E474B42D-A779-754B-015B-D19F209ECE3D}"/>
                    </a:ext>
                  </a:extLst>
                </p:cNvPr>
                <p:cNvPicPr/>
                <p:nvPr/>
              </p:nvPicPr>
              <p:blipFill>
                <a:blip r:embed="rId248"/>
                <a:stretch>
                  <a:fillRect/>
                </a:stretch>
              </p:blipFill>
              <p:spPr>
                <a:xfrm>
                  <a:off x="4854782" y="4028320"/>
                  <a:ext cx="2602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30" name="Ink 129">
                  <a:extLst>
                    <a:ext uri="{FF2B5EF4-FFF2-40B4-BE49-F238E27FC236}">
                      <a16:creationId xmlns:a16="http://schemas.microsoft.com/office/drawing/2014/main" id="{0D03AC26-B898-1DDE-8216-4B5CDBEB063E}"/>
                    </a:ext>
                  </a:extLst>
                </p14:cNvPr>
                <p14:cNvContentPartPr/>
                <p14:nvPr/>
              </p14:nvContentPartPr>
              <p14:xfrm>
                <a:off x="5160782" y="3926080"/>
                <a:ext cx="26280" cy="211320"/>
              </p14:xfrm>
            </p:contentPart>
          </mc:Choice>
          <mc:Fallback xmlns="">
            <p:pic>
              <p:nvPicPr>
                <p:cNvPr id="130" name="Ink 129">
                  <a:extLst>
                    <a:ext uri="{FF2B5EF4-FFF2-40B4-BE49-F238E27FC236}">
                      <a16:creationId xmlns:a16="http://schemas.microsoft.com/office/drawing/2014/main" id="{0D03AC26-B898-1DDE-8216-4B5CDBEB063E}"/>
                    </a:ext>
                  </a:extLst>
                </p:cNvPr>
                <p:cNvPicPr/>
                <p:nvPr/>
              </p:nvPicPr>
              <p:blipFill>
                <a:blip r:embed="rId250"/>
                <a:stretch>
                  <a:fillRect/>
                </a:stretch>
              </p:blipFill>
              <p:spPr>
                <a:xfrm>
                  <a:off x="5151782" y="3917095"/>
                  <a:ext cx="43920" cy="22893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31" name="Ink 130">
                  <a:extLst>
                    <a:ext uri="{FF2B5EF4-FFF2-40B4-BE49-F238E27FC236}">
                      <a16:creationId xmlns:a16="http://schemas.microsoft.com/office/drawing/2014/main" id="{BB1BCBE6-CB26-41A2-FFF6-F381349C8BDD}"/>
                    </a:ext>
                  </a:extLst>
                </p14:cNvPr>
                <p14:cNvContentPartPr/>
                <p14:nvPr/>
              </p14:nvContentPartPr>
              <p14:xfrm>
                <a:off x="5251862" y="3940840"/>
                <a:ext cx="385200" cy="204480"/>
              </p14:xfrm>
            </p:contentPart>
          </mc:Choice>
          <mc:Fallback xmlns="">
            <p:pic>
              <p:nvPicPr>
                <p:cNvPr id="131" name="Ink 130">
                  <a:extLst>
                    <a:ext uri="{FF2B5EF4-FFF2-40B4-BE49-F238E27FC236}">
                      <a16:creationId xmlns:a16="http://schemas.microsoft.com/office/drawing/2014/main" id="{BB1BCBE6-CB26-41A2-FFF6-F381349C8BDD}"/>
                    </a:ext>
                  </a:extLst>
                </p:cNvPr>
                <p:cNvPicPr/>
                <p:nvPr/>
              </p:nvPicPr>
              <p:blipFill>
                <a:blip r:embed="rId252"/>
                <a:stretch>
                  <a:fillRect/>
                </a:stretch>
              </p:blipFill>
              <p:spPr>
                <a:xfrm>
                  <a:off x="5242862" y="3931824"/>
                  <a:ext cx="402840" cy="222151"/>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62" name="Ink 161">
                  <a:extLst>
                    <a:ext uri="{FF2B5EF4-FFF2-40B4-BE49-F238E27FC236}">
                      <a16:creationId xmlns:a16="http://schemas.microsoft.com/office/drawing/2014/main" id="{4E6DA932-2AD8-EEE1-BAFA-B91DDBBB6D9F}"/>
                    </a:ext>
                  </a:extLst>
                </p14:cNvPr>
                <p14:cNvContentPartPr/>
                <p14:nvPr/>
              </p14:nvContentPartPr>
              <p14:xfrm>
                <a:off x="5888342" y="3664000"/>
                <a:ext cx="225360" cy="555840"/>
              </p14:xfrm>
            </p:contentPart>
          </mc:Choice>
          <mc:Fallback xmlns="">
            <p:pic>
              <p:nvPicPr>
                <p:cNvPr id="162" name="Ink 161">
                  <a:extLst>
                    <a:ext uri="{FF2B5EF4-FFF2-40B4-BE49-F238E27FC236}">
                      <a16:creationId xmlns:a16="http://schemas.microsoft.com/office/drawing/2014/main" id="{4E6DA932-2AD8-EEE1-BAFA-B91DDBBB6D9F}"/>
                    </a:ext>
                  </a:extLst>
                </p:cNvPr>
                <p:cNvPicPr/>
                <p:nvPr/>
              </p:nvPicPr>
              <p:blipFill>
                <a:blip r:embed="rId254"/>
                <a:stretch>
                  <a:fillRect/>
                </a:stretch>
              </p:blipFill>
              <p:spPr>
                <a:xfrm>
                  <a:off x="5879342" y="3655000"/>
                  <a:ext cx="243000" cy="5734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3" name="Ink 162">
                  <a:extLst>
                    <a:ext uri="{FF2B5EF4-FFF2-40B4-BE49-F238E27FC236}">
                      <a16:creationId xmlns:a16="http://schemas.microsoft.com/office/drawing/2014/main" id="{642A1CCD-C0D4-4D17-0CB2-688BDFF71273}"/>
                    </a:ext>
                  </a:extLst>
                </p14:cNvPr>
                <p14:cNvContentPartPr/>
                <p14:nvPr/>
              </p14:nvContentPartPr>
              <p14:xfrm>
                <a:off x="6277502" y="3848680"/>
                <a:ext cx="38160" cy="308520"/>
              </p14:xfrm>
            </p:contentPart>
          </mc:Choice>
          <mc:Fallback xmlns="">
            <p:pic>
              <p:nvPicPr>
                <p:cNvPr id="163" name="Ink 162">
                  <a:extLst>
                    <a:ext uri="{FF2B5EF4-FFF2-40B4-BE49-F238E27FC236}">
                      <a16:creationId xmlns:a16="http://schemas.microsoft.com/office/drawing/2014/main" id="{642A1CCD-C0D4-4D17-0CB2-688BDFF71273}"/>
                    </a:ext>
                  </a:extLst>
                </p:cNvPr>
                <p:cNvPicPr/>
                <p:nvPr/>
              </p:nvPicPr>
              <p:blipFill>
                <a:blip r:embed="rId256"/>
                <a:stretch>
                  <a:fillRect/>
                </a:stretch>
              </p:blipFill>
              <p:spPr>
                <a:xfrm>
                  <a:off x="6268502" y="3839680"/>
                  <a:ext cx="5580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4" name="Ink 163">
                  <a:extLst>
                    <a:ext uri="{FF2B5EF4-FFF2-40B4-BE49-F238E27FC236}">
                      <a16:creationId xmlns:a16="http://schemas.microsoft.com/office/drawing/2014/main" id="{2024B48A-1ABE-D669-EEC8-077D906C648B}"/>
                    </a:ext>
                  </a:extLst>
                </p14:cNvPr>
                <p14:cNvContentPartPr/>
                <p14:nvPr/>
              </p14:nvContentPartPr>
              <p14:xfrm>
                <a:off x="6160502" y="3720880"/>
                <a:ext cx="289080" cy="51480"/>
              </p14:xfrm>
            </p:contentPart>
          </mc:Choice>
          <mc:Fallback xmlns="">
            <p:pic>
              <p:nvPicPr>
                <p:cNvPr id="164" name="Ink 163">
                  <a:extLst>
                    <a:ext uri="{FF2B5EF4-FFF2-40B4-BE49-F238E27FC236}">
                      <a16:creationId xmlns:a16="http://schemas.microsoft.com/office/drawing/2014/main" id="{2024B48A-1ABE-D669-EEC8-077D906C648B}"/>
                    </a:ext>
                  </a:extLst>
                </p:cNvPr>
                <p:cNvPicPr/>
                <p:nvPr/>
              </p:nvPicPr>
              <p:blipFill>
                <a:blip r:embed="rId258"/>
                <a:stretch>
                  <a:fillRect/>
                </a:stretch>
              </p:blipFill>
              <p:spPr>
                <a:xfrm>
                  <a:off x="6151502" y="3711880"/>
                  <a:ext cx="3067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5" name="Ink 164">
                  <a:extLst>
                    <a:ext uri="{FF2B5EF4-FFF2-40B4-BE49-F238E27FC236}">
                      <a16:creationId xmlns:a16="http://schemas.microsoft.com/office/drawing/2014/main" id="{844F5983-7835-E62E-72E0-3A10C249A6FB}"/>
                    </a:ext>
                  </a:extLst>
                </p14:cNvPr>
                <p14:cNvContentPartPr/>
                <p14:nvPr/>
              </p14:nvContentPartPr>
              <p14:xfrm>
                <a:off x="6413222" y="3849400"/>
                <a:ext cx="169200" cy="171360"/>
              </p14:xfrm>
            </p:contentPart>
          </mc:Choice>
          <mc:Fallback xmlns="">
            <p:pic>
              <p:nvPicPr>
                <p:cNvPr id="165" name="Ink 164">
                  <a:extLst>
                    <a:ext uri="{FF2B5EF4-FFF2-40B4-BE49-F238E27FC236}">
                      <a16:creationId xmlns:a16="http://schemas.microsoft.com/office/drawing/2014/main" id="{844F5983-7835-E62E-72E0-3A10C249A6FB}"/>
                    </a:ext>
                  </a:extLst>
                </p:cNvPr>
                <p:cNvPicPr/>
                <p:nvPr/>
              </p:nvPicPr>
              <p:blipFill>
                <a:blip r:embed="rId260"/>
                <a:stretch>
                  <a:fillRect/>
                </a:stretch>
              </p:blipFill>
              <p:spPr>
                <a:xfrm>
                  <a:off x="6404222" y="3840400"/>
                  <a:ext cx="18684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6" name="Ink 165">
                  <a:extLst>
                    <a:ext uri="{FF2B5EF4-FFF2-40B4-BE49-F238E27FC236}">
                      <a16:creationId xmlns:a16="http://schemas.microsoft.com/office/drawing/2014/main" id="{3CD4EBBA-45A1-ACAA-CA39-955012E387C7}"/>
                    </a:ext>
                  </a:extLst>
                </p14:cNvPr>
                <p14:cNvContentPartPr/>
                <p14:nvPr/>
              </p14:nvContentPartPr>
              <p14:xfrm>
                <a:off x="6686102" y="3845800"/>
                <a:ext cx="336600" cy="157320"/>
              </p14:xfrm>
            </p:contentPart>
          </mc:Choice>
          <mc:Fallback xmlns="">
            <p:pic>
              <p:nvPicPr>
                <p:cNvPr id="166" name="Ink 165">
                  <a:extLst>
                    <a:ext uri="{FF2B5EF4-FFF2-40B4-BE49-F238E27FC236}">
                      <a16:creationId xmlns:a16="http://schemas.microsoft.com/office/drawing/2014/main" id="{3CD4EBBA-45A1-ACAA-CA39-955012E387C7}"/>
                    </a:ext>
                  </a:extLst>
                </p:cNvPr>
                <p:cNvPicPr/>
                <p:nvPr/>
              </p:nvPicPr>
              <p:blipFill>
                <a:blip r:embed="rId262"/>
                <a:stretch>
                  <a:fillRect/>
                </a:stretch>
              </p:blipFill>
              <p:spPr>
                <a:xfrm>
                  <a:off x="6677102" y="3836800"/>
                  <a:ext cx="3542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7" name="Ink 166">
                  <a:extLst>
                    <a:ext uri="{FF2B5EF4-FFF2-40B4-BE49-F238E27FC236}">
                      <a16:creationId xmlns:a16="http://schemas.microsoft.com/office/drawing/2014/main" id="{F299BC3D-66C2-10A2-5DEB-B7C5F7BC252D}"/>
                    </a:ext>
                  </a:extLst>
                </p14:cNvPr>
                <p14:cNvContentPartPr/>
                <p14:nvPr/>
              </p14:nvContentPartPr>
              <p14:xfrm>
                <a:off x="7070582" y="3547000"/>
                <a:ext cx="268920" cy="770040"/>
              </p14:xfrm>
            </p:contentPart>
          </mc:Choice>
          <mc:Fallback xmlns="">
            <p:pic>
              <p:nvPicPr>
                <p:cNvPr id="167" name="Ink 166">
                  <a:extLst>
                    <a:ext uri="{FF2B5EF4-FFF2-40B4-BE49-F238E27FC236}">
                      <a16:creationId xmlns:a16="http://schemas.microsoft.com/office/drawing/2014/main" id="{F299BC3D-66C2-10A2-5DEB-B7C5F7BC252D}"/>
                    </a:ext>
                  </a:extLst>
                </p:cNvPr>
                <p:cNvPicPr/>
                <p:nvPr/>
              </p:nvPicPr>
              <p:blipFill>
                <a:blip r:embed="rId264"/>
                <a:stretch>
                  <a:fillRect/>
                </a:stretch>
              </p:blipFill>
              <p:spPr>
                <a:xfrm>
                  <a:off x="7061570" y="3538000"/>
                  <a:ext cx="286584" cy="7876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8" name="Ink 167">
                  <a:extLst>
                    <a:ext uri="{FF2B5EF4-FFF2-40B4-BE49-F238E27FC236}">
                      <a16:creationId xmlns:a16="http://schemas.microsoft.com/office/drawing/2014/main" id="{6CC02257-DFCB-8E84-AC7C-182CC52848A1}"/>
                    </a:ext>
                  </a:extLst>
                </p14:cNvPr>
                <p14:cNvContentPartPr/>
                <p14:nvPr/>
              </p14:nvContentPartPr>
              <p14:xfrm>
                <a:off x="7385222" y="3809080"/>
                <a:ext cx="28800" cy="243360"/>
              </p14:xfrm>
            </p:contentPart>
          </mc:Choice>
          <mc:Fallback xmlns="">
            <p:pic>
              <p:nvPicPr>
                <p:cNvPr id="168" name="Ink 167">
                  <a:extLst>
                    <a:ext uri="{FF2B5EF4-FFF2-40B4-BE49-F238E27FC236}">
                      <a16:creationId xmlns:a16="http://schemas.microsoft.com/office/drawing/2014/main" id="{6CC02257-DFCB-8E84-AC7C-182CC52848A1}"/>
                    </a:ext>
                  </a:extLst>
                </p:cNvPr>
                <p:cNvPicPr/>
                <p:nvPr/>
              </p:nvPicPr>
              <p:blipFill>
                <a:blip r:embed="rId266"/>
                <a:stretch>
                  <a:fillRect/>
                </a:stretch>
              </p:blipFill>
              <p:spPr>
                <a:xfrm>
                  <a:off x="7376222" y="3800080"/>
                  <a:ext cx="4644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9" name="Ink 168">
                  <a:extLst>
                    <a:ext uri="{FF2B5EF4-FFF2-40B4-BE49-F238E27FC236}">
                      <a16:creationId xmlns:a16="http://schemas.microsoft.com/office/drawing/2014/main" id="{9930127D-E007-B952-A495-4BB1D533BA32}"/>
                    </a:ext>
                  </a:extLst>
                </p14:cNvPr>
                <p14:cNvContentPartPr/>
                <p14:nvPr/>
              </p14:nvContentPartPr>
              <p14:xfrm>
                <a:off x="7325462" y="3831040"/>
                <a:ext cx="177120" cy="36000"/>
              </p14:xfrm>
            </p:contentPart>
          </mc:Choice>
          <mc:Fallback xmlns="">
            <p:pic>
              <p:nvPicPr>
                <p:cNvPr id="169" name="Ink 168">
                  <a:extLst>
                    <a:ext uri="{FF2B5EF4-FFF2-40B4-BE49-F238E27FC236}">
                      <a16:creationId xmlns:a16="http://schemas.microsoft.com/office/drawing/2014/main" id="{9930127D-E007-B952-A495-4BB1D533BA32}"/>
                    </a:ext>
                  </a:extLst>
                </p:cNvPr>
                <p:cNvPicPr/>
                <p:nvPr/>
              </p:nvPicPr>
              <p:blipFill>
                <a:blip r:embed="rId268"/>
                <a:stretch>
                  <a:fillRect/>
                </a:stretch>
              </p:blipFill>
              <p:spPr>
                <a:xfrm>
                  <a:off x="7316462" y="3822040"/>
                  <a:ext cx="19476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70" name="Ink 169">
                  <a:extLst>
                    <a:ext uri="{FF2B5EF4-FFF2-40B4-BE49-F238E27FC236}">
                      <a16:creationId xmlns:a16="http://schemas.microsoft.com/office/drawing/2014/main" id="{8FD319C9-D6B2-4A17-DC57-72B41C4F86D0}"/>
                    </a:ext>
                  </a:extLst>
                </p14:cNvPr>
                <p14:cNvContentPartPr/>
                <p14:nvPr/>
              </p14:nvContentPartPr>
              <p14:xfrm>
                <a:off x="7320422" y="3608920"/>
                <a:ext cx="500040" cy="435600"/>
              </p14:xfrm>
            </p:contentPart>
          </mc:Choice>
          <mc:Fallback xmlns="">
            <p:pic>
              <p:nvPicPr>
                <p:cNvPr id="170" name="Ink 169">
                  <a:extLst>
                    <a:ext uri="{FF2B5EF4-FFF2-40B4-BE49-F238E27FC236}">
                      <a16:creationId xmlns:a16="http://schemas.microsoft.com/office/drawing/2014/main" id="{8FD319C9-D6B2-4A17-DC57-72B41C4F86D0}"/>
                    </a:ext>
                  </a:extLst>
                </p:cNvPr>
                <p:cNvPicPr/>
                <p:nvPr/>
              </p:nvPicPr>
              <p:blipFill>
                <a:blip r:embed="rId270"/>
                <a:stretch>
                  <a:fillRect/>
                </a:stretch>
              </p:blipFill>
              <p:spPr>
                <a:xfrm>
                  <a:off x="7311416" y="3599920"/>
                  <a:ext cx="517693" cy="4532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71" name="Ink 170">
                  <a:extLst>
                    <a:ext uri="{FF2B5EF4-FFF2-40B4-BE49-F238E27FC236}">
                      <a16:creationId xmlns:a16="http://schemas.microsoft.com/office/drawing/2014/main" id="{E9EE288E-174A-FFBF-3AB0-DE417F66409C}"/>
                    </a:ext>
                  </a:extLst>
                </p14:cNvPr>
                <p14:cNvContentPartPr/>
                <p14:nvPr/>
              </p14:nvContentPartPr>
              <p14:xfrm>
                <a:off x="7873022" y="3867760"/>
                <a:ext cx="74160" cy="167760"/>
              </p14:xfrm>
            </p:contentPart>
          </mc:Choice>
          <mc:Fallback xmlns="">
            <p:pic>
              <p:nvPicPr>
                <p:cNvPr id="171" name="Ink 170">
                  <a:extLst>
                    <a:ext uri="{FF2B5EF4-FFF2-40B4-BE49-F238E27FC236}">
                      <a16:creationId xmlns:a16="http://schemas.microsoft.com/office/drawing/2014/main" id="{E9EE288E-174A-FFBF-3AB0-DE417F66409C}"/>
                    </a:ext>
                  </a:extLst>
                </p:cNvPr>
                <p:cNvPicPr/>
                <p:nvPr/>
              </p:nvPicPr>
              <p:blipFill>
                <a:blip r:embed="rId272"/>
                <a:stretch>
                  <a:fillRect/>
                </a:stretch>
              </p:blipFill>
              <p:spPr>
                <a:xfrm>
                  <a:off x="7864022" y="3858779"/>
                  <a:ext cx="91800" cy="185362"/>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72" name="Ink 171">
                  <a:extLst>
                    <a:ext uri="{FF2B5EF4-FFF2-40B4-BE49-F238E27FC236}">
                      <a16:creationId xmlns:a16="http://schemas.microsoft.com/office/drawing/2014/main" id="{92A82528-8C0D-B8AB-59D4-123C48C0D624}"/>
                    </a:ext>
                  </a:extLst>
                </p14:cNvPr>
                <p14:cNvContentPartPr/>
                <p14:nvPr/>
              </p14:nvContentPartPr>
              <p14:xfrm>
                <a:off x="7972382" y="3910600"/>
                <a:ext cx="175680" cy="125280"/>
              </p14:xfrm>
            </p:contentPart>
          </mc:Choice>
          <mc:Fallback xmlns="">
            <p:pic>
              <p:nvPicPr>
                <p:cNvPr id="172" name="Ink 171">
                  <a:extLst>
                    <a:ext uri="{FF2B5EF4-FFF2-40B4-BE49-F238E27FC236}">
                      <a16:creationId xmlns:a16="http://schemas.microsoft.com/office/drawing/2014/main" id="{92A82528-8C0D-B8AB-59D4-123C48C0D624}"/>
                    </a:ext>
                  </a:extLst>
                </p:cNvPr>
                <p:cNvPicPr/>
                <p:nvPr/>
              </p:nvPicPr>
              <p:blipFill>
                <a:blip r:embed="rId274"/>
                <a:stretch>
                  <a:fillRect/>
                </a:stretch>
              </p:blipFill>
              <p:spPr>
                <a:xfrm>
                  <a:off x="7963382" y="3901626"/>
                  <a:ext cx="193320" cy="142869"/>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73" name="Ink 172">
                  <a:extLst>
                    <a:ext uri="{FF2B5EF4-FFF2-40B4-BE49-F238E27FC236}">
                      <a16:creationId xmlns:a16="http://schemas.microsoft.com/office/drawing/2014/main" id="{FF698C84-009D-22F1-8CDC-75117850DDB3}"/>
                    </a:ext>
                  </a:extLst>
                </p14:cNvPr>
                <p14:cNvContentPartPr/>
                <p14:nvPr/>
              </p14:nvContentPartPr>
              <p14:xfrm>
                <a:off x="8254982" y="3713680"/>
                <a:ext cx="292320" cy="368280"/>
              </p14:xfrm>
            </p:contentPart>
          </mc:Choice>
          <mc:Fallback xmlns="">
            <p:pic>
              <p:nvPicPr>
                <p:cNvPr id="173" name="Ink 172">
                  <a:extLst>
                    <a:ext uri="{FF2B5EF4-FFF2-40B4-BE49-F238E27FC236}">
                      <a16:creationId xmlns:a16="http://schemas.microsoft.com/office/drawing/2014/main" id="{FF698C84-009D-22F1-8CDC-75117850DDB3}"/>
                    </a:ext>
                  </a:extLst>
                </p:cNvPr>
                <p:cNvPicPr/>
                <p:nvPr/>
              </p:nvPicPr>
              <p:blipFill>
                <a:blip r:embed="rId276"/>
                <a:stretch>
                  <a:fillRect/>
                </a:stretch>
              </p:blipFill>
              <p:spPr>
                <a:xfrm>
                  <a:off x="8245982" y="3704680"/>
                  <a:ext cx="309960" cy="3859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78" name="Ink 177">
                  <a:extLst>
                    <a:ext uri="{FF2B5EF4-FFF2-40B4-BE49-F238E27FC236}">
                      <a16:creationId xmlns:a16="http://schemas.microsoft.com/office/drawing/2014/main" id="{408F9CFC-07D0-1A1A-BAF7-1F58EAA20BDF}"/>
                    </a:ext>
                  </a:extLst>
                </p14:cNvPr>
                <p14:cNvContentPartPr/>
                <p14:nvPr/>
              </p14:nvContentPartPr>
              <p14:xfrm>
                <a:off x="1677062" y="2511640"/>
                <a:ext cx="64440" cy="222120"/>
              </p14:xfrm>
            </p:contentPart>
          </mc:Choice>
          <mc:Fallback xmlns="">
            <p:pic>
              <p:nvPicPr>
                <p:cNvPr id="178" name="Ink 177">
                  <a:extLst>
                    <a:ext uri="{FF2B5EF4-FFF2-40B4-BE49-F238E27FC236}">
                      <a16:creationId xmlns:a16="http://schemas.microsoft.com/office/drawing/2014/main" id="{408F9CFC-07D0-1A1A-BAF7-1F58EAA20BDF}"/>
                    </a:ext>
                  </a:extLst>
                </p:cNvPr>
                <p:cNvPicPr/>
                <p:nvPr/>
              </p:nvPicPr>
              <p:blipFill>
                <a:blip r:embed="rId278"/>
                <a:stretch>
                  <a:fillRect/>
                </a:stretch>
              </p:blipFill>
              <p:spPr>
                <a:xfrm>
                  <a:off x="1668062" y="2502640"/>
                  <a:ext cx="8208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9" name="Ink 178">
                  <a:extLst>
                    <a:ext uri="{FF2B5EF4-FFF2-40B4-BE49-F238E27FC236}">
                      <a16:creationId xmlns:a16="http://schemas.microsoft.com/office/drawing/2014/main" id="{9E4849E5-F38E-80A7-C51E-D44006AC52BC}"/>
                    </a:ext>
                  </a:extLst>
                </p14:cNvPr>
                <p14:cNvContentPartPr/>
                <p14:nvPr/>
              </p14:nvContentPartPr>
              <p14:xfrm>
                <a:off x="1754462" y="2526760"/>
                <a:ext cx="87120" cy="149760"/>
              </p14:xfrm>
            </p:contentPart>
          </mc:Choice>
          <mc:Fallback xmlns="">
            <p:pic>
              <p:nvPicPr>
                <p:cNvPr id="179" name="Ink 178">
                  <a:extLst>
                    <a:ext uri="{FF2B5EF4-FFF2-40B4-BE49-F238E27FC236}">
                      <a16:creationId xmlns:a16="http://schemas.microsoft.com/office/drawing/2014/main" id="{9E4849E5-F38E-80A7-C51E-D44006AC52BC}"/>
                    </a:ext>
                  </a:extLst>
                </p:cNvPr>
                <p:cNvPicPr/>
                <p:nvPr/>
              </p:nvPicPr>
              <p:blipFill>
                <a:blip r:embed="rId280"/>
                <a:stretch>
                  <a:fillRect/>
                </a:stretch>
              </p:blipFill>
              <p:spPr>
                <a:xfrm>
                  <a:off x="1745462" y="2517760"/>
                  <a:ext cx="1047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80" name="Ink 179">
                  <a:extLst>
                    <a:ext uri="{FF2B5EF4-FFF2-40B4-BE49-F238E27FC236}">
                      <a16:creationId xmlns:a16="http://schemas.microsoft.com/office/drawing/2014/main" id="{3221AFFA-5A77-11D0-6F0E-3001AD66CA21}"/>
                    </a:ext>
                  </a:extLst>
                </p14:cNvPr>
                <p14:cNvContentPartPr/>
                <p14:nvPr/>
              </p14:nvContentPartPr>
              <p14:xfrm>
                <a:off x="1830062" y="2517760"/>
                <a:ext cx="69840" cy="172080"/>
              </p14:xfrm>
            </p:contentPart>
          </mc:Choice>
          <mc:Fallback xmlns="">
            <p:pic>
              <p:nvPicPr>
                <p:cNvPr id="180" name="Ink 179">
                  <a:extLst>
                    <a:ext uri="{FF2B5EF4-FFF2-40B4-BE49-F238E27FC236}">
                      <a16:creationId xmlns:a16="http://schemas.microsoft.com/office/drawing/2014/main" id="{3221AFFA-5A77-11D0-6F0E-3001AD66CA21}"/>
                    </a:ext>
                  </a:extLst>
                </p:cNvPr>
                <p:cNvPicPr/>
                <p:nvPr/>
              </p:nvPicPr>
              <p:blipFill>
                <a:blip r:embed="rId282"/>
                <a:stretch>
                  <a:fillRect/>
                </a:stretch>
              </p:blipFill>
              <p:spPr>
                <a:xfrm>
                  <a:off x="1821015" y="2508760"/>
                  <a:ext cx="87571"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81" name="Ink 180">
                  <a:extLst>
                    <a:ext uri="{FF2B5EF4-FFF2-40B4-BE49-F238E27FC236}">
                      <a16:creationId xmlns:a16="http://schemas.microsoft.com/office/drawing/2014/main" id="{A427F61F-A3AE-260C-3C06-05720C7DC694}"/>
                    </a:ext>
                  </a:extLst>
                </p14:cNvPr>
                <p14:cNvContentPartPr/>
                <p14:nvPr/>
              </p14:nvContentPartPr>
              <p14:xfrm>
                <a:off x="1942022" y="2591200"/>
                <a:ext cx="82080" cy="135000"/>
              </p14:xfrm>
            </p:contentPart>
          </mc:Choice>
          <mc:Fallback xmlns="">
            <p:pic>
              <p:nvPicPr>
                <p:cNvPr id="181" name="Ink 180">
                  <a:extLst>
                    <a:ext uri="{FF2B5EF4-FFF2-40B4-BE49-F238E27FC236}">
                      <a16:creationId xmlns:a16="http://schemas.microsoft.com/office/drawing/2014/main" id="{A427F61F-A3AE-260C-3C06-05720C7DC694}"/>
                    </a:ext>
                  </a:extLst>
                </p:cNvPr>
                <p:cNvPicPr/>
                <p:nvPr/>
              </p:nvPicPr>
              <p:blipFill>
                <a:blip r:embed="rId284"/>
                <a:stretch>
                  <a:fillRect/>
                </a:stretch>
              </p:blipFill>
              <p:spPr>
                <a:xfrm>
                  <a:off x="1933022" y="2582200"/>
                  <a:ext cx="997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2" name="Ink 181">
                  <a:extLst>
                    <a:ext uri="{FF2B5EF4-FFF2-40B4-BE49-F238E27FC236}">
                      <a16:creationId xmlns:a16="http://schemas.microsoft.com/office/drawing/2014/main" id="{F9F2B82C-A3C9-EC92-9E37-ADCFFD451CD6}"/>
                    </a:ext>
                  </a:extLst>
                </p14:cNvPr>
                <p14:cNvContentPartPr/>
                <p14:nvPr/>
              </p14:nvContentPartPr>
              <p14:xfrm>
                <a:off x="2088902" y="2535040"/>
                <a:ext cx="36720" cy="182160"/>
              </p14:xfrm>
            </p:contentPart>
          </mc:Choice>
          <mc:Fallback xmlns="">
            <p:pic>
              <p:nvPicPr>
                <p:cNvPr id="182" name="Ink 181">
                  <a:extLst>
                    <a:ext uri="{FF2B5EF4-FFF2-40B4-BE49-F238E27FC236}">
                      <a16:creationId xmlns:a16="http://schemas.microsoft.com/office/drawing/2014/main" id="{F9F2B82C-A3C9-EC92-9E37-ADCFFD451CD6}"/>
                    </a:ext>
                  </a:extLst>
                </p:cNvPr>
                <p:cNvPicPr/>
                <p:nvPr/>
              </p:nvPicPr>
              <p:blipFill>
                <a:blip r:embed="rId286"/>
                <a:stretch>
                  <a:fillRect/>
                </a:stretch>
              </p:blipFill>
              <p:spPr>
                <a:xfrm>
                  <a:off x="2079902" y="2526040"/>
                  <a:ext cx="543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3" name="Ink 182">
                  <a:extLst>
                    <a:ext uri="{FF2B5EF4-FFF2-40B4-BE49-F238E27FC236}">
                      <a16:creationId xmlns:a16="http://schemas.microsoft.com/office/drawing/2014/main" id="{DE0F4F73-0A66-F4AB-D6E6-DF00F18484AC}"/>
                    </a:ext>
                  </a:extLst>
                </p14:cNvPr>
                <p14:cNvContentPartPr/>
                <p14:nvPr/>
              </p14:nvContentPartPr>
              <p14:xfrm>
                <a:off x="2188262" y="2591920"/>
                <a:ext cx="49320" cy="182880"/>
              </p14:xfrm>
            </p:contentPart>
          </mc:Choice>
          <mc:Fallback xmlns="">
            <p:pic>
              <p:nvPicPr>
                <p:cNvPr id="183" name="Ink 182">
                  <a:extLst>
                    <a:ext uri="{FF2B5EF4-FFF2-40B4-BE49-F238E27FC236}">
                      <a16:creationId xmlns:a16="http://schemas.microsoft.com/office/drawing/2014/main" id="{DE0F4F73-0A66-F4AB-D6E6-DF00F18484AC}"/>
                    </a:ext>
                  </a:extLst>
                </p:cNvPr>
                <p:cNvPicPr/>
                <p:nvPr/>
              </p:nvPicPr>
              <p:blipFill>
                <a:blip r:embed="rId288"/>
                <a:stretch>
                  <a:fillRect/>
                </a:stretch>
              </p:blipFill>
              <p:spPr>
                <a:xfrm>
                  <a:off x="2179327" y="2582938"/>
                  <a:ext cx="66832" cy="200485"/>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84" name="Ink 183">
                  <a:extLst>
                    <a:ext uri="{FF2B5EF4-FFF2-40B4-BE49-F238E27FC236}">
                      <a16:creationId xmlns:a16="http://schemas.microsoft.com/office/drawing/2014/main" id="{CCEFEC3E-6773-F948-C570-73DD01F925E5}"/>
                    </a:ext>
                  </a:extLst>
                </p14:cNvPr>
                <p14:cNvContentPartPr/>
                <p14:nvPr/>
              </p14:nvContentPartPr>
              <p14:xfrm>
                <a:off x="2303462" y="2637280"/>
                <a:ext cx="114120" cy="141120"/>
              </p14:xfrm>
            </p:contentPart>
          </mc:Choice>
          <mc:Fallback xmlns="">
            <p:pic>
              <p:nvPicPr>
                <p:cNvPr id="184" name="Ink 183">
                  <a:extLst>
                    <a:ext uri="{FF2B5EF4-FFF2-40B4-BE49-F238E27FC236}">
                      <a16:creationId xmlns:a16="http://schemas.microsoft.com/office/drawing/2014/main" id="{CCEFEC3E-6773-F948-C570-73DD01F925E5}"/>
                    </a:ext>
                  </a:extLst>
                </p:cNvPr>
                <p:cNvPicPr/>
                <p:nvPr/>
              </p:nvPicPr>
              <p:blipFill>
                <a:blip r:embed="rId290"/>
                <a:stretch>
                  <a:fillRect/>
                </a:stretch>
              </p:blipFill>
              <p:spPr>
                <a:xfrm>
                  <a:off x="2294434" y="2628280"/>
                  <a:ext cx="131816"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6" name="Ink 185">
                  <a:extLst>
                    <a:ext uri="{FF2B5EF4-FFF2-40B4-BE49-F238E27FC236}">
                      <a16:creationId xmlns:a16="http://schemas.microsoft.com/office/drawing/2014/main" id="{58CFFBE3-F8C1-B5BD-27B8-634F3F6C2B57}"/>
                    </a:ext>
                  </a:extLst>
                </p14:cNvPr>
                <p14:cNvContentPartPr/>
                <p14:nvPr/>
              </p14:nvContentPartPr>
              <p14:xfrm>
                <a:off x="2626382" y="2537200"/>
                <a:ext cx="188640" cy="207720"/>
              </p14:xfrm>
            </p:contentPart>
          </mc:Choice>
          <mc:Fallback xmlns="">
            <p:pic>
              <p:nvPicPr>
                <p:cNvPr id="186" name="Ink 185">
                  <a:extLst>
                    <a:ext uri="{FF2B5EF4-FFF2-40B4-BE49-F238E27FC236}">
                      <a16:creationId xmlns:a16="http://schemas.microsoft.com/office/drawing/2014/main" id="{58CFFBE3-F8C1-B5BD-27B8-634F3F6C2B57}"/>
                    </a:ext>
                  </a:extLst>
                </p:cNvPr>
                <p:cNvPicPr/>
                <p:nvPr/>
              </p:nvPicPr>
              <p:blipFill>
                <a:blip r:embed="rId292"/>
                <a:stretch>
                  <a:fillRect/>
                </a:stretch>
              </p:blipFill>
              <p:spPr>
                <a:xfrm>
                  <a:off x="2617382" y="2528200"/>
                  <a:ext cx="2062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87" name="Ink 186">
                  <a:extLst>
                    <a:ext uri="{FF2B5EF4-FFF2-40B4-BE49-F238E27FC236}">
                      <a16:creationId xmlns:a16="http://schemas.microsoft.com/office/drawing/2014/main" id="{724038D8-3E8C-4C86-21B5-B4F7F3227407}"/>
                    </a:ext>
                  </a:extLst>
                </p14:cNvPr>
                <p14:cNvContentPartPr/>
                <p14:nvPr/>
              </p14:nvContentPartPr>
              <p14:xfrm>
                <a:off x="2785862" y="2652040"/>
                <a:ext cx="136800" cy="85680"/>
              </p14:xfrm>
            </p:contentPart>
          </mc:Choice>
          <mc:Fallback xmlns="">
            <p:pic>
              <p:nvPicPr>
                <p:cNvPr id="187" name="Ink 186">
                  <a:extLst>
                    <a:ext uri="{FF2B5EF4-FFF2-40B4-BE49-F238E27FC236}">
                      <a16:creationId xmlns:a16="http://schemas.microsoft.com/office/drawing/2014/main" id="{724038D8-3E8C-4C86-21B5-B4F7F3227407}"/>
                    </a:ext>
                  </a:extLst>
                </p:cNvPr>
                <p:cNvPicPr/>
                <p:nvPr/>
              </p:nvPicPr>
              <p:blipFill>
                <a:blip r:embed="rId294"/>
                <a:stretch>
                  <a:fillRect/>
                </a:stretch>
              </p:blipFill>
              <p:spPr>
                <a:xfrm>
                  <a:off x="2776862" y="2643078"/>
                  <a:ext cx="154440" cy="103246"/>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88" name="Ink 187">
                  <a:extLst>
                    <a:ext uri="{FF2B5EF4-FFF2-40B4-BE49-F238E27FC236}">
                      <a16:creationId xmlns:a16="http://schemas.microsoft.com/office/drawing/2014/main" id="{D13780D7-C06C-8B0B-7685-F2F330B5C4DF}"/>
                    </a:ext>
                  </a:extLst>
                </p14:cNvPr>
                <p14:cNvContentPartPr/>
                <p14:nvPr/>
              </p14:nvContentPartPr>
              <p14:xfrm>
                <a:off x="2966222" y="2638360"/>
                <a:ext cx="281160" cy="139320"/>
              </p14:xfrm>
            </p:contentPart>
          </mc:Choice>
          <mc:Fallback xmlns="">
            <p:pic>
              <p:nvPicPr>
                <p:cNvPr id="188" name="Ink 187">
                  <a:extLst>
                    <a:ext uri="{FF2B5EF4-FFF2-40B4-BE49-F238E27FC236}">
                      <a16:creationId xmlns:a16="http://schemas.microsoft.com/office/drawing/2014/main" id="{D13780D7-C06C-8B0B-7685-F2F330B5C4DF}"/>
                    </a:ext>
                  </a:extLst>
                </p:cNvPr>
                <p:cNvPicPr/>
                <p:nvPr/>
              </p:nvPicPr>
              <p:blipFill>
                <a:blip r:embed="rId296"/>
                <a:stretch>
                  <a:fillRect/>
                </a:stretch>
              </p:blipFill>
              <p:spPr>
                <a:xfrm>
                  <a:off x="2957222" y="2629360"/>
                  <a:ext cx="2988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90" name="Ink 189">
                  <a:extLst>
                    <a:ext uri="{FF2B5EF4-FFF2-40B4-BE49-F238E27FC236}">
                      <a16:creationId xmlns:a16="http://schemas.microsoft.com/office/drawing/2014/main" id="{D16558D3-8142-9BF0-36AE-6084175A9CB2}"/>
                    </a:ext>
                  </a:extLst>
                </p14:cNvPr>
                <p14:cNvContentPartPr/>
                <p14:nvPr/>
              </p14:nvContentPartPr>
              <p14:xfrm>
                <a:off x="3270782" y="2655640"/>
                <a:ext cx="105480" cy="133200"/>
              </p14:xfrm>
            </p:contentPart>
          </mc:Choice>
          <mc:Fallback xmlns="">
            <p:pic>
              <p:nvPicPr>
                <p:cNvPr id="190" name="Ink 189">
                  <a:extLst>
                    <a:ext uri="{FF2B5EF4-FFF2-40B4-BE49-F238E27FC236}">
                      <a16:creationId xmlns:a16="http://schemas.microsoft.com/office/drawing/2014/main" id="{D16558D3-8142-9BF0-36AE-6084175A9CB2}"/>
                    </a:ext>
                  </a:extLst>
                </p:cNvPr>
                <p:cNvPicPr/>
                <p:nvPr/>
              </p:nvPicPr>
              <p:blipFill>
                <a:blip r:embed="rId298"/>
                <a:stretch>
                  <a:fillRect/>
                </a:stretch>
              </p:blipFill>
              <p:spPr>
                <a:xfrm>
                  <a:off x="3261782" y="2646640"/>
                  <a:ext cx="1231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91" name="Ink 190">
                  <a:extLst>
                    <a:ext uri="{FF2B5EF4-FFF2-40B4-BE49-F238E27FC236}">
                      <a16:creationId xmlns:a16="http://schemas.microsoft.com/office/drawing/2014/main" id="{6063D99A-570D-A0B4-7479-29B261A57ACC}"/>
                    </a:ext>
                  </a:extLst>
                </p14:cNvPr>
                <p14:cNvContentPartPr/>
                <p14:nvPr/>
              </p14:nvContentPartPr>
              <p14:xfrm>
                <a:off x="3449702" y="2643040"/>
                <a:ext cx="107280" cy="117720"/>
              </p14:xfrm>
            </p:contentPart>
          </mc:Choice>
          <mc:Fallback xmlns="">
            <p:pic>
              <p:nvPicPr>
                <p:cNvPr id="191" name="Ink 190">
                  <a:extLst>
                    <a:ext uri="{FF2B5EF4-FFF2-40B4-BE49-F238E27FC236}">
                      <a16:creationId xmlns:a16="http://schemas.microsoft.com/office/drawing/2014/main" id="{6063D99A-570D-A0B4-7479-29B261A57ACC}"/>
                    </a:ext>
                  </a:extLst>
                </p:cNvPr>
                <p:cNvPicPr/>
                <p:nvPr/>
              </p:nvPicPr>
              <p:blipFill>
                <a:blip r:embed="rId300"/>
                <a:stretch>
                  <a:fillRect/>
                </a:stretch>
              </p:blipFill>
              <p:spPr>
                <a:xfrm>
                  <a:off x="3440702" y="2634040"/>
                  <a:ext cx="124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92" name="Ink 191">
                  <a:extLst>
                    <a:ext uri="{FF2B5EF4-FFF2-40B4-BE49-F238E27FC236}">
                      <a16:creationId xmlns:a16="http://schemas.microsoft.com/office/drawing/2014/main" id="{8D5C94B2-1A40-AAC3-B835-7BD0664E4B15}"/>
                    </a:ext>
                  </a:extLst>
                </p14:cNvPr>
                <p14:cNvContentPartPr/>
                <p14:nvPr/>
              </p14:nvContentPartPr>
              <p14:xfrm>
                <a:off x="3605582" y="2528200"/>
                <a:ext cx="243720" cy="309600"/>
              </p14:xfrm>
            </p:contentPart>
          </mc:Choice>
          <mc:Fallback xmlns="">
            <p:pic>
              <p:nvPicPr>
                <p:cNvPr id="192" name="Ink 191">
                  <a:extLst>
                    <a:ext uri="{FF2B5EF4-FFF2-40B4-BE49-F238E27FC236}">
                      <a16:creationId xmlns:a16="http://schemas.microsoft.com/office/drawing/2014/main" id="{8D5C94B2-1A40-AAC3-B835-7BD0664E4B15}"/>
                    </a:ext>
                  </a:extLst>
                </p:cNvPr>
                <p:cNvPicPr/>
                <p:nvPr/>
              </p:nvPicPr>
              <p:blipFill>
                <a:blip r:embed="rId302"/>
                <a:stretch>
                  <a:fillRect/>
                </a:stretch>
              </p:blipFill>
              <p:spPr>
                <a:xfrm>
                  <a:off x="3596595" y="2519200"/>
                  <a:ext cx="261334"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94" name="Ink 193">
                  <a:extLst>
                    <a:ext uri="{FF2B5EF4-FFF2-40B4-BE49-F238E27FC236}">
                      <a16:creationId xmlns:a16="http://schemas.microsoft.com/office/drawing/2014/main" id="{06F4FBC8-5E84-675A-2ECE-D62406099DF1}"/>
                    </a:ext>
                  </a:extLst>
                </p14:cNvPr>
                <p14:cNvContentPartPr/>
                <p14:nvPr/>
              </p14:nvContentPartPr>
              <p14:xfrm>
                <a:off x="3967022" y="2474920"/>
                <a:ext cx="139320" cy="414000"/>
              </p14:xfrm>
            </p:contentPart>
          </mc:Choice>
          <mc:Fallback xmlns="">
            <p:pic>
              <p:nvPicPr>
                <p:cNvPr id="194" name="Ink 193">
                  <a:extLst>
                    <a:ext uri="{FF2B5EF4-FFF2-40B4-BE49-F238E27FC236}">
                      <a16:creationId xmlns:a16="http://schemas.microsoft.com/office/drawing/2014/main" id="{06F4FBC8-5E84-675A-2ECE-D62406099DF1}"/>
                    </a:ext>
                  </a:extLst>
                </p:cNvPr>
                <p:cNvPicPr/>
                <p:nvPr/>
              </p:nvPicPr>
              <p:blipFill>
                <a:blip r:embed="rId304"/>
                <a:stretch>
                  <a:fillRect/>
                </a:stretch>
              </p:blipFill>
              <p:spPr>
                <a:xfrm>
                  <a:off x="3958022" y="2465928"/>
                  <a:ext cx="156960" cy="431625"/>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99" name="Ink 198">
                  <a:extLst>
                    <a:ext uri="{FF2B5EF4-FFF2-40B4-BE49-F238E27FC236}">
                      <a16:creationId xmlns:a16="http://schemas.microsoft.com/office/drawing/2014/main" id="{7A31E43A-2167-D7F3-5B9B-DBE648B324E4}"/>
                    </a:ext>
                  </a:extLst>
                </p14:cNvPr>
                <p14:cNvContentPartPr/>
                <p14:nvPr/>
              </p14:nvContentPartPr>
              <p14:xfrm>
                <a:off x="4231982" y="2594800"/>
                <a:ext cx="33480" cy="148680"/>
              </p14:xfrm>
            </p:contentPart>
          </mc:Choice>
          <mc:Fallback xmlns="">
            <p:pic>
              <p:nvPicPr>
                <p:cNvPr id="199" name="Ink 198">
                  <a:extLst>
                    <a:ext uri="{FF2B5EF4-FFF2-40B4-BE49-F238E27FC236}">
                      <a16:creationId xmlns:a16="http://schemas.microsoft.com/office/drawing/2014/main" id="{7A31E43A-2167-D7F3-5B9B-DBE648B324E4}"/>
                    </a:ext>
                  </a:extLst>
                </p:cNvPr>
                <p:cNvPicPr/>
                <p:nvPr/>
              </p:nvPicPr>
              <p:blipFill>
                <a:blip r:embed="rId306"/>
                <a:stretch>
                  <a:fillRect/>
                </a:stretch>
              </p:blipFill>
              <p:spPr>
                <a:xfrm>
                  <a:off x="4222982" y="2585800"/>
                  <a:ext cx="511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00" name="Ink 199">
                  <a:extLst>
                    <a:ext uri="{FF2B5EF4-FFF2-40B4-BE49-F238E27FC236}">
                      <a16:creationId xmlns:a16="http://schemas.microsoft.com/office/drawing/2014/main" id="{706C266A-082B-43F3-7FA7-8C35F04A8057}"/>
                    </a:ext>
                  </a:extLst>
                </p14:cNvPr>
                <p14:cNvContentPartPr/>
                <p14:nvPr/>
              </p14:nvContentPartPr>
              <p14:xfrm>
                <a:off x="4230542" y="2497240"/>
                <a:ext cx="360" cy="360"/>
              </p14:xfrm>
            </p:contentPart>
          </mc:Choice>
          <mc:Fallback xmlns="">
            <p:pic>
              <p:nvPicPr>
                <p:cNvPr id="200" name="Ink 199">
                  <a:extLst>
                    <a:ext uri="{FF2B5EF4-FFF2-40B4-BE49-F238E27FC236}">
                      <a16:creationId xmlns:a16="http://schemas.microsoft.com/office/drawing/2014/main" id="{706C266A-082B-43F3-7FA7-8C35F04A8057}"/>
                    </a:ext>
                  </a:extLst>
                </p:cNvPr>
                <p:cNvPicPr/>
                <p:nvPr/>
              </p:nvPicPr>
              <p:blipFill>
                <a:blip r:embed="rId33"/>
                <a:stretch>
                  <a:fillRect/>
                </a:stretch>
              </p:blipFill>
              <p:spPr>
                <a:xfrm>
                  <a:off x="4221542" y="24882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01" name="Ink 200">
                  <a:extLst>
                    <a:ext uri="{FF2B5EF4-FFF2-40B4-BE49-F238E27FC236}">
                      <a16:creationId xmlns:a16="http://schemas.microsoft.com/office/drawing/2014/main" id="{1B589AE4-B725-1129-EE10-3210D8415AC7}"/>
                    </a:ext>
                  </a:extLst>
                </p14:cNvPr>
                <p14:cNvContentPartPr/>
                <p14:nvPr/>
              </p14:nvContentPartPr>
              <p14:xfrm>
                <a:off x="4309382" y="2633320"/>
                <a:ext cx="304920" cy="97200"/>
              </p14:xfrm>
            </p:contentPart>
          </mc:Choice>
          <mc:Fallback xmlns="">
            <p:pic>
              <p:nvPicPr>
                <p:cNvPr id="201" name="Ink 200">
                  <a:extLst>
                    <a:ext uri="{FF2B5EF4-FFF2-40B4-BE49-F238E27FC236}">
                      <a16:creationId xmlns:a16="http://schemas.microsoft.com/office/drawing/2014/main" id="{1B589AE4-B725-1129-EE10-3210D8415AC7}"/>
                    </a:ext>
                  </a:extLst>
                </p:cNvPr>
                <p:cNvPicPr/>
                <p:nvPr/>
              </p:nvPicPr>
              <p:blipFill>
                <a:blip r:embed="rId309"/>
                <a:stretch>
                  <a:fillRect/>
                </a:stretch>
              </p:blipFill>
              <p:spPr>
                <a:xfrm>
                  <a:off x="4300382" y="2624320"/>
                  <a:ext cx="3225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02" name="Ink 201">
                  <a:extLst>
                    <a:ext uri="{FF2B5EF4-FFF2-40B4-BE49-F238E27FC236}">
                      <a16:creationId xmlns:a16="http://schemas.microsoft.com/office/drawing/2014/main" id="{70D82F6C-239F-A680-1E3C-690DF9A30C01}"/>
                    </a:ext>
                  </a:extLst>
                </p14:cNvPr>
                <p14:cNvContentPartPr/>
                <p14:nvPr/>
              </p14:nvContentPartPr>
              <p14:xfrm>
                <a:off x="4602782" y="2522800"/>
                <a:ext cx="472320" cy="316080"/>
              </p14:xfrm>
            </p:contentPart>
          </mc:Choice>
          <mc:Fallback xmlns="">
            <p:pic>
              <p:nvPicPr>
                <p:cNvPr id="202" name="Ink 201">
                  <a:extLst>
                    <a:ext uri="{FF2B5EF4-FFF2-40B4-BE49-F238E27FC236}">
                      <a16:creationId xmlns:a16="http://schemas.microsoft.com/office/drawing/2014/main" id="{70D82F6C-239F-A680-1E3C-690DF9A30C01}"/>
                    </a:ext>
                  </a:extLst>
                </p:cNvPr>
                <p:cNvPicPr/>
                <p:nvPr/>
              </p:nvPicPr>
              <p:blipFill>
                <a:blip r:embed="rId311"/>
                <a:stretch>
                  <a:fillRect/>
                </a:stretch>
              </p:blipFill>
              <p:spPr>
                <a:xfrm>
                  <a:off x="4593782" y="2513810"/>
                  <a:ext cx="489960" cy="3337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03" name="Ink 202">
                  <a:extLst>
                    <a:ext uri="{FF2B5EF4-FFF2-40B4-BE49-F238E27FC236}">
                      <a16:creationId xmlns:a16="http://schemas.microsoft.com/office/drawing/2014/main" id="{39AA9834-0FD4-805D-825E-4F75FE1F43DD}"/>
                    </a:ext>
                  </a:extLst>
                </p14:cNvPr>
                <p14:cNvContentPartPr/>
                <p14:nvPr/>
              </p14:nvContentPartPr>
              <p14:xfrm>
                <a:off x="5282822" y="2443600"/>
                <a:ext cx="376200" cy="145080"/>
              </p14:xfrm>
            </p:contentPart>
          </mc:Choice>
          <mc:Fallback xmlns="">
            <p:pic>
              <p:nvPicPr>
                <p:cNvPr id="203" name="Ink 202">
                  <a:extLst>
                    <a:ext uri="{FF2B5EF4-FFF2-40B4-BE49-F238E27FC236}">
                      <a16:creationId xmlns:a16="http://schemas.microsoft.com/office/drawing/2014/main" id="{39AA9834-0FD4-805D-825E-4F75FE1F43DD}"/>
                    </a:ext>
                  </a:extLst>
                </p:cNvPr>
                <p:cNvPicPr/>
                <p:nvPr/>
              </p:nvPicPr>
              <p:blipFill>
                <a:blip r:embed="rId313"/>
                <a:stretch>
                  <a:fillRect/>
                </a:stretch>
              </p:blipFill>
              <p:spPr>
                <a:xfrm>
                  <a:off x="5273822" y="2434600"/>
                  <a:ext cx="3938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04" name="Ink 203">
                  <a:extLst>
                    <a:ext uri="{FF2B5EF4-FFF2-40B4-BE49-F238E27FC236}">
                      <a16:creationId xmlns:a16="http://schemas.microsoft.com/office/drawing/2014/main" id="{C8BF1B72-D9FC-A8A0-BEEF-2FD8BD5F619F}"/>
                    </a:ext>
                  </a:extLst>
                </p14:cNvPr>
                <p14:cNvContentPartPr/>
                <p14:nvPr/>
              </p14:nvContentPartPr>
              <p14:xfrm>
                <a:off x="5716982" y="2359000"/>
                <a:ext cx="488160" cy="250920"/>
              </p14:xfrm>
            </p:contentPart>
          </mc:Choice>
          <mc:Fallback xmlns="">
            <p:pic>
              <p:nvPicPr>
                <p:cNvPr id="204" name="Ink 203">
                  <a:extLst>
                    <a:ext uri="{FF2B5EF4-FFF2-40B4-BE49-F238E27FC236}">
                      <a16:creationId xmlns:a16="http://schemas.microsoft.com/office/drawing/2014/main" id="{C8BF1B72-D9FC-A8A0-BEEF-2FD8BD5F619F}"/>
                    </a:ext>
                  </a:extLst>
                </p:cNvPr>
                <p:cNvPicPr/>
                <p:nvPr/>
              </p:nvPicPr>
              <p:blipFill>
                <a:blip r:embed="rId315"/>
                <a:stretch>
                  <a:fillRect/>
                </a:stretch>
              </p:blipFill>
              <p:spPr>
                <a:xfrm>
                  <a:off x="5707982" y="2350013"/>
                  <a:ext cx="505800" cy="268535"/>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05" name="Ink 204">
                  <a:extLst>
                    <a:ext uri="{FF2B5EF4-FFF2-40B4-BE49-F238E27FC236}">
                      <a16:creationId xmlns:a16="http://schemas.microsoft.com/office/drawing/2014/main" id="{53D69100-53D3-3DDD-56D1-31FDED7C8066}"/>
                    </a:ext>
                  </a:extLst>
                </p14:cNvPr>
                <p14:cNvContentPartPr/>
                <p14:nvPr/>
              </p14:nvContentPartPr>
              <p14:xfrm>
                <a:off x="6233222" y="2451160"/>
                <a:ext cx="304920" cy="190800"/>
              </p14:xfrm>
            </p:contentPart>
          </mc:Choice>
          <mc:Fallback xmlns="">
            <p:pic>
              <p:nvPicPr>
                <p:cNvPr id="205" name="Ink 204">
                  <a:extLst>
                    <a:ext uri="{FF2B5EF4-FFF2-40B4-BE49-F238E27FC236}">
                      <a16:creationId xmlns:a16="http://schemas.microsoft.com/office/drawing/2014/main" id="{53D69100-53D3-3DDD-56D1-31FDED7C8066}"/>
                    </a:ext>
                  </a:extLst>
                </p:cNvPr>
                <p:cNvPicPr/>
                <p:nvPr/>
              </p:nvPicPr>
              <p:blipFill>
                <a:blip r:embed="rId317"/>
                <a:stretch>
                  <a:fillRect/>
                </a:stretch>
              </p:blipFill>
              <p:spPr>
                <a:xfrm>
                  <a:off x="6224222" y="2442160"/>
                  <a:ext cx="3225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06" name="Ink 205">
                  <a:extLst>
                    <a:ext uri="{FF2B5EF4-FFF2-40B4-BE49-F238E27FC236}">
                      <a16:creationId xmlns:a16="http://schemas.microsoft.com/office/drawing/2014/main" id="{CB9B028F-8D47-3BCD-0531-79B88ECB78EB}"/>
                    </a:ext>
                  </a:extLst>
                </p14:cNvPr>
                <p14:cNvContentPartPr/>
                <p14:nvPr/>
              </p14:nvContentPartPr>
              <p14:xfrm>
                <a:off x="6531302" y="2380960"/>
                <a:ext cx="808560" cy="291960"/>
              </p14:xfrm>
            </p:contentPart>
          </mc:Choice>
          <mc:Fallback xmlns="">
            <p:pic>
              <p:nvPicPr>
                <p:cNvPr id="206" name="Ink 205">
                  <a:extLst>
                    <a:ext uri="{FF2B5EF4-FFF2-40B4-BE49-F238E27FC236}">
                      <a16:creationId xmlns:a16="http://schemas.microsoft.com/office/drawing/2014/main" id="{CB9B028F-8D47-3BCD-0531-79B88ECB78EB}"/>
                    </a:ext>
                  </a:extLst>
                </p:cNvPr>
                <p:cNvPicPr/>
                <p:nvPr/>
              </p:nvPicPr>
              <p:blipFill>
                <a:blip r:embed="rId319"/>
                <a:stretch>
                  <a:fillRect/>
                </a:stretch>
              </p:blipFill>
              <p:spPr>
                <a:xfrm>
                  <a:off x="6522298" y="2371960"/>
                  <a:ext cx="826208" cy="3096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7" name="Ink 206">
                  <a:extLst>
                    <a:ext uri="{FF2B5EF4-FFF2-40B4-BE49-F238E27FC236}">
                      <a16:creationId xmlns:a16="http://schemas.microsoft.com/office/drawing/2014/main" id="{67FA43B6-BC15-8972-012E-5175331E6CDD}"/>
                    </a:ext>
                  </a:extLst>
                </p14:cNvPr>
                <p14:cNvContentPartPr/>
                <p14:nvPr/>
              </p14:nvContentPartPr>
              <p14:xfrm>
                <a:off x="7211702" y="2491480"/>
                <a:ext cx="200880" cy="6840"/>
              </p14:xfrm>
            </p:contentPart>
          </mc:Choice>
          <mc:Fallback xmlns="">
            <p:pic>
              <p:nvPicPr>
                <p:cNvPr id="207" name="Ink 206">
                  <a:extLst>
                    <a:ext uri="{FF2B5EF4-FFF2-40B4-BE49-F238E27FC236}">
                      <a16:creationId xmlns:a16="http://schemas.microsoft.com/office/drawing/2014/main" id="{67FA43B6-BC15-8972-012E-5175331E6CDD}"/>
                    </a:ext>
                  </a:extLst>
                </p:cNvPr>
                <p:cNvPicPr/>
                <p:nvPr/>
              </p:nvPicPr>
              <p:blipFill>
                <a:blip r:embed="rId321"/>
                <a:stretch>
                  <a:fillRect/>
                </a:stretch>
              </p:blipFill>
              <p:spPr>
                <a:xfrm>
                  <a:off x="7202702" y="2482480"/>
                  <a:ext cx="2185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8" name="Ink 207">
                  <a:extLst>
                    <a:ext uri="{FF2B5EF4-FFF2-40B4-BE49-F238E27FC236}">
                      <a16:creationId xmlns:a16="http://schemas.microsoft.com/office/drawing/2014/main" id="{FD589604-0771-8623-52AC-E666A3F54E53}"/>
                    </a:ext>
                  </a:extLst>
                </p14:cNvPr>
                <p14:cNvContentPartPr/>
                <p14:nvPr/>
              </p14:nvContentPartPr>
              <p14:xfrm>
                <a:off x="7492502" y="2311120"/>
                <a:ext cx="118800" cy="471240"/>
              </p14:xfrm>
            </p:contentPart>
          </mc:Choice>
          <mc:Fallback xmlns="">
            <p:pic>
              <p:nvPicPr>
                <p:cNvPr id="208" name="Ink 207">
                  <a:extLst>
                    <a:ext uri="{FF2B5EF4-FFF2-40B4-BE49-F238E27FC236}">
                      <a16:creationId xmlns:a16="http://schemas.microsoft.com/office/drawing/2014/main" id="{FD589604-0771-8623-52AC-E666A3F54E53}"/>
                    </a:ext>
                  </a:extLst>
                </p:cNvPr>
                <p:cNvPicPr/>
                <p:nvPr/>
              </p:nvPicPr>
              <p:blipFill>
                <a:blip r:embed="rId323"/>
                <a:stretch>
                  <a:fillRect/>
                </a:stretch>
              </p:blipFill>
              <p:spPr>
                <a:xfrm>
                  <a:off x="7483475" y="2302120"/>
                  <a:ext cx="136494" cy="488880"/>
                </a:xfrm>
                <a:prstGeom prst="rect">
                  <a:avLst/>
                </a:prstGeom>
              </p:spPr>
            </p:pic>
          </mc:Fallback>
        </mc:AlternateContent>
      </p:grpSp>
    </p:spTree>
  </p:cSld>
  <p:clrMapOvr>
    <a:masterClrMapping/>
  </p:clrMapOvr>
  <p:transition>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Footer Placeholder 3">
            <a:extLst>
              <a:ext uri="{FF2B5EF4-FFF2-40B4-BE49-F238E27FC236}">
                <a16:creationId xmlns:a16="http://schemas.microsoft.com/office/drawing/2014/main" id="{92147AA9-B0BC-3CB1-8B5E-A12719A5A76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87043" name="Slide Number Placeholder 4">
            <a:extLst>
              <a:ext uri="{FF2B5EF4-FFF2-40B4-BE49-F238E27FC236}">
                <a16:creationId xmlns:a16="http://schemas.microsoft.com/office/drawing/2014/main" id="{72CE8344-A022-6FAE-16B4-C8542760C8D3}"/>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E0D16153-A4D6-4E11-8AEC-FB86FB8AAC12}" type="slidenum">
              <a:rPr lang="en-US" altLang="en-US" sz="1200" smtClean="0">
                <a:latin typeface="Arial Black" panose="020B0A04020102020204" pitchFamily="34" charset="0"/>
              </a:rPr>
              <a:pPr>
                <a:spcBef>
                  <a:spcPct val="0"/>
                </a:spcBef>
                <a:buClrTx/>
                <a:buSzTx/>
                <a:buFontTx/>
                <a:buNone/>
              </a:pPr>
              <a:t>45</a:t>
            </a:fld>
            <a:endParaRPr lang="en-US" altLang="en-US" sz="1200">
              <a:latin typeface="Arial Black" panose="020B0A04020102020204" pitchFamily="34" charset="0"/>
            </a:endParaRPr>
          </a:p>
        </p:txBody>
      </p:sp>
      <p:sp>
        <p:nvSpPr>
          <p:cNvPr id="87044" name="Date Placeholder 5">
            <a:extLst>
              <a:ext uri="{FF2B5EF4-FFF2-40B4-BE49-F238E27FC236}">
                <a16:creationId xmlns:a16="http://schemas.microsoft.com/office/drawing/2014/main" id="{F52B95A3-7906-9E85-1FBD-6FC938947EEA}"/>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7FB5EF91-A632-467E-9B18-3E319A7BAD05}" type="datetime1">
              <a:rPr lang="en-US" altLang="en-US" sz="1200" smtClean="0"/>
              <a:pPr>
                <a:spcBef>
                  <a:spcPct val="0"/>
                </a:spcBef>
                <a:buClrTx/>
                <a:buSzTx/>
                <a:buFontTx/>
                <a:buNone/>
              </a:pPr>
              <a:t>9/7/2023</a:t>
            </a:fld>
            <a:r>
              <a:rPr lang="en-US" altLang="en-US" sz="1200"/>
              <a:t>Chapter 7</a:t>
            </a:r>
          </a:p>
        </p:txBody>
      </p:sp>
      <p:grpSp>
        <p:nvGrpSpPr>
          <p:cNvPr id="87045" name="Group 183">
            <a:extLst>
              <a:ext uri="{FF2B5EF4-FFF2-40B4-BE49-F238E27FC236}">
                <a16:creationId xmlns:a16="http://schemas.microsoft.com/office/drawing/2014/main" id="{BA654181-F08B-C81F-214E-CA26637DC7B9}"/>
              </a:ext>
            </a:extLst>
          </p:cNvPr>
          <p:cNvGrpSpPr>
            <a:grpSpLocks/>
          </p:cNvGrpSpPr>
          <p:nvPr/>
        </p:nvGrpSpPr>
        <p:grpSpPr bwMode="auto">
          <a:xfrm>
            <a:off x="393700" y="346075"/>
            <a:ext cx="9224963" cy="5881688"/>
            <a:chOff x="393051" y="345343"/>
            <a:chExt cx="9225720" cy="5881680"/>
          </a:xfrm>
        </p:grpSpPr>
        <mc:AlternateContent xmlns:mc="http://schemas.openxmlformats.org/markup-compatibility/2006" xmlns:p14="http://schemas.microsoft.com/office/powerpoint/2010/main">
          <mc:Choice Requires="p14">
            <p:contentPart p14:bwMode="auto" r:id="rId2">
              <p14:nvContentPartPr>
                <p14:cNvPr id="86" name="Ink 85">
                  <a:extLst>
                    <a:ext uri="{FF2B5EF4-FFF2-40B4-BE49-F238E27FC236}">
                      <a16:creationId xmlns:a16="http://schemas.microsoft.com/office/drawing/2014/main" id="{7A7E3A58-0369-A9AE-D58E-A27FFE1A5B80}"/>
                    </a:ext>
                  </a:extLst>
                </p14:cNvPr>
                <p14:cNvContentPartPr/>
                <p14:nvPr/>
              </p14:nvContentPartPr>
              <p14:xfrm>
                <a:off x="555411" y="2823943"/>
                <a:ext cx="218520" cy="26280"/>
              </p14:xfrm>
            </p:contentPart>
          </mc:Choice>
          <mc:Fallback xmlns="">
            <p:pic>
              <p:nvPicPr>
                <p:cNvPr id="86" name="Ink 85">
                  <a:extLst>
                    <a:ext uri="{FF2B5EF4-FFF2-40B4-BE49-F238E27FC236}">
                      <a16:creationId xmlns:a16="http://schemas.microsoft.com/office/drawing/2014/main" id="{7A7E3A58-0369-A9AE-D58E-A27FFE1A5B80}"/>
                    </a:ext>
                  </a:extLst>
                </p:cNvPr>
                <p:cNvPicPr/>
                <p:nvPr/>
              </p:nvPicPr>
              <p:blipFill>
                <a:blip r:embed="rId3"/>
                <a:stretch>
                  <a:fillRect/>
                </a:stretch>
              </p:blipFill>
              <p:spPr>
                <a:xfrm>
                  <a:off x="519411" y="2787943"/>
                  <a:ext cx="290160" cy="97920"/>
                </a:xfrm>
                <a:prstGeom prst="rect">
                  <a:avLst/>
                </a:prstGeom>
              </p:spPr>
            </p:pic>
          </mc:Fallback>
        </mc:AlternateContent>
        <p:grpSp>
          <p:nvGrpSpPr>
            <p:cNvPr id="87087" name="Group 110">
              <a:extLst>
                <a:ext uri="{FF2B5EF4-FFF2-40B4-BE49-F238E27FC236}">
                  <a16:creationId xmlns:a16="http://schemas.microsoft.com/office/drawing/2014/main" id="{02CDB843-ADB7-FF48-C8EB-2C2B7FD07E2D}"/>
                </a:ext>
              </a:extLst>
            </p:cNvPr>
            <p:cNvGrpSpPr>
              <a:grpSpLocks/>
            </p:cNvGrpSpPr>
            <p:nvPr/>
          </p:nvGrpSpPr>
          <p:grpSpPr bwMode="auto">
            <a:xfrm>
              <a:off x="1244811" y="2601463"/>
              <a:ext cx="2503440" cy="445320"/>
              <a:chOff x="1244811" y="2601463"/>
              <a:chExt cx="2503440" cy="445320"/>
            </a:xfrm>
          </p:grpSpPr>
          <mc:AlternateContent xmlns:mc="http://schemas.openxmlformats.org/markup-compatibility/2006" xmlns:p14="http://schemas.microsoft.com/office/powerpoint/2010/main">
            <mc:Choice Requires="p14">
              <p:contentPart p14:bwMode="auto" r:id="rId4">
                <p14:nvContentPartPr>
                  <p14:cNvPr id="87" name="Ink 86">
                    <a:extLst>
                      <a:ext uri="{FF2B5EF4-FFF2-40B4-BE49-F238E27FC236}">
                        <a16:creationId xmlns:a16="http://schemas.microsoft.com/office/drawing/2014/main" id="{CBFA8F2D-3476-7615-62FE-DD3A0066C7D5}"/>
                      </a:ext>
                    </a:extLst>
                  </p14:cNvPr>
                  <p14:cNvContentPartPr/>
                  <p14:nvPr/>
                </p14:nvContentPartPr>
                <p14:xfrm>
                  <a:off x="1244811" y="2684983"/>
                  <a:ext cx="462960" cy="260640"/>
                </p14:xfrm>
              </p:contentPart>
            </mc:Choice>
            <mc:Fallback xmlns="">
              <p:pic>
                <p:nvPicPr>
                  <p:cNvPr id="87" name="Ink 86">
                    <a:extLst>
                      <a:ext uri="{FF2B5EF4-FFF2-40B4-BE49-F238E27FC236}">
                        <a16:creationId xmlns:a16="http://schemas.microsoft.com/office/drawing/2014/main" id="{CBFA8F2D-3476-7615-62FE-DD3A0066C7D5}"/>
                      </a:ext>
                    </a:extLst>
                  </p:cNvPr>
                  <p:cNvPicPr/>
                  <p:nvPr/>
                </p:nvPicPr>
                <p:blipFill>
                  <a:blip r:embed="rId5"/>
                  <a:stretch>
                    <a:fillRect/>
                  </a:stretch>
                </p:blipFill>
                <p:spPr>
                  <a:xfrm>
                    <a:off x="1208811" y="2648983"/>
                    <a:ext cx="534600" cy="3322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8" name="Ink 87">
                    <a:extLst>
                      <a:ext uri="{FF2B5EF4-FFF2-40B4-BE49-F238E27FC236}">
                        <a16:creationId xmlns:a16="http://schemas.microsoft.com/office/drawing/2014/main" id="{E320685F-8807-210C-0D23-59C2CD6EA35C}"/>
                      </a:ext>
                    </a:extLst>
                  </p14:cNvPr>
                  <p14:cNvContentPartPr/>
                  <p14:nvPr/>
                </p14:nvContentPartPr>
                <p14:xfrm>
                  <a:off x="1772211" y="2661583"/>
                  <a:ext cx="26640" cy="290880"/>
                </p14:xfrm>
              </p:contentPart>
            </mc:Choice>
            <mc:Fallback xmlns="">
              <p:pic>
                <p:nvPicPr>
                  <p:cNvPr id="88" name="Ink 87">
                    <a:extLst>
                      <a:ext uri="{FF2B5EF4-FFF2-40B4-BE49-F238E27FC236}">
                        <a16:creationId xmlns:a16="http://schemas.microsoft.com/office/drawing/2014/main" id="{E320685F-8807-210C-0D23-59C2CD6EA35C}"/>
                      </a:ext>
                    </a:extLst>
                  </p:cNvPr>
                  <p:cNvPicPr/>
                  <p:nvPr/>
                </p:nvPicPr>
                <p:blipFill>
                  <a:blip r:embed="rId7"/>
                  <a:stretch>
                    <a:fillRect/>
                  </a:stretch>
                </p:blipFill>
                <p:spPr>
                  <a:xfrm>
                    <a:off x="1736211" y="2625583"/>
                    <a:ext cx="98280" cy="3625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9" name="Ink 88">
                    <a:extLst>
                      <a:ext uri="{FF2B5EF4-FFF2-40B4-BE49-F238E27FC236}">
                        <a16:creationId xmlns:a16="http://schemas.microsoft.com/office/drawing/2014/main" id="{2C60A3E5-AC13-024C-FCEF-D6BEA620240D}"/>
                      </a:ext>
                    </a:extLst>
                  </p14:cNvPr>
                  <p14:cNvContentPartPr/>
                  <p14:nvPr/>
                </p14:nvContentPartPr>
                <p14:xfrm>
                  <a:off x="1724331" y="2764903"/>
                  <a:ext cx="353160" cy="123840"/>
                </p14:xfrm>
              </p:contentPart>
            </mc:Choice>
            <mc:Fallback xmlns="">
              <p:pic>
                <p:nvPicPr>
                  <p:cNvPr id="89" name="Ink 88">
                    <a:extLst>
                      <a:ext uri="{FF2B5EF4-FFF2-40B4-BE49-F238E27FC236}">
                        <a16:creationId xmlns:a16="http://schemas.microsoft.com/office/drawing/2014/main" id="{2C60A3E5-AC13-024C-FCEF-D6BEA620240D}"/>
                      </a:ext>
                    </a:extLst>
                  </p:cNvPr>
                  <p:cNvPicPr/>
                  <p:nvPr/>
                </p:nvPicPr>
                <p:blipFill>
                  <a:blip r:embed="rId9"/>
                  <a:stretch>
                    <a:fillRect/>
                  </a:stretch>
                </p:blipFill>
                <p:spPr>
                  <a:xfrm>
                    <a:off x="1688331" y="2728903"/>
                    <a:ext cx="42480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0" name="Ink 89">
                    <a:extLst>
                      <a:ext uri="{FF2B5EF4-FFF2-40B4-BE49-F238E27FC236}">
                        <a16:creationId xmlns:a16="http://schemas.microsoft.com/office/drawing/2014/main" id="{0FF8DEFC-070E-4EE3-49C0-62DC55748EE1}"/>
                      </a:ext>
                    </a:extLst>
                  </p14:cNvPr>
                  <p14:cNvContentPartPr/>
                  <p14:nvPr/>
                </p14:nvContentPartPr>
                <p14:xfrm>
                  <a:off x="2062011" y="2797303"/>
                  <a:ext cx="153720" cy="171720"/>
                </p14:xfrm>
              </p:contentPart>
            </mc:Choice>
            <mc:Fallback xmlns="">
              <p:pic>
                <p:nvPicPr>
                  <p:cNvPr id="90" name="Ink 89">
                    <a:extLst>
                      <a:ext uri="{FF2B5EF4-FFF2-40B4-BE49-F238E27FC236}">
                        <a16:creationId xmlns:a16="http://schemas.microsoft.com/office/drawing/2014/main" id="{0FF8DEFC-070E-4EE3-49C0-62DC55748EE1}"/>
                      </a:ext>
                    </a:extLst>
                  </p:cNvPr>
                  <p:cNvPicPr/>
                  <p:nvPr/>
                </p:nvPicPr>
                <p:blipFill>
                  <a:blip r:embed="rId11"/>
                  <a:stretch>
                    <a:fillRect/>
                  </a:stretch>
                </p:blipFill>
                <p:spPr>
                  <a:xfrm>
                    <a:off x="2026011" y="2761303"/>
                    <a:ext cx="22536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1" name="Ink 90">
                    <a:extLst>
                      <a:ext uri="{FF2B5EF4-FFF2-40B4-BE49-F238E27FC236}">
                        <a16:creationId xmlns:a16="http://schemas.microsoft.com/office/drawing/2014/main" id="{BE1B3EFC-46B5-567D-5C49-137023930677}"/>
                      </a:ext>
                    </a:extLst>
                  </p14:cNvPr>
                  <p14:cNvContentPartPr/>
                  <p14:nvPr/>
                </p14:nvContentPartPr>
                <p14:xfrm>
                  <a:off x="2334171" y="2671303"/>
                  <a:ext cx="42120" cy="265680"/>
                </p14:xfrm>
              </p:contentPart>
            </mc:Choice>
            <mc:Fallback xmlns="">
              <p:pic>
                <p:nvPicPr>
                  <p:cNvPr id="91" name="Ink 90">
                    <a:extLst>
                      <a:ext uri="{FF2B5EF4-FFF2-40B4-BE49-F238E27FC236}">
                        <a16:creationId xmlns:a16="http://schemas.microsoft.com/office/drawing/2014/main" id="{BE1B3EFC-46B5-567D-5C49-137023930677}"/>
                      </a:ext>
                    </a:extLst>
                  </p:cNvPr>
                  <p:cNvPicPr/>
                  <p:nvPr/>
                </p:nvPicPr>
                <p:blipFill>
                  <a:blip r:embed="rId13"/>
                  <a:stretch>
                    <a:fillRect/>
                  </a:stretch>
                </p:blipFill>
                <p:spPr>
                  <a:xfrm>
                    <a:off x="2298171" y="2635352"/>
                    <a:ext cx="113760" cy="337223"/>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2" name="Ink 91">
                    <a:extLst>
                      <a:ext uri="{FF2B5EF4-FFF2-40B4-BE49-F238E27FC236}">
                        <a16:creationId xmlns:a16="http://schemas.microsoft.com/office/drawing/2014/main" id="{F7A0194B-3941-DB6E-E0A4-DDF6A6490248}"/>
                      </a:ext>
                    </a:extLst>
                  </p14:cNvPr>
                  <p14:cNvContentPartPr/>
                  <p14:nvPr/>
                </p14:nvContentPartPr>
                <p14:xfrm>
                  <a:off x="2303211" y="2817463"/>
                  <a:ext cx="194040" cy="3240"/>
                </p14:xfrm>
              </p:contentPart>
            </mc:Choice>
            <mc:Fallback xmlns="">
              <p:pic>
                <p:nvPicPr>
                  <p:cNvPr id="92" name="Ink 91">
                    <a:extLst>
                      <a:ext uri="{FF2B5EF4-FFF2-40B4-BE49-F238E27FC236}">
                        <a16:creationId xmlns:a16="http://schemas.microsoft.com/office/drawing/2014/main" id="{F7A0194B-3941-DB6E-E0A4-DDF6A6490248}"/>
                      </a:ext>
                    </a:extLst>
                  </p:cNvPr>
                  <p:cNvPicPr/>
                  <p:nvPr/>
                </p:nvPicPr>
                <p:blipFill>
                  <a:blip r:embed="rId15"/>
                  <a:stretch>
                    <a:fillRect/>
                  </a:stretch>
                </p:blipFill>
                <p:spPr>
                  <a:xfrm>
                    <a:off x="2267211" y="2781463"/>
                    <a:ext cx="2656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93" name="Ink 92">
                    <a:extLst>
                      <a:ext uri="{FF2B5EF4-FFF2-40B4-BE49-F238E27FC236}">
                        <a16:creationId xmlns:a16="http://schemas.microsoft.com/office/drawing/2014/main" id="{DEC93CBE-000F-124F-9C72-05C5F7AF2944}"/>
                      </a:ext>
                    </a:extLst>
                  </p14:cNvPr>
                  <p14:cNvContentPartPr/>
                  <p14:nvPr/>
                </p14:nvContentPartPr>
                <p14:xfrm>
                  <a:off x="2645571" y="2601463"/>
                  <a:ext cx="1048320" cy="445320"/>
                </p14:xfrm>
              </p:contentPart>
            </mc:Choice>
            <mc:Fallback xmlns="">
              <p:pic>
                <p:nvPicPr>
                  <p:cNvPr id="93" name="Ink 92">
                    <a:extLst>
                      <a:ext uri="{FF2B5EF4-FFF2-40B4-BE49-F238E27FC236}">
                        <a16:creationId xmlns:a16="http://schemas.microsoft.com/office/drawing/2014/main" id="{DEC93CBE-000F-124F-9C72-05C5F7AF2944}"/>
                      </a:ext>
                    </a:extLst>
                  </p:cNvPr>
                  <p:cNvPicPr/>
                  <p:nvPr/>
                </p:nvPicPr>
                <p:blipFill>
                  <a:blip r:embed="rId17"/>
                  <a:stretch>
                    <a:fillRect/>
                  </a:stretch>
                </p:blipFill>
                <p:spPr>
                  <a:xfrm>
                    <a:off x="2609583" y="2565434"/>
                    <a:ext cx="1119935" cy="517018"/>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94" name="Ink 93">
                    <a:extLst>
                      <a:ext uri="{FF2B5EF4-FFF2-40B4-BE49-F238E27FC236}">
                        <a16:creationId xmlns:a16="http://schemas.microsoft.com/office/drawing/2014/main" id="{AE960F4C-A14B-5B83-DE97-08391DB09935}"/>
                      </a:ext>
                    </a:extLst>
                  </p14:cNvPr>
                  <p14:cNvContentPartPr/>
                  <p14:nvPr/>
                </p14:nvContentPartPr>
                <p14:xfrm>
                  <a:off x="3687411" y="2881543"/>
                  <a:ext cx="60840" cy="123840"/>
                </p14:xfrm>
              </p:contentPart>
            </mc:Choice>
            <mc:Fallback xmlns="">
              <p:pic>
                <p:nvPicPr>
                  <p:cNvPr id="94" name="Ink 93">
                    <a:extLst>
                      <a:ext uri="{FF2B5EF4-FFF2-40B4-BE49-F238E27FC236}">
                        <a16:creationId xmlns:a16="http://schemas.microsoft.com/office/drawing/2014/main" id="{AE960F4C-A14B-5B83-DE97-08391DB09935}"/>
                      </a:ext>
                    </a:extLst>
                  </p:cNvPr>
                  <p:cNvPicPr/>
                  <p:nvPr/>
                </p:nvPicPr>
                <p:blipFill>
                  <a:blip r:embed="rId19"/>
                  <a:stretch>
                    <a:fillRect/>
                  </a:stretch>
                </p:blipFill>
                <p:spPr>
                  <a:xfrm>
                    <a:off x="3651411" y="2845438"/>
                    <a:ext cx="132480" cy="195689"/>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
              <p14:nvContentPartPr>
                <p14:cNvPr id="95" name="Ink 94">
                  <a:extLst>
                    <a:ext uri="{FF2B5EF4-FFF2-40B4-BE49-F238E27FC236}">
                      <a16:creationId xmlns:a16="http://schemas.microsoft.com/office/drawing/2014/main" id="{EF98D92B-FE7A-D296-91D1-B87A7666634B}"/>
                    </a:ext>
                  </a:extLst>
                </p14:cNvPr>
                <p14:cNvContentPartPr/>
                <p14:nvPr/>
              </p14:nvContentPartPr>
              <p14:xfrm>
                <a:off x="586371" y="3378343"/>
                <a:ext cx="196920" cy="32400"/>
              </p14:xfrm>
            </p:contentPart>
          </mc:Choice>
          <mc:Fallback xmlns="">
            <p:pic>
              <p:nvPicPr>
                <p:cNvPr id="95" name="Ink 94">
                  <a:extLst>
                    <a:ext uri="{FF2B5EF4-FFF2-40B4-BE49-F238E27FC236}">
                      <a16:creationId xmlns:a16="http://schemas.microsoft.com/office/drawing/2014/main" id="{EF98D92B-FE7A-D296-91D1-B87A7666634B}"/>
                    </a:ext>
                  </a:extLst>
                </p:cNvPr>
                <p:cNvPicPr/>
                <p:nvPr/>
              </p:nvPicPr>
              <p:blipFill>
                <a:blip r:embed="rId21"/>
                <a:stretch>
                  <a:fillRect/>
                </a:stretch>
              </p:blipFill>
              <p:spPr>
                <a:xfrm>
                  <a:off x="550371" y="3342343"/>
                  <a:ext cx="268560" cy="104040"/>
                </a:xfrm>
                <a:prstGeom prst="rect">
                  <a:avLst/>
                </a:prstGeom>
              </p:spPr>
            </p:pic>
          </mc:Fallback>
        </mc:AlternateContent>
        <p:grpSp>
          <p:nvGrpSpPr>
            <p:cNvPr id="87089" name="Group 109">
              <a:extLst>
                <a:ext uri="{FF2B5EF4-FFF2-40B4-BE49-F238E27FC236}">
                  <a16:creationId xmlns:a16="http://schemas.microsoft.com/office/drawing/2014/main" id="{F6C05CF9-FCCD-5A98-AB2F-3D199194E472}"/>
                </a:ext>
              </a:extLst>
            </p:cNvPr>
            <p:cNvGrpSpPr>
              <a:grpSpLocks/>
            </p:cNvGrpSpPr>
            <p:nvPr/>
          </p:nvGrpSpPr>
          <p:grpSpPr bwMode="auto">
            <a:xfrm>
              <a:off x="1520571" y="3185743"/>
              <a:ext cx="1540800" cy="424440"/>
              <a:chOff x="1520571" y="3185743"/>
              <a:chExt cx="1540800" cy="424440"/>
            </a:xfrm>
          </p:grpSpPr>
          <mc:AlternateContent xmlns:mc="http://schemas.openxmlformats.org/markup-compatibility/2006" xmlns:p14="http://schemas.microsoft.com/office/powerpoint/2010/main">
            <mc:Choice Requires="p14">
              <p:contentPart p14:bwMode="auto" r:id="rId22">
                <p14:nvContentPartPr>
                  <p14:cNvPr id="96" name="Ink 95">
                    <a:extLst>
                      <a:ext uri="{FF2B5EF4-FFF2-40B4-BE49-F238E27FC236}">
                        <a16:creationId xmlns:a16="http://schemas.microsoft.com/office/drawing/2014/main" id="{70CC5867-13B8-6A45-E1D6-370CB1817941}"/>
                      </a:ext>
                    </a:extLst>
                  </p14:cNvPr>
                  <p14:cNvContentPartPr/>
                  <p14:nvPr/>
                </p14:nvContentPartPr>
                <p14:xfrm>
                  <a:off x="1520571" y="3187543"/>
                  <a:ext cx="263160" cy="285120"/>
                </p14:xfrm>
              </p:contentPart>
            </mc:Choice>
            <mc:Fallback xmlns="">
              <p:pic>
                <p:nvPicPr>
                  <p:cNvPr id="96" name="Ink 95">
                    <a:extLst>
                      <a:ext uri="{FF2B5EF4-FFF2-40B4-BE49-F238E27FC236}">
                        <a16:creationId xmlns:a16="http://schemas.microsoft.com/office/drawing/2014/main" id="{70CC5867-13B8-6A45-E1D6-370CB1817941}"/>
                      </a:ext>
                    </a:extLst>
                  </p:cNvPr>
                  <p:cNvPicPr/>
                  <p:nvPr/>
                </p:nvPicPr>
                <p:blipFill>
                  <a:blip r:embed="rId23"/>
                  <a:stretch>
                    <a:fillRect/>
                  </a:stretch>
                </p:blipFill>
                <p:spPr>
                  <a:xfrm>
                    <a:off x="1484571" y="3151588"/>
                    <a:ext cx="334800" cy="35667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97" name="Ink 96">
                    <a:extLst>
                      <a:ext uri="{FF2B5EF4-FFF2-40B4-BE49-F238E27FC236}">
                        <a16:creationId xmlns:a16="http://schemas.microsoft.com/office/drawing/2014/main" id="{810622EB-A61F-3961-1B54-97879A8547F7}"/>
                      </a:ext>
                    </a:extLst>
                  </p14:cNvPr>
                  <p14:cNvContentPartPr/>
                  <p14:nvPr/>
                </p14:nvContentPartPr>
                <p14:xfrm>
                  <a:off x="1823331" y="3354583"/>
                  <a:ext cx="173880" cy="146520"/>
                </p14:xfrm>
              </p:contentPart>
            </mc:Choice>
            <mc:Fallback xmlns="">
              <p:pic>
                <p:nvPicPr>
                  <p:cNvPr id="97" name="Ink 96">
                    <a:extLst>
                      <a:ext uri="{FF2B5EF4-FFF2-40B4-BE49-F238E27FC236}">
                        <a16:creationId xmlns:a16="http://schemas.microsoft.com/office/drawing/2014/main" id="{810622EB-A61F-3961-1B54-97879A8547F7}"/>
                      </a:ext>
                    </a:extLst>
                  </p:cNvPr>
                  <p:cNvPicPr/>
                  <p:nvPr/>
                </p:nvPicPr>
                <p:blipFill>
                  <a:blip r:embed="rId25"/>
                  <a:stretch>
                    <a:fillRect/>
                  </a:stretch>
                </p:blipFill>
                <p:spPr>
                  <a:xfrm>
                    <a:off x="1787331" y="3318583"/>
                    <a:ext cx="24552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98" name="Ink 97">
                    <a:extLst>
                      <a:ext uri="{FF2B5EF4-FFF2-40B4-BE49-F238E27FC236}">
                        <a16:creationId xmlns:a16="http://schemas.microsoft.com/office/drawing/2014/main" id="{C7AE2A36-85C1-7AA5-929C-142107880DB4}"/>
                      </a:ext>
                    </a:extLst>
                  </p14:cNvPr>
                  <p14:cNvContentPartPr/>
                  <p14:nvPr/>
                </p14:nvContentPartPr>
                <p14:xfrm>
                  <a:off x="2047971" y="3403903"/>
                  <a:ext cx="331560" cy="136440"/>
                </p14:xfrm>
              </p:contentPart>
            </mc:Choice>
            <mc:Fallback xmlns="">
              <p:pic>
                <p:nvPicPr>
                  <p:cNvPr id="98" name="Ink 97">
                    <a:extLst>
                      <a:ext uri="{FF2B5EF4-FFF2-40B4-BE49-F238E27FC236}">
                        <a16:creationId xmlns:a16="http://schemas.microsoft.com/office/drawing/2014/main" id="{C7AE2A36-85C1-7AA5-929C-142107880DB4}"/>
                      </a:ext>
                    </a:extLst>
                  </p:cNvPr>
                  <p:cNvPicPr/>
                  <p:nvPr/>
                </p:nvPicPr>
                <p:blipFill>
                  <a:blip r:embed="rId27"/>
                  <a:stretch>
                    <a:fillRect/>
                  </a:stretch>
                </p:blipFill>
                <p:spPr>
                  <a:xfrm>
                    <a:off x="2012010" y="3367903"/>
                    <a:ext cx="403122"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99" name="Ink 98">
                    <a:extLst>
                      <a:ext uri="{FF2B5EF4-FFF2-40B4-BE49-F238E27FC236}">
                        <a16:creationId xmlns:a16="http://schemas.microsoft.com/office/drawing/2014/main" id="{D0A0D4CB-5A07-7F3A-2E6D-E8157CA01C22}"/>
                      </a:ext>
                    </a:extLst>
                  </p14:cNvPr>
                  <p14:cNvContentPartPr/>
                  <p14:nvPr/>
                </p14:nvContentPartPr>
                <p14:xfrm>
                  <a:off x="2389971" y="3185743"/>
                  <a:ext cx="226440" cy="424440"/>
                </p14:xfrm>
              </p:contentPart>
            </mc:Choice>
            <mc:Fallback xmlns="">
              <p:pic>
                <p:nvPicPr>
                  <p:cNvPr id="99" name="Ink 98">
                    <a:extLst>
                      <a:ext uri="{FF2B5EF4-FFF2-40B4-BE49-F238E27FC236}">
                        <a16:creationId xmlns:a16="http://schemas.microsoft.com/office/drawing/2014/main" id="{D0A0D4CB-5A07-7F3A-2E6D-E8157CA01C22}"/>
                      </a:ext>
                    </a:extLst>
                  </p:cNvPr>
                  <p:cNvPicPr/>
                  <p:nvPr/>
                </p:nvPicPr>
                <p:blipFill>
                  <a:blip r:embed="rId29"/>
                  <a:stretch>
                    <a:fillRect/>
                  </a:stretch>
                </p:blipFill>
                <p:spPr>
                  <a:xfrm>
                    <a:off x="2353971" y="3149743"/>
                    <a:ext cx="298080" cy="4960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00" name="Ink 99">
                    <a:extLst>
                      <a:ext uri="{FF2B5EF4-FFF2-40B4-BE49-F238E27FC236}">
                        <a16:creationId xmlns:a16="http://schemas.microsoft.com/office/drawing/2014/main" id="{BBE0C22E-C28A-A92D-B280-94B518D7EBA3}"/>
                      </a:ext>
                    </a:extLst>
                  </p14:cNvPr>
                  <p14:cNvContentPartPr/>
                  <p14:nvPr/>
                </p14:nvContentPartPr>
                <p14:xfrm>
                  <a:off x="2690571" y="3492103"/>
                  <a:ext cx="176760" cy="23400"/>
                </p14:xfrm>
              </p:contentPart>
            </mc:Choice>
            <mc:Fallback xmlns="">
              <p:pic>
                <p:nvPicPr>
                  <p:cNvPr id="100" name="Ink 99">
                    <a:extLst>
                      <a:ext uri="{FF2B5EF4-FFF2-40B4-BE49-F238E27FC236}">
                        <a16:creationId xmlns:a16="http://schemas.microsoft.com/office/drawing/2014/main" id="{BBE0C22E-C28A-A92D-B280-94B518D7EBA3}"/>
                      </a:ext>
                    </a:extLst>
                  </p:cNvPr>
                  <p:cNvPicPr/>
                  <p:nvPr/>
                </p:nvPicPr>
                <p:blipFill>
                  <a:blip r:embed="rId31"/>
                  <a:stretch>
                    <a:fillRect/>
                  </a:stretch>
                </p:blipFill>
                <p:spPr>
                  <a:xfrm>
                    <a:off x="2654571" y="3456103"/>
                    <a:ext cx="2484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01" name="Ink 100">
                    <a:extLst>
                      <a:ext uri="{FF2B5EF4-FFF2-40B4-BE49-F238E27FC236}">
                        <a16:creationId xmlns:a16="http://schemas.microsoft.com/office/drawing/2014/main" id="{65371610-5A02-E787-DCD3-619EA83FFD95}"/>
                      </a:ext>
                    </a:extLst>
                  </p14:cNvPr>
                  <p14:cNvContentPartPr/>
                  <p14:nvPr/>
                </p14:nvContentPartPr>
                <p14:xfrm>
                  <a:off x="2949411" y="3383023"/>
                  <a:ext cx="111960" cy="147600"/>
                </p14:xfrm>
              </p:contentPart>
            </mc:Choice>
            <mc:Fallback xmlns="">
              <p:pic>
                <p:nvPicPr>
                  <p:cNvPr id="101" name="Ink 100">
                    <a:extLst>
                      <a:ext uri="{FF2B5EF4-FFF2-40B4-BE49-F238E27FC236}">
                        <a16:creationId xmlns:a16="http://schemas.microsoft.com/office/drawing/2014/main" id="{65371610-5A02-E787-DCD3-619EA83FFD95}"/>
                      </a:ext>
                    </a:extLst>
                  </p:cNvPr>
                  <p:cNvPicPr/>
                  <p:nvPr/>
                </p:nvPicPr>
                <p:blipFill>
                  <a:blip r:embed="rId33"/>
                  <a:stretch>
                    <a:fillRect/>
                  </a:stretch>
                </p:blipFill>
                <p:spPr>
                  <a:xfrm>
                    <a:off x="2913411" y="3347023"/>
                    <a:ext cx="183600" cy="219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4">
              <p14:nvContentPartPr>
                <p14:cNvPr id="102" name="Ink 101">
                  <a:extLst>
                    <a:ext uri="{FF2B5EF4-FFF2-40B4-BE49-F238E27FC236}">
                      <a16:creationId xmlns:a16="http://schemas.microsoft.com/office/drawing/2014/main" id="{B27819F9-6A64-FB31-AC7D-564242D8091B}"/>
                    </a:ext>
                  </a:extLst>
                </p14:cNvPr>
                <p14:cNvContentPartPr/>
                <p14:nvPr/>
              </p14:nvContentPartPr>
              <p14:xfrm>
                <a:off x="580251" y="4049383"/>
                <a:ext cx="257400" cy="5400"/>
              </p14:xfrm>
            </p:contentPart>
          </mc:Choice>
          <mc:Fallback xmlns="">
            <p:pic>
              <p:nvPicPr>
                <p:cNvPr id="102" name="Ink 101">
                  <a:extLst>
                    <a:ext uri="{FF2B5EF4-FFF2-40B4-BE49-F238E27FC236}">
                      <a16:creationId xmlns:a16="http://schemas.microsoft.com/office/drawing/2014/main" id="{B27819F9-6A64-FB31-AC7D-564242D8091B}"/>
                    </a:ext>
                  </a:extLst>
                </p:cNvPr>
                <p:cNvPicPr/>
                <p:nvPr/>
              </p:nvPicPr>
              <p:blipFill>
                <a:blip r:embed="rId35"/>
                <a:stretch>
                  <a:fillRect/>
                </a:stretch>
              </p:blipFill>
              <p:spPr>
                <a:xfrm>
                  <a:off x="544251" y="4013383"/>
                  <a:ext cx="329040" cy="77040"/>
                </a:xfrm>
                <a:prstGeom prst="rect">
                  <a:avLst/>
                </a:prstGeom>
              </p:spPr>
            </p:pic>
          </mc:Fallback>
        </mc:AlternateContent>
        <p:grpSp>
          <p:nvGrpSpPr>
            <p:cNvPr id="87091" name="Group 108">
              <a:extLst>
                <a:ext uri="{FF2B5EF4-FFF2-40B4-BE49-F238E27FC236}">
                  <a16:creationId xmlns:a16="http://schemas.microsoft.com/office/drawing/2014/main" id="{36B51C43-4B60-445E-203C-E275717EF69A}"/>
                </a:ext>
              </a:extLst>
            </p:cNvPr>
            <p:cNvGrpSpPr>
              <a:grpSpLocks/>
            </p:cNvGrpSpPr>
            <p:nvPr/>
          </p:nvGrpSpPr>
          <p:grpSpPr bwMode="auto">
            <a:xfrm>
              <a:off x="1571331" y="3820063"/>
              <a:ext cx="1593000" cy="376560"/>
              <a:chOff x="1571331" y="3820063"/>
              <a:chExt cx="1593000" cy="376560"/>
            </a:xfrm>
          </p:grpSpPr>
          <mc:AlternateContent xmlns:mc="http://schemas.openxmlformats.org/markup-compatibility/2006" xmlns:p14="http://schemas.microsoft.com/office/powerpoint/2010/main">
            <mc:Choice Requires="p14">
              <p:contentPart p14:bwMode="auto" r:id="rId36">
                <p14:nvContentPartPr>
                  <p14:cNvPr id="103" name="Ink 102">
                    <a:extLst>
                      <a:ext uri="{FF2B5EF4-FFF2-40B4-BE49-F238E27FC236}">
                        <a16:creationId xmlns:a16="http://schemas.microsoft.com/office/drawing/2014/main" id="{703A3B71-117B-B79F-32B2-0B21802CB1FE}"/>
                      </a:ext>
                    </a:extLst>
                  </p14:cNvPr>
                  <p14:cNvContentPartPr/>
                  <p14:nvPr/>
                </p14:nvContentPartPr>
                <p14:xfrm>
                  <a:off x="1571331" y="3820063"/>
                  <a:ext cx="254160" cy="279360"/>
                </p14:xfrm>
              </p:contentPart>
            </mc:Choice>
            <mc:Fallback xmlns="">
              <p:pic>
                <p:nvPicPr>
                  <p:cNvPr id="103" name="Ink 102">
                    <a:extLst>
                      <a:ext uri="{FF2B5EF4-FFF2-40B4-BE49-F238E27FC236}">
                        <a16:creationId xmlns:a16="http://schemas.microsoft.com/office/drawing/2014/main" id="{703A3B71-117B-B79F-32B2-0B21802CB1FE}"/>
                      </a:ext>
                    </a:extLst>
                  </p:cNvPr>
                  <p:cNvPicPr/>
                  <p:nvPr/>
                </p:nvPicPr>
                <p:blipFill>
                  <a:blip r:embed="rId37"/>
                  <a:stretch>
                    <a:fillRect/>
                  </a:stretch>
                </p:blipFill>
                <p:spPr>
                  <a:xfrm>
                    <a:off x="1535280" y="3784109"/>
                    <a:ext cx="325902" cy="350908"/>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04" name="Ink 103">
                    <a:extLst>
                      <a:ext uri="{FF2B5EF4-FFF2-40B4-BE49-F238E27FC236}">
                        <a16:creationId xmlns:a16="http://schemas.microsoft.com/office/drawing/2014/main" id="{D07068C6-DDB5-E21A-13AB-47F902AFD462}"/>
                      </a:ext>
                    </a:extLst>
                  </p14:cNvPr>
                  <p14:cNvContentPartPr/>
                  <p14:nvPr/>
                </p14:nvContentPartPr>
                <p14:xfrm>
                  <a:off x="1770771" y="3958663"/>
                  <a:ext cx="192240" cy="168480"/>
                </p14:xfrm>
              </p:contentPart>
            </mc:Choice>
            <mc:Fallback xmlns="">
              <p:pic>
                <p:nvPicPr>
                  <p:cNvPr id="104" name="Ink 103">
                    <a:extLst>
                      <a:ext uri="{FF2B5EF4-FFF2-40B4-BE49-F238E27FC236}">
                        <a16:creationId xmlns:a16="http://schemas.microsoft.com/office/drawing/2014/main" id="{D07068C6-DDB5-E21A-13AB-47F902AFD462}"/>
                      </a:ext>
                    </a:extLst>
                  </p:cNvPr>
                  <p:cNvPicPr/>
                  <p:nvPr/>
                </p:nvPicPr>
                <p:blipFill>
                  <a:blip r:embed="rId39"/>
                  <a:stretch>
                    <a:fillRect/>
                  </a:stretch>
                </p:blipFill>
                <p:spPr>
                  <a:xfrm>
                    <a:off x="1734771" y="3922663"/>
                    <a:ext cx="26388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05" name="Ink 104">
                    <a:extLst>
                      <a:ext uri="{FF2B5EF4-FFF2-40B4-BE49-F238E27FC236}">
                        <a16:creationId xmlns:a16="http://schemas.microsoft.com/office/drawing/2014/main" id="{C8CD5DCA-D8B0-852D-46AA-E1A7DC28D37D}"/>
                      </a:ext>
                    </a:extLst>
                  </p14:cNvPr>
                  <p14:cNvContentPartPr/>
                  <p14:nvPr/>
                </p14:nvContentPartPr>
                <p14:xfrm>
                  <a:off x="1999371" y="3821503"/>
                  <a:ext cx="538560" cy="375120"/>
                </p14:xfrm>
              </p:contentPart>
            </mc:Choice>
            <mc:Fallback xmlns="">
              <p:pic>
                <p:nvPicPr>
                  <p:cNvPr id="105" name="Ink 104">
                    <a:extLst>
                      <a:ext uri="{FF2B5EF4-FFF2-40B4-BE49-F238E27FC236}">
                        <a16:creationId xmlns:a16="http://schemas.microsoft.com/office/drawing/2014/main" id="{C8CD5DCA-D8B0-852D-46AA-E1A7DC28D37D}"/>
                      </a:ext>
                    </a:extLst>
                  </p:cNvPr>
                  <p:cNvPicPr/>
                  <p:nvPr/>
                </p:nvPicPr>
                <p:blipFill>
                  <a:blip r:embed="rId41"/>
                  <a:stretch>
                    <a:fillRect/>
                  </a:stretch>
                </p:blipFill>
                <p:spPr>
                  <a:xfrm>
                    <a:off x="1963371" y="3785468"/>
                    <a:ext cx="610200" cy="446829"/>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06" name="Ink 105">
                    <a:extLst>
                      <a:ext uri="{FF2B5EF4-FFF2-40B4-BE49-F238E27FC236}">
                        <a16:creationId xmlns:a16="http://schemas.microsoft.com/office/drawing/2014/main" id="{88B2597F-5073-8324-FF83-53F0BE293DAB}"/>
                      </a:ext>
                    </a:extLst>
                  </p14:cNvPr>
                  <p14:cNvContentPartPr/>
                  <p14:nvPr/>
                </p14:nvContentPartPr>
                <p14:xfrm>
                  <a:off x="2677971" y="4058383"/>
                  <a:ext cx="149040" cy="19080"/>
                </p14:xfrm>
              </p:contentPart>
            </mc:Choice>
            <mc:Fallback xmlns="">
              <p:pic>
                <p:nvPicPr>
                  <p:cNvPr id="106" name="Ink 105">
                    <a:extLst>
                      <a:ext uri="{FF2B5EF4-FFF2-40B4-BE49-F238E27FC236}">
                        <a16:creationId xmlns:a16="http://schemas.microsoft.com/office/drawing/2014/main" id="{88B2597F-5073-8324-FF83-53F0BE293DAB}"/>
                      </a:ext>
                    </a:extLst>
                  </p:cNvPr>
                  <p:cNvPicPr/>
                  <p:nvPr/>
                </p:nvPicPr>
                <p:blipFill>
                  <a:blip r:embed="rId43"/>
                  <a:stretch>
                    <a:fillRect/>
                  </a:stretch>
                </p:blipFill>
                <p:spPr>
                  <a:xfrm>
                    <a:off x="2641884" y="4023050"/>
                    <a:ext cx="220853" cy="89393"/>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07" name="Ink 106">
                    <a:extLst>
                      <a:ext uri="{FF2B5EF4-FFF2-40B4-BE49-F238E27FC236}">
                        <a16:creationId xmlns:a16="http://schemas.microsoft.com/office/drawing/2014/main" id="{AE3C62D9-E0D8-CF83-CA92-334E36CBB630}"/>
                      </a:ext>
                    </a:extLst>
                  </p14:cNvPr>
                  <p14:cNvContentPartPr/>
                  <p14:nvPr/>
                </p14:nvContentPartPr>
                <p14:xfrm>
                  <a:off x="2958411" y="3911143"/>
                  <a:ext cx="73080" cy="232920"/>
                </p14:xfrm>
              </p:contentPart>
            </mc:Choice>
            <mc:Fallback xmlns="">
              <p:pic>
                <p:nvPicPr>
                  <p:cNvPr id="107" name="Ink 106">
                    <a:extLst>
                      <a:ext uri="{FF2B5EF4-FFF2-40B4-BE49-F238E27FC236}">
                        <a16:creationId xmlns:a16="http://schemas.microsoft.com/office/drawing/2014/main" id="{AE3C62D9-E0D8-CF83-CA92-334E36CBB630}"/>
                      </a:ext>
                    </a:extLst>
                  </p:cNvPr>
                  <p:cNvPicPr/>
                  <p:nvPr/>
                </p:nvPicPr>
                <p:blipFill>
                  <a:blip r:embed="rId45"/>
                  <a:stretch>
                    <a:fillRect/>
                  </a:stretch>
                </p:blipFill>
                <p:spPr>
                  <a:xfrm>
                    <a:off x="2922411" y="3875143"/>
                    <a:ext cx="144720" cy="3045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08" name="Ink 107">
                    <a:extLst>
                      <a:ext uri="{FF2B5EF4-FFF2-40B4-BE49-F238E27FC236}">
                        <a16:creationId xmlns:a16="http://schemas.microsoft.com/office/drawing/2014/main" id="{452CD0D9-1A56-DA24-7C73-16AB684EB5B0}"/>
                      </a:ext>
                    </a:extLst>
                  </p14:cNvPr>
                  <p14:cNvContentPartPr/>
                  <p14:nvPr/>
                </p14:nvContentPartPr>
                <p14:xfrm>
                  <a:off x="2896131" y="4123903"/>
                  <a:ext cx="268200" cy="36720"/>
                </p14:xfrm>
              </p:contentPart>
            </mc:Choice>
            <mc:Fallback xmlns="">
              <p:pic>
                <p:nvPicPr>
                  <p:cNvPr id="108" name="Ink 107">
                    <a:extLst>
                      <a:ext uri="{FF2B5EF4-FFF2-40B4-BE49-F238E27FC236}">
                        <a16:creationId xmlns:a16="http://schemas.microsoft.com/office/drawing/2014/main" id="{452CD0D9-1A56-DA24-7C73-16AB684EB5B0}"/>
                      </a:ext>
                    </a:extLst>
                  </p:cNvPr>
                  <p:cNvPicPr/>
                  <p:nvPr/>
                </p:nvPicPr>
                <p:blipFill>
                  <a:blip r:embed="rId47"/>
                  <a:stretch>
                    <a:fillRect/>
                  </a:stretch>
                </p:blipFill>
                <p:spPr>
                  <a:xfrm>
                    <a:off x="2860131" y="4087903"/>
                    <a:ext cx="339840" cy="108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8">
              <p14:nvContentPartPr>
                <p14:cNvPr id="112" name="Ink 111">
                  <a:extLst>
                    <a:ext uri="{FF2B5EF4-FFF2-40B4-BE49-F238E27FC236}">
                      <a16:creationId xmlns:a16="http://schemas.microsoft.com/office/drawing/2014/main" id="{D71C920F-9884-4C38-EE60-0205311A4ED9}"/>
                    </a:ext>
                  </a:extLst>
                </p14:cNvPr>
                <p14:cNvContentPartPr/>
                <p14:nvPr/>
              </p14:nvContentPartPr>
              <p14:xfrm>
                <a:off x="738291" y="4621783"/>
                <a:ext cx="218520" cy="45000"/>
              </p14:xfrm>
            </p:contentPart>
          </mc:Choice>
          <mc:Fallback xmlns="">
            <p:pic>
              <p:nvPicPr>
                <p:cNvPr id="112" name="Ink 111">
                  <a:extLst>
                    <a:ext uri="{FF2B5EF4-FFF2-40B4-BE49-F238E27FC236}">
                      <a16:creationId xmlns:a16="http://schemas.microsoft.com/office/drawing/2014/main" id="{D71C920F-9884-4C38-EE60-0205311A4ED9}"/>
                    </a:ext>
                  </a:extLst>
                </p:cNvPr>
                <p:cNvPicPr/>
                <p:nvPr/>
              </p:nvPicPr>
              <p:blipFill>
                <a:blip r:embed="rId49"/>
                <a:stretch>
                  <a:fillRect/>
                </a:stretch>
              </p:blipFill>
              <p:spPr>
                <a:xfrm>
                  <a:off x="702350" y="4585783"/>
                  <a:ext cx="290042" cy="116640"/>
                </a:xfrm>
                <a:prstGeom prst="rect">
                  <a:avLst/>
                </a:prstGeom>
              </p:spPr>
            </p:pic>
          </mc:Fallback>
        </mc:AlternateContent>
        <p:grpSp>
          <p:nvGrpSpPr>
            <p:cNvPr id="87093" name="Group 126">
              <a:extLst>
                <a:ext uri="{FF2B5EF4-FFF2-40B4-BE49-F238E27FC236}">
                  <a16:creationId xmlns:a16="http://schemas.microsoft.com/office/drawing/2014/main" id="{4E50889C-9690-5DAC-4226-6138EA85AEA9}"/>
                </a:ext>
              </a:extLst>
            </p:cNvPr>
            <p:cNvGrpSpPr>
              <a:grpSpLocks/>
            </p:cNvGrpSpPr>
            <p:nvPr/>
          </p:nvGrpSpPr>
          <p:grpSpPr bwMode="auto">
            <a:xfrm>
              <a:off x="1615971" y="4386703"/>
              <a:ext cx="3827160" cy="520560"/>
              <a:chOff x="1615971" y="4386703"/>
              <a:chExt cx="3827160" cy="520560"/>
            </a:xfrm>
          </p:grpSpPr>
          <mc:AlternateContent xmlns:mc="http://schemas.openxmlformats.org/markup-compatibility/2006" xmlns:p14="http://schemas.microsoft.com/office/powerpoint/2010/main">
            <mc:Choice Requires="p14">
              <p:contentPart p14:bwMode="auto" r:id="rId50">
                <p14:nvContentPartPr>
                  <p14:cNvPr id="113" name="Ink 112">
                    <a:extLst>
                      <a:ext uri="{FF2B5EF4-FFF2-40B4-BE49-F238E27FC236}">
                        <a16:creationId xmlns:a16="http://schemas.microsoft.com/office/drawing/2014/main" id="{8511F112-7ABB-702C-212C-302B148FE7FC}"/>
                      </a:ext>
                    </a:extLst>
                  </p14:cNvPr>
                  <p14:cNvContentPartPr/>
                  <p14:nvPr/>
                </p14:nvContentPartPr>
                <p14:xfrm>
                  <a:off x="1615971" y="4405423"/>
                  <a:ext cx="1001880" cy="379080"/>
                </p14:xfrm>
              </p:contentPart>
            </mc:Choice>
            <mc:Fallback xmlns="">
              <p:pic>
                <p:nvPicPr>
                  <p:cNvPr id="113" name="Ink 112">
                    <a:extLst>
                      <a:ext uri="{FF2B5EF4-FFF2-40B4-BE49-F238E27FC236}">
                        <a16:creationId xmlns:a16="http://schemas.microsoft.com/office/drawing/2014/main" id="{8511F112-7ABB-702C-212C-302B148FE7FC}"/>
                      </a:ext>
                    </a:extLst>
                  </p:cNvPr>
                  <p:cNvPicPr/>
                  <p:nvPr/>
                </p:nvPicPr>
                <p:blipFill>
                  <a:blip r:embed="rId51"/>
                  <a:stretch>
                    <a:fillRect/>
                  </a:stretch>
                </p:blipFill>
                <p:spPr>
                  <a:xfrm>
                    <a:off x="1579971" y="4369457"/>
                    <a:ext cx="1073520" cy="450652"/>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14" name="Ink 113">
                    <a:extLst>
                      <a:ext uri="{FF2B5EF4-FFF2-40B4-BE49-F238E27FC236}">
                        <a16:creationId xmlns:a16="http://schemas.microsoft.com/office/drawing/2014/main" id="{EFEA8BBF-1BC4-8804-AF51-840581F3799F}"/>
                      </a:ext>
                    </a:extLst>
                  </p14:cNvPr>
                  <p14:cNvContentPartPr/>
                  <p14:nvPr/>
                </p14:nvContentPartPr>
                <p14:xfrm>
                  <a:off x="2712171" y="4651663"/>
                  <a:ext cx="159840" cy="25560"/>
                </p14:xfrm>
              </p:contentPart>
            </mc:Choice>
            <mc:Fallback xmlns="">
              <p:pic>
                <p:nvPicPr>
                  <p:cNvPr id="114" name="Ink 113">
                    <a:extLst>
                      <a:ext uri="{FF2B5EF4-FFF2-40B4-BE49-F238E27FC236}">
                        <a16:creationId xmlns:a16="http://schemas.microsoft.com/office/drawing/2014/main" id="{EFEA8BBF-1BC4-8804-AF51-840581F3799F}"/>
                      </a:ext>
                    </a:extLst>
                  </p:cNvPr>
                  <p:cNvPicPr/>
                  <p:nvPr/>
                </p:nvPicPr>
                <p:blipFill>
                  <a:blip r:embed="rId53"/>
                  <a:stretch>
                    <a:fillRect/>
                  </a:stretch>
                </p:blipFill>
                <p:spPr>
                  <a:xfrm>
                    <a:off x="2676171" y="4615663"/>
                    <a:ext cx="2314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15" name="Ink 114">
                    <a:extLst>
                      <a:ext uri="{FF2B5EF4-FFF2-40B4-BE49-F238E27FC236}">
                        <a16:creationId xmlns:a16="http://schemas.microsoft.com/office/drawing/2014/main" id="{395E3F02-9758-0FEA-7E15-E60F7781DFB7}"/>
                      </a:ext>
                    </a:extLst>
                  </p14:cNvPr>
                  <p14:cNvContentPartPr/>
                  <p14:nvPr/>
                </p14:nvContentPartPr>
                <p14:xfrm>
                  <a:off x="2975331" y="4503703"/>
                  <a:ext cx="170640" cy="177480"/>
                </p14:xfrm>
              </p:contentPart>
            </mc:Choice>
            <mc:Fallback xmlns="">
              <p:pic>
                <p:nvPicPr>
                  <p:cNvPr id="115" name="Ink 114">
                    <a:extLst>
                      <a:ext uri="{FF2B5EF4-FFF2-40B4-BE49-F238E27FC236}">
                        <a16:creationId xmlns:a16="http://schemas.microsoft.com/office/drawing/2014/main" id="{395E3F02-9758-0FEA-7E15-E60F7781DFB7}"/>
                      </a:ext>
                    </a:extLst>
                  </p:cNvPr>
                  <p:cNvPicPr/>
                  <p:nvPr/>
                </p:nvPicPr>
                <p:blipFill>
                  <a:blip r:embed="rId55"/>
                  <a:stretch>
                    <a:fillRect/>
                  </a:stretch>
                </p:blipFill>
                <p:spPr>
                  <a:xfrm>
                    <a:off x="2939331" y="4467776"/>
                    <a:ext cx="242280" cy="248975"/>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16" name="Ink 115">
                    <a:extLst>
                      <a:ext uri="{FF2B5EF4-FFF2-40B4-BE49-F238E27FC236}">
                        <a16:creationId xmlns:a16="http://schemas.microsoft.com/office/drawing/2014/main" id="{8F4D0075-DAB1-209B-7C7B-ABCF3556A1C9}"/>
                      </a:ext>
                    </a:extLst>
                  </p14:cNvPr>
                  <p14:cNvContentPartPr/>
                  <p14:nvPr/>
                </p14:nvContentPartPr>
                <p14:xfrm>
                  <a:off x="3376371" y="4394623"/>
                  <a:ext cx="158400" cy="388440"/>
                </p14:xfrm>
              </p:contentPart>
            </mc:Choice>
            <mc:Fallback xmlns="">
              <p:pic>
                <p:nvPicPr>
                  <p:cNvPr id="116" name="Ink 115">
                    <a:extLst>
                      <a:ext uri="{FF2B5EF4-FFF2-40B4-BE49-F238E27FC236}">
                        <a16:creationId xmlns:a16="http://schemas.microsoft.com/office/drawing/2014/main" id="{8F4D0075-DAB1-209B-7C7B-ABCF3556A1C9}"/>
                      </a:ext>
                    </a:extLst>
                  </p:cNvPr>
                  <p:cNvPicPr/>
                  <p:nvPr/>
                </p:nvPicPr>
                <p:blipFill>
                  <a:blip r:embed="rId57"/>
                  <a:stretch>
                    <a:fillRect/>
                  </a:stretch>
                </p:blipFill>
                <p:spPr>
                  <a:xfrm>
                    <a:off x="3340371" y="4358623"/>
                    <a:ext cx="230040" cy="4600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17" name="Ink 116">
                    <a:extLst>
                      <a:ext uri="{FF2B5EF4-FFF2-40B4-BE49-F238E27FC236}">
                        <a16:creationId xmlns:a16="http://schemas.microsoft.com/office/drawing/2014/main" id="{B3A6836C-23FB-E6BE-0EC3-7F02213A9856}"/>
                      </a:ext>
                    </a:extLst>
                  </p14:cNvPr>
                  <p14:cNvContentPartPr/>
                  <p14:nvPr/>
                </p14:nvContentPartPr>
                <p14:xfrm>
                  <a:off x="3640971" y="4469863"/>
                  <a:ext cx="8280" cy="140400"/>
                </p14:xfrm>
              </p:contentPart>
            </mc:Choice>
            <mc:Fallback xmlns="">
              <p:pic>
                <p:nvPicPr>
                  <p:cNvPr id="117" name="Ink 116">
                    <a:extLst>
                      <a:ext uri="{FF2B5EF4-FFF2-40B4-BE49-F238E27FC236}">
                        <a16:creationId xmlns:a16="http://schemas.microsoft.com/office/drawing/2014/main" id="{B3A6836C-23FB-E6BE-0EC3-7F02213A9856}"/>
                      </a:ext>
                    </a:extLst>
                  </p:cNvPr>
                  <p:cNvPicPr/>
                  <p:nvPr/>
                </p:nvPicPr>
                <p:blipFill>
                  <a:blip r:embed="rId59"/>
                  <a:stretch>
                    <a:fillRect/>
                  </a:stretch>
                </p:blipFill>
                <p:spPr>
                  <a:xfrm>
                    <a:off x="3604971" y="4433863"/>
                    <a:ext cx="799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18" name="Ink 117">
                    <a:extLst>
                      <a:ext uri="{FF2B5EF4-FFF2-40B4-BE49-F238E27FC236}">
                        <a16:creationId xmlns:a16="http://schemas.microsoft.com/office/drawing/2014/main" id="{55B72075-3980-2C0A-7FC1-EDE86D62249A}"/>
                      </a:ext>
                    </a:extLst>
                  </p14:cNvPr>
                  <p14:cNvContentPartPr/>
                  <p14:nvPr/>
                </p14:nvContentPartPr>
                <p14:xfrm>
                  <a:off x="3741411" y="4451143"/>
                  <a:ext cx="88560" cy="427320"/>
                </p14:xfrm>
              </p:contentPart>
            </mc:Choice>
            <mc:Fallback xmlns="">
              <p:pic>
                <p:nvPicPr>
                  <p:cNvPr id="118" name="Ink 117">
                    <a:extLst>
                      <a:ext uri="{FF2B5EF4-FFF2-40B4-BE49-F238E27FC236}">
                        <a16:creationId xmlns:a16="http://schemas.microsoft.com/office/drawing/2014/main" id="{55B72075-3980-2C0A-7FC1-EDE86D62249A}"/>
                      </a:ext>
                    </a:extLst>
                  </p:cNvPr>
                  <p:cNvPicPr/>
                  <p:nvPr/>
                </p:nvPicPr>
                <p:blipFill>
                  <a:blip r:embed="rId61"/>
                  <a:stretch>
                    <a:fillRect/>
                  </a:stretch>
                </p:blipFill>
                <p:spPr>
                  <a:xfrm>
                    <a:off x="3705411" y="4415143"/>
                    <a:ext cx="160200" cy="4989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19" name="Ink 118">
                    <a:extLst>
                      <a:ext uri="{FF2B5EF4-FFF2-40B4-BE49-F238E27FC236}">
                        <a16:creationId xmlns:a16="http://schemas.microsoft.com/office/drawing/2014/main" id="{FB34CD71-7521-7096-33AF-3DF30FE25B8D}"/>
                      </a:ext>
                    </a:extLst>
                  </p14:cNvPr>
                  <p14:cNvContentPartPr/>
                  <p14:nvPr/>
                </p14:nvContentPartPr>
                <p14:xfrm>
                  <a:off x="3659691" y="4624663"/>
                  <a:ext cx="190800" cy="37440"/>
                </p14:xfrm>
              </p:contentPart>
            </mc:Choice>
            <mc:Fallback xmlns="">
              <p:pic>
                <p:nvPicPr>
                  <p:cNvPr id="119" name="Ink 118">
                    <a:extLst>
                      <a:ext uri="{FF2B5EF4-FFF2-40B4-BE49-F238E27FC236}">
                        <a16:creationId xmlns:a16="http://schemas.microsoft.com/office/drawing/2014/main" id="{FB34CD71-7521-7096-33AF-3DF30FE25B8D}"/>
                      </a:ext>
                    </a:extLst>
                  </p:cNvPr>
                  <p:cNvPicPr/>
                  <p:nvPr/>
                </p:nvPicPr>
                <p:blipFill>
                  <a:blip r:embed="rId63"/>
                  <a:stretch>
                    <a:fillRect/>
                  </a:stretch>
                </p:blipFill>
                <p:spPr>
                  <a:xfrm>
                    <a:off x="3623691" y="4588313"/>
                    <a:ext cx="262440" cy="109776"/>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20" name="Ink 119">
                    <a:extLst>
                      <a:ext uri="{FF2B5EF4-FFF2-40B4-BE49-F238E27FC236}">
                        <a16:creationId xmlns:a16="http://schemas.microsoft.com/office/drawing/2014/main" id="{ADB24760-7B16-DDF2-3239-96F97E946A1E}"/>
                      </a:ext>
                    </a:extLst>
                  </p14:cNvPr>
                  <p14:cNvContentPartPr/>
                  <p14:nvPr/>
                </p14:nvContentPartPr>
                <p14:xfrm>
                  <a:off x="4114731" y="4490383"/>
                  <a:ext cx="163800" cy="399240"/>
                </p14:xfrm>
              </p:contentPart>
            </mc:Choice>
            <mc:Fallback xmlns="">
              <p:pic>
                <p:nvPicPr>
                  <p:cNvPr id="120" name="Ink 119">
                    <a:extLst>
                      <a:ext uri="{FF2B5EF4-FFF2-40B4-BE49-F238E27FC236}">
                        <a16:creationId xmlns:a16="http://schemas.microsoft.com/office/drawing/2014/main" id="{ADB24760-7B16-DDF2-3239-96F97E946A1E}"/>
                      </a:ext>
                    </a:extLst>
                  </p:cNvPr>
                  <p:cNvPicPr/>
                  <p:nvPr/>
                </p:nvPicPr>
                <p:blipFill>
                  <a:blip r:embed="rId65"/>
                  <a:stretch>
                    <a:fillRect/>
                  </a:stretch>
                </p:blipFill>
                <p:spPr>
                  <a:xfrm>
                    <a:off x="4078810" y="4454383"/>
                    <a:ext cx="235283" cy="4708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21" name="Ink 120">
                    <a:extLst>
                      <a:ext uri="{FF2B5EF4-FFF2-40B4-BE49-F238E27FC236}">
                        <a16:creationId xmlns:a16="http://schemas.microsoft.com/office/drawing/2014/main" id="{9BCADD7C-8F5C-1587-4DBA-A6AA89AE5CDA}"/>
                      </a:ext>
                    </a:extLst>
                  </p14:cNvPr>
                  <p14:cNvContentPartPr/>
                  <p14:nvPr/>
                </p14:nvContentPartPr>
                <p14:xfrm>
                  <a:off x="4325331" y="4517383"/>
                  <a:ext cx="329400" cy="168480"/>
                </p14:xfrm>
              </p:contentPart>
            </mc:Choice>
            <mc:Fallback xmlns="">
              <p:pic>
                <p:nvPicPr>
                  <p:cNvPr id="121" name="Ink 120">
                    <a:extLst>
                      <a:ext uri="{FF2B5EF4-FFF2-40B4-BE49-F238E27FC236}">
                        <a16:creationId xmlns:a16="http://schemas.microsoft.com/office/drawing/2014/main" id="{9BCADD7C-8F5C-1587-4DBA-A6AA89AE5CDA}"/>
                      </a:ext>
                    </a:extLst>
                  </p:cNvPr>
                  <p:cNvPicPr/>
                  <p:nvPr/>
                </p:nvPicPr>
                <p:blipFill>
                  <a:blip r:embed="rId67"/>
                  <a:stretch>
                    <a:fillRect/>
                  </a:stretch>
                </p:blipFill>
                <p:spPr>
                  <a:xfrm>
                    <a:off x="4289331" y="4481383"/>
                    <a:ext cx="40104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22" name="Ink 121">
                    <a:extLst>
                      <a:ext uri="{FF2B5EF4-FFF2-40B4-BE49-F238E27FC236}">
                        <a16:creationId xmlns:a16="http://schemas.microsoft.com/office/drawing/2014/main" id="{8A85AF04-A781-344B-6630-DB1E10F1ACA7}"/>
                      </a:ext>
                    </a:extLst>
                  </p14:cNvPr>
                  <p14:cNvContentPartPr/>
                  <p14:nvPr/>
                </p14:nvContentPartPr>
                <p14:xfrm>
                  <a:off x="4655091" y="4441423"/>
                  <a:ext cx="32760" cy="203040"/>
                </p14:xfrm>
              </p:contentPart>
            </mc:Choice>
            <mc:Fallback xmlns="">
              <p:pic>
                <p:nvPicPr>
                  <p:cNvPr id="122" name="Ink 121">
                    <a:extLst>
                      <a:ext uri="{FF2B5EF4-FFF2-40B4-BE49-F238E27FC236}">
                        <a16:creationId xmlns:a16="http://schemas.microsoft.com/office/drawing/2014/main" id="{8A85AF04-A781-344B-6630-DB1E10F1ACA7}"/>
                      </a:ext>
                    </a:extLst>
                  </p:cNvPr>
                  <p:cNvPicPr/>
                  <p:nvPr/>
                </p:nvPicPr>
                <p:blipFill>
                  <a:blip r:embed="rId69"/>
                  <a:stretch>
                    <a:fillRect/>
                  </a:stretch>
                </p:blipFill>
                <p:spPr>
                  <a:xfrm>
                    <a:off x="4619091" y="4405423"/>
                    <a:ext cx="10440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23" name="Ink 122">
                    <a:extLst>
                      <a:ext uri="{FF2B5EF4-FFF2-40B4-BE49-F238E27FC236}">
                        <a16:creationId xmlns:a16="http://schemas.microsoft.com/office/drawing/2014/main" id="{5041DD1B-5994-F3E8-DCCC-44C12ABE3754}"/>
                      </a:ext>
                    </a:extLst>
                  </p14:cNvPr>
                  <p14:cNvContentPartPr/>
                  <p14:nvPr/>
                </p14:nvContentPartPr>
                <p14:xfrm>
                  <a:off x="4736811" y="4504063"/>
                  <a:ext cx="129600" cy="347040"/>
                </p14:xfrm>
              </p:contentPart>
            </mc:Choice>
            <mc:Fallback xmlns="">
              <p:pic>
                <p:nvPicPr>
                  <p:cNvPr id="123" name="Ink 122">
                    <a:extLst>
                      <a:ext uri="{FF2B5EF4-FFF2-40B4-BE49-F238E27FC236}">
                        <a16:creationId xmlns:a16="http://schemas.microsoft.com/office/drawing/2014/main" id="{5041DD1B-5994-F3E8-DCCC-44C12ABE3754}"/>
                      </a:ext>
                    </a:extLst>
                  </p:cNvPr>
                  <p:cNvPicPr/>
                  <p:nvPr/>
                </p:nvPicPr>
                <p:blipFill>
                  <a:blip r:embed="rId71"/>
                  <a:stretch>
                    <a:fillRect/>
                  </a:stretch>
                </p:blipFill>
                <p:spPr>
                  <a:xfrm>
                    <a:off x="4700811" y="4468026"/>
                    <a:ext cx="201240" cy="418754"/>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24" name="Ink 123">
                    <a:extLst>
                      <a:ext uri="{FF2B5EF4-FFF2-40B4-BE49-F238E27FC236}">
                        <a16:creationId xmlns:a16="http://schemas.microsoft.com/office/drawing/2014/main" id="{9B385A2D-3AD0-6A70-28B1-2C17297620D4}"/>
                      </a:ext>
                    </a:extLst>
                  </p14:cNvPr>
                  <p14:cNvContentPartPr/>
                  <p14:nvPr/>
                </p14:nvContentPartPr>
                <p14:xfrm>
                  <a:off x="4837611" y="4626823"/>
                  <a:ext cx="8280" cy="1080"/>
                </p14:xfrm>
              </p:contentPart>
            </mc:Choice>
            <mc:Fallback xmlns="">
              <p:pic>
                <p:nvPicPr>
                  <p:cNvPr id="124" name="Ink 123">
                    <a:extLst>
                      <a:ext uri="{FF2B5EF4-FFF2-40B4-BE49-F238E27FC236}">
                        <a16:creationId xmlns:a16="http://schemas.microsoft.com/office/drawing/2014/main" id="{9B385A2D-3AD0-6A70-28B1-2C17297620D4}"/>
                      </a:ext>
                    </a:extLst>
                  </p:cNvPr>
                  <p:cNvPicPr/>
                  <p:nvPr/>
                </p:nvPicPr>
                <p:blipFill>
                  <a:blip r:embed="rId73"/>
                  <a:stretch>
                    <a:fillRect/>
                  </a:stretch>
                </p:blipFill>
                <p:spPr>
                  <a:xfrm>
                    <a:off x="4799975" y="4590823"/>
                    <a:ext cx="83176"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25" name="Ink 124">
                    <a:extLst>
                      <a:ext uri="{FF2B5EF4-FFF2-40B4-BE49-F238E27FC236}">
                        <a16:creationId xmlns:a16="http://schemas.microsoft.com/office/drawing/2014/main" id="{C2251C38-04A9-D3EA-3E86-1FF73970FE6C}"/>
                      </a:ext>
                    </a:extLst>
                  </p14:cNvPr>
                  <p14:cNvContentPartPr/>
                  <p14:nvPr/>
                </p14:nvContentPartPr>
                <p14:xfrm>
                  <a:off x="4808091" y="4386703"/>
                  <a:ext cx="435240" cy="312840"/>
                </p14:xfrm>
              </p:contentPart>
            </mc:Choice>
            <mc:Fallback xmlns="">
              <p:pic>
                <p:nvPicPr>
                  <p:cNvPr id="125" name="Ink 124">
                    <a:extLst>
                      <a:ext uri="{FF2B5EF4-FFF2-40B4-BE49-F238E27FC236}">
                        <a16:creationId xmlns:a16="http://schemas.microsoft.com/office/drawing/2014/main" id="{C2251C38-04A9-D3EA-3E86-1FF73970FE6C}"/>
                      </a:ext>
                    </a:extLst>
                  </p:cNvPr>
                  <p:cNvPicPr/>
                  <p:nvPr/>
                </p:nvPicPr>
                <p:blipFill>
                  <a:blip r:embed="rId75"/>
                  <a:stretch>
                    <a:fillRect/>
                  </a:stretch>
                </p:blipFill>
                <p:spPr>
                  <a:xfrm>
                    <a:off x="4772091" y="4350703"/>
                    <a:ext cx="506880" cy="3844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26" name="Ink 125">
                    <a:extLst>
                      <a:ext uri="{FF2B5EF4-FFF2-40B4-BE49-F238E27FC236}">
                        <a16:creationId xmlns:a16="http://schemas.microsoft.com/office/drawing/2014/main" id="{81703866-E879-D986-7668-6D4FC27CD6D6}"/>
                      </a:ext>
                    </a:extLst>
                  </p14:cNvPr>
                  <p14:cNvContentPartPr/>
                  <p14:nvPr/>
                </p14:nvContentPartPr>
                <p14:xfrm>
                  <a:off x="5229291" y="4392103"/>
                  <a:ext cx="213840" cy="515160"/>
                </p14:xfrm>
              </p:contentPart>
            </mc:Choice>
            <mc:Fallback xmlns="">
              <p:pic>
                <p:nvPicPr>
                  <p:cNvPr id="126" name="Ink 125">
                    <a:extLst>
                      <a:ext uri="{FF2B5EF4-FFF2-40B4-BE49-F238E27FC236}">
                        <a16:creationId xmlns:a16="http://schemas.microsoft.com/office/drawing/2014/main" id="{81703866-E879-D986-7668-6D4FC27CD6D6}"/>
                      </a:ext>
                    </a:extLst>
                  </p:cNvPr>
                  <p:cNvPicPr/>
                  <p:nvPr/>
                </p:nvPicPr>
                <p:blipFill>
                  <a:blip r:embed="rId77"/>
                  <a:stretch>
                    <a:fillRect/>
                  </a:stretch>
                </p:blipFill>
                <p:spPr>
                  <a:xfrm>
                    <a:off x="5193291" y="4356103"/>
                    <a:ext cx="285480" cy="586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8">
              <p14:nvContentPartPr>
                <p14:cNvPr id="128" name="Ink 127">
                  <a:extLst>
                    <a:ext uri="{FF2B5EF4-FFF2-40B4-BE49-F238E27FC236}">
                      <a16:creationId xmlns:a16="http://schemas.microsoft.com/office/drawing/2014/main" id="{29563651-7B73-1F71-20C8-93C7C99D1B2B}"/>
                    </a:ext>
                  </a:extLst>
                </p14:cNvPr>
                <p14:cNvContentPartPr/>
                <p14:nvPr/>
              </p14:nvContentPartPr>
              <p14:xfrm>
                <a:off x="727491" y="5175103"/>
                <a:ext cx="215640" cy="57600"/>
              </p14:xfrm>
            </p:contentPart>
          </mc:Choice>
          <mc:Fallback xmlns="">
            <p:pic>
              <p:nvPicPr>
                <p:cNvPr id="128" name="Ink 127">
                  <a:extLst>
                    <a:ext uri="{FF2B5EF4-FFF2-40B4-BE49-F238E27FC236}">
                      <a16:creationId xmlns:a16="http://schemas.microsoft.com/office/drawing/2014/main" id="{29563651-7B73-1F71-20C8-93C7C99D1B2B}"/>
                    </a:ext>
                  </a:extLst>
                </p:cNvPr>
                <p:cNvPicPr/>
                <p:nvPr/>
              </p:nvPicPr>
              <p:blipFill>
                <a:blip r:embed="rId79"/>
                <a:stretch>
                  <a:fillRect/>
                </a:stretch>
              </p:blipFill>
              <p:spPr>
                <a:xfrm>
                  <a:off x="691491" y="5139103"/>
                  <a:ext cx="287280" cy="129240"/>
                </a:xfrm>
                <a:prstGeom prst="rect">
                  <a:avLst/>
                </a:prstGeom>
              </p:spPr>
            </p:pic>
          </mc:Fallback>
        </mc:AlternateContent>
        <p:grpSp>
          <p:nvGrpSpPr>
            <p:cNvPr id="87095" name="Group 135">
              <a:extLst>
                <a:ext uri="{FF2B5EF4-FFF2-40B4-BE49-F238E27FC236}">
                  <a16:creationId xmlns:a16="http://schemas.microsoft.com/office/drawing/2014/main" id="{30639CB8-41E3-978A-CBB6-A953D5498B73}"/>
                </a:ext>
              </a:extLst>
            </p:cNvPr>
            <p:cNvGrpSpPr>
              <a:grpSpLocks/>
            </p:cNvGrpSpPr>
            <p:nvPr/>
          </p:nvGrpSpPr>
          <p:grpSpPr bwMode="auto">
            <a:xfrm>
              <a:off x="1751691" y="4957303"/>
              <a:ext cx="1355400" cy="467280"/>
              <a:chOff x="1751691" y="4957303"/>
              <a:chExt cx="1355400" cy="467280"/>
            </a:xfrm>
          </p:grpSpPr>
          <mc:AlternateContent xmlns:mc="http://schemas.openxmlformats.org/markup-compatibility/2006" xmlns:p14="http://schemas.microsoft.com/office/powerpoint/2010/main">
            <mc:Choice Requires="p14">
              <p:contentPart p14:bwMode="auto" r:id="rId80">
                <p14:nvContentPartPr>
                  <p14:cNvPr id="129" name="Ink 128">
                    <a:extLst>
                      <a:ext uri="{FF2B5EF4-FFF2-40B4-BE49-F238E27FC236}">
                        <a16:creationId xmlns:a16="http://schemas.microsoft.com/office/drawing/2014/main" id="{23AA0F15-6BEE-7574-30D9-047A058BCD28}"/>
                      </a:ext>
                    </a:extLst>
                  </p14:cNvPr>
                  <p14:cNvContentPartPr/>
                  <p14:nvPr/>
                </p14:nvContentPartPr>
                <p14:xfrm>
                  <a:off x="1751691" y="5041903"/>
                  <a:ext cx="192240" cy="166680"/>
                </p14:xfrm>
              </p:contentPart>
            </mc:Choice>
            <mc:Fallback xmlns="">
              <p:pic>
                <p:nvPicPr>
                  <p:cNvPr id="129" name="Ink 128">
                    <a:extLst>
                      <a:ext uri="{FF2B5EF4-FFF2-40B4-BE49-F238E27FC236}">
                        <a16:creationId xmlns:a16="http://schemas.microsoft.com/office/drawing/2014/main" id="{23AA0F15-6BEE-7574-30D9-047A058BCD28}"/>
                      </a:ext>
                    </a:extLst>
                  </p:cNvPr>
                  <p:cNvPicPr/>
                  <p:nvPr/>
                </p:nvPicPr>
                <p:blipFill>
                  <a:blip r:embed="rId81"/>
                  <a:stretch>
                    <a:fillRect/>
                  </a:stretch>
                </p:blipFill>
                <p:spPr>
                  <a:xfrm>
                    <a:off x="1715691" y="5005903"/>
                    <a:ext cx="2638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30" name="Ink 129">
                    <a:extLst>
                      <a:ext uri="{FF2B5EF4-FFF2-40B4-BE49-F238E27FC236}">
                        <a16:creationId xmlns:a16="http://schemas.microsoft.com/office/drawing/2014/main" id="{C1A1552F-1986-95A4-4C6D-38536D721485}"/>
                      </a:ext>
                    </a:extLst>
                  </p14:cNvPr>
                  <p14:cNvContentPartPr/>
                  <p14:nvPr/>
                </p14:nvContentPartPr>
                <p14:xfrm>
                  <a:off x="2024571" y="4985383"/>
                  <a:ext cx="18000" cy="439200"/>
                </p14:xfrm>
              </p:contentPart>
            </mc:Choice>
            <mc:Fallback xmlns="">
              <p:pic>
                <p:nvPicPr>
                  <p:cNvPr id="130" name="Ink 129">
                    <a:extLst>
                      <a:ext uri="{FF2B5EF4-FFF2-40B4-BE49-F238E27FC236}">
                        <a16:creationId xmlns:a16="http://schemas.microsoft.com/office/drawing/2014/main" id="{C1A1552F-1986-95A4-4C6D-38536D721485}"/>
                      </a:ext>
                    </a:extLst>
                  </p:cNvPr>
                  <p:cNvPicPr/>
                  <p:nvPr/>
                </p:nvPicPr>
                <p:blipFill>
                  <a:blip r:embed="rId83"/>
                  <a:stretch>
                    <a:fillRect/>
                  </a:stretch>
                </p:blipFill>
                <p:spPr>
                  <a:xfrm>
                    <a:off x="1987836" y="4949383"/>
                    <a:ext cx="91102" cy="5108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31" name="Ink 130">
                    <a:extLst>
                      <a:ext uri="{FF2B5EF4-FFF2-40B4-BE49-F238E27FC236}">
                        <a16:creationId xmlns:a16="http://schemas.microsoft.com/office/drawing/2014/main" id="{637BD65C-BAAB-70E8-4466-B4FDE31DE948}"/>
                      </a:ext>
                    </a:extLst>
                  </p14:cNvPr>
                  <p14:cNvContentPartPr/>
                  <p14:nvPr/>
                </p14:nvContentPartPr>
                <p14:xfrm>
                  <a:off x="1986051" y="5044063"/>
                  <a:ext cx="258840" cy="264240"/>
                </p14:xfrm>
              </p:contentPart>
            </mc:Choice>
            <mc:Fallback xmlns="">
              <p:pic>
                <p:nvPicPr>
                  <p:cNvPr id="131" name="Ink 130">
                    <a:extLst>
                      <a:ext uri="{FF2B5EF4-FFF2-40B4-BE49-F238E27FC236}">
                        <a16:creationId xmlns:a16="http://schemas.microsoft.com/office/drawing/2014/main" id="{637BD65C-BAAB-70E8-4466-B4FDE31DE948}"/>
                      </a:ext>
                    </a:extLst>
                  </p:cNvPr>
                  <p:cNvPicPr/>
                  <p:nvPr/>
                </p:nvPicPr>
                <p:blipFill>
                  <a:blip r:embed="rId85"/>
                  <a:stretch>
                    <a:fillRect/>
                  </a:stretch>
                </p:blipFill>
                <p:spPr>
                  <a:xfrm>
                    <a:off x="1950101" y="5008112"/>
                    <a:ext cx="330381" cy="335783"/>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32" name="Ink 131">
                    <a:extLst>
                      <a:ext uri="{FF2B5EF4-FFF2-40B4-BE49-F238E27FC236}">
                        <a16:creationId xmlns:a16="http://schemas.microsoft.com/office/drawing/2014/main" id="{F0A36E81-55C9-9B20-7895-E4533732DAA8}"/>
                      </a:ext>
                    </a:extLst>
                  </p14:cNvPr>
                  <p14:cNvContentPartPr/>
                  <p14:nvPr/>
                </p14:nvContentPartPr>
                <p14:xfrm>
                  <a:off x="2184051" y="5165743"/>
                  <a:ext cx="204120" cy="118800"/>
                </p14:xfrm>
              </p:contentPart>
            </mc:Choice>
            <mc:Fallback xmlns="">
              <p:pic>
                <p:nvPicPr>
                  <p:cNvPr id="132" name="Ink 131">
                    <a:extLst>
                      <a:ext uri="{FF2B5EF4-FFF2-40B4-BE49-F238E27FC236}">
                        <a16:creationId xmlns:a16="http://schemas.microsoft.com/office/drawing/2014/main" id="{F0A36E81-55C9-9B20-7895-E4533732DAA8}"/>
                      </a:ext>
                    </a:extLst>
                  </p:cNvPr>
                  <p:cNvPicPr/>
                  <p:nvPr/>
                </p:nvPicPr>
                <p:blipFill>
                  <a:blip r:embed="rId87"/>
                  <a:stretch>
                    <a:fillRect/>
                  </a:stretch>
                </p:blipFill>
                <p:spPr>
                  <a:xfrm>
                    <a:off x="2148051" y="5129743"/>
                    <a:ext cx="2757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33" name="Ink 132">
                    <a:extLst>
                      <a:ext uri="{FF2B5EF4-FFF2-40B4-BE49-F238E27FC236}">
                        <a16:creationId xmlns:a16="http://schemas.microsoft.com/office/drawing/2014/main" id="{0E88DA61-1244-E3B1-0A07-DE9C042B7C1D}"/>
                      </a:ext>
                    </a:extLst>
                  </p14:cNvPr>
                  <p14:cNvContentPartPr/>
                  <p14:nvPr/>
                </p14:nvContentPartPr>
                <p14:xfrm>
                  <a:off x="2397891" y="5070343"/>
                  <a:ext cx="20520" cy="28080"/>
                </p14:xfrm>
              </p:contentPart>
            </mc:Choice>
            <mc:Fallback xmlns="">
              <p:pic>
                <p:nvPicPr>
                  <p:cNvPr id="133" name="Ink 132">
                    <a:extLst>
                      <a:ext uri="{FF2B5EF4-FFF2-40B4-BE49-F238E27FC236}">
                        <a16:creationId xmlns:a16="http://schemas.microsoft.com/office/drawing/2014/main" id="{0E88DA61-1244-E3B1-0A07-DE9C042B7C1D}"/>
                      </a:ext>
                    </a:extLst>
                  </p:cNvPr>
                  <p:cNvPicPr/>
                  <p:nvPr/>
                </p:nvPicPr>
                <p:blipFill>
                  <a:blip r:embed="rId89"/>
                  <a:stretch>
                    <a:fillRect/>
                  </a:stretch>
                </p:blipFill>
                <p:spPr>
                  <a:xfrm>
                    <a:off x="2361891" y="5034343"/>
                    <a:ext cx="921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34" name="Ink 133">
                    <a:extLst>
                      <a:ext uri="{FF2B5EF4-FFF2-40B4-BE49-F238E27FC236}">
                        <a16:creationId xmlns:a16="http://schemas.microsoft.com/office/drawing/2014/main" id="{B6ACBB79-BB94-82DF-1E48-6658839B6420}"/>
                      </a:ext>
                    </a:extLst>
                  </p14:cNvPr>
                  <p14:cNvContentPartPr/>
                  <p14:nvPr/>
                </p14:nvContentPartPr>
                <p14:xfrm>
                  <a:off x="2475651" y="5107063"/>
                  <a:ext cx="303120" cy="157320"/>
                </p14:xfrm>
              </p:contentPart>
            </mc:Choice>
            <mc:Fallback xmlns="">
              <p:pic>
                <p:nvPicPr>
                  <p:cNvPr id="134" name="Ink 133">
                    <a:extLst>
                      <a:ext uri="{FF2B5EF4-FFF2-40B4-BE49-F238E27FC236}">
                        <a16:creationId xmlns:a16="http://schemas.microsoft.com/office/drawing/2014/main" id="{B6ACBB79-BB94-82DF-1E48-6658839B6420}"/>
                      </a:ext>
                    </a:extLst>
                  </p:cNvPr>
                  <p:cNvPicPr/>
                  <p:nvPr/>
                </p:nvPicPr>
                <p:blipFill>
                  <a:blip r:embed="rId91"/>
                  <a:stretch>
                    <a:fillRect/>
                  </a:stretch>
                </p:blipFill>
                <p:spPr>
                  <a:xfrm>
                    <a:off x="2439651" y="5071063"/>
                    <a:ext cx="37476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35" name="Ink 134">
                    <a:extLst>
                      <a:ext uri="{FF2B5EF4-FFF2-40B4-BE49-F238E27FC236}">
                        <a16:creationId xmlns:a16="http://schemas.microsoft.com/office/drawing/2014/main" id="{F36D0842-16AD-70A6-948E-74F9F01F6E00}"/>
                      </a:ext>
                    </a:extLst>
                  </p14:cNvPr>
                  <p14:cNvContentPartPr/>
                  <p14:nvPr/>
                </p14:nvContentPartPr>
                <p14:xfrm>
                  <a:off x="2776971" y="4957303"/>
                  <a:ext cx="330120" cy="357480"/>
                </p14:xfrm>
              </p:contentPart>
            </mc:Choice>
            <mc:Fallback xmlns="">
              <p:pic>
                <p:nvPicPr>
                  <p:cNvPr id="135" name="Ink 134">
                    <a:extLst>
                      <a:ext uri="{FF2B5EF4-FFF2-40B4-BE49-F238E27FC236}">
                        <a16:creationId xmlns:a16="http://schemas.microsoft.com/office/drawing/2014/main" id="{F36D0842-16AD-70A6-948E-74F9F01F6E00}"/>
                      </a:ext>
                    </a:extLst>
                  </p:cNvPr>
                  <p:cNvPicPr/>
                  <p:nvPr/>
                </p:nvPicPr>
                <p:blipFill>
                  <a:blip r:embed="rId93"/>
                  <a:stretch>
                    <a:fillRect/>
                  </a:stretch>
                </p:blipFill>
                <p:spPr>
                  <a:xfrm>
                    <a:off x="2740971" y="4921303"/>
                    <a:ext cx="401760" cy="429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4">
              <p14:nvContentPartPr>
                <p14:cNvPr id="137" name="Ink 136">
                  <a:extLst>
                    <a:ext uri="{FF2B5EF4-FFF2-40B4-BE49-F238E27FC236}">
                      <a16:creationId xmlns:a16="http://schemas.microsoft.com/office/drawing/2014/main" id="{5675FD4B-9968-46CA-D72D-58E54E01C312}"/>
                    </a:ext>
                  </a:extLst>
                </p14:cNvPr>
                <p14:cNvContentPartPr/>
                <p14:nvPr/>
              </p14:nvContentPartPr>
              <p14:xfrm>
                <a:off x="5814651" y="2850943"/>
                <a:ext cx="292320" cy="2369160"/>
              </p14:xfrm>
            </p:contentPart>
          </mc:Choice>
          <mc:Fallback xmlns="">
            <p:pic>
              <p:nvPicPr>
                <p:cNvPr id="137" name="Ink 136">
                  <a:extLst>
                    <a:ext uri="{FF2B5EF4-FFF2-40B4-BE49-F238E27FC236}">
                      <a16:creationId xmlns:a16="http://schemas.microsoft.com/office/drawing/2014/main" id="{5675FD4B-9968-46CA-D72D-58E54E01C312}"/>
                    </a:ext>
                  </a:extLst>
                </p:cNvPr>
                <p:cNvPicPr/>
                <p:nvPr/>
              </p:nvPicPr>
              <p:blipFill>
                <a:blip r:embed="rId95"/>
                <a:stretch>
                  <a:fillRect/>
                </a:stretch>
              </p:blipFill>
              <p:spPr>
                <a:xfrm>
                  <a:off x="5778651" y="2814943"/>
                  <a:ext cx="363960" cy="2440800"/>
                </a:xfrm>
                <a:prstGeom prst="rect">
                  <a:avLst/>
                </a:prstGeom>
              </p:spPr>
            </p:pic>
          </mc:Fallback>
        </mc:AlternateContent>
        <p:grpSp>
          <p:nvGrpSpPr>
            <p:cNvPr id="87097" name="Group 147">
              <a:extLst>
                <a:ext uri="{FF2B5EF4-FFF2-40B4-BE49-F238E27FC236}">
                  <a16:creationId xmlns:a16="http://schemas.microsoft.com/office/drawing/2014/main" id="{CA9ECEB0-A454-88E7-628C-E2F3B6A18406}"/>
                </a:ext>
              </a:extLst>
            </p:cNvPr>
            <p:cNvGrpSpPr>
              <a:grpSpLocks/>
            </p:cNvGrpSpPr>
            <p:nvPr/>
          </p:nvGrpSpPr>
          <p:grpSpPr bwMode="auto">
            <a:xfrm>
              <a:off x="6796371" y="3139303"/>
              <a:ext cx="2221560" cy="658800"/>
              <a:chOff x="6796371" y="3139303"/>
              <a:chExt cx="2221560" cy="658800"/>
            </a:xfrm>
          </p:grpSpPr>
          <mc:AlternateContent xmlns:mc="http://schemas.openxmlformats.org/markup-compatibility/2006" xmlns:p14="http://schemas.microsoft.com/office/powerpoint/2010/main">
            <mc:Choice Requires="p14">
              <p:contentPart p14:bwMode="auto" r:id="rId96">
                <p14:nvContentPartPr>
                  <p14:cNvPr id="138" name="Ink 137">
                    <a:extLst>
                      <a:ext uri="{FF2B5EF4-FFF2-40B4-BE49-F238E27FC236}">
                        <a16:creationId xmlns:a16="http://schemas.microsoft.com/office/drawing/2014/main" id="{9F4928E6-44A8-4257-19B5-25D0FC291C0F}"/>
                      </a:ext>
                    </a:extLst>
                  </p14:cNvPr>
                  <p14:cNvContentPartPr/>
                  <p14:nvPr/>
                </p14:nvContentPartPr>
                <p14:xfrm>
                  <a:off x="6796371" y="3244783"/>
                  <a:ext cx="84960" cy="302040"/>
                </p14:xfrm>
              </p:contentPart>
            </mc:Choice>
            <mc:Fallback xmlns="">
              <p:pic>
                <p:nvPicPr>
                  <p:cNvPr id="138" name="Ink 137">
                    <a:extLst>
                      <a:ext uri="{FF2B5EF4-FFF2-40B4-BE49-F238E27FC236}">
                        <a16:creationId xmlns:a16="http://schemas.microsoft.com/office/drawing/2014/main" id="{9F4928E6-44A8-4257-19B5-25D0FC291C0F}"/>
                      </a:ext>
                    </a:extLst>
                  </p:cNvPr>
                  <p:cNvPicPr/>
                  <p:nvPr/>
                </p:nvPicPr>
                <p:blipFill>
                  <a:blip r:embed="rId97"/>
                  <a:stretch>
                    <a:fillRect/>
                  </a:stretch>
                </p:blipFill>
                <p:spPr>
                  <a:xfrm>
                    <a:off x="6760371" y="3208783"/>
                    <a:ext cx="156600" cy="3736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39" name="Ink 138">
                    <a:extLst>
                      <a:ext uri="{FF2B5EF4-FFF2-40B4-BE49-F238E27FC236}">
                        <a16:creationId xmlns:a16="http://schemas.microsoft.com/office/drawing/2014/main" id="{F49E5E5C-6CEF-920B-E5C5-F327E33CE4B9}"/>
                      </a:ext>
                    </a:extLst>
                  </p14:cNvPr>
                  <p14:cNvContentPartPr/>
                  <p14:nvPr/>
                </p14:nvContentPartPr>
                <p14:xfrm>
                  <a:off x="6837771" y="3235783"/>
                  <a:ext cx="210960" cy="239040"/>
                </p14:xfrm>
              </p:contentPart>
            </mc:Choice>
            <mc:Fallback xmlns="">
              <p:pic>
                <p:nvPicPr>
                  <p:cNvPr id="139" name="Ink 138">
                    <a:extLst>
                      <a:ext uri="{FF2B5EF4-FFF2-40B4-BE49-F238E27FC236}">
                        <a16:creationId xmlns:a16="http://schemas.microsoft.com/office/drawing/2014/main" id="{F49E5E5C-6CEF-920B-E5C5-F327E33CE4B9}"/>
                      </a:ext>
                    </a:extLst>
                  </p:cNvPr>
                  <p:cNvPicPr/>
                  <p:nvPr/>
                </p:nvPicPr>
                <p:blipFill>
                  <a:blip r:embed="rId99"/>
                  <a:stretch>
                    <a:fillRect/>
                  </a:stretch>
                </p:blipFill>
                <p:spPr>
                  <a:xfrm>
                    <a:off x="6801709" y="3199783"/>
                    <a:ext cx="282722"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40" name="Ink 139">
                    <a:extLst>
                      <a:ext uri="{FF2B5EF4-FFF2-40B4-BE49-F238E27FC236}">
                        <a16:creationId xmlns:a16="http://schemas.microsoft.com/office/drawing/2014/main" id="{4B92ECAE-FDCF-E566-93DA-E0D7B956ECF1}"/>
                      </a:ext>
                    </a:extLst>
                  </p14:cNvPr>
                  <p14:cNvContentPartPr/>
                  <p14:nvPr/>
                </p14:nvContentPartPr>
                <p14:xfrm>
                  <a:off x="7067091" y="3195103"/>
                  <a:ext cx="266760" cy="262800"/>
                </p14:xfrm>
              </p:contentPart>
            </mc:Choice>
            <mc:Fallback xmlns="">
              <p:pic>
                <p:nvPicPr>
                  <p:cNvPr id="140" name="Ink 139">
                    <a:extLst>
                      <a:ext uri="{FF2B5EF4-FFF2-40B4-BE49-F238E27FC236}">
                        <a16:creationId xmlns:a16="http://schemas.microsoft.com/office/drawing/2014/main" id="{4B92ECAE-FDCF-E566-93DA-E0D7B956ECF1}"/>
                      </a:ext>
                    </a:extLst>
                  </p:cNvPr>
                  <p:cNvPicPr/>
                  <p:nvPr/>
                </p:nvPicPr>
                <p:blipFill>
                  <a:blip r:embed="rId101"/>
                  <a:stretch>
                    <a:fillRect/>
                  </a:stretch>
                </p:blipFill>
                <p:spPr>
                  <a:xfrm>
                    <a:off x="7031091" y="3159103"/>
                    <a:ext cx="338400" cy="334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41" name="Ink 140">
                    <a:extLst>
                      <a:ext uri="{FF2B5EF4-FFF2-40B4-BE49-F238E27FC236}">
                        <a16:creationId xmlns:a16="http://schemas.microsoft.com/office/drawing/2014/main" id="{3B32E45E-DB66-2B80-A087-759BA7D78B11}"/>
                      </a:ext>
                    </a:extLst>
                  </p14:cNvPr>
                  <p14:cNvContentPartPr/>
                  <p14:nvPr/>
                </p14:nvContentPartPr>
                <p14:xfrm>
                  <a:off x="7472091" y="3152263"/>
                  <a:ext cx="151200" cy="362160"/>
                </p14:xfrm>
              </p:contentPart>
            </mc:Choice>
            <mc:Fallback xmlns="">
              <p:pic>
                <p:nvPicPr>
                  <p:cNvPr id="141" name="Ink 140">
                    <a:extLst>
                      <a:ext uri="{FF2B5EF4-FFF2-40B4-BE49-F238E27FC236}">
                        <a16:creationId xmlns:a16="http://schemas.microsoft.com/office/drawing/2014/main" id="{3B32E45E-DB66-2B80-A087-759BA7D78B11}"/>
                      </a:ext>
                    </a:extLst>
                  </p:cNvPr>
                  <p:cNvPicPr/>
                  <p:nvPr/>
                </p:nvPicPr>
                <p:blipFill>
                  <a:blip r:embed="rId103"/>
                  <a:stretch>
                    <a:fillRect/>
                  </a:stretch>
                </p:blipFill>
                <p:spPr>
                  <a:xfrm>
                    <a:off x="7436091" y="3116263"/>
                    <a:ext cx="222840" cy="4338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42" name="Ink 141">
                    <a:extLst>
                      <a:ext uri="{FF2B5EF4-FFF2-40B4-BE49-F238E27FC236}">
                        <a16:creationId xmlns:a16="http://schemas.microsoft.com/office/drawing/2014/main" id="{ED6BC31E-6476-CFB2-C410-E7955061C66C}"/>
                      </a:ext>
                    </a:extLst>
                  </p14:cNvPr>
                  <p14:cNvContentPartPr/>
                  <p14:nvPr/>
                </p14:nvContentPartPr>
                <p14:xfrm>
                  <a:off x="7684491" y="3139303"/>
                  <a:ext cx="795960" cy="397440"/>
                </p14:xfrm>
              </p:contentPart>
            </mc:Choice>
            <mc:Fallback xmlns="">
              <p:pic>
                <p:nvPicPr>
                  <p:cNvPr id="142" name="Ink 141">
                    <a:extLst>
                      <a:ext uri="{FF2B5EF4-FFF2-40B4-BE49-F238E27FC236}">
                        <a16:creationId xmlns:a16="http://schemas.microsoft.com/office/drawing/2014/main" id="{ED6BC31E-6476-CFB2-C410-E7955061C66C}"/>
                      </a:ext>
                    </a:extLst>
                  </p:cNvPr>
                  <p:cNvPicPr/>
                  <p:nvPr/>
                </p:nvPicPr>
                <p:blipFill>
                  <a:blip r:embed="rId105"/>
                  <a:stretch>
                    <a:fillRect/>
                  </a:stretch>
                </p:blipFill>
                <p:spPr>
                  <a:xfrm>
                    <a:off x="7648491" y="3103303"/>
                    <a:ext cx="867600" cy="4690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43" name="Ink 142">
                    <a:extLst>
                      <a:ext uri="{FF2B5EF4-FFF2-40B4-BE49-F238E27FC236}">
                        <a16:creationId xmlns:a16="http://schemas.microsoft.com/office/drawing/2014/main" id="{0C8197D7-37A8-EC01-0735-B31FBE23DD0C}"/>
                      </a:ext>
                    </a:extLst>
                  </p14:cNvPr>
                  <p14:cNvContentPartPr/>
                  <p14:nvPr/>
                </p14:nvContentPartPr>
                <p14:xfrm>
                  <a:off x="8401251" y="3292663"/>
                  <a:ext cx="360" cy="360"/>
                </p14:xfrm>
              </p:contentPart>
            </mc:Choice>
            <mc:Fallback xmlns="">
              <p:pic>
                <p:nvPicPr>
                  <p:cNvPr id="143" name="Ink 142">
                    <a:extLst>
                      <a:ext uri="{FF2B5EF4-FFF2-40B4-BE49-F238E27FC236}">
                        <a16:creationId xmlns:a16="http://schemas.microsoft.com/office/drawing/2014/main" id="{0C8197D7-37A8-EC01-0735-B31FBE23DD0C}"/>
                      </a:ext>
                    </a:extLst>
                  </p:cNvPr>
                  <p:cNvPicPr/>
                  <p:nvPr/>
                </p:nvPicPr>
                <p:blipFill>
                  <a:blip r:embed="rId107"/>
                  <a:stretch>
                    <a:fillRect/>
                  </a:stretch>
                </p:blipFill>
                <p:spPr>
                  <a:xfrm>
                    <a:off x="8365251" y="325666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44" name="Ink 143">
                    <a:extLst>
                      <a:ext uri="{FF2B5EF4-FFF2-40B4-BE49-F238E27FC236}">
                        <a16:creationId xmlns:a16="http://schemas.microsoft.com/office/drawing/2014/main" id="{1C945E17-D517-D7B9-CE7B-9E9E42B0CFBB}"/>
                      </a:ext>
                    </a:extLst>
                  </p14:cNvPr>
                  <p14:cNvContentPartPr/>
                  <p14:nvPr/>
                </p14:nvContentPartPr>
                <p14:xfrm>
                  <a:off x="8593491" y="3333703"/>
                  <a:ext cx="122400" cy="228960"/>
                </p14:xfrm>
              </p:contentPart>
            </mc:Choice>
            <mc:Fallback xmlns="">
              <p:pic>
                <p:nvPicPr>
                  <p:cNvPr id="144" name="Ink 143">
                    <a:extLst>
                      <a:ext uri="{FF2B5EF4-FFF2-40B4-BE49-F238E27FC236}">
                        <a16:creationId xmlns:a16="http://schemas.microsoft.com/office/drawing/2014/main" id="{1C945E17-D517-D7B9-CE7B-9E9E42B0CFBB}"/>
                      </a:ext>
                    </a:extLst>
                  </p:cNvPr>
                  <p:cNvPicPr/>
                  <p:nvPr/>
                </p:nvPicPr>
                <p:blipFill>
                  <a:blip r:embed="rId109"/>
                  <a:stretch>
                    <a:fillRect/>
                  </a:stretch>
                </p:blipFill>
                <p:spPr>
                  <a:xfrm>
                    <a:off x="8557491" y="3297646"/>
                    <a:ext cx="194040" cy="300713"/>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45" name="Ink 144">
                    <a:extLst>
                      <a:ext uri="{FF2B5EF4-FFF2-40B4-BE49-F238E27FC236}">
                        <a16:creationId xmlns:a16="http://schemas.microsoft.com/office/drawing/2014/main" id="{AA081982-1941-1264-088D-FB8C8A25C56A}"/>
                      </a:ext>
                    </a:extLst>
                  </p14:cNvPr>
                  <p14:cNvContentPartPr/>
                  <p14:nvPr/>
                </p14:nvContentPartPr>
                <p14:xfrm>
                  <a:off x="8780691" y="3414703"/>
                  <a:ext cx="237240" cy="140760"/>
                </p14:xfrm>
              </p:contentPart>
            </mc:Choice>
            <mc:Fallback xmlns="">
              <p:pic>
                <p:nvPicPr>
                  <p:cNvPr id="145" name="Ink 144">
                    <a:extLst>
                      <a:ext uri="{FF2B5EF4-FFF2-40B4-BE49-F238E27FC236}">
                        <a16:creationId xmlns:a16="http://schemas.microsoft.com/office/drawing/2014/main" id="{AA081982-1941-1264-088D-FB8C8A25C56A}"/>
                      </a:ext>
                    </a:extLst>
                  </p:cNvPr>
                  <p:cNvPicPr/>
                  <p:nvPr/>
                </p:nvPicPr>
                <p:blipFill>
                  <a:blip r:embed="rId111"/>
                  <a:stretch>
                    <a:fillRect/>
                  </a:stretch>
                </p:blipFill>
                <p:spPr>
                  <a:xfrm>
                    <a:off x="8744746" y="3378703"/>
                    <a:ext cx="308771"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47" name="Ink 146">
                    <a:extLst>
                      <a:ext uri="{FF2B5EF4-FFF2-40B4-BE49-F238E27FC236}">
                        <a16:creationId xmlns:a16="http://schemas.microsoft.com/office/drawing/2014/main" id="{78833EE3-C7C0-AEC8-F35F-32D87C1BB571}"/>
                      </a:ext>
                    </a:extLst>
                  </p14:cNvPr>
                  <p14:cNvContentPartPr/>
                  <p14:nvPr/>
                </p14:nvContentPartPr>
                <p14:xfrm>
                  <a:off x="6943971" y="3673183"/>
                  <a:ext cx="1522800" cy="124920"/>
                </p14:xfrm>
              </p:contentPart>
            </mc:Choice>
            <mc:Fallback xmlns="">
              <p:pic>
                <p:nvPicPr>
                  <p:cNvPr id="147" name="Ink 146">
                    <a:extLst>
                      <a:ext uri="{FF2B5EF4-FFF2-40B4-BE49-F238E27FC236}">
                        <a16:creationId xmlns:a16="http://schemas.microsoft.com/office/drawing/2014/main" id="{78833EE3-C7C0-AEC8-F35F-32D87C1BB571}"/>
                      </a:ext>
                    </a:extLst>
                  </p:cNvPr>
                  <p:cNvPicPr/>
                  <p:nvPr/>
                </p:nvPicPr>
                <p:blipFill>
                  <a:blip r:embed="rId113"/>
                  <a:stretch>
                    <a:fillRect/>
                  </a:stretch>
                </p:blipFill>
                <p:spPr>
                  <a:xfrm>
                    <a:off x="6907971" y="3637183"/>
                    <a:ext cx="1594440" cy="196560"/>
                  </a:xfrm>
                  <a:prstGeom prst="rect">
                    <a:avLst/>
                  </a:prstGeom>
                </p:spPr>
              </p:pic>
            </mc:Fallback>
          </mc:AlternateContent>
        </p:grpSp>
        <p:grpSp>
          <p:nvGrpSpPr>
            <p:cNvPr id="87098" name="Group 176">
              <a:extLst>
                <a:ext uri="{FF2B5EF4-FFF2-40B4-BE49-F238E27FC236}">
                  <a16:creationId xmlns:a16="http://schemas.microsoft.com/office/drawing/2014/main" id="{10C29496-12C2-4F0D-D4C4-97943AE252E6}"/>
                </a:ext>
              </a:extLst>
            </p:cNvPr>
            <p:cNvGrpSpPr>
              <a:grpSpLocks/>
            </p:cNvGrpSpPr>
            <p:nvPr/>
          </p:nvGrpSpPr>
          <p:grpSpPr bwMode="auto">
            <a:xfrm>
              <a:off x="6181131" y="3925183"/>
              <a:ext cx="3437640" cy="2301840"/>
              <a:chOff x="6181131" y="3925183"/>
              <a:chExt cx="3437640" cy="2301840"/>
            </a:xfrm>
          </p:grpSpPr>
          <mc:AlternateContent xmlns:mc="http://schemas.openxmlformats.org/markup-compatibility/2006" xmlns:p14="http://schemas.microsoft.com/office/powerpoint/2010/main">
            <mc:Choice Requires="p14">
              <p:contentPart p14:bwMode="auto" r:id="rId114">
                <p14:nvContentPartPr>
                  <p14:cNvPr id="149" name="Ink 148">
                    <a:extLst>
                      <a:ext uri="{FF2B5EF4-FFF2-40B4-BE49-F238E27FC236}">
                        <a16:creationId xmlns:a16="http://schemas.microsoft.com/office/drawing/2014/main" id="{B5112E13-A23E-CEA8-8CEE-A451142C1104}"/>
                      </a:ext>
                    </a:extLst>
                  </p14:cNvPr>
                  <p14:cNvContentPartPr/>
                  <p14:nvPr/>
                </p14:nvContentPartPr>
                <p14:xfrm>
                  <a:off x="6181131" y="4027063"/>
                  <a:ext cx="222480" cy="404280"/>
                </p14:xfrm>
              </p:contentPart>
            </mc:Choice>
            <mc:Fallback xmlns="">
              <p:pic>
                <p:nvPicPr>
                  <p:cNvPr id="149" name="Ink 148">
                    <a:extLst>
                      <a:ext uri="{FF2B5EF4-FFF2-40B4-BE49-F238E27FC236}">
                        <a16:creationId xmlns:a16="http://schemas.microsoft.com/office/drawing/2014/main" id="{B5112E13-A23E-CEA8-8CEE-A451142C1104}"/>
                      </a:ext>
                    </a:extLst>
                  </p:cNvPr>
                  <p:cNvPicPr/>
                  <p:nvPr/>
                </p:nvPicPr>
                <p:blipFill>
                  <a:blip r:embed="rId115"/>
                  <a:stretch>
                    <a:fillRect/>
                  </a:stretch>
                </p:blipFill>
                <p:spPr>
                  <a:xfrm>
                    <a:off x="6145131" y="3991063"/>
                    <a:ext cx="294120" cy="4759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50" name="Ink 149">
                    <a:extLst>
                      <a:ext uri="{FF2B5EF4-FFF2-40B4-BE49-F238E27FC236}">
                        <a16:creationId xmlns:a16="http://schemas.microsoft.com/office/drawing/2014/main" id="{DB809ED1-9907-D18F-1D12-F8B2F804AC38}"/>
                      </a:ext>
                    </a:extLst>
                  </p14:cNvPr>
                  <p14:cNvContentPartPr/>
                  <p14:nvPr/>
                </p14:nvContentPartPr>
                <p14:xfrm>
                  <a:off x="6466251" y="4056583"/>
                  <a:ext cx="79200" cy="567720"/>
                </p14:xfrm>
              </p:contentPart>
            </mc:Choice>
            <mc:Fallback xmlns="">
              <p:pic>
                <p:nvPicPr>
                  <p:cNvPr id="150" name="Ink 149">
                    <a:extLst>
                      <a:ext uri="{FF2B5EF4-FFF2-40B4-BE49-F238E27FC236}">
                        <a16:creationId xmlns:a16="http://schemas.microsoft.com/office/drawing/2014/main" id="{DB809ED1-9907-D18F-1D12-F8B2F804AC38}"/>
                      </a:ext>
                    </a:extLst>
                  </p:cNvPr>
                  <p:cNvPicPr/>
                  <p:nvPr/>
                </p:nvPicPr>
                <p:blipFill>
                  <a:blip r:embed="rId117"/>
                  <a:stretch>
                    <a:fillRect/>
                  </a:stretch>
                </p:blipFill>
                <p:spPr>
                  <a:xfrm>
                    <a:off x="6430251" y="4020583"/>
                    <a:ext cx="150840" cy="6393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51" name="Ink 150">
                    <a:extLst>
                      <a:ext uri="{FF2B5EF4-FFF2-40B4-BE49-F238E27FC236}">
                        <a16:creationId xmlns:a16="http://schemas.microsoft.com/office/drawing/2014/main" id="{63F6916C-6CF3-D559-0AA0-08FB839C9151}"/>
                      </a:ext>
                    </a:extLst>
                  </p14:cNvPr>
                  <p14:cNvContentPartPr/>
                  <p14:nvPr/>
                </p14:nvContentPartPr>
                <p14:xfrm>
                  <a:off x="6291291" y="4405063"/>
                  <a:ext cx="365760" cy="134280"/>
                </p14:xfrm>
              </p:contentPart>
            </mc:Choice>
            <mc:Fallback xmlns="">
              <p:pic>
                <p:nvPicPr>
                  <p:cNvPr id="151" name="Ink 150">
                    <a:extLst>
                      <a:ext uri="{FF2B5EF4-FFF2-40B4-BE49-F238E27FC236}">
                        <a16:creationId xmlns:a16="http://schemas.microsoft.com/office/drawing/2014/main" id="{63F6916C-6CF3-D559-0AA0-08FB839C9151}"/>
                      </a:ext>
                    </a:extLst>
                  </p:cNvPr>
                  <p:cNvPicPr/>
                  <p:nvPr/>
                </p:nvPicPr>
                <p:blipFill>
                  <a:blip r:embed="rId119"/>
                  <a:stretch>
                    <a:fillRect/>
                  </a:stretch>
                </p:blipFill>
                <p:spPr>
                  <a:xfrm>
                    <a:off x="6255291" y="4368966"/>
                    <a:ext cx="437400" cy="206113"/>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52" name="Ink 151">
                    <a:extLst>
                      <a:ext uri="{FF2B5EF4-FFF2-40B4-BE49-F238E27FC236}">
                        <a16:creationId xmlns:a16="http://schemas.microsoft.com/office/drawing/2014/main" id="{5BCDD734-5EDA-04C7-1FFF-FB602E547612}"/>
                      </a:ext>
                    </a:extLst>
                  </p14:cNvPr>
                  <p14:cNvContentPartPr/>
                  <p14:nvPr/>
                </p14:nvContentPartPr>
                <p14:xfrm>
                  <a:off x="6924891" y="4129303"/>
                  <a:ext cx="704160" cy="379080"/>
                </p14:xfrm>
              </p:contentPart>
            </mc:Choice>
            <mc:Fallback xmlns="">
              <p:pic>
                <p:nvPicPr>
                  <p:cNvPr id="152" name="Ink 151">
                    <a:extLst>
                      <a:ext uri="{FF2B5EF4-FFF2-40B4-BE49-F238E27FC236}">
                        <a16:creationId xmlns:a16="http://schemas.microsoft.com/office/drawing/2014/main" id="{5BCDD734-5EDA-04C7-1FFF-FB602E547612}"/>
                      </a:ext>
                    </a:extLst>
                  </p:cNvPr>
                  <p:cNvPicPr/>
                  <p:nvPr/>
                </p:nvPicPr>
                <p:blipFill>
                  <a:blip r:embed="rId121"/>
                  <a:stretch>
                    <a:fillRect/>
                  </a:stretch>
                </p:blipFill>
                <p:spPr>
                  <a:xfrm>
                    <a:off x="6888891" y="4093303"/>
                    <a:ext cx="775800" cy="4507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54" name="Ink 153">
                    <a:extLst>
                      <a:ext uri="{FF2B5EF4-FFF2-40B4-BE49-F238E27FC236}">
                        <a16:creationId xmlns:a16="http://schemas.microsoft.com/office/drawing/2014/main" id="{CC8DAFCE-8253-0BAB-ABC2-DA89DC555CB3}"/>
                      </a:ext>
                    </a:extLst>
                  </p14:cNvPr>
                  <p14:cNvContentPartPr/>
                  <p14:nvPr/>
                </p14:nvContentPartPr>
                <p14:xfrm>
                  <a:off x="7813011" y="4034983"/>
                  <a:ext cx="782280" cy="192600"/>
                </p14:xfrm>
              </p:contentPart>
            </mc:Choice>
            <mc:Fallback xmlns="">
              <p:pic>
                <p:nvPicPr>
                  <p:cNvPr id="154" name="Ink 153">
                    <a:extLst>
                      <a:ext uri="{FF2B5EF4-FFF2-40B4-BE49-F238E27FC236}">
                        <a16:creationId xmlns:a16="http://schemas.microsoft.com/office/drawing/2014/main" id="{CC8DAFCE-8253-0BAB-ABC2-DA89DC555CB3}"/>
                      </a:ext>
                    </a:extLst>
                  </p:cNvPr>
                  <p:cNvPicPr/>
                  <p:nvPr/>
                </p:nvPicPr>
                <p:blipFill>
                  <a:blip r:embed="rId123"/>
                  <a:stretch>
                    <a:fillRect/>
                  </a:stretch>
                </p:blipFill>
                <p:spPr>
                  <a:xfrm>
                    <a:off x="7777028" y="3998983"/>
                    <a:ext cx="853887"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55" name="Ink 154">
                    <a:extLst>
                      <a:ext uri="{FF2B5EF4-FFF2-40B4-BE49-F238E27FC236}">
                        <a16:creationId xmlns:a16="http://schemas.microsoft.com/office/drawing/2014/main" id="{065CCB1A-47FD-BA31-8ADF-21B5D47BC629}"/>
                      </a:ext>
                    </a:extLst>
                  </p14:cNvPr>
                  <p14:cNvContentPartPr/>
                  <p14:nvPr/>
                </p14:nvContentPartPr>
                <p14:xfrm>
                  <a:off x="8590251" y="3925183"/>
                  <a:ext cx="295920" cy="325800"/>
                </p14:xfrm>
              </p:contentPart>
            </mc:Choice>
            <mc:Fallback xmlns="">
              <p:pic>
                <p:nvPicPr>
                  <p:cNvPr id="155" name="Ink 154">
                    <a:extLst>
                      <a:ext uri="{FF2B5EF4-FFF2-40B4-BE49-F238E27FC236}">
                        <a16:creationId xmlns:a16="http://schemas.microsoft.com/office/drawing/2014/main" id="{065CCB1A-47FD-BA31-8ADF-21B5D47BC629}"/>
                      </a:ext>
                    </a:extLst>
                  </p:cNvPr>
                  <p:cNvPicPr/>
                  <p:nvPr/>
                </p:nvPicPr>
                <p:blipFill>
                  <a:blip r:embed="rId125"/>
                  <a:stretch>
                    <a:fillRect/>
                  </a:stretch>
                </p:blipFill>
                <p:spPr>
                  <a:xfrm>
                    <a:off x="8554251" y="3889143"/>
                    <a:ext cx="367560" cy="397519"/>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57" name="Ink 156">
                    <a:extLst>
                      <a:ext uri="{FF2B5EF4-FFF2-40B4-BE49-F238E27FC236}">
                        <a16:creationId xmlns:a16="http://schemas.microsoft.com/office/drawing/2014/main" id="{94AA7E52-D323-E94D-E82D-F407C1FB9095}"/>
                      </a:ext>
                    </a:extLst>
                  </p14:cNvPr>
                  <p14:cNvContentPartPr/>
                  <p14:nvPr/>
                </p14:nvContentPartPr>
                <p14:xfrm>
                  <a:off x="6588651" y="4763263"/>
                  <a:ext cx="31320" cy="290880"/>
                </p14:xfrm>
              </p:contentPart>
            </mc:Choice>
            <mc:Fallback xmlns="">
              <p:pic>
                <p:nvPicPr>
                  <p:cNvPr id="157" name="Ink 156">
                    <a:extLst>
                      <a:ext uri="{FF2B5EF4-FFF2-40B4-BE49-F238E27FC236}">
                        <a16:creationId xmlns:a16="http://schemas.microsoft.com/office/drawing/2014/main" id="{94AA7E52-D323-E94D-E82D-F407C1FB9095}"/>
                      </a:ext>
                    </a:extLst>
                  </p:cNvPr>
                  <p:cNvPicPr/>
                  <p:nvPr/>
                </p:nvPicPr>
                <p:blipFill>
                  <a:blip r:embed="rId127"/>
                  <a:stretch>
                    <a:fillRect/>
                  </a:stretch>
                </p:blipFill>
                <p:spPr>
                  <a:xfrm>
                    <a:off x="6552651" y="4727263"/>
                    <a:ext cx="102960" cy="36252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58" name="Ink 157">
                    <a:extLst>
                      <a:ext uri="{FF2B5EF4-FFF2-40B4-BE49-F238E27FC236}">
                        <a16:creationId xmlns:a16="http://schemas.microsoft.com/office/drawing/2014/main" id="{4A56E155-C740-24C5-0CB0-5F9942906577}"/>
                      </a:ext>
                    </a:extLst>
                  </p14:cNvPr>
                  <p14:cNvContentPartPr/>
                  <p14:nvPr/>
                </p14:nvContentPartPr>
                <p14:xfrm>
                  <a:off x="6477051" y="4891063"/>
                  <a:ext cx="303120" cy="108360"/>
                </p14:xfrm>
              </p:contentPart>
            </mc:Choice>
            <mc:Fallback xmlns="">
              <p:pic>
                <p:nvPicPr>
                  <p:cNvPr id="158" name="Ink 157">
                    <a:extLst>
                      <a:ext uri="{FF2B5EF4-FFF2-40B4-BE49-F238E27FC236}">
                        <a16:creationId xmlns:a16="http://schemas.microsoft.com/office/drawing/2014/main" id="{4A56E155-C740-24C5-0CB0-5F9942906577}"/>
                      </a:ext>
                    </a:extLst>
                  </p:cNvPr>
                  <p:cNvPicPr/>
                  <p:nvPr/>
                </p:nvPicPr>
                <p:blipFill>
                  <a:blip r:embed="rId129"/>
                  <a:stretch>
                    <a:fillRect/>
                  </a:stretch>
                </p:blipFill>
                <p:spPr>
                  <a:xfrm>
                    <a:off x="6441008" y="4855063"/>
                    <a:ext cx="374845"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59" name="Ink 158">
                    <a:extLst>
                      <a:ext uri="{FF2B5EF4-FFF2-40B4-BE49-F238E27FC236}">
                        <a16:creationId xmlns:a16="http://schemas.microsoft.com/office/drawing/2014/main" id="{B6FC38C0-235E-1A89-A789-048731C38234}"/>
                      </a:ext>
                    </a:extLst>
                  </p14:cNvPr>
                  <p14:cNvContentPartPr/>
                  <p14:nvPr/>
                </p14:nvContentPartPr>
                <p14:xfrm>
                  <a:off x="6995811" y="4645183"/>
                  <a:ext cx="484560" cy="319320"/>
                </p14:xfrm>
              </p:contentPart>
            </mc:Choice>
            <mc:Fallback xmlns="">
              <p:pic>
                <p:nvPicPr>
                  <p:cNvPr id="159" name="Ink 158">
                    <a:extLst>
                      <a:ext uri="{FF2B5EF4-FFF2-40B4-BE49-F238E27FC236}">
                        <a16:creationId xmlns:a16="http://schemas.microsoft.com/office/drawing/2014/main" id="{B6FC38C0-235E-1A89-A789-048731C38234}"/>
                      </a:ext>
                    </a:extLst>
                  </p:cNvPr>
                  <p:cNvPicPr/>
                  <p:nvPr/>
                </p:nvPicPr>
                <p:blipFill>
                  <a:blip r:embed="rId131"/>
                  <a:stretch>
                    <a:fillRect/>
                  </a:stretch>
                </p:blipFill>
                <p:spPr>
                  <a:xfrm>
                    <a:off x="6959811" y="4609224"/>
                    <a:ext cx="556200" cy="390879"/>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60" name="Ink 159">
                    <a:extLst>
                      <a:ext uri="{FF2B5EF4-FFF2-40B4-BE49-F238E27FC236}">
                        <a16:creationId xmlns:a16="http://schemas.microsoft.com/office/drawing/2014/main" id="{19EF2594-F97D-0212-CA9E-00221E368B20}"/>
                      </a:ext>
                    </a:extLst>
                  </p14:cNvPr>
                  <p14:cNvContentPartPr/>
                  <p14:nvPr/>
                </p14:nvContentPartPr>
                <p14:xfrm>
                  <a:off x="7560291" y="4696663"/>
                  <a:ext cx="119880" cy="234000"/>
                </p14:xfrm>
              </p:contentPart>
            </mc:Choice>
            <mc:Fallback xmlns="">
              <p:pic>
                <p:nvPicPr>
                  <p:cNvPr id="160" name="Ink 159">
                    <a:extLst>
                      <a:ext uri="{FF2B5EF4-FFF2-40B4-BE49-F238E27FC236}">
                        <a16:creationId xmlns:a16="http://schemas.microsoft.com/office/drawing/2014/main" id="{19EF2594-F97D-0212-CA9E-00221E368B20}"/>
                      </a:ext>
                    </a:extLst>
                  </p:cNvPr>
                  <p:cNvPicPr/>
                  <p:nvPr/>
                </p:nvPicPr>
                <p:blipFill>
                  <a:blip r:embed="rId133"/>
                  <a:stretch>
                    <a:fillRect/>
                  </a:stretch>
                </p:blipFill>
                <p:spPr>
                  <a:xfrm>
                    <a:off x="7524291" y="4660663"/>
                    <a:ext cx="191520" cy="3056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61" name="Ink 160">
                    <a:extLst>
                      <a:ext uri="{FF2B5EF4-FFF2-40B4-BE49-F238E27FC236}">
                        <a16:creationId xmlns:a16="http://schemas.microsoft.com/office/drawing/2014/main" id="{5B584534-F767-48B2-46C2-888B45496F5F}"/>
                      </a:ext>
                    </a:extLst>
                  </p14:cNvPr>
                  <p14:cNvContentPartPr/>
                  <p14:nvPr/>
                </p14:nvContentPartPr>
                <p14:xfrm>
                  <a:off x="7565691" y="4622143"/>
                  <a:ext cx="729720" cy="270000"/>
                </p14:xfrm>
              </p:contentPart>
            </mc:Choice>
            <mc:Fallback xmlns="">
              <p:pic>
                <p:nvPicPr>
                  <p:cNvPr id="161" name="Ink 160">
                    <a:extLst>
                      <a:ext uri="{FF2B5EF4-FFF2-40B4-BE49-F238E27FC236}">
                        <a16:creationId xmlns:a16="http://schemas.microsoft.com/office/drawing/2014/main" id="{5B584534-F767-48B2-46C2-888B45496F5F}"/>
                      </a:ext>
                    </a:extLst>
                  </p:cNvPr>
                  <p:cNvPicPr/>
                  <p:nvPr/>
                </p:nvPicPr>
                <p:blipFill>
                  <a:blip r:embed="rId135"/>
                  <a:stretch>
                    <a:fillRect/>
                  </a:stretch>
                </p:blipFill>
                <p:spPr>
                  <a:xfrm>
                    <a:off x="7529691" y="4586143"/>
                    <a:ext cx="801360" cy="3416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63" name="Ink 162">
                    <a:extLst>
                      <a:ext uri="{FF2B5EF4-FFF2-40B4-BE49-F238E27FC236}">
                        <a16:creationId xmlns:a16="http://schemas.microsoft.com/office/drawing/2014/main" id="{C7284986-0920-F81E-EFE0-55B1A74AAB55}"/>
                      </a:ext>
                    </a:extLst>
                  </p14:cNvPr>
                  <p14:cNvContentPartPr/>
                  <p14:nvPr/>
                </p14:nvContentPartPr>
                <p14:xfrm>
                  <a:off x="6688011" y="5233063"/>
                  <a:ext cx="744840" cy="453960"/>
                </p14:xfrm>
              </p:contentPart>
            </mc:Choice>
            <mc:Fallback xmlns="">
              <p:pic>
                <p:nvPicPr>
                  <p:cNvPr id="163" name="Ink 162">
                    <a:extLst>
                      <a:ext uri="{FF2B5EF4-FFF2-40B4-BE49-F238E27FC236}">
                        <a16:creationId xmlns:a16="http://schemas.microsoft.com/office/drawing/2014/main" id="{C7284986-0920-F81E-EFE0-55B1A74AAB55}"/>
                      </a:ext>
                    </a:extLst>
                  </p:cNvPr>
                  <p:cNvPicPr/>
                  <p:nvPr/>
                </p:nvPicPr>
                <p:blipFill>
                  <a:blip r:embed="rId137"/>
                  <a:stretch>
                    <a:fillRect/>
                  </a:stretch>
                </p:blipFill>
                <p:spPr>
                  <a:xfrm>
                    <a:off x="6652011" y="5197063"/>
                    <a:ext cx="816480" cy="5256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64" name="Ink 163">
                    <a:extLst>
                      <a:ext uri="{FF2B5EF4-FFF2-40B4-BE49-F238E27FC236}">
                        <a16:creationId xmlns:a16="http://schemas.microsoft.com/office/drawing/2014/main" id="{B88DB4E6-4332-F2EC-AB62-83801FB86129}"/>
                      </a:ext>
                    </a:extLst>
                  </p14:cNvPr>
                  <p14:cNvContentPartPr/>
                  <p14:nvPr/>
                </p14:nvContentPartPr>
                <p14:xfrm>
                  <a:off x="7585131" y="5052703"/>
                  <a:ext cx="618480" cy="254520"/>
                </p14:xfrm>
              </p:contentPart>
            </mc:Choice>
            <mc:Fallback xmlns="">
              <p:pic>
                <p:nvPicPr>
                  <p:cNvPr id="164" name="Ink 163">
                    <a:extLst>
                      <a:ext uri="{FF2B5EF4-FFF2-40B4-BE49-F238E27FC236}">
                        <a16:creationId xmlns:a16="http://schemas.microsoft.com/office/drawing/2014/main" id="{B88DB4E6-4332-F2EC-AB62-83801FB86129}"/>
                      </a:ext>
                    </a:extLst>
                  </p:cNvPr>
                  <p:cNvPicPr/>
                  <p:nvPr/>
                </p:nvPicPr>
                <p:blipFill>
                  <a:blip r:embed="rId139"/>
                  <a:stretch>
                    <a:fillRect/>
                  </a:stretch>
                </p:blipFill>
                <p:spPr>
                  <a:xfrm>
                    <a:off x="7549152" y="5016703"/>
                    <a:ext cx="690078"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65" name="Ink 164">
                    <a:extLst>
                      <a:ext uri="{FF2B5EF4-FFF2-40B4-BE49-F238E27FC236}">
                        <a16:creationId xmlns:a16="http://schemas.microsoft.com/office/drawing/2014/main" id="{23E9D1E8-DA3D-533A-D1A5-BC6EEBB13840}"/>
                      </a:ext>
                    </a:extLst>
                  </p14:cNvPr>
                  <p14:cNvContentPartPr/>
                  <p14:nvPr/>
                </p14:nvContentPartPr>
                <p14:xfrm>
                  <a:off x="8277771" y="5011303"/>
                  <a:ext cx="246240" cy="191160"/>
                </p14:xfrm>
              </p:contentPart>
            </mc:Choice>
            <mc:Fallback xmlns="">
              <p:pic>
                <p:nvPicPr>
                  <p:cNvPr id="165" name="Ink 164">
                    <a:extLst>
                      <a:ext uri="{FF2B5EF4-FFF2-40B4-BE49-F238E27FC236}">
                        <a16:creationId xmlns:a16="http://schemas.microsoft.com/office/drawing/2014/main" id="{23E9D1E8-DA3D-533A-D1A5-BC6EEBB13840}"/>
                      </a:ext>
                    </a:extLst>
                  </p:cNvPr>
                  <p:cNvPicPr/>
                  <p:nvPr/>
                </p:nvPicPr>
                <p:blipFill>
                  <a:blip r:embed="rId141"/>
                  <a:stretch>
                    <a:fillRect/>
                  </a:stretch>
                </p:blipFill>
                <p:spPr>
                  <a:xfrm>
                    <a:off x="8241824" y="4975303"/>
                    <a:ext cx="317775"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66" name="Ink 165">
                    <a:extLst>
                      <a:ext uri="{FF2B5EF4-FFF2-40B4-BE49-F238E27FC236}">
                        <a16:creationId xmlns:a16="http://schemas.microsoft.com/office/drawing/2014/main" id="{B5786B10-3268-827C-DF63-806AB64E6D5E}"/>
                      </a:ext>
                    </a:extLst>
                  </p14:cNvPr>
                  <p14:cNvContentPartPr/>
                  <p14:nvPr/>
                </p14:nvContentPartPr>
                <p14:xfrm>
                  <a:off x="8582691" y="4837783"/>
                  <a:ext cx="261720" cy="351720"/>
                </p14:xfrm>
              </p:contentPart>
            </mc:Choice>
            <mc:Fallback xmlns="">
              <p:pic>
                <p:nvPicPr>
                  <p:cNvPr id="166" name="Ink 165">
                    <a:extLst>
                      <a:ext uri="{FF2B5EF4-FFF2-40B4-BE49-F238E27FC236}">
                        <a16:creationId xmlns:a16="http://schemas.microsoft.com/office/drawing/2014/main" id="{B5786B10-3268-827C-DF63-806AB64E6D5E}"/>
                      </a:ext>
                    </a:extLst>
                  </p:cNvPr>
                  <p:cNvPicPr/>
                  <p:nvPr/>
                </p:nvPicPr>
                <p:blipFill>
                  <a:blip r:embed="rId143"/>
                  <a:stretch>
                    <a:fillRect/>
                  </a:stretch>
                </p:blipFill>
                <p:spPr>
                  <a:xfrm>
                    <a:off x="8546740" y="4801783"/>
                    <a:ext cx="333262" cy="4233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67" name="Ink 166">
                    <a:extLst>
                      <a:ext uri="{FF2B5EF4-FFF2-40B4-BE49-F238E27FC236}">
                        <a16:creationId xmlns:a16="http://schemas.microsoft.com/office/drawing/2014/main" id="{61AAD4B4-B76C-3251-981C-E7FF29CF7441}"/>
                      </a:ext>
                    </a:extLst>
                  </p14:cNvPr>
                  <p14:cNvContentPartPr/>
                  <p14:nvPr/>
                </p14:nvContentPartPr>
                <p14:xfrm>
                  <a:off x="8904171" y="4859023"/>
                  <a:ext cx="714600" cy="262080"/>
                </p14:xfrm>
              </p:contentPart>
            </mc:Choice>
            <mc:Fallback xmlns="">
              <p:pic>
                <p:nvPicPr>
                  <p:cNvPr id="167" name="Ink 166">
                    <a:extLst>
                      <a:ext uri="{FF2B5EF4-FFF2-40B4-BE49-F238E27FC236}">
                        <a16:creationId xmlns:a16="http://schemas.microsoft.com/office/drawing/2014/main" id="{61AAD4B4-B76C-3251-981C-E7FF29CF7441}"/>
                      </a:ext>
                    </a:extLst>
                  </p:cNvPr>
                  <p:cNvPicPr/>
                  <p:nvPr/>
                </p:nvPicPr>
                <p:blipFill>
                  <a:blip r:embed="rId145"/>
                  <a:stretch>
                    <a:fillRect/>
                  </a:stretch>
                </p:blipFill>
                <p:spPr>
                  <a:xfrm>
                    <a:off x="8868171" y="4823023"/>
                    <a:ext cx="786240" cy="3337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69" name="Ink 168">
                    <a:extLst>
                      <a:ext uri="{FF2B5EF4-FFF2-40B4-BE49-F238E27FC236}">
                        <a16:creationId xmlns:a16="http://schemas.microsoft.com/office/drawing/2014/main" id="{B35507FE-7E65-9DCA-F650-26AF49E8153F}"/>
                      </a:ext>
                    </a:extLst>
                  </p14:cNvPr>
                  <p14:cNvContentPartPr/>
                  <p14:nvPr/>
                </p14:nvContentPartPr>
                <p14:xfrm>
                  <a:off x="6243411" y="6155023"/>
                  <a:ext cx="190800" cy="66600"/>
                </p14:xfrm>
              </p:contentPart>
            </mc:Choice>
            <mc:Fallback xmlns="">
              <p:pic>
                <p:nvPicPr>
                  <p:cNvPr id="169" name="Ink 168">
                    <a:extLst>
                      <a:ext uri="{FF2B5EF4-FFF2-40B4-BE49-F238E27FC236}">
                        <a16:creationId xmlns:a16="http://schemas.microsoft.com/office/drawing/2014/main" id="{B35507FE-7E65-9DCA-F650-26AF49E8153F}"/>
                      </a:ext>
                    </a:extLst>
                  </p:cNvPr>
                  <p:cNvPicPr/>
                  <p:nvPr/>
                </p:nvPicPr>
                <p:blipFill>
                  <a:blip r:embed="rId147"/>
                  <a:stretch>
                    <a:fillRect/>
                  </a:stretch>
                </p:blipFill>
                <p:spPr>
                  <a:xfrm>
                    <a:off x="6207411" y="6119023"/>
                    <a:ext cx="2624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70" name="Ink 169">
                    <a:extLst>
                      <a:ext uri="{FF2B5EF4-FFF2-40B4-BE49-F238E27FC236}">
                        <a16:creationId xmlns:a16="http://schemas.microsoft.com/office/drawing/2014/main" id="{EE2ABE91-C09F-F2B7-20E1-68EEF20D33A5}"/>
                      </a:ext>
                    </a:extLst>
                  </p14:cNvPr>
                  <p14:cNvContentPartPr/>
                  <p14:nvPr/>
                </p14:nvContentPartPr>
                <p14:xfrm>
                  <a:off x="6570291" y="5993383"/>
                  <a:ext cx="98640" cy="233640"/>
                </p14:xfrm>
              </p:contentPart>
            </mc:Choice>
            <mc:Fallback xmlns="">
              <p:pic>
                <p:nvPicPr>
                  <p:cNvPr id="170" name="Ink 169">
                    <a:extLst>
                      <a:ext uri="{FF2B5EF4-FFF2-40B4-BE49-F238E27FC236}">
                        <a16:creationId xmlns:a16="http://schemas.microsoft.com/office/drawing/2014/main" id="{EE2ABE91-C09F-F2B7-20E1-68EEF20D33A5}"/>
                      </a:ext>
                    </a:extLst>
                  </p:cNvPr>
                  <p:cNvPicPr/>
                  <p:nvPr/>
                </p:nvPicPr>
                <p:blipFill>
                  <a:blip r:embed="rId149"/>
                  <a:stretch>
                    <a:fillRect/>
                  </a:stretch>
                </p:blipFill>
                <p:spPr>
                  <a:xfrm>
                    <a:off x="6534291" y="5957383"/>
                    <a:ext cx="170280" cy="3052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71" name="Ink 170">
                    <a:extLst>
                      <a:ext uri="{FF2B5EF4-FFF2-40B4-BE49-F238E27FC236}">
                        <a16:creationId xmlns:a16="http://schemas.microsoft.com/office/drawing/2014/main" id="{19FDA62B-F0EB-7528-21E7-066114F490D9}"/>
                      </a:ext>
                    </a:extLst>
                  </p14:cNvPr>
                  <p14:cNvContentPartPr/>
                  <p14:nvPr/>
                </p14:nvContentPartPr>
                <p14:xfrm>
                  <a:off x="6734091" y="5754343"/>
                  <a:ext cx="709560" cy="374760"/>
                </p14:xfrm>
              </p:contentPart>
            </mc:Choice>
            <mc:Fallback xmlns="">
              <p:pic>
                <p:nvPicPr>
                  <p:cNvPr id="171" name="Ink 170">
                    <a:extLst>
                      <a:ext uri="{FF2B5EF4-FFF2-40B4-BE49-F238E27FC236}">
                        <a16:creationId xmlns:a16="http://schemas.microsoft.com/office/drawing/2014/main" id="{19FDA62B-F0EB-7528-21E7-066114F490D9}"/>
                      </a:ext>
                    </a:extLst>
                  </p:cNvPr>
                  <p:cNvPicPr/>
                  <p:nvPr/>
                </p:nvPicPr>
                <p:blipFill>
                  <a:blip r:embed="rId151"/>
                  <a:stretch>
                    <a:fillRect/>
                  </a:stretch>
                </p:blipFill>
                <p:spPr>
                  <a:xfrm>
                    <a:off x="6698073" y="5718343"/>
                    <a:ext cx="781236" cy="4464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73" name="Ink 172">
                    <a:extLst>
                      <a:ext uri="{FF2B5EF4-FFF2-40B4-BE49-F238E27FC236}">
                        <a16:creationId xmlns:a16="http://schemas.microsoft.com/office/drawing/2014/main" id="{898EC6D4-4E09-D783-4B1F-F7F8230D36DC}"/>
                      </a:ext>
                    </a:extLst>
                  </p14:cNvPr>
                  <p14:cNvContentPartPr/>
                  <p14:nvPr/>
                </p14:nvContentPartPr>
                <p14:xfrm>
                  <a:off x="7704651" y="5729503"/>
                  <a:ext cx="375120" cy="216000"/>
                </p14:xfrm>
              </p:contentPart>
            </mc:Choice>
            <mc:Fallback xmlns="">
              <p:pic>
                <p:nvPicPr>
                  <p:cNvPr id="173" name="Ink 172">
                    <a:extLst>
                      <a:ext uri="{FF2B5EF4-FFF2-40B4-BE49-F238E27FC236}">
                        <a16:creationId xmlns:a16="http://schemas.microsoft.com/office/drawing/2014/main" id="{898EC6D4-4E09-D783-4B1F-F7F8230D36DC}"/>
                      </a:ext>
                    </a:extLst>
                  </p:cNvPr>
                  <p:cNvPicPr/>
                  <p:nvPr/>
                </p:nvPicPr>
                <p:blipFill>
                  <a:blip r:embed="rId153"/>
                  <a:stretch>
                    <a:fillRect/>
                  </a:stretch>
                </p:blipFill>
                <p:spPr>
                  <a:xfrm>
                    <a:off x="7668651" y="5693503"/>
                    <a:ext cx="446760" cy="2876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74" name="Ink 173">
                    <a:extLst>
                      <a:ext uri="{FF2B5EF4-FFF2-40B4-BE49-F238E27FC236}">
                        <a16:creationId xmlns:a16="http://schemas.microsoft.com/office/drawing/2014/main" id="{EB4342A3-BCA6-9BD5-97E5-522145002377}"/>
                      </a:ext>
                    </a:extLst>
                  </p14:cNvPr>
                  <p14:cNvContentPartPr/>
                  <p14:nvPr/>
                </p14:nvContentPartPr>
                <p14:xfrm>
                  <a:off x="8243571" y="5498023"/>
                  <a:ext cx="895320" cy="304200"/>
                </p14:xfrm>
              </p:contentPart>
            </mc:Choice>
            <mc:Fallback xmlns="">
              <p:pic>
                <p:nvPicPr>
                  <p:cNvPr id="174" name="Ink 173">
                    <a:extLst>
                      <a:ext uri="{FF2B5EF4-FFF2-40B4-BE49-F238E27FC236}">
                        <a16:creationId xmlns:a16="http://schemas.microsoft.com/office/drawing/2014/main" id="{EB4342A3-BCA6-9BD5-97E5-522145002377}"/>
                      </a:ext>
                    </a:extLst>
                  </p:cNvPr>
                  <p:cNvPicPr/>
                  <p:nvPr/>
                </p:nvPicPr>
                <p:blipFill>
                  <a:blip r:embed="rId155"/>
                  <a:stretch>
                    <a:fillRect/>
                  </a:stretch>
                </p:blipFill>
                <p:spPr>
                  <a:xfrm>
                    <a:off x="8207571" y="5462023"/>
                    <a:ext cx="966960" cy="3758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75" name="Ink 174">
                    <a:extLst>
                      <a:ext uri="{FF2B5EF4-FFF2-40B4-BE49-F238E27FC236}">
                        <a16:creationId xmlns:a16="http://schemas.microsoft.com/office/drawing/2014/main" id="{6C0FE1E5-3B02-9BF6-D158-D67F6F8675B4}"/>
                      </a:ext>
                    </a:extLst>
                  </p14:cNvPr>
                  <p14:cNvContentPartPr/>
                  <p14:nvPr/>
                </p14:nvContentPartPr>
                <p14:xfrm>
                  <a:off x="9071931" y="5415943"/>
                  <a:ext cx="360" cy="360"/>
                </p14:xfrm>
              </p:contentPart>
            </mc:Choice>
            <mc:Fallback xmlns="">
              <p:pic>
                <p:nvPicPr>
                  <p:cNvPr id="175" name="Ink 174">
                    <a:extLst>
                      <a:ext uri="{FF2B5EF4-FFF2-40B4-BE49-F238E27FC236}">
                        <a16:creationId xmlns:a16="http://schemas.microsoft.com/office/drawing/2014/main" id="{6C0FE1E5-3B02-9BF6-D158-D67F6F8675B4}"/>
                      </a:ext>
                    </a:extLst>
                  </p:cNvPr>
                  <p:cNvPicPr/>
                  <p:nvPr/>
                </p:nvPicPr>
                <p:blipFill>
                  <a:blip r:embed="rId107"/>
                  <a:stretch>
                    <a:fillRect/>
                  </a:stretch>
                </p:blipFill>
                <p:spPr>
                  <a:xfrm>
                    <a:off x="9035931" y="537994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76" name="Ink 175">
                    <a:extLst>
                      <a:ext uri="{FF2B5EF4-FFF2-40B4-BE49-F238E27FC236}">
                        <a16:creationId xmlns:a16="http://schemas.microsoft.com/office/drawing/2014/main" id="{7A05E8B0-7EB4-EF5D-95F3-407410432FF0}"/>
                      </a:ext>
                    </a:extLst>
                  </p14:cNvPr>
                  <p14:cNvContentPartPr/>
                  <p14:nvPr/>
                </p14:nvContentPartPr>
                <p14:xfrm>
                  <a:off x="9204771" y="5312623"/>
                  <a:ext cx="258840" cy="459720"/>
                </p14:xfrm>
              </p:contentPart>
            </mc:Choice>
            <mc:Fallback xmlns="">
              <p:pic>
                <p:nvPicPr>
                  <p:cNvPr id="176" name="Ink 175">
                    <a:extLst>
                      <a:ext uri="{FF2B5EF4-FFF2-40B4-BE49-F238E27FC236}">
                        <a16:creationId xmlns:a16="http://schemas.microsoft.com/office/drawing/2014/main" id="{7A05E8B0-7EB4-EF5D-95F3-407410432FF0}"/>
                      </a:ext>
                    </a:extLst>
                  </p:cNvPr>
                  <p:cNvPicPr/>
                  <p:nvPr/>
                </p:nvPicPr>
                <p:blipFill>
                  <a:blip r:embed="rId158"/>
                  <a:stretch>
                    <a:fillRect/>
                  </a:stretch>
                </p:blipFill>
                <p:spPr>
                  <a:xfrm>
                    <a:off x="9168771" y="5276623"/>
                    <a:ext cx="330480" cy="531360"/>
                  </a:xfrm>
                  <a:prstGeom prst="rect">
                    <a:avLst/>
                  </a:prstGeom>
                </p:spPr>
              </p:pic>
            </mc:Fallback>
          </mc:AlternateContent>
        </p:grpSp>
        <p:grpSp>
          <p:nvGrpSpPr>
            <p:cNvPr id="87099" name="Group 182">
              <a:extLst>
                <a:ext uri="{FF2B5EF4-FFF2-40B4-BE49-F238E27FC236}">
                  <a16:creationId xmlns:a16="http://schemas.microsoft.com/office/drawing/2014/main" id="{023B7A18-BC96-19CE-B1A6-6922022A5B9E}"/>
                </a:ext>
              </a:extLst>
            </p:cNvPr>
            <p:cNvGrpSpPr>
              <a:grpSpLocks/>
            </p:cNvGrpSpPr>
            <p:nvPr/>
          </p:nvGrpSpPr>
          <p:grpSpPr bwMode="auto">
            <a:xfrm>
              <a:off x="393051" y="345343"/>
              <a:ext cx="8901720" cy="2056680"/>
              <a:chOff x="393051" y="345343"/>
              <a:chExt cx="8901720" cy="2056680"/>
            </a:xfrm>
          </p:grpSpPr>
          <mc:AlternateContent xmlns:mc="http://schemas.openxmlformats.org/markup-compatibility/2006" xmlns:p14="http://schemas.microsoft.com/office/powerpoint/2010/main">
            <mc:Choice Requires="p14">
              <p:contentPart p14:bwMode="auto" r:id="rId159">
                <p14:nvContentPartPr>
                  <p14:cNvPr id="7" name="Ink 6">
                    <a:extLst>
                      <a:ext uri="{FF2B5EF4-FFF2-40B4-BE49-F238E27FC236}">
                        <a16:creationId xmlns:a16="http://schemas.microsoft.com/office/drawing/2014/main" id="{A1476E80-AE71-0301-3438-6C586782B755}"/>
                      </a:ext>
                    </a:extLst>
                  </p14:cNvPr>
                  <p14:cNvContentPartPr/>
                  <p14:nvPr/>
                </p14:nvContentPartPr>
                <p14:xfrm>
                  <a:off x="2724411" y="345343"/>
                  <a:ext cx="31320" cy="345240"/>
                </p14:xfrm>
              </p:contentPart>
            </mc:Choice>
            <mc:Fallback xmlns="">
              <p:pic>
                <p:nvPicPr>
                  <p:cNvPr id="7" name="Ink 6">
                    <a:extLst>
                      <a:ext uri="{FF2B5EF4-FFF2-40B4-BE49-F238E27FC236}">
                        <a16:creationId xmlns:a16="http://schemas.microsoft.com/office/drawing/2014/main" id="{A1476E80-AE71-0301-3438-6C586782B755}"/>
                      </a:ext>
                    </a:extLst>
                  </p:cNvPr>
                  <p:cNvPicPr/>
                  <p:nvPr/>
                </p:nvPicPr>
                <p:blipFill>
                  <a:blip r:embed="rId160"/>
                  <a:stretch>
                    <a:fillRect/>
                  </a:stretch>
                </p:blipFill>
                <p:spPr>
                  <a:xfrm>
                    <a:off x="2688411" y="309343"/>
                    <a:ext cx="102960" cy="4168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8" name="Ink 7">
                    <a:extLst>
                      <a:ext uri="{FF2B5EF4-FFF2-40B4-BE49-F238E27FC236}">
                        <a16:creationId xmlns:a16="http://schemas.microsoft.com/office/drawing/2014/main" id="{15E70449-DAE4-FC03-7938-79E08CFA03AA}"/>
                      </a:ext>
                    </a:extLst>
                  </p14:cNvPr>
                  <p14:cNvContentPartPr/>
                  <p14:nvPr/>
                </p14:nvContentPartPr>
                <p14:xfrm>
                  <a:off x="2851491" y="355063"/>
                  <a:ext cx="21960" cy="340920"/>
                </p14:xfrm>
              </p:contentPart>
            </mc:Choice>
            <mc:Fallback xmlns="">
              <p:pic>
                <p:nvPicPr>
                  <p:cNvPr id="8" name="Ink 7">
                    <a:extLst>
                      <a:ext uri="{FF2B5EF4-FFF2-40B4-BE49-F238E27FC236}">
                        <a16:creationId xmlns:a16="http://schemas.microsoft.com/office/drawing/2014/main" id="{15E70449-DAE4-FC03-7938-79E08CFA03AA}"/>
                      </a:ext>
                    </a:extLst>
                  </p:cNvPr>
                  <p:cNvPicPr/>
                  <p:nvPr/>
                </p:nvPicPr>
                <p:blipFill>
                  <a:blip r:embed="rId162"/>
                  <a:stretch>
                    <a:fillRect/>
                  </a:stretch>
                </p:blipFill>
                <p:spPr>
                  <a:xfrm>
                    <a:off x="2815491" y="319101"/>
                    <a:ext cx="93600" cy="412484"/>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 name="Ink 8">
                    <a:extLst>
                      <a:ext uri="{FF2B5EF4-FFF2-40B4-BE49-F238E27FC236}">
                        <a16:creationId xmlns:a16="http://schemas.microsoft.com/office/drawing/2014/main" id="{75798E0C-40DB-AD61-954A-6911000BAAB5}"/>
                      </a:ext>
                    </a:extLst>
                  </p14:cNvPr>
                  <p14:cNvContentPartPr/>
                  <p14:nvPr/>
                </p14:nvContentPartPr>
                <p14:xfrm>
                  <a:off x="2693451" y="540463"/>
                  <a:ext cx="231120" cy="6480"/>
                </p14:xfrm>
              </p:contentPart>
            </mc:Choice>
            <mc:Fallback xmlns="">
              <p:pic>
                <p:nvPicPr>
                  <p:cNvPr id="9" name="Ink 8">
                    <a:extLst>
                      <a:ext uri="{FF2B5EF4-FFF2-40B4-BE49-F238E27FC236}">
                        <a16:creationId xmlns:a16="http://schemas.microsoft.com/office/drawing/2014/main" id="{75798E0C-40DB-AD61-954A-6911000BAAB5}"/>
                      </a:ext>
                    </a:extLst>
                  </p:cNvPr>
                  <p:cNvPicPr/>
                  <p:nvPr/>
                </p:nvPicPr>
                <p:blipFill>
                  <a:blip r:embed="rId164"/>
                  <a:stretch>
                    <a:fillRect/>
                  </a:stretch>
                </p:blipFill>
                <p:spPr>
                  <a:xfrm>
                    <a:off x="2657395" y="504463"/>
                    <a:ext cx="302872"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 name="Ink 9">
                    <a:extLst>
                      <a:ext uri="{FF2B5EF4-FFF2-40B4-BE49-F238E27FC236}">
                        <a16:creationId xmlns:a16="http://schemas.microsoft.com/office/drawing/2014/main" id="{9689746A-5D99-CA64-080A-A751C4C71BB1}"/>
                      </a:ext>
                    </a:extLst>
                  </p14:cNvPr>
                  <p14:cNvContentPartPr/>
                  <p14:nvPr/>
                </p14:nvContentPartPr>
                <p14:xfrm>
                  <a:off x="2954091" y="526423"/>
                  <a:ext cx="116640" cy="129960"/>
                </p14:xfrm>
              </p:contentPart>
            </mc:Choice>
            <mc:Fallback xmlns="">
              <p:pic>
                <p:nvPicPr>
                  <p:cNvPr id="10" name="Ink 9">
                    <a:extLst>
                      <a:ext uri="{FF2B5EF4-FFF2-40B4-BE49-F238E27FC236}">
                        <a16:creationId xmlns:a16="http://schemas.microsoft.com/office/drawing/2014/main" id="{9689746A-5D99-CA64-080A-A751C4C71BB1}"/>
                      </a:ext>
                    </a:extLst>
                  </p:cNvPr>
                  <p:cNvPicPr/>
                  <p:nvPr/>
                </p:nvPicPr>
                <p:blipFill>
                  <a:blip r:embed="rId166"/>
                  <a:stretch>
                    <a:fillRect/>
                  </a:stretch>
                </p:blipFill>
                <p:spPr>
                  <a:xfrm>
                    <a:off x="2918091" y="490522"/>
                    <a:ext cx="188280" cy="201402"/>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 name="Ink 10">
                    <a:extLst>
                      <a:ext uri="{FF2B5EF4-FFF2-40B4-BE49-F238E27FC236}">
                        <a16:creationId xmlns:a16="http://schemas.microsoft.com/office/drawing/2014/main" id="{520BF6F8-5C9E-482C-50D4-30BEBE1358F8}"/>
                      </a:ext>
                    </a:extLst>
                  </p14:cNvPr>
                  <p14:cNvContentPartPr/>
                  <p14:nvPr/>
                </p14:nvContentPartPr>
                <p14:xfrm>
                  <a:off x="3145611" y="552343"/>
                  <a:ext cx="241920" cy="141840"/>
                </p14:xfrm>
              </p:contentPart>
            </mc:Choice>
            <mc:Fallback xmlns="">
              <p:pic>
                <p:nvPicPr>
                  <p:cNvPr id="11" name="Ink 10">
                    <a:extLst>
                      <a:ext uri="{FF2B5EF4-FFF2-40B4-BE49-F238E27FC236}">
                        <a16:creationId xmlns:a16="http://schemas.microsoft.com/office/drawing/2014/main" id="{520BF6F8-5C9E-482C-50D4-30BEBE1358F8}"/>
                      </a:ext>
                    </a:extLst>
                  </p:cNvPr>
                  <p:cNvPicPr/>
                  <p:nvPr/>
                </p:nvPicPr>
                <p:blipFill>
                  <a:blip r:embed="rId168"/>
                  <a:stretch>
                    <a:fillRect/>
                  </a:stretch>
                </p:blipFill>
                <p:spPr>
                  <a:xfrm>
                    <a:off x="3109611" y="516343"/>
                    <a:ext cx="31356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2" name="Ink 11">
                    <a:extLst>
                      <a:ext uri="{FF2B5EF4-FFF2-40B4-BE49-F238E27FC236}">
                        <a16:creationId xmlns:a16="http://schemas.microsoft.com/office/drawing/2014/main" id="{3450B7A9-E7B9-02DB-7E2C-700D80E1AAC2}"/>
                      </a:ext>
                    </a:extLst>
                  </p14:cNvPr>
                  <p14:cNvContentPartPr/>
                  <p14:nvPr/>
                </p14:nvContentPartPr>
                <p14:xfrm>
                  <a:off x="3444411" y="552703"/>
                  <a:ext cx="107280" cy="168120"/>
                </p14:xfrm>
              </p:contentPart>
            </mc:Choice>
            <mc:Fallback xmlns="">
              <p:pic>
                <p:nvPicPr>
                  <p:cNvPr id="12" name="Ink 11">
                    <a:extLst>
                      <a:ext uri="{FF2B5EF4-FFF2-40B4-BE49-F238E27FC236}">
                        <a16:creationId xmlns:a16="http://schemas.microsoft.com/office/drawing/2014/main" id="{3450B7A9-E7B9-02DB-7E2C-700D80E1AAC2}"/>
                      </a:ext>
                    </a:extLst>
                  </p:cNvPr>
                  <p:cNvPicPr/>
                  <p:nvPr/>
                </p:nvPicPr>
                <p:blipFill>
                  <a:blip r:embed="rId170"/>
                  <a:stretch>
                    <a:fillRect/>
                  </a:stretch>
                </p:blipFill>
                <p:spPr>
                  <a:xfrm>
                    <a:off x="3408411" y="516703"/>
                    <a:ext cx="1789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3" name="Ink 12">
                    <a:extLst>
                      <a:ext uri="{FF2B5EF4-FFF2-40B4-BE49-F238E27FC236}">
                        <a16:creationId xmlns:a16="http://schemas.microsoft.com/office/drawing/2014/main" id="{8832586F-9611-4BAE-E000-6D052F8044B6}"/>
                      </a:ext>
                    </a:extLst>
                  </p14:cNvPr>
                  <p14:cNvContentPartPr/>
                  <p14:nvPr/>
                </p14:nvContentPartPr>
                <p14:xfrm>
                  <a:off x="3909531" y="404383"/>
                  <a:ext cx="342000" cy="281520"/>
                </p14:xfrm>
              </p:contentPart>
            </mc:Choice>
            <mc:Fallback xmlns="">
              <p:pic>
                <p:nvPicPr>
                  <p:cNvPr id="13" name="Ink 12">
                    <a:extLst>
                      <a:ext uri="{FF2B5EF4-FFF2-40B4-BE49-F238E27FC236}">
                        <a16:creationId xmlns:a16="http://schemas.microsoft.com/office/drawing/2014/main" id="{8832586F-9611-4BAE-E000-6D052F8044B6}"/>
                      </a:ext>
                    </a:extLst>
                  </p:cNvPr>
                  <p:cNvPicPr/>
                  <p:nvPr/>
                </p:nvPicPr>
                <p:blipFill>
                  <a:blip r:embed="rId172"/>
                  <a:stretch>
                    <a:fillRect/>
                  </a:stretch>
                </p:blipFill>
                <p:spPr>
                  <a:xfrm>
                    <a:off x="3873531" y="368383"/>
                    <a:ext cx="413640" cy="3531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4" name="Ink 13">
                    <a:extLst>
                      <a:ext uri="{FF2B5EF4-FFF2-40B4-BE49-F238E27FC236}">
                        <a16:creationId xmlns:a16="http://schemas.microsoft.com/office/drawing/2014/main" id="{920B0724-3C4D-B5B6-B4DC-5D7491119E53}"/>
                      </a:ext>
                    </a:extLst>
                  </p14:cNvPr>
                  <p14:cNvContentPartPr/>
                  <p14:nvPr/>
                </p14:nvContentPartPr>
                <p14:xfrm>
                  <a:off x="4311291" y="431023"/>
                  <a:ext cx="424440" cy="256680"/>
                </p14:xfrm>
              </p:contentPart>
            </mc:Choice>
            <mc:Fallback xmlns="">
              <p:pic>
                <p:nvPicPr>
                  <p:cNvPr id="14" name="Ink 13">
                    <a:extLst>
                      <a:ext uri="{FF2B5EF4-FFF2-40B4-BE49-F238E27FC236}">
                        <a16:creationId xmlns:a16="http://schemas.microsoft.com/office/drawing/2014/main" id="{920B0724-3C4D-B5B6-B4DC-5D7491119E53}"/>
                      </a:ext>
                    </a:extLst>
                  </p:cNvPr>
                  <p:cNvPicPr/>
                  <p:nvPr/>
                </p:nvPicPr>
                <p:blipFill>
                  <a:blip r:embed="rId174"/>
                  <a:stretch>
                    <a:fillRect/>
                  </a:stretch>
                </p:blipFill>
                <p:spPr>
                  <a:xfrm>
                    <a:off x="4275291" y="395023"/>
                    <a:ext cx="49608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5" name="Ink 14">
                    <a:extLst>
                      <a:ext uri="{FF2B5EF4-FFF2-40B4-BE49-F238E27FC236}">
                        <a16:creationId xmlns:a16="http://schemas.microsoft.com/office/drawing/2014/main" id="{D945E2D2-E35E-FE91-C93A-F42D59A33798}"/>
                      </a:ext>
                    </a:extLst>
                  </p14:cNvPr>
                  <p14:cNvContentPartPr/>
                  <p14:nvPr/>
                </p14:nvContentPartPr>
                <p14:xfrm>
                  <a:off x="4801971" y="420223"/>
                  <a:ext cx="130320" cy="255960"/>
                </p14:xfrm>
              </p:contentPart>
            </mc:Choice>
            <mc:Fallback xmlns="">
              <p:pic>
                <p:nvPicPr>
                  <p:cNvPr id="15" name="Ink 14">
                    <a:extLst>
                      <a:ext uri="{FF2B5EF4-FFF2-40B4-BE49-F238E27FC236}">
                        <a16:creationId xmlns:a16="http://schemas.microsoft.com/office/drawing/2014/main" id="{D945E2D2-E35E-FE91-C93A-F42D59A33798}"/>
                      </a:ext>
                    </a:extLst>
                  </p:cNvPr>
                  <p:cNvPicPr/>
                  <p:nvPr/>
                </p:nvPicPr>
                <p:blipFill>
                  <a:blip r:embed="rId176"/>
                  <a:stretch>
                    <a:fillRect/>
                  </a:stretch>
                </p:blipFill>
                <p:spPr>
                  <a:xfrm>
                    <a:off x="4765871" y="384223"/>
                    <a:ext cx="202158"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6" name="Ink 15">
                    <a:extLst>
                      <a:ext uri="{FF2B5EF4-FFF2-40B4-BE49-F238E27FC236}">
                        <a16:creationId xmlns:a16="http://schemas.microsoft.com/office/drawing/2014/main" id="{1888F976-50C3-D47B-C22C-2A463A703C9F}"/>
                      </a:ext>
                    </a:extLst>
                  </p14:cNvPr>
                  <p14:cNvContentPartPr/>
                  <p14:nvPr/>
                </p14:nvContentPartPr>
                <p14:xfrm>
                  <a:off x="2800371" y="785623"/>
                  <a:ext cx="2054160" cy="132120"/>
                </p14:xfrm>
              </p:contentPart>
            </mc:Choice>
            <mc:Fallback xmlns="">
              <p:pic>
                <p:nvPicPr>
                  <p:cNvPr id="16" name="Ink 15">
                    <a:extLst>
                      <a:ext uri="{FF2B5EF4-FFF2-40B4-BE49-F238E27FC236}">
                        <a16:creationId xmlns:a16="http://schemas.microsoft.com/office/drawing/2014/main" id="{1888F976-50C3-D47B-C22C-2A463A703C9F}"/>
                      </a:ext>
                    </a:extLst>
                  </p:cNvPr>
                  <p:cNvPicPr/>
                  <p:nvPr/>
                </p:nvPicPr>
                <p:blipFill>
                  <a:blip r:embed="rId178"/>
                  <a:stretch>
                    <a:fillRect/>
                  </a:stretch>
                </p:blipFill>
                <p:spPr>
                  <a:xfrm>
                    <a:off x="2764371" y="749623"/>
                    <a:ext cx="212580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8" name="Ink 17">
                    <a:extLst>
                      <a:ext uri="{FF2B5EF4-FFF2-40B4-BE49-F238E27FC236}">
                        <a16:creationId xmlns:a16="http://schemas.microsoft.com/office/drawing/2014/main" id="{3C0B3C29-0879-9F74-A16D-41C5354FBC55}"/>
                      </a:ext>
                    </a:extLst>
                  </p14:cNvPr>
                  <p14:cNvContentPartPr/>
                  <p14:nvPr/>
                </p14:nvContentPartPr>
                <p14:xfrm>
                  <a:off x="484491" y="1229503"/>
                  <a:ext cx="12600" cy="189720"/>
                </p14:xfrm>
              </p:contentPart>
            </mc:Choice>
            <mc:Fallback xmlns="">
              <p:pic>
                <p:nvPicPr>
                  <p:cNvPr id="18" name="Ink 17">
                    <a:extLst>
                      <a:ext uri="{FF2B5EF4-FFF2-40B4-BE49-F238E27FC236}">
                        <a16:creationId xmlns:a16="http://schemas.microsoft.com/office/drawing/2014/main" id="{3C0B3C29-0879-9F74-A16D-41C5354FBC55}"/>
                      </a:ext>
                    </a:extLst>
                  </p:cNvPr>
                  <p:cNvPicPr/>
                  <p:nvPr/>
                </p:nvPicPr>
                <p:blipFill>
                  <a:blip r:embed="rId180"/>
                  <a:stretch>
                    <a:fillRect/>
                  </a:stretch>
                </p:blipFill>
                <p:spPr>
                  <a:xfrm>
                    <a:off x="448491" y="1193503"/>
                    <a:ext cx="8424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9" name="Ink 18">
                    <a:extLst>
                      <a:ext uri="{FF2B5EF4-FFF2-40B4-BE49-F238E27FC236}">
                        <a16:creationId xmlns:a16="http://schemas.microsoft.com/office/drawing/2014/main" id="{C21E5E3F-F822-6C92-E488-0A43CA4EB903}"/>
                      </a:ext>
                    </a:extLst>
                  </p14:cNvPr>
                  <p14:cNvContentPartPr/>
                  <p14:nvPr/>
                </p14:nvContentPartPr>
                <p14:xfrm>
                  <a:off x="393051" y="1115023"/>
                  <a:ext cx="255600" cy="357840"/>
                </p14:xfrm>
              </p:contentPart>
            </mc:Choice>
            <mc:Fallback xmlns="">
              <p:pic>
                <p:nvPicPr>
                  <p:cNvPr id="19" name="Ink 18">
                    <a:extLst>
                      <a:ext uri="{FF2B5EF4-FFF2-40B4-BE49-F238E27FC236}">
                        <a16:creationId xmlns:a16="http://schemas.microsoft.com/office/drawing/2014/main" id="{C21E5E3F-F822-6C92-E488-0A43CA4EB903}"/>
                      </a:ext>
                    </a:extLst>
                  </p:cNvPr>
                  <p:cNvPicPr/>
                  <p:nvPr/>
                </p:nvPicPr>
                <p:blipFill>
                  <a:blip r:embed="rId182"/>
                  <a:stretch>
                    <a:fillRect/>
                  </a:stretch>
                </p:blipFill>
                <p:spPr>
                  <a:xfrm>
                    <a:off x="357051" y="1079023"/>
                    <a:ext cx="327240" cy="4294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0" name="Ink 19">
                    <a:extLst>
                      <a:ext uri="{FF2B5EF4-FFF2-40B4-BE49-F238E27FC236}">
                        <a16:creationId xmlns:a16="http://schemas.microsoft.com/office/drawing/2014/main" id="{4FFB1FAC-9F4D-664A-A48F-2FEDD657151B}"/>
                      </a:ext>
                    </a:extLst>
                  </p14:cNvPr>
                  <p14:cNvContentPartPr/>
                  <p14:nvPr/>
                </p14:nvContentPartPr>
                <p14:xfrm>
                  <a:off x="735051" y="1218703"/>
                  <a:ext cx="189360" cy="200160"/>
                </p14:xfrm>
              </p:contentPart>
            </mc:Choice>
            <mc:Fallback xmlns="">
              <p:pic>
                <p:nvPicPr>
                  <p:cNvPr id="20" name="Ink 19">
                    <a:extLst>
                      <a:ext uri="{FF2B5EF4-FFF2-40B4-BE49-F238E27FC236}">
                        <a16:creationId xmlns:a16="http://schemas.microsoft.com/office/drawing/2014/main" id="{4FFB1FAC-9F4D-664A-A48F-2FEDD657151B}"/>
                      </a:ext>
                    </a:extLst>
                  </p:cNvPr>
                  <p:cNvPicPr/>
                  <p:nvPr/>
                </p:nvPicPr>
                <p:blipFill>
                  <a:blip r:embed="rId184"/>
                  <a:stretch>
                    <a:fillRect/>
                  </a:stretch>
                </p:blipFill>
                <p:spPr>
                  <a:xfrm>
                    <a:off x="698982" y="1182703"/>
                    <a:ext cx="261136"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1" name="Ink 20">
                    <a:extLst>
                      <a:ext uri="{FF2B5EF4-FFF2-40B4-BE49-F238E27FC236}">
                        <a16:creationId xmlns:a16="http://schemas.microsoft.com/office/drawing/2014/main" id="{E8643913-5CEA-9842-7095-359BC0E46446}"/>
                      </a:ext>
                    </a:extLst>
                  </p14:cNvPr>
                  <p14:cNvContentPartPr/>
                  <p14:nvPr/>
                </p14:nvContentPartPr>
                <p14:xfrm>
                  <a:off x="945291" y="1248943"/>
                  <a:ext cx="391320" cy="145800"/>
                </p14:xfrm>
              </p:contentPart>
            </mc:Choice>
            <mc:Fallback xmlns="">
              <p:pic>
                <p:nvPicPr>
                  <p:cNvPr id="21" name="Ink 20">
                    <a:extLst>
                      <a:ext uri="{FF2B5EF4-FFF2-40B4-BE49-F238E27FC236}">
                        <a16:creationId xmlns:a16="http://schemas.microsoft.com/office/drawing/2014/main" id="{E8643913-5CEA-9842-7095-359BC0E46446}"/>
                      </a:ext>
                    </a:extLst>
                  </p:cNvPr>
                  <p:cNvPicPr/>
                  <p:nvPr/>
                </p:nvPicPr>
                <p:blipFill>
                  <a:blip r:embed="rId186"/>
                  <a:stretch>
                    <a:fillRect/>
                  </a:stretch>
                </p:blipFill>
                <p:spPr>
                  <a:xfrm>
                    <a:off x="909291" y="1212943"/>
                    <a:ext cx="46296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3" name="Ink 22">
                    <a:extLst>
                      <a:ext uri="{FF2B5EF4-FFF2-40B4-BE49-F238E27FC236}">
                        <a16:creationId xmlns:a16="http://schemas.microsoft.com/office/drawing/2014/main" id="{2215A140-82CB-FA11-E601-D38119204F68}"/>
                      </a:ext>
                    </a:extLst>
                  </p14:cNvPr>
                  <p14:cNvContentPartPr/>
                  <p14:nvPr/>
                </p14:nvContentPartPr>
                <p14:xfrm>
                  <a:off x="1896051" y="1197823"/>
                  <a:ext cx="11520" cy="201960"/>
                </p14:xfrm>
              </p:contentPart>
            </mc:Choice>
            <mc:Fallback xmlns="">
              <p:pic>
                <p:nvPicPr>
                  <p:cNvPr id="23" name="Ink 22">
                    <a:extLst>
                      <a:ext uri="{FF2B5EF4-FFF2-40B4-BE49-F238E27FC236}">
                        <a16:creationId xmlns:a16="http://schemas.microsoft.com/office/drawing/2014/main" id="{2215A140-82CB-FA11-E601-D38119204F68}"/>
                      </a:ext>
                    </a:extLst>
                  </p:cNvPr>
                  <p:cNvPicPr/>
                  <p:nvPr/>
                </p:nvPicPr>
                <p:blipFill>
                  <a:blip r:embed="rId188"/>
                  <a:stretch>
                    <a:fillRect/>
                  </a:stretch>
                </p:blipFill>
                <p:spPr>
                  <a:xfrm>
                    <a:off x="1860051" y="1161823"/>
                    <a:ext cx="8316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4" name="Ink 23">
                    <a:extLst>
                      <a:ext uri="{FF2B5EF4-FFF2-40B4-BE49-F238E27FC236}">
                        <a16:creationId xmlns:a16="http://schemas.microsoft.com/office/drawing/2014/main" id="{8CE2D707-0451-DBB0-8CBE-80FECD2DF2EA}"/>
                      </a:ext>
                    </a:extLst>
                  </p14:cNvPr>
                  <p14:cNvContentPartPr/>
                  <p14:nvPr/>
                </p14:nvContentPartPr>
                <p14:xfrm>
                  <a:off x="1771131" y="1123663"/>
                  <a:ext cx="487800" cy="339120"/>
                </p14:xfrm>
              </p:contentPart>
            </mc:Choice>
            <mc:Fallback xmlns="">
              <p:pic>
                <p:nvPicPr>
                  <p:cNvPr id="24" name="Ink 23">
                    <a:extLst>
                      <a:ext uri="{FF2B5EF4-FFF2-40B4-BE49-F238E27FC236}">
                        <a16:creationId xmlns:a16="http://schemas.microsoft.com/office/drawing/2014/main" id="{8CE2D707-0451-DBB0-8CBE-80FECD2DF2EA}"/>
                      </a:ext>
                    </a:extLst>
                  </p:cNvPr>
                  <p:cNvPicPr/>
                  <p:nvPr/>
                </p:nvPicPr>
                <p:blipFill>
                  <a:blip r:embed="rId190"/>
                  <a:stretch>
                    <a:fillRect/>
                  </a:stretch>
                </p:blipFill>
                <p:spPr>
                  <a:xfrm>
                    <a:off x="1735104" y="1087701"/>
                    <a:ext cx="559493" cy="410684"/>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5" name="Ink 24">
                    <a:extLst>
                      <a:ext uri="{FF2B5EF4-FFF2-40B4-BE49-F238E27FC236}">
                        <a16:creationId xmlns:a16="http://schemas.microsoft.com/office/drawing/2014/main" id="{6945BD19-70BC-D1D1-6C63-1202FE45E843}"/>
                      </a:ext>
                    </a:extLst>
                  </p14:cNvPr>
                  <p14:cNvContentPartPr/>
                  <p14:nvPr/>
                </p14:nvContentPartPr>
                <p14:xfrm>
                  <a:off x="2334171" y="1237063"/>
                  <a:ext cx="6480" cy="205200"/>
                </p14:xfrm>
              </p:contentPart>
            </mc:Choice>
            <mc:Fallback xmlns="">
              <p:pic>
                <p:nvPicPr>
                  <p:cNvPr id="25" name="Ink 24">
                    <a:extLst>
                      <a:ext uri="{FF2B5EF4-FFF2-40B4-BE49-F238E27FC236}">
                        <a16:creationId xmlns:a16="http://schemas.microsoft.com/office/drawing/2014/main" id="{6945BD19-70BC-D1D1-6C63-1202FE45E843}"/>
                      </a:ext>
                    </a:extLst>
                  </p:cNvPr>
                  <p:cNvPicPr/>
                  <p:nvPr/>
                </p:nvPicPr>
                <p:blipFill>
                  <a:blip r:embed="rId192"/>
                  <a:stretch>
                    <a:fillRect/>
                  </a:stretch>
                </p:blipFill>
                <p:spPr>
                  <a:xfrm>
                    <a:off x="2298171" y="1201063"/>
                    <a:ext cx="7812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6" name="Ink 25">
                    <a:extLst>
                      <a:ext uri="{FF2B5EF4-FFF2-40B4-BE49-F238E27FC236}">
                        <a16:creationId xmlns:a16="http://schemas.microsoft.com/office/drawing/2014/main" id="{AFDA2E9C-0477-B3B0-D400-D42EA90EF928}"/>
                      </a:ext>
                    </a:extLst>
                  </p14:cNvPr>
                  <p14:cNvContentPartPr/>
                  <p14:nvPr/>
                </p14:nvContentPartPr>
                <p14:xfrm>
                  <a:off x="2255331" y="1302223"/>
                  <a:ext cx="272880" cy="139320"/>
                </p14:xfrm>
              </p:contentPart>
            </mc:Choice>
            <mc:Fallback xmlns="">
              <p:pic>
                <p:nvPicPr>
                  <p:cNvPr id="26" name="Ink 25">
                    <a:extLst>
                      <a:ext uri="{FF2B5EF4-FFF2-40B4-BE49-F238E27FC236}">
                        <a16:creationId xmlns:a16="http://schemas.microsoft.com/office/drawing/2014/main" id="{AFDA2E9C-0477-B3B0-D400-D42EA90EF928}"/>
                      </a:ext>
                    </a:extLst>
                  </p:cNvPr>
                  <p:cNvPicPr/>
                  <p:nvPr/>
                </p:nvPicPr>
                <p:blipFill>
                  <a:blip r:embed="rId194"/>
                  <a:stretch>
                    <a:fillRect/>
                  </a:stretch>
                </p:blipFill>
                <p:spPr>
                  <a:xfrm>
                    <a:off x="2219331" y="1266130"/>
                    <a:ext cx="344520" cy="211146"/>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7" name="Ink 26">
                    <a:extLst>
                      <a:ext uri="{FF2B5EF4-FFF2-40B4-BE49-F238E27FC236}">
                        <a16:creationId xmlns:a16="http://schemas.microsoft.com/office/drawing/2014/main" id="{8A3BFF2D-BDA0-EC78-48C8-69178F906834}"/>
                      </a:ext>
                    </a:extLst>
                  </p14:cNvPr>
                  <p14:cNvContentPartPr/>
                  <p14:nvPr/>
                </p14:nvContentPartPr>
                <p14:xfrm>
                  <a:off x="2685891" y="1163623"/>
                  <a:ext cx="40680" cy="295560"/>
                </p14:xfrm>
              </p:contentPart>
            </mc:Choice>
            <mc:Fallback xmlns="">
              <p:pic>
                <p:nvPicPr>
                  <p:cNvPr id="27" name="Ink 26">
                    <a:extLst>
                      <a:ext uri="{FF2B5EF4-FFF2-40B4-BE49-F238E27FC236}">
                        <a16:creationId xmlns:a16="http://schemas.microsoft.com/office/drawing/2014/main" id="{8A3BFF2D-BDA0-EC78-48C8-69178F906834}"/>
                      </a:ext>
                    </a:extLst>
                  </p:cNvPr>
                  <p:cNvPicPr/>
                  <p:nvPr/>
                </p:nvPicPr>
                <p:blipFill>
                  <a:blip r:embed="rId196"/>
                  <a:stretch>
                    <a:fillRect/>
                  </a:stretch>
                </p:blipFill>
                <p:spPr>
                  <a:xfrm>
                    <a:off x="2649891" y="1127623"/>
                    <a:ext cx="112320" cy="3672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28" name="Ink 27">
                    <a:extLst>
                      <a:ext uri="{FF2B5EF4-FFF2-40B4-BE49-F238E27FC236}">
                        <a16:creationId xmlns:a16="http://schemas.microsoft.com/office/drawing/2014/main" id="{2051174D-C4BE-531C-B9F6-7C75F7C05167}"/>
                      </a:ext>
                    </a:extLst>
                  </p14:cNvPr>
                  <p14:cNvContentPartPr/>
                  <p14:nvPr/>
                </p14:nvContentPartPr>
                <p14:xfrm>
                  <a:off x="2611371" y="1111423"/>
                  <a:ext cx="275760" cy="116640"/>
                </p14:xfrm>
              </p:contentPart>
            </mc:Choice>
            <mc:Fallback xmlns="">
              <p:pic>
                <p:nvPicPr>
                  <p:cNvPr id="28" name="Ink 27">
                    <a:extLst>
                      <a:ext uri="{FF2B5EF4-FFF2-40B4-BE49-F238E27FC236}">
                        <a16:creationId xmlns:a16="http://schemas.microsoft.com/office/drawing/2014/main" id="{2051174D-C4BE-531C-B9F6-7C75F7C05167}"/>
                      </a:ext>
                    </a:extLst>
                  </p:cNvPr>
                  <p:cNvPicPr/>
                  <p:nvPr/>
                </p:nvPicPr>
                <p:blipFill>
                  <a:blip r:embed="rId198"/>
                  <a:stretch>
                    <a:fillRect/>
                  </a:stretch>
                </p:blipFill>
                <p:spPr>
                  <a:xfrm>
                    <a:off x="2575371" y="1075423"/>
                    <a:ext cx="3474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29" name="Ink 28">
                    <a:extLst>
                      <a:ext uri="{FF2B5EF4-FFF2-40B4-BE49-F238E27FC236}">
                        <a16:creationId xmlns:a16="http://schemas.microsoft.com/office/drawing/2014/main" id="{38F2CB79-CB1C-E03F-C58C-9B5A8FD6ED77}"/>
                      </a:ext>
                    </a:extLst>
                  </p14:cNvPr>
                  <p14:cNvContentPartPr/>
                  <p14:nvPr/>
                </p14:nvContentPartPr>
                <p14:xfrm>
                  <a:off x="2609931" y="1295383"/>
                  <a:ext cx="317880" cy="56880"/>
                </p14:xfrm>
              </p:contentPart>
            </mc:Choice>
            <mc:Fallback xmlns="">
              <p:pic>
                <p:nvPicPr>
                  <p:cNvPr id="29" name="Ink 28">
                    <a:extLst>
                      <a:ext uri="{FF2B5EF4-FFF2-40B4-BE49-F238E27FC236}">
                        <a16:creationId xmlns:a16="http://schemas.microsoft.com/office/drawing/2014/main" id="{38F2CB79-CB1C-E03F-C58C-9B5A8FD6ED77}"/>
                      </a:ext>
                    </a:extLst>
                  </p:cNvPr>
                  <p:cNvPicPr/>
                  <p:nvPr/>
                </p:nvPicPr>
                <p:blipFill>
                  <a:blip r:embed="rId200"/>
                  <a:stretch>
                    <a:fillRect/>
                  </a:stretch>
                </p:blipFill>
                <p:spPr>
                  <a:xfrm>
                    <a:off x="2573931" y="1259154"/>
                    <a:ext cx="389520" cy="128976"/>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30" name="Ink 29">
                    <a:extLst>
                      <a:ext uri="{FF2B5EF4-FFF2-40B4-BE49-F238E27FC236}">
                        <a16:creationId xmlns:a16="http://schemas.microsoft.com/office/drawing/2014/main" id="{03163481-2786-7969-0F0C-09F21240449F}"/>
                      </a:ext>
                    </a:extLst>
                  </p14:cNvPr>
                  <p14:cNvContentPartPr/>
                  <p14:nvPr/>
                </p14:nvContentPartPr>
                <p14:xfrm>
                  <a:off x="2908731" y="1118263"/>
                  <a:ext cx="737640" cy="378000"/>
                </p14:xfrm>
              </p:contentPart>
            </mc:Choice>
            <mc:Fallback xmlns="">
              <p:pic>
                <p:nvPicPr>
                  <p:cNvPr id="30" name="Ink 29">
                    <a:extLst>
                      <a:ext uri="{FF2B5EF4-FFF2-40B4-BE49-F238E27FC236}">
                        <a16:creationId xmlns:a16="http://schemas.microsoft.com/office/drawing/2014/main" id="{03163481-2786-7969-0F0C-09F21240449F}"/>
                      </a:ext>
                    </a:extLst>
                  </p:cNvPr>
                  <p:cNvPicPr/>
                  <p:nvPr/>
                </p:nvPicPr>
                <p:blipFill>
                  <a:blip r:embed="rId202"/>
                  <a:stretch>
                    <a:fillRect/>
                  </a:stretch>
                </p:blipFill>
                <p:spPr>
                  <a:xfrm>
                    <a:off x="2872731" y="1082263"/>
                    <a:ext cx="809280" cy="4496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32" name="Ink 31">
                    <a:extLst>
                      <a:ext uri="{FF2B5EF4-FFF2-40B4-BE49-F238E27FC236}">
                        <a16:creationId xmlns:a16="http://schemas.microsoft.com/office/drawing/2014/main" id="{4D099CE3-FF67-3DA4-FFEA-3797CB2FD173}"/>
                      </a:ext>
                    </a:extLst>
                  </p14:cNvPr>
                  <p14:cNvContentPartPr/>
                  <p14:nvPr/>
                </p14:nvContentPartPr>
                <p14:xfrm>
                  <a:off x="3830331" y="1138783"/>
                  <a:ext cx="15480" cy="259560"/>
                </p14:xfrm>
              </p:contentPart>
            </mc:Choice>
            <mc:Fallback xmlns="">
              <p:pic>
                <p:nvPicPr>
                  <p:cNvPr id="32" name="Ink 31">
                    <a:extLst>
                      <a:ext uri="{FF2B5EF4-FFF2-40B4-BE49-F238E27FC236}">
                        <a16:creationId xmlns:a16="http://schemas.microsoft.com/office/drawing/2014/main" id="{4D099CE3-FF67-3DA4-FFEA-3797CB2FD173}"/>
                      </a:ext>
                    </a:extLst>
                  </p:cNvPr>
                  <p:cNvPicPr/>
                  <p:nvPr/>
                </p:nvPicPr>
                <p:blipFill>
                  <a:blip r:embed="rId204"/>
                  <a:stretch>
                    <a:fillRect/>
                  </a:stretch>
                </p:blipFill>
                <p:spPr>
                  <a:xfrm>
                    <a:off x="3793474" y="1102783"/>
                    <a:ext cx="88826"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33" name="Ink 32">
                    <a:extLst>
                      <a:ext uri="{FF2B5EF4-FFF2-40B4-BE49-F238E27FC236}">
                        <a16:creationId xmlns:a16="http://schemas.microsoft.com/office/drawing/2014/main" id="{FFB54D04-853F-8A55-DC0D-8882D4F66EEF}"/>
                      </a:ext>
                    </a:extLst>
                  </p14:cNvPr>
                  <p14:cNvContentPartPr/>
                  <p14:nvPr/>
                </p14:nvContentPartPr>
                <p14:xfrm>
                  <a:off x="3780291" y="1081183"/>
                  <a:ext cx="434880" cy="338400"/>
                </p14:xfrm>
              </p:contentPart>
            </mc:Choice>
            <mc:Fallback xmlns="">
              <p:pic>
                <p:nvPicPr>
                  <p:cNvPr id="33" name="Ink 32">
                    <a:extLst>
                      <a:ext uri="{FF2B5EF4-FFF2-40B4-BE49-F238E27FC236}">
                        <a16:creationId xmlns:a16="http://schemas.microsoft.com/office/drawing/2014/main" id="{FFB54D04-853F-8A55-DC0D-8882D4F66EEF}"/>
                      </a:ext>
                    </a:extLst>
                  </p:cNvPr>
                  <p:cNvPicPr/>
                  <p:nvPr/>
                </p:nvPicPr>
                <p:blipFill>
                  <a:blip r:embed="rId206"/>
                  <a:stretch>
                    <a:fillRect/>
                  </a:stretch>
                </p:blipFill>
                <p:spPr>
                  <a:xfrm>
                    <a:off x="3744291" y="1045183"/>
                    <a:ext cx="506520" cy="4100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34" name="Ink 33">
                    <a:extLst>
                      <a:ext uri="{FF2B5EF4-FFF2-40B4-BE49-F238E27FC236}">
                        <a16:creationId xmlns:a16="http://schemas.microsoft.com/office/drawing/2014/main" id="{84FE7596-1822-37F4-E1B7-0DD939811F96}"/>
                      </a:ext>
                    </a:extLst>
                  </p14:cNvPr>
                  <p14:cNvContentPartPr/>
                  <p14:nvPr/>
                </p14:nvContentPartPr>
                <p14:xfrm>
                  <a:off x="4195011" y="1163623"/>
                  <a:ext cx="360" cy="360"/>
                </p14:xfrm>
              </p:contentPart>
            </mc:Choice>
            <mc:Fallback xmlns="">
              <p:pic>
                <p:nvPicPr>
                  <p:cNvPr id="34" name="Ink 33">
                    <a:extLst>
                      <a:ext uri="{FF2B5EF4-FFF2-40B4-BE49-F238E27FC236}">
                        <a16:creationId xmlns:a16="http://schemas.microsoft.com/office/drawing/2014/main" id="{84FE7596-1822-37F4-E1B7-0DD939811F96}"/>
                      </a:ext>
                    </a:extLst>
                  </p:cNvPr>
                  <p:cNvPicPr/>
                  <p:nvPr/>
                </p:nvPicPr>
                <p:blipFill>
                  <a:blip r:embed="rId107"/>
                  <a:stretch>
                    <a:fillRect/>
                  </a:stretch>
                </p:blipFill>
                <p:spPr>
                  <a:xfrm>
                    <a:off x="4159011" y="112762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35" name="Ink 34">
                    <a:extLst>
                      <a:ext uri="{FF2B5EF4-FFF2-40B4-BE49-F238E27FC236}">
                        <a16:creationId xmlns:a16="http://schemas.microsoft.com/office/drawing/2014/main" id="{9D44753B-2E45-F13A-D14D-B907F9948C1E}"/>
                      </a:ext>
                    </a:extLst>
                  </p14:cNvPr>
                  <p14:cNvContentPartPr/>
                  <p14:nvPr/>
                </p14:nvContentPartPr>
                <p14:xfrm>
                  <a:off x="4331091" y="1250023"/>
                  <a:ext cx="126000" cy="60840"/>
                </p14:xfrm>
              </p:contentPart>
            </mc:Choice>
            <mc:Fallback xmlns="">
              <p:pic>
                <p:nvPicPr>
                  <p:cNvPr id="35" name="Ink 34">
                    <a:extLst>
                      <a:ext uri="{FF2B5EF4-FFF2-40B4-BE49-F238E27FC236}">
                        <a16:creationId xmlns:a16="http://schemas.microsoft.com/office/drawing/2014/main" id="{9D44753B-2E45-F13A-D14D-B907F9948C1E}"/>
                      </a:ext>
                    </a:extLst>
                  </p:cNvPr>
                  <p:cNvPicPr/>
                  <p:nvPr/>
                </p:nvPicPr>
                <p:blipFill>
                  <a:blip r:embed="rId209"/>
                  <a:stretch>
                    <a:fillRect/>
                  </a:stretch>
                </p:blipFill>
                <p:spPr>
                  <a:xfrm>
                    <a:off x="4295194" y="1214023"/>
                    <a:ext cx="197436"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36" name="Ink 35">
                    <a:extLst>
                      <a:ext uri="{FF2B5EF4-FFF2-40B4-BE49-F238E27FC236}">
                        <a16:creationId xmlns:a16="http://schemas.microsoft.com/office/drawing/2014/main" id="{FEFF1A8F-0DFD-EEB3-2601-61C49CF63D4F}"/>
                      </a:ext>
                    </a:extLst>
                  </p14:cNvPr>
                  <p14:cNvContentPartPr/>
                  <p14:nvPr/>
                </p14:nvContentPartPr>
                <p14:xfrm>
                  <a:off x="4483011" y="1185223"/>
                  <a:ext cx="172440" cy="432360"/>
                </p14:xfrm>
              </p:contentPart>
            </mc:Choice>
            <mc:Fallback xmlns="">
              <p:pic>
                <p:nvPicPr>
                  <p:cNvPr id="36" name="Ink 35">
                    <a:extLst>
                      <a:ext uri="{FF2B5EF4-FFF2-40B4-BE49-F238E27FC236}">
                        <a16:creationId xmlns:a16="http://schemas.microsoft.com/office/drawing/2014/main" id="{FEFF1A8F-0DFD-EEB3-2601-61C49CF63D4F}"/>
                      </a:ext>
                    </a:extLst>
                  </p:cNvPr>
                  <p:cNvPicPr/>
                  <p:nvPr/>
                </p:nvPicPr>
                <p:blipFill>
                  <a:blip r:embed="rId211"/>
                  <a:stretch>
                    <a:fillRect/>
                  </a:stretch>
                </p:blipFill>
                <p:spPr>
                  <a:xfrm>
                    <a:off x="4447011" y="1149253"/>
                    <a:ext cx="244080" cy="5039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37" name="Ink 36">
                    <a:extLst>
                      <a:ext uri="{FF2B5EF4-FFF2-40B4-BE49-F238E27FC236}">
                        <a16:creationId xmlns:a16="http://schemas.microsoft.com/office/drawing/2014/main" id="{1B155FD5-4262-2A88-6202-7DF6DD11795F}"/>
                      </a:ext>
                    </a:extLst>
                  </p14:cNvPr>
                  <p14:cNvContentPartPr/>
                  <p14:nvPr/>
                </p14:nvContentPartPr>
                <p14:xfrm>
                  <a:off x="4786491" y="1248943"/>
                  <a:ext cx="540720" cy="181080"/>
                </p14:xfrm>
              </p:contentPart>
            </mc:Choice>
            <mc:Fallback xmlns="">
              <p:pic>
                <p:nvPicPr>
                  <p:cNvPr id="37" name="Ink 36">
                    <a:extLst>
                      <a:ext uri="{FF2B5EF4-FFF2-40B4-BE49-F238E27FC236}">
                        <a16:creationId xmlns:a16="http://schemas.microsoft.com/office/drawing/2014/main" id="{1B155FD5-4262-2A88-6202-7DF6DD11795F}"/>
                      </a:ext>
                    </a:extLst>
                  </p:cNvPr>
                  <p:cNvPicPr/>
                  <p:nvPr/>
                </p:nvPicPr>
                <p:blipFill>
                  <a:blip r:embed="rId213"/>
                  <a:stretch>
                    <a:fillRect/>
                  </a:stretch>
                </p:blipFill>
                <p:spPr>
                  <a:xfrm>
                    <a:off x="4750491" y="1212943"/>
                    <a:ext cx="61236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59" name="Ink 58">
                    <a:extLst>
                      <a:ext uri="{FF2B5EF4-FFF2-40B4-BE49-F238E27FC236}">
                        <a16:creationId xmlns:a16="http://schemas.microsoft.com/office/drawing/2014/main" id="{A9AA9D87-6CC3-BE4D-EA57-2E355A7038E8}"/>
                      </a:ext>
                    </a:extLst>
                  </p14:cNvPr>
                  <p14:cNvContentPartPr/>
                  <p14:nvPr/>
                </p14:nvContentPartPr>
                <p14:xfrm>
                  <a:off x="642171" y="1950943"/>
                  <a:ext cx="192240" cy="28800"/>
                </p14:xfrm>
              </p:contentPart>
            </mc:Choice>
            <mc:Fallback xmlns="">
              <p:pic>
                <p:nvPicPr>
                  <p:cNvPr id="59" name="Ink 58">
                    <a:extLst>
                      <a:ext uri="{FF2B5EF4-FFF2-40B4-BE49-F238E27FC236}">
                        <a16:creationId xmlns:a16="http://schemas.microsoft.com/office/drawing/2014/main" id="{A9AA9D87-6CC3-BE4D-EA57-2E355A7038E8}"/>
                      </a:ext>
                    </a:extLst>
                  </p:cNvPr>
                  <p:cNvPicPr/>
                  <p:nvPr/>
                </p:nvPicPr>
                <p:blipFill>
                  <a:blip r:embed="rId215"/>
                  <a:stretch>
                    <a:fillRect/>
                  </a:stretch>
                </p:blipFill>
                <p:spPr>
                  <a:xfrm>
                    <a:off x="606171" y="1914943"/>
                    <a:ext cx="2638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60" name="Ink 59">
                    <a:extLst>
                      <a:ext uri="{FF2B5EF4-FFF2-40B4-BE49-F238E27FC236}">
                        <a16:creationId xmlns:a16="http://schemas.microsoft.com/office/drawing/2014/main" id="{44B6B6AD-0B78-5ACF-735F-24AEDC9313B1}"/>
                      </a:ext>
                    </a:extLst>
                  </p14:cNvPr>
                  <p14:cNvContentPartPr/>
                  <p14:nvPr/>
                </p14:nvContentPartPr>
                <p14:xfrm>
                  <a:off x="995691" y="1844023"/>
                  <a:ext cx="208800" cy="362520"/>
                </p14:xfrm>
              </p:contentPart>
            </mc:Choice>
            <mc:Fallback xmlns="">
              <p:pic>
                <p:nvPicPr>
                  <p:cNvPr id="60" name="Ink 59">
                    <a:extLst>
                      <a:ext uri="{FF2B5EF4-FFF2-40B4-BE49-F238E27FC236}">
                        <a16:creationId xmlns:a16="http://schemas.microsoft.com/office/drawing/2014/main" id="{44B6B6AD-0B78-5ACF-735F-24AEDC9313B1}"/>
                      </a:ext>
                    </a:extLst>
                  </p:cNvPr>
                  <p:cNvPicPr/>
                  <p:nvPr/>
                </p:nvPicPr>
                <p:blipFill>
                  <a:blip r:embed="rId217"/>
                  <a:stretch>
                    <a:fillRect/>
                  </a:stretch>
                </p:blipFill>
                <p:spPr>
                  <a:xfrm>
                    <a:off x="959691" y="1808023"/>
                    <a:ext cx="280440" cy="4341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61" name="Ink 60">
                    <a:extLst>
                      <a:ext uri="{FF2B5EF4-FFF2-40B4-BE49-F238E27FC236}">
                        <a16:creationId xmlns:a16="http://schemas.microsoft.com/office/drawing/2014/main" id="{A3B14443-1847-4D9F-BF4C-C5D046F1797F}"/>
                      </a:ext>
                    </a:extLst>
                  </p14:cNvPr>
                  <p14:cNvContentPartPr/>
                  <p14:nvPr/>
                </p14:nvContentPartPr>
                <p14:xfrm>
                  <a:off x="1232211" y="2039863"/>
                  <a:ext cx="164520" cy="147240"/>
                </p14:xfrm>
              </p:contentPart>
            </mc:Choice>
            <mc:Fallback xmlns="">
              <p:pic>
                <p:nvPicPr>
                  <p:cNvPr id="61" name="Ink 60">
                    <a:extLst>
                      <a:ext uri="{FF2B5EF4-FFF2-40B4-BE49-F238E27FC236}">
                        <a16:creationId xmlns:a16="http://schemas.microsoft.com/office/drawing/2014/main" id="{A3B14443-1847-4D9F-BF4C-C5D046F1797F}"/>
                      </a:ext>
                    </a:extLst>
                  </p:cNvPr>
                  <p:cNvPicPr/>
                  <p:nvPr/>
                </p:nvPicPr>
                <p:blipFill>
                  <a:blip r:embed="rId219"/>
                  <a:stretch>
                    <a:fillRect/>
                  </a:stretch>
                </p:blipFill>
                <p:spPr>
                  <a:xfrm>
                    <a:off x="1196211" y="2003863"/>
                    <a:ext cx="2361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62" name="Ink 61">
                    <a:extLst>
                      <a:ext uri="{FF2B5EF4-FFF2-40B4-BE49-F238E27FC236}">
                        <a16:creationId xmlns:a16="http://schemas.microsoft.com/office/drawing/2014/main" id="{8EE6352C-914C-74DA-FA78-363FA33CBB3F}"/>
                      </a:ext>
                    </a:extLst>
                  </p14:cNvPr>
                  <p14:cNvContentPartPr/>
                  <p14:nvPr/>
                </p14:nvContentPartPr>
                <p14:xfrm>
                  <a:off x="1424091" y="1909903"/>
                  <a:ext cx="96480" cy="492120"/>
                </p14:xfrm>
              </p:contentPart>
            </mc:Choice>
            <mc:Fallback xmlns="">
              <p:pic>
                <p:nvPicPr>
                  <p:cNvPr id="62" name="Ink 61">
                    <a:extLst>
                      <a:ext uri="{FF2B5EF4-FFF2-40B4-BE49-F238E27FC236}">
                        <a16:creationId xmlns:a16="http://schemas.microsoft.com/office/drawing/2014/main" id="{8EE6352C-914C-74DA-FA78-363FA33CBB3F}"/>
                      </a:ext>
                    </a:extLst>
                  </p:cNvPr>
                  <p:cNvPicPr/>
                  <p:nvPr/>
                </p:nvPicPr>
                <p:blipFill>
                  <a:blip r:embed="rId221"/>
                  <a:stretch>
                    <a:fillRect/>
                  </a:stretch>
                </p:blipFill>
                <p:spPr>
                  <a:xfrm>
                    <a:off x="1388091" y="1873929"/>
                    <a:ext cx="168120" cy="563708"/>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63" name="Ink 62">
                    <a:extLst>
                      <a:ext uri="{FF2B5EF4-FFF2-40B4-BE49-F238E27FC236}">
                        <a16:creationId xmlns:a16="http://schemas.microsoft.com/office/drawing/2014/main" id="{31FB8655-8EC0-A353-BBDD-491CF3338E06}"/>
                      </a:ext>
                    </a:extLst>
                  </p14:cNvPr>
                  <p14:cNvContentPartPr/>
                  <p14:nvPr/>
                </p14:nvContentPartPr>
                <p14:xfrm>
                  <a:off x="1360731" y="2165503"/>
                  <a:ext cx="180000" cy="52560"/>
                </p14:xfrm>
              </p:contentPart>
            </mc:Choice>
            <mc:Fallback xmlns="">
              <p:pic>
                <p:nvPicPr>
                  <p:cNvPr id="63" name="Ink 62">
                    <a:extLst>
                      <a:ext uri="{FF2B5EF4-FFF2-40B4-BE49-F238E27FC236}">
                        <a16:creationId xmlns:a16="http://schemas.microsoft.com/office/drawing/2014/main" id="{31FB8655-8EC0-A353-BBDD-491CF3338E06}"/>
                      </a:ext>
                    </a:extLst>
                  </p:cNvPr>
                  <p:cNvPicPr/>
                  <p:nvPr/>
                </p:nvPicPr>
                <p:blipFill>
                  <a:blip r:embed="rId223"/>
                  <a:stretch>
                    <a:fillRect/>
                  </a:stretch>
                </p:blipFill>
                <p:spPr>
                  <a:xfrm>
                    <a:off x="1324731" y="2129503"/>
                    <a:ext cx="2516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64" name="Ink 63">
                    <a:extLst>
                      <a:ext uri="{FF2B5EF4-FFF2-40B4-BE49-F238E27FC236}">
                        <a16:creationId xmlns:a16="http://schemas.microsoft.com/office/drawing/2014/main" id="{837EF599-C9E6-D397-D210-BBBBF6D96349}"/>
                      </a:ext>
                    </a:extLst>
                  </p14:cNvPr>
                  <p14:cNvContentPartPr/>
                  <p14:nvPr/>
                </p14:nvContentPartPr>
                <p14:xfrm>
                  <a:off x="1591131" y="2049943"/>
                  <a:ext cx="277560" cy="176760"/>
                </p14:xfrm>
              </p:contentPart>
            </mc:Choice>
            <mc:Fallback xmlns="">
              <p:pic>
                <p:nvPicPr>
                  <p:cNvPr id="64" name="Ink 63">
                    <a:extLst>
                      <a:ext uri="{FF2B5EF4-FFF2-40B4-BE49-F238E27FC236}">
                        <a16:creationId xmlns:a16="http://schemas.microsoft.com/office/drawing/2014/main" id="{837EF599-C9E6-D397-D210-BBBBF6D96349}"/>
                      </a:ext>
                    </a:extLst>
                  </p:cNvPr>
                  <p:cNvPicPr/>
                  <p:nvPr/>
                </p:nvPicPr>
                <p:blipFill>
                  <a:blip r:embed="rId225"/>
                  <a:stretch>
                    <a:fillRect/>
                  </a:stretch>
                </p:blipFill>
                <p:spPr>
                  <a:xfrm>
                    <a:off x="1555131" y="2014016"/>
                    <a:ext cx="349200" cy="248254"/>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65" name="Ink 64">
                    <a:extLst>
                      <a:ext uri="{FF2B5EF4-FFF2-40B4-BE49-F238E27FC236}">
                        <a16:creationId xmlns:a16="http://schemas.microsoft.com/office/drawing/2014/main" id="{9F0FF550-96A7-0933-4743-4CE7DBDF6400}"/>
                      </a:ext>
                    </a:extLst>
                  </p14:cNvPr>
                  <p14:cNvContentPartPr/>
                  <p14:nvPr/>
                </p14:nvContentPartPr>
                <p14:xfrm>
                  <a:off x="2408691" y="1872823"/>
                  <a:ext cx="243720" cy="315720"/>
                </p14:xfrm>
              </p:contentPart>
            </mc:Choice>
            <mc:Fallback xmlns="">
              <p:pic>
                <p:nvPicPr>
                  <p:cNvPr id="65" name="Ink 64">
                    <a:extLst>
                      <a:ext uri="{FF2B5EF4-FFF2-40B4-BE49-F238E27FC236}">
                        <a16:creationId xmlns:a16="http://schemas.microsoft.com/office/drawing/2014/main" id="{9F0FF550-96A7-0933-4743-4CE7DBDF6400}"/>
                      </a:ext>
                    </a:extLst>
                  </p:cNvPr>
                  <p:cNvPicPr/>
                  <p:nvPr/>
                </p:nvPicPr>
                <p:blipFill>
                  <a:blip r:embed="rId227"/>
                  <a:stretch>
                    <a:fillRect/>
                  </a:stretch>
                </p:blipFill>
                <p:spPr>
                  <a:xfrm>
                    <a:off x="2372691" y="1836823"/>
                    <a:ext cx="315360" cy="38736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66" name="Ink 65">
                    <a:extLst>
                      <a:ext uri="{FF2B5EF4-FFF2-40B4-BE49-F238E27FC236}">
                        <a16:creationId xmlns:a16="http://schemas.microsoft.com/office/drawing/2014/main" id="{3FA2A006-EE05-DA1D-78E8-FEBAB7E42A59}"/>
                      </a:ext>
                    </a:extLst>
                  </p14:cNvPr>
                  <p14:cNvContentPartPr/>
                  <p14:nvPr/>
                </p14:nvContentPartPr>
                <p14:xfrm>
                  <a:off x="2393211" y="1946263"/>
                  <a:ext cx="277560" cy="30240"/>
                </p14:xfrm>
              </p:contentPart>
            </mc:Choice>
            <mc:Fallback xmlns="">
              <p:pic>
                <p:nvPicPr>
                  <p:cNvPr id="66" name="Ink 65">
                    <a:extLst>
                      <a:ext uri="{FF2B5EF4-FFF2-40B4-BE49-F238E27FC236}">
                        <a16:creationId xmlns:a16="http://schemas.microsoft.com/office/drawing/2014/main" id="{3FA2A006-EE05-DA1D-78E8-FEBAB7E42A59}"/>
                      </a:ext>
                    </a:extLst>
                  </p:cNvPr>
                  <p:cNvPicPr/>
                  <p:nvPr/>
                </p:nvPicPr>
                <p:blipFill>
                  <a:blip r:embed="rId229"/>
                  <a:stretch>
                    <a:fillRect/>
                  </a:stretch>
                </p:blipFill>
                <p:spPr>
                  <a:xfrm>
                    <a:off x="2357211" y="1910263"/>
                    <a:ext cx="3492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67" name="Ink 66">
                    <a:extLst>
                      <a:ext uri="{FF2B5EF4-FFF2-40B4-BE49-F238E27FC236}">
                        <a16:creationId xmlns:a16="http://schemas.microsoft.com/office/drawing/2014/main" id="{349E8F62-544D-58AD-7CC3-84299EBC42CE}"/>
                      </a:ext>
                    </a:extLst>
                  </p14:cNvPr>
                  <p14:cNvContentPartPr/>
                  <p14:nvPr/>
                </p14:nvContentPartPr>
                <p14:xfrm>
                  <a:off x="2987571" y="1964983"/>
                  <a:ext cx="344160" cy="184680"/>
                </p14:xfrm>
              </p:contentPart>
            </mc:Choice>
            <mc:Fallback xmlns="">
              <p:pic>
                <p:nvPicPr>
                  <p:cNvPr id="67" name="Ink 66">
                    <a:extLst>
                      <a:ext uri="{FF2B5EF4-FFF2-40B4-BE49-F238E27FC236}">
                        <a16:creationId xmlns:a16="http://schemas.microsoft.com/office/drawing/2014/main" id="{349E8F62-544D-58AD-7CC3-84299EBC42CE}"/>
                      </a:ext>
                    </a:extLst>
                  </p:cNvPr>
                  <p:cNvPicPr/>
                  <p:nvPr/>
                </p:nvPicPr>
                <p:blipFill>
                  <a:blip r:embed="rId231"/>
                  <a:stretch>
                    <a:fillRect/>
                  </a:stretch>
                </p:blipFill>
                <p:spPr>
                  <a:xfrm>
                    <a:off x="2951571" y="1928983"/>
                    <a:ext cx="41580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68" name="Ink 67">
                    <a:extLst>
                      <a:ext uri="{FF2B5EF4-FFF2-40B4-BE49-F238E27FC236}">
                        <a16:creationId xmlns:a16="http://schemas.microsoft.com/office/drawing/2014/main" id="{F252EE52-AC78-C796-A817-9F35245C2731}"/>
                      </a:ext>
                    </a:extLst>
                  </p14:cNvPr>
                  <p14:cNvContentPartPr/>
                  <p14:nvPr/>
                </p14:nvContentPartPr>
                <p14:xfrm>
                  <a:off x="3334251" y="2014663"/>
                  <a:ext cx="161280" cy="137880"/>
                </p14:xfrm>
              </p:contentPart>
            </mc:Choice>
            <mc:Fallback xmlns="">
              <p:pic>
                <p:nvPicPr>
                  <p:cNvPr id="68" name="Ink 67">
                    <a:extLst>
                      <a:ext uri="{FF2B5EF4-FFF2-40B4-BE49-F238E27FC236}">
                        <a16:creationId xmlns:a16="http://schemas.microsoft.com/office/drawing/2014/main" id="{F252EE52-AC78-C796-A817-9F35245C2731}"/>
                      </a:ext>
                    </a:extLst>
                  </p:cNvPr>
                  <p:cNvPicPr/>
                  <p:nvPr/>
                </p:nvPicPr>
                <p:blipFill>
                  <a:blip r:embed="rId233"/>
                  <a:stretch>
                    <a:fillRect/>
                  </a:stretch>
                </p:blipFill>
                <p:spPr>
                  <a:xfrm>
                    <a:off x="3298251" y="1978569"/>
                    <a:ext cx="232920" cy="209708"/>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69" name="Ink 68">
                    <a:extLst>
                      <a:ext uri="{FF2B5EF4-FFF2-40B4-BE49-F238E27FC236}">
                        <a16:creationId xmlns:a16="http://schemas.microsoft.com/office/drawing/2014/main" id="{041ACE5D-9DEB-3A96-767D-DA3A4E6B8FC0}"/>
                      </a:ext>
                    </a:extLst>
                  </p14:cNvPr>
                  <p14:cNvContentPartPr/>
                  <p14:nvPr/>
                </p14:nvContentPartPr>
                <p14:xfrm>
                  <a:off x="3768051" y="1873543"/>
                  <a:ext cx="290160" cy="515160"/>
                </p14:xfrm>
              </p:contentPart>
            </mc:Choice>
            <mc:Fallback xmlns="">
              <p:pic>
                <p:nvPicPr>
                  <p:cNvPr id="69" name="Ink 68">
                    <a:extLst>
                      <a:ext uri="{FF2B5EF4-FFF2-40B4-BE49-F238E27FC236}">
                        <a16:creationId xmlns:a16="http://schemas.microsoft.com/office/drawing/2014/main" id="{041ACE5D-9DEB-3A96-767D-DA3A4E6B8FC0}"/>
                      </a:ext>
                    </a:extLst>
                  </p:cNvPr>
                  <p:cNvPicPr/>
                  <p:nvPr/>
                </p:nvPicPr>
                <p:blipFill>
                  <a:blip r:embed="rId235"/>
                  <a:stretch>
                    <a:fillRect/>
                  </a:stretch>
                </p:blipFill>
                <p:spPr>
                  <a:xfrm>
                    <a:off x="3732051" y="1837568"/>
                    <a:ext cx="361800" cy="58675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70" name="Ink 69">
                    <a:extLst>
                      <a:ext uri="{FF2B5EF4-FFF2-40B4-BE49-F238E27FC236}">
                        <a16:creationId xmlns:a16="http://schemas.microsoft.com/office/drawing/2014/main" id="{AFF5ACF9-ED06-A4A0-6024-39ABA752FF6D}"/>
                      </a:ext>
                    </a:extLst>
                  </p14:cNvPr>
                  <p14:cNvContentPartPr/>
                  <p14:nvPr/>
                </p14:nvContentPartPr>
                <p14:xfrm>
                  <a:off x="4269891" y="2015743"/>
                  <a:ext cx="558720" cy="124560"/>
                </p14:xfrm>
              </p:contentPart>
            </mc:Choice>
            <mc:Fallback xmlns="">
              <p:pic>
                <p:nvPicPr>
                  <p:cNvPr id="70" name="Ink 69">
                    <a:extLst>
                      <a:ext uri="{FF2B5EF4-FFF2-40B4-BE49-F238E27FC236}">
                        <a16:creationId xmlns:a16="http://schemas.microsoft.com/office/drawing/2014/main" id="{AFF5ACF9-ED06-A4A0-6024-39ABA752FF6D}"/>
                      </a:ext>
                    </a:extLst>
                  </p:cNvPr>
                  <p:cNvPicPr/>
                  <p:nvPr/>
                </p:nvPicPr>
                <p:blipFill>
                  <a:blip r:embed="rId237"/>
                  <a:stretch>
                    <a:fillRect/>
                  </a:stretch>
                </p:blipFill>
                <p:spPr>
                  <a:xfrm>
                    <a:off x="4233914" y="1979743"/>
                    <a:ext cx="630314"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39" name="Ink 38">
                    <a:extLst>
                      <a:ext uri="{FF2B5EF4-FFF2-40B4-BE49-F238E27FC236}">
                        <a16:creationId xmlns:a16="http://schemas.microsoft.com/office/drawing/2014/main" id="{4CB58DB1-F7C2-DDD6-B8D8-9E03E06CAF80}"/>
                      </a:ext>
                    </a:extLst>
                  </p14:cNvPr>
                  <p14:cNvContentPartPr/>
                  <p14:nvPr/>
                </p14:nvContentPartPr>
                <p14:xfrm>
                  <a:off x="5820771" y="1031863"/>
                  <a:ext cx="190800" cy="557280"/>
                </p14:xfrm>
              </p:contentPart>
            </mc:Choice>
            <mc:Fallback xmlns="">
              <p:pic>
                <p:nvPicPr>
                  <p:cNvPr id="39" name="Ink 38">
                    <a:extLst>
                      <a:ext uri="{FF2B5EF4-FFF2-40B4-BE49-F238E27FC236}">
                        <a16:creationId xmlns:a16="http://schemas.microsoft.com/office/drawing/2014/main" id="{4CB58DB1-F7C2-DDD6-B8D8-9E03E06CAF80}"/>
                      </a:ext>
                    </a:extLst>
                  </p:cNvPr>
                  <p:cNvPicPr/>
                  <p:nvPr/>
                </p:nvPicPr>
                <p:blipFill>
                  <a:blip r:embed="rId239"/>
                  <a:stretch>
                    <a:fillRect/>
                  </a:stretch>
                </p:blipFill>
                <p:spPr>
                  <a:xfrm>
                    <a:off x="5784771" y="995840"/>
                    <a:ext cx="262440" cy="628966"/>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40" name="Ink 39">
                    <a:extLst>
                      <a:ext uri="{FF2B5EF4-FFF2-40B4-BE49-F238E27FC236}">
                        <a16:creationId xmlns:a16="http://schemas.microsoft.com/office/drawing/2014/main" id="{43A5B2AA-2557-20CF-E42D-0036CFA30EAB}"/>
                      </a:ext>
                    </a:extLst>
                  </p14:cNvPr>
                  <p14:cNvContentPartPr/>
                  <p14:nvPr/>
                </p14:nvContentPartPr>
                <p14:xfrm>
                  <a:off x="5769651" y="1185223"/>
                  <a:ext cx="607320" cy="182520"/>
                </p14:xfrm>
              </p:contentPart>
            </mc:Choice>
            <mc:Fallback xmlns="">
              <p:pic>
                <p:nvPicPr>
                  <p:cNvPr id="40" name="Ink 39">
                    <a:extLst>
                      <a:ext uri="{FF2B5EF4-FFF2-40B4-BE49-F238E27FC236}">
                        <a16:creationId xmlns:a16="http://schemas.microsoft.com/office/drawing/2014/main" id="{43A5B2AA-2557-20CF-E42D-0036CFA30EAB}"/>
                      </a:ext>
                    </a:extLst>
                  </p:cNvPr>
                  <p:cNvPicPr/>
                  <p:nvPr/>
                </p:nvPicPr>
                <p:blipFill>
                  <a:blip r:embed="rId241"/>
                  <a:stretch>
                    <a:fillRect/>
                  </a:stretch>
                </p:blipFill>
                <p:spPr>
                  <a:xfrm>
                    <a:off x="5733651" y="1149223"/>
                    <a:ext cx="67896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42" name="Ink 41">
                    <a:extLst>
                      <a:ext uri="{FF2B5EF4-FFF2-40B4-BE49-F238E27FC236}">
                        <a16:creationId xmlns:a16="http://schemas.microsoft.com/office/drawing/2014/main" id="{22907B2B-E03B-3290-78BF-3A4AFEBAFE11}"/>
                      </a:ext>
                    </a:extLst>
                  </p14:cNvPr>
                  <p14:cNvContentPartPr/>
                  <p14:nvPr/>
                </p14:nvContentPartPr>
                <p14:xfrm>
                  <a:off x="6876651" y="931783"/>
                  <a:ext cx="90000" cy="155160"/>
                </p14:xfrm>
              </p:contentPart>
            </mc:Choice>
            <mc:Fallback xmlns="">
              <p:pic>
                <p:nvPicPr>
                  <p:cNvPr id="42" name="Ink 41">
                    <a:extLst>
                      <a:ext uri="{FF2B5EF4-FFF2-40B4-BE49-F238E27FC236}">
                        <a16:creationId xmlns:a16="http://schemas.microsoft.com/office/drawing/2014/main" id="{22907B2B-E03B-3290-78BF-3A4AFEBAFE11}"/>
                      </a:ext>
                    </a:extLst>
                  </p:cNvPr>
                  <p:cNvPicPr/>
                  <p:nvPr/>
                </p:nvPicPr>
                <p:blipFill>
                  <a:blip r:embed="rId243"/>
                  <a:stretch>
                    <a:fillRect/>
                  </a:stretch>
                </p:blipFill>
                <p:spPr>
                  <a:xfrm>
                    <a:off x="6840794" y="895699"/>
                    <a:ext cx="161355" cy="226967"/>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43" name="Ink 42">
                    <a:extLst>
                      <a:ext uri="{FF2B5EF4-FFF2-40B4-BE49-F238E27FC236}">
                        <a16:creationId xmlns:a16="http://schemas.microsoft.com/office/drawing/2014/main" id="{40C22DE4-E8D8-E2F2-11CE-E975FD31F2BE}"/>
                      </a:ext>
                    </a:extLst>
                  </p14:cNvPr>
                  <p14:cNvContentPartPr/>
                  <p14:nvPr/>
                </p14:nvContentPartPr>
                <p14:xfrm>
                  <a:off x="6785211" y="939343"/>
                  <a:ext cx="79200" cy="156960"/>
                </p14:xfrm>
              </p:contentPart>
            </mc:Choice>
            <mc:Fallback xmlns="">
              <p:pic>
                <p:nvPicPr>
                  <p:cNvPr id="43" name="Ink 42">
                    <a:extLst>
                      <a:ext uri="{FF2B5EF4-FFF2-40B4-BE49-F238E27FC236}">
                        <a16:creationId xmlns:a16="http://schemas.microsoft.com/office/drawing/2014/main" id="{40C22DE4-E8D8-E2F2-11CE-E975FD31F2BE}"/>
                      </a:ext>
                    </a:extLst>
                  </p:cNvPr>
                  <p:cNvPicPr/>
                  <p:nvPr/>
                </p:nvPicPr>
                <p:blipFill>
                  <a:blip r:embed="rId245"/>
                  <a:stretch>
                    <a:fillRect/>
                  </a:stretch>
                </p:blipFill>
                <p:spPr>
                  <a:xfrm>
                    <a:off x="6749374" y="903343"/>
                    <a:ext cx="150516"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44" name="Ink 43">
                    <a:extLst>
                      <a:ext uri="{FF2B5EF4-FFF2-40B4-BE49-F238E27FC236}">
                        <a16:creationId xmlns:a16="http://schemas.microsoft.com/office/drawing/2014/main" id="{432278A5-0C50-A05D-8D66-2D0EA23B6B10}"/>
                      </a:ext>
                    </a:extLst>
                  </p14:cNvPr>
                  <p14:cNvContentPartPr/>
                  <p14:nvPr/>
                </p14:nvContentPartPr>
                <p14:xfrm>
                  <a:off x="7096251" y="1038703"/>
                  <a:ext cx="207720" cy="446760"/>
                </p14:xfrm>
              </p:contentPart>
            </mc:Choice>
            <mc:Fallback xmlns="">
              <p:pic>
                <p:nvPicPr>
                  <p:cNvPr id="44" name="Ink 43">
                    <a:extLst>
                      <a:ext uri="{FF2B5EF4-FFF2-40B4-BE49-F238E27FC236}">
                        <a16:creationId xmlns:a16="http://schemas.microsoft.com/office/drawing/2014/main" id="{432278A5-0C50-A05D-8D66-2D0EA23B6B10}"/>
                      </a:ext>
                    </a:extLst>
                  </p:cNvPr>
                  <p:cNvPicPr/>
                  <p:nvPr/>
                </p:nvPicPr>
                <p:blipFill>
                  <a:blip r:embed="rId247"/>
                  <a:stretch>
                    <a:fillRect/>
                  </a:stretch>
                </p:blipFill>
                <p:spPr>
                  <a:xfrm>
                    <a:off x="7060251" y="1002703"/>
                    <a:ext cx="279360" cy="5184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45" name="Ink 44">
                    <a:extLst>
                      <a:ext uri="{FF2B5EF4-FFF2-40B4-BE49-F238E27FC236}">
                        <a16:creationId xmlns:a16="http://schemas.microsoft.com/office/drawing/2014/main" id="{E1F316A5-3825-1D5E-9C2D-6CC9383E19E8}"/>
                      </a:ext>
                    </a:extLst>
                  </p14:cNvPr>
                  <p14:cNvContentPartPr/>
                  <p14:nvPr/>
                </p14:nvContentPartPr>
                <p14:xfrm>
                  <a:off x="7353291" y="1201063"/>
                  <a:ext cx="282240" cy="128520"/>
                </p14:xfrm>
              </p:contentPart>
            </mc:Choice>
            <mc:Fallback xmlns="">
              <p:pic>
                <p:nvPicPr>
                  <p:cNvPr id="45" name="Ink 44">
                    <a:extLst>
                      <a:ext uri="{FF2B5EF4-FFF2-40B4-BE49-F238E27FC236}">
                        <a16:creationId xmlns:a16="http://schemas.microsoft.com/office/drawing/2014/main" id="{E1F316A5-3825-1D5E-9C2D-6CC9383E19E8}"/>
                      </a:ext>
                    </a:extLst>
                  </p:cNvPr>
                  <p:cNvPicPr/>
                  <p:nvPr/>
                </p:nvPicPr>
                <p:blipFill>
                  <a:blip r:embed="rId249"/>
                  <a:stretch>
                    <a:fillRect/>
                  </a:stretch>
                </p:blipFill>
                <p:spPr>
                  <a:xfrm>
                    <a:off x="7317291" y="1164962"/>
                    <a:ext cx="353880" cy="200361"/>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46" name="Ink 45">
                    <a:extLst>
                      <a:ext uri="{FF2B5EF4-FFF2-40B4-BE49-F238E27FC236}">
                        <a16:creationId xmlns:a16="http://schemas.microsoft.com/office/drawing/2014/main" id="{373C5EC9-2827-A25C-9E49-A15DE172B786}"/>
                      </a:ext>
                    </a:extLst>
                  </p14:cNvPr>
                  <p14:cNvContentPartPr/>
                  <p14:nvPr/>
                </p14:nvContentPartPr>
                <p14:xfrm>
                  <a:off x="7644531" y="1120063"/>
                  <a:ext cx="360" cy="360"/>
                </p14:xfrm>
              </p:contentPart>
            </mc:Choice>
            <mc:Fallback xmlns="">
              <p:pic>
                <p:nvPicPr>
                  <p:cNvPr id="46" name="Ink 45">
                    <a:extLst>
                      <a:ext uri="{FF2B5EF4-FFF2-40B4-BE49-F238E27FC236}">
                        <a16:creationId xmlns:a16="http://schemas.microsoft.com/office/drawing/2014/main" id="{373C5EC9-2827-A25C-9E49-A15DE172B786}"/>
                      </a:ext>
                    </a:extLst>
                  </p:cNvPr>
                  <p:cNvPicPr/>
                  <p:nvPr/>
                </p:nvPicPr>
                <p:blipFill>
                  <a:blip r:embed="rId107"/>
                  <a:stretch>
                    <a:fillRect/>
                  </a:stretch>
                </p:blipFill>
                <p:spPr>
                  <a:xfrm>
                    <a:off x="7608531" y="1084063"/>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47" name="Ink 46">
                    <a:extLst>
                      <a:ext uri="{FF2B5EF4-FFF2-40B4-BE49-F238E27FC236}">
                        <a16:creationId xmlns:a16="http://schemas.microsoft.com/office/drawing/2014/main" id="{97204425-E490-F014-59FA-0518856DA72E}"/>
                      </a:ext>
                    </a:extLst>
                  </p14:cNvPr>
                  <p14:cNvContentPartPr/>
                  <p14:nvPr/>
                </p14:nvContentPartPr>
                <p14:xfrm>
                  <a:off x="7689171" y="1215103"/>
                  <a:ext cx="150840" cy="369000"/>
                </p14:xfrm>
              </p:contentPart>
            </mc:Choice>
            <mc:Fallback xmlns="">
              <p:pic>
                <p:nvPicPr>
                  <p:cNvPr id="47" name="Ink 46">
                    <a:extLst>
                      <a:ext uri="{FF2B5EF4-FFF2-40B4-BE49-F238E27FC236}">
                        <a16:creationId xmlns:a16="http://schemas.microsoft.com/office/drawing/2014/main" id="{97204425-E490-F014-59FA-0518856DA72E}"/>
                      </a:ext>
                    </a:extLst>
                  </p:cNvPr>
                  <p:cNvPicPr/>
                  <p:nvPr/>
                </p:nvPicPr>
                <p:blipFill>
                  <a:blip r:embed="rId252"/>
                  <a:stretch>
                    <a:fillRect/>
                  </a:stretch>
                </p:blipFill>
                <p:spPr>
                  <a:xfrm>
                    <a:off x="7653085" y="1179103"/>
                    <a:ext cx="222651" cy="4406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49" name="Ink 48">
                    <a:extLst>
                      <a:ext uri="{FF2B5EF4-FFF2-40B4-BE49-F238E27FC236}">
                        <a16:creationId xmlns:a16="http://schemas.microsoft.com/office/drawing/2014/main" id="{1EA32580-CC52-1574-D83C-DD028A85D4E1}"/>
                      </a:ext>
                    </a:extLst>
                  </p14:cNvPr>
                  <p14:cNvContentPartPr/>
                  <p14:nvPr/>
                </p14:nvContentPartPr>
                <p14:xfrm>
                  <a:off x="8088411" y="960223"/>
                  <a:ext cx="178200" cy="414720"/>
                </p14:xfrm>
              </p:contentPart>
            </mc:Choice>
            <mc:Fallback xmlns="">
              <p:pic>
                <p:nvPicPr>
                  <p:cNvPr id="49" name="Ink 48">
                    <a:extLst>
                      <a:ext uri="{FF2B5EF4-FFF2-40B4-BE49-F238E27FC236}">
                        <a16:creationId xmlns:a16="http://schemas.microsoft.com/office/drawing/2014/main" id="{1EA32580-CC52-1574-D83C-DD028A85D4E1}"/>
                      </a:ext>
                    </a:extLst>
                  </p:cNvPr>
                  <p:cNvPicPr/>
                  <p:nvPr/>
                </p:nvPicPr>
                <p:blipFill>
                  <a:blip r:embed="rId254"/>
                  <a:stretch>
                    <a:fillRect/>
                  </a:stretch>
                </p:blipFill>
                <p:spPr>
                  <a:xfrm>
                    <a:off x="8052411" y="924223"/>
                    <a:ext cx="249840" cy="4863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50" name="Ink 49">
                    <a:extLst>
                      <a:ext uri="{FF2B5EF4-FFF2-40B4-BE49-F238E27FC236}">
                        <a16:creationId xmlns:a16="http://schemas.microsoft.com/office/drawing/2014/main" id="{1C7AE551-A5F4-C0C1-4015-F1E37A321D6E}"/>
                      </a:ext>
                    </a:extLst>
                  </p14:cNvPr>
                  <p14:cNvContentPartPr/>
                  <p14:nvPr/>
                </p14:nvContentPartPr>
                <p14:xfrm>
                  <a:off x="8252211" y="1116463"/>
                  <a:ext cx="352080" cy="242280"/>
                </p14:xfrm>
              </p:contentPart>
            </mc:Choice>
            <mc:Fallback xmlns="">
              <p:pic>
                <p:nvPicPr>
                  <p:cNvPr id="50" name="Ink 49">
                    <a:extLst>
                      <a:ext uri="{FF2B5EF4-FFF2-40B4-BE49-F238E27FC236}">
                        <a16:creationId xmlns:a16="http://schemas.microsoft.com/office/drawing/2014/main" id="{1C7AE551-A5F4-C0C1-4015-F1E37A321D6E}"/>
                      </a:ext>
                    </a:extLst>
                  </p:cNvPr>
                  <p:cNvPicPr/>
                  <p:nvPr/>
                </p:nvPicPr>
                <p:blipFill>
                  <a:blip r:embed="rId256"/>
                  <a:stretch>
                    <a:fillRect/>
                  </a:stretch>
                </p:blipFill>
                <p:spPr>
                  <a:xfrm>
                    <a:off x="8216248" y="1080463"/>
                    <a:ext cx="423647" cy="31392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51" name="Ink 50">
                    <a:extLst>
                      <a:ext uri="{FF2B5EF4-FFF2-40B4-BE49-F238E27FC236}">
                        <a16:creationId xmlns:a16="http://schemas.microsoft.com/office/drawing/2014/main" id="{3735A8E9-D976-66BD-670B-355560E190FA}"/>
                      </a:ext>
                    </a:extLst>
                  </p14:cNvPr>
                  <p14:cNvContentPartPr/>
                  <p14:nvPr/>
                </p14:nvContentPartPr>
                <p14:xfrm>
                  <a:off x="8605731" y="1133743"/>
                  <a:ext cx="427680" cy="371520"/>
                </p14:xfrm>
              </p:contentPart>
            </mc:Choice>
            <mc:Fallback xmlns="">
              <p:pic>
                <p:nvPicPr>
                  <p:cNvPr id="51" name="Ink 50">
                    <a:extLst>
                      <a:ext uri="{FF2B5EF4-FFF2-40B4-BE49-F238E27FC236}">
                        <a16:creationId xmlns:a16="http://schemas.microsoft.com/office/drawing/2014/main" id="{3735A8E9-D976-66BD-670B-355560E190FA}"/>
                      </a:ext>
                    </a:extLst>
                  </p:cNvPr>
                  <p:cNvPicPr/>
                  <p:nvPr/>
                </p:nvPicPr>
                <p:blipFill>
                  <a:blip r:embed="rId258"/>
                  <a:stretch>
                    <a:fillRect/>
                  </a:stretch>
                </p:blipFill>
                <p:spPr>
                  <a:xfrm>
                    <a:off x="8569731" y="1097743"/>
                    <a:ext cx="499320" cy="4431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52" name="Ink 51">
                    <a:extLst>
                      <a:ext uri="{FF2B5EF4-FFF2-40B4-BE49-F238E27FC236}">
                        <a16:creationId xmlns:a16="http://schemas.microsoft.com/office/drawing/2014/main" id="{33EA927D-4BE3-DA13-9D40-7DDA42CBE1A1}"/>
                      </a:ext>
                    </a:extLst>
                  </p14:cNvPr>
                  <p14:cNvContentPartPr/>
                  <p14:nvPr/>
                </p14:nvContentPartPr>
                <p14:xfrm>
                  <a:off x="8835051" y="963103"/>
                  <a:ext cx="15840" cy="5400"/>
                </p14:xfrm>
              </p:contentPart>
            </mc:Choice>
            <mc:Fallback xmlns="">
              <p:pic>
                <p:nvPicPr>
                  <p:cNvPr id="52" name="Ink 51">
                    <a:extLst>
                      <a:ext uri="{FF2B5EF4-FFF2-40B4-BE49-F238E27FC236}">
                        <a16:creationId xmlns:a16="http://schemas.microsoft.com/office/drawing/2014/main" id="{33EA927D-4BE3-DA13-9D40-7DDA42CBE1A1}"/>
                      </a:ext>
                    </a:extLst>
                  </p:cNvPr>
                  <p:cNvPicPr/>
                  <p:nvPr/>
                </p:nvPicPr>
                <p:blipFill>
                  <a:blip r:embed="rId260"/>
                  <a:stretch>
                    <a:fillRect/>
                  </a:stretch>
                </p:blipFill>
                <p:spPr>
                  <a:xfrm>
                    <a:off x="8799051" y="924532"/>
                    <a:ext cx="87480" cy="82157"/>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53" name="Ink 52">
                    <a:extLst>
                      <a:ext uri="{FF2B5EF4-FFF2-40B4-BE49-F238E27FC236}">
                        <a16:creationId xmlns:a16="http://schemas.microsoft.com/office/drawing/2014/main" id="{584005A6-45F7-8C8B-84BD-23DFD7CFF5CD}"/>
                      </a:ext>
                    </a:extLst>
                  </p14:cNvPr>
                  <p14:cNvContentPartPr/>
                  <p14:nvPr/>
                </p14:nvContentPartPr>
                <p14:xfrm>
                  <a:off x="7812291" y="1569343"/>
                  <a:ext cx="90720" cy="243000"/>
                </p14:xfrm>
              </p:contentPart>
            </mc:Choice>
            <mc:Fallback xmlns="">
              <p:pic>
                <p:nvPicPr>
                  <p:cNvPr id="53" name="Ink 52">
                    <a:extLst>
                      <a:ext uri="{FF2B5EF4-FFF2-40B4-BE49-F238E27FC236}">
                        <a16:creationId xmlns:a16="http://schemas.microsoft.com/office/drawing/2014/main" id="{584005A6-45F7-8C8B-84BD-23DFD7CFF5CD}"/>
                      </a:ext>
                    </a:extLst>
                  </p:cNvPr>
                  <p:cNvPicPr/>
                  <p:nvPr/>
                </p:nvPicPr>
                <p:blipFill>
                  <a:blip r:embed="rId262"/>
                  <a:stretch>
                    <a:fillRect/>
                  </a:stretch>
                </p:blipFill>
                <p:spPr>
                  <a:xfrm>
                    <a:off x="7776148" y="1533343"/>
                    <a:ext cx="162645"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54" name="Ink 53">
                    <a:extLst>
                      <a:ext uri="{FF2B5EF4-FFF2-40B4-BE49-F238E27FC236}">
                        <a16:creationId xmlns:a16="http://schemas.microsoft.com/office/drawing/2014/main" id="{20A4AB89-760C-C3C0-A8B2-7C39E5ED1BDC}"/>
                      </a:ext>
                    </a:extLst>
                  </p14:cNvPr>
                  <p14:cNvContentPartPr/>
                  <p14:nvPr/>
                </p14:nvContentPartPr>
                <p14:xfrm>
                  <a:off x="7890411" y="1622983"/>
                  <a:ext cx="406080" cy="400320"/>
                </p14:xfrm>
              </p:contentPart>
            </mc:Choice>
            <mc:Fallback xmlns="">
              <p:pic>
                <p:nvPicPr>
                  <p:cNvPr id="54" name="Ink 53">
                    <a:extLst>
                      <a:ext uri="{FF2B5EF4-FFF2-40B4-BE49-F238E27FC236}">
                        <a16:creationId xmlns:a16="http://schemas.microsoft.com/office/drawing/2014/main" id="{20A4AB89-760C-C3C0-A8B2-7C39E5ED1BDC}"/>
                      </a:ext>
                    </a:extLst>
                  </p:cNvPr>
                  <p:cNvPicPr/>
                  <p:nvPr/>
                </p:nvPicPr>
                <p:blipFill>
                  <a:blip r:embed="rId264"/>
                  <a:stretch>
                    <a:fillRect/>
                  </a:stretch>
                </p:blipFill>
                <p:spPr>
                  <a:xfrm>
                    <a:off x="7854411" y="1586983"/>
                    <a:ext cx="477720" cy="4719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55" name="Ink 54">
                    <a:extLst>
                      <a:ext uri="{FF2B5EF4-FFF2-40B4-BE49-F238E27FC236}">
                        <a16:creationId xmlns:a16="http://schemas.microsoft.com/office/drawing/2014/main" id="{20482D7F-E5EF-A447-1CF0-2DEBB58C4A3D}"/>
                      </a:ext>
                    </a:extLst>
                  </p14:cNvPr>
                  <p14:cNvContentPartPr/>
                  <p14:nvPr/>
                </p14:nvContentPartPr>
                <p14:xfrm>
                  <a:off x="8200011" y="1664743"/>
                  <a:ext cx="455400" cy="153720"/>
                </p14:xfrm>
              </p:contentPart>
            </mc:Choice>
            <mc:Fallback xmlns="">
              <p:pic>
                <p:nvPicPr>
                  <p:cNvPr id="55" name="Ink 54">
                    <a:extLst>
                      <a:ext uri="{FF2B5EF4-FFF2-40B4-BE49-F238E27FC236}">
                        <a16:creationId xmlns:a16="http://schemas.microsoft.com/office/drawing/2014/main" id="{20482D7F-E5EF-A447-1CF0-2DEBB58C4A3D}"/>
                      </a:ext>
                    </a:extLst>
                  </p:cNvPr>
                  <p:cNvPicPr/>
                  <p:nvPr/>
                </p:nvPicPr>
                <p:blipFill>
                  <a:blip r:embed="rId266"/>
                  <a:stretch>
                    <a:fillRect/>
                  </a:stretch>
                </p:blipFill>
                <p:spPr>
                  <a:xfrm>
                    <a:off x="8164011" y="1628743"/>
                    <a:ext cx="52704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56" name="Ink 55">
                    <a:extLst>
                      <a:ext uri="{FF2B5EF4-FFF2-40B4-BE49-F238E27FC236}">
                        <a16:creationId xmlns:a16="http://schemas.microsoft.com/office/drawing/2014/main" id="{69D88D10-9CF1-983F-960B-735B701F6398}"/>
                      </a:ext>
                    </a:extLst>
                  </p14:cNvPr>
                  <p14:cNvContentPartPr/>
                  <p14:nvPr/>
                </p14:nvContentPartPr>
                <p14:xfrm>
                  <a:off x="8742171" y="1608943"/>
                  <a:ext cx="40680" cy="100080"/>
                </p14:xfrm>
              </p:contentPart>
            </mc:Choice>
            <mc:Fallback xmlns="">
              <p:pic>
                <p:nvPicPr>
                  <p:cNvPr id="56" name="Ink 55">
                    <a:extLst>
                      <a:ext uri="{FF2B5EF4-FFF2-40B4-BE49-F238E27FC236}">
                        <a16:creationId xmlns:a16="http://schemas.microsoft.com/office/drawing/2014/main" id="{69D88D10-9CF1-983F-960B-735B701F6398}"/>
                      </a:ext>
                    </a:extLst>
                  </p:cNvPr>
                  <p:cNvPicPr/>
                  <p:nvPr/>
                </p:nvPicPr>
                <p:blipFill>
                  <a:blip r:embed="rId268"/>
                  <a:stretch>
                    <a:fillRect/>
                  </a:stretch>
                </p:blipFill>
                <p:spPr>
                  <a:xfrm>
                    <a:off x="8706171" y="1572943"/>
                    <a:ext cx="1123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57" name="Ink 56">
                    <a:extLst>
                      <a:ext uri="{FF2B5EF4-FFF2-40B4-BE49-F238E27FC236}">
                        <a16:creationId xmlns:a16="http://schemas.microsoft.com/office/drawing/2014/main" id="{5E98EC5A-1F49-2935-DC86-6AE50678A281}"/>
                      </a:ext>
                    </a:extLst>
                  </p14:cNvPr>
                  <p14:cNvContentPartPr/>
                  <p14:nvPr/>
                </p14:nvContentPartPr>
                <p14:xfrm>
                  <a:off x="8780691" y="1637383"/>
                  <a:ext cx="63720" cy="88200"/>
                </p14:xfrm>
              </p:contentPart>
            </mc:Choice>
            <mc:Fallback xmlns="">
              <p:pic>
                <p:nvPicPr>
                  <p:cNvPr id="57" name="Ink 56">
                    <a:extLst>
                      <a:ext uri="{FF2B5EF4-FFF2-40B4-BE49-F238E27FC236}">
                        <a16:creationId xmlns:a16="http://schemas.microsoft.com/office/drawing/2014/main" id="{5E98EC5A-1F49-2935-DC86-6AE50678A281}"/>
                      </a:ext>
                    </a:extLst>
                  </p:cNvPr>
                  <p:cNvPicPr/>
                  <p:nvPr/>
                </p:nvPicPr>
                <p:blipFill>
                  <a:blip r:embed="rId270"/>
                  <a:stretch>
                    <a:fillRect/>
                  </a:stretch>
                </p:blipFill>
                <p:spPr>
                  <a:xfrm>
                    <a:off x="8744691" y="1601383"/>
                    <a:ext cx="1353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73" name="Ink 72">
                    <a:extLst>
                      <a:ext uri="{FF2B5EF4-FFF2-40B4-BE49-F238E27FC236}">
                        <a16:creationId xmlns:a16="http://schemas.microsoft.com/office/drawing/2014/main" id="{54DC0AF4-AD0F-0923-0752-A0AD6FBFC46A}"/>
                      </a:ext>
                    </a:extLst>
                  </p14:cNvPr>
                  <p14:cNvContentPartPr/>
                  <p14:nvPr/>
                </p14:nvContentPartPr>
                <p14:xfrm>
                  <a:off x="5164131" y="1997023"/>
                  <a:ext cx="579600" cy="179280"/>
                </p14:xfrm>
              </p:contentPart>
            </mc:Choice>
            <mc:Fallback xmlns="">
              <p:pic>
                <p:nvPicPr>
                  <p:cNvPr id="73" name="Ink 72">
                    <a:extLst>
                      <a:ext uri="{FF2B5EF4-FFF2-40B4-BE49-F238E27FC236}">
                        <a16:creationId xmlns:a16="http://schemas.microsoft.com/office/drawing/2014/main" id="{54DC0AF4-AD0F-0923-0752-A0AD6FBFC46A}"/>
                      </a:ext>
                    </a:extLst>
                  </p:cNvPr>
                  <p:cNvPicPr/>
                  <p:nvPr/>
                </p:nvPicPr>
                <p:blipFill>
                  <a:blip r:embed="rId272"/>
                  <a:stretch>
                    <a:fillRect/>
                  </a:stretch>
                </p:blipFill>
                <p:spPr>
                  <a:xfrm>
                    <a:off x="5128109" y="1961023"/>
                    <a:ext cx="651285"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74" name="Ink 73">
                    <a:extLst>
                      <a:ext uri="{FF2B5EF4-FFF2-40B4-BE49-F238E27FC236}">
                        <a16:creationId xmlns:a16="http://schemas.microsoft.com/office/drawing/2014/main" id="{26E16150-741B-C877-960E-33ABBBFFB623}"/>
                      </a:ext>
                    </a:extLst>
                  </p14:cNvPr>
                  <p14:cNvContentPartPr/>
                  <p14:nvPr/>
                </p14:nvContentPartPr>
                <p14:xfrm>
                  <a:off x="5761731" y="1880383"/>
                  <a:ext cx="371880" cy="318960"/>
                </p14:xfrm>
              </p:contentPart>
            </mc:Choice>
            <mc:Fallback xmlns="">
              <p:pic>
                <p:nvPicPr>
                  <p:cNvPr id="74" name="Ink 73">
                    <a:extLst>
                      <a:ext uri="{FF2B5EF4-FFF2-40B4-BE49-F238E27FC236}">
                        <a16:creationId xmlns:a16="http://schemas.microsoft.com/office/drawing/2014/main" id="{26E16150-741B-C877-960E-33ABBBFFB623}"/>
                      </a:ext>
                    </a:extLst>
                  </p:cNvPr>
                  <p:cNvPicPr/>
                  <p:nvPr/>
                </p:nvPicPr>
                <p:blipFill>
                  <a:blip r:embed="rId274"/>
                  <a:stretch>
                    <a:fillRect/>
                  </a:stretch>
                </p:blipFill>
                <p:spPr>
                  <a:xfrm>
                    <a:off x="5725731" y="1844424"/>
                    <a:ext cx="443520" cy="390519"/>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75" name="Ink 74">
                    <a:extLst>
                      <a:ext uri="{FF2B5EF4-FFF2-40B4-BE49-F238E27FC236}">
                        <a16:creationId xmlns:a16="http://schemas.microsoft.com/office/drawing/2014/main" id="{9EE264EB-601A-BDCD-814B-39CE50381EAB}"/>
                      </a:ext>
                    </a:extLst>
                  </p14:cNvPr>
                  <p14:cNvContentPartPr/>
                  <p14:nvPr/>
                </p14:nvContentPartPr>
                <p14:xfrm>
                  <a:off x="6122451" y="1980823"/>
                  <a:ext cx="7920" cy="11520"/>
                </p14:xfrm>
              </p:contentPart>
            </mc:Choice>
            <mc:Fallback xmlns="">
              <p:pic>
                <p:nvPicPr>
                  <p:cNvPr id="75" name="Ink 74">
                    <a:extLst>
                      <a:ext uri="{FF2B5EF4-FFF2-40B4-BE49-F238E27FC236}">
                        <a16:creationId xmlns:a16="http://schemas.microsoft.com/office/drawing/2014/main" id="{9EE264EB-601A-BDCD-814B-39CE50381EAB}"/>
                      </a:ext>
                    </a:extLst>
                  </p:cNvPr>
                  <p:cNvPicPr/>
                  <p:nvPr/>
                </p:nvPicPr>
                <p:blipFill>
                  <a:blip r:embed="rId276"/>
                  <a:stretch>
                    <a:fillRect/>
                  </a:stretch>
                </p:blipFill>
                <p:spPr>
                  <a:xfrm>
                    <a:off x="6086451" y="1944823"/>
                    <a:ext cx="795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76" name="Ink 75">
                    <a:extLst>
                      <a:ext uri="{FF2B5EF4-FFF2-40B4-BE49-F238E27FC236}">
                        <a16:creationId xmlns:a16="http://schemas.microsoft.com/office/drawing/2014/main" id="{20B5E54A-0950-C670-9F34-ABCC65AA1D4F}"/>
                      </a:ext>
                    </a:extLst>
                  </p14:cNvPr>
                  <p14:cNvContentPartPr/>
                  <p14:nvPr/>
                </p14:nvContentPartPr>
                <p14:xfrm>
                  <a:off x="6189051" y="2042743"/>
                  <a:ext cx="289800" cy="208080"/>
                </p14:xfrm>
              </p:contentPart>
            </mc:Choice>
            <mc:Fallback xmlns="">
              <p:pic>
                <p:nvPicPr>
                  <p:cNvPr id="76" name="Ink 75">
                    <a:extLst>
                      <a:ext uri="{FF2B5EF4-FFF2-40B4-BE49-F238E27FC236}">
                        <a16:creationId xmlns:a16="http://schemas.microsoft.com/office/drawing/2014/main" id="{20B5E54A-0950-C670-9F34-ABCC65AA1D4F}"/>
                      </a:ext>
                    </a:extLst>
                  </p:cNvPr>
                  <p:cNvPicPr/>
                  <p:nvPr/>
                </p:nvPicPr>
                <p:blipFill>
                  <a:blip r:embed="rId278"/>
                  <a:stretch>
                    <a:fillRect/>
                  </a:stretch>
                </p:blipFill>
                <p:spPr>
                  <a:xfrm>
                    <a:off x="6153051" y="2006743"/>
                    <a:ext cx="36144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78" name="Ink 77">
                    <a:extLst>
                      <a:ext uri="{FF2B5EF4-FFF2-40B4-BE49-F238E27FC236}">
                        <a16:creationId xmlns:a16="http://schemas.microsoft.com/office/drawing/2014/main" id="{A9A36789-03F2-187A-384F-1B3301759678}"/>
                      </a:ext>
                    </a:extLst>
                  </p14:cNvPr>
                  <p14:cNvContentPartPr/>
                  <p14:nvPr/>
                </p14:nvContentPartPr>
                <p14:xfrm>
                  <a:off x="6877731" y="1950583"/>
                  <a:ext cx="217440" cy="304560"/>
                </p14:xfrm>
              </p:contentPart>
            </mc:Choice>
            <mc:Fallback xmlns="">
              <p:pic>
                <p:nvPicPr>
                  <p:cNvPr id="78" name="Ink 77">
                    <a:extLst>
                      <a:ext uri="{FF2B5EF4-FFF2-40B4-BE49-F238E27FC236}">
                        <a16:creationId xmlns:a16="http://schemas.microsoft.com/office/drawing/2014/main" id="{A9A36789-03F2-187A-384F-1B3301759678}"/>
                      </a:ext>
                    </a:extLst>
                  </p:cNvPr>
                  <p:cNvPicPr/>
                  <p:nvPr/>
                </p:nvPicPr>
                <p:blipFill>
                  <a:blip r:embed="rId280"/>
                  <a:stretch>
                    <a:fillRect/>
                  </a:stretch>
                </p:blipFill>
                <p:spPr>
                  <a:xfrm>
                    <a:off x="6841671" y="1914583"/>
                    <a:ext cx="289199"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79" name="Ink 78">
                    <a:extLst>
                      <a:ext uri="{FF2B5EF4-FFF2-40B4-BE49-F238E27FC236}">
                        <a16:creationId xmlns:a16="http://schemas.microsoft.com/office/drawing/2014/main" id="{BAED3147-DB71-3F89-0B77-9A8809A2C880}"/>
                      </a:ext>
                    </a:extLst>
                  </p14:cNvPr>
                  <p14:cNvContentPartPr/>
                  <p14:nvPr/>
                </p14:nvContentPartPr>
                <p14:xfrm>
                  <a:off x="7071411" y="2147143"/>
                  <a:ext cx="243360" cy="150480"/>
                </p14:xfrm>
              </p:contentPart>
            </mc:Choice>
            <mc:Fallback xmlns="">
              <p:pic>
                <p:nvPicPr>
                  <p:cNvPr id="79" name="Ink 78">
                    <a:extLst>
                      <a:ext uri="{FF2B5EF4-FFF2-40B4-BE49-F238E27FC236}">
                        <a16:creationId xmlns:a16="http://schemas.microsoft.com/office/drawing/2014/main" id="{BAED3147-DB71-3F89-0B77-9A8809A2C880}"/>
                      </a:ext>
                    </a:extLst>
                  </p:cNvPr>
                  <p:cNvPicPr/>
                  <p:nvPr/>
                </p:nvPicPr>
                <p:blipFill>
                  <a:blip r:embed="rId282"/>
                  <a:stretch>
                    <a:fillRect/>
                  </a:stretch>
                </p:blipFill>
                <p:spPr>
                  <a:xfrm>
                    <a:off x="7035411" y="2111143"/>
                    <a:ext cx="31500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80" name="Ink 79">
                    <a:extLst>
                      <a:ext uri="{FF2B5EF4-FFF2-40B4-BE49-F238E27FC236}">
                        <a16:creationId xmlns:a16="http://schemas.microsoft.com/office/drawing/2014/main" id="{68B07275-D41B-3E45-8839-AD6890E2FACF}"/>
                      </a:ext>
                    </a:extLst>
                  </p14:cNvPr>
                  <p14:cNvContentPartPr/>
                  <p14:nvPr/>
                </p14:nvContentPartPr>
                <p14:xfrm>
                  <a:off x="7313691" y="2173423"/>
                  <a:ext cx="137880" cy="135360"/>
                </p14:xfrm>
              </p:contentPart>
            </mc:Choice>
            <mc:Fallback xmlns="">
              <p:pic>
                <p:nvPicPr>
                  <p:cNvPr id="80" name="Ink 79">
                    <a:extLst>
                      <a:ext uri="{FF2B5EF4-FFF2-40B4-BE49-F238E27FC236}">
                        <a16:creationId xmlns:a16="http://schemas.microsoft.com/office/drawing/2014/main" id="{68B07275-D41B-3E45-8839-AD6890E2FACF}"/>
                      </a:ext>
                    </a:extLst>
                  </p:cNvPr>
                  <p:cNvPicPr/>
                  <p:nvPr/>
                </p:nvPicPr>
                <p:blipFill>
                  <a:blip r:embed="rId284"/>
                  <a:stretch>
                    <a:fillRect/>
                  </a:stretch>
                </p:blipFill>
                <p:spPr>
                  <a:xfrm>
                    <a:off x="7277691" y="2137327"/>
                    <a:ext cx="209520" cy="207191"/>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81" name="Ink 80">
                    <a:extLst>
                      <a:ext uri="{FF2B5EF4-FFF2-40B4-BE49-F238E27FC236}">
                        <a16:creationId xmlns:a16="http://schemas.microsoft.com/office/drawing/2014/main" id="{4B1E7C2F-8981-EEC4-FA27-4C9AD29BC593}"/>
                      </a:ext>
                    </a:extLst>
                  </p14:cNvPr>
                  <p14:cNvContentPartPr/>
                  <p14:nvPr/>
                </p14:nvContentPartPr>
                <p14:xfrm>
                  <a:off x="7481811" y="2041663"/>
                  <a:ext cx="66960" cy="338040"/>
                </p14:xfrm>
              </p:contentPart>
            </mc:Choice>
            <mc:Fallback xmlns="">
              <p:pic>
                <p:nvPicPr>
                  <p:cNvPr id="81" name="Ink 80">
                    <a:extLst>
                      <a:ext uri="{FF2B5EF4-FFF2-40B4-BE49-F238E27FC236}">
                        <a16:creationId xmlns:a16="http://schemas.microsoft.com/office/drawing/2014/main" id="{4B1E7C2F-8981-EEC4-FA27-4C9AD29BC593}"/>
                      </a:ext>
                    </a:extLst>
                  </p:cNvPr>
                  <p:cNvPicPr/>
                  <p:nvPr/>
                </p:nvPicPr>
                <p:blipFill>
                  <a:blip r:embed="rId286"/>
                  <a:stretch>
                    <a:fillRect/>
                  </a:stretch>
                </p:blipFill>
                <p:spPr>
                  <a:xfrm>
                    <a:off x="7445616" y="2005701"/>
                    <a:ext cx="138987" cy="409604"/>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82" name="Ink 81">
                    <a:extLst>
                      <a:ext uri="{FF2B5EF4-FFF2-40B4-BE49-F238E27FC236}">
                        <a16:creationId xmlns:a16="http://schemas.microsoft.com/office/drawing/2014/main" id="{5105B99C-A1C8-CD9F-7D8E-513E109C54E0}"/>
                      </a:ext>
                    </a:extLst>
                  </p14:cNvPr>
                  <p14:cNvContentPartPr/>
                  <p14:nvPr/>
                </p14:nvContentPartPr>
                <p14:xfrm>
                  <a:off x="7429251" y="2179903"/>
                  <a:ext cx="455400" cy="138240"/>
                </p14:xfrm>
              </p:contentPart>
            </mc:Choice>
            <mc:Fallback xmlns="">
              <p:pic>
                <p:nvPicPr>
                  <p:cNvPr id="82" name="Ink 81">
                    <a:extLst>
                      <a:ext uri="{FF2B5EF4-FFF2-40B4-BE49-F238E27FC236}">
                        <a16:creationId xmlns:a16="http://schemas.microsoft.com/office/drawing/2014/main" id="{5105B99C-A1C8-CD9F-7D8E-513E109C54E0}"/>
                      </a:ext>
                    </a:extLst>
                  </p:cNvPr>
                  <p:cNvPicPr/>
                  <p:nvPr/>
                </p:nvPicPr>
                <p:blipFill>
                  <a:blip r:embed="rId288"/>
                  <a:stretch>
                    <a:fillRect/>
                  </a:stretch>
                </p:blipFill>
                <p:spPr>
                  <a:xfrm>
                    <a:off x="7393279" y="2143809"/>
                    <a:ext cx="526983" cy="210067"/>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83" name="Ink 82">
                    <a:extLst>
                      <a:ext uri="{FF2B5EF4-FFF2-40B4-BE49-F238E27FC236}">
                        <a16:creationId xmlns:a16="http://schemas.microsoft.com/office/drawing/2014/main" id="{4BF6F812-C537-6BD8-9AC1-68DBB7514431}"/>
                      </a:ext>
                    </a:extLst>
                  </p14:cNvPr>
                  <p14:cNvContentPartPr/>
                  <p14:nvPr/>
                </p14:nvContentPartPr>
                <p14:xfrm>
                  <a:off x="7883211" y="2198263"/>
                  <a:ext cx="192240" cy="171000"/>
                </p14:xfrm>
              </p:contentPart>
            </mc:Choice>
            <mc:Fallback xmlns="">
              <p:pic>
                <p:nvPicPr>
                  <p:cNvPr id="83" name="Ink 82">
                    <a:extLst>
                      <a:ext uri="{FF2B5EF4-FFF2-40B4-BE49-F238E27FC236}">
                        <a16:creationId xmlns:a16="http://schemas.microsoft.com/office/drawing/2014/main" id="{4BF6F812-C537-6BD8-9AC1-68DBB7514431}"/>
                      </a:ext>
                    </a:extLst>
                  </p:cNvPr>
                  <p:cNvPicPr/>
                  <p:nvPr/>
                </p:nvPicPr>
                <p:blipFill>
                  <a:blip r:embed="rId290"/>
                  <a:stretch>
                    <a:fillRect/>
                  </a:stretch>
                </p:blipFill>
                <p:spPr>
                  <a:xfrm>
                    <a:off x="7847211" y="2162263"/>
                    <a:ext cx="26388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84" name="Ink 83">
                    <a:extLst>
                      <a:ext uri="{FF2B5EF4-FFF2-40B4-BE49-F238E27FC236}">
                        <a16:creationId xmlns:a16="http://schemas.microsoft.com/office/drawing/2014/main" id="{828EBC6C-C11F-51E4-CD72-F040713E2616}"/>
                      </a:ext>
                    </a:extLst>
                  </p14:cNvPr>
                  <p14:cNvContentPartPr/>
                  <p14:nvPr/>
                </p14:nvContentPartPr>
                <p14:xfrm>
                  <a:off x="8223411" y="2362783"/>
                  <a:ext cx="12600" cy="12960"/>
                </p14:xfrm>
              </p:contentPart>
            </mc:Choice>
            <mc:Fallback xmlns="">
              <p:pic>
                <p:nvPicPr>
                  <p:cNvPr id="84" name="Ink 83">
                    <a:extLst>
                      <a:ext uri="{FF2B5EF4-FFF2-40B4-BE49-F238E27FC236}">
                        <a16:creationId xmlns:a16="http://schemas.microsoft.com/office/drawing/2014/main" id="{828EBC6C-C11F-51E4-CD72-F040713E2616}"/>
                      </a:ext>
                    </a:extLst>
                  </p:cNvPr>
                  <p:cNvPicPr/>
                  <p:nvPr/>
                </p:nvPicPr>
                <p:blipFill>
                  <a:blip r:embed="rId292"/>
                  <a:stretch>
                    <a:fillRect/>
                  </a:stretch>
                </p:blipFill>
                <p:spPr>
                  <a:xfrm>
                    <a:off x="8188411" y="2326783"/>
                    <a:ext cx="8225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8" name="Ink 177">
                    <a:extLst>
                      <a:ext uri="{FF2B5EF4-FFF2-40B4-BE49-F238E27FC236}">
                        <a16:creationId xmlns:a16="http://schemas.microsoft.com/office/drawing/2014/main" id="{D173B49C-0B92-09DE-630B-CC26DADEAA94}"/>
                      </a:ext>
                    </a:extLst>
                  </p14:cNvPr>
                  <p14:cNvContentPartPr/>
                  <p14:nvPr/>
                </p14:nvContentPartPr>
                <p14:xfrm>
                  <a:off x="7201731" y="739543"/>
                  <a:ext cx="5040" cy="7920"/>
                </p14:xfrm>
              </p:contentPart>
            </mc:Choice>
            <mc:Fallback xmlns="">
              <p:pic>
                <p:nvPicPr>
                  <p:cNvPr id="178" name="Ink 177">
                    <a:extLst>
                      <a:ext uri="{FF2B5EF4-FFF2-40B4-BE49-F238E27FC236}">
                        <a16:creationId xmlns:a16="http://schemas.microsoft.com/office/drawing/2014/main" id="{D173B49C-0B92-09DE-630B-CC26DADEAA94}"/>
                      </a:ext>
                    </a:extLst>
                  </p:cNvPr>
                  <p:cNvPicPr/>
                  <p:nvPr/>
                </p:nvPicPr>
                <p:blipFill>
                  <a:blip r:embed="rId294"/>
                  <a:stretch>
                    <a:fillRect/>
                  </a:stretch>
                </p:blipFill>
                <p:spPr>
                  <a:xfrm>
                    <a:off x="7165731" y="705108"/>
                    <a:ext cx="76680" cy="76445"/>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9" name="Ink 178">
                    <a:extLst>
                      <a:ext uri="{FF2B5EF4-FFF2-40B4-BE49-F238E27FC236}">
                        <a16:creationId xmlns:a16="http://schemas.microsoft.com/office/drawing/2014/main" id="{E109496C-3108-AF86-73EF-27FE63A77291}"/>
                      </a:ext>
                    </a:extLst>
                  </p14:cNvPr>
                  <p14:cNvContentPartPr/>
                  <p14:nvPr/>
                </p14:nvContentPartPr>
                <p14:xfrm>
                  <a:off x="6555171" y="766903"/>
                  <a:ext cx="93960" cy="896040"/>
                </p14:xfrm>
              </p:contentPart>
            </mc:Choice>
            <mc:Fallback xmlns="">
              <p:pic>
                <p:nvPicPr>
                  <p:cNvPr id="179" name="Ink 178">
                    <a:extLst>
                      <a:ext uri="{FF2B5EF4-FFF2-40B4-BE49-F238E27FC236}">
                        <a16:creationId xmlns:a16="http://schemas.microsoft.com/office/drawing/2014/main" id="{E109496C-3108-AF86-73EF-27FE63A77291}"/>
                      </a:ext>
                    </a:extLst>
                  </p:cNvPr>
                  <p:cNvPicPr/>
                  <p:nvPr/>
                </p:nvPicPr>
                <p:blipFill>
                  <a:blip r:embed="rId296"/>
                  <a:stretch>
                    <a:fillRect/>
                  </a:stretch>
                </p:blipFill>
                <p:spPr>
                  <a:xfrm>
                    <a:off x="6519171" y="730903"/>
                    <a:ext cx="165600" cy="9676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0" name="Ink 179">
                    <a:extLst>
                      <a:ext uri="{FF2B5EF4-FFF2-40B4-BE49-F238E27FC236}">
                        <a16:creationId xmlns:a16="http://schemas.microsoft.com/office/drawing/2014/main" id="{47486419-AB36-6A9C-64A2-C9D52F18E1C4}"/>
                      </a:ext>
                    </a:extLst>
                  </p14:cNvPr>
                  <p14:cNvContentPartPr/>
                  <p14:nvPr/>
                </p14:nvContentPartPr>
                <p14:xfrm>
                  <a:off x="6487851" y="557023"/>
                  <a:ext cx="2806920" cy="1614240"/>
                </p14:xfrm>
              </p:contentPart>
            </mc:Choice>
            <mc:Fallback xmlns="">
              <p:pic>
                <p:nvPicPr>
                  <p:cNvPr id="180" name="Ink 179">
                    <a:extLst>
                      <a:ext uri="{FF2B5EF4-FFF2-40B4-BE49-F238E27FC236}">
                        <a16:creationId xmlns:a16="http://schemas.microsoft.com/office/drawing/2014/main" id="{47486419-AB36-6A9C-64A2-C9D52F18E1C4}"/>
                      </a:ext>
                    </a:extLst>
                  </p:cNvPr>
                  <p:cNvPicPr/>
                  <p:nvPr/>
                </p:nvPicPr>
                <p:blipFill>
                  <a:blip r:embed="rId298"/>
                  <a:stretch>
                    <a:fillRect/>
                  </a:stretch>
                </p:blipFill>
                <p:spPr>
                  <a:xfrm>
                    <a:off x="6451851" y="521031"/>
                    <a:ext cx="2878560" cy="1685864"/>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2" name="Ink 181">
                    <a:extLst>
                      <a:ext uri="{FF2B5EF4-FFF2-40B4-BE49-F238E27FC236}">
                        <a16:creationId xmlns:a16="http://schemas.microsoft.com/office/drawing/2014/main" id="{B78257B9-EA0F-C6BE-0390-449F097C6076}"/>
                      </a:ext>
                    </a:extLst>
                  </p14:cNvPr>
                  <p14:cNvContentPartPr/>
                  <p14:nvPr/>
                </p14:nvContentPartPr>
                <p14:xfrm>
                  <a:off x="6486411" y="617863"/>
                  <a:ext cx="88560" cy="194760"/>
                </p14:xfrm>
              </p:contentPart>
            </mc:Choice>
            <mc:Fallback xmlns="">
              <p:pic>
                <p:nvPicPr>
                  <p:cNvPr id="182" name="Ink 181">
                    <a:extLst>
                      <a:ext uri="{FF2B5EF4-FFF2-40B4-BE49-F238E27FC236}">
                        <a16:creationId xmlns:a16="http://schemas.microsoft.com/office/drawing/2014/main" id="{B78257B9-EA0F-C6BE-0390-449F097C6076}"/>
                      </a:ext>
                    </a:extLst>
                  </p:cNvPr>
                  <p:cNvPicPr/>
                  <p:nvPr/>
                </p:nvPicPr>
                <p:blipFill>
                  <a:blip r:embed="rId300"/>
                  <a:stretch>
                    <a:fillRect/>
                  </a:stretch>
                </p:blipFill>
                <p:spPr>
                  <a:xfrm>
                    <a:off x="6450411" y="581863"/>
                    <a:ext cx="160200" cy="266400"/>
                  </a:xfrm>
                  <a:prstGeom prst="rect">
                    <a:avLst/>
                  </a:prstGeom>
                </p:spPr>
              </p:pic>
            </mc:Fallback>
          </mc:AlternateContent>
        </p:grpSp>
      </p:grpSp>
      <p:grpSp>
        <p:nvGrpSpPr>
          <p:cNvPr id="87046" name="Group 3">
            <a:extLst>
              <a:ext uri="{FF2B5EF4-FFF2-40B4-BE49-F238E27FC236}">
                <a16:creationId xmlns:a16="http://schemas.microsoft.com/office/drawing/2014/main" id="{54E8C3A6-3D22-5BCA-62BE-9EA9947EAF43}"/>
              </a:ext>
            </a:extLst>
          </p:cNvPr>
          <p:cNvGrpSpPr>
            <a:grpSpLocks/>
          </p:cNvGrpSpPr>
          <p:nvPr/>
        </p:nvGrpSpPr>
        <p:grpSpPr bwMode="auto">
          <a:xfrm>
            <a:off x="7658100" y="811213"/>
            <a:ext cx="214313" cy="739775"/>
            <a:chOff x="7658462" y="811720"/>
            <a:chExt cx="214560" cy="739800"/>
          </a:xfrm>
        </p:grpSpPr>
        <mc:AlternateContent xmlns:mc="http://schemas.openxmlformats.org/markup-compatibility/2006" xmlns:p14="http://schemas.microsoft.com/office/powerpoint/2010/main">
          <mc:Choice Requires="p14">
            <p:contentPart p14:bwMode="auto" r:id="rId301">
              <p14:nvContentPartPr>
                <p14:cNvPr id="2" name="Ink 1">
                  <a:extLst>
                    <a:ext uri="{FF2B5EF4-FFF2-40B4-BE49-F238E27FC236}">
                      <a16:creationId xmlns:a16="http://schemas.microsoft.com/office/drawing/2014/main" id="{723C540C-C726-D95E-21AD-3D92CEFD89FF}"/>
                    </a:ext>
                  </a:extLst>
                </p14:cNvPr>
                <p14:cNvContentPartPr/>
                <p14:nvPr/>
              </p14:nvContentPartPr>
              <p14:xfrm>
                <a:off x="7692302" y="811720"/>
                <a:ext cx="180720" cy="527760"/>
              </p14:xfrm>
            </p:contentPart>
          </mc:Choice>
          <mc:Fallback xmlns="">
            <p:pic>
              <p:nvPicPr>
                <p:cNvPr id="2" name="Ink 1">
                  <a:extLst>
                    <a:ext uri="{FF2B5EF4-FFF2-40B4-BE49-F238E27FC236}">
                      <a16:creationId xmlns:a16="http://schemas.microsoft.com/office/drawing/2014/main" id="{723C540C-C726-D95E-21AD-3D92CEFD89FF}"/>
                    </a:ext>
                  </a:extLst>
                </p:cNvPr>
                <p:cNvPicPr/>
                <p:nvPr/>
              </p:nvPicPr>
              <p:blipFill>
                <a:blip r:embed="rId302"/>
                <a:stretch>
                  <a:fillRect/>
                </a:stretch>
              </p:blipFill>
              <p:spPr>
                <a:xfrm>
                  <a:off x="7683302" y="802714"/>
                  <a:ext cx="198360" cy="545412"/>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3" name="Ink 2">
                  <a:extLst>
                    <a:ext uri="{FF2B5EF4-FFF2-40B4-BE49-F238E27FC236}">
                      <a16:creationId xmlns:a16="http://schemas.microsoft.com/office/drawing/2014/main" id="{1FF9F3CD-9312-08C3-7E63-3BCFE3B6A5ED}"/>
                    </a:ext>
                  </a:extLst>
                </p14:cNvPr>
                <p14:cNvContentPartPr/>
                <p14:nvPr/>
              </p14:nvContentPartPr>
              <p14:xfrm>
                <a:off x="7658462" y="1371160"/>
                <a:ext cx="209160" cy="180360"/>
              </p14:xfrm>
            </p:contentPart>
          </mc:Choice>
          <mc:Fallback xmlns="">
            <p:pic>
              <p:nvPicPr>
                <p:cNvPr id="3" name="Ink 2">
                  <a:extLst>
                    <a:ext uri="{FF2B5EF4-FFF2-40B4-BE49-F238E27FC236}">
                      <a16:creationId xmlns:a16="http://schemas.microsoft.com/office/drawing/2014/main" id="{1FF9F3CD-9312-08C3-7E63-3BCFE3B6A5ED}"/>
                    </a:ext>
                  </a:extLst>
                </p:cNvPr>
                <p:cNvPicPr/>
                <p:nvPr/>
              </p:nvPicPr>
              <p:blipFill>
                <a:blip r:embed="rId304"/>
                <a:stretch>
                  <a:fillRect/>
                </a:stretch>
              </p:blipFill>
              <p:spPr>
                <a:xfrm>
                  <a:off x="7649462" y="1362160"/>
                  <a:ext cx="226800" cy="198000"/>
                </a:xfrm>
                <a:prstGeom prst="rect">
                  <a:avLst/>
                </a:prstGeom>
              </p:spPr>
            </p:pic>
          </mc:Fallback>
        </mc:AlternateContent>
      </p:grpSp>
      <p:grpSp>
        <p:nvGrpSpPr>
          <p:cNvPr id="87047" name="Group 40">
            <a:extLst>
              <a:ext uri="{FF2B5EF4-FFF2-40B4-BE49-F238E27FC236}">
                <a16:creationId xmlns:a16="http://schemas.microsoft.com/office/drawing/2014/main" id="{07801F49-A3B0-06FA-0C65-90E5237692C4}"/>
              </a:ext>
            </a:extLst>
          </p:cNvPr>
          <p:cNvGrpSpPr>
            <a:grpSpLocks/>
          </p:cNvGrpSpPr>
          <p:nvPr/>
        </p:nvGrpSpPr>
        <p:grpSpPr bwMode="auto">
          <a:xfrm>
            <a:off x="982663" y="2419350"/>
            <a:ext cx="3975100" cy="1995488"/>
            <a:chOff x="983342" y="2419480"/>
            <a:chExt cx="3973680" cy="1994760"/>
          </a:xfrm>
        </p:grpSpPr>
        <mc:AlternateContent xmlns:mc="http://schemas.openxmlformats.org/markup-compatibility/2006" xmlns:p14="http://schemas.microsoft.com/office/powerpoint/2010/main">
          <mc:Choice Requires="p14">
            <p:contentPart p14:bwMode="auto" r:id="rId305">
              <p14:nvContentPartPr>
                <p14:cNvPr id="5" name="Ink 4">
                  <a:extLst>
                    <a:ext uri="{FF2B5EF4-FFF2-40B4-BE49-F238E27FC236}">
                      <a16:creationId xmlns:a16="http://schemas.microsoft.com/office/drawing/2014/main" id="{4CB20781-D50A-B2C7-5A6E-26C68C82D921}"/>
                    </a:ext>
                  </a:extLst>
                </p14:cNvPr>
                <p14:cNvContentPartPr/>
                <p14:nvPr/>
              </p14:nvContentPartPr>
              <p14:xfrm>
                <a:off x="983342" y="2419480"/>
                <a:ext cx="2886840" cy="1994760"/>
              </p14:xfrm>
            </p:contentPart>
          </mc:Choice>
          <mc:Fallback xmlns="">
            <p:pic>
              <p:nvPicPr>
                <p:cNvPr id="5" name="Ink 4">
                  <a:extLst>
                    <a:ext uri="{FF2B5EF4-FFF2-40B4-BE49-F238E27FC236}">
                      <a16:creationId xmlns:a16="http://schemas.microsoft.com/office/drawing/2014/main" id="{4CB20781-D50A-B2C7-5A6E-26C68C82D921}"/>
                    </a:ext>
                  </a:extLst>
                </p:cNvPr>
                <p:cNvPicPr/>
                <p:nvPr/>
              </p:nvPicPr>
              <p:blipFill>
                <a:blip r:embed="rId306"/>
                <a:stretch>
                  <a:fillRect/>
                </a:stretch>
              </p:blipFill>
              <p:spPr>
                <a:xfrm>
                  <a:off x="974342" y="2410480"/>
                  <a:ext cx="2904480" cy="20124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6" name="Ink 5">
                  <a:extLst>
                    <a:ext uri="{FF2B5EF4-FFF2-40B4-BE49-F238E27FC236}">
                      <a16:creationId xmlns:a16="http://schemas.microsoft.com/office/drawing/2014/main" id="{33C95D0D-72BE-12A3-B0FF-1F71E8155F6D}"/>
                    </a:ext>
                  </a:extLst>
                </p14:cNvPr>
                <p14:cNvContentPartPr/>
                <p14:nvPr/>
              </p14:nvContentPartPr>
              <p14:xfrm>
                <a:off x="4017062" y="3284560"/>
                <a:ext cx="299160" cy="289800"/>
              </p14:xfrm>
            </p:contentPart>
          </mc:Choice>
          <mc:Fallback xmlns="">
            <p:pic>
              <p:nvPicPr>
                <p:cNvPr id="6" name="Ink 5">
                  <a:extLst>
                    <a:ext uri="{FF2B5EF4-FFF2-40B4-BE49-F238E27FC236}">
                      <a16:creationId xmlns:a16="http://schemas.microsoft.com/office/drawing/2014/main" id="{33C95D0D-72BE-12A3-B0FF-1F71E8155F6D}"/>
                    </a:ext>
                  </a:extLst>
                </p:cNvPr>
                <p:cNvPicPr/>
                <p:nvPr/>
              </p:nvPicPr>
              <p:blipFill>
                <a:blip r:embed="rId308"/>
                <a:stretch>
                  <a:fillRect/>
                </a:stretch>
              </p:blipFill>
              <p:spPr>
                <a:xfrm>
                  <a:off x="4008051" y="3275549"/>
                  <a:ext cx="316821" cy="307462"/>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7" name="Ink 16">
                  <a:extLst>
                    <a:ext uri="{FF2B5EF4-FFF2-40B4-BE49-F238E27FC236}">
                      <a16:creationId xmlns:a16="http://schemas.microsoft.com/office/drawing/2014/main" id="{A4EAEA53-D347-C0F6-824C-173F6A40AD30}"/>
                    </a:ext>
                  </a:extLst>
                </p14:cNvPr>
                <p14:cNvContentPartPr/>
                <p14:nvPr/>
              </p14:nvContentPartPr>
              <p14:xfrm>
                <a:off x="4389302" y="3284200"/>
                <a:ext cx="340200" cy="252720"/>
              </p14:xfrm>
            </p:contentPart>
          </mc:Choice>
          <mc:Fallback xmlns="">
            <p:pic>
              <p:nvPicPr>
                <p:cNvPr id="17" name="Ink 16">
                  <a:extLst>
                    <a:ext uri="{FF2B5EF4-FFF2-40B4-BE49-F238E27FC236}">
                      <a16:creationId xmlns:a16="http://schemas.microsoft.com/office/drawing/2014/main" id="{A4EAEA53-D347-C0F6-824C-173F6A40AD30}"/>
                    </a:ext>
                  </a:extLst>
                </p:cNvPr>
                <p:cNvPicPr/>
                <p:nvPr/>
              </p:nvPicPr>
              <p:blipFill>
                <a:blip r:embed="rId310"/>
                <a:stretch>
                  <a:fillRect/>
                </a:stretch>
              </p:blipFill>
              <p:spPr>
                <a:xfrm>
                  <a:off x="4380302" y="3275200"/>
                  <a:ext cx="35784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2" name="Ink 21">
                  <a:extLst>
                    <a:ext uri="{FF2B5EF4-FFF2-40B4-BE49-F238E27FC236}">
                      <a16:creationId xmlns:a16="http://schemas.microsoft.com/office/drawing/2014/main" id="{A0431864-DDB1-30E8-00AA-3F464040366A}"/>
                    </a:ext>
                  </a:extLst>
                </p14:cNvPr>
                <p14:cNvContentPartPr/>
                <p14:nvPr/>
              </p14:nvContentPartPr>
              <p14:xfrm>
                <a:off x="4751822" y="3150640"/>
                <a:ext cx="78840" cy="380880"/>
              </p14:xfrm>
            </p:contentPart>
          </mc:Choice>
          <mc:Fallback xmlns="">
            <p:pic>
              <p:nvPicPr>
                <p:cNvPr id="22" name="Ink 21">
                  <a:extLst>
                    <a:ext uri="{FF2B5EF4-FFF2-40B4-BE49-F238E27FC236}">
                      <a16:creationId xmlns:a16="http://schemas.microsoft.com/office/drawing/2014/main" id="{A0431864-DDB1-30E8-00AA-3F464040366A}"/>
                    </a:ext>
                  </a:extLst>
                </p:cNvPr>
                <p:cNvPicPr/>
                <p:nvPr/>
              </p:nvPicPr>
              <p:blipFill>
                <a:blip r:embed="rId312"/>
                <a:stretch>
                  <a:fillRect/>
                </a:stretch>
              </p:blipFill>
              <p:spPr>
                <a:xfrm>
                  <a:off x="4742822" y="3141640"/>
                  <a:ext cx="96480" cy="3985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31" name="Ink 30">
                  <a:extLst>
                    <a:ext uri="{FF2B5EF4-FFF2-40B4-BE49-F238E27FC236}">
                      <a16:creationId xmlns:a16="http://schemas.microsoft.com/office/drawing/2014/main" id="{C0688032-F90F-75EC-74AE-2C61CF1AC737}"/>
                    </a:ext>
                  </a:extLst>
                </p14:cNvPr>
                <p14:cNvContentPartPr/>
                <p14:nvPr/>
              </p14:nvContentPartPr>
              <p14:xfrm>
                <a:off x="4773422" y="3373840"/>
                <a:ext cx="167760" cy="33120"/>
              </p14:xfrm>
            </p:contentPart>
          </mc:Choice>
          <mc:Fallback xmlns="">
            <p:pic>
              <p:nvPicPr>
                <p:cNvPr id="31" name="Ink 30">
                  <a:extLst>
                    <a:ext uri="{FF2B5EF4-FFF2-40B4-BE49-F238E27FC236}">
                      <a16:creationId xmlns:a16="http://schemas.microsoft.com/office/drawing/2014/main" id="{C0688032-F90F-75EC-74AE-2C61CF1AC737}"/>
                    </a:ext>
                  </a:extLst>
                </p:cNvPr>
                <p:cNvPicPr/>
                <p:nvPr/>
              </p:nvPicPr>
              <p:blipFill>
                <a:blip r:embed="rId314"/>
                <a:stretch>
                  <a:fillRect/>
                </a:stretch>
              </p:blipFill>
              <p:spPr>
                <a:xfrm>
                  <a:off x="4764422" y="3364840"/>
                  <a:ext cx="18540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38" name="Ink 37">
                  <a:extLst>
                    <a:ext uri="{FF2B5EF4-FFF2-40B4-BE49-F238E27FC236}">
                      <a16:creationId xmlns:a16="http://schemas.microsoft.com/office/drawing/2014/main" id="{8D42524B-9D55-8560-3B6E-E93E5F8A59C3}"/>
                    </a:ext>
                  </a:extLst>
                </p14:cNvPr>
                <p14:cNvContentPartPr/>
                <p14:nvPr/>
              </p14:nvContentPartPr>
              <p14:xfrm>
                <a:off x="4128302" y="3657880"/>
                <a:ext cx="828720" cy="165600"/>
              </p14:xfrm>
            </p:contentPart>
          </mc:Choice>
          <mc:Fallback xmlns="">
            <p:pic>
              <p:nvPicPr>
                <p:cNvPr id="38" name="Ink 37">
                  <a:extLst>
                    <a:ext uri="{FF2B5EF4-FFF2-40B4-BE49-F238E27FC236}">
                      <a16:creationId xmlns:a16="http://schemas.microsoft.com/office/drawing/2014/main" id="{8D42524B-9D55-8560-3B6E-E93E5F8A59C3}"/>
                    </a:ext>
                  </a:extLst>
                </p:cNvPr>
                <p:cNvPicPr/>
                <p:nvPr/>
              </p:nvPicPr>
              <p:blipFill>
                <a:blip r:embed="rId316"/>
                <a:stretch>
                  <a:fillRect/>
                </a:stretch>
              </p:blipFill>
              <p:spPr>
                <a:xfrm>
                  <a:off x="4119302" y="3648900"/>
                  <a:ext cx="846360" cy="183202"/>
                </a:xfrm>
                <a:prstGeom prst="rect">
                  <a:avLst/>
                </a:prstGeom>
              </p:spPr>
            </p:pic>
          </mc:Fallback>
        </mc:AlternateContent>
      </p:grpSp>
      <p:grpSp>
        <p:nvGrpSpPr>
          <p:cNvPr id="87048" name="Group 76">
            <a:extLst>
              <a:ext uri="{FF2B5EF4-FFF2-40B4-BE49-F238E27FC236}">
                <a16:creationId xmlns:a16="http://schemas.microsoft.com/office/drawing/2014/main" id="{05D7B9DE-3E8F-A553-E239-BD6D72722F82}"/>
              </a:ext>
            </a:extLst>
          </p:cNvPr>
          <p:cNvGrpSpPr>
            <a:grpSpLocks/>
          </p:cNvGrpSpPr>
          <p:nvPr/>
        </p:nvGrpSpPr>
        <p:grpSpPr bwMode="auto">
          <a:xfrm>
            <a:off x="6853238" y="3178175"/>
            <a:ext cx="458787" cy="444500"/>
            <a:chOff x="6853502" y="3178360"/>
            <a:chExt cx="457920" cy="444960"/>
          </a:xfrm>
        </p:grpSpPr>
        <mc:AlternateContent xmlns:mc="http://schemas.openxmlformats.org/markup-compatibility/2006" xmlns:p14="http://schemas.microsoft.com/office/powerpoint/2010/main">
          <mc:Choice Requires="p14">
            <p:contentPart p14:bwMode="auto" r:id="rId317">
              <p14:nvContentPartPr>
                <p14:cNvPr id="48" name="Ink 47">
                  <a:extLst>
                    <a:ext uri="{FF2B5EF4-FFF2-40B4-BE49-F238E27FC236}">
                      <a16:creationId xmlns:a16="http://schemas.microsoft.com/office/drawing/2014/main" id="{37FE2297-6BF5-397A-CCDB-B1D60896EA54}"/>
                    </a:ext>
                  </a:extLst>
                </p14:cNvPr>
                <p14:cNvContentPartPr/>
                <p14:nvPr/>
              </p14:nvContentPartPr>
              <p14:xfrm>
                <a:off x="6853502" y="3178360"/>
                <a:ext cx="296640" cy="339840"/>
              </p14:xfrm>
            </p:contentPart>
          </mc:Choice>
          <mc:Fallback xmlns="">
            <p:pic>
              <p:nvPicPr>
                <p:cNvPr id="48" name="Ink 47">
                  <a:extLst>
                    <a:ext uri="{FF2B5EF4-FFF2-40B4-BE49-F238E27FC236}">
                      <a16:creationId xmlns:a16="http://schemas.microsoft.com/office/drawing/2014/main" id="{37FE2297-6BF5-397A-CCDB-B1D60896EA54}"/>
                    </a:ext>
                  </a:extLst>
                </p:cNvPr>
                <p:cNvPicPr/>
                <p:nvPr/>
              </p:nvPicPr>
              <p:blipFill>
                <a:blip r:embed="rId318"/>
                <a:stretch>
                  <a:fillRect/>
                </a:stretch>
              </p:blipFill>
              <p:spPr>
                <a:xfrm>
                  <a:off x="6844502" y="3169350"/>
                  <a:ext cx="314280" cy="357499"/>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58" name="Ink 57">
                  <a:extLst>
                    <a:ext uri="{FF2B5EF4-FFF2-40B4-BE49-F238E27FC236}">
                      <a16:creationId xmlns:a16="http://schemas.microsoft.com/office/drawing/2014/main" id="{83ABC789-E6B3-1D67-58D3-969FE4FFE812}"/>
                    </a:ext>
                  </a:extLst>
                </p14:cNvPr>
                <p14:cNvContentPartPr/>
                <p14:nvPr/>
              </p14:nvContentPartPr>
              <p14:xfrm>
                <a:off x="6976622" y="3247840"/>
                <a:ext cx="224280" cy="303120"/>
              </p14:xfrm>
            </p:contentPart>
          </mc:Choice>
          <mc:Fallback xmlns="">
            <p:pic>
              <p:nvPicPr>
                <p:cNvPr id="58" name="Ink 57">
                  <a:extLst>
                    <a:ext uri="{FF2B5EF4-FFF2-40B4-BE49-F238E27FC236}">
                      <a16:creationId xmlns:a16="http://schemas.microsoft.com/office/drawing/2014/main" id="{83ABC789-E6B3-1D67-58D3-969FE4FFE812}"/>
                    </a:ext>
                  </a:extLst>
                </p:cNvPr>
                <p:cNvPicPr/>
                <p:nvPr/>
              </p:nvPicPr>
              <p:blipFill>
                <a:blip r:embed="rId320"/>
                <a:stretch>
                  <a:fillRect/>
                </a:stretch>
              </p:blipFill>
              <p:spPr>
                <a:xfrm>
                  <a:off x="6967636" y="3238840"/>
                  <a:ext cx="241892" cy="32076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71" name="Ink 70">
                  <a:extLst>
                    <a:ext uri="{FF2B5EF4-FFF2-40B4-BE49-F238E27FC236}">
                      <a16:creationId xmlns:a16="http://schemas.microsoft.com/office/drawing/2014/main" id="{AD7C3EC1-18E6-853C-7339-1E9BE775E55B}"/>
                    </a:ext>
                  </a:extLst>
                </p14:cNvPr>
                <p14:cNvContentPartPr/>
                <p14:nvPr/>
              </p14:nvContentPartPr>
              <p14:xfrm>
                <a:off x="7048982" y="3312640"/>
                <a:ext cx="262440" cy="310680"/>
              </p14:xfrm>
            </p:contentPart>
          </mc:Choice>
          <mc:Fallback xmlns="">
            <p:pic>
              <p:nvPicPr>
                <p:cNvPr id="71" name="Ink 70">
                  <a:extLst>
                    <a:ext uri="{FF2B5EF4-FFF2-40B4-BE49-F238E27FC236}">
                      <a16:creationId xmlns:a16="http://schemas.microsoft.com/office/drawing/2014/main" id="{AD7C3EC1-18E6-853C-7339-1E9BE775E55B}"/>
                    </a:ext>
                  </a:extLst>
                </p:cNvPr>
                <p:cNvPicPr/>
                <p:nvPr/>
              </p:nvPicPr>
              <p:blipFill>
                <a:blip r:embed="rId322"/>
                <a:stretch>
                  <a:fillRect/>
                </a:stretch>
              </p:blipFill>
              <p:spPr>
                <a:xfrm>
                  <a:off x="7039982" y="3303640"/>
                  <a:ext cx="28008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72" name="Ink 71">
                  <a:extLst>
                    <a:ext uri="{FF2B5EF4-FFF2-40B4-BE49-F238E27FC236}">
                      <a16:creationId xmlns:a16="http://schemas.microsoft.com/office/drawing/2014/main" id="{C7B84AF3-147C-B8E1-BC11-84F5A9A1B4AF}"/>
                    </a:ext>
                  </a:extLst>
                </p14:cNvPr>
                <p14:cNvContentPartPr/>
                <p14:nvPr/>
              </p14:nvContentPartPr>
              <p14:xfrm>
                <a:off x="7104422" y="3389320"/>
                <a:ext cx="189720" cy="225360"/>
              </p14:xfrm>
            </p:contentPart>
          </mc:Choice>
          <mc:Fallback xmlns="">
            <p:pic>
              <p:nvPicPr>
                <p:cNvPr id="72" name="Ink 71">
                  <a:extLst>
                    <a:ext uri="{FF2B5EF4-FFF2-40B4-BE49-F238E27FC236}">
                      <a16:creationId xmlns:a16="http://schemas.microsoft.com/office/drawing/2014/main" id="{C7B84AF3-147C-B8E1-BC11-84F5A9A1B4AF}"/>
                    </a:ext>
                  </a:extLst>
                </p:cNvPr>
                <p:cNvPicPr/>
                <p:nvPr/>
              </p:nvPicPr>
              <p:blipFill>
                <a:blip r:embed="rId324"/>
                <a:stretch>
                  <a:fillRect/>
                </a:stretch>
              </p:blipFill>
              <p:spPr>
                <a:xfrm>
                  <a:off x="7095422" y="3380334"/>
                  <a:ext cx="207360" cy="242972"/>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25">
            <p14:nvContentPartPr>
              <p14:cNvPr id="85" name="Ink 84">
                <a:extLst>
                  <a:ext uri="{FF2B5EF4-FFF2-40B4-BE49-F238E27FC236}">
                    <a16:creationId xmlns:a16="http://schemas.microsoft.com/office/drawing/2014/main" id="{D0584D5A-9692-9B6C-96C2-A8BA3ABF4B32}"/>
                  </a:ext>
                </a:extLst>
              </p14:cNvPr>
              <p14:cNvContentPartPr/>
              <p14:nvPr/>
            </p14:nvContentPartPr>
            <p14:xfrm>
              <a:off x="9145622" y="3083320"/>
              <a:ext cx="121320" cy="851760"/>
            </p14:xfrm>
          </p:contentPart>
        </mc:Choice>
        <mc:Fallback xmlns="">
          <p:pic>
            <p:nvPicPr>
              <p:cNvPr id="85" name="Ink 84">
                <a:extLst>
                  <a:ext uri="{FF2B5EF4-FFF2-40B4-BE49-F238E27FC236}">
                    <a16:creationId xmlns:a16="http://schemas.microsoft.com/office/drawing/2014/main" id="{D0584D5A-9692-9B6C-96C2-A8BA3ABF4B32}"/>
                  </a:ext>
                </a:extLst>
              </p:cNvPr>
              <p:cNvPicPr/>
              <p:nvPr/>
            </p:nvPicPr>
            <p:blipFill>
              <a:blip r:embed="rId326"/>
              <a:stretch>
                <a:fillRect/>
              </a:stretch>
            </p:blipFill>
            <p:spPr>
              <a:xfrm>
                <a:off x="9136622" y="3074320"/>
                <a:ext cx="138960" cy="869400"/>
              </a:xfrm>
              <a:prstGeom prst="rect">
                <a:avLst/>
              </a:prstGeom>
            </p:spPr>
          </p:pic>
        </mc:Fallback>
      </mc:AlternateContent>
      <p:grpSp>
        <p:nvGrpSpPr>
          <p:cNvPr id="87050" name="Group 85016">
            <a:extLst>
              <a:ext uri="{FF2B5EF4-FFF2-40B4-BE49-F238E27FC236}">
                <a16:creationId xmlns:a16="http://schemas.microsoft.com/office/drawing/2014/main" id="{BC3E808F-FBEB-B264-F2C9-2288086D632E}"/>
              </a:ext>
            </a:extLst>
          </p:cNvPr>
          <p:cNvGrpSpPr>
            <a:grpSpLocks/>
          </p:cNvGrpSpPr>
          <p:nvPr/>
        </p:nvGrpSpPr>
        <p:grpSpPr bwMode="auto">
          <a:xfrm>
            <a:off x="9269413" y="3024188"/>
            <a:ext cx="1816100" cy="1520825"/>
            <a:chOff x="9268742" y="3023560"/>
            <a:chExt cx="1816920" cy="1521360"/>
          </a:xfrm>
        </p:grpSpPr>
        <mc:AlternateContent xmlns:mc="http://schemas.openxmlformats.org/markup-compatibility/2006" xmlns:p14="http://schemas.microsoft.com/office/powerpoint/2010/main">
          <mc:Choice Requires="p14">
            <p:contentPart p14:bwMode="auto" r:id="rId327">
              <p14:nvContentPartPr>
                <p14:cNvPr id="109" name="Ink 108">
                  <a:extLst>
                    <a:ext uri="{FF2B5EF4-FFF2-40B4-BE49-F238E27FC236}">
                      <a16:creationId xmlns:a16="http://schemas.microsoft.com/office/drawing/2014/main" id="{4C634D66-2128-61C6-795C-2DE41991DE64}"/>
                    </a:ext>
                  </a:extLst>
                </p14:cNvPr>
                <p14:cNvContentPartPr/>
                <p14:nvPr/>
              </p14:nvContentPartPr>
              <p14:xfrm>
                <a:off x="9301142" y="3309040"/>
                <a:ext cx="81000" cy="222480"/>
              </p14:xfrm>
            </p:contentPart>
          </mc:Choice>
          <mc:Fallback xmlns="">
            <p:pic>
              <p:nvPicPr>
                <p:cNvPr id="109" name="Ink 108">
                  <a:extLst>
                    <a:ext uri="{FF2B5EF4-FFF2-40B4-BE49-F238E27FC236}">
                      <a16:creationId xmlns:a16="http://schemas.microsoft.com/office/drawing/2014/main" id="{4C634D66-2128-61C6-795C-2DE41991DE64}"/>
                    </a:ext>
                  </a:extLst>
                </p:cNvPr>
                <p:cNvPicPr/>
                <p:nvPr/>
              </p:nvPicPr>
              <p:blipFill>
                <a:blip r:embed="rId328"/>
                <a:stretch>
                  <a:fillRect/>
                </a:stretch>
              </p:blipFill>
              <p:spPr>
                <a:xfrm>
                  <a:off x="9292142" y="3300040"/>
                  <a:ext cx="9864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10" name="Ink 109">
                  <a:extLst>
                    <a:ext uri="{FF2B5EF4-FFF2-40B4-BE49-F238E27FC236}">
                      <a16:creationId xmlns:a16="http://schemas.microsoft.com/office/drawing/2014/main" id="{E08898E4-8ACF-0C03-3D0D-EA5F8E997C92}"/>
                    </a:ext>
                  </a:extLst>
                </p14:cNvPr>
                <p14:cNvContentPartPr/>
                <p14:nvPr/>
              </p14:nvContentPartPr>
              <p14:xfrm>
                <a:off x="9268742" y="3278440"/>
                <a:ext cx="207720" cy="12600"/>
              </p14:xfrm>
            </p:contentPart>
          </mc:Choice>
          <mc:Fallback xmlns="">
            <p:pic>
              <p:nvPicPr>
                <p:cNvPr id="110" name="Ink 109">
                  <a:extLst>
                    <a:ext uri="{FF2B5EF4-FFF2-40B4-BE49-F238E27FC236}">
                      <a16:creationId xmlns:a16="http://schemas.microsoft.com/office/drawing/2014/main" id="{E08898E4-8ACF-0C03-3D0D-EA5F8E997C92}"/>
                    </a:ext>
                  </a:extLst>
                </p:cNvPr>
                <p:cNvPicPr/>
                <p:nvPr/>
              </p:nvPicPr>
              <p:blipFill>
                <a:blip r:embed="rId330"/>
                <a:stretch>
                  <a:fillRect/>
                </a:stretch>
              </p:blipFill>
              <p:spPr>
                <a:xfrm>
                  <a:off x="9259742" y="3269440"/>
                  <a:ext cx="22536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11" name="Ink 110">
                  <a:extLst>
                    <a:ext uri="{FF2B5EF4-FFF2-40B4-BE49-F238E27FC236}">
                      <a16:creationId xmlns:a16="http://schemas.microsoft.com/office/drawing/2014/main" id="{667A5872-7276-CCE6-5E5E-4201E9335F8F}"/>
                    </a:ext>
                  </a:extLst>
                </p14:cNvPr>
                <p14:cNvContentPartPr/>
                <p14:nvPr/>
              </p14:nvContentPartPr>
              <p14:xfrm>
                <a:off x="9435422" y="3382120"/>
                <a:ext cx="262440" cy="135000"/>
              </p14:xfrm>
            </p:contentPart>
          </mc:Choice>
          <mc:Fallback xmlns="">
            <p:pic>
              <p:nvPicPr>
                <p:cNvPr id="111" name="Ink 110">
                  <a:extLst>
                    <a:ext uri="{FF2B5EF4-FFF2-40B4-BE49-F238E27FC236}">
                      <a16:creationId xmlns:a16="http://schemas.microsoft.com/office/drawing/2014/main" id="{667A5872-7276-CCE6-5E5E-4201E9335F8F}"/>
                    </a:ext>
                  </a:extLst>
                </p:cNvPr>
                <p:cNvPicPr/>
                <p:nvPr/>
              </p:nvPicPr>
              <p:blipFill>
                <a:blip r:embed="rId332"/>
                <a:stretch>
                  <a:fillRect/>
                </a:stretch>
              </p:blipFill>
              <p:spPr>
                <a:xfrm>
                  <a:off x="9426422" y="3373120"/>
                  <a:ext cx="2800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27" name="Ink 126">
                  <a:extLst>
                    <a:ext uri="{FF2B5EF4-FFF2-40B4-BE49-F238E27FC236}">
                      <a16:creationId xmlns:a16="http://schemas.microsoft.com/office/drawing/2014/main" id="{53B0AA83-D0B8-FB4D-E325-308A782C258C}"/>
                    </a:ext>
                  </a:extLst>
                </p14:cNvPr>
                <p14:cNvContentPartPr/>
                <p14:nvPr/>
              </p14:nvContentPartPr>
              <p14:xfrm>
                <a:off x="9705062" y="3372400"/>
                <a:ext cx="131400" cy="133560"/>
              </p14:xfrm>
            </p:contentPart>
          </mc:Choice>
          <mc:Fallback xmlns="">
            <p:pic>
              <p:nvPicPr>
                <p:cNvPr id="127" name="Ink 126">
                  <a:extLst>
                    <a:ext uri="{FF2B5EF4-FFF2-40B4-BE49-F238E27FC236}">
                      <a16:creationId xmlns:a16="http://schemas.microsoft.com/office/drawing/2014/main" id="{53B0AA83-D0B8-FB4D-E325-308A782C258C}"/>
                    </a:ext>
                  </a:extLst>
                </p:cNvPr>
                <p:cNvPicPr/>
                <p:nvPr/>
              </p:nvPicPr>
              <p:blipFill>
                <a:blip r:embed="rId334"/>
                <a:stretch>
                  <a:fillRect/>
                </a:stretch>
              </p:blipFill>
              <p:spPr>
                <a:xfrm>
                  <a:off x="9696062" y="3363400"/>
                  <a:ext cx="1490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36" name="Ink 135">
                  <a:extLst>
                    <a:ext uri="{FF2B5EF4-FFF2-40B4-BE49-F238E27FC236}">
                      <a16:creationId xmlns:a16="http://schemas.microsoft.com/office/drawing/2014/main" id="{829F64D6-D4A4-4A9C-EB5C-0381C52AB764}"/>
                    </a:ext>
                  </a:extLst>
                </p14:cNvPr>
                <p14:cNvContentPartPr/>
                <p14:nvPr/>
              </p14:nvContentPartPr>
              <p14:xfrm>
                <a:off x="9968222" y="3296440"/>
                <a:ext cx="100440" cy="127440"/>
              </p14:xfrm>
            </p:contentPart>
          </mc:Choice>
          <mc:Fallback xmlns="">
            <p:pic>
              <p:nvPicPr>
                <p:cNvPr id="136" name="Ink 135">
                  <a:extLst>
                    <a:ext uri="{FF2B5EF4-FFF2-40B4-BE49-F238E27FC236}">
                      <a16:creationId xmlns:a16="http://schemas.microsoft.com/office/drawing/2014/main" id="{829F64D6-D4A4-4A9C-EB5C-0381C52AB764}"/>
                    </a:ext>
                  </a:extLst>
                </p:cNvPr>
                <p:cNvPicPr/>
                <p:nvPr/>
              </p:nvPicPr>
              <p:blipFill>
                <a:blip r:embed="rId336"/>
                <a:stretch>
                  <a:fillRect/>
                </a:stretch>
              </p:blipFill>
              <p:spPr>
                <a:xfrm>
                  <a:off x="9959222" y="3287440"/>
                  <a:ext cx="1180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46" name="Ink 145">
                  <a:extLst>
                    <a:ext uri="{FF2B5EF4-FFF2-40B4-BE49-F238E27FC236}">
                      <a16:creationId xmlns:a16="http://schemas.microsoft.com/office/drawing/2014/main" id="{0394917D-F809-B20A-FA57-6D341DC340E4}"/>
                    </a:ext>
                  </a:extLst>
                </p14:cNvPr>
                <p14:cNvContentPartPr/>
                <p14:nvPr/>
              </p14:nvContentPartPr>
              <p14:xfrm>
                <a:off x="10069742" y="3214000"/>
                <a:ext cx="141120" cy="230040"/>
              </p14:xfrm>
            </p:contentPart>
          </mc:Choice>
          <mc:Fallback xmlns="">
            <p:pic>
              <p:nvPicPr>
                <p:cNvPr id="146" name="Ink 145">
                  <a:extLst>
                    <a:ext uri="{FF2B5EF4-FFF2-40B4-BE49-F238E27FC236}">
                      <a16:creationId xmlns:a16="http://schemas.microsoft.com/office/drawing/2014/main" id="{0394917D-F809-B20A-FA57-6D341DC340E4}"/>
                    </a:ext>
                  </a:extLst>
                </p:cNvPr>
                <p:cNvPicPr/>
                <p:nvPr/>
              </p:nvPicPr>
              <p:blipFill>
                <a:blip r:embed="rId338"/>
                <a:stretch>
                  <a:fillRect/>
                </a:stretch>
              </p:blipFill>
              <p:spPr>
                <a:xfrm>
                  <a:off x="10060742" y="3205014"/>
                  <a:ext cx="158760" cy="247652"/>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148" name="Ink 147">
                  <a:extLst>
                    <a:ext uri="{FF2B5EF4-FFF2-40B4-BE49-F238E27FC236}">
                      <a16:creationId xmlns:a16="http://schemas.microsoft.com/office/drawing/2014/main" id="{E99E6CD1-F4A4-55F4-63D3-6EF82F67067E}"/>
                    </a:ext>
                  </a:extLst>
                </p14:cNvPr>
                <p14:cNvContentPartPr/>
                <p14:nvPr/>
              </p14:nvContentPartPr>
              <p14:xfrm>
                <a:off x="10219502" y="3023560"/>
                <a:ext cx="151200" cy="585000"/>
              </p14:xfrm>
            </p:contentPart>
          </mc:Choice>
          <mc:Fallback xmlns="">
            <p:pic>
              <p:nvPicPr>
                <p:cNvPr id="148" name="Ink 147">
                  <a:extLst>
                    <a:ext uri="{FF2B5EF4-FFF2-40B4-BE49-F238E27FC236}">
                      <a16:creationId xmlns:a16="http://schemas.microsoft.com/office/drawing/2014/main" id="{E99E6CD1-F4A4-55F4-63D3-6EF82F67067E}"/>
                    </a:ext>
                  </a:extLst>
                </p:cNvPr>
                <p:cNvPicPr/>
                <p:nvPr/>
              </p:nvPicPr>
              <p:blipFill>
                <a:blip r:embed="rId340"/>
                <a:stretch>
                  <a:fillRect/>
                </a:stretch>
              </p:blipFill>
              <p:spPr>
                <a:xfrm>
                  <a:off x="10210502" y="3014554"/>
                  <a:ext cx="168840" cy="602651"/>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53" name="Ink 152">
                  <a:extLst>
                    <a:ext uri="{FF2B5EF4-FFF2-40B4-BE49-F238E27FC236}">
                      <a16:creationId xmlns:a16="http://schemas.microsoft.com/office/drawing/2014/main" id="{31E9E4E4-1EB4-AF33-4FE3-1BCC60B08F19}"/>
                    </a:ext>
                  </a:extLst>
                </p14:cNvPr>
                <p14:cNvContentPartPr/>
                <p14:nvPr/>
              </p14:nvContentPartPr>
              <p14:xfrm>
                <a:off x="9395822" y="3627280"/>
                <a:ext cx="620640" cy="39600"/>
              </p14:xfrm>
            </p:contentPart>
          </mc:Choice>
          <mc:Fallback xmlns="">
            <p:pic>
              <p:nvPicPr>
                <p:cNvPr id="153" name="Ink 152">
                  <a:extLst>
                    <a:ext uri="{FF2B5EF4-FFF2-40B4-BE49-F238E27FC236}">
                      <a16:creationId xmlns:a16="http://schemas.microsoft.com/office/drawing/2014/main" id="{31E9E4E4-1EB4-AF33-4FE3-1BCC60B08F19}"/>
                    </a:ext>
                  </a:extLst>
                </p:cNvPr>
                <p:cNvPicPr/>
                <p:nvPr/>
              </p:nvPicPr>
              <p:blipFill>
                <a:blip r:embed="rId342"/>
                <a:stretch>
                  <a:fillRect/>
                </a:stretch>
              </p:blipFill>
              <p:spPr>
                <a:xfrm>
                  <a:off x="9386817" y="3618361"/>
                  <a:ext cx="638290" cy="57081"/>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188" name="Ink 187">
                  <a:extLst>
                    <a:ext uri="{FF2B5EF4-FFF2-40B4-BE49-F238E27FC236}">
                      <a16:creationId xmlns:a16="http://schemas.microsoft.com/office/drawing/2014/main" id="{44F2ABCC-32E5-7B55-D036-01C22508A691}"/>
                    </a:ext>
                  </a:extLst>
                </p14:cNvPr>
                <p14:cNvContentPartPr/>
                <p14:nvPr/>
              </p14:nvContentPartPr>
              <p14:xfrm>
                <a:off x="9449102" y="3934360"/>
                <a:ext cx="212400" cy="266400"/>
              </p14:xfrm>
            </p:contentPart>
          </mc:Choice>
          <mc:Fallback xmlns="">
            <p:pic>
              <p:nvPicPr>
                <p:cNvPr id="188" name="Ink 187">
                  <a:extLst>
                    <a:ext uri="{FF2B5EF4-FFF2-40B4-BE49-F238E27FC236}">
                      <a16:creationId xmlns:a16="http://schemas.microsoft.com/office/drawing/2014/main" id="{44F2ABCC-32E5-7B55-D036-01C22508A691}"/>
                    </a:ext>
                  </a:extLst>
                </p:cNvPr>
                <p:cNvPicPr/>
                <p:nvPr/>
              </p:nvPicPr>
              <p:blipFill>
                <a:blip r:embed="rId344"/>
                <a:stretch>
                  <a:fillRect/>
                </a:stretch>
              </p:blipFill>
              <p:spPr>
                <a:xfrm>
                  <a:off x="9440102" y="3925348"/>
                  <a:ext cx="230040" cy="284064"/>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89" name="Ink 188">
                  <a:extLst>
                    <a:ext uri="{FF2B5EF4-FFF2-40B4-BE49-F238E27FC236}">
                      <a16:creationId xmlns:a16="http://schemas.microsoft.com/office/drawing/2014/main" id="{F7621123-F56D-276B-4411-1225A60F9C80}"/>
                    </a:ext>
                  </a:extLst>
                </p14:cNvPr>
                <p14:cNvContentPartPr/>
                <p14:nvPr/>
              </p14:nvContentPartPr>
              <p14:xfrm>
                <a:off x="9825302" y="3911680"/>
                <a:ext cx="125640" cy="198720"/>
              </p14:xfrm>
            </p:contentPart>
          </mc:Choice>
          <mc:Fallback xmlns="">
            <p:pic>
              <p:nvPicPr>
                <p:cNvPr id="189" name="Ink 188">
                  <a:extLst>
                    <a:ext uri="{FF2B5EF4-FFF2-40B4-BE49-F238E27FC236}">
                      <a16:creationId xmlns:a16="http://schemas.microsoft.com/office/drawing/2014/main" id="{F7621123-F56D-276B-4411-1225A60F9C80}"/>
                    </a:ext>
                  </a:extLst>
                </p:cNvPr>
                <p:cNvPicPr/>
                <p:nvPr/>
              </p:nvPicPr>
              <p:blipFill>
                <a:blip r:embed="rId346"/>
                <a:stretch>
                  <a:fillRect/>
                </a:stretch>
              </p:blipFill>
              <p:spPr>
                <a:xfrm>
                  <a:off x="9816328" y="3902680"/>
                  <a:ext cx="14323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190" name="Ink 189">
                  <a:extLst>
                    <a:ext uri="{FF2B5EF4-FFF2-40B4-BE49-F238E27FC236}">
                      <a16:creationId xmlns:a16="http://schemas.microsoft.com/office/drawing/2014/main" id="{0D9AB39A-1803-AC4E-7F24-A0C930256EA6}"/>
                    </a:ext>
                  </a:extLst>
                </p14:cNvPr>
                <p14:cNvContentPartPr/>
                <p14:nvPr/>
              </p14:nvContentPartPr>
              <p14:xfrm>
                <a:off x="9970382" y="3867040"/>
                <a:ext cx="69840" cy="235800"/>
              </p14:xfrm>
            </p:contentPart>
          </mc:Choice>
          <mc:Fallback xmlns="">
            <p:pic>
              <p:nvPicPr>
                <p:cNvPr id="190" name="Ink 189">
                  <a:extLst>
                    <a:ext uri="{FF2B5EF4-FFF2-40B4-BE49-F238E27FC236}">
                      <a16:creationId xmlns:a16="http://schemas.microsoft.com/office/drawing/2014/main" id="{0D9AB39A-1803-AC4E-7F24-A0C930256EA6}"/>
                    </a:ext>
                  </a:extLst>
                </p:cNvPr>
                <p:cNvPicPr/>
                <p:nvPr/>
              </p:nvPicPr>
              <p:blipFill>
                <a:blip r:embed="rId348"/>
                <a:stretch>
                  <a:fillRect/>
                </a:stretch>
              </p:blipFill>
              <p:spPr>
                <a:xfrm>
                  <a:off x="9961382" y="3858040"/>
                  <a:ext cx="87480" cy="2534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191" name="Ink 190">
                  <a:extLst>
                    <a:ext uri="{FF2B5EF4-FFF2-40B4-BE49-F238E27FC236}">
                      <a16:creationId xmlns:a16="http://schemas.microsoft.com/office/drawing/2014/main" id="{19B8B62D-3D48-D744-6E00-D2D91BFB903C}"/>
                    </a:ext>
                  </a:extLst>
                </p14:cNvPr>
                <p14:cNvContentPartPr/>
                <p14:nvPr/>
              </p14:nvContentPartPr>
              <p14:xfrm>
                <a:off x="9938702" y="3943720"/>
                <a:ext cx="254520" cy="131400"/>
              </p14:xfrm>
            </p:contentPart>
          </mc:Choice>
          <mc:Fallback xmlns="">
            <p:pic>
              <p:nvPicPr>
                <p:cNvPr id="191" name="Ink 190">
                  <a:extLst>
                    <a:ext uri="{FF2B5EF4-FFF2-40B4-BE49-F238E27FC236}">
                      <a16:creationId xmlns:a16="http://schemas.microsoft.com/office/drawing/2014/main" id="{19B8B62D-3D48-D744-6E00-D2D91BFB903C}"/>
                    </a:ext>
                  </a:extLst>
                </p:cNvPr>
                <p:cNvPicPr/>
                <p:nvPr/>
              </p:nvPicPr>
              <p:blipFill>
                <a:blip r:embed="rId350"/>
                <a:stretch>
                  <a:fillRect/>
                </a:stretch>
              </p:blipFill>
              <p:spPr>
                <a:xfrm>
                  <a:off x="9929689" y="3934745"/>
                  <a:ext cx="272185" cy="148992"/>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84992" name="Ink 84991">
                  <a:extLst>
                    <a:ext uri="{FF2B5EF4-FFF2-40B4-BE49-F238E27FC236}">
                      <a16:creationId xmlns:a16="http://schemas.microsoft.com/office/drawing/2014/main" id="{7B49554B-181F-496B-C40C-259FB7E64304}"/>
                    </a:ext>
                  </a:extLst>
                </p14:cNvPr>
                <p14:cNvContentPartPr/>
                <p14:nvPr/>
              </p14:nvContentPartPr>
              <p14:xfrm>
                <a:off x="10178462" y="3808720"/>
                <a:ext cx="442080" cy="233280"/>
              </p14:xfrm>
            </p:contentPart>
          </mc:Choice>
          <mc:Fallback xmlns="">
            <p:pic>
              <p:nvPicPr>
                <p:cNvPr id="84992" name="Ink 84991">
                  <a:extLst>
                    <a:ext uri="{FF2B5EF4-FFF2-40B4-BE49-F238E27FC236}">
                      <a16:creationId xmlns:a16="http://schemas.microsoft.com/office/drawing/2014/main" id="{7B49554B-181F-496B-C40C-259FB7E64304}"/>
                    </a:ext>
                  </a:extLst>
                </p:cNvPr>
                <p:cNvPicPr/>
                <p:nvPr/>
              </p:nvPicPr>
              <p:blipFill>
                <a:blip r:embed="rId352"/>
                <a:stretch>
                  <a:fillRect/>
                </a:stretch>
              </p:blipFill>
              <p:spPr>
                <a:xfrm>
                  <a:off x="10169462" y="3799706"/>
                  <a:ext cx="459720" cy="250947"/>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84993" name="Ink 84992">
                  <a:extLst>
                    <a:ext uri="{FF2B5EF4-FFF2-40B4-BE49-F238E27FC236}">
                      <a16:creationId xmlns:a16="http://schemas.microsoft.com/office/drawing/2014/main" id="{950A040D-9D71-45E8-75EA-DAD6B2B4DEE2}"/>
                    </a:ext>
                  </a:extLst>
                </p14:cNvPr>
                <p14:cNvContentPartPr/>
                <p14:nvPr/>
              </p14:nvContentPartPr>
              <p14:xfrm>
                <a:off x="10612622" y="3749320"/>
                <a:ext cx="42840" cy="238320"/>
              </p14:xfrm>
            </p:contentPart>
          </mc:Choice>
          <mc:Fallback xmlns="">
            <p:pic>
              <p:nvPicPr>
                <p:cNvPr id="84993" name="Ink 84992">
                  <a:extLst>
                    <a:ext uri="{FF2B5EF4-FFF2-40B4-BE49-F238E27FC236}">
                      <a16:creationId xmlns:a16="http://schemas.microsoft.com/office/drawing/2014/main" id="{950A040D-9D71-45E8-75EA-DAD6B2B4DEE2}"/>
                    </a:ext>
                  </a:extLst>
                </p:cNvPr>
                <p:cNvPicPr/>
                <p:nvPr/>
              </p:nvPicPr>
              <p:blipFill>
                <a:blip r:embed="rId354"/>
                <a:stretch>
                  <a:fillRect/>
                </a:stretch>
              </p:blipFill>
              <p:spPr>
                <a:xfrm>
                  <a:off x="10603622" y="3740306"/>
                  <a:ext cx="60480" cy="255987"/>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84998" name="Ink 84997">
                  <a:extLst>
                    <a:ext uri="{FF2B5EF4-FFF2-40B4-BE49-F238E27FC236}">
                      <a16:creationId xmlns:a16="http://schemas.microsoft.com/office/drawing/2014/main" id="{563F4DA2-A603-0865-BA98-90DB63646791}"/>
                    </a:ext>
                  </a:extLst>
                </p14:cNvPr>
                <p14:cNvContentPartPr/>
                <p14:nvPr/>
              </p14:nvContentPartPr>
              <p14:xfrm>
                <a:off x="10558982" y="3871360"/>
                <a:ext cx="199080" cy="26640"/>
              </p14:xfrm>
            </p:contentPart>
          </mc:Choice>
          <mc:Fallback xmlns="">
            <p:pic>
              <p:nvPicPr>
                <p:cNvPr id="84998" name="Ink 84997">
                  <a:extLst>
                    <a:ext uri="{FF2B5EF4-FFF2-40B4-BE49-F238E27FC236}">
                      <a16:creationId xmlns:a16="http://schemas.microsoft.com/office/drawing/2014/main" id="{563F4DA2-A603-0865-BA98-90DB63646791}"/>
                    </a:ext>
                  </a:extLst>
                </p:cNvPr>
                <p:cNvPicPr/>
                <p:nvPr/>
              </p:nvPicPr>
              <p:blipFill>
                <a:blip r:embed="rId356"/>
                <a:stretch>
                  <a:fillRect/>
                </a:stretch>
              </p:blipFill>
              <p:spPr>
                <a:xfrm>
                  <a:off x="10549998" y="3862360"/>
                  <a:ext cx="216688"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85000" name="Ink 84999">
                  <a:extLst>
                    <a:ext uri="{FF2B5EF4-FFF2-40B4-BE49-F238E27FC236}">
                      <a16:creationId xmlns:a16="http://schemas.microsoft.com/office/drawing/2014/main" id="{274E40D0-01F0-BD43-FA7F-B2EF325CDAFE}"/>
                    </a:ext>
                  </a:extLst>
                </p14:cNvPr>
                <p14:cNvContentPartPr/>
                <p14:nvPr/>
              </p14:nvContentPartPr>
              <p14:xfrm>
                <a:off x="10760942" y="3827080"/>
                <a:ext cx="59400" cy="114840"/>
              </p14:xfrm>
            </p:contentPart>
          </mc:Choice>
          <mc:Fallback xmlns="">
            <p:pic>
              <p:nvPicPr>
                <p:cNvPr id="85000" name="Ink 84999">
                  <a:extLst>
                    <a:ext uri="{FF2B5EF4-FFF2-40B4-BE49-F238E27FC236}">
                      <a16:creationId xmlns:a16="http://schemas.microsoft.com/office/drawing/2014/main" id="{274E40D0-01F0-BD43-FA7F-B2EF325CDAFE}"/>
                    </a:ext>
                  </a:extLst>
                </p:cNvPr>
                <p:cNvPicPr/>
                <p:nvPr/>
              </p:nvPicPr>
              <p:blipFill>
                <a:blip r:embed="rId358"/>
                <a:stretch>
                  <a:fillRect/>
                </a:stretch>
              </p:blipFill>
              <p:spPr>
                <a:xfrm>
                  <a:off x="10751942" y="3818080"/>
                  <a:ext cx="770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85004" name="Ink 85003">
                  <a:extLst>
                    <a:ext uri="{FF2B5EF4-FFF2-40B4-BE49-F238E27FC236}">
                      <a16:creationId xmlns:a16="http://schemas.microsoft.com/office/drawing/2014/main" id="{006B6841-A256-4310-0181-98E7E24EB181}"/>
                    </a:ext>
                  </a:extLst>
                </p14:cNvPr>
                <p14:cNvContentPartPr/>
                <p14:nvPr/>
              </p14:nvContentPartPr>
              <p14:xfrm>
                <a:off x="9819902" y="4202200"/>
                <a:ext cx="156960" cy="308520"/>
              </p14:xfrm>
            </p:contentPart>
          </mc:Choice>
          <mc:Fallback xmlns="">
            <p:pic>
              <p:nvPicPr>
                <p:cNvPr id="85004" name="Ink 85003">
                  <a:extLst>
                    <a:ext uri="{FF2B5EF4-FFF2-40B4-BE49-F238E27FC236}">
                      <a16:creationId xmlns:a16="http://schemas.microsoft.com/office/drawing/2014/main" id="{006B6841-A256-4310-0181-98E7E24EB181}"/>
                    </a:ext>
                  </a:extLst>
                </p:cNvPr>
                <p:cNvPicPr/>
                <p:nvPr/>
              </p:nvPicPr>
              <p:blipFill>
                <a:blip r:embed="rId360"/>
                <a:stretch>
                  <a:fillRect/>
                </a:stretch>
              </p:blipFill>
              <p:spPr>
                <a:xfrm>
                  <a:off x="9810902" y="4193189"/>
                  <a:ext cx="174600" cy="326181"/>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85006" name="Ink 85005">
                  <a:extLst>
                    <a:ext uri="{FF2B5EF4-FFF2-40B4-BE49-F238E27FC236}">
                      <a16:creationId xmlns:a16="http://schemas.microsoft.com/office/drawing/2014/main" id="{4F2B6F7F-9E0B-4039-5146-A23FE3D1874D}"/>
                    </a:ext>
                  </a:extLst>
                </p14:cNvPr>
                <p14:cNvContentPartPr/>
                <p14:nvPr/>
              </p14:nvContentPartPr>
              <p14:xfrm>
                <a:off x="10012862" y="4204720"/>
                <a:ext cx="81000" cy="118800"/>
              </p14:xfrm>
            </p:contentPart>
          </mc:Choice>
          <mc:Fallback xmlns="">
            <p:pic>
              <p:nvPicPr>
                <p:cNvPr id="85006" name="Ink 85005">
                  <a:extLst>
                    <a:ext uri="{FF2B5EF4-FFF2-40B4-BE49-F238E27FC236}">
                      <a16:creationId xmlns:a16="http://schemas.microsoft.com/office/drawing/2014/main" id="{4F2B6F7F-9E0B-4039-5146-A23FE3D1874D}"/>
                    </a:ext>
                  </a:extLst>
                </p:cNvPr>
                <p:cNvPicPr/>
                <p:nvPr/>
              </p:nvPicPr>
              <p:blipFill>
                <a:blip r:embed="rId362"/>
                <a:stretch>
                  <a:fillRect/>
                </a:stretch>
              </p:blipFill>
              <p:spPr>
                <a:xfrm>
                  <a:off x="10003822" y="4195720"/>
                  <a:ext cx="98719"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85008" name="Ink 85007">
                  <a:extLst>
                    <a:ext uri="{FF2B5EF4-FFF2-40B4-BE49-F238E27FC236}">
                      <a16:creationId xmlns:a16="http://schemas.microsoft.com/office/drawing/2014/main" id="{2B7E8EBC-8483-75EF-3781-03E2C22A16E9}"/>
                    </a:ext>
                  </a:extLst>
                </p14:cNvPr>
                <p14:cNvContentPartPr/>
                <p14:nvPr/>
              </p14:nvContentPartPr>
              <p14:xfrm>
                <a:off x="10148582" y="4116880"/>
                <a:ext cx="330120" cy="302400"/>
              </p14:xfrm>
            </p:contentPart>
          </mc:Choice>
          <mc:Fallback xmlns="">
            <p:pic>
              <p:nvPicPr>
                <p:cNvPr id="85008" name="Ink 85007">
                  <a:extLst>
                    <a:ext uri="{FF2B5EF4-FFF2-40B4-BE49-F238E27FC236}">
                      <a16:creationId xmlns:a16="http://schemas.microsoft.com/office/drawing/2014/main" id="{2B7E8EBC-8483-75EF-3781-03E2C22A16E9}"/>
                    </a:ext>
                  </a:extLst>
                </p:cNvPr>
                <p:cNvPicPr/>
                <p:nvPr/>
              </p:nvPicPr>
              <p:blipFill>
                <a:blip r:embed="rId364"/>
                <a:stretch>
                  <a:fillRect/>
                </a:stretch>
              </p:blipFill>
              <p:spPr>
                <a:xfrm>
                  <a:off x="10139582" y="4107880"/>
                  <a:ext cx="347760" cy="32004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85012" name="Ink 85011">
                  <a:extLst>
                    <a:ext uri="{FF2B5EF4-FFF2-40B4-BE49-F238E27FC236}">
                      <a16:creationId xmlns:a16="http://schemas.microsoft.com/office/drawing/2014/main" id="{DF1DACED-3CB9-3B3C-569C-7407356D6672}"/>
                    </a:ext>
                  </a:extLst>
                </p14:cNvPr>
                <p14:cNvContentPartPr/>
                <p14:nvPr/>
              </p14:nvContentPartPr>
              <p14:xfrm>
                <a:off x="10461062" y="4168360"/>
                <a:ext cx="85680" cy="128160"/>
              </p14:xfrm>
            </p:contentPart>
          </mc:Choice>
          <mc:Fallback xmlns="">
            <p:pic>
              <p:nvPicPr>
                <p:cNvPr id="85012" name="Ink 85011">
                  <a:extLst>
                    <a:ext uri="{FF2B5EF4-FFF2-40B4-BE49-F238E27FC236}">
                      <a16:creationId xmlns:a16="http://schemas.microsoft.com/office/drawing/2014/main" id="{DF1DACED-3CB9-3B3C-569C-7407356D6672}"/>
                    </a:ext>
                  </a:extLst>
                </p:cNvPr>
                <p:cNvPicPr/>
                <p:nvPr/>
              </p:nvPicPr>
              <p:blipFill>
                <a:blip r:embed="rId366"/>
                <a:stretch>
                  <a:fillRect/>
                </a:stretch>
              </p:blipFill>
              <p:spPr>
                <a:xfrm>
                  <a:off x="10452024" y="4159385"/>
                  <a:ext cx="103394" cy="145751"/>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85013" name="Ink 85012">
                  <a:extLst>
                    <a:ext uri="{FF2B5EF4-FFF2-40B4-BE49-F238E27FC236}">
                      <a16:creationId xmlns:a16="http://schemas.microsoft.com/office/drawing/2014/main" id="{4222B3EB-2D27-E60D-B10F-933FC5B59F18}"/>
                    </a:ext>
                  </a:extLst>
                </p14:cNvPr>
                <p14:cNvContentPartPr/>
                <p14:nvPr/>
              </p14:nvContentPartPr>
              <p14:xfrm>
                <a:off x="10887302" y="3682720"/>
                <a:ext cx="198360" cy="591120"/>
              </p14:xfrm>
            </p:contentPart>
          </mc:Choice>
          <mc:Fallback xmlns="">
            <p:pic>
              <p:nvPicPr>
                <p:cNvPr id="85013" name="Ink 85012">
                  <a:extLst>
                    <a:ext uri="{FF2B5EF4-FFF2-40B4-BE49-F238E27FC236}">
                      <a16:creationId xmlns:a16="http://schemas.microsoft.com/office/drawing/2014/main" id="{4222B3EB-2D27-E60D-B10F-933FC5B59F18}"/>
                    </a:ext>
                  </a:extLst>
                </p:cNvPr>
                <p:cNvPicPr/>
                <p:nvPr/>
              </p:nvPicPr>
              <p:blipFill>
                <a:blip r:embed="rId368"/>
                <a:stretch>
                  <a:fillRect/>
                </a:stretch>
              </p:blipFill>
              <p:spPr>
                <a:xfrm>
                  <a:off x="10878302" y="3673715"/>
                  <a:ext cx="216000" cy="608771"/>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85015" name="Ink 85014">
                  <a:extLst>
                    <a:ext uri="{FF2B5EF4-FFF2-40B4-BE49-F238E27FC236}">
                      <a16:creationId xmlns:a16="http://schemas.microsoft.com/office/drawing/2014/main" id="{2D5C8978-C796-4B26-CC6C-254020E879FE}"/>
                    </a:ext>
                  </a:extLst>
                </p14:cNvPr>
                <p14:cNvContentPartPr/>
                <p14:nvPr/>
              </p14:nvContentPartPr>
              <p14:xfrm>
                <a:off x="9293582" y="3899800"/>
                <a:ext cx="140400" cy="645120"/>
              </p14:xfrm>
            </p:contentPart>
          </mc:Choice>
          <mc:Fallback xmlns="">
            <p:pic>
              <p:nvPicPr>
                <p:cNvPr id="85015" name="Ink 85014">
                  <a:extLst>
                    <a:ext uri="{FF2B5EF4-FFF2-40B4-BE49-F238E27FC236}">
                      <a16:creationId xmlns:a16="http://schemas.microsoft.com/office/drawing/2014/main" id="{2D5C8978-C796-4B26-CC6C-254020E879FE}"/>
                    </a:ext>
                  </a:extLst>
                </p:cNvPr>
                <p:cNvPicPr/>
                <p:nvPr/>
              </p:nvPicPr>
              <p:blipFill>
                <a:blip r:embed="rId370"/>
                <a:stretch>
                  <a:fillRect/>
                </a:stretch>
              </p:blipFill>
              <p:spPr>
                <a:xfrm>
                  <a:off x="9284605" y="3890800"/>
                  <a:ext cx="157995" cy="66276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85016" name="Ink 85015">
                  <a:extLst>
                    <a:ext uri="{FF2B5EF4-FFF2-40B4-BE49-F238E27FC236}">
                      <a16:creationId xmlns:a16="http://schemas.microsoft.com/office/drawing/2014/main" id="{A274E2C5-9956-227E-1937-6B30B5CE3552}"/>
                    </a:ext>
                  </a:extLst>
                </p14:cNvPr>
                <p14:cNvContentPartPr/>
                <p14:nvPr/>
              </p14:nvContentPartPr>
              <p14:xfrm>
                <a:off x="10025462" y="4419640"/>
                <a:ext cx="377640" cy="96840"/>
              </p14:xfrm>
            </p:contentPart>
          </mc:Choice>
          <mc:Fallback xmlns="">
            <p:pic>
              <p:nvPicPr>
                <p:cNvPr id="85016" name="Ink 85015">
                  <a:extLst>
                    <a:ext uri="{FF2B5EF4-FFF2-40B4-BE49-F238E27FC236}">
                      <a16:creationId xmlns:a16="http://schemas.microsoft.com/office/drawing/2014/main" id="{A274E2C5-9956-227E-1937-6B30B5CE3552}"/>
                    </a:ext>
                  </a:extLst>
                </p:cNvPr>
                <p:cNvPicPr/>
                <p:nvPr/>
              </p:nvPicPr>
              <p:blipFill>
                <a:blip r:embed="rId372"/>
                <a:stretch>
                  <a:fillRect/>
                </a:stretch>
              </p:blipFill>
              <p:spPr>
                <a:xfrm>
                  <a:off x="10016453" y="4410640"/>
                  <a:ext cx="395297" cy="114480"/>
                </a:xfrm>
                <a:prstGeom prst="rect">
                  <a:avLst/>
                </a:prstGeom>
              </p:spPr>
            </p:pic>
          </mc:Fallback>
        </mc:AlternateContent>
      </p:grpSp>
    </p:spTree>
  </p:cSld>
  <p:clrMapOvr>
    <a:masterClrMapping/>
  </p:clrMapOvr>
  <p:transition>
    <p:zo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ooter Placeholder 3">
            <a:extLst>
              <a:ext uri="{FF2B5EF4-FFF2-40B4-BE49-F238E27FC236}">
                <a16:creationId xmlns:a16="http://schemas.microsoft.com/office/drawing/2014/main" id="{AEB2275F-E6FB-5D19-BC1A-36544B339214}"/>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88067" name="Slide Number Placeholder 4">
            <a:extLst>
              <a:ext uri="{FF2B5EF4-FFF2-40B4-BE49-F238E27FC236}">
                <a16:creationId xmlns:a16="http://schemas.microsoft.com/office/drawing/2014/main" id="{629E30F0-6903-C046-A052-DF47DDD84850}"/>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29D13DFC-8467-4CC5-97EC-EC2FE9245FF6}" type="slidenum">
              <a:rPr lang="en-US" altLang="en-US" sz="1200" smtClean="0">
                <a:latin typeface="Arial Black" panose="020B0A04020102020204" pitchFamily="34" charset="0"/>
              </a:rPr>
              <a:pPr>
                <a:spcBef>
                  <a:spcPct val="0"/>
                </a:spcBef>
                <a:buClrTx/>
                <a:buSzTx/>
                <a:buFontTx/>
                <a:buNone/>
              </a:pPr>
              <a:t>46</a:t>
            </a:fld>
            <a:endParaRPr lang="en-US" altLang="en-US" sz="1200">
              <a:latin typeface="Arial Black" panose="020B0A04020102020204" pitchFamily="34" charset="0"/>
            </a:endParaRPr>
          </a:p>
        </p:txBody>
      </p:sp>
      <p:sp>
        <p:nvSpPr>
          <p:cNvPr id="88068" name="Date Placeholder 5">
            <a:extLst>
              <a:ext uri="{FF2B5EF4-FFF2-40B4-BE49-F238E27FC236}">
                <a16:creationId xmlns:a16="http://schemas.microsoft.com/office/drawing/2014/main" id="{E1114C07-7D18-C0A6-BE3C-34F1E04295D8}"/>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A941742-647C-42C1-9284-263D904848E7}" type="datetime1">
              <a:rPr lang="en-US" altLang="en-US" sz="1200" smtClean="0"/>
              <a:pPr>
                <a:spcBef>
                  <a:spcPct val="0"/>
                </a:spcBef>
                <a:buClrTx/>
                <a:buSzTx/>
                <a:buFontTx/>
                <a:buNone/>
              </a:pPr>
              <a:t>9/7/2023</a:t>
            </a:fld>
            <a:r>
              <a:rPr lang="en-US" altLang="en-US" sz="1200"/>
              <a:t>Chapter 7</a:t>
            </a:r>
          </a:p>
        </p:txBody>
      </p:sp>
      <mc:AlternateContent xmlns:mc="http://schemas.openxmlformats.org/markup-compatibility/2006" xmlns:p14="http://schemas.microsoft.com/office/powerpoint/2010/main">
        <mc:Choice Requires="p14">
          <p:contentPart p14:bwMode="auto" r:id="rId2">
            <p14:nvContentPartPr>
              <p14:cNvPr id="35" name="Ink 34">
                <a:extLst>
                  <a:ext uri="{FF2B5EF4-FFF2-40B4-BE49-F238E27FC236}">
                    <a16:creationId xmlns:a16="http://schemas.microsoft.com/office/drawing/2014/main" id="{D2C79789-78A0-0BDD-4F73-84C4181BA0E6}"/>
                  </a:ext>
                </a:extLst>
              </p14:cNvPr>
              <p14:cNvContentPartPr/>
              <p14:nvPr/>
            </p14:nvContentPartPr>
            <p14:xfrm>
              <a:off x="1296542" y="1838440"/>
              <a:ext cx="46080" cy="3240"/>
            </p14:xfrm>
          </p:contentPart>
        </mc:Choice>
        <mc:Fallback xmlns="">
          <p:pic>
            <p:nvPicPr>
              <p:cNvPr id="35" name="Ink 34">
                <a:extLst>
                  <a:ext uri="{FF2B5EF4-FFF2-40B4-BE49-F238E27FC236}">
                    <a16:creationId xmlns:a16="http://schemas.microsoft.com/office/drawing/2014/main" id="{D2C79789-78A0-0BDD-4F73-84C4181BA0E6}"/>
                  </a:ext>
                </a:extLst>
              </p:cNvPr>
              <p:cNvPicPr/>
              <p:nvPr/>
            </p:nvPicPr>
            <p:blipFill>
              <a:blip r:embed="rId3"/>
              <a:stretch>
                <a:fillRect/>
              </a:stretch>
            </p:blipFill>
            <p:spPr>
              <a:xfrm>
                <a:off x="1287542" y="1829440"/>
                <a:ext cx="637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6" name="Ink 35">
                <a:extLst>
                  <a:ext uri="{FF2B5EF4-FFF2-40B4-BE49-F238E27FC236}">
                    <a16:creationId xmlns:a16="http://schemas.microsoft.com/office/drawing/2014/main" id="{F6EB855C-1E6A-27C3-3CFB-55E85377FFB8}"/>
                  </a:ext>
                </a:extLst>
              </p14:cNvPr>
              <p14:cNvContentPartPr/>
              <p14:nvPr/>
            </p14:nvContentPartPr>
            <p14:xfrm>
              <a:off x="1183142" y="1645120"/>
              <a:ext cx="6765840" cy="299160"/>
            </p14:xfrm>
          </p:contentPart>
        </mc:Choice>
        <mc:Fallback xmlns="">
          <p:pic>
            <p:nvPicPr>
              <p:cNvPr id="36" name="Ink 35">
                <a:extLst>
                  <a:ext uri="{FF2B5EF4-FFF2-40B4-BE49-F238E27FC236}">
                    <a16:creationId xmlns:a16="http://schemas.microsoft.com/office/drawing/2014/main" id="{F6EB855C-1E6A-27C3-3CFB-55E85377FFB8}"/>
                  </a:ext>
                </a:extLst>
              </p:cNvPr>
              <p:cNvPicPr/>
              <p:nvPr/>
            </p:nvPicPr>
            <p:blipFill>
              <a:blip r:embed="rId5"/>
              <a:stretch>
                <a:fillRect/>
              </a:stretch>
            </p:blipFill>
            <p:spPr>
              <a:xfrm>
                <a:off x="1174142" y="1636120"/>
                <a:ext cx="6783479"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7" name="Ink 36">
                <a:extLst>
                  <a:ext uri="{FF2B5EF4-FFF2-40B4-BE49-F238E27FC236}">
                    <a16:creationId xmlns:a16="http://schemas.microsoft.com/office/drawing/2014/main" id="{E1A325E0-E736-AB2B-BF63-D6AAA4F2D964}"/>
                  </a:ext>
                </a:extLst>
              </p14:cNvPr>
              <p14:cNvContentPartPr/>
              <p14:nvPr/>
            </p14:nvContentPartPr>
            <p14:xfrm>
              <a:off x="1033022" y="5191480"/>
              <a:ext cx="6980040" cy="67680"/>
            </p14:xfrm>
          </p:contentPart>
        </mc:Choice>
        <mc:Fallback xmlns="">
          <p:pic>
            <p:nvPicPr>
              <p:cNvPr id="37" name="Ink 36">
                <a:extLst>
                  <a:ext uri="{FF2B5EF4-FFF2-40B4-BE49-F238E27FC236}">
                    <a16:creationId xmlns:a16="http://schemas.microsoft.com/office/drawing/2014/main" id="{E1A325E0-E736-AB2B-BF63-D6AAA4F2D964}"/>
                  </a:ext>
                </a:extLst>
              </p:cNvPr>
              <p:cNvPicPr/>
              <p:nvPr/>
            </p:nvPicPr>
            <p:blipFill>
              <a:blip r:embed="rId7"/>
              <a:stretch>
                <a:fillRect/>
              </a:stretch>
            </p:blipFill>
            <p:spPr>
              <a:xfrm>
                <a:off x="1024022" y="5182480"/>
                <a:ext cx="69976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8" name="Ink 37">
                <a:extLst>
                  <a:ext uri="{FF2B5EF4-FFF2-40B4-BE49-F238E27FC236}">
                    <a16:creationId xmlns:a16="http://schemas.microsoft.com/office/drawing/2014/main" id="{16793730-46A8-A099-720D-E63818C09387}"/>
                  </a:ext>
                </a:extLst>
              </p14:cNvPr>
              <p14:cNvContentPartPr/>
              <p14:nvPr/>
            </p14:nvContentPartPr>
            <p14:xfrm>
              <a:off x="-709378" y="3021400"/>
              <a:ext cx="330120" cy="15840"/>
            </p14:xfrm>
          </p:contentPart>
        </mc:Choice>
        <mc:Fallback xmlns="">
          <p:pic>
            <p:nvPicPr>
              <p:cNvPr id="38" name="Ink 37">
                <a:extLst>
                  <a:ext uri="{FF2B5EF4-FFF2-40B4-BE49-F238E27FC236}">
                    <a16:creationId xmlns:a16="http://schemas.microsoft.com/office/drawing/2014/main" id="{16793730-46A8-A099-720D-E63818C09387}"/>
                  </a:ext>
                </a:extLst>
              </p:cNvPr>
              <p:cNvPicPr/>
              <p:nvPr/>
            </p:nvPicPr>
            <p:blipFill>
              <a:blip r:embed="rId9"/>
              <a:stretch>
                <a:fillRect/>
              </a:stretch>
            </p:blipFill>
            <p:spPr>
              <a:xfrm>
                <a:off x="-718378" y="3012400"/>
                <a:ext cx="3477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9" name="Ink 38">
                <a:extLst>
                  <a:ext uri="{FF2B5EF4-FFF2-40B4-BE49-F238E27FC236}">
                    <a16:creationId xmlns:a16="http://schemas.microsoft.com/office/drawing/2014/main" id="{60D29934-544B-4DC5-1EA5-B9D4BCAB268B}"/>
                  </a:ext>
                </a:extLst>
              </p14:cNvPr>
              <p14:cNvContentPartPr/>
              <p14:nvPr/>
            </p14:nvContentPartPr>
            <p14:xfrm>
              <a:off x="-498778" y="2895760"/>
              <a:ext cx="271440" cy="393120"/>
            </p14:xfrm>
          </p:contentPart>
        </mc:Choice>
        <mc:Fallback xmlns="">
          <p:pic>
            <p:nvPicPr>
              <p:cNvPr id="39" name="Ink 38">
                <a:extLst>
                  <a:ext uri="{FF2B5EF4-FFF2-40B4-BE49-F238E27FC236}">
                    <a16:creationId xmlns:a16="http://schemas.microsoft.com/office/drawing/2014/main" id="{60D29934-544B-4DC5-1EA5-B9D4BCAB268B}"/>
                  </a:ext>
                </a:extLst>
              </p:cNvPr>
              <p:cNvPicPr/>
              <p:nvPr/>
            </p:nvPicPr>
            <p:blipFill>
              <a:blip r:embed="rId11"/>
              <a:stretch>
                <a:fillRect/>
              </a:stretch>
            </p:blipFill>
            <p:spPr>
              <a:xfrm>
                <a:off x="-507778" y="2886760"/>
                <a:ext cx="289080" cy="4107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0" name="Ink 39">
                <a:extLst>
                  <a:ext uri="{FF2B5EF4-FFF2-40B4-BE49-F238E27FC236}">
                    <a16:creationId xmlns:a16="http://schemas.microsoft.com/office/drawing/2014/main" id="{162D0EAD-F908-5B43-9527-447FCFE16306}"/>
                  </a:ext>
                </a:extLst>
              </p14:cNvPr>
              <p14:cNvContentPartPr/>
              <p14:nvPr/>
            </p14:nvContentPartPr>
            <p14:xfrm>
              <a:off x="-538" y="2923120"/>
              <a:ext cx="11520" cy="382680"/>
            </p14:xfrm>
          </p:contentPart>
        </mc:Choice>
        <mc:Fallback xmlns="">
          <p:pic>
            <p:nvPicPr>
              <p:cNvPr id="40" name="Ink 39">
                <a:extLst>
                  <a:ext uri="{FF2B5EF4-FFF2-40B4-BE49-F238E27FC236}">
                    <a16:creationId xmlns:a16="http://schemas.microsoft.com/office/drawing/2014/main" id="{162D0EAD-F908-5B43-9527-447FCFE16306}"/>
                  </a:ext>
                </a:extLst>
              </p:cNvPr>
              <p:cNvPicPr/>
              <p:nvPr/>
            </p:nvPicPr>
            <p:blipFill>
              <a:blip r:embed="rId13"/>
              <a:stretch>
                <a:fillRect/>
              </a:stretch>
            </p:blipFill>
            <p:spPr>
              <a:xfrm>
                <a:off x="-9538" y="2914120"/>
                <a:ext cx="29160" cy="400320"/>
              </a:xfrm>
              <a:prstGeom prst="rect">
                <a:avLst/>
              </a:prstGeom>
            </p:spPr>
          </p:pic>
        </mc:Fallback>
      </mc:AlternateContent>
      <p:grpSp>
        <p:nvGrpSpPr>
          <p:cNvPr id="88075" name="Group 46">
            <a:extLst>
              <a:ext uri="{FF2B5EF4-FFF2-40B4-BE49-F238E27FC236}">
                <a16:creationId xmlns:a16="http://schemas.microsoft.com/office/drawing/2014/main" id="{8D29D6C0-7BFB-759A-14E2-9DB3DBB6E24B}"/>
              </a:ext>
            </a:extLst>
          </p:cNvPr>
          <p:cNvGrpSpPr>
            <a:grpSpLocks/>
          </p:cNvGrpSpPr>
          <p:nvPr/>
        </p:nvGrpSpPr>
        <p:grpSpPr bwMode="auto">
          <a:xfrm>
            <a:off x="-42863" y="2879725"/>
            <a:ext cx="927101" cy="542925"/>
            <a:chOff x="-43378" y="2880280"/>
            <a:chExt cx="927360" cy="542160"/>
          </a:xfrm>
        </p:grpSpPr>
        <mc:AlternateContent xmlns:mc="http://schemas.openxmlformats.org/markup-compatibility/2006" xmlns:p14="http://schemas.microsoft.com/office/powerpoint/2010/main">
          <mc:Choice Requires="p14">
            <p:contentPart p14:bwMode="auto" r:id="rId14">
              <p14:nvContentPartPr>
                <p14:cNvPr id="41" name="Ink 40">
                  <a:extLst>
                    <a:ext uri="{FF2B5EF4-FFF2-40B4-BE49-F238E27FC236}">
                      <a16:creationId xmlns:a16="http://schemas.microsoft.com/office/drawing/2014/main" id="{CAADF2E7-AE91-156A-B8CE-A690F586CB25}"/>
                    </a:ext>
                  </a:extLst>
                </p14:cNvPr>
                <p14:cNvContentPartPr/>
                <p14:nvPr/>
              </p14:nvContentPartPr>
              <p14:xfrm>
                <a:off x="-43378" y="2880280"/>
                <a:ext cx="927360" cy="427680"/>
              </p14:xfrm>
            </p:contentPart>
          </mc:Choice>
          <mc:Fallback xmlns="">
            <p:pic>
              <p:nvPicPr>
                <p:cNvPr id="41" name="Ink 40">
                  <a:extLst>
                    <a:ext uri="{FF2B5EF4-FFF2-40B4-BE49-F238E27FC236}">
                      <a16:creationId xmlns:a16="http://schemas.microsoft.com/office/drawing/2014/main" id="{CAADF2E7-AE91-156A-B8CE-A690F586CB25}"/>
                    </a:ext>
                  </a:extLst>
                </p:cNvPr>
                <p:cNvPicPr/>
                <p:nvPr/>
              </p:nvPicPr>
              <p:blipFill>
                <a:blip r:embed="rId15"/>
                <a:stretch>
                  <a:fillRect/>
                </a:stretch>
              </p:blipFill>
              <p:spPr>
                <a:xfrm>
                  <a:off x="-52378" y="2871280"/>
                  <a:ext cx="945000" cy="4453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2" name="Ink 41">
                  <a:extLst>
                    <a:ext uri="{FF2B5EF4-FFF2-40B4-BE49-F238E27FC236}">
                      <a16:creationId xmlns:a16="http://schemas.microsoft.com/office/drawing/2014/main" id="{FF150A9E-CEE8-6F1A-25FD-352D826927BC}"/>
                    </a:ext>
                  </a:extLst>
                </p14:cNvPr>
                <p14:cNvContentPartPr/>
                <p14:nvPr/>
              </p14:nvContentPartPr>
              <p14:xfrm>
                <a:off x="168302" y="2905120"/>
                <a:ext cx="81000" cy="343080"/>
              </p14:xfrm>
            </p:contentPart>
          </mc:Choice>
          <mc:Fallback xmlns="">
            <p:pic>
              <p:nvPicPr>
                <p:cNvPr id="42" name="Ink 41">
                  <a:extLst>
                    <a:ext uri="{FF2B5EF4-FFF2-40B4-BE49-F238E27FC236}">
                      <a16:creationId xmlns:a16="http://schemas.microsoft.com/office/drawing/2014/main" id="{FF150A9E-CEE8-6F1A-25FD-352D826927BC}"/>
                    </a:ext>
                  </a:extLst>
                </p:cNvPr>
                <p:cNvPicPr/>
                <p:nvPr/>
              </p:nvPicPr>
              <p:blipFill>
                <a:blip r:embed="rId17"/>
                <a:stretch>
                  <a:fillRect/>
                </a:stretch>
              </p:blipFill>
              <p:spPr>
                <a:xfrm>
                  <a:off x="159302" y="2896120"/>
                  <a:ext cx="98640" cy="3607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3" name="Ink 42">
                  <a:extLst>
                    <a:ext uri="{FF2B5EF4-FFF2-40B4-BE49-F238E27FC236}">
                      <a16:creationId xmlns:a16="http://schemas.microsoft.com/office/drawing/2014/main" id="{A174334B-0414-DBDA-6B88-6F0B9C162C33}"/>
                    </a:ext>
                  </a:extLst>
                </p14:cNvPr>
                <p14:cNvContentPartPr/>
                <p14:nvPr/>
              </p14:nvContentPartPr>
              <p14:xfrm>
                <a:off x="685982" y="2885680"/>
                <a:ext cx="30240" cy="345600"/>
              </p14:xfrm>
            </p:contentPart>
          </mc:Choice>
          <mc:Fallback xmlns="">
            <p:pic>
              <p:nvPicPr>
                <p:cNvPr id="43" name="Ink 42">
                  <a:extLst>
                    <a:ext uri="{FF2B5EF4-FFF2-40B4-BE49-F238E27FC236}">
                      <a16:creationId xmlns:a16="http://schemas.microsoft.com/office/drawing/2014/main" id="{A174334B-0414-DBDA-6B88-6F0B9C162C33}"/>
                    </a:ext>
                  </a:extLst>
                </p:cNvPr>
                <p:cNvPicPr/>
                <p:nvPr/>
              </p:nvPicPr>
              <p:blipFill>
                <a:blip r:embed="rId19"/>
                <a:stretch>
                  <a:fillRect/>
                </a:stretch>
              </p:blipFill>
              <p:spPr>
                <a:xfrm>
                  <a:off x="677088" y="2876680"/>
                  <a:ext cx="47672" cy="3632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45" name="Ink 44">
                  <a:extLst>
                    <a:ext uri="{FF2B5EF4-FFF2-40B4-BE49-F238E27FC236}">
                      <a16:creationId xmlns:a16="http://schemas.microsoft.com/office/drawing/2014/main" id="{8E440DCB-0B2A-53B8-23F0-D2FC1E8FE0FB}"/>
                    </a:ext>
                  </a:extLst>
                </p14:cNvPr>
                <p14:cNvContentPartPr/>
                <p14:nvPr/>
              </p14:nvContentPartPr>
              <p14:xfrm>
                <a:off x="124022" y="3289960"/>
                <a:ext cx="156600" cy="132480"/>
              </p14:xfrm>
            </p:contentPart>
          </mc:Choice>
          <mc:Fallback xmlns="">
            <p:pic>
              <p:nvPicPr>
                <p:cNvPr id="45" name="Ink 44">
                  <a:extLst>
                    <a:ext uri="{FF2B5EF4-FFF2-40B4-BE49-F238E27FC236}">
                      <a16:creationId xmlns:a16="http://schemas.microsoft.com/office/drawing/2014/main" id="{8E440DCB-0B2A-53B8-23F0-D2FC1E8FE0FB}"/>
                    </a:ext>
                  </a:extLst>
                </p:cNvPr>
                <p:cNvPicPr/>
                <p:nvPr/>
              </p:nvPicPr>
              <p:blipFill>
                <a:blip r:embed="rId21"/>
                <a:stretch>
                  <a:fillRect/>
                </a:stretch>
              </p:blipFill>
              <p:spPr>
                <a:xfrm>
                  <a:off x="115022" y="3280960"/>
                  <a:ext cx="1742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6" name="Ink 45">
                  <a:extLst>
                    <a:ext uri="{FF2B5EF4-FFF2-40B4-BE49-F238E27FC236}">
                      <a16:creationId xmlns:a16="http://schemas.microsoft.com/office/drawing/2014/main" id="{2129BAD5-77A1-959E-C46D-BA8FD2707298}"/>
                    </a:ext>
                  </a:extLst>
                </p14:cNvPr>
                <p14:cNvContentPartPr/>
                <p14:nvPr/>
              </p14:nvContentPartPr>
              <p14:xfrm>
                <a:off x="578702" y="3310840"/>
                <a:ext cx="158040" cy="98640"/>
              </p14:xfrm>
            </p:contentPart>
          </mc:Choice>
          <mc:Fallback xmlns="">
            <p:pic>
              <p:nvPicPr>
                <p:cNvPr id="46" name="Ink 45">
                  <a:extLst>
                    <a:ext uri="{FF2B5EF4-FFF2-40B4-BE49-F238E27FC236}">
                      <a16:creationId xmlns:a16="http://schemas.microsoft.com/office/drawing/2014/main" id="{2129BAD5-77A1-959E-C46D-BA8FD2707298}"/>
                    </a:ext>
                  </a:extLst>
                </p:cNvPr>
                <p:cNvPicPr/>
                <p:nvPr/>
              </p:nvPicPr>
              <p:blipFill>
                <a:blip r:embed="rId23"/>
                <a:stretch>
                  <a:fillRect/>
                </a:stretch>
              </p:blipFill>
              <p:spPr>
                <a:xfrm>
                  <a:off x="569702" y="3301840"/>
                  <a:ext cx="175680" cy="116280"/>
                </a:xfrm>
                <a:prstGeom prst="rect">
                  <a:avLst/>
                </a:prstGeom>
              </p:spPr>
            </p:pic>
          </mc:Fallback>
        </mc:AlternateContent>
      </p:grpSp>
      <p:grpSp>
        <p:nvGrpSpPr>
          <p:cNvPr id="88076" name="Group 55">
            <a:extLst>
              <a:ext uri="{FF2B5EF4-FFF2-40B4-BE49-F238E27FC236}">
                <a16:creationId xmlns:a16="http://schemas.microsoft.com/office/drawing/2014/main" id="{614E465B-E38C-5AD2-DE52-A9B378692B52}"/>
              </a:ext>
            </a:extLst>
          </p:cNvPr>
          <p:cNvGrpSpPr>
            <a:grpSpLocks/>
          </p:cNvGrpSpPr>
          <p:nvPr/>
        </p:nvGrpSpPr>
        <p:grpSpPr bwMode="auto">
          <a:xfrm>
            <a:off x="292100" y="3689350"/>
            <a:ext cx="611188" cy="244475"/>
            <a:chOff x="292862" y="3689560"/>
            <a:chExt cx="610920" cy="244800"/>
          </a:xfrm>
        </p:grpSpPr>
        <mc:AlternateContent xmlns:mc="http://schemas.openxmlformats.org/markup-compatibility/2006" xmlns:p14="http://schemas.microsoft.com/office/powerpoint/2010/main">
          <mc:Choice Requires="p14">
            <p:contentPart p14:bwMode="auto" r:id="rId24">
              <p14:nvContentPartPr>
                <p14:cNvPr id="48" name="Ink 47">
                  <a:extLst>
                    <a:ext uri="{FF2B5EF4-FFF2-40B4-BE49-F238E27FC236}">
                      <a16:creationId xmlns:a16="http://schemas.microsoft.com/office/drawing/2014/main" id="{DD0292CB-7CE3-A1D1-E539-18B6A06DA263}"/>
                    </a:ext>
                  </a:extLst>
                </p14:cNvPr>
                <p14:cNvContentPartPr/>
                <p14:nvPr/>
              </p14:nvContentPartPr>
              <p14:xfrm>
                <a:off x="292862" y="3689560"/>
                <a:ext cx="288720" cy="244800"/>
              </p14:xfrm>
            </p:contentPart>
          </mc:Choice>
          <mc:Fallback xmlns="">
            <p:pic>
              <p:nvPicPr>
                <p:cNvPr id="48" name="Ink 47">
                  <a:extLst>
                    <a:ext uri="{FF2B5EF4-FFF2-40B4-BE49-F238E27FC236}">
                      <a16:creationId xmlns:a16="http://schemas.microsoft.com/office/drawing/2014/main" id="{DD0292CB-7CE3-A1D1-E539-18B6A06DA263}"/>
                    </a:ext>
                  </a:extLst>
                </p:cNvPr>
                <p:cNvPicPr/>
                <p:nvPr/>
              </p:nvPicPr>
              <p:blipFill>
                <a:blip r:embed="rId25"/>
                <a:stretch>
                  <a:fillRect/>
                </a:stretch>
              </p:blipFill>
              <p:spPr>
                <a:xfrm>
                  <a:off x="283873" y="3680560"/>
                  <a:ext cx="306338"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49" name="Ink 48">
                  <a:extLst>
                    <a:ext uri="{FF2B5EF4-FFF2-40B4-BE49-F238E27FC236}">
                      <a16:creationId xmlns:a16="http://schemas.microsoft.com/office/drawing/2014/main" id="{24ABBD8E-DB17-C694-1843-B3FBE51BA948}"/>
                    </a:ext>
                  </a:extLst>
                </p14:cNvPr>
                <p14:cNvContentPartPr/>
                <p14:nvPr/>
              </p14:nvContentPartPr>
              <p14:xfrm>
                <a:off x="656822" y="3827440"/>
                <a:ext cx="226440" cy="19440"/>
              </p14:xfrm>
            </p:contentPart>
          </mc:Choice>
          <mc:Fallback xmlns="">
            <p:pic>
              <p:nvPicPr>
                <p:cNvPr id="49" name="Ink 48">
                  <a:extLst>
                    <a:ext uri="{FF2B5EF4-FFF2-40B4-BE49-F238E27FC236}">
                      <a16:creationId xmlns:a16="http://schemas.microsoft.com/office/drawing/2014/main" id="{24ABBD8E-DB17-C694-1843-B3FBE51BA948}"/>
                    </a:ext>
                  </a:extLst>
                </p:cNvPr>
                <p:cNvPicPr/>
                <p:nvPr/>
              </p:nvPicPr>
              <p:blipFill>
                <a:blip r:embed="rId27"/>
                <a:stretch>
                  <a:fillRect/>
                </a:stretch>
              </p:blipFill>
              <p:spPr>
                <a:xfrm>
                  <a:off x="647822" y="3818440"/>
                  <a:ext cx="2440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0" name="Ink 49">
                  <a:extLst>
                    <a:ext uri="{FF2B5EF4-FFF2-40B4-BE49-F238E27FC236}">
                      <a16:creationId xmlns:a16="http://schemas.microsoft.com/office/drawing/2014/main" id="{29F6A2B5-F972-6A03-48A3-B181F22F4C9F}"/>
                    </a:ext>
                  </a:extLst>
                </p14:cNvPr>
                <p14:cNvContentPartPr/>
                <p14:nvPr/>
              </p14:nvContentPartPr>
              <p14:xfrm>
                <a:off x="815942" y="3770920"/>
                <a:ext cx="87840" cy="124920"/>
              </p14:xfrm>
            </p:contentPart>
          </mc:Choice>
          <mc:Fallback xmlns="">
            <p:pic>
              <p:nvPicPr>
                <p:cNvPr id="50" name="Ink 49">
                  <a:extLst>
                    <a:ext uri="{FF2B5EF4-FFF2-40B4-BE49-F238E27FC236}">
                      <a16:creationId xmlns:a16="http://schemas.microsoft.com/office/drawing/2014/main" id="{29F6A2B5-F972-6A03-48A3-B181F22F4C9F}"/>
                    </a:ext>
                  </a:extLst>
                </p:cNvPr>
                <p:cNvPicPr/>
                <p:nvPr/>
              </p:nvPicPr>
              <p:blipFill>
                <a:blip r:embed="rId29"/>
                <a:stretch>
                  <a:fillRect/>
                </a:stretch>
              </p:blipFill>
              <p:spPr>
                <a:xfrm>
                  <a:off x="806942" y="3761920"/>
                  <a:ext cx="1054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2" name="Ink 51">
                  <a:extLst>
                    <a:ext uri="{FF2B5EF4-FFF2-40B4-BE49-F238E27FC236}">
                      <a16:creationId xmlns:a16="http://schemas.microsoft.com/office/drawing/2014/main" id="{DC769C6E-A299-9BF6-56E3-9AC36BFA24C3}"/>
                    </a:ext>
                  </a:extLst>
                </p14:cNvPr>
                <p14:cNvContentPartPr/>
                <p14:nvPr/>
              </p14:nvContentPartPr>
              <p14:xfrm>
                <a:off x="395462" y="3779200"/>
                <a:ext cx="27360" cy="1080"/>
              </p14:xfrm>
            </p:contentPart>
          </mc:Choice>
          <mc:Fallback xmlns="">
            <p:pic>
              <p:nvPicPr>
                <p:cNvPr id="52" name="Ink 51">
                  <a:extLst>
                    <a:ext uri="{FF2B5EF4-FFF2-40B4-BE49-F238E27FC236}">
                      <a16:creationId xmlns:a16="http://schemas.microsoft.com/office/drawing/2014/main" id="{DC769C6E-A299-9BF6-56E3-9AC36BFA24C3}"/>
                    </a:ext>
                  </a:extLst>
                </p:cNvPr>
                <p:cNvPicPr/>
                <p:nvPr/>
              </p:nvPicPr>
              <p:blipFill>
                <a:blip r:embed="rId31"/>
                <a:stretch>
                  <a:fillRect/>
                </a:stretch>
              </p:blipFill>
              <p:spPr>
                <a:xfrm>
                  <a:off x="386342" y="3770200"/>
                  <a:ext cx="45235"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3" name="Ink 52">
                  <a:extLst>
                    <a:ext uri="{FF2B5EF4-FFF2-40B4-BE49-F238E27FC236}">
                      <a16:creationId xmlns:a16="http://schemas.microsoft.com/office/drawing/2014/main" id="{C95E268D-2159-A242-14B5-ED8C1362E065}"/>
                    </a:ext>
                  </a:extLst>
                </p14:cNvPr>
                <p14:cNvContentPartPr/>
                <p14:nvPr/>
              </p14:nvContentPartPr>
              <p14:xfrm>
                <a:off x="498062" y="3774160"/>
                <a:ext cx="5040" cy="7560"/>
              </p14:xfrm>
            </p:contentPart>
          </mc:Choice>
          <mc:Fallback xmlns="">
            <p:pic>
              <p:nvPicPr>
                <p:cNvPr id="53" name="Ink 52">
                  <a:extLst>
                    <a:ext uri="{FF2B5EF4-FFF2-40B4-BE49-F238E27FC236}">
                      <a16:creationId xmlns:a16="http://schemas.microsoft.com/office/drawing/2014/main" id="{C95E268D-2159-A242-14B5-ED8C1362E065}"/>
                    </a:ext>
                  </a:extLst>
                </p:cNvPr>
                <p:cNvPicPr/>
                <p:nvPr/>
              </p:nvPicPr>
              <p:blipFill>
                <a:blip r:embed="rId33"/>
                <a:stretch>
                  <a:fillRect/>
                </a:stretch>
              </p:blipFill>
              <p:spPr>
                <a:xfrm>
                  <a:off x="489062" y="3764710"/>
                  <a:ext cx="22680" cy="26082"/>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4" name="Ink 53">
                  <a:extLst>
                    <a:ext uri="{FF2B5EF4-FFF2-40B4-BE49-F238E27FC236}">
                      <a16:creationId xmlns:a16="http://schemas.microsoft.com/office/drawing/2014/main" id="{B6D54EE1-F1C7-261B-7E31-90469E48D61E}"/>
                    </a:ext>
                  </a:extLst>
                </p14:cNvPr>
                <p14:cNvContentPartPr/>
                <p14:nvPr/>
              </p14:nvContentPartPr>
              <p14:xfrm>
                <a:off x="431822" y="3739960"/>
                <a:ext cx="6840" cy="103320"/>
              </p14:xfrm>
            </p:contentPart>
          </mc:Choice>
          <mc:Fallback xmlns="">
            <p:pic>
              <p:nvPicPr>
                <p:cNvPr id="54" name="Ink 53">
                  <a:extLst>
                    <a:ext uri="{FF2B5EF4-FFF2-40B4-BE49-F238E27FC236}">
                      <a16:creationId xmlns:a16="http://schemas.microsoft.com/office/drawing/2014/main" id="{B6D54EE1-F1C7-261B-7E31-90469E48D61E}"/>
                    </a:ext>
                  </a:extLst>
                </p:cNvPr>
                <p:cNvPicPr/>
                <p:nvPr/>
              </p:nvPicPr>
              <p:blipFill>
                <a:blip r:embed="rId35"/>
                <a:stretch>
                  <a:fillRect/>
                </a:stretch>
              </p:blipFill>
              <p:spPr>
                <a:xfrm>
                  <a:off x="422822" y="3730960"/>
                  <a:ext cx="244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5" name="Ink 54">
                  <a:extLst>
                    <a:ext uri="{FF2B5EF4-FFF2-40B4-BE49-F238E27FC236}">
                      <a16:creationId xmlns:a16="http://schemas.microsoft.com/office/drawing/2014/main" id="{C16CA6C9-0DD4-5933-1413-5AD46FCBAD9F}"/>
                    </a:ext>
                  </a:extLst>
                </p14:cNvPr>
                <p14:cNvContentPartPr/>
                <p14:nvPr/>
              </p14:nvContentPartPr>
              <p14:xfrm>
                <a:off x="324542" y="3841120"/>
                <a:ext cx="160560" cy="43920"/>
              </p14:xfrm>
            </p:contentPart>
          </mc:Choice>
          <mc:Fallback xmlns="">
            <p:pic>
              <p:nvPicPr>
                <p:cNvPr id="55" name="Ink 54">
                  <a:extLst>
                    <a:ext uri="{FF2B5EF4-FFF2-40B4-BE49-F238E27FC236}">
                      <a16:creationId xmlns:a16="http://schemas.microsoft.com/office/drawing/2014/main" id="{C16CA6C9-0DD4-5933-1413-5AD46FCBAD9F}"/>
                    </a:ext>
                  </a:extLst>
                </p:cNvPr>
                <p:cNvPicPr/>
                <p:nvPr/>
              </p:nvPicPr>
              <p:blipFill>
                <a:blip r:embed="rId37"/>
                <a:stretch>
                  <a:fillRect/>
                </a:stretch>
              </p:blipFill>
              <p:spPr>
                <a:xfrm>
                  <a:off x="315542" y="3832120"/>
                  <a:ext cx="178200" cy="61560"/>
                </a:xfrm>
                <a:prstGeom prst="rect">
                  <a:avLst/>
                </a:prstGeom>
              </p:spPr>
            </p:pic>
          </mc:Fallback>
        </mc:AlternateContent>
      </p:grpSp>
      <p:grpSp>
        <p:nvGrpSpPr>
          <p:cNvPr id="88077" name="Group 61">
            <a:extLst>
              <a:ext uri="{FF2B5EF4-FFF2-40B4-BE49-F238E27FC236}">
                <a16:creationId xmlns:a16="http://schemas.microsoft.com/office/drawing/2014/main" id="{72AAEC4C-7E64-D079-D238-4B22A826E762}"/>
              </a:ext>
            </a:extLst>
          </p:cNvPr>
          <p:cNvGrpSpPr>
            <a:grpSpLocks/>
          </p:cNvGrpSpPr>
          <p:nvPr/>
        </p:nvGrpSpPr>
        <p:grpSpPr bwMode="auto">
          <a:xfrm>
            <a:off x="211138" y="2379663"/>
            <a:ext cx="481012" cy="373062"/>
            <a:chOff x="210782" y="2379880"/>
            <a:chExt cx="481680" cy="372960"/>
          </a:xfrm>
        </p:grpSpPr>
        <mc:AlternateContent xmlns:mc="http://schemas.openxmlformats.org/markup-compatibility/2006" xmlns:p14="http://schemas.microsoft.com/office/powerpoint/2010/main">
          <mc:Choice Requires="p14">
            <p:contentPart p14:bwMode="auto" r:id="rId38">
              <p14:nvContentPartPr>
                <p14:cNvPr id="57" name="Ink 56">
                  <a:extLst>
                    <a:ext uri="{FF2B5EF4-FFF2-40B4-BE49-F238E27FC236}">
                      <a16:creationId xmlns:a16="http://schemas.microsoft.com/office/drawing/2014/main" id="{0FC9D79C-2B9D-A552-3F09-2352C55B86B2}"/>
                    </a:ext>
                  </a:extLst>
                </p14:cNvPr>
                <p14:cNvContentPartPr/>
                <p14:nvPr/>
              </p14:nvContentPartPr>
              <p14:xfrm>
                <a:off x="210782" y="2379880"/>
                <a:ext cx="168840" cy="220680"/>
              </p14:xfrm>
            </p:contentPart>
          </mc:Choice>
          <mc:Fallback xmlns="">
            <p:pic>
              <p:nvPicPr>
                <p:cNvPr id="57" name="Ink 56">
                  <a:extLst>
                    <a:ext uri="{FF2B5EF4-FFF2-40B4-BE49-F238E27FC236}">
                      <a16:creationId xmlns:a16="http://schemas.microsoft.com/office/drawing/2014/main" id="{0FC9D79C-2B9D-A552-3F09-2352C55B86B2}"/>
                    </a:ext>
                  </a:extLst>
                </p:cNvPr>
                <p:cNvPicPr/>
                <p:nvPr/>
              </p:nvPicPr>
              <p:blipFill>
                <a:blip r:embed="rId39"/>
                <a:stretch>
                  <a:fillRect/>
                </a:stretch>
              </p:blipFill>
              <p:spPr>
                <a:xfrm>
                  <a:off x="201763" y="2370880"/>
                  <a:ext cx="186518"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58" name="Ink 57">
                  <a:extLst>
                    <a:ext uri="{FF2B5EF4-FFF2-40B4-BE49-F238E27FC236}">
                      <a16:creationId xmlns:a16="http://schemas.microsoft.com/office/drawing/2014/main" id="{145847E4-189D-9FDB-FF8D-4CDE6E1398D1}"/>
                    </a:ext>
                  </a:extLst>
                </p14:cNvPr>
                <p14:cNvContentPartPr/>
                <p14:nvPr/>
              </p14:nvContentPartPr>
              <p14:xfrm>
                <a:off x="371702" y="2454400"/>
                <a:ext cx="115560" cy="117720"/>
              </p14:xfrm>
            </p:contentPart>
          </mc:Choice>
          <mc:Fallback xmlns="">
            <p:pic>
              <p:nvPicPr>
                <p:cNvPr id="58" name="Ink 57">
                  <a:extLst>
                    <a:ext uri="{FF2B5EF4-FFF2-40B4-BE49-F238E27FC236}">
                      <a16:creationId xmlns:a16="http://schemas.microsoft.com/office/drawing/2014/main" id="{145847E4-189D-9FDB-FF8D-4CDE6E1398D1}"/>
                    </a:ext>
                  </a:extLst>
                </p:cNvPr>
                <p:cNvPicPr/>
                <p:nvPr/>
              </p:nvPicPr>
              <p:blipFill>
                <a:blip r:embed="rId41"/>
                <a:stretch>
                  <a:fillRect/>
                </a:stretch>
              </p:blipFill>
              <p:spPr>
                <a:xfrm>
                  <a:off x="362702" y="2445400"/>
                  <a:ext cx="1332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9" name="Ink 58">
                  <a:extLst>
                    <a:ext uri="{FF2B5EF4-FFF2-40B4-BE49-F238E27FC236}">
                      <a16:creationId xmlns:a16="http://schemas.microsoft.com/office/drawing/2014/main" id="{80E0D8CC-9684-52E0-11FA-0A517AE1EF56}"/>
                    </a:ext>
                  </a:extLst>
                </p14:cNvPr>
                <p14:cNvContentPartPr/>
                <p14:nvPr/>
              </p14:nvContentPartPr>
              <p14:xfrm>
                <a:off x="485462" y="2432080"/>
                <a:ext cx="93960" cy="320760"/>
              </p14:xfrm>
            </p:contentPart>
          </mc:Choice>
          <mc:Fallback xmlns="">
            <p:pic>
              <p:nvPicPr>
                <p:cNvPr id="59" name="Ink 58">
                  <a:extLst>
                    <a:ext uri="{FF2B5EF4-FFF2-40B4-BE49-F238E27FC236}">
                      <a16:creationId xmlns:a16="http://schemas.microsoft.com/office/drawing/2014/main" id="{80E0D8CC-9684-52E0-11FA-0A517AE1EF56}"/>
                    </a:ext>
                  </a:extLst>
                </p:cNvPr>
                <p:cNvPicPr/>
                <p:nvPr/>
              </p:nvPicPr>
              <p:blipFill>
                <a:blip r:embed="rId43"/>
                <a:stretch>
                  <a:fillRect/>
                </a:stretch>
              </p:blipFill>
              <p:spPr>
                <a:xfrm>
                  <a:off x="476462" y="2423080"/>
                  <a:ext cx="111600" cy="3384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0" name="Ink 59">
                  <a:extLst>
                    <a:ext uri="{FF2B5EF4-FFF2-40B4-BE49-F238E27FC236}">
                      <a16:creationId xmlns:a16="http://schemas.microsoft.com/office/drawing/2014/main" id="{03B620B0-C1DD-BBD9-4692-A7FEB7D6D65E}"/>
                    </a:ext>
                  </a:extLst>
                </p14:cNvPr>
                <p14:cNvContentPartPr/>
                <p14:nvPr/>
              </p14:nvContentPartPr>
              <p14:xfrm>
                <a:off x="617942" y="2401480"/>
                <a:ext cx="28800" cy="273240"/>
              </p14:xfrm>
            </p:contentPart>
          </mc:Choice>
          <mc:Fallback xmlns="">
            <p:pic>
              <p:nvPicPr>
                <p:cNvPr id="60" name="Ink 59">
                  <a:extLst>
                    <a:ext uri="{FF2B5EF4-FFF2-40B4-BE49-F238E27FC236}">
                      <a16:creationId xmlns:a16="http://schemas.microsoft.com/office/drawing/2014/main" id="{03B620B0-C1DD-BBD9-4692-A7FEB7D6D65E}"/>
                    </a:ext>
                  </a:extLst>
                </p:cNvPr>
                <p:cNvPicPr/>
                <p:nvPr/>
              </p:nvPicPr>
              <p:blipFill>
                <a:blip r:embed="rId45"/>
                <a:stretch>
                  <a:fillRect/>
                </a:stretch>
              </p:blipFill>
              <p:spPr>
                <a:xfrm>
                  <a:off x="608942" y="2392480"/>
                  <a:ext cx="4644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1" name="Ink 60">
                  <a:extLst>
                    <a:ext uri="{FF2B5EF4-FFF2-40B4-BE49-F238E27FC236}">
                      <a16:creationId xmlns:a16="http://schemas.microsoft.com/office/drawing/2014/main" id="{3D67A468-E0D4-B7D1-FCB9-86D8D732F28A}"/>
                    </a:ext>
                  </a:extLst>
                </p14:cNvPr>
                <p14:cNvContentPartPr/>
                <p14:nvPr/>
              </p14:nvContentPartPr>
              <p14:xfrm>
                <a:off x="588062" y="2513800"/>
                <a:ext cx="104400" cy="22320"/>
              </p14:xfrm>
            </p:contentPart>
          </mc:Choice>
          <mc:Fallback xmlns="">
            <p:pic>
              <p:nvPicPr>
                <p:cNvPr id="61" name="Ink 60">
                  <a:extLst>
                    <a:ext uri="{FF2B5EF4-FFF2-40B4-BE49-F238E27FC236}">
                      <a16:creationId xmlns:a16="http://schemas.microsoft.com/office/drawing/2014/main" id="{3D67A468-E0D4-B7D1-FCB9-86D8D732F28A}"/>
                    </a:ext>
                  </a:extLst>
                </p:cNvPr>
                <p:cNvPicPr/>
                <p:nvPr/>
              </p:nvPicPr>
              <p:blipFill>
                <a:blip r:embed="rId47"/>
                <a:stretch>
                  <a:fillRect/>
                </a:stretch>
              </p:blipFill>
              <p:spPr>
                <a:xfrm>
                  <a:off x="579093" y="2504800"/>
                  <a:ext cx="121979" cy="39960"/>
                </a:xfrm>
                <a:prstGeom prst="rect">
                  <a:avLst/>
                </a:prstGeom>
              </p:spPr>
            </p:pic>
          </mc:Fallback>
        </mc:AlternateContent>
      </p:grpSp>
      <p:grpSp>
        <p:nvGrpSpPr>
          <p:cNvPr id="88078" name="Group 150">
            <a:extLst>
              <a:ext uri="{FF2B5EF4-FFF2-40B4-BE49-F238E27FC236}">
                <a16:creationId xmlns:a16="http://schemas.microsoft.com/office/drawing/2014/main" id="{97363254-502A-BCC3-D91E-EA40CCC3D6FF}"/>
              </a:ext>
            </a:extLst>
          </p:cNvPr>
          <p:cNvGrpSpPr>
            <a:grpSpLocks/>
          </p:cNvGrpSpPr>
          <p:nvPr/>
        </p:nvGrpSpPr>
        <p:grpSpPr bwMode="auto">
          <a:xfrm>
            <a:off x="1616075" y="4559300"/>
            <a:ext cx="6432550" cy="1338263"/>
            <a:chOff x="1615862" y="4559680"/>
            <a:chExt cx="6433200" cy="1338120"/>
          </a:xfrm>
        </p:grpSpPr>
        <mc:AlternateContent xmlns:mc="http://schemas.openxmlformats.org/markup-compatibility/2006" xmlns:p14="http://schemas.microsoft.com/office/powerpoint/2010/main">
          <mc:Choice Requires="p14">
            <p:contentPart p14:bwMode="auto" r:id="rId48">
              <p14:nvContentPartPr>
                <p14:cNvPr id="67" name="Ink 66">
                  <a:extLst>
                    <a:ext uri="{FF2B5EF4-FFF2-40B4-BE49-F238E27FC236}">
                      <a16:creationId xmlns:a16="http://schemas.microsoft.com/office/drawing/2014/main" id="{D6CCAD77-CA52-6B7D-DE2B-CC0B82E9E308}"/>
                    </a:ext>
                  </a:extLst>
                </p14:cNvPr>
                <p14:cNvContentPartPr/>
                <p14:nvPr/>
              </p14:nvContentPartPr>
              <p14:xfrm>
                <a:off x="4132622" y="5394160"/>
                <a:ext cx="170640" cy="306720"/>
              </p14:xfrm>
            </p:contentPart>
          </mc:Choice>
          <mc:Fallback xmlns="">
            <p:pic>
              <p:nvPicPr>
                <p:cNvPr id="67" name="Ink 66">
                  <a:extLst>
                    <a:ext uri="{FF2B5EF4-FFF2-40B4-BE49-F238E27FC236}">
                      <a16:creationId xmlns:a16="http://schemas.microsoft.com/office/drawing/2014/main" id="{D6CCAD77-CA52-6B7D-DE2B-CC0B82E9E308}"/>
                    </a:ext>
                  </a:extLst>
                </p:cNvPr>
                <p:cNvPicPr/>
                <p:nvPr/>
              </p:nvPicPr>
              <p:blipFill>
                <a:blip r:embed="rId49"/>
                <a:stretch>
                  <a:fillRect/>
                </a:stretch>
              </p:blipFill>
              <p:spPr>
                <a:xfrm>
                  <a:off x="4123622" y="5385160"/>
                  <a:ext cx="188280" cy="3243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8" name="Ink 67">
                  <a:extLst>
                    <a:ext uri="{FF2B5EF4-FFF2-40B4-BE49-F238E27FC236}">
                      <a16:creationId xmlns:a16="http://schemas.microsoft.com/office/drawing/2014/main" id="{51613F70-0B7E-9388-4D81-D92984EF6131}"/>
                    </a:ext>
                  </a:extLst>
                </p14:cNvPr>
                <p14:cNvContentPartPr/>
                <p14:nvPr/>
              </p14:nvContentPartPr>
              <p14:xfrm>
                <a:off x="4356902" y="5625640"/>
                <a:ext cx="17640" cy="80640"/>
              </p14:xfrm>
            </p:contentPart>
          </mc:Choice>
          <mc:Fallback xmlns="">
            <p:pic>
              <p:nvPicPr>
                <p:cNvPr id="68" name="Ink 67">
                  <a:extLst>
                    <a:ext uri="{FF2B5EF4-FFF2-40B4-BE49-F238E27FC236}">
                      <a16:creationId xmlns:a16="http://schemas.microsoft.com/office/drawing/2014/main" id="{51613F70-0B7E-9388-4D81-D92984EF6131}"/>
                    </a:ext>
                  </a:extLst>
                </p:cNvPr>
                <p:cNvPicPr/>
                <p:nvPr/>
              </p:nvPicPr>
              <p:blipFill>
                <a:blip r:embed="rId51"/>
                <a:stretch>
                  <a:fillRect/>
                </a:stretch>
              </p:blipFill>
              <p:spPr>
                <a:xfrm>
                  <a:off x="4347902" y="5616640"/>
                  <a:ext cx="352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69" name="Ink 68">
                  <a:extLst>
                    <a:ext uri="{FF2B5EF4-FFF2-40B4-BE49-F238E27FC236}">
                      <a16:creationId xmlns:a16="http://schemas.microsoft.com/office/drawing/2014/main" id="{90AA5BA1-4CF8-BB9E-AD1D-56481561EEC7}"/>
                    </a:ext>
                  </a:extLst>
                </p14:cNvPr>
                <p14:cNvContentPartPr/>
                <p14:nvPr/>
              </p14:nvContentPartPr>
              <p14:xfrm>
                <a:off x="4363022" y="5540320"/>
                <a:ext cx="360" cy="360"/>
              </p14:xfrm>
            </p:contentPart>
          </mc:Choice>
          <mc:Fallback xmlns="">
            <p:pic>
              <p:nvPicPr>
                <p:cNvPr id="69" name="Ink 68">
                  <a:extLst>
                    <a:ext uri="{FF2B5EF4-FFF2-40B4-BE49-F238E27FC236}">
                      <a16:creationId xmlns:a16="http://schemas.microsoft.com/office/drawing/2014/main" id="{90AA5BA1-4CF8-BB9E-AD1D-56481561EEC7}"/>
                    </a:ext>
                  </a:extLst>
                </p:cNvPr>
                <p:cNvPicPr/>
                <p:nvPr/>
              </p:nvPicPr>
              <p:blipFill>
                <a:blip r:embed="rId53"/>
                <a:stretch>
                  <a:fillRect/>
                </a:stretch>
              </p:blipFill>
              <p:spPr>
                <a:xfrm>
                  <a:off x="4354022" y="553132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70" name="Ink 69">
                  <a:extLst>
                    <a:ext uri="{FF2B5EF4-FFF2-40B4-BE49-F238E27FC236}">
                      <a16:creationId xmlns:a16="http://schemas.microsoft.com/office/drawing/2014/main" id="{D30286F6-BBF3-4E3D-3642-0978E57A8E1F}"/>
                    </a:ext>
                  </a:extLst>
                </p14:cNvPr>
                <p14:cNvContentPartPr/>
                <p14:nvPr/>
              </p14:nvContentPartPr>
              <p14:xfrm>
                <a:off x="4444022" y="5613040"/>
                <a:ext cx="116640" cy="284760"/>
              </p14:xfrm>
            </p:contentPart>
          </mc:Choice>
          <mc:Fallback xmlns="">
            <p:pic>
              <p:nvPicPr>
                <p:cNvPr id="70" name="Ink 69">
                  <a:extLst>
                    <a:ext uri="{FF2B5EF4-FFF2-40B4-BE49-F238E27FC236}">
                      <a16:creationId xmlns:a16="http://schemas.microsoft.com/office/drawing/2014/main" id="{D30286F6-BBF3-4E3D-3642-0978E57A8E1F}"/>
                    </a:ext>
                  </a:extLst>
                </p:cNvPr>
                <p:cNvPicPr/>
                <p:nvPr/>
              </p:nvPicPr>
              <p:blipFill>
                <a:blip r:embed="rId55"/>
                <a:stretch>
                  <a:fillRect/>
                </a:stretch>
              </p:blipFill>
              <p:spPr>
                <a:xfrm>
                  <a:off x="4435050" y="5604040"/>
                  <a:ext cx="134226"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71" name="Ink 70">
                  <a:extLst>
                    <a:ext uri="{FF2B5EF4-FFF2-40B4-BE49-F238E27FC236}">
                      <a16:creationId xmlns:a16="http://schemas.microsoft.com/office/drawing/2014/main" id="{6E96B40C-4C76-C23D-3781-C79E7F30D277}"/>
                    </a:ext>
                  </a:extLst>
                </p14:cNvPr>
                <p14:cNvContentPartPr/>
                <p14:nvPr/>
              </p14:nvContentPartPr>
              <p14:xfrm>
                <a:off x="4602782" y="5523400"/>
                <a:ext cx="175680" cy="211680"/>
              </p14:xfrm>
            </p:contentPart>
          </mc:Choice>
          <mc:Fallback xmlns="">
            <p:pic>
              <p:nvPicPr>
                <p:cNvPr id="71" name="Ink 70">
                  <a:extLst>
                    <a:ext uri="{FF2B5EF4-FFF2-40B4-BE49-F238E27FC236}">
                      <a16:creationId xmlns:a16="http://schemas.microsoft.com/office/drawing/2014/main" id="{6E96B40C-4C76-C23D-3781-C79E7F30D277}"/>
                    </a:ext>
                  </a:extLst>
                </p:cNvPr>
                <p:cNvPicPr/>
                <p:nvPr/>
              </p:nvPicPr>
              <p:blipFill>
                <a:blip r:embed="rId57"/>
                <a:stretch>
                  <a:fillRect/>
                </a:stretch>
              </p:blipFill>
              <p:spPr>
                <a:xfrm>
                  <a:off x="4593782" y="5514400"/>
                  <a:ext cx="19332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2" name="Ink 71">
                  <a:extLst>
                    <a:ext uri="{FF2B5EF4-FFF2-40B4-BE49-F238E27FC236}">
                      <a16:creationId xmlns:a16="http://schemas.microsoft.com/office/drawing/2014/main" id="{6EFA67D2-E779-A349-11C2-A9BCCA88E962}"/>
                    </a:ext>
                  </a:extLst>
                </p14:cNvPr>
                <p14:cNvContentPartPr/>
                <p14:nvPr/>
              </p14:nvContentPartPr>
              <p14:xfrm>
                <a:off x="4803302" y="5482720"/>
                <a:ext cx="189720" cy="295920"/>
              </p14:xfrm>
            </p:contentPart>
          </mc:Choice>
          <mc:Fallback xmlns="">
            <p:pic>
              <p:nvPicPr>
                <p:cNvPr id="72" name="Ink 71">
                  <a:extLst>
                    <a:ext uri="{FF2B5EF4-FFF2-40B4-BE49-F238E27FC236}">
                      <a16:creationId xmlns:a16="http://schemas.microsoft.com/office/drawing/2014/main" id="{6EFA67D2-E779-A349-11C2-A9BCCA88E962}"/>
                    </a:ext>
                  </a:extLst>
                </p:cNvPr>
                <p:cNvPicPr/>
                <p:nvPr/>
              </p:nvPicPr>
              <p:blipFill>
                <a:blip r:embed="rId59"/>
                <a:stretch>
                  <a:fillRect/>
                </a:stretch>
              </p:blipFill>
              <p:spPr>
                <a:xfrm>
                  <a:off x="4794302" y="5473720"/>
                  <a:ext cx="207360" cy="3135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85" name="Ink 84">
                  <a:extLst>
                    <a:ext uri="{FF2B5EF4-FFF2-40B4-BE49-F238E27FC236}">
                      <a16:creationId xmlns:a16="http://schemas.microsoft.com/office/drawing/2014/main" id="{1114679B-0AFE-6639-5A81-CDAE15CD852F}"/>
                    </a:ext>
                  </a:extLst>
                </p14:cNvPr>
                <p14:cNvContentPartPr/>
                <p14:nvPr/>
              </p14:nvContentPartPr>
              <p14:xfrm>
                <a:off x="1615862" y="4713760"/>
                <a:ext cx="489240" cy="483120"/>
              </p14:xfrm>
            </p:contentPart>
          </mc:Choice>
          <mc:Fallback xmlns="">
            <p:pic>
              <p:nvPicPr>
                <p:cNvPr id="85" name="Ink 84">
                  <a:extLst>
                    <a:ext uri="{FF2B5EF4-FFF2-40B4-BE49-F238E27FC236}">
                      <a16:creationId xmlns:a16="http://schemas.microsoft.com/office/drawing/2014/main" id="{1114679B-0AFE-6639-5A81-CDAE15CD852F}"/>
                    </a:ext>
                  </a:extLst>
                </p:cNvPr>
                <p:cNvPicPr/>
                <p:nvPr/>
              </p:nvPicPr>
              <p:blipFill>
                <a:blip r:embed="rId61"/>
                <a:stretch>
                  <a:fillRect/>
                </a:stretch>
              </p:blipFill>
              <p:spPr>
                <a:xfrm>
                  <a:off x="1606862" y="4704767"/>
                  <a:ext cx="506880" cy="500747"/>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86" name="Ink 85">
                  <a:extLst>
                    <a:ext uri="{FF2B5EF4-FFF2-40B4-BE49-F238E27FC236}">
                      <a16:creationId xmlns:a16="http://schemas.microsoft.com/office/drawing/2014/main" id="{3460FFED-8D79-9076-6360-40FE631E0477}"/>
                    </a:ext>
                  </a:extLst>
                </p14:cNvPr>
                <p14:cNvContentPartPr/>
                <p14:nvPr/>
              </p14:nvContentPartPr>
              <p14:xfrm>
                <a:off x="2348102" y="4596400"/>
                <a:ext cx="435600" cy="625320"/>
              </p14:xfrm>
            </p:contentPart>
          </mc:Choice>
          <mc:Fallback xmlns="">
            <p:pic>
              <p:nvPicPr>
                <p:cNvPr id="86" name="Ink 85">
                  <a:extLst>
                    <a:ext uri="{FF2B5EF4-FFF2-40B4-BE49-F238E27FC236}">
                      <a16:creationId xmlns:a16="http://schemas.microsoft.com/office/drawing/2014/main" id="{3460FFED-8D79-9076-6360-40FE631E0477}"/>
                    </a:ext>
                  </a:extLst>
                </p:cNvPr>
                <p:cNvPicPr/>
                <p:nvPr/>
              </p:nvPicPr>
              <p:blipFill>
                <a:blip r:embed="rId63"/>
                <a:stretch>
                  <a:fillRect/>
                </a:stretch>
              </p:blipFill>
              <p:spPr>
                <a:xfrm>
                  <a:off x="2339102" y="4587400"/>
                  <a:ext cx="453240" cy="6429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87" name="Ink 86">
                  <a:extLst>
                    <a:ext uri="{FF2B5EF4-FFF2-40B4-BE49-F238E27FC236}">
                      <a16:creationId xmlns:a16="http://schemas.microsoft.com/office/drawing/2014/main" id="{D80E5763-AC12-FD45-761E-FCC9CE05D4BF}"/>
                    </a:ext>
                  </a:extLst>
                </p14:cNvPr>
                <p14:cNvContentPartPr/>
                <p14:nvPr/>
              </p14:nvContentPartPr>
              <p14:xfrm>
                <a:off x="2970182" y="4671280"/>
                <a:ext cx="468720" cy="571680"/>
              </p14:xfrm>
            </p:contentPart>
          </mc:Choice>
          <mc:Fallback xmlns="">
            <p:pic>
              <p:nvPicPr>
                <p:cNvPr id="87" name="Ink 86">
                  <a:extLst>
                    <a:ext uri="{FF2B5EF4-FFF2-40B4-BE49-F238E27FC236}">
                      <a16:creationId xmlns:a16="http://schemas.microsoft.com/office/drawing/2014/main" id="{D80E5763-AC12-FD45-761E-FCC9CE05D4BF}"/>
                    </a:ext>
                  </a:extLst>
                </p:cNvPr>
                <p:cNvPicPr/>
                <p:nvPr/>
              </p:nvPicPr>
              <p:blipFill>
                <a:blip r:embed="rId65"/>
                <a:stretch>
                  <a:fillRect/>
                </a:stretch>
              </p:blipFill>
              <p:spPr>
                <a:xfrm>
                  <a:off x="2961182" y="4662280"/>
                  <a:ext cx="486360" cy="5893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88" name="Ink 87">
                  <a:extLst>
                    <a:ext uri="{FF2B5EF4-FFF2-40B4-BE49-F238E27FC236}">
                      <a16:creationId xmlns:a16="http://schemas.microsoft.com/office/drawing/2014/main" id="{6D1B17DE-BC02-20DA-3258-7F1F868F3096}"/>
                    </a:ext>
                  </a:extLst>
                </p14:cNvPr>
                <p14:cNvContentPartPr/>
                <p14:nvPr/>
              </p14:nvContentPartPr>
              <p14:xfrm>
                <a:off x="3546902" y="4672000"/>
                <a:ext cx="428040" cy="523080"/>
              </p14:xfrm>
            </p:contentPart>
          </mc:Choice>
          <mc:Fallback xmlns="">
            <p:pic>
              <p:nvPicPr>
                <p:cNvPr id="88" name="Ink 87">
                  <a:extLst>
                    <a:ext uri="{FF2B5EF4-FFF2-40B4-BE49-F238E27FC236}">
                      <a16:creationId xmlns:a16="http://schemas.microsoft.com/office/drawing/2014/main" id="{6D1B17DE-BC02-20DA-3258-7F1F868F3096}"/>
                    </a:ext>
                  </a:extLst>
                </p:cNvPr>
                <p:cNvPicPr/>
                <p:nvPr/>
              </p:nvPicPr>
              <p:blipFill>
                <a:blip r:embed="rId67"/>
                <a:stretch>
                  <a:fillRect/>
                </a:stretch>
              </p:blipFill>
              <p:spPr>
                <a:xfrm>
                  <a:off x="3537902" y="4663000"/>
                  <a:ext cx="445680" cy="5407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89" name="Ink 88">
                  <a:extLst>
                    <a:ext uri="{FF2B5EF4-FFF2-40B4-BE49-F238E27FC236}">
                      <a16:creationId xmlns:a16="http://schemas.microsoft.com/office/drawing/2014/main" id="{00631FB1-EBE3-AF42-6B9D-34DE32DE427F}"/>
                    </a:ext>
                  </a:extLst>
                </p14:cNvPr>
                <p14:cNvContentPartPr/>
                <p14:nvPr/>
              </p14:nvContentPartPr>
              <p14:xfrm>
                <a:off x="4241702" y="4615840"/>
                <a:ext cx="473400" cy="568440"/>
              </p14:xfrm>
            </p:contentPart>
          </mc:Choice>
          <mc:Fallback xmlns="">
            <p:pic>
              <p:nvPicPr>
                <p:cNvPr id="89" name="Ink 88">
                  <a:extLst>
                    <a:ext uri="{FF2B5EF4-FFF2-40B4-BE49-F238E27FC236}">
                      <a16:creationId xmlns:a16="http://schemas.microsoft.com/office/drawing/2014/main" id="{00631FB1-EBE3-AF42-6B9D-34DE32DE427F}"/>
                    </a:ext>
                  </a:extLst>
                </p:cNvPr>
                <p:cNvPicPr/>
                <p:nvPr/>
              </p:nvPicPr>
              <p:blipFill>
                <a:blip r:embed="rId69"/>
                <a:stretch>
                  <a:fillRect/>
                </a:stretch>
              </p:blipFill>
              <p:spPr>
                <a:xfrm>
                  <a:off x="4232702" y="4606840"/>
                  <a:ext cx="491040" cy="5860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90" name="Ink 89">
                  <a:extLst>
                    <a:ext uri="{FF2B5EF4-FFF2-40B4-BE49-F238E27FC236}">
                      <a16:creationId xmlns:a16="http://schemas.microsoft.com/office/drawing/2014/main" id="{473A8079-C264-2A57-A603-A5BF663EA5B4}"/>
                    </a:ext>
                  </a:extLst>
                </p14:cNvPr>
                <p14:cNvContentPartPr/>
                <p14:nvPr/>
              </p14:nvContentPartPr>
              <p14:xfrm>
                <a:off x="6596102" y="4702240"/>
                <a:ext cx="488160" cy="579960"/>
              </p14:xfrm>
            </p:contentPart>
          </mc:Choice>
          <mc:Fallback xmlns="">
            <p:pic>
              <p:nvPicPr>
                <p:cNvPr id="90" name="Ink 89">
                  <a:extLst>
                    <a:ext uri="{FF2B5EF4-FFF2-40B4-BE49-F238E27FC236}">
                      <a16:creationId xmlns:a16="http://schemas.microsoft.com/office/drawing/2014/main" id="{473A8079-C264-2A57-A603-A5BF663EA5B4}"/>
                    </a:ext>
                  </a:extLst>
                </p:cNvPr>
                <p:cNvPicPr/>
                <p:nvPr/>
              </p:nvPicPr>
              <p:blipFill>
                <a:blip r:embed="rId71"/>
                <a:stretch>
                  <a:fillRect/>
                </a:stretch>
              </p:blipFill>
              <p:spPr>
                <a:xfrm>
                  <a:off x="6587095" y="4693240"/>
                  <a:ext cx="505813" cy="5976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92" name="Ink 91">
                  <a:extLst>
                    <a:ext uri="{FF2B5EF4-FFF2-40B4-BE49-F238E27FC236}">
                      <a16:creationId xmlns:a16="http://schemas.microsoft.com/office/drawing/2014/main" id="{94C95CF3-0B65-5221-18A3-2700CE61DD2F}"/>
                    </a:ext>
                  </a:extLst>
                </p14:cNvPr>
                <p14:cNvContentPartPr/>
                <p14:nvPr/>
              </p14:nvContentPartPr>
              <p14:xfrm>
                <a:off x="7120262" y="4643560"/>
                <a:ext cx="388440" cy="549000"/>
              </p14:xfrm>
            </p:contentPart>
          </mc:Choice>
          <mc:Fallback xmlns="">
            <p:pic>
              <p:nvPicPr>
                <p:cNvPr id="92" name="Ink 91">
                  <a:extLst>
                    <a:ext uri="{FF2B5EF4-FFF2-40B4-BE49-F238E27FC236}">
                      <a16:creationId xmlns:a16="http://schemas.microsoft.com/office/drawing/2014/main" id="{94C95CF3-0B65-5221-18A3-2700CE61DD2F}"/>
                    </a:ext>
                  </a:extLst>
                </p:cNvPr>
                <p:cNvPicPr/>
                <p:nvPr/>
              </p:nvPicPr>
              <p:blipFill>
                <a:blip r:embed="rId73"/>
                <a:stretch>
                  <a:fillRect/>
                </a:stretch>
              </p:blipFill>
              <p:spPr>
                <a:xfrm>
                  <a:off x="7111270" y="4634560"/>
                  <a:ext cx="406064" cy="5666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93" name="Ink 92">
                  <a:extLst>
                    <a:ext uri="{FF2B5EF4-FFF2-40B4-BE49-F238E27FC236}">
                      <a16:creationId xmlns:a16="http://schemas.microsoft.com/office/drawing/2014/main" id="{609AEA13-4663-5E4A-AE0B-6A300DBCE897}"/>
                    </a:ext>
                  </a:extLst>
                </p14:cNvPr>
                <p14:cNvContentPartPr/>
                <p14:nvPr/>
              </p14:nvContentPartPr>
              <p14:xfrm>
                <a:off x="7716422" y="4696840"/>
                <a:ext cx="328680" cy="534960"/>
              </p14:xfrm>
            </p:contentPart>
          </mc:Choice>
          <mc:Fallback xmlns="">
            <p:pic>
              <p:nvPicPr>
                <p:cNvPr id="93" name="Ink 92">
                  <a:extLst>
                    <a:ext uri="{FF2B5EF4-FFF2-40B4-BE49-F238E27FC236}">
                      <a16:creationId xmlns:a16="http://schemas.microsoft.com/office/drawing/2014/main" id="{609AEA13-4663-5E4A-AE0B-6A300DBCE897}"/>
                    </a:ext>
                  </a:extLst>
                </p:cNvPr>
                <p:cNvPicPr/>
                <p:nvPr/>
              </p:nvPicPr>
              <p:blipFill>
                <a:blip r:embed="rId75"/>
                <a:stretch>
                  <a:fillRect/>
                </a:stretch>
              </p:blipFill>
              <p:spPr>
                <a:xfrm>
                  <a:off x="7707422" y="4687846"/>
                  <a:ext cx="346320" cy="552588"/>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09" name="Ink 108">
                  <a:extLst>
                    <a:ext uri="{FF2B5EF4-FFF2-40B4-BE49-F238E27FC236}">
                      <a16:creationId xmlns:a16="http://schemas.microsoft.com/office/drawing/2014/main" id="{3C23C3EA-7FB6-D8E7-3D73-7D922C8D87DB}"/>
                    </a:ext>
                  </a:extLst>
                </p14:cNvPr>
                <p14:cNvContentPartPr/>
                <p14:nvPr/>
              </p14:nvContentPartPr>
              <p14:xfrm>
                <a:off x="4732382" y="4559680"/>
                <a:ext cx="180360" cy="425520"/>
              </p14:xfrm>
            </p:contentPart>
          </mc:Choice>
          <mc:Fallback xmlns="">
            <p:pic>
              <p:nvPicPr>
                <p:cNvPr id="109" name="Ink 108">
                  <a:extLst>
                    <a:ext uri="{FF2B5EF4-FFF2-40B4-BE49-F238E27FC236}">
                      <a16:creationId xmlns:a16="http://schemas.microsoft.com/office/drawing/2014/main" id="{3C23C3EA-7FB6-D8E7-3D73-7D922C8D87DB}"/>
                    </a:ext>
                  </a:extLst>
                </p:cNvPr>
                <p:cNvPicPr/>
                <p:nvPr/>
              </p:nvPicPr>
              <p:blipFill>
                <a:blip r:embed="rId77"/>
                <a:stretch>
                  <a:fillRect/>
                </a:stretch>
              </p:blipFill>
              <p:spPr>
                <a:xfrm>
                  <a:off x="4723382" y="4550680"/>
                  <a:ext cx="198000" cy="4431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10" name="Ink 109">
                  <a:extLst>
                    <a:ext uri="{FF2B5EF4-FFF2-40B4-BE49-F238E27FC236}">
                      <a16:creationId xmlns:a16="http://schemas.microsoft.com/office/drawing/2014/main" id="{64FC3B96-B7FD-F4AD-CC51-8B92B96A8566}"/>
                    </a:ext>
                  </a:extLst>
                </p14:cNvPr>
                <p14:cNvContentPartPr/>
                <p14:nvPr/>
              </p14:nvContentPartPr>
              <p14:xfrm>
                <a:off x="4954862" y="4638520"/>
                <a:ext cx="257760" cy="483120"/>
              </p14:xfrm>
            </p:contentPart>
          </mc:Choice>
          <mc:Fallback xmlns="">
            <p:pic>
              <p:nvPicPr>
                <p:cNvPr id="110" name="Ink 109">
                  <a:extLst>
                    <a:ext uri="{FF2B5EF4-FFF2-40B4-BE49-F238E27FC236}">
                      <a16:creationId xmlns:a16="http://schemas.microsoft.com/office/drawing/2014/main" id="{64FC3B96-B7FD-F4AD-CC51-8B92B96A8566}"/>
                    </a:ext>
                  </a:extLst>
                </p:cNvPr>
                <p:cNvPicPr/>
                <p:nvPr/>
              </p:nvPicPr>
              <p:blipFill>
                <a:blip r:embed="rId79"/>
                <a:stretch>
                  <a:fillRect/>
                </a:stretch>
              </p:blipFill>
              <p:spPr>
                <a:xfrm>
                  <a:off x="4945849" y="4629527"/>
                  <a:ext cx="275425" cy="500747"/>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11" name="Ink 110">
                  <a:extLst>
                    <a:ext uri="{FF2B5EF4-FFF2-40B4-BE49-F238E27FC236}">
                      <a16:creationId xmlns:a16="http://schemas.microsoft.com/office/drawing/2014/main" id="{218DDD94-464B-68DC-C1A5-5D7F9C4E16BA}"/>
                    </a:ext>
                  </a:extLst>
                </p14:cNvPr>
                <p14:cNvContentPartPr/>
                <p14:nvPr/>
              </p14:nvContentPartPr>
              <p14:xfrm>
                <a:off x="5242142" y="4723840"/>
                <a:ext cx="189720" cy="381600"/>
              </p14:xfrm>
            </p:contentPart>
          </mc:Choice>
          <mc:Fallback xmlns="">
            <p:pic>
              <p:nvPicPr>
                <p:cNvPr id="111" name="Ink 110">
                  <a:extLst>
                    <a:ext uri="{FF2B5EF4-FFF2-40B4-BE49-F238E27FC236}">
                      <a16:creationId xmlns:a16="http://schemas.microsoft.com/office/drawing/2014/main" id="{218DDD94-464B-68DC-C1A5-5D7F9C4E16BA}"/>
                    </a:ext>
                  </a:extLst>
                </p:cNvPr>
                <p:cNvPicPr/>
                <p:nvPr/>
              </p:nvPicPr>
              <p:blipFill>
                <a:blip r:embed="rId81"/>
                <a:stretch>
                  <a:fillRect/>
                </a:stretch>
              </p:blipFill>
              <p:spPr>
                <a:xfrm>
                  <a:off x="5233142" y="4714840"/>
                  <a:ext cx="207360" cy="3992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12" name="Ink 111">
                  <a:extLst>
                    <a:ext uri="{FF2B5EF4-FFF2-40B4-BE49-F238E27FC236}">
                      <a16:creationId xmlns:a16="http://schemas.microsoft.com/office/drawing/2014/main" id="{83BEEE3D-B1E1-8CB8-8155-51B34879F65B}"/>
                    </a:ext>
                  </a:extLst>
                </p14:cNvPr>
                <p14:cNvContentPartPr/>
                <p14:nvPr/>
              </p14:nvContentPartPr>
              <p14:xfrm>
                <a:off x="5434022" y="4756240"/>
                <a:ext cx="406800" cy="374040"/>
              </p14:xfrm>
            </p:contentPart>
          </mc:Choice>
          <mc:Fallback xmlns="">
            <p:pic>
              <p:nvPicPr>
                <p:cNvPr id="112" name="Ink 111">
                  <a:extLst>
                    <a:ext uri="{FF2B5EF4-FFF2-40B4-BE49-F238E27FC236}">
                      <a16:creationId xmlns:a16="http://schemas.microsoft.com/office/drawing/2014/main" id="{83BEEE3D-B1E1-8CB8-8155-51B34879F65B}"/>
                    </a:ext>
                  </a:extLst>
                </p:cNvPr>
                <p:cNvPicPr/>
                <p:nvPr/>
              </p:nvPicPr>
              <p:blipFill>
                <a:blip r:embed="rId83"/>
                <a:stretch>
                  <a:fillRect/>
                </a:stretch>
              </p:blipFill>
              <p:spPr>
                <a:xfrm>
                  <a:off x="5425022" y="4747231"/>
                  <a:ext cx="424440" cy="391697"/>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13" name="Ink 112">
                  <a:extLst>
                    <a:ext uri="{FF2B5EF4-FFF2-40B4-BE49-F238E27FC236}">
                      <a16:creationId xmlns:a16="http://schemas.microsoft.com/office/drawing/2014/main" id="{5A84BE8B-4A17-5DA8-C9C8-9300244488C1}"/>
                    </a:ext>
                  </a:extLst>
                </p14:cNvPr>
                <p14:cNvContentPartPr/>
                <p14:nvPr/>
              </p14:nvContentPartPr>
              <p14:xfrm>
                <a:off x="5878262" y="4938040"/>
                <a:ext cx="169200" cy="206280"/>
              </p14:xfrm>
            </p:contentPart>
          </mc:Choice>
          <mc:Fallback xmlns="">
            <p:pic>
              <p:nvPicPr>
                <p:cNvPr id="113" name="Ink 112">
                  <a:extLst>
                    <a:ext uri="{FF2B5EF4-FFF2-40B4-BE49-F238E27FC236}">
                      <a16:creationId xmlns:a16="http://schemas.microsoft.com/office/drawing/2014/main" id="{5A84BE8B-4A17-5DA8-C9C8-9300244488C1}"/>
                    </a:ext>
                  </a:extLst>
                </p:cNvPr>
                <p:cNvPicPr/>
                <p:nvPr/>
              </p:nvPicPr>
              <p:blipFill>
                <a:blip r:embed="rId85"/>
                <a:stretch>
                  <a:fillRect/>
                </a:stretch>
              </p:blipFill>
              <p:spPr>
                <a:xfrm>
                  <a:off x="5869262" y="4929040"/>
                  <a:ext cx="1868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14" name="Ink 113">
                  <a:extLst>
                    <a:ext uri="{FF2B5EF4-FFF2-40B4-BE49-F238E27FC236}">
                      <a16:creationId xmlns:a16="http://schemas.microsoft.com/office/drawing/2014/main" id="{1D9CFECB-860B-5E02-F405-B4DC96BC6467}"/>
                    </a:ext>
                  </a:extLst>
                </p14:cNvPr>
                <p14:cNvContentPartPr/>
                <p14:nvPr/>
              </p14:nvContentPartPr>
              <p14:xfrm>
                <a:off x="6078422" y="4875040"/>
                <a:ext cx="319320" cy="387360"/>
              </p14:xfrm>
            </p:contentPart>
          </mc:Choice>
          <mc:Fallback xmlns="">
            <p:pic>
              <p:nvPicPr>
                <p:cNvPr id="114" name="Ink 113">
                  <a:extLst>
                    <a:ext uri="{FF2B5EF4-FFF2-40B4-BE49-F238E27FC236}">
                      <a16:creationId xmlns:a16="http://schemas.microsoft.com/office/drawing/2014/main" id="{1D9CFECB-860B-5E02-F405-B4DC96BC6467}"/>
                    </a:ext>
                  </a:extLst>
                </p:cNvPr>
                <p:cNvPicPr/>
                <p:nvPr/>
              </p:nvPicPr>
              <p:blipFill>
                <a:blip r:embed="rId87"/>
                <a:stretch>
                  <a:fillRect/>
                </a:stretch>
              </p:blipFill>
              <p:spPr>
                <a:xfrm>
                  <a:off x="6069412" y="4866040"/>
                  <a:ext cx="336980" cy="405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15" name="Ink 114">
                  <a:extLst>
                    <a:ext uri="{FF2B5EF4-FFF2-40B4-BE49-F238E27FC236}">
                      <a16:creationId xmlns:a16="http://schemas.microsoft.com/office/drawing/2014/main" id="{38DF196D-F487-10DD-FDDA-899D07CF3F5D}"/>
                    </a:ext>
                  </a:extLst>
                </p14:cNvPr>
                <p14:cNvContentPartPr/>
                <p14:nvPr/>
              </p14:nvContentPartPr>
              <p14:xfrm>
                <a:off x="6277502" y="4690360"/>
                <a:ext cx="221400" cy="287280"/>
              </p14:xfrm>
            </p:contentPart>
          </mc:Choice>
          <mc:Fallback xmlns="">
            <p:pic>
              <p:nvPicPr>
                <p:cNvPr id="115" name="Ink 114">
                  <a:extLst>
                    <a:ext uri="{FF2B5EF4-FFF2-40B4-BE49-F238E27FC236}">
                      <a16:creationId xmlns:a16="http://schemas.microsoft.com/office/drawing/2014/main" id="{38DF196D-F487-10DD-FDDA-899D07CF3F5D}"/>
                    </a:ext>
                  </a:extLst>
                </p:cNvPr>
                <p:cNvPicPr/>
                <p:nvPr/>
              </p:nvPicPr>
              <p:blipFill>
                <a:blip r:embed="rId89"/>
                <a:stretch>
                  <a:fillRect/>
                </a:stretch>
              </p:blipFill>
              <p:spPr>
                <a:xfrm>
                  <a:off x="6268502" y="4681360"/>
                  <a:ext cx="23904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16" name="Ink 115">
                  <a:extLst>
                    <a:ext uri="{FF2B5EF4-FFF2-40B4-BE49-F238E27FC236}">
                      <a16:creationId xmlns:a16="http://schemas.microsoft.com/office/drawing/2014/main" id="{344D463C-A985-5D93-4827-16AC4696BE8A}"/>
                    </a:ext>
                  </a:extLst>
                </p14:cNvPr>
                <p14:cNvContentPartPr/>
                <p14:nvPr/>
              </p14:nvContentPartPr>
              <p14:xfrm>
                <a:off x="5934782" y="4635640"/>
                <a:ext cx="208800" cy="268920"/>
              </p14:xfrm>
            </p:contentPart>
          </mc:Choice>
          <mc:Fallback xmlns="">
            <p:pic>
              <p:nvPicPr>
                <p:cNvPr id="116" name="Ink 115">
                  <a:extLst>
                    <a:ext uri="{FF2B5EF4-FFF2-40B4-BE49-F238E27FC236}">
                      <a16:creationId xmlns:a16="http://schemas.microsoft.com/office/drawing/2014/main" id="{344D463C-A985-5D93-4827-16AC4696BE8A}"/>
                    </a:ext>
                  </a:extLst>
                </p:cNvPr>
                <p:cNvPicPr/>
                <p:nvPr/>
              </p:nvPicPr>
              <p:blipFill>
                <a:blip r:embed="rId91"/>
                <a:stretch>
                  <a:fillRect/>
                </a:stretch>
              </p:blipFill>
              <p:spPr>
                <a:xfrm>
                  <a:off x="5925782" y="4626640"/>
                  <a:ext cx="22644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17" name="Ink 116">
                  <a:extLst>
                    <a:ext uri="{FF2B5EF4-FFF2-40B4-BE49-F238E27FC236}">
                      <a16:creationId xmlns:a16="http://schemas.microsoft.com/office/drawing/2014/main" id="{1C8FDD7F-48DF-2B53-C9D3-8BD630D405AD}"/>
                    </a:ext>
                  </a:extLst>
                </p14:cNvPr>
                <p14:cNvContentPartPr/>
                <p14:nvPr/>
              </p14:nvContentPartPr>
              <p14:xfrm>
                <a:off x="5748662" y="4597840"/>
                <a:ext cx="196200" cy="250200"/>
              </p14:xfrm>
            </p:contentPart>
          </mc:Choice>
          <mc:Fallback xmlns="">
            <p:pic>
              <p:nvPicPr>
                <p:cNvPr id="117" name="Ink 116">
                  <a:extLst>
                    <a:ext uri="{FF2B5EF4-FFF2-40B4-BE49-F238E27FC236}">
                      <a16:creationId xmlns:a16="http://schemas.microsoft.com/office/drawing/2014/main" id="{1C8FDD7F-48DF-2B53-C9D3-8BD630D405AD}"/>
                    </a:ext>
                  </a:extLst>
                </p:cNvPr>
                <p:cNvPicPr/>
                <p:nvPr/>
              </p:nvPicPr>
              <p:blipFill>
                <a:blip r:embed="rId93"/>
                <a:stretch>
                  <a:fillRect/>
                </a:stretch>
              </p:blipFill>
              <p:spPr>
                <a:xfrm>
                  <a:off x="5739645" y="4588840"/>
                  <a:ext cx="213872"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18" name="Ink 117">
                  <a:extLst>
                    <a:ext uri="{FF2B5EF4-FFF2-40B4-BE49-F238E27FC236}">
                      <a16:creationId xmlns:a16="http://schemas.microsoft.com/office/drawing/2014/main" id="{7E86AB9B-BBCF-3308-EF19-B5C9EA1486E2}"/>
                    </a:ext>
                  </a:extLst>
                </p14:cNvPr>
                <p14:cNvContentPartPr/>
                <p14:nvPr/>
              </p14:nvContentPartPr>
              <p14:xfrm>
                <a:off x="5461382" y="4581640"/>
                <a:ext cx="316080" cy="257400"/>
              </p14:xfrm>
            </p:contentPart>
          </mc:Choice>
          <mc:Fallback xmlns="">
            <p:pic>
              <p:nvPicPr>
                <p:cNvPr id="118" name="Ink 117">
                  <a:extLst>
                    <a:ext uri="{FF2B5EF4-FFF2-40B4-BE49-F238E27FC236}">
                      <a16:creationId xmlns:a16="http://schemas.microsoft.com/office/drawing/2014/main" id="{7E86AB9B-BBCF-3308-EF19-B5C9EA1486E2}"/>
                    </a:ext>
                  </a:extLst>
                </p:cNvPr>
                <p:cNvPicPr/>
                <p:nvPr/>
              </p:nvPicPr>
              <p:blipFill>
                <a:blip r:embed="rId95"/>
                <a:stretch>
                  <a:fillRect/>
                </a:stretch>
              </p:blipFill>
              <p:spPr>
                <a:xfrm>
                  <a:off x="5452372" y="4572640"/>
                  <a:ext cx="333740" cy="2750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19" name="Ink 118">
                  <a:extLst>
                    <a:ext uri="{FF2B5EF4-FFF2-40B4-BE49-F238E27FC236}">
                      <a16:creationId xmlns:a16="http://schemas.microsoft.com/office/drawing/2014/main" id="{7CEC1B95-E307-04D8-7F1B-8EBAAA680601}"/>
                    </a:ext>
                  </a:extLst>
                </p14:cNvPr>
                <p14:cNvContentPartPr/>
                <p14:nvPr/>
              </p14:nvContentPartPr>
              <p14:xfrm>
                <a:off x="5309822" y="4603600"/>
                <a:ext cx="163080" cy="207720"/>
              </p14:xfrm>
            </p:contentPart>
          </mc:Choice>
          <mc:Fallback xmlns="">
            <p:pic>
              <p:nvPicPr>
                <p:cNvPr id="119" name="Ink 118">
                  <a:extLst>
                    <a:ext uri="{FF2B5EF4-FFF2-40B4-BE49-F238E27FC236}">
                      <a16:creationId xmlns:a16="http://schemas.microsoft.com/office/drawing/2014/main" id="{7CEC1B95-E307-04D8-7F1B-8EBAAA680601}"/>
                    </a:ext>
                  </a:extLst>
                </p:cNvPr>
                <p:cNvPicPr/>
                <p:nvPr/>
              </p:nvPicPr>
              <p:blipFill>
                <a:blip r:embed="rId97"/>
                <a:stretch>
                  <a:fillRect/>
                </a:stretch>
              </p:blipFill>
              <p:spPr>
                <a:xfrm>
                  <a:off x="5300802" y="4594600"/>
                  <a:ext cx="180759"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20" name="Ink 119">
                  <a:extLst>
                    <a:ext uri="{FF2B5EF4-FFF2-40B4-BE49-F238E27FC236}">
                      <a16:creationId xmlns:a16="http://schemas.microsoft.com/office/drawing/2014/main" id="{346C9470-B600-28D5-1ED0-650561B5BCF0}"/>
                    </a:ext>
                  </a:extLst>
                </p14:cNvPr>
                <p14:cNvContentPartPr/>
                <p14:nvPr/>
              </p14:nvContentPartPr>
              <p14:xfrm>
                <a:off x="6064382" y="4664800"/>
                <a:ext cx="232560" cy="456120"/>
              </p14:xfrm>
            </p:contentPart>
          </mc:Choice>
          <mc:Fallback xmlns="">
            <p:pic>
              <p:nvPicPr>
                <p:cNvPr id="120" name="Ink 119">
                  <a:extLst>
                    <a:ext uri="{FF2B5EF4-FFF2-40B4-BE49-F238E27FC236}">
                      <a16:creationId xmlns:a16="http://schemas.microsoft.com/office/drawing/2014/main" id="{346C9470-B600-28D5-1ED0-650561B5BCF0}"/>
                    </a:ext>
                  </a:extLst>
                </p:cNvPr>
                <p:cNvPicPr/>
                <p:nvPr/>
              </p:nvPicPr>
              <p:blipFill>
                <a:blip r:embed="rId99"/>
                <a:stretch>
                  <a:fillRect/>
                </a:stretch>
              </p:blipFill>
              <p:spPr>
                <a:xfrm>
                  <a:off x="6055382" y="4655807"/>
                  <a:ext cx="250200" cy="473746"/>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21" name="Ink 120">
                  <a:extLst>
                    <a:ext uri="{FF2B5EF4-FFF2-40B4-BE49-F238E27FC236}">
                      <a16:creationId xmlns:a16="http://schemas.microsoft.com/office/drawing/2014/main" id="{939F1184-C543-EF06-2DAF-8F8F49B59504}"/>
                    </a:ext>
                  </a:extLst>
                </p14:cNvPr>
                <p14:cNvContentPartPr/>
                <p14:nvPr/>
              </p14:nvContentPartPr>
              <p14:xfrm>
                <a:off x="5763062" y="4636360"/>
                <a:ext cx="173880" cy="449280"/>
              </p14:xfrm>
            </p:contentPart>
          </mc:Choice>
          <mc:Fallback xmlns="">
            <p:pic>
              <p:nvPicPr>
                <p:cNvPr id="121" name="Ink 120">
                  <a:extLst>
                    <a:ext uri="{FF2B5EF4-FFF2-40B4-BE49-F238E27FC236}">
                      <a16:creationId xmlns:a16="http://schemas.microsoft.com/office/drawing/2014/main" id="{939F1184-C543-EF06-2DAF-8F8F49B59504}"/>
                    </a:ext>
                  </a:extLst>
                </p:cNvPr>
                <p:cNvPicPr/>
                <p:nvPr/>
              </p:nvPicPr>
              <p:blipFill>
                <a:blip r:embed="rId101"/>
                <a:stretch>
                  <a:fillRect/>
                </a:stretch>
              </p:blipFill>
              <p:spPr>
                <a:xfrm>
                  <a:off x="5754062" y="4627360"/>
                  <a:ext cx="191520" cy="4669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22" name="Ink 121">
                  <a:extLst>
                    <a:ext uri="{FF2B5EF4-FFF2-40B4-BE49-F238E27FC236}">
                      <a16:creationId xmlns:a16="http://schemas.microsoft.com/office/drawing/2014/main" id="{63B4CCE7-EA82-23D4-A5FE-B6DAC757BD2F}"/>
                    </a:ext>
                  </a:extLst>
                </p14:cNvPr>
                <p14:cNvContentPartPr/>
                <p14:nvPr/>
              </p14:nvContentPartPr>
              <p14:xfrm>
                <a:off x="5485142" y="4612240"/>
                <a:ext cx="163080" cy="505440"/>
              </p14:xfrm>
            </p:contentPart>
          </mc:Choice>
          <mc:Fallback xmlns="">
            <p:pic>
              <p:nvPicPr>
                <p:cNvPr id="122" name="Ink 121">
                  <a:extLst>
                    <a:ext uri="{FF2B5EF4-FFF2-40B4-BE49-F238E27FC236}">
                      <a16:creationId xmlns:a16="http://schemas.microsoft.com/office/drawing/2014/main" id="{63B4CCE7-EA82-23D4-A5FE-B6DAC757BD2F}"/>
                    </a:ext>
                  </a:extLst>
                </p:cNvPr>
                <p:cNvPicPr/>
                <p:nvPr/>
              </p:nvPicPr>
              <p:blipFill>
                <a:blip r:embed="rId103"/>
                <a:stretch>
                  <a:fillRect/>
                </a:stretch>
              </p:blipFill>
              <p:spPr>
                <a:xfrm>
                  <a:off x="5476142" y="4603240"/>
                  <a:ext cx="180720" cy="5230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23" name="Ink 122">
                  <a:extLst>
                    <a:ext uri="{FF2B5EF4-FFF2-40B4-BE49-F238E27FC236}">
                      <a16:creationId xmlns:a16="http://schemas.microsoft.com/office/drawing/2014/main" id="{303D3489-2C48-5828-4DF9-A8B459A1C497}"/>
                    </a:ext>
                  </a:extLst>
                </p14:cNvPr>
                <p14:cNvContentPartPr/>
                <p14:nvPr/>
              </p14:nvContentPartPr>
              <p14:xfrm>
                <a:off x="5223062" y="4656880"/>
                <a:ext cx="204120" cy="510120"/>
              </p14:xfrm>
            </p:contentPart>
          </mc:Choice>
          <mc:Fallback xmlns="">
            <p:pic>
              <p:nvPicPr>
                <p:cNvPr id="123" name="Ink 122">
                  <a:extLst>
                    <a:ext uri="{FF2B5EF4-FFF2-40B4-BE49-F238E27FC236}">
                      <a16:creationId xmlns:a16="http://schemas.microsoft.com/office/drawing/2014/main" id="{303D3489-2C48-5828-4DF9-A8B459A1C497}"/>
                    </a:ext>
                  </a:extLst>
                </p:cNvPr>
                <p:cNvPicPr/>
                <p:nvPr/>
              </p:nvPicPr>
              <p:blipFill>
                <a:blip r:embed="rId105"/>
                <a:stretch>
                  <a:fillRect/>
                </a:stretch>
              </p:blipFill>
              <p:spPr>
                <a:xfrm>
                  <a:off x="5214046" y="4647880"/>
                  <a:ext cx="221791" cy="52776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24" name="Ink 123">
                  <a:extLst>
                    <a:ext uri="{FF2B5EF4-FFF2-40B4-BE49-F238E27FC236}">
                      <a16:creationId xmlns:a16="http://schemas.microsoft.com/office/drawing/2014/main" id="{B294B058-AA86-848E-D74E-C69967FD4C11}"/>
                    </a:ext>
                  </a:extLst>
                </p14:cNvPr>
                <p14:cNvContentPartPr/>
                <p14:nvPr/>
              </p14:nvContentPartPr>
              <p14:xfrm>
                <a:off x="4891862" y="4729240"/>
                <a:ext cx="208800" cy="466920"/>
              </p14:xfrm>
            </p:contentPart>
          </mc:Choice>
          <mc:Fallback xmlns="">
            <p:pic>
              <p:nvPicPr>
                <p:cNvPr id="124" name="Ink 123">
                  <a:extLst>
                    <a:ext uri="{FF2B5EF4-FFF2-40B4-BE49-F238E27FC236}">
                      <a16:creationId xmlns:a16="http://schemas.microsoft.com/office/drawing/2014/main" id="{B294B058-AA86-848E-D74E-C69967FD4C11}"/>
                    </a:ext>
                  </a:extLst>
                </p:cNvPr>
                <p:cNvPicPr/>
                <p:nvPr/>
              </p:nvPicPr>
              <p:blipFill>
                <a:blip r:embed="rId107"/>
                <a:stretch>
                  <a:fillRect/>
                </a:stretch>
              </p:blipFill>
              <p:spPr>
                <a:xfrm>
                  <a:off x="4882862" y="4720240"/>
                  <a:ext cx="226440" cy="4845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39" name="Ink 138">
                  <a:extLst>
                    <a:ext uri="{FF2B5EF4-FFF2-40B4-BE49-F238E27FC236}">
                      <a16:creationId xmlns:a16="http://schemas.microsoft.com/office/drawing/2014/main" id="{F6CB7A40-194D-D8D4-3EEC-28F1490C3E11}"/>
                    </a:ext>
                  </a:extLst>
                </p14:cNvPr>
                <p14:cNvContentPartPr/>
                <p14:nvPr/>
              </p14:nvContentPartPr>
              <p14:xfrm>
                <a:off x="2269622" y="5408200"/>
                <a:ext cx="195120" cy="180360"/>
              </p14:xfrm>
            </p:contentPart>
          </mc:Choice>
          <mc:Fallback xmlns="">
            <p:pic>
              <p:nvPicPr>
                <p:cNvPr id="139" name="Ink 138">
                  <a:extLst>
                    <a:ext uri="{FF2B5EF4-FFF2-40B4-BE49-F238E27FC236}">
                      <a16:creationId xmlns:a16="http://schemas.microsoft.com/office/drawing/2014/main" id="{F6CB7A40-194D-D8D4-3EEC-28F1490C3E11}"/>
                    </a:ext>
                  </a:extLst>
                </p:cNvPr>
                <p:cNvPicPr/>
                <p:nvPr/>
              </p:nvPicPr>
              <p:blipFill>
                <a:blip r:embed="rId109"/>
                <a:stretch>
                  <a:fillRect/>
                </a:stretch>
              </p:blipFill>
              <p:spPr>
                <a:xfrm>
                  <a:off x="2260639" y="5399200"/>
                  <a:ext cx="212728"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40" name="Ink 139">
                  <a:extLst>
                    <a:ext uri="{FF2B5EF4-FFF2-40B4-BE49-F238E27FC236}">
                      <a16:creationId xmlns:a16="http://schemas.microsoft.com/office/drawing/2014/main" id="{F2A531ED-62F5-FDF0-8651-596586999AB0}"/>
                    </a:ext>
                  </a:extLst>
                </p14:cNvPr>
                <p14:cNvContentPartPr/>
                <p14:nvPr/>
              </p14:nvContentPartPr>
              <p14:xfrm>
                <a:off x="3004382" y="5292640"/>
                <a:ext cx="123480" cy="263160"/>
              </p14:xfrm>
            </p:contentPart>
          </mc:Choice>
          <mc:Fallback xmlns="">
            <p:pic>
              <p:nvPicPr>
                <p:cNvPr id="140" name="Ink 139">
                  <a:extLst>
                    <a:ext uri="{FF2B5EF4-FFF2-40B4-BE49-F238E27FC236}">
                      <a16:creationId xmlns:a16="http://schemas.microsoft.com/office/drawing/2014/main" id="{F2A531ED-62F5-FDF0-8651-596586999AB0}"/>
                    </a:ext>
                  </a:extLst>
                </p:cNvPr>
                <p:cNvPicPr/>
                <p:nvPr/>
              </p:nvPicPr>
              <p:blipFill>
                <a:blip r:embed="rId111"/>
                <a:stretch>
                  <a:fillRect/>
                </a:stretch>
              </p:blipFill>
              <p:spPr>
                <a:xfrm>
                  <a:off x="2995382" y="5283640"/>
                  <a:ext cx="14112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41" name="Ink 140">
                  <a:extLst>
                    <a:ext uri="{FF2B5EF4-FFF2-40B4-BE49-F238E27FC236}">
                      <a16:creationId xmlns:a16="http://schemas.microsoft.com/office/drawing/2014/main" id="{73174BD0-8A63-660A-4C7A-00602CDE6121}"/>
                    </a:ext>
                  </a:extLst>
                </p14:cNvPr>
                <p14:cNvContentPartPr/>
                <p14:nvPr/>
              </p14:nvContentPartPr>
              <p14:xfrm>
                <a:off x="3644822" y="5385520"/>
                <a:ext cx="25560" cy="157320"/>
              </p14:xfrm>
            </p:contentPart>
          </mc:Choice>
          <mc:Fallback xmlns="">
            <p:pic>
              <p:nvPicPr>
                <p:cNvPr id="141" name="Ink 140">
                  <a:extLst>
                    <a:ext uri="{FF2B5EF4-FFF2-40B4-BE49-F238E27FC236}">
                      <a16:creationId xmlns:a16="http://schemas.microsoft.com/office/drawing/2014/main" id="{73174BD0-8A63-660A-4C7A-00602CDE6121}"/>
                    </a:ext>
                  </a:extLst>
                </p:cNvPr>
                <p:cNvPicPr/>
                <p:nvPr/>
              </p:nvPicPr>
              <p:blipFill>
                <a:blip r:embed="rId113"/>
                <a:stretch>
                  <a:fillRect/>
                </a:stretch>
              </p:blipFill>
              <p:spPr>
                <a:xfrm>
                  <a:off x="3635822" y="5376520"/>
                  <a:ext cx="4320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42" name="Ink 141">
                  <a:extLst>
                    <a:ext uri="{FF2B5EF4-FFF2-40B4-BE49-F238E27FC236}">
                      <a16:creationId xmlns:a16="http://schemas.microsoft.com/office/drawing/2014/main" id="{7C9ECD72-A1DA-05BB-5B6A-00866232D1AB}"/>
                    </a:ext>
                  </a:extLst>
                </p14:cNvPr>
                <p14:cNvContentPartPr/>
                <p14:nvPr/>
              </p14:nvContentPartPr>
              <p14:xfrm>
                <a:off x="3744542" y="5448880"/>
                <a:ext cx="73080" cy="46800"/>
              </p14:xfrm>
            </p:contentPart>
          </mc:Choice>
          <mc:Fallback xmlns="">
            <p:pic>
              <p:nvPicPr>
                <p:cNvPr id="142" name="Ink 141">
                  <a:extLst>
                    <a:ext uri="{FF2B5EF4-FFF2-40B4-BE49-F238E27FC236}">
                      <a16:creationId xmlns:a16="http://schemas.microsoft.com/office/drawing/2014/main" id="{7C9ECD72-A1DA-05BB-5B6A-00866232D1AB}"/>
                    </a:ext>
                  </a:extLst>
                </p:cNvPr>
                <p:cNvPicPr/>
                <p:nvPr/>
              </p:nvPicPr>
              <p:blipFill>
                <a:blip r:embed="rId115"/>
                <a:stretch>
                  <a:fillRect/>
                </a:stretch>
              </p:blipFill>
              <p:spPr>
                <a:xfrm>
                  <a:off x="3735542" y="5439880"/>
                  <a:ext cx="907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43" name="Ink 142">
                  <a:extLst>
                    <a:ext uri="{FF2B5EF4-FFF2-40B4-BE49-F238E27FC236}">
                      <a16:creationId xmlns:a16="http://schemas.microsoft.com/office/drawing/2014/main" id="{8B925259-71D7-A956-A585-455F9D78EFD0}"/>
                    </a:ext>
                  </a:extLst>
                </p14:cNvPr>
                <p14:cNvContentPartPr/>
                <p14:nvPr/>
              </p14:nvContentPartPr>
              <p14:xfrm>
                <a:off x="4287422" y="5219920"/>
                <a:ext cx="24120" cy="128880"/>
              </p14:xfrm>
            </p:contentPart>
          </mc:Choice>
          <mc:Fallback xmlns="">
            <p:pic>
              <p:nvPicPr>
                <p:cNvPr id="143" name="Ink 142">
                  <a:extLst>
                    <a:ext uri="{FF2B5EF4-FFF2-40B4-BE49-F238E27FC236}">
                      <a16:creationId xmlns:a16="http://schemas.microsoft.com/office/drawing/2014/main" id="{8B925259-71D7-A956-A585-455F9D78EFD0}"/>
                    </a:ext>
                  </a:extLst>
                </p:cNvPr>
                <p:cNvPicPr/>
                <p:nvPr/>
              </p:nvPicPr>
              <p:blipFill>
                <a:blip r:embed="rId117"/>
                <a:stretch>
                  <a:fillRect/>
                </a:stretch>
              </p:blipFill>
              <p:spPr>
                <a:xfrm>
                  <a:off x="4278422" y="5210920"/>
                  <a:ext cx="417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44" name="Ink 143">
                  <a:extLst>
                    <a:ext uri="{FF2B5EF4-FFF2-40B4-BE49-F238E27FC236}">
                      <a16:creationId xmlns:a16="http://schemas.microsoft.com/office/drawing/2014/main" id="{85E51E9C-090E-B18C-DA13-E890C9E7A699}"/>
                    </a:ext>
                  </a:extLst>
                </p14:cNvPr>
                <p14:cNvContentPartPr/>
                <p14:nvPr/>
              </p14:nvContentPartPr>
              <p14:xfrm>
                <a:off x="4358342" y="5263480"/>
                <a:ext cx="5040" cy="115560"/>
              </p14:xfrm>
            </p:contentPart>
          </mc:Choice>
          <mc:Fallback xmlns="">
            <p:pic>
              <p:nvPicPr>
                <p:cNvPr id="144" name="Ink 143">
                  <a:extLst>
                    <a:ext uri="{FF2B5EF4-FFF2-40B4-BE49-F238E27FC236}">
                      <a16:creationId xmlns:a16="http://schemas.microsoft.com/office/drawing/2014/main" id="{85E51E9C-090E-B18C-DA13-E890C9E7A699}"/>
                    </a:ext>
                  </a:extLst>
                </p:cNvPr>
                <p:cNvPicPr/>
                <p:nvPr/>
              </p:nvPicPr>
              <p:blipFill>
                <a:blip r:embed="rId119"/>
                <a:stretch>
                  <a:fillRect/>
                </a:stretch>
              </p:blipFill>
              <p:spPr>
                <a:xfrm>
                  <a:off x="4349942" y="5254480"/>
                  <a:ext cx="21504"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45" name="Ink 144">
                  <a:extLst>
                    <a:ext uri="{FF2B5EF4-FFF2-40B4-BE49-F238E27FC236}">
                      <a16:creationId xmlns:a16="http://schemas.microsoft.com/office/drawing/2014/main" id="{5D87F5B6-DA3C-DA46-6941-EF0B2343D080}"/>
                    </a:ext>
                  </a:extLst>
                </p14:cNvPr>
                <p14:cNvContentPartPr/>
                <p14:nvPr/>
              </p14:nvContentPartPr>
              <p14:xfrm>
                <a:off x="7169222" y="5419720"/>
                <a:ext cx="24120" cy="123120"/>
              </p14:xfrm>
            </p:contentPart>
          </mc:Choice>
          <mc:Fallback xmlns="">
            <p:pic>
              <p:nvPicPr>
                <p:cNvPr id="145" name="Ink 144">
                  <a:extLst>
                    <a:ext uri="{FF2B5EF4-FFF2-40B4-BE49-F238E27FC236}">
                      <a16:creationId xmlns:a16="http://schemas.microsoft.com/office/drawing/2014/main" id="{5D87F5B6-DA3C-DA46-6941-EF0B2343D080}"/>
                    </a:ext>
                  </a:extLst>
                </p:cNvPr>
                <p:cNvPicPr/>
                <p:nvPr/>
              </p:nvPicPr>
              <p:blipFill>
                <a:blip r:embed="rId121"/>
                <a:stretch>
                  <a:fillRect/>
                </a:stretch>
              </p:blipFill>
              <p:spPr>
                <a:xfrm>
                  <a:off x="7160222" y="5410746"/>
                  <a:ext cx="41760" cy="140709"/>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46" name="Ink 145">
                  <a:extLst>
                    <a:ext uri="{FF2B5EF4-FFF2-40B4-BE49-F238E27FC236}">
                      <a16:creationId xmlns:a16="http://schemas.microsoft.com/office/drawing/2014/main" id="{D7C1EEFF-FB62-43FB-C16B-FE3DEDCD3DE2}"/>
                    </a:ext>
                  </a:extLst>
                </p14:cNvPr>
                <p14:cNvContentPartPr/>
                <p14:nvPr/>
              </p14:nvContentPartPr>
              <p14:xfrm>
                <a:off x="7301342" y="5434840"/>
                <a:ext cx="125280" cy="98280"/>
              </p14:xfrm>
            </p:contentPart>
          </mc:Choice>
          <mc:Fallback xmlns="">
            <p:pic>
              <p:nvPicPr>
                <p:cNvPr id="146" name="Ink 145">
                  <a:extLst>
                    <a:ext uri="{FF2B5EF4-FFF2-40B4-BE49-F238E27FC236}">
                      <a16:creationId xmlns:a16="http://schemas.microsoft.com/office/drawing/2014/main" id="{D7C1EEFF-FB62-43FB-C16B-FE3DEDCD3DE2}"/>
                    </a:ext>
                  </a:extLst>
                </p:cNvPr>
                <p:cNvPicPr/>
                <p:nvPr/>
              </p:nvPicPr>
              <p:blipFill>
                <a:blip r:embed="rId123"/>
                <a:stretch>
                  <a:fillRect/>
                </a:stretch>
              </p:blipFill>
              <p:spPr>
                <a:xfrm>
                  <a:off x="7292368" y="5425840"/>
                  <a:ext cx="142869"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47" name="Ink 146">
                  <a:extLst>
                    <a:ext uri="{FF2B5EF4-FFF2-40B4-BE49-F238E27FC236}">
                      <a16:creationId xmlns:a16="http://schemas.microsoft.com/office/drawing/2014/main" id="{5F109AB6-8F1D-BDE7-1F52-96C960F34E16}"/>
                    </a:ext>
                  </a:extLst>
                </p14:cNvPr>
                <p14:cNvContentPartPr/>
                <p14:nvPr/>
              </p14:nvContentPartPr>
              <p14:xfrm>
                <a:off x="7787702" y="5335120"/>
                <a:ext cx="25560" cy="164520"/>
              </p14:xfrm>
            </p:contentPart>
          </mc:Choice>
          <mc:Fallback xmlns="">
            <p:pic>
              <p:nvPicPr>
                <p:cNvPr id="147" name="Ink 146">
                  <a:extLst>
                    <a:ext uri="{FF2B5EF4-FFF2-40B4-BE49-F238E27FC236}">
                      <a16:creationId xmlns:a16="http://schemas.microsoft.com/office/drawing/2014/main" id="{5F109AB6-8F1D-BDE7-1F52-96C960F34E16}"/>
                    </a:ext>
                  </a:extLst>
                </p:cNvPr>
                <p:cNvPicPr/>
                <p:nvPr/>
              </p:nvPicPr>
              <p:blipFill>
                <a:blip r:embed="rId125"/>
                <a:stretch>
                  <a:fillRect/>
                </a:stretch>
              </p:blipFill>
              <p:spPr>
                <a:xfrm>
                  <a:off x="7778827" y="5326100"/>
                  <a:ext cx="42955" cy="182199"/>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48" name="Ink 147">
                  <a:extLst>
                    <a:ext uri="{FF2B5EF4-FFF2-40B4-BE49-F238E27FC236}">
                      <a16:creationId xmlns:a16="http://schemas.microsoft.com/office/drawing/2014/main" id="{06324AC1-9448-8A52-D365-46461B72A72C}"/>
                    </a:ext>
                  </a:extLst>
                </p14:cNvPr>
                <p14:cNvContentPartPr/>
                <p14:nvPr/>
              </p14:nvContentPartPr>
              <p14:xfrm>
                <a:off x="7964462" y="5346640"/>
                <a:ext cx="84600" cy="167760"/>
              </p14:xfrm>
            </p:contentPart>
          </mc:Choice>
          <mc:Fallback xmlns="">
            <p:pic>
              <p:nvPicPr>
                <p:cNvPr id="148" name="Ink 147">
                  <a:extLst>
                    <a:ext uri="{FF2B5EF4-FFF2-40B4-BE49-F238E27FC236}">
                      <a16:creationId xmlns:a16="http://schemas.microsoft.com/office/drawing/2014/main" id="{06324AC1-9448-8A52-D365-46461B72A72C}"/>
                    </a:ext>
                  </a:extLst>
                </p:cNvPr>
                <p:cNvPicPr/>
                <p:nvPr/>
              </p:nvPicPr>
              <p:blipFill>
                <a:blip r:embed="rId127"/>
                <a:stretch>
                  <a:fillRect/>
                </a:stretch>
              </p:blipFill>
              <p:spPr>
                <a:xfrm>
                  <a:off x="7955500" y="5337659"/>
                  <a:ext cx="102165" cy="185362"/>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8">
            <p14:nvContentPartPr>
              <p14:cNvPr id="152" name="Ink 151">
                <a:extLst>
                  <a:ext uri="{FF2B5EF4-FFF2-40B4-BE49-F238E27FC236}">
                    <a16:creationId xmlns:a16="http://schemas.microsoft.com/office/drawing/2014/main" id="{107FC01F-D464-0696-C2BD-F5671C737B5F}"/>
                  </a:ext>
                </a:extLst>
              </p14:cNvPr>
              <p14:cNvContentPartPr/>
              <p14:nvPr/>
            </p14:nvContentPartPr>
            <p14:xfrm>
              <a:off x="-361978" y="2158480"/>
              <a:ext cx="187920" cy="475560"/>
            </p14:xfrm>
          </p:contentPart>
        </mc:Choice>
        <mc:Fallback xmlns="">
          <p:pic>
            <p:nvPicPr>
              <p:cNvPr id="152" name="Ink 151">
                <a:extLst>
                  <a:ext uri="{FF2B5EF4-FFF2-40B4-BE49-F238E27FC236}">
                    <a16:creationId xmlns:a16="http://schemas.microsoft.com/office/drawing/2014/main" id="{107FC01F-D464-0696-C2BD-F5671C737B5F}"/>
                  </a:ext>
                </a:extLst>
              </p:cNvPr>
              <p:cNvPicPr/>
              <p:nvPr/>
            </p:nvPicPr>
            <p:blipFill>
              <a:blip r:embed="rId129"/>
              <a:stretch>
                <a:fillRect/>
              </a:stretch>
            </p:blipFill>
            <p:spPr>
              <a:xfrm>
                <a:off x="-370978" y="2149480"/>
                <a:ext cx="205560" cy="4932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53" name="Ink 152">
                <a:extLst>
                  <a:ext uri="{FF2B5EF4-FFF2-40B4-BE49-F238E27FC236}">
                    <a16:creationId xmlns:a16="http://schemas.microsoft.com/office/drawing/2014/main" id="{02B78E15-188E-2B86-5B46-FA12A2A12726}"/>
                  </a:ext>
                </a:extLst>
              </p14:cNvPr>
              <p14:cNvContentPartPr/>
              <p14:nvPr/>
            </p14:nvContentPartPr>
            <p14:xfrm>
              <a:off x="-347938" y="2486800"/>
              <a:ext cx="309600" cy="277200"/>
            </p14:xfrm>
          </p:contentPart>
        </mc:Choice>
        <mc:Fallback xmlns="">
          <p:pic>
            <p:nvPicPr>
              <p:cNvPr id="153" name="Ink 152">
                <a:extLst>
                  <a:ext uri="{FF2B5EF4-FFF2-40B4-BE49-F238E27FC236}">
                    <a16:creationId xmlns:a16="http://schemas.microsoft.com/office/drawing/2014/main" id="{02B78E15-188E-2B86-5B46-FA12A2A12726}"/>
                  </a:ext>
                </a:extLst>
              </p:cNvPr>
              <p:cNvPicPr/>
              <p:nvPr/>
            </p:nvPicPr>
            <p:blipFill>
              <a:blip r:embed="rId131"/>
              <a:stretch>
                <a:fillRect/>
              </a:stretch>
            </p:blipFill>
            <p:spPr>
              <a:xfrm>
                <a:off x="-356938" y="2477800"/>
                <a:ext cx="327240" cy="2948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54" name="Ink 153">
                <a:extLst>
                  <a:ext uri="{FF2B5EF4-FFF2-40B4-BE49-F238E27FC236}">
                    <a16:creationId xmlns:a16="http://schemas.microsoft.com/office/drawing/2014/main" id="{5FB4F862-7102-3560-0AD6-50D9EEF0D104}"/>
                  </a:ext>
                </a:extLst>
              </p14:cNvPr>
              <p14:cNvContentPartPr/>
              <p14:nvPr/>
            </p14:nvContentPartPr>
            <p14:xfrm>
              <a:off x="-1131658" y="1834840"/>
              <a:ext cx="89640" cy="221040"/>
            </p14:xfrm>
          </p:contentPart>
        </mc:Choice>
        <mc:Fallback xmlns="">
          <p:pic>
            <p:nvPicPr>
              <p:cNvPr id="154" name="Ink 153">
                <a:extLst>
                  <a:ext uri="{FF2B5EF4-FFF2-40B4-BE49-F238E27FC236}">
                    <a16:creationId xmlns:a16="http://schemas.microsoft.com/office/drawing/2014/main" id="{5FB4F862-7102-3560-0AD6-50D9EEF0D104}"/>
                  </a:ext>
                </a:extLst>
              </p:cNvPr>
              <p:cNvPicPr/>
              <p:nvPr/>
            </p:nvPicPr>
            <p:blipFill>
              <a:blip r:embed="rId133"/>
              <a:stretch>
                <a:fillRect/>
              </a:stretch>
            </p:blipFill>
            <p:spPr>
              <a:xfrm>
                <a:off x="-1140658" y="1825855"/>
                <a:ext cx="107280" cy="238651"/>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55" name="Ink 154">
                <a:extLst>
                  <a:ext uri="{FF2B5EF4-FFF2-40B4-BE49-F238E27FC236}">
                    <a16:creationId xmlns:a16="http://schemas.microsoft.com/office/drawing/2014/main" id="{66E1A846-646D-DDC4-7064-20CD3733D605}"/>
                  </a:ext>
                </a:extLst>
              </p14:cNvPr>
              <p14:cNvContentPartPr/>
              <p14:nvPr/>
            </p14:nvContentPartPr>
            <p14:xfrm>
              <a:off x="-1237498" y="1772560"/>
              <a:ext cx="321120" cy="331560"/>
            </p14:xfrm>
          </p:contentPart>
        </mc:Choice>
        <mc:Fallback xmlns="">
          <p:pic>
            <p:nvPicPr>
              <p:cNvPr id="155" name="Ink 154">
                <a:extLst>
                  <a:ext uri="{FF2B5EF4-FFF2-40B4-BE49-F238E27FC236}">
                    <a16:creationId xmlns:a16="http://schemas.microsoft.com/office/drawing/2014/main" id="{66E1A846-646D-DDC4-7064-20CD3733D605}"/>
                  </a:ext>
                </a:extLst>
              </p:cNvPr>
              <p:cNvPicPr/>
              <p:nvPr/>
            </p:nvPicPr>
            <p:blipFill>
              <a:blip r:embed="rId135"/>
              <a:stretch>
                <a:fillRect/>
              </a:stretch>
            </p:blipFill>
            <p:spPr>
              <a:xfrm>
                <a:off x="-1246498" y="1763560"/>
                <a:ext cx="338760" cy="3492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56" name="Ink 155">
                <a:extLst>
                  <a:ext uri="{FF2B5EF4-FFF2-40B4-BE49-F238E27FC236}">
                    <a16:creationId xmlns:a16="http://schemas.microsoft.com/office/drawing/2014/main" id="{AE345D86-8E5D-49E2-BEAD-C8EDF00326DA}"/>
                  </a:ext>
                </a:extLst>
              </p14:cNvPr>
              <p14:cNvContentPartPr/>
              <p14:nvPr/>
            </p14:nvContentPartPr>
            <p14:xfrm>
              <a:off x="-859498" y="1805680"/>
              <a:ext cx="152280" cy="156960"/>
            </p14:xfrm>
          </p:contentPart>
        </mc:Choice>
        <mc:Fallback xmlns="">
          <p:pic>
            <p:nvPicPr>
              <p:cNvPr id="156" name="Ink 155">
                <a:extLst>
                  <a:ext uri="{FF2B5EF4-FFF2-40B4-BE49-F238E27FC236}">
                    <a16:creationId xmlns:a16="http://schemas.microsoft.com/office/drawing/2014/main" id="{AE345D86-8E5D-49E2-BEAD-C8EDF00326DA}"/>
                  </a:ext>
                </a:extLst>
              </p:cNvPr>
              <p:cNvPicPr/>
              <p:nvPr/>
            </p:nvPicPr>
            <p:blipFill>
              <a:blip r:embed="rId137"/>
              <a:stretch>
                <a:fillRect/>
              </a:stretch>
            </p:blipFill>
            <p:spPr>
              <a:xfrm>
                <a:off x="-868498" y="1796701"/>
                <a:ext cx="169920" cy="1745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57" name="Ink 156">
                <a:extLst>
                  <a:ext uri="{FF2B5EF4-FFF2-40B4-BE49-F238E27FC236}">
                    <a16:creationId xmlns:a16="http://schemas.microsoft.com/office/drawing/2014/main" id="{9B97F4B1-1432-585D-2FC0-28A122AF50CD}"/>
                  </a:ext>
                </a:extLst>
              </p14:cNvPr>
              <p14:cNvContentPartPr/>
              <p14:nvPr/>
            </p14:nvContentPartPr>
            <p14:xfrm>
              <a:off x="-691738" y="1642240"/>
              <a:ext cx="98280" cy="238320"/>
            </p14:xfrm>
          </p:contentPart>
        </mc:Choice>
        <mc:Fallback xmlns="">
          <p:pic>
            <p:nvPicPr>
              <p:cNvPr id="157" name="Ink 156">
                <a:extLst>
                  <a:ext uri="{FF2B5EF4-FFF2-40B4-BE49-F238E27FC236}">
                    <a16:creationId xmlns:a16="http://schemas.microsoft.com/office/drawing/2014/main" id="{9B97F4B1-1432-585D-2FC0-28A122AF50CD}"/>
                  </a:ext>
                </a:extLst>
              </p:cNvPr>
              <p:cNvPicPr/>
              <p:nvPr/>
            </p:nvPicPr>
            <p:blipFill>
              <a:blip r:embed="rId139"/>
              <a:stretch>
                <a:fillRect/>
              </a:stretch>
            </p:blipFill>
            <p:spPr>
              <a:xfrm>
                <a:off x="-700738" y="1633240"/>
                <a:ext cx="11592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58" name="Ink 157">
                <a:extLst>
                  <a:ext uri="{FF2B5EF4-FFF2-40B4-BE49-F238E27FC236}">
                    <a16:creationId xmlns:a16="http://schemas.microsoft.com/office/drawing/2014/main" id="{B4934E48-4258-D514-884D-B3F7782E1D72}"/>
                  </a:ext>
                </a:extLst>
              </p14:cNvPr>
              <p14:cNvContentPartPr/>
              <p14:nvPr/>
            </p14:nvContentPartPr>
            <p14:xfrm>
              <a:off x="-534058" y="1598320"/>
              <a:ext cx="77760" cy="216720"/>
            </p14:xfrm>
          </p:contentPart>
        </mc:Choice>
        <mc:Fallback xmlns="">
          <p:pic>
            <p:nvPicPr>
              <p:cNvPr id="158" name="Ink 157">
                <a:extLst>
                  <a:ext uri="{FF2B5EF4-FFF2-40B4-BE49-F238E27FC236}">
                    <a16:creationId xmlns:a16="http://schemas.microsoft.com/office/drawing/2014/main" id="{B4934E48-4258-D514-884D-B3F7782E1D72}"/>
                  </a:ext>
                </a:extLst>
              </p:cNvPr>
              <p:cNvPicPr/>
              <p:nvPr/>
            </p:nvPicPr>
            <p:blipFill>
              <a:blip r:embed="rId141"/>
              <a:stretch>
                <a:fillRect/>
              </a:stretch>
            </p:blipFill>
            <p:spPr>
              <a:xfrm>
                <a:off x="-543100" y="1589320"/>
                <a:ext cx="95482"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59" name="Ink 158">
                <a:extLst>
                  <a:ext uri="{FF2B5EF4-FFF2-40B4-BE49-F238E27FC236}">
                    <a16:creationId xmlns:a16="http://schemas.microsoft.com/office/drawing/2014/main" id="{EFBF9DC2-E93C-2AF3-6174-4E420FBEFCEE}"/>
                  </a:ext>
                </a:extLst>
              </p14:cNvPr>
              <p14:cNvContentPartPr/>
              <p14:nvPr/>
            </p14:nvContentPartPr>
            <p14:xfrm>
              <a:off x="-410938" y="1513720"/>
              <a:ext cx="309600" cy="281880"/>
            </p14:xfrm>
          </p:contentPart>
        </mc:Choice>
        <mc:Fallback xmlns="">
          <p:pic>
            <p:nvPicPr>
              <p:cNvPr id="159" name="Ink 158">
                <a:extLst>
                  <a:ext uri="{FF2B5EF4-FFF2-40B4-BE49-F238E27FC236}">
                    <a16:creationId xmlns:a16="http://schemas.microsoft.com/office/drawing/2014/main" id="{EFBF9DC2-E93C-2AF3-6174-4E420FBEFCEE}"/>
                  </a:ext>
                </a:extLst>
              </p:cNvPr>
              <p:cNvPicPr/>
              <p:nvPr/>
            </p:nvPicPr>
            <p:blipFill>
              <a:blip r:embed="rId143"/>
              <a:stretch>
                <a:fillRect/>
              </a:stretch>
            </p:blipFill>
            <p:spPr>
              <a:xfrm>
                <a:off x="-419928" y="1504708"/>
                <a:ext cx="327220" cy="299543"/>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60" name="Ink 159">
                <a:extLst>
                  <a:ext uri="{FF2B5EF4-FFF2-40B4-BE49-F238E27FC236}">
                    <a16:creationId xmlns:a16="http://schemas.microsoft.com/office/drawing/2014/main" id="{12EC0ECA-0528-59DA-340E-51A484C33736}"/>
                  </a:ext>
                </a:extLst>
              </p14:cNvPr>
              <p14:cNvContentPartPr/>
              <p14:nvPr/>
            </p14:nvContentPartPr>
            <p14:xfrm>
              <a:off x="-25738" y="1576360"/>
              <a:ext cx="360" cy="360"/>
            </p14:xfrm>
          </p:contentPart>
        </mc:Choice>
        <mc:Fallback xmlns="">
          <p:pic>
            <p:nvPicPr>
              <p:cNvPr id="160" name="Ink 159">
                <a:extLst>
                  <a:ext uri="{FF2B5EF4-FFF2-40B4-BE49-F238E27FC236}">
                    <a16:creationId xmlns:a16="http://schemas.microsoft.com/office/drawing/2014/main" id="{12EC0ECA-0528-59DA-340E-51A484C33736}"/>
                  </a:ext>
                </a:extLst>
              </p:cNvPr>
              <p:cNvPicPr/>
              <p:nvPr/>
            </p:nvPicPr>
            <p:blipFill>
              <a:blip r:embed="rId53"/>
              <a:stretch>
                <a:fillRect/>
              </a:stretch>
            </p:blipFill>
            <p:spPr>
              <a:xfrm>
                <a:off x="-34738" y="156736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61" name="Ink 160">
                <a:extLst>
                  <a:ext uri="{FF2B5EF4-FFF2-40B4-BE49-F238E27FC236}">
                    <a16:creationId xmlns:a16="http://schemas.microsoft.com/office/drawing/2014/main" id="{03D76FE0-5D3A-955B-CAF2-F836E7D1B829}"/>
                  </a:ext>
                </a:extLst>
              </p14:cNvPr>
              <p14:cNvContentPartPr/>
              <p14:nvPr/>
            </p14:nvContentPartPr>
            <p14:xfrm>
              <a:off x="-1097458" y="1961200"/>
              <a:ext cx="808560" cy="339840"/>
            </p14:xfrm>
          </p:contentPart>
        </mc:Choice>
        <mc:Fallback xmlns="">
          <p:pic>
            <p:nvPicPr>
              <p:cNvPr id="161" name="Ink 160">
                <a:extLst>
                  <a:ext uri="{FF2B5EF4-FFF2-40B4-BE49-F238E27FC236}">
                    <a16:creationId xmlns:a16="http://schemas.microsoft.com/office/drawing/2014/main" id="{03D76FE0-5D3A-955B-CAF2-F836E7D1B829}"/>
                  </a:ext>
                </a:extLst>
              </p:cNvPr>
              <p:cNvPicPr/>
              <p:nvPr/>
            </p:nvPicPr>
            <p:blipFill>
              <a:blip r:embed="rId146"/>
              <a:stretch>
                <a:fillRect/>
              </a:stretch>
            </p:blipFill>
            <p:spPr>
              <a:xfrm>
                <a:off x="-1106462" y="1952200"/>
                <a:ext cx="826208" cy="3574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62" name="Ink 161">
                <a:extLst>
                  <a:ext uri="{FF2B5EF4-FFF2-40B4-BE49-F238E27FC236}">
                    <a16:creationId xmlns:a16="http://schemas.microsoft.com/office/drawing/2014/main" id="{AFA8A793-ED63-B0CF-3F96-3615517AD68A}"/>
                  </a:ext>
                </a:extLst>
              </p14:cNvPr>
              <p14:cNvContentPartPr/>
              <p14:nvPr/>
            </p14:nvContentPartPr>
            <p14:xfrm>
              <a:off x="1007822" y="2269360"/>
              <a:ext cx="2310840" cy="860760"/>
            </p14:xfrm>
          </p:contentPart>
        </mc:Choice>
        <mc:Fallback xmlns="">
          <p:pic>
            <p:nvPicPr>
              <p:cNvPr id="162" name="Ink 161">
                <a:extLst>
                  <a:ext uri="{FF2B5EF4-FFF2-40B4-BE49-F238E27FC236}">
                    <a16:creationId xmlns:a16="http://schemas.microsoft.com/office/drawing/2014/main" id="{AFA8A793-ED63-B0CF-3F96-3615517AD68A}"/>
                  </a:ext>
                </a:extLst>
              </p:cNvPr>
              <p:cNvPicPr/>
              <p:nvPr/>
            </p:nvPicPr>
            <p:blipFill>
              <a:blip r:embed="rId148"/>
              <a:stretch>
                <a:fillRect/>
              </a:stretch>
            </p:blipFill>
            <p:spPr>
              <a:xfrm>
                <a:off x="998822" y="2260360"/>
                <a:ext cx="2328480" cy="8784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64" name="Ink 163">
                <a:extLst>
                  <a:ext uri="{FF2B5EF4-FFF2-40B4-BE49-F238E27FC236}">
                    <a16:creationId xmlns:a16="http://schemas.microsoft.com/office/drawing/2014/main" id="{0B5BC0E3-377C-2B0F-C0E7-2C58A623B03C}"/>
                  </a:ext>
                </a:extLst>
              </p14:cNvPr>
              <p14:cNvContentPartPr/>
              <p14:nvPr/>
            </p14:nvContentPartPr>
            <p14:xfrm>
              <a:off x="5423582" y="902440"/>
              <a:ext cx="745200" cy="896040"/>
            </p14:xfrm>
          </p:contentPart>
        </mc:Choice>
        <mc:Fallback xmlns="">
          <p:pic>
            <p:nvPicPr>
              <p:cNvPr id="164" name="Ink 163">
                <a:extLst>
                  <a:ext uri="{FF2B5EF4-FFF2-40B4-BE49-F238E27FC236}">
                    <a16:creationId xmlns:a16="http://schemas.microsoft.com/office/drawing/2014/main" id="{0B5BC0E3-377C-2B0F-C0E7-2C58A623B03C}"/>
                  </a:ext>
                </a:extLst>
              </p:cNvPr>
              <p:cNvPicPr/>
              <p:nvPr/>
            </p:nvPicPr>
            <p:blipFill>
              <a:blip r:embed="rId150"/>
              <a:stretch>
                <a:fillRect/>
              </a:stretch>
            </p:blipFill>
            <p:spPr>
              <a:xfrm>
                <a:off x="5414582" y="893440"/>
                <a:ext cx="762840" cy="913680"/>
              </a:xfrm>
              <a:prstGeom prst="rect">
                <a:avLst/>
              </a:prstGeom>
            </p:spPr>
          </p:pic>
        </mc:Fallback>
      </mc:AlternateContent>
      <p:grpSp>
        <p:nvGrpSpPr>
          <p:cNvPr id="88091" name="Group 233">
            <a:extLst>
              <a:ext uri="{FF2B5EF4-FFF2-40B4-BE49-F238E27FC236}">
                <a16:creationId xmlns:a16="http://schemas.microsoft.com/office/drawing/2014/main" id="{E3DD5CC9-2729-BACC-F378-6F83F0284428}"/>
              </a:ext>
            </a:extLst>
          </p:cNvPr>
          <p:cNvGrpSpPr>
            <a:grpSpLocks/>
          </p:cNvGrpSpPr>
          <p:nvPr/>
        </p:nvGrpSpPr>
        <p:grpSpPr bwMode="auto">
          <a:xfrm>
            <a:off x="10710863" y="1849438"/>
            <a:ext cx="617537" cy="309562"/>
            <a:chOff x="10710542" y="1849240"/>
            <a:chExt cx="617400" cy="310320"/>
          </a:xfrm>
        </p:grpSpPr>
        <mc:AlternateContent xmlns:mc="http://schemas.openxmlformats.org/markup-compatibility/2006" xmlns:p14="http://schemas.microsoft.com/office/powerpoint/2010/main">
          <mc:Choice Requires="p14">
            <p:contentPart p14:bwMode="auto" r:id="rId151">
              <p14:nvContentPartPr>
                <p14:cNvPr id="231" name="Ink 230">
                  <a:extLst>
                    <a:ext uri="{FF2B5EF4-FFF2-40B4-BE49-F238E27FC236}">
                      <a16:creationId xmlns:a16="http://schemas.microsoft.com/office/drawing/2014/main" id="{FBD2F089-CD35-D0FE-A234-FDCA2B76FF54}"/>
                    </a:ext>
                  </a:extLst>
                </p14:cNvPr>
                <p14:cNvContentPartPr/>
                <p14:nvPr/>
              </p14:nvContentPartPr>
              <p14:xfrm>
                <a:off x="10710542" y="1950400"/>
                <a:ext cx="19440" cy="194400"/>
              </p14:xfrm>
            </p:contentPart>
          </mc:Choice>
          <mc:Fallback xmlns="">
            <p:pic>
              <p:nvPicPr>
                <p:cNvPr id="231" name="Ink 230">
                  <a:extLst>
                    <a:ext uri="{FF2B5EF4-FFF2-40B4-BE49-F238E27FC236}">
                      <a16:creationId xmlns:a16="http://schemas.microsoft.com/office/drawing/2014/main" id="{FBD2F089-CD35-D0FE-A234-FDCA2B76FF54}"/>
                    </a:ext>
                  </a:extLst>
                </p:cNvPr>
                <p:cNvPicPr/>
                <p:nvPr/>
              </p:nvPicPr>
              <p:blipFill>
                <a:blip r:embed="rId152"/>
                <a:stretch>
                  <a:fillRect/>
                </a:stretch>
              </p:blipFill>
              <p:spPr>
                <a:xfrm>
                  <a:off x="10701542" y="1941383"/>
                  <a:ext cx="37080" cy="212073"/>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32" name="Ink 231">
                  <a:extLst>
                    <a:ext uri="{FF2B5EF4-FFF2-40B4-BE49-F238E27FC236}">
                      <a16:creationId xmlns:a16="http://schemas.microsoft.com/office/drawing/2014/main" id="{D16F7F98-6E61-ECD4-8F4D-DF7F3A13AF3B}"/>
                    </a:ext>
                  </a:extLst>
                </p14:cNvPr>
                <p14:cNvContentPartPr/>
                <p14:nvPr/>
              </p14:nvContentPartPr>
              <p14:xfrm>
                <a:off x="10721702" y="1849240"/>
                <a:ext cx="253080" cy="310320"/>
              </p14:xfrm>
            </p:contentPart>
          </mc:Choice>
          <mc:Fallback xmlns="">
            <p:pic>
              <p:nvPicPr>
                <p:cNvPr id="232" name="Ink 231">
                  <a:extLst>
                    <a:ext uri="{FF2B5EF4-FFF2-40B4-BE49-F238E27FC236}">
                      <a16:creationId xmlns:a16="http://schemas.microsoft.com/office/drawing/2014/main" id="{D16F7F98-6E61-ECD4-8F4D-DF7F3A13AF3B}"/>
                    </a:ext>
                  </a:extLst>
                </p:cNvPr>
                <p:cNvPicPr/>
                <p:nvPr/>
              </p:nvPicPr>
              <p:blipFill>
                <a:blip r:embed="rId154"/>
                <a:stretch>
                  <a:fillRect/>
                </a:stretch>
              </p:blipFill>
              <p:spPr>
                <a:xfrm>
                  <a:off x="10712702" y="1840250"/>
                  <a:ext cx="270720" cy="3279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33" name="Ink 232">
                  <a:extLst>
                    <a:ext uri="{FF2B5EF4-FFF2-40B4-BE49-F238E27FC236}">
                      <a16:creationId xmlns:a16="http://schemas.microsoft.com/office/drawing/2014/main" id="{96CC065F-7391-53D7-D68B-2C97262F9BDC}"/>
                    </a:ext>
                  </a:extLst>
                </p14:cNvPr>
                <p14:cNvContentPartPr/>
                <p14:nvPr/>
              </p14:nvContentPartPr>
              <p14:xfrm>
                <a:off x="11019422" y="1984960"/>
                <a:ext cx="308520" cy="173160"/>
              </p14:xfrm>
            </p:contentPart>
          </mc:Choice>
          <mc:Fallback xmlns="">
            <p:pic>
              <p:nvPicPr>
                <p:cNvPr id="233" name="Ink 232">
                  <a:extLst>
                    <a:ext uri="{FF2B5EF4-FFF2-40B4-BE49-F238E27FC236}">
                      <a16:creationId xmlns:a16="http://schemas.microsoft.com/office/drawing/2014/main" id="{96CC065F-7391-53D7-D68B-2C97262F9BDC}"/>
                    </a:ext>
                  </a:extLst>
                </p:cNvPr>
                <p:cNvPicPr/>
                <p:nvPr/>
              </p:nvPicPr>
              <p:blipFill>
                <a:blip r:embed="rId156"/>
                <a:stretch>
                  <a:fillRect/>
                </a:stretch>
              </p:blipFill>
              <p:spPr>
                <a:xfrm>
                  <a:off x="11010422" y="1975979"/>
                  <a:ext cx="326160" cy="190763"/>
                </a:xfrm>
                <a:prstGeom prst="rect">
                  <a:avLst/>
                </a:prstGeom>
              </p:spPr>
            </p:pic>
          </mc:Fallback>
        </mc:AlternateContent>
      </p:grpSp>
      <p:grpSp>
        <p:nvGrpSpPr>
          <p:cNvPr id="88092" name="Group 246">
            <a:extLst>
              <a:ext uri="{FF2B5EF4-FFF2-40B4-BE49-F238E27FC236}">
                <a16:creationId xmlns:a16="http://schemas.microsoft.com/office/drawing/2014/main" id="{221F88AA-1543-AAF5-950A-61F644496AFD}"/>
              </a:ext>
            </a:extLst>
          </p:cNvPr>
          <p:cNvGrpSpPr>
            <a:grpSpLocks/>
          </p:cNvGrpSpPr>
          <p:nvPr/>
        </p:nvGrpSpPr>
        <p:grpSpPr bwMode="auto">
          <a:xfrm>
            <a:off x="1792288" y="142875"/>
            <a:ext cx="8688387" cy="2298700"/>
            <a:chOff x="1792622" y="143200"/>
            <a:chExt cx="8687520" cy="2297880"/>
          </a:xfrm>
        </p:grpSpPr>
        <mc:AlternateContent xmlns:mc="http://schemas.openxmlformats.org/markup-compatibility/2006" xmlns:p14="http://schemas.microsoft.com/office/powerpoint/2010/main">
          <mc:Choice Requires="p14">
            <p:contentPart p14:bwMode="auto" r:id="rId157">
              <p14:nvContentPartPr>
                <p14:cNvPr id="74" name="Ink 73">
                  <a:extLst>
                    <a:ext uri="{FF2B5EF4-FFF2-40B4-BE49-F238E27FC236}">
                      <a16:creationId xmlns:a16="http://schemas.microsoft.com/office/drawing/2014/main" id="{F816A6CE-AC29-AEDF-866C-113901030E19}"/>
                    </a:ext>
                  </a:extLst>
                </p14:cNvPr>
                <p14:cNvContentPartPr/>
                <p14:nvPr/>
              </p14:nvContentPartPr>
              <p14:xfrm>
                <a:off x="1839782" y="1721800"/>
                <a:ext cx="224280" cy="385920"/>
              </p14:xfrm>
            </p:contentPart>
          </mc:Choice>
          <mc:Fallback xmlns="">
            <p:pic>
              <p:nvPicPr>
                <p:cNvPr id="74" name="Ink 73">
                  <a:extLst>
                    <a:ext uri="{FF2B5EF4-FFF2-40B4-BE49-F238E27FC236}">
                      <a16:creationId xmlns:a16="http://schemas.microsoft.com/office/drawing/2014/main" id="{F816A6CE-AC29-AEDF-866C-113901030E19}"/>
                    </a:ext>
                  </a:extLst>
                </p:cNvPr>
                <p:cNvPicPr/>
                <p:nvPr/>
              </p:nvPicPr>
              <p:blipFill>
                <a:blip r:embed="rId158"/>
                <a:stretch>
                  <a:fillRect/>
                </a:stretch>
              </p:blipFill>
              <p:spPr>
                <a:xfrm>
                  <a:off x="1830782" y="1712792"/>
                  <a:ext cx="241920" cy="403576"/>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76" name="Ink 75">
                  <a:extLst>
                    <a:ext uri="{FF2B5EF4-FFF2-40B4-BE49-F238E27FC236}">
                      <a16:creationId xmlns:a16="http://schemas.microsoft.com/office/drawing/2014/main" id="{FD3D8B89-A1AA-480C-55F4-C731A0F91847}"/>
                    </a:ext>
                  </a:extLst>
                </p14:cNvPr>
                <p14:cNvContentPartPr/>
                <p14:nvPr/>
              </p14:nvContentPartPr>
              <p14:xfrm>
                <a:off x="1792622" y="2108800"/>
                <a:ext cx="71280" cy="98280"/>
              </p14:xfrm>
            </p:contentPart>
          </mc:Choice>
          <mc:Fallback xmlns="">
            <p:pic>
              <p:nvPicPr>
                <p:cNvPr id="76" name="Ink 75">
                  <a:extLst>
                    <a:ext uri="{FF2B5EF4-FFF2-40B4-BE49-F238E27FC236}">
                      <a16:creationId xmlns:a16="http://schemas.microsoft.com/office/drawing/2014/main" id="{FD3D8B89-A1AA-480C-55F4-C731A0F91847}"/>
                    </a:ext>
                  </a:extLst>
                </p:cNvPr>
                <p:cNvPicPr/>
                <p:nvPr/>
              </p:nvPicPr>
              <p:blipFill>
                <a:blip r:embed="rId160"/>
                <a:stretch>
                  <a:fillRect/>
                </a:stretch>
              </p:blipFill>
              <p:spPr>
                <a:xfrm>
                  <a:off x="1783622" y="2099800"/>
                  <a:ext cx="889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7" name="Ink 6">
                  <a:extLst>
                    <a:ext uri="{FF2B5EF4-FFF2-40B4-BE49-F238E27FC236}">
                      <a16:creationId xmlns:a16="http://schemas.microsoft.com/office/drawing/2014/main" id="{82F6DB06-0068-7840-B521-DE34C1006326}"/>
                    </a:ext>
                  </a:extLst>
                </p14:cNvPr>
                <p14:cNvContentPartPr/>
                <p14:nvPr/>
              </p14:nvContentPartPr>
              <p14:xfrm>
                <a:off x="2482022" y="256600"/>
                <a:ext cx="201960" cy="345600"/>
              </p14:xfrm>
            </p:contentPart>
          </mc:Choice>
          <mc:Fallback xmlns="">
            <p:pic>
              <p:nvPicPr>
                <p:cNvPr id="7" name="Ink 6">
                  <a:extLst>
                    <a:ext uri="{FF2B5EF4-FFF2-40B4-BE49-F238E27FC236}">
                      <a16:creationId xmlns:a16="http://schemas.microsoft.com/office/drawing/2014/main" id="{82F6DB06-0068-7840-B521-DE34C1006326}"/>
                    </a:ext>
                  </a:extLst>
                </p:cNvPr>
                <p:cNvPicPr/>
                <p:nvPr/>
              </p:nvPicPr>
              <p:blipFill>
                <a:blip r:embed="rId162"/>
                <a:stretch>
                  <a:fillRect/>
                </a:stretch>
              </p:blipFill>
              <p:spPr>
                <a:xfrm>
                  <a:off x="2473006" y="247609"/>
                  <a:ext cx="219632" cy="363222"/>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8" name="Ink 7">
                  <a:extLst>
                    <a:ext uri="{FF2B5EF4-FFF2-40B4-BE49-F238E27FC236}">
                      <a16:creationId xmlns:a16="http://schemas.microsoft.com/office/drawing/2014/main" id="{251D0A19-B9B4-86BB-8E65-C73A52C65A88}"/>
                    </a:ext>
                  </a:extLst>
                </p14:cNvPr>
                <p14:cNvContentPartPr/>
                <p14:nvPr/>
              </p14:nvContentPartPr>
              <p14:xfrm>
                <a:off x="2720342" y="408880"/>
                <a:ext cx="126720" cy="174240"/>
              </p14:xfrm>
            </p:contentPart>
          </mc:Choice>
          <mc:Fallback xmlns="">
            <p:pic>
              <p:nvPicPr>
                <p:cNvPr id="8" name="Ink 7">
                  <a:extLst>
                    <a:ext uri="{FF2B5EF4-FFF2-40B4-BE49-F238E27FC236}">
                      <a16:creationId xmlns:a16="http://schemas.microsoft.com/office/drawing/2014/main" id="{251D0A19-B9B4-86BB-8E65-C73A52C65A88}"/>
                    </a:ext>
                  </a:extLst>
                </p:cNvPr>
                <p:cNvPicPr/>
                <p:nvPr/>
              </p:nvPicPr>
              <p:blipFill>
                <a:blip r:embed="rId164"/>
                <a:stretch>
                  <a:fillRect/>
                </a:stretch>
              </p:blipFill>
              <p:spPr>
                <a:xfrm>
                  <a:off x="2711342" y="399861"/>
                  <a:ext cx="144360" cy="191917"/>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 name="Ink 8">
                  <a:extLst>
                    <a:ext uri="{FF2B5EF4-FFF2-40B4-BE49-F238E27FC236}">
                      <a16:creationId xmlns:a16="http://schemas.microsoft.com/office/drawing/2014/main" id="{2DBEC186-B03A-86E1-3ADA-766484BC74C0}"/>
                    </a:ext>
                  </a:extLst>
                </p14:cNvPr>
                <p14:cNvContentPartPr/>
                <p14:nvPr/>
              </p14:nvContentPartPr>
              <p14:xfrm>
                <a:off x="2761022" y="458560"/>
                <a:ext cx="248040" cy="91800"/>
              </p14:xfrm>
            </p:contentPart>
          </mc:Choice>
          <mc:Fallback xmlns="">
            <p:pic>
              <p:nvPicPr>
                <p:cNvPr id="9" name="Ink 8">
                  <a:extLst>
                    <a:ext uri="{FF2B5EF4-FFF2-40B4-BE49-F238E27FC236}">
                      <a16:creationId xmlns:a16="http://schemas.microsoft.com/office/drawing/2014/main" id="{2DBEC186-B03A-86E1-3ADA-766484BC74C0}"/>
                    </a:ext>
                  </a:extLst>
                </p:cNvPr>
                <p:cNvPicPr/>
                <p:nvPr/>
              </p:nvPicPr>
              <p:blipFill>
                <a:blip r:embed="rId166"/>
                <a:stretch>
                  <a:fillRect/>
                </a:stretch>
              </p:blipFill>
              <p:spPr>
                <a:xfrm>
                  <a:off x="2752022" y="449595"/>
                  <a:ext cx="265680" cy="109371"/>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 name="Ink 9">
                  <a:extLst>
                    <a:ext uri="{FF2B5EF4-FFF2-40B4-BE49-F238E27FC236}">
                      <a16:creationId xmlns:a16="http://schemas.microsoft.com/office/drawing/2014/main" id="{A064FAA7-F17D-7584-A0F9-829DA9A577EB}"/>
                    </a:ext>
                  </a:extLst>
                </p14:cNvPr>
                <p14:cNvContentPartPr/>
                <p14:nvPr/>
              </p14:nvContentPartPr>
              <p14:xfrm>
                <a:off x="3070622" y="406720"/>
                <a:ext cx="17640" cy="135360"/>
              </p14:xfrm>
            </p:contentPart>
          </mc:Choice>
          <mc:Fallback xmlns="">
            <p:pic>
              <p:nvPicPr>
                <p:cNvPr id="10" name="Ink 9">
                  <a:extLst>
                    <a:ext uri="{FF2B5EF4-FFF2-40B4-BE49-F238E27FC236}">
                      <a16:creationId xmlns:a16="http://schemas.microsoft.com/office/drawing/2014/main" id="{A064FAA7-F17D-7584-A0F9-829DA9A577EB}"/>
                    </a:ext>
                  </a:extLst>
                </p:cNvPr>
                <p:cNvPicPr/>
                <p:nvPr/>
              </p:nvPicPr>
              <p:blipFill>
                <a:blip r:embed="rId168"/>
                <a:stretch>
                  <a:fillRect/>
                </a:stretch>
              </p:blipFill>
              <p:spPr>
                <a:xfrm>
                  <a:off x="3061622" y="397720"/>
                  <a:ext cx="352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 name="Ink 10">
                  <a:extLst>
                    <a:ext uri="{FF2B5EF4-FFF2-40B4-BE49-F238E27FC236}">
                      <a16:creationId xmlns:a16="http://schemas.microsoft.com/office/drawing/2014/main" id="{078BB4D5-6389-CCF2-B8C8-3CC89759E5B0}"/>
                    </a:ext>
                  </a:extLst>
                </p14:cNvPr>
                <p14:cNvContentPartPr/>
                <p14:nvPr/>
              </p14:nvContentPartPr>
              <p14:xfrm>
                <a:off x="3068822" y="409240"/>
                <a:ext cx="91800" cy="142200"/>
              </p14:xfrm>
            </p:contentPart>
          </mc:Choice>
          <mc:Fallback xmlns="">
            <p:pic>
              <p:nvPicPr>
                <p:cNvPr id="11" name="Ink 10">
                  <a:extLst>
                    <a:ext uri="{FF2B5EF4-FFF2-40B4-BE49-F238E27FC236}">
                      <a16:creationId xmlns:a16="http://schemas.microsoft.com/office/drawing/2014/main" id="{078BB4D5-6389-CCF2-B8C8-3CC89759E5B0}"/>
                    </a:ext>
                  </a:extLst>
                </p:cNvPr>
                <p:cNvPicPr/>
                <p:nvPr/>
              </p:nvPicPr>
              <p:blipFill>
                <a:blip r:embed="rId170"/>
                <a:stretch>
                  <a:fillRect/>
                </a:stretch>
              </p:blipFill>
              <p:spPr>
                <a:xfrm>
                  <a:off x="3059822" y="400240"/>
                  <a:ext cx="1094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2" name="Ink 11">
                  <a:extLst>
                    <a:ext uri="{FF2B5EF4-FFF2-40B4-BE49-F238E27FC236}">
                      <a16:creationId xmlns:a16="http://schemas.microsoft.com/office/drawing/2014/main" id="{3C2966DF-527F-194E-82A5-CFFFB879FCFE}"/>
                    </a:ext>
                  </a:extLst>
                </p14:cNvPr>
                <p14:cNvContentPartPr/>
                <p14:nvPr/>
              </p14:nvContentPartPr>
              <p14:xfrm>
                <a:off x="3486782" y="215920"/>
                <a:ext cx="200520" cy="330840"/>
              </p14:xfrm>
            </p:contentPart>
          </mc:Choice>
          <mc:Fallback xmlns="">
            <p:pic>
              <p:nvPicPr>
                <p:cNvPr id="12" name="Ink 11">
                  <a:extLst>
                    <a:ext uri="{FF2B5EF4-FFF2-40B4-BE49-F238E27FC236}">
                      <a16:creationId xmlns:a16="http://schemas.microsoft.com/office/drawing/2014/main" id="{3C2966DF-527F-194E-82A5-CFFFB879FCFE}"/>
                    </a:ext>
                  </a:extLst>
                </p:cNvPr>
                <p:cNvPicPr/>
                <p:nvPr/>
              </p:nvPicPr>
              <p:blipFill>
                <a:blip r:embed="rId172"/>
                <a:stretch>
                  <a:fillRect/>
                </a:stretch>
              </p:blipFill>
              <p:spPr>
                <a:xfrm>
                  <a:off x="3477782" y="206920"/>
                  <a:ext cx="218160" cy="3484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3" name="Ink 12">
                  <a:extLst>
                    <a:ext uri="{FF2B5EF4-FFF2-40B4-BE49-F238E27FC236}">
                      <a16:creationId xmlns:a16="http://schemas.microsoft.com/office/drawing/2014/main" id="{6BEFCD19-D25C-2C87-14FA-C9E85B7A2921}"/>
                    </a:ext>
                  </a:extLst>
                </p14:cNvPr>
                <p14:cNvContentPartPr/>
                <p14:nvPr/>
              </p14:nvContentPartPr>
              <p14:xfrm>
                <a:off x="3709622" y="395200"/>
                <a:ext cx="87480" cy="151560"/>
              </p14:xfrm>
            </p:contentPart>
          </mc:Choice>
          <mc:Fallback xmlns="">
            <p:pic>
              <p:nvPicPr>
                <p:cNvPr id="13" name="Ink 12">
                  <a:extLst>
                    <a:ext uri="{FF2B5EF4-FFF2-40B4-BE49-F238E27FC236}">
                      <a16:creationId xmlns:a16="http://schemas.microsoft.com/office/drawing/2014/main" id="{6BEFCD19-D25C-2C87-14FA-C9E85B7A2921}"/>
                    </a:ext>
                  </a:extLst>
                </p:cNvPr>
                <p:cNvPicPr/>
                <p:nvPr/>
              </p:nvPicPr>
              <p:blipFill>
                <a:blip r:embed="rId174"/>
                <a:stretch>
                  <a:fillRect/>
                </a:stretch>
              </p:blipFill>
              <p:spPr>
                <a:xfrm>
                  <a:off x="3700622" y="386179"/>
                  <a:ext cx="105120" cy="169242"/>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4" name="Ink 13">
                  <a:extLst>
                    <a:ext uri="{FF2B5EF4-FFF2-40B4-BE49-F238E27FC236}">
                      <a16:creationId xmlns:a16="http://schemas.microsoft.com/office/drawing/2014/main" id="{62359C8E-78F1-D7E5-82FA-44B4B8EFDF5A}"/>
                    </a:ext>
                  </a:extLst>
                </p14:cNvPr>
                <p14:cNvContentPartPr/>
                <p14:nvPr/>
              </p14:nvContentPartPr>
              <p14:xfrm>
                <a:off x="3725462" y="458560"/>
                <a:ext cx="112320" cy="1800"/>
              </p14:xfrm>
            </p:contentPart>
          </mc:Choice>
          <mc:Fallback xmlns="">
            <p:pic>
              <p:nvPicPr>
                <p:cNvPr id="14" name="Ink 13">
                  <a:extLst>
                    <a:ext uri="{FF2B5EF4-FFF2-40B4-BE49-F238E27FC236}">
                      <a16:creationId xmlns:a16="http://schemas.microsoft.com/office/drawing/2014/main" id="{62359C8E-78F1-D7E5-82FA-44B4B8EFDF5A}"/>
                    </a:ext>
                  </a:extLst>
                </p:cNvPr>
                <p:cNvPicPr/>
                <p:nvPr/>
              </p:nvPicPr>
              <p:blipFill>
                <a:blip r:embed="rId176"/>
                <a:stretch>
                  <a:fillRect/>
                </a:stretch>
              </p:blipFill>
              <p:spPr>
                <a:xfrm>
                  <a:off x="3716462" y="449560"/>
                  <a:ext cx="1299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5" name="Ink 14">
                  <a:extLst>
                    <a:ext uri="{FF2B5EF4-FFF2-40B4-BE49-F238E27FC236}">
                      <a16:creationId xmlns:a16="http://schemas.microsoft.com/office/drawing/2014/main" id="{9D365DE4-EF5D-38F5-AE9E-4C65F2B01B61}"/>
                    </a:ext>
                  </a:extLst>
                </p14:cNvPr>
                <p14:cNvContentPartPr/>
                <p14:nvPr/>
              </p14:nvContentPartPr>
              <p14:xfrm>
                <a:off x="3880262" y="422920"/>
                <a:ext cx="55440" cy="96120"/>
              </p14:xfrm>
            </p:contentPart>
          </mc:Choice>
          <mc:Fallback xmlns="">
            <p:pic>
              <p:nvPicPr>
                <p:cNvPr id="15" name="Ink 14">
                  <a:extLst>
                    <a:ext uri="{FF2B5EF4-FFF2-40B4-BE49-F238E27FC236}">
                      <a16:creationId xmlns:a16="http://schemas.microsoft.com/office/drawing/2014/main" id="{9D365DE4-EF5D-38F5-AE9E-4C65F2B01B61}"/>
                    </a:ext>
                  </a:extLst>
                </p:cNvPr>
                <p:cNvPicPr/>
                <p:nvPr/>
              </p:nvPicPr>
              <p:blipFill>
                <a:blip r:embed="rId178"/>
                <a:stretch>
                  <a:fillRect/>
                </a:stretch>
              </p:blipFill>
              <p:spPr>
                <a:xfrm>
                  <a:off x="3871320" y="413920"/>
                  <a:ext cx="72966"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6" name="Ink 15">
                  <a:extLst>
                    <a:ext uri="{FF2B5EF4-FFF2-40B4-BE49-F238E27FC236}">
                      <a16:creationId xmlns:a16="http://schemas.microsoft.com/office/drawing/2014/main" id="{6C5A103F-DFB9-5E18-342C-541B8F0BA1F8}"/>
                    </a:ext>
                  </a:extLst>
                </p14:cNvPr>
                <p14:cNvContentPartPr/>
                <p14:nvPr/>
              </p14:nvContentPartPr>
              <p14:xfrm>
                <a:off x="3895742" y="364600"/>
                <a:ext cx="124920" cy="167400"/>
              </p14:xfrm>
            </p:contentPart>
          </mc:Choice>
          <mc:Fallback xmlns="">
            <p:pic>
              <p:nvPicPr>
                <p:cNvPr id="16" name="Ink 15">
                  <a:extLst>
                    <a:ext uri="{FF2B5EF4-FFF2-40B4-BE49-F238E27FC236}">
                      <a16:creationId xmlns:a16="http://schemas.microsoft.com/office/drawing/2014/main" id="{6C5A103F-DFB9-5E18-342C-541B8F0BA1F8}"/>
                    </a:ext>
                  </a:extLst>
                </p:cNvPr>
                <p:cNvPicPr/>
                <p:nvPr/>
              </p:nvPicPr>
              <p:blipFill>
                <a:blip r:embed="rId180"/>
                <a:stretch>
                  <a:fillRect/>
                </a:stretch>
              </p:blipFill>
              <p:spPr>
                <a:xfrm>
                  <a:off x="3886742" y="355600"/>
                  <a:ext cx="14256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7" name="Ink 16">
                  <a:extLst>
                    <a:ext uri="{FF2B5EF4-FFF2-40B4-BE49-F238E27FC236}">
                      <a16:creationId xmlns:a16="http://schemas.microsoft.com/office/drawing/2014/main" id="{CC3B19C6-4FF7-7820-4708-0E33DD0694CE}"/>
                    </a:ext>
                  </a:extLst>
                </p14:cNvPr>
                <p14:cNvContentPartPr/>
                <p14:nvPr/>
              </p14:nvContentPartPr>
              <p14:xfrm>
                <a:off x="4132622" y="370360"/>
                <a:ext cx="25560" cy="147240"/>
              </p14:xfrm>
            </p:contentPart>
          </mc:Choice>
          <mc:Fallback xmlns="">
            <p:pic>
              <p:nvPicPr>
                <p:cNvPr id="17" name="Ink 16">
                  <a:extLst>
                    <a:ext uri="{FF2B5EF4-FFF2-40B4-BE49-F238E27FC236}">
                      <a16:creationId xmlns:a16="http://schemas.microsoft.com/office/drawing/2014/main" id="{CC3B19C6-4FF7-7820-4708-0E33DD0694CE}"/>
                    </a:ext>
                  </a:extLst>
                </p:cNvPr>
                <p:cNvPicPr/>
                <p:nvPr/>
              </p:nvPicPr>
              <p:blipFill>
                <a:blip r:embed="rId182"/>
                <a:stretch>
                  <a:fillRect/>
                </a:stretch>
              </p:blipFill>
              <p:spPr>
                <a:xfrm>
                  <a:off x="4123622" y="361360"/>
                  <a:ext cx="432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8" name="Ink 17">
                  <a:extLst>
                    <a:ext uri="{FF2B5EF4-FFF2-40B4-BE49-F238E27FC236}">
                      <a16:creationId xmlns:a16="http://schemas.microsoft.com/office/drawing/2014/main" id="{81B309B4-8F71-B37C-4680-79D802B3C42E}"/>
                    </a:ext>
                  </a:extLst>
                </p14:cNvPr>
                <p14:cNvContentPartPr/>
                <p14:nvPr/>
              </p14:nvContentPartPr>
              <p14:xfrm>
                <a:off x="4167182" y="388360"/>
                <a:ext cx="145440" cy="173520"/>
              </p14:xfrm>
            </p:contentPart>
          </mc:Choice>
          <mc:Fallback xmlns="">
            <p:pic>
              <p:nvPicPr>
                <p:cNvPr id="18" name="Ink 17">
                  <a:extLst>
                    <a:ext uri="{FF2B5EF4-FFF2-40B4-BE49-F238E27FC236}">
                      <a16:creationId xmlns:a16="http://schemas.microsoft.com/office/drawing/2014/main" id="{81B309B4-8F71-B37C-4680-79D802B3C42E}"/>
                    </a:ext>
                  </a:extLst>
                </p:cNvPr>
                <p:cNvPicPr/>
                <p:nvPr/>
              </p:nvPicPr>
              <p:blipFill>
                <a:blip r:embed="rId184"/>
                <a:stretch>
                  <a:fillRect/>
                </a:stretch>
              </p:blipFill>
              <p:spPr>
                <a:xfrm>
                  <a:off x="4158182" y="379360"/>
                  <a:ext cx="1630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9" name="Ink 18">
                  <a:extLst>
                    <a:ext uri="{FF2B5EF4-FFF2-40B4-BE49-F238E27FC236}">
                      <a16:creationId xmlns:a16="http://schemas.microsoft.com/office/drawing/2014/main" id="{5A82F4C6-3077-61D5-ACDC-460D813F5661}"/>
                    </a:ext>
                  </a:extLst>
                </p14:cNvPr>
                <p14:cNvContentPartPr/>
                <p14:nvPr/>
              </p14:nvContentPartPr>
              <p14:xfrm>
                <a:off x="4351862" y="371800"/>
                <a:ext cx="11520" cy="27360"/>
              </p14:xfrm>
            </p:contentPart>
          </mc:Choice>
          <mc:Fallback xmlns="">
            <p:pic>
              <p:nvPicPr>
                <p:cNvPr id="19" name="Ink 18">
                  <a:extLst>
                    <a:ext uri="{FF2B5EF4-FFF2-40B4-BE49-F238E27FC236}">
                      <a16:creationId xmlns:a16="http://schemas.microsoft.com/office/drawing/2014/main" id="{5A82F4C6-3077-61D5-ACDC-460D813F5661}"/>
                    </a:ext>
                  </a:extLst>
                </p:cNvPr>
                <p:cNvPicPr/>
                <p:nvPr/>
              </p:nvPicPr>
              <p:blipFill>
                <a:blip r:embed="rId186"/>
                <a:stretch>
                  <a:fillRect/>
                </a:stretch>
              </p:blipFill>
              <p:spPr>
                <a:xfrm>
                  <a:off x="4342862" y="362800"/>
                  <a:ext cx="2916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0" name="Ink 19">
                  <a:extLst>
                    <a:ext uri="{FF2B5EF4-FFF2-40B4-BE49-F238E27FC236}">
                      <a16:creationId xmlns:a16="http://schemas.microsoft.com/office/drawing/2014/main" id="{F9A3C866-EF99-BF6E-E274-C424BC9F5903}"/>
                    </a:ext>
                  </a:extLst>
                </p14:cNvPr>
                <p14:cNvContentPartPr/>
                <p14:nvPr/>
              </p14:nvContentPartPr>
              <p14:xfrm>
                <a:off x="4391462" y="445240"/>
                <a:ext cx="122040" cy="102600"/>
              </p14:xfrm>
            </p:contentPart>
          </mc:Choice>
          <mc:Fallback xmlns="">
            <p:pic>
              <p:nvPicPr>
                <p:cNvPr id="20" name="Ink 19">
                  <a:extLst>
                    <a:ext uri="{FF2B5EF4-FFF2-40B4-BE49-F238E27FC236}">
                      <a16:creationId xmlns:a16="http://schemas.microsoft.com/office/drawing/2014/main" id="{F9A3C866-EF99-BF6E-E274-C424BC9F5903}"/>
                    </a:ext>
                  </a:extLst>
                </p:cNvPr>
                <p:cNvPicPr/>
                <p:nvPr/>
              </p:nvPicPr>
              <p:blipFill>
                <a:blip r:embed="rId188"/>
                <a:stretch>
                  <a:fillRect/>
                </a:stretch>
              </p:blipFill>
              <p:spPr>
                <a:xfrm>
                  <a:off x="4382462" y="436240"/>
                  <a:ext cx="1396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1" name="Ink 20">
                  <a:extLst>
                    <a:ext uri="{FF2B5EF4-FFF2-40B4-BE49-F238E27FC236}">
                      <a16:creationId xmlns:a16="http://schemas.microsoft.com/office/drawing/2014/main" id="{1D934FC8-A369-EDC5-1C0C-9C2FB0FC6A85}"/>
                    </a:ext>
                  </a:extLst>
                </p14:cNvPr>
                <p14:cNvContentPartPr/>
                <p14:nvPr/>
              </p14:nvContentPartPr>
              <p14:xfrm>
                <a:off x="4519262" y="398800"/>
                <a:ext cx="33480" cy="123840"/>
              </p14:xfrm>
            </p:contentPart>
          </mc:Choice>
          <mc:Fallback xmlns="">
            <p:pic>
              <p:nvPicPr>
                <p:cNvPr id="21" name="Ink 20">
                  <a:extLst>
                    <a:ext uri="{FF2B5EF4-FFF2-40B4-BE49-F238E27FC236}">
                      <a16:creationId xmlns:a16="http://schemas.microsoft.com/office/drawing/2014/main" id="{1D934FC8-A369-EDC5-1C0C-9C2FB0FC6A85}"/>
                    </a:ext>
                  </a:extLst>
                </p:cNvPr>
                <p:cNvPicPr/>
                <p:nvPr/>
              </p:nvPicPr>
              <p:blipFill>
                <a:blip r:embed="rId190"/>
                <a:stretch>
                  <a:fillRect/>
                </a:stretch>
              </p:blipFill>
              <p:spPr>
                <a:xfrm>
                  <a:off x="4510262" y="389800"/>
                  <a:ext cx="511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2" name="Ink 21">
                  <a:extLst>
                    <a:ext uri="{FF2B5EF4-FFF2-40B4-BE49-F238E27FC236}">
                      <a16:creationId xmlns:a16="http://schemas.microsoft.com/office/drawing/2014/main" id="{A3B07C54-8EF7-DB37-15CC-93E07C22DDB2}"/>
                    </a:ext>
                  </a:extLst>
                </p14:cNvPr>
                <p14:cNvContentPartPr/>
                <p14:nvPr/>
              </p14:nvContentPartPr>
              <p14:xfrm>
                <a:off x="4626542" y="384760"/>
                <a:ext cx="119160" cy="153000"/>
              </p14:xfrm>
            </p:contentPart>
          </mc:Choice>
          <mc:Fallback xmlns="">
            <p:pic>
              <p:nvPicPr>
                <p:cNvPr id="22" name="Ink 21">
                  <a:extLst>
                    <a:ext uri="{FF2B5EF4-FFF2-40B4-BE49-F238E27FC236}">
                      <a16:creationId xmlns:a16="http://schemas.microsoft.com/office/drawing/2014/main" id="{A3B07C54-8EF7-DB37-15CC-93E07C22DDB2}"/>
                    </a:ext>
                  </a:extLst>
                </p:cNvPr>
                <p:cNvPicPr/>
                <p:nvPr/>
              </p:nvPicPr>
              <p:blipFill>
                <a:blip r:embed="rId192"/>
                <a:stretch>
                  <a:fillRect/>
                </a:stretch>
              </p:blipFill>
              <p:spPr>
                <a:xfrm>
                  <a:off x="4617515" y="375739"/>
                  <a:ext cx="136853" cy="170682"/>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3" name="Ink 22">
                  <a:extLst>
                    <a:ext uri="{FF2B5EF4-FFF2-40B4-BE49-F238E27FC236}">
                      <a16:creationId xmlns:a16="http://schemas.microsoft.com/office/drawing/2014/main" id="{8896CA94-1CC1-096F-13D9-A618C1A80DFE}"/>
                    </a:ext>
                  </a:extLst>
                </p14:cNvPr>
                <p14:cNvContentPartPr/>
                <p14:nvPr/>
              </p14:nvContentPartPr>
              <p14:xfrm>
                <a:off x="5198942" y="244720"/>
                <a:ext cx="138960" cy="260280"/>
              </p14:xfrm>
            </p:contentPart>
          </mc:Choice>
          <mc:Fallback xmlns="">
            <p:pic>
              <p:nvPicPr>
                <p:cNvPr id="23" name="Ink 22">
                  <a:extLst>
                    <a:ext uri="{FF2B5EF4-FFF2-40B4-BE49-F238E27FC236}">
                      <a16:creationId xmlns:a16="http://schemas.microsoft.com/office/drawing/2014/main" id="{8896CA94-1CC1-096F-13D9-A618C1A80DFE}"/>
                    </a:ext>
                  </a:extLst>
                </p:cNvPr>
                <p:cNvPicPr/>
                <p:nvPr/>
              </p:nvPicPr>
              <p:blipFill>
                <a:blip r:embed="rId194"/>
                <a:stretch>
                  <a:fillRect/>
                </a:stretch>
              </p:blipFill>
              <p:spPr>
                <a:xfrm>
                  <a:off x="5189942" y="235720"/>
                  <a:ext cx="15660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4" name="Ink 23">
                  <a:extLst>
                    <a:ext uri="{FF2B5EF4-FFF2-40B4-BE49-F238E27FC236}">
                      <a16:creationId xmlns:a16="http://schemas.microsoft.com/office/drawing/2014/main" id="{8FF08F13-6F35-B359-5CEB-B4C08A081974}"/>
                    </a:ext>
                  </a:extLst>
                </p14:cNvPr>
                <p14:cNvContentPartPr/>
                <p14:nvPr/>
              </p14:nvContentPartPr>
              <p14:xfrm>
                <a:off x="5406302" y="395200"/>
                <a:ext cx="71280" cy="76320"/>
              </p14:xfrm>
            </p:contentPart>
          </mc:Choice>
          <mc:Fallback xmlns="">
            <p:pic>
              <p:nvPicPr>
                <p:cNvPr id="24" name="Ink 23">
                  <a:extLst>
                    <a:ext uri="{FF2B5EF4-FFF2-40B4-BE49-F238E27FC236}">
                      <a16:creationId xmlns:a16="http://schemas.microsoft.com/office/drawing/2014/main" id="{8FF08F13-6F35-B359-5CEB-B4C08A081974}"/>
                    </a:ext>
                  </a:extLst>
                </p:cNvPr>
                <p:cNvPicPr/>
                <p:nvPr/>
              </p:nvPicPr>
              <p:blipFill>
                <a:blip r:embed="rId196"/>
                <a:stretch>
                  <a:fillRect/>
                </a:stretch>
              </p:blipFill>
              <p:spPr>
                <a:xfrm>
                  <a:off x="5397347" y="386200"/>
                  <a:ext cx="88831"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25" name="Ink 24">
                  <a:extLst>
                    <a:ext uri="{FF2B5EF4-FFF2-40B4-BE49-F238E27FC236}">
                      <a16:creationId xmlns:a16="http://schemas.microsoft.com/office/drawing/2014/main" id="{8E24758B-3895-8F2A-CB57-085713AFD6FA}"/>
                    </a:ext>
                  </a:extLst>
                </p14:cNvPr>
                <p14:cNvContentPartPr/>
                <p14:nvPr/>
              </p14:nvContentPartPr>
              <p14:xfrm>
                <a:off x="5383982" y="420760"/>
                <a:ext cx="320760" cy="216360"/>
              </p14:xfrm>
            </p:contentPart>
          </mc:Choice>
          <mc:Fallback xmlns="">
            <p:pic>
              <p:nvPicPr>
                <p:cNvPr id="25" name="Ink 24">
                  <a:extLst>
                    <a:ext uri="{FF2B5EF4-FFF2-40B4-BE49-F238E27FC236}">
                      <a16:creationId xmlns:a16="http://schemas.microsoft.com/office/drawing/2014/main" id="{8E24758B-3895-8F2A-CB57-085713AFD6FA}"/>
                    </a:ext>
                  </a:extLst>
                </p:cNvPr>
                <p:cNvPicPr/>
                <p:nvPr/>
              </p:nvPicPr>
              <p:blipFill>
                <a:blip r:embed="rId198"/>
                <a:stretch>
                  <a:fillRect/>
                </a:stretch>
              </p:blipFill>
              <p:spPr>
                <a:xfrm>
                  <a:off x="5374982" y="411745"/>
                  <a:ext cx="338400" cy="234029"/>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26" name="Ink 25">
                  <a:extLst>
                    <a:ext uri="{FF2B5EF4-FFF2-40B4-BE49-F238E27FC236}">
                      <a16:creationId xmlns:a16="http://schemas.microsoft.com/office/drawing/2014/main" id="{59D5C10F-1A62-3393-DDBF-D1C2128A30EF}"/>
                    </a:ext>
                  </a:extLst>
                </p14:cNvPr>
                <p14:cNvContentPartPr/>
                <p14:nvPr/>
              </p14:nvContentPartPr>
              <p14:xfrm>
                <a:off x="5773862" y="349840"/>
                <a:ext cx="8280" cy="194400"/>
              </p14:xfrm>
            </p:contentPart>
          </mc:Choice>
          <mc:Fallback xmlns="">
            <p:pic>
              <p:nvPicPr>
                <p:cNvPr id="26" name="Ink 25">
                  <a:extLst>
                    <a:ext uri="{FF2B5EF4-FFF2-40B4-BE49-F238E27FC236}">
                      <a16:creationId xmlns:a16="http://schemas.microsoft.com/office/drawing/2014/main" id="{59D5C10F-1A62-3393-DDBF-D1C2128A30EF}"/>
                    </a:ext>
                  </a:extLst>
                </p:cNvPr>
                <p:cNvPicPr/>
                <p:nvPr/>
              </p:nvPicPr>
              <p:blipFill>
                <a:blip r:embed="rId200"/>
                <a:stretch>
                  <a:fillRect/>
                </a:stretch>
              </p:blipFill>
              <p:spPr>
                <a:xfrm>
                  <a:off x="5764862" y="340840"/>
                  <a:ext cx="259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27" name="Ink 26">
                  <a:extLst>
                    <a:ext uri="{FF2B5EF4-FFF2-40B4-BE49-F238E27FC236}">
                      <a16:creationId xmlns:a16="http://schemas.microsoft.com/office/drawing/2014/main" id="{FEF80D32-F956-D604-E6C0-57DB2C2F145B}"/>
                    </a:ext>
                  </a:extLst>
                </p14:cNvPr>
                <p14:cNvContentPartPr/>
                <p14:nvPr/>
              </p14:nvContentPartPr>
              <p14:xfrm>
                <a:off x="5698262" y="453520"/>
                <a:ext cx="261720" cy="120960"/>
              </p14:xfrm>
            </p:contentPart>
          </mc:Choice>
          <mc:Fallback xmlns="">
            <p:pic>
              <p:nvPicPr>
                <p:cNvPr id="27" name="Ink 26">
                  <a:extLst>
                    <a:ext uri="{FF2B5EF4-FFF2-40B4-BE49-F238E27FC236}">
                      <a16:creationId xmlns:a16="http://schemas.microsoft.com/office/drawing/2014/main" id="{FEF80D32-F956-D604-E6C0-57DB2C2F145B}"/>
                    </a:ext>
                  </a:extLst>
                </p:cNvPr>
                <p:cNvPicPr/>
                <p:nvPr/>
              </p:nvPicPr>
              <p:blipFill>
                <a:blip r:embed="rId202"/>
                <a:stretch>
                  <a:fillRect/>
                </a:stretch>
              </p:blipFill>
              <p:spPr>
                <a:xfrm>
                  <a:off x="5689274" y="444547"/>
                  <a:ext cx="279336" cy="138548"/>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28" name="Ink 27">
                  <a:extLst>
                    <a:ext uri="{FF2B5EF4-FFF2-40B4-BE49-F238E27FC236}">
                      <a16:creationId xmlns:a16="http://schemas.microsoft.com/office/drawing/2014/main" id="{50C4CD04-F0EA-CAD3-5E93-7B4050EAEA4D}"/>
                    </a:ext>
                  </a:extLst>
                </p14:cNvPr>
                <p14:cNvContentPartPr/>
                <p14:nvPr/>
              </p14:nvContentPartPr>
              <p14:xfrm>
                <a:off x="5957102" y="408160"/>
                <a:ext cx="95040" cy="90720"/>
              </p14:xfrm>
            </p:contentPart>
          </mc:Choice>
          <mc:Fallback xmlns="">
            <p:pic>
              <p:nvPicPr>
                <p:cNvPr id="28" name="Ink 27">
                  <a:extLst>
                    <a:ext uri="{FF2B5EF4-FFF2-40B4-BE49-F238E27FC236}">
                      <a16:creationId xmlns:a16="http://schemas.microsoft.com/office/drawing/2014/main" id="{50C4CD04-F0EA-CAD3-5E93-7B4050EAEA4D}"/>
                    </a:ext>
                  </a:extLst>
                </p:cNvPr>
                <p:cNvPicPr/>
                <p:nvPr/>
              </p:nvPicPr>
              <p:blipFill>
                <a:blip r:embed="rId204"/>
                <a:stretch>
                  <a:fillRect/>
                </a:stretch>
              </p:blipFill>
              <p:spPr>
                <a:xfrm>
                  <a:off x="5948102" y="399160"/>
                  <a:ext cx="1126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29" name="Ink 28">
                  <a:extLst>
                    <a:ext uri="{FF2B5EF4-FFF2-40B4-BE49-F238E27FC236}">
                      <a16:creationId xmlns:a16="http://schemas.microsoft.com/office/drawing/2014/main" id="{9BF8E5B0-DE8F-D1A8-25B5-BF9068D759F8}"/>
                    </a:ext>
                  </a:extLst>
                </p14:cNvPr>
                <p14:cNvContentPartPr/>
                <p14:nvPr/>
              </p14:nvContentPartPr>
              <p14:xfrm>
                <a:off x="5930102" y="569080"/>
                <a:ext cx="139320" cy="8280"/>
              </p14:xfrm>
            </p:contentPart>
          </mc:Choice>
          <mc:Fallback xmlns="">
            <p:pic>
              <p:nvPicPr>
                <p:cNvPr id="29" name="Ink 28">
                  <a:extLst>
                    <a:ext uri="{FF2B5EF4-FFF2-40B4-BE49-F238E27FC236}">
                      <a16:creationId xmlns:a16="http://schemas.microsoft.com/office/drawing/2014/main" id="{9BF8E5B0-DE8F-D1A8-25B5-BF9068D759F8}"/>
                    </a:ext>
                  </a:extLst>
                </p:cNvPr>
                <p:cNvPicPr/>
                <p:nvPr/>
              </p:nvPicPr>
              <p:blipFill>
                <a:blip r:embed="rId206"/>
                <a:stretch>
                  <a:fillRect/>
                </a:stretch>
              </p:blipFill>
              <p:spPr>
                <a:xfrm>
                  <a:off x="5921079" y="560080"/>
                  <a:ext cx="157006"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30" name="Ink 29">
                  <a:extLst>
                    <a:ext uri="{FF2B5EF4-FFF2-40B4-BE49-F238E27FC236}">
                      <a16:creationId xmlns:a16="http://schemas.microsoft.com/office/drawing/2014/main" id="{0E66FAA1-CFCF-183A-DBD8-74838AF37449}"/>
                    </a:ext>
                  </a:extLst>
                </p14:cNvPr>
                <p14:cNvContentPartPr/>
                <p14:nvPr/>
              </p14:nvContentPartPr>
              <p14:xfrm>
                <a:off x="6157262" y="430480"/>
                <a:ext cx="192960" cy="142200"/>
              </p14:xfrm>
            </p:contentPart>
          </mc:Choice>
          <mc:Fallback xmlns="">
            <p:pic>
              <p:nvPicPr>
                <p:cNvPr id="30" name="Ink 29">
                  <a:extLst>
                    <a:ext uri="{FF2B5EF4-FFF2-40B4-BE49-F238E27FC236}">
                      <a16:creationId xmlns:a16="http://schemas.microsoft.com/office/drawing/2014/main" id="{0E66FAA1-CFCF-183A-DBD8-74838AF37449}"/>
                    </a:ext>
                  </a:extLst>
                </p:cNvPr>
                <p:cNvPicPr/>
                <p:nvPr/>
              </p:nvPicPr>
              <p:blipFill>
                <a:blip r:embed="rId208"/>
                <a:stretch>
                  <a:fillRect/>
                </a:stretch>
              </p:blipFill>
              <p:spPr>
                <a:xfrm>
                  <a:off x="6148262" y="421480"/>
                  <a:ext cx="2106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31" name="Ink 30">
                  <a:extLst>
                    <a:ext uri="{FF2B5EF4-FFF2-40B4-BE49-F238E27FC236}">
                      <a16:creationId xmlns:a16="http://schemas.microsoft.com/office/drawing/2014/main" id="{A6E48310-E7FE-5B82-35DD-CA11E28C5E9C}"/>
                    </a:ext>
                  </a:extLst>
                </p14:cNvPr>
                <p14:cNvContentPartPr/>
                <p14:nvPr/>
              </p14:nvContentPartPr>
              <p14:xfrm>
                <a:off x="6319982" y="508240"/>
                <a:ext cx="28800" cy="81360"/>
              </p14:xfrm>
            </p:contentPart>
          </mc:Choice>
          <mc:Fallback xmlns="">
            <p:pic>
              <p:nvPicPr>
                <p:cNvPr id="31" name="Ink 30">
                  <a:extLst>
                    <a:ext uri="{FF2B5EF4-FFF2-40B4-BE49-F238E27FC236}">
                      <a16:creationId xmlns:a16="http://schemas.microsoft.com/office/drawing/2014/main" id="{A6E48310-E7FE-5B82-35DD-CA11E28C5E9C}"/>
                    </a:ext>
                  </a:extLst>
                </p:cNvPr>
                <p:cNvPicPr/>
                <p:nvPr/>
              </p:nvPicPr>
              <p:blipFill>
                <a:blip r:embed="rId210"/>
                <a:stretch>
                  <a:fillRect/>
                </a:stretch>
              </p:blipFill>
              <p:spPr>
                <a:xfrm>
                  <a:off x="6310868" y="499240"/>
                  <a:ext cx="46663"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84" name="Ink 83">
                  <a:extLst>
                    <a:ext uri="{FF2B5EF4-FFF2-40B4-BE49-F238E27FC236}">
                      <a16:creationId xmlns:a16="http://schemas.microsoft.com/office/drawing/2014/main" id="{3D43CB11-BDC7-3EDB-4B94-8062E5F1A256}"/>
                    </a:ext>
                  </a:extLst>
                </p14:cNvPr>
                <p14:cNvContentPartPr/>
                <p14:nvPr/>
              </p14:nvContentPartPr>
              <p14:xfrm>
                <a:off x="7472342" y="1979920"/>
                <a:ext cx="304920" cy="461160"/>
              </p14:xfrm>
            </p:contentPart>
          </mc:Choice>
          <mc:Fallback xmlns="">
            <p:pic>
              <p:nvPicPr>
                <p:cNvPr id="84" name="Ink 83">
                  <a:extLst>
                    <a:ext uri="{FF2B5EF4-FFF2-40B4-BE49-F238E27FC236}">
                      <a16:creationId xmlns:a16="http://schemas.microsoft.com/office/drawing/2014/main" id="{3D43CB11-BDC7-3EDB-4B94-8062E5F1A256}"/>
                    </a:ext>
                  </a:extLst>
                </p:cNvPr>
                <p:cNvPicPr/>
                <p:nvPr/>
              </p:nvPicPr>
              <p:blipFill>
                <a:blip r:embed="rId212"/>
                <a:stretch>
                  <a:fillRect/>
                </a:stretch>
              </p:blipFill>
              <p:spPr>
                <a:xfrm>
                  <a:off x="7463342" y="1970913"/>
                  <a:ext cx="322560" cy="478814"/>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5" name="Ink 134">
                  <a:extLst>
                    <a:ext uri="{FF2B5EF4-FFF2-40B4-BE49-F238E27FC236}">
                      <a16:creationId xmlns:a16="http://schemas.microsoft.com/office/drawing/2014/main" id="{DED92BC2-5E6E-A276-1DAE-070725DA5E1F}"/>
                    </a:ext>
                  </a:extLst>
                </p14:cNvPr>
                <p14:cNvContentPartPr/>
                <p14:nvPr/>
              </p14:nvContentPartPr>
              <p14:xfrm>
                <a:off x="7471982" y="1627480"/>
                <a:ext cx="102240" cy="160200"/>
              </p14:xfrm>
            </p:contentPart>
          </mc:Choice>
          <mc:Fallback xmlns="">
            <p:pic>
              <p:nvPicPr>
                <p:cNvPr id="135" name="Ink 134">
                  <a:extLst>
                    <a:ext uri="{FF2B5EF4-FFF2-40B4-BE49-F238E27FC236}">
                      <a16:creationId xmlns:a16="http://schemas.microsoft.com/office/drawing/2014/main" id="{DED92BC2-5E6E-A276-1DAE-070725DA5E1F}"/>
                    </a:ext>
                  </a:extLst>
                </p:cNvPr>
                <p:cNvPicPr/>
                <p:nvPr/>
              </p:nvPicPr>
              <p:blipFill>
                <a:blip r:embed="rId214"/>
                <a:stretch>
                  <a:fillRect/>
                </a:stretch>
              </p:blipFill>
              <p:spPr>
                <a:xfrm>
                  <a:off x="7462982" y="1618480"/>
                  <a:ext cx="11988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6" name="Ink 135">
                  <a:extLst>
                    <a:ext uri="{FF2B5EF4-FFF2-40B4-BE49-F238E27FC236}">
                      <a16:creationId xmlns:a16="http://schemas.microsoft.com/office/drawing/2014/main" id="{7F29189F-8E10-8F51-7D43-236C4A388078}"/>
                    </a:ext>
                  </a:extLst>
                </p14:cNvPr>
                <p14:cNvContentPartPr/>
                <p14:nvPr/>
              </p14:nvContentPartPr>
              <p14:xfrm>
                <a:off x="7465862" y="1717480"/>
                <a:ext cx="144000" cy="15840"/>
              </p14:xfrm>
            </p:contentPart>
          </mc:Choice>
          <mc:Fallback xmlns="">
            <p:pic>
              <p:nvPicPr>
                <p:cNvPr id="136" name="Ink 135">
                  <a:extLst>
                    <a:ext uri="{FF2B5EF4-FFF2-40B4-BE49-F238E27FC236}">
                      <a16:creationId xmlns:a16="http://schemas.microsoft.com/office/drawing/2014/main" id="{7F29189F-8E10-8F51-7D43-236C4A388078}"/>
                    </a:ext>
                  </a:extLst>
                </p:cNvPr>
                <p:cNvPicPr/>
                <p:nvPr/>
              </p:nvPicPr>
              <p:blipFill>
                <a:blip r:embed="rId216"/>
                <a:stretch>
                  <a:fillRect/>
                </a:stretch>
              </p:blipFill>
              <p:spPr>
                <a:xfrm>
                  <a:off x="7456862" y="1708480"/>
                  <a:ext cx="1616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75" name="Ink 74">
                  <a:extLst>
                    <a:ext uri="{FF2B5EF4-FFF2-40B4-BE49-F238E27FC236}">
                      <a16:creationId xmlns:a16="http://schemas.microsoft.com/office/drawing/2014/main" id="{C04EFA7E-ECFB-959A-5847-5B1EE9CE8E87}"/>
                    </a:ext>
                  </a:extLst>
                </p14:cNvPr>
                <p14:cNvContentPartPr/>
                <p14:nvPr/>
              </p14:nvContentPartPr>
              <p14:xfrm>
                <a:off x="2271782" y="1729000"/>
                <a:ext cx="250920" cy="458280"/>
              </p14:xfrm>
            </p:contentPart>
          </mc:Choice>
          <mc:Fallback xmlns="">
            <p:pic>
              <p:nvPicPr>
                <p:cNvPr id="75" name="Ink 74">
                  <a:extLst>
                    <a:ext uri="{FF2B5EF4-FFF2-40B4-BE49-F238E27FC236}">
                      <a16:creationId xmlns:a16="http://schemas.microsoft.com/office/drawing/2014/main" id="{C04EFA7E-ECFB-959A-5847-5B1EE9CE8E87}"/>
                    </a:ext>
                  </a:extLst>
                </p:cNvPr>
                <p:cNvPicPr/>
                <p:nvPr/>
              </p:nvPicPr>
              <p:blipFill>
                <a:blip r:embed="rId218"/>
                <a:stretch>
                  <a:fillRect/>
                </a:stretch>
              </p:blipFill>
              <p:spPr>
                <a:xfrm>
                  <a:off x="2262782" y="1720000"/>
                  <a:ext cx="268560" cy="4759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6" name="Ink 125">
                  <a:extLst>
                    <a:ext uri="{FF2B5EF4-FFF2-40B4-BE49-F238E27FC236}">
                      <a16:creationId xmlns:a16="http://schemas.microsoft.com/office/drawing/2014/main" id="{5F470232-04A4-EA15-6C3F-CF507A599759}"/>
                    </a:ext>
                  </a:extLst>
                </p14:cNvPr>
                <p14:cNvContentPartPr/>
                <p14:nvPr/>
              </p14:nvContentPartPr>
              <p14:xfrm>
                <a:off x="2264222" y="1457560"/>
                <a:ext cx="24480" cy="187200"/>
              </p14:xfrm>
            </p:contentPart>
          </mc:Choice>
          <mc:Fallback xmlns="">
            <p:pic>
              <p:nvPicPr>
                <p:cNvPr id="126" name="Ink 125">
                  <a:extLst>
                    <a:ext uri="{FF2B5EF4-FFF2-40B4-BE49-F238E27FC236}">
                      <a16:creationId xmlns:a16="http://schemas.microsoft.com/office/drawing/2014/main" id="{5F470232-04A4-EA15-6C3F-CF507A599759}"/>
                    </a:ext>
                  </a:extLst>
                </p:cNvPr>
                <p:cNvPicPr/>
                <p:nvPr/>
              </p:nvPicPr>
              <p:blipFill>
                <a:blip r:embed="rId220"/>
                <a:stretch>
                  <a:fillRect/>
                </a:stretch>
              </p:blipFill>
              <p:spPr>
                <a:xfrm>
                  <a:off x="2255222" y="1448577"/>
                  <a:ext cx="42120" cy="204806"/>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83" name="Ink 82">
                  <a:extLst>
                    <a:ext uri="{FF2B5EF4-FFF2-40B4-BE49-F238E27FC236}">
                      <a16:creationId xmlns:a16="http://schemas.microsoft.com/office/drawing/2014/main" id="{A85E41AA-60A0-39F6-4FC6-960479172F8C}"/>
                    </a:ext>
                  </a:extLst>
                </p14:cNvPr>
                <p14:cNvContentPartPr/>
                <p14:nvPr/>
              </p14:nvContentPartPr>
              <p14:xfrm>
                <a:off x="6954302" y="1891720"/>
                <a:ext cx="294120" cy="533520"/>
              </p14:xfrm>
            </p:contentPart>
          </mc:Choice>
          <mc:Fallback xmlns="">
            <p:pic>
              <p:nvPicPr>
                <p:cNvPr id="83" name="Ink 82">
                  <a:extLst>
                    <a:ext uri="{FF2B5EF4-FFF2-40B4-BE49-F238E27FC236}">
                      <a16:creationId xmlns:a16="http://schemas.microsoft.com/office/drawing/2014/main" id="{A85E41AA-60A0-39F6-4FC6-960479172F8C}"/>
                    </a:ext>
                  </a:extLst>
                </p:cNvPr>
                <p:cNvPicPr/>
                <p:nvPr/>
              </p:nvPicPr>
              <p:blipFill>
                <a:blip r:embed="rId222"/>
                <a:stretch>
                  <a:fillRect/>
                </a:stretch>
              </p:blipFill>
              <p:spPr>
                <a:xfrm>
                  <a:off x="6945291" y="1882726"/>
                  <a:ext cx="311782" cy="551148"/>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63" name="Ink 62">
                  <a:extLst>
                    <a:ext uri="{FF2B5EF4-FFF2-40B4-BE49-F238E27FC236}">
                      <a16:creationId xmlns:a16="http://schemas.microsoft.com/office/drawing/2014/main" id="{D9C65ADD-93D0-D375-DC7D-CB1731A49D11}"/>
                    </a:ext>
                  </a:extLst>
                </p14:cNvPr>
                <p14:cNvContentPartPr/>
                <p14:nvPr/>
              </p14:nvContentPartPr>
              <p14:xfrm>
                <a:off x="4028582" y="1127440"/>
                <a:ext cx="238680" cy="216720"/>
              </p14:xfrm>
            </p:contentPart>
          </mc:Choice>
          <mc:Fallback xmlns="">
            <p:pic>
              <p:nvPicPr>
                <p:cNvPr id="63" name="Ink 62">
                  <a:extLst>
                    <a:ext uri="{FF2B5EF4-FFF2-40B4-BE49-F238E27FC236}">
                      <a16:creationId xmlns:a16="http://schemas.microsoft.com/office/drawing/2014/main" id="{D9C65ADD-93D0-D375-DC7D-CB1731A49D11}"/>
                    </a:ext>
                  </a:extLst>
                </p:cNvPr>
                <p:cNvPicPr/>
                <p:nvPr/>
              </p:nvPicPr>
              <p:blipFill>
                <a:blip r:embed="rId224"/>
                <a:stretch>
                  <a:fillRect/>
                </a:stretch>
              </p:blipFill>
              <p:spPr>
                <a:xfrm>
                  <a:off x="4019582" y="1118440"/>
                  <a:ext cx="25632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64" name="Ink 63">
                  <a:extLst>
                    <a:ext uri="{FF2B5EF4-FFF2-40B4-BE49-F238E27FC236}">
                      <a16:creationId xmlns:a16="http://schemas.microsoft.com/office/drawing/2014/main" id="{6B32064C-070D-BAC9-0D39-F020729E6548}"/>
                    </a:ext>
                  </a:extLst>
                </p14:cNvPr>
                <p14:cNvContentPartPr/>
                <p14:nvPr/>
              </p14:nvContentPartPr>
              <p14:xfrm>
                <a:off x="4212542" y="1124560"/>
                <a:ext cx="368640" cy="378360"/>
              </p14:xfrm>
            </p:contentPart>
          </mc:Choice>
          <mc:Fallback xmlns="">
            <p:pic>
              <p:nvPicPr>
                <p:cNvPr id="64" name="Ink 63">
                  <a:extLst>
                    <a:ext uri="{FF2B5EF4-FFF2-40B4-BE49-F238E27FC236}">
                      <a16:creationId xmlns:a16="http://schemas.microsoft.com/office/drawing/2014/main" id="{6B32064C-070D-BAC9-0D39-F020729E6548}"/>
                    </a:ext>
                  </a:extLst>
                </p:cNvPr>
                <p:cNvPicPr/>
                <p:nvPr/>
              </p:nvPicPr>
              <p:blipFill>
                <a:blip r:embed="rId226"/>
                <a:stretch>
                  <a:fillRect/>
                </a:stretch>
              </p:blipFill>
              <p:spPr>
                <a:xfrm>
                  <a:off x="4203542" y="1115560"/>
                  <a:ext cx="386280" cy="3960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65" name="Ink 64">
                  <a:extLst>
                    <a:ext uri="{FF2B5EF4-FFF2-40B4-BE49-F238E27FC236}">
                      <a16:creationId xmlns:a16="http://schemas.microsoft.com/office/drawing/2014/main" id="{B3F7BBC4-8CEF-0583-6971-D1C55F88CF54}"/>
                    </a:ext>
                  </a:extLst>
                </p14:cNvPr>
                <p14:cNvContentPartPr/>
                <p14:nvPr/>
              </p14:nvContentPartPr>
              <p14:xfrm>
                <a:off x="4628342" y="1192600"/>
                <a:ext cx="211680" cy="292320"/>
              </p14:xfrm>
            </p:contentPart>
          </mc:Choice>
          <mc:Fallback xmlns="">
            <p:pic>
              <p:nvPicPr>
                <p:cNvPr id="65" name="Ink 64">
                  <a:extLst>
                    <a:ext uri="{FF2B5EF4-FFF2-40B4-BE49-F238E27FC236}">
                      <a16:creationId xmlns:a16="http://schemas.microsoft.com/office/drawing/2014/main" id="{B3F7BBC4-8CEF-0583-6971-D1C55F88CF54}"/>
                    </a:ext>
                  </a:extLst>
                </p:cNvPr>
                <p:cNvPicPr/>
                <p:nvPr/>
              </p:nvPicPr>
              <p:blipFill>
                <a:blip r:embed="rId228"/>
                <a:stretch>
                  <a:fillRect/>
                </a:stretch>
              </p:blipFill>
              <p:spPr>
                <a:xfrm>
                  <a:off x="4619342" y="1183600"/>
                  <a:ext cx="229320"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80" name="Ink 79">
                  <a:extLst>
                    <a:ext uri="{FF2B5EF4-FFF2-40B4-BE49-F238E27FC236}">
                      <a16:creationId xmlns:a16="http://schemas.microsoft.com/office/drawing/2014/main" id="{467A313C-369A-5077-58FD-FDDB0AEFE2D4}"/>
                    </a:ext>
                  </a:extLst>
                </p14:cNvPr>
                <p14:cNvContentPartPr/>
                <p14:nvPr/>
              </p14:nvContentPartPr>
              <p14:xfrm>
                <a:off x="4051982" y="1754560"/>
                <a:ext cx="251280" cy="590040"/>
              </p14:xfrm>
            </p:contentPart>
          </mc:Choice>
          <mc:Fallback xmlns="">
            <p:pic>
              <p:nvPicPr>
                <p:cNvPr id="80" name="Ink 79">
                  <a:extLst>
                    <a:ext uri="{FF2B5EF4-FFF2-40B4-BE49-F238E27FC236}">
                      <a16:creationId xmlns:a16="http://schemas.microsoft.com/office/drawing/2014/main" id="{467A313C-369A-5077-58FD-FDDB0AEFE2D4}"/>
                    </a:ext>
                  </a:extLst>
                </p:cNvPr>
                <p:cNvPicPr/>
                <p:nvPr/>
              </p:nvPicPr>
              <p:blipFill>
                <a:blip r:embed="rId230"/>
                <a:stretch>
                  <a:fillRect/>
                </a:stretch>
              </p:blipFill>
              <p:spPr>
                <a:xfrm>
                  <a:off x="4042982" y="1745565"/>
                  <a:ext cx="268920" cy="607669"/>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82" name="Ink 81">
                  <a:extLst>
                    <a:ext uri="{FF2B5EF4-FFF2-40B4-BE49-F238E27FC236}">
                      <a16:creationId xmlns:a16="http://schemas.microsoft.com/office/drawing/2014/main" id="{1305AEAC-CFF4-4045-95C7-441D39817D6B}"/>
                    </a:ext>
                  </a:extLst>
                </p14:cNvPr>
                <p14:cNvContentPartPr/>
                <p14:nvPr/>
              </p14:nvContentPartPr>
              <p14:xfrm>
                <a:off x="6352742" y="1842400"/>
                <a:ext cx="297360" cy="481680"/>
              </p14:xfrm>
            </p:contentPart>
          </mc:Choice>
          <mc:Fallback xmlns="">
            <p:pic>
              <p:nvPicPr>
                <p:cNvPr id="82" name="Ink 81">
                  <a:extLst>
                    <a:ext uri="{FF2B5EF4-FFF2-40B4-BE49-F238E27FC236}">
                      <a16:creationId xmlns:a16="http://schemas.microsoft.com/office/drawing/2014/main" id="{1305AEAC-CFF4-4045-95C7-441D39817D6B}"/>
                    </a:ext>
                  </a:extLst>
                </p:cNvPr>
                <p:cNvPicPr/>
                <p:nvPr/>
              </p:nvPicPr>
              <p:blipFill>
                <a:blip r:embed="rId232"/>
                <a:stretch>
                  <a:fillRect/>
                </a:stretch>
              </p:blipFill>
              <p:spPr>
                <a:xfrm>
                  <a:off x="6343742" y="1833400"/>
                  <a:ext cx="315000" cy="4993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95" name="Ink 94">
                  <a:extLst>
                    <a:ext uri="{FF2B5EF4-FFF2-40B4-BE49-F238E27FC236}">
                      <a16:creationId xmlns:a16="http://schemas.microsoft.com/office/drawing/2014/main" id="{CDF7233C-1AE4-8554-DEC6-367653BFD911}"/>
                    </a:ext>
                  </a:extLst>
                </p14:cNvPr>
                <p14:cNvContentPartPr/>
                <p14:nvPr/>
              </p14:nvContentPartPr>
              <p14:xfrm>
                <a:off x="4242422" y="2363320"/>
                <a:ext cx="2015640" cy="75240"/>
              </p14:xfrm>
            </p:contentPart>
          </mc:Choice>
          <mc:Fallback xmlns="">
            <p:pic>
              <p:nvPicPr>
                <p:cNvPr id="95" name="Ink 94">
                  <a:extLst>
                    <a:ext uri="{FF2B5EF4-FFF2-40B4-BE49-F238E27FC236}">
                      <a16:creationId xmlns:a16="http://schemas.microsoft.com/office/drawing/2014/main" id="{CDF7233C-1AE4-8554-DEC6-367653BFD911}"/>
                    </a:ext>
                  </a:extLst>
                </p:cNvPr>
                <p:cNvPicPr/>
                <p:nvPr/>
              </p:nvPicPr>
              <p:blipFill>
                <a:blip r:embed="rId234"/>
                <a:stretch>
                  <a:fillRect/>
                </a:stretch>
              </p:blipFill>
              <p:spPr>
                <a:xfrm>
                  <a:off x="4233422" y="2354320"/>
                  <a:ext cx="20332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96" name="Ink 95">
                  <a:extLst>
                    <a:ext uri="{FF2B5EF4-FFF2-40B4-BE49-F238E27FC236}">
                      <a16:creationId xmlns:a16="http://schemas.microsoft.com/office/drawing/2014/main" id="{FDE3D11F-384F-B2AB-68DA-56E255DF25F3}"/>
                    </a:ext>
                  </a:extLst>
                </p14:cNvPr>
                <p14:cNvContentPartPr/>
                <p14:nvPr/>
              </p14:nvContentPartPr>
              <p14:xfrm>
                <a:off x="4613942" y="1852480"/>
                <a:ext cx="330120" cy="381600"/>
              </p14:xfrm>
            </p:contentPart>
          </mc:Choice>
          <mc:Fallback xmlns="">
            <p:pic>
              <p:nvPicPr>
                <p:cNvPr id="96" name="Ink 95">
                  <a:extLst>
                    <a:ext uri="{FF2B5EF4-FFF2-40B4-BE49-F238E27FC236}">
                      <a16:creationId xmlns:a16="http://schemas.microsoft.com/office/drawing/2014/main" id="{FDE3D11F-384F-B2AB-68DA-56E255DF25F3}"/>
                    </a:ext>
                  </a:extLst>
                </p:cNvPr>
                <p:cNvPicPr/>
                <p:nvPr/>
              </p:nvPicPr>
              <p:blipFill>
                <a:blip r:embed="rId236"/>
                <a:stretch>
                  <a:fillRect/>
                </a:stretch>
              </p:blipFill>
              <p:spPr>
                <a:xfrm>
                  <a:off x="4604942" y="1843480"/>
                  <a:ext cx="347760" cy="399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97" name="Ink 96">
                  <a:extLst>
                    <a:ext uri="{FF2B5EF4-FFF2-40B4-BE49-F238E27FC236}">
                      <a16:creationId xmlns:a16="http://schemas.microsoft.com/office/drawing/2014/main" id="{FF93B286-5B38-5BD5-70A1-B65D469BD2C0}"/>
                    </a:ext>
                  </a:extLst>
                </p14:cNvPr>
                <p14:cNvContentPartPr/>
                <p14:nvPr/>
              </p14:nvContentPartPr>
              <p14:xfrm>
                <a:off x="4915262" y="1909360"/>
                <a:ext cx="285840" cy="294480"/>
              </p14:xfrm>
            </p:contentPart>
          </mc:Choice>
          <mc:Fallback xmlns="">
            <p:pic>
              <p:nvPicPr>
                <p:cNvPr id="97" name="Ink 96">
                  <a:extLst>
                    <a:ext uri="{FF2B5EF4-FFF2-40B4-BE49-F238E27FC236}">
                      <a16:creationId xmlns:a16="http://schemas.microsoft.com/office/drawing/2014/main" id="{FF93B286-5B38-5BD5-70A1-B65D469BD2C0}"/>
                    </a:ext>
                  </a:extLst>
                </p:cNvPr>
                <p:cNvPicPr/>
                <p:nvPr/>
              </p:nvPicPr>
              <p:blipFill>
                <a:blip r:embed="rId238"/>
                <a:stretch>
                  <a:fillRect/>
                </a:stretch>
              </p:blipFill>
              <p:spPr>
                <a:xfrm>
                  <a:off x="4906262" y="1900360"/>
                  <a:ext cx="303480" cy="31212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98" name="Ink 97">
                  <a:extLst>
                    <a:ext uri="{FF2B5EF4-FFF2-40B4-BE49-F238E27FC236}">
                      <a16:creationId xmlns:a16="http://schemas.microsoft.com/office/drawing/2014/main" id="{9FEAC633-4978-85F8-7057-E5F59D8BD94B}"/>
                    </a:ext>
                  </a:extLst>
                </p14:cNvPr>
                <p14:cNvContentPartPr/>
                <p14:nvPr/>
              </p14:nvContentPartPr>
              <p14:xfrm>
                <a:off x="5165822" y="1877320"/>
                <a:ext cx="371880" cy="416880"/>
              </p14:xfrm>
            </p:contentPart>
          </mc:Choice>
          <mc:Fallback xmlns="">
            <p:pic>
              <p:nvPicPr>
                <p:cNvPr id="98" name="Ink 97">
                  <a:extLst>
                    <a:ext uri="{FF2B5EF4-FFF2-40B4-BE49-F238E27FC236}">
                      <a16:creationId xmlns:a16="http://schemas.microsoft.com/office/drawing/2014/main" id="{9FEAC633-4978-85F8-7057-E5F59D8BD94B}"/>
                    </a:ext>
                  </a:extLst>
                </p:cNvPr>
                <p:cNvPicPr/>
                <p:nvPr/>
              </p:nvPicPr>
              <p:blipFill>
                <a:blip r:embed="rId240"/>
                <a:stretch>
                  <a:fillRect/>
                </a:stretch>
              </p:blipFill>
              <p:spPr>
                <a:xfrm>
                  <a:off x="5156813" y="1868320"/>
                  <a:ext cx="389537" cy="4345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99" name="Ink 98">
                  <a:extLst>
                    <a:ext uri="{FF2B5EF4-FFF2-40B4-BE49-F238E27FC236}">
                      <a16:creationId xmlns:a16="http://schemas.microsoft.com/office/drawing/2014/main" id="{0D01DB43-1DAB-F7E9-9643-FBE3079F4C9A}"/>
                    </a:ext>
                  </a:extLst>
                </p14:cNvPr>
                <p14:cNvContentPartPr/>
                <p14:nvPr/>
              </p14:nvContentPartPr>
              <p14:xfrm>
                <a:off x="5467142" y="1964800"/>
                <a:ext cx="559800" cy="340560"/>
              </p14:xfrm>
            </p:contentPart>
          </mc:Choice>
          <mc:Fallback xmlns="">
            <p:pic>
              <p:nvPicPr>
                <p:cNvPr id="99" name="Ink 98">
                  <a:extLst>
                    <a:ext uri="{FF2B5EF4-FFF2-40B4-BE49-F238E27FC236}">
                      <a16:creationId xmlns:a16="http://schemas.microsoft.com/office/drawing/2014/main" id="{0D01DB43-1DAB-F7E9-9643-FBE3079F4C9A}"/>
                    </a:ext>
                  </a:extLst>
                </p:cNvPr>
                <p:cNvPicPr/>
                <p:nvPr/>
              </p:nvPicPr>
              <p:blipFill>
                <a:blip r:embed="rId242"/>
                <a:stretch>
                  <a:fillRect/>
                </a:stretch>
              </p:blipFill>
              <p:spPr>
                <a:xfrm>
                  <a:off x="5458142" y="1955800"/>
                  <a:ext cx="577440" cy="3582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00" name="Ink 99">
                  <a:extLst>
                    <a:ext uri="{FF2B5EF4-FFF2-40B4-BE49-F238E27FC236}">
                      <a16:creationId xmlns:a16="http://schemas.microsoft.com/office/drawing/2014/main" id="{6F953C14-71F7-A190-6530-075F92111C07}"/>
                    </a:ext>
                  </a:extLst>
                </p14:cNvPr>
                <p14:cNvContentPartPr/>
                <p14:nvPr/>
              </p14:nvContentPartPr>
              <p14:xfrm>
                <a:off x="5931902" y="1993960"/>
                <a:ext cx="260640" cy="308520"/>
              </p14:xfrm>
            </p:contentPart>
          </mc:Choice>
          <mc:Fallback xmlns="">
            <p:pic>
              <p:nvPicPr>
                <p:cNvPr id="100" name="Ink 99">
                  <a:extLst>
                    <a:ext uri="{FF2B5EF4-FFF2-40B4-BE49-F238E27FC236}">
                      <a16:creationId xmlns:a16="http://schemas.microsoft.com/office/drawing/2014/main" id="{6F953C14-71F7-A190-6530-075F92111C07}"/>
                    </a:ext>
                  </a:extLst>
                </p:cNvPr>
                <p:cNvPicPr/>
                <p:nvPr/>
              </p:nvPicPr>
              <p:blipFill>
                <a:blip r:embed="rId244"/>
                <a:stretch>
                  <a:fillRect/>
                </a:stretch>
              </p:blipFill>
              <p:spPr>
                <a:xfrm>
                  <a:off x="5922902" y="1984960"/>
                  <a:ext cx="27828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01" name="Ink 100">
                  <a:extLst>
                    <a:ext uri="{FF2B5EF4-FFF2-40B4-BE49-F238E27FC236}">
                      <a16:creationId xmlns:a16="http://schemas.microsoft.com/office/drawing/2014/main" id="{DE2708F6-E639-06FE-76EB-202998AB62F2}"/>
                    </a:ext>
                  </a:extLst>
                </p14:cNvPr>
                <p14:cNvContentPartPr/>
                <p14:nvPr/>
              </p14:nvContentPartPr>
              <p14:xfrm>
                <a:off x="6247262" y="1863280"/>
                <a:ext cx="101520" cy="323640"/>
              </p14:xfrm>
            </p:contentPart>
          </mc:Choice>
          <mc:Fallback xmlns="">
            <p:pic>
              <p:nvPicPr>
                <p:cNvPr id="101" name="Ink 100">
                  <a:extLst>
                    <a:ext uri="{FF2B5EF4-FFF2-40B4-BE49-F238E27FC236}">
                      <a16:creationId xmlns:a16="http://schemas.microsoft.com/office/drawing/2014/main" id="{DE2708F6-E639-06FE-76EB-202998AB62F2}"/>
                    </a:ext>
                  </a:extLst>
                </p:cNvPr>
                <p:cNvPicPr/>
                <p:nvPr/>
              </p:nvPicPr>
              <p:blipFill>
                <a:blip r:embed="rId246"/>
                <a:stretch>
                  <a:fillRect/>
                </a:stretch>
              </p:blipFill>
              <p:spPr>
                <a:xfrm>
                  <a:off x="6238230" y="1854280"/>
                  <a:ext cx="119223" cy="3412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02" name="Ink 101">
                  <a:extLst>
                    <a:ext uri="{FF2B5EF4-FFF2-40B4-BE49-F238E27FC236}">
                      <a16:creationId xmlns:a16="http://schemas.microsoft.com/office/drawing/2014/main" id="{74E9CBA6-32F7-66BC-3C09-017984CF51BA}"/>
                    </a:ext>
                  </a:extLst>
                </p14:cNvPr>
                <p14:cNvContentPartPr/>
                <p14:nvPr/>
              </p14:nvContentPartPr>
              <p14:xfrm>
                <a:off x="5993462" y="1887400"/>
                <a:ext cx="150120" cy="371160"/>
              </p14:xfrm>
            </p:contentPart>
          </mc:Choice>
          <mc:Fallback xmlns="">
            <p:pic>
              <p:nvPicPr>
                <p:cNvPr id="102" name="Ink 101">
                  <a:extLst>
                    <a:ext uri="{FF2B5EF4-FFF2-40B4-BE49-F238E27FC236}">
                      <a16:creationId xmlns:a16="http://schemas.microsoft.com/office/drawing/2014/main" id="{74E9CBA6-32F7-66BC-3C09-017984CF51BA}"/>
                    </a:ext>
                  </a:extLst>
                </p:cNvPr>
                <p:cNvPicPr/>
                <p:nvPr/>
              </p:nvPicPr>
              <p:blipFill>
                <a:blip r:embed="rId248"/>
                <a:stretch>
                  <a:fillRect/>
                </a:stretch>
              </p:blipFill>
              <p:spPr>
                <a:xfrm>
                  <a:off x="5984484" y="1878400"/>
                  <a:ext cx="167718" cy="3888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03" name="Ink 102">
                  <a:extLst>
                    <a:ext uri="{FF2B5EF4-FFF2-40B4-BE49-F238E27FC236}">
                      <a16:creationId xmlns:a16="http://schemas.microsoft.com/office/drawing/2014/main" id="{C198740C-09DB-3F9E-9BC2-DF4563570DB0}"/>
                    </a:ext>
                  </a:extLst>
                </p14:cNvPr>
                <p14:cNvContentPartPr/>
                <p14:nvPr/>
              </p14:nvContentPartPr>
              <p14:xfrm>
                <a:off x="5401622" y="1834120"/>
                <a:ext cx="464400" cy="493200"/>
              </p14:xfrm>
            </p:contentPart>
          </mc:Choice>
          <mc:Fallback xmlns="">
            <p:pic>
              <p:nvPicPr>
                <p:cNvPr id="103" name="Ink 102">
                  <a:extLst>
                    <a:ext uri="{FF2B5EF4-FFF2-40B4-BE49-F238E27FC236}">
                      <a16:creationId xmlns:a16="http://schemas.microsoft.com/office/drawing/2014/main" id="{C198740C-09DB-3F9E-9BC2-DF4563570DB0}"/>
                    </a:ext>
                  </a:extLst>
                </p:cNvPr>
                <p:cNvPicPr/>
                <p:nvPr/>
              </p:nvPicPr>
              <p:blipFill>
                <a:blip r:embed="rId250"/>
                <a:stretch>
                  <a:fillRect/>
                </a:stretch>
              </p:blipFill>
              <p:spPr>
                <a:xfrm>
                  <a:off x="5392622" y="1825120"/>
                  <a:ext cx="482040" cy="5108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04" name="Ink 103">
                  <a:extLst>
                    <a:ext uri="{FF2B5EF4-FFF2-40B4-BE49-F238E27FC236}">
                      <a16:creationId xmlns:a16="http://schemas.microsoft.com/office/drawing/2014/main" id="{875F7951-2971-1DC3-2FE1-69795E23EBF5}"/>
                    </a:ext>
                  </a:extLst>
                </p14:cNvPr>
                <p14:cNvContentPartPr/>
                <p14:nvPr/>
              </p14:nvContentPartPr>
              <p14:xfrm>
                <a:off x="5179142" y="1879480"/>
                <a:ext cx="79200" cy="446400"/>
              </p14:xfrm>
            </p:contentPart>
          </mc:Choice>
          <mc:Fallback xmlns="">
            <p:pic>
              <p:nvPicPr>
                <p:cNvPr id="104" name="Ink 103">
                  <a:extLst>
                    <a:ext uri="{FF2B5EF4-FFF2-40B4-BE49-F238E27FC236}">
                      <a16:creationId xmlns:a16="http://schemas.microsoft.com/office/drawing/2014/main" id="{875F7951-2971-1DC3-2FE1-69795E23EBF5}"/>
                    </a:ext>
                  </a:extLst>
                </p:cNvPr>
                <p:cNvPicPr/>
                <p:nvPr/>
              </p:nvPicPr>
              <p:blipFill>
                <a:blip r:embed="rId252"/>
                <a:stretch>
                  <a:fillRect/>
                </a:stretch>
              </p:blipFill>
              <p:spPr>
                <a:xfrm>
                  <a:off x="5170142" y="1870473"/>
                  <a:ext cx="96840" cy="464054"/>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05" name="Ink 104">
                  <a:extLst>
                    <a:ext uri="{FF2B5EF4-FFF2-40B4-BE49-F238E27FC236}">
                      <a16:creationId xmlns:a16="http://schemas.microsoft.com/office/drawing/2014/main" id="{59AB4FE5-EBB5-D840-C033-1AC85929A588}"/>
                    </a:ext>
                  </a:extLst>
                </p14:cNvPr>
                <p14:cNvContentPartPr/>
                <p14:nvPr/>
              </p14:nvContentPartPr>
              <p14:xfrm>
                <a:off x="5021102" y="1940680"/>
                <a:ext cx="60480" cy="396720"/>
              </p14:xfrm>
            </p:contentPart>
          </mc:Choice>
          <mc:Fallback xmlns="">
            <p:pic>
              <p:nvPicPr>
                <p:cNvPr id="105" name="Ink 104">
                  <a:extLst>
                    <a:ext uri="{FF2B5EF4-FFF2-40B4-BE49-F238E27FC236}">
                      <a16:creationId xmlns:a16="http://schemas.microsoft.com/office/drawing/2014/main" id="{59AB4FE5-EBB5-D840-C033-1AC85929A588}"/>
                    </a:ext>
                  </a:extLst>
                </p:cNvPr>
                <p:cNvPicPr/>
                <p:nvPr/>
              </p:nvPicPr>
              <p:blipFill>
                <a:blip r:embed="rId254"/>
                <a:stretch>
                  <a:fillRect/>
                </a:stretch>
              </p:blipFill>
              <p:spPr>
                <a:xfrm>
                  <a:off x="5012048" y="1931680"/>
                  <a:ext cx="78226" cy="4143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06" name="Ink 105">
                  <a:extLst>
                    <a:ext uri="{FF2B5EF4-FFF2-40B4-BE49-F238E27FC236}">
                      <a16:creationId xmlns:a16="http://schemas.microsoft.com/office/drawing/2014/main" id="{C6E4954C-D734-625B-3006-0C7D646D7921}"/>
                    </a:ext>
                  </a:extLst>
                </p14:cNvPr>
                <p14:cNvContentPartPr/>
                <p14:nvPr/>
              </p14:nvContentPartPr>
              <p14:xfrm>
                <a:off x="4647062" y="1911520"/>
                <a:ext cx="219600" cy="447120"/>
              </p14:xfrm>
            </p:contentPart>
          </mc:Choice>
          <mc:Fallback xmlns="">
            <p:pic>
              <p:nvPicPr>
                <p:cNvPr id="106" name="Ink 105">
                  <a:extLst>
                    <a:ext uri="{FF2B5EF4-FFF2-40B4-BE49-F238E27FC236}">
                      <a16:creationId xmlns:a16="http://schemas.microsoft.com/office/drawing/2014/main" id="{C6E4954C-D734-625B-3006-0C7D646D7921}"/>
                    </a:ext>
                  </a:extLst>
                </p:cNvPr>
                <p:cNvPicPr/>
                <p:nvPr/>
              </p:nvPicPr>
              <p:blipFill>
                <a:blip r:embed="rId256"/>
                <a:stretch>
                  <a:fillRect/>
                </a:stretch>
              </p:blipFill>
              <p:spPr>
                <a:xfrm>
                  <a:off x="4638062" y="1902520"/>
                  <a:ext cx="237240" cy="4647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07" name="Ink 106">
                  <a:extLst>
                    <a:ext uri="{FF2B5EF4-FFF2-40B4-BE49-F238E27FC236}">
                      <a16:creationId xmlns:a16="http://schemas.microsoft.com/office/drawing/2014/main" id="{18E8AC66-A87C-D4BF-DC7F-F9613925119A}"/>
                    </a:ext>
                  </a:extLst>
                </p14:cNvPr>
                <p14:cNvContentPartPr/>
                <p14:nvPr/>
              </p14:nvContentPartPr>
              <p14:xfrm>
                <a:off x="4364462" y="2011600"/>
                <a:ext cx="183600" cy="411480"/>
              </p14:xfrm>
            </p:contentPart>
          </mc:Choice>
          <mc:Fallback xmlns="">
            <p:pic>
              <p:nvPicPr>
                <p:cNvPr id="107" name="Ink 106">
                  <a:extLst>
                    <a:ext uri="{FF2B5EF4-FFF2-40B4-BE49-F238E27FC236}">
                      <a16:creationId xmlns:a16="http://schemas.microsoft.com/office/drawing/2014/main" id="{18E8AC66-A87C-D4BF-DC7F-F9613925119A}"/>
                    </a:ext>
                  </a:extLst>
                </p:cNvPr>
                <p:cNvPicPr/>
                <p:nvPr/>
              </p:nvPicPr>
              <p:blipFill>
                <a:blip r:embed="rId258"/>
                <a:stretch>
                  <a:fillRect/>
                </a:stretch>
              </p:blipFill>
              <p:spPr>
                <a:xfrm>
                  <a:off x="4355444" y="2002608"/>
                  <a:ext cx="201275" cy="429105"/>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77" name="Ink 76">
                  <a:extLst>
                    <a:ext uri="{FF2B5EF4-FFF2-40B4-BE49-F238E27FC236}">
                      <a16:creationId xmlns:a16="http://schemas.microsoft.com/office/drawing/2014/main" id="{CDB70E43-5BDB-9478-6004-1B51E46BA3F6}"/>
                    </a:ext>
                  </a:extLst>
                </p14:cNvPr>
                <p14:cNvContentPartPr/>
                <p14:nvPr/>
              </p14:nvContentPartPr>
              <p14:xfrm>
                <a:off x="2721422" y="1754560"/>
                <a:ext cx="324360" cy="467640"/>
              </p14:xfrm>
            </p:contentPart>
          </mc:Choice>
          <mc:Fallback xmlns="">
            <p:pic>
              <p:nvPicPr>
                <p:cNvPr id="77" name="Ink 76">
                  <a:extLst>
                    <a:ext uri="{FF2B5EF4-FFF2-40B4-BE49-F238E27FC236}">
                      <a16:creationId xmlns:a16="http://schemas.microsoft.com/office/drawing/2014/main" id="{CDB70E43-5BDB-9478-6004-1B51E46BA3F6}"/>
                    </a:ext>
                  </a:extLst>
                </p:cNvPr>
                <p:cNvPicPr/>
                <p:nvPr/>
              </p:nvPicPr>
              <p:blipFill>
                <a:blip r:embed="rId260"/>
                <a:stretch>
                  <a:fillRect/>
                </a:stretch>
              </p:blipFill>
              <p:spPr>
                <a:xfrm>
                  <a:off x="2712422" y="1745560"/>
                  <a:ext cx="342000" cy="48528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78" name="Ink 77">
                  <a:extLst>
                    <a:ext uri="{FF2B5EF4-FFF2-40B4-BE49-F238E27FC236}">
                      <a16:creationId xmlns:a16="http://schemas.microsoft.com/office/drawing/2014/main" id="{19F461AE-2B54-7109-47AD-F7BE6A883800}"/>
                    </a:ext>
                  </a:extLst>
                </p14:cNvPr>
                <p14:cNvContentPartPr/>
                <p14:nvPr/>
              </p14:nvContentPartPr>
              <p14:xfrm>
                <a:off x="3065942" y="1735480"/>
                <a:ext cx="290160" cy="521280"/>
              </p14:xfrm>
            </p:contentPart>
          </mc:Choice>
          <mc:Fallback xmlns="">
            <p:pic>
              <p:nvPicPr>
                <p:cNvPr id="78" name="Ink 77">
                  <a:extLst>
                    <a:ext uri="{FF2B5EF4-FFF2-40B4-BE49-F238E27FC236}">
                      <a16:creationId xmlns:a16="http://schemas.microsoft.com/office/drawing/2014/main" id="{19F461AE-2B54-7109-47AD-F7BE6A883800}"/>
                    </a:ext>
                  </a:extLst>
                </p:cNvPr>
                <p:cNvPicPr/>
                <p:nvPr/>
              </p:nvPicPr>
              <p:blipFill>
                <a:blip r:embed="rId262"/>
                <a:stretch>
                  <a:fillRect/>
                </a:stretch>
              </p:blipFill>
              <p:spPr>
                <a:xfrm>
                  <a:off x="3056942" y="1726474"/>
                  <a:ext cx="307800" cy="538932"/>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79" name="Ink 78">
                  <a:extLst>
                    <a:ext uri="{FF2B5EF4-FFF2-40B4-BE49-F238E27FC236}">
                      <a16:creationId xmlns:a16="http://schemas.microsoft.com/office/drawing/2014/main" id="{E44DC3A1-139F-AA39-636B-3F747E7E5407}"/>
                    </a:ext>
                  </a:extLst>
                </p14:cNvPr>
                <p14:cNvContentPartPr/>
                <p14:nvPr/>
              </p14:nvContentPartPr>
              <p14:xfrm>
                <a:off x="3460502" y="1779400"/>
                <a:ext cx="268560" cy="554040"/>
              </p14:xfrm>
            </p:contentPart>
          </mc:Choice>
          <mc:Fallback xmlns="">
            <p:pic>
              <p:nvPicPr>
                <p:cNvPr id="79" name="Ink 78">
                  <a:extLst>
                    <a:ext uri="{FF2B5EF4-FFF2-40B4-BE49-F238E27FC236}">
                      <a16:creationId xmlns:a16="http://schemas.microsoft.com/office/drawing/2014/main" id="{E44DC3A1-139F-AA39-636B-3F747E7E5407}"/>
                    </a:ext>
                  </a:extLst>
                </p:cNvPr>
                <p:cNvPicPr/>
                <p:nvPr/>
              </p:nvPicPr>
              <p:blipFill>
                <a:blip r:embed="rId264"/>
                <a:stretch>
                  <a:fillRect/>
                </a:stretch>
              </p:blipFill>
              <p:spPr>
                <a:xfrm>
                  <a:off x="3451502" y="1770406"/>
                  <a:ext cx="286200" cy="571669"/>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27" name="Ink 126">
                  <a:extLst>
                    <a:ext uri="{FF2B5EF4-FFF2-40B4-BE49-F238E27FC236}">
                      <a16:creationId xmlns:a16="http://schemas.microsoft.com/office/drawing/2014/main" id="{AB450FDB-EC52-EB3C-7E33-224B21CCF7EF}"/>
                    </a:ext>
                  </a:extLst>
                </p14:cNvPr>
                <p14:cNvContentPartPr/>
                <p14:nvPr/>
              </p14:nvContentPartPr>
              <p14:xfrm>
                <a:off x="2740502" y="1463320"/>
                <a:ext cx="158040" cy="139680"/>
              </p14:xfrm>
            </p:contentPart>
          </mc:Choice>
          <mc:Fallback xmlns="">
            <p:pic>
              <p:nvPicPr>
                <p:cNvPr id="127" name="Ink 126">
                  <a:extLst>
                    <a:ext uri="{FF2B5EF4-FFF2-40B4-BE49-F238E27FC236}">
                      <a16:creationId xmlns:a16="http://schemas.microsoft.com/office/drawing/2014/main" id="{AB450FDB-EC52-EB3C-7E33-224B21CCF7EF}"/>
                    </a:ext>
                  </a:extLst>
                </p:cNvPr>
                <p:cNvPicPr/>
                <p:nvPr/>
              </p:nvPicPr>
              <p:blipFill>
                <a:blip r:embed="rId266"/>
                <a:stretch>
                  <a:fillRect/>
                </a:stretch>
              </p:blipFill>
              <p:spPr>
                <a:xfrm>
                  <a:off x="2731502" y="1454297"/>
                  <a:ext cx="175680" cy="157366"/>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29" name="Ink 128">
                  <a:extLst>
                    <a:ext uri="{FF2B5EF4-FFF2-40B4-BE49-F238E27FC236}">
                      <a16:creationId xmlns:a16="http://schemas.microsoft.com/office/drawing/2014/main" id="{B75B02DB-DB0A-9D8C-5865-49439938BA8D}"/>
                    </a:ext>
                  </a:extLst>
                </p14:cNvPr>
                <p14:cNvContentPartPr/>
                <p14:nvPr/>
              </p14:nvContentPartPr>
              <p14:xfrm>
                <a:off x="3155942" y="1474840"/>
                <a:ext cx="81720" cy="149400"/>
              </p14:xfrm>
            </p:contentPart>
          </mc:Choice>
          <mc:Fallback xmlns="">
            <p:pic>
              <p:nvPicPr>
                <p:cNvPr id="129" name="Ink 128">
                  <a:extLst>
                    <a:ext uri="{FF2B5EF4-FFF2-40B4-BE49-F238E27FC236}">
                      <a16:creationId xmlns:a16="http://schemas.microsoft.com/office/drawing/2014/main" id="{B75B02DB-DB0A-9D8C-5865-49439938BA8D}"/>
                    </a:ext>
                  </a:extLst>
                </p:cNvPr>
                <p:cNvPicPr/>
                <p:nvPr/>
              </p:nvPicPr>
              <p:blipFill>
                <a:blip r:embed="rId268"/>
                <a:stretch>
                  <a:fillRect/>
                </a:stretch>
              </p:blipFill>
              <p:spPr>
                <a:xfrm>
                  <a:off x="3146902" y="1465840"/>
                  <a:ext cx="99438"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30" name="Ink 129">
                  <a:extLst>
                    <a:ext uri="{FF2B5EF4-FFF2-40B4-BE49-F238E27FC236}">
                      <a16:creationId xmlns:a16="http://schemas.microsoft.com/office/drawing/2014/main" id="{A96EFEB4-755E-3999-AA36-01A8CA1E781E}"/>
                    </a:ext>
                  </a:extLst>
                </p14:cNvPr>
                <p14:cNvContentPartPr/>
                <p14:nvPr/>
              </p14:nvContentPartPr>
              <p14:xfrm>
                <a:off x="3455102" y="1483120"/>
                <a:ext cx="81360" cy="234720"/>
              </p14:xfrm>
            </p:contentPart>
          </mc:Choice>
          <mc:Fallback xmlns="">
            <p:pic>
              <p:nvPicPr>
                <p:cNvPr id="130" name="Ink 129">
                  <a:extLst>
                    <a:ext uri="{FF2B5EF4-FFF2-40B4-BE49-F238E27FC236}">
                      <a16:creationId xmlns:a16="http://schemas.microsoft.com/office/drawing/2014/main" id="{A96EFEB4-755E-3999-AA36-01A8CA1E781E}"/>
                    </a:ext>
                  </a:extLst>
                </p:cNvPr>
                <p:cNvPicPr/>
                <p:nvPr/>
              </p:nvPicPr>
              <p:blipFill>
                <a:blip r:embed="rId270"/>
                <a:stretch>
                  <a:fillRect/>
                </a:stretch>
              </p:blipFill>
              <p:spPr>
                <a:xfrm>
                  <a:off x="3446102" y="1474120"/>
                  <a:ext cx="9900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31" name="Ink 130">
                  <a:extLst>
                    <a:ext uri="{FF2B5EF4-FFF2-40B4-BE49-F238E27FC236}">
                      <a16:creationId xmlns:a16="http://schemas.microsoft.com/office/drawing/2014/main" id="{69C8011B-B244-6B9D-DCFF-389B4A483B41}"/>
                    </a:ext>
                  </a:extLst>
                </p14:cNvPr>
                <p14:cNvContentPartPr/>
                <p14:nvPr/>
              </p14:nvContentPartPr>
              <p14:xfrm>
                <a:off x="3720782" y="1557640"/>
                <a:ext cx="75600" cy="142560"/>
              </p14:xfrm>
            </p:contentPart>
          </mc:Choice>
          <mc:Fallback xmlns="">
            <p:pic>
              <p:nvPicPr>
                <p:cNvPr id="131" name="Ink 130">
                  <a:extLst>
                    <a:ext uri="{FF2B5EF4-FFF2-40B4-BE49-F238E27FC236}">
                      <a16:creationId xmlns:a16="http://schemas.microsoft.com/office/drawing/2014/main" id="{69C8011B-B244-6B9D-DCFF-389B4A483B41}"/>
                    </a:ext>
                  </a:extLst>
                </p:cNvPr>
                <p:cNvPicPr/>
                <p:nvPr/>
              </p:nvPicPr>
              <p:blipFill>
                <a:blip r:embed="rId272"/>
                <a:stretch>
                  <a:fillRect/>
                </a:stretch>
              </p:blipFill>
              <p:spPr>
                <a:xfrm>
                  <a:off x="3711782" y="1548617"/>
                  <a:ext cx="93240" cy="160245"/>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32" name="Ink 131">
                  <a:extLst>
                    <a:ext uri="{FF2B5EF4-FFF2-40B4-BE49-F238E27FC236}">
                      <a16:creationId xmlns:a16="http://schemas.microsoft.com/office/drawing/2014/main" id="{FDB0FFDF-57EB-F9A1-21DE-AF0E60E322D3}"/>
                    </a:ext>
                  </a:extLst>
                </p14:cNvPr>
                <p14:cNvContentPartPr/>
                <p14:nvPr/>
              </p14:nvContentPartPr>
              <p14:xfrm>
                <a:off x="3736622" y="1488880"/>
                <a:ext cx="136080" cy="38160"/>
              </p14:xfrm>
            </p:contentPart>
          </mc:Choice>
          <mc:Fallback xmlns="">
            <p:pic>
              <p:nvPicPr>
                <p:cNvPr id="132" name="Ink 131">
                  <a:extLst>
                    <a:ext uri="{FF2B5EF4-FFF2-40B4-BE49-F238E27FC236}">
                      <a16:creationId xmlns:a16="http://schemas.microsoft.com/office/drawing/2014/main" id="{FDB0FFDF-57EB-F9A1-21DE-AF0E60E322D3}"/>
                    </a:ext>
                  </a:extLst>
                </p:cNvPr>
                <p:cNvPicPr/>
                <p:nvPr/>
              </p:nvPicPr>
              <p:blipFill>
                <a:blip r:embed="rId274"/>
                <a:stretch>
                  <a:fillRect/>
                </a:stretch>
              </p:blipFill>
              <p:spPr>
                <a:xfrm>
                  <a:off x="3727622" y="1479794"/>
                  <a:ext cx="153720" cy="55968"/>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34" name="Ink 133">
                  <a:extLst>
                    <a:ext uri="{FF2B5EF4-FFF2-40B4-BE49-F238E27FC236}">
                      <a16:creationId xmlns:a16="http://schemas.microsoft.com/office/drawing/2014/main" id="{0EABCB7A-7C30-0FDC-60F0-2F8BA7A07BB8}"/>
                    </a:ext>
                  </a:extLst>
                </p14:cNvPr>
                <p14:cNvContentPartPr/>
                <p14:nvPr/>
              </p14:nvContentPartPr>
              <p14:xfrm>
                <a:off x="6803102" y="1627480"/>
                <a:ext cx="126360" cy="194400"/>
              </p14:xfrm>
            </p:contentPart>
          </mc:Choice>
          <mc:Fallback xmlns="">
            <p:pic>
              <p:nvPicPr>
                <p:cNvPr id="134" name="Ink 133">
                  <a:extLst>
                    <a:ext uri="{FF2B5EF4-FFF2-40B4-BE49-F238E27FC236}">
                      <a16:creationId xmlns:a16="http://schemas.microsoft.com/office/drawing/2014/main" id="{0EABCB7A-7C30-0FDC-60F0-2F8BA7A07BB8}"/>
                    </a:ext>
                  </a:extLst>
                </p:cNvPr>
                <p:cNvPicPr/>
                <p:nvPr/>
              </p:nvPicPr>
              <p:blipFill>
                <a:blip r:embed="rId276"/>
                <a:stretch>
                  <a:fillRect/>
                </a:stretch>
              </p:blipFill>
              <p:spPr>
                <a:xfrm>
                  <a:off x="6794102" y="1618480"/>
                  <a:ext cx="14400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6" name="Ink 165">
                  <a:extLst>
                    <a:ext uri="{FF2B5EF4-FFF2-40B4-BE49-F238E27FC236}">
                      <a16:creationId xmlns:a16="http://schemas.microsoft.com/office/drawing/2014/main" id="{DD509D87-F01C-510D-F29F-B2418D7E8363}"/>
                    </a:ext>
                  </a:extLst>
                </p14:cNvPr>
                <p14:cNvContentPartPr/>
                <p14:nvPr/>
              </p14:nvContentPartPr>
              <p14:xfrm>
                <a:off x="3217862" y="1829800"/>
                <a:ext cx="393840" cy="423720"/>
              </p14:xfrm>
            </p:contentPart>
          </mc:Choice>
          <mc:Fallback xmlns="">
            <p:pic>
              <p:nvPicPr>
                <p:cNvPr id="166" name="Ink 165">
                  <a:extLst>
                    <a:ext uri="{FF2B5EF4-FFF2-40B4-BE49-F238E27FC236}">
                      <a16:creationId xmlns:a16="http://schemas.microsoft.com/office/drawing/2014/main" id="{DD509D87-F01C-510D-F29F-B2418D7E8363}"/>
                    </a:ext>
                  </a:extLst>
                </p:cNvPr>
                <p:cNvPicPr/>
                <p:nvPr/>
              </p:nvPicPr>
              <p:blipFill>
                <a:blip r:embed="rId278"/>
                <a:stretch>
                  <a:fillRect/>
                </a:stretch>
              </p:blipFill>
              <p:spPr>
                <a:xfrm>
                  <a:off x="3208862" y="1820808"/>
                  <a:ext cx="411480" cy="441345"/>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7" name="Ink 166">
                  <a:extLst>
                    <a:ext uri="{FF2B5EF4-FFF2-40B4-BE49-F238E27FC236}">
                      <a16:creationId xmlns:a16="http://schemas.microsoft.com/office/drawing/2014/main" id="{807F959D-BFCA-3071-9DB8-3B46F7503B8B}"/>
                    </a:ext>
                  </a:extLst>
                </p14:cNvPr>
                <p14:cNvContentPartPr/>
                <p14:nvPr/>
              </p14:nvContentPartPr>
              <p14:xfrm>
                <a:off x="3264662" y="2158480"/>
                <a:ext cx="132120" cy="36720"/>
              </p14:xfrm>
            </p:contentPart>
          </mc:Choice>
          <mc:Fallback xmlns="">
            <p:pic>
              <p:nvPicPr>
                <p:cNvPr id="167" name="Ink 166">
                  <a:extLst>
                    <a:ext uri="{FF2B5EF4-FFF2-40B4-BE49-F238E27FC236}">
                      <a16:creationId xmlns:a16="http://schemas.microsoft.com/office/drawing/2014/main" id="{807F959D-BFCA-3071-9DB8-3B46F7503B8B}"/>
                    </a:ext>
                  </a:extLst>
                </p:cNvPr>
                <p:cNvPicPr/>
                <p:nvPr/>
              </p:nvPicPr>
              <p:blipFill>
                <a:blip r:embed="rId280"/>
                <a:stretch>
                  <a:fillRect/>
                </a:stretch>
              </p:blipFill>
              <p:spPr>
                <a:xfrm>
                  <a:off x="3255662" y="2149391"/>
                  <a:ext cx="149760" cy="54535"/>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68" name="Ink 167">
                  <a:extLst>
                    <a:ext uri="{FF2B5EF4-FFF2-40B4-BE49-F238E27FC236}">
                      <a16:creationId xmlns:a16="http://schemas.microsoft.com/office/drawing/2014/main" id="{CB2BBBCC-6EFB-C22C-B5D2-8C2A4EE25CF4}"/>
                    </a:ext>
                  </a:extLst>
                </p14:cNvPr>
                <p14:cNvContentPartPr/>
                <p14:nvPr/>
              </p14:nvContentPartPr>
              <p14:xfrm>
                <a:off x="3379862" y="1893880"/>
                <a:ext cx="153360" cy="52920"/>
              </p14:xfrm>
            </p:contentPart>
          </mc:Choice>
          <mc:Fallback xmlns="">
            <p:pic>
              <p:nvPicPr>
                <p:cNvPr id="168" name="Ink 167">
                  <a:extLst>
                    <a:ext uri="{FF2B5EF4-FFF2-40B4-BE49-F238E27FC236}">
                      <a16:creationId xmlns:a16="http://schemas.microsoft.com/office/drawing/2014/main" id="{CB2BBBCC-6EFB-C22C-B5D2-8C2A4EE25CF4}"/>
                    </a:ext>
                  </a:extLst>
                </p:cNvPr>
                <p:cNvPicPr/>
                <p:nvPr/>
              </p:nvPicPr>
              <p:blipFill>
                <a:blip r:embed="rId282"/>
                <a:stretch>
                  <a:fillRect/>
                </a:stretch>
              </p:blipFill>
              <p:spPr>
                <a:xfrm>
                  <a:off x="3370862" y="1884880"/>
                  <a:ext cx="1710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69" name="Ink 168">
                  <a:extLst>
                    <a:ext uri="{FF2B5EF4-FFF2-40B4-BE49-F238E27FC236}">
                      <a16:creationId xmlns:a16="http://schemas.microsoft.com/office/drawing/2014/main" id="{5C80CF97-A3E8-C75D-E891-1BF907F12BF1}"/>
                    </a:ext>
                  </a:extLst>
                </p14:cNvPr>
                <p14:cNvContentPartPr/>
                <p14:nvPr/>
              </p14:nvContentPartPr>
              <p14:xfrm>
                <a:off x="3341702" y="1792720"/>
                <a:ext cx="18000" cy="104040"/>
              </p14:xfrm>
            </p:contentPart>
          </mc:Choice>
          <mc:Fallback xmlns="">
            <p:pic>
              <p:nvPicPr>
                <p:cNvPr id="169" name="Ink 168">
                  <a:extLst>
                    <a:ext uri="{FF2B5EF4-FFF2-40B4-BE49-F238E27FC236}">
                      <a16:creationId xmlns:a16="http://schemas.microsoft.com/office/drawing/2014/main" id="{5C80CF97-A3E8-C75D-E891-1BF907F12BF1}"/>
                    </a:ext>
                  </a:extLst>
                </p:cNvPr>
                <p:cNvPicPr/>
                <p:nvPr/>
              </p:nvPicPr>
              <p:blipFill>
                <a:blip r:embed="rId284"/>
                <a:stretch>
                  <a:fillRect/>
                </a:stretch>
              </p:blipFill>
              <p:spPr>
                <a:xfrm>
                  <a:off x="3332518" y="1783720"/>
                  <a:ext cx="360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0" name="Ink 169">
                  <a:extLst>
                    <a:ext uri="{FF2B5EF4-FFF2-40B4-BE49-F238E27FC236}">
                      <a16:creationId xmlns:a16="http://schemas.microsoft.com/office/drawing/2014/main" id="{B553B6D2-C7D0-ADFA-65D1-ED60A16CA46A}"/>
                    </a:ext>
                  </a:extLst>
                </p14:cNvPr>
                <p14:cNvContentPartPr/>
                <p14:nvPr/>
              </p14:nvContentPartPr>
              <p14:xfrm>
                <a:off x="3356102" y="1655920"/>
                <a:ext cx="3600" cy="65520"/>
              </p14:xfrm>
            </p:contentPart>
          </mc:Choice>
          <mc:Fallback xmlns="">
            <p:pic>
              <p:nvPicPr>
                <p:cNvPr id="170" name="Ink 169">
                  <a:extLst>
                    <a:ext uri="{FF2B5EF4-FFF2-40B4-BE49-F238E27FC236}">
                      <a16:creationId xmlns:a16="http://schemas.microsoft.com/office/drawing/2014/main" id="{B553B6D2-C7D0-ADFA-65D1-ED60A16CA46A}"/>
                    </a:ext>
                  </a:extLst>
                </p:cNvPr>
                <p:cNvPicPr/>
                <p:nvPr/>
              </p:nvPicPr>
              <p:blipFill>
                <a:blip r:embed="rId286"/>
                <a:stretch>
                  <a:fillRect/>
                </a:stretch>
              </p:blipFill>
              <p:spPr>
                <a:xfrm>
                  <a:off x="3346102" y="1646969"/>
                  <a:ext cx="23200" cy="83064"/>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1" name="Ink 170">
                  <a:extLst>
                    <a:ext uri="{FF2B5EF4-FFF2-40B4-BE49-F238E27FC236}">
                      <a16:creationId xmlns:a16="http://schemas.microsoft.com/office/drawing/2014/main" id="{1BA7C4DB-FF38-D43E-8ED7-97A76589F11B}"/>
                    </a:ext>
                  </a:extLst>
                </p14:cNvPr>
                <p14:cNvContentPartPr/>
                <p14:nvPr/>
              </p14:nvContentPartPr>
              <p14:xfrm>
                <a:off x="3362582" y="1453240"/>
                <a:ext cx="16200" cy="172800"/>
              </p14:xfrm>
            </p:contentPart>
          </mc:Choice>
          <mc:Fallback xmlns="">
            <p:pic>
              <p:nvPicPr>
                <p:cNvPr id="171" name="Ink 170">
                  <a:extLst>
                    <a:ext uri="{FF2B5EF4-FFF2-40B4-BE49-F238E27FC236}">
                      <a16:creationId xmlns:a16="http://schemas.microsoft.com/office/drawing/2014/main" id="{1BA7C4DB-FF38-D43E-8ED7-97A76589F11B}"/>
                    </a:ext>
                  </a:extLst>
                </p:cNvPr>
                <p:cNvPicPr/>
                <p:nvPr/>
              </p:nvPicPr>
              <p:blipFill>
                <a:blip r:embed="rId288"/>
                <a:stretch>
                  <a:fillRect/>
                </a:stretch>
              </p:blipFill>
              <p:spPr>
                <a:xfrm>
                  <a:off x="3353582" y="1444240"/>
                  <a:ext cx="3384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2" name="Ink 171">
                  <a:extLst>
                    <a:ext uri="{FF2B5EF4-FFF2-40B4-BE49-F238E27FC236}">
                      <a16:creationId xmlns:a16="http://schemas.microsoft.com/office/drawing/2014/main" id="{3F98AB4D-DFFA-71AB-072B-755D31902084}"/>
                    </a:ext>
                  </a:extLst>
                </p14:cNvPr>
                <p14:cNvContentPartPr/>
                <p14:nvPr/>
              </p14:nvContentPartPr>
              <p14:xfrm>
                <a:off x="3392462" y="1268200"/>
                <a:ext cx="41400" cy="136800"/>
              </p14:xfrm>
            </p:contentPart>
          </mc:Choice>
          <mc:Fallback xmlns="">
            <p:pic>
              <p:nvPicPr>
                <p:cNvPr id="172" name="Ink 171">
                  <a:extLst>
                    <a:ext uri="{FF2B5EF4-FFF2-40B4-BE49-F238E27FC236}">
                      <a16:creationId xmlns:a16="http://schemas.microsoft.com/office/drawing/2014/main" id="{3F98AB4D-DFFA-71AB-072B-755D31902084}"/>
                    </a:ext>
                  </a:extLst>
                </p:cNvPr>
                <p:cNvPicPr/>
                <p:nvPr/>
              </p:nvPicPr>
              <p:blipFill>
                <a:blip r:embed="rId290"/>
                <a:stretch>
                  <a:fillRect/>
                </a:stretch>
              </p:blipFill>
              <p:spPr>
                <a:xfrm>
                  <a:off x="3383383" y="1259200"/>
                  <a:ext cx="59195"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3" name="Ink 172">
                  <a:extLst>
                    <a:ext uri="{FF2B5EF4-FFF2-40B4-BE49-F238E27FC236}">
                      <a16:creationId xmlns:a16="http://schemas.microsoft.com/office/drawing/2014/main" id="{3AA35016-E4B2-3968-6172-2FC6C1EF982E}"/>
                    </a:ext>
                  </a:extLst>
                </p14:cNvPr>
                <p14:cNvContentPartPr/>
                <p14:nvPr/>
              </p14:nvContentPartPr>
              <p14:xfrm>
                <a:off x="3457262" y="1042840"/>
                <a:ext cx="161280" cy="167400"/>
              </p14:xfrm>
            </p:contentPart>
          </mc:Choice>
          <mc:Fallback xmlns="">
            <p:pic>
              <p:nvPicPr>
                <p:cNvPr id="173" name="Ink 172">
                  <a:extLst>
                    <a:ext uri="{FF2B5EF4-FFF2-40B4-BE49-F238E27FC236}">
                      <a16:creationId xmlns:a16="http://schemas.microsoft.com/office/drawing/2014/main" id="{3AA35016-E4B2-3968-6172-2FC6C1EF982E}"/>
                    </a:ext>
                  </a:extLst>
                </p:cNvPr>
                <p:cNvPicPr/>
                <p:nvPr/>
              </p:nvPicPr>
              <p:blipFill>
                <a:blip r:embed="rId292"/>
                <a:stretch>
                  <a:fillRect/>
                </a:stretch>
              </p:blipFill>
              <p:spPr>
                <a:xfrm>
                  <a:off x="3448262" y="1033821"/>
                  <a:ext cx="178920" cy="185078"/>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4" name="Ink 173">
                  <a:extLst>
                    <a:ext uri="{FF2B5EF4-FFF2-40B4-BE49-F238E27FC236}">
                      <a16:creationId xmlns:a16="http://schemas.microsoft.com/office/drawing/2014/main" id="{898CE140-766F-5502-D4C8-F38C87FA4947}"/>
                    </a:ext>
                  </a:extLst>
                </p14:cNvPr>
                <p14:cNvContentPartPr/>
                <p14:nvPr/>
              </p14:nvContentPartPr>
              <p14:xfrm>
                <a:off x="3698462" y="881560"/>
                <a:ext cx="164520" cy="129600"/>
              </p14:xfrm>
            </p:contentPart>
          </mc:Choice>
          <mc:Fallback xmlns="">
            <p:pic>
              <p:nvPicPr>
                <p:cNvPr id="174" name="Ink 173">
                  <a:extLst>
                    <a:ext uri="{FF2B5EF4-FFF2-40B4-BE49-F238E27FC236}">
                      <a16:creationId xmlns:a16="http://schemas.microsoft.com/office/drawing/2014/main" id="{898CE140-766F-5502-D4C8-F38C87FA4947}"/>
                    </a:ext>
                  </a:extLst>
                </p:cNvPr>
                <p:cNvPicPr/>
                <p:nvPr/>
              </p:nvPicPr>
              <p:blipFill>
                <a:blip r:embed="rId294"/>
                <a:stretch>
                  <a:fillRect/>
                </a:stretch>
              </p:blipFill>
              <p:spPr>
                <a:xfrm>
                  <a:off x="3689462" y="872560"/>
                  <a:ext cx="1821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5" name="Ink 174">
                  <a:extLst>
                    <a:ext uri="{FF2B5EF4-FFF2-40B4-BE49-F238E27FC236}">
                      <a16:creationId xmlns:a16="http://schemas.microsoft.com/office/drawing/2014/main" id="{073E1BC7-40DB-124D-06E3-8B18CEFC1572}"/>
                    </a:ext>
                  </a:extLst>
                </p14:cNvPr>
                <p14:cNvContentPartPr/>
                <p14:nvPr/>
              </p14:nvContentPartPr>
              <p14:xfrm>
                <a:off x="3947942" y="770320"/>
                <a:ext cx="451800" cy="120960"/>
              </p14:xfrm>
            </p:contentPart>
          </mc:Choice>
          <mc:Fallback xmlns="">
            <p:pic>
              <p:nvPicPr>
                <p:cNvPr id="175" name="Ink 174">
                  <a:extLst>
                    <a:ext uri="{FF2B5EF4-FFF2-40B4-BE49-F238E27FC236}">
                      <a16:creationId xmlns:a16="http://schemas.microsoft.com/office/drawing/2014/main" id="{073E1BC7-40DB-124D-06E3-8B18CEFC1572}"/>
                    </a:ext>
                  </a:extLst>
                </p:cNvPr>
                <p:cNvPicPr/>
                <p:nvPr/>
              </p:nvPicPr>
              <p:blipFill>
                <a:blip r:embed="rId296"/>
                <a:stretch>
                  <a:fillRect/>
                </a:stretch>
              </p:blipFill>
              <p:spPr>
                <a:xfrm>
                  <a:off x="3938935" y="761347"/>
                  <a:ext cx="469454" cy="138548"/>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76" name="Ink 175">
                  <a:extLst>
                    <a:ext uri="{FF2B5EF4-FFF2-40B4-BE49-F238E27FC236}">
                      <a16:creationId xmlns:a16="http://schemas.microsoft.com/office/drawing/2014/main" id="{10EA0577-F106-B5EC-78AE-DE8E1AB27F9D}"/>
                    </a:ext>
                  </a:extLst>
                </p14:cNvPr>
                <p14:cNvContentPartPr/>
                <p14:nvPr/>
              </p14:nvContentPartPr>
              <p14:xfrm>
                <a:off x="4536542" y="759520"/>
                <a:ext cx="306360" cy="18720"/>
              </p14:xfrm>
            </p:contentPart>
          </mc:Choice>
          <mc:Fallback xmlns="">
            <p:pic>
              <p:nvPicPr>
                <p:cNvPr id="176" name="Ink 175">
                  <a:extLst>
                    <a:ext uri="{FF2B5EF4-FFF2-40B4-BE49-F238E27FC236}">
                      <a16:creationId xmlns:a16="http://schemas.microsoft.com/office/drawing/2014/main" id="{10EA0577-F106-B5EC-78AE-DE8E1AB27F9D}"/>
                    </a:ext>
                  </a:extLst>
                </p:cNvPr>
                <p:cNvPicPr/>
                <p:nvPr/>
              </p:nvPicPr>
              <p:blipFill>
                <a:blip r:embed="rId298"/>
                <a:stretch>
                  <a:fillRect/>
                </a:stretch>
              </p:blipFill>
              <p:spPr>
                <a:xfrm>
                  <a:off x="4527542" y="750520"/>
                  <a:ext cx="3240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77" name="Ink 176">
                  <a:extLst>
                    <a:ext uri="{FF2B5EF4-FFF2-40B4-BE49-F238E27FC236}">
                      <a16:creationId xmlns:a16="http://schemas.microsoft.com/office/drawing/2014/main" id="{BF77DE4D-D0BB-8315-3366-FB491BE48F85}"/>
                    </a:ext>
                  </a:extLst>
                </p14:cNvPr>
                <p14:cNvContentPartPr/>
                <p14:nvPr/>
              </p14:nvContentPartPr>
              <p14:xfrm>
                <a:off x="4894742" y="763840"/>
                <a:ext cx="191160" cy="41400"/>
              </p14:xfrm>
            </p:contentPart>
          </mc:Choice>
          <mc:Fallback xmlns="">
            <p:pic>
              <p:nvPicPr>
                <p:cNvPr id="177" name="Ink 176">
                  <a:extLst>
                    <a:ext uri="{FF2B5EF4-FFF2-40B4-BE49-F238E27FC236}">
                      <a16:creationId xmlns:a16="http://schemas.microsoft.com/office/drawing/2014/main" id="{BF77DE4D-D0BB-8315-3366-FB491BE48F85}"/>
                    </a:ext>
                  </a:extLst>
                </p:cNvPr>
                <p:cNvPicPr/>
                <p:nvPr/>
              </p:nvPicPr>
              <p:blipFill>
                <a:blip r:embed="rId300"/>
                <a:stretch>
                  <a:fillRect/>
                </a:stretch>
              </p:blipFill>
              <p:spPr>
                <a:xfrm>
                  <a:off x="4885742" y="754918"/>
                  <a:ext cx="208800" cy="58888"/>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78" name="Ink 177">
                  <a:extLst>
                    <a:ext uri="{FF2B5EF4-FFF2-40B4-BE49-F238E27FC236}">
                      <a16:creationId xmlns:a16="http://schemas.microsoft.com/office/drawing/2014/main" id="{2A5D5951-F0F7-E469-51FB-AFBDF1C8A5E8}"/>
                    </a:ext>
                  </a:extLst>
                </p14:cNvPr>
                <p14:cNvContentPartPr/>
                <p14:nvPr/>
              </p14:nvContentPartPr>
              <p14:xfrm>
                <a:off x="5123702" y="818560"/>
                <a:ext cx="140760" cy="99720"/>
              </p14:xfrm>
            </p:contentPart>
          </mc:Choice>
          <mc:Fallback xmlns="">
            <p:pic>
              <p:nvPicPr>
                <p:cNvPr id="178" name="Ink 177">
                  <a:extLst>
                    <a:ext uri="{FF2B5EF4-FFF2-40B4-BE49-F238E27FC236}">
                      <a16:creationId xmlns:a16="http://schemas.microsoft.com/office/drawing/2014/main" id="{2A5D5951-F0F7-E469-51FB-AFBDF1C8A5E8}"/>
                    </a:ext>
                  </a:extLst>
                </p:cNvPr>
                <p:cNvPicPr/>
                <p:nvPr/>
              </p:nvPicPr>
              <p:blipFill>
                <a:blip r:embed="rId302"/>
                <a:stretch>
                  <a:fillRect/>
                </a:stretch>
              </p:blipFill>
              <p:spPr>
                <a:xfrm>
                  <a:off x="5114702" y="809592"/>
                  <a:ext cx="158400" cy="117297"/>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79" name="Ink 178">
                  <a:extLst>
                    <a:ext uri="{FF2B5EF4-FFF2-40B4-BE49-F238E27FC236}">
                      <a16:creationId xmlns:a16="http://schemas.microsoft.com/office/drawing/2014/main" id="{5C0E6151-CC1E-DAB8-784E-C45291D3F6B2}"/>
                    </a:ext>
                  </a:extLst>
                </p14:cNvPr>
                <p14:cNvContentPartPr/>
                <p14:nvPr/>
              </p14:nvContentPartPr>
              <p14:xfrm>
                <a:off x="5309822" y="988120"/>
                <a:ext cx="54000" cy="12600"/>
              </p14:xfrm>
            </p:contentPart>
          </mc:Choice>
          <mc:Fallback xmlns="">
            <p:pic>
              <p:nvPicPr>
                <p:cNvPr id="179" name="Ink 178">
                  <a:extLst>
                    <a:ext uri="{FF2B5EF4-FFF2-40B4-BE49-F238E27FC236}">
                      <a16:creationId xmlns:a16="http://schemas.microsoft.com/office/drawing/2014/main" id="{5C0E6151-CC1E-DAB8-784E-C45291D3F6B2}"/>
                    </a:ext>
                  </a:extLst>
                </p:cNvPr>
                <p:cNvPicPr/>
                <p:nvPr/>
              </p:nvPicPr>
              <p:blipFill>
                <a:blip r:embed="rId304"/>
                <a:stretch>
                  <a:fillRect/>
                </a:stretch>
              </p:blipFill>
              <p:spPr>
                <a:xfrm>
                  <a:off x="5300822" y="978855"/>
                  <a:ext cx="71640" cy="30759"/>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0" name="Ink 179">
                  <a:extLst>
                    <a:ext uri="{FF2B5EF4-FFF2-40B4-BE49-F238E27FC236}">
                      <a16:creationId xmlns:a16="http://schemas.microsoft.com/office/drawing/2014/main" id="{986EDB66-8017-B346-8187-088F45A831A4}"/>
                    </a:ext>
                  </a:extLst>
                </p14:cNvPr>
                <p14:cNvContentPartPr/>
                <p14:nvPr/>
              </p14:nvContentPartPr>
              <p14:xfrm>
                <a:off x="5229902" y="912160"/>
                <a:ext cx="181440" cy="250560"/>
              </p14:xfrm>
            </p:contentPart>
          </mc:Choice>
          <mc:Fallback xmlns="">
            <p:pic>
              <p:nvPicPr>
                <p:cNvPr id="180" name="Ink 179">
                  <a:extLst>
                    <a:ext uri="{FF2B5EF4-FFF2-40B4-BE49-F238E27FC236}">
                      <a16:creationId xmlns:a16="http://schemas.microsoft.com/office/drawing/2014/main" id="{986EDB66-8017-B346-8187-088F45A831A4}"/>
                    </a:ext>
                  </a:extLst>
                </p:cNvPr>
                <p:cNvPicPr/>
                <p:nvPr/>
              </p:nvPicPr>
              <p:blipFill>
                <a:blip r:embed="rId306"/>
                <a:stretch>
                  <a:fillRect/>
                </a:stretch>
              </p:blipFill>
              <p:spPr>
                <a:xfrm>
                  <a:off x="5220884" y="903160"/>
                  <a:ext cx="199115"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2" name="Ink 181">
                  <a:extLst>
                    <a:ext uri="{FF2B5EF4-FFF2-40B4-BE49-F238E27FC236}">
                      <a16:creationId xmlns:a16="http://schemas.microsoft.com/office/drawing/2014/main" id="{E8BFDB4E-2C97-49B4-E15E-09CF73953179}"/>
                    </a:ext>
                  </a:extLst>
                </p14:cNvPr>
                <p14:cNvContentPartPr/>
                <p14:nvPr/>
              </p14:nvContentPartPr>
              <p14:xfrm>
                <a:off x="5882942" y="1161640"/>
                <a:ext cx="360" cy="360"/>
              </p14:xfrm>
            </p:contentPart>
          </mc:Choice>
          <mc:Fallback xmlns="">
            <p:pic>
              <p:nvPicPr>
                <p:cNvPr id="182" name="Ink 181">
                  <a:extLst>
                    <a:ext uri="{FF2B5EF4-FFF2-40B4-BE49-F238E27FC236}">
                      <a16:creationId xmlns:a16="http://schemas.microsoft.com/office/drawing/2014/main" id="{E8BFDB4E-2C97-49B4-E15E-09CF73953179}"/>
                    </a:ext>
                  </a:extLst>
                </p:cNvPr>
                <p:cNvPicPr/>
                <p:nvPr/>
              </p:nvPicPr>
              <p:blipFill>
                <a:blip r:embed="rId53"/>
                <a:stretch>
                  <a:fillRect/>
                </a:stretch>
              </p:blipFill>
              <p:spPr>
                <a:xfrm>
                  <a:off x="5873942" y="11526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3" name="Ink 182">
                  <a:extLst>
                    <a:ext uri="{FF2B5EF4-FFF2-40B4-BE49-F238E27FC236}">
                      <a16:creationId xmlns:a16="http://schemas.microsoft.com/office/drawing/2014/main" id="{D0776488-E575-E690-86B5-8E3B9FEBF255}"/>
                    </a:ext>
                  </a:extLst>
                </p14:cNvPr>
                <p14:cNvContentPartPr/>
                <p14:nvPr/>
              </p14:nvContentPartPr>
              <p14:xfrm>
                <a:off x="6498902" y="775000"/>
                <a:ext cx="253440" cy="167040"/>
              </p14:xfrm>
            </p:contentPart>
          </mc:Choice>
          <mc:Fallback xmlns="">
            <p:pic>
              <p:nvPicPr>
                <p:cNvPr id="183" name="Ink 182">
                  <a:extLst>
                    <a:ext uri="{FF2B5EF4-FFF2-40B4-BE49-F238E27FC236}">
                      <a16:creationId xmlns:a16="http://schemas.microsoft.com/office/drawing/2014/main" id="{D0776488-E575-E690-86B5-8E3B9FEBF255}"/>
                    </a:ext>
                  </a:extLst>
                </p:cNvPr>
                <p:cNvPicPr/>
                <p:nvPr/>
              </p:nvPicPr>
              <p:blipFill>
                <a:blip r:embed="rId309"/>
                <a:stretch>
                  <a:fillRect/>
                </a:stretch>
              </p:blipFill>
              <p:spPr>
                <a:xfrm>
                  <a:off x="6489902" y="766000"/>
                  <a:ext cx="27108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4" name="Ink 183">
                  <a:extLst>
                    <a:ext uri="{FF2B5EF4-FFF2-40B4-BE49-F238E27FC236}">
                      <a16:creationId xmlns:a16="http://schemas.microsoft.com/office/drawing/2014/main" id="{38B460C5-F001-B2E2-2157-A4F7997DD6E7}"/>
                    </a:ext>
                  </a:extLst>
                </p14:cNvPr>
                <p14:cNvContentPartPr/>
                <p14:nvPr/>
              </p14:nvContentPartPr>
              <p14:xfrm>
                <a:off x="6825062" y="728920"/>
                <a:ext cx="3600" cy="109800"/>
              </p14:xfrm>
            </p:contentPart>
          </mc:Choice>
          <mc:Fallback xmlns="">
            <p:pic>
              <p:nvPicPr>
                <p:cNvPr id="184" name="Ink 183">
                  <a:extLst>
                    <a:ext uri="{FF2B5EF4-FFF2-40B4-BE49-F238E27FC236}">
                      <a16:creationId xmlns:a16="http://schemas.microsoft.com/office/drawing/2014/main" id="{38B460C5-F001-B2E2-2157-A4F7997DD6E7}"/>
                    </a:ext>
                  </a:extLst>
                </p:cNvPr>
                <p:cNvPicPr/>
                <p:nvPr/>
              </p:nvPicPr>
              <p:blipFill>
                <a:blip r:embed="rId311"/>
                <a:stretch>
                  <a:fillRect/>
                </a:stretch>
              </p:blipFill>
              <p:spPr>
                <a:xfrm>
                  <a:off x="6816062" y="719920"/>
                  <a:ext cx="212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5" name="Ink 184">
                  <a:extLst>
                    <a:ext uri="{FF2B5EF4-FFF2-40B4-BE49-F238E27FC236}">
                      <a16:creationId xmlns:a16="http://schemas.microsoft.com/office/drawing/2014/main" id="{1F6A761E-E057-A231-35CC-9814DE443AA5}"/>
                    </a:ext>
                  </a:extLst>
                </p14:cNvPr>
                <p14:cNvContentPartPr/>
                <p14:nvPr/>
              </p14:nvContentPartPr>
              <p14:xfrm>
                <a:off x="6891302" y="768160"/>
                <a:ext cx="120240" cy="57600"/>
              </p14:xfrm>
            </p:contentPart>
          </mc:Choice>
          <mc:Fallback xmlns="">
            <p:pic>
              <p:nvPicPr>
                <p:cNvPr id="185" name="Ink 184">
                  <a:extLst>
                    <a:ext uri="{FF2B5EF4-FFF2-40B4-BE49-F238E27FC236}">
                      <a16:creationId xmlns:a16="http://schemas.microsoft.com/office/drawing/2014/main" id="{1F6A761E-E057-A231-35CC-9814DE443AA5}"/>
                    </a:ext>
                  </a:extLst>
                </p:cNvPr>
                <p:cNvPicPr/>
                <p:nvPr/>
              </p:nvPicPr>
              <p:blipFill>
                <a:blip r:embed="rId313"/>
                <a:stretch>
                  <a:fillRect/>
                </a:stretch>
              </p:blipFill>
              <p:spPr>
                <a:xfrm>
                  <a:off x="6882329" y="759160"/>
                  <a:ext cx="137827"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6" name="Ink 185">
                  <a:extLst>
                    <a:ext uri="{FF2B5EF4-FFF2-40B4-BE49-F238E27FC236}">
                      <a16:creationId xmlns:a16="http://schemas.microsoft.com/office/drawing/2014/main" id="{74968EE6-A698-6FBE-292B-7209EBF50CCF}"/>
                    </a:ext>
                  </a:extLst>
                </p14:cNvPr>
                <p14:cNvContentPartPr/>
                <p14:nvPr/>
              </p14:nvContentPartPr>
              <p14:xfrm>
                <a:off x="7109102" y="733600"/>
                <a:ext cx="35280" cy="128160"/>
              </p14:xfrm>
            </p:contentPart>
          </mc:Choice>
          <mc:Fallback xmlns="">
            <p:pic>
              <p:nvPicPr>
                <p:cNvPr id="186" name="Ink 185">
                  <a:extLst>
                    <a:ext uri="{FF2B5EF4-FFF2-40B4-BE49-F238E27FC236}">
                      <a16:creationId xmlns:a16="http://schemas.microsoft.com/office/drawing/2014/main" id="{74968EE6-A698-6FBE-292B-7209EBF50CCF}"/>
                    </a:ext>
                  </a:extLst>
                </p:cNvPr>
                <p:cNvPicPr/>
                <p:nvPr/>
              </p:nvPicPr>
              <p:blipFill>
                <a:blip r:embed="rId315"/>
                <a:stretch>
                  <a:fillRect/>
                </a:stretch>
              </p:blipFill>
              <p:spPr>
                <a:xfrm>
                  <a:off x="7100193" y="724600"/>
                  <a:ext cx="52742"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7" name="Ink 186">
                  <a:extLst>
                    <a:ext uri="{FF2B5EF4-FFF2-40B4-BE49-F238E27FC236}">
                      <a16:creationId xmlns:a16="http://schemas.microsoft.com/office/drawing/2014/main" id="{5F3AD0F7-ED4B-6E75-9D43-806D34EC587F}"/>
                    </a:ext>
                  </a:extLst>
                </p14:cNvPr>
                <p14:cNvContentPartPr/>
                <p14:nvPr/>
              </p14:nvContentPartPr>
              <p14:xfrm>
                <a:off x="7129622" y="718480"/>
                <a:ext cx="34920" cy="28800"/>
              </p14:xfrm>
            </p:contentPart>
          </mc:Choice>
          <mc:Fallback xmlns="">
            <p:pic>
              <p:nvPicPr>
                <p:cNvPr id="187" name="Ink 186">
                  <a:extLst>
                    <a:ext uri="{FF2B5EF4-FFF2-40B4-BE49-F238E27FC236}">
                      <a16:creationId xmlns:a16="http://schemas.microsoft.com/office/drawing/2014/main" id="{5F3AD0F7-ED4B-6E75-9D43-806D34EC587F}"/>
                    </a:ext>
                  </a:extLst>
                </p:cNvPr>
                <p:cNvPicPr/>
                <p:nvPr/>
              </p:nvPicPr>
              <p:blipFill>
                <a:blip r:embed="rId317"/>
                <a:stretch>
                  <a:fillRect/>
                </a:stretch>
              </p:blipFill>
              <p:spPr>
                <a:xfrm>
                  <a:off x="7120714" y="709480"/>
                  <a:ext cx="523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88" name="Ink 187">
                  <a:extLst>
                    <a:ext uri="{FF2B5EF4-FFF2-40B4-BE49-F238E27FC236}">
                      <a16:creationId xmlns:a16="http://schemas.microsoft.com/office/drawing/2014/main" id="{14ACC64D-002F-086F-54E1-996C938838DA}"/>
                    </a:ext>
                  </a:extLst>
                </p14:cNvPr>
                <p14:cNvContentPartPr/>
                <p14:nvPr/>
              </p14:nvContentPartPr>
              <p14:xfrm>
                <a:off x="7228982" y="609760"/>
                <a:ext cx="169200" cy="410400"/>
              </p14:xfrm>
            </p:contentPart>
          </mc:Choice>
          <mc:Fallback xmlns="">
            <p:pic>
              <p:nvPicPr>
                <p:cNvPr id="188" name="Ink 187">
                  <a:extLst>
                    <a:ext uri="{FF2B5EF4-FFF2-40B4-BE49-F238E27FC236}">
                      <a16:creationId xmlns:a16="http://schemas.microsoft.com/office/drawing/2014/main" id="{14ACC64D-002F-086F-54E1-996C938838DA}"/>
                    </a:ext>
                  </a:extLst>
                </p:cNvPr>
                <p:cNvPicPr/>
                <p:nvPr/>
              </p:nvPicPr>
              <p:blipFill>
                <a:blip r:embed="rId319"/>
                <a:stretch>
                  <a:fillRect/>
                </a:stretch>
              </p:blipFill>
              <p:spPr>
                <a:xfrm>
                  <a:off x="7219982" y="600768"/>
                  <a:ext cx="186840" cy="428025"/>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0" name="Ink 189">
                  <a:extLst>
                    <a:ext uri="{FF2B5EF4-FFF2-40B4-BE49-F238E27FC236}">
                      <a16:creationId xmlns:a16="http://schemas.microsoft.com/office/drawing/2014/main" id="{40B74B1F-F812-9B1E-743C-3812D44D0906}"/>
                    </a:ext>
                  </a:extLst>
                </p14:cNvPr>
                <p14:cNvContentPartPr/>
                <p14:nvPr/>
              </p14:nvContentPartPr>
              <p14:xfrm>
                <a:off x="7389542" y="817120"/>
                <a:ext cx="57960" cy="131040"/>
              </p14:xfrm>
            </p:contentPart>
          </mc:Choice>
          <mc:Fallback xmlns="">
            <p:pic>
              <p:nvPicPr>
                <p:cNvPr id="190" name="Ink 189">
                  <a:extLst>
                    <a:ext uri="{FF2B5EF4-FFF2-40B4-BE49-F238E27FC236}">
                      <a16:creationId xmlns:a16="http://schemas.microsoft.com/office/drawing/2014/main" id="{40B74B1F-F812-9B1E-743C-3812D44D0906}"/>
                    </a:ext>
                  </a:extLst>
                </p:cNvPr>
                <p:cNvPicPr/>
                <p:nvPr/>
              </p:nvPicPr>
              <p:blipFill>
                <a:blip r:embed="rId321"/>
                <a:stretch>
                  <a:fillRect/>
                </a:stretch>
              </p:blipFill>
              <p:spPr>
                <a:xfrm>
                  <a:off x="7380542" y="808120"/>
                  <a:ext cx="756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1" name="Ink 190">
                  <a:extLst>
                    <a:ext uri="{FF2B5EF4-FFF2-40B4-BE49-F238E27FC236}">
                      <a16:creationId xmlns:a16="http://schemas.microsoft.com/office/drawing/2014/main" id="{9F2C0030-259A-B2CE-0264-4CA9B4CC508F}"/>
                    </a:ext>
                  </a:extLst>
                </p14:cNvPr>
                <p14:cNvContentPartPr/>
                <p14:nvPr/>
              </p14:nvContentPartPr>
              <p14:xfrm>
                <a:off x="7446782" y="817120"/>
                <a:ext cx="360" cy="360"/>
              </p14:xfrm>
            </p:contentPart>
          </mc:Choice>
          <mc:Fallback xmlns="">
            <p:pic>
              <p:nvPicPr>
                <p:cNvPr id="191" name="Ink 190">
                  <a:extLst>
                    <a:ext uri="{FF2B5EF4-FFF2-40B4-BE49-F238E27FC236}">
                      <a16:creationId xmlns:a16="http://schemas.microsoft.com/office/drawing/2014/main" id="{9F2C0030-259A-B2CE-0264-4CA9B4CC508F}"/>
                    </a:ext>
                  </a:extLst>
                </p:cNvPr>
                <p:cNvPicPr/>
                <p:nvPr/>
              </p:nvPicPr>
              <p:blipFill>
                <a:blip r:embed="rId53"/>
                <a:stretch>
                  <a:fillRect/>
                </a:stretch>
              </p:blipFill>
              <p:spPr>
                <a:xfrm>
                  <a:off x="7437782" y="80812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92" name="Ink 191">
                  <a:extLst>
                    <a:ext uri="{FF2B5EF4-FFF2-40B4-BE49-F238E27FC236}">
                      <a16:creationId xmlns:a16="http://schemas.microsoft.com/office/drawing/2014/main" id="{E761E57D-AFA0-2097-2BDD-F1C534F233A8}"/>
                    </a:ext>
                  </a:extLst>
                </p14:cNvPr>
                <p14:cNvContentPartPr/>
                <p14:nvPr/>
              </p14:nvContentPartPr>
              <p14:xfrm>
                <a:off x="7446782" y="798760"/>
                <a:ext cx="99720" cy="159840"/>
              </p14:xfrm>
            </p:contentPart>
          </mc:Choice>
          <mc:Fallback xmlns="">
            <p:pic>
              <p:nvPicPr>
                <p:cNvPr id="192" name="Ink 191">
                  <a:extLst>
                    <a:ext uri="{FF2B5EF4-FFF2-40B4-BE49-F238E27FC236}">
                      <a16:creationId xmlns:a16="http://schemas.microsoft.com/office/drawing/2014/main" id="{E761E57D-AFA0-2097-2BDD-F1C534F233A8}"/>
                    </a:ext>
                  </a:extLst>
                </p:cNvPr>
                <p:cNvPicPr/>
                <p:nvPr/>
              </p:nvPicPr>
              <p:blipFill>
                <a:blip r:embed="rId324"/>
                <a:stretch>
                  <a:fillRect/>
                </a:stretch>
              </p:blipFill>
              <p:spPr>
                <a:xfrm>
                  <a:off x="7437782" y="789760"/>
                  <a:ext cx="1173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93" name="Ink 192">
                  <a:extLst>
                    <a:ext uri="{FF2B5EF4-FFF2-40B4-BE49-F238E27FC236}">
                      <a16:creationId xmlns:a16="http://schemas.microsoft.com/office/drawing/2014/main" id="{FBBDB303-478A-BC60-7BFA-35B4EB11ED10}"/>
                    </a:ext>
                  </a:extLst>
                </p14:cNvPr>
                <p14:cNvContentPartPr/>
                <p14:nvPr/>
              </p14:nvContentPartPr>
              <p14:xfrm>
                <a:off x="7560542" y="766000"/>
                <a:ext cx="55440" cy="172800"/>
              </p14:xfrm>
            </p:contentPart>
          </mc:Choice>
          <mc:Fallback xmlns="">
            <p:pic>
              <p:nvPicPr>
                <p:cNvPr id="193" name="Ink 192">
                  <a:extLst>
                    <a:ext uri="{FF2B5EF4-FFF2-40B4-BE49-F238E27FC236}">
                      <a16:creationId xmlns:a16="http://schemas.microsoft.com/office/drawing/2014/main" id="{FBBDB303-478A-BC60-7BFA-35B4EB11ED10}"/>
                    </a:ext>
                  </a:extLst>
                </p:cNvPr>
                <p:cNvPicPr/>
                <p:nvPr/>
              </p:nvPicPr>
              <p:blipFill>
                <a:blip r:embed="rId326"/>
                <a:stretch>
                  <a:fillRect/>
                </a:stretch>
              </p:blipFill>
              <p:spPr>
                <a:xfrm>
                  <a:off x="7551600" y="757000"/>
                  <a:ext cx="72966"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94" name="Ink 193">
                  <a:extLst>
                    <a:ext uri="{FF2B5EF4-FFF2-40B4-BE49-F238E27FC236}">
                      <a16:creationId xmlns:a16="http://schemas.microsoft.com/office/drawing/2014/main" id="{46888171-6E37-2884-41CC-E76E39D94B29}"/>
                    </a:ext>
                  </a:extLst>
                </p14:cNvPr>
                <p14:cNvContentPartPr/>
                <p14:nvPr/>
              </p14:nvContentPartPr>
              <p14:xfrm>
                <a:off x="7660982" y="838360"/>
                <a:ext cx="74520" cy="112680"/>
              </p14:xfrm>
            </p:contentPart>
          </mc:Choice>
          <mc:Fallback xmlns="">
            <p:pic>
              <p:nvPicPr>
                <p:cNvPr id="194" name="Ink 193">
                  <a:extLst>
                    <a:ext uri="{FF2B5EF4-FFF2-40B4-BE49-F238E27FC236}">
                      <a16:creationId xmlns:a16="http://schemas.microsoft.com/office/drawing/2014/main" id="{46888171-6E37-2884-41CC-E76E39D94B29}"/>
                    </a:ext>
                  </a:extLst>
                </p:cNvPr>
                <p:cNvPicPr/>
                <p:nvPr/>
              </p:nvPicPr>
              <p:blipFill>
                <a:blip r:embed="rId328"/>
                <a:stretch>
                  <a:fillRect/>
                </a:stretch>
              </p:blipFill>
              <p:spPr>
                <a:xfrm>
                  <a:off x="7652025" y="829331"/>
                  <a:ext cx="92075" cy="130377"/>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95" name="Ink 194">
                  <a:extLst>
                    <a:ext uri="{FF2B5EF4-FFF2-40B4-BE49-F238E27FC236}">
                      <a16:creationId xmlns:a16="http://schemas.microsoft.com/office/drawing/2014/main" id="{737B5466-CE94-A3D9-DBA4-F07E99A3A4AB}"/>
                    </a:ext>
                  </a:extLst>
                </p14:cNvPr>
                <p14:cNvContentPartPr/>
                <p14:nvPr/>
              </p14:nvContentPartPr>
              <p14:xfrm>
                <a:off x="7804982" y="732160"/>
                <a:ext cx="27360" cy="207360"/>
              </p14:xfrm>
            </p:contentPart>
          </mc:Choice>
          <mc:Fallback xmlns="">
            <p:pic>
              <p:nvPicPr>
                <p:cNvPr id="195" name="Ink 194">
                  <a:extLst>
                    <a:ext uri="{FF2B5EF4-FFF2-40B4-BE49-F238E27FC236}">
                      <a16:creationId xmlns:a16="http://schemas.microsoft.com/office/drawing/2014/main" id="{737B5466-CE94-A3D9-DBA4-F07E99A3A4AB}"/>
                    </a:ext>
                  </a:extLst>
                </p:cNvPr>
                <p:cNvPicPr/>
                <p:nvPr/>
              </p:nvPicPr>
              <p:blipFill>
                <a:blip r:embed="rId330"/>
                <a:stretch>
                  <a:fillRect/>
                </a:stretch>
              </p:blipFill>
              <p:spPr>
                <a:xfrm>
                  <a:off x="7795862" y="723160"/>
                  <a:ext cx="45235"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96" name="Ink 195">
                  <a:extLst>
                    <a:ext uri="{FF2B5EF4-FFF2-40B4-BE49-F238E27FC236}">
                      <a16:creationId xmlns:a16="http://schemas.microsoft.com/office/drawing/2014/main" id="{1F870D20-0964-E1D0-B247-866DE818DC48}"/>
                    </a:ext>
                  </a:extLst>
                </p14:cNvPr>
                <p14:cNvContentPartPr/>
                <p14:nvPr/>
              </p14:nvContentPartPr>
              <p14:xfrm>
                <a:off x="7762502" y="766360"/>
                <a:ext cx="407160" cy="150120"/>
              </p14:xfrm>
            </p:contentPart>
          </mc:Choice>
          <mc:Fallback xmlns="">
            <p:pic>
              <p:nvPicPr>
                <p:cNvPr id="196" name="Ink 195">
                  <a:extLst>
                    <a:ext uri="{FF2B5EF4-FFF2-40B4-BE49-F238E27FC236}">
                      <a16:creationId xmlns:a16="http://schemas.microsoft.com/office/drawing/2014/main" id="{1F870D20-0964-E1D0-B247-866DE818DC48}"/>
                    </a:ext>
                  </a:extLst>
                </p:cNvPr>
                <p:cNvPicPr/>
                <p:nvPr/>
              </p:nvPicPr>
              <p:blipFill>
                <a:blip r:embed="rId332"/>
                <a:stretch>
                  <a:fillRect/>
                </a:stretch>
              </p:blipFill>
              <p:spPr>
                <a:xfrm>
                  <a:off x="7753502" y="757360"/>
                  <a:ext cx="4248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98" name="Ink 197">
                  <a:extLst>
                    <a:ext uri="{FF2B5EF4-FFF2-40B4-BE49-F238E27FC236}">
                      <a16:creationId xmlns:a16="http://schemas.microsoft.com/office/drawing/2014/main" id="{F637092B-4233-B4D7-8E30-A776155CF920}"/>
                    </a:ext>
                  </a:extLst>
                </p14:cNvPr>
                <p14:cNvContentPartPr/>
                <p14:nvPr/>
              </p14:nvContentPartPr>
              <p14:xfrm>
                <a:off x="6796622" y="740440"/>
                <a:ext cx="8280" cy="20160"/>
              </p14:xfrm>
            </p:contentPart>
          </mc:Choice>
          <mc:Fallback xmlns="">
            <p:pic>
              <p:nvPicPr>
                <p:cNvPr id="198" name="Ink 197">
                  <a:extLst>
                    <a:ext uri="{FF2B5EF4-FFF2-40B4-BE49-F238E27FC236}">
                      <a16:creationId xmlns:a16="http://schemas.microsoft.com/office/drawing/2014/main" id="{F637092B-4233-B4D7-8E30-A776155CF920}"/>
                    </a:ext>
                  </a:extLst>
                </p:cNvPr>
                <p:cNvPicPr/>
                <p:nvPr/>
              </p:nvPicPr>
              <p:blipFill>
                <a:blip r:embed="rId334"/>
                <a:stretch>
                  <a:fillRect/>
                </a:stretch>
              </p:blipFill>
              <p:spPr>
                <a:xfrm>
                  <a:off x="6787622" y="731598"/>
                  <a:ext cx="25920" cy="37491"/>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0" name="Ink 199">
                  <a:extLst>
                    <a:ext uri="{FF2B5EF4-FFF2-40B4-BE49-F238E27FC236}">
                      <a16:creationId xmlns:a16="http://schemas.microsoft.com/office/drawing/2014/main" id="{11789DB2-85B6-D72B-5EA8-4B945BDDE947}"/>
                    </a:ext>
                  </a:extLst>
                </p14:cNvPr>
                <p14:cNvContentPartPr/>
                <p14:nvPr/>
              </p14:nvContentPartPr>
              <p14:xfrm>
                <a:off x="8287022" y="645040"/>
                <a:ext cx="129240" cy="355680"/>
              </p14:xfrm>
            </p:contentPart>
          </mc:Choice>
          <mc:Fallback xmlns="">
            <p:pic>
              <p:nvPicPr>
                <p:cNvPr id="200" name="Ink 199">
                  <a:extLst>
                    <a:ext uri="{FF2B5EF4-FFF2-40B4-BE49-F238E27FC236}">
                      <a16:creationId xmlns:a16="http://schemas.microsoft.com/office/drawing/2014/main" id="{11789DB2-85B6-D72B-5EA8-4B945BDDE947}"/>
                    </a:ext>
                  </a:extLst>
                </p:cNvPr>
                <p:cNvPicPr/>
                <p:nvPr/>
              </p:nvPicPr>
              <p:blipFill>
                <a:blip r:embed="rId336"/>
                <a:stretch>
                  <a:fillRect/>
                </a:stretch>
              </p:blipFill>
              <p:spPr>
                <a:xfrm>
                  <a:off x="8278022" y="636031"/>
                  <a:ext cx="146880" cy="373338"/>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1" name="Ink 200">
                  <a:extLst>
                    <a:ext uri="{FF2B5EF4-FFF2-40B4-BE49-F238E27FC236}">
                      <a16:creationId xmlns:a16="http://schemas.microsoft.com/office/drawing/2014/main" id="{6C641D91-1FBB-E199-570F-A4301D3BC456}"/>
                    </a:ext>
                  </a:extLst>
                </p14:cNvPr>
                <p14:cNvContentPartPr/>
                <p14:nvPr/>
              </p14:nvContentPartPr>
              <p14:xfrm>
                <a:off x="8460902" y="703360"/>
                <a:ext cx="100800" cy="220320"/>
              </p14:xfrm>
            </p:contentPart>
          </mc:Choice>
          <mc:Fallback xmlns="">
            <p:pic>
              <p:nvPicPr>
                <p:cNvPr id="201" name="Ink 200">
                  <a:extLst>
                    <a:ext uri="{FF2B5EF4-FFF2-40B4-BE49-F238E27FC236}">
                      <a16:creationId xmlns:a16="http://schemas.microsoft.com/office/drawing/2014/main" id="{6C641D91-1FBB-E199-570F-A4301D3BC456}"/>
                    </a:ext>
                  </a:extLst>
                </p:cNvPr>
                <p:cNvPicPr/>
                <p:nvPr/>
              </p:nvPicPr>
              <p:blipFill>
                <a:blip r:embed="rId338"/>
                <a:stretch>
                  <a:fillRect/>
                </a:stretch>
              </p:blipFill>
              <p:spPr>
                <a:xfrm>
                  <a:off x="8451902" y="694345"/>
                  <a:ext cx="118440" cy="237989"/>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2" name="Ink 201">
                  <a:extLst>
                    <a:ext uri="{FF2B5EF4-FFF2-40B4-BE49-F238E27FC236}">
                      <a16:creationId xmlns:a16="http://schemas.microsoft.com/office/drawing/2014/main" id="{4B91834F-DBB3-BDC3-AA44-46544BB1472B}"/>
                    </a:ext>
                  </a:extLst>
                </p14:cNvPr>
                <p14:cNvContentPartPr/>
                <p14:nvPr/>
              </p14:nvContentPartPr>
              <p14:xfrm>
                <a:off x="8589062" y="772480"/>
                <a:ext cx="123840" cy="77040"/>
              </p14:xfrm>
            </p:contentPart>
          </mc:Choice>
          <mc:Fallback xmlns="">
            <p:pic>
              <p:nvPicPr>
                <p:cNvPr id="202" name="Ink 201">
                  <a:extLst>
                    <a:ext uri="{FF2B5EF4-FFF2-40B4-BE49-F238E27FC236}">
                      <a16:creationId xmlns:a16="http://schemas.microsoft.com/office/drawing/2014/main" id="{4B91834F-DBB3-BDC3-AA44-46544BB1472B}"/>
                    </a:ext>
                  </a:extLst>
                </p:cNvPr>
                <p:cNvPicPr/>
                <p:nvPr/>
              </p:nvPicPr>
              <p:blipFill>
                <a:blip r:embed="rId340"/>
                <a:stretch>
                  <a:fillRect/>
                </a:stretch>
              </p:blipFill>
              <p:spPr>
                <a:xfrm>
                  <a:off x="8580036" y="763438"/>
                  <a:ext cx="141531" cy="94763"/>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03" name="Ink 202">
                  <a:extLst>
                    <a:ext uri="{FF2B5EF4-FFF2-40B4-BE49-F238E27FC236}">
                      <a16:creationId xmlns:a16="http://schemas.microsoft.com/office/drawing/2014/main" id="{8C7B751F-3794-FE94-5DD9-F4E64CC01FC8}"/>
                    </a:ext>
                  </a:extLst>
                </p14:cNvPr>
                <p14:cNvContentPartPr/>
                <p14:nvPr/>
              </p14:nvContentPartPr>
              <p14:xfrm>
                <a:off x="8744222" y="722080"/>
                <a:ext cx="30240" cy="282600"/>
              </p14:xfrm>
            </p:contentPart>
          </mc:Choice>
          <mc:Fallback xmlns="">
            <p:pic>
              <p:nvPicPr>
                <p:cNvPr id="203" name="Ink 202">
                  <a:extLst>
                    <a:ext uri="{FF2B5EF4-FFF2-40B4-BE49-F238E27FC236}">
                      <a16:creationId xmlns:a16="http://schemas.microsoft.com/office/drawing/2014/main" id="{8C7B751F-3794-FE94-5DD9-F4E64CC01FC8}"/>
                    </a:ext>
                  </a:extLst>
                </p:cNvPr>
                <p:cNvPicPr/>
                <p:nvPr/>
              </p:nvPicPr>
              <p:blipFill>
                <a:blip r:embed="rId342"/>
                <a:stretch>
                  <a:fillRect/>
                </a:stretch>
              </p:blipFill>
              <p:spPr>
                <a:xfrm>
                  <a:off x="8735222" y="713080"/>
                  <a:ext cx="4788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04" name="Ink 203">
                  <a:extLst>
                    <a:ext uri="{FF2B5EF4-FFF2-40B4-BE49-F238E27FC236}">
                      <a16:creationId xmlns:a16="http://schemas.microsoft.com/office/drawing/2014/main" id="{A3FF5786-0D8F-4D30-1FB3-DE6226C2BF89}"/>
                    </a:ext>
                  </a:extLst>
                </p14:cNvPr>
                <p14:cNvContentPartPr/>
                <p14:nvPr/>
              </p14:nvContentPartPr>
              <p14:xfrm>
                <a:off x="8786702" y="755200"/>
                <a:ext cx="63720" cy="65880"/>
              </p14:xfrm>
            </p:contentPart>
          </mc:Choice>
          <mc:Fallback xmlns="">
            <p:pic>
              <p:nvPicPr>
                <p:cNvPr id="204" name="Ink 203">
                  <a:extLst>
                    <a:ext uri="{FF2B5EF4-FFF2-40B4-BE49-F238E27FC236}">
                      <a16:creationId xmlns:a16="http://schemas.microsoft.com/office/drawing/2014/main" id="{A3FF5786-0D8F-4D30-1FB3-DE6226C2BF89}"/>
                    </a:ext>
                  </a:extLst>
                </p:cNvPr>
                <p:cNvPicPr/>
                <p:nvPr/>
              </p:nvPicPr>
              <p:blipFill>
                <a:blip r:embed="rId344"/>
                <a:stretch>
                  <a:fillRect/>
                </a:stretch>
              </p:blipFill>
              <p:spPr>
                <a:xfrm>
                  <a:off x="8777753" y="746200"/>
                  <a:ext cx="81261"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05" name="Ink 204">
                  <a:extLst>
                    <a:ext uri="{FF2B5EF4-FFF2-40B4-BE49-F238E27FC236}">
                      <a16:creationId xmlns:a16="http://schemas.microsoft.com/office/drawing/2014/main" id="{F8083CCB-6E92-3BD8-256B-8DC0E9EC5AFD}"/>
                    </a:ext>
                  </a:extLst>
                </p14:cNvPr>
                <p14:cNvContentPartPr/>
                <p14:nvPr/>
              </p14:nvContentPartPr>
              <p14:xfrm>
                <a:off x="8857622" y="728920"/>
                <a:ext cx="185040" cy="95400"/>
              </p14:xfrm>
            </p:contentPart>
          </mc:Choice>
          <mc:Fallback xmlns="">
            <p:pic>
              <p:nvPicPr>
                <p:cNvPr id="205" name="Ink 204">
                  <a:extLst>
                    <a:ext uri="{FF2B5EF4-FFF2-40B4-BE49-F238E27FC236}">
                      <a16:creationId xmlns:a16="http://schemas.microsoft.com/office/drawing/2014/main" id="{F8083CCB-6E92-3BD8-256B-8DC0E9EC5AFD}"/>
                    </a:ext>
                  </a:extLst>
                </p:cNvPr>
                <p:cNvPicPr/>
                <p:nvPr/>
              </p:nvPicPr>
              <p:blipFill>
                <a:blip r:embed="rId346"/>
                <a:stretch>
                  <a:fillRect/>
                </a:stretch>
              </p:blipFill>
              <p:spPr>
                <a:xfrm>
                  <a:off x="8848622" y="719920"/>
                  <a:ext cx="2026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06" name="Ink 205">
                  <a:extLst>
                    <a:ext uri="{FF2B5EF4-FFF2-40B4-BE49-F238E27FC236}">
                      <a16:creationId xmlns:a16="http://schemas.microsoft.com/office/drawing/2014/main" id="{63653B2B-85F5-9F0C-BB55-7B9B13A1BF91}"/>
                    </a:ext>
                  </a:extLst>
                </p14:cNvPr>
                <p14:cNvContentPartPr/>
                <p14:nvPr/>
              </p14:nvContentPartPr>
              <p14:xfrm>
                <a:off x="9147422" y="686440"/>
                <a:ext cx="559440" cy="151560"/>
              </p14:xfrm>
            </p:contentPart>
          </mc:Choice>
          <mc:Fallback xmlns="">
            <p:pic>
              <p:nvPicPr>
                <p:cNvPr id="206" name="Ink 205">
                  <a:extLst>
                    <a:ext uri="{FF2B5EF4-FFF2-40B4-BE49-F238E27FC236}">
                      <a16:creationId xmlns:a16="http://schemas.microsoft.com/office/drawing/2014/main" id="{63653B2B-85F5-9F0C-BB55-7B9B13A1BF91}"/>
                    </a:ext>
                  </a:extLst>
                </p:cNvPr>
                <p:cNvPicPr/>
                <p:nvPr/>
              </p:nvPicPr>
              <p:blipFill>
                <a:blip r:embed="rId348"/>
                <a:stretch>
                  <a:fillRect/>
                </a:stretch>
              </p:blipFill>
              <p:spPr>
                <a:xfrm>
                  <a:off x="9138422" y="677440"/>
                  <a:ext cx="5770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7" name="Ink 206">
                  <a:extLst>
                    <a:ext uri="{FF2B5EF4-FFF2-40B4-BE49-F238E27FC236}">
                      <a16:creationId xmlns:a16="http://schemas.microsoft.com/office/drawing/2014/main" id="{BD2D9B97-7F67-3E3C-1C4B-182D9553612B}"/>
                    </a:ext>
                  </a:extLst>
                </p14:cNvPr>
                <p14:cNvContentPartPr/>
                <p14:nvPr/>
              </p14:nvContentPartPr>
              <p14:xfrm>
                <a:off x="9724142" y="692200"/>
                <a:ext cx="214920" cy="152640"/>
              </p14:xfrm>
            </p:contentPart>
          </mc:Choice>
          <mc:Fallback xmlns="">
            <p:pic>
              <p:nvPicPr>
                <p:cNvPr id="207" name="Ink 206">
                  <a:extLst>
                    <a:ext uri="{FF2B5EF4-FFF2-40B4-BE49-F238E27FC236}">
                      <a16:creationId xmlns:a16="http://schemas.microsoft.com/office/drawing/2014/main" id="{BD2D9B97-7F67-3E3C-1C4B-182D9553612B}"/>
                    </a:ext>
                  </a:extLst>
                </p:cNvPr>
                <p:cNvPicPr/>
                <p:nvPr/>
              </p:nvPicPr>
              <p:blipFill>
                <a:blip r:embed="rId350"/>
                <a:stretch>
                  <a:fillRect/>
                </a:stretch>
              </p:blipFill>
              <p:spPr>
                <a:xfrm>
                  <a:off x="9715157" y="683200"/>
                  <a:ext cx="232531"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08" name="Ink 207">
                  <a:extLst>
                    <a:ext uri="{FF2B5EF4-FFF2-40B4-BE49-F238E27FC236}">
                      <a16:creationId xmlns:a16="http://schemas.microsoft.com/office/drawing/2014/main" id="{99D7D5DF-5237-C3F7-459D-6A3DE65D0F1D}"/>
                    </a:ext>
                  </a:extLst>
                </p14:cNvPr>
                <p14:cNvContentPartPr/>
                <p14:nvPr/>
              </p14:nvContentPartPr>
              <p14:xfrm>
                <a:off x="9971102" y="685000"/>
                <a:ext cx="288720" cy="274680"/>
              </p14:xfrm>
            </p:contentPart>
          </mc:Choice>
          <mc:Fallback xmlns="">
            <p:pic>
              <p:nvPicPr>
                <p:cNvPr id="208" name="Ink 207">
                  <a:extLst>
                    <a:ext uri="{FF2B5EF4-FFF2-40B4-BE49-F238E27FC236}">
                      <a16:creationId xmlns:a16="http://schemas.microsoft.com/office/drawing/2014/main" id="{99D7D5DF-5237-C3F7-459D-6A3DE65D0F1D}"/>
                    </a:ext>
                  </a:extLst>
                </p:cNvPr>
                <p:cNvPicPr/>
                <p:nvPr/>
              </p:nvPicPr>
              <p:blipFill>
                <a:blip r:embed="rId352"/>
                <a:stretch>
                  <a:fillRect/>
                </a:stretch>
              </p:blipFill>
              <p:spPr>
                <a:xfrm>
                  <a:off x="9962102" y="675988"/>
                  <a:ext cx="306360" cy="292343"/>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09" name="Ink 208">
                  <a:extLst>
                    <a:ext uri="{FF2B5EF4-FFF2-40B4-BE49-F238E27FC236}">
                      <a16:creationId xmlns:a16="http://schemas.microsoft.com/office/drawing/2014/main" id="{33776C4F-D37E-2E65-07E4-0C81D52DA928}"/>
                    </a:ext>
                  </a:extLst>
                </p14:cNvPr>
                <p14:cNvContentPartPr/>
                <p14:nvPr/>
              </p14:nvContentPartPr>
              <p14:xfrm>
                <a:off x="10240022" y="580600"/>
                <a:ext cx="240120" cy="480960"/>
              </p14:xfrm>
            </p:contentPart>
          </mc:Choice>
          <mc:Fallback xmlns="">
            <p:pic>
              <p:nvPicPr>
                <p:cNvPr id="209" name="Ink 208">
                  <a:extLst>
                    <a:ext uri="{FF2B5EF4-FFF2-40B4-BE49-F238E27FC236}">
                      <a16:creationId xmlns:a16="http://schemas.microsoft.com/office/drawing/2014/main" id="{33776C4F-D37E-2E65-07E4-0C81D52DA928}"/>
                    </a:ext>
                  </a:extLst>
                </p:cNvPr>
                <p:cNvPicPr/>
                <p:nvPr/>
              </p:nvPicPr>
              <p:blipFill>
                <a:blip r:embed="rId354"/>
                <a:stretch>
                  <a:fillRect/>
                </a:stretch>
              </p:blipFill>
              <p:spPr>
                <a:xfrm>
                  <a:off x="10231022" y="571600"/>
                  <a:ext cx="257760" cy="4986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11" name="Ink 210">
                  <a:extLst>
                    <a:ext uri="{FF2B5EF4-FFF2-40B4-BE49-F238E27FC236}">
                      <a16:creationId xmlns:a16="http://schemas.microsoft.com/office/drawing/2014/main" id="{CE191351-9701-8740-7FD1-46928849BB89}"/>
                    </a:ext>
                  </a:extLst>
                </p14:cNvPr>
                <p14:cNvContentPartPr/>
                <p14:nvPr/>
              </p14:nvContentPartPr>
              <p14:xfrm>
                <a:off x="9602822" y="1832680"/>
                <a:ext cx="44280" cy="221040"/>
              </p14:xfrm>
            </p:contentPart>
          </mc:Choice>
          <mc:Fallback xmlns="">
            <p:pic>
              <p:nvPicPr>
                <p:cNvPr id="211" name="Ink 210">
                  <a:extLst>
                    <a:ext uri="{FF2B5EF4-FFF2-40B4-BE49-F238E27FC236}">
                      <a16:creationId xmlns:a16="http://schemas.microsoft.com/office/drawing/2014/main" id="{CE191351-9701-8740-7FD1-46928849BB89}"/>
                    </a:ext>
                  </a:extLst>
                </p:cNvPr>
                <p:cNvPicPr/>
                <p:nvPr/>
              </p:nvPicPr>
              <p:blipFill>
                <a:blip r:embed="rId356"/>
                <a:stretch>
                  <a:fillRect/>
                </a:stretch>
              </p:blipFill>
              <p:spPr>
                <a:xfrm>
                  <a:off x="9593822" y="1823680"/>
                  <a:ext cx="6192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12" name="Ink 211">
                  <a:extLst>
                    <a:ext uri="{FF2B5EF4-FFF2-40B4-BE49-F238E27FC236}">
                      <a16:creationId xmlns:a16="http://schemas.microsoft.com/office/drawing/2014/main" id="{863C13DF-B19F-A232-1691-03CF53814E11}"/>
                    </a:ext>
                  </a:extLst>
                </p14:cNvPr>
                <p14:cNvContentPartPr/>
                <p14:nvPr/>
              </p14:nvContentPartPr>
              <p14:xfrm>
                <a:off x="9675182" y="1775800"/>
                <a:ext cx="96840" cy="145800"/>
              </p14:xfrm>
            </p:contentPart>
          </mc:Choice>
          <mc:Fallback xmlns="">
            <p:pic>
              <p:nvPicPr>
                <p:cNvPr id="212" name="Ink 211">
                  <a:extLst>
                    <a:ext uri="{FF2B5EF4-FFF2-40B4-BE49-F238E27FC236}">
                      <a16:creationId xmlns:a16="http://schemas.microsoft.com/office/drawing/2014/main" id="{863C13DF-B19F-A232-1691-03CF53814E11}"/>
                    </a:ext>
                  </a:extLst>
                </p:cNvPr>
                <p:cNvPicPr/>
                <p:nvPr/>
              </p:nvPicPr>
              <p:blipFill>
                <a:blip r:embed="rId358"/>
                <a:stretch>
                  <a:fillRect/>
                </a:stretch>
              </p:blipFill>
              <p:spPr>
                <a:xfrm>
                  <a:off x="9666182" y="1766800"/>
                  <a:ext cx="1144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13" name="Ink 212">
                  <a:extLst>
                    <a:ext uri="{FF2B5EF4-FFF2-40B4-BE49-F238E27FC236}">
                      <a16:creationId xmlns:a16="http://schemas.microsoft.com/office/drawing/2014/main" id="{FFC49338-FC62-11C5-FCDD-AC6D0006695B}"/>
                    </a:ext>
                  </a:extLst>
                </p14:cNvPr>
                <p14:cNvContentPartPr/>
                <p14:nvPr/>
              </p14:nvContentPartPr>
              <p14:xfrm>
                <a:off x="9605702" y="1800280"/>
                <a:ext cx="46440" cy="434160"/>
              </p14:xfrm>
            </p:contentPart>
          </mc:Choice>
          <mc:Fallback xmlns="">
            <p:pic>
              <p:nvPicPr>
                <p:cNvPr id="213" name="Ink 212">
                  <a:extLst>
                    <a:ext uri="{FF2B5EF4-FFF2-40B4-BE49-F238E27FC236}">
                      <a16:creationId xmlns:a16="http://schemas.microsoft.com/office/drawing/2014/main" id="{FFC49338-FC62-11C5-FCDD-AC6D0006695B}"/>
                    </a:ext>
                  </a:extLst>
                </p:cNvPr>
                <p:cNvPicPr/>
                <p:nvPr/>
              </p:nvPicPr>
              <p:blipFill>
                <a:blip r:embed="rId360"/>
                <a:stretch>
                  <a:fillRect/>
                </a:stretch>
              </p:blipFill>
              <p:spPr>
                <a:xfrm>
                  <a:off x="9596702" y="1791280"/>
                  <a:ext cx="64080" cy="4518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14" name="Ink 213">
                  <a:extLst>
                    <a:ext uri="{FF2B5EF4-FFF2-40B4-BE49-F238E27FC236}">
                      <a16:creationId xmlns:a16="http://schemas.microsoft.com/office/drawing/2014/main" id="{840A649B-C4BD-BD40-9AA4-5C0013B22163}"/>
                    </a:ext>
                  </a:extLst>
                </p14:cNvPr>
                <p14:cNvContentPartPr/>
                <p14:nvPr/>
              </p14:nvContentPartPr>
              <p14:xfrm>
                <a:off x="9634142" y="1750960"/>
                <a:ext cx="194400" cy="215640"/>
              </p14:xfrm>
            </p:contentPart>
          </mc:Choice>
          <mc:Fallback xmlns="">
            <p:pic>
              <p:nvPicPr>
                <p:cNvPr id="214" name="Ink 213">
                  <a:extLst>
                    <a:ext uri="{FF2B5EF4-FFF2-40B4-BE49-F238E27FC236}">
                      <a16:creationId xmlns:a16="http://schemas.microsoft.com/office/drawing/2014/main" id="{840A649B-C4BD-BD40-9AA4-5C0013B22163}"/>
                    </a:ext>
                  </a:extLst>
                </p:cNvPr>
                <p:cNvPicPr/>
                <p:nvPr/>
              </p:nvPicPr>
              <p:blipFill>
                <a:blip r:embed="rId362"/>
                <a:stretch>
                  <a:fillRect/>
                </a:stretch>
              </p:blipFill>
              <p:spPr>
                <a:xfrm>
                  <a:off x="9625142" y="1741960"/>
                  <a:ext cx="21204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15" name="Ink 214">
                  <a:extLst>
                    <a:ext uri="{FF2B5EF4-FFF2-40B4-BE49-F238E27FC236}">
                      <a16:creationId xmlns:a16="http://schemas.microsoft.com/office/drawing/2014/main" id="{09D05D24-0097-B77E-C09B-E9561F8BC2F6}"/>
                    </a:ext>
                  </a:extLst>
                </p14:cNvPr>
                <p14:cNvContentPartPr/>
                <p14:nvPr/>
              </p14:nvContentPartPr>
              <p14:xfrm>
                <a:off x="9767702" y="1948240"/>
                <a:ext cx="154080" cy="155520"/>
              </p14:xfrm>
            </p:contentPart>
          </mc:Choice>
          <mc:Fallback xmlns="">
            <p:pic>
              <p:nvPicPr>
                <p:cNvPr id="215" name="Ink 214">
                  <a:extLst>
                    <a:ext uri="{FF2B5EF4-FFF2-40B4-BE49-F238E27FC236}">
                      <a16:creationId xmlns:a16="http://schemas.microsoft.com/office/drawing/2014/main" id="{09D05D24-0097-B77E-C09B-E9561F8BC2F6}"/>
                    </a:ext>
                  </a:extLst>
                </p:cNvPr>
                <p:cNvPicPr/>
                <p:nvPr/>
              </p:nvPicPr>
              <p:blipFill>
                <a:blip r:embed="rId364"/>
                <a:stretch>
                  <a:fillRect/>
                </a:stretch>
              </p:blipFill>
              <p:spPr>
                <a:xfrm>
                  <a:off x="9758702" y="1939219"/>
                  <a:ext cx="171720" cy="173201"/>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16" name="Ink 215">
                  <a:extLst>
                    <a:ext uri="{FF2B5EF4-FFF2-40B4-BE49-F238E27FC236}">
                      <a16:creationId xmlns:a16="http://schemas.microsoft.com/office/drawing/2014/main" id="{7E491E9B-D8C2-1AB8-0260-1B034BA708A9}"/>
                    </a:ext>
                  </a:extLst>
                </p14:cNvPr>
                <p14:cNvContentPartPr/>
                <p14:nvPr/>
              </p14:nvContentPartPr>
              <p14:xfrm>
                <a:off x="10038062" y="1807840"/>
                <a:ext cx="38520" cy="316440"/>
              </p14:xfrm>
            </p:contentPart>
          </mc:Choice>
          <mc:Fallback xmlns="">
            <p:pic>
              <p:nvPicPr>
                <p:cNvPr id="216" name="Ink 215">
                  <a:extLst>
                    <a:ext uri="{FF2B5EF4-FFF2-40B4-BE49-F238E27FC236}">
                      <a16:creationId xmlns:a16="http://schemas.microsoft.com/office/drawing/2014/main" id="{7E491E9B-D8C2-1AB8-0260-1B034BA708A9}"/>
                    </a:ext>
                  </a:extLst>
                </p:cNvPr>
                <p:cNvPicPr/>
                <p:nvPr/>
              </p:nvPicPr>
              <p:blipFill>
                <a:blip r:embed="rId366"/>
                <a:stretch>
                  <a:fillRect/>
                </a:stretch>
              </p:blipFill>
              <p:spPr>
                <a:xfrm>
                  <a:off x="10029062" y="1798840"/>
                  <a:ext cx="56160" cy="33408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17" name="Ink 216">
                  <a:extLst>
                    <a:ext uri="{FF2B5EF4-FFF2-40B4-BE49-F238E27FC236}">
                      <a16:creationId xmlns:a16="http://schemas.microsoft.com/office/drawing/2014/main" id="{5F0D6C01-66AB-465D-1442-96514BE59611}"/>
                    </a:ext>
                  </a:extLst>
                </p14:cNvPr>
                <p14:cNvContentPartPr/>
                <p14:nvPr/>
              </p14:nvContentPartPr>
              <p14:xfrm>
                <a:off x="10106102" y="1886680"/>
                <a:ext cx="42840" cy="239040"/>
              </p14:xfrm>
            </p:contentPart>
          </mc:Choice>
          <mc:Fallback xmlns="">
            <p:pic>
              <p:nvPicPr>
                <p:cNvPr id="217" name="Ink 216">
                  <a:extLst>
                    <a:ext uri="{FF2B5EF4-FFF2-40B4-BE49-F238E27FC236}">
                      <a16:creationId xmlns:a16="http://schemas.microsoft.com/office/drawing/2014/main" id="{5F0D6C01-66AB-465D-1442-96514BE59611}"/>
                    </a:ext>
                  </a:extLst>
                </p:cNvPr>
                <p:cNvPicPr/>
                <p:nvPr/>
              </p:nvPicPr>
              <p:blipFill>
                <a:blip r:embed="rId368"/>
                <a:stretch>
                  <a:fillRect/>
                </a:stretch>
              </p:blipFill>
              <p:spPr>
                <a:xfrm>
                  <a:off x="10097177" y="1877680"/>
                  <a:ext cx="60333"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18" name="Ink 217">
                  <a:extLst>
                    <a:ext uri="{FF2B5EF4-FFF2-40B4-BE49-F238E27FC236}">
                      <a16:creationId xmlns:a16="http://schemas.microsoft.com/office/drawing/2014/main" id="{7BE5BBA5-37CC-CEBB-DA14-43505F1EE149}"/>
                    </a:ext>
                  </a:extLst>
                </p14:cNvPr>
                <p14:cNvContentPartPr/>
                <p14:nvPr/>
              </p14:nvContentPartPr>
              <p14:xfrm>
                <a:off x="10187102" y="1977400"/>
                <a:ext cx="282240" cy="190800"/>
              </p14:xfrm>
            </p:contentPart>
          </mc:Choice>
          <mc:Fallback xmlns="">
            <p:pic>
              <p:nvPicPr>
                <p:cNvPr id="218" name="Ink 217">
                  <a:extLst>
                    <a:ext uri="{FF2B5EF4-FFF2-40B4-BE49-F238E27FC236}">
                      <a16:creationId xmlns:a16="http://schemas.microsoft.com/office/drawing/2014/main" id="{7BE5BBA5-37CC-CEBB-DA14-43505F1EE149}"/>
                    </a:ext>
                  </a:extLst>
                </p:cNvPr>
                <p:cNvPicPr/>
                <p:nvPr/>
              </p:nvPicPr>
              <p:blipFill>
                <a:blip r:embed="rId370"/>
                <a:stretch>
                  <a:fillRect/>
                </a:stretch>
              </p:blipFill>
              <p:spPr>
                <a:xfrm>
                  <a:off x="10178102" y="1968383"/>
                  <a:ext cx="299880" cy="208473"/>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0" name="Ink 219">
                  <a:extLst>
                    <a:ext uri="{FF2B5EF4-FFF2-40B4-BE49-F238E27FC236}">
                      <a16:creationId xmlns:a16="http://schemas.microsoft.com/office/drawing/2014/main" id="{DC855621-5116-A1A6-F387-57F70009AC8C}"/>
                    </a:ext>
                  </a:extLst>
                </p14:cNvPr>
                <p14:cNvContentPartPr/>
                <p14:nvPr/>
              </p14:nvContentPartPr>
              <p14:xfrm>
                <a:off x="8619302" y="1835560"/>
                <a:ext cx="18000" cy="277200"/>
              </p14:xfrm>
            </p:contentPart>
          </mc:Choice>
          <mc:Fallback xmlns="">
            <p:pic>
              <p:nvPicPr>
                <p:cNvPr id="220" name="Ink 219">
                  <a:extLst>
                    <a:ext uri="{FF2B5EF4-FFF2-40B4-BE49-F238E27FC236}">
                      <a16:creationId xmlns:a16="http://schemas.microsoft.com/office/drawing/2014/main" id="{DC855621-5116-A1A6-F387-57F70009AC8C}"/>
                    </a:ext>
                  </a:extLst>
                </p:cNvPr>
                <p:cNvPicPr/>
                <p:nvPr/>
              </p:nvPicPr>
              <p:blipFill>
                <a:blip r:embed="rId372"/>
                <a:stretch>
                  <a:fillRect/>
                </a:stretch>
              </p:blipFill>
              <p:spPr>
                <a:xfrm>
                  <a:off x="8610302" y="1826560"/>
                  <a:ext cx="35640" cy="2948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1" name="Ink 220">
                  <a:extLst>
                    <a:ext uri="{FF2B5EF4-FFF2-40B4-BE49-F238E27FC236}">
                      <a16:creationId xmlns:a16="http://schemas.microsoft.com/office/drawing/2014/main" id="{845FA060-27AF-7FA9-D8CB-7662985D9D71}"/>
                    </a:ext>
                  </a:extLst>
                </p14:cNvPr>
                <p14:cNvContentPartPr/>
                <p14:nvPr/>
              </p14:nvContentPartPr>
              <p14:xfrm>
                <a:off x="8540462" y="1759600"/>
                <a:ext cx="246600" cy="20880"/>
              </p14:xfrm>
            </p:contentPart>
          </mc:Choice>
          <mc:Fallback xmlns="">
            <p:pic>
              <p:nvPicPr>
                <p:cNvPr id="221" name="Ink 220">
                  <a:extLst>
                    <a:ext uri="{FF2B5EF4-FFF2-40B4-BE49-F238E27FC236}">
                      <a16:creationId xmlns:a16="http://schemas.microsoft.com/office/drawing/2014/main" id="{845FA060-27AF-7FA9-D8CB-7662985D9D71}"/>
                    </a:ext>
                  </a:extLst>
                </p:cNvPr>
                <p:cNvPicPr/>
                <p:nvPr/>
              </p:nvPicPr>
              <p:blipFill>
                <a:blip r:embed="rId374"/>
                <a:stretch>
                  <a:fillRect/>
                </a:stretch>
              </p:blipFill>
              <p:spPr>
                <a:xfrm>
                  <a:off x="8531449" y="1750600"/>
                  <a:ext cx="264266"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22" name="Ink 221">
                  <a:extLst>
                    <a:ext uri="{FF2B5EF4-FFF2-40B4-BE49-F238E27FC236}">
                      <a16:creationId xmlns:a16="http://schemas.microsoft.com/office/drawing/2014/main" id="{9C9DCE58-DC44-950E-82D8-509D7EFFD620}"/>
                    </a:ext>
                  </a:extLst>
                </p14:cNvPr>
                <p14:cNvContentPartPr/>
                <p14:nvPr/>
              </p14:nvContentPartPr>
              <p14:xfrm>
                <a:off x="8698142" y="1924120"/>
                <a:ext cx="98280" cy="158040"/>
              </p14:xfrm>
            </p:contentPart>
          </mc:Choice>
          <mc:Fallback xmlns="">
            <p:pic>
              <p:nvPicPr>
                <p:cNvPr id="222" name="Ink 221">
                  <a:extLst>
                    <a:ext uri="{FF2B5EF4-FFF2-40B4-BE49-F238E27FC236}">
                      <a16:creationId xmlns:a16="http://schemas.microsoft.com/office/drawing/2014/main" id="{9C9DCE58-DC44-950E-82D8-509D7EFFD620}"/>
                    </a:ext>
                  </a:extLst>
                </p:cNvPr>
                <p:cNvPicPr/>
                <p:nvPr/>
              </p:nvPicPr>
              <p:blipFill>
                <a:blip r:embed="rId376"/>
                <a:stretch>
                  <a:fillRect/>
                </a:stretch>
              </p:blipFill>
              <p:spPr>
                <a:xfrm>
                  <a:off x="8689142" y="1915120"/>
                  <a:ext cx="11592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23" name="Ink 222">
                  <a:extLst>
                    <a:ext uri="{FF2B5EF4-FFF2-40B4-BE49-F238E27FC236}">
                      <a16:creationId xmlns:a16="http://schemas.microsoft.com/office/drawing/2014/main" id="{B3FED444-0022-3622-1E79-4822AD0AE7D7}"/>
                    </a:ext>
                  </a:extLst>
                </p14:cNvPr>
                <p14:cNvContentPartPr/>
                <p14:nvPr/>
              </p14:nvContentPartPr>
              <p14:xfrm>
                <a:off x="8783462" y="1972720"/>
                <a:ext cx="139320" cy="128880"/>
              </p14:xfrm>
            </p:contentPart>
          </mc:Choice>
          <mc:Fallback xmlns="">
            <p:pic>
              <p:nvPicPr>
                <p:cNvPr id="223" name="Ink 222">
                  <a:extLst>
                    <a:ext uri="{FF2B5EF4-FFF2-40B4-BE49-F238E27FC236}">
                      <a16:creationId xmlns:a16="http://schemas.microsoft.com/office/drawing/2014/main" id="{B3FED444-0022-3622-1E79-4822AD0AE7D7}"/>
                    </a:ext>
                  </a:extLst>
                </p:cNvPr>
                <p:cNvPicPr/>
                <p:nvPr/>
              </p:nvPicPr>
              <p:blipFill>
                <a:blip r:embed="rId378"/>
                <a:stretch>
                  <a:fillRect/>
                </a:stretch>
              </p:blipFill>
              <p:spPr>
                <a:xfrm>
                  <a:off x="8774439" y="1963720"/>
                  <a:ext cx="157006"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24" name="Ink 223">
                  <a:extLst>
                    <a:ext uri="{FF2B5EF4-FFF2-40B4-BE49-F238E27FC236}">
                      <a16:creationId xmlns:a16="http://schemas.microsoft.com/office/drawing/2014/main" id="{55F15FD8-AEE3-85CE-3572-104607CC83D6}"/>
                    </a:ext>
                  </a:extLst>
                </p14:cNvPr>
                <p14:cNvContentPartPr/>
                <p14:nvPr/>
              </p14:nvContentPartPr>
              <p14:xfrm>
                <a:off x="8956982" y="1868680"/>
                <a:ext cx="47880" cy="408240"/>
              </p14:xfrm>
            </p:contentPart>
          </mc:Choice>
          <mc:Fallback xmlns="">
            <p:pic>
              <p:nvPicPr>
                <p:cNvPr id="224" name="Ink 223">
                  <a:extLst>
                    <a:ext uri="{FF2B5EF4-FFF2-40B4-BE49-F238E27FC236}">
                      <a16:creationId xmlns:a16="http://schemas.microsoft.com/office/drawing/2014/main" id="{55F15FD8-AEE3-85CE-3572-104607CC83D6}"/>
                    </a:ext>
                  </a:extLst>
                </p:cNvPr>
                <p:cNvPicPr/>
                <p:nvPr/>
              </p:nvPicPr>
              <p:blipFill>
                <a:blip r:embed="rId380"/>
                <a:stretch>
                  <a:fillRect/>
                </a:stretch>
              </p:blipFill>
              <p:spPr>
                <a:xfrm>
                  <a:off x="8947914" y="1859680"/>
                  <a:ext cx="65654" cy="42588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25" name="Ink 224">
                  <a:extLst>
                    <a:ext uri="{FF2B5EF4-FFF2-40B4-BE49-F238E27FC236}">
                      <a16:creationId xmlns:a16="http://schemas.microsoft.com/office/drawing/2014/main" id="{F3149AEA-C934-2FB3-9BEB-C02809ECA765}"/>
                    </a:ext>
                  </a:extLst>
                </p14:cNvPr>
                <p14:cNvContentPartPr/>
                <p14:nvPr/>
              </p14:nvContentPartPr>
              <p14:xfrm>
                <a:off x="8870222" y="2040040"/>
                <a:ext cx="159840" cy="39960"/>
              </p14:xfrm>
            </p:contentPart>
          </mc:Choice>
          <mc:Fallback xmlns="">
            <p:pic>
              <p:nvPicPr>
                <p:cNvPr id="225" name="Ink 224">
                  <a:extLst>
                    <a:ext uri="{FF2B5EF4-FFF2-40B4-BE49-F238E27FC236}">
                      <a16:creationId xmlns:a16="http://schemas.microsoft.com/office/drawing/2014/main" id="{F3149AEA-C934-2FB3-9BEB-C02809ECA765}"/>
                    </a:ext>
                  </a:extLst>
                </p:cNvPr>
                <p:cNvPicPr/>
                <p:nvPr/>
              </p:nvPicPr>
              <p:blipFill>
                <a:blip r:embed="rId382"/>
                <a:stretch>
                  <a:fillRect/>
                </a:stretch>
              </p:blipFill>
              <p:spPr>
                <a:xfrm>
                  <a:off x="8861222" y="2031120"/>
                  <a:ext cx="177480" cy="57443"/>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26" name="Ink 225">
                  <a:extLst>
                    <a:ext uri="{FF2B5EF4-FFF2-40B4-BE49-F238E27FC236}">
                      <a16:creationId xmlns:a16="http://schemas.microsoft.com/office/drawing/2014/main" id="{3DA3F73F-A51F-A452-B2D6-3D985DB622E0}"/>
                    </a:ext>
                  </a:extLst>
                </p14:cNvPr>
                <p14:cNvContentPartPr/>
                <p14:nvPr/>
              </p14:nvContentPartPr>
              <p14:xfrm>
                <a:off x="9069302" y="1853560"/>
                <a:ext cx="75960" cy="399600"/>
              </p14:xfrm>
            </p:contentPart>
          </mc:Choice>
          <mc:Fallback xmlns="">
            <p:pic>
              <p:nvPicPr>
                <p:cNvPr id="226" name="Ink 225">
                  <a:extLst>
                    <a:ext uri="{FF2B5EF4-FFF2-40B4-BE49-F238E27FC236}">
                      <a16:creationId xmlns:a16="http://schemas.microsoft.com/office/drawing/2014/main" id="{3DA3F73F-A51F-A452-B2D6-3D985DB622E0}"/>
                    </a:ext>
                  </a:extLst>
                </p:cNvPr>
                <p:cNvPicPr/>
                <p:nvPr/>
              </p:nvPicPr>
              <p:blipFill>
                <a:blip r:embed="rId384"/>
                <a:stretch>
                  <a:fillRect/>
                </a:stretch>
              </p:blipFill>
              <p:spPr>
                <a:xfrm>
                  <a:off x="9060344" y="1844560"/>
                  <a:ext cx="93517" cy="41724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27" name="Ink 226">
                  <a:extLst>
                    <a:ext uri="{FF2B5EF4-FFF2-40B4-BE49-F238E27FC236}">
                      <a16:creationId xmlns:a16="http://schemas.microsoft.com/office/drawing/2014/main" id="{87E1F4DA-0B13-630E-36BC-FF2FBDCCBF91}"/>
                    </a:ext>
                  </a:extLst>
                </p14:cNvPr>
                <p14:cNvContentPartPr/>
                <p14:nvPr/>
              </p14:nvContentPartPr>
              <p14:xfrm>
                <a:off x="8995142" y="1988200"/>
                <a:ext cx="191160" cy="93240"/>
              </p14:xfrm>
            </p:contentPart>
          </mc:Choice>
          <mc:Fallback xmlns="">
            <p:pic>
              <p:nvPicPr>
                <p:cNvPr id="227" name="Ink 226">
                  <a:extLst>
                    <a:ext uri="{FF2B5EF4-FFF2-40B4-BE49-F238E27FC236}">
                      <a16:creationId xmlns:a16="http://schemas.microsoft.com/office/drawing/2014/main" id="{87E1F4DA-0B13-630E-36BC-FF2FBDCCBF91}"/>
                    </a:ext>
                  </a:extLst>
                </p:cNvPr>
                <p:cNvPicPr/>
                <p:nvPr/>
              </p:nvPicPr>
              <p:blipFill>
                <a:blip r:embed="rId386"/>
                <a:stretch>
                  <a:fillRect/>
                </a:stretch>
              </p:blipFill>
              <p:spPr>
                <a:xfrm>
                  <a:off x="8986159" y="1979235"/>
                  <a:ext cx="208767" cy="110812"/>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28" name="Ink 227">
                  <a:extLst>
                    <a:ext uri="{FF2B5EF4-FFF2-40B4-BE49-F238E27FC236}">
                      <a16:creationId xmlns:a16="http://schemas.microsoft.com/office/drawing/2014/main" id="{ED544EC7-F50A-3946-40B9-697F9C8023BA}"/>
                    </a:ext>
                  </a:extLst>
                </p14:cNvPr>
                <p14:cNvContentPartPr/>
                <p14:nvPr/>
              </p14:nvContentPartPr>
              <p14:xfrm>
                <a:off x="9189182" y="1931320"/>
                <a:ext cx="360" cy="360"/>
              </p14:xfrm>
            </p:contentPart>
          </mc:Choice>
          <mc:Fallback xmlns="">
            <p:pic>
              <p:nvPicPr>
                <p:cNvPr id="228" name="Ink 227">
                  <a:extLst>
                    <a:ext uri="{FF2B5EF4-FFF2-40B4-BE49-F238E27FC236}">
                      <a16:creationId xmlns:a16="http://schemas.microsoft.com/office/drawing/2014/main" id="{ED544EC7-F50A-3946-40B9-697F9C8023BA}"/>
                    </a:ext>
                  </a:extLst>
                </p:cNvPr>
                <p:cNvPicPr/>
                <p:nvPr/>
              </p:nvPicPr>
              <p:blipFill>
                <a:blip r:embed="rId53"/>
                <a:stretch>
                  <a:fillRect/>
                </a:stretch>
              </p:blipFill>
              <p:spPr>
                <a:xfrm>
                  <a:off x="9180182" y="192232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29" name="Ink 228">
                  <a:extLst>
                    <a:ext uri="{FF2B5EF4-FFF2-40B4-BE49-F238E27FC236}">
                      <a16:creationId xmlns:a16="http://schemas.microsoft.com/office/drawing/2014/main" id="{B1FC081D-264C-DE4A-8FAE-8667C098CF84}"/>
                    </a:ext>
                  </a:extLst>
                </p14:cNvPr>
                <p14:cNvContentPartPr/>
                <p14:nvPr/>
              </p14:nvContentPartPr>
              <p14:xfrm>
                <a:off x="9222302" y="2012680"/>
                <a:ext cx="159840" cy="108720"/>
              </p14:xfrm>
            </p:contentPart>
          </mc:Choice>
          <mc:Fallback xmlns="">
            <p:pic>
              <p:nvPicPr>
                <p:cNvPr id="229" name="Ink 228">
                  <a:extLst>
                    <a:ext uri="{FF2B5EF4-FFF2-40B4-BE49-F238E27FC236}">
                      <a16:creationId xmlns:a16="http://schemas.microsoft.com/office/drawing/2014/main" id="{B1FC081D-264C-DE4A-8FAE-8667C098CF84}"/>
                    </a:ext>
                  </a:extLst>
                </p:cNvPr>
                <p:cNvPicPr/>
                <p:nvPr/>
              </p:nvPicPr>
              <p:blipFill>
                <a:blip r:embed="rId389"/>
                <a:stretch>
                  <a:fillRect/>
                </a:stretch>
              </p:blipFill>
              <p:spPr>
                <a:xfrm>
                  <a:off x="9213302" y="2003680"/>
                  <a:ext cx="17748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5" name="Ink 234">
                  <a:extLst>
                    <a:ext uri="{FF2B5EF4-FFF2-40B4-BE49-F238E27FC236}">
                      <a16:creationId xmlns:a16="http://schemas.microsoft.com/office/drawing/2014/main" id="{A573EEC8-56AA-3918-C874-82589EBDC26F}"/>
                    </a:ext>
                  </a:extLst>
                </p14:cNvPr>
                <p14:cNvContentPartPr/>
                <p14:nvPr/>
              </p14:nvContentPartPr>
              <p14:xfrm>
                <a:off x="2016182" y="2194840"/>
                <a:ext cx="401040" cy="169200"/>
              </p14:xfrm>
            </p:contentPart>
          </mc:Choice>
          <mc:Fallback xmlns="">
            <p:pic>
              <p:nvPicPr>
                <p:cNvPr id="235" name="Ink 234">
                  <a:extLst>
                    <a:ext uri="{FF2B5EF4-FFF2-40B4-BE49-F238E27FC236}">
                      <a16:creationId xmlns:a16="http://schemas.microsoft.com/office/drawing/2014/main" id="{A573EEC8-56AA-3918-C874-82589EBDC26F}"/>
                    </a:ext>
                  </a:extLst>
                </p:cNvPr>
                <p:cNvPicPr/>
                <p:nvPr/>
              </p:nvPicPr>
              <p:blipFill>
                <a:blip r:embed="rId391"/>
                <a:stretch>
                  <a:fillRect/>
                </a:stretch>
              </p:blipFill>
              <p:spPr>
                <a:xfrm>
                  <a:off x="2007182" y="2185859"/>
                  <a:ext cx="418680" cy="186803"/>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7" name="Ink 236">
                  <a:extLst>
                    <a:ext uri="{FF2B5EF4-FFF2-40B4-BE49-F238E27FC236}">
                      <a16:creationId xmlns:a16="http://schemas.microsoft.com/office/drawing/2014/main" id="{FC697624-B407-E632-AE07-5FE005496275}"/>
                    </a:ext>
                  </a:extLst>
                </p14:cNvPr>
                <p14:cNvContentPartPr/>
                <p14:nvPr/>
              </p14:nvContentPartPr>
              <p14:xfrm>
                <a:off x="6321422" y="143200"/>
                <a:ext cx="254160" cy="116280"/>
              </p14:xfrm>
            </p:contentPart>
          </mc:Choice>
          <mc:Fallback xmlns="">
            <p:pic>
              <p:nvPicPr>
                <p:cNvPr id="237" name="Ink 236">
                  <a:extLst>
                    <a:ext uri="{FF2B5EF4-FFF2-40B4-BE49-F238E27FC236}">
                      <a16:creationId xmlns:a16="http://schemas.microsoft.com/office/drawing/2014/main" id="{FC697624-B407-E632-AE07-5FE005496275}"/>
                    </a:ext>
                  </a:extLst>
                </p:cNvPr>
                <p:cNvPicPr/>
                <p:nvPr/>
              </p:nvPicPr>
              <p:blipFill>
                <a:blip r:embed="rId393"/>
                <a:stretch>
                  <a:fillRect/>
                </a:stretch>
              </p:blipFill>
              <p:spPr>
                <a:xfrm>
                  <a:off x="6312422" y="134200"/>
                  <a:ext cx="2718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38" name="Ink 237">
                  <a:extLst>
                    <a:ext uri="{FF2B5EF4-FFF2-40B4-BE49-F238E27FC236}">
                      <a16:creationId xmlns:a16="http://schemas.microsoft.com/office/drawing/2014/main" id="{03ABF43F-D41C-C5C8-42C7-ADCCE2D6B5C5}"/>
                    </a:ext>
                  </a:extLst>
                </p14:cNvPr>
                <p14:cNvContentPartPr/>
                <p14:nvPr/>
              </p14:nvContentPartPr>
              <p14:xfrm>
                <a:off x="5800862" y="1087120"/>
                <a:ext cx="360" cy="360"/>
              </p14:xfrm>
            </p:contentPart>
          </mc:Choice>
          <mc:Fallback xmlns="">
            <p:pic>
              <p:nvPicPr>
                <p:cNvPr id="238" name="Ink 237">
                  <a:extLst>
                    <a:ext uri="{FF2B5EF4-FFF2-40B4-BE49-F238E27FC236}">
                      <a16:creationId xmlns:a16="http://schemas.microsoft.com/office/drawing/2014/main" id="{03ABF43F-D41C-C5C8-42C7-ADCCE2D6B5C5}"/>
                    </a:ext>
                  </a:extLst>
                </p:cNvPr>
                <p:cNvPicPr/>
                <p:nvPr/>
              </p:nvPicPr>
              <p:blipFill>
                <a:blip r:embed="rId53"/>
                <a:stretch>
                  <a:fillRect/>
                </a:stretch>
              </p:blipFill>
              <p:spPr>
                <a:xfrm>
                  <a:off x="5791862" y="107812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39" name="Ink 238">
                  <a:extLst>
                    <a:ext uri="{FF2B5EF4-FFF2-40B4-BE49-F238E27FC236}">
                      <a16:creationId xmlns:a16="http://schemas.microsoft.com/office/drawing/2014/main" id="{C144A2F3-8071-F64D-50D5-36A28A09E807}"/>
                    </a:ext>
                  </a:extLst>
                </p14:cNvPr>
                <p14:cNvContentPartPr/>
                <p14:nvPr/>
              </p14:nvContentPartPr>
              <p14:xfrm>
                <a:off x="5428262" y="930160"/>
                <a:ext cx="377640" cy="375840"/>
              </p14:xfrm>
            </p:contentPart>
          </mc:Choice>
          <mc:Fallback xmlns="">
            <p:pic>
              <p:nvPicPr>
                <p:cNvPr id="239" name="Ink 238">
                  <a:extLst>
                    <a:ext uri="{FF2B5EF4-FFF2-40B4-BE49-F238E27FC236}">
                      <a16:creationId xmlns:a16="http://schemas.microsoft.com/office/drawing/2014/main" id="{C144A2F3-8071-F64D-50D5-36A28A09E807}"/>
                    </a:ext>
                  </a:extLst>
                </p:cNvPr>
                <p:cNvPicPr/>
                <p:nvPr/>
              </p:nvPicPr>
              <p:blipFill>
                <a:blip r:embed="rId396"/>
                <a:stretch>
                  <a:fillRect/>
                </a:stretch>
              </p:blipFill>
              <p:spPr>
                <a:xfrm>
                  <a:off x="5419253" y="921160"/>
                  <a:ext cx="395297" cy="39348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0" name="Ink 239">
                  <a:extLst>
                    <a:ext uri="{FF2B5EF4-FFF2-40B4-BE49-F238E27FC236}">
                      <a16:creationId xmlns:a16="http://schemas.microsoft.com/office/drawing/2014/main" id="{348DA9CC-EAC5-1E42-8F12-737FF9BAC710}"/>
                    </a:ext>
                  </a:extLst>
                </p14:cNvPr>
                <p14:cNvContentPartPr/>
                <p14:nvPr/>
              </p14:nvContentPartPr>
              <p14:xfrm>
                <a:off x="5446982" y="969760"/>
                <a:ext cx="590760" cy="543960"/>
              </p14:xfrm>
            </p:contentPart>
          </mc:Choice>
          <mc:Fallback xmlns="">
            <p:pic>
              <p:nvPicPr>
                <p:cNvPr id="240" name="Ink 239">
                  <a:extLst>
                    <a:ext uri="{FF2B5EF4-FFF2-40B4-BE49-F238E27FC236}">
                      <a16:creationId xmlns:a16="http://schemas.microsoft.com/office/drawing/2014/main" id="{348DA9CC-EAC5-1E42-8F12-737FF9BAC710}"/>
                    </a:ext>
                  </a:extLst>
                </p:cNvPr>
                <p:cNvPicPr/>
                <p:nvPr/>
              </p:nvPicPr>
              <p:blipFill>
                <a:blip r:embed="rId398"/>
                <a:stretch>
                  <a:fillRect/>
                </a:stretch>
              </p:blipFill>
              <p:spPr>
                <a:xfrm>
                  <a:off x="5437982" y="960754"/>
                  <a:ext cx="608400" cy="561612"/>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1" name="Ink 240">
                  <a:extLst>
                    <a:ext uri="{FF2B5EF4-FFF2-40B4-BE49-F238E27FC236}">
                      <a16:creationId xmlns:a16="http://schemas.microsoft.com/office/drawing/2014/main" id="{8FDFE164-682D-D031-39D9-B8D51B8CC959}"/>
                    </a:ext>
                  </a:extLst>
                </p14:cNvPr>
                <p14:cNvContentPartPr/>
                <p14:nvPr/>
              </p14:nvContentPartPr>
              <p14:xfrm>
                <a:off x="5562902" y="1227520"/>
                <a:ext cx="561600" cy="541080"/>
              </p14:xfrm>
            </p:contentPart>
          </mc:Choice>
          <mc:Fallback xmlns="">
            <p:pic>
              <p:nvPicPr>
                <p:cNvPr id="241" name="Ink 240">
                  <a:extLst>
                    <a:ext uri="{FF2B5EF4-FFF2-40B4-BE49-F238E27FC236}">
                      <a16:creationId xmlns:a16="http://schemas.microsoft.com/office/drawing/2014/main" id="{8FDFE164-682D-D031-39D9-B8D51B8CC959}"/>
                    </a:ext>
                  </a:extLst>
                </p:cNvPr>
                <p:cNvPicPr/>
                <p:nvPr/>
              </p:nvPicPr>
              <p:blipFill>
                <a:blip r:embed="rId400"/>
                <a:stretch>
                  <a:fillRect/>
                </a:stretch>
              </p:blipFill>
              <p:spPr>
                <a:xfrm>
                  <a:off x="5553902" y="1218514"/>
                  <a:ext cx="579240" cy="558732"/>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2" name="Ink 241">
                  <a:extLst>
                    <a:ext uri="{FF2B5EF4-FFF2-40B4-BE49-F238E27FC236}">
                      <a16:creationId xmlns:a16="http://schemas.microsoft.com/office/drawing/2014/main" id="{1A0F1612-8920-3D3C-EA7E-9A6ACEE92FC8}"/>
                    </a:ext>
                  </a:extLst>
                </p14:cNvPr>
                <p14:cNvContentPartPr/>
                <p14:nvPr/>
              </p14:nvContentPartPr>
              <p14:xfrm>
                <a:off x="5855942" y="1553680"/>
                <a:ext cx="284400" cy="241560"/>
              </p14:xfrm>
            </p:contentPart>
          </mc:Choice>
          <mc:Fallback xmlns="">
            <p:pic>
              <p:nvPicPr>
                <p:cNvPr id="242" name="Ink 241">
                  <a:extLst>
                    <a:ext uri="{FF2B5EF4-FFF2-40B4-BE49-F238E27FC236}">
                      <a16:creationId xmlns:a16="http://schemas.microsoft.com/office/drawing/2014/main" id="{1A0F1612-8920-3D3C-EA7E-9A6ACEE92FC8}"/>
                    </a:ext>
                  </a:extLst>
                </p:cNvPr>
                <p:cNvPicPr/>
                <p:nvPr/>
              </p:nvPicPr>
              <p:blipFill>
                <a:blip r:embed="rId402"/>
                <a:stretch>
                  <a:fillRect/>
                </a:stretch>
              </p:blipFill>
              <p:spPr>
                <a:xfrm>
                  <a:off x="5846942" y="1544680"/>
                  <a:ext cx="30204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3" name="Ink 242">
                  <a:extLst>
                    <a:ext uri="{FF2B5EF4-FFF2-40B4-BE49-F238E27FC236}">
                      <a16:creationId xmlns:a16="http://schemas.microsoft.com/office/drawing/2014/main" id="{4B93294D-7172-9A5E-ABFB-F1F83EF0A0CE}"/>
                    </a:ext>
                  </a:extLst>
                </p14:cNvPr>
                <p14:cNvContentPartPr/>
                <p14:nvPr/>
              </p14:nvContentPartPr>
              <p14:xfrm>
                <a:off x="5480462" y="1104040"/>
                <a:ext cx="671040" cy="600480"/>
              </p14:xfrm>
            </p:contentPart>
          </mc:Choice>
          <mc:Fallback xmlns="">
            <p:pic>
              <p:nvPicPr>
                <p:cNvPr id="243" name="Ink 242">
                  <a:extLst>
                    <a:ext uri="{FF2B5EF4-FFF2-40B4-BE49-F238E27FC236}">
                      <a16:creationId xmlns:a16="http://schemas.microsoft.com/office/drawing/2014/main" id="{4B93294D-7172-9A5E-ABFB-F1F83EF0A0CE}"/>
                    </a:ext>
                  </a:extLst>
                </p:cNvPr>
                <p:cNvPicPr/>
                <p:nvPr/>
              </p:nvPicPr>
              <p:blipFill>
                <a:blip r:embed="rId404"/>
                <a:stretch>
                  <a:fillRect/>
                </a:stretch>
              </p:blipFill>
              <p:spPr>
                <a:xfrm>
                  <a:off x="5471462" y="1095040"/>
                  <a:ext cx="688680" cy="6181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4" name="Ink 243">
                  <a:extLst>
                    <a:ext uri="{FF2B5EF4-FFF2-40B4-BE49-F238E27FC236}">
                      <a16:creationId xmlns:a16="http://schemas.microsoft.com/office/drawing/2014/main" id="{85FB8D3C-3EA9-1B2D-7330-86548AEAD501}"/>
                    </a:ext>
                  </a:extLst>
                </p14:cNvPr>
                <p14:cNvContentPartPr/>
                <p14:nvPr/>
              </p14:nvContentPartPr>
              <p14:xfrm>
                <a:off x="5723462" y="1464040"/>
                <a:ext cx="328320" cy="260280"/>
              </p14:xfrm>
            </p:contentPart>
          </mc:Choice>
          <mc:Fallback xmlns="">
            <p:pic>
              <p:nvPicPr>
                <p:cNvPr id="244" name="Ink 243">
                  <a:extLst>
                    <a:ext uri="{FF2B5EF4-FFF2-40B4-BE49-F238E27FC236}">
                      <a16:creationId xmlns:a16="http://schemas.microsoft.com/office/drawing/2014/main" id="{85FB8D3C-3EA9-1B2D-7330-86548AEAD501}"/>
                    </a:ext>
                  </a:extLst>
                </p:cNvPr>
                <p:cNvPicPr/>
                <p:nvPr/>
              </p:nvPicPr>
              <p:blipFill>
                <a:blip r:embed="rId406"/>
                <a:stretch>
                  <a:fillRect/>
                </a:stretch>
              </p:blipFill>
              <p:spPr>
                <a:xfrm>
                  <a:off x="5714462" y="1455040"/>
                  <a:ext cx="34596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6" name="Ink 245">
                  <a:extLst>
                    <a:ext uri="{FF2B5EF4-FFF2-40B4-BE49-F238E27FC236}">
                      <a16:creationId xmlns:a16="http://schemas.microsoft.com/office/drawing/2014/main" id="{D343B480-F52A-E899-B912-EE27438411C9}"/>
                    </a:ext>
                  </a:extLst>
                </p14:cNvPr>
                <p14:cNvContentPartPr/>
                <p14:nvPr/>
              </p14:nvContentPartPr>
              <p14:xfrm>
                <a:off x="3585062" y="1922680"/>
                <a:ext cx="360" cy="360"/>
              </p14:xfrm>
            </p:contentPart>
          </mc:Choice>
          <mc:Fallback xmlns="">
            <p:pic>
              <p:nvPicPr>
                <p:cNvPr id="246" name="Ink 245">
                  <a:extLst>
                    <a:ext uri="{FF2B5EF4-FFF2-40B4-BE49-F238E27FC236}">
                      <a16:creationId xmlns:a16="http://schemas.microsoft.com/office/drawing/2014/main" id="{D343B480-F52A-E899-B912-EE27438411C9}"/>
                    </a:ext>
                  </a:extLst>
                </p:cNvPr>
                <p:cNvPicPr/>
                <p:nvPr/>
              </p:nvPicPr>
              <p:blipFill>
                <a:blip r:embed="rId53"/>
                <a:stretch>
                  <a:fillRect/>
                </a:stretch>
              </p:blipFill>
              <p:spPr>
                <a:xfrm>
                  <a:off x="3576062" y="1913680"/>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08">
            <p14:nvContentPartPr>
              <p14:cNvPr id="251" name="Ink 250">
                <a:extLst>
                  <a:ext uri="{FF2B5EF4-FFF2-40B4-BE49-F238E27FC236}">
                    <a16:creationId xmlns:a16="http://schemas.microsoft.com/office/drawing/2014/main" id="{22F49883-4E9C-2750-4F92-69F245FAD10F}"/>
                  </a:ext>
                </a:extLst>
              </p14:cNvPr>
              <p14:cNvContentPartPr/>
              <p14:nvPr/>
            </p14:nvContentPartPr>
            <p14:xfrm>
              <a:off x="5773862" y="763840"/>
              <a:ext cx="123840" cy="90000"/>
            </p14:xfrm>
          </p:contentPart>
        </mc:Choice>
        <mc:Fallback xmlns="">
          <p:pic>
            <p:nvPicPr>
              <p:cNvPr id="251" name="Ink 250">
                <a:extLst>
                  <a:ext uri="{FF2B5EF4-FFF2-40B4-BE49-F238E27FC236}">
                    <a16:creationId xmlns:a16="http://schemas.microsoft.com/office/drawing/2014/main" id="{22F49883-4E9C-2750-4F92-69F245FAD10F}"/>
                  </a:ext>
                </a:extLst>
              </p:cNvPr>
              <p:cNvPicPr/>
              <p:nvPr/>
            </p:nvPicPr>
            <p:blipFill>
              <a:blip r:embed="rId409"/>
              <a:stretch>
                <a:fillRect/>
              </a:stretch>
            </p:blipFill>
            <p:spPr>
              <a:xfrm>
                <a:off x="5764862" y="754840"/>
                <a:ext cx="1414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48" name="Ink 247">
                <a:extLst>
                  <a:ext uri="{FF2B5EF4-FFF2-40B4-BE49-F238E27FC236}">
                    <a16:creationId xmlns:a16="http://schemas.microsoft.com/office/drawing/2014/main" id="{00303BCF-A542-DB00-5A01-08AFC147314F}"/>
                  </a:ext>
                </a:extLst>
              </p14:cNvPr>
              <p14:cNvContentPartPr/>
              <p14:nvPr/>
            </p14:nvContentPartPr>
            <p14:xfrm>
              <a:off x="9029702" y="2809360"/>
              <a:ext cx="32040" cy="240120"/>
            </p14:xfrm>
          </p:contentPart>
        </mc:Choice>
        <mc:Fallback xmlns="">
          <p:pic>
            <p:nvPicPr>
              <p:cNvPr id="248" name="Ink 247">
                <a:extLst>
                  <a:ext uri="{FF2B5EF4-FFF2-40B4-BE49-F238E27FC236}">
                    <a16:creationId xmlns:a16="http://schemas.microsoft.com/office/drawing/2014/main" id="{00303BCF-A542-DB00-5A01-08AFC147314F}"/>
                  </a:ext>
                </a:extLst>
              </p:cNvPr>
              <p:cNvPicPr/>
              <p:nvPr/>
            </p:nvPicPr>
            <p:blipFill>
              <a:blip r:embed="rId411"/>
              <a:stretch>
                <a:fillRect/>
              </a:stretch>
            </p:blipFill>
            <p:spPr>
              <a:xfrm>
                <a:off x="9020600" y="2800373"/>
                <a:ext cx="49880" cy="257734"/>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49" name="Ink 248">
                <a:extLst>
                  <a:ext uri="{FF2B5EF4-FFF2-40B4-BE49-F238E27FC236}">
                    <a16:creationId xmlns:a16="http://schemas.microsoft.com/office/drawing/2014/main" id="{C403F606-D9D9-CB08-D592-1C7F43FD2C17}"/>
                  </a:ext>
                </a:extLst>
              </p14:cNvPr>
              <p14:cNvContentPartPr/>
              <p14:nvPr/>
            </p14:nvContentPartPr>
            <p14:xfrm>
              <a:off x="9125822" y="3024280"/>
              <a:ext cx="3600" cy="6840"/>
            </p14:xfrm>
          </p:contentPart>
        </mc:Choice>
        <mc:Fallback xmlns="">
          <p:pic>
            <p:nvPicPr>
              <p:cNvPr id="249" name="Ink 248">
                <a:extLst>
                  <a:ext uri="{FF2B5EF4-FFF2-40B4-BE49-F238E27FC236}">
                    <a16:creationId xmlns:a16="http://schemas.microsoft.com/office/drawing/2014/main" id="{C403F606-D9D9-CB08-D592-1C7F43FD2C17}"/>
                  </a:ext>
                </a:extLst>
              </p:cNvPr>
              <p:cNvPicPr/>
              <p:nvPr/>
            </p:nvPicPr>
            <p:blipFill>
              <a:blip r:embed="rId413"/>
              <a:stretch>
                <a:fillRect/>
              </a:stretch>
            </p:blipFill>
            <p:spPr>
              <a:xfrm>
                <a:off x="9116822" y="3015280"/>
                <a:ext cx="2124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52" name="Ink 251">
                <a:extLst>
                  <a:ext uri="{FF2B5EF4-FFF2-40B4-BE49-F238E27FC236}">
                    <a16:creationId xmlns:a16="http://schemas.microsoft.com/office/drawing/2014/main" id="{B40E466E-751B-3826-1FB0-6DE880CFF22F}"/>
                  </a:ext>
                </a:extLst>
              </p14:cNvPr>
              <p14:cNvContentPartPr/>
              <p14:nvPr/>
            </p14:nvContentPartPr>
            <p14:xfrm>
              <a:off x="8927822" y="2778760"/>
              <a:ext cx="120240" cy="265680"/>
            </p14:xfrm>
          </p:contentPart>
        </mc:Choice>
        <mc:Fallback xmlns="">
          <p:pic>
            <p:nvPicPr>
              <p:cNvPr id="252" name="Ink 251">
                <a:extLst>
                  <a:ext uri="{FF2B5EF4-FFF2-40B4-BE49-F238E27FC236}">
                    <a16:creationId xmlns:a16="http://schemas.microsoft.com/office/drawing/2014/main" id="{B40E466E-751B-3826-1FB0-6DE880CFF22F}"/>
                  </a:ext>
                </a:extLst>
              </p:cNvPr>
              <p:cNvPicPr/>
              <p:nvPr/>
            </p:nvPicPr>
            <p:blipFill>
              <a:blip r:embed="rId415"/>
              <a:stretch>
                <a:fillRect/>
              </a:stretch>
            </p:blipFill>
            <p:spPr>
              <a:xfrm>
                <a:off x="8918822" y="2769772"/>
                <a:ext cx="137880" cy="283296"/>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53" name="Ink 252">
                <a:extLst>
                  <a:ext uri="{FF2B5EF4-FFF2-40B4-BE49-F238E27FC236}">
                    <a16:creationId xmlns:a16="http://schemas.microsoft.com/office/drawing/2014/main" id="{71B93D13-4F41-D48A-DC74-9F485C14F6D5}"/>
                  </a:ext>
                </a:extLst>
              </p14:cNvPr>
              <p14:cNvContentPartPr/>
              <p14:nvPr/>
            </p14:nvContentPartPr>
            <p14:xfrm>
              <a:off x="8962022" y="3073960"/>
              <a:ext cx="109080" cy="30960"/>
            </p14:xfrm>
          </p:contentPart>
        </mc:Choice>
        <mc:Fallback xmlns="">
          <p:pic>
            <p:nvPicPr>
              <p:cNvPr id="253" name="Ink 252">
                <a:extLst>
                  <a:ext uri="{FF2B5EF4-FFF2-40B4-BE49-F238E27FC236}">
                    <a16:creationId xmlns:a16="http://schemas.microsoft.com/office/drawing/2014/main" id="{71B93D13-4F41-D48A-DC74-9F485C14F6D5}"/>
                  </a:ext>
                </a:extLst>
              </p:cNvPr>
              <p:cNvPicPr/>
              <p:nvPr/>
            </p:nvPicPr>
            <p:blipFill>
              <a:blip r:embed="rId417"/>
              <a:stretch>
                <a:fillRect/>
              </a:stretch>
            </p:blipFill>
            <p:spPr>
              <a:xfrm>
                <a:off x="8953022" y="3064960"/>
                <a:ext cx="1267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54" name="Ink 253">
                <a:extLst>
                  <a:ext uri="{FF2B5EF4-FFF2-40B4-BE49-F238E27FC236}">
                    <a16:creationId xmlns:a16="http://schemas.microsoft.com/office/drawing/2014/main" id="{ACAA2D8C-A206-51E7-75F5-3193C844E833}"/>
                  </a:ext>
                </a:extLst>
              </p14:cNvPr>
              <p14:cNvContentPartPr/>
              <p14:nvPr/>
            </p14:nvContentPartPr>
            <p14:xfrm>
              <a:off x="9113222" y="3007360"/>
              <a:ext cx="28800" cy="42840"/>
            </p14:xfrm>
          </p:contentPart>
        </mc:Choice>
        <mc:Fallback xmlns="">
          <p:pic>
            <p:nvPicPr>
              <p:cNvPr id="254" name="Ink 253">
                <a:extLst>
                  <a:ext uri="{FF2B5EF4-FFF2-40B4-BE49-F238E27FC236}">
                    <a16:creationId xmlns:a16="http://schemas.microsoft.com/office/drawing/2014/main" id="{ACAA2D8C-A206-51E7-75F5-3193C844E833}"/>
                  </a:ext>
                </a:extLst>
              </p:cNvPr>
              <p:cNvPicPr/>
              <p:nvPr/>
            </p:nvPicPr>
            <p:blipFill>
              <a:blip r:embed="rId419"/>
              <a:stretch>
                <a:fillRect/>
              </a:stretch>
            </p:blipFill>
            <p:spPr>
              <a:xfrm>
                <a:off x="9104222" y="2998360"/>
                <a:ext cx="4644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55" name="Ink 254">
                <a:extLst>
                  <a:ext uri="{FF2B5EF4-FFF2-40B4-BE49-F238E27FC236}">
                    <a16:creationId xmlns:a16="http://schemas.microsoft.com/office/drawing/2014/main" id="{A5FFCE36-AC9C-A042-E9BE-B1A5F0CB9F92}"/>
                  </a:ext>
                </a:extLst>
              </p14:cNvPr>
              <p14:cNvContentPartPr/>
              <p14:nvPr/>
            </p14:nvContentPartPr>
            <p14:xfrm>
              <a:off x="8929262" y="3065320"/>
              <a:ext cx="125640" cy="11880"/>
            </p14:xfrm>
          </p:contentPart>
        </mc:Choice>
        <mc:Fallback xmlns="">
          <p:pic>
            <p:nvPicPr>
              <p:cNvPr id="255" name="Ink 254">
                <a:extLst>
                  <a:ext uri="{FF2B5EF4-FFF2-40B4-BE49-F238E27FC236}">
                    <a16:creationId xmlns:a16="http://schemas.microsoft.com/office/drawing/2014/main" id="{A5FFCE36-AC9C-A042-E9BE-B1A5F0CB9F92}"/>
                  </a:ext>
                </a:extLst>
              </p:cNvPr>
              <p:cNvPicPr/>
              <p:nvPr/>
            </p:nvPicPr>
            <p:blipFill>
              <a:blip r:embed="rId421"/>
              <a:stretch>
                <a:fillRect/>
              </a:stretch>
            </p:blipFill>
            <p:spPr>
              <a:xfrm>
                <a:off x="8920262" y="3056320"/>
                <a:ext cx="1432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56" name="Ink 255">
                <a:extLst>
                  <a:ext uri="{FF2B5EF4-FFF2-40B4-BE49-F238E27FC236}">
                    <a16:creationId xmlns:a16="http://schemas.microsoft.com/office/drawing/2014/main" id="{4407EB38-3674-A023-1275-964C900897F6}"/>
                  </a:ext>
                </a:extLst>
              </p14:cNvPr>
              <p14:cNvContentPartPr/>
              <p14:nvPr/>
            </p14:nvContentPartPr>
            <p14:xfrm>
              <a:off x="9108182" y="3014200"/>
              <a:ext cx="47160" cy="43920"/>
            </p14:xfrm>
          </p:contentPart>
        </mc:Choice>
        <mc:Fallback xmlns="">
          <p:pic>
            <p:nvPicPr>
              <p:cNvPr id="256" name="Ink 255">
                <a:extLst>
                  <a:ext uri="{FF2B5EF4-FFF2-40B4-BE49-F238E27FC236}">
                    <a16:creationId xmlns:a16="http://schemas.microsoft.com/office/drawing/2014/main" id="{4407EB38-3674-A023-1275-964C900897F6}"/>
                  </a:ext>
                </a:extLst>
              </p:cNvPr>
              <p:cNvPicPr/>
              <p:nvPr/>
            </p:nvPicPr>
            <p:blipFill>
              <a:blip r:embed="rId423"/>
              <a:stretch>
                <a:fillRect/>
              </a:stretch>
            </p:blipFill>
            <p:spPr>
              <a:xfrm>
                <a:off x="9099182" y="3005200"/>
                <a:ext cx="648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71" name="Ink 270">
                <a:extLst>
                  <a:ext uri="{FF2B5EF4-FFF2-40B4-BE49-F238E27FC236}">
                    <a16:creationId xmlns:a16="http://schemas.microsoft.com/office/drawing/2014/main" id="{A24CBADF-7E69-FD5E-2B2B-3640E3CCD2FD}"/>
                  </a:ext>
                </a:extLst>
              </p14:cNvPr>
              <p14:cNvContentPartPr/>
              <p14:nvPr/>
            </p14:nvContentPartPr>
            <p14:xfrm>
              <a:off x="9389097" y="2961640"/>
              <a:ext cx="40680" cy="226080"/>
            </p14:xfrm>
          </p:contentPart>
        </mc:Choice>
        <mc:Fallback xmlns="">
          <p:pic>
            <p:nvPicPr>
              <p:cNvPr id="271" name="Ink 270">
                <a:extLst>
                  <a:ext uri="{FF2B5EF4-FFF2-40B4-BE49-F238E27FC236}">
                    <a16:creationId xmlns:a16="http://schemas.microsoft.com/office/drawing/2014/main" id="{A24CBADF-7E69-FD5E-2B2B-3640E3CCD2FD}"/>
                  </a:ext>
                </a:extLst>
              </p:cNvPr>
              <p:cNvPicPr/>
              <p:nvPr/>
            </p:nvPicPr>
            <p:blipFill>
              <a:blip r:embed="rId425"/>
              <a:stretch>
                <a:fillRect/>
              </a:stretch>
            </p:blipFill>
            <p:spPr>
              <a:xfrm>
                <a:off x="9380097" y="2952640"/>
                <a:ext cx="5832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72" name="Ink 271">
                <a:extLst>
                  <a:ext uri="{FF2B5EF4-FFF2-40B4-BE49-F238E27FC236}">
                    <a16:creationId xmlns:a16="http://schemas.microsoft.com/office/drawing/2014/main" id="{841A2070-804D-DCA7-DDBE-723B5D9F11F5}"/>
                  </a:ext>
                </a:extLst>
              </p14:cNvPr>
              <p14:cNvContentPartPr/>
              <p14:nvPr/>
            </p14:nvContentPartPr>
            <p14:xfrm>
              <a:off x="9368217" y="2959120"/>
              <a:ext cx="143640" cy="11520"/>
            </p14:xfrm>
          </p:contentPart>
        </mc:Choice>
        <mc:Fallback xmlns="">
          <p:pic>
            <p:nvPicPr>
              <p:cNvPr id="272" name="Ink 271">
                <a:extLst>
                  <a:ext uri="{FF2B5EF4-FFF2-40B4-BE49-F238E27FC236}">
                    <a16:creationId xmlns:a16="http://schemas.microsoft.com/office/drawing/2014/main" id="{841A2070-804D-DCA7-DDBE-723B5D9F11F5}"/>
                  </a:ext>
                </a:extLst>
              </p:cNvPr>
              <p:cNvPicPr/>
              <p:nvPr/>
            </p:nvPicPr>
            <p:blipFill>
              <a:blip r:embed="rId427"/>
              <a:stretch>
                <a:fillRect/>
              </a:stretch>
            </p:blipFill>
            <p:spPr>
              <a:xfrm>
                <a:off x="9359217" y="2950120"/>
                <a:ext cx="1612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73" name="Ink 272">
                <a:extLst>
                  <a:ext uri="{FF2B5EF4-FFF2-40B4-BE49-F238E27FC236}">
                    <a16:creationId xmlns:a16="http://schemas.microsoft.com/office/drawing/2014/main" id="{E0BF213D-2360-6EF8-D983-B7A7E9823F59}"/>
                  </a:ext>
                </a:extLst>
              </p14:cNvPr>
              <p14:cNvContentPartPr/>
              <p14:nvPr/>
            </p14:nvContentPartPr>
            <p14:xfrm>
              <a:off x="9361377" y="3076120"/>
              <a:ext cx="118800" cy="20880"/>
            </p14:xfrm>
          </p:contentPart>
        </mc:Choice>
        <mc:Fallback xmlns="">
          <p:pic>
            <p:nvPicPr>
              <p:cNvPr id="273" name="Ink 272">
                <a:extLst>
                  <a:ext uri="{FF2B5EF4-FFF2-40B4-BE49-F238E27FC236}">
                    <a16:creationId xmlns:a16="http://schemas.microsoft.com/office/drawing/2014/main" id="{E0BF213D-2360-6EF8-D983-B7A7E9823F59}"/>
                  </a:ext>
                </a:extLst>
              </p:cNvPr>
              <p:cNvPicPr/>
              <p:nvPr/>
            </p:nvPicPr>
            <p:blipFill>
              <a:blip r:embed="rId429"/>
              <a:stretch>
                <a:fillRect/>
              </a:stretch>
            </p:blipFill>
            <p:spPr>
              <a:xfrm>
                <a:off x="9352377" y="3067120"/>
                <a:ext cx="1364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74" name="Ink 273">
                <a:extLst>
                  <a:ext uri="{FF2B5EF4-FFF2-40B4-BE49-F238E27FC236}">
                    <a16:creationId xmlns:a16="http://schemas.microsoft.com/office/drawing/2014/main" id="{367864F8-D884-020A-C40C-9208132F6CF6}"/>
                  </a:ext>
                </a:extLst>
              </p14:cNvPr>
              <p14:cNvContentPartPr/>
              <p14:nvPr/>
            </p14:nvContentPartPr>
            <p14:xfrm>
              <a:off x="9377217" y="3184120"/>
              <a:ext cx="156600" cy="21600"/>
            </p14:xfrm>
          </p:contentPart>
        </mc:Choice>
        <mc:Fallback xmlns="">
          <p:pic>
            <p:nvPicPr>
              <p:cNvPr id="274" name="Ink 273">
                <a:extLst>
                  <a:ext uri="{FF2B5EF4-FFF2-40B4-BE49-F238E27FC236}">
                    <a16:creationId xmlns:a16="http://schemas.microsoft.com/office/drawing/2014/main" id="{367864F8-D884-020A-C40C-9208132F6CF6}"/>
                  </a:ext>
                </a:extLst>
              </p:cNvPr>
              <p:cNvPicPr/>
              <p:nvPr/>
            </p:nvPicPr>
            <p:blipFill>
              <a:blip r:embed="rId431"/>
              <a:stretch>
                <a:fillRect/>
              </a:stretch>
            </p:blipFill>
            <p:spPr>
              <a:xfrm>
                <a:off x="9368217" y="3175268"/>
                <a:ext cx="174240" cy="38951"/>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75" name="Ink 274">
                <a:extLst>
                  <a:ext uri="{FF2B5EF4-FFF2-40B4-BE49-F238E27FC236}">
                    <a16:creationId xmlns:a16="http://schemas.microsoft.com/office/drawing/2014/main" id="{EA82F68F-BC61-F361-625C-99EEB8826ACD}"/>
                  </a:ext>
                </a:extLst>
              </p14:cNvPr>
              <p14:cNvContentPartPr/>
              <p14:nvPr/>
            </p14:nvContentPartPr>
            <p14:xfrm>
              <a:off x="9566577" y="3086200"/>
              <a:ext cx="163080" cy="94680"/>
            </p14:xfrm>
          </p:contentPart>
        </mc:Choice>
        <mc:Fallback xmlns="">
          <p:pic>
            <p:nvPicPr>
              <p:cNvPr id="275" name="Ink 274">
                <a:extLst>
                  <a:ext uri="{FF2B5EF4-FFF2-40B4-BE49-F238E27FC236}">
                    <a16:creationId xmlns:a16="http://schemas.microsoft.com/office/drawing/2014/main" id="{EA82F68F-BC61-F361-625C-99EEB8826ACD}"/>
                  </a:ext>
                </a:extLst>
              </p:cNvPr>
              <p:cNvPicPr/>
              <p:nvPr/>
            </p:nvPicPr>
            <p:blipFill>
              <a:blip r:embed="rId433"/>
              <a:stretch>
                <a:fillRect/>
              </a:stretch>
            </p:blipFill>
            <p:spPr>
              <a:xfrm>
                <a:off x="9557557" y="3077200"/>
                <a:ext cx="180759"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76" name="Ink 275">
                <a:extLst>
                  <a:ext uri="{FF2B5EF4-FFF2-40B4-BE49-F238E27FC236}">
                    <a16:creationId xmlns:a16="http://schemas.microsoft.com/office/drawing/2014/main" id="{57CF1EDC-9395-CD53-96D8-5C90E66C9D67}"/>
                  </a:ext>
                </a:extLst>
              </p14:cNvPr>
              <p14:cNvContentPartPr/>
              <p14:nvPr/>
            </p14:nvContentPartPr>
            <p14:xfrm>
              <a:off x="9781497" y="3003040"/>
              <a:ext cx="17640" cy="169200"/>
            </p14:xfrm>
          </p:contentPart>
        </mc:Choice>
        <mc:Fallback xmlns="">
          <p:pic>
            <p:nvPicPr>
              <p:cNvPr id="276" name="Ink 275">
                <a:extLst>
                  <a:ext uri="{FF2B5EF4-FFF2-40B4-BE49-F238E27FC236}">
                    <a16:creationId xmlns:a16="http://schemas.microsoft.com/office/drawing/2014/main" id="{57CF1EDC-9395-CD53-96D8-5C90E66C9D67}"/>
                  </a:ext>
                </a:extLst>
              </p:cNvPr>
              <p:cNvPicPr/>
              <p:nvPr/>
            </p:nvPicPr>
            <p:blipFill>
              <a:blip r:embed="rId435"/>
              <a:stretch>
                <a:fillRect/>
              </a:stretch>
            </p:blipFill>
            <p:spPr>
              <a:xfrm>
                <a:off x="9772497" y="2994059"/>
                <a:ext cx="35280" cy="186803"/>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77" name="Ink 276">
                <a:extLst>
                  <a:ext uri="{FF2B5EF4-FFF2-40B4-BE49-F238E27FC236}">
                    <a16:creationId xmlns:a16="http://schemas.microsoft.com/office/drawing/2014/main" id="{6394E2F1-F32A-D91E-4BD6-5130986F745F}"/>
                  </a:ext>
                </a:extLst>
              </p14:cNvPr>
              <p14:cNvContentPartPr/>
              <p14:nvPr/>
            </p14:nvContentPartPr>
            <p14:xfrm>
              <a:off x="9740457" y="3066040"/>
              <a:ext cx="369720" cy="147960"/>
            </p14:xfrm>
          </p:contentPart>
        </mc:Choice>
        <mc:Fallback xmlns="">
          <p:pic>
            <p:nvPicPr>
              <p:cNvPr id="277" name="Ink 276">
                <a:extLst>
                  <a:ext uri="{FF2B5EF4-FFF2-40B4-BE49-F238E27FC236}">
                    <a16:creationId xmlns:a16="http://schemas.microsoft.com/office/drawing/2014/main" id="{6394E2F1-F32A-D91E-4BD6-5130986F745F}"/>
                  </a:ext>
                </a:extLst>
              </p:cNvPr>
              <p:cNvPicPr/>
              <p:nvPr/>
            </p:nvPicPr>
            <p:blipFill>
              <a:blip r:embed="rId437"/>
              <a:stretch>
                <a:fillRect/>
              </a:stretch>
            </p:blipFill>
            <p:spPr>
              <a:xfrm>
                <a:off x="9731457" y="3057040"/>
                <a:ext cx="38736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79" name="Ink 278">
                <a:extLst>
                  <a:ext uri="{FF2B5EF4-FFF2-40B4-BE49-F238E27FC236}">
                    <a16:creationId xmlns:a16="http://schemas.microsoft.com/office/drawing/2014/main" id="{583F3766-816F-FFB9-98AD-794C70FEA260}"/>
                  </a:ext>
                </a:extLst>
              </p14:cNvPr>
              <p14:cNvContentPartPr/>
              <p14:nvPr/>
            </p14:nvContentPartPr>
            <p14:xfrm>
              <a:off x="10235817" y="3026440"/>
              <a:ext cx="14400" cy="373320"/>
            </p14:xfrm>
          </p:contentPart>
        </mc:Choice>
        <mc:Fallback xmlns="">
          <p:pic>
            <p:nvPicPr>
              <p:cNvPr id="279" name="Ink 278">
                <a:extLst>
                  <a:ext uri="{FF2B5EF4-FFF2-40B4-BE49-F238E27FC236}">
                    <a16:creationId xmlns:a16="http://schemas.microsoft.com/office/drawing/2014/main" id="{583F3766-816F-FFB9-98AD-794C70FEA260}"/>
                  </a:ext>
                </a:extLst>
              </p:cNvPr>
              <p:cNvPicPr/>
              <p:nvPr/>
            </p:nvPicPr>
            <p:blipFill>
              <a:blip r:embed="rId439"/>
              <a:stretch>
                <a:fillRect/>
              </a:stretch>
            </p:blipFill>
            <p:spPr>
              <a:xfrm>
                <a:off x="10226817" y="3017440"/>
                <a:ext cx="32040" cy="39096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80" name="Ink 279">
                <a:extLst>
                  <a:ext uri="{FF2B5EF4-FFF2-40B4-BE49-F238E27FC236}">
                    <a16:creationId xmlns:a16="http://schemas.microsoft.com/office/drawing/2014/main" id="{6FF8973B-BBE4-400D-46B4-7AF3625D99A7}"/>
                  </a:ext>
                </a:extLst>
              </p14:cNvPr>
              <p14:cNvContentPartPr/>
              <p14:nvPr/>
            </p14:nvContentPartPr>
            <p14:xfrm>
              <a:off x="10223217" y="3082600"/>
              <a:ext cx="128520" cy="125280"/>
            </p14:xfrm>
          </p:contentPart>
        </mc:Choice>
        <mc:Fallback xmlns="">
          <p:pic>
            <p:nvPicPr>
              <p:cNvPr id="280" name="Ink 279">
                <a:extLst>
                  <a:ext uri="{FF2B5EF4-FFF2-40B4-BE49-F238E27FC236}">
                    <a16:creationId xmlns:a16="http://schemas.microsoft.com/office/drawing/2014/main" id="{6FF8973B-BBE4-400D-46B4-7AF3625D99A7}"/>
                  </a:ext>
                </a:extLst>
              </p:cNvPr>
              <p:cNvPicPr/>
              <p:nvPr/>
            </p:nvPicPr>
            <p:blipFill>
              <a:blip r:embed="rId441"/>
              <a:stretch>
                <a:fillRect/>
              </a:stretch>
            </p:blipFill>
            <p:spPr>
              <a:xfrm>
                <a:off x="10214217" y="3073600"/>
                <a:ext cx="1461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81" name="Ink 280">
                <a:extLst>
                  <a:ext uri="{FF2B5EF4-FFF2-40B4-BE49-F238E27FC236}">
                    <a16:creationId xmlns:a16="http://schemas.microsoft.com/office/drawing/2014/main" id="{19C1D313-05F3-0266-A942-2812BBE0F58D}"/>
                  </a:ext>
                </a:extLst>
              </p14:cNvPr>
              <p14:cNvContentPartPr/>
              <p14:nvPr/>
            </p14:nvContentPartPr>
            <p14:xfrm>
              <a:off x="10406457" y="3106720"/>
              <a:ext cx="234000" cy="84960"/>
            </p14:xfrm>
          </p:contentPart>
        </mc:Choice>
        <mc:Fallback xmlns="">
          <p:pic>
            <p:nvPicPr>
              <p:cNvPr id="281" name="Ink 280">
                <a:extLst>
                  <a:ext uri="{FF2B5EF4-FFF2-40B4-BE49-F238E27FC236}">
                    <a16:creationId xmlns:a16="http://schemas.microsoft.com/office/drawing/2014/main" id="{19C1D313-05F3-0266-A942-2812BBE0F58D}"/>
                  </a:ext>
                </a:extLst>
              </p:cNvPr>
              <p:cNvPicPr/>
              <p:nvPr/>
            </p:nvPicPr>
            <p:blipFill>
              <a:blip r:embed="rId443"/>
              <a:stretch>
                <a:fillRect/>
              </a:stretch>
            </p:blipFill>
            <p:spPr>
              <a:xfrm>
                <a:off x="10397457" y="3097720"/>
                <a:ext cx="25164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82" name="Ink 281">
                <a:extLst>
                  <a:ext uri="{FF2B5EF4-FFF2-40B4-BE49-F238E27FC236}">
                    <a16:creationId xmlns:a16="http://schemas.microsoft.com/office/drawing/2014/main" id="{2B1D1C84-7183-4D13-D619-280AA9D7C0D6}"/>
                  </a:ext>
                </a:extLst>
              </p14:cNvPr>
              <p14:cNvContentPartPr/>
              <p14:nvPr/>
            </p14:nvContentPartPr>
            <p14:xfrm>
              <a:off x="10718937" y="3033640"/>
              <a:ext cx="3600" cy="164520"/>
            </p14:xfrm>
          </p:contentPart>
        </mc:Choice>
        <mc:Fallback xmlns="">
          <p:pic>
            <p:nvPicPr>
              <p:cNvPr id="282" name="Ink 281">
                <a:extLst>
                  <a:ext uri="{FF2B5EF4-FFF2-40B4-BE49-F238E27FC236}">
                    <a16:creationId xmlns:a16="http://schemas.microsoft.com/office/drawing/2014/main" id="{2B1D1C84-7183-4D13-D619-280AA9D7C0D6}"/>
                  </a:ext>
                </a:extLst>
              </p:cNvPr>
              <p:cNvPicPr/>
              <p:nvPr/>
            </p:nvPicPr>
            <p:blipFill>
              <a:blip r:embed="rId445"/>
              <a:stretch>
                <a:fillRect/>
              </a:stretch>
            </p:blipFill>
            <p:spPr>
              <a:xfrm>
                <a:off x="10709937" y="3024640"/>
                <a:ext cx="212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83" name="Ink 282">
                <a:extLst>
                  <a:ext uri="{FF2B5EF4-FFF2-40B4-BE49-F238E27FC236}">
                    <a16:creationId xmlns:a16="http://schemas.microsoft.com/office/drawing/2014/main" id="{CE7C34BA-4624-BFA3-559B-27FA016C3389}"/>
                  </a:ext>
                </a:extLst>
              </p14:cNvPr>
              <p14:cNvContentPartPr/>
              <p14:nvPr/>
            </p14:nvContentPartPr>
            <p14:xfrm>
              <a:off x="10725417" y="3085480"/>
              <a:ext cx="334800" cy="284400"/>
            </p14:xfrm>
          </p:contentPart>
        </mc:Choice>
        <mc:Fallback xmlns="">
          <p:pic>
            <p:nvPicPr>
              <p:cNvPr id="283" name="Ink 282">
                <a:extLst>
                  <a:ext uri="{FF2B5EF4-FFF2-40B4-BE49-F238E27FC236}">
                    <a16:creationId xmlns:a16="http://schemas.microsoft.com/office/drawing/2014/main" id="{CE7C34BA-4624-BFA3-559B-27FA016C3389}"/>
                  </a:ext>
                </a:extLst>
              </p:cNvPr>
              <p:cNvPicPr/>
              <p:nvPr/>
            </p:nvPicPr>
            <p:blipFill>
              <a:blip r:embed="rId447"/>
              <a:stretch>
                <a:fillRect/>
              </a:stretch>
            </p:blipFill>
            <p:spPr>
              <a:xfrm>
                <a:off x="10716417" y="3076480"/>
                <a:ext cx="35244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84" name="Ink 283">
                <a:extLst>
                  <a:ext uri="{FF2B5EF4-FFF2-40B4-BE49-F238E27FC236}">
                    <a16:creationId xmlns:a16="http://schemas.microsoft.com/office/drawing/2014/main" id="{81D95C51-476C-CD3D-EBAE-D8C4F2BB27CE}"/>
                  </a:ext>
                </a:extLst>
              </p14:cNvPr>
              <p14:cNvContentPartPr/>
              <p14:nvPr/>
            </p14:nvContentPartPr>
            <p14:xfrm>
              <a:off x="10893897" y="3026440"/>
              <a:ext cx="360" cy="360"/>
            </p14:xfrm>
          </p:contentPart>
        </mc:Choice>
        <mc:Fallback xmlns="">
          <p:pic>
            <p:nvPicPr>
              <p:cNvPr id="284" name="Ink 283">
                <a:extLst>
                  <a:ext uri="{FF2B5EF4-FFF2-40B4-BE49-F238E27FC236}">
                    <a16:creationId xmlns:a16="http://schemas.microsoft.com/office/drawing/2014/main" id="{81D95C51-476C-CD3D-EBAE-D8C4F2BB27CE}"/>
                  </a:ext>
                </a:extLst>
              </p:cNvPr>
              <p:cNvPicPr/>
              <p:nvPr/>
            </p:nvPicPr>
            <p:blipFill>
              <a:blip r:embed="rId53"/>
              <a:stretch>
                <a:fillRect/>
              </a:stretch>
            </p:blipFill>
            <p:spPr>
              <a:xfrm>
                <a:off x="10884897" y="30174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86" name="Ink 285">
                <a:extLst>
                  <a:ext uri="{FF2B5EF4-FFF2-40B4-BE49-F238E27FC236}">
                    <a16:creationId xmlns:a16="http://schemas.microsoft.com/office/drawing/2014/main" id="{89CFC6D5-1861-F5B1-C5EA-35C3B1397AAF}"/>
                  </a:ext>
                </a:extLst>
              </p14:cNvPr>
              <p14:cNvContentPartPr/>
              <p14:nvPr/>
            </p14:nvContentPartPr>
            <p14:xfrm>
              <a:off x="11191617" y="3066400"/>
              <a:ext cx="106560" cy="165600"/>
            </p14:xfrm>
          </p:contentPart>
        </mc:Choice>
        <mc:Fallback xmlns="">
          <p:pic>
            <p:nvPicPr>
              <p:cNvPr id="286" name="Ink 285">
                <a:extLst>
                  <a:ext uri="{FF2B5EF4-FFF2-40B4-BE49-F238E27FC236}">
                    <a16:creationId xmlns:a16="http://schemas.microsoft.com/office/drawing/2014/main" id="{89CFC6D5-1861-F5B1-C5EA-35C3B1397AAF}"/>
                  </a:ext>
                </a:extLst>
              </p:cNvPr>
              <p:cNvPicPr/>
              <p:nvPr/>
            </p:nvPicPr>
            <p:blipFill>
              <a:blip r:embed="rId450"/>
              <a:stretch>
                <a:fillRect/>
              </a:stretch>
            </p:blipFill>
            <p:spPr>
              <a:xfrm>
                <a:off x="11182617" y="3057400"/>
                <a:ext cx="12420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87" name="Ink 286">
                <a:extLst>
                  <a:ext uri="{FF2B5EF4-FFF2-40B4-BE49-F238E27FC236}">
                    <a16:creationId xmlns:a16="http://schemas.microsoft.com/office/drawing/2014/main" id="{2D2538C9-6842-1BD6-F334-04E54791183F}"/>
                  </a:ext>
                </a:extLst>
              </p14:cNvPr>
              <p14:cNvContentPartPr/>
              <p14:nvPr/>
            </p14:nvContentPartPr>
            <p14:xfrm>
              <a:off x="11348577" y="3093040"/>
              <a:ext cx="66960" cy="118800"/>
            </p14:xfrm>
          </p:contentPart>
        </mc:Choice>
        <mc:Fallback xmlns="">
          <p:pic>
            <p:nvPicPr>
              <p:cNvPr id="287" name="Ink 286">
                <a:extLst>
                  <a:ext uri="{FF2B5EF4-FFF2-40B4-BE49-F238E27FC236}">
                    <a16:creationId xmlns:a16="http://schemas.microsoft.com/office/drawing/2014/main" id="{2D2538C9-6842-1BD6-F334-04E54791183F}"/>
                  </a:ext>
                </a:extLst>
              </p:cNvPr>
              <p:cNvPicPr/>
              <p:nvPr/>
            </p:nvPicPr>
            <p:blipFill>
              <a:blip r:embed="rId452"/>
              <a:stretch>
                <a:fillRect/>
              </a:stretch>
            </p:blipFill>
            <p:spPr>
              <a:xfrm>
                <a:off x="11339577" y="3084040"/>
                <a:ext cx="846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88" name="Ink 287">
                <a:extLst>
                  <a:ext uri="{FF2B5EF4-FFF2-40B4-BE49-F238E27FC236}">
                    <a16:creationId xmlns:a16="http://schemas.microsoft.com/office/drawing/2014/main" id="{05BD3BE0-E9E7-73D1-84DA-1F90D61F8557}"/>
                  </a:ext>
                </a:extLst>
              </p14:cNvPr>
              <p14:cNvContentPartPr/>
              <p14:nvPr/>
            </p14:nvContentPartPr>
            <p14:xfrm>
              <a:off x="11518857" y="3227320"/>
              <a:ext cx="360" cy="360"/>
            </p14:xfrm>
          </p:contentPart>
        </mc:Choice>
        <mc:Fallback xmlns="">
          <p:pic>
            <p:nvPicPr>
              <p:cNvPr id="288" name="Ink 287">
                <a:extLst>
                  <a:ext uri="{FF2B5EF4-FFF2-40B4-BE49-F238E27FC236}">
                    <a16:creationId xmlns:a16="http://schemas.microsoft.com/office/drawing/2014/main" id="{05BD3BE0-E9E7-73D1-84DA-1F90D61F8557}"/>
                  </a:ext>
                </a:extLst>
              </p:cNvPr>
              <p:cNvPicPr/>
              <p:nvPr/>
            </p:nvPicPr>
            <p:blipFill>
              <a:blip r:embed="rId53"/>
              <a:stretch>
                <a:fillRect/>
              </a:stretch>
            </p:blipFill>
            <p:spPr>
              <a:xfrm>
                <a:off x="11509857" y="321832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90" name="Ink 289">
                <a:extLst>
                  <a:ext uri="{FF2B5EF4-FFF2-40B4-BE49-F238E27FC236}">
                    <a16:creationId xmlns:a16="http://schemas.microsoft.com/office/drawing/2014/main" id="{F372FDC6-FF74-FB92-15A5-CF95A98866F9}"/>
                  </a:ext>
                </a:extLst>
              </p14:cNvPr>
              <p14:cNvContentPartPr/>
              <p14:nvPr/>
            </p14:nvContentPartPr>
            <p14:xfrm>
              <a:off x="8884377" y="3535480"/>
              <a:ext cx="181080" cy="268920"/>
            </p14:xfrm>
          </p:contentPart>
        </mc:Choice>
        <mc:Fallback xmlns="">
          <p:pic>
            <p:nvPicPr>
              <p:cNvPr id="290" name="Ink 289">
                <a:extLst>
                  <a:ext uri="{FF2B5EF4-FFF2-40B4-BE49-F238E27FC236}">
                    <a16:creationId xmlns:a16="http://schemas.microsoft.com/office/drawing/2014/main" id="{F372FDC6-FF74-FB92-15A5-CF95A98866F9}"/>
                  </a:ext>
                </a:extLst>
              </p:cNvPr>
              <p:cNvPicPr/>
              <p:nvPr/>
            </p:nvPicPr>
            <p:blipFill>
              <a:blip r:embed="rId455"/>
              <a:stretch>
                <a:fillRect/>
              </a:stretch>
            </p:blipFill>
            <p:spPr>
              <a:xfrm>
                <a:off x="8875377" y="3526468"/>
                <a:ext cx="198720" cy="286584"/>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91" name="Ink 290">
                <a:extLst>
                  <a:ext uri="{FF2B5EF4-FFF2-40B4-BE49-F238E27FC236}">
                    <a16:creationId xmlns:a16="http://schemas.microsoft.com/office/drawing/2014/main" id="{A1B3660C-2459-75F8-4DA2-ADC018592E0D}"/>
                  </a:ext>
                </a:extLst>
              </p14:cNvPr>
              <p14:cNvContentPartPr/>
              <p14:nvPr/>
            </p14:nvContentPartPr>
            <p14:xfrm>
              <a:off x="9129537" y="3760840"/>
              <a:ext cx="12960" cy="3240"/>
            </p14:xfrm>
          </p:contentPart>
        </mc:Choice>
        <mc:Fallback xmlns="">
          <p:pic>
            <p:nvPicPr>
              <p:cNvPr id="291" name="Ink 290">
                <a:extLst>
                  <a:ext uri="{FF2B5EF4-FFF2-40B4-BE49-F238E27FC236}">
                    <a16:creationId xmlns:a16="http://schemas.microsoft.com/office/drawing/2014/main" id="{A1B3660C-2459-75F8-4DA2-ADC018592E0D}"/>
                  </a:ext>
                </a:extLst>
              </p:cNvPr>
              <p:cNvPicPr/>
              <p:nvPr/>
            </p:nvPicPr>
            <p:blipFill>
              <a:blip r:embed="rId457"/>
              <a:stretch>
                <a:fillRect/>
              </a:stretch>
            </p:blipFill>
            <p:spPr>
              <a:xfrm>
                <a:off x="9120537" y="3751840"/>
                <a:ext cx="306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93" name="Ink 292">
                <a:extLst>
                  <a:ext uri="{FF2B5EF4-FFF2-40B4-BE49-F238E27FC236}">
                    <a16:creationId xmlns:a16="http://schemas.microsoft.com/office/drawing/2014/main" id="{8BE7E52F-C691-AA28-47EC-2786A1D4C897}"/>
                  </a:ext>
                </a:extLst>
              </p14:cNvPr>
              <p14:cNvContentPartPr/>
              <p14:nvPr/>
            </p14:nvContentPartPr>
            <p14:xfrm>
              <a:off x="9341217" y="3608200"/>
              <a:ext cx="126360" cy="204120"/>
            </p14:xfrm>
          </p:contentPart>
        </mc:Choice>
        <mc:Fallback xmlns="">
          <p:pic>
            <p:nvPicPr>
              <p:cNvPr id="293" name="Ink 292">
                <a:extLst>
                  <a:ext uri="{FF2B5EF4-FFF2-40B4-BE49-F238E27FC236}">
                    <a16:creationId xmlns:a16="http://schemas.microsoft.com/office/drawing/2014/main" id="{8BE7E52F-C691-AA28-47EC-2786A1D4C897}"/>
                  </a:ext>
                </a:extLst>
              </p:cNvPr>
              <p:cNvPicPr/>
              <p:nvPr/>
            </p:nvPicPr>
            <p:blipFill>
              <a:blip r:embed="rId459"/>
              <a:stretch>
                <a:fillRect/>
              </a:stretch>
            </p:blipFill>
            <p:spPr>
              <a:xfrm>
                <a:off x="9332243" y="3599200"/>
                <a:ext cx="14395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94" name="Ink 293">
                <a:extLst>
                  <a:ext uri="{FF2B5EF4-FFF2-40B4-BE49-F238E27FC236}">
                    <a16:creationId xmlns:a16="http://schemas.microsoft.com/office/drawing/2014/main" id="{FB74821E-9F91-EDEF-B2D6-EA3FCB5FF955}"/>
                  </a:ext>
                </a:extLst>
              </p14:cNvPr>
              <p14:cNvContentPartPr/>
              <p14:nvPr/>
            </p14:nvContentPartPr>
            <p14:xfrm>
              <a:off x="9548217" y="3689560"/>
              <a:ext cx="140400" cy="95040"/>
            </p14:xfrm>
          </p:contentPart>
        </mc:Choice>
        <mc:Fallback xmlns="">
          <p:pic>
            <p:nvPicPr>
              <p:cNvPr id="294" name="Ink 293">
                <a:extLst>
                  <a:ext uri="{FF2B5EF4-FFF2-40B4-BE49-F238E27FC236}">
                    <a16:creationId xmlns:a16="http://schemas.microsoft.com/office/drawing/2014/main" id="{FB74821E-9F91-EDEF-B2D6-EA3FCB5FF955}"/>
                  </a:ext>
                </a:extLst>
              </p:cNvPr>
              <p:cNvPicPr/>
              <p:nvPr/>
            </p:nvPicPr>
            <p:blipFill>
              <a:blip r:embed="rId461"/>
              <a:stretch>
                <a:fillRect/>
              </a:stretch>
            </p:blipFill>
            <p:spPr>
              <a:xfrm>
                <a:off x="9539217" y="3680526"/>
                <a:ext cx="158040" cy="112747"/>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95" name="Ink 294">
                <a:extLst>
                  <a:ext uri="{FF2B5EF4-FFF2-40B4-BE49-F238E27FC236}">
                    <a16:creationId xmlns:a16="http://schemas.microsoft.com/office/drawing/2014/main" id="{21CC8BD7-498C-9687-B3A6-B3DD6C18F820}"/>
                  </a:ext>
                </a:extLst>
              </p14:cNvPr>
              <p14:cNvContentPartPr/>
              <p14:nvPr/>
            </p14:nvContentPartPr>
            <p14:xfrm>
              <a:off x="9735057" y="3586240"/>
              <a:ext cx="13320" cy="212400"/>
            </p14:xfrm>
          </p:contentPart>
        </mc:Choice>
        <mc:Fallback xmlns="">
          <p:pic>
            <p:nvPicPr>
              <p:cNvPr id="295" name="Ink 294">
                <a:extLst>
                  <a:ext uri="{FF2B5EF4-FFF2-40B4-BE49-F238E27FC236}">
                    <a16:creationId xmlns:a16="http://schemas.microsoft.com/office/drawing/2014/main" id="{21CC8BD7-498C-9687-B3A6-B3DD6C18F820}"/>
                  </a:ext>
                </a:extLst>
              </p:cNvPr>
              <p:cNvPicPr/>
              <p:nvPr/>
            </p:nvPicPr>
            <p:blipFill>
              <a:blip r:embed="rId463"/>
              <a:stretch>
                <a:fillRect/>
              </a:stretch>
            </p:blipFill>
            <p:spPr>
              <a:xfrm>
                <a:off x="9726057" y="3577255"/>
                <a:ext cx="30960" cy="23001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296" name="Ink 295">
                <a:extLst>
                  <a:ext uri="{FF2B5EF4-FFF2-40B4-BE49-F238E27FC236}">
                    <a16:creationId xmlns:a16="http://schemas.microsoft.com/office/drawing/2014/main" id="{C4959B82-B8EB-8BCF-FAA2-3028CCC3C8D5}"/>
                  </a:ext>
                </a:extLst>
              </p14:cNvPr>
              <p14:cNvContentPartPr/>
              <p14:nvPr/>
            </p14:nvContentPartPr>
            <p14:xfrm>
              <a:off x="9784017" y="3678760"/>
              <a:ext cx="92160" cy="81720"/>
            </p14:xfrm>
          </p:contentPart>
        </mc:Choice>
        <mc:Fallback xmlns="">
          <p:pic>
            <p:nvPicPr>
              <p:cNvPr id="296" name="Ink 295">
                <a:extLst>
                  <a:ext uri="{FF2B5EF4-FFF2-40B4-BE49-F238E27FC236}">
                    <a16:creationId xmlns:a16="http://schemas.microsoft.com/office/drawing/2014/main" id="{C4959B82-B8EB-8BCF-FAA2-3028CCC3C8D5}"/>
                  </a:ext>
                </a:extLst>
              </p:cNvPr>
              <p:cNvPicPr/>
              <p:nvPr/>
            </p:nvPicPr>
            <p:blipFill>
              <a:blip r:embed="rId465"/>
              <a:stretch>
                <a:fillRect/>
              </a:stretch>
            </p:blipFill>
            <p:spPr>
              <a:xfrm>
                <a:off x="9775017" y="3669760"/>
                <a:ext cx="1098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97" name="Ink 296">
                <a:extLst>
                  <a:ext uri="{FF2B5EF4-FFF2-40B4-BE49-F238E27FC236}">
                    <a16:creationId xmlns:a16="http://schemas.microsoft.com/office/drawing/2014/main" id="{3DC6E121-C3A9-7F5B-A445-BF0365A32753}"/>
                  </a:ext>
                </a:extLst>
              </p14:cNvPr>
              <p14:cNvContentPartPr/>
              <p14:nvPr/>
            </p14:nvContentPartPr>
            <p14:xfrm>
              <a:off x="9934497" y="3704680"/>
              <a:ext cx="74520" cy="77040"/>
            </p14:xfrm>
          </p:contentPart>
        </mc:Choice>
        <mc:Fallback xmlns="">
          <p:pic>
            <p:nvPicPr>
              <p:cNvPr id="297" name="Ink 296">
                <a:extLst>
                  <a:ext uri="{FF2B5EF4-FFF2-40B4-BE49-F238E27FC236}">
                    <a16:creationId xmlns:a16="http://schemas.microsoft.com/office/drawing/2014/main" id="{3DC6E121-C3A9-7F5B-A445-BF0365A32753}"/>
                  </a:ext>
                </a:extLst>
              </p:cNvPr>
              <p:cNvPicPr/>
              <p:nvPr/>
            </p:nvPicPr>
            <p:blipFill>
              <a:blip r:embed="rId467"/>
              <a:stretch>
                <a:fillRect/>
              </a:stretch>
            </p:blipFill>
            <p:spPr>
              <a:xfrm>
                <a:off x="9925497" y="3695680"/>
                <a:ext cx="921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98" name="Ink 297">
                <a:extLst>
                  <a:ext uri="{FF2B5EF4-FFF2-40B4-BE49-F238E27FC236}">
                    <a16:creationId xmlns:a16="http://schemas.microsoft.com/office/drawing/2014/main" id="{B5819B6E-0A25-26CC-4DC7-1E8F538F6878}"/>
                  </a:ext>
                </a:extLst>
              </p14:cNvPr>
              <p14:cNvContentPartPr/>
              <p14:nvPr/>
            </p14:nvContentPartPr>
            <p14:xfrm>
              <a:off x="10027377" y="3600280"/>
              <a:ext cx="17640" cy="199800"/>
            </p14:xfrm>
          </p:contentPart>
        </mc:Choice>
        <mc:Fallback xmlns="">
          <p:pic>
            <p:nvPicPr>
              <p:cNvPr id="298" name="Ink 297">
                <a:extLst>
                  <a:ext uri="{FF2B5EF4-FFF2-40B4-BE49-F238E27FC236}">
                    <a16:creationId xmlns:a16="http://schemas.microsoft.com/office/drawing/2014/main" id="{B5819B6E-0A25-26CC-4DC7-1E8F538F6878}"/>
                  </a:ext>
                </a:extLst>
              </p:cNvPr>
              <p:cNvPicPr/>
              <p:nvPr/>
            </p:nvPicPr>
            <p:blipFill>
              <a:blip r:embed="rId469"/>
              <a:stretch>
                <a:fillRect/>
              </a:stretch>
            </p:blipFill>
            <p:spPr>
              <a:xfrm>
                <a:off x="10018377" y="3591296"/>
                <a:ext cx="35280" cy="217408"/>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99" name="Ink 298">
                <a:extLst>
                  <a:ext uri="{FF2B5EF4-FFF2-40B4-BE49-F238E27FC236}">
                    <a16:creationId xmlns:a16="http://schemas.microsoft.com/office/drawing/2014/main" id="{6E7F13F1-A5EB-C39C-423D-9924A36DF4E5}"/>
                  </a:ext>
                </a:extLst>
              </p14:cNvPr>
              <p14:cNvContentPartPr/>
              <p14:nvPr/>
            </p14:nvContentPartPr>
            <p14:xfrm>
              <a:off x="10013337" y="3700360"/>
              <a:ext cx="129600" cy="24480"/>
            </p14:xfrm>
          </p:contentPart>
        </mc:Choice>
        <mc:Fallback xmlns="">
          <p:pic>
            <p:nvPicPr>
              <p:cNvPr id="299" name="Ink 298">
                <a:extLst>
                  <a:ext uri="{FF2B5EF4-FFF2-40B4-BE49-F238E27FC236}">
                    <a16:creationId xmlns:a16="http://schemas.microsoft.com/office/drawing/2014/main" id="{6E7F13F1-A5EB-C39C-423D-9924A36DF4E5}"/>
                  </a:ext>
                </a:extLst>
              </p:cNvPr>
              <p:cNvPicPr/>
              <p:nvPr/>
            </p:nvPicPr>
            <p:blipFill>
              <a:blip r:embed="rId471"/>
              <a:stretch>
                <a:fillRect/>
              </a:stretch>
            </p:blipFill>
            <p:spPr>
              <a:xfrm>
                <a:off x="10004362" y="3691490"/>
                <a:ext cx="147191" cy="41864"/>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300" name="Ink 299">
                <a:extLst>
                  <a:ext uri="{FF2B5EF4-FFF2-40B4-BE49-F238E27FC236}">
                    <a16:creationId xmlns:a16="http://schemas.microsoft.com/office/drawing/2014/main" id="{901BA60D-AC4D-8979-D1A5-4A28452B2402}"/>
                  </a:ext>
                </a:extLst>
              </p14:cNvPr>
              <p14:cNvContentPartPr/>
              <p14:nvPr/>
            </p14:nvContentPartPr>
            <p14:xfrm>
              <a:off x="10271817" y="3557440"/>
              <a:ext cx="207360" cy="229320"/>
            </p14:xfrm>
          </p:contentPart>
        </mc:Choice>
        <mc:Fallback xmlns="">
          <p:pic>
            <p:nvPicPr>
              <p:cNvPr id="300" name="Ink 299">
                <a:extLst>
                  <a:ext uri="{FF2B5EF4-FFF2-40B4-BE49-F238E27FC236}">
                    <a16:creationId xmlns:a16="http://schemas.microsoft.com/office/drawing/2014/main" id="{901BA60D-AC4D-8979-D1A5-4A28452B2402}"/>
                  </a:ext>
                </a:extLst>
              </p:cNvPr>
              <p:cNvPicPr/>
              <p:nvPr/>
            </p:nvPicPr>
            <p:blipFill>
              <a:blip r:embed="rId473"/>
              <a:stretch>
                <a:fillRect/>
              </a:stretch>
            </p:blipFill>
            <p:spPr>
              <a:xfrm>
                <a:off x="10262833" y="3548440"/>
                <a:ext cx="224969"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301" name="Ink 300">
                <a:extLst>
                  <a:ext uri="{FF2B5EF4-FFF2-40B4-BE49-F238E27FC236}">
                    <a16:creationId xmlns:a16="http://schemas.microsoft.com/office/drawing/2014/main" id="{F080611B-D600-E420-D003-4619F58A145B}"/>
                  </a:ext>
                </a:extLst>
              </p14:cNvPr>
              <p14:cNvContentPartPr/>
              <p14:nvPr/>
            </p14:nvContentPartPr>
            <p14:xfrm>
              <a:off x="10499337" y="3652120"/>
              <a:ext cx="172440" cy="102960"/>
            </p14:xfrm>
          </p:contentPart>
        </mc:Choice>
        <mc:Fallback xmlns="">
          <p:pic>
            <p:nvPicPr>
              <p:cNvPr id="301" name="Ink 300">
                <a:extLst>
                  <a:ext uri="{FF2B5EF4-FFF2-40B4-BE49-F238E27FC236}">
                    <a16:creationId xmlns:a16="http://schemas.microsoft.com/office/drawing/2014/main" id="{F080611B-D600-E420-D003-4619F58A145B}"/>
                  </a:ext>
                </a:extLst>
              </p:cNvPr>
              <p:cNvPicPr/>
              <p:nvPr/>
            </p:nvPicPr>
            <p:blipFill>
              <a:blip r:embed="rId475"/>
              <a:stretch>
                <a:fillRect/>
              </a:stretch>
            </p:blipFill>
            <p:spPr>
              <a:xfrm>
                <a:off x="10490337" y="3643120"/>
                <a:ext cx="1900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302" name="Ink 301">
                <a:extLst>
                  <a:ext uri="{FF2B5EF4-FFF2-40B4-BE49-F238E27FC236}">
                    <a16:creationId xmlns:a16="http://schemas.microsoft.com/office/drawing/2014/main" id="{EA2F3225-975C-3D38-9775-AB5B3BB07DA8}"/>
                  </a:ext>
                </a:extLst>
              </p14:cNvPr>
              <p14:cNvContentPartPr/>
              <p14:nvPr/>
            </p14:nvContentPartPr>
            <p14:xfrm>
              <a:off x="10725057" y="3675520"/>
              <a:ext cx="110880" cy="80640"/>
            </p14:xfrm>
          </p:contentPart>
        </mc:Choice>
        <mc:Fallback xmlns="">
          <p:pic>
            <p:nvPicPr>
              <p:cNvPr id="302" name="Ink 301">
                <a:extLst>
                  <a:ext uri="{FF2B5EF4-FFF2-40B4-BE49-F238E27FC236}">
                    <a16:creationId xmlns:a16="http://schemas.microsoft.com/office/drawing/2014/main" id="{EA2F3225-975C-3D38-9775-AB5B3BB07DA8}"/>
                  </a:ext>
                </a:extLst>
              </p:cNvPr>
              <p:cNvPicPr/>
              <p:nvPr/>
            </p:nvPicPr>
            <p:blipFill>
              <a:blip r:embed="rId477"/>
              <a:stretch>
                <a:fillRect/>
              </a:stretch>
            </p:blipFill>
            <p:spPr>
              <a:xfrm>
                <a:off x="10716028" y="3666480"/>
                <a:ext cx="128577" cy="98359"/>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303" name="Ink 302">
                <a:extLst>
                  <a:ext uri="{FF2B5EF4-FFF2-40B4-BE49-F238E27FC236}">
                    <a16:creationId xmlns:a16="http://schemas.microsoft.com/office/drawing/2014/main" id="{100C7126-C115-35ED-F94C-9AA7FB3792C3}"/>
                  </a:ext>
                </a:extLst>
              </p14:cNvPr>
              <p14:cNvContentPartPr/>
              <p14:nvPr/>
            </p14:nvContentPartPr>
            <p14:xfrm>
              <a:off x="10944297" y="3616480"/>
              <a:ext cx="11520" cy="221040"/>
            </p14:xfrm>
          </p:contentPart>
        </mc:Choice>
        <mc:Fallback xmlns="">
          <p:pic>
            <p:nvPicPr>
              <p:cNvPr id="303" name="Ink 302">
                <a:extLst>
                  <a:ext uri="{FF2B5EF4-FFF2-40B4-BE49-F238E27FC236}">
                    <a16:creationId xmlns:a16="http://schemas.microsoft.com/office/drawing/2014/main" id="{100C7126-C115-35ED-F94C-9AA7FB3792C3}"/>
                  </a:ext>
                </a:extLst>
              </p:cNvPr>
              <p:cNvPicPr/>
              <p:nvPr/>
            </p:nvPicPr>
            <p:blipFill>
              <a:blip r:embed="rId479"/>
              <a:stretch>
                <a:fillRect/>
              </a:stretch>
            </p:blipFill>
            <p:spPr>
              <a:xfrm>
                <a:off x="10935297" y="3607480"/>
                <a:ext cx="2916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304" name="Ink 303">
                <a:extLst>
                  <a:ext uri="{FF2B5EF4-FFF2-40B4-BE49-F238E27FC236}">
                    <a16:creationId xmlns:a16="http://schemas.microsoft.com/office/drawing/2014/main" id="{4A6797CE-4AAB-6D82-A280-EF2AE01A730F}"/>
                  </a:ext>
                </a:extLst>
              </p14:cNvPr>
              <p14:cNvContentPartPr/>
              <p14:nvPr/>
            </p14:nvContentPartPr>
            <p14:xfrm>
              <a:off x="10868697" y="3703960"/>
              <a:ext cx="194760" cy="68400"/>
            </p14:xfrm>
          </p:contentPart>
        </mc:Choice>
        <mc:Fallback xmlns="">
          <p:pic>
            <p:nvPicPr>
              <p:cNvPr id="304" name="Ink 303">
                <a:extLst>
                  <a:ext uri="{FF2B5EF4-FFF2-40B4-BE49-F238E27FC236}">
                    <a16:creationId xmlns:a16="http://schemas.microsoft.com/office/drawing/2014/main" id="{4A6797CE-4AAB-6D82-A280-EF2AE01A730F}"/>
                  </a:ext>
                </a:extLst>
              </p:cNvPr>
              <p:cNvPicPr/>
              <p:nvPr/>
            </p:nvPicPr>
            <p:blipFill>
              <a:blip r:embed="rId481"/>
              <a:stretch>
                <a:fillRect/>
              </a:stretch>
            </p:blipFill>
            <p:spPr>
              <a:xfrm>
                <a:off x="10859697" y="3695007"/>
                <a:ext cx="212400" cy="85948"/>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305" name="Ink 304">
                <a:extLst>
                  <a:ext uri="{FF2B5EF4-FFF2-40B4-BE49-F238E27FC236}">
                    <a16:creationId xmlns:a16="http://schemas.microsoft.com/office/drawing/2014/main" id="{089D9573-44F9-E5F7-DACA-7D81563D5EE1}"/>
                  </a:ext>
                </a:extLst>
              </p14:cNvPr>
              <p14:cNvContentPartPr/>
              <p14:nvPr/>
            </p14:nvContentPartPr>
            <p14:xfrm>
              <a:off x="11042217" y="3617920"/>
              <a:ext cx="360" cy="360"/>
            </p14:xfrm>
          </p:contentPart>
        </mc:Choice>
        <mc:Fallback xmlns="">
          <p:pic>
            <p:nvPicPr>
              <p:cNvPr id="305" name="Ink 304">
                <a:extLst>
                  <a:ext uri="{FF2B5EF4-FFF2-40B4-BE49-F238E27FC236}">
                    <a16:creationId xmlns:a16="http://schemas.microsoft.com/office/drawing/2014/main" id="{089D9573-44F9-E5F7-DACA-7D81563D5EE1}"/>
                  </a:ext>
                </a:extLst>
              </p:cNvPr>
              <p:cNvPicPr/>
              <p:nvPr/>
            </p:nvPicPr>
            <p:blipFill>
              <a:blip r:embed="rId53"/>
              <a:stretch>
                <a:fillRect/>
              </a:stretch>
            </p:blipFill>
            <p:spPr>
              <a:xfrm>
                <a:off x="11033217" y="360892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306" name="Ink 305">
                <a:extLst>
                  <a:ext uri="{FF2B5EF4-FFF2-40B4-BE49-F238E27FC236}">
                    <a16:creationId xmlns:a16="http://schemas.microsoft.com/office/drawing/2014/main" id="{35AA94A5-983D-6FBF-9859-45D24F8D127C}"/>
                  </a:ext>
                </a:extLst>
              </p14:cNvPr>
              <p14:cNvContentPartPr/>
              <p14:nvPr/>
            </p14:nvContentPartPr>
            <p14:xfrm>
              <a:off x="11127537" y="3676960"/>
              <a:ext cx="66600" cy="86400"/>
            </p14:xfrm>
          </p:contentPart>
        </mc:Choice>
        <mc:Fallback xmlns="">
          <p:pic>
            <p:nvPicPr>
              <p:cNvPr id="306" name="Ink 305">
                <a:extLst>
                  <a:ext uri="{FF2B5EF4-FFF2-40B4-BE49-F238E27FC236}">
                    <a16:creationId xmlns:a16="http://schemas.microsoft.com/office/drawing/2014/main" id="{35AA94A5-983D-6FBF-9859-45D24F8D127C}"/>
                  </a:ext>
                </a:extLst>
              </p:cNvPr>
              <p:cNvPicPr/>
              <p:nvPr/>
            </p:nvPicPr>
            <p:blipFill>
              <a:blip r:embed="rId484"/>
              <a:stretch>
                <a:fillRect/>
              </a:stretch>
            </p:blipFill>
            <p:spPr>
              <a:xfrm>
                <a:off x="11118585" y="3667960"/>
                <a:ext cx="84145"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07" name="Ink 306">
                <a:extLst>
                  <a:ext uri="{FF2B5EF4-FFF2-40B4-BE49-F238E27FC236}">
                    <a16:creationId xmlns:a16="http://schemas.microsoft.com/office/drawing/2014/main" id="{FD69E1F4-29F1-ADDA-7F9F-4CC1E94FC453}"/>
                  </a:ext>
                </a:extLst>
              </p14:cNvPr>
              <p14:cNvContentPartPr/>
              <p14:nvPr/>
            </p14:nvContentPartPr>
            <p14:xfrm>
              <a:off x="11149497" y="3648520"/>
              <a:ext cx="207000" cy="113400"/>
            </p14:xfrm>
          </p:contentPart>
        </mc:Choice>
        <mc:Fallback xmlns="">
          <p:pic>
            <p:nvPicPr>
              <p:cNvPr id="307" name="Ink 306">
                <a:extLst>
                  <a:ext uri="{FF2B5EF4-FFF2-40B4-BE49-F238E27FC236}">
                    <a16:creationId xmlns:a16="http://schemas.microsoft.com/office/drawing/2014/main" id="{FD69E1F4-29F1-ADDA-7F9F-4CC1E94FC453}"/>
                  </a:ext>
                </a:extLst>
              </p:cNvPr>
              <p:cNvPicPr/>
              <p:nvPr/>
            </p:nvPicPr>
            <p:blipFill>
              <a:blip r:embed="rId486"/>
              <a:stretch>
                <a:fillRect/>
              </a:stretch>
            </p:blipFill>
            <p:spPr>
              <a:xfrm>
                <a:off x="11140497" y="3639520"/>
                <a:ext cx="2246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09" name="Ink 308">
                <a:extLst>
                  <a:ext uri="{FF2B5EF4-FFF2-40B4-BE49-F238E27FC236}">
                    <a16:creationId xmlns:a16="http://schemas.microsoft.com/office/drawing/2014/main" id="{E489ECEE-3A4C-899B-3D1E-21C6109DCDF3}"/>
                  </a:ext>
                </a:extLst>
              </p14:cNvPr>
              <p14:cNvContentPartPr/>
              <p14:nvPr/>
            </p14:nvContentPartPr>
            <p14:xfrm>
              <a:off x="8923617" y="4147120"/>
              <a:ext cx="98640" cy="205920"/>
            </p14:xfrm>
          </p:contentPart>
        </mc:Choice>
        <mc:Fallback xmlns="">
          <p:pic>
            <p:nvPicPr>
              <p:cNvPr id="309" name="Ink 308">
                <a:extLst>
                  <a:ext uri="{FF2B5EF4-FFF2-40B4-BE49-F238E27FC236}">
                    <a16:creationId xmlns:a16="http://schemas.microsoft.com/office/drawing/2014/main" id="{E489ECEE-3A4C-899B-3D1E-21C6109DCDF3}"/>
                  </a:ext>
                </a:extLst>
              </p:cNvPr>
              <p:cNvPicPr/>
              <p:nvPr/>
            </p:nvPicPr>
            <p:blipFill>
              <a:blip r:embed="rId488"/>
              <a:stretch>
                <a:fillRect/>
              </a:stretch>
            </p:blipFill>
            <p:spPr>
              <a:xfrm>
                <a:off x="8914617" y="4138120"/>
                <a:ext cx="11628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10" name="Ink 309">
                <a:extLst>
                  <a:ext uri="{FF2B5EF4-FFF2-40B4-BE49-F238E27FC236}">
                    <a16:creationId xmlns:a16="http://schemas.microsoft.com/office/drawing/2014/main" id="{CE642B82-0437-2CE1-BA9C-90101B99270C}"/>
                  </a:ext>
                </a:extLst>
              </p14:cNvPr>
              <p14:cNvContentPartPr/>
              <p14:nvPr/>
            </p14:nvContentPartPr>
            <p14:xfrm>
              <a:off x="9116937" y="4360240"/>
              <a:ext cx="16200" cy="2520"/>
            </p14:xfrm>
          </p:contentPart>
        </mc:Choice>
        <mc:Fallback xmlns="">
          <p:pic>
            <p:nvPicPr>
              <p:cNvPr id="310" name="Ink 309">
                <a:extLst>
                  <a:ext uri="{FF2B5EF4-FFF2-40B4-BE49-F238E27FC236}">
                    <a16:creationId xmlns:a16="http://schemas.microsoft.com/office/drawing/2014/main" id="{CE642B82-0437-2CE1-BA9C-90101B99270C}"/>
                  </a:ext>
                </a:extLst>
              </p:cNvPr>
              <p:cNvPicPr/>
              <p:nvPr/>
            </p:nvPicPr>
            <p:blipFill>
              <a:blip r:embed="rId490"/>
              <a:stretch>
                <a:fillRect/>
              </a:stretch>
            </p:blipFill>
            <p:spPr>
              <a:xfrm>
                <a:off x="9107937" y="4351240"/>
                <a:ext cx="338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12" name="Ink 311">
                <a:extLst>
                  <a:ext uri="{FF2B5EF4-FFF2-40B4-BE49-F238E27FC236}">
                    <a16:creationId xmlns:a16="http://schemas.microsoft.com/office/drawing/2014/main" id="{B8DEB7ED-D23F-3438-B184-54563EB98BE0}"/>
                  </a:ext>
                </a:extLst>
              </p14:cNvPr>
              <p14:cNvContentPartPr/>
              <p14:nvPr/>
            </p14:nvContentPartPr>
            <p14:xfrm>
              <a:off x="9220257" y="4177000"/>
              <a:ext cx="143280" cy="204120"/>
            </p14:xfrm>
          </p:contentPart>
        </mc:Choice>
        <mc:Fallback xmlns="">
          <p:pic>
            <p:nvPicPr>
              <p:cNvPr id="312" name="Ink 311">
                <a:extLst>
                  <a:ext uri="{FF2B5EF4-FFF2-40B4-BE49-F238E27FC236}">
                    <a16:creationId xmlns:a16="http://schemas.microsoft.com/office/drawing/2014/main" id="{B8DEB7ED-D23F-3438-B184-54563EB98BE0}"/>
                  </a:ext>
                </a:extLst>
              </p:cNvPr>
              <p:cNvPicPr/>
              <p:nvPr/>
            </p:nvPicPr>
            <p:blipFill>
              <a:blip r:embed="rId492"/>
              <a:stretch>
                <a:fillRect/>
              </a:stretch>
            </p:blipFill>
            <p:spPr>
              <a:xfrm>
                <a:off x="9211234" y="4168000"/>
                <a:ext cx="160964"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13" name="Ink 312">
                <a:extLst>
                  <a:ext uri="{FF2B5EF4-FFF2-40B4-BE49-F238E27FC236}">
                    <a16:creationId xmlns:a16="http://schemas.microsoft.com/office/drawing/2014/main" id="{F23432A6-C271-5C0A-8D23-1335B4C981A4}"/>
                  </a:ext>
                </a:extLst>
              </p14:cNvPr>
              <p14:cNvContentPartPr/>
              <p14:nvPr/>
            </p14:nvContentPartPr>
            <p14:xfrm>
              <a:off x="9344097" y="4259080"/>
              <a:ext cx="74520" cy="49320"/>
            </p14:xfrm>
          </p:contentPart>
        </mc:Choice>
        <mc:Fallback xmlns="">
          <p:pic>
            <p:nvPicPr>
              <p:cNvPr id="313" name="Ink 312">
                <a:extLst>
                  <a:ext uri="{FF2B5EF4-FFF2-40B4-BE49-F238E27FC236}">
                    <a16:creationId xmlns:a16="http://schemas.microsoft.com/office/drawing/2014/main" id="{F23432A6-C271-5C0A-8D23-1335B4C981A4}"/>
                  </a:ext>
                </a:extLst>
              </p:cNvPr>
              <p:cNvPicPr/>
              <p:nvPr/>
            </p:nvPicPr>
            <p:blipFill>
              <a:blip r:embed="rId494"/>
              <a:stretch>
                <a:fillRect/>
              </a:stretch>
            </p:blipFill>
            <p:spPr>
              <a:xfrm>
                <a:off x="9335097" y="4250080"/>
                <a:ext cx="921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14" name="Ink 313">
                <a:extLst>
                  <a:ext uri="{FF2B5EF4-FFF2-40B4-BE49-F238E27FC236}">
                    <a16:creationId xmlns:a16="http://schemas.microsoft.com/office/drawing/2014/main" id="{9F16729F-D05A-3727-2017-EA281919DBB5}"/>
                  </a:ext>
                </a:extLst>
              </p14:cNvPr>
              <p14:cNvContentPartPr/>
              <p14:nvPr/>
            </p14:nvContentPartPr>
            <p14:xfrm>
              <a:off x="9353817" y="4259080"/>
              <a:ext cx="96480" cy="207000"/>
            </p14:xfrm>
          </p:contentPart>
        </mc:Choice>
        <mc:Fallback xmlns="">
          <p:pic>
            <p:nvPicPr>
              <p:cNvPr id="314" name="Ink 313">
                <a:extLst>
                  <a:ext uri="{FF2B5EF4-FFF2-40B4-BE49-F238E27FC236}">
                    <a16:creationId xmlns:a16="http://schemas.microsoft.com/office/drawing/2014/main" id="{9F16729F-D05A-3727-2017-EA281919DBB5}"/>
                  </a:ext>
                </a:extLst>
              </p:cNvPr>
              <p:cNvPicPr/>
              <p:nvPr/>
            </p:nvPicPr>
            <p:blipFill>
              <a:blip r:embed="rId496"/>
              <a:stretch>
                <a:fillRect/>
              </a:stretch>
            </p:blipFill>
            <p:spPr>
              <a:xfrm>
                <a:off x="9344817" y="4250080"/>
                <a:ext cx="11412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15" name="Ink 314">
                <a:extLst>
                  <a:ext uri="{FF2B5EF4-FFF2-40B4-BE49-F238E27FC236}">
                    <a16:creationId xmlns:a16="http://schemas.microsoft.com/office/drawing/2014/main" id="{A1900099-197D-3593-335D-0FAF508659AF}"/>
                  </a:ext>
                </a:extLst>
              </p14:cNvPr>
              <p14:cNvContentPartPr/>
              <p14:nvPr/>
            </p14:nvContentPartPr>
            <p14:xfrm>
              <a:off x="9500697" y="4258360"/>
              <a:ext cx="95040" cy="133560"/>
            </p14:xfrm>
          </p:contentPart>
        </mc:Choice>
        <mc:Fallback xmlns="">
          <p:pic>
            <p:nvPicPr>
              <p:cNvPr id="315" name="Ink 314">
                <a:extLst>
                  <a:ext uri="{FF2B5EF4-FFF2-40B4-BE49-F238E27FC236}">
                    <a16:creationId xmlns:a16="http://schemas.microsoft.com/office/drawing/2014/main" id="{A1900099-197D-3593-335D-0FAF508659AF}"/>
                  </a:ext>
                </a:extLst>
              </p:cNvPr>
              <p:cNvPicPr/>
              <p:nvPr/>
            </p:nvPicPr>
            <p:blipFill>
              <a:blip r:embed="rId498"/>
              <a:stretch>
                <a:fillRect/>
              </a:stretch>
            </p:blipFill>
            <p:spPr>
              <a:xfrm>
                <a:off x="9491697" y="4249360"/>
                <a:ext cx="1126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316" name="Ink 315">
                <a:extLst>
                  <a:ext uri="{FF2B5EF4-FFF2-40B4-BE49-F238E27FC236}">
                    <a16:creationId xmlns:a16="http://schemas.microsoft.com/office/drawing/2014/main" id="{3CB248C5-79BB-6F5B-0F77-3496DB21D3D4}"/>
                  </a:ext>
                </a:extLst>
              </p14:cNvPr>
              <p14:cNvContentPartPr/>
              <p14:nvPr/>
            </p14:nvContentPartPr>
            <p14:xfrm>
              <a:off x="9651897" y="4198960"/>
              <a:ext cx="360" cy="187920"/>
            </p14:xfrm>
          </p:contentPart>
        </mc:Choice>
        <mc:Fallback xmlns="">
          <p:pic>
            <p:nvPicPr>
              <p:cNvPr id="316" name="Ink 315">
                <a:extLst>
                  <a:ext uri="{FF2B5EF4-FFF2-40B4-BE49-F238E27FC236}">
                    <a16:creationId xmlns:a16="http://schemas.microsoft.com/office/drawing/2014/main" id="{3CB248C5-79BB-6F5B-0F77-3496DB21D3D4}"/>
                  </a:ext>
                </a:extLst>
              </p:cNvPr>
              <p:cNvPicPr/>
              <p:nvPr/>
            </p:nvPicPr>
            <p:blipFill>
              <a:blip r:embed="rId500"/>
              <a:stretch>
                <a:fillRect/>
              </a:stretch>
            </p:blipFill>
            <p:spPr>
              <a:xfrm>
                <a:off x="9642897" y="4189960"/>
                <a:ext cx="180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17" name="Ink 316">
                <a:extLst>
                  <a:ext uri="{FF2B5EF4-FFF2-40B4-BE49-F238E27FC236}">
                    <a16:creationId xmlns:a16="http://schemas.microsoft.com/office/drawing/2014/main" id="{0C0979FE-7B4E-6ECE-EB57-F184E422083D}"/>
                  </a:ext>
                </a:extLst>
              </p14:cNvPr>
              <p14:cNvContentPartPr/>
              <p14:nvPr/>
            </p14:nvContentPartPr>
            <p14:xfrm>
              <a:off x="9598257" y="4282480"/>
              <a:ext cx="459720" cy="115560"/>
            </p14:xfrm>
          </p:contentPart>
        </mc:Choice>
        <mc:Fallback xmlns="">
          <p:pic>
            <p:nvPicPr>
              <p:cNvPr id="317" name="Ink 316">
                <a:extLst>
                  <a:ext uri="{FF2B5EF4-FFF2-40B4-BE49-F238E27FC236}">
                    <a16:creationId xmlns:a16="http://schemas.microsoft.com/office/drawing/2014/main" id="{0C0979FE-7B4E-6ECE-EB57-F184E422083D}"/>
                  </a:ext>
                </a:extLst>
              </p:cNvPr>
              <p:cNvPicPr/>
              <p:nvPr/>
            </p:nvPicPr>
            <p:blipFill>
              <a:blip r:embed="rId502"/>
              <a:stretch>
                <a:fillRect/>
              </a:stretch>
            </p:blipFill>
            <p:spPr>
              <a:xfrm>
                <a:off x="9589250" y="4273508"/>
                <a:ext cx="477374" cy="133145"/>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18" name="Ink 317">
                <a:extLst>
                  <a:ext uri="{FF2B5EF4-FFF2-40B4-BE49-F238E27FC236}">
                    <a16:creationId xmlns:a16="http://schemas.microsoft.com/office/drawing/2014/main" id="{F2C84671-EC18-10D1-946E-16F8D8EF6020}"/>
                  </a:ext>
                </a:extLst>
              </p14:cNvPr>
              <p14:cNvContentPartPr/>
              <p14:nvPr/>
            </p14:nvContentPartPr>
            <p14:xfrm>
              <a:off x="10250577" y="4116160"/>
              <a:ext cx="407520" cy="262800"/>
            </p14:xfrm>
          </p:contentPart>
        </mc:Choice>
        <mc:Fallback xmlns="">
          <p:pic>
            <p:nvPicPr>
              <p:cNvPr id="318" name="Ink 317">
                <a:extLst>
                  <a:ext uri="{FF2B5EF4-FFF2-40B4-BE49-F238E27FC236}">
                    <a16:creationId xmlns:a16="http://schemas.microsoft.com/office/drawing/2014/main" id="{F2C84671-EC18-10D1-946E-16F8D8EF6020}"/>
                  </a:ext>
                </a:extLst>
              </p:cNvPr>
              <p:cNvPicPr/>
              <p:nvPr/>
            </p:nvPicPr>
            <p:blipFill>
              <a:blip r:embed="rId504"/>
              <a:stretch>
                <a:fillRect/>
              </a:stretch>
            </p:blipFill>
            <p:spPr>
              <a:xfrm>
                <a:off x="10241577" y="4107160"/>
                <a:ext cx="42516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19" name="Ink 318">
                <a:extLst>
                  <a:ext uri="{FF2B5EF4-FFF2-40B4-BE49-F238E27FC236}">
                    <a16:creationId xmlns:a16="http://schemas.microsoft.com/office/drawing/2014/main" id="{6E436B45-50A6-7D9A-2F7A-AF1E4E47EC87}"/>
                  </a:ext>
                </a:extLst>
              </p14:cNvPr>
              <p14:cNvContentPartPr/>
              <p14:nvPr/>
            </p14:nvContentPartPr>
            <p14:xfrm>
              <a:off x="10645857" y="4246480"/>
              <a:ext cx="311040" cy="126720"/>
            </p14:xfrm>
          </p:contentPart>
        </mc:Choice>
        <mc:Fallback xmlns="">
          <p:pic>
            <p:nvPicPr>
              <p:cNvPr id="319" name="Ink 318">
                <a:extLst>
                  <a:ext uri="{FF2B5EF4-FFF2-40B4-BE49-F238E27FC236}">
                    <a16:creationId xmlns:a16="http://schemas.microsoft.com/office/drawing/2014/main" id="{6E436B45-50A6-7D9A-2F7A-AF1E4E47EC87}"/>
                  </a:ext>
                </a:extLst>
              </p:cNvPr>
              <p:cNvPicPr/>
              <p:nvPr/>
            </p:nvPicPr>
            <p:blipFill>
              <a:blip r:embed="rId506"/>
              <a:stretch>
                <a:fillRect/>
              </a:stretch>
            </p:blipFill>
            <p:spPr>
              <a:xfrm>
                <a:off x="10636857" y="4237505"/>
                <a:ext cx="328680" cy="14431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22" name="Ink 321">
                <a:extLst>
                  <a:ext uri="{FF2B5EF4-FFF2-40B4-BE49-F238E27FC236}">
                    <a16:creationId xmlns:a16="http://schemas.microsoft.com/office/drawing/2014/main" id="{2BA006CE-66D5-750E-6F6D-51F0F3AED764}"/>
                  </a:ext>
                </a:extLst>
              </p14:cNvPr>
              <p14:cNvContentPartPr/>
              <p14:nvPr/>
            </p14:nvContentPartPr>
            <p14:xfrm>
              <a:off x="10936737" y="4038040"/>
              <a:ext cx="41400" cy="294120"/>
            </p14:xfrm>
          </p:contentPart>
        </mc:Choice>
        <mc:Fallback xmlns="">
          <p:pic>
            <p:nvPicPr>
              <p:cNvPr id="322" name="Ink 321">
                <a:extLst>
                  <a:ext uri="{FF2B5EF4-FFF2-40B4-BE49-F238E27FC236}">
                    <a16:creationId xmlns:a16="http://schemas.microsoft.com/office/drawing/2014/main" id="{2BA006CE-66D5-750E-6F6D-51F0F3AED764}"/>
                  </a:ext>
                </a:extLst>
              </p:cNvPr>
              <p:cNvPicPr/>
              <p:nvPr/>
            </p:nvPicPr>
            <p:blipFill>
              <a:blip r:embed="rId508"/>
              <a:stretch>
                <a:fillRect/>
              </a:stretch>
            </p:blipFill>
            <p:spPr>
              <a:xfrm>
                <a:off x="10927737" y="4029029"/>
                <a:ext cx="59040" cy="311782"/>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23" name="Ink 322">
                <a:extLst>
                  <a:ext uri="{FF2B5EF4-FFF2-40B4-BE49-F238E27FC236}">
                    <a16:creationId xmlns:a16="http://schemas.microsoft.com/office/drawing/2014/main" id="{DBC4976A-0E2A-81F2-4CE7-6C619A9D2BCE}"/>
                  </a:ext>
                </a:extLst>
              </p14:cNvPr>
              <p14:cNvContentPartPr/>
              <p14:nvPr/>
            </p14:nvContentPartPr>
            <p14:xfrm>
              <a:off x="10980657" y="4260160"/>
              <a:ext cx="107640" cy="61200"/>
            </p14:xfrm>
          </p:contentPart>
        </mc:Choice>
        <mc:Fallback xmlns="">
          <p:pic>
            <p:nvPicPr>
              <p:cNvPr id="323" name="Ink 322">
                <a:extLst>
                  <a:ext uri="{FF2B5EF4-FFF2-40B4-BE49-F238E27FC236}">
                    <a16:creationId xmlns:a16="http://schemas.microsoft.com/office/drawing/2014/main" id="{DBC4976A-0E2A-81F2-4CE7-6C619A9D2BCE}"/>
                  </a:ext>
                </a:extLst>
              </p:cNvPr>
              <p:cNvPicPr/>
              <p:nvPr/>
            </p:nvPicPr>
            <p:blipFill>
              <a:blip r:embed="rId510"/>
              <a:stretch>
                <a:fillRect/>
              </a:stretch>
            </p:blipFill>
            <p:spPr>
              <a:xfrm>
                <a:off x="10971657" y="4251160"/>
                <a:ext cx="1252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24" name="Ink 323">
                <a:extLst>
                  <a:ext uri="{FF2B5EF4-FFF2-40B4-BE49-F238E27FC236}">
                    <a16:creationId xmlns:a16="http://schemas.microsoft.com/office/drawing/2014/main" id="{BD6315F0-623E-983E-B5EA-317DECF297B7}"/>
                  </a:ext>
                </a:extLst>
              </p14:cNvPr>
              <p14:cNvContentPartPr/>
              <p14:nvPr/>
            </p14:nvContentPartPr>
            <p14:xfrm>
              <a:off x="11114577" y="4152520"/>
              <a:ext cx="8640" cy="190800"/>
            </p14:xfrm>
          </p:contentPart>
        </mc:Choice>
        <mc:Fallback xmlns="">
          <p:pic>
            <p:nvPicPr>
              <p:cNvPr id="324" name="Ink 323">
                <a:extLst>
                  <a:ext uri="{FF2B5EF4-FFF2-40B4-BE49-F238E27FC236}">
                    <a16:creationId xmlns:a16="http://schemas.microsoft.com/office/drawing/2014/main" id="{BD6315F0-623E-983E-B5EA-317DECF297B7}"/>
                  </a:ext>
                </a:extLst>
              </p:cNvPr>
              <p:cNvPicPr/>
              <p:nvPr/>
            </p:nvPicPr>
            <p:blipFill>
              <a:blip r:embed="rId512"/>
              <a:stretch>
                <a:fillRect/>
              </a:stretch>
            </p:blipFill>
            <p:spPr>
              <a:xfrm>
                <a:off x="11105186" y="4143537"/>
                <a:ext cx="27047" cy="208407"/>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25" name="Ink 324">
                <a:extLst>
                  <a:ext uri="{FF2B5EF4-FFF2-40B4-BE49-F238E27FC236}">
                    <a16:creationId xmlns:a16="http://schemas.microsoft.com/office/drawing/2014/main" id="{0457BB30-9BDB-422B-5F3C-583EDC01D5E2}"/>
                  </a:ext>
                </a:extLst>
              </p14:cNvPr>
              <p14:cNvContentPartPr/>
              <p14:nvPr/>
            </p14:nvContentPartPr>
            <p14:xfrm>
              <a:off x="11102337" y="4225240"/>
              <a:ext cx="154800" cy="114120"/>
            </p14:xfrm>
          </p:contentPart>
        </mc:Choice>
        <mc:Fallback xmlns="">
          <p:pic>
            <p:nvPicPr>
              <p:cNvPr id="325" name="Ink 324">
                <a:extLst>
                  <a:ext uri="{FF2B5EF4-FFF2-40B4-BE49-F238E27FC236}">
                    <a16:creationId xmlns:a16="http://schemas.microsoft.com/office/drawing/2014/main" id="{0457BB30-9BDB-422B-5F3C-583EDC01D5E2}"/>
                  </a:ext>
                </a:extLst>
              </p:cNvPr>
              <p:cNvPicPr/>
              <p:nvPr/>
            </p:nvPicPr>
            <p:blipFill>
              <a:blip r:embed="rId514"/>
              <a:stretch>
                <a:fillRect/>
              </a:stretch>
            </p:blipFill>
            <p:spPr>
              <a:xfrm>
                <a:off x="11093337" y="4216240"/>
                <a:ext cx="1724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27" name="Ink 326">
                <a:extLst>
                  <a:ext uri="{FF2B5EF4-FFF2-40B4-BE49-F238E27FC236}">
                    <a16:creationId xmlns:a16="http://schemas.microsoft.com/office/drawing/2014/main" id="{485AA594-9653-09DD-4312-5368CEED3C49}"/>
                  </a:ext>
                </a:extLst>
              </p14:cNvPr>
              <p14:cNvContentPartPr/>
              <p14:nvPr/>
            </p14:nvContentPartPr>
            <p14:xfrm>
              <a:off x="10406457" y="4518280"/>
              <a:ext cx="700920" cy="106560"/>
            </p14:xfrm>
          </p:contentPart>
        </mc:Choice>
        <mc:Fallback xmlns="">
          <p:pic>
            <p:nvPicPr>
              <p:cNvPr id="327" name="Ink 326">
                <a:extLst>
                  <a:ext uri="{FF2B5EF4-FFF2-40B4-BE49-F238E27FC236}">
                    <a16:creationId xmlns:a16="http://schemas.microsoft.com/office/drawing/2014/main" id="{485AA594-9653-09DD-4312-5368CEED3C49}"/>
                  </a:ext>
                </a:extLst>
              </p:cNvPr>
              <p:cNvPicPr/>
              <p:nvPr/>
            </p:nvPicPr>
            <p:blipFill>
              <a:blip r:embed="rId516"/>
              <a:stretch>
                <a:fillRect/>
              </a:stretch>
            </p:blipFill>
            <p:spPr>
              <a:xfrm>
                <a:off x="10397457" y="4509249"/>
                <a:ext cx="718560" cy="12426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28" name="Ink 327">
                <a:extLst>
                  <a:ext uri="{FF2B5EF4-FFF2-40B4-BE49-F238E27FC236}">
                    <a16:creationId xmlns:a16="http://schemas.microsoft.com/office/drawing/2014/main" id="{C559C97F-A069-4DC7-A4D1-59CE09FDCA64}"/>
                  </a:ext>
                </a:extLst>
              </p14:cNvPr>
              <p14:cNvContentPartPr/>
              <p14:nvPr/>
            </p14:nvContentPartPr>
            <p14:xfrm>
              <a:off x="11089737" y="4472560"/>
              <a:ext cx="120240" cy="146880"/>
            </p14:xfrm>
          </p:contentPart>
        </mc:Choice>
        <mc:Fallback xmlns="">
          <p:pic>
            <p:nvPicPr>
              <p:cNvPr id="328" name="Ink 327">
                <a:extLst>
                  <a:ext uri="{FF2B5EF4-FFF2-40B4-BE49-F238E27FC236}">
                    <a16:creationId xmlns:a16="http://schemas.microsoft.com/office/drawing/2014/main" id="{C559C97F-A069-4DC7-A4D1-59CE09FDCA64}"/>
                  </a:ext>
                </a:extLst>
              </p:cNvPr>
              <p:cNvPicPr/>
              <p:nvPr/>
            </p:nvPicPr>
            <p:blipFill>
              <a:blip r:embed="rId518"/>
              <a:stretch>
                <a:fillRect/>
              </a:stretch>
            </p:blipFill>
            <p:spPr>
              <a:xfrm>
                <a:off x="11080737" y="4463560"/>
                <a:ext cx="1378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30" name="Ink 329">
                <a:extLst>
                  <a:ext uri="{FF2B5EF4-FFF2-40B4-BE49-F238E27FC236}">
                    <a16:creationId xmlns:a16="http://schemas.microsoft.com/office/drawing/2014/main" id="{DD8A6ADC-D4EB-3B36-C4F0-F64082508C7F}"/>
                  </a:ext>
                </a:extLst>
              </p14:cNvPr>
              <p14:cNvContentPartPr/>
              <p14:nvPr/>
            </p14:nvContentPartPr>
            <p14:xfrm>
              <a:off x="8925777" y="4965040"/>
              <a:ext cx="194400" cy="151920"/>
            </p14:xfrm>
          </p:contentPart>
        </mc:Choice>
        <mc:Fallback xmlns="">
          <p:pic>
            <p:nvPicPr>
              <p:cNvPr id="330" name="Ink 329">
                <a:extLst>
                  <a:ext uri="{FF2B5EF4-FFF2-40B4-BE49-F238E27FC236}">
                    <a16:creationId xmlns:a16="http://schemas.microsoft.com/office/drawing/2014/main" id="{DD8A6ADC-D4EB-3B36-C4F0-F64082508C7F}"/>
                  </a:ext>
                </a:extLst>
              </p:cNvPr>
              <p:cNvPicPr/>
              <p:nvPr/>
            </p:nvPicPr>
            <p:blipFill>
              <a:blip r:embed="rId520"/>
              <a:stretch>
                <a:fillRect/>
              </a:stretch>
            </p:blipFill>
            <p:spPr>
              <a:xfrm>
                <a:off x="8916777" y="4956040"/>
                <a:ext cx="21204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31" name="Ink 330">
                <a:extLst>
                  <a:ext uri="{FF2B5EF4-FFF2-40B4-BE49-F238E27FC236}">
                    <a16:creationId xmlns:a16="http://schemas.microsoft.com/office/drawing/2014/main" id="{9774DDE9-6EFF-5308-F17F-0AF82CAEBB3A}"/>
                  </a:ext>
                </a:extLst>
              </p14:cNvPr>
              <p14:cNvContentPartPr/>
              <p14:nvPr/>
            </p14:nvContentPartPr>
            <p14:xfrm>
              <a:off x="9099657" y="5033440"/>
              <a:ext cx="14400" cy="181440"/>
            </p14:xfrm>
          </p:contentPart>
        </mc:Choice>
        <mc:Fallback xmlns="">
          <p:pic>
            <p:nvPicPr>
              <p:cNvPr id="331" name="Ink 330">
                <a:extLst>
                  <a:ext uri="{FF2B5EF4-FFF2-40B4-BE49-F238E27FC236}">
                    <a16:creationId xmlns:a16="http://schemas.microsoft.com/office/drawing/2014/main" id="{9774DDE9-6EFF-5308-F17F-0AF82CAEBB3A}"/>
                  </a:ext>
                </a:extLst>
              </p:cNvPr>
              <p:cNvPicPr/>
              <p:nvPr/>
            </p:nvPicPr>
            <p:blipFill>
              <a:blip r:embed="rId522"/>
              <a:stretch>
                <a:fillRect/>
              </a:stretch>
            </p:blipFill>
            <p:spPr>
              <a:xfrm>
                <a:off x="9090877" y="5024440"/>
                <a:ext cx="3161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32" name="Ink 331">
                <a:extLst>
                  <a:ext uri="{FF2B5EF4-FFF2-40B4-BE49-F238E27FC236}">
                    <a16:creationId xmlns:a16="http://schemas.microsoft.com/office/drawing/2014/main" id="{4130BF9A-300A-68D4-101C-266709DA07F0}"/>
                  </a:ext>
                </a:extLst>
              </p14:cNvPr>
              <p14:cNvContentPartPr/>
              <p14:nvPr/>
            </p14:nvContentPartPr>
            <p14:xfrm>
              <a:off x="9205137" y="5174560"/>
              <a:ext cx="360" cy="360"/>
            </p14:xfrm>
          </p:contentPart>
        </mc:Choice>
        <mc:Fallback xmlns="">
          <p:pic>
            <p:nvPicPr>
              <p:cNvPr id="332" name="Ink 331">
                <a:extLst>
                  <a:ext uri="{FF2B5EF4-FFF2-40B4-BE49-F238E27FC236}">
                    <a16:creationId xmlns:a16="http://schemas.microsoft.com/office/drawing/2014/main" id="{4130BF9A-300A-68D4-101C-266709DA07F0}"/>
                  </a:ext>
                </a:extLst>
              </p:cNvPr>
              <p:cNvPicPr/>
              <p:nvPr/>
            </p:nvPicPr>
            <p:blipFill>
              <a:blip r:embed="rId53"/>
              <a:stretch>
                <a:fillRect/>
              </a:stretch>
            </p:blipFill>
            <p:spPr>
              <a:xfrm>
                <a:off x="9196137" y="516556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34" name="Ink 333">
                <a:extLst>
                  <a:ext uri="{FF2B5EF4-FFF2-40B4-BE49-F238E27FC236}">
                    <a16:creationId xmlns:a16="http://schemas.microsoft.com/office/drawing/2014/main" id="{745B167E-2301-707D-44E7-17D37A181568}"/>
                  </a:ext>
                </a:extLst>
              </p14:cNvPr>
              <p14:cNvContentPartPr/>
              <p14:nvPr/>
            </p14:nvContentPartPr>
            <p14:xfrm>
              <a:off x="9320337" y="5059720"/>
              <a:ext cx="17640" cy="101160"/>
            </p14:xfrm>
          </p:contentPart>
        </mc:Choice>
        <mc:Fallback xmlns="">
          <p:pic>
            <p:nvPicPr>
              <p:cNvPr id="334" name="Ink 333">
                <a:extLst>
                  <a:ext uri="{FF2B5EF4-FFF2-40B4-BE49-F238E27FC236}">
                    <a16:creationId xmlns:a16="http://schemas.microsoft.com/office/drawing/2014/main" id="{745B167E-2301-707D-44E7-17D37A181568}"/>
                  </a:ext>
                </a:extLst>
              </p:cNvPr>
              <p:cNvPicPr/>
              <p:nvPr/>
            </p:nvPicPr>
            <p:blipFill>
              <a:blip r:embed="rId525"/>
              <a:stretch>
                <a:fillRect/>
              </a:stretch>
            </p:blipFill>
            <p:spPr>
              <a:xfrm>
                <a:off x="9311337" y="5050720"/>
                <a:ext cx="352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35" name="Ink 334">
                <a:extLst>
                  <a:ext uri="{FF2B5EF4-FFF2-40B4-BE49-F238E27FC236}">
                    <a16:creationId xmlns:a16="http://schemas.microsoft.com/office/drawing/2014/main" id="{750510E5-4BE5-0EB1-4781-7AA1CC48EB47}"/>
                  </a:ext>
                </a:extLst>
              </p14:cNvPr>
              <p14:cNvContentPartPr/>
              <p14:nvPr/>
            </p14:nvContentPartPr>
            <p14:xfrm>
              <a:off x="9285777" y="4981600"/>
              <a:ext cx="360" cy="360"/>
            </p14:xfrm>
          </p:contentPart>
        </mc:Choice>
        <mc:Fallback xmlns="">
          <p:pic>
            <p:nvPicPr>
              <p:cNvPr id="335" name="Ink 334">
                <a:extLst>
                  <a:ext uri="{FF2B5EF4-FFF2-40B4-BE49-F238E27FC236}">
                    <a16:creationId xmlns:a16="http://schemas.microsoft.com/office/drawing/2014/main" id="{750510E5-4BE5-0EB1-4781-7AA1CC48EB47}"/>
                  </a:ext>
                </a:extLst>
              </p:cNvPr>
              <p:cNvPicPr/>
              <p:nvPr/>
            </p:nvPicPr>
            <p:blipFill>
              <a:blip r:embed="rId53"/>
              <a:stretch>
                <a:fillRect/>
              </a:stretch>
            </p:blipFill>
            <p:spPr>
              <a:xfrm>
                <a:off x="9276777" y="497260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36" name="Ink 335">
                <a:extLst>
                  <a:ext uri="{FF2B5EF4-FFF2-40B4-BE49-F238E27FC236}">
                    <a16:creationId xmlns:a16="http://schemas.microsoft.com/office/drawing/2014/main" id="{8775FA0F-7021-C246-2CD9-CE711546CC10}"/>
                  </a:ext>
                </a:extLst>
              </p14:cNvPr>
              <p14:cNvContentPartPr/>
              <p14:nvPr/>
            </p14:nvContentPartPr>
            <p14:xfrm>
              <a:off x="9380457" y="5048200"/>
              <a:ext cx="123480" cy="115560"/>
            </p14:xfrm>
          </p:contentPart>
        </mc:Choice>
        <mc:Fallback xmlns="">
          <p:pic>
            <p:nvPicPr>
              <p:cNvPr id="336" name="Ink 335">
                <a:extLst>
                  <a:ext uri="{FF2B5EF4-FFF2-40B4-BE49-F238E27FC236}">
                    <a16:creationId xmlns:a16="http://schemas.microsoft.com/office/drawing/2014/main" id="{8775FA0F-7021-C246-2CD9-CE711546CC10}"/>
                  </a:ext>
                </a:extLst>
              </p:cNvPr>
              <p:cNvPicPr/>
              <p:nvPr/>
            </p:nvPicPr>
            <p:blipFill>
              <a:blip r:embed="rId528"/>
              <a:stretch>
                <a:fillRect/>
              </a:stretch>
            </p:blipFill>
            <p:spPr>
              <a:xfrm>
                <a:off x="9371431" y="5039172"/>
                <a:ext cx="141172" cy="133255"/>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38" name="Ink 337">
                <a:extLst>
                  <a:ext uri="{FF2B5EF4-FFF2-40B4-BE49-F238E27FC236}">
                    <a16:creationId xmlns:a16="http://schemas.microsoft.com/office/drawing/2014/main" id="{2306FC6B-DEB5-BACC-8ED9-6F381698DB63}"/>
                  </a:ext>
                </a:extLst>
              </p14:cNvPr>
              <p14:cNvContentPartPr/>
              <p14:nvPr/>
            </p14:nvContentPartPr>
            <p14:xfrm>
              <a:off x="9218097" y="4948120"/>
              <a:ext cx="145440" cy="24480"/>
            </p14:xfrm>
          </p:contentPart>
        </mc:Choice>
        <mc:Fallback xmlns="">
          <p:pic>
            <p:nvPicPr>
              <p:cNvPr id="338" name="Ink 337">
                <a:extLst>
                  <a:ext uri="{FF2B5EF4-FFF2-40B4-BE49-F238E27FC236}">
                    <a16:creationId xmlns:a16="http://schemas.microsoft.com/office/drawing/2014/main" id="{2306FC6B-DEB5-BACC-8ED9-6F381698DB63}"/>
                  </a:ext>
                </a:extLst>
              </p:cNvPr>
              <p:cNvPicPr/>
              <p:nvPr/>
            </p:nvPicPr>
            <p:blipFill>
              <a:blip r:embed="rId530"/>
              <a:stretch>
                <a:fillRect/>
              </a:stretch>
            </p:blipFill>
            <p:spPr>
              <a:xfrm>
                <a:off x="9209097" y="4939250"/>
                <a:ext cx="163080" cy="41864"/>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39" name="Ink 338">
                <a:extLst>
                  <a:ext uri="{FF2B5EF4-FFF2-40B4-BE49-F238E27FC236}">
                    <a16:creationId xmlns:a16="http://schemas.microsoft.com/office/drawing/2014/main" id="{45166C74-8036-5D04-5B2A-6D5A821B3E31}"/>
                  </a:ext>
                </a:extLst>
              </p14:cNvPr>
              <p14:cNvContentPartPr/>
              <p14:nvPr/>
            </p14:nvContentPartPr>
            <p14:xfrm>
              <a:off x="9292257" y="5198680"/>
              <a:ext cx="85680" cy="9720"/>
            </p14:xfrm>
          </p:contentPart>
        </mc:Choice>
        <mc:Fallback xmlns="">
          <p:pic>
            <p:nvPicPr>
              <p:cNvPr id="339" name="Ink 338">
                <a:extLst>
                  <a:ext uri="{FF2B5EF4-FFF2-40B4-BE49-F238E27FC236}">
                    <a16:creationId xmlns:a16="http://schemas.microsoft.com/office/drawing/2014/main" id="{45166C74-8036-5D04-5B2A-6D5A821B3E31}"/>
                  </a:ext>
                </a:extLst>
              </p:cNvPr>
              <p:cNvPicPr/>
              <p:nvPr/>
            </p:nvPicPr>
            <p:blipFill>
              <a:blip r:embed="rId532"/>
              <a:stretch>
                <a:fillRect/>
              </a:stretch>
            </p:blipFill>
            <p:spPr>
              <a:xfrm>
                <a:off x="9283257" y="5189334"/>
                <a:ext cx="103320" cy="28038"/>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40" name="Ink 339">
                <a:extLst>
                  <a:ext uri="{FF2B5EF4-FFF2-40B4-BE49-F238E27FC236}">
                    <a16:creationId xmlns:a16="http://schemas.microsoft.com/office/drawing/2014/main" id="{A5992816-B7FA-9533-F1E5-A42D30D5BAD7}"/>
                  </a:ext>
                </a:extLst>
              </p14:cNvPr>
              <p14:cNvContentPartPr/>
              <p14:nvPr/>
            </p14:nvContentPartPr>
            <p14:xfrm>
              <a:off x="9562257" y="5027320"/>
              <a:ext cx="97920" cy="123480"/>
            </p14:xfrm>
          </p:contentPart>
        </mc:Choice>
        <mc:Fallback xmlns="">
          <p:pic>
            <p:nvPicPr>
              <p:cNvPr id="340" name="Ink 339">
                <a:extLst>
                  <a:ext uri="{FF2B5EF4-FFF2-40B4-BE49-F238E27FC236}">
                    <a16:creationId xmlns:a16="http://schemas.microsoft.com/office/drawing/2014/main" id="{A5992816-B7FA-9533-F1E5-A42D30D5BAD7}"/>
                  </a:ext>
                </a:extLst>
              </p:cNvPr>
              <p:cNvPicPr/>
              <p:nvPr/>
            </p:nvPicPr>
            <p:blipFill>
              <a:blip r:embed="rId534"/>
              <a:stretch>
                <a:fillRect/>
              </a:stretch>
            </p:blipFill>
            <p:spPr>
              <a:xfrm>
                <a:off x="9553257" y="5018346"/>
                <a:ext cx="115560" cy="141069"/>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41" name="Ink 340">
                <a:extLst>
                  <a:ext uri="{FF2B5EF4-FFF2-40B4-BE49-F238E27FC236}">
                    <a16:creationId xmlns:a16="http://schemas.microsoft.com/office/drawing/2014/main" id="{2B1AC92C-2715-990B-1171-4C3198EF7043}"/>
                  </a:ext>
                </a:extLst>
              </p14:cNvPr>
              <p14:cNvContentPartPr/>
              <p14:nvPr/>
            </p14:nvContentPartPr>
            <p14:xfrm>
              <a:off x="9653697" y="5049640"/>
              <a:ext cx="124920" cy="95760"/>
            </p14:xfrm>
          </p:contentPart>
        </mc:Choice>
        <mc:Fallback xmlns="">
          <p:pic>
            <p:nvPicPr>
              <p:cNvPr id="341" name="Ink 340">
                <a:extLst>
                  <a:ext uri="{FF2B5EF4-FFF2-40B4-BE49-F238E27FC236}">
                    <a16:creationId xmlns:a16="http://schemas.microsoft.com/office/drawing/2014/main" id="{2B1AC92C-2715-990B-1171-4C3198EF7043}"/>
                  </a:ext>
                </a:extLst>
              </p:cNvPr>
              <p:cNvPicPr/>
              <p:nvPr/>
            </p:nvPicPr>
            <p:blipFill>
              <a:blip r:embed="rId536"/>
              <a:stretch>
                <a:fillRect/>
              </a:stretch>
            </p:blipFill>
            <p:spPr>
              <a:xfrm>
                <a:off x="9644697" y="5040640"/>
                <a:ext cx="1425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42" name="Ink 341">
                <a:extLst>
                  <a:ext uri="{FF2B5EF4-FFF2-40B4-BE49-F238E27FC236}">
                    <a16:creationId xmlns:a16="http://schemas.microsoft.com/office/drawing/2014/main" id="{53F139B3-22F5-CD89-1D2A-6B5A48660029}"/>
                  </a:ext>
                </a:extLst>
              </p14:cNvPr>
              <p14:cNvContentPartPr/>
              <p14:nvPr/>
            </p14:nvContentPartPr>
            <p14:xfrm>
              <a:off x="9794097" y="4981960"/>
              <a:ext cx="163080" cy="194400"/>
            </p14:xfrm>
          </p:contentPart>
        </mc:Choice>
        <mc:Fallback xmlns="">
          <p:pic>
            <p:nvPicPr>
              <p:cNvPr id="342" name="Ink 341">
                <a:extLst>
                  <a:ext uri="{FF2B5EF4-FFF2-40B4-BE49-F238E27FC236}">
                    <a16:creationId xmlns:a16="http://schemas.microsoft.com/office/drawing/2014/main" id="{53F139B3-22F5-CD89-1D2A-6B5A48660029}"/>
                  </a:ext>
                </a:extLst>
              </p:cNvPr>
              <p:cNvPicPr/>
              <p:nvPr/>
            </p:nvPicPr>
            <p:blipFill>
              <a:blip r:embed="rId538"/>
              <a:stretch>
                <a:fillRect/>
              </a:stretch>
            </p:blipFill>
            <p:spPr>
              <a:xfrm>
                <a:off x="9785097" y="4972977"/>
                <a:ext cx="180720" cy="212007"/>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344" name="Ink 343">
                <a:extLst>
                  <a:ext uri="{FF2B5EF4-FFF2-40B4-BE49-F238E27FC236}">
                    <a16:creationId xmlns:a16="http://schemas.microsoft.com/office/drawing/2014/main" id="{309CA8AB-0662-F4C2-4956-7E4D145B1A78}"/>
                  </a:ext>
                </a:extLst>
              </p14:cNvPr>
              <p14:cNvContentPartPr/>
              <p14:nvPr/>
            </p14:nvContentPartPr>
            <p14:xfrm>
              <a:off x="10198017" y="5065840"/>
              <a:ext cx="360" cy="360"/>
            </p14:xfrm>
          </p:contentPart>
        </mc:Choice>
        <mc:Fallback xmlns="">
          <p:pic>
            <p:nvPicPr>
              <p:cNvPr id="344" name="Ink 343">
                <a:extLst>
                  <a:ext uri="{FF2B5EF4-FFF2-40B4-BE49-F238E27FC236}">
                    <a16:creationId xmlns:a16="http://schemas.microsoft.com/office/drawing/2014/main" id="{309CA8AB-0662-F4C2-4956-7E4D145B1A78}"/>
                  </a:ext>
                </a:extLst>
              </p:cNvPr>
              <p:cNvPicPr/>
              <p:nvPr/>
            </p:nvPicPr>
            <p:blipFill>
              <a:blip r:embed="rId53"/>
              <a:stretch>
                <a:fillRect/>
              </a:stretch>
            </p:blipFill>
            <p:spPr>
              <a:xfrm>
                <a:off x="10189017" y="50568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45" name="Ink 344">
                <a:extLst>
                  <a:ext uri="{FF2B5EF4-FFF2-40B4-BE49-F238E27FC236}">
                    <a16:creationId xmlns:a16="http://schemas.microsoft.com/office/drawing/2014/main" id="{65974275-CAF0-A9FF-9694-501133F11F85}"/>
                  </a:ext>
                </a:extLst>
              </p14:cNvPr>
              <p14:cNvContentPartPr/>
              <p14:nvPr/>
            </p14:nvContentPartPr>
            <p14:xfrm>
              <a:off x="10186857" y="4962160"/>
              <a:ext cx="202320" cy="145080"/>
            </p14:xfrm>
          </p:contentPart>
        </mc:Choice>
        <mc:Fallback xmlns="">
          <p:pic>
            <p:nvPicPr>
              <p:cNvPr id="345" name="Ink 344">
                <a:extLst>
                  <a:ext uri="{FF2B5EF4-FFF2-40B4-BE49-F238E27FC236}">
                    <a16:creationId xmlns:a16="http://schemas.microsoft.com/office/drawing/2014/main" id="{65974275-CAF0-A9FF-9694-501133F11F85}"/>
                  </a:ext>
                </a:extLst>
              </p:cNvPr>
              <p:cNvPicPr/>
              <p:nvPr/>
            </p:nvPicPr>
            <p:blipFill>
              <a:blip r:embed="rId541"/>
              <a:stretch>
                <a:fillRect/>
              </a:stretch>
            </p:blipFill>
            <p:spPr>
              <a:xfrm>
                <a:off x="10177857" y="4953182"/>
                <a:ext cx="219960" cy="162676"/>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46" name="Ink 345">
                <a:extLst>
                  <a:ext uri="{FF2B5EF4-FFF2-40B4-BE49-F238E27FC236}">
                    <a16:creationId xmlns:a16="http://schemas.microsoft.com/office/drawing/2014/main" id="{E9C379C1-EE33-5571-9404-B98645664ADB}"/>
                  </a:ext>
                </a:extLst>
              </p14:cNvPr>
              <p14:cNvContentPartPr/>
              <p14:nvPr/>
            </p14:nvContentPartPr>
            <p14:xfrm>
              <a:off x="10458297" y="5044600"/>
              <a:ext cx="87480" cy="66960"/>
            </p14:xfrm>
          </p:contentPart>
        </mc:Choice>
        <mc:Fallback xmlns="">
          <p:pic>
            <p:nvPicPr>
              <p:cNvPr id="346" name="Ink 345">
                <a:extLst>
                  <a:ext uri="{FF2B5EF4-FFF2-40B4-BE49-F238E27FC236}">
                    <a16:creationId xmlns:a16="http://schemas.microsoft.com/office/drawing/2014/main" id="{E9C379C1-EE33-5571-9404-B98645664ADB}"/>
                  </a:ext>
                </a:extLst>
              </p:cNvPr>
              <p:cNvPicPr/>
              <p:nvPr/>
            </p:nvPicPr>
            <p:blipFill>
              <a:blip r:embed="rId543"/>
              <a:stretch>
                <a:fillRect/>
              </a:stretch>
            </p:blipFill>
            <p:spPr>
              <a:xfrm>
                <a:off x="10449297" y="5035551"/>
                <a:ext cx="105120" cy="84695"/>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47" name="Ink 346">
                <a:extLst>
                  <a:ext uri="{FF2B5EF4-FFF2-40B4-BE49-F238E27FC236}">
                    <a16:creationId xmlns:a16="http://schemas.microsoft.com/office/drawing/2014/main" id="{45DB93F3-3D11-5CE3-DB3C-7F185D7E51E6}"/>
                  </a:ext>
                </a:extLst>
              </p14:cNvPr>
              <p14:cNvContentPartPr/>
              <p14:nvPr/>
            </p14:nvContentPartPr>
            <p14:xfrm>
              <a:off x="10600497" y="5038120"/>
              <a:ext cx="129600" cy="87840"/>
            </p14:xfrm>
          </p:contentPart>
        </mc:Choice>
        <mc:Fallback xmlns="">
          <p:pic>
            <p:nvPicPr>
              <p:cNvPr id="347" name="Ink 346">
                <a:extLst>
                  <a:ext uri="{FF2B5EF4-FFF2-40B4-BE49-F238E27FC236}">
                    <a16:creationId xmlns:a16="http://schemas.microsoft.com/office/drawing/2014/main" id="{45DB93F3-3D11-5CE3-DB3C-7F185D7E51E6}"/>
                  </a:ext>
                </a:extLst>
              </p:cNvPr>
              <p:cNvPicPr/>
              <p:nvPr/>
            </p:nvPicPr>
            <p:blipFill>
              <a:blip r:embed="rId545"/>
              <a:stretch>
                <a:fillRect/>
              </a:stretch>
            </p:blipFill>
            <p:spPr>
              <a:xfrm>
                <a:off x="10591522" y="5029120"/>
                <a:ext cx="147191"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48" name="Ink 347">
                <a:extLst>
                  <a:ext uri="{FF2B5EF4-FFF2-40B4-BE49-F238E27FC236}">
                    <a16:creationId xmlns:a16="http://schemas.microsoft.com/office/drawing/2014/main" id="{1476D7AE-12E8-3873-20AC-154D5D227B91}"/>
                  </a:ext>
                </a:extLst>
              </p14:cNvPr>
              <p14:cNvContentPartPr/>
              <p14:nvPr/>
            </p14:nvContentPartPr>
            <p14:xfrm>
              <a:off x="10769337" y="5024440"/>
              <a:ext cx="85680" cy="84960"/>
            </p14:xfrm>
          </p:contentPart>
        </mc:Choice>
        <mc:Fallback xmlns="">
          <p:pic>
            <p:nvPicPr>
              <p:cNvPr id="348" name="Ink 347">
                <a:extLst>
                  <a:ext uri="{FF2B5EF4-FFF2-40B4-BE49-F238E27FC236}">
                    <a16:creationId xmlns:a16="http://schemas.microsoft.com/office/drawing/2014/main" id="{1476D7AE-12E8-3873-20AC-154D5D227B91}"/>
                  </a:ext>
                </a:extLst>
              </p:cNvPr>
              <p:cNvPicPr/>
              <p:nvPr/>
            </p:nvPicPr>
            <p:blipFill>
              <a:blip r:embed="rId547"/>
              <a:stretch>
                <a:fillRect/>
              </a:stretch>
            </p:blipFill>
            <p:spPr>
              <a:xfrm>
                <a:off x="10760337" y="5015440"/>
                <a:ext cx="1033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49" name="Ink 348">
                <a:extLst>
                  <a:ext uri="{FF2B5EF4-FFF2-40B4-BE49-F238E27FC236}">
                    <a16:creationId xmlns:a16="http://schemas.microsoft.com/office/drawing/2014/main" id="{9E9D4EDD-EBC3-F094-F74C-915E2E22C9DA}"/>
                  </a:ext>
                </a:extLst>
              </p14:cNvPr>
              <p14:cNvContentPartPr/>
              <p14:nvPr/>
            </p14:nvContentPartPr>
            <p14:xfrm>
              <a:off x="10879857" y="4999960"/>
              <a:ext cx="149040" cy="248400"/>
            </p14:xfrm>
          </p:contentPart>
        </mc:Choice>
        <mc:Fallback xmlns="">
          <p:pic>
            <p:nvPicPr>
              <p:cNvPr id="349" name="Ink 348">
                <a:extLst>
                  <a:ext uri="{FF2B5EF4-FFF2-40B4-BE49-F238E27FC236}">
                    <a16:creationId xmlns:a16="http://schemas.microsoft.com/office/drawing/2014/main" id="{9E9D4EDD-EBC3-F094-F74C-915E2E22C9DA}"/>
                  </a:ext>
                </a:extLst>
              </p:cNvPr>
              <p:cNvPicPr/>
              <p:nvPr/>
            </p:nvPicPr>
            <p:blipFill>
              <a:blip r:embed="rId549"/>
              <a:stretch>
                <a:fillRect/>
              </a:stretch>
            </p:blipFill>
            <p:spPr>
              <a:xfrm>
                <a:off x="10870857" y="4990960"/>
                <a:ext cx="16668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51" name="Ink 350">
                <a:extLst>
                  <a:ext uri="{FF2B5EF4-FFF2-40B4-BE49-F238E27FC236}">
                    <a16:creationId xmlns:a16="http://schemas.microsoft.com/office/drawing/2014/main" id="{D5AAEB36-D07E-2C0E-B330-8C34A3E327CF}"/>
                  </a:ext>
                </a:extLst>
              </p14:cNvPr>
              <p14:cNvContentPartPr/>
              <p14:nvPr/>
            </p14:nvContentPartPr>
            <p14:xfrm>
              <a:off x="8954217" y="5458600"/>
              <a:ext cx="234000" cy="66960"/>
            </p14:xfrm>
          </p:contentPart>
        </mc:Choice>
        <mc:Fallback xmlns="">
          <p:pic>
            <p:nvPicPr>
              <p:cNvPr id="351" name="Ink 350">
                <a:extLst>
                  <a:ext uri="{FF2B5EF4-FFF2-40B4-BE49-F238E27FC236}">
                    <a16:creationId xmlns:a16="http://schemas.microsoft.com/office/drawing/2014/main" id="{D5AAEB36-D07E-2C0E-B330-8C34A3E327CF}"/>
                  </a:ext>
                </a:extLst>
              </p:cNvPr>
              <p:cNvPicPr/>
              <p:nvPr/>
            </p:nvPicPr>
            <p:blipFill>
              <a:blip r:embed="rId551"/>
              <a:stretch>
                <a:fillRect/>
              </a:stretch>
            </p:blipFill>
            <p:spPr>
              <a:xfrm>
                <a:off x="8945217" y="5449600"/>
                <a:ext cx="25164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52" name="Ink 351">
                <a:extLst>
                  <a:ext uri="{FF2B5EF4-FFF2-40B4-BE49-F238E27FC236}">
                    <a16:creationId xmlns:a16="http://schemas.microsoft.com/office/drawing/2014/main" id="{54765BF7-CC2D-D8D1-94F5-A3926A80322A}"/>
                  </a:ext>
                </a:extLst>
              </p14:cNvPr>
              <p14:cNvContentPartPr/>
              <p14:nvPr/>
            </p14:nvContentPartPr>
            <p14:xfrm>
              <a:off x="8899497" y="5542840"/>
              <a:ext cx="185400" cy="155880"/>
            </p14:xfrm>
          </p:contentPart>
        </mc:Choice>
        <mc:Fallback xmlns="">
          <p:pic>
            <p:nvPicPr>
              <p:cNvPr id="352" name="Ink 351">
                <a:extLst>
                  <a:ext uri="{FF2B5EF4-FFF2-40B4-BE49-F238E27FC236}">
                    <a16:creationId xmlns:a16="http://schemas.microsoft.com/office/drawing/2014/main" id="{54765BF7-CC2D-D8D1-94F5-A3926A80322A}"/>
                  </a:ext>
                </a:extLst>
              </p:cNvPr>
              <p:cNvPicPr/>
              <p:nvPr/>
            </p:nvPicPr>
            <p:blipFill>
              <a:blip r:embed="rId553"/>
              <a:stretch>
                <a:fillRect/>
              </a:stretch>
            </p:blipFill>
            <p:spPr>
              <a:xfrm>
                <a:off x="8890497" y="5533840"/>
                <a:ext cx="2030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53" name="Ink 352">
                <a:extLst>
                  <a:ext uri="{FF2B5EF4-FFF2-40B4-BE49-F238E27FC236}">
                    <a16:creationId xmlns:a16="http://schemas.microsoft.com/office/drawing/2014/main" id="{FC3FB04E-C9D6-3B3B-B6B1-CBCD7CE5FB03}"/>
                  </a:ext>
                </a:extLst>
              </p14:cNvPr>
              <p14:cNvContentPartPr/>
              <p14:nvPr/>
            </p14:nvContentPartPr>
            <p14:xfrm>
              <a:off x="9150057" y="5689360"/>
              <a:ext cx="360" cy="360"/>
            </p14:xfrm>
          </p:contentPart>
        </mc:Choice>
        <mc:Fallback xmlns="">
          <p:pic>
            <p:nvPicPr>
              <p:cNvPr id="353" name="Ink 352">
                <a:extLst>
                  <a:ext uri="{FF2B5EF4-FFF2-40B4-BE49-F238E27FC236}">
                    <a16:creationId xmlns:a16="http://schemas.microsoft.com/office/drawing/2014/main" id="{FC3FB04E-C9D6-3B3B-B6B1-CBCD7CE5FB03}"/>
                  </a:ext>
                </a:extLst>
              </p:cNvPr>
              <p:cNvPicPr/>
              <p:nvPr/>
            </p:nvPicPr>
            <p:blipFill>
              <a:blip r:embed="rId53"/>
              <a:stretch>
                <a:fillRect/>
              </a:stretch>
            </p:blipFill>
            <p:spPr>
              <a:xfrm>
                <a:off x="9141057" y="568036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55" name="Ink 354">
                <a:extLst>
                  <a:ext uri="{FF2B5EF4-FFF2-40B4-BE49-F238E27FC236}">
                    <a16:creationId xmlns:a16="http://schemas.microsoft.com/office/drawing/2014/main" id="{5A205711-D759-EDB1-2345-39495C14504F}"/>
                  </a:ext>
                </a:extLst>
              </p14:cNvPr>
              <p14:cNvContentPartPr/>
              <p14:nvPr/>
            </p14:nvContentPartPr>
            <p14:xfrm>
              <a:off x="9366417" y="5444560"/>
              <a:ext cx="180360" cy="198360"/>
            </p14:xfrm>
          </p:contentPart>
        </mc:Choice>
        <mc:Fallback xmlns="">
          <p:pic>
            <p:nvPicPr>
              <p:cNvPr id="355" name="Ink 354">
                <a:extLst>
                  <a:ext uri="{FF2B5EF4-FFF2-40B4-BE49-F238E27FC236}">
                    <a16:creationId xmlns:a16="http://schemas.microsoft.com/office/drawing/2014/main" id="{5A205711-D759-EDB1-2345-39495C14504F}"/>
                  </a:ext>
                </a:extLst>
              </p:cNvPr>
              <p:cNvPicPr/>
              <p:nvPr/>
            </p:nvPicPr>
            <p:blipFill>
              <a:blip r:embed="rId556"/>
              <a:stretch>
                <a:fillRect/>
              </a:stretch>
            </p:blipFill>
            <p:spPr>
              <a:xfrm>
                <a:off x="9357417" y="5435560"/>
                <a:ext cx="19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56" name="Ink 355">
                <a:extLst>
                  <a:ext uri="{FF2B5EF4-FFF2-40B4-BE49-F238E27FC236}">
                    <a16:creationId xmlns:a16="http://schemas.microsoft.com/office/drawing/2014/main" id="{215CA984-0FD6-F855-B25E-5BBDCC590BCC}"/>
                  </a:ext>
                </a:extLst>
              </p14:cNvPr>
              <p14:cNvContentPartPr/>
              <p14:nvPr/>
            </p14:nvContentPartPr>
            <p14:xfrm>
              <a:off x="9580617" y="5507560"/>
              <a:ext cx="303480" cy="115920"/>
            </p14:xfrm>
          </p:contentPart>
        </mc:Choice>
        <mc:Fallback xmlns="">
          <p:pic>
            <p:nvPicPr>
              <p:cNvPr id="356" name="Ink 355">
                <a:extLst>
                  <a:ext uri="{FF2B5EF4-FFF2-40B4-BE49-F238E27FC236}">
                    <a16:creationId xmlns:a16="http://schemas.microsoft.com/office/drawing/2014/main" id="{215CA984-0FD6-F855-B25E-5BBDCC590BCC}"/>
                  </a:ext>
                </a:extLst>
              </p:cNvPr>
              <p:cNvPicPr/>
              <p:nvPr/>
            </p:nvPicPr>
            <p:blipFill>
              <a:blip r:embed="rId558"/>
              <a:stretch>
                <a:fillRect/>
              </a:stretch>
            </p:blipFill>
            <p:spPr>
              <a:xfrm>
                <a:off x="9571617" y="5498588"/>
                <a:ext cx="321120" cy="133505"/>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57" name="Ink 356">
                <a:extLst>
                  <a:ext uri="{FF2B5EF4-FFF2-40B4-BE49-F238E27FC236}">
                    <a16:creationId xmlns:a16="http://schemas.microsoft.com/office/drawing/2014/main" id="{7A59D2F8-64AE-25A1-2D3E-555EC66FCEF5}"/>
                  </a:ext>
                </a:extLst>
              </p14:cNvPr>
              <p14:cNvContentPartPr/>
              <p14:nvPr/>
            </p14:nvContentPartPr>
            <p14:xfrm>
              <a:off x="9874377" y="5300200"/>
              <a:ext cx="675720" cy="323280"/>
            </p14:xfrm>
          </p:contentPart>
        </mc:Choice>
        <mc:Fallback xmlns="">
          <p:pic>
            <p:nvPicPr>
              <p:cNvPr id="357" name="Ink 356">
                <a:extLst>
                  <a:ext uri="{FF2B5EF4-FFF2-40B4-BE49-F238E27FC236}">
                    <a16:creationId xmlns:a16="http://schemas.microsoft.com/office/drawing/2014/main" id="{7A59D2F8-64AE-25A1-2D3E-555EC66FCEF5}"/>
                  </a:ext>
                </a:extLst>
              </p:cNvPr>
              <p:cNvPicPr/>
              <p:nvPr/>
            </p:nvPicPr>
            <p:blipFill>
              <a:blip r:embed="rId560"/>
              <a:stretch>
                <a:fillRect/>
              </a:stretch>
            </p:blipFill>
            <p:spPr>
              <a:xfrm>
                <a:off x="9865377" y="5291200"/>
                <a:ext cx="693360" cy="34092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58" name="Ink 357">
                <a:extLst>
                  <a:ext uri="{FF2B5EF4-FFF2-40B4-BE49-F238E27FC236}">
                    <a16:creationId xmlns:a16="http://schemas.microsoft.com/office/drawing/2014/main" id="{65C643B7-CCEE-0B3C-CD64-B877FB3B1746}"/>
                  </a:ext>
                </a:extLst>
              </p14:cNvPr>
              <p14:cNvContentPartPr/>
              <p14:nvPr/>
            </p14:nvContentPartPr>
            <p14:xfrm>
              <a:off x="10421937" y="5359240"/>
              <a:ext cx="139320" cy="45000"/>
            </p14:xfrm>
          </p:contentPart>
        </mc:Choice>
        <mc:Fallback xmlns="">
          <p:pic>
            <p:nvPicPr>
              <p:cNvPr id="358" name="Ink 357">
                <a:extLst>
                  <a:ext uri="{FF2B5EF4-FFF2-40B4-BE49-F238E27FC236}">
                    <a16:creationId xmlns:a16="http://schemas.microsoft.com/office/drawing/2014/main" id="{65C643B7-CCEE-0B3C-CD64-B877FB3B1746}"/>
                  </a:ext>
                </a:extLst>
              </p:cNvPr>
              <p:cNvPicPr/>
              <p:nvPr/>
            </p:nvPicPr>
            <p:blipFill>
              <a:blip r:embed="rId562"/>
              <a:stretch>
                <a:fillRect/>
              </a:stretch>
            </p:blipFill>
            <p:spPr>
              <a:xfrm>
                <a:off x="10412937" y="5350240"/>
                <a:ext cx="15696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59" name="Ink 358">
                <a:extLst>
                  <a:ext uri="{FF2B5EF4-FFF2-40B4-BE49-F238E27FC236}">
                    <a16:creationId xmlns:a16="http://schemas.microsoft.com/office/drawing/2014/main" id="{5BCCA4A8-A314-7F2F-4B15-DB03420EBA31}"/>
                  </a:ext>
                </a:extLst>
              </p14:cNvPr>
              <p14:cNvContentPartPr/>
              <p14:nvPr/>
            </p14:nvContentPartPr>
            <p14:xfrm>
              <a:off x="10650897" y="5372920"/>
              <a:ext cx="230760" cy="274320"/>
            </p14:xfrm>
          </p:contentPart>
        </mc:Choice>
        <mc:Fallback xmlns="">
          <p:pic>
            <p:nvPicPr>
              <p:cNvPr id="359" name="Ink 358">
                <a:extLst>
                  <a:ext uri="{FF2B5EF4-FFF2-40B4-BE49-F238E27FC236}">
                    <a16:creationId xmlns:a16="http://schemas.microsoft.com/office/drawing/2014/main" id="{5BCCA4A8-A314-7F2F-4B15-DB03420EBA31}"/>
                  </a:ext>
                </a:extLst>
              </p:cNvPr>
              <p:cNvPicPr/>
              <p:nvPr/>
            </p:nvPicPr>
            <p:blipFill>
              <a:blip r:embed="rId564"/>
              <a:stretch>
                <a:fillRect/>
              </a:stretch>
            </p:blipFill>
            <p:spPr>
              <a:xfrm>
                <a:off x="10641897" y="5363932"/>
                <a:ext cx="248400" cy="291937"/>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60" name="Ink 359">
                <a:extLst>
                  <a:ext uri="{FF2B5EF4-FFF2-40B4-BE49-F238E27FC236}">
                    <a16:creationId xmlns:a16="http://schemas.microsoft.com/office/drawing/2014/main" id="{DD79C250-A527-8F56-4BD7-40EB6F215B49}"/>
                  </a:ext>
                </a:extLst>
              </p14:cNvPr>
              <p14:cNvContentPartPr/>
              <p14:nvPr/>
            </p14:nvContentPartPr>
            <p14:xfrm>
              <a:off x="10873377" y="5452480"/>
              <a:ext cx="12960" cy="174240"/>
            </p14:xfrm>
          </p:contentPart>
        </mc:Choice>
        <mc:Fallback xmlns="">
          <p:pic>
            <p:nvPicPr>
              <p:cNvPr id="360" name="Ink 359">
                <a:extLst>
                  <a:ext uri="{FF2B5EF4-FFF2-40B4-BE49-F238E27FC236}">
                    <a16:creationId xmlns:a16="http://schemas.microsoft.com/office/drawing/2014/main" id="{DD79C250-A527-8F56-4BD7-40EB6F215B49}"/>
                  </a:ext>
                </a:extLst>
              </p:cNvPr>
              <p:cNvPicPr/>
              <p:nvPr/>
            </p:nvPicPr>
            <p:blipFill>
              <a:blip r:embed="rId566"/>
              <a:stretch>
                <a:fillRect/>
              </a:stretch>
            </p:blipFill>
            <p:spPr>
              <a:xfrm>
                <a:off x="10864377" y="5443480"/>
                <a:ext cx="3060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61" name="Ink 360">
                <a:extLst>
                  <a:ext uri="{FF2B5EF4-FFF2-40B4-BE49-F238E27FC236}">
                    <a16:creationId xmlns:a16="http://schemas.microsoft.com/office/drawing/2014/main" id="{1DB1666F-A019-7896-32C4-DAC608779A63}"/>
                  </a:ext>
                </a:extLst>
              </p14:cNvPr>
              <p14:cNvContentPartPr/>
              <p14:nvPr/>
            </p14:nvContentPartPr>
            <p14:xfrm>
              <a:off x="10925577" y="5456440"/>
              <a:ext cx="216720" cy="128880"/>
            </p14:xfrm>
          </p:contentPart>
        </mc:Choice>
        <mc:Fallback xmlns="">
          <p:pic>
            <p:nvPicPr>
              <p:cNvPr id="361" name="Ink 360">
                <a:extLst>
                  <a:ext uri="{FF2B5EF4-FFF2-40B4-BE49-F238E27FC236}">
                    <a16:creationId xmlns:a16="http://schemas.microsoft.com/office/drawing/2014/main" id="{1DB1666F-A019-7896-32C4-DAC608779A63}"/>
                  </a:ext>
                </a:extLst>
              </p:cNvPr>
              <p:cNvPicPr/>
              <p:nvPr/>
            </p:nvPicPr>
            <p:blipFill>
              <a:blip r:embed="rId568"/>
              <a:stretch>
                <a:fillRect/>
              </a:stretch>
            </p:blipFill>
            <p:spPr>
              <a:xfrm>
                <a:off x="10916577" y="5447440"/>
                <a:ext cx="2343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62" name="Ink 361">
                <a:extLst>
                  <a:ext uri="{FF2B5EF4-FFF2-40B4-BE49-F238E27FC236}">
                    <a16:creationId xmlns:a16="http://schemas.microsoft.com/office/drawing/2014/main" id="{9E2F32BB-2A9D-98C1-6506-514596F13241}"/>
                  </a:ext>
                </a:extLst>
              </p14:cNvPr>
              <p14:cNvContentPartPr/>
              <p14:nvPr/>
            </p14:nvContentPartPr>
            <p14:xfrm>
              <a:off x="11128257" y="5483440"/>
              <a:ext cx="92520" cy="112680"/>
            </p14:xfrm>
          </p:contentPart>
        </mc:Choice>
        <mc:Fallback xmlns="">
          <p:pic>
            <p:nvPicPr>
              <p:cNvPr id="362" name="Ink 361">
                <a:extLst>
                  <a:ext uri="{FF2B5EF4-FFF2-40B4-BE49-F238E27FC236}">
                    <a16:creationId xmlns:a16="http://schemas.microsoft.com/office/drawing/2014/main" id="{9E2F32BB-2A9D-98C1-6506-514596F13241}"/>
                  </a:ext>
                </a:extLst>
              </p:cNvPr>
              <p:cNvPicPr/>
              <p:nvPr/>
            </p:nvPicPr>
            <p:blipFill>
              <a:blip r:embed="rId570"/>
              <a:stretch>
                <a:fillRect/>
              </a:stretch>
            </p:blipFill>
            <p:spPr>
              <a:xfrm>
                <a:off x="11119257" y="5474440"/>
                <a:ext cx="1101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63" name="Ink 362">
                <a:extLst>
                  <a:ext uri="{FF2B5EF4-FFF2-40B4-BE49-F238E27FC236}">
                    <a16:creationId xmlns:a16="http://schemas.microsoft.com/office/drawing/2014/main" id="{74019D63-783B-84DE-4A9D-F75EEF71EBB8}"/>
                  </a:ext>
                </a:extLst>
              </p14:cNvPr>
              <p14:cNvContentPartPr/>
              <p14:nvPr/>
            </p14:nvContentPartPr>
            <p14:xfrm>
              <a:off x="11234817" y="5433040"/>
              <a:ext cx="197640" cy="241200"/>
            </p14:xfrm>
          </p:contentPart>
        </mc:Choice>
        <mc:Fallback xmlns="">
          <p:pic>
            <p:nvPicPr>
              <p:cNvPr id="363" name="Ink 362">
                <a:extLst>
                  <a:ext uri="{FF2B5EF4-FFF2-40B4-BE49-F238E27FC236}">
                    <a16:creationId xmlns:a16="http://schemas.microsoft.com/office/drawing/2014/main" id="{74019D63-783B-84DE-4A9D-F75EEF71EBB8}"/>
                  </a:ext>
                </a:extLst>
              </p:cNvPr>
              <p:cNvPicPr/>
              <p:nvPr/>
            </p:nvPicPr>
            <p:blipFill>
              <a:blip r:embed="rId572"/>
              <a:stretch>
                <a:fillRect/>
              </a:stretch>
            </p:blipFill>
            <p:spPr>
              <a:xfrm>
                <a:off x="11225817" y="5424040"/>
                <a:ext cx="21528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64" name="Ink 363">
                <a:extLst>
                  <a:ext uri="{FF2B5EF4-FFF2-40B4-BE49-F238E27FC236}">
                    <a16:creationId xmlns:a16="http://schemas.microsoft.com/office/drawing/2014/main" id="{C8C9AACD-EB04-0BA7-7BC1-4B8A5234DE23}"/>
                  </a:ext>
                </a:extLst>
              </p14:cNvPr>
              <p14:cNvContentPartPr/>
              <p14:nvPr/>
            </p14:nvContentPartPr>
            <p14:xfrm>
              <a:off x="11419497" y="5555440"/>
              <a:ext cx="156600" cy="11880"/>
            </p14:xfrm>
          </p:contentPart>
        </mc:Choice>
        <mc:Fallback xmlns="">
          <p:pic>
            <p:nvPicPr>
              <p:cNvPr id="364" name="Ink 363">
                <a:extLst>
                  <a:ext uri="{FF2B5EF4-FFF2-40B4-BE49-F238E27FC236}">
                    <a16:creationId xmlns:a16="http://schemas.microsoft.com/office/drawing/2014/main" id="{C8C9AACD-EB04-0BA7-7BC1-4B8A5234DE23}"/>
                  </a:ext>
                </a:extLst>
              </p:cNvPr>
              <p:cNvPicPr/>
              <p:nvPr/>
            </p:nvPicPr>
            <p:blipFill>
              <a:blip r:embed="rId574"/>
              <a:stretch>
                <a:fillRect/>
              </a:stretch>
            </p:blipFill>
            <p:spPr>
              <a:xfrm>
                <a:off x="11410497" y="5546440"/>
                <a:ext cx="1742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66" name="Ink 365">
                <a:extLst>
                  <a:ext uri="{FF2B5EF4-FFF2-40B4-BE49-F238E27FC236}">
                    <a16:creationId xmlns:a16="http://schemas.microsoft.com/office/drawing/2014/main" id="{6248F399-8EC6-1811-710F-85E88F2FDEEE}"/>
                  </a:ext>
                </a:extLst>
              </p14:cNvPr>
              <p14:cNvContentPartPr/>
              <p14:nvPr/>
            </p14:nvContentPartPr>
            <p14:xfrm>
              <a:off x="8974003" y="5998600"/>
              <a:ext cx="104040" cy="162720"/>
            </p14:xfrm>
          </p:contentPart>
        </mc:Choice>
        <mc:Fallback xmlns="">
          <p:pic>
            <p:nvPicPr>
              <p:cNvPr id="366" name="Ink 365">
                <a:extLst>
                  <a:ext uri="{FF2B5EF4-FFF2-40B4-BE49-F238E27FC236}">
                    <a16:creationId xmlns:a16="http://schemas.microsoft.com/office/drawing/2014/main" id="{6248F399-8EC6-1811-710F-85E88F2FDEEE}"/>
                  </a:ext>
                </a:extLst>
              </p:cNvPr>
              <p:cNvPicPr/>
              <p:nvPr/>
            </p:nvPicPr>
            <p:blipFill>
              <a:blip r:embed="rId576"/>
              <a:stretch>
                <a:fillRect/>
              </a:stretch>
            </p:blipFill>
            <p:spPr>
              <a:xfrm>
                <a:off x="8965003" y="5989600"/>
                <a:ext cx="1216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67" name="Ink 366">
                <a:extLst>
                  <a:ext uri="{FF2B5EF4-FFF2-40B4-BE49-F238E27FC236}">
                    <a16:creationId xmlns:a16="http://schemas.microsoft.com/office/drawing/2014/main" id="{F562E55F-64F9-F76B-6220-29572BB818A3}"/>
                  </a:ext>
                </a:extLst>
              </p14:cNvPr>
              <p14:cNvContentPartPr/>
              <p14:nvPr/>
            </p14:nvContentPartPr>
            <p14:xfrm>
              <a:off x="9173443" y="6203800"/>
              <a:ext cx="360" cy="360"/>
            </p14:xfrm>
          </p:contentPart>
        </mc:Choice>
        <mc:Fallback xmlns="">
          <p:pic>
            <p:nvPicPr>
              <p:cNvPr id="367" name="Ink 366">
                <a:extLst>
                  <a:ext uri="{FF2B5EF4-FFF2-40B4-BE49-F238E27FC236}">
                    <a16:creationId xmlns:a16="http://schemas.microsoft.com/office/drawing/2014/main" id="{F562E55F-64F9-F76B-6220-29572BB818A3}"/>
                  </a:ext>
                </a:extLst>
              </p:cNvPr>
              <p:cNvPicPr/>
              <p:nvPr/>
            </p:nvPicPr>
            <p:blipFill>
              <a:blip r:embed="rId53"/>
              <a:stretch>
                <a:fillRect/>
              </a:stretch>
            </p:blipFill>
            <p:spPr>
              <a:xfrm>
                <a:off x="9164443" y="619480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68" name="Ink 367">
                <a:extLst>
                  <a:ext uri="{FF2B5EF4-FFF2-40B4-BE49-F238E27FC236}">
                    <a16:creationId xmlns:a16="http://schemas.microsoft.com/office/drawing/2014/main" id="{7579F9B3-2125-EC11-B48E-975540456639}"/>
                  </a:ext>
                </a:extLst>
              </p14:cNvPr>
              <p14:cNvContentPartPr/>
              <p14:nvPr/>
            </p14:nvContentPartPr>
            <p14:xfrm>
              <a:off x="9378643" y="6052960"/>
              <a:ext cx="17640" cy="177120"/>
            </p14:xfrm>
          </p:contentPart>
        </mc:Choice>
        <mc:Fallback xmlns="">
          <p:pic>
            <p:nvPicPr>
              <p:cNvPr id="368" name="Ink 367">
                <a:extLst>
                  <a:ext uri="{FF2B5EF4-FFF2-40B4-BE49-F238E27FC236}">
                    <a16:creationId xmlns:a16="http://schemas.microsoft.com/office/drawing/2014/main" id="{7579F9B3-2125-EC11-B48E-975540456639}"/>
                  </a:ext>
                </a:extLst>
              </p:cNvPr>
              <p:cNvPicPr/>
              <p:nvPr/>
            </p:nvPicPr>
            <p:blipFill>
              <a:blip r:embed="rId579"/>
              <a:stretch>
                <a:fillRect/>
              </a:stretch>
            </p:blipFill>
            <p:spPr>
              <a:xfrm>
                <a:off x="9369643" y="6043960"/>
                <a:ext cx="352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69" name="Ink 368">
                <a:extLst>
                  <a:ext uri="{FF2B5EF4-FFF2-40B4-BE49-F238E27FC236}">
                    <a16:creationId xmlns:a16="http://schemas.microsoft.com/office/drawing/2014/main" id="{B02AE7C1-F27E-CDBD-C4B0-C8F061FFC3EA}"/>
                  </a:ext>
                </a:extLst>
              </p14:cNvPr>
              <p14:cNvContentPartPr/>
              <p14:nvPr/>
            </p14:nvContentPartPr>
            <p14:xfrm>
              <a:off x="9358123" y="5986720"/>
              <a:ext cx="194400" cy="280800"/>
            </p14:xfrm>
          </p:contentPart>
        </mc:Choice>
        <mc:Fallback xmlns="">
          <p:pic>
            <p:nvPicPr>
              <p:cNvPr id="369" name="Ink 368">
                <a:extLst>
                  <a:ext uri="{FF2B5EF4-FFF2-40B4-BE49-F238E27FC236}">
                    <a16:creationId xmlns:a16="http://schemas.microsoft.com/office/drawing/2014/main" id="{B02AE7C1-F27E-CDBD-C4B0-C8F061FFC3EA}"/>
                  </a:ext>
                </a:extLst>
              </p:cNvPr>
              <p:cNvPicPr/>
              <p:nvPr/>
            </p:nvPicPr>
            <p:blipFill>
              <a:blip r:embed="rId581"/>
              <a:stretch>
                <a:fillRect/>
              </a:stretch>
            </p:blipFill>
            <p:spPr>
              <a:xfrm>
                <a:off x="9349123" y="5977720"/>
                <a:ext cx="2120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70" name="Ink 369">
                <a:extLst>
                  <a:ext uri="{FF2B5EF4-FFF2-40B4-BE49-F238E27FC236}">
                    <a16:creationId xmlns:a16="http://schemas.microsoft.com/office/drawing/2014/main" id="{ED2DF4B3-6E48-4A1A-6D2E-A9277349DB81}"/>
                  </a:ext>
                </a:extLst>
              </p14:cNvPr>
              <p14:cNvContentPartPr/>
              <p14:nvPr/>
            </p14:nvContentPartPr>
            <p14:xfrm>
              <a:off x="9557563" y="6130000"/>
              <a:ext cx="97560" cy="125280"/>
            </p14:xfrm>
          </p:contentPart>
        </mc:Choice>
        <mc:Fallback xmlns="">
          <p:pic>
            <p:nvPicPr>
              <p:cNvPr id="370" name="Ink 369">
                <a:extLst>
                  <a:ext uri="{FF2B5EF4-FFF2-40B4-BE49-F238E27FC236}">
                    <a16:creationId xmlns:a16="http://schemas.microsoft.com/office/drawing/2014/main" id="{ED2DF4B3-6E48-4A1A-6D2E-A9277349DB81}"/>
                  </a:ext>
                </a:extLst>
              </p:cNvPr>
              <p:cNvPicPr/>
              <p:nvPr/>
            </p:nvPicPr>
            <p:blipFill>
              <a:blip r:embed="rId583"/>
              <a:stretch>
                <a:fillRect/>
              </a:stretch>
            </p:blipFill>
            <p:spPr>
              <a:xfrm>
                <a:off x="9548530" y="6121000"/>
                <a:ext cx="115265"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71" name="Ink 370">
                <a:extLst>
                  <a:ext uri="{FF2B5EF4-FFF2-40B4-BE49-F238E27FC236}">
                    <a16:creationId xmlns:a16="http://schemas.microsoft.com/office/drawing/2014/main" id="{B8D871DD-E208-8C79-762C-E92959AB4A66}"/>
                  </a:ext>
                </a:extLst>
              </p14:cNvPr>
              <p14:cNvContentPartPr/>
              <p14:nvPr/>
            </p14:nvContentPartPr>
            <p14:xfrm>
              <a:off x="9742963" y="6027400"/>
              <a:ext cx="1800" cy="268920"/>
            </p14:xfrm>
          </p:contentPart>
        </mc:Choice>
        <mc:Fallback xmlns="">
          <p:pic>
            <p:nvPicPr>
              <p:cNvPr id="371" name="Ink 370">
                <a:extLst>
                  <a:ext uri="{FF2B5EF4-FFF2-40B4-BE49-F238E27FC236}">
                    <a16:creationId xmlns:a16="http://schemas.microsoft.com/office/drawing/2014/main" id="{B8D871DD-E208-8C79-762C-E92959AB4A66}"/>
                  </a:ext>
                </a:extLst>
              </p:cNvPr>
              <p:cNvPicPr/>
              <p:nvPr/>
            </p:nvPicPr>
            <p:blipFill>
              <a:blip r:embed="rId585"/>
              <a:stretch>
                <a:fillRect/>
              </a:stretch>
            </p:blipFill>
            <p:spPr>
              <a:xfrm>
                <a:off x="9733963" y="6018400"/>
                <a:ext cx="1944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72" name="Ink 371">
                <a:extLst>
                  <a:ext uri="{FF2B5EF4-FFF2-40B4-BE49-F238E27FC236}">
                    <a16:creationId xmlns:a16="http://schemas.microsoft.com/office/drawing/2014/main" id="{704EAB17-CFA1-DA3C-E6A5-EE82938F26DE}"/>
                  </a:ext>
                </a:extLst>
              </p14:cNvPr>
              <p14:cNvContentPartPr/>
              <p14:nvPr/>
            </p14:nvContentPartPr>
            <p14:xfrm>
              <a:off x="9679963" y="6123520"/>
              <a:ext cx="358560" cy="150840"/>
            </p14:xfrm>
          </p:contentPart>
        </mc:Choice>
        <mc:Fallback xmlns="">
          <p:pic>
            <p:nvPicPr>
              <p:cNvPr id="372" name="Ink 371">
                <a:extLst>
                  <a:ext uri="{FF2B5EF4-FFF2-40B4-BE49-F238E27FC236}">
                    <a16:creationId xmlns:a16="http://schemas.microsoft.com/office/drawing/2014/main" id="{704EAB17-CFA1-DA3C-E6A5-EE82938F26DE}"/>
                  </a:ext>
                </a:extLst>
              </p:cNvPr>
              <p:cNvPicPr/>
              <p:nvPr/>
            </p:nvPicPr>
            <p:blipFill>
              <a:blip r:embed="rId587"/>
              <a:stretch>
                <a:fillRect/>
              </a:stretch>
            </p:blipFill>
            <p:spPr>
              <a:xfrm>
                <a:off x="9670972" y="6114541"/>
                <a:ext cx="376182" cy="168438"/>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75" name="Ink 374">
                <a:extLst>
                  <a:ext uri="{FF2B5EF4-FFF2-40B4-BE49-F238E27FC236}">
                    <a16:creationId xmlns:a16="http://schemas.microsoft.com/office/drawing/2014/main" id="{A76B553C-8216-B61D-7289-5FEDA873D200}"/>
                  </a:ext>
                </a:extLst>
              </p14:cNvPr>
              <p14:cNvContentPartPr/>
              <p14:nvPr/>
            </p14:nvContentPartPr>
            <p14:xfrm>
              <a:off x="10061923" y="6149440"/>
              <a:ext cx="128880" cy="118800"/>
            </p14:xfrm>
          </p:contentPart>
        </mc:Choice>
        <mc:Fallback xmlns="">
          <p:pic>
            <p:nvPicPr>
              <p:cNvPr id="375" name="Ink 374">
                <a:extLst>
                  <a:ext uri="{FF2B5EF4-FFF2-40B4-BE49-F238E27FC236}">
                    <a16:creationId xmlns:a16="http://schemas.microsoft.com/office/drawing/2014/main" id="{A76B553C-8216-B61D-7289-5FEDA873D200}"/>
                  </a:ext>
                </a:extLst>
              </p:cNvPr>
              <p:cNvPicPr/>
              <p:nvPr/>
            </p:nvPicPr>
            <p:blipFill>
              <a:blip r:embed="rId589"/>
              <a:stretch>
                <a:fillRect/>
              </a:stretch>
            </p:blipFill>
            <p:spPr>
              <a:xfrm>
                <a:off x="10052948" y="6140440"/>
                <a:ext cx="146471"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77" name="Ink 376">
                <a:extLst>
                  <a:ext uri="{FF2B5EF4-FFF2-40B4-BE49-F238E27FC236}">
                    <a16:creationId xmlns:a16="http://schemas.microsoft.com/office/drawing/2014/main" id="{F4D62DBC-79EB-4A28-3695-35DB31D83DBC}"/>
                  </a:ext>
                </a:extLst>
              </p14:cNvPr>
              <p14:cNvContentPartPr/>
              <p14:nvPr/>
            </p14:nvContentPartPr>
            <p14:xfrm>
              <a:off x="10398883" y="6049720"/>
              <a:ext cx="15480" cy="130680"/>
            </p14:xfrm>
          </p:contentPart>
        </mc:Choice>
        <mc:Fallback xmlns="">
          <p:pic>
            <p:nvPicPr>
              <p:cNvPr id="377" name="Ink 376">
                <a:extLst>
                  <a:ext uri="{FF2B5EF4-FFF2-40B4-BE49-F238E27FC236}">
                    <a16:creationId xmlns:a16="http://schemas.microsoft.com/office/drawing/2014/main" id="{F4D62DBC-79EB-4A28-3695-35DB31D83DBC}"/>
                  </a:ext>
                </a:extLst>
              </p:cNvPr>
              <p:cNvPicPr/>
              <p:nvPr/>
            </p:nvPicPr>
            <p:blipFill>
              <a:blip r:embed="rId591"/>
              <a:stretch>
                <a:fillRect/>
              </a:stretch>
            </p:blipFill>
            <p:spPr>
              <a:xfrm>
                <a:off x="10389883" y="6040720"/>
                <a:ext cx="331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78" name="Ink 377">
                <a:extLst>
                  <a:ext uri="{FF2B5EF4-FFF2-40B4-BE49-F238E27FC236}">
                    <a16:creationId xmlns:a16="http://schemas.microsoft.com/office/drawing/2014/main" id="{DCF20AA5-9E15-64EB-3216-2F5150E815C4}"/>
                  </a:ext>
                </a:extLst>
              </p14:cNvPr>
              <p14:cNvContentPartPr/>
              <p14:nvPr/>
            </p14:nvContentPartPr>
            <p14:xfrm>
              <a:off x="10408963" y="5945320"/>
              <a:ext cx="139320" cy="248760"/>
            </p14:xfrm>
          </p:contentPart>
        </mc:Choice>
        <mc:Fallback xmlns="">
          <p:pic>
            <p:nvPicPr>
              <p:cNvPr id="378" name="Ink 377">
                <a:extLst>
                  <a:ext uri="{FF2B5EF4-FFF2-40B4-BE49-F238E27FC236}">
                    <a16:creationId xmlns:a16="http://schemas.microsoft.com/office/drawing/2014/main" id="{DCF20AA5-9E15-64EB-3216-2F5150E815C4}"/>
                  </a:ext>
                </a:extLst>
              </p:cNvPr>
              <p:cNvPicPr/>
              <p:nvPr/>
            </p:nvPicPr>
            <p:blipFill>
              <a:blip r:embed="rId593"/>
              <a:stretch>
                <a:fillRect/>
              </a:stretch>
            </p:blipFill>
            <p:spPr>
              <a:xfrm>
                <a:off x="10399986" y="5936333"/>
                <a:ext cx="156915" cy="266375"/>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79" name="Ink 378">
                <a:extLst>
                  <a:ext uri="{FF2B5EF4-FFF2-40B4-BE49-F238E27FC236}">
                    <a16:creationId xmlns:a16="http://schemas.microsoft.com/office/drawing/2014/main" id="{9D5AD8EA-6721-B990-7C08-BDFDC978AC51}"/>
                  </a:ext>
                </a:extLst>
              </p14:cNvPr>
              <p14:cNvContentPartPr/>
              <p14:nvPr/>
            </p14:nvContentPartPr>
            <p14:xfrm>
              <a:off x="10523443" y="6069520"/>
              <a:ext cx="313920" cy="144360"/>
            </p14:xfrm>
          </p:contentPart>
        </mc:Choice>
        <mc:Fallback xmlns="">
          <p:pic>
            <p:nvPicPr>
              <p:cNvPr id="379" name="Ink 378">
                <a:extLst>
                  <a:ext uri="{FF2B5EF4-FFF2-40B4-BE49-F238E27FC236}">
                    <a16:creationId xmlns:a16="http://schemas.microsoft.com/office/drawing/2014/main" id="{9D5AD8EA-6721-B990-7C08-BDFDC978AC51}"/>
                  </a:ext>
                </a:extLst>
              </p:cNvPr>
              <p:cNvPicPr/>
              <p:nvPr/>
            </p:nvPicPr>
            <p:blipFill>
              <a:blip r:embed="rId595"/>
              <a:stretch>
                <a:fillRect/>
              </a:stretch>
            </p:blipFill>
            <p:spPr>
              <a:xfrm>
                <a:off x="10514443" y="6060520"/>
                <a:ext cx="3315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80" name="Ink 379">
                <a:extLst>
                  <a:ext uri="{FF2B5EF4-FFF2-40B4-BE49-F238E27FC236}">
                    <a16:creationId xmlns:a16="http://schemas.microsoft.com/office/drawing/2014/main" id="{8F33A7A0-90E3-0948-005C-EC36D2DDCCCE}"/>
                  </a:ext>
                </a:extLst>
              </p14:cNvPr>
              <p14:cNvContentPartPr/>
              <p14:nvPr/>
            </p14:nvContentPartPr>
            <p14:xfrm>
              <a:off x="10806763" y="6049000"/>
              <a:ext cx="33480" cy="74880"/>
            </p14:xfrm>
          </p:contentPart>
        </mc:Choice>
        <mc:Fallback xmlns="">
          <p:pic>
            <p:nvPicPr>
              <p:cNvPr id="380" name="Ink 379">
                <a:extLst>
                  <a:ext uri="{FF2B5EF4-FFF2-40B4-BE49-F238E27FC236}">
                    <a16:creationId xmlns:a16="http://schemas.microsoft.com/office/drawing/2014/main" id="{8F33A7A0-90E3-0948-005C-EC36D2DDCCCE}"/>
                  </a:ext>
                </a:extLst>
              </p:cNvPr>
              <p:cNvPicPr/>
              <p:nvPr/>
            </p:nvPicPr>
            <p:blipFill>
              <a:blip r:embed="rId597"/>
              <a:stretch>
                <a:fillRect/>
              </a:stretch>
            </p:blipFill>
            <p:spPr>
              <a:xfrm>
                <a:off x="10797859" y="6040000"/>
                <a:ext cx="50932"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81" name="Ink 380">
                <a:extLst>
                  <a:ext uri="{FF2B5EF4-FFF2-40B4-BE49-F238E27FC236}">
                    <a16:creationId xmlns:a16="http://schemas.microsoft.com/office/drawing/2014/main" id="{5D90C94C-167B-6168-3206-F1065660E7D8}"/>
                  </a:ext>
                </a:extLst>
              </p14:cNvPr>
              <p14:cNvContentPartPr/>
              <p14:nvPr/>
            </p14:nvContentPartPr>
            <p14:xfrm>
              <a:off x="10860763" y="5979880"/>
              <a:ext cx="315720" cy="236520"/>
            </p14:xfrm>
          </p:contentPart>
        </mc:Choice>
        <mc:Fallback xmlns="">
          <p:pic>
            <p:nvPicPr>
              <p:cNvPr id="381" name="Ink 380">
                <a:extLst>
                  <a:ext uri="{FF2B5EF4-FFF2-40B4-BE49-F238E27FC236}">
                    <a16:creationId xmlns:a16="http://schemas.microsoft.com/office/drawing/2014/main" id="{5D90C94C-167B-6168-3206-F1065660E7D8}"/>
                  </a:ext>
                </a:extLst>
              </p:cNvPr>
              <p:cNvPicPr/>
              <p:nvPr/>
            </p:nvPicPr>
            <p:blipFill>
              <a:blip r:embed="rId599"/>
              <a:stretch>
                <a:fillRect/>
              </a:stretch>
            </p:blipFill>
            <p:spPr>
              <a:xfrm>
                <a:off x="10851763" y="5970880"/>
                <a:ext cx="33336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83" name="Ink 382">
                <a:extLst>
                  <a:ext uri="{FF2B5EF4-FFF2-40B4-BE49-F238E27FC236}">
                    <a16:creationId xmlns:a16="http://schemas.microsoft.com/office/drawing/2014/main" id="{D7FD09E5-E11C-587F-726A-34DEAE3D52C2}"/>
                  </a:ext>
                </a:extLst>
              </p14:cNvPr>
              <p14:cNvContentPartPr/>
              <p14:nvPr/>
            </p14:nvContentPartPr>
            <p14:xfrm>
              <a:off x="11050843" y="6096880"/>
              <a:ext cx="242280" cy="135000"/>
            </p14:xfrm>
          </p:contentPart>
        </mc:Choice>
        <mc:Fallback xmlns="">
          <p:pic>
            <p:nvPicPr>
              <p:cNvPr id="383" name="Ink 382">
                <a:extLst>
                  <a:ext uri="{FF2B5EF4-FFF2-40B4-BE49-F238E27FC236}">
                    <a16:creationId xmlns:a16="http://schemas.microsoft.com/office/drawing/2014/main" id="{D7FD09E5-E11C-587F-726A-34DEAE3D52C2}"/>
                  </a:ext>
                </a:extLst>
              </p:cNvPr>
              <p:cNvPicPr/>
              <p:nvPr/>
            </p:nvPicPr>
            <p:blipFill>
              <a:blip r:embed="rId601"/>
              <a:stretch>
                <a:fillRect/>
              </a:stretch>
            </p:blipFill>
            <p:spPr>
              <a:xfrm>
                <a:off x="11041843" y="6087880"/>
                <a:ext cx="25992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85" name="Ink 384">
                <a:extLst>
                  <a:ext uri="{FF2B5EF4-FFF2-40B4-BE49-F238E27FC236}">
                    <a16:creationId xmlns:a16="http://schemas.microsoft.com/office/drawing/2014/main" id="{6EC3EE9C-FA82-AB95-D7AA-F637A75E4213}"/>
                  </a:ext>
                </a:extLst>
              </p14:cNvPr>
              <p14:cNvContentPartPr/>
              <p14:nvPr/>
            </p14:nvContentPartPr>
            <p14:xfrm>
              <a:off x="10832323" y="6281200"/>
              <a:ext cx="183240" cy="172080"/>
            </p14:xfrm>
          </p:contentPart>
        </mc:Choice>
        <mc:Fallback xmlns="">
          <p:pic>
            <p:nvPicPr>
              <p:cNvPr id="385" name="Ink 384">
                <a:extLst>
                  <a:ext uri="{FF2B5EF4-FFF2-40B4-BE49-F238E27FC236}">
                    <a16:creationId xmlns:a16="http://schemas.microsoft.com/office/drawing/2014/main" id="{6EC3EE9C-FA82-AB95-D7AA-F637A75E4213}"/>
                  </a:ext>
                </a:extLst>
              </p:cNvPr>
              <p:cNvPicPr/>
              <p:nvPr/>
            </p:nvPicPr>
            <p:blipFill>
              <a:blip r:embed="rId603"/>
              <a:stretch>
                <a:fillRect/>
              </a:stretch>
            </p:blipFill>
            <p:spPr>
              <a:xfrm>
                <a:off x="10823323" y="6272219"/>
                <a:ext cx="200880" cy="189683"/>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86" name="Ink 385">
                <a:extLst>
                  <a:ext uri="{FF2B5EF4-FFF2-40B4-BE49-F238E27FC236}">
                    <a16:creationId xmlns:a16="http://schemas.microsoft.com/office/drawing/2014/main" id="{F10D8600-286B-32A3-C44F-020B8F1F421C}"/>
                  </a:ext>
                </a:extLst>
              </p14:cNvPr>
              <p14:cNvContentPartPr/>
              <p14:nvPr/>
            </p14:nvContentPartPr>
            <p14:xfrm>
              <a:off x="11064163" y="6380560"/>
              <a:ext cx="101520" cy="75600"/>
            </p14:xfrm>
          </p:contentPart>
        </mc:Choice>
        <mc:Fallback xmlns="">
          <p:pic>
            <p:nvPicPr>
              <p:cNvPr id="386" name="Ink 385">
                <a:extLst>
                  <a:ext uri="{FF2B5EF4-FFF2-40B4-BE49-F238E27FC236}">
                    <a16:creationId xmlns:a16="http://schemas.microsoft.com/office/drawing/2014/main" id="{F10D8600-286B-32A3-C44F-020B8F1F421C}"/>
                  </a:ext>
                </a:extLst>
              </p:cNvPr>
              <p:cNvPicPr/>
              <p:nvPr/>
            </p:nvPicPr>
            <p:blipFill>
              <a:blip r:embed="rId605"/>
              <a:stretch>
                <a:fillRect/>
              </a:stretch>
            </p:blipFill>
            <p:spPr>
              <a:xfrm>
                <a:off x="11055163" y="6371560"/>
                <a:ext cx="1191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87" name="Ink 386">
                <a:extLst>
                  <a:ext uri="{FF2B5EF4-FFF2-40B4-BE49-F238E27FC236}">
                    <a16:creationId xmlns:a16="http://schemas.microsoft.com/office/drawing/2014/main" id="{9460765C-2F84-1425-D90B-7ADB69675060}"/>
                  </a:ext>
                </a:extLst>
              </p14:cNvPr>
              <p14:cNvContentPartPr/>
              <p14:nvPr/>
            </p14:nvContentPartPr>
            <p14:xfrm>
              <a:off x="11218603" y="6364720"/>
              <a:ext cx="106200" cy="109800"/>
            </p14:xfrm>
          </p:contentPart>
        </mc:Choice>
        <mc:Fallback xmlns="">
          <p:pic>
            <p:nvPicPr>
              <p:cNvPr id="387" name="Ink 386">
                <a:extLst>
                  <a:ext uri="{FF2B5EF4-FFF2-40B4-BE49-F238E27FC236}">
                    <a16:creationId xmlns:a16="http://schemas.microsoft.com/office/drawing/2014/main" id="{9460765C-2F84-1425-D90B-7ADB69675060}"/>
                  </a:ext>
                </a:extLst>
              </p:cNvPr>
              <p:cNvPicPr/>
              <p:nvPr/>
            </p:nvPicPr>
            <p:blipFill>
              <a:blip r:embed="rId607"/>
              <a:stretch>
                <a:fillRect/>
              </a:stretch>
            </p:blipFill>
            <p:spPr>
              <a:xfrm>
                <a:off x="11209572" y="6355720"/>
                <a:ext cx="1239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88" name="Ink 387">
                <a:extLst>
                  <a:ext uri="{FF2B5EF4-FFF2-40B4-BE49-F238E27FC236}">
                    <a16:creationId xmlns:a16="http://schemas.microsoft.com/office/drawing/2014/main" id="{28A2E565-61AD-65CA-5E39-C541EDA80C2C}"/>
                  </a:ext>
                </a:extLst>
              </p14:cNvPr>
              <p14:cNvContentPartPr/>
              <p14:nvPr/>
            </p14:nvContentPartPr>
            <p14:xfrm>
              <a:off x="11323003" y="6351400"/>
              <a:ext cx="173880" cy="63360"/>
            </p14:xfrm>
          </p:contentPart>
        </mc:Choice>
        <mc:Fallback xmlns="">
          <p:pic>
            <p:nvPicPr>
              <p:cNvPr id="388" name="Ink 387">
                <a:extLst>
                  <a:ext uri="{FF2B5EF4-FFF2-40B4-BE49-F238E27FC236}">
                    <a16:creationId xmlns:a16="http://schemas.microsoft.com/office/drawing/2014/main" id="{28A2E565-61AD-65CA-5E39-C541EDA80C2C}"/>
                  </a:ext>
                </a:extLst>
              </p:cNvPr>
              <p:cNvPicPr/>
              <p:nvPr/>
            </p:nvPicPr>
            <p:blipFill>
              <a:blip r:embed="rId609"/>
              <a:stretch>
                <a:fillRect/>
              </a:stretch>
            </p:blipFill>
            <p:spPr>
              <a:xfrm>
                <a:off x="11314003" y="6342400"/>
                <a:ext cx="1915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89" name="Ink 388">
                <a:extLst>
                  <a:ext uri="{FF2B5EF4-FFF2-40B4-BE49-F238E27FC236}">
                    <a16:creationId xmlns:a16="http://schemas.microsoft.com/office/drawing/2014/main" id="{1D0E98FE-D699-1084-ED78-9BE97D77E030}"/>
                  </a:ext>
                </a:extLst>
              </p14:cNvPr>
              <p14:cNvContentPartPr/>
              <p14:nvPr/>
            </p14:nvContentPartPr>
            <p14:xfrm>
              <a:off x="11425243" y="6362200"/>
              <a:ext cx="129600" cy="218520"/>
            </p14:xfrm>
          </p:contentPart>
        </mc:Choice>
        <mc:Fallback xmlns="">
          <p:pic>
            <p:nvPicPr>
              <p:cNvPr id="389" name="Ink 388">
                <a:extLst>
                  <a:ext uri="{FF2B5EF4-FFF2-40B4-BE49-F238E27FC236}">
                    <a16:creationId xmlns:a16="http://schemas.microsoft.com/office/drawing/2014/main" id="{1D0E98FE-D699-1084-ED78-9BE97D77E030}"/>
                  </a:ext>
                </a:extLst>
              </p:cNvPr>
              <p:cNvPicPr/>
              <p:nvPr/>
            </p:nvPicPr>
            <p:blipFill>
              <a:blip r:embed="rId611"/>
              <a:stretch>
                <a:fillRect/>
              </a:stretch>
            </p:blipFill>
            <p:spPr>
              <a:xfrm>
                <a:off x="11416243" y="6353200"/>
                <a:ext cx="1472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91" name="Ink 390">
                <a:extLst>
                  <a:ext uri="{FF2B5EF4-FFF2-40B4-BE49-F238E27FC236}">
                    <a16:creationId xmlns:a16="http://schemas.microsoft.com/office/drawing/2014/main" id="{6A1AEA41-0F0C-E4E2-B153-D986BB120F88}"/>
                  </a:ext>
                </a:extLst>
              </p14:cNvPr>
              <p14:cNvContentPartPr/>
              <p14:nvPr/>
            </p14:nvContentPartPr>
            <p14:xfrm>
              <a:off x="8448763" y="2500840"/>
              <a:ext cx="311400" cy="1467720"/>
            </p14:xfrm>
          </p:contentPart>
        </mc:Choice>
        <mc:Fallback xmlns="">
          <p:pic>
            <p:nvPicPr>
              <p:cNvPr id="391" name="Ink 390">
                <a:extLst>
                  <a:ext uri="{FF2B5EF4-FFF2-40B4-BE49-F238E27FC236}">
                    <a16:creationId xmlns:a16="http://schemas.microsoft.com/office/drawing/2014/main" id="{6A1AEA41-0F0C-E4E2-B153-D986BB120F88}"/>
                  </a:ext>
                </a:extLst>
              </p:cNvPr>
              <p:cNvPicPr/>
              <p:nvPr/>
            </p:nvPicPr>
            <p:blipFill>
              <a:blip r:embed="rId613"/>
              <a:stretch>
                <a:fillRect/>
              </a:stretch>
            </p:blipFill>
            <p:spPr>
              <a:xfrm>
                <a:off x="8439773" y="2491838"/>
                <a:ext cx="329020" cy="1485364"/>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92" name="Ink 391">
                <a:extLst>
                  <a:ext uri="{FF2B5EF4-FFF2-40B4-BE49-F238E27FC236}">
                    <a16:creationId xmlns:a16="http://schemas.microsoft.com/office/drawing/2014/main" id="{6E532390-2FA7-43D4-E061-3D3EC1B22036}"/>
                  </a:ext>
                </a:extLst>
              </p14:cNvPr>
              <p14:cNvContentPartPr/>
              <p14:nvPr/>
            </p14:nvContentPartPr>
            <p14:xfrm>
              <a:off x="8342563" y="4083040"/>
              <a:ext cx="1048680" cy="2532240"/>
            </p14:xfrm>
          </p:contentPart>
        </mc:Choice>
        <mc:Fallback xmlns="">
          <p:pic>
            <p:nvPicPr>
              <p:cNvPr id="392" name="Ink 391">
                <a:extLst>
                  <a:ext uri="{FF2B5EF4-FFF2-40B4-BE49-F238E27FC236}">
                    <a16:creationId xmlns:a16="http://schemas.microsoft.com/office/drawing/2014/main" id="{6E532390-2FA7-43D4-E061-3D3EC1B22036}"/>
                  </a:ext>
                </a:extLst>
              </p:cNvPr>
              <p:cNvPicPr/>
              <p:nvPr/>
            </p:nvPicPr>
            <p:blipFill>
              <a:blip r:embed="rId615"/>
              <a:stretch>
                <a:fillRect/>
              </a:stretch>
            </p:blipFill>
            <p:spPr>
              <a:xfrm>
                <a:off x="8333563" y="4074039"/>
                <a:ext cx="1066320" cy="2549883"/>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93" name="Ink 392">
                <a:extLst>
                  <a:ext uri="{FF2B5EF4-FFF2-40B4-BE49-F238E27FC236}">
                    <a16:creationId xmlns:a16="http://schemas.microsoft.com/office/drawing/2014/main" id="{60BD5C65-D7CA-3A5A-8A0A-F2F76FA0EC17}"/>
                  </a:ext>
                </a:extLst>
              </p14:cNvPr>
              <p14:cNvContentPartPr/>
              <p14:nvPr/>
            </p14:nvContentPartPr>
            <p14:xfrm>
              <a:off x="9547483" y="6615640"/>
              <a:ext cx="741960" cy="83520"/>
            </p14:xfrm>
          </p:contentPart>
        </mc:Choice>
        <mc:Fallback xmlns="">
          <p:pic>
            <p:nvPicPr>
              <p:cNvPr id="393" name="Ink 392">
                <a:extLst>
                  <a:ext uri="{FF2B5EF4-FFF2-40B4-BE49-F238E27FC236}">
                    <a16:creationId xmlns:a16="http://schemas.microsoft.com/office/drawing/2014/main" id="{60BD5C65-D7CA-3A5A-8A0A-F2F76FA0EC17}"/>
                  </a:ext>
                </a:extLst>
              </p:cNvPr>
              <p:cNvPicPr/>
              <p:nvPr/>
            </p:nvPicPr>
            <p:blipFill>
              <a:blip r:embed="rId617"/>
              <a:stretch>
                <a:fillRect/>
              </a:stretch>
            </p:blipFill>
            <p:spPr>
              <a:xfrm>
                <a:off x="9538487" y="6606640"/>
                <a:ext cx="759591" cy="101160"/>
              </a:xfrm>
              <a:prstGeom prst="rect">
                <a:avLst/>
              </a:prstGeom>
            </p:spPr>
          </p:pic>
        </mc:Fallback>
      </mc:AlternateContent>
      <p:grpSp>
        <p:nvGrpSpPr>
          <p:cNvPr id="88202" name="Group 395">
            <a:extLst>
              <a:ext uri="{FF2B5EF4-FFF2-40B4-BE49-F238E27FC236}">
                <a16:creationId xmlns:a16="http://schemas.microsoft.com/office/drawing/2014/main" id="{B99287C6-3D69-513B-E0D0-BF6D752B8977}"/>
              </a:ext>
            </a:extLst>
          </p:cNvPr>
          <p:cNvGrpSpPr>
            <a:grpSpLocks/>
          </p:cNvGrpSpPr>
          <p:nvPr/>
        </p:nvGrpSpPr>
        <p:grpSpPr bwMode="auto">
          <a:xfrm>
            <a:off x="8747125" y="2386013"/>
            <a:ext cx="2781300" cy="463550"/>
            <a:chOff x="8747203" y="2385640"/>
            <a:chExt cx="2781259" cy="464400"/>
          </a:xfrm>
        </p:grpSpPr>
        <mc:AlternateContent xmlns:mc="http://schemas.openxmlformats.org/markup-compatibility/2006" xmlns:p14="http://schemas.microsoft.com/office/powerpoint/2010/main">
          <mc:Choice Requires="p14">
            <p:contentPart p14:bwMode="auto" r:id="rId618">
              <p14:nvContentPartPr>
                <p14:cNvPr id="258" name="Ink 257">
                  <a:extLst>
                    <a:ext uri="{FF2B5EF4-FFF2-40B4-BE49-F238E27FC236}">
                      <a16:creationId xmlns:a16="http://schemas.microsoft.com/office/drawing/2014/main" id="{B54BC4F8-3AD4-4981-510C-277D3568F0F4}"/>
                    </a:ext>
                  </a:extLst>
                </p14:cNvPr>
                <p14:cNvContentPartPr/>
                <p14:nvPr/>
              </p14:nvContentPartPr>
              <p14:xfrm>
                <a:off x="8951942" y="2481040"/>
                <a:ext cx="122400" cy="146520"/>
              </p14:xfrm>
            </p:contentPart>
          </mc:Choice>
          <mc:Fallback xmlns="">
            <p:pic>
              <p:nvPicPr>
                <p:cNvPr id="258" name="Ink 257">
                  <a:extLst>
                    <a:ext uri="{FF2B5EF4-FFF2-40B4-BE49-F238E27FC236}">
                      <a16:creationId xmlns:a16="http://schemas.microsoft.com/office/drawing/2014/main" id="{B54BC4F8-3AD4-4981-510C-277D3568F0F4}"/>
                    </a:ext>
                  </a:extLst>
                </p:cNvPr>
                <p:cNvPicPr/>
                <p:nvPr/>
              </p:nvPicPr>
              <p:blipFill>
                <a:blip r:embed="rId619"/>
                <a:stretch>
                  <a:fillRect/>
                </a:stretch>
              </p:blipFill>
              <p:spPr>
                <a:xfrm>
                  <a:off x="8942942" y="2472062"/>
                  <a:ext cx="140040" cy="164117"/>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259" name="Ink 258">
                  <a:extLst>
                    <a:ext uri="{FF2B5EF4-FFF2-40B4-BE49-F238E27FC236}">
                      <a16:creationId xmlns:a16="http://schemas.microsoft.com/office/drawing/2014/main" id="{3B888FD6-7010-CFD8-7AB3-F8149DEECDAB}"/>
                    </a:ext>
                  </a:extLst>
                </p14:cNvPr>
                <p14:cNvContentPartPr/>
                <p14:nvPr/>
              </p14:nvContentPartPr>
              <p14:xfrm>
                <a:off x="9125822" y="2654920"/>
                <a:ext cx="25560" cy="1080"/>
              </p14:xfrm>
            </p:contentPart>
          </mc:Choice>
          <mc:Fallback xmlns="">
            <p:pic>
              <p:nvPicPr>
                <p:cNvPr id="259" name="Ink 258">
                  <a:extLst>
                    <a:ext uri="{FF2B5EF4-FFF2-40B4-BE49-F238E27FC236}">
                      <a16:creationId xmlns:a16="http://schemas.microsoft.com/office/drawing/2014/main" id="{3B888FD6-7010-CFD8-7AB3-F8149DEECDAB}"/>
                    </a:ext>
                  </a:extLst>
                </p:cNvPr>
                <p:cNvPicPr/>
                <p:nvPr/>
              </p:nvPicPr>
              <p:blipFill>
                <a:blip r:embed="rId621"/>
                <a:stretch>
                  <a:fillRect/>
                </a:stretch>
              </p:blipFill>
              <p:spPr>
                <a:xfrm>
                  <a:off x="9116822" y="2645920"/>
                  <a:ext cx="43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260" name="Ink 259">
                  <a:extLst>
                    <a:ext uri="{FF2B5EF4-FFF2-40B4-BE49-F238E27FC236}">
                      <a16:creationId xmlns:a16="http://schemas.microsoft.com/office/drawing/2014/main" id="{AD772E21-5274-1944-B689-2335910B2566}"/>
                    </a:ext>
                  </a:extLst>
                </p14:cNvPr>
                <p14:cNvContentPartPr/>
                <p14:nvPr/>
              </p14:nvContentPartPr>
              <p14:xfrm>
                <a:off x="9253262" y="2487520"/>
                <a:ext cx="119520" cy="187920"/>
              </p14:xfrm>
            </p:contentPart>
          </mc:Choice>
          <mc:Fallback xmlns="">
            <p:pic>
              <p:nvPicPr>
                <p:cNvPr id="260" name="Ink 259">
                  <a:extLst>
                    <a:ext uri="{FF2B5EF4-FFF2-40B4-BE49-F238E27FC236}">
                      <a16:creationId xmlns:a16="http://schemas.microsoft.com/office/drawing/2014/main" id="{AD772E21-5274-1944-B689-2335910B2566}"/>
                    </a:ext>
                  </a:extLst>
                </p:cNvPr>
                <p:cNvPicPr/>
                <p:nvPr/>
              </p:nvPicPr>
              <p:blipFill>
                <a:blip r:embed="rId623"/>
                <a:stretch>
                  <a:fillRect/>
                </a:stretch>
              </p:blipFill>
              <p:spPr>
                <a:xfrm>
                  <a:off x="9244262" y="2478520"/>
                  <a:ext cx="1371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261" name="Ink 260">
                  <a:extLst>
                    <a:ext uri="{FF2B5EF4-FFF2-40B4-BE49-F238E27FC236}">
                      <a16:creationId xmlns:a16="http://schemas.microsoft.com/office/drawing/2014/main" id="{4D9B71ED-AD9F-598D-A5CD-AB914C75E598}"/>
                    </a:ext>
                  </a:extLst>
                </p14:cNvPr>
                <p14:cNvContentPartPr/>
                <p14:nvPr/>
              </p14:nvContentPartPr>
              <p14:xfrm>
                <a:off x="9432182" y="2422720"/>
                <a:ext cx="104400" cy="278640"/>
              </p14:xfrm>
            </p:contentPart>
          </mc:Choice>
          <mc:Fallback xmlns="">
            <p:pic>
              <p:nvPicPr>
                <p:cNvPr id="261" name="Ink 260">
                  <a:extLst>
                    <a:ext uri="{FF2B5EF4-FFF2-40B4-BE49-F238E27FC236}">
                      <a16:creationId xmlns:a16="http://schemas.microsoft.com/office/drawing/2014/main" id="{4D9B71ED-AD9F-598D-A5CD-AB914C75E598}"/>
                    </a:ext>
                  </a:extLst>
                </p:cNvPr>
                <p:cNvPicPr/>
                <p:nvPr/>
              </p:nvPicPr>
              <p:blipFill>
                <a:blip r:embed="rId625"/>
                <a:stretch>
                  <a:fillRect/>
                </a:stretch>
              </p:blipFill>
              <p:spPr>
                <a:xfrm>
                  <a:off x="9423213" y="2413720"/>
                  <a:ext cx="121979"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262" name="Ink 261">
                  <a:extLst>
                    <a:ext uri="{FF2B5EF4-FFF2-40B4-BE49-F238E27FC236}">
                      <a16:creationId xmlns:a16="http://schemas.microsoft.com/office/drawing/2014/main" id="{8247E72D-BC48-5CCD-5356-17D3EB4B7A15}"/>
                    </a:ext>
                  </a:extLst>
                </p14:cNvPr>
                <p14:cNvContentPartPr/>
                <p14:nvPr/>
              </p14:nvContentPartPr>
              <p14:xfrm>
                <a:off x="9591662" y="2605960"/>
                <a:ext cx="104760" cy="125640"/>
              </p14:xfrm>
            </p:contentPart>
          </mc:Choice>
          <mc:Fallback xmlns="">
            <p:pic>
              <p:nvPicPr>
                <p:cNvPr id="262" name="Ink 261">
                  <a:extLst>
                    <a:ext uri="{FF2B5EF4-FFF2-40B4-BE49-F238E27FC236}">
                      <a16:creationId xmlns:a16="http://schemas.microsoft.com/office/drawing/2014/main" id="{8247E72D-BC48-5CCD-5356-17D3EB4B7A15}"/>
                    </a:ext>
                  </a:extLst>
                </p:cNvPr>
                <p:cNvPicPr/>
                <p:nvPr/>
              </p:nvPicPr>
              <p:blipFill>
                <a:blip r:embed="rId627"/>
                <a:stretch>
                  <a:fillRect/>
                </a:stretch>
              </p:blipFill>
              <p:spPr>
                <a:xfrm>
                  <a:off x="9582631" y="2596960"/>
                  <a:ext cx="122461"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263" name="Ink 262">
                  <a:extLst>
                    <a:ext uri="{FF2B5EF4-FFF2-40B4-BE49-F238E27FC236}">
                      <a16:creationId xmlns:a16="http://schemas.microsoft.com/office/drawing/2014/main" id="{27264709-E86F-D0E5-9D41-B3521ADC90CC}"/>
                    </a:ext>
                  </a:extLst>
                </p14:cNvPr>
                <p14:cNvContentPartPr/>
                <p14:nvPr/>
              </p14:nvContentPartPr>
              <p14:xfrm>
                <a:off x="9683102" y="2556280"/>
                <a:ext cx="68040" cy="136800"/>
              </p14:xfrm>
            </p:contentPart>
          </mc:Choice>
          <mc:Fallback xmlns="">
            <p:pic>
              <p:nvPicPr>
                <p:cNvPr id="263" name="Ink 262">
                  <a:extLst>
                    <a:ext uri="{FF2B5EF4-FFF2-40B4-BE49-F238E27FC236}">
                      <a16:creationId xmlns:a16="http://schemas.microsoft.com/office/drawing/2014/main" id="{27264709-E86F-D0E5-9D41-B3521ADC90CC}"/>
                    </a:ext>
                  </a:extLst>
                </p:cNvPr>
                <p:cNvPicPr/>
                <p:nvPr/>
              </p:nvPicPr>
              <p:blipFill>
                <a:blip r:embed="rId629"/>
                <a:stretch>
                  <a:fillRect/>
                </a:stretch>
              </p:blipFill>
              <p:spPr>
                <a:xfrm>
                  <a:off x="9674149" y="2547280"/>
                  <a:ext cx="85587"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264" name="Ink 263">
                  <a:extLst>
                    <a:ext uri="{FF2B5EF4-FFF2-40B4-BE49-F238E27FC236}">
                      <a16:creationId xmlns:a16="http://schemas.microsoft.com/office/drawing/2014/main" id="{53D25E00-8FC5-1818-85EA-4DFF6C5F445B}"/>
                    </a:ext>
                  </a:extLst>
                </p14:cNvPr>
                <p14:cNvContentPartPr/>
                <p14:nvPr/>
              </p14:nvContentPartPr>
              <p14:xfrm>
                <a:off x="9779222" y="2572480"/>
                <a:ext cx="164520" cy="136080"/>
              </p14:xfrm>
            </p:contentPart>
          </mc:Choice>
          <mc:Fallback xmlns="">
            <p:pic>
              <p:nvPicPr>
                <p:cNvPr id="264" name="Ink 263">
                  <a:extLst>
                    <a:ext uri="{FF2B5EF4-FFF2-40B4-BE49-F238E27FC236}">
                      <a16:creationId xmlns:a16="http://schemas.microsoft.com/office/drawing/2014/main" id="{53D25E00-8FC5-1818-85EA-4DFF6C5F445B}"/>
                    </a:ext>
                  </a:extLst>
                </p:cNvPr>
                <p:cNvPicPr/>
                <p:nvPr/>
              </p:nvPicPr>
              <p:blipFill>
                <a:blip r:embed="rId631"/>
                <a:stretch>
                  <a:fillRect/>
                </a:stretch>
              </p:blipFill>
              <p:spPr>
                <a:xfrm>
                  <a:off x="9770222" y="2563480"/>
                  <a:ext cx="1821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265" name="Ink 264">
                  <a:extLst>
                    <a:ext uri="{FF2B5EF4-FFF2-40B4-BE49-F238E27FC236}">
                      <a16:creationId xmlns:a16="http://schemas.microsoft.com/office/drawing/2014/main" id="{77EC757B-3B72-5CA5-27F8-E149A7797A32}"/>
                    </a:ext>
                  </a:extLst>
                </p14:cNvPr>
                <p14:cNvContentPartPr/>
                <p14:nvPr/>
              </p14:nvContentPartPr>
              <p14:xfrm>
                <a:off x="10099622" y="2457640"/>
                <a:ext cx="181800" cy="239760"/>
              </p14:xfrm>
            </p:contentPart>
          </mc:Choice>
          <mc:Fallback xmlns="">
            <p:pic>
              <p:nvPicPr>
                <p:cNvPr id="265" name="Ink 264">
                  <a:extLst>
                    <a:ext uri="{FF2B5EF4-FFF2-40B4-BE49-F238E27FC236}">
                      <a16:creationId xmlns:a16="http://schemas.microsoft.com/office/drawing/2014/main" id="{77EC757B-3B72-5CA5-27F8-E149A7797A32}"/>
                    </a:ext>
                  </a:extLst>
                </p:cNvPr>
                <p:cNvPicPr/>
                <p:nvPr/>
              </p:nvPicPr>
              <p:blipFill>
                <a:blip r:embed="rId633"/>
                <a:stretch>
                  <a:fillRect/>
                </a:stretch>
              </p:blipFill>
              <p:spPr>
                <a:xfrm>
                  <a:off x="10090640" y="2448640"/>
                  <a:ext cx="199405"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266" name="Ink 265">
                  <a:extLst>
                    <a:ext uri="{FF2B5EF4-FFF2-40B4-BE49-F238E27FC236}">
                      <a16:creationId xmlns:a16="http://schemas.microsoft.com/office/drawing/2014/main" id="{8EFA73A9-0F41-02FB-B632-46871D6DA4DC}"/>
                    </a:ext>
                  </a:extLst>
                </p14:cNvPr>
                <p14:cNvContentPartPr/>
                <p14:nvPr/>
              </p14:nvContentPartPr>
              <p14:xfrm>
                <a:off x="10304462" y="2517400"/>
                <a:ext cx="566640" cy="332640"/>
              </p14:xfrm>
            </p:contentPart>
          </mc:Choice>
          <mc:Fallback xmlns="">
            <p:pic>
              <p:nvPicPr>
                <p:cNvPr id="266" name="Ink 265">
                  <a:extLst>
                    <a:ext uri="{FF2B5EF4-FFF2-40B4-BE49-F238E27FC236}">
                      <a16:creationId xmlns:a16="http://schemas.microsoft.com/office/drawing/2014/main" id="{8EFA73A9-0F41-02FB-B632-46871D6DA4DC}"/>
                    </a:ext>
                  </a:extLst>
                </p:cNvPr>
                <p:cNvPicPr/>
                <p:nvPr/>
              </p:nvPicPr>
              <p:blipFill>
                <a:blip r:embed="rId635"/>
                <a:stretch>
                  <a:fillRect/>
                </a:stretch>
              </p:blipFill>
              <p:spPr>
                <a:xfrm>
                  <a:off x="10295462" y="2508400"/>
                  <a:ext cx="584280" cy="35028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267" name="Ink 266">
                  <a:extLst>
                    <a:ext uri="{FF2B5EF4-FFF2-40B4-BE49-F238E27FC236}">
                      <a16:creationId xmlns:a16="http://schemas.microsoft.com/office/drawing/2014/main" id="{B237E03B-DCBB-C2C5-6C38-E669D96411BC}"/>
                    </a:ext>
                  </a:extLst>
                </p14:cNvPr>
                <p14:cNvContentPartPr/>
                <p14:nvPr/>
              </p14:nvContentPartPr>
              <p14:xfrm>
                <a:off x="10903142" y="2569240"/>
                <a:ext cx="383760" cy="111960"/>
              </p14:xfrm>
            </p:contentPart>
          </mc:Choice>
          <mc:Fallback xmlns="">
            <p:pic>
              <p:nvPicPr>
                <p:cNvPr id="267" name="Ink 266">
                  <a:extLst>
                    <a:ext uri="{FF2B5EF4-FFF2-40B4-BE49-F238E27FC236}">
                      <a16:creationId xmlns:a16="http://schemas.microsoft.com/office/drawing/2014/main" id="{B237E03B-DCBB-C2C5-6C38-E669D96411BC}"/>
                    </a:ext>
                  </a:extLst>
                </p:cNvPr>
                <p:cNvPicPr/>
                <p:nvPr/>
              </p:nvPicPr>
              <p:blipFill>
                <a:blip r:embed="rId637"/>
                <a:stretch>
                  <a:fillRect/>
                </a:stretch>
              </p:blipFill>
              <p:spPr>
                <a:xfrm>
                  <a:off x="10894142" y="2560240"/>
                  <a:ext cx="4014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268" name="Ink 267">
                  <a:extLst>
                    <a:ext uri="{FF2B5EF4-FFF2-40B4-BE49-F238E27FC236}">
                      <a16:creationId xmlns:a16="http://schemas.microsoft.com/office/drawing/2014/main" id="{E87BB58A-75F6-8B26-4496-0769782DCB07}"/>
                    </a:ext>
                  </a:extLst>
                </p14:cNvPr>
                <p14:cNvContentPartPr/>
                <p14:nvPr/>
              </p14:nvContentPartPr>
              <p14:xfrm>
                <a:off x="11326142" y="2562040"/>
                <a:ext cx="107640" cy="106920"/>
              </p14:xfrm>
            </p:contentPart>
          </mc:Choice>
          <mc:Fallback xmlns="">
            <p:pic>
              <p:nvPicPr>
                <p:cNvPr id="268" name="Ink 267">
                  <a:extLst>
                    <a:ext uri="{FF2B5EF4-FFF2-40B4-BE49-F238E27FC236}">
                      <a16:creationId xmlns:a16="http://schemas.microsoft.com/office/drawing/2014/main" id="{E87BB58A-75F6-8B26-4496-0769782DCB07}"/>
                    </a:ext>
                  </a:extLst>
                </p:cNvPr>
                <p:cNvPicPr/>
                <p:nvPr/>
              </p:nvPicPr>
              <p:blipFill>
                <a:blip r:embed="rId639"/>
                <a:stretch>
                  <a:fillRect/>
                </a:stretch>
              </p:blipFill>
              <p:spPr>
                <a:xfrm>
                  <a:off x="11317142" y="2553040"/>
                  <a:ext cx="1252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269" name="Ink 268">
                  <a:extLst>
                    <a:ext uri="{FF2B5EF4-FFF2-40B4-BE49-F238E27FC236}">
                      <a16:creationId xmlns:a16="http://schemas.microsoft.com/office/drawing/2014/main" id="{FBBDDA5E-862D-9107-1222-34932FBE033D}"/>
                    </a:ext>
                  </a:extLst>
                </p14:cNvPr>
                <p14:cNvContentPartPr/>
                <p14:nvPr/>
              </p14:nvContentPartPr>
              <p14:xfrm>
                <a:off x="11528102" y="2666440"/>
                <a:ext cx="360" cy="360"/>
              </p14:xfrm>
            </p:contentPart>
          </mc:Choice>
          <mc:Fallback xmlns="">
            <p:pic>
              <p:nvPicPr>
                <p:cNvPr id="269" name="Ink 268">
                  <a:extLst>
                    <a:ext uri="{FF2B5EF4-FFF2-40B4-BE49-F238E27FC236}">
                      <a16:creationId xmlns:a16="http://schemas.microsoft.com/office/drawing/2014/main" id="{FBBDDA5E-862D-9107-1222-34932FBE033D}"/>
                    </a:ext>
                  </a:extLst>
                </p:cNvPr>
                <p:cNvPicPr/>
                <p:nvPr/>
              </p:nvPicPr>
              <p:blipFill>
                <a:blip r:embed="rId53"/>
                <a:stretch>
                  <a:fillRect/>
                </a:stretch>
              </p:blipFill>
              <p:spPr>
                <a:xfrm>
                  <a:off x="11519102" y="265744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395" name="Ink 394">
                  <a:extLst>
                    <a:ext uri="{FF2B5EF4-FFF2-40B4-BE49-F238E27FC236}">
                      <a16:creationId xmlns:a16="http://schemas.microsoft.com/office/drawing/2014/main" id="{FF8558C8-05B3-A873-0417-17FC990FC155}"/>
                    </a:ext>
                  </a:extLst>
                </p14:cNvPr>
                <p14:cNvContentPartPr/>
                <p14:nvPr/>
              </p14:nvContentPartPr>
              <p14:xfrm>
                <a:off x="8747203" y="2385640"/>
                <a:ext cx="2759040" cy="102960"/>
              </p14:xfrm>
            </p:contentPart>
          </mc:Choice>
          <mc:Fallback xmlns="">
            <p:pic>
              <p:nvPicPr>
                <p:cNvPr id="395" name="Ink 394">
                  <a:extLst>
                    <a:ext uri="{FF2B5EF4-FFF2-40B4-BE49-F238E27FC236}">
                      <a16:creationId xmlns:a16="http://schemas.microsoft.com/office/drawing/2014/main" id="{FF8558C8-05B3-A873-0417-17FC990FC155}"/>
                    </a:ext>
                  </a:extLst>
                </p:cNvPr>
                <p:cNvPicPr/>
                <p:nvPr/>
              </p:nvPicPr>
              <p:blipFill>
                <a:blip r:embed="rId642"/>
                <a:stretch>
                  <a:fillRect/>
                </a:stretch>
              </p:blipFill>
              <p:spPr>
                <a:xfrm>
                  <a:off x="8738203" y="2376640"/>
                  <a:ext cx="2776680" cy="120600"/>
                </a:xfrm>
                <a:prstGeom prst="rect">
                  <a:avLst/>
                </a:prstGeom>
              </p:spPr>
            </p:pic>
          </mc:Fallback>
        </mc:AlternateContent>
      </p:grpSp>
    </p:spTree>
  </p:cSld>
  <p:clrMapOvr>
    <a:masterClrMapping/>
  </p:clrMapOvr>
  <p:transition>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a:extLst>
              <a:ext uri="{FF2B5EF4-FFF2-40B4-BE49-F238E27FC236}">
                <a16:creationId xmlns:a16="http://schemas.microsoft.com/office/drawing/2014/main" id="{0E6EBBC7-5FF8-403F-825F-DC53BE89DFDB}"/>
              </a:ext>
            </a:extLst>
          </p:cNvPr>
          <p:cNvSpPr>
            <a:spLocks noGrp="1" noChangeArrowheads="1"/>
          </p:cNvSpPr>
          <p:nvPr>
            <p:ph type="title"/>
          </p:nvPr>
        </p:nvSpPr>
        <p:spPr/>
        <p:txBody>
          <a:bodyPr/>
          <a:lstStyle/>
          <a:p>
            <a:r>
              <a:rPr lang="en-US" altLang="en-US"/>
              <a:t>Let have some practice of Drawing DFDs.</a:t>
            </a:r>
          </a:p>
        </p:txBody>
      </p:sp>
      <p:sp>
        <p:nvSpPr>
          <p:cNvPr id="89091" name="Content Placeholder 2">
            <a:extLst>
              <a:ext uri="{FF2B5EF4-FFF2-40B4-BE49-F238E27FC236}">
                <a16:creationId xmlns:a16="http://schemas.microsoft.com/office/drawing/2014/main" id="{BD316785-7386-3ADB-92E9-06F0669F876D}"/>
              </a:ext>
            </a:extLst>
          </p:cNvPr>
          <p:cNvSpPr>
            <a:spLocks noGrp="1" noChangeArrowheads="1"/>
          </p:cNvSpPr>
          <p:nvPr>
            <p:ph idx="1"/>
          </p:nvPr>
        </p:nvSpPr>
        <p:spPr/>
        <p:txBody>
          <a:bodyPr/>
          <a:lstStyle/>
          <a:p>
            <a:r>
              <a:rPr lang="en-US" altLang="en-US"/>
              <a:t>We will give you some examples and discuss with you.</a:t>
            </a:r>
          </a:p>
        </p:txBody>
      </p:sp>
      <p:sp>
        <p:nvSpPr>
          <p:cNvPr id="89092" name="Footer Placeholder 3">
            <a:extLst>
              <a:ext uri="{FF2B5EF4-FFF2-40B4-BE49-F238E27FC236}">
                <a16:creationId xmlns:a16="http://schemas.microsoft.com/office/drawing/2014/main" id="{38A74B6C-C1B8-60C7-CC36-E33DE15575F7}"/>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89093" name="Slide Number Placeholder 4">
            <a:extLst>
              <a:ext uri="{FF2B5EF4-FFF2-40B4-BE49-F238E27FC236}">
                <a16:creationId xmlns:a16="http://schemas.microsoft.com/office/drawing/2014/main" id="{FF847183-4BDE-56FE-E1FF-698F95A5D2E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0F2C9363-41FE-487B-8F16-AACD1DB5C494}" type="slidenum">
              <a:rPr lang="en-US" altLang="en-US" sz="1200" smtClean="0">
                <a:latin typeface="Arial Black" panose="020B0A04020102020204" pitchFamily="34" charset="0"/>
              </a:rPr>
              <a:pPr>
                <a:spcBef>
                  <a:spcPct val="0"/>
                </a:spcBef>
                <a:buClrTx/>
                <a:buSzTx/>
                <a:buFontTx/>
                <a:buNone/>
              </a:pPr>
              <a:t>47</a:t>
            </a:fld>
            <a:endParaRPr lang="en-US" altLang="en-US" sz="1200">
              <a:latin typeface="Arial Black" panose="020B0A04020102020204" pitchFamily="34" charset="0"/>
            </a:endParaRPr>
          </a:p>
        </p:txBody>
      </p:sp>
      <p:sp>
        <p:nvSpPr>
          <p:cNvPr id="89094" name="Date Placeholder 5">
            <a:extLst>
              <a:ext uri="{FF2B5EF4-FFF2-40B4-BE49-F238E27FC236}">
                <a16:creationId xmlns:a16="http://schemas.microsoft.com/office/drawing/2014/main" id="{F4D4EC95-AB96-DE30-86CB-2BD872B079E0}"/>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41BD493-43EB-4B91-8032-C840D6BD2110}" type="datetime1">
              <a:rPr lang="en-US" altLang="en-US" sz="1200" smtClean="0"/>
              <a:pPr>
                <a:spcBef>
                  <a:spcPct val="0"/>
                </a:spcBef>
                <a:buClrTx/>
                <a:buSzTx/>
                <a:buFontTx/>
                <a:buNone/>
              </a:pPr>
              <a:t>9/7/2023</a:t>
            </a:fld>
            <a:r>
              <a:rPr lang="en-US" altLang="en-US" sz="1200"/>
              <a:t>Chapter 7</a:t>
            </a:r>
          </a:p>
        </p:txBody>
      </p:sp>
    </p:spTree>
  </p:cSld>
  <p:clrMapOvr>
    <a:masterClrMapping/>
  </p:clrMapOvr>
  <p:transition>
    <p:zo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0524CDA8-2B76-C102-88D4-58B9ECAFF91C}"/>
              </a:ext>
            </a:extLst>
          </p:cNvPr>
          <p:cNvSpPr>
            <a:spLocks noGrp="1" noChangeArrowheads="1"/>
          </p:cNvSpPr>
          <p:nvPr>
            <p:ph type="title"/>
          </p:nvPr>
        </p:nvSpPr>
        <p:spPr/>
        <p:txBody>
          <a:bodyPr/>
          <a:lstStyle/>
          <a:p>
            <a:r>
              <a:rPr lang="en-US" altLang="en-US"/>
              <a:t>Exercise Description</a:t>
            </a:r>
          </a:p>
        </p:txBody>
      </p:sp>
      <p:pic>
        <p:nvPicPr>
          <p:cNvPr id="90115" name="Content Placeholder 6">
            <a:extLst>
              <a:ext uri="{FF2B5EF4-FFF2-40B4-BE49-F238E27FC236}">
                <a16:creationId xmlns:a16="http://schemas.microsoft.com/office/drawing/2014/main" id="{79D0BD11-8C88-0A7C-5B8C-920A608FDA69}"/>
              </a:ext>
            </a:extLst>
          </p:cNvPr>
          <p:cNvPicPr>
            <a:picLocks noGrp="1" noChangeAspect="1" noChangeArrowheads="1"/>
          </p:cNvPicPr>
          <p:nvPr>
            <p:ph idx="1"/>
          </p:nvPr>
        </p:nvPicPr>
        <p:blipFill>
          <a:blip r:embed="rId2">
            <a:lum bright="40000"/>
            <a:extLst>
              <a:ext uri="{28A0092B-C50C-407E-A947-70E740481C1C}">
                <a14:useLocalDpi xmlns:a14="http://schemas.microsoft.com/office/drawing/2010/main" val="0"/>
              </a:ext>
            </a:extLst>
          </a:blip>
          <a:srcRect/>
          <a:stretch>
            <a:fillRect/>
          </a:stretch>
        </p:blipFill>
        <p:spPr>
          <a:xfrm>
            <a:off x="457200" y="2667000"/>
            <a:ext cx="8229600" cy="1871663"/>
          </a:xfrm>
        </p:spPr>
      </p:pic>
      <p:sp>
        <p:nvSpPr>
          <p:cNvPr id="90116" name="Footer Placeholder 3">
            <a:extLst>
              <a:ext uri="{FF2B5EF4-FFF2-40B4-BE49-F238E27FC236}">
                <a16:creationId xmlns:a16="http://schemas.microsoft.com/office/drawing/2014/main" id="{3674DA07-9A1F-E4B4-3B02-891499015AFB}"/>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90117" name="Slide Number Placeholder 4">
            <a:extLst>
              <a:ext uri="{FF2B5EF4-FFF2-40B4-BE49-F238E27FC236}">
                <a16:creationId xmlns:a16="http://schemas.microsoft.com/office/drawing/2014/main" id="{6F99AFEB-7976-258C-F497-CA29A38BD41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07CFE44-127C-4F0C-8E8F-08AA6C2C84E2}" type="slidenum">
              <a:rPr lang="en-US" altLang="en-US" sz="1200" smtClean="0">
                <a:latin typeface="Arial Black" panose="020B0A04020102020204" pitchFamily="34" charset="0"/>
              </a:rPr>
              <a:pPr>
                <a:spcBef>
                  <a:spcPct val="0"/>
                </a:spcBef>
                <a:buClrTx/>
                <a:buSzTx/>
                <a:buFontTx/>
                <a:buNone/>
              </a:pPr>
              <a:t>48</a:t>
            </a:fld>
            <a:endParaRPr lang="en-US" altLang="en-US" sz="1200">
              <a:latin typeface="Arial Black" panose="020B0A04020102020204" pitchFamily="34" charset="0"/>
            </a:endParaRPr>
          </a:p>
        </p:txBody>
      </p:sp>
      <p:sp>
        <p:nvSpPr>
          <p:cNvPr id="90118" name="Date Placeholder 5">
            <a:extLst>
              <a:ext uri="{FF2B5EF4-FFF2-40B4-BE49-F238E27FC236}">
                <a16:creationId xmlns:a16="http://schemas.microsoft.com/office/drawing/2014/main" id="{229E8284-853A-EE57-941C-4C474DA94056}"/>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7FF840DC-C841-445C-ACFE-C9684CA848BF}" type="datetime1">
              <a:rPr lang="en-US" altLang="en-US" sz="1200" smtClean="0"/>
              <a:pPr>
                <a:spcBef>
                  <a:spcPct val="0"/>
                </a:spcBef>
                <a:buClrTx/>
                <a:buSzTx/>
                <a:buFontTx/>
                <a:buNone/>
              </a:pPr>
              <a:t>9/7/2023</a:t>
            </a:fld>
            <a:r>
              <a:rPr lang="en-US" altLang="en-US" sz="1200"/>
              <a:t>Chapter 7</a:t>
            </a:r>
          </a:p>
        </p:txBody>
      </p:sp>
    </p:spTree>
  </p:cSld>
  <p:clrMapOvr>
    <a:masterClrMapping/>
  </p:clrMapOvr>
  <p:transition>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a:extLst>
              <a:ext uri="{FF2B5EF4-FFF2-40B4-BE49-F238E27FC236}">
                <a16:creationId xmlns:a16="http://schemas.microsoft.com/office/drawing/2014/main" id="{271E564D-F138-8921-27E3-C3FEF6E275EE}"/>
              </a:ext>
            </a:extLst>
          </p:cNvPr>
          <p:cNvSpPr>
            <a:spLocks noGrp="1" noChangeArrowheads="1"/>
          </p:cNvSpPr>
          <p:nvPr>
            <p:ph type="title"/>
          </p:nvPr>
        </p:nvSpPr>
        <p:spPr>
          <a:xfrm>
            <a:off x="457200" y="228600"/>
            <a:ext cx="8229600" cy="685800"/>
          </a:xfrm>
        </p:spPr>
        <p:txBody>
          <a:bodyPr/>
          <a:lstStyle/>
          <a:p>
            <a:r>
              <a:rPr lang="en-US" altLang="en-US" sz="3200"/>
              <a:t>Exercise Figure (Submit in next lecture)</a:t>
            </a:r>
          </a:p>
        </p:txBody>
      </p:sp>
      <p:pic>
        <p:nvPicPr>
          <p:cNvPr id="91139" name="Content Placeholder 6">
            <a:extLst>
              <a:ext uri="{FF2B5EF4-FFF2-40B4-BE49-F238E27FC236}">
                <a16:creationId xmlns:a16="http://schemas.microsoft.com/office/drawing/2014/main" id="{9CFA07C8-30E5-70B2-5BFC-3D0A76CE543D}"/>
              </a:ext>
            </a:extLst>
          </p:cNvPr>
          <p:cNvPicPr>
            <a:picLocks noGrp="1" noChangeAspect="1" noChangeArrowheads="1"/>
          </p:cNvPicPr>
          <p:nvPr>
            <p:ph idx="1"/>
          </p:nvPr>
        </p:nvPicPr>
        <p:blipFill>
          <a:blip r:embed="rId2">
            <a:lum bright="20000" contrast="20000"/>
            <a:extLst>
              <a:ext uri="{28A0092B-C50C-407E-A947-70E740481C1C}">
                <a14:useLocalDpi xmlns:a14="http://schemas.microsoft.com/office/drawing/2010/main" val="0"/>
              </a:ext>
            </a:extLst>
          </a:blip>
          <a:srcRect/>
          <a:stretch>
            <a:fillRect/>
          </a:stretch>
        </p:blipFill>
        <p:spPr>
          <a:xfrm>
            <a:off x="533400" y="838200"/>
            <a:ext cx="8077200" cy="4645025"/>
          </a:xfrm>
        </p:spPr>
      </p:pic>
      <p:sp>
        <p:nvSpPr>
          <p:cNvPr id="91140" name="Footer Placeholder 3">
            <a:extLst>
              <a:ext uri="{FF2B5EF4-FFF2-40B4-BE49-F238E27FC236}">
                <a16:creationId xmlns:a16="http://schemas.microsoft.com/office/drawing/2014/main" id="{08071B00-AE6A-F06A-C3FA-4FE6EEAFFD0B}"/>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91141" name="Slide Number Placeholder 4">
            <a:extLst>
              <a:ext uri="{FF2B5EF4-FFF2-40B4-BE49-F238E27FC236}">
                <a16:creationId xmlns:a16="http://schemas.microsoft.com/office/drawing/2014/main" id="{179F1F12-FA7C-E8DE-76AE-DC6E95179DC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A58D9DB0-2DA7-466E-86A8-06C99D710AAF}" type="slidenum">
              <a:rPr lang="en-US" altLang="en-US" sz="1200" smtClean="0">
                <a:latin typeface="Arial Black" panose="020B0A04020102020204" pitchFamily="34" charset="0"/>
              </a:rPr>
              <a:pPr>
                <a:spcBef>
                  <a:spcPct val="0"/>
                </a:spcBef>
                <a:buClrTx/>
                <a:buSzTx/>
                <a:buFontTx/>
                <a:buNone/>
              </a:pPr>
              <a:t>49</a:t>
            </a:fld>
            <a:endParaRPr lang="en-US" altLang="en-US" sz="1200">
              <a:latin typeface="Arial Black" panose="020B0A04020102020204" pitchFamily="34" charset="0"/>
            </a:endParaRPr>
          </a:p>
        </p:txBody>
      </p:sp>
      <p:sp>
        <p:nvSpPr>
          <p:cNvPr id="91142" name="Date Placeholder 5">
            <a:extLst>
              <a:ext uri="{FF2B5EF4-FFF2-40B4-BE49-F238E27FC236}">
                <a16:creationId xmlns:a16="http://schemas.microsoft.com/office/drawing/2014/main" id="{54B9D03F-85BD-070D-0D5B-A2CDB4D5B419}"/>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F96E13BC-B15F-4C18-86B0-7AE373E98D5F}" type="datetime1">
              <a:rPr lang="en-US" altLang="en-US" sz="1200" smtClean="0"/>
              <a:pPr>
                <a:spcBef>
                  <a:spcPct val="0"/>
                </a:spcBef>
                <a:buClrTx/>
                <a:buSzTx/>
                <a:buFontTx/>
                <a:buNone/>
              </a:pPr>
              <a:t>9/7/2023</a:t>
            </a:fld>
            <a:r>
              <a:rPr lang="en-US" altLang="en-US" sz="1200"/>
              <a:t>Chapter 7</a:t>
            </a:r>
          </a:p>
        </p:txBody>
      </p:sp>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72B9919B-60E2-EE13-DE48-D5123B96D6B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12291" name="Slide Number Placeholder 4">
            <a:extLst>
              <a:ext uri="{FF2B5EF4-FFF2-40B4-BE49-F238E27FC236}">
                <a16:creationId xmlns:a16="http://schemas.microsoft.com/office/drawing/2014/main" id="{B4E2691B-B5C2-95EC-1083-7AFD9EB13EE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71F583FA-D5D5-476F-9334-4DE814315286}" type="slidenum">
              <a:rPr lang="en-US" altLang="en-US" sz="1200" smtClean="0">
                <a:latin typeface="Arial Black" panose="020B0A04020102020204" pitchFamily="34" charset="0"/>
              </a:rPr>
              <a:pPr>
                <a:spcBef>
                  <a:spcPct val="0"/>
                </a:spcBef>
                <a:buClrTx/>
                <a:buSzTx/>
                <a:buFontTx/>
                <a:buNone/>
              </a:pPr>
              <a:t>5</a:t>
            </a:fld>
            <a:endParaRPr lang="en-US" altLang="en-US" sz="1200">
              <a:latin typeface="Arial Black" panose="020B0A04020102020204" pitchFamily="34" charset="0"/>
            </a:endParaRPr>
          </a:p>
        </p:txBody>
      </p:sp>
      <p:sp>
        <p:nvSpPr>
          <p:cNvPr id="12292" name="Date Placeholder 5">
            <a:extLst>
              <a:ext uri="{FF2B5EF4-FFF2-40B4-BE49-F238E27FC236}">
                <a16:creationId xmlns:a16="http://schemas.microsoft.com/office/drawing/2014/main" id="{ED2D7136-C699-42FE-7D41-A0575D9EC3ED}"/>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12293" name="Rectangle 2">
            <a:extLst>
              <a:ext uri="{FF2B5EF4-FFF2-40B4-BE49-F238E27FC236}">
                <a16:creationId xmlns:a16="http://schemas.microsoft.com/office/drawing/2014/main" id="{708BC771-D9DA-4003-C403-304EE57C83DB}"/>
              </a:ext>
            </a:extLst>
          </p:cNvPr>
          <p:cNvSpPr>
            <a:spLocks noGrp="1" noChangeArrowheads="1"/>
          </p:cNvSpPr>
          <p:nvPr>
            <p:ph type="title"/>
          </p:nvPr>
        </p:nvSpPr>
        <p:spPr/>
        <p:txBody>
          <a:bodyPr/>
          <a:lstStyle/>
          <a:p>
            <a:pPr eaLnBrk="1" hangingPunct="1"/>
            <a:r>
              <a:rPr lang="en-US" altLang="en-US"/>
              <a:t>Process Modeling (Cont.)</a:t>
            </a:r>
          </a:p>
        </p:txBody>
      </p:sp>
      <p:sp>
        <p:nvSpPr>
          <p:cNvPr id="12294" name="Rectangle 3">
            <a:extLst>
              <a:ext uri="{FF2B5EF4-FFF2-40B4-BE49-F238E27FC236}">
                <a16:creationId xmlns:a16="http://schemas.microsoft.com/office/drawing/2014/main" id="{655A371C-DE22-E634-A7EC-D97D05633CA2}"/>
              </a:ext>
            </a:extLst>
          </p:cNvPr>
          <p:cNvSpPr>
            <a:spLocks noGrp="1" noChangeArrowheads="1"/>
          </p:cNvSpPr>
          <p:nvPr>
            <p:ph type="body" idx="1"/>
          </p:nvPr>
        </p:nvSpPr>
        <p:spPr/>
        <p:txBody>
          <a:bodyPr/>
          <a:lstStyle/>
          <a:p>
            <a:pPr eaLnBrk="1" hangingPunct="1"/>
            <a:r>
              <a:rPr lang="en-US" altLang="en-US" sz="3600"/>
              <a:t>Graphically represent the processes that capture, manipulate, store, and distribute data between a system and its environment and among system components.</a:t>
            </a:r>
          </a:p>
        </p:txBody>
      </p:sp>
    </p:spTree>
  </p:cSld>
  <p:clrMapOvr>
    <a:masterClrMapping/>
  </p:clrMapOvr>
  <p:transition>
    <p:zo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32B4576E-5E1B-E6D2-615C-78FDD8439147}"/>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92163" name="Title 1">
            <a:extLst>
              <a:ext uri="{FF2B5EF4-FFF2-40B4-BE49-F238E27FC236}">
                <a16:creationId xmlns:a16="http://schemas.microsoft.com/office/drawing/2014/main" id="{D08CC590-FD7A-4798-64FA-5E0B9DC204EF}"/>
              </a:ext>
            </a:extLst>
          </p:cNvPr>
          <p:cNvSpPr>
            <a:spLocks noGrp="1" noChangeArrowheads="1"/>
          </p:cNvSpPr>
          <p:nvPr>
            <p:ph type="title"/>
          </p:nvPr>
        </p:nvSpPr>
        <p:spPr/>
        <p:txBody>
          <a:bodyPr/>
          <a:lstStyle/>
          <a:p>
            <a:pPr eaLnBrk="1" hangingPunct="1"/>
            <a:r>
              <a:rPr lang="en-US" altLang="en-US" sz="3200"/>
              <a:t>Electronic Commerce Application: Process Modeling using Data Flow Diagrams</a:t>
            </a:r>
          </a:p>
        </p:txBody>
      </p:sp>
      <p:sp>
        <p:nvSpPr>
          <p:cNvPr id="92164" name="Content Placeholder 2">
            <a:extLst>
              <a:ext uri="{FF2B5EF4-FFF2-40B4-BE49-F238E27FC236}">
                <a16:creationId xmlns:a16="http://schemas.microsoft.com/office/drawing/2014/main" id="{DF769F62-46BA-FEA3-B394-F98B68D111B2}"/>
              </a:ext>
            </a:extLst>
          </p:cNvPr>
          <p:cNvSpPr>
            <a:spLocks noGrp="1" noChangeArrowheads="1"/>
          </p:cNvSpPr>
          <p:nvPr>
            <p:ph idx="1"/>
          </p:nvPr>
        </p:nvSpPr>
        <p:spPr/>
        <p:txBody>
          <a:bodyPr/>
          <a:lstStyle/>
          <a:p>
            <a:pPr eaLnBrk="1" hangingPunct="1"/>
            <a:r>
              <a:rPr lang="en-US" altLang="en-US"/>
              <a:t>Process modeling for Pine Valley Furniture’s Webstore</a:t>
            </a:r>
          </a:p>
          <a:p>
            <a:pPr lvl="1" eaLnBrk="1" hangingPunct="1"/>
            <a:r>
              <a:rPr lang="en-US" altLang="en-US"/>
              <a:t>Completed JAD session.</a:t>
            </a:r>
          </a:p>
          <a:p>
            <a:pPr lvl="1" eaLnBrk="1" hangingPunct="1"/>
            <a:r>
              <a:rPr lang="en-US" altLang="en-US"/>
              <a:t>Began translating the Webstore system structure into data flow diagrams.</a:t>
            </a:r>
          </a:p>
          <a:p>
            <a:pPr lvl="2" eaLnBrk="1" hangingPunct="1"/>
            <a:r>
              <a:rPr lang="en-US" altLang="en-US"/>
              <a:t>Identified six high-level processes. </a:t>
            </a:r>
          </a:p>
        </p:txBody>
      </p:sp>
      <p:sp>
        <p:nvSpPr>
          <p:cNvPr id="92165" name="Slide Number Placeholder 4">
            <a:extLst>
              <a:ext uri="{FF2B5EF4-FFF2-40B4-BE49-F238E27FC236}">
                <a16:creationId xmlns:a16="http://schemas.microsoft.com/office/drawing/2014/main" id="{39B9E510-7616-61F8-BF5F-9F6C03C861D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8D4B2D0-6718-404A-963A-65D945C7F381}" type="slidenum">
              <a:rPr lang="en-US" altLang="en-US" sz="1200" smtClean="0">
                <a:latin typeface="Arial Black" panose="020B0A04020102020204" pitchFamily="34" charset="0"/>
              </a:rPr>
              <a:pPr>
                <a:spcBef>
                  <a:spcPct val="0"/>
                </a:spcBef>
                <a:buClrTx/>
                <a:buSzTx/>
                <a:buFontTx/>
                <a:buNone/>
              </a:pPr>
              <a:t>50</a:t>
            </a:fld>
            <a:endParaRPr lang="en-US" altLang="en-US" sz="1200">
              <a:latin typeface="Arial Black" panose="020B0A04020102020204" pitchFamily="34" charset="0"/>
            </a:endParaRPr>
          </a:p>
        </p:txBody>
      </p:sp>
      <p:sp>
        <p:nvSpPr>
          <p:cNvPr id="92166" name="Date Placeholder 5">
            <a:extLst>
              <a:ext uri="{FF2B5EF4-FFF2-40B4-BE49-F238E27FC236}">
                <a16:creationId xmlns:a16="http://schemas.microsoft.com/office/drawing/2014/main" id="{8780ABD2-9209-0953-6F3F-98F1F567D2FE}"/>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Tree>
  </p:cSld>
  <p:clrMapOvr>
    <a:masterClrMapping/>
  </p:clrMapOvr>
  <p:transition>
    <p:zo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F6A35FE3-6904-D585-AF49-7716F29FA95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94211" name="Title 1">
            <a:extLst>
              <a:ext uri="{FF2B5EF4-FFF2-40B4-BE49-F238E27FC236}">
                <a16:creationId xmlns:a16="http://schemas.microsoft.com/office/drawing/2014/main" id="{DF5F563A-0F31-14A0-01A3-576BFE9F0379}"/>
              </a:ext>
            </a:extLst>
          </p:cNvPr>
          <p:cNvSpPr>
            <a:spLocks noGrp="1" noChangeArrowheads="1"/>
          </p:cNvSpPr>
          <p:nvPr>
            <p:ph type="title"/>
          </p:nvPr>
        </p:nvSpPr>
        <p:spPr/>
        <p:txBody>
          <a:bodyPr/>
          <a:lstStyle/>
          <a:p>
            <a:r>
              <a:rPr lang="en-US" altLang="en-US" sz="3200"/>
              <a:t>Electronic Commerce Application: Process Modeling using Data Flow Diagrams (Cont.)</a:t>
            </a:r>
          </a:p>
        </p:txBody>
      </p:sp>
      <p:sp>
        <p:nvSpPr>
          <p:cNvPr id="94212" name="Slide Number Placeholder 4">
            <a:extLst>
              <a:ext uri="{FF2B5EF4-FFF2-40B4-BE49-F238E27FC236}">
                <a16:creationId xmlns:a16="http://schemas.microsoft.com/office/drawing/2014/main" id="{224F68E9-A904-90D2-4A94-84C3D21CB65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B94F9003-1CA7-4B05-A4F2-BBB880F1F0A5}" type="slidenum">
              <a:rPr lang="en-US" altLang="en-US" sz="1200" smtClean="0">
                <a:latin typeface="Arial Black" panose="020B0A04020102020204" pitchFamily="34" charset="0"/>
              </a:rPr>
              <a:pPr>
                <a:spcBef>
                  <a:spcPct val="0"/>
                </a:spcBef>
                <a:buClrTx/>
                <a:buSzTx/>
                <a:buFontTx/>
                <a:buNone/>
              </a:pPr>
              <a:t>51</a:t>
            </a:fld>
            <a:endParaRPr lang="en-US" altLang="en-US" sz="1200">
              <a:latin typeface="Arial Black" panose="020B0A04020102020204" pitchFamily="34" charset="0"/>
            </a:endParaRPr>
          </a:p>
        </p:txBody>
      </p:sp>
      <p:sp>
        <p:nvSpPr>
          <p:cNvPr id="94213" name="Date Placeholder 5">
            <a:extLst>
              <a:ext uri="{FF2B5EF4-FFF2-40B4-BE49-F238E27FC236}">
                <a16:creationId xmlns:a16="http://schemas.microsoft.com/office/drawing/2014/main" id="{58203FF7-5F4B-53D0-CD1F-D83839BE4505}"/>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pic>
        <p:nvPicPr>
          <p:cNvPr id="94214" name="Picture 7" descr="Noname.jpg">
            <a:extLst>
              <a:ext uri="{FF2B5EF4-FFF2-40B4-BE49-F238E27FC236}">
                <a16:creationId xmlns:a16="http://schemas.microsoft.com/office/drawing/2014/main" id="{DE9C6BBC-3DE3-C3D9-50F0-F7F391367A2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752600"/>
            <a:ext cx="8001000"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a:extLst>
              <a:ext uri="{FF2B5EF4-FFF2-40B4-BE49-F238E27FC236}">
                <a16:creationId xmlns:a16="http://schemas.microsoft.com/office/drawing/2014/main" id="{F1107776-4E4D-CE6B-0AB7-E1996BA75E38}"/>
              </a:ext>
            </a:extLst>
          </p:cNvPr>
          <p:cNvSpPr>
            <a:spLocks noGrp="1" noChangeArrowheads="1"/>
          </p:cNvSpPr>
          <p:nvPr>
            <p:ph type="title"/>
          </p:nvPr>
        </p:nvSpPr>
        <p:spPr/>
        <p:txBody>
          <a:bodyPr/>
          <a:lstStyle/>
          <a:p>
            <a:r>
              <a:rPr lang="en-US" altLang="en-US"/>
              <a:t>Electronic Commerce Application: Process Modeling using Data Flow Diagrams</a:t>
            </a:r>
          </a:p>
        </p:txBody>
      </p:sp>
      <p:sp>
        <p:nvSpPr>
          <p:cNvPr id="96259" name="Content Placeholder 5">
            <a:extLst>
              <a:ext uri="{FF2B5EF4-FFF2-40B4-BE49-F238E27FC236}">
                <a16:creationId xmlns:a16="http://schemas.microsoft.com/office/drawing/2014/main" id="{67539D75-D045-6E69-1099-93924A33DAE2}"/>
              </a:ext>
            </a:extLst>
          </p:cNvPr>
          <p:cNvSpPr>
            <a:spLocks noGrp="1" noChangeArrowheads="1"/>
          </p:cNvSpPr>
          <p:nvPr>
            <p:ph idx="1"/>
          </p:nvPr>
        </p:nvSpPr>
        <p:spPr/>
        <p:txBody>
          <a:bodyPr/>
          <a:lstStyle/>
          <a:p>
            <a:endParaRPr lang="en-US" altLang="en-US"/>
          </a:p>
        </p:txBody>
      </p:sp>
      <p:sp>
        <p:nvSpPr>
          <p:cNvPr id="96260" name="Rectangle 2">
            <a:extLst>
              <a:ext uri="{FF2B5EF4-FFF2-40B4-BE49-F238E27FC236}">
                <a16:creationId xmlns:a16="http://schemas.microsoft.com/office/drawing/2014/main" id="{7D812916-8600-B40B-4176-51D81FAB451A}"/>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r>
              <a:rPr lang="en-US" altLang="en-US"/>
              <a:t>© 2011 Pearson Education, Inc. </a:t>
            </a:r>
          </a:p>
        </p:txBody>
      </p:sp>
      <p:sp>
        <p:nvSpPr>
          <p:cNvPr id="96261" name="Slide Number Placeholder 4">
            <a:extLst>
              <a:ext uri="{FF2B5EF4-FFF2-40B4-BE49-F238E27FC236}">
                <a16:creationId xmlns:a16="http://schemas.microsoft.com/office/drawing/2014/main" id="{8B1A7ED6-FCDA-6FC4-4845-28FFA6B90F60}"/>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fld id="{169A2F05-9299-4477-BF1D-C904ACB2DFA3}" type="slidenum">
              <a:rPr lang="en-US" altLang="en-US" smtClean="0"/>
              <a:pPr/>
              <a:t>52</a:t>
            </a:fld>
            <a:endParaRPr lang="en-US" altLang="en-US"/>
          </a:p>
        </p:txBody>
      </p:sp>
      <p:sp>
        <p:nvSpPr>
          <p:cNvPr id="96262" name="Date Placeholder 5">
            <a:extLst>
              <a:ext uri="{FF2B5EF4-FFF2-40B4-BE49-F238E27FC236}">
                <a16:creationId xmlns:a16="http://schemas.microsoft.com/office/drawing/2014/main" id="{56918185-245C-601D-F49E-D2D781BB056D}"/>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r>
              <a:rPr lang="en-US" altLang="en-US"/>
              <a:t>Chapter 7</a:t>
            </a:r>
          </a:p>
        </p:txBody>
      </p:sp>
      <p:pic>
        <p:nvPicPr>
          <p:cNvPr id="96263" name="Picture 7" descr="Noname.jpg">
            <a:extLst>
              <a:ext uri="{FF2B5EF4-FFF2-40B4-BE49-F238E27FC236}">
                <a16:creationId xmlns:a16="http://schemas.microsoft.com/office/drawing/2014/main" id="{B9435AAF-7939-A618-920B-37C9CB7541C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84313" y="2224088"/>
            <a:ext cx="3581400" cy="296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4" name="Rectangle 8">
            <a:extLst>
              <a:ext uri="{FF2B5EF4-FFF2-40B4-BE49-F238E27FC236}">
                <a16:creationId xmlns:a16="http://schemas.microsoft.com/office/drawing/2014/main" id="{EE491B13-173C-3497-5421-CAF9901F148E}"/>
              </a:ext>
            </a:extLst>
          </p:cNvPr>
          <p:cNvSpPr>
            <a:spLocks noChangeArrowheads="1"/>
          </p:cNvSpPr>
          <p:nvPr/>
        </p:nvSpPr>
        <p:spPr bwMode="auto">
          <a:xfrm>
            <a:off x="6400800" y="2914650"/>
            <a:ext cx="27432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SzTx/>
              <a:buFontTx/>
              <a:buNone/>
            </a:pPr>
            <a:r>
              <a:rPr lang="en-US" altLang="en-US" sz="1800" b="1"/>
              <a:t>FIGURE 7-22</a:t>
            </a:r>
          </a:p>
          <a:p>
            <a:pPr eaLnBrk="1" hangingPunct="1">
              <a:spcBef>
                <a:spcPct val="0"/>
              </a:spcBef>
              <a:buClrTx/>
              <a:buSzTx/>
              <a:buFontTx/>
              <a:buNone/>
            </a:pPr>
            <a:r>
              <a:rPr lang="en-US" altLang="en-US" sz="1800"/>
              <a:t>Level-0 data flow diagram for the</a:t>
            </a:r>
          </a:p>
          <a:p>
            <a:pPr eaLnBrk="1" hangingPunct="1">
              <a:spcBef>
                <a:spcPct val="0"/>
              </a:spcBef>
              <a:buClrTx/>
              <a:buSzTx/>
              <a:buFontTx/>
              <a:buNone/>
            </a:pPr>
            <a:r>
              <a:rPr lang="en-US" altLang="en-US" sz="1800"/>
              <a:t>WebStore</a:t>
            </a:r>
          </a:p>
        </p:txBody>
      </p:sp>
    </p:spTree>
  </p:cSld>
  <p:clrMapOvr>
    <a:masterClrMapping/>
  </p:clrMapOvr>
  <p:transition>
    <p:zo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a:extLst>
              <a:ext uri="{FF2B5EF4-FFF2-40B4-BE49-F238E27FC236}">
                <a16:creationId xmlns:a16="http://schemas.microsoft.com/office/drawing/2014/main" id="{4813325C-774F-3D84-7D5D-83DB0AF98357}"/>
              </a:ext>
            </a:extLst>
          </p:cNvPr>
          <p:cNvSpPr>
            <a:spLocks noGrp="1" noChangeArrowheads="1"/>
          </p:cNvSpPr>
          <p:nvPr>
            <p:ph type="title"/>
          </p:nvPr>
        </p:nvSpPr>
        <p:spPr/>
        <p:txBody>
          <a:bodyPr/>
          <a:lstStyle/>
          <a:p>
            <a:r>
              <a:rPr lang="en-US" altLang="en-US"/>
              <a:t>Electronic Commerce Application: Process Modeling using Data Flow Diagrams</a:t>
            </a:r>
          </a:p>
        </p:txBody>
      </p:sp>
      <p:sp>
        <p:nvSpPr>
          <p:cNvPr id="98307" name="Content Placeholder 5">
            <a:extLst>
              <a:ext uri="{FF2B5EF4-FFF2-40B4-BE49-F238E27FC236}">
                <a16:creationId xmlns:a16="http://schemas.microsoft.com/office/drawing/2014/main" id="{4BFB757D-0F2B-B536-AEEC-20486EA101AF}"/>
              </a:ext>
            </a:extLst>
          </p:cNvPr>
          <p:cNvSpPr>
            <a:spLocks noGrp="1" noChangeArrowheads="1"/>
          </p:cNvSpPr>
          <p:nvPr>
            <p:ph idx="1"/>
          </p:nvPr>
        </p:nvSpPr>
        <p:spPr/>
        <p:txBody>
          <a:bodyPr/>
          <a:lstStyle/>
          <a:p>
            <a:endParaRPr lang="en-US" altLang="en-US"/>
          </a:p>
        </p:txBody>
      </p:sp>
      <p:sp>
        <p:nvSpPr>
          <p:cNvPr id="98308" name="Rectangle 2">
            <a:extLst>
              <a:ext uri="{FF2B5EF4-FFF2-40B4-BE49-F238E27FC236}">
                <a16:creationId xmlns:a16="http://schemas.microsoft.com/office/drawing/2014/main" id="{4A589C86-1BCE-0A32-1936-F82C1C5207C0}"/>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r>
              <a:rPr lang="en-US" altLang="en-US"/>
              <a:t>© 2011 Pearson Education, Inc. </a:t>
            </a:r>
          </a:p>
        </p:txBody>
      </p:sp>
      <p:sp>
        <p:nvSpPr>
          <p:cNvPr id="98309" name="Slide Number Placeholder 4">
            <a:extLst>
              <a:ext uri="{FF2B5EF4-FFF2-40B4-BE49-F238E27FC236}">
                <a16:creationId xmlns:a16="http://schemas.microsoft.com/office/drawing/2014/main" id="{854163BF-725F-203D-F106-443171FB1F7C}"/>
              </a:ext>
            </a:extLst>
          </p:cNvPr>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fld id="{3F72790C-9C77-440C-81EB-A653CA81DCF4}" type="slidenum">
              <a:rPr lang="en-US" altLang="en-US" smtClean="0"/>
              <a:pPr/>
              <a:t>53</a:t>
            </a:fld>
            <a:endParaRPr lang="en-US" altLang="en-US"/>
          </a:p>
        </p:txBody>
      </p:sp>
      <p:sp>
        <p:nvSpPr>
          <p:cNvPr id="98310" name="Date Placeholder 5">
            <a:extLst>
              <a:ext uri="{FF2B5EF4-FFF2-40B4-BE49-F238E27FC236}">
                <a16:creationId xmlns:a16="http://schemas.microsoft.com/office/drawing/2014/main" id="{19983949-C16C-CAA2-427F-8AC963818F6E}"/>
              </a:ext>
            </a:extLst>
          </p:cNvPr>
          <p:cNvSpPr>
            <a:spLocks noGrp="1" noChangeArrowheads="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r>
              <a:rPr lang="en-US" altLang="en-US"/>
              <a:t>Chapter 7</a:t>
            </a:r>
          </a:p>
        </p:txBody>
      </p:sp>
      <p:pic>
        <p:nvPicPr>
          <p:cNvPr id="98311" name="Picture 7" descr="Noname.jpg">
            <a:extLst>
              <a:ext uri="{FF2B5EF4-FFF2-40B4-BE49-F238E27FC236}">
                <a16:creationId xmlns:a16="http://schemas.microsoft.com/office/drawing/2014/main" id="{3C80A08A-C6BB-D3B3-13BD-81D518A82F8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9050"/>
            <a:ext cx="8382000" cy="668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C216B96A-2FB3-9F5E-6B0D-9AC80D4F472C}"/>
              </a:ext>
            </a:extLst>
          </p:cNvPr>
          <p:cNvSpPr>
            <a:spLocks noGrp="1" noChangeArrowheads="1"/>
          </p:cNvSpPr>
          <p:nvPr>
            <p:ph type="title"/>
          </p:nvPr>
        </p:nvSpPr>
        <p:spPr>
          <a:xfrm>
            <a:off x="457200" y="381000"/>
            <a:ext cx="8229600" cy="762000"/>
          </a:xfrm>
        </p:spPr>
        <p:txBody>
          <a:bodyPr/>
          <a:lstStyle/>
          <a:p>
            <a:r>
              <a:rPr lang="en-US" altLang="en-US"/>
              <a:t>Examples we Discussed</a:t>
            </a:r>
          </a:p>
        </p:txBody>
      </p:sp>
      <p:sp>
        <p:nvSpPr>
          <p:cNvPr id="100355" name="Content Placeholder 2">
            <a:extLst>
              <a:ext uri="{FF2B5EF4-FFF2-40B4-BE49-F238E27FC236}">
                <a16:creationId xmlns:a16="http://schemas.microsoft.com/office/drawing/2014/main" id="{73876E0D-8534-9B1C-136E-EBAC7C3213AC}"/>
              </a:ext>
            </a:extLst>
          </p:cNvPr>
          <p:cNvSpPr>
            <a:spLocks noGrp="1" noChangeArrowheads="1"/>
          </p:cNvSpPr>
          <p:nvPr>
            <p:ph idx="1"/>
          </p:nvPr>
        </p:nvSpPr>
        <p:spPr>
          <a:xfrm>
            <a:off x="457200" y="1295400"/>
            <a:ext cx="8229600" cy="4572000"/>
          </a:xfrm>
        </p:spPr>
        <p:txBody>
          <a:bodyPr/>
          <a:lstStyle/>
          <a:p>
            <a:r>
              <a:rPr lang="en-US" altLang="en-US" sz="2800"/>
              <a:t>through out this chapter we discussed the following examples:</a:t>
            </a:r>
          </a:p>
          <a:p>
            <a:r>
              <a:rPr lang="en-US" altLang="en-US" sz="2800"/>
              <a:t>1) Food Ordering System (context, level0, level 1 and level 2)</a:t>
            </a:r>
          </a:p>
          <a:p>
            <a:r>
              <a:rPr lang="en-US" altLang="en-US" sz="2800"/>
              <a:t>2) Finger Print Recognition System (context, level 0, level 1 and 2)</a:t>
            </a:r>
          </a:p>
          <a:p>
            <a:r>
              <a:rPr lang="en-US" altLang="en-US" sz="2800"/>
              <a:t>3) Class Registration System (context level and level 0)</a:t>
            </a:r>
          </a:p>
          <a:p>
            <a:r>
              <a:rPr lang="en-US" altLang="en-US" sz="2800"/>
              <a:t>4) Web Store for Pine Valley Furniture</a:t>
            </a:r>
          </a:p>
          <a:p>
            <a:pPr lvl="1"/>
            <a:r>
              <a:rPr lang="en-US" altLang="en-US" sz="1400"/>
              <a:t>Note: To get details of case study of Pine Valley Furniture, you must refer your self to book.</a:t>
            </a:r>
          </a:p>
        </p:txBody>
      </p:sp>
      <p:sp>
        <p:nvSpPr>
          <p:cNvPr id="100356" name="Footer Placeholder 3">
            <a:extLst>
              <a:ext uri="{FF2B5EF4-FFF2-40B4-BE49-F238E27FC236}">
                <a16:creationId xmlns:a16="http://schemas.microsoft.com/office/drawing/2014/main" id="{42A21D04-9911-3446-2DEE-23C8C7E246E1}"/>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100357" name="Slide Number Placeholder 4">
            <a:extLst>
              <a:ext uri="{FF2B5EF4-FFF2-40B4-BE49-F238E27FC236}">
                <a16:creationId xmlns:a16="http://schemas.microsoft.com/office/drawing/2014/main" id="{C48C04DA-B63E-9D4E-9001-DF02837F84A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A7563150-410E-4272-9948-7420101DD74A}" type="slidenum">
              <a:rPr lang="en-US" altLang="en-US" sz="1200" smtClean="0">
                <a:latin typeface="Arial Black" panose="020B0A04020102020204" pitchFamily="34" charset="0"/>
              </a:rPr>
              <a:pPr>
                <a:spcBef>
                  <a:spcPct val="0"/>
                </a:spcBef>
                <a:buClrTx/>
                <a:buSzTx/>
                <a:buFontTx/>
                <a:buNone/>
              </a:pPr>
              <a:t>54</a:t>
            </a:fld>
            <a:endParaRPr lang="en-US" altLang="en-US" sz="1200">
              <a:latin typeface="Arial Black" panose="020B0A04020102020204" pitchFamily="34" charset="0"/>
            </a:endParaRPr>
          </a:p>
        </p:txBody>
      </p:sp>
      <p:sp>
        <p:nvSpPr>
          <p:cNvPr id="100358" name="Date Placeholder 5">
            <a:extLst>
              <a:ext uri="{FF2B5EF4-FFF2-40B4-BE49-F238E27FC236}">
                <a16:creationId xmlns:a16="http://schemas.microsoft.com/office/drawing/2014/main" id="{D6C7BA16-5DFE-3A7F-9B29-F86E3B3CC7AE}"/>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27203F7-E6CE-48B8-A582-F1BD0675357F}" type="datetime1">
              <a:rPr lang="en-US" altLang="en-US" sz="1200" smtClean="0"/>
              <a:pPr>
                <a:spcBef>
                  <a:spcPct val="0"/>
                </a:spcBef>
                <a:buClrTx/>
                <a:buSzTx/>
                <a:buFontTx/>
                <a:buNone/>
              </a:pPr>
              <a:t>9/7/2023</a:t>
            </a:fld>
            <a:r>
              <a:rPr lang="en-US" altLang="en-US" sz="1200"/>
              <a:t>Chapter 7</a:t>
            </a:r>
          </a:p>
        </p:txBody>
      </p:sp>
    </p:spTree>
  </p:cSld>
  <p:clrMapOvr>
    <a:masterClrMapping/>
  </p:clrMapOvr>
  <p:transition>
    <p:zo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a:extLst>
              <a:ext uri="{FF2B5EF4-FFF2-40B4-BE49-F238E27FC236}">
                <a16:creationId xmlns:a16="http://schemas.microsoft.com/office/drawing/2014/main" id="{8317B53E-80D9-4E75-3A70-46B3643D3B09}"/>
              </a:ext>
            </a:extLst>
          </p:cNvPr>
          <p:cNvSpPr>
            <a:spLocks noGrp="1" noChangeArrowheads="1"/>
          </p:cNvSpPr>
          <p:nvPr>
            <p:ph type="title"/>
          </p:nvPr>
        </p:nvSpPr>
        <p:spPr>
          <a:xfrm>
            <a:off x="457200" y="457200"/>
            <a:ext cx="8229600" cy="762000"/>
          </a:xfrm>
        </p:spPr>
        <p:txBody>
          <a:bodyPr/>
          <a:lstStyle/>
          <a:p>
            <a:r>
              <a:rPr lang="en-US" altLang="en-US"/>
              <a:t>Assignment 1</a:t>
            </a:r>
          </a:p>
        </p:txBody>
      </p:sp>
      <p:sp>
        <p:nvSpPr>
          <p:cNvPr id="101379" name="Content Placeholder 2">
            <a:extLst>
              <a:ext uri="{FF2B5EF4-FFF2-40B4-BE49-F238E27FC236}">
                <a16:creationId xmlns:a16="http://schemas.microsoft.com/office/drawing/2014/main" id="{D4C48F56-A7A7-0C6B-BDBF-2D89C49936FC}"/>
              </a:ext>
            </a:extLst>
          </p:cNvPr>
          <p:cNvSpPr>
            <a:spLocks noGrp="1" noChangeArrowheads="1"/>
          </p:cNvSpPr>
          <p:nvPr>
            <p:ph idx="1"/>
          </p:nvPr>
        </p:nvSpPr>
        <p:spPr>
          <a:xfrm>
            <a:off x="457200" y="1524000"/>
            <a:ext cx="8229600" cy="4343400"/>
          </a:xfrm>
        </p:spPr>
        <p:txBody>
          <a:bodyPr/>
          <a:lstStyle/>
          <a:p>
            <a:r>
              <a:rPr lang="en-US" altLang="en-US" sz="2800"/>
              <a:t>You have already submitted assignment 0, in the form of ideas you plan to work in groups.</a:t>
            </a:r>
          </a:p>
          <a:p>
            <a:r>
              <a:rPr lang="en-US" altLang="en-US" sz="2800"/>
              <a:t> It is strongly advised to go through the examples we discussed during discussion of chapter 7, then come back to your proposed idea.</a:t>
            </a:r>
          </a:p>
          <a:p>
            <a:r>
              <a:rPr lang="en-US" altLang="en-US" sz="2800"/>
              <a:t>You are required to draw context level, level 0, level 1 and level 2. Data Flow Diagrams of your proposed systems.</a:t>
            </a:r>
          </a:p>
          <a:p>
            <a:r>
              <a:rPr lang="en-US" altLang="en-US" sz="2800"/>
              <a:t>Submission Deadline: 16 March, 2015 by email.</a:t>
            </a:r>
          </a:p>
          <a:p>
            <a:endParaRPr lang="en-US" altLang="en-US"/>
          </a:p>
        </p:txBody>
      </p:sp>
      <p:sp>
        <p:nvSpPr>
          <p:cNvPr id="101380" name="Footer Placeholder 3">
            <a:extLst>
              <a:ext uri="{FF2B5EF4-FFF2-40B4-BE49-F238E27FC236}">
                <a16:creationId xmlns:a16="http://schemas.microsoft.com/office/drawing/2014/main" id="{497147EF-2C25-4FF2-D93C-273146F4DEA7}"/>
              </a:ext>
            </a:extLst>
          </p:cNvPr>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101381" name="Slide Number Placeholder 4">
            <a:extLst>
              <a:ext uri="{FF2B5EF4-FFF2-40B4-BE49-F238E27FC236}">
                <a16:creationId xmlns:a16="http://schemas.microsoft.com/office/drawing/2014/main" id="{D15C9A2F-E55B-0F53-0044-4F0157818F8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3E5633D5-9BC3-4EE9-9EA5-1F5913DEACF7}" type="slidenum">
              <a:rPr lang="en-US" altLang="en-US" sz="1200" smtClean="0">
                <a:latin typeface="Arial Black" panose="020B0A04020102020204" pitchFamily="34" charset="0"/>
              </a:rPr>
              <a:pPr>
                <a:spcBef>
                  <a:spcPct val="0"/>
                </a:spcBef>
                <a:buClrTx/>
                <a:buSzTx/>
                <a:buFontTx/>
                <a:buNone/>
              </a:pPr>
              <a:t>55</a:t>
            </a:fld>
            <a:endParaRPr lang="en-US" altLang="en-US" sz="1200">
              <a:latin typeface="Arial Black" panose="020B0A04020102020204" pitchFamily="34" charset="0"/>
            </a:endParaRPr>
          </a:p>
        </p:txBody>
      </p:sp>
      <p:sp>
        <p:nvSpPr>
          <p:cNvPr id="101382" name="Date Placeholder 5">
            <a:extLst>
              <a:ext uri="{FF2B5EF4-FFF2-40B4-BE49-F238E27FC236}">
                <a16:creationId xmlns:a16="http://schemas.microsoft.com/office/drawing/2014/main" id="{872BDCB0-941F-2891-14ED-06FD382CC346}"/>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88BEE35D-C937-4756-AB97-A84B4C40FF86}" type="datetime1">
              <a:rPr lang="en-US" altLang="en-US" sz="1200" smtClean="0"/>
              <a:pPr>
                <a:spcBef>
                  <a:spcPct val="0"/>
                </a:spcBef>
                <a:buClrTx/>
                <a:buSzTx/>
                <a:buFontTx/>
                <a:buNone/>
              </a:pPr>
              <a:t>9/7/2023</a:t>
            </a:fld>
            <a:r>
              <a:rPr lang="en-US" altLang="en-US" sz="1200"/>
              <a:t>Chapter 7</a:t>
            </a:r>
          </a:p>
        </p:txBody>
      </p:sp>
    </p:spTree>
  </p:cSld>
  <p:clrMapOvr>
    <a:masterClrMapping/>
  </p:clrMapOvr>
  <p:transition>
    <p:zo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9CD87D99-0132-1E90-EB9E-5FC3A9548AD2}"/>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102403" name="Slide Number Placeholder 4">
            <a:extLst>
              <a:ext uri="{FF2B5EF4-FFF2-40B4-BE49-F238E27FC236}">
                <a16:creationId xmlns:a16="http://schemas.microsoft.com/office/drawing/2014/main" id="{6C53EEDE-8D4C-E5C3-DC9B-B49E244C085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2541B545-50F6-45C2-9620-BD14435E34E8}" type="slidenum">
              <a:rPr lang="en-US" altLang="en-US" sz="1200" smtClean="0">
                <a:latin typeface="Arial Black" panose="020B0A04020102020204" pitchFamily="34" charset="0"/>
              </a:rPr>
              <a:pPr>
                <a:spcBef>
                  <a:spcPct val="0"/>
                </a:spcBef>
                <a:buClrTx/>
                <a:buSzTx/>
                <a:buFontTx/>
                <a:buNone/>
              </a:pPr>
              <a:t>56</a:t>
            </a:fld>
            <a:endParaRPr lang="en-US" altLang="en-US" sz="1200">
              <a:latin typeface="Arial Black" panose="020B0A04020102020204" pitchFamily="34" charset="0"/>
            </a:endParaRPr>
          </a:p>
        </p:txBody>
      </p:sp>
      <p:sp>
        <p:nvSpPr>
          <p:cNvPr id="102404" name="Date Placeholder 5">
            <a:extLst>
              <a:ext uri="{FF2B5EF4-FFF2-40B4-BE49-F238E27FC236}">
                <a16:creationId xmlns:a16="http://schemas.microsoft.com/office/drawing/2014/main" id="{17EBEEAF-9C3E-6524-8B56-B5BA9290654C}"/>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102405" name="Rectangle 2">
            <a:extLst>
              <a:ext uri="{FF2B5EF4-FFF2-40B4-BE49-F238E27FC236}">
                <a16:creationId xmlns:a16="http://schemas.microsoft.com/office/drawing/2014/main" id="{AD59123C-BB75-920F-7F12-F04736A91D0E}"/>
              </a:ext>
            </a:extLst>
          </p:cNvPr>
          <p:cNvSpPr>
            <a:spLocks noGrp="1" noChangeArrowheads="1"/>
          </p:cNvSpPr>
          <p:nvPr>
            <p:ph type="title"/>
          </p:nvPr>
        </p:nvSpPr>
        <p:spPr/>
        <p:txBody>
          <a:bodyPr/>
          <a:lstStyle/>
          <a:p>
            <a:pPr eaLnBrk="1" hangingPunct="1"/>
            <a:r>
              <a:rPr lang="en-US" altLang="en-US"/>
              <a:t>Summary</a:t>
            </a:r>
          </a:p>
        </p:txBody>
      </p:sp>
      <p:sp>
        <p:nvSpPr>
          <p:cNvPr id="102406" name="Rectangle 3">
            <a:extLst>
              <a:ext uri="{FF2B5EF4-FFF2-40B4-BE49-F238E27FC236}">
                <a16:creationId xmlns:a16="http://schemas.microsoft.com/office/drawing/2014/main" id="{425EFAB5-2707-B694-768B-0873B2DE7E60}"/>
              </a:ext>
            </a:extLst>
          </p:cNvPr>
          <p:cNvSpPr>
            <a:spLocks noGrp="1" noChangeArrowheads="1"/>
          </p:cNvSpPr>
          <p:nvPr>
            <p:ph type="body" idx="1"/>
          </p:nvPr>
        </p:nvSpPr>
        <p:spPr>
          <a:xfrm>
            <a:off x="609600" y="1752600"/>
            <a:ext cx="7772400" cy="4114800"/>
          </a:xfrm>
        </p:spPr>
        <p:txBody>
          <a:bodyPr/>
          <a:lstStyle/>
          <a:p>
            <a:pPr eaLnBrk="1" hangingPunct="1"/>
            <a:r>
              <a:rPr lang="en-US" altLang="en-US"/>
              <a:t>In this chapter you learned how to:</a:t>
            </a:r>
          </a:p>
          <a:p>
            <a:pPr lvl="1" eaLnBrk="1" hangingPunct="1">
              <a:buClr>
                <a:srgbClr val="BA2212"/>
              </a:buClr>
              <a:buFont typeface="Wingdings" panose="05000000000000000000" pitchFamily="2" charset="2"/>
              <a:buChar char="ü"/>
            </a:pPr>
            <a:r>
              <a:rPr lang="en-US" altLang="en-US"/>
              <a:t>Understand logical process modeling via data flow diagrams (DFDs).</a:t>
            </a:r>
          </a:p>
          <a:p>
            <a:pPr lvl="1" eaLnBrk="1" hangingPunct="1">
              <a:buClr>
                <a:srgbClr val="BA2212"/>
              </a:buClr>
              <a:buFont typeface="Wingdings" panose="05000000000000000000" pitchFamily="2" charset="2"/>
              <a:buChar char="ü"/>
            </a:pPr>
            <a:r>
              <a:rPr lang="en-US" altLang="en-US"/>
              <a:t>Draw data flow diagrams of well structured process models.</a:t>
            </a:r>
          </a:p>
          <a:p>
            <a:pPr lvl="1" eaLnBrk="1" hangingPunct="1">
              <a:buClr>
                <a:srgbClr val="BA2212"/>
              </a:buClr>
              <a:buFont typeface="Wingdings" panose="05000000000000000000" pitchFamily="2" charset="2"/>
              <a:buChar char="ü"/>
            </a:pPr>
            <a:r>
              <a:rPr lang="en-US" altLang="en-US"/>
              <a:t>Decompose data flow diagrams into lower-level diagrams.</a:t>
            </a:r>
          </a:p>
        </p:txBody>
      </p:sp>
    </p:spTree>
  </p:cSld>
  <p:clrMapOvr>
    <a:masterClrMapping/>
  </p:clrMapOvr>
  <p:transition>
    <p:zo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6ECB7657-2DD9-6A70-E2F4-FF6F5DB382DB}"/>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104451" name="Slide Number Placeholder 4">
            <a:extLst>
              <a:ext uri="{FF2B5EF4-FFF2-40B4-BE49-F238E27FC236}">
                <a16:creationId xmlns:a16="http://schemas.microsoft.com/office/drawing/2014/main" id="{92BF1ED1-0E3B-BEE9-AB4D-9CCC73888F4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6C11A7F8-5065-42F8-B180-2A63FD81A524}" type="slidenum">
              <a:rPr lang="en-US" altLang="en-US" sz="1200" smtClean="0">
                <a:latin typeface="Arial Black" panose="020B0A04020102020204" pitchFamily="34" charset="0"/>
              </a:rPr>
              <a:pPr>
                <a:spcBef>
                  <a:spcPct val="0"/>
                </a:spcBef>
                <a:buClrTx/>
                <a:buSzTx/>
                <a:buFontTx/>
                <a:buNone/>
              </a:pPr>
              <a:t>57</a:t>
            </a:fld>
            <a:endParaRPr lang="en-US" altLang="en-US" sz="1200">
              <a:latin typeface="Arial Black" panose="020B0A04020102020204" pitchFamily="34" charset="0"/>
            </a:endParaRPr>
          </a:p>
        </p:txBody>
      </p:sp>
      <p:sp>
        <p:nvSpPr>
          <p:cNvPr id="104452" name="Date Placeholder 5">
            <a:extLst>
              <a:ext uri="{FF2B5EF4-FFF2-40B4-BE49-F238E27FC236}">
                <a16:creationId xmlns:a16="http://schemas.microsoft.com/office/drawing/2014/main" id="{08C2C79C-CC2F-3642-0BE6-DAAB6092326A}"/>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104453" name="Rectangle 2">
            <a:extLst>
              <a:ext uri="{FF2B5EF4-FFF2-40B4-BE49-F238E27FC236}">
                <a16:creationId xmlns:a16="http://schemas.microsoft.com/office/drawing/2014/main" id="{15952085-FCA8-D628-65D7-028F4BE7DD3D}"/>
              </a:ext>
            </a:extLst>
          </p:cNvPr>
          <p:cNvSpPr>
            <a:spLocks noGrp="1" noChangeArrowheads="1"/>
          </p:cNvSpPr>
          <p:nvPr>
            <p:ph type="title"/>
          </p:nvPr>
        </p:nvSpPr>
        <p:spPr/>
        <p:txBody>
          <a:bodyPr/>
          <a:lstStyle/>
          <a:p>
            <a:pPr eaLnBrk="1" hangingPunct="1"/>
            <a:r>
              <a:rPr lang="en-US" altLang="en-US"/>
              <a:t>Summary (Cont.)</a:t>
            </a:r>
          </a:p>
        </p:txBody>
      </p:sp>
      <p:sp>
        <p:nvSpPr>
          <p:cNvPr id="104454" name="Rectangle 3">
            <a:extLst>
              <a:ext uri="{FF2B5EF4-FFF2-40B4-BE49-F238E27FC236}">
                <a16:creationId xmlns:a16="http://schemas.microsoft.com/office/drawing/2014/main" id="{24900852-EC20-5CAC-A74C-7BAA3234155E}"/>
              </a:ext>
            </a:extLst>
          </p:cNvPr>
          <p:cNvSpPr>
            <a:spLocks noGrp="1" noChangeArrowheads="1"/>
          </p:cNvSpPr>
          <p:nvPr>
            <p:ph type="body" idx="1"/>
          </p:nvPr>
        </p:nvSpPr>
        <p:spPr>
          <a:xfrm>
            <a:off x="609600" y="1752600"/>
            <a:ext cx="7772400" cy="4114800"/>
          </a:xfrm>
        </p:spPr>
        <p:txBody>
          <a:bodyPr/>
          <a:lstStyle/>
          <a:p>
            <a:pPr lvl="1" eaLnBrk="1" hangingPunct="1">
              <a:buClr>
                <a:srgbClr val="BA2212"/>
              </a:buClr>
              <a:buFont typeface="Wingdings" panose="05000000000000000000" pitchFamily="2" charset="2"/>
              <a:buChar char="ü"/>
            </a:pPr>
            <a:r>
              <a:rPr lang="en-US" altLang="en-US"/>
              <a:t>Balance high-level and low-level data flow diagrams.</a:t>
            </a:r>
          </a:p>
          <a:p>
            <a:pPr lvl="1" eaLnBrk="1" hangingPunct="1">
              <a:buClr>
                <a:srgbClr val="BA2212"/>
              </a:buClr>
              <a:buFont typeface="Wingdings" panose="05000000000000000000" pitchFamily="2" charset="2"/>
              <a:buChar char="ü"/>
            </a:pPr>
            <a:r>
              <a:rPr lang="en-US" altLang="en-US"/>
              <a:t>Use data flow diagrams for analyzing information systems.</a:t>
            </a:r>
          </a:p>
          <a:p>
            <a:pPr lvl="1" eaLnBrk="1" hangingPunct="1">
              <a:buClr>
                <a:srgbClr val="BA2212"/>
              </a:buClr>
              <a:buFont typeface="Wingdings" panose="05000000000000000000" pitchFamily="2" charset="2"/>
              <a:buChar char="ü"/>
            </a:pPr>
            <a:r>
              <a:rPr lang="en-US" altLang="en-US"/>
              <a:t>Use decision tables to represent the logic of choice in conditional statements.</a:t>
            </a:r>
          </a:p>
          <a:p>
            <a:pPr lvl="1" eaLnBrk="1" hangingPunct="1">
              <a:buClr>
                <a:srgbClr val="BA2212"/>
              </a:buClr>
              <a:buFont typeface="Wingdings" panose="05000000000000000000" pitchFamily="2" charset="2"/>
              <a:buChar char="ü"/>
            </a:pPr>
            <a:endParaRPr lang="en-US" altLang="en-US"/>
          </a:p>
        </p:txBody>
      </p:sp>
    </p:spTree>
  </p:cSld>
  <p:clrMapOvr>
    <a:masterClrMapping/>
  </p:clrMapOvr>
  <p:transition>
    <p:zo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6">
            <a:extLst>
              <a:ext uri="{FF2B5EF4-FFF2-40B4-BE49-F238E27FC236}">
                <a16:creationId xmlns:a16="http://schemas.microsoft.com/office/drawing/2014/main" id="{81C111E7-0310-36BA-CEE4-EB359F384E18}"/>
              </a:ext>
            </a:extLst>
          </p:cNvPr>
          <p:cNvSpPr txBox="1">
            <a:spLocks noGrp="1" noChangeArrowheads="1"/>
          </p:cNvSpPr>
          <p:nvPr/>
        </p:nvSpPr>
        <p:spPr bwMode="auto">
          <a:xfrm>
            <a:off x="6553200" y="6245225"/>
            <a:ext cx="2133600" cy="476250"/>
          </a:xfrm>
          <a:prstGeom prst="rect">
            <a:avLst/>
          </a:prstGeom>
          <a:noFill/>
          <a:ln>
            <a:miter lim="800000"/>
            <a:headEnd/>
            <a:tailEnd/>
          </a:ln>
        </p:spPr>
        <p:txBody>
          <a:bodyPr anchor="b"/>
          <a:lstStyle/>
          <a:p>
            <a:pPr algn="r" eaLnBrk="1" hangingPunct="1">
              <a:defRPr/>
            </a:pPr>
            <a:endParaRPr lang="en-US" sz="1400">
              <a:solidFill>
                <a:srgbClr val="000000"/>
              </a:solidFill>
              <a:effectLst>
                <a:outerShdw blurRad="38100" dist="38100" dir="2700000" algn="tl">
                  <a:srgbClr val="C0C0C0"/>
                </a:outerShdw>
              </a:effectLst>
            </a:endParaRPr>
          </a:p>
        </p:txBody>
      </p:sp>
      <p:pic>
        <p:nvPicPr>
          <p:cNvPr id="106499" name="Picture 3">
            <a:extLst>
              <a:ext uri="{FF2B5EF4-FFF2-40B4-BE49-F238E27FC236}">
                <a16:creationId xmlns:a16="http://schemas.microsoft.com/office/drawing/2014/main" id="{A0FD015A-7E3C-0229-F76C-0E99B999D2EC}"/>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066800" y="914400"/>
            <a:ext cx="7242175" cy="2363788"/>
          </a:xfrm>
          <a:prstGeom prst="rect">
            <a:avLst/>
          </a:prstGeom>
          <a:solidFill>
            <a:schemeClr val="hlink"/>
          </a:solidFill>
          <a:ln w="9525">
            <a:solidFill>
              <a:schemeClr val="bg1"/>
            </a:solidFill>
            <a:miter lim="800000"/>
            <a:headEnd/>
            <a:tailEnd/>
          </a:ln>
        </p:spPr>
      </p:pic>
      <p:sp>
        <p:nvSpPr>
          <p:cNvPr id="106500" name="Rectangle 4">
            <a:extLst>
              <a:ext uri="{FF2B5EF4-FFF2-40B4-BE49-F238E27FC236}">
                <a16:creationId xmlns:a16="http://schemas.microsoft.com/office/drawing/2014/main" id="{3195431E-000B-6FDD-3911-9C0370A46D43}"/>
              </a:ext>
            </a:extLst>
          </p:cNvPr>
          <p:cNvSpPr>
            <a:spLocks noChangeArrowheads="1"/>
          </p:cNvSpPr>
          <p:nvPr/>
        </p:nvSpPr>
        <p:spPr bwMode="auto">
          <a:xfrm>
            <a:off x="685800" y="3883025"/>
            <a:ext cx="7589838"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SzTx/>
              <a:buFontTx/>
              <a:buNone/>
            </a:pPr>
            <a:r>
              <a:rPr lang="en-US" altLang="en-US" sz="1600">
                <a:solidFill>
                  <a:srgbClr val="000000"/>
                </a:solidFill>
                <a:cs typeface="Times New Roman" panose="02020603050405020304" pitchFamily="18" charset="0"/>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
        <p:nvSpPr>
          <p:cNvPr id="5" name="Rectangle 5">
            <a:extLst>
              <a:ext uri="{FF2B5EF4-FFF2-40B4-BE49-F238E27FC236}">
                <a16:creationId xmlns:a16="http://schemas.microsoft.com/office/drawing/2014/main" id="{23E495F2-00B2-1644-2805-0FFF57DED344}"/>
              </a:ext>
            </a:extLst>
          </p:cNvPr>
          <p:cNvSpPr txBox="1">
            <a:spLocks noGrp="1" noChangeArrowheads="1"/>
          </p:cNvSpPr>
          <p:nvPr/>
        </p:nvSpPr>
        <p:spPr bwMode="auto">
          <a:xfrm>
            <a:off x="762000" y="5002213"/>
            <a:ext cx="7845425" cy="636587"/>
          </a:xfrm>
          <a:prstGeom prst="rect">
            <a:avLst/>
          </a:prstGeom>
          <a:noFill/>
          <a:ln>
            <a:miter lim="800000"/>
            <a:headEnd/>
            <a:tailEnd/>
          </a:ln>
        </p:spPr>
        <p:txBody>
          <a:bodyPr anchor="b"/>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en-US">
                <a:solidFill>
                  <a:srgbClr val="000000"/>
                </a:solidFill>
                <a:effectLst>
                  <a:outerShdw blurRad="38100" dist="38100" dir="2700000" algn="tl">
                    <a:srgbClr val="C0C0C0"/>
                  </a:outerShdw>
                </a:effectLst>
                <a:latin typeface="Tahoma" pitchFamily="34" charset="0"/>
              </a:rPr>
              <a:t>Copyright © 2011 Pearson Education, Inc.  </a:t>
            </a:r>
          </a:p>
          <a:p>
            <a:pPr algn="ctr" eaLnBrk="1" hangingPunct="1">
              <a:defRPr/>
            </a:pPr>
            <a:endParaRPr lang="en-US">
              <a:solidFill>
                <a:srgbClr val="000000"/>
              </a:solidFill>
              <a:effectLst>
                <a:outerShdw blurRad="38100" dist="38100" dir="2700000" algn="tl">
                  <a:srgbClr val="C0C0C0"/>
                </a:outerShdw>
              </a:effectLst>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62A23F03-A271-85C3-3C6F-7808E2D5C75D}"/>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14339" name="Slide Number Placeholder 4">
            <a:extLst>
              <a:ext uri="{FF2B5EF4-FFF2-40B4-BE49-F238E27FC236}">
                <a16:creationId xmlns:a16="http://schemas.microsoft.com/office/drawing/2014/main" id="{A48DFAB7-B645-8C7C-F638-08C93D6DD9E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E8D7599F-7B5A-4842-8799-600DC8178FEC}" type="slidenum">
              <a:rPr lang="en-US" altLang="en-US" sz="1200" smtClean="0">
                <a:latin typeface="Arial Black" panose="020B0A04020102020204" pitchFamily="34" charset="0"/>
              </a:rPr>
              <a:pPr>
                <a:spcBef>
                  <a:spcPct val="0"/>
                </a:spcBef>
                <a:buClrTx/>
                <a:buSzTx/>
                <a:buFontTx/>
                <a:buNone/>
              </a:pPr>
              <a:t>6</a:t>
            </a:fld>
            <a:endParaRPr lang="en-US" altLang="en-US" sz="1200">
              <a:latin typeface="Arial Black" panose="020B0A04020102020204" pitchFamily="34" charset="0"/>
            </a:endParaRPr>
          </a:p>
        </p:txBody>
      </p:sp>
      <p:sp>
        <p:nvSpPr>
          <p:cNvPr id="14340" name="Date Placeholder 5">
            <a:extLst>
              <a:ext uri="{FF2B5EF4-FFF2-40B4-BE49-F238E27FC236}">
                <a16:creationId xmlns:a16="http://schemas.microsoft.com/office/drawing/2014/main" id="{04C3A90A-E395-303A-2814-E5E029F15A4E}"/>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14341" name="Rectangle 2">
            <a:extLst>
              <a:ext uri="{FF2B5EF4-FFF2-40B4-BE49-F238E27FC236}">
                <a16:creationId xmlns:a16="http://schemas.microsoft.com/office/drawing/2014/main" id="{A3342CCE-52D6-F2CC-0282-B198E2DC2683}"/>
              </a:ext>
            </a:extLst>
          </p:cNvPr>
          <p:cNvSpPr>
            <a:spLocks noGrp="1" noChangeArrowheads="1"/>
          </p:cNvSpPr>
          <p:nvPr>
            <p:ph type="title"/>
          </p:nvPr>
        </p:nvSpPr>
        <p:spPr/>
        <p:txBody>
          <a:bodyPr/>
          <a:lstStyle/>
          <a:p>
            <a:pPr eaLnBrk="1" hangingPunct="1"/>
            <a:r>
              <a:rPr lang="en-US" altLang="en-US"/>
              <a:t>Process Modeling (Cont.)</a:t>
            </a:r>
          </a:p>
        </p:txBody>
      </p:sp>
      <p:sp>
        <p:nvSpPr>
          <p:cNvPr id="14342" name="Rectangle 3">
            <a:extLst>
              <a:ext uri="{FF2B5EF4-FFF2-40B4-BE49-F238E27FC236}">
                <a16:creationId xmlns:a16="http://schemas.microsoft.com/office/drawing/2014/main" id="{578C361A-806C-D7C3-4DEF-EE240B1F6696}"/>
              </a:ext>
            </a:extLst>
          </p:cNvPr>
          <p:cNvSpPr>
            <a:spLocks noGrp="1" noChangeArrowheads="1"/>
          </p:cNvSpPr>
          <p:nvPr>
            <p:ph type="body" idx="1"/>
          </p:nvPr>
        </p:nvSpPr>
        <p:spPr/>
        <p:txBody>
          <a:bodyPr/>
          <a:lstStyle/>
          <a:p>
            <a:pPr eaLnBrk="1" hangingPunct="1"/>
            <a:r>
              <a:rPr lang="en-US" altLang="en-US" sz="3600"/>
              <a:t>Utilize information gathered during requirements determination.</a:t>
            </a:r>
          </a:p>
          <a:p>
            <a:pPr eaLnBrk="1" hangingPunct="1"/>
            <a:r>
              <a:rPr lang="en-US" altLang="en-US" sz="3600"/>
              <a:t>Processes and data structures are modeled.</a:t>
            </a:r>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A439420-5D04-6337-0E8E-20D75778F259}"/>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16387" name="Slide Number Placeholder 4">
            <a:extLst>
              <a:ext uri="{FF2B5EF4-FFF2-40B4-BE49-F238E27FC236}">
                <a16:creationId xmlns:a16="http://schemas.microsoft.com/office/drawing/2014/main" id="{95667043-1D1E-046F-EF35-0598FE825CB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C43BBAF1-FEEF-40FF-9C0C-86B3843021F9}" type="slidenum">
              <a:rPr lang="en-US" altLang="en-US" sz="1200" smtClean="0">
                <a:latin typeface="Arial Black" panose="020B0A04020102020204" pitchFamily="34" charset="0"/>
              </a:rPr>
              <a:pPr>
                <a:spcBef>
                  <a:spcPct val="0"/>
                </a:spcBef>
                <a:buClrTx/>
                <a:buSzTx/>
                <a:buFontTx/>
                <a:buNone/>
              </a:pPr>
              <a:t>7</a:t>
            </a:fld>
            <a:endParaRPr lang="en-US" altLang="en-US" sz="1200">
              <a:latin typeface="Arial Black" panose="020B0A04020102020204" pitchFamily="34" charset="0"/>
            </a:endParaRPr>
          </a:p>
        </p:txBody>
      </p:sp>
      <p:sp>
        <p:nvSpPr>
          <p:cNvPr id="16388" name="Date Placeholder 5">
            <a:extLst>
              <a:ext uri="{FF2B5EF4-FFF2-40B4-BE49-F238E27FC236}">
                <a16:creationId xmlns:a16="http://schemas.microsoft.com/office/drawing/2014/main" id="{B9951328-8089-2F9F-C23F-0BF6D6BB3BEC}"/>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16389" name="Rectangle 2">
            <a:extLst>
              <a:ext uri="{FF2B5EF4-FFF2-40B4-BE49-F238E27FC236}">
                <a16:creationId xmlns:a16="http://schemas.microsoft.com/office/drawing/2014/main" id="{80C05A22-AC86-BEA0-5CA4-1A69DAC1AB1B}"/>
              </a:ext>
            </a:extLst>
          </p:cNvPr>
          <p:cNvSpPr>
            <a:spLocks noGrp="1" noChangeArrowheads="1"/>
          </p:cNvSpPr>
          <p:nvPr>
            <p:ph type="title"/>
          </p:nvPr>
        </p:nvSpPr>
        <p:spPr>
          <a:xfrm>
            <a:off x="457200" y="76200"/>
            <a:ext cx="8229600" cy="1371600"/>
          </a:xfrm>
        </p:spPr>
        <p:txBody>
          <a:bodyPr/>
          <a:lstStyle/>
          <a:p>
            <a:pPr eaLnBrk="1" hangingPunct="1"/>
            <a:r>
              <a:rPr lang="en-US" altLang="en-US" sz="4000" dirty="0"/>
              <a:t>Deliverables and Outcomes</a:t>
            </a:r>
          </a:p>
        </p:txBody>
      </p:sp>
      <p:sp>
        <p:nvSpPr>
          <p:cNvPr id="16390" name="Rectangle 3">
            <a:extLst>
              <a:ext uri="{FF2B5EF4-FFF2-40B4-BE49-F238E27FC236}">
                <a16:creationId xmlns:a16="http://schemas.microsoft.com/office/drawing/2014/main" id="{640A1B52-2AFF-7E55-960E-6D9E6DF1B008}"/>
              </a:ext>
            </a:extLst>
          </p:cNvPr>
          <p:cNvSpPr>
            <a:spLocks noGrp="1" noChangeArrowheads="1"/>
          </p:cNvSpPr>
          <p:nvPr>
            <p:ph type="body" idx="1"/>
          </p:nvPr>
        </p:nvSpPr>
        <p:spPr>
          <a:xfrm>
            <a:off x="457200" y="1219200"/>
            <a:ext cx="8382000" cy="3886200"/>
          </a:xfrm>
        </p:spPr>
        <p:txBody>
          <a:bodyPr/>
          <a:lstStyle/>
          <a:p>
            <a:pPr eaLnBrk="1" hangingPunct="1"/>
            <a:r>
              <a:rPr lang="en-US" altLang="en-US" sz="3600" dirty="0"/>
              <a:t>Context data flow diagram (DFD)</a:t>
            </a:r>
          </a:p>
          <a:p>
            <a:pPr lvl="1" eaLnBrk="1" hangingPunct="1"/>
            <a:r>
              <a:rPr lang="en-US" altLang="en-US" sz="3200" dirty="0"/>
              <a:t>Scope of system</a:t>
            </a:r>
          </a:p>
          <a:p>
            <a:pPr eaLnBrk="1" hangingPunct="1"/>
            <a:r>
              <a:rPr lang="en-US" altLang="en-US" sz="3600" dirty="0"/>
              <a:t>DFDs of current physical system</a:t>
            </a:r>
          </a:p>
          <a:p>
            <a:pPr lvl="1" eaLnBrk="1" hangingPunct="1"/>
            <a:r>
              <a:rPr lang="en-US" altLang="en-US" sz="3200" dirty="0"/>
              <a:t>Adequate </a:t>
            </a:r>
            <a:r>
              <a:rPr lang="ar-SA" altLang="en-US" sz="3200" dirty="0" smtClean="0"/>
              <a:t>مناسب</a:t>
            </a:r>
            <a:r>
              <a:rPr lang="en-US" altLang="en-US" sz="3200" dirty="0" smtClean="0"/>
              <a:t>(enough</a:t>
            </a:r>
            <a:r>
              <a:rPr lang="en-US" altLang="en-US" sz="3200" dirty="0"/>
              <a:t>) detail </a:t>
            </a:r>
            <a:r>
              <a:rPr lang="en-US" altLang="en-US" sz="3200" dirty="0" smtClean="0"/>
              <a:t>only</a:t>
            </a:r>
            <a:endParaRPr lang="ar-SA" altLang="en-US" sz="3200" dirty="0" smtClean="0"/>
          </a:p>
          <a:p>
            <a:pPr marL="457200" lvl="1" indent="0" eaLnBrk="1" hangingPunct="1">
              <a:buNone/>
            </a:pPr>
            <a:r>
              <a:rPr lang="en-US" dirty="0">
                <a:solidFill>
                  <a:srgbClr val="FF0000"/>
                </a:solidFill>
              </a:rPr>
              <a:t>depicts the current software, hardware, databases and people to carry out the activities</a:t>
            </a:r>
            <a:r>
              <a:rPr lang="en-US" dirty="0"/>
              <a:t>,</a:t>
            </a:r>
            <a:endParaRPr lang="en-US" altLang="en-US" sz="3200" dirty="0"/>
          </a:p>
          <a:p>
            <a:pPr eaLnBrk="1" hangingPunct="1"/>
            <a:r>
              <a:rPr lang="en-US" altLang="en-US" sz="3600" dirty="0"/>
              <a:t>DFDs of current logical system</a:t>
            </a:r>
          </a:p>
          <a:p>
            <a:pPr lvl="1" eaLnBrk="1" hangingPunct="1"/>
            <a:r>
              <a:rPr lang="en-US" altLang="en-US" sz="3200" dirty="0"/>
              <a:t>Enables analysts to understand current </a:t>
            </a:r>
            <a:r>
              <a:rPr lang="en-US" altLang="en-US" sz="3200" dirty="0" smtClean="0"/>
              <a:t>system “Process”</a:t>
            </a:r>
            <a:endParaRPr lang="en-US" altLang="en-US" sz="3200" dirty="0"/>
          </a:p>
        </p:txBody>
      </p:sp>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191458B8-DDA4-9E68-E0A4-63C16BB4FD4F}"/>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18435" name="Slide Number Placeholder 4">
            <a:extLst>
              <a:ext uri="{FF2B5EF4-FFF2-40B4-BE49-F238E27FC236}">
                <a16:creationId xmlns:a16="http://schemas.microsoft.com/office/drawing/2014/main" id="{EF611323-C433-4AA2-908F-BF52227E73A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4E0435E2-1783-4856-9E0D-0ADAF0E24E9A}" type="slidenum">
              <a:rPr lang="en-US" altLang="en-US" sz="1200" smtClean="0">
                <a:latin typeface="Arial Black" panose="020B0A04020102020204" pitchFamily="34" charset="0"/>
              </a:rPr>
              <a:pPr>
                <a:spcBef>
                  <a:spcPct val="0"/>
                </a:spcBef>
                <a:buClrTx/>
                <a:buSzTx/>
                <a:buFontTx/>
                <a:buNone/>
              </a:pPr>
              <a:t>8</a:t>
            </a:fld>
            <a:endParaRPr lang="en-US" altLang="en-US" sz="1200">
              <a:latin typeface="Arial Black" panose="020B0A04020102020204" pitchFamily="34" charset="0"/>
            </a:endParaRPr>
          </a:p>
        </p:txBody>
      </p:sp>
      <p:sp>
        <p:nvSpPr>
          <p:cNvPr id="18436" name="Date Placeholder 5">
            <a:extLst>
              <a:ext uri="{FF2B5EF4-FFF2-40B4-BE49-F238E27FC236}">
                <a16:creationId xmlns:a16="http://schemas.microsoft.com/office/drawing/2014/main" id="{2D8C520A-3A4A-7DC7-D36B-59B36CE328B8}"/>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18437" name="Rectangle 2">
            <a:extLst>
              <a:ext uri="{FF2B5EF4-FFF2-40B4-BE49-F238E27FC236}">
                <a16:creationId xmlns:a16="http://schemas.microsoft.com/office/drawing/2014/main" id="{C4426E0D-0FDD-51EB-4BE4-C9D62475730D}"/>
              </a:ext>
            </a:extLst>
          </p:cNvPr>
          <p:cNvSpPr>
            <a:spLocks noGrp="1" noChangeArrowheads="1"/>
          </p:cNvSpPr>
          <p:nvPr>
            <p:ph type="title"/>
          </p:nvPr>
        </p:nvSpPr>
        <p:spPr/>
        <p:txBody>
          <a:bodyPr/>
          <a:lstStyle/>
          <a:p>
            <a:pPr eaLnBrk="1" hangingPunct="1"/>
            <a:r>
              <a:rPr lang="en-US" altLang="en-US" sz="4000"/>
              <a:t>Deliverables and Outcomes (Cont.)</a:t>
            </a:r>
          </a:p>
        </p:txBody>
      </p:sp>
      <p:sp>
        <p:nvSpPr>
          <p:cNvPr id="18438" name="Rectangle 3">
            <a:extLst>
              <a:ext uri="{FF2B5EF4-FFF2-40B4-BE49-F238E27FC236}">
                <a16:creationId xmlns:a16="http://schemas.microsoft.com/office/drawing/2014/main" id="{BB031B95-C539-8CEA-181E-1684FE65D00C}"/>
              </a:ext>
            </a:extLst>
          </p:cNvPr>
          <p:cNvSpPr>
            <a:spLocks noGrp="1" noChangeArrowheads="1"/>
          </p:cNvSpPr>
          <p:nvPr>
            <p:ph type="body" idx="1"/>
          </p:nvPr>
        </p:nvSpPr>
        <p:spPr/>
        <p:txBody>
          <a:bodyPr/>
          <a:lstStyle/>
          <a:p>
            <a:pPr eaLnBrk="1" hangingPunct="1"/>
            <a:r>
              <a:rPr lang="en-US" altLang="en-US" sz="3600" dirty="0"/>
              <a:t>DFDs of new logical system</a:t>
            </a:r>
          </a:p>
          <a:p>
            <a:pPr lvl="1" eaLnBrk="1" hangingPunct="1"/>
            <a:r>
              <a:rPr lang="en-US" altLang="en-US" sz="3200" dirty="0"/>
              <a:t>Technology independent</a:t>
            </a:r>
          </a:p>
          <a:p>
            <a:pPr lvl="1" eaLnBrk="1" hangingPunct="1"/>
            <a:r>
              <a:rPr lang="en-US" altLang="en-US" sz="3200" dirty="0"/>
              <a:t>Show data flows, structure, and </a:t>
            </a:r>
            <a:r>
              <a:rPr lang="en-US" altLang="en-US" sz="3200" b="1" dirty="0">
                <a:solidFill>
                  <a:srgbClr val="FF0000"/>
                </a:solidFill>
              </a:rPr>
              <a:t>functional</a:t>
            </a:r>
            <a:r>
              <a:rPr lang="en-US" altLang="en-US" sz="3200" dirty="0"/>
              <a:t> requirements of new system</a:t>
            </a:r>
          </a:p>
          <a:p>
            <a:pPr eaLnBrk="1" hangingPunct="1"/>
            <a:r>
              <a:rPr lang="en-US" altLang="en-US" sz="3600" dirty="0"/>
              <a:t>Thorough description of each DFD component</a:t>
            </a:r>
          </a:p>
        </p:txBody>
      </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3E20BDA6-BE36-FBEE-7E2E-80954282EE3C}"/>
              </a:ext>
            </a:extLst>
          </p:cNvPr>
          <p:cNvSpPr>
            <a:spLocks noGrp="1" noChangeArrowheads="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 2011 Pearson Education, Inc. </a:t>
            </a:r>
          </a:p>
        </p:txBody>
      </p:sp>
      <p:sp>
        <p:nvSpPr>
          <p:cNvPr id="20483" name="Slide Number Placeholder 4">
            <a:extLst>
              <a:ext uri="{FF2B5EF4-FFF2-40B4-BE49-F238E27FC236}">
                <a16:creationId xmlns:a16="http://schemas.microsoft.com/office/drawing/2014/main" id="{D1DA5FAC-8865-4F99-C111-220A581C274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fld id="{135D8E13-A5D3-4106-B085-281177A2F666}" type="slidenum">
              <a:rPr lang="en-US" altLang="en-US" sz="1200" smtClean="0">
                <a:latin typeface="Arial Black" panose="020B0A04020102020204" pitchFamily="34" charset="0"/>
              </a:rPr>
              <a:pPr>
                <a:spcBef>
                  <a:spcPct val="0"/>
                </a:spcBef>
                <a:buClrTx/>
                <a:buSzTx/>
                <a:buFontTx/>
                <a:buNone/>
              </a:pPr>
              <a:t>9</a:t>
            </a:fld>
            <a:endParaRPr lang="en-US" altLang="en-US" sz="1200">
              <a:latin typeface="Arial Black" panose="020B0A04020102020204" pitchFamily="34" charset="0"/>
            </a:endParaRPr>
          </a:p>
        </p:txBody>
      </p:sp>
      <p:sp>
        <p:nvSpPr>
          <p:cNvPr id="20484" name="Date Placeholder 5">
            <a:extLst>
              <a:ext uri="{FF2B5EF4-FFF2-40B4-BE49-F238E27FC236}">
                <a16:creationId xmlns:a16="http://schemas.microsoft.com/office/drawing/2014/main" id="{C3E45AAF-6F98-4FD4-C9A4-1BBA6371D6D9}"/>
              </a:ext>
            </a:extLst>
          </p:cNvPr>
          <p:cNvSpPr>
            <a:spLocks noGrp="1"/>
          </p:cNvSpPr>
          <p:nvPr>
            <p:ph type="dt"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SzTx/>
              <a:buFontTx/>
              <a:buNone/>
            </a:pPr>
            <a:r>
              <a:rPr lang="en-US" altLang="en-US" sz="1200"/>
              <a:t>Chapter 7</a:t>
            </a:r>
          </a:p>
        </p:txBody>
      </p:sp>
      <p:sp>
        <p:nvSpPr>
          <p:cNvPr id="20485" name="Rectangle 2">
            <a:extLst>
              <a:ext uri="{FF2B5EF4-FFF2-40B4-BE49-F238E27FC236}">
                <a16:creationId xmlns:a16="http://schemas.microsoft.com/office/drawing/2014/main" id="{0B0112B7-7B43-EFF4-D497-4049A1623E5A}"/>
              </a:ext>
            </a:extLst>
          </p:cNvPr>
          <p:cNvSpPr>
            <a:spLocks noGrp="1" noChangeArrowheads="1"/>
          </p:cNvSpPr>
          <p:nvPr>
            <p:ph type="title"/>
          </p:nvPr>
        </p:nvSpPr>
        <p:spPr/>
        <p:txBody>
          <a:bodyPr/>
          <a:lstStyle/>
          <a:p>
            <a:pPr eaLnBrk="1" hangingPunct="1"/>
            <a:r>
              <a:rPr lang="en-US" altLang="en-US"/>
              <a:t>Data Flow Diagramming Mechanics</a:t>
            </a:r>
          </a:p>
        </p:txBody>
      </p:sp>
      <p:sp>
        <p:nvSpPr>
          <p:cNvPr id="20486" name="Rectangle 3">
            <a:extLst>
              <a:ext uri="{FF2B5EF4-FFF2-40B4-BE49-F238E27FC236}">
                <a16:creationId xmlns:a16="http://schemas.microsoft.com/office/drawing/2014/main" id="{7283BF09-C442-DCB3-1F2A-2A2C5769E242}"/>
              </a:ext>
            </a:extLst>
          </p:cNvPr>
          <p:cNvSpPr>
            <a:spLocks noGrp="1" noChangeArrowheads="1"/>
          </p:cNvSpPr>
          <p:nvPr>
            <p:ph type="body" idx="1"/>
          </p:nvPr>
        </p:nvSpPr>
        <p:spPr/>
        <p:txBody>
          <a:bodyPr/>
          <a:lstStyle/>
          <a:p>
            <a:pPr eaLnBrk="1" hangingPunct="1">
              <a:lnSpc>
                <a:spcPct val="90000"/>
              </a:lnSpc>
            </a:pPr>
            <a:r>
              <a:rPr lang="en-US" altLang="en-US" sz="3600"/>
              <a:t>Represent both physical and logical information systems</a:t>
            </a:r>
          </a:p>
          <a:p>
            <a:pPr eaLnBrk="1" hangingPunct="1">
              <a:lnSpc>
                <a:spcPct val="90000"/>
              </a:lnSpc>
            </a:pPr>
            <a:r>
              <a:rPr lang="en-US" altLang="en-US" sz="3600"/>
              <a:t>Only four symbols are used</a:t>
            </a:r>
          </a:p>
        </p:txBody>
      </p:sp>
    </p:spTree>
  </p:cSld>
  <p:clrMapOvr>
    <a:masterClrMapping/>
  </p:clrMapOvr>
  <p:transition>
    <p:zoom/>
  </p:transition>
  <p:timing>
    <p:tnLst>
      <p:par>
        <p:cTn id="1" dur="indefinite" restart="never" nodeType="tmRoot"/>
      </p:par>
    </p:tnLst>
  </p:timing>
</p:sld>
</file>

<file path=ppt/theme/theme1.xml><?xml version="1.0" encoding="utf-8"?>
<a:theme xmlns:a="http://schemas.openxmlformats.org/drawingml/2006/main" name="Pixel">
  <a:themeElements>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3821</TotalTime>
  <Words>2330</Words>
  <Application>Microsoft Office PowerPoint</Application>
  <PresentationFormat>On-screen Show (4:3)</PresentationFormat>
  <Paragraphs>403</Paragraphs>
  <Slides>58</Slides>
  <Notes>44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58</vt:i4>
      </vt:variant>
    </vt:vector>
  </HeadingPairs>
  <TitlesOfParts>
    <vt:vector size="64" baseType="lpstr">
      <vt:lpstr>Arial</vt:lpstr>
      <vt:lpstr>Arial Black</vt:lpstr>
      <vt:lpstr>Tahoma</vt:lpstr>
      <vt:lpstr>Times New Roman</vt:lpstr>
      <vt:lpstr>Wingdings</vt:lpstr>
      <vt:lpstr>Pixel</vt:lpstr>
      <vt:lpstr>PowerPoint Presentation</vt:lpstr>
      <vt:lpstr>Learning Objectives</vt:lpstr>
      <vt:lpstr>Learning Objectives (Cont.)</vt:lpstr>
      <vt:lpstr>Process Modeling</vt:lpstr>
      <vt:lpstr>Process Modeling (Cont.)</vt:lpstr>
      <vt:lpstr>Process Modeling (Cont.)</vt:lpstr>
      <vt:lpstr>Deliverables and Outcomes</vt:lpstr>
      <vt:lpstr>Deliverables and Outcomes (Cont.)</vt:lpstr>
      <vt:lpstr>Data Flow Diagramming Mechanics</vt:lpstr>
      <vt:lpstr>Data Flow Diagramming Mechanics (Cont.)</vt:lpstr>
      <vt:lpstr>Definitions and Symbols</vt:lpstr>
      <vt:lpstr>Definitions and Symbols (Cont.)</vt:lpstr>
      <vt:lpstr>Definitions and Symbols (Cont.)</vt:lpstr>
      <vt:lpstr>Developing DFDs</vt:lpstr>
      <vt:lpstr>Context Diagram</vt:lpstr>
      <vt:lpstr>Developing DFDs (Cont.)</vt:lpstr>
      <vt:lpstr>Level-0 Diagram</vt:lpstr>
      <vt:lpstr>Data Flow Diagramming Rules</vt:lpstr>
      <vt:lpstr>Data Flow Diagramming Rules (Cont.)</vt:lpstr>
      <vt:lpstr>Data Flow Diagramming Rules (Cont.)</vt:lpstr>
      <vt:lpstr>PowerPoint Presentation</vt:lpstr>
      <vt:lpstr>Decomposition of DFDs</vt:lpstr>
      <vt:lpstr>Decomposition of DFDs (Cont.)</vt:lpstr>
      <vt:lpstr>Context Diagram</vt:lpstr>
      <vt:lpstr>Level-0 Diagram</vt:lpstr>
      <vt:lpstr>PowerPoint Presentation</vt:lpstr>
      <vt:lpstr>Level-1 DFD</vt:lpstr>
      <vt:lpstr>Level-n DFD</vt:lpstr>
      <vt:lpstr>PowerPoint Presentation</vt:lpstr>
      <vt:lpstr>Balancing DFDs</vt:lpstr>
      <vt:lpstr>Balancing DFDs (Cont.)</vt:lpstr>
      <vt:lpstr>Balancing DFDs (Cont.)</vt:lpstr>
      <vt:lpstr>Guidelines for Drawing DFDs</vt:lpstr>
      <vt:lpstr>Guidelines for Drawing DFDs (Cont.)</vt:lpstr>
      <vt:lpstr>Guidelines for Drawing DFDs (Cont.)</vt:lpstr>
      <vt:lpstr>Guidelines for Drawing DFDs (Cont.)</vt:lpstr>
      <vt:lpstr>Guidelines for Drawing DFDs (Cont.)</vt:lpstr>
      <vt:lpstr>Guidelines for Drawing DFDs (Cont.)</vt:lpstr>
      <vt:lpstr>Using DFDs as Analysis Tools</vt:lpstr>
      <vt:lpstr>Draw Data Flow Diagram Fingerprint Recognition System</vt:lpstr>
      <vt:lpstr>PowerPoint Presentation</vt:lpstr>
      <vt:lpstr>PowerPoint Presentation</vt:lpstr>
      <vt:lpstr>PowerPoint Presentation</vt:lpstr>
      <vt:lpstr>PowerPoint Presentation</vt:lpstr>
      <vt:lpstr>PowerPoint Presentation</vt:lpstr>
      <vt:lpstr>PowerPoint Presentation</vt:lpstr>
      <vt:lpstr>Let have some practice of Drawing DFDs.</vt:lpstr>
      <vt:lpstr>Exercise Description</vt:lpstr>
      <vt:lpstr>Exercise Figure (Submit in next lecture)</vt:lpstr>
      <vt:lpstr>Electronic Commerce Application: Process Modeling using Data Flow Diagrams</vt:lpstr>
      <vt:lpstr>Electronic Commerce Application: Process Modeling using Data Flow Diagrams (Cont.)</vt:lpstr>
      <vt:lpstr>Electronic Commerce Application: Process Modeling using Data Flow Diagrams</vt:lpstr>
      <vt:lpstr>Electronic Commerce Application: Process Modeling using Data Flow Diagrams</vt:lpstr>
      <vt:lpstr>Examples we Discussed</vt:lpstr>
      <vt:lpstr>Assignment 1</vt:lpstr>
      <vt:lpstr>Summary</vt:lpstr>
      <vt:lpstr>Summary (Cont.)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Systems Analysis and Design Ch1</dc:title>
  <dc:creator>Mike Mitri</dc:creator>
  <cp:lastModifiedBy>Best</cp:lastModifiedBy>
  <cp:revision>323</cp:revision>
  <cp:lastPrinted>1601-01-01T00:00:00Z</cp:lastPrinted>
  <dcterms:created xsi:type="dcterms:W3CDTF">2000-04-11T00:26:26Z</dcterms:created>
  <dcterms:modified xsi:type="dcterms:W3CDTF">2023-09-08T07:43:05Z</dcterms:modified>
</cp:coreProperties>
</file>