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0" r:id="rId1"/>
  </p:sldMasterIdLst>
  <p:notesMasterIdLst>
    <p:notesMasterId r:id="rId30"/>
  </p:notesMasterIdLst>
  <p:handoutMasterIdLst>
    <p:handoutMasterId r:id="rId31"/>
  </p:handoutMasterIdLst>
  <p:sldIdLst>
    <p:sldId id="256" r:id="rId2"/>
    <p:sldId id="257" r:id="rId3"/>
    <p:sldId id="259" r:id="rId4"/>
    <p:sldId id="274" r:id="rId5"/>
    <p:sldId id="275" r:id="rId6"/>
    <p:sldId id="277" r:id="rId7"/>
    <p:sldId id="276" r:id="rId8"/>
    <p:sldId id="262" r:id="rId9"/>
    <p:sldId id="263" r:id="rId10"/>
    <p:sldId id="278" r:id="rId11"/>
    <p:sldId id="279" r:id="rId12"/>
    <p:sldId id="291" r:id="rId13"/>
    <p:sldId id="280" r:id="rId14"/>
    <p:sldId id="282" r:id="rId15"/>
    <p:sldId id="281" r:id="rId16"/>
    <p:sldId id="283" r:id="rId17"/>
    <p:sldId id="287" r:id="rId18"/>
    <p:sldId id="285" r:id="rId19"/>
    <p:sldId id="286" r:id="rId20"/>
    <p:sldId id="292" r:id="rId21"/>
    <p:sldId id="284" r:id="rId22"/>
    <p:sldId id="288" r:id="rId23"/>
    <p:sldId id="290" r:id="rId24"/>
    <p:sldId id="289" r:id="rId25"/>
    <p:sldId id="293" r:id="rId26"/>
    <p:sldId id="295" r:id="rId27"/>
    <p:sldId id="296" r:id="rId28"/>
    <p:sldId id="297"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912"/>
    <a:srgbClr val="BA2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420" y="-84"/>
      </p:cViewPr>
      <p:guideLst>
        <p:guide orient="horz" pos="2160"/>
        <p:guide pos="2880"/>
      </p:guideLst>
    </p:cSldViewPr>
  </p:slideViewPr>
  <p:outlineViewPr>
    <p:cViewPr>
      <p:scale>
        <a:sx n="33" d="100"/>
        <a:sy n="33" d="100"/>
      </p:scale>
      <p:origin x="0" y="0"/>
    </p:cViewPr>
  </p:outlineViewPr>
  <p:notesTextViewPr>
    <p:cViewPr>
      <p:scale>
        <a:sx n="300" d="100"/>
        <a:sy n="300" d="100"/>
      </p:scale>
      <p:origin x="0" y="0"/>
    </p:cViewPr>
  </p:notesTextViewPr>
  <p:sorterViewPr>
    <p:cViewPr>
      <p:scale>
        <a:sx n="66" d="100"/>
        <a:sy n="66" d="100"/>
      </p:scale>
      <p:origin x="0" y="2178"/>
    </p:cViewPr>
  </p:sorterViewPr>
  <p:notesViewPr>
    <p:cSldViewPr>
      <p:cViewPr varScale="1">
        <p:scale>
          <a:sx n="41" d="100"/>
          <a:sy n="41" d="100"/>
        </p:scale>
        <p:origin x="-147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00F9A386-4525-2ED9-6376-51868CBE8BE4}"/>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1" name="Rectangle 3">
            <a:extLst>
              <a:ext uri="{FF2B5EF4-FFF2-40B4-BE49-F238E27FC236}">
                <a16:creationId xmlns:a16="http://schemas.microsoft.com/office/drawing/2014/main" id="{BD497768-6CD6-AD37-7660-8D2E2F7A7316}"/>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2" name="Rectangle 4">
            <a:extLst>
              <a:ext uri="{FF2B5EF4-FFF2-40B4-BE49-F238E27FC236}">
                <a16:creationId xmlns:a16="http://schemas.microsoft.com/office/drawing/2014/main" id="{EA55A955-978D-5EA8-964A-82724D2B9196}"/>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3" name="Rectangle 5">
            <a:extLst>
              <a:ext uri="{FF2B5EF4-FFF2-40B4-BE49-F238E27FC236}">
                <a16:creationId xmlns:a16="http://schemas.microsoft.com/office/drawing/2014/main" id="{38D8EEC8-ABD7-0156-D542-C09236CEE3A9}"/>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20000"/>
              </a:spcBef>
              <a:buClr>
                <a:schemeClr val="hlink"/>
              </a:buClr>
              <a:buSzPct val="110000"/>
              <a:buFont typeface="Wingdings" panose="05000000000000000000" pitchFamily="2" charset="2"/>
              <a:buBlip>
                <a:blip r:embed="rId2"/>
              </a:buBlip>
              <a:defRPr sz="1200"/>
            </a:lvl1pPr>
          </a:lstStyle>
          <a:p>
            <a:fld id="{41E1CCA4-FCFF-46CA-9D9B-CFF3F2DB9760}" type="slidenum">
              <a:rPr lang="en-US" altLang="fr-FR"/>
              <a:pPr/>
              <a:t>‹#›</a:t>
            </a:fld>
            <a:endParaRPr lang="en-US"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5C3DCEA3-2CFA-96F9-8AD3-A53AD8270CE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ahoma" pitchFamily="34" charset="0"/>
                <a:cs typeface="Arial" charset="0"/>
              </a:defRPr>
            </a:lvl1pPr>
          </a:lstStyle>
          <a:p>
            <a:pPr>
              <a:defRPr/>
            </a:pPr>
            <a:endParaRPr lang="en-US"/>
          </a:p>
        </p:txBody>
      </p:sp>
      <p:sp>
        <p:nvSpPr>
          <p:cNvPr id="48131" name="Rectangle 3">
            <a:extLst>
              <a:ext uri="{FF2B5EF4-FFF2-40B4-BE49-F238E27FC236}">
                <a16:creationId xmlns:a16="http://schemas.microsoft.com/office/drawing/2014/main" id="{C6B78DAD-DDBF-E0E0-FE7E-2BF5D98C7746}"/>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pitchFamily="34" charset="0"/>
                <a:cs typeface="Arial" charset="0"/>
              </a:defRPr>
            </a:lvl1pPr>
          </a:lstStyle>
          <a:p>
            <a:pPr>
              <a:defRPr/>
            </a:pPr>
            <a:endParaRPr lang="en-US"/>
          </a:p>
        </p:txBody>
      </p:sp>
      <p:sp>
        <p:nvSpPr>
          <p:cNvPr id="29700" name="Rectangle 4">
            <a:extLst>
              <a:ext uri="{FF2B5EF4-FFF2-40B4-BE49-F238E27FC236}">
                <a16:creationId xmlns:a16="http://schemas.microsoft.com/office/drawing/2014/main" id="{2FD2E971-122F-197A-BAF3-120B3098211B}"/>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a:extLst>
              <a:ext uri="{FF2B5EF4-FFF2-40B4-BE49-F238E27FC236}">
                <a16:creationId xmlns:a16="http://schemas.microsoft.com/office/drawing/2014/main" id="{A76B1520-3A97-54B9-459E-ABD5A1DD6787}"/>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a:extLst>
              <a:ext uri="{FF2B5EF4-FFF2-40B4-BE49-F238E27FC236}">
                <a16:creationId xmlns:a16="http://schemas.microsoft.com/office/drawing/2014/main" id="{B832F4FC-2F49-E815-CB7A-E2CB00E769B3}"/>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ahoma" pitchFamily="34" charset="0"/>
                <a:cs typeface="Arial" charset="0"/>
              </a:defRPr>
            </a:lvl1pPr>
          </a:lstStyle>
          <a:p>
            <a:pPr>
              <a:defRPr/>
            </a:pPr>
            <a:endParaRPr lang="en-US"/>
          </a:p>
        </p:txBody>
      </p:sp>
      <p:sp>
        <p:nvSpPr>
          <p:cNvPr id="48135" name="Rectangle 7">
            <a:extLst>
              <a:ext uri="{FF2B5EF4-FFF2-40B4-BE49-F238E27FC236}">
                <a16:creationId xmlns:a16="http://schemas.microsoft.com/office/drawing/2014/main" id="{B7DE8633-F762-8403-33D2-01367E65465E}"/>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panose="020B0604030504040204" pitchFamily="34" charset="0"/>
              </a:defRPr>
            </a:lvl1pPr>
          </a:lstStyle>
          <a:p>
            <a:fld id="{63C57565-34C4-4CDC-8627-B224D6D94D3C}"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24A2CC4C-5AD9-94AB-DD91-08D8FD5162C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4B13D79-05C8-47E1-85C9-B72EE3885635}" type="slidenum">
              <a:rPr lang="en-US" altLang="fr-FR">
                <a:latin typeface="Tahoma" panose="020B0604030504040204" pitchFamily="34" charset="0"/>
              </a:rPr>
              <a:pPr eaLnBrk="1" hangingPunct="1"/>
              <a:t>1</a:t>
            </a:fld>
            <a:endParaRPr lang="en-US" altLang="fr-FR">
              <a:latin typeface="Tahoma" panose="020B0604030504040204" pitchFamily="34" charset="0"/>
            </a:endParaRPr>
          </a:p>
        </p:txBody>
      </p:sp>
      <p:sp>
        <p:nvSpPr>
          <p:cNvPr id="30723" name="Rectangle 2">
            <a:extLst>
              <a:ext uri="{FF2B5EF4-FFF2-40B4-BE49-F238E27FC236}">
                <a16:creationId xmlns:a16="http://schemas.microsoft.com/office/drawing/2014/main" id="{FABD3D45-825B-8A89-91EA-B22890A705F7}"/>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88CC9F6B-F8AC-7BCE-3E43-145F2942BF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2FFC9EF3-CC0D-436A-A3BE-76B58A64BD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943F987-9D3C-433E-84C2-FA1BFF5B722F}" type="slidenum">
              <a:rPr lang="en-US" altLang="fr-FR">
                <a:latin typeface="Tahoma" panose="020B0604030504040204" pitchFamily="34" charset="0"/>
              </a:rPr>
              <a:pPr eaLnBrk="1" hangingPunct="1"/>
              <a:t>2</a:t>
            </a:fld>
            <a:endParaRPr lang="en-US" altLang="fr-FR">
              <a:latin typeface="Tahoma" panose="020B0604030504040204" pitchFamily="34" charset="0"/>
            </a:endParaRPr>
          </a:p>
        </p:txBody>
      </p:sp>
      <p:sp>
        <p:nvSpPr>
          <p:cNvPr id="31747" name="Rectangle 2">
            <a:extLst>
              <a:ext uri="{FF2B5EF4-FFF2-40B4-BE49-F238E27FC236}">
                <a16:creationId xmlns:a16="http://schemas.microsoft.com/office/drawing/2014/main" id="{954F9A26-E37B-FD6D-8EED-C1DD4389A8CA}"/>
              </a:ext>
            </a:extLst>
          </p:cNvPr>
          <p:cNvSpPr>
            <a:spLocks noChangeArrowheads="1" noTextEdit="1"/>
          </p:cNvSpPr>
          <p:nvPr>
            <p:ph type="sldImg"/>
          </p:nvPr>
        </p:nvSpPr>
        <p:spPr>
          <a:ln/>
        </p:spPr>
      </p:sp>
      <p:sp>
        <p:nvSpPr>
          <p:cNvPr id="31748" name="Rectangle 3">
            <a:extLst>
              <a:ext uri="{FF2B5EF4-FFF2-40B4-BE49-F238E27FC236}">
                <a16:creationId xmlns:a16="http://schemas.microsoft.com/office/drawing/2014/main" id="{5730E96B-197B-5E50-7653-7DCFAAAEAA6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A2DB92EB-4D49-7D76-467C-DC540D20A300}"/>
              </a:ext>
            </a:extLst>
          </p:cNvPr>
          <p:cNvSpPr>
            <a:spLocks noChangeArrowheads="1" noTextEdit="1"/>
          </p:cNvSpPr>
          <p:nvPr>
            <p:ph type="sldImg"/>
          </p:nvPr>
        </p:nvSpPr>
        <p:spPr>
          <a:xfrm>
            <a:off x="1152525" y="692150"/>
            <a:ext cx="4554538" cy="3416300"/>
          </a:xfrm>
          <a:ln/>
        </p:spPr>
      </p:sp>
      <p:sp>
        <p:nvSpPr>
          <p:cNvPr id="46083" name="Rectangle 3">
            <a:extLst>
              <a:ext uri="{FF2B5EF4-FFF2-40B4-BE49-F238E27FC236}">
                <a16:creationId xmlns:a16="http://schemas.microsoft.com/office/drawing/2014/main" id="{2D7B53F9-71F8-AC07-B8C5-E2AB37507D3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0" tIns="44446" rIns="90480" bIns="44446"/>
          <a:lstStyle/>
          <a:p>
            <a:endParaRPr lang="fr-FR" altLang="fr-FR">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CD9A3D32-1EAA-8629-4439-B3540C253B47}"/>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5" name="Rectangle 3">
            <a:extLst>
              <a:ext uri="{FF2B5EF4-FFF2-40B4-BE49-F238E27FC236}">
                <a16:creationId xmlns:a16="http://schemas.microsoft.com/office/drawing/2014/main" id="{CD7830DD-3BEE-06CB-B27B-AF31F3393912}"/>
              </a:ext>
            </a:extLst>
          </p:cNvPr>
          <p:cNvSpPr>
            <a:spLocks noGrp="1" noChangeArrowheads="1"/>
          </p:cNvSpPr>
          <p:nvPr>
            <p:ph type="sldNum" sz="quarter" idx="11"/>
          </p:nvPr>
        </p:nvSpPr>
        <p:spPr>
          <a:ln/>
        </p:spPr>
        <p:txBody>
          <a:bodyPr/>
          <a:lstStyle>
            <a:lvl1pPr>
              <a:defRPr/>
            </a:lvl1pPr>
          </a:lstStyle>
          <a:p>
            <a:fld id="{2BD1543F-78B1-4EB0-A32D-94C745F92CC9}" type="slidenum">
              <a:rPr lang="en-US" altLang="fr-FR"/>
              <a:pPr/>
              <a:t>‹#›</a:t>
            </a:fld>
            <a:endParaRPr lang="en-US" altLang="fr-FR"/>
          </a:p>
        </p:txBody>
      </p:sp>
      <p:sp>
        <p:nvSpPr>
          <p:cNvPr id="6" name="Rectangle 16">
            <a:extLst>
              <a:ext uri="{FF2B5EF4-FFF2-40B4-BE49-F238E27FC236}">
                <a16:creationId xmlns:a16="http://schemas.microsoft.com/office/drawing/2014/main" id="{1192CBDA-0919-9207-401B-C4291674C2EE}"/>
              </a:ext>
            </a:extLst>
          </p:cNvPr>
          <p:cNvSpPr>
            <a:spLocks noGrp="1" noChangeArrowheads="1"/>
          </p:cNvSpPr>
          <p:nvPr>
            <p:ph type="dt" sz="half" idx="12"/>
          </p:nvPr>
        </p:nvSpPr>
        <p:spPr>
          <a:ln/>
        </p:spPr>
        <p:txBody>
          <a:bodyPr/>
          <a:lstStyle>
            <a:lvl1pPr>
              <a:defRPr/>
            </a:lvl1pPr>
          </a:lstStyle>
          <a:p>
            <a:pPr>
              <a:defRPr/>
            </a:pPr>
            <a:fld id="{638DB528-B2FA-496C-B1D1-23301D2E5F5E}" type="datetime1">
              <a:rPr lang="en-US"/>
              <a:pPr>
                <a:defRPr/>
              </a:pPr>
              <a:t>1/8/2023</a:t>
            </a:fld>
            <a:r>
              <a:rPr lang="en-US"/>
              <a:t>Chapter </a:t>
            </a:r>
          </a:p>
        </p:txBody>
      </p:sp>
    </p:spTree>
    <p:extLst>
      <p:ext uri="{BB962C8B-B14F-4D97-AF65-F5344CB8AC3E}">
        <p14:creationId xmlns:p14="http://schemas.microsoft.com/office/powerpoint/2010/main" val="1021717087"/>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64CCB720-9735-CE2B-E210-D0D56DA1A8A6}"/>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5" name="Rectangle 3">
            <a:extLst>
              <a:ext uri="{FF2B5EF4-FFF2-40B4-BE49-F238E27FC236}">
                <a16:creationId xmlns:a16="http://schemas.microsoft.com/office/drawing/2014/main" id="{28667301-3BD9-2BC1-C5E3-FD2AAF612D70}"/>
              </a:ext>
            </a:extLst>
          </p:cNvPr>
          <p:cNvSpPr>
            <a:spLocks noGrp="1" noChangeArrowheads="1"/>
          </p:cNvSpPr>
          <p:nvPr>
            <p:ph type="sldNum" sz="quarter" idx="11"/>
          </p:nvPr>
        </p:nvSpPr>
        <p:spPr>
          <a:ln/>
        </p:spPr>
        <p:txBody>
          <a:bodyPr/>
          <a:lstStyle>
            <a:lvl1pPr>
              <a:defRPr/>
            </a:lvl1pPr>
          </a:lstStyle>
          <a:p>
            <a:fld id="{A86C1FD7-B83B-4603-9AE1-60D8CB1617AD}" type="slidenum">
              <a:rPr lang="en-US" altLang="fr-FR"/>
              <a:pPr/>
              <a:t>‹#›</a:t>
            </a:fld>
            <a:endParaRPr lang="en-US" altLang="fr-FR"/>
          </a:p>
        </p:txBody>
      </p:sp>
      <p:sp>
        <p:nvSpPr>
          <p:cNvPr id="6" name="Rectangle 16">
            <a:extLst>
              <a:ext uri="{FF2B5EF4-FFF2-40B4-BE49-F238E27FC236}">
                <a16:creationId xmlns:a16="http://schemas.microsoft.com/office/drawing/2014/main" id="{C8A5342C-4840-EE37-A35A-134ACF327ACB}"/>
              </a:ext>
            </a:extLst>
          </p:cNvPr>
          <p:cNvSpPr>
            <a:spLocks noGrp="1" noChangeArrowheads="1"/>
          </p:cNvSpPr>
          <p:nvPr>
            <p:ph type="dt" sz="half" idx="12"/>
          </p:nvPr>
        </p:nvSpPr>
        <p:spPr>
          <a:ln/>
        </p:spPr>
        <p:txBody>
          <a:bodyPr/>
          <a:lstStyle>
            <a:lvl1pPr>
              <a:defRPr/>
            </a:lvl1pPr>
          </a:lstStyle>
          <a:p>
            <a:pPr>
              <a:defRPr/>
            </a:pPr>
            <a:fld id="{D25D1389-2DEB-4454-968F-316F218A8476}" type="datetime1">
              <a:rPr lang="en-US"/>
              <a:pPr>
                <a:defRPr/>
              </a:pPr>
              <a:t>1/8/2023</a:t>
            </a:fld>
            <a:r>
              <a:rPr lang="en-US"/>
              <a:t>Chapter </a:t>
            </a:r>
          </a:p>
        </p:txBody>
      </p:sp>
    </p:spTree>
    <p:extLst>
      <p:ext uri="{BB962C8B-B14F-4D97-AF65-F5344CB8AC3E}">
        <p14:creationId xmlns:p14="http://schemas.microsoft.com/office/powerpoint/2010/main" val="3849843491"/>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193AB646-59C0-D238-850E-80B5B68D6CE4}"/>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5" name="Rectangle 3">
            <a:extLst>
              <a:ext uri="{FF2B5EF4-FFF2-40B4-BE49-F238E27FC236}">
                <a16:creationId xmlns:a16="http://schemas.microsoft.com/office/drawing/2014/main" id="{E41B5436-B84B-D0C1-0775-FF648C842FEB}"/>
              </a:ext>
            </a:extLst>
          </p:cNvPr>
          <p:cNvSpPr>
            <a:spLocks noGrp="1" noChangeArrowheads="1"/>
          </p:cNvSpPr>
          <p:nvPr>
            <p:ph type="sldNum" sz="quarter" idx="11"/>
          </p:nvPr>
        </p:nvSpPr>
        <p:spPr>
          <a:ln/>
        </p:spPr>
        <p:txBody>
          <a:bodyPr/>
          <a:lstStyle>
            <a:lvl1pPr>
              <a:defRPr/>
            </a:lvl1pPr>
          </a:lstStyle>
          <a:p>
            <a:fld id="{98A305C1-5538-4356-9741-B317EFDB4590}" type="slidenum">
              <a:rPr lang="en-US" altLang="fr-FR"/>
              <a:pPr/>
              <a:t>‹#›</a:t>
            </a:fld>
            <a:endParaRPr lang="en-US" altLang="fr-FR"/>
          </a:p>
        </p:txBody>
      </p:sp>
      <p:sp>
        <p:nvSpPr>
          <p:cNvPr id="6" name="Rectangle 16">
            <a:extLst>
              <a:ext uri="{FF2B5EF4-FFF2-40B4-BE49-F238E27FC236}">
                <a16:creationId xmlns:a16="http://schemas.microsoft.com/office/drawing/2014/main" id="{C1A47766-C663-D004-11E5-65106EC51422}"/>
              </a:ext>
            </a:extLst>
          </p:cNvPr>
          <p:cNvSpPr>
            <a:spLocks noGrp="1" noChangeArrowheads="1"/>
          </p:cNvSpPr>
          <p:nvPr>
            <p:ph type="dt" sz="half" idx="12"/>
          </p:nvPr>
        </p:nvSpPr>
        <p:spPr>
          <a:ln/>
        </p:spPr>
        <p:txBody>
          <a:bodyPr/>
          <a:lstStyle>
            <a:lvl1pPr>
              <a:defRPr/>
            </a:lvl1pPr>
          </a:lstStyle>
          <a:p>
            <a:pPr>
              <a:defRPr/>
            </a:pPr>
            <a:fld id="{21AFD23F-6502-408A-A667-D7418EBF18E6}" type="datetime1">
              <a:rPr lang="en-US"/>
              <a:pPr>
                <a:defRPr/>
              </a:pPr>
              <a:t>1/8/2023</a:t>
            </a:fld>
            <a:r>
              <a:rPr lang="en-US"/>
              <a:t>Chapter </a:t>
            </a:r>
          </a:p>
        </p:txBody>
      </p:sp>
    </p:spTree>
    <p:extLst>
      <p:ext uri="{BB962C8B-B14F-4D97-AF65-F5344CB8AC3E}">
        <p14:creationId xmlns:p14="http://schemas.microsoft.com/office/powerpoint/2010/main" val="3307327325"/>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59B232FF-DB5B-79E9-D711-F4C2DE7AC8F4}"/>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5" name="Rectangle 3">
            <a:extLst>
              <a:ext uri="{FF2B5EF4-FFF2-40B4-BE49-F238E27FC236}">
                <a16:creationId xmlns:a16="http://schemas.microsoft.com/office/drawing/2014/main" id="{2B6C13FD-19DD-9A86-518F-4F77F6550398}"/>
              </a:ext>
            </a:extLst>
          </p:cNvPr>
          <p:cNvSpPr>
            <a:spLocks noGrp="1" noChangeArrowheads="1"/>
          </p:cNvSpPr>
          <p:nvPr>
            <p:ph type="sldNum" sz="quarter" idx="11"/>
          </p:nvPr>
        </p:nvSpPr>
        <p:spPr>
          <a:ln/>
        </p:spPr>
        <p:txBody>
          <a:bodyPr/>
          <a:lstStyle>
            <a:lvl1pPr>
              <a:defRPr/>
            </a:lvl1pPr>
          </a:lstStyle>
          <a:p>
            <a:fld id="{D6E85E5F-C263-4C90-A04F-CB927F902FFE}" type="slidenum">
              <a:rPr lang="en-US" altLang="fr-FR"/>
              <a:pPr/>
              <a:t>‹#›</a:t>
            </a:fld>
            <a:endParaRPr lang="en-US" altLang="fr-FR"/>
          </a:p>
        </p:txBody>
      </p:sp>
      <p:sp>
        <p:nvSpPr>
          <p:cNvPr id="6" name="Rectangle 16">
            <a:extLst>
              <a:ext uri="{FF2B5EF4-FFF2-40B4-BE49-F238E27FC236}">
                <a16:creationId xmlns:a16="http://schemas.microsoft.com/office/drawing/2014/main" id="{3151F5E7-7692-472F-8268-8C08CCB5BCAD}"/>
              </a:ext>
            </a:extLst>
          </p:cNvPr>
          <p:cNvSpPr>
            <a:spLocks noGrp="1" noChangeArrowheads="1"/>
          </p:cNvSpPr>
          <p:nvPr>
            <p:ph type="dt" sz="half" idx="12"/>
          </p:nvPr>
        </p:nvSpPr>
        <p:spPr>
          <a:ln/>
        </p:spPr>
        <p:txBody>
          <a:bodyPr/>
          <a:lstStyle>
            <a:lvl1pPr>
              <a:defRPr/>
            </a:lvl1pPr>
          </a:lstStyle>
          <a:p>
            <a:pPr>
              <a:defRPr/>
            </a:pPr>
            <a:fld id="{EBF5AD1F-00E0-4B51-9775-CA61E524BE5B}" type="datetime1">
              <a:rPr lang="en-US"/>
              <a:pPr>
                <a:defRPr/>
              </a:pPr>
              <a:t>1/8/2023</a:t>
            </a:fld>
            <a:r>
              <a:rPr lang="en-US"/>
              <a:t>Chapter </a:t>
            </a:r>
          </a:p>
        </p:txBody>
      </p:sp>
    </p:spTree>
    <p:extLst>
      <p:ext uri="{BB962C8B-B14F-4D97-AF65-F5344CB8AC3E}">
        <p14:creationId xmlns:p14="http://schemas.microsoft.com/office/powerpoint/2010/main" val="1643746456"/>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CD466664-0B44-F383-C622-158EDE43B2DC}"/>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5" name="Rectangle 3">
            <a:extLst>
              <a:ext uri="{FF2B5EF4-FFF2-40B4-BE49-F238E27FC236}">
                <a16:creationId xmlns:a16="http://schemas.microsoft.com/office/drawing/2014/main" id="{FFAC7FC4-09E8-BF06-8B41-6FB3F0D52F7C}"/>
              </a:ext>
            </a:extLst>
          </p:cNvPr>
          <p:cNvSpPr>
            <a:spLocks noGrp="1" noChangeArrowheads="1"/>
          </p:cNvSpPr>
          <p:nvPr>
            <p:ph type="sldNum" sz="quarter" idx="11"/>
          </p:nvPr>
        </p:nvSpPr>
        <p:spPr>
          <a:ln/>
        </p:spPr>
        <p:txBody>
          <a:bodyPr/>
          <a:lstStyle>
            <a:lvl1pPr>
              <a:defRPr/>
            </a:lvl1pPr>
          </a:lstStyle>
          <a:p>
            <a:fld id="{3EC4A16B-6E86-47BD-88CB-5C5450DA8F3A}" type="slidenum">
              <a:rPr lang="en-US" altLang="fr-FR"/>
              <a:pPr/>
              <a:t>‹#›</a:t>
            </a:fld>
            <a:endParaRPr lang="en-US" altLang="fr-FR"/>
          </a:p>
        </p:txBody>
      </p:sp>
      <p:sp>
        <p:nvSpPr>
          <p:cNvPr id="6" name="Rectangle 16">
            <a:extLst>
              <a:ext uri="{FF2B5EF4-FFF2-40B4-BE49-F238E27FC236}">
                <a16:creationId xmlns:a16="http://schemas.microsoft.com/office/drawing/2014/main" id="{7193C924-B515-4557-F203-C4884604E355}"/>
              </a:ext>
            </a:extLst>
          </p:cNvPr>
          <p:cNvSpPr>
            <a:spLocks noGrp="1" noChangeArrowheads="1"/>
          </p:cNvSpPr>
          <p:nvPr>
            <p:ph type="dt" sz="half" idx="12"/>
          </p:nvPr>
        </p:nvSpPr>
        <p:spPr>
          <a:ln/>
        </p:spPr>
        <p:txBody>
          <a:bodyPr/>
          <a:lstStyle>
            <a:lvl1pPr>
              <a:defRPr/>
            </a:lvl1pPr>
          </a:lstStyle>
          <a:p>
            <a:pPr>
              <a:defRPr/>
            </a:pPr>
            <a:fld id="{D955724C-3956-4A11-BFF6-64651AC44E0D}" type="datetime1">
              <a:rPr lang="en-US"/>
              <a:pPr>
                <a:defRPr/>
              </a:pPr>
              <a:t>1/8/2023</a:t>
            </a:fld>
            <a:r>
              <a:rPr lang="en-US"/>
              <a:t>Chapter </a:t>
            </a:r>
          </a:p>
        </p:txBody>
      </p:sp>
    </p:spTree>
    <p:extLst>
      <p:ext uri="{BB962C8B-B14F-4D97-AF65-F5344CB8AC3E}">
        <p14:creationId xmlns:p14="http://schemas.microsoft.com/office/powerpoint/2010/main" val="1816867229"/>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8FE19921-F195-B18D-F473-E4B6E2CFF88F}"/>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6" name="Rectangle 3">
            <a:extLst>
              <a:ext uri="{FF2B5EF4-FFF2-40B4-BE49-F238E27FC236}">
                <a16:creationId xmlns:a16="http://schemas.microsoft.com/office/drawing/2014/main" id="{E788D54B-1173-112F-1671-B8562CC26D95}"/>
              </a:ext>
            </a:extLst>
          </p:cNvPr>
          <p:cNvSpPr>
            <a:spLocks noGrp="1" noChangeArrowheads="1"/>
          </p:cNvSpPr>
          <p:nvPr>
            <p:ph type="sldNum" sz="quarter" idx="11"/>
          </p:nvPr>
        </p:nvSpPr>
        <p:spPr>
          <a:ln/>
        </p:spPr>
        <p:txBody>
          <a:bodyPr/>
          <a:lstStyle>
            <a:lvl1pPr>
              <a:defRPr/>
            </a:lvl1pPr>
          </a:lstStyle>
          <a:p>
            <a:fld id="{57287335-B1C4-4EF1-81DA-A7256C9C2503}" type="slidenum">
              <a:rPr lang="en-US" altLang="fr-FR"/>
              <a:pPr/>
              <a:t>‹#›</a:t>
            </a:fld>
            <a:endParaRPr lang="en-US" altLang="fr-FR"/>
          </a:p>
        </p:txBody>
      </p:sp>
      <p:sp>
        <p:nvSpPr>
          <p:cNvPr id="7" name="Rectangle 16">
            <a:extLst>
              <a:ext uri="{FF2B5EF4-FFF2-40B4-BE49-F238E27FC236}">
                <a16:creationId xmlns:a16="http://schemas.microsoft.com/office/drawing/2014/main" id="{58FDD9F2-5EE4-5CDE-68AD-5D891C093362}"/>
              </a:ext>
            </a:extLst>
          </p:cNvPr>
          <p:cNvSpPr>
            <a:spLocks noGrp="1" noChangeArrowheads="1"/>
          </p:cNvSpPr>
          <p:nvPr>
            <p:ph type="dt" sz="half" idx="12"/>
          </p:nvPr>
        </p:nvSpPr>
        <p:spPr>
          <a:ln/>
        </p:spPr>
        <p:txBody>
          <a:bodyPr/>
          <a:lstStyle>
            <a:lvl1pPr>
              <a:defRPr/>
            </a:lvl1pPr>
          </a:lstStyle>
          <a:p>
            <a:pPr>
              <a:defRPr/>
            </a:pPr>
            <a:fld id="{06F2459B-9565-4BE3-9DDB-A705661FC0DB}" type="datetime1">
              <a:rPr lang="en-US"/>
              <a:pPr>
                <a:defRPr/>
              </a:pPr>
              <a:t>1/8/2023</a:t>
            </a:fld>
            <a:r>
              <a:rPr lang="en-US"/>
              <a:t>Chapter </a:t>
            </a:r>
          </a:p>
        </p:txBody>
      </p:sp>
    </p:spTree>
    <p:extLst>
      <p:ext uri="{BB962C8B-B14F-4D97-AF65-F5344CB8AC3E}">
        <p14:creationId xmlns:p14="http://schemas.microsoft.com/office/powerpoint/2010/main" val="122120162"/>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F6180A88-465A-9C82-3CF5-89B4329B6872}"/>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8" name="Rectangle 3">
            <a:extLst>
              <a:ext uri="{FF2B5EF4-FFF2-40B4-BE49-F238E27FC236}">
                <a16:creationId xmlns:a16="http://schemas.microsoft.com/office/drawing/2014/main" id="{971ADFF4-EF19-F8A9-CF74-36AA6F8F16C5}"/>
              </a:ext>
            </a:extLst>
          </p:cNvPr>
          <p:cNvSpPr>
            <a:spLocks noGrp="1" noChangeArrowheads="1"/>
          </p:cNvSpPr>
          <p:nvPr>
            <p:ph type="sldNum" sz="quarter" idx="11"/>
          </p:nvPr>
        </p:nvSpPr>
        <p:spPr>
          <a:ln/>
        </p:spPr>
        <p:txBody>
          <a:bodyPr/>
          <a:lstStyle>
            <a:lvl1pPr>
              <a:defRPr/>
            </a:lvl1pPr>
          </a:lstStyle>
          <a:p>
            <a:fld id="{7A8D9F14-91FC-4C95-A149-AEFFF87293B3}" type="slidenum">
              <a:rPr lang="en-US" altLang="fr-FR"/>
              <a:pPr/>
              <a:t>‹#›</a:t>
            </a:fld>
            <a:endParaRPr lang="en-US" altLang="fr-FR"/>
          </a:p>
        </p:txBody>
      </p:sp>
      <p:sp>
        <p:nvSpPr>
          <p:cNvPr id="9" name="Rectangle 16">
            <a:extLst>
              <a:ext uri="{FF2B5EF4-FFF2-40B4-BE49-F238E27FC236}">
                <a16:creationId xmlns:a16="http://schemas.microsoft.com/office/drawing/2014/main" id="{5DA060FF-A8E8-B22F-75C8-A64F141122EE}"/>
              </a:ext>
            </a:extLst>
          </p:cNvPr>
          <p:cNvSpPr>
            <a:spLocks noGrp="1" noChangeArrowheads="1"/>
          </p:cNvSpPr>
          <p:nvPr>
            <p:ph type="dt" sz="half" idx="12"/>
          </p:nvPr>
        </p:nvSpPr>
        <p:spPr>
          <a:ln/>
        </p:spPr>
        <p:txBody>
          <a:bodyPr/>
          <a:lstStyle>
            <a:lvl1pPr>
              <a:defRPr/>
            </a:lvl1pPr>
          </a:lstStyle>
          <a:p>
            <a:pPr>
              <a:defRPr/>
            </a:pPr>
            <a:fld id="{7BFCB606-7DD6-4E2F-8280-E8EF73FF15FA}" type="datetime1">
              <a:rPr lang="en-US"/>
              <a:pPr>
                <a:defRPr/>
              </a:pPr>
              <a:t>1/8/2023</a:t>
            </a:fld>
            <a:r>
              <a:rPr lang="en-US"/>
              <a:t>Chapter </a:t>
            </a:r>
          </a:p>
        </p:txBody>
      </p:sp>
    </p:spTree>
    <p:extLst>
      <p:ext uri="{BB962C8B-B14F-4D97-AF65-F5344CB8AC3E}">
        <p14:creationId xmlns:p14="http://schemas.microsoft.com/office/powerpoint/2010/main" val="2538404348"/>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4171E1D0-95ED-C24E-B733-1B9D8D6290D1}"/>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4" name="Rectangle 3">
            <a:extLst>
              <a:ext uri="{FF2B5EF4-FFF2-40B4-BE49-F238E27FC236}">
                <a16:creationId xmlns:a16="http://schemas.microsoft.com/office/drawing/2014/main" id="{1903274A-AC9B-EF26-1C7E-3AE300A651AA}"/>
              </a:ext>
            </a:extLst>
          </p:cNvPr>
          <p:cNvSpPr>
            <a:spLocks noGrp="1" noChangeArrowheads="1"/>
          </p:cNvSpPr>
          <p:nvPr>
            <p:ph type="sldNum" sz="quarter" idx="11"/>
          </p:nvPr>
        </p:nvSpPr>
        <p:spPr>
          <a:ln/>
        </p:spPr>
        <p:txBody>
          <a:bodyPr/>
          <a:lstStyle>
            <a:lvl1pPr>
              <a:defRPr/>
            </a:lvl1pPr>
          </a:lstStyle>
          <a:p>
            <a:fld id="{B840794A-CB5E-4137-8392-5E5587970890}" type="slidenum">
              <a:rPr lang="en-US" altLang="fr-FR"/>
              <a:pPr/>
              <a:t>‹#›</a:t>
            </a:fld>
            <a:endParaRPr lang="en-US" altLang="fr-FR"/>
          </a:p>
        </p:txBody>
      </p:sp>
      <p:sp>
        <p:nvSpPr>
          <p:cNvPr id="5" name="Rectangle 16">
            <a:extLst>
              <a:ext uri="{FF2B5EF4-FFF2-40B4-BE49-F238E27FC236}">
                <a16:creationId xmlns:a16="http://schemas.microsoft.com/office/drawing/2014/main" id="{B23FE65B-F0D7-D271-4CCE-4B5A1919CDC7}"/>
              </a:ext>
            </a:extLst>
          </p:cNvPr>
          <p:cNvSpPr>
            <a:spLocks noGrp="1" noChangeArrowheads="1"/>
          </p:cNvSpPr>
          <p:nvPr>
            <p:ph type="dt" sz="half" idx="12"/>
          </p:nvPr>
        </p:nvSpPr>
        <p:spPr>
          <a:ln/>
        </p:spPr>
        <p:txBody>
          <a:bodyPr/>
          <a:lstStyle>
            <a:lvl1pPr>
              <a:defRPr/>
            </a:lvl1pPr>
          </a:lstStyle>
          <a:p>
            <a:pPr>
              <a:defRPr/>
            </a:pPr>
            <a:fld id="{3968E8A0-5F31-4123-BAAC-43FA2B207FE7}" type="datetime1">
              <a:rPr lang="en-US"/>
              <a:pPr>
                <a:defRPr/>
              </a:pPr>
              <a:t>1/8/2023</a:t>
            </a:fld>
            <a:r>
              <a:rPr lang="en-US"/>
              <a:t>Chapter </a:t>
            </a:r>
          </a:p>
        </p:txBody>
      </p:sp>
    </p:spTree>
    <p:extLst>
      <p:ext uri="{BB962C8B-B14F-4D97-AF65-F5344CB8AC3E}">
        <p14:creationId xmlns:p14="http://schemas.microsoft.com/office/powerpoint/2010/main" val="1508534059"/>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AB22987-4957-F901-B205-CB902F5D3371}"/>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3" name="Rectangle 3">
            <a:extLst>
              <a:ext uri="{FF2B5EF4-FFF2-40B4-BE49-F238E27FC236}">
                <a16:creationId xmlns:a16="http://schemas.microsoft.com/office/drawing/2014/main" id="{B950E5CA-90BB-DB4D-6D1B-34BC3C375DC8}"/>
              </a:ext>
            </a:extLst>
          </p:cNvPr>
          <p:cNvSpPr>
            <a:spLocks noGrp="1" noChangeArrowheads="1"/>
          </p:cNvSpPr>
          <p:nvPr>
            <p:ph type="sldNum" sz="quarter" idx="11"/>
          </p:nvPr>
        </p:nvSpPr>
        <p:spPr>
          <a:ln/>
        </p:spPr>
        <p:txBody>
          <a:bodyPr/>
          <a:lstStyle>
            <a:lvl1pPr>
              <a:defRPr/>
            </a:lvl1pPr>
          </a:lstStyle>
          <a:p>
            <a:fld id="{F70B71D4-E074-49DB-9462-5E4ACD15EE99}" type="slidenum">
              <a:rPr lang="en-US" altLang="fr-FR"/>
              <a:pPr/>
              <a:t>‹#›</a:t>
            </a:fld>
            <a:endParaRPr lang="en-US" altLang="fr-FR"/>
          </a:p>
        </p:txBody>
      </p:sp>
      <p:sp>
        <p:nvSpPr>
          <p:cNvPr id="4" name="Rectangle 16">
            <a:extLst>
              <a:ext uri="{FF2B5EF4-FFF2-40B4-BE49-F238E27FC236}">
                <a16:creationId xmlns:a16="http://schemas.microsoft.com/office/drawing/2014/main" id="{1A1DAD7C-5C97-6B9E-0BCA-2104A793C466}"/>
              </a:ext>
            </a:extLst>
          </p:cNvPr>
          <p:cNvSpPr>
            <a:spLocks noGrp="1" noChangeArrowheads="1"/>
          </p:cNvSpPr>
          <p:nvPr>
            <p:ph type="dt" sz="half" idx="12"/>
          </p:nvPr>
        </p:nvSpPr>
        <p:spPr>
          <a:ln/>
        </p:spPr>
        <p:txBody>
          <a:bodyPr/>
          <a:lstStyle>
            <a:lvl1pPr>
              <a:defRPr/>
            </a:lvl1pPr>
          </a:lstStyle>
          <a:p>
            <a:pPr>
              <a:defRPr/>
            </a:pPr>
            <a:fld id="{2720CF1F-063C-4890-8D14-503C5A4B4E06}" type="datetime1">
              <a:rPr lang="en-US"/>
              <a:pPr>
                <a:defRPr/>
              </a:pPr>
              <a:t>1/8/2023</a:t>
            </a:fld>
            <a:r>
              <a:rPr lang="en-US"/>
              <a:t>Chapter </a:t>
            </a:r>
          </a:p>
        </p:txBody>
      </p:sp>
    </p:spTree>
    <p:extLst>
      <p:ext uri="{BB962C8B-B14F-4D97-AF65-F5344CB8AC3E}">
        <p14:creationId xmlns:p14="http://schemas.microsoft.com/office/powerpoint/2010/main" val="3777720833"/>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147B2209-696C-189E-4E02-7F05736F2088}"/>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6" name="Rectangle 3">
            <a:extLst>
              <a:ext uri="{FF2B5EF4-FFF2-40B4-BE49-F238E27FC236}">
                <a16:creationId xmlns:a16="http://schemas.microsoft.com/office/drawing/2014/main" id="{8D698390-A5E3-2A65-40C9-08FF0A1ADDCC}"/>
              </a:ext>
            </a:extLst>
          </p:cNvPr>
          <p:cNvSpPr>
            <a:spLocks noGrp="1" noChangeArrowheads="1"/>
          </p:cNvSpPr>
          <p:nvPr>
            <p:ph type="sldNum" sz="quarter" idx="11"/>
          </p:nvPr>
        </p:nvSpPr>
        <p:spPr>
          <a:ln/>
        </p:spPr>
        <p:txBody>
          <a:bodyPr/>
          <a:lstStyle>
            <a:lvl1pPr>
              <a:defRPr/>
            </a:lvl1pPr>
          </a:lstStyle>
          <a:p>
            <a:fld id="{A39128D6-BEDD-4F67-A124-518775CA7EE3}" type="slidenum">
              <a:rPr lang="en-US" altLang="fr-FR"/>
              <a:pPr/>
              <a:t>‹#›</a:t>
            </a:fld>
            <a:endParaRPr lang="en-US" altLang="fr-FR"/>
          </a:p>
        </p:txBody>
      </p:sp>
      <p:sp>
        <p:nvSpPr>
          <p:cNvPr id="7" name="Rectangle 16">
            <a:extLst>
              <a:ext uri="{FF2B5EF4-FFF2-40B4-BE49-F238E27FC236}">
                <a16:creationId xmlns:a16="http://schemas.microsoft.com/office/drawing/2014/main" id="{E7EEDF7B-7596-F5CA-634C-ADA67C2F8449}"/>
              </a:ext>
            </a:extLst>
          </p:cNvPr>
          <p:cNvSpPr>
            <a:spLocks noGrp="1" noChangeArrowheads="1"/>
          </p:cNvSpPr>
          <p:nvPr>
            <p:ph type="dt" sz="half" idx="12"/>
          </p:nvPr>
        </p:nvSpPr>
        <p:spPr>
          <a:ln/>
        </p:spPr>
        <p:txBody>
          <a:bodyPr/>
          <a:lstStyle>
            <a:lvl1pPr>
              <a:defRPr/>
            </a:lvl1pPr>
          </a:lstStyle>
          <a:p>
            <a:pPr>
              <a:defRPr/>
            </a:pPr>
            <a:fld id="{7A5B7EEB-0ED3-4EA4-9CAB-086613B7DAA6}" type="datetime1">
              <a:rPr lang="en-US"/>
              <a:pPr>
                <a:defRPr/>
              </a:pPr>
              <a:t>1/8/2023</a:t>
            </a:fld>
            <a:r>
              <a:rPr lang="en-US"/>
              <a:t>Chapter </a:t>
            </a:r>
          </a:p>
        </p:txBody>
      </p:sp>
    </p:spTree>
    <p:extLst>
      <p:ext uri="{BB962C8B-B14F-4D97-AF65-F5344CB8AC3E}">
        <p14:creationId xmlns:p14="http://schemas.microsoft.com/office/powerpoint/2010/main" val="4280826881"/>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9DCCBDB0-A039-3A58-E8E2-D8D5FCB8A2E7}"/>
              </a:ext>
            </a:extLst>
          </p:cNvPr>
          <p:cNvSpPr>
            <a:spLocks noGrp="1" noChangeArrowheads="1"/>
          </p:cNvSpPr>
          <p:nvPr>
            <p:ph type="ftr" sz="quarter" idx="10"/>
          </p:nvPr>
        </p:nvSpPr>
        <p:spPr>
          <a:ln/>
        </p:spPr>
        <p:txBody>
          <a:bodyPr/>
          <a:lstStyle>
            <a:lvl1pPr>
              <a:defRPr/>
            </a:lvl1pPr>
          </a:lstStyle>
          <a:p>
            <a:pPr>
              <a:defRPr/>
            </a:pPr>
            <a:r>
              <a:rPr lang="en-US"/>
              <a:t>© 2011 Pearson Education, Inc. Publishing as Prentice Hall</a:t>
            </a:r>
          </a:p>
        </p:txBody>
      </p:sp>
      <p:sp>
        <p:nvSpPr>
          <p:cNvPr id="6" name="Rectangle 3">
            <a:extLst>
              <a:ext uri="{FF2B5EF4-FFF2-40B4-BE49-F238E27FC236}">
                <a16:creationId xmlns:a16="http://schemas.microsoft.com/office/drawing/2014/main" id="{BCD3E92B-7266-0F9B-EEE4-99E325C7B7B6}"/>
              </a:ext>
            </a:extLst>
          </p:cNvPr>
          <p:cNvSpPr>
            <a:spLocks noGrp="1" noChangeArrowheads="1"/>
          </p:cNvSpPr>
          <p:nvPr>
            <p:ph type="sldNum" sz="quarter" idx="11"/>
          </p:nvPr>
        </p:nvSpPr>
        <p:spPr>
          <a:ln/>
        </p:spPr>
        <p:txBody>
          <a:bodyPr/>
          <a:lstStyle>
            <a:lvl1pPr>
              <a:defRPr/>
            </a:lvl1pPr>
          </a:lstStyle>
          <a:p>
            <a:fld id="{9DE170B1-3BDB-40A1-8019-A235939F0D48}" type="slidenum">
              <a:rPr lang="en-US" altLang="fr-FR"/>
              <a:pPr/>
              <a:t>‹#›</a:t>
            </a:fld>
            <a:endParaRPr lang="en-US" altLang="fr-FR"/>
          </a:p>
        </p:txBody>
      </p:sp>
      <p:sp>
        <p:nvSpPr>
          <p:cNvPr id="7" name="Rectangle 16">
            <a:extLst>
              <a:ext uri="{FF2B5EF4-FFF2-40B4-BE49-F238E27FC236}">
                <a16:creationId xmlns:a16="http://schemas.microsoft.com/office/drawing/2014/main" id="{2DB8CBAD-3730-96C4-5582-5663C9EDCD16}"/>
              </a:ext>
            </a:extLst>
          </p:cNvPr>
          <p:cNvSpPr>
            <a:spLocks noGrp="1" noChangeArrowheads="1"/>
          </p:cNvSpPr>
          <p:nvPr>
            <p:ph type="dt" sz="half" idx="12"/>
          </p:nvPr>
        </p:nvSpPr>
        <p:spPr>
          <a:ln/>
        </p:spPr>
        <p:txBody>
          <a:bodyPr/>
          <a:lstStyle>
            <a:lvl1pPr>
              <a:defRPr/>
            </a:lvl1pPr>
          </a:lstStyle>
          <a:p>
            <a:pPr>
              <a:defRPr/>
            </a:pPr>
            <a:fld id="{DDD4889F-465E-4F10-A1CA-5907B50B7A3C}" type="datetime1">
              <a:rPr lang="en-US"/>
              <a:pPr>
                <a:defRPr/>
              </a:pPr>
              <a:t>1/8/2023</a:t>
            </a:fld>
            <a:r>
              <a:rPr lang="en-US"/>
              <a:t>Chapter </a:t>
            </a:r>
          </a:p>
        </p:txBody>
      </p:sp>
    </p:spTree>
    <p:extLst>
      <p:ext uri="{BB962C8B-B14F-4D97-AF65-F5344CB8AC3E}">
        <p14:creationId xmlns:p14="http://schemas.microsoft.com/office/powerpoint/2010/main" val="3605954842"/>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722" name="Rectangle 2">
            <a:extLst>
              <a:ext uri="{FF2B5EF4-FFF2-40B4-BE49-F238E27FC236}">
                <a16:creationId xmlns:a16="http://schemas.microsoft.com/office/drawing/2014/main" id="{59FFF3EE-3F98-BA49-B27D-CA6F9CAAF347}"/>
              </a:ext>
            </a:extLst>
          </p:cNvPr>
          <p:cNvSpPr>
            <a:spLocks noGrp="1" noChangeArrowheads="1"/>
          </p:cNvSpPr>
          <p:nvPr>
            <p:ph type="ftr" sz="quarter" idx="3"/>
          </p:nvPr>
        </p:nvSpPr>
        <p:spPr bwMode="auto">
          <a:xfrm>
            <a:off x="2362200" y="6248400"/>
            <a:ext cx="4343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cs typeface="Arial" charset="0"/>
              </a:defRPr>
            </a:lvl1pPr>
          </a:lstStyle>
          <a:p>
            <a:pPr>
              <a:defRPr/>
            </a:pPr>
            <a:r>
              <a:rPr lang="en-US"/>
              <a:t>© 2011 Pearson Education, Inc. Publishing as Prentice Hall</a:t>
            </a:r>
          </a:p>
        </p:txBody>
      </p:sp>
      <p:sp>
        <p:nvSpPr>
          <p:cNvPr id="286723" name="Rectangle 3">
            <a:extLst>
              <a:ext uri="{FF2B5EF4-FFF2-40B4-BE49-F238E27FC236}">
                <a16:creationId xmlns:a16="http://schemas.microsoft.com/office/drawing/2014/main" id="{09BCB48C-290D-B7D7-3FA2-551E4F91B6F9}"/>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anose="020B0A04020102020204" pitchFamily="34" charset="0"/>
              </a:defRPr>
            </a:lvl1pPr>
          </a:lstStyle>
          <a:p>
            <a:fld id="{359A61F1-475A-4260-B6F2-A05B125F3DCB}" type="slidenum">
              <a:rPr lang="en-US" altLang="fr-FR"/>
              <a:pPr/>
              <a:t>‹#›</a:t>
            </a:fld>
            <a:endParaRPr lang="en-US" altLang="fr-FR"/>
          </a:p>
        </p:txBody>
      </p:sp>
      <p:grpSp>
        <p:nvGrpSpPr>
          <p:cNvPr id="1028" name="Group 4">
            <a:extLst>
              <a:ext uri="{FF2B5EF4-FFF2-40B4-BE49-F238E27FC236}">
                <a16:creationId xmlns:a16="http://schemas.microsoft.com/office/drawing/2014/main" id="{3956EC52-2C31-34DA-5243-988B75A132E0}"/>
              </a:ext>
            </a:extLst>
          </p:cNvPr>
          <p:cNvGrpSpPr>
            <a:grpSpLocks/>
          </p:cNvGrpSpPr>
          <p:nvPr/>
        </p:nvGrpSpPr>
        <p:grpSpPr bwMode="auto">
          <a:xfrm>
            <a:off x="0" y="0"/>
            <a:ext cx="9144000" cy="546100"/>
            <a:chOff x="0" y="0"/>
            <a:chExt cx="5760" cy="344"/>
          </a:xfrm>
        </p:grpSpPr>
        <p:sp>
          <p:nvSpPr>
            <p:cNvPr id="286725" name="Rectangle 5">
              <a:extLst>
                <a:ext uri="{FF2B5EF4-FFF2-40B4-BE49-F238E27FC236}">
                  <a16:creationId xmlns:a16="http://schemas.microsoft.com/office/drawing/2014/main" id="{2A8EDF4F-CF48-13DA-CDE5-FC86D0FEA132}"/>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a:latin typeface="Times New Roman" pitchFamily="18" charset="0"/>
                <a:cs typeface="Arial" charset="0"/>
              </a:endParaRPr>
            </a:p>
          </p:txBody>
        </p:sp>
        <p:sp>
          <p:nvSpPr>
            <p:cNvPr id="286726" name="Rectangle 6">
              <a:extLst>
                <a:ext uri="{FF2B5EF4-FFF2-40B4-BE49-F238E27FC236}">
                  <a16:creationId xmlns:a16="http://schemas.microsoft.com/office/drawing/2014/main" id="{7B9ECE4A-F227-AA14-526D-1A22C2907BA0}"/>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en-US" sz="2400">
                <a:latin typeface="Times New Roman" pitchFamily="18" charset="0"/>
                <a:cs typeface="Arial" charset="0"/>
              </a:endParaRPr>
            </a:p>
          </p:txBody>
        </p:sp>
        <p:sp>
          <p:nvSpPr>
            <p:cNvPr id="286727" name="Rectangle 7">
              <a:extLst>
                <a:ext uri="{FF2B5EF4-FFF2-40B4-BE49-F238E27FC236}">
                  <a16:creationId xmlns:a16="http://schemas.microsoft.com/office/drawing/2014/main" id="{47B5E70D-B289-732E-DE8D-91C1B2B6678B}"/>
                </a:ext>
              </a:extLst>
            </p:cNvPr>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en-US">
                <a:solidFill>
                  <a:schemeClr val="hlink"/>
                </a:solidFill>
                <a:latin typeface="Arial" charset="0"/>
                <a:cs typeface="Arial" charset="0"/>
              </a:endParaRPr>
            </a:p>
          </p:txBody>
        </p:sp>
        <p:sp>
          <p:nvSpPr>
            <p:cNvPr id="286728" name="Rectangle 8">
              <a:extLst>
                <a:ext uri="{FF2B5EF4-FFF2-40B4-BE49-F238E27FC236}">
                  <a16:creationId xmlns:a16="http://schemas.microsoft.com/office/drawing/2014/main" id="{38631C38-8DC4-85C4-4F0D-848391C58ECD}"/>
                </a:ext>
              </a:extLst>
            </p:cNvPr>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en-US">
                <a:solidFill>
                  <a:schemeClr val="hlink"/>
                </a:solidFill>
                <a:latin typeface="Arial" charset="0"/>
                <a:cs typeface="Arial" charset="0"/>
              </a:endParaRPr>
            </a:p>
          </p:txBody>
        </p:sp>
        <p:sp>
          <p:nvSpPr>
            <p:cNvPr id="286729" name="Rectangle 9">
              <a:extLst>
                <a:ext uri="{FF2B5EF4-FFF2-40B4-BE49-F238E27FC236}">
                  <a16:creationId xmlns:a16="http://schemas.microsoft.com/office/drawing/2014/main" id="{2E119112-E88D-803E-405F-E5CC4DDC24E6}"/>
                </a:ext>
              </a:extLst>
            </p:cNvPr>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en-US">
                <a:solidFill>
                  <a:schemeClr val="accent2"/>
                </a:solidFill>
                <a:latin typeface="Arial" charset="0"/>
                <a:cs typeface="Arial" charset="0"/>
              </a:endParaRPr>
            </a:p>
          </p:txBody>
        </p:sp>
        <p:sp>
          <p:nvSpPr>
            <p:cNvPr id="286730" name="Rectangle 10">
              <a:extLst>
                <a:ext uri="{FF2B5EF4-FFF2-40B4-BE49-F238E27FC236}">
                  <a16:creationId xmlns:a16="http://schemas.microsoft.com/office/drawing/2014/main" id="{C287E1E5-0B7D-5251-E1B6-C05C64F3E740}"/>
                </a:ext>
              </a:extLst>
            </p:cNvPr>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en-US">
                <a:solidFill>
                  <a:schemeClr val="hlink"/>
                </a:solidFill>
                <a:latin typeface="Arial" charset="0"/>
                <a:cs typeface="Arial" charset="0"/>
              </a:endParaRPr>
            </a:p>
          </p:txBody>
        </p:sp>
        <p:sp>
          <p:nvSpPr>
            <p:cNvPr id="286731" name="Rectangle 11">
              <a:extLst>
                <a:ext uri="{FF2B5EF4-FFF2-40B4-BE49-F238E27FC236}">
                  <a16:creationId xmlns:a16="http://schemas.microsoft.com/office/drawing/2014/main" id="{2DDF5C06-0348-54F2-8F20-A98B17388C37}"/>
                </a:ext>
              </a:extLst>
            </p:cNvPr>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en-US" sz="2400">
                <a:latin typeface="Times New Roman" pitchFamily="18" charset="0"/>
                <a:cs typeface="Arial" charset="0"/>
              </a:endParaRPr>
            </a:p>
          </p:txBody>
        </p:sp>
        <p:sp>
          <p:nvSpPr>
            <p:cNvPr id="286732" name="Rectangle 12">
              <a:extLst>
                <a:ext uri="{FF2B5EF4-FFF2-40B4-BE49-F238E27FC236}">
                  <a16:creationId xmlns:a16="http://schemas.microsoft.com/office/drawing/2014/main" id="{5E302386-FE21-B7AD-EBEE-15E6AFF2E0CC}"/>
                </a:ext>
              </a:extLst>
            </p:cNvPr>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en-US">
                <a:solidFill>
                  <a:schemeClr val="accent2"/>
                </a:solidFill>
                <a:latin typeface="Arial" charset="0"/>
                <a:cs typeface="Arial" charset="0"/>
              </a:endParaRPr>
            </a:p>
          </p:txBody>
        </p:sp>
        <p:sp>
          <p:nvSpPr>
            <p:cNvPr id="286733" name="Rectangle 13">
              <a:extLst>
                <a:ext uri="{FF2B5EF4-FFF2-40B4-BE49-F238E27FC236}">
                  <a16:creationId xmlns:a16="http://schemas.microsoft.com/office/drawing/2014/main" id="{AE5AFC5D-B991-E555-AE38-33D47F861909}"/>
                </a:ext>
              </a:extLst>
            </p:cNvPr>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en-US">
                <a:solidFill>
                  <a:schemeClr val="accent2"/>
                </a:solidFill>
                <a:latin typeface="Arial" charset="0"/>
                <a:cs typeface="Arial" charset="0"/>
              </a:endParaRPr>
            </a:p>
          </p:txBody>
        </p:sp>
      </p:grpSp>
      <p:sp>
        <p:nvSpPr>
          <p:cNvPr id="1029" name="Rectangle 14">
            <a:extLst>
              <a:ext uri="{FF2B5EF4-FFF2-40B4-BE49-F238E27FC236}">
                <a16:creationId xmlns:a16="http://schemas.microsoft.com/office/drawing/2014/main" id="{F1F918F6-99B0-BE9F-B5CF-14295E431101}"/>
              </a:ext>
            </a:extLst>
          </p:cNvPr>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p>
        </p:txBody>
      </p:sp>
      <p:sp>
        <p:nvSpPr>
          <p:cNvPr id="1030" name="Rectangle 15">
            <a:extLst>
              <a:ext uri="{FF2B5EF4-FFF2-40B4-BE49-F238E27FC236}">
                <a16:creationId xmlns:a16="http://schemas.microsoft.com/office/drawing/2014/main" id="{7E193F2F-58EC-9F52-7EEA-6C341B853501}"/>
              </a:ext>
            </a:extLst>
          </p:cNvPr>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286736" name="Rectangle 16">
            <a:extLst>
              <a:ext uri="{FF2B5EF4-FFF2-40B4-BE49-F238E27FC236}">
                <a16:creationId xmlns:a16="http://schemas.microsoft.com/office/drawing/2014/main" id="{73E794A6-3F42-4A5C-08E5-5A7493876188}"/>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fld id="{29E068D0-ADAB-43B0-9B62-CE6C8AE7B2DB}" type="datetime1">
              <a:rPr lang="en-US"/>
              <a:pPr>
                <a:defRPr/>
              </a:pPr>
              <a:t>1/8/2023</a:t>
            </a:fld>
            <a:r>
              <a:rPr lang="en-US"/>
              <a:t>Chapter </a:t>
            </a: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zoom/>
  </p:transition>
  <p:hf hdr="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a:extLst>
              <a:ext uri="{FF2B5EF4-FFF2-40B4-BE49-F238E27FC236}">
                <a16:creationId xmlns:a16="http://schemas.microsoft.com/office/drawing/2014/main" id="{057FEE89-DA93-EC21-D252-D5783AA38368}"/>
              </a:ext>
            </a:extLst>
          </p:cNvPr>
          <p:cNvSpPr>
            <a:spLocks noGrp="1" noChangeArrowheads="1"/>
          </p:cNvSpPr>
          <p:nvPr>
            <p:ph type="subTitle" idx="1"/>
          </p:nvPr>
        </p:nvSpPr>
        <p:spPr>
          <a:xfrm>
            <a:off x="533400" y="4419600"/>
            <a:ext cx="8077200" cy="1752600"/>
          </a:xfrm>
        </p:spPr>
        <p:txBody>
          <a:bodyPr/>
          <a:lstStyle/>
          <a:p>
            <a:pPr eaLnBrk="1" hangingPunct="1">
              <a:lnSpc>
                <a:spcPct val="90000"/>
              </a:lnSpc>
            </a:pPr>
            <a:r>
              <a:rPr lang="en-US" altLang="fr-FR" sz="3600" b="1"/>
              <a:t>Chapter 8 Appendix</a:t>
            </a:r>
          </a:p>
          <a:p>
            <a:pPr eaLnBrk="1" hangingPunct="1">
              <a:lnSpc>
                <a:spcPct val="90000"/>
              </a:lnSpc>
            </a:pPr>
            <a:r>
              <a:rPr lang="en-US" altLang="fr-FR" b="1"/>
              <a:t>Object-Oriented Analysis and Design:</a:t>
            </a:r>
          </a:p>
          <a:p>
            <a:pPr eaLnBrk="1" hangingPunct="1">
              <a:lnSpc>
                <a:spcPct val="90000"/>
              </a:lnSpc>
            </a:pPr>
            <a:r>
              <a:rPr lang="en-US" altLang="fr-FR" b="1"/>
              <a:t>Object Modeling – Class Diagrams</a:t>
            </a:r>
          </a:p>
        </p:txBody>
      </p:sp>
      <p:sp>
        <p:nvSpPr>
          <p:cNvPr id="2051" name="Rectangle 8">
            <a:extLst>
              <a:ext uri="{FF2B5EF4-FFF2-40B4-BE49-F238E27FC236}">
                <a16:creationId xmlns:a16="http://schemas.microsoft.com/office/drawing/2014/main" id="{907DC3C7-0EEF-F9D2-04C9-E61E8B4D1FDF}"/>
              </a:ext>
            </a:extLst>
          </p:cNvPr>
          <p:cNvSpPr>
            <a:spLocks noChangeArrowheads="1"/>
          </p:cNvSpPr>
          <p:nvPr/>
        </p:nvSpPr>
        <p:spPr bwMode="auto">
          <a:xfrm>
            <a:off x="914400" y="457200"/>
            <a:ext cx="74676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75000"/>
              </a:lnSpc>
            </a:pPr>
            <a:endParaRPr lang="en-US" altLang="fr-FR" sz="4000" b="1">
              <a:solidFill>
                <a:schemeClr val="tx2"/>
              </a:solidFill>
            </a:endParaRPr>
          </a:p>
          <a:p>
            <a:pPr algn="ctr" eaLnBrk="1" hangingPunct="1">
              <a:lnSpc>
                <a:spcPct val="75000"/>
              </a:lnSpc>
            </a:pPr>
            <a:endParaRPr lang="en-US" altLang="fr-FR" sz="4000" b="1">
              <a:solidFill>
                <a:schemeClr val="tx2"/>
              </a:solidFill>
            </a:endParaRPr>
          </a:p>
          <a:p>
            <a:pPr algn="ctr" eaLnBrk="1" hangingPunct="1"/>
            <a:r>
              <a:rPr lang="en-US" altLang="fr-FR" sz="4000" b="1">
                <a:solidFill>
                  <a:schemeClr val="tx2"/>
                </a:solidFill>
              </a:rPr>
              <a:t>Modern Systems Analysis</a:t>
            </a:r>
            <a:br>
              <a:rPr lang="en-US" altLang="fr-FR" sz="4000" b="1">
                <a:solidFill>
                  <a:schemeClr val="tx2"/>
                </a:solidFill>
              </a:rPr>
            </a:br>
            <a:r>
              <a:rPr lang="en-US" altLang="fr-FR" sz="4000" b="1">
                <a:solidFill>
                  <a:schemeClr val="tx2"/>
                </a:solidFill>
              </a:rPr>
              <a:t>and Design</a:t>
            </a:r>
            <a:br>
              <a:rPr lang="en-US" altLang="fr-FR" sz="4000" b="1">
                <a:solidFill>
                  <a:schemeClr val="tx2"/>
                </a:solidFill>
              </a:rPr>
            </a:br>
            <a:r>
              <a:rPr lang="en-US" altLang="fr-FR" sz="2400" b="1">
                <a:solidFill>
                  <a:schemeClr val="tx2"/>
                </a:solidFill>
              </a:rPr>
              <a:t>Sixth Edition</a:t>
            </a:r>
            <a:br>
              <a:rPr lang="en-US" altLang="fr-FR" sz="4000" b="1">
                <a:solidFill>
                  <a:schemeClr val="tx2"/>
                </a:solidFill>
              </a:rPr>
            </a:br>
            <a:br>
              <a:rPr lang="en-US" altLang="fr-FR" sz="4000" b="1">
                <a:solidFill>
                  <a:schemeClr val="tx2"/>
                </a:solidFill>
              </a:rPr>
            </a:br>
            <a:r>
              <a:rPr lang="en-US" altLang="fr-FR" sz="4000" b="1">
                <a:solidFill>
                  <a:schemeClr val="tx2"/>
                </a:solidFill>
              </a:rPr>
              <a:t> </a:t>
            </a:r>
            <a:r>
              <a:rPr lang="en-US" altLang="fr-FR" sz="2800" b="1">
                <a:solidFill>
                  <a:schemeClr val="tx2"/>
                </a:solidFill>
              </a:rPr>
              <a:t>Jeffrey A. Hoffer </a:t>
            </a:r>
            <a:br>
              <a:rPr lang="en-US" altLang="fr-FR" sz="2800" b="1">
                <a:solidFill>
                  <a:schemeClr val="tx2"/>
                </a:solidFill>
              </a:rPr>
            </a:br>
            <a:r>
              <a:rPr lang="en-US" altLang="fr-FR" sz="2800" b="1">
                <a:solidFill>
                  <a:schemeClr val="tx2"/>
                </a:solidFill>
              </a:rPr>
              <a:t>Joey F. George</a:t>
            </a:r>
            <a:br>
              <a:rPr lang="en-US" altLang="fr-FR" sz="2800" b="1">
                <a:solidFill>
                  <a:schemeClr val="tx2"/>
                </a:solidFill>
              </a:rPr>
            </a:br>
            <a:r>
              <a:rPr lang="en-US" altLang="fr-FR" sz="2800" b="1">
                <a:solidFill>
                  <a:schemeClr val="tx2"/>
                </a:solidFill>
              </a:rPr>
              <a:t>Joseph S. Valacich</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D26605A4-F707-F57A-ACDA-3B74F125808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1267" name="Slide Number Placeholder 4">
            <a:extLst>
              <a:ext uri="{FF2B5EF4-FFF2-40B4-BE49-F238E27FC236}">
                <a16:creationId xmlns:a16="http://schemas.microsoft.com/office/drawing/2014/main" id="{4F2FAD85-6A78-6A9C-CB39-8F07EFE045A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032612C-8868-4FDA-A1DA-75531C9F7293}" type="slidenum">
              <a:rPr lang="en-US" altLang="fr-FR">
                <a:latin typeface="Arial Black" panose="020B0A04020102020204" pitchFamily="34" charset="0"/>
              </a:rPr>
              <a:pPr eaLnBrk="1" hangingPunct="1"/>
              <a:t>10</a:t>
            </a:fld>
            <a:endParaRPr lang="en-US" altLang="fr-FR">
              <a:latin typeface="Arial Black" panose="020B0A04020102020204" pitchFamily="34" charset="0"/>
            </a:endParaRPr>
          </a:p>
        </p:txBody>
      </p:sp>
      <p:sp>
        <p:nvSpPr>
          <p:cNvPr id="11268" name="Date Placeholder 5">
            <a:extLst>
              <a:ext uri="{FF2B5EF4-FFF2-40B4-BE49-F238E27FC236}">
                <a16:creationId xmlns:a16="http://schemas.microsoft.com/office/drawing/2014/main" id="{BFFE960D-370A-1AC3-A4FE-B796C0534CA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1269" name="Rectangle 2">
            <a:extLst>
              <a:ext uri="{FF2B5EF4-FFF2-40B4-BE49-F238E27FC236}">
                <a16:creationId xmlns:a16="http://schemas.microsoft.com/office/drawing/2014/main" id="{E55B5754-15F4-B107-847F-25D6572A6725}"/>
              </a:ext>
            </a:extLst>
          </p:cNvPr>
          <p:cNvSpPr>
            <a:spLocks noGrp="1" noChangeArrowheads="1"/>
          </p:cNvSpPr>
          <p:nvPr>
            <p:ph type="title"/>
          </p:nvPr>
        </p:nvSpPr>
        <p:spPr/>
        <p:txBody>
          <a:bodyPr/>
          <a:lstStyle/>
          <a:p>
            <a:pPr eaLnBrk="1" hangingPunct="1"/>
            <a:r>
              <a:rPr lang="en-US" altLang="fr-FR"/>
              <a:t>Representing Associations</a:t>
            </a:r>
          </a:p>
        </p:txBody>
      </p:sp>
      <p:sp>
        <p:nvSpPr>
          <p:cNvPr id="11270" name="Rectangle 3">
            <a:extLst>
              <a:ext uri="{FF2B5EF4-FFF2-40B4-BE49-F238E27FC236}">
                <a16:creationId xmlns:a16="http://schemas.microsoft.com/office/drawing/2014/main" id="{09440830-B29E-1E76-548A-A55FB5C44856}"/>
              </a:ext>
            </a:extLst>
          </p:cNvPr>
          <p:cNvSpPr>
            <a:spLocks noGrp="1" noChangeArrowheads="1"/>
          </p:cNvSpPr>
          <p:nvPr>
            <p:ph type="body" idx="1"/>
          </p:nvPr>
        </p:nvSpPr>
        <p:spPr>
          <a:xfrm>
            <a:off x="304800" y="1981200"/>
            <a:ext cx="8458200" cy="4191000"/>
          </a:xfrm>
        </p:spPr>
        <p:txBody>
          <a:bodyPr/>
          <a:lstStyle/>
          <a:p>
            <a:pPr eaLnBrk="1" hangingPunct="1"/>
            <a:r>
              <a:rPr lang="en-US" altLang="fr-FR" sz="2800" b="1"/>
              <a:t>Multiplicity</a:t>
            </a:r>
            <a:r>
              <a:rPr lang="en-US" altLang="fr-FR" sz="2800"/>
              <a:t>: indicates how many objects participate in a given relationship:</a:t>
            </a:r>
          </a:p>
          <a:p>
            <a:pPr lvl="1" eaLnBrk="1" hangingPunct="1"/>
            <a:r>
              <a:rPr lang="en-US" altLang="fr-FR" sz="2600"/>
              <a:t>0..10 means minimum of 0 and maximum of 10</a:t>
            </a:r>
          </a:p>
          <a:p>
            <a:pPr lvl="1" eaLnBrk="1" hangingPunct="1"/>
            <a:r>
              <a:rPr lang="en-US" altLang="fr-FR" sz="2600"/>
              <a:t>1, 2   means can be either 1 or 2</a:t>
            </a:r>
          </a:p>
          <a:p>
            <a:pPr lvl="1" eaLnBrk="1" hangingPunct="1"/>
            <a:r>
              <a:rPr lang="en-US" altLang="fr-FR" sz="2600"/>
              <a:t>*  </a:t>
            </a:r>
            <a:r>
              <a:rPr lang="en-US" altLang="fr-FR" sz="1800"/>
              <a:t> </a:t>
            </a:r>
            <a:r>
              <a:rPr lang="en-US" altLang="fr-FR" sz="2600"/>
              <a:t>     means any number</a:t>
            </a:r>
          </a:p>
          <a:p>
            <a:pPr eaLnBrk="1" hangingPunct="1"/>
            <a:r>
              <a:rPr lang="en-US" altLang="fr-FR" sz="2800"/>
              <a:t>UML associations are analogous to E-R relationships and UML multiplicities are analogous to E-R cardinalities.</a:t>
            </a:r>
          </a:p>
        </p:txBody>
      </p:sp>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19596933-FB65-A18B-F6A2-4D53FC33659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2291" name="Slide Number Placeholder 4">
            <a:extLst>
              <a:ext uri="{FF2B5EF4-FFF2-40B4-BE49-F238E27FC236}">
                <a16:creationId xmlns:a16="http://schemas.microsoft.com/office/drawing/2014/main" id="{9405F851-42E3-3280-8214-6CCC8003A5A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0AE3BE9-D1E2-430C-B014-96E6EB7CAFAC}" type="slidenum">
              <a:rPr lang="en-US" altLang="fr-FR">
                <a:latin typeface="Arial Black" panose="020B0A04020102020204" pitchFamily="34" charset="0"/>
              </a:rPr>
              <a:pPr eaLnBrk="1" hangingPunct="1"/>
              <a:t>11</a:t>
            </a:fld>
            <a:endParaRPr lang="en-US" altLang="fr-FR">
              <a:latin typeface="Arial Black" panose="020B0A04020102020204" pitchFamily="34" charset="0"/>
            </a:endParaRPr>
          </a:p>
        </p:txBody>
      </p:sp>
      <p:sp>
        <p:nvSpPr>
          <p:cNvPr id="12292" name="Date Placeholder 5">
            <a:extLst>
              <a:ext uri="{FF2B5EF4-FFF2-40B4-BE49-F238E27FC236}">
                <a16:creationId xmlns:a16="http://schemas.microsoft.com/office/drawing/2014/main" id="{1EFEDEE0-93DD-EBA4-6D60-183A5E4498F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2293" name="Rectangle 2">
            <a:extLst>
              <a:ext uri="{FF2B5EF4-FFF2-40B4-BE49-F238E27FC236}">
                <a16:creationId xmlns:a16="http://schemas.microsoft.com/office/drawing/2014/main" id="{0B0ECD1E-8F5B-032C-01E5-3A927189DA5E}"/>
              </a:ext>
            </a:extLst>
          </p:cNvPr>
          <p:cNvSpPr>
            <a:spLocks noGrp="1" noChangeArrowheads="1"/>
          </p:cNvSpPr>
          <p:nvPr>
            <p:ph type="title"/>
          </p:nvPr>
        </p:nvSpPr>
        <p:spPr>
          <a:xfrm>
            <a:off x="457200" y="457200"/>
            <a:ext cx="8229600" cy="838200"/>
          </a:xfrm>
        </p:spPr>
        <p:txBody>
          <a:bodyPr/>
          <a:lstStyle/>
          <a:p>
            <a:pPr eaLnBrk="1" hangingPunct="1"/>
            <a:r>
              <a:rPr lang="en-US" altLang="fr-FR" sz="3600"/>
              <a:t>Representing Associations (Cont.)</a:t>
            </a:r>
          </a:p>
        </p:txBody>
      </p:sp>
      <p:sp>
        <p:nvSpPr>
          <p:cNvPr id="12294" name="TextBox 7">
            <a:extLst>
              <a:ext uri="{FF2B5EF4-FFF2-40B4-BE49-F238E27FC236}">
                <a16:creationId xmlns:a16="http://schemas.microsoft.com/office/drawing/2014/main" id="{30E703E8-86E2-02C3-B596-7486C0DB1552}"/>
              </a:ext>
            </a:extLst>
          </p:cNvPr>
          <p:cNvSpPr txBox="1">
            <a:spLocks noChangeArrowheads="1"/>
          </p:cNvSpPr>
          <p:nvPr/>
        </p:nvSpPr>
        <p:spPr bwMode="auto">
          <a:xfrm>
            <a:off x="457200" y="2362200"/>
            <a:ext cx="2286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8-27 </a:t>
            </a:r>
            <a:r>
              <a:rPr lang="en-US" altLang="fr-FR"/>
              <a:t>Examples of association relationships  of different degrees</a:t>
            </a:r>
          </a:p>
        </p:txBody>
      </p:sp>
      <p:pic>
        <p:nvPicPr>
          <p:cNvPr id="12295" name="Picture 7" descr="Noname.gif">
            <a:extLst>
              <a:ext uri="{FF2B5EF4-FFF2-40B4-BE49-F238E27FC236}">
                <a16:creationId xmlns:a16="http://schemas.microsoft.com/office/drawing/2014/main" id="{DE0C10CC-6B97-BFA2-30EC-184C010C15F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066800"/>
            <a:ext cx="5191125"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FA9044E-A33B-F7AB-4567-3A90FB0C4AF8}"/>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3315" name="Slide Number Placeholder 4">
            <a:extLst>
              <a:ext uri="{FF2B5EF4-FFF2-40B4-BE49-F238E27FC236}">
                <a16:creationId xmlns:a16="http://schemas.microsoft.com/office/drawing/2014/main" id="{26391607-F775-A769-1B13-4D287220EBD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4475592-9501-4F2A-81B4-E6B6CCA201E8}" type="slidenum">
              <a:rPr lang="en-US" altLang="fr-FR">
                <a:latin typeface="Arial Black" panose="020B0A04020102020204" pitchFamily="34" charset="0"/>
              </a:rPr>
              <a:pPr eaLnBrk="1" hangingPunct="1"/>
              <a:t>12</a:t>
            </a:fld>
            <a:endParaRPr lang="en-US" altLang="fr-FR">
              <a:latin typeface="Arial Black" panose="020B0A04020102020204" pitchFamily="34" charset="0"/>
            </a:endParaRPr>
          </a:p>
        </p:txBody>
      </p:sp>
      <p:sp>
        <p:nvSpPr>
          <p:cNvPr id="13316" name="Date Placeholder 5">
            <a:extLst>
              <a:ext uri="{FF2B5EF4-FFF2-40B4-BE49-F238E27FC236}">
                <a16:creationId xmlns:a16="http://schemas.microsoft.com/office/drawing/2014/main" id="{D6F8B4A0-AE4B-AF67-6EFC-58ED5135268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3317" name="Rectangle 2">
            <a:extLst>
              <a:ext uri="{FF2B5EF4-FFF2-40B4-BE49-F238E27FC236}">
                <a16:creationId xmlns:a16="http://schemas.microsoft.com/office/drawing/2014/main" id="{387FBEA1-8112-51BC-1145-5DAEAD9CF0B3}"/>
              </a:ext>
            </a:extLst>
          </p:cNvPr>
          <p:cNvSpPr>
            <a:spLocks noGrp="1" noChangeArrowheads="1"/>
          </p:cNvSpPr>
          <p:nvPr>
            <p:ph type="title"/>
          </p:nvPr>
        </p:nvSpPr>
        <p:spPr>
          <a:xfrm>
            <a:off x="457200" y="457200"/>
            <a:ext cx="8229600" cy="838200"/>
          </a:xfrm>
        </p:spPr>
        <p:txBody>
          <a:bodyPr/>
          <a:lstStyle/>
          <a:p>
            <a:pPr eaLnBrk="1" hangingPunct="1"/>
            <a:r>
              <a:rPr lang="en-US" altLang="fr-FR" sz="3600"/>
              <a:t>Representing Associations (Cont.)</a:t>
            </a:r>
          </a:p>
        </p:txBody>
      </p:sp>
      <p:sp>
        <p:nvSpPr>
          <p:cNvPr id="13318" name="TextBox 7">
            <a:extLst>
              <a:ext uri="{FF2B5EF4-FFF2-40B4-BE49-F238E27FC236}">
                <a16:creationId xmlns:a16="http://schemas.microsoft.com/office/drawing/2014/main" id="{41983D42-EE4B-D0FA-33F4-AE9BE0352693}"/>
              </a:ext>
            </a:extLst>
          </p:cNvPr>
          <p:cNvSpPr txBox="1">
            <a:spLocks noChangeArrowheads="1"/>
          </p:cNvSpPr>
          <p:nvPr/>
        </p:nvSpPr>
        <p:spPr bwMode="auto">
          <a:xfrm>
            <a:off x="2133600" y="1524000"/>
            <a:ext cx="477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8-28 </a:t>
            </a:r>
            <a:r>
              <a:rPr lang="en-US" altLang="fr-FR"/>
              <a:t>Examples of binary associations</a:t>
            </a:r>
          </a:p>
        </p:txBody>
      </p:sp>
      <p:pic>
        <p:nvPicPr>
          <p:cNvPr id="13319" name="Picture 7" descr="Noname.gif">
            <a:extLst>
              <a:ext uri="{FF2B5EF4-FFF2-40B4-BE49-F238E27FC236}">
                <a16:creationId xmlns:a16="http://schemas.microsoft.com/office/drawing/2014/main" id="{DB5DCC0B-F945-0A12-59FA-82FFFDA21B6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09800"/>
            <a:ext cx="82296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51B44525-FF74-D187-409D-559406F30394}"/>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4339" name="Title 1">
            <a:extLst>
              <a:ext uri="{FF2B5EF4-FFF2-40B4-BE49-F238E27FC236}">
                <a16:creationId xmlns:a16="http://schemas.microsoft.com/office/drawing/2014/main" id="{DDEAC483-777E-4E8E-5BF1-BA2752B2C8A7}"/>
              </a:ext>
            </a:extLst>
          </p:cNvPr>
          <p:cNvSpPr>
            <a:spLocks noGrp="1"/>
          </p:cNvSpPr>
          <p:nvPr>
            <p:ph type="title"/>
          </p:nvPr>
        </p:nvSpPr>
        <p:spPr/>
        <p:txBody>
          <a:bodyPr/>
          <a:lstStyle/>
          <a:p>
            <a:pPr eaLnBrk="1" hangingPunct="1"/>
            <a:r>
              <a:rPr lang="en-US" altLang="fr-FR"/>
              <a:t>Representing Associative Classes</a:t>
            </a:r>
          </a:p>
        </p:txBody>
      </p:sp>
      <p:sp>
        <p:nvSpPr>
          <p:cNvPr id="14340" name="Content Placeholder 2">
            <a:extLst>
              <a:ext uri="{FF2B5EF4-FFF2-40B4-BE49-F238E27FC236}">
                <a16:creationId xmlns:a16="http://schemas.microsoft.com/office/drawing/2014/main" id="{9DFF25A2-586F-8459-2B83-EEC5C1F3381F}"/>
              </a:ext>
            </a:extLst>
          </p:cNvPr>
          <p:cNvSpPr>
            <a:spLocks noGrp="1"/>
          </p:cNvSpPr>
          <p:nvPr>
            <p:ph idx="1"/>
          </p:nvPr>
        </p:nvSpPr>
        <p:spPr/>
        <p:txBody>
          <a:bodyPr/>
          <a:lstStyle/>
          <a:p>
            <a:pPr eaLnBrk="1" hangingPunct="1"/>
            <a:r>
              <a:rPr lang="en-US" altLang="fr-FR" sz="2800" b="1"/>
              <a:t>Associative class</a:t>
            </a:r>
            <a:r>
              <a:rPr lang="en-US" altLang="fr-FR" sz="2800"/>
              <a:t>: an association that has attributes or operations of its own or that participates in relationships with other classes</a:t>
            </a:r>
          </a:p>
          <a:p>
            <a:pPr eaLnBrk="1" hangingPunct="1"/>
            <a:r>
              <a:rPr lang="en-US" altLang="fr-FR" sz="2800"/>
              <a:t>UML association classes are analogous to E-R associative entities.</a:t>
            </a:r>
          </a:p>
          <a:p>
            <a:pPr eaLnBrk="1" hangingPunct="1"/>
            <a:r>
              <a:rPr lang="en-US" altLang="fr-FR" sz="2800"/>
              <a:t>Generalization and inheritance implemented via superclass/subclasses in UML, supertypes/subtypes in E-R.</a:t>
            </a:r>
          </a:p>
          <a:p>
            <a:pPr eaLnBrk="1" hangingPunct="1"/>
            <a:endParaRPr lang="en-US" altLang="fr-FR"/>
          </a:p>
        </p:txBody>
      </p:sp>
      <p:sp>
        <p:nvSpPr>
          <p:cNvPr id="14341" name="Slide Number Placeholder 4">
            <a:extLst>
              <a:ext uri="{FF2B5EF4-FFF2-40B4-BE49-F238E27FC236}">
                <a16:creationId xmlns:a16="http://schemas.microsoft.com/office/drawing/2014/main" id="{AB24B4DE-FAB1-7877-5758-F53AB5C042B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7D568F6-DEF3-4967-A7DC-F72BB43C7224}" type="slidenum">
              <a:rPr lang="en-US" altLang="fr-FR">
                <a:latin typeface="Arial Black" panose="020B0A04020102020204" pitchFamily="34" charset="0"/>
              </a:rPr>
              <a:pPr eaLnBrk="1" hangingPunct="1"/>
              <a:t>13</a:t>
            </a:fld>
            <a:endParaRPr lang="en-US" altLang="fr-FR">
              <a:latin typeface="Arial Black" panose="020B0A04020102020204" pitchFamily="34" charset="0"/>
            </a:endParaRPr>
          </a:p>
        </p:txBody>
      </p:sp>
      <p:sp>
        <p:nvSpPr>
          <p:cNvPr id="14342" name="Date Placeholder 5">
            <a:extLst>
              <a:ext uri="{FF2B5EF4-FFF2-40B4-BE49-F238E27FC236}">
                <a16:creationId xmlns:a16="http://schemas.microsoft.com/office/drawing/2014/main" id="{2D899325-31A0-7861-5485-00284DD8255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F8BF51B-BC12-B06C-6BBB-CB325AA2814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5363" name="Title 1">
            <a:extLst>
              <a:ext uri="{FF2B5EF4-FFF2-40B4-BE49-F238E27FC236}">
                <a16:creationId xmlns:a16="http://schemas.microsoft.com/office/drawing/2014/main" id="{262C37E4-60C3-6005-0EA7-FEC6237BD317}"/>
              </a:ext>
            </a:extLst>
          </p:cNvPr>
          <p:cNvSpPr>
            <a:spLocks noGrp="1"/>
          </p:cNvSpPr>
          <p:nvPr>
            <p:ph type="title"/>
          </p:nvPr>
        </p:nvSpPr>
        <p:spPr/>
        <p:txBody>
          <a:bodyPr/>
          <a:lstStyle/>
          <a:p>
            <a:pPr eaLnBrk="1" hangingPunct="1"/>
            <a:r>
              <a:rPr lang="en-US" altLang="fr-FR"/>
              <a:t>Representing Associative Classes (Cont.)</a:t>
            </a:r>
          </a:p>
        </p:txBody>
      </p:sp>
      <p:sp>
        <p:nvSpPr>
          <p:cNvPr id="15364" name="Slide Number Placeholder 4">
            <a:extLst>
              <a:ext uri="{FF2B5EF4-FFF2-40B4-BE49-F238E27FC236}">
                <a16:creationId xmlns:a16="http://schemas.microsoft.com/office/drawing/2014/main" id="{064B01CB-258A-6FF0-11C4-671EAAB90AD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DCB26B9-0918-484B-8659-2000446A1297}" type="slidenum">
              <a:rPr lang="en-US" altLang="fr-FR">
                <a:latin typeface="Arial Black" panose="020B0A04020102020204" pitchFamily="34" charset="0"/>
              </a:rPr>
              <a:pPr eaLnBrk="1" hangingPunct="1"/>
              <a:t>14</a:t>
            </a:fld>
            <a:endParaRPr lang="en-US" altLang="fr-FR">
              <a:latin typeface="Arial Black" panose="020B0A04020102020204" pitchFamily="34" charset="0"/>
            </a:endParaRPr>
          </a:p>
        </p:txBody>
      </p:sp>
      <p:sp>
        <p:nvSpPr>
          <p:cNvPr id="15365" name="Date Placeholder 5">
            <a:extLst>
              <a:ext uri="{FF2B5EF4-FFF2-40B4-BE49-F238E27FC236}">
                <a16:creationId xmlns:a16="http://schemas.microsoft.com/office/drawing/2014/main" id="{DFE574F5-9FD6-E4BD-0BBF-CD113D9810D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5366" name="TextBox 7">
            <a:extLst>
              <a:ext uri="{FF2B5EF4-FFF2-40B4-BE49-F238E27FC236}">
                <a16:creationId xmlns:a16="http://schemas.microsoft.com/office/drawing/2014/main" id="{E1784059-C518-5BB5-2CDB-C160E0882855}"/>
              </a:ext>
            </a:extLst>
          </p:cNvPr>
          <p:cNvSpPr txBox="1">
            <a:spLocks noChangeArrowheads="1"/>
          </p:cNvSpPr>
          <p:nvPr/>
        </p:nvSpPr>
        <p:spPr bwMode="auto">
          <a:xfrm>
            <a:off x="1600200" y="1905000"/>
            <a:ext cx="5853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8-29 </a:t>
            </a:r>
            <a:r>
              <a:rPr lang="en-US" altLang="fr-FR"/>
              <a:t>Class diagram showing associative classes</a:t>
            </a:r>
          </a:p>
        </p:txBody>
      </p:sp>
      <p:pic>
        <p:nvPicPr>
          <p:cNvPr id="15367" name="Picture 8" descr="Noname.gif">
            <a:extLst>
              <a:ext uri="{FF2B5EF4-FFF2-40B4-BE49-F238E27FC236}">
                <a16:creationId xmlns:a16="http://schemas.microsoft.com/office/drawing/2014/main" id="{F16A0FA6-37E9-9141-1701-DAAC5C82141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438400"/>
            <a:ext cx="8229600" cy="374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6F3ADD8-E7EC-DA95-A0B8-87F9F9C5667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6387" name="Title 1">
            <a:extLst>
              <a:ext uri="{FF2B5EF4-FFF2-40B4-BE49-F238E27FC236}">
                <a16:creationId xmlns:a16="http://schemas.microsoft.com/office/drawing/2014/main" id="{3244EFBD-B060-642C-584E-6C6265FFB1B1}"/>
              </a:ext>
            </a:extLst>
          </p:cNvPr>
          <p:cNvSpPr>
            <a:spLocks noGrp="1"/>
          </p:cNvSpPr>
          <p:nvPr>
            <p:ph type="title"/>
          </p:nvPr>
        </p:nvSpPr>
        <p:spPr/>
        <p:txBody>
          <a:bodyPr/>
          <a:lstStyle/>
          <a:p>
            <a:pPr eaLnBrk="1" hangingPunct="1"/>
            <a:r>
              <a:rPr lang="en-US" altLang="fr-FR"/>
              <a:t>Representing Stereotypes for Attributes</a:t>
            </a:r>
          </a:p>
        </p:txBody>
      </p:sp>
      <p:sp>
        <p:nvSpPr>
          <p:cNvPr id="16388" name="Slide Number Placeholder 4">
            <a:extLst>
              <a:ext uri="{FF2B5EF4-FFF2-40B4-BE49-F238E27FC236}">
                <a16:creationId xmlns:a16="http://schemas.microsoft.com/office/drawing/2014/main" id="{3D5F55D5-632D-9D60-CD6B-A48A827E7B2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CBB6931-1CCC-40C7-AB4C-86FF4384E4E4}" type="slidenum">
              <a:rPr lang="en-US" altLang="fr-FR">
                <a:latin typeface="Arial Black" panose="020B0A04020102020204" pitchFamily="34" charset="0"/>
              </a:rPr>
              <a:pPr eaLnBrk="1" hangingPunct="1"/>
              <a:t>15</a:t>
            </a:fld>
            <a:endParaRPr lang="en-US" altLang="fr-FR">
              <a:latin typeface="Arial Black" panose="020B0A04020102020204" pitchFamily="34" charset="0"/>
            </a:endParaRPr>
          </a:p>
        </p:txBody>
      </p:sp>
      <p:sp>
        <p:nvSpPr>
          <p:cNvPr id="16389" name="Date Placeholder 5">
            <a:extLst>
              <a:ext uri="{FF2B5EF4-FFF2-40B4-BE49-F238E27FC236}">
                <a16:creationId xmlns:a16="http://schemas.microsoft.com/office/drawing/2014/main" id="{6A27893C-97D7-7ECF-B388-E2CC1ED895D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6390" name="Text Box 9">
            <a:extLst>
              <a:ext uri="{FF2B5EF4-FFF2-40B4-BE49-F238E27FC236}">
                <a16:creationId xmlns:a16="http://schemas.microsoft.com/office/drawing/2014/main" id="{6FDAEC45-B01A-E22A-7B28-C78B401D50AA}"/>
              </a:ext>
            </a:extLst>
          </p:cNvPr>
          <p:cNvSpPr txBox="1">
            <a:spLocks noChangeArrowheads="1"/>
          </p:cNvSpPr>
          <p:nvPr/>
        </p:nvSpPr>
        <p:spPr bwMode="auto">
          <a:xfrm>
            <a:off x="3276600" y="4419600"/>
            <a:ext cx="2635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Figure 8-31 Stereotypes</a:t>
            </a:r>
          </a:p>
        </p:txBody>
      </p:sp>
      <p:pic>
        <p:nvPicPr>
          <p:cNvPr id="16391" name="Picture 7" descr="Noname.gif">
            <a:extLst>
              <a:ext uri="{FF2B5EF4-FFF2-40B4-BE49-F238E27FC236}">
                <a16:creationId xmlns:a16="http://schemas.microsoft.com/office/drawing/2014/main" id="{023B420E-121E-1C8C-456B-E77DD875BA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42975" y="2495550"/>
            <a:ext cx="725805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F3DDDA5-3ED0-8387-70BB-76A13E38B40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7411" name="Slide Number Placeholder 4">
            <a:extLst>
              <a:ext uri="{FF2B5EF4-FFF2-40B4-BE49-F238E27FC236}">
                <a16:creationId xmlns:a16="http://schemas.microsoft.com/office/drawing/2014/main" id="{03FAFC6A-7E9E-BF76-5ED9-B8F8E173E7D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918BAB0-E878-400D-ABDE-9928139B252A}" type="slidenum">
              <a:rPr lang="en-US" altLang="fr-FR">
                <a:latin typeface="Arial Black" panose="020B0A04020102020204" pitchFamily="34" charset="0"/>
              </a:rPr>
              <a:pPr eaLnBrk="1" hangingPunct="1"/>
              <a:t>16</a:t>
            </a:fld>
            <a:endParaRPr lang="en-US" altLang="fr-FR">
              <a:latin typeface="Arial Black" panose="020B0A04020102020204" pitchFamily="34" charset="0"/>
            </a:endParaRPr>
          </a:p>
        </p:txBody>
      </p:sp>
      <p:sp>
        <p:nvSpPr>
          <p:cNvPr id="17412" name="Date Placeholder 5">
            <a:extLst>
              <a:ext uri="{FF2B5EF4-FFF2-40B4-BE49-F238E27FC236}">
                <a16:creationId xmlns:a16="http://schemas.microsoft.com/office/drawing/2014/main" id="{A708D962-AEAC-E29D-8781-696AA688E97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7413" name="Rectangle 2">
            <a:extLst>
              <a:ext uri="{FF2B5EF4-FFF2-40B4-BE49-F238E27FC236}">
                <a16:creationId xmlns:a16="http://schemas.microsoft.com/office/drawing/2014/main" id="{4E2D8137-0205-061D-9EC8-9FF1634BFAE2}"/>
              </a:ext>
            </a:extLst>
          </p:cNvPr>
          <p:cNvSpPr>
            <a:spLocks noGrp="1" noChangeArrowheads="1"/>
          </p:cNvSpPr>
          <p:nvPr>
            <p:ph type="title"/>
          </p:nvPr>
        </p:nvSpPr>
        <p:spPr/>
        <p:txBody>
          <a:bodyPr/>
          <a:lstStyle/>
          <a:p>
            <a:pPr eaLnBrk="1" hangingPunct="1"/>
            <a:r>
              <a:rPr lang="en-US" altLang="fr-FR"/>
              <a:t>Representing Generalization</a:t>
            </a:r>
          </a:p>
        </p:txBody>
      </p:sp>
      <p:sp>
        <p:nvSpPr>
          <p:cNvPr id="17414" name="Rectangle 3">
            <a:extLst>
              <a:ext uri="{FF2B5EF4-FFF2-40B4-BE49-F238E27FC236}">
                <a16:creationId xmlns:a16="http://schemas.microsoft.com/office/drawing/2014/main" id="{2B130253-41B8-BF3D-8CC5-50C657AEB482}"/>
              </a:ext>
            </a:extLst>
          </p:cNvPr>
          <p:cNvSpPr>
            <a:spLocks noGrp="1" noChangeArrowheads="1"/>
          </p:cNvSpPr>
          <p:nvPr>
            <p:ph type="body" idx="1"/>
          </p:nvPr>
        </p:nvSpPr>
        <p:spPr/>
        <p:txBody>
          <a:bodyPr/>
          <a:lstStyle/>
          <a:p>
            <a:pPr eaLnBrk="1" hangingPunct="1"/>
            <a:r>
              <a:rPr lang="en-US" altLang="fr-FR" sz="3000" b="1"/>
              <a:t>Abstract class</a:t>
            </a:r>
            <a:r>
              <a:rPr lang="en-US" altLang="fr-FR" sz="3000"/>
              <a:t>: a class that has no direct instances but whose descendants may have direct instances</a:t>
            </a:r>
          </a:p>
          <a:p>
            <a:pPr eaLnBrk="1" hangingPunct="1"/>
            <a:r>
              <a:rPr lang="en-US" altLang="fr-FR" sz="3000" b="1"/>
              <a:t>Concrete class</a:t>
            </a:r>
            <a:r>
              <a:rPr lang="en-US" altLang="fr-FR" sz="3000"/>
              <a:t>: a class that can have direct instances</a:t>
            </a:r>
          </a:p>
        </p:txBody>
      </p:sp>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9B9523E4-139E-CBD3-6964-57517E4BF05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8435" name="Title 1">
            <a:extLst>
              <a:ext uri="{FF2B5EF4-FFF2-40B4-BE49-F238E27FC236}">
                <a16:creationId xmlns:a16="http://schemas.microsoft.com/office/drawing/2014/main" id="{B40457B4-C4D9-B6E7-F350-7C0819F773BF}"/>
              </a:ext>
            </a:extLst>
          </p:cNvPr>
          <p:cNvSpPr>
            <a:spLocks noGrp="1"/>
          </p:cNvSpPr>
          <p:nvPr>
            <p:ph type="title"/>
          </p:nvPr>
        </p:nvSpPr>
        <p:spPr/>
        <p:txBody>
          <a:bodyPr/>
          <a:lstStyle/>
          <a:p>
            <a:pPr eaLnBrk="1" hangingPunct="1"/>
            <a:r>
              <a:rPr lang="en-US" altLang="fr-FR"/>
              <a:t>Representing Generalization (Cont.)</a:t>
            </a:r>
          </a:p>
        </p:txBody>
      </p:sp>
      <p:sp>
        <p:nvSpPr>
          <p:cNvPr id="18436" name="Slide Number Placeholder 4">
            <a:extLst>
              <a:ext uri="{FF2B5EF4-FFF2-40B4-BE49-F238E27FC236}">
                <a16:creationId xmlns:a16="http://schemas.microsoft.com/office/drawing/2014/main" id="{CEA6DFA7-1D53-AF32-3F32-A2782DC82CE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6B4782-4DA6-49FF-866E-2EDD20E1EB60}" type="slidenum">
              <a:rPr lang="en-US" altLang="fr-FR">
                <a:latin typeface="Arial Black" panose="020B0A04020102020204" pitchFamily="34" charset="0"/>
              </a:rPr>
              <a:pPr eaLnBrk="1" hangingPunct="1"/>
              <a:t>17</a:t>
            </a:fld>
            <a:endParaRPr lang="en-US" altLang="fr-FR">
              <a:latin typeface="Arial Black" panose="020B0A04020102020204" pitchFamily="34" charset="0"/>
            </a:endParaRPr>
          </a:p>
        </p:txBody>
      </p:sp>
      <p:sp>
        <p:nvSpPr>
          <p:cNvPr id="18437" name="Date Placeholder 5">
            <a:extLst>
              <a:ext uri="{FF2B5EF4-FFF2-40B4-BE49-F238E27FC236}">
                <a16:creationId xmlns:a16="http://schemas.microsoft.com/office/drawing/2014/main" id="{37459DB8-A20E-C22A-745D-2F0567019D1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8438" name="TextBox 7">
            <a:extLst>
              <a:ext uri="{FF2B5EF4-FFF2-40B4-BE49-F238E27FC236}">
                <a16:creationId xmlns:a16="http://schemas.microsoft.com/office/drawing/2014/main" id="{78BBF467-7AE1-A3E5-E8D6-ABA692A2F850}"/>
              </a:ext>
            </a:extLst>
          </p:cNvPr>
          <p:cNvSpPr txBox="1">
            <a:spLocks noChangeArrowheads="1"/>
          </p:cNvSpPr>
          <p:nvPr/>
        </p:nvSpPr>
        <p:spPr bwMode="auto">
          <a:xfrm>
            <a:off x="914400" y="2057400"/>
            <a:ext cx="7262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8-32 </a:t>
            </a:r>
            <a:r>
              <a:rPr lang="en-US" altLang="fr-FR"/>
              <a:t>Example of generalizations, inheritance, and constraints</a:t>
            </a:r>
          </a:p>
        </p:txBody>
      </p:sp>
      <p:pic>
        <p:nvPicPr>
          <p:cNvPr id="18439" name="Picture 8" descr="Noname.gif">
            <a:extLst>
              <a:ext uri="{FF2B5EF4-FFF2-40B4-BE49-F238E27FC236}">
                <a16:creationId xmlns:a16="http://schemas.microsoft.com/office/drawing/2014/main" id="{8AD0DC82-8556-0D2A-BBF6-0B471A0EABC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438400"/>
            <a:ext cx="77724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A5198B6C-9FD5-FCFA-FB3C-545C825FCB0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9459" name="Slide Number Placeholder 4">
            <a:extLst>
              <a:ext uri="{FF2B5EF4-FFF2-40B4-BE49-F238E27FC236}">
                <a16:creationId xmlns:a16="http://schemas.microsoft.com/office/drawing/2014/main" id="{4B6F3D02-D8BD-77E7-8E61-744799FA0B1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B9FF52A-EBA9-4DCE-8119-E8FF34E00DF3}" type="slidenum">
              <a:rPr lang="en-US" altLang="fr-FR">
                <a:latin typeface="Arial Black" panose="020B0A04020102020204" pitchFamily="34" charset="0"/>
              </a:rPr>
              <a:pPr eaLnBrk="1" hangingPunct="1"/>
              <a:t>18</a:t>
            </a:fld>
            <a:endParaRPr lang="en-US" altLang="fr-FR">
              <a:latin typeface="Arial Black" panose="020B0A04020102020204" pitchFamily="34" charset="0"/>
            </a:endParaRPr>
          </a:p>
        </p:txBody>
      </p:sp>
      <p:sp>
        <p:nvSpPr>
          <p:cNvPr id="19460" name="Date Placeholder 5">
            <a:extLst>
              <a:ext uri="{FF2B5EF4-FFF2-40B4-BE49-F238E27FC236}">
                <a16:creationId xmlns:a16="http://schemas.microsoft.com/office/drawing/2014/main" id="{EA3A6516-094A-6256-0E1E-F04DF0EF9EF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9461" name="Rectangle 2">
            <a:extLst>
              <a:ext uri="{FF2B5EF4-FFF2-40B4-BE49-F238E27FC236}">
                <a16:creationId xmlns:a16="http://schemas.microsoft.com/office/drawing/2014/main" id="{D7B785D8-C573-2C5D-1BCB-F1F57A8F7C67}"/>
              </a:ext>
            </a:extLst>
          </p:cNvPr>
          <p:cNvSpPr>
            <a:spLocks noGrp="1" noChangeArrowheads="1"/>
          </p:cNvSpPr>
          <p:nvPr>
            <p:ph type="title"/>
          </p:nvPr>
        </p:nvSpPr>
        <p:spPr/>
        <p:txBody>
          <a:bodyPr/>
          <a:lstStyle/>
          <a:p>
            <a:pPr eaLnBrk="1" hangingPunct="1"/>
            <a:r>
              <a:rPr lang="en-US" altLang="fr-FR"/>
              <a:t>Representing Generalization (Cont.)</a:t>
            </a:r>
          </a:p>
        </p:txBody>
      </p:sp>
      <p:sp>
        <p:nvSpPr>
          <p:cNvPr id="19462" name="Rectangle 3">
            <a:extLst>
              <a:ext uri="{FF2B5EF4-FFF2-40B4-BE49-F238E27FC236}">
                <a16:creationId xmlns:a16="http://schemas.microsoft.com/office/drawing/2014/main" id="{CBC52A1C-D944-4B44-EC97-D99DA9C8DB06}"/>
              </a:ext>
            </a:extLst>
          </p:cNvPr>
          <p:cNvSpPr>
            <a:spLocks noGrp="1" noChangeArrowheads="1"/>
          </p:cNvSpPr>
          <p:nvPr>
            <p:ph type="body" idx="1"/>
          </p:nvPr>
        </p:nvSpPr>
        <p:spPr>
          <a:xfrm>
            <a:off x="457200" y="2057400"/>
            <a:ext cx="8229600" cy="3886200"/>
          </a:xfrm>
        </p:spPr>
        <p:txBody>
          <a:bodyPr/>
          <a:lstStyle/>
          <a:p>
            <a:pPr eaLnBrk="1" hangingPunct="1"/>
            <a:r>
              <a:rPr lang="en-US" altLang="fr-FR" b="1"/>
              <a:t>UML keywords:</a:t>
            </a:r>
          </a:p>
          <a:p>
            <a:pPr lvl="1" eaLnBrk="1" hangingPunct="1"/>
            <a:r>
              <a:rPr lang="en-US" altLang="fr-FR" i="1"/>
              <a:t>Overlapping</a:t>
            </a:r>
            <a:r>
              <a:rPr lang="en-US" altLang="fr-FR"/>
              <a:t>: a descendant may be descended from more than one of the subclasses</a:t>
            </a:r>
          </a:p>
          <a:p>
            <a:pPr lvl="1" eaLnBrk="1" hangingPunct="1"/>
            <a:r>
              <a:rPr lang="en-US" altLang="fr-FR" i="1"/>
              <a:t>Disjoint</a:t>
            </a:r>
            <a:r>
              <a:rPr lang="en-US" altLang="fr-FR"/>
              <a:t>: a descendant may not be descended from more than one of the subclasses</a:t>
            </a:r>
          </a:p>
        </p:txBody>
      </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042FBBD4-5000-A76E-4137-3D723E2AE92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20483" name="Slide Number Placeholder 4">
            <a:extLst>
              <a:ext uri="{FF2B5EF4-FFF2-40B4-BE49-F238E27FC236}">
                <a16:creationId xmlns:a16="http://schemas.microsoft.com/office/drawing/2014/main" id="{BCDA6E92-B903-7D75-EC79-2801E364C63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8FEE40D-EF69-44C6-97F4-8259884C0062}" type="slidenum">
              <a:rPr lang="en-US" altLang="fr-FR">
                <a:latin typeface="Arial Black" panose="020B0A04020102020204" pitchFamily="34" charset="0"/>
              </a:rPr>
              <a:pPr eaLnBrk="1" hangingPunct="1"/>
              <a:t>19</a:t>
            </a:fld>
            <a:endParaRPr lang="en-US" altLang="fr-FR">
              <a:latin typeface="Arial Black" panose="020B0A04020102020204" pitchFamily="34" charset="0"/>
            </a:endParaRPr>
          </a:p>
        </p:txBody>
      </p:sp>
      <p:sp>
        <p:nvSpPr>
          <p:cNvPr id="20484" name="Date Placeholder 5">
            <a:extLst>
              <a:ext uri="{FF2B5EF4-FFF2-40B4-BE49-F238E27FC236}">
                <a16:creationId xmlns:a16="http://schemas.microsoft.com/office/drawing/2014/main" id="{C8E12BD7-79D7-2562-3CF0-37D1D6287EF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20485" name="Rectangle 2">
            <a:extLst>
              <a:ext uri="{FF2B5EF4-FFF2-40B4-BE49-F238E27FC236}">
                <a16:creationId xmlns:a16="http://schemas.microsoft.com/office/drawing/2014/main" id="{8B06EE3B-202F-9D32-3FCF-4CE500DF02CE}"/>
              </a:ext>
            </a:extLst>
          </p:cNvPr>
          <p:cNvSpPr>
            <a:spLocks noGrp="1" noChangeArrowheads="1"/>
          </p:cNvSpPr>
          <p:nvPr>
            <p:ph type="title"/>
          </p:nvPr>
        </p:nvSpPr>
        <p:spPr/>
        <p:txBody>
          <a:bodyPr/>
          <a:lstStyle/>
          <a:p>
            <a:pPr eaLnBrk="1" hangingPunct="1"/>
            <a:r>
              <a:rPr lang="en-US" altLang="fr-FR"/>
              <a:t>Representing Generalization (Cont.)</a:t>
            </a:r>
          </a:p>
        </p:txBody>
      </p:sp>
      <p:sp>
        <p:nvSpPr>
          <p:cNvPr id="20486" name="Rectangle 3">
            <a:extLst>
              <a:ext uri="{FF2B5EF4-FFF2-40B4-BE49-F238E27FC236}">
                <a16:creationId xmlns:a16="http://schemas.microsoft.com/office/drawing/2014/main" id="{84911C06-AB60-133A-EE15-FE734B0EFCC1}"/>
              </a:ext>
            </a:extLst>
          </p:cNvPr>
          <p:cNvSpPr>
            <a:spLocks noGrp="1" noChangeArrowheads="1"/>
          </p:cNvSpPr>
          <p:nvPr>
            <p:ph type="body" idx="1"/>
          </p:nvPr>
        </p:nvSpPr>
        <p:spPr>
          <a:xfrm>
            <a:off x="457200" y="1905000"/>
            <a:ext cx="8229600" cy="4343400"/>
          </a:xfrm>
        </p:spPr>
        <p:txBody>
          <a:bodyPr/>
          <a:lstStyle/>
          <a:p>
            <a:pPr lvl="1" eaLnBrk="1" hangingPunct="1"/>
            <a:r>
              <a:rPr lang="en-US" altLang="fr-FR" i="1"/>
              <a:t>Complete</a:t>
            </a:r>
            <a:r>
              <a:rPr lang="en-US" altLang="fr-FR"/>
              <a:t>: all subclasses have been specified</a:t>
            </a:r>
          </a:p>
          <a:p>
            <a:pPr lvl="1" eaLnBrk="1" hangingPunct="1"/>
            <a:r>
              <a:rPr lang="en-US" altLang="fr-FR" i="1"/>
              <a:t>Incomplete</a:t>
            </a:r>
            <a:r>
              <a:rPr lang="en-US" altLang="fr-FR"/>
              <a:t>: some subclasses have been specified, but the list is known to be incomplete</a:t>
            </a:r>
          </a:p>
          <a:p>
            <a:pPr eaLnBrk="1" hangingPunct="1"/>
            <a:r>
              <a:rPr lang="en-US" altLang="fr-FR" b="1"/>
              <a:t>Class-scope attribute</a:t>
            </a:r>
            <a:r>
              <a:rPr lang="en-US" altLang="fr-FR"/>
              <a:t>: an attribute of a class that specifies a value common to an entity class, rather than a specific value for an instance</a:t>
            </a:r>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1A691F6-B32D-CB03-B025-C1CBEF3BEE8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3075" name="Slide Number Placeholder 4">
            <a:extLst>
              <a:ext uri="{FF2B5EF4-FFF2-40B4-BE49-F238E27FC236}">
                <a16:creationId xmlns:a16="http://schemas.microsoft.com/office/drawing/2014/main" id="{7125BD72-189E-C23F-8454-6CC09D6ACD5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600261B-8B98-419B-A444-94557B7A7A1A}" type="slidenum">
              <a:rPr lang="en-US" altLang="fr-FR">
                <a:latin typeface="Arial Black" panose="020B0A04020102020204" pitchFamily="34" charset="0"/>
              </a:rPr>
              <a:pPr eaLnBrk="1" hangingPunct="1"/>
              <a:t>2</a:t>
            </a:fld>
            <a:endParaRPr lang="en-US" altLang="fr-FR">
              <a:latin typeface="Arial Black" panose="020B0A04020102020204" pitchFamily="34" charset="0"/>
            </a:endParaRPr>
          </a:p>
        </p:txBody>
      </p:sp>
      <p:sp>
        <p:nvSpPr>
          <p:cNvPr id="3076" name="Date Placeholder 5">
            <a:extLst>
              <a:ext uri="{FF2B5EF4-FFF2-40B4-BE49-F238E27FC236}">
                <a16:creationId xmlns:a16="http://schemas.microsoft.com/office/drawing/2014/main" id="{6836EA02-69AC-E493-8DDC-CB90504E9D2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 </a:t>
            </a:r>
          </a:p>
        </p:txBody>
      </p:sp>
      <p:sp>
        <p:nvSpPr>
          <p:cNvPr id="3077" name="Rectangle 2">
            <a:extLst>
              <a:ext uri="{FF2B5EF4-FFF2-40B4-BE49-F238E27FC236}">
                <a16:creationId xmlns:a16="http://schemas.microsoft.com/office/drawing/2014/main" id="{CBDA8371-BCFC-3376-01AE-E1F87C1AD66E}"/>
              </a:ext>
            </a:extLst>
          </p:cNvPr>
          <p:cNvSpPr>
            <a:spLocks noGrp="1" noChangeArrowheads="1"/>
          </p:cNvSpPr>
          <p:nvPr>
            <p:ph type="title"/>
          </p:nvPr>
        </p:nvSpPr>
        <p:spPr/>
        <p:txBody>
          <a:bodyPr/>
          <a:lstStyle/>
          <a:p>
            <a:pPr eaLnBrk="1" hangingPunct="1"/>
            <a:r>
              <a:rPr lang="en-US" altLang="fr-FR"/>
              <a:t>Learning Objectives</a:t>
            </a:r>
          </a:p>
        </p:txBody>
      </p:sp>
      <p:sp>
        <p:nvSpPr>
          <p:cNvPr id="3078" name="Rectangle 3">
            <a:extLst>
              <a:ext uri="{FF2B5EF4-FFF2-40B4-BE49-F238E27FC236}">
                <a16:creationId xmlns:a16="http://schemas.microsoft.com/office/drawing/2014/main" id="{363323B6-CE15-264F-94CB-83067A51AB38}"/>
              </a:ext>
            </a:extLst>
          </p:cNvPr>
          <p:cNvSpPr>
            <a:spLocks noGrp="1" noChangeArrowheads="1"/>
          </p:cNvSpPr>
          <p:nvPr>
            <p:ph type="body" idx="1"/>
          </p:nvPr>
        </p:nvSpPr>
        <p:spPr/>
        <p:txBody>
          <a:bodyPr/>
          <a:lstStyle/>
          <a:p>
            <a:pPr eaLnBrk="1" hangingPunct="1">
              <a:lnSpc>
                <a:spcPct val="90000"/>
              </a:lnSpc>
              <a:buClr>
                <a:srgbClr val="BA2212"/>
              </a:buClr>
              <a:buFont typeface="Wingdings" panose="05000000000000000000" pitchFamily="2" charset="2"/>
              <a:buChar char="ü"/>
            </a:pPr>
            <a:r>
              <a:rPr lang="en-US" altLang="fr-FR" sz="2800"/>
              <a:t>Concisely define each of the following key data modeling terms: object, state, behavior, object class, class diagram, operation, encapsulation, association role, abstract class, polymorphism, aggregation, and composition.</a:t>
            </a:r>
          </a:p>
          <a:p>
            <a:pPr eaLnBrk="1" hangingPunct="1">
              <a:lnSpc>
                <a:spcPct val="90000"/>
              </a:lnSpc>
              <a:buClr>
                <a:srgbClr val="BA2212"/>
              </a:buClr>
              <a:buFont typeface="Wingdings" panose="05000000000000000000" pitchFamily="2" charset="2"/>
              <a:buChar char="ü"/>
            </a:pPr>
            <a:r>
              <a:rPr lang="en-US" altLang="fr-FR" sz="2800"/>
              <a:t>Draw a class diagram to represent common business situations.</a:t>
            </a:r>
          </a:p>
          <a:p>
            <a:pPr eaLnBrk="1" hangingPunct="1">
              <a:lnSpc>
                <a:spcPct val="90000"/>
              </a:lnSpc>
              <a:buClr>
                <a:srgbClr val="BA2212"/>
              </a:buClr>
              <a:buFont typeface="Wingdings" panose="05000000000000000000" pitchFamily="2" charset="2"/>
              <a:buChar char="ü"/>
            </a:pPr>
            <a:r>
              <a:rPr lang="en-US" altLang="fr-FR" sz="2800"/>
              <a:t>Explain the unique capabilities of class diagrams compared with E-R diagrams for modeling data.</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0C15D68-3DAF-160F-7696-FFE59155178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pic>
        <p:nvPicPr>
          <p:cNvPr id="21507" name="Picture 8" descr="Noname.gif">
            <a:extLst>
              <a:ext uri="{FF2B5EF4-FFF2-40B4-BE49-F238E27FC236}">
                <a16:creationId xmlns:a16="http://schemas.microsoft.com/office/drawing/2014/main" id="{3E60C259-760B-4A8D-4C4E-610E901057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86000"/>
            <a:ext cx="5943600"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itle 1">
            <a:extLst>
              <a:ext uri="{FF2B5EF4-FFF2-40B4-BE49-F238E27FC236}">
                <a16:creationId xmlns:a16="http://schemas.microsoft.com/office/drawing/2014/main" id="{1C47FD47-6BA8-4A85-5F3C-F8F73FE40C4E}"/>
              </a:ext>
            </a:extLst>
          </p:cNvPr>
          <p:cNvSpPr>
            <a:spLocks noGrp="1"/>
          </p:cNvSpPr>
          <p:nvPr>
            <p:ph type="title"/>
          </p:nvPr>
        </p:nvSpPr>
        <p:spPr/>
        <p:txBody>
          <a:bodyPr/>
          <a:lstStyle/>
          <a:p>
            <a:pPr eaLnBrk="1" hangingPunct="1"/>
            <a:r>
              <a:rPr lang="en-US" altLang="fr-FR"/>
              <a:t>Representing Generalization (Cont.)</a:t>
            </a:r>
          </a:p>
        </p:txBody>
      </p:sp>
      <p:sp>
        <p:nvSpPr>
          <p:cNvPr id="21509" name="Slide Number Placeholder 4">
            <a:extLst>
              <a:ext uri="{FF2B5EF4-FFF2-40B4-BE49-F238E27FC236}">
                <a16:creationId xmlns:a16="http://schemas.microsoft.com/office/drawing/2014/main" id="{1223E967-0588-E364-7778-876A76509E2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AFA9108-6333-46DB-977C-52BB2E02643D}" type="slidenum">
              <a:rPr lang="en-US" altLang="fr-FR">
                <a:latin typeface="Arial Black" panose="020B0A04020102020204" pitchFamily="34" charset="0"/>
              </a:rPr>
              <a:pPr eaLnBrk="1" hangingPunct="1"/>
              <a:t>20</a:t>
            </a:fld>
            <a:endParaRPr lang="en-US" altLang="fr-FR">
              <a:latin typeface="Arial Black" panose="020B0A04020102020204" pitchFamily="34" charset="0"/>
            </a:endParaRPr>
          </a:p>
        </p:txBody>
      </p:sp>
      <p:sp>
        <p:nvSpPr>
          <p:cNvPr id="21510" name="Date Placeholder 5">
            <a:extLst>
              <a:ext uri="{FF2B5EF4-FFF2-40B4-BE49-F238E27FC236}">
                <a16:creationId xmlns:a16="http://schemas.microsoft.com/office/drawing/2014/main" id="{A144BBAD-7A81-4640-B829-DE72001B9FE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21511" name="TextBox 7">
            <a:extLst>
              <a:ext uri="{FF2B5EF4-FFF2-40B4-BE49-F238E27FC236}">
                <a16:creationId xmlns:a16="http://schemas.microsoft.com/office/drawing/2014/main" id="{811DA59D-7115-09AE-50E8-B1B183A5B907}"/>
              </a:ext>
            </a:extLst>
          </p:cNvPr>
          <p:cNvSpPr txBox="1">
            <a:spLocks noChangeArrowheads="1"/>
          </p:cNvSpPr>
          <p:nvPr/>
        </p:nvSpPr>
        <p:spPr bwMode="auto">
          <a:xfrm>
            <a:off x="381000" y="1905000"/>
            <a:ext cx="8532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Figure 8-33 Polymorphism, abstract operation, class-scope attribute, and ordering</a:t>
            </a:r>
          </a:p>
        </p:txBody>
      </p:sp>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4D50DA2-99F0-8422-4431-5FDF8FEB8C5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22531" name="Slide Number Placeholder 4">
            <a:extLst>
              <a:ext uri="{FF2B5EF4-FFF2-40B4-BE49-F238E27FC236}">
                <a16:creationId xmlns:a16="http://schemas.microsoft.com/office/drawing/2014/main" id="{B4DDC4CA-659A-F44A-778A-18D86176FEF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0F39976-856B-4156-9057-61746E8533A4}" type="slidenum">
              <a:rPr lang="en-US" altLang="fr-FR">
                <a:latin typeface="Arial Black" panose="020B0A04020102020204" pitchFamily="34" charset="0"/>
              </a:rPr>
              <a:pPr eaLnBrk="1" hangingPunct="1"/>
              <a:t>21</a:t>
            </a:fld>
            <a:endParaRPr lang="en-US" altLang="fr-FR">
              <a:latin typeface="Arial Black" panose="020B0A04020102020204" pitchFamily="34" charset="0"/>
            </a:endParaRPr>
          </a:p>
        </p:txBody>
      </p:sp>
      <p:sp>
        <p:nvSpPr>
          <p:cNvPr id="22532" name="Date Placeholder 5">
            <a:extLst>
              <a:ext uri="{FF2B5EF4-FFF2-40B4-BE49-F238E27FC236}">
                <a16:creationId xmlns:a16="http://schemas.microsoft.com/office/drawing/2014/main" id="{F076BDA1-B325-B254-F888-34E973320DC2}"/>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22533" name="Rectangle 2">
            <a:extLst>
              <a:ext uri="{FF2B5EF4-FFF2-40B4-BE49-F238E27FC236}">
                <a16:creationId xmlns:a16="http://schemas.microsoft.com/office/drawing/2014/main" id="{281C7747-0219-E648-2826-44AF27743BD5}"/>
              </a:ext>
            </a:extLst>
          </p:cNvPr>
          <p:cNvSpPr>
            <a:spLocks noGrp="1" noChangeArrowheads="1"/>
          </p:cNvSpPr>
          <p:nvPr>
            <p:ph type="title"/>
          </p:nvPr>
        </p:nvSpPr>
        <p:spPr/>
        <p:txBody>
          <a:bodyPr/>
          <a:lstStyle/>
          <a:p>
            <a:pPr eaLnBrk="1" hangingPunct="1"/>
            <a:r>
              <a:rPr lang="en-US" altLang="fr-FR"/>
              <a:t>Representing Generalization (Cont.)</a:t>
            </a:r>
          </a:p>
        </p:txBody>
      </p:sp>
      <p:sp>
        <p:nvSpPr>
          <p:cNvPr id="22534" name="Rectangle 3">
            <a:extLst>
              <a:ext uri="{FF2B5EF4-FFF2-40B4-BE49-F238E27FC236}">
                <a16:creationId xmlns:a16="http://schemas.microsoft.com/office/drawing/2014/main" id="{574997DE-C7DA-4F38-834B-66F441590CF8}"/>
              </a:ext>
            </a:extLst>
          </p:cNvPr>
          <p:cNvSpPr>
            <a:spLocks noGrp="1" noChangeArrowheads="1"/>
          </p:cNvSpPr>
          <p:nvPr>
            <p:ph type="body" idx="1"/>
          </p:nvPr>
        </p:nvSpPr>
        <p:spPr>
          <a:xfrm>
            <a:off x="304800" y="1981200"/>
            <a:ext cx="8534400" cy="4191000"/>
          </a:xfrm>
        </p:spPr>
        <p:txBody>
          <a:bodyPr/>
          <a:lstStyle/>
          <a:p>
            <a:pPr eaLnBrk="1" hangingPunct="1"/>
            <a:r>
              <a:rPr lang="en-US" altLang="fr-FR" sz="3000" b="1"/>
              <a:t>Abstract operation</a:t>
            </a:r>
            <a:r>
              <a:rPr lang="en-US" altLang="fr-FR" sz="3000"/>
              <a:t>: defines the form or protocol of the operation, but not its implementation</a:t>
            </a:r>
          </a:p>
          <a:p>
            <a:pPr eaLnBrk="1" hangingPunct="1"/>
            <a:r>
              <a:rPr lang="en-US" altLang="fr-FR" sz="3000" b="1"/>
              <a:t>Method</a:t>
            </a:r>
            <a:r>
              <a:rPr lang="en-US" altLang="fr-FR" sz="3000"/>
              <a:t>: the implementation of an operation</a:t>
            </a:r>
          </a:p>
          <a:p>
            <a:pPr eaLnBrk="1" hangingPunct="1"/>
            <a:r>
              <a:rPr lang="en-US" altLang="fr-FR" sz="3000" b="1"/>
              <a:t>Polymorphism</a:t>
            </a:r>
            <a:r>
              <a:rPr lang="en-US" altLang="fr-FR" sz="3000"/>
              <a:t>: the same operation may apply to two or more classes in different ways</a:t>
            </a:r>
          </a:p>
        </p:txBody>
      </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99033E90-BF02-25CC-CD3F-CBFD0A411D5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23555" name="Title 1">
            <a:extLst>
              <a:ext uri="{FF2B5EF4-FFF2-40B4-BE49-F238E27FC236}">
                <a16:creationId xmlns:a16="http://schemas.microsoft.com/office/drawing/2014/main" id="{2B6654BD-3EB4-B67F-BD34-E107E8552D68}"/>
              </a:ext>
            </a:extLst>
          </p:cNvPr>
          <p:cNvSpPr>
            <a:spLocks noGrp="1"/>
          </p:cNvSpPr>
          <p:nvPr>
            <p:ph type="title"/>
          </p:nvPr>
        </p:nvSpPr>
        <p:spPr/>
        <p:txBody>
          <a:bodyPr/>
          <a:lstStyle/>
          <a:p>
            <a:pPr eaLnBrk="1" hangingPunct="1"/>
            <a:r>
              <a:rPr lang="en-US" altLang="fr-FR"/>
              <a:t>Representing Aggregation</a:t>
            </a:r>
          </a:p>
        </p:txBody>
      </p:sp>
      <p:sp>
        <p:nvSpPr>
          <p:cNvPr id="23556" name="Content Placeholder 2">
            <a:extLst>
              <a:ext uri="{FF2B5EF4-FFF2-40B4-BE49-F238E27FC236}">
                <a16:creationId xmlns:a16="http://schemas.microsoft.com/office/drawing/2014/main" id="{EB9E4778-7924-4F31-35D6-822DE74052C8}"/>
              </a:ext>
            </a:extLst>
          </p:cNvPr>
          <p:cNvSpPr>
            <a:spLocks noGrp="1"/>
          </p:cNvSpPr>
          <p:nvPr>
            <p:ph idx="1"/>
          </p:nvPr>
        </p:nvSpPr>
        <p:spPr>
          <a:xfrm>
            <a:off x="381000" y="1752600"/>
            <a:ext cx="8229600" cy="4419600"/>
          </a:xfrm>
        </p:spPr>
        <p:txBody>
          <a:bodyPr/>
          <a:lstStyle/>
          <a:p>
            <a:pPr eaLnBrk="1" hangingPunct="1"/>
            <a:r>
              <a:rPr lang="en-US" altLang="fr-FR" b="1"/>
              <a:t>Aggregation</a:t>
            </a:r>
            <a:r>
              <a:rPr lang="en-US" altLang="fr-FR"/>
              <a:t>: a part-of relationship between a component object and an aggregate object</a:t>
            </a:r>
          </a:p>
          <a:p>
            <a:pPr lvl="1" eaLnBrk="1" hangingPunct="1"/>
            <a:r>
              <a:rPr lang="en-US" altLang="fr-FR"/>
              <a:t>Represented with open diamonds</a:t>
            </a:r>
          </a:p>
          <a:p>
            <a:pPr eaLnBrk="1" hangingPunct="1"/>
            <a:r>
              <a:rPr lang="en-US" altLang="fr-FR" b="1"/>
              <a:t>Composition</a:t>
            </a:r>
            <a:r>
              <a:rPr lang="en-US" altLang="fr-FR"/>
              <a:t>: a part object that belongs to only one whole object and that lives and dies with the whole</a:t>
            </a:r>
          </a:p>
          <a:p>
            <a:pPr lvl="1" eaLnBrk="1" hangingPunct="1"/>
            <a:r>
              <a:rPr lang="en-US" altLang="fr-FR"/>
              <a:t>Represented with filled diamonds</a:t>
            </a:r>
          </a:p>
        </p:txBody>
      </p:sp>
      <p:sp>
        <p:nvSpPr>
          <p:cNvPr id="23557" name="Slide Number Placeholder 4">
            <a:extLst>
              <a:ext uri="{FF2B5EF4-FFF2-40B4-BE49-F238E27FC236}">
                <a16:creationId xmlns:a16="http://schemas.microsoft.com/office/drawing/2014/main" id="{6452B61F-15BD-7A48-E596-ED2E1128F7D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730E91F-0DD6-4339-9F72-5AE5CD13D753}" type="slidenum">
              <a:rPr lang="en-US" altLang="fr-FR">
                <a:latin typeface="Arial Black" panose="020B0A04020102020204" pitchFamily="34" charset="0"/>
              </a:rPr>
              <a:pPr eaLnBrk="1" hangingPunct="1"/>
              <a:t>22</a:t>
            </a:fld>
            <a:endParaRPr lang="en-US" altLang="fr-FR">
              <a:latin typeface="Arial Black" panose="020B0A04020102020204" pitchFamily="34" charset="0"/>
            </a:endParaRPr>
          </a:p>
        </p:txBody>
      </p:sp>
      <p:sp>
        <p:nvSpPr>
          <p:cNvPr id="23558" name="Date Placeholder 5">
            <a:extLst>
              <a:ext uri="{FF2B5EF4-FFF2-40B4-BE49-F238E27FC236}">
                <a16:creationId xmlns:a16="http://schemas.microsoft.com/office/drawing/2014/main" id="{3322970E-C2CC-1822-44E0-71EB7E883DF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 </a:t>
            </a:r>
          </a:p>
        </p:txBody>
      </p:sp>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36F5DC8A-FAE3-973E-EACB-F7F59FF0D2FC}"/>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24579" name="Title 1">
            <a:extLst>
              <a:ext uri="{FF2B5EF4-FFF2-40B4-BE49-F238E27FC236}">
                <a16:creationId xmlns:a16="http://schemas.microsoft.com/office/drawing/2014/main" id="{69C13209-30E9-6580-0A94-736FA1963D15}"/>
              </a:ext>
            </a:extLst>
          </p:cNvPr>
          <p:cNvSpPr>
            <a:spLocks noGrp="1"/>
          </p:cNvSpPr>
          <p:nvPr>
            <p:ph type="title"/>
          </p:nvPr>
        </p:nvSpPr>
        <p:spPr/>
        <p:txBody>
          <a:bodyPr/>
          <a:lstStyle/>
          <a:p>
            <a:pPr eaLnBrk="1" hangingPunct="1"/>
            <a:r>
              <a:rPr lang="en-US" altLang="fr-FR"/>
              <a:t>Aggregation and Composition (Cont.)</a:t>
            </a:r>
          </a:p>
        </p:txBody>
      </p:sp>
      <p:sp>
        <p:nvSpPr>
          <p:cNvPr id="24580" name="Slide Number Placeholder 4">
            <a:extLst>
              <a:ext uri="{FF2B5EF4-FFF2-40B4-BE49-F238E27FC236}">
                <a16:creationId xmlns:a16="http://schemas.microsoft.com/office/drawing/2014/main" id="{93ACA40D-5C80-3ED3-A2D8-06DB7C39218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BD7D303-C941-47AF-B98C-34B9AC8AAF5A}" type="slidenum">
              <a:rPr lang="en-US" altLang="fr-FR">
                <a:latin typeface="Arial Black" panose="020B0A04020102020204" pitchFamily="34" charset="0"/>
              </a:rPr>
              <a:pPr eaLnBrk="1" hangingPunct="1"/>
              <a:t>23</a:t>
            </a:fld>
            <a:endParaRPr lang="en-US" altLang="fr-FR">
              <a:latin typeface="Arial Black" panose="020B0A04020102020204" pitchFamily="34" charset="0"/>
            </a:endParaRPr>
          </a:p>
        </p:txBody>
      </p:sp>
      <p:sp>
        <p:nvSpPr>
          <p:cNvPr id="24581" name="Date Placeholder 5">
            <a:extLst>
              <a:ext uri="{FF2B5EF4-FFF2-40B4-BE49-F238E27FC236}">
                <a16:creationId xmlns:a16="http://schemas.microsoft.com/office/drawing/2014/main" id="{29754344-697D-5BF6-4DC3-B0E902A3375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 </a:t>
            </a:r>
          </a:p>
        </p:txBody>
      </p:sp>
      <p:sp>
        <p:nvSpPr>
          <p:cNvPr id="24582" name="TextBox 7">
            <a:extLst>
              <a:ext uri="{FF2B5EF4-FFF2-40B4-BE49-F238E27FC236}">
                <a16:creationId xmlns:a16="http://schemas.microsoft.com/office/drawing/2014/main" id="{3A8A5A70-AF1A-F2EF-CC48-025E90FF89B8}"/>
              </a:ext>
            </a:extLst>
          </p:cNvPr>
          <p:cNvSpPr txBox="1">
            <a:spLocks noChangeArrowheads="1"/>
          </p:cNvSpPr>
          <p:nvPr/>
        </p:nvSpPr>
        <p:spPr bwMode="auto">
          <a:xfrm>
            <a:off x="2209800" y="1905000"/>
            <a:ext cx="4467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8-34 </a:t>
            </a:r>
            <a:r>
              <a:rPr lang="en-US" altLang="fr-FR"/>
              <a:t>Aggregation and composition</a:t>
            </a:r>
          </a:p>
        </p:txBody>
      </p:sp>
      <p:pic>
        <p:nvPicPr>
          <p:cNvPr id="24583" name="Picture 8" descr="Noname.gif">
            <a:extLst>
              <a:ext uri="{FF2B5EF4-FFF2-40B4-BE49-F238E27FC236}">
                <a16:creationId xmlns:a16="http://schemas.microsoft.com/office/drawing/2014/main" id="{73CC61FA-A1EF-4063-8FD1-270534C63D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514600"/>
            <a:ext cx="7315200"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B3714EF-B0C2-9842-76ED-F03DA61D26E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pic>
        <p:nvPicPr>
          <p:cNvPr id="25603" name="Picture 7" descr="Noname.gif">
            <a:extLst>
              <a:ext uri="{FF2B5EF4-FFF2-40B4-BE49-F238E27FC236}">
                <a16:creationId xmlns:a16="http://schemas.microsoft.com/office/drawing/2014/main" id="{63A99484-60B0-C651-BC06-959A4844756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828800"/>
            <a:ext cx="6896100"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itle 1">
            <a:extLst>
              <a:ext uri="{FF2B5EF4-FFF2-40B4-BE49-F238E27FC236}">
                <a16:creationId xmlns:a16="http://schemas.microsoft.com/office/drawing/2014/main" id="{9CB335C1-1166-94FF-05F1-F4073C5E91BA}"/>
              </a:ext>
            </a:extLst>
          </p:cNvPr>
          <p:cNvSpPr>
            <a:spLocks noGrp="1"/>
          </p:cNvSpPr>
          <p:nvPr>
            <p:ph type="title"/>
          </p:nvPr>
        </p:nvSpPr>
        <p:spPr/>
        <p:txBody>
          <a:bodyPr/>
          <a:lstStyle/>
          <a:p>
            <a:pPr eaLnBrk="1" hangingPunct="1"/>
            <a:r>
              <a:rPr lang="en-US" altLang="fr-FR"/>
              <a:t>An Example of Conceptual Data Modeling at Hoosier Burger</a:t>
            </a:r>
          </a:p>
        </p:txBody>
      </p:sp>
      <p:sp>
        <p:nvSpPr>
          <p:cNvPr id="25605" name="Slide Number Placeholder 4">
            <a:extLst>
              <a:ext uri="{FF2B5EF4-FFF2-40B4-BE49-F238E27FC236}">
                <a16:creationId xmlns:a16="http://schemas.microsoft.com/office/drawing/2014/main" id="{D25C634E-0C21-15E2-271C-DE8AC69E053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456C9FA-0A94-417A-B65F-B7CAA7A7CE25}" type="slidenum">
              <a:rPr lang="en-US" altLang="fr-FR">
                <a:latin typeface="Arial Black" panose="020B0A04020102020204" pitchFamily="34" charset="0"/>
              </a:rPr>
              <a:pPr eaLnBrk="1" hangingPunct="1"/>
              <a:t>24</a:t>
            </a:fld>
            <a:endParaRPr lang="en-US" altLang="fr-FR">
              <a:latin typeface="Arial Black" panose="020B0A04020102020204" pitchFamily="34" charset="0"/>
            </a:endParaRPr>
          </a:p>
        </p:txBody>
      </p:sp>
      <p:sp>
        <p:nvSpPr>
          <p:cNvPr id="25606" name="Date Placeholder 5">
            <a:extLst>
              <a:ext uri="{FF2B5EF4-FFF2-40B4-BE49-F238E27FC236}">
                <a16:creationId xmlns:a16="http://schemas.microsoft.com/office/drawing/2014/main" id="{FCE547BA-59FF-1E99-2F22-6DC96CCBF68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 </a:t>
            </a:r>
          </a:p>
        </p:txBody>
      </p:sp>
      <p:sp>
        <p:nvSpPr>
          <p:cNvPr id="25607" name="Text Box 9">
            <a:extLst>
              <a:ext uri="{FF2B5EF4-FFF2-40B4-BE49-F238E27FC236}">
                <a16:creationId xmlns:a16="http://schemas.microsoft.com/office/drawing/2014/main" id="{D337DB6C-7DFA-83F3-3D26-66F292B5053E}"/>
              </a:ext>
            </a:extLst>
          </p:cNvPr>
          <p:cNvSpPr txBox="1">
            <a:spLocks noChangeArrowheads="1"/>
          </p:cNvSpPr>
          <p:nvPr/>
        </p:nvSpPr>
        <p:spPr bwMode="auto">
          <a:xfrm>
            <a:off x="1295400" y="5638800"/>
            <a:ext cx="6742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Figure 8-35 Level-0 data flow diagram for Hoosier Burger’s new </a:t>
            </a:r>
          </a:p>
          <a:p>
            <a:pPr eaLnBrk="1" hangingPunct="1"/>
            <a:r>
              <a:rPr lang="en-US" altLang="fr-FR"/>
              <a:t>logical inventory control system</a:t>
            </a:r>
          </a:p>
        </p:txBody>
      </p:sp>
    </p:spTree>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6E1EED1-32A0-21CA-EF0F-F55559B100C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26627" name="Title 1">
            <a:extLst>
              <a:ext uri="{FF2B5EF4-FFF2-40B4-BE49-F238E27FC236}">
                <a16:creationId xmlns:a16="http://schemas.microsoft.com/office/drawing/2014/main" id="{D60A6568-4BC1-0E92-D6FA-492E24B42E37}"/>
              </a:ext>
            </a:extLst>
          </p:cNvPr>
          <p:cNvSpPr>
            <a:spLocks noGrp="1"/>
          </p:cNvSpPr>
          <p:nvPr>
            <p:ph type="title"/>
          </p:nvPr>
        </p:nvSpPr>
        <p:spPr/>
        <p:txBody>
          <a:bodyPr/>
          <a:lstStyle/>
          <a:p>
            <a:pPr eaLnBrk="1" hangingPunct="1"/>
            <a:r>
              <a:rPr lang="en-US" altLang="fr-FR" sz="4000"/>
              <a:t>An Example of Conceptual Data Modeling at Hoosier Burger (Cont.)</a:t>
            </a:r>
          </a:p>
        </p:txBody>
      </p:sp>
      <p:sp>
        <p:nvSpPr>
          <p:cNvPr id="26628" name="Slide Number Placeholder 4">
            <a:extLst>
              <a:ext uri="{FF2B5EF4-FFF2-40B4-BE49-F238E27FC236}">
                <a16:creationId xmlns:a16="http://schemas.microsoft.com/office/drawing/2014/main" id="{F22937C1-CEBA-ABD5-D031-580DDC45239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9BDC661-CB64-4B2A-9A4E-34E57A620FB4}" type="slidenum">
              <a:rPr lang="en-US" altLang="fr-FR">
                <a:latin typeface="Arial Black" panose="020B0A04020102020204" pitchFamily="34" charset="0"/>
              </a:rPr>
              <a:pPr eaLnBrk="1" hangingPunct="1"/>
              <a:t>25</a:t>
            </a:fld>
            <a:endParaRPr lang="en-US" altLang="fr-FR">
              <a:latin typeface="Arial Black" panose="020B0A04020102020204" pitchFamily="34" charset="0"/>
            </a:endParaRPr>
          </a:p>
        </p:txBody>
      </p:sp>
      <p:sp>
        <p:nvSpPr>
          <p:cNvPr id="26629" name="Date Placeholder 5">
            <a:extLst>
              <a:ext uri="{FF2B5EF4-FFF2-40B4-BE49-F238E27FC236}">
                <a16:creationId xmlns:a16="http://schemas.microsoft.com/office/drawing/2014/main" id="{6D80DCBB-3EB3-691F-7253-18603E356B6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pic>
        <p:nvPicPr>
          <p:cNvPr id="26630" name="Picture 8" descr="fg09_03600">
            <a:extLst>
              <a:ext uri="{FF2B5EF4-FFF2-40B4-BE49-F238E27FC236}">
                <a16:creationId xmlns:a16="http://schemas.microsoft.com/office/drawing/2014/main" id="{21CBD9CF-2BEB-2E4F-E7EA-5DC348BE60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828800"/>
            <a:ext cx="7486650"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 Box 9">
            <a:extLst>
              <a:ext uri="{FF2B5EF4-FFF2-40B4-BE49-F238E27FC236}">
                <a16:creationId xmlns:a16="http://schemas.microsoft.com/office/drawing/2014/main" id="{91589BF0-4764-E731-F6EB-ED0C8655B0D5}"/>
              </a:ext>
            </a:extLst>
          </p:cNvPr>
          <p:cNvSpPr txBox="1">
            <a:spLocks noChangeArrowheads="1"/>
          </p:cNvSpPr>
          <p:nvPr/>
        </p:nvSpPr>
        <p:spPr bwMode="auto">
          <a:xfrm>
            <a:off x="533400" y="5943600"/>
            <a:ext cx="8062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Figure 8-36 Reduced decision table for Hoosier Burger’s inventory reordering</a:t>
            </a:r>
          </a:p>
        </p:txBody>
      </p:sp>
    </p:spTree>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97EB8947-025E-0E7E-31DE-4270AF678A6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pic>
        <p:nvPicPr>
          <p:cNvPr id="27651" name="Picture 7" descr="Noname.gif">
            <a:extLst>
              <a:ext uri="{FF2B5EF4-FFF2-40B4-BE49-F238E27FC236}">
                <a16:creationId xmlns:a16="http://schemas.microsoft.com/office/drawing/2014/main" id="{86091A87-3557-4C3D-5675-BC2178B84FD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828800"/>
            <a:ext cx="4800600" cy="45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itle 1">
            <a:extLst>
              <a:ext uri="{FF2B5EF4-FFF2-40B4-BE49-F238E27FC236}">
                <a16:creationId xmlns:a16="http://schemas.microsoft.com/office/drawing/2014/main" id="{AF84C655-0F46-9D76-12BF-A48F425B1AE3}"/>
              </a:ext>
            </a:extLst>
          </p:cNvPr>
          <p:cNvSpPr>
            <a:spLocks noGrp="1"/>
          </p:cNvSpPr>
          <p:nvPr>
            <p:ph type="title"/>
          </p:nvPr>
        </p:nvSpPr>
        <p:spPr/>
        <p:txBody>
          <a:bodyPr/>
          <a:lstStyle/>
          <a:p>
            <a:pPr eaLnBrk="1" hangingPunct="1"/>
            <a:r>
              <a:rPr lang="en-US" altLang="fr-FR" sz="4000"/>
              <a:t>An Example of Conceptual Data Modeling at Hoosier Burger (Cont.)</a:t>
            </a:r>
          </a:p>
        </p:txBody>
      </p:sp>
      <p:sp>
        <p:nvSpPr>
          <p:cNvPr id="27653" name="Slide Number Placeholder 4">
            <a:extLst>
              <a:ext uri="{FF2B5EF4-FFF2-40B4-BE49-F238E27FC236}">
                <a16:creationId xmlns:a16="http://schemas.microsoft.com/office/drawing/2014/main" id="{6B03ADA9-22E7-1761-9662-C08EAAED1F4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704235D-7060-4042-99DC-4D8C36ED77A7}" type="slidenum">
              <a:rPr lang="en-US" altLang="fr-FR">
                <a:latin typeface="Arial Black" panose="020B0A04020102020204" pitchFamily="34" charset="0"/>
              </a:rPr>
              <a:pPr eaLnBrk="1" hangingPunct="1"/>
              <a:t>26</a:t>
            </a:fld>
            <a:endParaRPr lang="en-US" altLang="fr-FR">
              <a:latin typeface="Arial Black" panose="020B0A04020102020204" pitchFamily="34" charset="0"/>
            </a:endParaRPr>
          </a:p>
        </p:txBody>
      </p:sp>
      <p:sp>
        <p:nvSpPr>
          <p:cNvPr id="27654" name="Date Placeholder 5">
            <a:extLst>
              <a:ext uri="{FF2B5EF4-FFF2-40B4-BE49-F238E27FC236}">
                <a16:creationId xmlns:a16="http://schemas.microsoft.com/office/drawing/2014/main" id="{BE227215-6F0B-188C-DBDF-35E51D24F1A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27655" name="Text Box 9">
            <a:extLst>
              <a:ext uri="{FF2B5EF4-FFF2-40B4-BE49-F238E27FC236}">
                <a16:creationId xmlns:a16="http://schemas.microsoft.com/office/drawing/2014/main" id="{E788BCB7-5230-233B-E979-AE26F201C0DE}"/>
              </a:ext>
            </a:extLst>
          </p:cNvPr>
          <p:cNvSpPr txBox="1">
            <a:spLocks noChangeArrowheads="1"/>
          </p:cNvSpPr>
          <p:nvPr/>
        </p:nvSpPr>
        <p:spPr bwMode="auto">
          <a:xfrm>
            <a:off x="381000" y="2743200"/>
            <a:ext cx="16764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8-38 </a:t>
            </a:r>
            <a:r>
              <a:rPr lang="en-US" altLang="fr-FR"/>
              <a:t>Final class diagram for Hoosier Burger’s inventory control system</a:t>
            </a:r>
          </a:p>
        </p:txBody>
      </p:sp>
    </p:spTree>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508B875-076D-63F8-2F79-C8A41747F28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28675" name="Title 1">
            <a:extLst>
              <a:ext uri="{FF2B5EF4-FFF2-40B4-BE49-F238E27FC236}">
                <a16:creationId xmlns:a16="http://schemas.microsoft.com/office/drawing/2014/main" id="{23B990D9-EB6E-6FF8-00D3-6642DE1658D3}"/>
              </a:ext>
            </a:extLst>
          </p:cNvPr>
          <p:cNvSpPr>
            <a:spLocks noGrp="1"/>
          </p:cNvSpPr>
          <p:nvPr>
            <p:ph type="title"/>
          </p:nvPr>
        </p:nvSpPr>
        <p:spPr>
          <a:xfrm>
            <a:off x="457200" y="457200"/>
            <a:ext cx="8229600" cy="1066800"/>
          </a:xfrm>
        </p:spPr>
        <p:txBody>
          <a:bodyPr/>
          <a:lstStyle/>
          <a:p>
            <a:pPr eaLnBrk="1" hangingPunct="1"/>
            <a:r>
              <a:rPr lang="en-US" altLang="fr-FR"/>
              <a:t>Summary</a:t>
            </a:r>
          </a:p>
        </p:txBody>
      </p:sp>
      <p:sp>
        <p:nvSpPr>
          <p:cNvPr id="28676" name="Content Placeholder 2">
            <a:extLst>
              <a:ext uri="{FF2B5EF4-FFF2-40B4-BE49-F238E27FC236}">
                <a16:creationId xmlns:a16="http://schemas.microsoft.com/office/drawing/2014/main" id="{3F7FFECC-9E47-D143-F9D1-C038721CFAFF}"/>
              </a:ext>
            </a:extLst>
          </p:cNvPr>
          <p:cNvSpPr>
            <a:spLocks noGrp="1"/>
          </p:cNvSpPr>
          <p:nvPr>
            <p:ph idx="1"/>
          </p:nvPr>
        </p:nvSpPr>
        <p:spPr>
          <a:xfrm>
            <a:off x="457200" y="1676400"/>
            <a:ext cx="8229600" cy="4495800"/>
          </a:xfrm>
        </p:spPr>
        <p:txBody>
          <a:bodyPr/>
          <a:lstStyle/>
          <a:p>
            <a:pPr eaLnBrk="1" hangingPunct="1">
              <a:lnSpc>
                <a:spcPct val="90000"/>
              </a:lnSpc>
              <a:buClr>
                <a:srgbClr val="BA2212"/>
              </a:buClr>
            </a:pPr>
            <a:r>
              <a:rPr lang="en-US" altLang="fr-FR"/>
              <a:t>In this appendix you learned how to:</a:t>
            </a:r>
          </a:p>
          <a:p>
            <a:pPr eaLnBrk="1" hangingPunct="1">
              <a:lnSpc>
                <a:spcPct val="90000"/>
              </a:lnSpc>
              <a:buClr>
                <a:srgbClr val="BA2212"/>
              </a:buClr>
              <a:buFont typeface="Wingdings" panose="05000000000000000000" pitchFamily="2" charset="2"/>
              <a:buChar char="ü"/>
            </a:pPr>
            <a:r>
              <a:rPr lang="en-US" altLang="fr-FR" sz="2800"/>
              <a:t>Concisely define each of the following key data modeling terms: object, state, behavior, object class, class diagram, operation, encapsulation, association role, abstract class, polymorphism, aggregation, and composition.</a:t>
            </a:r>
          </a:p>
          <a:p>
            <a:pPr eaLnBrk="1" hangingPunct="1">
              <a:lnSpc>
                <a:spcPct val="90000"/>
              </a:lnSpc>
              <a:buClr>
                <a:srgbClr val="BA2212"/>
              </a:buClr>
              <a:buFont typeface="Wingdings" panose="05000000000000000000" pitchFamily="2" charset="2"/>
              <a:buChar char="ü"/>
            </a:pPr>
            <a:r>
              <a:rPr lang="en-US" altLang="fr-FR" sz="2800"/>
              <a:t>Draw a class diagram to represent common business situations.</a:t>
            </a:r>
          </a:p>
          <a:p>
            <a:pPr eaLnBrk="1" hangingPunct="1">
              <a:lnSpc>
                <a:spcPct val="90000"/>
              </a:lnSpc>
              <a:buClr>
                <a:srgbClr val="BA2212"/>
              </a:buClr>
              <a:buFont typeface="Wingdings" panose="05000000000000000000" pitchFamily="2" charset="2"/>
              <a:buChar char="ü"/>
            </a:pPr>
            <a:r>
              <a:rPr lang="en-US" altLang="fr-FR" sz="2800"/>
              <a:t>Explain the unique capabilities of class diagrams compared with E-R diagrams for modeling data.</a:t>
            </a:r>
          </a:p>
          <a:p>
            <a:pPr eaLnBrk="1" hangingPunct="1">
              <a:buFont typeface="Wingdings" panose="05000000000000000000" pitchFamily="2" charset="2"/>
              <a:buNone/>
            </a:pPr>
            <a:endParaRPr lang="en-US" altLang="fr-FR" sz="2800"/>
          </a:p>
        </p:txBody>
      </p:sp>
      <p:sp>
        <p:nvSpPr>
          <p:cNvPr id="28677" name="Slide Number Placeholder 4">
            <a:extLst>
              <a:ext uri="{FF2B5EF4-FFF2-40B4-BE49-F238E27FC236}">
                <a16:creationId xmlns:a16="http://schemas.microsoft.com/office/drawing/2014/main" id="{C533F1B4-FDF5-231A-582E-A5D34A51EB2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9D8DA01-A011-452D-9D9B-1A89969A5849}" type="slidenum">
              <a:rPr lang="en-US" altLang="fr-FR">
                <a:latin typeface="Arial Black" panose="020B0A04020102020204" pitchFamily="34" charset="0"/>
              </a:rPr>
              <a:pPr eaLnBrk="1" hangingPunct="1"/>
              <a:t>27</a:t>
            </a:fld>
            <a:endParaRPr lang="en-US" altLang="fr-FR">
              <a:latin typeface="Arial Black" panose="020B0A04020102020204" pitchFamily="34" charset="0"/>
            </a:endParaRPr>
          </a:p>
        </p:txBody>
      </p:sp>
      <p:sp>
        <p:nvSpPr>
          <p:cNvPr id="28678" name="Date Placeholder 5">
            <a:extLst>
              <a:ext uri="{FF2B5EF4-FFF2-40B4-BE49-F238E27FC236}">
                <a16:creationId xmlns:a16="http://schemas.microsoft.com/office/drawing/2014/main" id="{7B58F144-1597-E0F0-800C-EEC112E8AE0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 </a:t>
            </a:r>
          </a:p>
        </p:txBody>
      </p:sp>
    </p:spTree>
  </p:cSld>
  <p:clrMapOvr>
    <a:masterClrMapping/>
  </p:clrMapOvr>
  <p:transition>
    <p:zoom/>
  </p:transitio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0FA58E48-861E-6FB5-2D66-5E4AC78E7C59}"/>
              </a:ext>
            </a:extLst>
          </p:cNvPr>
          <p:cNvSpPr txBox="1">
            <a:spLocks noGrp="1" noChangeArrowheads="1"/>
          </p:cNvSpPr>
          <p:nvPr/>
        </p:nvSpPr>
        <p:spPr bwMode="auto">
          <a:xfrm>
            <a:off x="6553200" y="6245225"/>
            <a:ext cx="2133600" cy="476250"/>
          </a:xfrm>
          <a:prstGeom prst="rect">
            <a:avLst/>
          </a:prstGeom>
          <a:noFill/>
          <a:ln>
            <a:miter lim="800000"/>
            <a:headEnd/>
            <a:tailEnd/>
          </a:ln>
        </p:spPr>
        <p:txBody>
          <a:bodyPr anchor="b"/>
          <a:lstStyle/>
          <a:p>
            <a:pPr algn="r">
              <a:defRPr/>
            </a:pPr>
            <a:endParaRPr lang="en-US" sz="1400">
              <a:solidFill>
                <a:srgbClr val="000000"/>
              </a:solidFill>
              <a:effectLst>
                <a:outerShdw blurRad="38100" dist="38100" dir="2700000" algn="tl">
                  <a:srgbClr val="C0C0C0"/>
                </a:outerShdw>
              </a:effectLst>
            </a:endParaRPr>
          </a:p>
        </p:txBody>
      </p:sp>
      <p:pic>
        <p:nvPicPr>
          <p:cNvPr id="45059" name="Picture 3">
            <a:extLst>
              <a:ext uri="{FF2B5EF4-FFF2-40B4-BE49-F238E27FC236}">
                <a16:creationId xmlns:a16="http://schemas.microsoft.com/office/drawing/2014/main" id="{B1AC504D-4589-4B6E-9B55-5975AE2594D4}"/>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66800" y="914400"/>
            <a:ext cx="7242175" cy="2363788"/>
          </a:xfrm>
          <a:prstGeom prst="rect">
            <a:avLst/>
          </a:prstGeom>
          <a:solidFill>
            <a:schemeClr val="hlink"/>
          </a:solidFill>
          <a:ln w="9525">
            <a:solidFill>
              <a:schemeClr val="bg1"/>
            </a:solidFill>
            <a:miter lim="800000"/>
            <a:headEnd/>
            <a:tailEnd/>
          </a:ln>
        </p:spPr>
      </p:pic>
      <p:sp>
        <p:nvSpPr>
          <p:cNvPr id="45060" name="Rectangle 4">
            <a:extLst>
              <a:ext uri="{FF2B5EF4-FFF2-40B4-BE49-F238E27FC236}">
                <a16:creationId xmlns:a16="http://schemas.microsoft.com/office/drawing/2014/main" id="{2FFEE0E9-6B98-2C3D-0E97-938732208EA4}"/>
              </a:ext>
            </a:extLst>
          </p:cNvPr>
          <p:cNvSpPr>
            <a:spLocks noChangeArrowheads="1"/>
          </p:cNvSpPr>
          <p:nvPr/>
        </p:nvSpPr>
        <p:spPr bwMode="auto">
          <a:xfrm>
            <a:off x="685800" y="3883025"/>
            <a:ext cx="75898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fr-FR" sz="16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a:extLst>
              <a:ext uri="{FF2B5EF4-FFF2-40B4-BE49-F238E27FC236}">
                <a16:creationId xmlns:a16="http://schemas.microsoft.com/office/drawing/2014/main" id="{D0BF0423-4E65-5DE5-7EC7-9FB93CD28744}"/>
              </a:ext>
            </a:extLst>
          </p:cNvPr>
          <p:cNvSpPr txBox="1">
            <a:spLocks noGrp="1" noChangeArrowheads="1"/>
          </p:cNvSpPr>
          <p:nvPr/>
        </p:nvSpPr>
        <p:spPr bwMode="auto">
          <a:xfrm>
            <a:off x="762000" y="5002213"/>
            <a:ext cx="7845425" cy="636587"/>
          </a:xfrm>
          <a:prstGeom prst="rect">
            <a:avLst/>
          </a:prstGeom>
          <a:noFill/>
          <a:ln>
            <a:miter lim="800000"/>
            <a:headEnd/>
            <a:tailEnd/>
          </a:ln>
        </p:spPr>
        <p:txBody>
          <a:bodyPr anchor="b"/>
          <a:lstStyle/>
          <a:p>
            <a:pPr algn="ctr">
              <a:defRPr/>
            </a:pPr>
            <a:r>
              <a:rPr lang="en-US">
                <a:solidFill>
                  <a:srgbClr val="000000"/>
                </a:solidFill>
                <a:effectLst>
                  <a:outerShdw blurRad="38100" dist="38100" dir="2700000" algn="tl">
                    <a:srgbClr val="C0C0C0"/>
                  </a:outerShdw>
                </a:effectLst>
                <a:latin typeface="Tahoma" pitchFamily="34" charset="0"/>
              </a:rPr>
              <a:t>Copyright © 2011 Pearson Education, Inc.  </a:t>
            </a:r>
          </a:p>
          <a:p>
            <a:pPr algn="ctr">
              <a:defRPr/>
            </a:pPr>
            <a:r>
              <a:rPr lang="en-US">
                <a:solidFill>
                  <a:srgbClr val="000000"/>
                </a:solidFill>
                <a:effectLst>
                  <a:outerShdw blurRad="38100" dist="38100" dir="2700000" algn="tl">
                    <a:srgbClr val="C0C0C0"/>
                  </a:outerShdw>
                </a:effectLst>
                <a:latin typeface="Tahoma" pitchFamily="34" charset="0"/>
              </a:rPr>
              <a:t>Publishing as Prentice Hall</a:t>
            </a:r>
            <a:endParaRPr lang="en-US">
              <a:solidFill>
                <a:srgbClr val="000000"/>
              </a:solidFill>
              <a:effectLst>
                <a:outerShdw blurRad="38100" dist="38100" dir="2700000" algn="tl">
                  <a:srgbClr val="C0C0C0"/>
                </a:outerShdw>
              </a:effectLst>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C2AFD3D-BA22-02BB-4566-82069A04019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4099" name="Slide Number Placeholder 4">
            <a:extLst>
              <a:ext uri="{FF2B5EF4-FFF2-40B4-BE49-F238E27FC236}">
                <a16:creationId xmlns:a16="http://schemas.microsoft.com/office/drawing/2014/main" id="{B0768880-6DB7-68CA-F94D-DE57BE6C4A3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505EB0B-62EC-47AC-9710-CD838D8B3203}" type="slidenum">
              <a:rPr lang="en-US" altLang="fr-FR">
                <a:latin typeface="Arial Black" panose="020B0A04020102020204" pitchFamily="34" charset="0"/>
              </a:rPr>
              <a:pPr eaLnBrk="1" hangingPunct="1"/>
              <a:t>3</a:t>
            </a:fld>
            <a:endParaRPr lang="en-US" altLang="fr-FR">
              <a:latin typeface="Arial Black" panose="020B0A04020102020204" pitchFamily="34" charset="0"/>
            </a:endParaRPr>
          </a:p>
        </p:txBody>
      </p:sp>
      <p:sp>
        <p:nvSpPr>
          <p:cNvPr id="4100" name="Date Placeholder 5">
            <a:extLst>
              <a:ext uri="{FF2B5EF4-FFF2-40B4-BE49-F238E27FC236}">
                <a16:creationId xmlns:a16="http://schemas.microsoft.com/office/drawing/2014/main" id="{F462FD0A-55E5-251F-9F4E-4FD4B50C5642}"/>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4101" name="Rectangle 2">
            <a:extLst>
              <a:ext uri="{FF2B5EF4-FFF2-40B4-BE49-F238E27FC236}">
                <a16:creationId xmlns:a16="http://schemas.microsoft.com/office/drawing/2014/main" id="{C2A3BA27-339D-5FBB-39C0-DB50798F1C3F}"/>
              </a:ext>
            </a:extLst>
          </p:cNvPr>
          <p:cNvSpPr>
            <a:spLocks noGrp="1" noChangeArrowheads="1"/>
          </p:cNvSpPr>
          <p:nvPr>
            <p:ph type="title"/>
          </p:nvPr>
        </p:nvSpPr>
        <p:spPr/>
        <p:txBody>
          <a:bodyPr/>
          <a:lstStyle/>
          <a:p>
            <a:pPr eaLnBrk="1" hangingPunct="1"/>
            <a:r>
              <a:rPr lang="en-US" altLang="fr-FR"/>
              <a:t>Representing Objects and Classes</a:t>
            </a:r>
          </a:p>
        </p:txBody>
      </p:sp>
      <p:sp>
        <p:nvSpPr>
          <p:cNvPr id="4102" name="Rectangle 3">
            <a:extLst>
              <a:ext uri="{FF2B5EF4-FFF2-40B4-BE49-F238E27FC236}">
                <a16:creationId xmlns:a16="http://schemas.microsoft.com/office/drawing/2014/main" id="{ECCBB19C-207E-211C-4A56-FCB620C45CAF}"/>
              </a:ext>
            </a:extLst>
          </p:cNvPr>
          <p:cNvSpPr>
            <a:spLocks noGrp="1" noChangeArrowheads="1"/>
          </p:cNvSpPr>
          <p:nvPr>
            <p:ph type="body" idx="1"/>
          </p:nvPr>
        </p:nvSpPr>
        <p:spPr>
          <a:xfrm>
            <a:off x="838200" y="1752600"/>
            <a:ext cx="7772400" cy="4114800"/>
          </a:xfrm>
        </p:spPr>
        <p:txBody>
          <a:bodyPr/>
          <a:lstStyle/>
          <a:p>
            <a:pPr eaLnBrk="1" hangingPunct="1"/>
            <a:r>
              <a:rPr lang="en-US" altLang="fr-FR" sz="3000" b="1"/>
              <a:t>Object</a:t>
            </a:r>
            <a:r>
              <a:rPr lang="en-US" altLang="fr-FR" sz="3000"/>
              <a:t>: an entity with a well-defined role in an application domain, and has state, behavior, and identity characteristics</a:t>
            </a:r>
          </a:p>
          <a:p>
            <a:pPr eaLnBrk="1" hangingPunct="1"/>
            <a:r>
              <a:rPr lang="en-US" altLang="fr-FR" sz="3000" b="1"/>
              <a:t>State</a:t>
            </a:r>
            <a:r>
              <a:rPr lang="en-US" altLang="fr-FR" sz="3000"/>
              <a:t>: encompasses an object’s properties (attributes and relationships) and the values of those properties</a:t>
            </a:r>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0DC7F94E-1C5F-53CA-3005-FDD4062325A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5123" name="Slide Number Placeholder 4">
            <a:extLst>
              <a:ext uri="{FF2B5EF4-FFF2-40B4-BE49-F238E27FC236}">
                <a16:creationId xmlns:a16="http://schemas.microsoft.com/office/drawing/2014/main" id="{A403ED34-BDE9-A66E-7E08-6967F0EBE30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D512E71-1E3C-4F28-8D2D-1B61BA1A949B}" type="slidenum">
              <a:rPr lang="en-US" altLang="fr-FR">
                <a:latin typeface="Arial Black" panose="020B0A04020102020204" pitchFamily="34" charset="0"/>
              </a:rPr>
              <a:pPr eaLnBrk="1" hangingPunct="1"/>
              <a:t>4</a:t>
            </a:fld>
            <a:endParaRPr lang="en-US" altLang="fr-FR">
              <a:latin typeface="Arial Black" panose="020B0A04020102020204" pitchFamily="34" charset="0"/>
            </a:endParaRPr>
          </a:p>
        </p:txBody>
      </p:sp>
      <p:sp>
        <p:nvSpPr>
          <p:cNvPr id="5124" name="Date Placeholder 5">
            <a:extLst>
              <a:ext uri="{FF2B5EF4-FFF2-40B4-BE49-F238E27FC236}">
                <a16:creationId xmlns:a16="http://schemas.microsoft.com/office/drawing/2014/main" id="{DEB199E0-72BB-5AC4-3E08-78AD67AA5D2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5125" name="Rectangle 2">
            <a:extLst>
              <a:ext uri="{FF2B5EF4-FFF2-40B4-BE49-F238E27FC236}">
                <a16:creationId xmlns:a16="http://schemas.microsoft.com/office/drawing/2014/main" id="{49BC866E-DD8D-7E92-0DDA-5CBB70374989}"/>
              </a:ext>
            </a:extLst>
          </p:cNvPr>
          <p:cNvSpPr>
            <a:spLocks noGrp="1" noChangeArrowheads="1"/>
          </p:cNvSpPr>
          <p:nvPr>
            <p:ph type="title"/>
          </p:nvPr>
        </p:nvSpPr>
        <p:spPr/>
        <p:txBody>
          <a:bodyPr/>
          <a:lstStyle/>
          <a:p>
            <a:pPr eaLnBrk="1" hangingPunct="1"/>
            <a:r>
              <a:rPr lang="en-US" altLang="fr-FR"/>
              <a:t>Representing Objects and Classes (Cont.)</a:t>
            </a:r>
          </a:p>
        </p:txBody>
      </p:sp>
      <p:sp>
        <p:nvSpPr>
          <p:cNvPr id="5126" name="Rectangle 3">
            <a:extLst>
              <a:ext uri="{FF2B5EF4-FFF2-40B4-BE49-F238E27FC236}">
                <a16:creationId xmlns:a16="http://schemas.microsoft.com/office/drawing/2014/main" id="{CE94CB2C-9F96-39DC-7A71-602F62BCD4E0}"/>
              </a:ext>
            </a:extLst>
          </p:cNvPr>
          <p:cNvSpPr>
            <a:spLocks noGrp="1" noChangeArrowheads="1"/>
          </p:cNvSpPr>
          <p:nvPr>
            <p:ph type="body" idx="1"/>
          </p:nvPr>
        </p:nvSpPr>
        <p:spPr>
          <a:xfrm>
            <a:off x="838200" y="2057400"/>
            <a:ext cx="7772400" cy="4114800"/>
          </a:xfrm>
        </p:spPr>
        <p:txBody>
          <a:bodyPr/>
          <a:lstStyle/>
          <a:p>
            <a:pPr eaLnBrk="1" hangingPunct="1"/>
            <a:r>
              <a:rPr lang="en-US" altLang="fr-FR" sz="3000" b="1"/>
              <a:t>Behavio</a:t>
            </a:r>
            <a:r>
              <a:rPr lang="en-US" altLang="fr-FR" sz="3000"/>
              <a:t>r: represents how an object acts and reacts</a:t>
            </a:r>
          </a:p>
          <a:p>
            <a:pPr eaLnBrk="1" hangingPunct="1"/>
            <a:r>
              <a:rPr lang="en-US" altLang="fr-FR" sz="3000" b="1"/>
              <a:t>Identity</a:t>
            </a:r>
            <a:r>
              <a:rPr lang="en-US" altLang="fr-FR" sz="3000"/>
              <a:t>: uniqueness, no two objects are the same</a:t>
            </a:r>
          </a:p>
          <a:p>
            <a:pPr eaLnBrk="1" hangingPunct="1"/>
            <a:r>
              <a:rPr lang="en-US" altLang="fr-FR" sz="3000" b="1"/>
              <a:t>Object class </a:t>
            </a:r>
            <a:r>
              <a:rPr lang="en-US" altLang="fr-FR" sz="3000"/>
              <a:t>(</a:t>
            </a:r>
            <a:r>
              <a:rPr lang="en-US" altLang="fr-FR" sz="3000" b="1"/>
              <a:t>class</a:t>
            </a:r>
            <a:r>
              <a:rPr lang="en-US" altLang="fr-FR" sz="3000"/>
              <a:t>): a logical grouping of objects that have the same (or similar) attributes, relationships, and behaviors (methods)</a:t>
            </a:r>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8ADAAE9-8B03-20A9-6C9F-9301FEF69CA4}"/>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6147" name="Slide Number Placeholder 4">
            <a:extLst>
              <a:ext uri="{FF2B5EF4-FFF2-40B4-BE49-F238E27FC236}">
                <a16:creationId xmlns:a16="http://schemas.microsoft.com/office/drawing/2014/main" id="{C0A9464B-9C06-F4B7-42D5-57964D5712A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121A8C1-4A5D-4348-A4AB-9FE809B61C1A}" type="slidenum">
              <a:rPr lang="en-US" altLang="fr-FR">
                <a:latin typeface="Arial Black" panose="020B0A04020102020204" pitchFamily="34" charset="0"/>
              </a:rPr>
              <a:pPr eaLnBrk="1" hangingPunct="1"/>
              <a:t>5</a:t>
            </a:fld>
            <a:endParaRPr lang="en-US" altLang="fr-FR">
              <a:latin typeface="Arial Black" panose="020B0A04020102020204" pitchFamily="34" charset="0"/>
            </a:endParaRPr>
          </a:p>
        </p:txBody>
      </p:sp>
      <p:sp>
        <p:nvSpPr>
          <p:cNvPr id="6148" name="Date Placeholder 5">
            <a:extLst>
              <a:ext uri="{FF2B5EF4-FFF2-40B4-BE49-F238E27FC236}">
                <a16:creationId xmlns:a16="http://schemas.microsoft.com/office/drawing/2014/main" id="{DF253E07-A7FD-7406-C8E3-D7F6EA1B013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6149" name="Rectangle 2">
            <a:extLst>
              <a:ext uri="{FF2B5EF4-FFF2-40B4-BE49-F238E27FC236}">
                <a16:creationId xmlns:a16="http://schemas.microsoft.com/office/drawing/2014/main" id="{E31B7D0E-980D-0512-3521-7AA149E57F47}"/>
              </a:ext>
            </a:extLst>
          </p:cNvPr>
          <p:cNvSpPr>
            <a:spLocks noGrp="1" noChangeArrowheads="1"/>
          </p:cNvSpPr>
          <p:nvPr>
            <p:ph type="title"/>
          </p:nvPr>
        </p:nvSpPr>
        <p:spPr/>
        <p:txBody>
          <a:bodyPr/>
          <a:lstStyle/>
          <a:p>
            <a:pPr eaLnBrk="1" hangingPunct="1"/>
            <a:r>
              <a:rPr lang="en-US" altLang="fr-FR"/>
              <a:t>Representing Objects and Classes (Cont.)</a:t>
            </a:r>
          </a:p>
        </p:txBody>
      </p:sp>
      <p:sp>
        <p:nvSpPr>
          <p:cNvPr id="6150" name="Rectangle 3">
            <a:extLst>
              <a:ext uri="{FF2B5EF4-FFF2-40B4-BE49-F238E27FC236}">
                <a16:creationId xmlns:a16="http://schemas.microsoft.com/office/drawing/2014/main" id="{95353A44-3593-D615-A916-047CF58C69E7}"/>
              </a:ext>
            </a:extLst>
          </p:cNvPr>
          <p:cNvSpPr>
            <a:spLocks noGrp="1" noChangeArrowheads="1"/>
          </p:cNvSpPr>
          <p:nvPr>
            <p:ph type="body" idx="1"/>
          </p:nvPr>
        </p:nvSpPr>
        <p:spPr>
          <a:xfrm>
            <a:off x="838200" y="2057400"/>
            <a:ext cx="7772400" cy="4114800"/>
          </a:xfrm>
        </p:spPr>
        <p:txBody>
          <a:bodyPr/>
          <a:lstStyle/>
          <a:p>
            <a:pPr eaLnBrk="1" hangingPunct="1"/>
            <a:r>
              <a:rPr lang="en-US" altLang="fr-FR" sz="3000" b="1"/>
              <a:t>Class diagram</a:t>
            </a:r>
            <a:r>
              <a:rPr lang="en-US" altLang="fr-FR" sz="3000"/>
              <a:t>: a diagram that shows the static structure of object classes, their internal structure, and the relationships in which they participate</a:t>
            </a:r>
          </a:p>
          <a:p>
            <a:pPr eaLnBrk="1" hangingPunct="1"/>
            <a:r>
              <a:rPr lang="en-US" altLang="fr-FR" sz="3000"/>
              <a:t>UML classes are analogous to E-R entities.</a:t>
            </a:r>
          </a:p>
        </p:txBody>
      </p:sp>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2206134-8ED1-D237-BFC5-CBD4C719E43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7171" name="Title 1">
            <a:extLst>
              <a:ext uri="{FF2B5EF4-FFF2-40B4-BE49-F238E27FC236}">
                <a16:creationId xmlns:a16="http://schemas.microsoft.com/office/drawing/2014/main" id="{0FB675BD-7B1E-A2D3-5D81-6CFBED382A56}"/>
              </a:ext>
            </a:extLst>
          </p:cNvPr>
          <p:cNvSpPr>
            <a:spLocks noGrp="1"/>
          </p:cNvSpPr>
          <p:nvPr>
            <p:ph type="title"/>
          </p:nvPr>
        </p:nvSpPr>
        <p:spPr/>
        <p:txBody>
          <a:bodyPr/>
          <a:lstStyle/>
          <a:p>
            <a:pPr eaLnBrk="1" hangingPunct="1"/>
            <a:r>
              <a:rPr lang="en-US" altLang="fr-FR"/>
              <a:t>Representing Objects and Classes (Cont.)</a:t>
            </a:r>
          </a:p>
        </p:txBody>
      </p:sp>
      <p:sp>
        <p:nvSpPr>
          <p:cNvPr id="7172" name="Slide Number Placeholder 4">
            <a:extLst>
              <a:ext uri="{FF2B5EF4-FFF2-40B4-BE49-F238E27FC236}">
                <a16:creationId xmlns:a16="http://schemas.microsoft.com/office/drawing/2014/main" id="{1E6CC840-ABBA-06BE-93ED-55D9C37D017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CDA46E3-0D6C-4723-B7F1-E1F241DE1F18}" type="slidenum">
              <a:rPr lang="en-US" altLang="fr-FR">
                <a:latin typeface="Arial Black" panose="020B0A04020102020204" pitchFamily="34" charset="0"/>
              </a:rPr>
              <a:pPr eaLnBrk="1" hangingPunct="1"/>
              <a:t>6</a:t>
            </a:fld>
            <a:endParaRPr lang="en-US" altLang="fr-FR">
              <a:latin typeface="Arial Black" panose="020B0A04020102020204" pitchFamily="34" charset="0"/>
            </a:endParaRPr>
          </a:p>
        </p:txBody>
      </p:sp>
      <p:sp>
        <p:nvSpPr>
          <p:cNvPr id="7173" name="Date Placeholder 5">
            <a:extLst>
              <a:ext uri="{FF2B5EF4-FFF2-40B4-BE49-F238E27FC236}">
                <a16:creationId xmlns:a16="http://schemas.microsoft.com/office/drawing/2014/main" id="{5A5ED77B-096D-D9D7-414C-A5656421878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 </a:t>
            </a:r>
          </a:p>
        </p:txBody>
      </p:sp>
      <p:sp>
        <p:nvSpPr>
          <p:cNvPr id="7174" name="TextBox 7">
            <a:extLst>
              <a:ext uri="{FF2B5EF4-FFF2-40B4-BE49-F238E27FC236}">
                <a16:creationId xmlns:a16="http://schemas.microsoft.com/office/drawing/2014/main" id="{B3146688-48CA-4486-1285-32D02BBE01CD}"/>
              </a:ext>
            </a:extLst>
          </p:cNvPr>
          <p:cNvSpPr txBox="1">
            <a:spLocks noChangeArrowheads="1"/>
          </p:cNvSpPr>
          <p:nvPr/>
        </p:nvSpPr>
        <p:spPr bwMode="auto">
          <a:xfrm>
            <a:off x="1676400" y="2133600"/>
            <a:ext cx="556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b="1"/>
              <a:t>Figure 8-26 </a:t>
            </a:r>
            <a:r>
              <a:rPr lang="en-US" altLang="fr-FR"/>
              <a:t>UML class diagram showing two classes</a:t>
            </a:r>
          </a:p>
        </p:txBody>
      </p:sp>
      <p:pic>
        <p:nvPicPr>
          <p:cNvPr id="7175" name="Picture 8" descr="Noname.gif">
            <a:extLst>
              <a:ext uri="{FF2B5EF4-FFF2-40B4-BE49-F238E27FC236}">
                <a16:creationId xmlns:a16="http://schemas.microsoft.com/office/drawing/2014/main" id="{0B59A659-CBB1-CC51-B868-3B2662DC4D0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667000"/>
            <a:ext cx="815181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402CF92-17D9-013F-E6CC-7C36D3C774A2}"/>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8195" name="Slide Number Placeholder 4">
            <a:extLst>
              <a:ext uri="{FF2B5EF4-FFF2-40B4-BE49-F238E27FC236}">
                <a16:creationId xmlns:a16="http://schemas.microsoft.com/office/drawing/2014/main" id="{0BB5C469-DD93-7516-E8AB-739D28973CA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FE8F091-F229-4C44-8E58-B15F755EF5C9}" type="slidenum">
              <a:rPr lang="en-US" altLang="fr-FR">
                <a:latin typeface="Arial Black" panose="020B0A04020102020204" pitchFamily="34" charset="0"/>
              </a:rPr>
              <a:pPr eaLnBrk="1" hangingPunct="1"/>
              <a:t>7</a:t>
            </a:fld>
            <a:endParaRPr lang="en-US" altLang="fr-FR">
              <a:latin typeface="Arial Black" panose="020B0A04020102020204" pitchFamily="34" charset="0"/>
            </a:endParaRPr>
          </a:p>
        </p:txBody>
      </p:sp>
      <p:sp>
        <p:nvSpPr>
          <p:cNvPr id="8196" name="Date Placeholder 5">
            <a:extLst>
              <a:ext uri="{FF2B5EF4-FFF2-40B4-BE49-F238E27FC236}">
                <a16:creationId xmlns:a16="http://schemas.microsoft.com/office/drawing/2014/main" id="{81E2028C-03B7-E98F-3867-8F7B2607291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8197" name="Rectangle 2">
            <a:extLst>
              <a:ext uri="{FF2B5EF4-FFF2-40B4-BE49-F238E27FC236}">
                <a16:creationId xmlns:a16="http://schemas.microsoft.com/office/drawing/2014/main" id="{C377F4F7-D1A0-FBC2-F235-6959D1022C1B}"/>
              </a:ext>
            </a:extLst>
          </p:cNvPr>
          <p:cNvSpPr>
            <a:spLocks noGrp="1" noChangeArrowheads="1"/>
          </p:cNvSpPr>
          <p:nvPr>
            <p:ph type="title"/>
          </p:nvPr>
        </p:nvSpPr>
        <p:spPr/>
        <p:txBody>
          <a:bodyPr/>
          <a:lstStyle/>
          <a:p>
            <a:pPr eaLnBrk="1" hangingPunct="1"/>
            <a:r>
              <a:rPr lang="en-US" altLang="fr-FR"/>
              <a:t>Representing Objects and Classes (Cont.)</a:t>
            </a:r>
          </a:p>
        </p:txBody>
      </p:sp>
      <p:sp>
        <p:nvSpPr>
          <p:cNvPr id="8198" name="Rectangle 3">
            <a:extLst>
              <a:ext uri="{FF2B5EF4-FFF2-40B4-BE49-F238E27FC236}">
                <a16:creationId xmlns:a16="http://schemas.microsoft.com/office/drawing/2014/main" id="{D721AA53-2449-889A-59D3-A0D1CC5B3C13}"/>
              </a:ext>
            </a:extLst>
          </p:cNvPr>
          <p:cNvSpPr>
            <a:spLocks noGrp="1" noChangeArrowheads="1"/>
          </p:cNvSpPr>
          <p:nvPr>
            <p:ph type="body" idx="1"/>
          </p:nvPr>
        </p:nvSpPr>
        <p:spPr>
          <a:xfrm>
            <a:off x="838200" y="2057400"/>
            <a:ext cx="7772400" cy="4114800"/>
          </a:xfrm>
        </p:spPr>
        <p:txBody>
          <a:bodyPr/>
          <a:lstStyle/>
          <a:p>
            <a:pPr eaLnBrk="1" hangingPunct="1"/>
            <a:r>
              <a:rPr lang="en-US" altLang="fr-FR" sz="3000" b="1"/>
              <a:t>Operation</a:t>
            </a:r>
            <a:r>
              <a:rPr lang="en-US" altLang="fr-FR" sz="3000"/>
              <a:t>: a function or a service that is provided by all the instances of a class to invoke behavior in an object by passing a message</a:t>
            </a:r>
          </a:p>
          <a:p>
            <a:pPr eaLnBrk="1" hangingPunct="1"/>
            <a:r>
              <a:rPr lang="en-US" altLang="fr-FR" sz="3000" b="1"/>
              <a:t>Encapsulation</a:t>
            </a:r>
            <a:r>
              <a:rPr lang="en-US" altLang="fr-FR" sz="3000"/>
              <a:t>: the technique of hiding the internal implementation details of an object from its external view</a:t>
            </a:r>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C2CAB432-DD28-A75C-38AF-19D7CF815BE4}"/>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9219" name="Slide Number Placeholder 4">
            <a:extLst>
              <a:ext uri="{FF2B5EF4-FFF2-40B4-BE49-F238E27FC236}">
                <a16:creationId xmlns:a16="http://schemas.microsoft.com/office/drawing/2014/main" id="{FCD73BB1-1582-30C5-A3BD-B0CC0188B38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772BAEA-1F6E-4E4B-BE5C-6026C336DD03}" type="slidenum">
              <a:rPr lang="en-US" altLang="fr-FR">
                <a:latin typeface="Arial Black" panose="020B0A04020102020204" pitchFamily="34" charset="0"/>
              </a:rPr>
              <a:pPr eaLnBrk="1" hangingPunct="1"/>
              <a:t>8</a:t>
            </a:fld>
            <a:endParaRPr lang="en-US" altLang="fr-FR">
              <a:latin typeface="Arial Black" panose="020B0A04020102020204" pitchFamily="34" charset="0"/>
            </a:endParaRPr>
          </a:p>
        </p:txBody>
      </p:sp>
      <p:sp>
        <p:nvSpPr>
          <p:cNvPr id="9220" name="Date Placeholder 5">
            <a:extLst>
              <a:ext uri="{FF2B5EF4-FFF2-40B4-BE49-F238E27FC236}">
                <a16:creationId xmlns:a16="http://schemas.microsoft.com/office/drawing/2014/main" id="{149186D3-DCAC-494F-BA70-215A08896D2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9221" name="Rectangle 2">
            <a:extLst>
              <a:ext uri="{FF2B5EF4-FFF2-40B4-BE49-F238E27FC236}">
                <a16:creationId xmlns:a16="http://schemas.microsoft.com/office/drawing/2014/main" id="{585F0E74-8B5C-CF9E-507A-4A1A8148E05E}"/>
              </a:ext>
            </a:extLst>
          </p:cNvPr>
          <p:cNvSpPr>
            <a:spLocks noGrp="1" noChangeArrowheads="1"/>
          </p:cNvSpPr>
          <p:nvPr>
            <p:ph type="title"/>
          </p:nvPr>
        </p:nvSpPr>
        <p:spPr/>
        <p:txBody>
          <a:bodyPr/>
          <a:lstStyle/>
          <a:p>
            <a:pPr eaLnBrk="1" hangingPunct="1"/>
            <a:r>
              <a:rPr lang="en-US" altLang="fr-FR"/>
              <a:t>Types of Operations</a:t>
            </a:r>
          </a:p>
        </p:txBody>
      </p:sp>
      <p:sp>
        <p:nvSpPr>
          <p:cNvPr id="9222" name="Rectangle 3">
            <a:extLst>
              <a:ext uri="{FF2B5EF4-FFF2-40B4-BE49-F238E27FC236}">
                <a16:creationId xmlns:a16="http://schemas.microsoft.com/office/drawing/2014/main" id="{8D18224E-5C94-27AE-895D-6BF7F4BB42AD}"/>
              </a:ext>
            </a:extLst>
          </p:cNvPr>
          <p:cNvSpPr>
            <a:spLocks noGrp="1" noChangeArrowheads="1"/>
          </p:cNvSpPr>
          <p:nvPr>
            <p:ph type="body" idx="1"/>
          </p:nvPr>
        </p:nvSpPr>
        <p:spPr>
          <a:xfrm>
            <a:off x="838200" y="1600200"/>
            <a:ext cx="7772400" cy="4419600"/>
          </a:xfrm>
        </p:spPr>
        <p:txBody>
          <a:bodyPr/>
          <a:lstStyle/>
          <a:p>
            <a:pPr eaLnBrk="1" hangingPunct="1"/>
            <a:r>
              <a:rPr lang="en-US" altLang="fr-FR" sz="3000" b="1"/>
              <a:t>Constructor</a:t>
            </a:r>
            <a:r>
              <a:rPr lang="en-US" altLang="fr-FR" sz="3000"/>
              <a:t>: an operation that creates a new instance of a class</a:t>
            </a:r>
          </a:p>
          <a:p>
            <a:pPr eaLnBrk="1" hangingPunct="1"/>
            <a:r>
              <a:rPr lang="en-US" altLang="fr-FR" sz="3000" b="1"/>
              <a:t>Query</a:t>
            </a:r>
            <a:r>
              <a:rPr lang="en-US" altLang="fr-FR" sz="3000"/>
              <a:t>: an operation that accesses the state of an object but does not alter the state</a:t>
            </a:r>
          </a:p>
          <a:p>
            <a:pPr eaLnBrk="1" hangingPunct="1"/>
            <a:r>
              <a:rPr lang="en-US" altLang="fr-FR" sz="3000" b="1"/>
              <a:t>Update</a:t>
            </a:r>
            <a:r>
              <a:rPr lang="en-US" altLang="fr-FR" sz="3000"/>
              <a:t>: an operation that alters the state of an object</a:t>
            </a:r>
          </a:p>
          <a:p>
            <a:pPr eaLnBrk="1" hangingPunct="1"/>
            <a:r>
              <a:rPr lang="en-US" altLang="fr-FR" sz="3000" b="1"/>
              <a:t>Scope</a:t>
            </a:r>
            <a:r>
              <a:rPr lang="en-US" altLang="fr-FR" sz="3000"/>
              <a:t>: an operation that applies to a class rather than an object instance</a:t>
            </a:r>
          </a:p>
        </p:txBody>
      </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D451429-3752-F5C2-9C5A-3CD8218F0C4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 2011 Pearson Education, Inc. Publishing as Prentice Hall</a:t>
            </a:r>
          </a:p>
        </p:txBody>
      </p:sp>
      <p:sp>
        <p:nvSpPr>
          <p:cNvPr id="10243" name="Slide Number Placeholder 4">
            <a:extLst>
              <a:ext uri="{FF2B5EF4-FFF2-40B4-BE49-F238E27FC236}">
                <a16:creationId xmlns:a16="http://schemas.microsoft.com/office/drawing/2014/main" id="{13FA7B58-F0CC-C975-A1D3-09F50233316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15D053D-0AE2-46C7-BBC5-3775CA6F8870}" type="slidenum">
              <a:rPr lang="en-US" altLang="fr-FR">
                <a:latin typeface="Arial Black" panose="020B0A04020102020204" pitchFamily="34" charset="0"/>
              </a:rPr>
              <a:pPr eaLnBrk="1" hangingPunct="1"/>
              <a:t>9</a:t>
            </a:fld>
            <a:endParaRPr lang="en-US" altLang="fr-FR">
              <a:latin typeface="Arial Black" panose="020B0A04020102020204" pitchFamily="34" charset="0"/>
            </a:endParaRPr>
          </a:p>
        </p:txBody>
      </p:sp>
      <p:sp>
        <p:nvSpPr>
          <p:cNvPr id="10244" name="Date Placeholder 5">
            <a:extLst>
              <a:ext uri="{FF2B5EF4-FFF2-40B4-BE49-F238E27FC236}">
                <a16:creationId xmlns:a16="http://schemas.microsoft.com/office/drawing/2014/main" id="{751E4F3C-EA90-72D9-471E-F65D032805B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fr-FR"/>
              <a:t>Chapter 8 Appendix</a:t>
            </a:r>
          </a:p>
        </p:txBody>
      </p:sp>
      <p:sp>
        <p:nvSpPr>
          <p:cNvPr id="10245" name="Rectangle 2">
            <a:extLst>
              <a:ext uri="{FF2B5EF4-FFF2-40B4-BE49-F238E27FC236}">
                <a16:creationId xmlns:a16="http://schemas.microsoft.com/office/drawing/2014/main" id="{FB517C0E-52FF-D925-7BC4-0493B93D44F3}"/>
              </a:ext>
            </a:extLst>
          </p:cNvPr>
          <p:cNvSpPr>
            <a:spLocks noGrp="1" noChangeArrowheads="1"/>
          </p:cNvSpPr>
          <p:nvPr>
            <p:ph type="title"/>
          </p:nvPr>
        </p:nvSpPr>
        <p:spPr/>
        <p:txBody>
          <a:bodyPr/>
          <a:lstStyle/>
          <a:p>
            <a:pPr eaLnBrk="1" hangingPunct="1"/>
            <a:r>
              <a:rPr lang="en-US" altLang="fr-FR"/>
              <a:t>Representing Associations</a:t>
            </a:r>
          </a:p>
        </p:txBody>
      </p:sp>
      <p:sp>
        <p:nvSpPr>
          <p:cNvPr id="10246" name="Rectangle 3">
            <a:extLst>
              <a:ext uri="{FF2B5EF4-FFF2-40B4-BE49-F238E27FC236}">
                <a16:creationId xmlns:a16="http://schemas.microsoft.com/office/drawing/2014/main" id="{C5790590-AA0C-2E43-F343-EEE4D2AABF47}"/>
              </a:ext>
            </a:extLst>
          </p:cNvPr>
          <p:cNvSpPr>
            <a:spLocks noGrp="1" noChangeArrowheads="1"/>
          </p:cNvSpPr>
          <p:nvPr>
            <p:ph type="body" idx="1"/>
          </p:nvPr>
        </p:nvSpPr>
        <p:spPr/>
        <p:txBody>
          <a:bodyPr/>
          <a:lstStyle/>
          <a:p>
            <a:pPr eaLnBrk="1" hangingPunct="1"/>
            <a:r>
              <a:rPr lang="en-US" altLang="fr-FR" sz="3000" b="1"/>
              <a:t>Association</a:t>
            </a:r>
            <a:r>
              <a:rPr lang="en-US" altLang="fr-FR" sz="3000"/>
              <a:t>: a relationship among instances of object classes</a:t>
            </a:r>
          </a:p>
          <a:p>
            <a:pPr eaLnBrk="1" hangingPunct="1"/>
            <a:r>
              <a:rPr lang="en-US" altLang="fr-FR" sz="3000" b="1"/>
              <a:t>Association role</a:t>
            </a:r>
            <a:r>
              <a:rPr lang="en-US" altLang="fr-FR" sz="3000"/>
              <a:t>: the name given to the end of an association where it connects to a class</a:t>
            </a:r>
          </a:p>
          <a:p>
            <a:pPr eaLnBrk="1" hangingPunct="1">
              <a:buFont typeface="Wingdings" panose="05000000000000000000" pitchFamily="2" charset="2"/>
              <a:buNone/>
            </a:pPr>
            <a:endParaRPr lang="en-US" altLang="fr-FR"/>
          </a:p>
        </p:txBody>
      </p:sp>
    </p:spTree>
  </p:cSld>
  <p:clrMapOvr>
    <a:masterClrMapping/>
  </p:clrMapOvr>
  <p:transition>
    <p:zoom/>
  </p:transition>
</p:sld>
</file>

<file path=ppt/theme/theme1.xml><?xml version="1.0" encoding="utf-8"?>
<a:theme xmlns:a="http://schemas.openxmlformats.org/drawingml/2006/main" name="Pixel">
  <a:themeElements>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1477</TotalTime>
  <Words>1167</Words>
  <Application>Microsoft Office PowerPoint</Application>
  <PresentationFormat>On-screen Show (4:3)</PresentationFormat>
  <Paragraphs>172</Paragraphs>
  <Slides>28</Slides>
  <Notes>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Pixel</vt:lpstr>
      <vt:lpstr>PowerPoint Presentation</vt:lpstr>
      <vt:lpstr>Learning Objectives</vt:lpstr>
      <vt:lpstr>Representing Objects and Classes</vt:lpstr>
      <vt:lpstr>Representing Objects and Classes (Cont.)</vt:lpstr>
      <vt:lpstr>Representing Objects and Classes (Cont.)</vt:lpstr>
      <vt:lpstr>Representing Objects and Classes (Cont.)</vt:lpstr>
      <vt:lpstr>Representing Objects and Classes (Cont.)</vt:lpstr>
      <vt:lpstr>Types of Operations</vt:lpstr>
      <vt:lpstr>Representing Associations</vt:lpstr>
      <vt:lpstr>Representing Associations</vt:lpstr>
      <vt:lpstr>Representing Associations (Cont.)</vt:lpstr>
      <vt:lpstr>Representing Associations (Cont.)</vt:lpstr>
      <vt:lpstr>Representing Associative Classes</vt:lpstr>
      <vt:lpstr>Representing Associative Classes (Cont.)</vt:lpstr>
      <vt:lpstr>Representing Stereotypes for Attributes</vt:lpstr>
      <vt:lpstr>Representing Generalization</vt:lpstr>
      <vt:lpstr>Representing Generalization (Cont.)</vt:lpstr>
      <vt:lpstr>Representing Generalization (Cont.)</vt:lpstr>
      <vt:lpstr>Representing Generalization (Cont.)</vt:lpstr>
      <vt:lpstr>Representing Generalization (Cont.)</vt:lpstr>
      <vt:lpstr>Representing Generalization (Cont.)</vt:lpstr>
      <vt:lpstr>Representing Aggregation</vt:lpstr>
      <vt:lpstr>Aggregation and Composition (Cont.)</vt:lpstr>
      <vt:lpstr>An Example of Conceptual Data Modeling at Hoosier Burger</vt:lpstr>
      <vt:lpstr>An Example of Conceptual Data Modeling at Hoosier Burger (Cont.)</vt:lpstr>
      <vt:lpstr>An Example of Conceptual Data Modeling at Hoosier Burger (Cont.)</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Ch1</dc:title>
  <dc:creator>Mike Mitri</dc:creator>
  <cp:lastModifiedBy>uloftke</cp:lastModifiedBy>
  <cp:revision>235</cp:revision>
  <cp:lastPrinted>1601-01-01T00:00:00Z</cp:lastPrinted>
  <dcterms:created xsi:type="dcterms:W3CDTF">2000-04-11T00:26:26Z</dcterms:created>
  <dcterms:modified xsi:type="dcterms:W3CDTF">2023-01-08T14:22:34Z</dcterms:modified>
</cp:coreProperties>
</file>