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0" r:id="rId1"/>
  </p:sldMasterIdLst>
  <p:notesMasterIdLst>
    <p:notesMasterId r:id="rId47"/>
  </p:notesMasterIdLst>
  <p:handoutMasterIdLst>
    <p:handoutMasterId r:id="rId48"/>
  </p:handoutMasterIdLst>
  <p:sldIdLst>
    <p:sldId id="256" r:id="rId2"/>
    <p:sldId id="257" r:id="rId3"/>
    <p:sldId id="359" r:id="rId4"/>
    <p:sldId id="372" r:id="rId5"/>
    <p:sldId id="360" r:id="rId6"/>
    <p:sldId id="339" r:id="rId7"/>
    <p:sldId id="320" r:id="rId8"/>
    <p:sldId id="321" r:id="rId9"/>
    <p:sldId id="315" r:id="rId10"/>
    <p:sldId id="342" r:id="rId11"/>
    <p:sldId id="343" r:id="rId12"/>
    <p:sldId id="344" r:id="rId13"/>
    <p:sldId id="345" r:id="rId14"/>
    <p:sldId id="317" r:id="rId15"/>
    <p:sldId id="374" r:id="rId16"/>
    <p:sldId id="326" r:id="rId17"/>
    <p:sldId id="327" r:id="rId18"/>
    <p:sldId id="328" r:id="rId19"/>
    <p:sldId id="373" r:id="rId20"/>
    <p:sldId id="346" r:id="rId21"/>
    <p:sldId id="331" r:id="rId22"/>
    <p:sldId id="357" r:id="rId23"/>
    <p:sldId id="361" r:id="rId24"/>
    <p:sldId id="350" r:id="rId25"/>
    <p:sldId id="362" r:id="rId26"/>
    <p:sldId id="348" r:id="rId27"/>
    <p:sldId id="333" r:id="rId28"/>
    <p:sldId id="367" r:id="rId29"/>
    <p:sldId id="368" r:id="rId30"/>
    <p:sldId id="338" r:id="rId31"/>
    <p:sldId id="363" r:id="rId32"/>
    <p:sldId id="369" r:id="rId33"/>
    <p:sldId id="370" r:id="rId34"/>
    <p:sldId id="335" r:id="rId35"/>
    <p:sldId id="349" r:id="rId36"/>
    <p:sldId id="336" r:id="rId37"/>
    <p:sldId id="352" r:id="rId38"/>
    <p:sldId id="353" r:id="rId39"/>
    <p:sldId id="354" r:id="rId40"/>
    <p:sldId id="375" r:id="rId41"/>
    <p:sldId id="376" r:id="rId42"/>
    <p:sldId id="377" r:id="rId43"/>
    <p:sldId id="355" r:id="rId44"/>
    <p:sldId id="337" r:id="rId45"/>
    <p:sldId id="371" r:id="rId4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4660"/>
  </p:normalViewPr>
  <p:slideViewPr>
    <p:cSldViewPr>
      <p:cViewPr varScale="1">
        <p:scale>
          <a:sx n="103" d="100"/>
          <a:sy n="103" d="100"/>
        </p:scale>
        <p:origin x="21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78"/>
    </p:cViewPr>
  </p:sorterViewPr>
  <p:notesViewPr>
    <p:cSldViewPr>
      <p:cViewPr varScale="1">
        <p:scale>
          <a:sx n="41" d="100"/>
          <a:sy n="41" d="100"/>
        </p:scale>
        <p:origin x="-147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AF757022-866F-40D4-8424-263CAAF908E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1" name="Rectangle 3">
            <a:extLst>
              <a:ext uri="{FF2B5EF4-FFF2-40B4-BE49-F238E27FC236}">
                <a16:creationId xmlns:a16="http://schemas.microsoft.com/office/drawing/2014/main" id="{65B94B01-DD22-4804-A7B1-36F4DEA8207C}"/>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2" name="Rectangle 4">
            <a:extLst>
              <a:ext uri="{FF2B5EF4-FFF2-40B4-BE49-F238E27FC236}">
                <a16:creationId xmlns:a16="http://schemas.microsoft.com/office/drawing/2014/main" id="{19E0F5E7-B606-4629-A285-620EECABCC5F}"/>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20000"/>
              </a:spcBef>
              <a:buClr>
                <a:schemeClr val="hlink"/>
              </a:buClr>
              <a:buSzPct val="110000"/>
              <a:buFont typeface="Wingdings" pitchFamily="2" charset="2"/>
              <a:buBlip>
                <a:blip r:embed="rId2"/>
              </a:buBlip>
              <a:defRPr sz="1200">
                <a:latin typeface="Arial" charset="0"/>
                <a:cs typeface="Arial" charset="0"/>
              </a:defRPr>
            </a:lvl1pPr>
          </a:lstStyle>
          <a:p>
            <a:pPr>
              <a:defRPr/>
            </a:pPr>
            <a:endParaRPr lang="en-US"/>
          </a:p>
        </p:txBody>
      </p:sp>
      <p:sp>
        <p:nvSpPr>
          <p:cNvPr id="104453" name="Rectangle 5">
            <a:extLst>
              <a:ext uri="{FF2B5EF4-FFF2-40B4-BE49-F238E27FC236}">
                <a16:creationId xmlns:a16="http://schemas.microsoft.com/office/drawing/2014/main" id="{17203B34-45BB-45A1-81AE-EF527464E37C}"/>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20000"/>
              </a:spcBef>
              <a:buClr>
                <a:schemeClr val="hlink"/>
              </a:buClr>
              <a:buSzPct val="110000"/>
              <a:buFont typeface="Wingdings" panose="05000000000000000000" pitchFamily="2" charset="2"/>
              <a:buBlip>
                <a:blip r:embed="rId2"/>
              </a:buBlip>
              <a:defRPr sz="1200"/>
            </a:lvl1pPr>
          </a:lstStyle>
          <a:p>
            <a:fld id="{AE08010E-4B4B-424E-8864-512933B0490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6A10D95-EE62-4060-95B4-BBB74C106763}"/>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1" name="Rectangle 3">
            <a:extLst>
              <a:ext uri="{FF2B5EF4-FFF2-40B4-BE49-F238E27FC236}">
                <a16:creationId xmlns:a16="http://schemas.microsoft.com/office/drawing/2014/main" id="{5100B4FA-66B3-45DE-A2D3-378ABC589446}"/>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cs typeface="Arial" charset="0"/>
              </a:defRPr>
            </a:lvl1pPr>
          </a:lstStyle>
          <a:p>
            <a:pPr>
              <a:defRPr/>
            </a:pPr>
            <a:endParaRPr lang="en-US"/>
          </a:p>
        </p:txBody>
      </p:sp>
      <p:sp>
        <p:nvSpPr>
          <p:cNvPr id="2052" name="Rectangle 4">
            <a:extLst>
              <a:ext uri="{FF2B5EF4-FFF2-40B4-BE49-F238E27FC236}">
                <a16:creationId xmlns:a16="http://schemas.microsoft.com/office/drawing/2014/main" id="{EE8DA218-7337-44F8-93AF-C49F2236D584}"/>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a:extLst>
              <a:ext uri="{FF2B5EF4-FFF2-40B4-BE49-F238E27FC236}">
                <a16:creationId xmlns:a16="http://schemas.microsoft.com/office/drawing/2014/main" id="{92466BBD-4790-4E13-8FA7-8CFC1C526742}"/>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a:extLst>
              <a:ext uri="{FF2B5EF4-FFF2-40B4-BE49-F238E27FC236}">
                <a16:creationId xmlns:a16="http://schemas.microsoft.com/office/drawing/2014/main" id="{AA7405A8-D81A-482B-8A6D-D18545529645}"/>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cs typeface="Arial" charset="0"/>
              </a:defRPr>
            </a:lvl1pPr>
          </a:lstStyle>
          <a:p>
            <a:pPr>
              <a:defRPr/>
            </a:pPr>
            <a:endParaRPr lang="en-US"/>
          </a:p>
        </p:txBody>
      </p:sp>
      <p:sp>
        <p:nvSpPr>
          <p:cNvPr id="48135" name="Rectangle 7">
            <a:extLst>
              <a:ext uri="{FF2B5EF4-FFF2-40B4-BE49-F238E27FC236}">
                <a16:creationId xmlns:a16="http://schemas.microsoft.com/office/drawing/2014/main" id="{B2CAE2C7-5208-41DD-92A0-4299246544BA}"/>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fld id="{53F4489A-705B-4688-A95B-21EED16D4D8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1039355C-F9A7-47B1-B2D1-E428A88344D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040B941A-DA75-41B0-9537-5E60C202FD38}" type="slidenum">
              <a:rPr kumimoji="0" lang="en-US" altLang="en-US">
                <a:latin typeface="Tahoma" panose="020B0604030504040204" pitchFamily="34" charset="0"/>
              </a:rPr>
              <a:pPr>
                <a:spcBef>
                  <a:spcPct val="0"/>
                </a:spcBef>
              </a:pPr>
              <a:t>1</a:t>
            </a:fld>
            <a:endParaRPr kumimoji="0" lang="en-US" altLang="en-US">
              <a:latin typeface="Tahoma" panose="020B0604030504040204" pitchFamily="34" charset="0"/>
            </a:endParaRPr>
          </a:p>
        </p:txBody>
      </p:sp>
      <p:sp>
        <p:nvSpPr>
          <p:cNvPr id="5123" name="Rectangle 2">
            <a:extLst>
              <a:ext uri="{FF2B5EF4-FFF2-40B4-BE49-F238E27FC236}">
                <a16:creationId xmlns:a16="http://schemas.microsoft.com/office/drawing/2014/main" id="{F59E1CF9-4695-4F33-BEC5-F2D66E3F1165}"/>
              </a:ext>
            </a:extLst>
          </p:cNvPr>
          <p:cNvSpPr>
            <a:spLocks noChangeArrowheads="1" noTextEdit="1"/>
          </p:cNvSpPr>
          <p:nvPr>
            <p:ph type="sldImg"/>
          </p:nvPr>
        </p:nvSpPr>
        <p:spPr>
          <a:ln/>
        </p:spPr>
      </p:sp>
      <p:sp>
        <p:nvSpPr>
          <p:cNvPr id="5124" name="Rectangle 3">
            <a:extLst>
              <a:ext uri="{FF2B5EF4-FFF2-40B4-BE49-F238E27FC236}">
                <a16:creationId xmlns:a16="http://schemas.microsoft.com/office/drawing/2014/main" id="{EEC42C4D-7B6A-405F-8CE5-1D37B243D1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3CE52592-1BE8-494F-B7A3-C0868D359CAD}"/>
              </a:ext>
            </a:extLst>
          </p:cNvPr>
          <p:cNvSpPr>
            <a:spLocks noGrp="1" noRot="1" noChangeAspect="1" noTextEdit="1"/>
          </p:cNvSpPr>
          <p:nvPr>
            <p:ph type="sldImg"/>
          </p:nvPr>
        </p:nvSpPr>
        <p:spPr>
          <a:ln/>
        </p:spPr>
      </p:sp>
      <p:sp>
        <p:nvSpPr>
          <p:cNvPr id="24579" name="Notes Placeholder 2">
            <a:extLst>
              <a:ext uri="{FF2B5EF4-FFF2-40B4-BE49-F238E27FC236}">
                <a16:creationId xmlns:a16="http://schemas.microsoft.com/office/drawing/2014/main" id="{1C31E06D-E487-4EC3-9867-55A7E6FAE2F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4580" name="Slide Number Placeholder 3">
            <a:extLst>
              <a:ext uri="{FF2B5EF4-FFF2-40B4-BE49-F238E27FC236}">
                <a16:creationId xmlns:a16="http://schemas.microsoft.com/office/drawing/2014/main" id="{C4DE63AC-128E-4688-B07E-A15EAFBBEC2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C9183D11-7743-4F65-BA64-EC518C406150}" type="slidenum">
              <a:rPr kumimoji="0" lang="en-US" altLang="en-US">
                <a:latin typeface="Tahoma" panose="020B0604030504040204" pitchFamily="34" charset="0"/>
              </a:rPr>
              <a:pPr>
                <a:spcBef>
                  <a:spcPct val="0"/>
                </a:spcBef>
              </a:pPr>
              <a:t>11</a:t>
            </a:fld>
            <a:endParaRPr kumimoji="0" lang="en-US" altLang="en-US">
              <a:latin typeface="Tahoma" panose="020B060403050404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A2CDC71E-B740-4796-BA93-0FB0A6EF4695}"/>
              </a:ext>
            </a:extLst>
          </p:cNvPr>
          <p:cNvSpPr>
            <a:spLocks noGrp="1" noRot="1" noChangeAspect="1" noTextEdit="1"/>
          </p:cNvSpPr>
          <p:nvPr>
            <p:ph type="sldImg"/>
          </p:nvPr>
        </p:nvSpPr>
        <p:spPr>
          <a:ln/>
        </p:spPr>
      </p:sp>
      <p:sp>
        <p:nvSpPr>
          <p:cNvPr id="26627" name="Notes Placeholder 2">
            <a:extLst>
              <a:ext uri="{FF2B5EF4-FFF2-40B4-BE49-F238E27FC236}">
                <a16:creationId xmlns:a16="http://schemas.microsoft.com/office/drawing/2014/main" id="{3977DD2D-72BB-4DF6-81C3-C434A2E8F0A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6628" name="Slide Number Placeholder 3">
            <a:extLst>
              <a:ext uri="{FF2B5EF4-FFF2-40B4-BE49-F238E27FC236}">
                <a16:creationId xmlns:a16="http://schemas.microsoft.com/office/drawing/2014/main" id="{458D3F80-0543-404F-A1E3-D91CB066DAF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42061684-E7AB-413F-9D68-54EC93FCCAB1}" type="slidenum">
              <a:rPr kumimoji="0" lang="en-US" altLang="en-US">
                <a:latin typeface="Tahoma" panose="020B0604030504040204" pitchFamily="34" charset="0"/>
              </a:rPr>
              <a:pPr>
                <a:spcBef>
                  <a:spcPct val="0"/>
                </a:spcBef>
              </a:pPr>
              <a:t>12</a:t>
            </a:fld>
            <a:endParaRPr kumimoji="0" lang="en-US" altLang="en-US">
              <a:latin typeface="Tahoma" panose="020B060403050404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FC01DC36-F6D0-4A8B-8B84-D5536B816E7B}"/>
              </a:ext>
            </a:extLst>
          </p:cNvPr>
          <p:cNvSpPr>
            <a:spLocks noGrp="1" noRot="1" noChangeAspect="1" noTextEdit="1"/>
          </p:cNvSpPr>
          <p:nvPr>
            <p:ph type="sldImg"/>
          </p:nvPr>
        </p:nvSpPr>
        <p:spPr>
          <a:ln/>
        </p:spPr>
      </p:sp>
      <p:sp>
        <p:nvSpPr>
          <p:cNvPr id="28675" name="Notes Placeholder 2">
            <a:extLst>
              <a:ext uri="{FF2B5EF4-FFF2-40B4-BE49-F238E27FC236}">
                <a16:creationId xmlns:a16="http://schemas.microsoft.com/office/drawing/2014/main" id="{5BE628D6-9E77-475B-90CE-271D9C784AD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8676" name="Slide Number Placeholder 3">
            <a:extLst>
              <a:ext uri="{FF2B5EF4-FFF2-40B4-BE49-F238E27FC236}">
                <a16:creationId xmlns:a16="http://schemas.microsoft.com/office/drawing/2014/main" id="{1476A6E7-89C9-42E2-B0D7-FBDFBACDC33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0AEF296A-551A-42F1-A45F-705C28286AE5}" type="slidenum">
              <a:rPr kumimoji="0" lang="en-US" altLang="en-US">
                <a:latin typeface="Tahoma" panose="020B0604030504040204" pitchFamily="34" charset="0"/>
              </a:rPr>
              <a:pPr>
                <a:spcBef>
                  <a:spcPct val="0"/>
                </a:spcBef>
              </a:pPr>
              <a:t>13</a:t>
            </a:fld>
            <a:endParaRPr kumimoji="0" lang="en-US" altLang="en-US">
              <a:latin typeface="Tahoma" panose="020B060403050404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5F03E64-FC79-4904-B7B3-2E4D8F7E4CED}"/>
              </a:ext>
            </a:extLst>
          </p:cNvPr>
          <p:cNvSpPr>
            <a:spLocks noGrp="1" noRot="1" noChangeAspect="1" noTextEdit="1"/>
          </p:cNvSpPr>
          <p:nvPr>
            <p:ph type="sldImg"/>
          </p:nvPr>
        </p:nvSpPr>
        <p:spPr>
          <a:ln/>
        </p:spPr>
      </p:sp>
      <p:sp>
        <p:nvSpPr>
          <p:cNvPr id="30723" name="Notes Placeholder 2">
            <a:extLst>
              <a:ext uri="{FF2B5EF4-FFF2-40B4-BE49-F238E27FC236}">
                <a16:creationId xmlns:a16="http://schemas.microsoft.com/office/drawing/2014/main" id="{2887038B-A7B2-4985-B522-B60AF7E2B75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30724" name="Slide Number Placeholder 3">
            <a:extLst>
              <a:ext uri="{FF2B5EF4-FFF2-40B4-BE49-F238E27FC236}">
                <a16:creationId xmlns:a16="http://schemas.microsoft.com/office/drawing/2014/main" id="{37D13E83-0303-456E-A1C1-C70D9EE6E46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4AB28040-55C3-48B8-B097-7D36E3E098FE}" type="slidenum">
              <a:rPr kumimoji="0" lang="en-US" altLang="en-US">
                <a:latin typeface="Tahoma" panose="020B0604030504040204" pitchFamily="34" charset="0"/>
              </a:rPr>
              <a:pPr>
                <a:spcBef>
                  <a:spcPct val="0"/>
                </a:spcBef>
              </a:pPr>
              <a:t>14</a:t>
            </a:fld>
            <a:endParaRPr kumimoji="0" lang="en-US" altLang="en-US">
              <a:latin typeface="Tahoma" panose="020B060403050404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B822929F-A075-446D-809D-74AAA55A5DCD}"/>
              </a:ext>
            </a:extLst>
          </p:cNvPr>
          <p:cNvSpPr>
            <a:spLocks noGrp="1" noRot="1" noChangeAspect="1" noTextEdit="1"/>
          </p:cNvSpPr>
          <p:nvPr>
            <p:ph type="sldImg"/>
          </p:nvPr>
        </p:nvSpPr>
        <p:spPr>
          <a:ln/>
        </p:spPr>
      </p:sp>
      <p:sp>
        <p:nvSpPr>
          <p:cNvPr id="33795" name="Notes Placeholder 2">
            <a:extLst>
              <a:ext uri="{FF2B5EF4-FFF2-40B4-BE49-F238E27FC236}">
                <a16:creationId xmlns:a16="http://schemas.microsoft.com/office/drawing/2014/main" id="{DD00C92E-AA96-452B-9171-700FDD19515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33796" name="Slide Number Placeholder 3">
            <a:extLst>
              <a:ext uri="{FF2B5EF4-FFF2-40B4-BE49-F238E27FC236}">
                <a16:creationId xmlns:a16="http://schemas.microsoft.com/office/drawing/2014/main" id="{B166AECD-A072-477A-9AAD-77B162F1A4B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707260AB-4AC6-4E9E-A078-E26B389400C6}" type="slidenum">
              <a:rPr kumimoji="0" lang="en-US" altLang="en-US">
                <a:latin typeface="Tahoma" panose="020B0604030504040204" pitchFamily="34" charset="0"/>
              </a:rPr>
              <a:pPr>
                <a:spcBef>
                  <a:spcPct val="0"/>
                </a:spcBef>
              </a:pPr>
              <a:t>16</a:t>
            </a:fld>
            <a:endParaRPr kumimoji="0" lang="en-US" altLang="en-US">
              <a:latin typeface="Tahoma" panose="020B060403050404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541F16B1-7AED-4736-A5CE-042C54ABBF06}"/>
              </a:ext>
            </a:extLst>
          </p:cNvPr>
          <p:cNvSpPr>
            <a:spLocks noGrp="1" noRot="1" noChangeAspect="1" noTextEdit="1"/>
          </p:cNvSpPr>
          <p:nvPr>
            <p:ph type="sldImg"/>
          </p:nvPr>
        </p:nvSpPr>
        <p:spPr>
          <a:ln/>
        </p:spPr>
      </p:sp>
      <p:sp>
        <p:nvSpPr>
          <p:cNvPr id="35843" name="Notes Placeholder 2">
            <a:extLst>
              <a:ext uri="{FF2B5EF4-FFF2-40B4-BE49-F238E27FC236}">
                <a16:creationId xmlns:a16="http://schemas.microsoft.com/office/drawing/2014/main" id="{868ED5FF-F243-49EB-91F0-2C568A33651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35844" name="Slide Number Placeholder 3">
            <a:extLst>
              <a:ext uri="{FF2B5EF4-FFF2-40B4-BE49-F238E27FC236}">
                <a16:creationId xmlns:a16="http://schemas.microsoft.com/office/drawing/2014/main" id="{FCF6607B-FF8A-48CB-A9CD-889A695ECF8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9CAF9E05-A132-4F09-8E05-30AAA6A8138C}" type="slidenum">
              <a:rPr kumimoji="0" lang="en-US" altLang="en-US">
                <a:latin typeface="Tahoma" panose="020B0604030504040204" pitchFamily="34" charset="0"/>
              </a:rPr>
              <a:pPr>
                <a:spcBef>
                  <a:spcPct val="0"/>
                </a:spcBef>
              </a:pPr>
              <a:t>17</a:t>
            </a:fld>
            <a:endParaRPr kumimoji="0" lang="en-US" altLang="en-US">
              <a:latin typeface="Tahoma" panose="020B060403050404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7CDE7B56-70DF-487F-A4D8-360617181C8A}"/>
              </a:ext>
            </a:extLst>
          </p:cNvPr>
          <p:cNvSpPr>
            <a:spLocks noGrp="1" noRot="1" noChangeAspect="1" noTextEdit="1"/>
          </p:cNvSpPr>
          <p:nvPr>
            <p:ph type="sldImg"/>
          </p:nvPr>
        </p:nvSpPr>
        <p:spPr>
          <a:ln/>
        </p:spPr>
      </p:sp>
      <p:sp>
        <p:nvSpPr>
          <p:cNvPr id="37891" name="Notes Placeholder 2">
            <a:extLst>
              <a:ext uri="{FF2B5EF4-FFF2-40B4-BE49-F238E27FC236}">
                <a16:creationId xmlns:a16="http://schemas.microsoft.com/office/drawing/2014/main" id="{62CA40FF-D9FA-499B-A2E5-394DA03414A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37892" name="Slide Number Placeholder 3">
            <a:extLst>
              <a:ext uri="{FF2B5EF4-FFF2-40B4-BE49-F238E27FC236}">
                <a16:creationId xmlns:a16="http://schemas.microsoft.com/office/drawing/2014/main" id="{CE64CBDF-7219-4432-8FCA-21F1223CBD6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BB330362-A718-46AD-AE00-E2A0306B5E64}" type="slidenum">
              <a:rPr kumimoji="0" lang="en-US" altLang="en-US">
                <a:latin typeface="Tahoma" panose="020B0604030504040204" pitchFamily="34" charset="0"/>
              </a:rPr>
              <a:pPr>
                <a:spcBef>
                  <a:spcPct val="0"/>
                </a:spcBef>
              </a:pPr>
              <a:t>18</a:t>
            </a:fld>
            <a:endParaRPr kumimoji="0" lang="en-US" altLang="en-US">
              <a:latin typeface="Tahoma" panose="020B060403050404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B072A661-1530-4324-B0FE-D2C6E7DE29AA}"/>
              </a:ext>
            </a:extLst>
          </p:cNvPr>
          <p:cNvSpPr>
            <a:spLocks noGrp="1" noRot="1" noChangeAspect="1" noTextEdit="1"/>
          </p:cNvSpPr>
          <p:nvPr>
            <p:ph type="sldImg"/>
          </p:nvPr>
        </p:nvSpPr>
        <p:spPr>
          <a:ln/>
        </p:spPr>
      </p:sp>
      <p:sp>
        <p:nvSpPr>
          <p:cNvPr id="40963" name="Notes Placeholder 2">
            <a:extLst>
              <a:ext uri="{FF2B5EF4-FFF2-40B4-BE49-F238E27FC236}">
                <a16:creationId xmlns:a16="http://schemas.microsoft.com/office/drawing/2014/main" id="{C7369C3E-61CE-4479-B601-8272AFEA7D1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40964" name="Slide Number Placeholder 3">
            <a:extLst>
              <a:ext uri="{FF2B5EF4-FFF2-40B4-BE49-F238E27FC236}">
                <a16:creationId xmlns:a16="http://schemas.microsoft.com/office/drawing/2014/main" id="{238411C2-56A1-42CC-9917-854B92AB0A8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25DB2536-52D3-428D-90EC-72A31F30997A}" type="slidenum">
              <a:rPr kumimoji="0" lang="en-US" altLang="en-US">
                <a:latin typeface="Tahoma" panose="020B0604030504040204" pitchFamily="34" charset="0"/>
              </a:rPr>
              <a:pPr>
                <a:spcBef>
                  <a:spcPct val="0"/>
                </a:spcBef>
              </a:pPr>
              <a:t>20</a:t>
            </a:fld>
            <a:endParaRPr kumimoji="0" lang="en-US" altLang="en-US">
              <a:latin typeface="Tahoma" panose="020B060403050404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99AB5883-8B44-44D0-9B9D-A661FE457A25}"/>
              </a:ext>
            </a:extLst>
          </p:cNvPr>
          <p:cNvSpPr>
            <a:spLocks noGrp="1" noRot="1" noChangeAspect="1" noTextEdit="1"/>
          </p:cNvSpPr>
          <p:nvPr>
            <p:ph type="sldImg"/>
          </p:nvPr>
        </p:nvSpPr>
        <p:spPr>
          <a:ln/>
        </p:spPr>
      </p:sp>
      <p:sp>
        <p:nvSpPr>
          <p:cNvPr id="43011" name="Notes Placeholder 2">
            <a:extLst>
              <a:ext uri="{FF2B5EF4-FFF2-40B4-BE49-F238E27FC236}">
                <a16:creationId xmlns:a16="http://schemas.microsoft.com/office/drawing/2014/main" id="{090C8126-401C-4C26-9FA5-0F3905414E6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43012" name="Slide Number Placeholder 3">
            <a:extLst>
              <a:ext uri="{FF2B5EF4-FFF2-40B4-BE49-F238E27FC236}">
                <a16:creationId xmlns:a16="http://schemas.microsoft.com/office/drawing/2014/main" id="{C25B2024-735B-46AA-BF2B-8D2428C2EFD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96A7E534-4886-4EB3-ABCB-5D3E0DEFCC50}" type="slidenum">
              <a:rPr kumimoji="0" lang="en-US" altLang="en-US">
                <a:latin typeface="Tahoma" panose="020B0604030504040204" pitchFamily="34" charset="0"/>
              </a:rPr>
              <a:pPr>
                <a:spcBef>
                  <a:spcPct val="0"/>
                </a:spcBef>
              </a:pPr>
              <a:t>21</a:t>
            </a:fld>
            <a:endParaRPr kumimoji="0" lang="en-US" altLang="en-US">
              <a:latin typeface="Tahoma" panose="020B060403050404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D3D72502-DAEE-40D5-814D-FD4FD80AE112}"/>
              </a:ext>
            </a:extLst>
          </p:cNvPr>
          <p:cNvSpPr>
            <a:spLocks noGrp="1" noRot="1" noChangeAspect="1" noTextEdit="1"/>
          </p:cNvSpPr>
          <p:nvPr>
            <p:ph type="sldImg"/>
          </p:nvPr>
        </p:nvSpPr>
        <p:spPr>
          <a:ln/>
        </p:spPr>
      </p:sp>
      <p:sp>
        <p:nvSpPr>
          <p:cNvPr id="45059" name="Notes Placeholder 2">
            <a:extLst>
              <a:ext uri="{FF2B5EF4-FFF2-40B4-BE49-F238E27FC236}">
                <a16:creationId xmlns:a16="http://schemas.microsoft.com/office/drawing/2014/main" id="{A43E0E60-0012-42FA-B7B4-B8A5CE120FE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45060" name="Slide Number Placeholder 3">
            <a:extLst>
              <a:ext uri="{FF2B5EF4-FFF2-40B4-BE49-F238E27FC236}">
                <a16:creationId xmlns:a16="http://schemas.microsoft.com/office/drawing/2014/main" id="{F3F94CEF-FBA8-4728-B95B-A15D5D15B02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0B9337DF-1DB3-4AE0-A41C-6D9B169BE289}" type="slidenum">
              <a:rPr kumimoji="0" lang="en-US" altLang="en-US">
                <a:latin typeface="Tahoma" panose="020B0604030504040204" pitchFamily="34" charset="0"/>
              </a:rPr>
              <a:pPr>
                <a:spcBef>
                  <a:spcPct val="0"/>
                </a:spcBef>
              </a:pPr>
              <a:t>22</a:t>
            </a:fld>
            <a:endParaRPr kumimoji="0" lang="en-US" altLang="en-US">
              <a:latin typeface="Tahoma" panose="020B060403050404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451A7703-7BD6-4DE6-A4EA-2783387AC3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509FF61A-E4A6-4285-9981-231EE9F8FC86}" type="slidenum">
              <a:rPr kumimoji="0" lang="en-US" altLang="en-US">
                <a:latin typeface="Tahoma" panose="020B0604030504040204" pitchFamily="34" charset="0"/>
              </a:rPr>
              <a:pPr>
                <a:spcBef>
                  <a:spcPct val="0"/>
                </a:spcBef>
              </a:pPr>
              <a:t>2</a:t>
            </a:fld>
            <a:endParaRPr kumimoji="0" lang="en-US" altLang="en-US">
              <a:latin typeface="Tahoma" panose="020B0604030504040204" pitchFamily="34" charset="0"/>
            </a:endParaRPr>
          </a:p>
        </p:txBody>
      </p:sp>
      <p:sp>
        <p:nvSpPr>
          <p:cNvPr id="7171" name="Rectangle 2">
            <a:extLst>
              <a:ext uri="{FF2B5EF4-FFF2-40B4-BE49-F238E27FC236}">
                <a16:creationId xmlns:a16="http://schemas.microsoft.com/office/drawing/2014/main" id="{D06D233A-18E2-4354-9895-1916BC5FCC70}"/>
              </a:ext>
            </a:extLst>
          </p:cNvPr>
          <p:cNvSpPr>
            <a:spLocks noChangeArrowheads="1" noTextEdit="1"/>
          </p:cNvSpPr>
          <p:nvPr>
            <p:ph type="sldImg"/>
          </p:nvPr>
        </p:nvSpPr>
        <p:spPr>
          <a:ln/>
        </p:spPr>
      </p:sp>
      <p:sp>
        <p:nvSpPr>
          <p:cNvPr id="7172" name="Rectangle 3">
            <a:extLst>
              <a:ext uri="{FF2B5EF4-FFF2-40B4-BE49-F238E27FC236}">
                <a16:creationId xmlns:a16="http://schemas.microsoft.com/office/drawing/2014/main" id="{7CF9CA9A-B796-4CE4-928F-AC5485B5109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094361D2-58FD-4849-A7B9-0588E5242FE3}"/>
              </a:ext>
            </a:extLst>
          </p:cNvPr>
          <p:cNvSpPr>
            <a:spLocks noGrp="1" noRot="1" noChangeAspect="1" noTextEdit="1"/>
          </p:cNvSpPr>
          <p:nvPr>
            <p:ph type="sldImg"/>
          </p:nvPr>
        </p:nvSpPr>
        <p:spPr>
          <a:ln/>
        </p:spPr>
      </p:sp>
      <p:sp>
        <p:nvSpPr>
          <p:cNvPr id="47107" name="Notes Placeholder 2">
            <a:extLst>
              <a:ext uri="{FF2B5EF4-FFF2-40B4-BE49-F238E27FC236}">
                <a16:creationId xmlns:a16="http://schemas.microsoft.com/office/drawing/2014/main" id="{63511F07-64AA-4982-87C2-D1AFA512CE3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47108" name="Slide Number Placeholder 3">
            <a:extLst>
              <a:ext uri="{FF2B5EF4-FFF2-40B4-BE49-F238E27FC236}">
                <a16:creationId xmlns:a16="http://schemas.microsoft.com/office/drawing/2014/main" id="{57C42D61-7A7A-48FD-8452-45C707A9EF1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2DFF1713-51DA-44A7-B146-84D9F7E28FFC}" type="slidenum">
              <a:rPr kumimoji="0" lang="en-US" altLang="en-US">
                <a:latin typeface="Tahoma" panose="020B0604030504040204" pitchFamily="34" charset="0"/>
              </a:rPr>
              <a:pPr>
                <a:spcBef>
                  <a:spcPct val="0"/>
                </a:spcBef>
              </a:pPr>
              <a:t>23</a:t>
            </a:fld>
            <a:endParaRPr kumimoji="0" lang="en-US" altLang="en-US">
              <a:latin typeface="Tahoma" panose="020B060403050404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8ED75043-C162-4BC0-A286-1D1118F0409C}"/>
              </a:ext>
            </a:extLst>
          </p:cNvPr>
          <p:cNvSpPr>
            <a:spLocks noGrp="1" noRot="1" noChangeAspect="1" noTextEdit="1"/>
          </p:cNvSpPr>
          <p:nvPr>
            <p:ph type="sldImg"/>
          </p:nvPr>
        </p:nvSpPr>
        <p:spPr>
          <a:ln/>
        </p:spPr>
      </p:sp>
      <p:sp>
        <p:nvSpPr>
          <p:cNvPr id="49155" name="Notes Placeholder 2">
            <a:extLst>
              <a:ext uri="{FF2B5EF4-FFF2-40B4-BE49-F238E27FC236}">
                <a16:creationId xmlns:a16="http://schemas.microsoft.com/office/drawing/2014/main" id="{FEF0E375-F2D5-4347-AF50-8166B635746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49156" name="Slide Number Placeholder 3">
            <a:extLst>
              <a:ext uri="{FF2B5EF4-FFF2-40B4-BE49-F238E27FC236}">
                <a16:creationId xmlns:a16="http://schemas.microsoft.com/office/drawing/2014/main" id="{EF8F06EF-C36A-4D39-9CC4-2DBB998EA22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F356023A-E532-4AFB-9F50-AADB982DA8BE}" type="slidenum">
              <a:rPr kumimoji="0" lang="en-US" altLang="en-US">
                <a:latin typeface="Tahoma" panose="020B0604030504040204" pitchFamily="34" charset="0"/>
              </a:rPr>
              <a:pPr>
                <a:spcBef>
                  <a:spcPct val="0"/>
                </a:spcBef>
              </a:pPr>
              <a:t>24</a:t>
            </a:fld>
            <a:endParaRPr kumimoji="0" lang="en-US" altLang="en-US">
              <a:latin typeface="Tahoma" panose="020B060403050404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7A219C95-DAD3-4703-ABF4-F535D678CA66}"/>
              </a:ext>
            </a:extLst>
          </p:cNvPr>
          <p:cNvSpPr>
            <a:spLocks noGrp="1" noRot="1" noChangeAspect="1" noTextEdit="1"/>
          </p:cNvSpPr>
          <p:nvPr>
            <p:ph type="sldImg"/>
          </p:nvPr>
        </p:nvSpPr>
        <p:spPr>
          <a:ln/>
        </p:spPr>
      </p:sp>
      <p:sp>
        <p:nvSpPr>
          <p:cNvPr id="51203" name="Notes Placeholder 2">
            <a:extLst>
              <a:ext uri="{FF2B5EF4-FFF2-40B4-BE49-F238E27FC236}">
                <a16:creationId xmlns:a16="http://schemas.microsoft.com/office/drawing/2014/main" id="{114A9B5E-B00A-4430-97FA-8934CAC99EB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51204" name="Slide Number Placeholder 3">
            <a:extLst>
              <a:ext uri="{FF2B5EF4-FFF2-40B4-BE49-F238E27FC236}">
                <a16:creationId xmlns:a16="http://schemas.microsoft.com/office/drawing/2014/main" id="{79F532D9-BAD1-48B1-ADC1-3A44B07D3B1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0345C038-22C1-464B-9190-4F939EB2D451}" type="slidenum">
              <a:rPr kumimoji="0" lang="en-US" altLang="en-US">
                <a:latin typeface="Tahoma" panose="020B0604030504040204" pitchFamily="34" charset="0"/>
              </a:rPr>
              <a:pPr>
                <a:spcBef>
                  <a:spcPct val="0"/>
                </a:spcBef>
              </a:pPr>
              <a:t>25</a:t>
            </a:fld>
            <a:endParaRPr kumimoji="0" lang="en-US" altLang="en-US">
              <a:latin typeface="Tahoma" panose="020B060403050404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8CC3089E-0029-44A6-BF59-1C8605305E27}"/>
              </a:ext>
            </a:extLst>
          </p:cNvPr>
          <p:cNvSpPr>
            <a:spLocks noGrp="1" noRot="1" noChangeAspect="1" noTextEdit="1"/>
          </p:cNvSpPr>
          <p:nvPr>
            <p:ph type="sldImg"/>
          </p:nvPr>
        </p:nvSpPr>
        <p:spPr>
          <a:ln/>
        </p:spPr>
      </p:sp>
      <p:sp>
        <p:nvSpPr>
          <p:cNvPr id="53251" name="Notes Placeholder 2">
            <a:extLst>
              <a:ext uri="{FF2B5EF4-FFF2-40B4-BE49-F238E27FC236}">
                <a16:creationId xmlns:a16="http://schemas.microsoft.com/office/drawing/2014/main" id="{BCEAEB40-084C-4538-9234-E518E1E11B5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53252" name="Slide Number Placeholder 3">
            <a:extLst>
              <a:ext uri="{FF2B5EF4-FFF2-40B4-BE49-F238E27FC236}">
                <a16:creationId xmlns:a16="http://schemas.microsoft.com/office/drawing/2014/main" id="{8B8B3212-E136-43BA-9740-420707FB171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B48A3493-B389-4C19-B826-775EC06A29CB}" type="slidenum">
              <a:rPr kumimoji="0" lang="en-US" altLang="en-US">
                <a:latin typeface="Tahoma" panose="020B0604030504040204" pitchFamily="34" charset="0"/>
              </a:rPr>
              <a:pPr>
                <a:spcBef>
                  <a:spcPct val="0"/>
                </a:spcBef>
              </a:pPr>
              <a:t>26</a:t>
            </a:fld>
            <a:endParaRPr kumimoji="0" lang="en-US" altLang="en-US">
              <a:latin typeface="Tahoma" panose="020B060403050404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540A1541-A700-42CD-8DD2-ACFD152AFEA1}"/>
              </a:ext>
            </a:extLst>
          </p:cNvPr>
          <p:cNvSpPr>
            <a:spLocks noGrp="1" noRot="1" noChangeAspect="1" noTextEdit="1"/>
          </p:cNvSpPr>
          <p:nvPr>
            <p:ph type="sldImg"/>
          </p:nvPr>
        </p:nvSpPr>
        <p:spPr>
          <a:ln/>
        </p:spPr>
      </p:sp>
      <p:sp>
        <p:nvSpPr>
          <p:cNvPr id="55299" name="Notes Placeholder 2">
            <a:extLst>
              <a:ext uri="{FF2B5EF4-FFF2-40B4-BE49-F238E27FC236}">
                <a16:creationId xmlns:a16="http://schemas.microsoft.com/office/drawing/2014/main" id="{EFA7F55B-90AB-4778-B5D5-2C1B369C01D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55300" name="Slide Number Placeholder 3">
            <a:extLst>
              <a:ext uri="{FF2B5EF4-FFF2-40B4-BE49-F238E27FC236}">
                <a16:creationId xmlns:a16="http://schemas.microsoft.com/office/drawing/2014/main" id="{73060501-0A8F-4184-953B-55B5611A328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1F4DEF07-AAA8-4CE4-BFC9-D81B55B3C613}" type="slidenum">
              <a:rPr kumimoji="0" lang="en-US" altLang="en-US">
                <a:latin typeface="Tahoma" panose="020B0604030504040204" pitchFamily="34" charset="0"/>
              </a:rPr>
              <a:pPr>
                <a:spcBef>
                  <a:spcPct val="0"/>
                </a:spcBef>
              </a:pPr>
              <a:t>27</a:t>
            </a:fld>
            <a:endParaRPr kumimoji="0" lang="en-US" altLang="en-US">
              <a:latin typeface="Tahoma" panose="020B060403050404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7977F1D4-9A62-4D60-99A8-178AA9D53ECD}"/>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092FEAFE-C3B6-402E-991C-3BA2B0E0CA2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57348" name="Slide Number Placeholder 3">
            <a:extLst>
              <a:ext uri="{FF2B5EF4-FFF2-40B4-BE49-F238E27FC236}">
                <a16:creationId xmlns:a16="http://schemas.microsoft.com/office/drawing/2014/main" id="{AD14EADA-F719-4DA9-B731-B58C11948C0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47DA3E61-E7B4-4527-8E29-E427EE39A263}" type="slidenum">
              <a:rPr kumimoji="0" lang="en-US" altLang="en-US">
                <a:latin typeface="Tahoma" panose="020B0604030504040204" pitchFamily="34" charset="0"/>
              </a:rPr>
              <a:pPr>
                <a:spcBef>
                  <a:spcPct val="0"/>
                </a:spcBef>
              </a:pPr>
              <a:t>28</a:t>
            </a:fld>
            <a:endParaRPr kumimoji="0" lang="en-US" altLang="en-US">
              <a:latin typeface="Tahoma" panose="020B060403050404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18A8C223-A0B4-4158-B23E-EA9665C91632}"/>
              </a:ext>
            </a:extLst>
          </p:cNvPr>
          <p:cNvSpPr>
            <a:spLocks noGrp="1" noRot="1" noChangeAspect="1" noTextEdit="1"/>
          </p:cNvSpPr>
          <p:nvPr>
            <p:ph type="sldImg"/>
          </p:nvPr>
        </p:nvSpPr>
        <p:spPr>
          <a:ln/>
        </p:spPr>
      </p:sp>
      <p:sp>
        <p:nvSpPr>
          <p:cNvPr id="59395" name="Notes Placeholder 2">
            <a:extLst>
              <a:ext uri="{FF2B5EF4-FFF2-40B4-BE49-F238E27FC236}">
                <a16:creationId xmlns:a16="http://schemas.microsoft.com/office/drawing/2014/main" id="{713C5D59-FCE9-4D87-BA2C-96754399BF1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59396" name="Slide Number Placeholder 3">
            <a:extLst>
              <a:ext uri="{FF2B5EF4-FFF2-40B4-BE49-F238E27FC236}">
                <a16:creationId xmlns:a16="http://schemas.microsoft.com/office/drawing/2014/main" id="{A5F69DC8-5331-4098-9E0B-B5529877E02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7D4DE481-CFD1-4331-9468-269114807FB1}" type="slidenum">
              <a:rPr kumimoji="0" lang="en-US" altLang="en-US">
                <a:latin typeface="Tahoma" panose="020B0604030504040204" pitchFamily="34" charset="0"/>
              </a:rPr>
              <a:pPr>
                <a:spcBef>
                  <a:spcPct val="0"/>
                </a:spcBef>
              </a:pPr>
              <a:t>29</a:t>
            </a:fld>
            <a:endParaRPr kumimoji="0" lang="en-US" altLang="en-US">
              <a:latin typeface="Tahoma" panose="020B060403050404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5CE44B25-AB30-4BE7-958E-FB425A3894BD}"/>
              </a:ext>
            </a:extLst>
          </p:cNvPr>
          <p:cNvSpPr>
            <a:spLocks noGrp="1" noRot="1" noChangeAspect="1" noTextEdit="1"/>
          </p:cNvSpPr>
          <p:nvPr>
            <p:ph type="sldImg"/>
          </p:nvPr>
        </p:nvSpPr>
        <p:spPr>
          <a:ln/>
        </p:spPr>
      </p:sp>
      <p:sp>
        <p:nvSpPr>
          <p:cNvPr id="61443" name="Notes Placeholder 2">
            <a:extLst>
              <a:ext uri="{FF2B5EF4-FFF2-40B4-BE49-F238E27FC236}">
                <a16:creationId xmlns:a16="http://schemas.microsoft.com/office/drawing/2014/main" id="{519B066C-CBF4-43F9-95AE-916197F0319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61444" name="Slide Number Placeholder 3">
            <a:extLst>
              <a:ext uri="{FF2B5EF4-FFF2-40B4-BE49-F238E27FC236}">
                <a16:creationId xmlns:a16="http://schemas.microsoft.com/office/drawing/2014/main" id="{CDD28333-5B84-457B-B10C-23D7FC835D6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A7ACF178-9D59-4D1A-9833-E7D81CB79A34}" type="slidenum">
              <a:rPr kumimoji="0" lang="en-US" altLang="en-US">
                <a:latin typeface="Tahoma" panose="020B0604030504040204" pitchFamily="34" charset="0"/>
              </a:rPr>
              <a:pPr>
                <a:spcBef>
                  <a:spcPct val="0"/>
                </a:spcBef>
              </a:pPr>
              <a:t>30</a:t>
            </a:fld>
            <a:endParaRPr kumimoji="0" lang="en-US" altLang="en-US">
              <a:latin typeface="Tahoma" panose="020B060403050404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34F2C0B8-E13F-4274-A6F5-E673AF9EC275}"/>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AB00CE3E-47F1-4930-80AA-A6EE5E4FA97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63492" name="Slide Number Placeholder 3">
            <a:extLst>
              <a:ext uri="{FF2B5EF4-FFF2-40B4-BE49-F238E27FC236}">
                <a16:creationId xmlns:a16="http://schemas.microsoft.com/office/drawing/2014/main" id="{C917F65B-8859-470D-AE0A-C2A7EEE9A8C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50F0C7E4-35E1-41CB-987F-4498C096468E}" type="slidenum">
              <a:rPr kumimoji="0" lang="en-US" altLang="en-US">
                <a:latin typeface="Tahoma" panose="020B0604030504040204" pitchFamily="34" charset="0"/>
              </a:rPr>
              <a:pPr>
                <a:spcBef>
                  <a:spcPct val="0"/>
                </a:spcBef>
              </a:pPr>
              <a:t>31</a:t>
            </a:fld>
            <a:endParaRPr kumimoji="0" lang="en-US" altLang="en-US">
              <a:latin typeface="Tahoma" panose="020B060403050404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69F33561-A7C8-4B3F-B046-664BA78841A5}"/>
              </a:ext>
            </a:extLst>
          </p:cNvPr>
          <p:cNvSpPr>
            <a:spLocks noGrp="1" noRot="1" noChangeAspect="1" noTextEdit="1"/>
          </p:cNvSpPr>
          <p:nvPr>
            <p:ph type="sldImg"/>
          </p:nvPr>
        </p:nvSpPr>
        <p:spPr>
          <a:ln/>
        </p:spPr>
      </p:sp>
      <p:sp>
        <p:nvSpPr>
          <p:cNvPr id="65539" name="Notes Placeholder 2">
            <a:extLst>
              <a:ext uri="{FF2B5EF4-FFF2-40B4-BE49-F238E27FC236}">
                <a16:creationId xmlns:a16="http://schemas.microsoft.com/office/drawing/2014/main" id="{270414AC-AE98-483B-AB16-A1EB19F2606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65540" name="Slide Number Placeholder 3">
            <a:extLst>
              <a:ext uri="{FF2B5EF4-FFF2-40B4-BE49-F238E27FC236}">
                <a16:creationId xmlns:a16="http://schemas.microsoft.com/office/drawing/2014/main" id="{8C2F306F-6187-4071-AAEF-33FE872FF60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F2B54F34-20E2-4449-80C1-6332975C0AC2}" type="slidenum">
              <a:rPr kumimoji="0" lang="en-US" altLang="en-US">
                <a:latin typeface="Tahoma" panose="020B0604030504040204" pitchFamily="34" charset="0"/>
              </a:rPr>
              <a:pPr>
                <a:spcBef>
                  <a:spcPct val="0"/>
                </a:spcBef>
              </a:pPr>
              <a:t>32</a:t>
            </a:fld>
            <a:endParaRPr kumimoji="0" lang="en-US" altLang="en-US">
              <a:latin typeface="Tahoma" panose="020B060403050404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7D5AE1E1-3FBF-4E77-B794-275FEA4D4A3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D2CF7CC1-BDDB-489F-8F77-7E2E3A3A4E49}" type="slidenum">
              <a:rPr kumimoji="0" lang="en-US" altLang="en-US">
                <a:latin typeface="Tahoma" panose="020B0604030504040204" pitchFamily="34" charset="0"/>
              </a:rPr>
              <a:pPr>
                <a:spcBef>
                  <a:spcPct val="0"/>
                </a:spcBef>
              </a:pPr>
              <a:t>3</a:t>
            </a:fld>
            <a:endParaRPr kumimoji="0" lang="en-US" altLang="en-US">
              <a:latin typeface="Tahoma" panose="020B0604030504040204" pitchFamily="34" charset="0"/>
            </a:endParaRPr>
          </a:p>
        </p:txBody>
      </p:sp>
      <p:sp>
        <p:nvSpPr>
          <p:cNvPr id="9219" name="Rectangle 2">
            <a:extLst>
              <a:ext uri="{FF2B5EF4-FFF2-40B4-BE49-F238E27FC236}">
                <a16:creationId xmlns:a16="http://schemas.microsoft.com/office/drawing/2014/main" id="{F1738FEA-35D6-4EC5-B60F-3CF28977C1F0}"/>
              </a:ext>
            </a:extLst>
          </p:cNvPr>
          <p:cNvSpPr>
            <a:spLocks noChangeArrowheads="1" noTextEdit="1"/>
          </p:cNvSpPr>
          <p:nvPr>
            <p:ph type="sldImg"/>
          </p:nvPr>
        </p:nvSpPr>
        <p:spPr>
          <a:ln/>
        </p:spPr>
      </p:sp>
      <p:sp>
        <p:nvSpPr>
          <p:cNvPr id="9220" name="Rectangle 3">
            <a:extLst>
              <a:ext uri="{FF2B5EF4-FFF2-40B4-BE49-F238E27FC236}">
                <a16:creationId xmlns:a16="http://schemas.microsoft.com/office/drawing/2014/main" id="{A10F9396-DB32-4E00-BF09-B8B4FA523A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3A9501B1-E163-430B-876E-BC8D9D5139F1}"/>
              </a:ext>
            </a:extLst>
          </p:cNvPr>
          <p:cNvSpPr>
            <a:spLocks noGrp="1" noRot="1" noChangeAspect="1" noTextEdit="1"/>
          </p:cNvSpPr>
          <p:nvPr>
            <p:ph type="sldImg"/>
          </p:nvPr>
        </p:nvSpPr>
        <p:spPr>
          <a:ln/>
        </p:spPr>
      </p:sp>
      <p:sp>
        <p:nvSpPr>
          <p:cNvPr id="67587" name="Notes Placeholder 2">
            <a:extLst>
              <a:ext uri="{FF2B5EF4-FFF2-40B4-BE49-F238E27FC236}">
                <a16:creationId xmlns:a16="http://schemas.microsoft.com/office/drawing/2014/main" id="{330FA051-962E-4795-B52A-B947BAB7260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67588" name="Slide Number Placeholder 3">
            <a:extLst>
              <a:ext uri="{FF2B5EF4-FFF2-40B4-BE49-F238E27FC236}">
                <a16:creationId xmlns:a16="http://schemas.microsoft.com/office/drawing/2014/main" id="{01740B65-20C4-4D98-9998-65E66D4BFE6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416FF14-F9F7-4558-AF82-0279A15CEBDA}" type="slidenum">
              <a:rPr kumimoji="0" lang="en-US" altLang="en-US">
                <a:latin typeface="Tahoma" panose="020B0604030504040204" pitchFamily="34" charset="0"/>
              </a:rPr>
              <a:pPr>
                <a:spcBef>
                  <a:spcPct val="0"/>
                </a:spcBef>
              </a:pPr>
              <a:t>33</a:t>
            </a:fld>
            <a:endParaRPr kumimoji="0" lang="en-US" altLang="en-US">
              <a:latin typeface="Tahoma" panose="020B060403050404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0CE95035-026E-45F3-872D-6A00703B82A7}"/>
              </a:ext>
            </a:extLst>
          </p:cNvPr>
          <p:cNvSpPr>
            <a:spLocks noGrp="1" noRot="1" noChangeAspect="1" noTextEdit="1"/>
          </p:cNvSpPr>
          <p:nvPr>
            <p:ph type="sldImg"/>
          </p:nvPr>
        </p:nvSpPr>
        <p:spPr>
          <a:ln/>
        </p:spPr>
      </p:sp>
      <p:sp>
        <p:nvSpPr>
          <p:cNvPr id="69635" name="Notes Placeholder 2">
            <a:extLst>
              <a:ext uri="{FF2B5EF4-FFF2-40B4-BE49-F238E27FC236}">
                <a16:creationId xmlns:a16="http://schemas.microsoft.com/office/drawing/2014/main" id="{28107AEE-56C8-4C2E-98AD-2D0747829C2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69636" name="Slide Number Placeholder 3">
            <a:extLst>
              <a:ext uri="{FF2B5EF4-FFF2-40B4-BE49-F238E27FC236}">
                <a16:creationId xmlns:a16="http://schemas.microsoft.com/office/drawing/2014/main" id="{F8BA1532-C5E9-4092-8009-C45B2C462C4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4C142437-66DF-422B-8654-0745102201AC}" type="slidenum">
              <a:rPr kumimoji="0" lang="en-US" altLang="en-US">
                <a:latin typeface="Tahoma" panose="020B0604030504040204" pitchFamily="34" charset="0"/>
              </a:rPr>
              <a:pPr>
                <a:spcBef>
                  <a:spcPct val="0"/>
                </a:spcBef>
              </a:pPr>
              <a:t>34</a:t>
            </a:fld>
            <a:endParaRPr kumimoji="0" lang="en-US" altLang="en-US">
              <a:latin typeface="Tahoma" panose="020B060403050404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46D12D63-81C9-40E1-B773-2D0858D39357}"/>
              </a:ext>
            </a:extLst>
          </p:cNvPr>
          <p:cNvSpPr>
            <a:spLocks noGrp="1" noRot="1" noChangeAspect="1" noTextEdit="1"/>
          </p:cNvSpPr>
          <p:nvPr>
            <p:ph type="sldImg"/>
          </p:nvPr>
        </p:nvSpPr>
        <p:spPr>
          <a:ln/>
        </p:spPr>
      </p:sp>
      <p:sp>
        <p:nvSpPr>
          <p:cNvPr id="71683" name="Notes Placeholder 2">
            <a:extLst>
              <a:ext uri="{FF2B5EF4-FFF2-40B4-BE49-F238E27FC236}">
                <a16:creationId xmlns:a16="http://schemas.microsoft.com/office/drawing/2014/main" id="{1C325166-B223-4024-A43B-599DDB5ADD0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71684" name="Slide Number Placeholder 3">
            <a:extLst>
              <a:ext uri="{FF2B5EF4-FFF2-40B4-BE49-F238E27FC236}">
                <a16:creationId xmlns:a16="http://schemas.microsoft.com/office/drawing/2014/main" id="{ABF34B9C-93B8-4879-9C81-5C021F772E9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1E66CE23-C310-44A8-9D87-81A82DBE328D}" type="slidenum">
              <a:rPr kumimoji="0" lang="en-US" altLang="en-US">
                <a:latin typeface="Tahoma" panose="020B0604030504040204" pitchFamily="34" charset="0"/>
              </a:rPr>
              <a:pPr>
                <a:spcBef>
                  <a:spcPct val="0"/>
                </a:spcBef>
              </a:pPr>
              <a:t>35</a:t>
            </a:fld>
            <a:endParaRPr kumimoji="0" lang="en-US" altLang="en-US">
              <a:latin typeface="Tahoma" panose="020B060403050404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E6335F97-A9A8-42F1-88C3-C0D89471C827}"/>
              </a:ext>
            </a:extLst>
          </p:cNvPr>
          <p:cNvSpPr>
            <a:spLocks noGrp="1" noRot="1" noChangeAspect="1" noTextEdit="1"/>
          </p:cNvSpPr>
          <p:nvPr>
            <p:ph type="sldImg"/>
          </p:nvPr>
        </p:nvSpPr>
        <p:spPr>
          <a:ln/>
        </p:spPr>
      </p:sp>
      <p:sp>
        <p:nvSpPr>
          <p:cNvPr id="73731" name="Notes Placeholder 2">
            <a:extLst>
              <a:ext uri="{FF2B5EF4-FFF2-40B4-BE49-F238E27FC236}">
                <a16:creationId xmlns:a16="http://schemas.microsoft.com/office/drawing/2014/main" id="{295A2228-A591-4AEA-AC11-D7C5BF1F274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73732" name="Slide Number Placeholder 3">
            <a:extLst>
              <a:ext uri="{FF2B5EF4-FFF2-40B4-BE49-F238E27FC236}">
                <a16:creationId xmlns:a16="http://schemas.microsoft.com/office/drawing/2014/main" id="{C224E78D-01A3-42DC-9A72-7153267A3F8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EF08AF8-610A-4208-A73E-5A6D7E9B0716}" type="slidenum">
              <a:rPr kumimoji="0" lang="en-US" altLang="en-US">
                <a:latin typeface="Tahoma" panose="020B0604030504040204" pitchFamily="34" charset="0"/>
              </a:rPr>
              <a:pPr>
                <a:spcBef>
                  <a:spcPct val="0"/>
                </a:spcBef>
              </a:pPr>
              <a:t>36</a:t>
            </a:fld>
            <a:endParaRPr kumimoji="0" lang="en-US" altLang="en-US">
              <a:latin typeface="Tahoma" panose="020B060403050404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04D2E6C8-5989-4426-9A3C-1F86225E0BB6}"/>
              </a:ext>
            </a:extLst>
          </p:cNvPr>
          <p:cNvSpPr>
            <a:spLocks noGrp="1" noRot="1" noChangeAspect="1" noTextEdit="1"/>
          </p:cNvSpPr>
          <p:nvPr>
            <p:ph type="sldImg"/>
          </p:nvPr>
        </p:nvSpPr>
        <p:spPr>
          <a:ln/>
        </p:spPr>
      </p:sp>
      <p:sp>
        <p:nvSpPr>
          <p:cNvPr id="75779" name="Notes Placeholder 2">
            <a:extLst>
              <a:ext uri="{FF2B5EF4-FFF2-40B4-BE49-F238E27FC236}">
                <a16:creationId xmlns:a16="http://schemas.microsoft.com/office/drawing/2014/main" id="{29BDA413-9208-4F5A-857E-1DABA811573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75780" name="Slide Number Placeholder 3">
            <a:extLst>
              <a:ext uri="{FF2B5EF4-FFF2-40B4-BE49-F238E27FC236}">
                <a16:creationId xmlns:a16="http://schemas.microsoft.com/office/drawing/2014/main" id="{FF2A0868-2806-45EB-9B50-7B2E9C9DF83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5466AB37-4B83-4674-918A-31C048505CD2}" type="slidenum">
              <a:rPr kumimoji="0" lang="en-US" altLang="en-US">
                <a:latin typeface="Tahoma" panose="020B0604030504040204" pitchFamily="34" charset="0"/>
              </a:rPr>
              <a:pPr>
                <a:spcBef>
                  <a:spcPct val="0"/>
                </a:spcBef>
              </a:pPr>
              <a:t>37</a:t>
            </a:fld>
            <a:endParaRPr kumimoji="0" lang="en-US" altLang="en-US">
              <a:latin typeface="Tahoma" panose="020B060403050404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2E29C0A3-0B62-45BC-8DA7-0332382C9CF0}"/>
              </a:ext>
            </a:extLst>
          </p:cNvPr>
          <p:cNvSpPr>
            <a:spLocks noGrp="1" noRot="1" noChangeAspect="1" noTextEdit="1"/>
          </p:cNvSpPr>
          <p:nvPr>
            <p:ph type="sldImg"/>
          </p:nvPr>
        </p:nvSpPr>
        <p:spPr>
          <a:ln/>
        </p:spPr>
      </p:sp>
      <p:sp>
        <p:nvSpPr>
          <p:cNvPr id="77827" name="Notes Placeholder 2">
            <a:extLst>
              <a:ext uri="{FF2B5EF4-FFF2-40B4-BE49-F238E27FC236}">
                <a16:creationId xmlns:a16="http://schemas.microsoft.com/office/drawing/2014/main" id="{0CF81E02-71D4-4A68-827A-BCA3A700394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77828" name="Slide Number Placeholder 3">
            <a:extLst>
              <a:ext uri="{FF2B5EF4-FFF2-40B4-BE49-F238E27FC236}">
                <a16:creationId xmlns:a16="http://schemas.microsoft.com/office/drawing/2014/main" id="{8CA7AB65-3CC1-48AE-803E-8472948F84D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F6453A1-B91B-4DC5-8936-79B93AD916D9}" type="slidenum">
              <a:rPr kumimoji="0" lang="en-US" altLang="en-US">
                <a:latin typeface="Tahoma" panose="020B0604030504040204" pitchFamily="34" charset="0"/>
              </a:rPr>
              <a:pPr>
                <a:spcBef>
                  <a:spcPct val="0"/>
                </a:spcBef>
              </a:pPr>
              <a:t>38</a:t>
            </a:fld>
            <a:endParaRPr kumimoji="0" lang="en-US" altLang="en-US">
              <a:latin typeface="Tahoma" panose="020B0604030504040204"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B4493B19-0C07-44B8-9032-609D0875F3B7}"/>
              </a:ext>
            </a:extLst>
          </p:cNvPr>
          <p:cNvSpPr>
            <a:spLocks noGrp="1" noRot="1" noChangeAspect="1" noTextEdit="1"/>
          </p:cNvSpPr>
          <p:nvPr>
            <p:ph type="sldImg"/>
          </p:nvPr>
        </p:nvSpPr>
        <p:spPr>
          <a:ln/>
        </p:spPr>
      </p:sp>
      <p:sp>
        <p:nvSpPr>
          <p:cNvPr id="79875" name="Notes Placeholder 2">
            <a:extLst>
              <a:ext uri="{FF2B5EF4-FFF2-40B4-BE49-F238E27FC236}">
                <a16:creationId xmlns:a16="http://schemas.microsoft.com/office/drawing/2014/main" id="{62D97C29-4F02-4A4B-B4DA-B38606BB7FC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79876" name="Slide Number Placeholder 3">
            <a:extLst>
              <a:ext uri="{FF2B5EF4-FFF2-40B4-BE49-F238E27FC236}">
                <a16:creationId xmlns:a16="http://schemas.microsoft.com/office/drawing/2014/main" id="{6545F724-F95A-4308-A511-6A95079AF0C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A53D6567-DF83-4308-8772-127B564C5070}" type="slidenum">
              <a:rPr kumimoji="0" lang="en-US" altLang="en-US">
                <a:latin typeface="Tahoma" panose="020B0604030504040204" pitchFamily="34" charset="0"/>
              </a:rPr>
              <a:pPr>
                <a:spcBef>
                  <a:spcPct val="0"/>
                </a:spcBef>
              </a:pPr>
              <a:t>39</a:t>
            </a:fld>
            <a:endParaRPr kumimoji="0" lang="en-US" altLang="en-US">
              <a:latin typeface="Tahoma" panose="020B060403050404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BAD35871-7D0B-4635-995D-65691A88D94D}"/>
              </a:ext>
            </a:extLst>
          </p:cNvPr>
          <p:cNvSpPr>
            <a:spLocks noGrp="1" noRot="1" noChangeAspect="1" noTextEdit="1"/>
          </p:cNvSpPr>
          <p:nvPr>
            <p:ph type="sldImg"/>
          </p:nvPr>
        </p:nvSpPr>
        <p:spPr>
          <a:ln/>
        </p:spPr>
      </p:sp>
      <p:sp>
        <p:nvSpPr>
          <p:cNvPr id="81923" name="Notes Placeholder 2">
            <a:extLst>
              <a:ext uri="{FF2B5EF4-FFF2-40B4-BE49-F238E27FC236}">
                <a16:creationId xmlns:a16="http://schemas.microsoft.com/office/drawing/2014/main" id="{9E047656-EC94-459D-A39E-33BC1C44DEF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81924" name="Slide Number Placeholder 3">
            <a:extLst>
              <a:ext uri="{FF2B5EF4-FFF2-40B4-BE49-F238E27FC236}">
                <a16:creationId xmlns:a16="http://schemas.microsoft.com/office/drawing/2014/main" id="{043B21A0-3710-4149-AE7E-FDF311EC1D2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90D3EEDE-EFE7-43D5-A692-64C107F9E85E}" type="slidenum">
              <a:rPr kumimoji="0" lang="en-US" altLang="en-US">
                <a:latin typeface="Tahoma" panose="020B0604030504040204" pitchFamily="34" charset="0"/>
              </a:rPr>
              <a:pPr>
                <a:spcBef>
                  <a:spcPct val="0"/>
                </a:spcBef>
              </a:pPr>
              <a:t>40</a:t>
            </a:fld>
            <a:endParaRPr kumimoji="0" lang="en-US" altLang="en-US">
              <a:latin typeface="Tahoma" panose="020B060403050404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A567BDEC-0B72-45B3-9E1D-55161E7C07AD}"/>
              </a:ext>
            </a:extLst>
          </p:cNvPr>
          <p:cNvSpPr>
            <a:spLocks noGrp="1" noRot="1" noChangeAspect="1" noTextEdit="1"/>
          </p:cNvSpPr>
          <p:nvPr>
            <p:ph type="sldImg"/>
          </p:nvPr>
        </p:nvSpPr>
        <p:spPr>
          <a:ln/>
        </p:spPr>
      </p:sp>
      <p:sp>
        <p:nvSpPr>
          <p:cNvPr id="83971" name="Notes Placeholder 2">
            <a:extLst>
              <a:ext uri="{FF2B5EF4-FFF2-40B4-BE49-F238E27FC236}">
                <a16:creationId xmlns:a16="http://schemas.microsoft.com/office/drawing/2014/main" id="{294FCDAA-A14F-436F-A97B-1AA6A88EB91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83972" name="Slide Number Placeholder 3">
            <a:extLst>
              <a:ext uri="{FF2B5EF4-FFF2-40B4-BE49-F238E27FC236}">
                <a16:creationId xmlns:a16="http://schemas.microsoft.com/office/drawing/2014/main" id="{66C12080-E7B6-4C38-82B8-87AB1BC2753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B0C3EF2-8D86-4CB3-A992-DBE39C0EBA36}" type="slidenum">
              <a:rPr kumimoji="0" lang="en-US" altLang="en-US">
                <a:latin typeface="Tahoma" panose="020B0604030504040204" pitchFamily="34" charset="0"/>
              </a:rPr>
              <a:pPr>
                <a:spcBef>
                  <a:spcPct val="0"/>
                </a:spcBef>
              </a:pPr>
              <a:t>41</a:t>
            </a:fld>
            <a:endParaRPr kumimoji="0" lang="en-US" altLang="en-US">
              <a:latin typeface="Tahoma" panose="020B060403050404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9356FD2B-0491-4CD9-B6E3-B19AF83D2D40}"/>
              </a:ext>
            </a:extLst>
          </p:cNvPr>
          <p:cNvSpPr>
            <a:spLocks noGrp="1" noRot="1" noChangeAspect="1" noTextEdit="1"/>
          </p:cNvSpPr>
          <p:nvPr>
            <p:ph type="sldImg"/>
          </p:nvPr>
        </p:nvSpPr>
        <p:spPr>
          <a:ln/>
        </p:spPr>
      </p:sp>
      <p:sp>
        <p:nvSpPr>
          <p:cNvPr id="86019" name="Notes Placeholder 2">
            <a:extLst>
              <a:ext uri="{FF2B5EF4-FFF2-40B4-BE49-F238E27FC236}">
                <a16:creationId xmlns:a16="http://schemas.microsoft.com/office/drawing/2014/main" id="{69CE96AD-737E-41E7-B91C-DE89AC379F7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86020" name="Slide Number Placeholder 3">
            <a:extLst>
              <a:ext uri="{FF2B5EF4-FFF2-40B4-BE49-F238E27FC236}">
                <a16:creationId xmlns:a16="http://schemas.microsoft.com/office/drawing/2014/main" id="{7D865210-AA6E-45AB-8834-758241B38F9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911ECE6C-32DD-46D4-8412-CAAF0421BE89}" type="slidenum">
              <a:rPr kumimoji="0" lang="en-US" altLang="en-US">
                <a:latin typeface="Tahoma" panose="020B0604030504040204" pitchFamily="34" charset="0"/>
              </a:rPr>
              <a:pPr>
                <a:spcBef>
                  <a:spcPct val="0"/>
                </a:spcBef>
              </a:pPr>
              <a:t>42</a:t>
            </a:fld>
            <a:endParaRPr kumimoji="0" lang="en-US" altLang="en-US">
              <a:latin typeface="Tahoma" panose="020B060403050404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FC437C99-1DC2-443A-9669-26C3E242260C}"/>
              </a:ext>
            </a:extLst>
          </p:cNvPr>
          <p:cNvSpPr>
            <a:spLocks noGrp="1" noRot="1" noChangeAspect="1" noTextEdit="1"/>
          </p:cNvSpPr>
          <p:nvPr>
            <p:ph type="sldImg"/>
          </p:nvPr>
        </p:nvSpPr>
        <p:spPr>
          <a:ln/>
        </p:spPr>
      </p:sp>
      <p:sp>
        <p:nvSpPr>
          <p:cNvPr id="12291" name="Notes Placeholder 2">
            <a:extLst>
              <a:ext uri="{FF2B5EF4-FFF2-40B4-BE49-F238E27FC236}">
                <a16:creationId xmlns:a16="http://schemas.microsoft.com/office/drawing/2014/main" id="{423D126B-62A4-4C52-86C1-04A08061FB0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12292" name="Slide Number Placeholder 3">
            <a:extLst>
              <a:ext uri="{FF2B5EF4-FFF2-40B4-BE49-F238E27FC236}">
                <a16:creationId xmlns:a16="http://schemas.microsoft.com/office/drawing/2014/main" id="{9D9FFF36-5306-441E-BD0D-35FB7049F3C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76974774-0D63-438F-80EC-99895202F847}" type="slidenum">
              <a:rPr kumimoji="0" lang="en-US" altLang="en-US">
                <a:latin typeface="Tahoma" panose="020B0604030504040204" pitchFamily="34" charset="0"/>
              </a:rPr>
              <a:pPr>
                <a:spcBef>
                  <a:spcPct val="0"/>
                </a:spcBef>
              </a:pPr>
              <a:t>5</a:t>
            </a:fld>
            <a:endParaRPr kumimoji="0" lang="en-US" altLang="en-US">
              <a:latin typeface="Tahoma" panose="020B060403050404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a16="http://schemas.microsoft.com/office/drawing/2014/main" id="{22CE0B97-A698-47A7-8FE5-E706E0BCFFC5}"/>
              </a:ext>
            </a:extLst>
          </p:cNvPr>
          <p:cNvSpPr>
            <a:spLocks noGrp="1" noRot="1" noChangeAspect="1" noTextEdit="1"/>
          </p:cNvSpPr>
          <p:nvPr>
            <p:ph type="sldImg"/>
          </p:nvPr>
        </p:nvSpPr>
        <p:spPr>
          <a:ln/>
        </p:spPr>
      </p:sp>
      <p:sp>
        <p:nvSpPr>
          <p:cNvPr id="88067" name="Notes Placeholder 2">
            <a:extLst>
              <a:ext uri="{FF2B5EF4-FFF2-40B4-BE49-F238E27FC236}">
                <a16:creationId xmlns:a16="http://schemas.microsoft.com/office/drawing/2014/main" id="{04B0DD49-62A3-44F8-83CA-16D830FB9B0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88068" name="Slide Number Placeholder 3">
            <a:extLst>
              <a:ext uri="{FF2B5EF4-FFF2-40B4-BE49-F238E27FC236}">
                <a16:creationId xmlns:a16="http://schemas.microsoft.com/office/drawing/2014/main" id="{505B47E5-00FA-47D5-A900-CCAE3758AF5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FE3F0984-4ABD-4FB9-86FE-84B5FF462DCC}" type="slidenum">
              <a:rPr kumimoji="0" lang="en-US" altLang="en-US">
                <a:latin typeface="Tahoma" panose="020B0604030504040204" pitchFamily="34" charset="0"/>
              </a:rPr>
              <a:pPr>
                <a:spcBef>
                  <a:spcPct val="0"/>
                </a:spcBef>
              </a:pPr>
              <a:t>43</a:t>
            </a:fld>
            <a:endParaRPr kumimoji="0" lang="en-US" altLang="en-US">
              <a:latin typeface="Tahoma" panose="020B0604030504040204"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846ADA1B-749A-491D-9758-1A6D39BBD76B}"/>
              </a:ext>
            </a:extLst>
          </p:cNvPr>
          <p:cNvSpPr>
            <a:spLocks noGrp="1" noRot="1" noChangeAspect="1" noTextEdit="1"/>
          </p:cNvSpPr>
          <p:nvPr>
            <p:ph type="sldImg"/>
          </p:nvPr>
        </p:nvSpPr>
        <p:spPr>
          <a:ln/>
        </p:spPr>
      </p:sp>
      <p:sp>
        <p:nvSpPr>
          <p:cNvPr id="90115" name="Notes Placeholder 2">
            <a:extLst>
              <a:ext uri="{FF2B5EF4-FFF2-40B4-BE49-F238E27FC236}">
                <a16:creationId xmlns:a16="http://schemas.microsoft.com/office/drawing/2014/main" id="{F92F4F20-3F6A-4059-94F4-7129A8A37AC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90116" name="Slide Number Placeholder 3">
            <a:extLst>
              <a:ext uri="{FF2B5EF4-FFF2-40B4-BE49-F238E27FC236}">
                <a16:creationId xmlns:a16="http://schemas.microsoft.com/office/drawing/2014/main" id="{193B6275-64BC-4490-8CBC-9C2A5CC819F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BDDE2E0C-98E7-42A3-81CD-93054A89AF74}" type="slidenum">
              <a:rPr kumimoji="0" lang="en-US" altLang="en-US">
                <a:latin typeface="Tahoma" panose="020B0604030504040204" pitchFamily="34" charset="0"/>
              </a:rPr>
              <a:pPr>
                <a:spcBef>
                  <a:spcPct val="0"/>
                </a:spcBef>
              </a:pPr>
              <a:t>44</a:t>
            </a:fld>
            <a:endParaRPr kumimoji="0" lang="en-US" altLang="en-US">
              <a:latin typeface="Tahoma" panose="020B060403050404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60E35687-62FA-497D-9E6F-681F091BE524}"/>
              </a:ext>
            </a:extLst>
          </p:cNvPr>
          <p:cNvSpPr>
            <a:spLocks noChangeArrowheads="1" noTextEdit="1"/>
          </p:cNvSpPr>
          <p:nvPr>
            <p:ph type="sldImg"/>
          </p:nvPr>
        </p:nvSpPr>
        <p:spPr>
          <a:xfrm>
            <a:off x="1152525" y="692150"/>
            <a:ext cx="4554538" cy="3416300"/>
          </a:xfrm>
          <a:ln/>
        </p:spPr>
      </p:sp>
      <p:sp>
        <p:nvSpPr>
          <p:cNvPr id="92163" name="Rectangle 3">
            <a:extLst>
              <a:ext uri="{FF2B5EF4-FFF2-40B4-BE49-F238E27FC236}">
                <a16:creationId xmlns:a16="http://schemas.microsoft.com/office/drawing/2014/main" id="{3C75639A-2EB9-4AC8-BCFA-86F16820D08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0" tIns="44446" rIns="90480" bIns="44446"/>
          <a:lstStyle/>
          <a:p>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E6685C2B-00FE-4485-9C4A-DC963609749E}"/>
              </a:ext>
            </a:extLst>
          </p:cNvPr>
          <p:cNvSpPr>
            <a:spLocks noGrp="1" noRot="1" noChangeAspect="1" noTextEdit="1"/>
          </p:cNvSpPr>
          <p:nvPr>
            <p:ph type="sldImg"/>
          </p:nvPr>
        </p:nvSpPr>
        <p:spPr>
          <a:ln/>
        </p:spPr>
      </p:sp>
      <p:sp>
        <p:nvSpPr>
          <p:cNvPr id="14339" name="Notes Placeholder 2">
            <a:extLst>
              <a:ext uri="{FF2B5EF4-FFF2-40B4-BE49-F238E27FC236}">
                <a16:creationId xmlns:a16="http://schemas.microsoft.com/office/drawing/2014/main" id="{7280E1C2-3D4E-49B3-BACB-03DDA0D0513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14340" name="Slide Number Placeholder 3">
            <a:extLst>
              <a:ext uri="{FF2B5EF4-FFF2-40B4-BE49-F238E27FC236}">
                <a16:creationId xmlns:a16="http://schemas.microsoft.com/office/drawing/2014/main" id="{5F6A6916-7892-4600-B033-6C2FFE36136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A44FB94A-4330-4CBC-A735-175F66D16F31}" type="slidenum">
              <a:rPr kumimoji="0" lang="en-US" altLang="en-US">
                <a:latin typeface="Tahoma" panose="020B0604030504040204" pitchFamily="34" charset="0"/>
              </a:rPr>
              <a:pPr>
                <a:spcBef>
                  <a:spcPct val="0"/>
                </a:spcBef>
              </a:pPr>
              <a:t>6</a:t>
            </a:fld>
            <a:endParaRPr kumimoji="0" lang="en-US" altLang="en-US">
              <a:latin typeface="Tahoma" panose="020B060403050404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C8435F33-3D1A-4361-B16D-2205647F2F8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B1F5EC7-346B-4164-93E5-99DE526ECB4E}" type="slidenum">
              <a:rPr kumimoji="0" lang="en-US" altLang="en-US">
                <a:latin typeface="Tahoma" panose="020B0604030504040204" pitchFamily="34" charset="0"/>
              </a:rPr>
              <a:pPr>
                <a:spcBef>
                  <a:spcPct val="0"/>
                </a:spcBef>
              </a:pPr>
              <a:t>7</a:t>
            </a:fld>
            <a:endParaRPr kumimoji="0" lang="en-US" altLang="en-US">
              <a:latin typeface="Tahoma" panose="020B0604030504040204" pitchFamily="34" charset="0"/>
            </a:endParaRPr>
          </a:p>
        </p:txBody>
      </p:sp>
      <p:sp>
        <p:nvSpPr>
          <p:cNvPr id="16387" name="Rectangle 2">
            <a:extLst>
              <a:ext uri="{FF2B5EF4-FFF2-40B4-BE49-F238E27FC236}">
                <a16:creationId xmlns:a16="http://schemas.microsoft.com/office/drawing/2014/main" id="{85993274-0AE3-49CA-92A4-B4816539C7B9}"/>
              </a:ext>
            </a:extLst>
          </p:cNvPr>
          <p:cNvSpPr>
            <a:spLocks noChangeArrowheads="1" noTextEdit="1"/>
          </p:cNvSpPr>
          <p:nvPr>
            <p:ph type="sldImg"/>
          </p:nvPr>
        </p:nvSpPr>
        <p:spPr>
          <a:ln/>
        </p:spPr>
      </p:sp>
      <p:sp>
        <p:nvSpPr>
          <p:cNvPr id="16388" name="Rectangle 3">
            <a:extLst>
              <a:ext uri="{FF2B5EF4-FFF2-40B4-BE49-F238E27FC236}">
                <a16:creationId xmlns:a16="http://schemas.microsoft.com/office/drawing/2014/main" id="{5FBFC748-D7C2-48B9-814C-FA24E7189B1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7280BFB9-C9C9-4DBB-8492-0033E2F6DCE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E877BA82-C0AF-470C-9D58-2C43DEA66C7F}" type="slidenum">
              <a:rPr kumimoji="0" lang="en-US" altLang="en-US">
                <a:latin typeface="Tahoma" panose="020B0604030504040204" pitchFamily="34" charset="0"/>
              </a:rPr>
              <a:pPr>
                <a:spcBef>
                  <a:spcPct val="0"/>
                </a:spcBef>
              </a:pPr>
              <a:t>8</a:t>
            </a:fld>
            <a:endParaRPr kumimoji="0" lang="en-US" altLang="en-US">
              <a:latin typeface="Tahoma" panose="020B0604030504040204" pitchFamily="34" charset="0"/>
            </a:endParaRPr>
          </a:p>
        </p:txBody>
      </p:sp>
      <p:sp>
        <p:nvSpPr>
          <p:cNvPr id="18435" name="Rectangle 2">
            <a:extLst>
              <a:ext uri="{FF2B5EF4-FFF2-40B4-BE49-F238E27FC236}">
                <a16:creationId xmlns:a16="http://schemas.microsoft.com/office/drawing/2014/main" id="{A6907774-E6B3-4807-9B61-81191635EA93}"/>
              </a:ext>
            </a:extLst>
          </p:cNvPr>
          <p:cNvSpPr>
            <a:spLocks noChangeArrowheads="1" noTextEdit="1"/>
          </p:cNvSpPr>
          <p:nvPr>
            <p:ph type="sldImg"/>
          </p:nvPr>
        </p:nvSpPr>
        <p:spPr>
          <a:ln/>
        </p:spPr>
      </p:sp>
      <p:sp>
        <p:nvSpPr>
          <p:cNvPr id="18436" name="Rectangle 3">
            <a:extLst>
              <a:ext uri="{FF2B5EF4-FFF2-40B4-BE49-F238E27FC236}">
                <a16:creationId xmlns:a16="http://schemas.microsoft.com/office/drawing/2014/main" id="{229C508F-92E2-4036-ADB8-5F4D1E7C2D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03C0011B-104B-4E72-BEDA-9312FD863C5C}"/>
              </a:ext>
            </a:extLst>
          </p:cNvPr>
          <p:cNvSpPr>
            <a:spLocks noGrp="1" noRot="1" noChangeAspect="1" noTextEdit="1"/>
          </p:cNvSpPr>
          <p:nvPr>
            <p:ph type="sldImg"/>
          </p:nvPr>
        </p:nvSpPr>
        <p:spPr>
          <a:ln/>
        </p:spPr>
      </p:sp>
      <p:sp>
        <p:nvSpPr>
          <p:cNvPr id="20483" name="Notes Placeholder 2">
            <a:extLst>
              <a:ext uri="{FF2B5EF4-FFF2-40B4-BE49-F238E27FC236}">
                <a16:creationId xmlns:a16="http://schemas.microsoft.com/office/drawing/2014/main" id="{6AEEE72D-3928-4ECE-85BB-11191CF5200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0484" name="Slide Number Placeholder 3">
            <a:extLst>
              <a:ext uri="{FF2B5EF4-FFF2-40B4-BE49-F238E27FC236}">
                <a16:creationId xmlns:a16="http://schemas.microsoft.com/office/drawing/2014/main" id="{1A4FEF40-9D2E-4E28-B153-24E42911E51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266942D9-C6FF-4457-80DD-7D20503B6205}" type="slidenum">
              <a:rPr kumimoji="0" lang="en-US" altLang="en-US">
                <a:latin typeface="Tahoma" panose="020B0604030504040204" pitchFamily="34" charset="0"/>
              </a:rPr>
              <a:pPr>
                <a:spcBef>
                  <a:spcPct val="0"/>
                </a:spcBef>
              </a:pPr>
              <a:t>9</a:t>
            </a:fld>
            <a:endParaRPr kumimoji="0" lang="en-US" altLang="en-US">
              <a:latin typeface="Tahoma" panose="020B060403050404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AA276145-0119-49C4-8849-D5415892A699}"/>
              </a:ext>
            </a:extLst>
          </p:cNvPr>
          <p:cNvSpPr>
            <a:spLocks noGrp="1" noRot="1" noChangeAspect="1" noTextEdit="1"/>
          </p:cNvSpPr>
          <p:nvPr>
            <p:ph type="sldImg"/>
          </p:nvPr>
        </p:nvSpPr>
        <p:spPr>
          <a:ln/>
        </p:spPr>
      </p:sp>
      <p:sp>
        <p:nvSpPr>
          <p:cNvPr id="22531" name="Notes Placeholder 2">
            <a:extLst>
              <a:ext uri="{FF2B5EF4-FFF2-40B4-BE49-F238E27FC236}">
                <a16:creationId xmlns:a16="http://schemas.microsoft.com/office/drawing/2014/main" id="{D94EE92B-FE48-4BF7-B686-B61A61E167B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2532" name="Slide Number Placeholder 3">
            <a:extLst>
              <a:ext uri="{FF2B5EF4-FFF2-40B4-BE49-F238E27FC236}">
                <a16:creationId xmlns:a16="http://schemas.microsoft.com/office/drawing/2014/main" id="{7B5CF2C9-B4ED-48C1-A03D-88ED72A9448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cs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cs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cs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cs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cs typeface="Arial" panose="020B0604020202020204" pitchFamily="34" charset="0"/>
              </a:defRPr>
            </a:lvl9pPr>
          </a:lstStyle>
          <a:p>
            <a:pPr>
              <a:spcBef>
                <a:spcPct val="0"/>
              </a:spcBef>
            </a:pPr>
            <a:fld id="{9E89953D-3C39-4DAA-8BED-C6179F8787D3}" type="slidenum">
              <a:rPr kumimoji="0" lang="en-US" altLang="en-US">
                <a:latin typeface="Tahoma" panose="020B0604030504040204" pitchFamily="34" charset="0"/>
              </a:rPr>
              <a:pPr>
                <a:spcBef>
                  <a:spcPct val="0"/>
                </a:spcBef>
              </a:pPr>
              <a:t>10</a:t>
            </a:fld>
            <a:endParaRPr kumimoji="0" lang="en-US" altLang="en-US">
              <a:latin typeface="Tahom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58425F4B-3DA7-47B6-8974-D245D0C2E8E2}"/>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5" name="Rectangle 3">
            <a:extLst>
              <a:ext uri="{FF2B5EF4-FFF2-40B4-BE49-F238E27FC236}">
                <a16:creationId xmlns:a16="http://schemas.microsoft.com/office/drawing/2014/main" id="{F759EFFC-F0AA-4AE7-8AE5-17EE64B1037E}"/>
              </a:ext>
            </a:extLst>
          </p:cNvPr>
          <p:cNvSpPr>
            <a:spLocks noGrp="1" noChangeArrowheads="1"/>
          </p:cNvSpPr>
          <p:nvPr>
            <p:ph type="sldNum" sz="quarter" idx="11"/>
          </p:nvPr>
        </p:nvSpPr>
        <p:spPr>
          <a:ln/>
        </p:spPr>
        <p:txBody>
          <a:bodyPr/>
          <a:lstStyle>
            <a:lvl1pPr>
              <a:defRPr/>
            </a:lvl1pPr>
          </a:lstStyle>
          <a:p>
            <a:fld id="{A6B93649-9589-4DAB-AB63-E93BC780D536}" type="slidenum">
              <a:rPr lang="en-US" altLang="en-US"/>
              <a:pPr/>
              <a:t>‹#›</a:t>
            </a:fld>
            <a:endParaRPr lang="en-US" altLang="en-US"/>
          </a:p>
        </p:txBody>
      </p:sp>
      <p:sp>
        <p:nvSpPr>
          <p:cNvPr id="6" name="Rectangle 16">
            <a:extLst>
              <a:ext uri="{FF2B5EF4-FFF2-40B4-BE49-F238E27FC236}">
                <a16:creationId xmlns:a16="http://schemas.microsoft.com/office/drawing/2014/main" id="{910B2C1C-A478-4E05-AFAD-4AB5C13A9DBD}"/>
              </a:ext>
            </a:extLst>
          </p:cNvPr>
          <p:cNvSpPr>
            <a:spLocks noGrp="1" noChangeArrowheads="1"/>
          </p:cNvSpPr>
          <p:nvPr>
            <p:ph type="dt" sz="half" idx="12"/>
          </p:nvPr>
        </p:nvSpPr>
        <p:spPr>
          <a:ln/>
        </p:spPr>
        <p:txBody>
          <a:bodyPr/>
          <a:lstStyle>
            <a:lvl1pPr>
              <a:defRPr/>
            </a:lvl1pPr>
          </a:lstStyle>
          <a:p>
            <a:pPr>
              <a:defRPr/>
            </a:pPr>
            <a:fld id="{12C80502-78E1-4371-856E-5A298D9F8FE0}" type="datetime1">
              <a:rPr lang="en-US"/>
              <a:pPr>
                <a:defRPr/>
              </a:pPr>
              <a:t>1/19/2022</a:t>
            </a:fld>
            <a:r>
              <a:rPr lang="en-US"/>
              <a:t>Chapter 1</a:t>
            </a:r>
          </a:p>
        </p:txBody>
      </p:sp>
    </p:spTree>
    <p:extLst>
      <p:ext uri="{BB962C8B-B14F-4D97-AF65-F5344CB8AC3E}">
        <p14:creationId xmlns:p14="http://schemas.microsoft.com/office/powerpoint/2010/main" val="3742585630"/>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AAFAB4A7-24A9-4600-B998-5E3CF07B5BEC}"/>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5" name="Rectangle 3">
            <a:extLst>
              <a:ext uri="{FF2B5EF4-FFF2-40B4-BE49-F238E27FC236}">
                <a16:creationId xmlns:a16="http://schemas.microsoft.com/office/drawing/2014/main" id="{C36613E5-F701-44AA-86C6-4E6369F0BC89}"/>
              </a:ext>
            </a:extLst>
          </p:cNvPr>
          <p:cNvSpPr>
            <a:spLocks noGrp="1" noChangeArrowheads="1"/>
          </p:cNvSpPr>
          <p:nvPr>
            <p:ph type="sldNum" sz="quarter" idx="11"/>
          </p:nvPr>
        </p:nvSpPr>
        <p:spPr>
          <a:ln/>
        </p:spPr>
        <p:txBody>
          <a:bodyPr/>
          <a:lstStyle>
            <a:lvl1pPr>
              <a:defRPr/>
            </a:lvl1pPr>
          </a:lstStyle>
          <a:p>
            <a:fld id="{E2DE23EA-335E-427C-A6FC-0707A747D8FD}" type="slidenum">
              <a:rPr lang="en-US" altLang="en-US"/>
              <a:pPr/>
              <a:t>‹#›</a:t>
            </a:fld>
            <a:endParaRPr lang="en-US" altLang="en-US"/>
          </a:p>
        </p:txBody>
      </p:sp>
      <p:sp>
        <p:nvSpPr>
          <p:cNvPr id="6" name="Rectangle 16">
            <a:extLst>
              <a:ext uri="{FF2B5EF4-FFF2-40B4-BE49-F238E27FC236}">
                <a16:creationId xmlns:a16="http://schemas.microsoft.com/office/drawing/2014/main" id="{259E7918-BA86-4DDE-9B65-B03FD8701EE6}"/>
              </a:ext>
            </a:extLst>
          </p:cNvPr>
          <p:cNvSpPr>
            <a:spLocks noGrp="1" noChangeArrowheads="1"/>
          </p:cNvSpPr>
          <p:nvPr>
            <p:ph type="dt" sz="half" idx="12"/>
          </p:nvPr>
        </p:nvSpPr>
        <p:spPr>
          <a:ln/>
        </p:spPr>
        <p:txBody>
          <a:bodyPr/>
          <a:lstStyle>
            <a:lvl1pPr>
              <a:defRPr/>
            </a:lvl1pPr>
          </a:lstStyle>
          <a:p>
            <a:pPr>
              <a:defRPr/>
            </a:pPr>
            <a:fld id="{75D24B0E-A7A5-4D47-9230-580C759BCEB9}" type="datetime1">
              <a:rPr lang="en-US"/>
              <a:pPr>
                <a:defRPr/>
              </a:pPr>
              <a:t>1/19/2022</a:t>
            </a:fld>
            <a:r>
              <a:rPr lang="en-US"/>
              <a:t>Chapter 1</a:t>
            </a:r>
          </a:p>
        </p:txBody>
      </p:sp>
    </p:spTree>
    <p:extLst>
      <p:ext uri="{BB962C8B-B14F-4D97-AF65-F5344CB8AC3E}">
        <p14:creationId xmlns:p14="http://schemas.microsoft.com/office/powerpoint/2010/main" val="3183994890"/>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1FE7F1BC-B165-4E52-B87E-D0C2808C3A7F}"/>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4" name="Rectangle 3">
            <a:extLst>
              <a:ext uri="{FF2B5EF4-FFF2-40B4-BE49-F238E27FC236}">
                <a16:creationId xmlns:a16="http://schemas.microsoft.com/office/drawing/2014/main" id="{215C2C62-4D10-4F2B-9642-0AF3338B79FF}"/>
              </a:ext>
            </a:extLst>
          </p:cNvPr>
          <p:cNvSpPr>
            <a:spLocks noGrp="1" noChangeArrowheads="1"/>
          </p:cNvSpPr>
          <p:nvPr>
            <p:ph type="sldNum" sz="quarter" idx="11"/>
          </p:nvPr>
        </p:nvSpPr>
        <p:spPr>
          <a:ln/>
        </p:spPr>
        <p:txBody>
          <a:bodyPr/>
          <a:lstStyle>
            <a:lvl1pPr>
              <a:defRPr/>
            </a:lvl1pPr>
          </a:lstStyle>
          <a:p>
            <a:fld id="{E10DA8D0-81D0-43C3-8A07-1FF44D9DAF45}" type="slidenum">
              <a:rPr lang="en-US" altLang="en-US"/>
              <a:pPr/>
              <a:t>‹#›</a:t>
            </a:fld>
            <a:endParaRPr lang="en-US" altLang="en-US"/>
          </a:p>
        </p:txBody>
      </p:sp>
      <p:sp>
        <p:nvSpPr>
          <p:cNvPr id="5" name="Rectangle 16">
            <a:extLst>
              <a:ext uri="{FF2B5EF4-FFF2-40B4-BE49-F238E27FC236}">
                <a16:creationId xmlns:a16="http://schemas.microsoft.com/office/drawing/2014/main" id="{716BF5D3-FF06-499D-88F6-A673DB1B4B2C}"/>
              </a:ext>
            </a:extLst>
          </p:cNvPr>
          <p:cNvSpPr>
            <a:spLocks noGrp="1" noChangeArrowheads="1"/>
          </p:cNvSpPr>
          <p:nvPr>
            <p:ph type="dt" sz="half" idx="12"/>
          </p:nvPr>
        </p:nvSpPr>
        <p:spPr>
          <a:ln/>
        </p:spPr>
        <p:txBody>
          <a:bodyPr/>
          <a:lstStyle>
            <a:lvl1pPr>
              <a:defRPr/>
            </a:lvl1pPr>
          </a:lstStyle>
          <a:p>
            <a:pPr>
              <a:defRPr/>
            </a:pPr>
            <a:fld id="{845D1F12-DD38-417A-910A-946F58EDE454}" type="datetime1">
              <a:rPr lang="en-US"/>
              <a:pPr>
                <a:defRPr/>
              </a:pPr>
              <a:t>1/19/2022</a:t>
            </a:fld>
            <a:r>
              <a:rPr lang="en-US"/>
              <a:t>Chapter 1</a:t>
            </a:r>
          </a:p>
        </p:txBody>
      </p:sp>
    </p:spTree>
    <p:extLst>
      <p:ext uri="{BB962C8B-B14F-4D97-AF65-F5344CB8AC3E}">
        <p14:creationId xmlns:p14="http://schemas.microsoft.com/office/powerpoint/2010/main" val="49792189"/>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F2061AF-DE2B-44A9-B6A4-BA9E0B2B5423}"/>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3" name="Rectangle 3">
            <a:extLst>
              <a:ext uri="{FF2B5EF4-FFF2-40B4-BE49-F238E27FC236}">
                <a16:creationId xmlns:a16="http://schemas.microsoft.com/office/drawing/2014/main" id="{F40893BA-FFDA-487B-846D-E43590835DEC}"/>
              </a:ext>
            </a:extLst>
          </p:cNvPr>
          <p:cNvSpPr>
            <a:spLocks noGrp="1" noChangeArrowheads="1"/>
          </p:cNvSpPr>
          <p:nvPr>
            <p:ph type="sldNum" sz="quarter" idx="11"/>
          </p:nvPr>
        </p:nvSpPr>
        <p:spPr>
          <a:ln/>
        </p:spPr>
        <p:txBody>
          <a:bodyPr/>
          <a:lstStyle>
            <a:lvl1pPr>
              <a:defRPr/>
            </a:lvl1pPr>
          </a:lstStyle>
          <a:p>
            <a:fld id="{60B85E40-ACB6-4AC3-8629-24C4E00FE728}" type="slidenum">
              <a:rPr lang="en-US" altLang="en-US"/>
              <a:pPr/>
              <a:t>‹#›</a:t>
            </a:fld>
            <a:endParaRPr lang="en-US" altLang="en-US"/>
          </a:p>
        </p:txBody>
      </p:sp>
      <p:sp>
        <p:nvSpPr>
          <p:cNvPr id="4" name="Rectangle 16">
            <a:extLst>
              <a:ext uri="{FF2B5EF4-FFF2-40B4-BE49-F238E27FC236}">
                <a16:creationId xmlns:a16="http://schemas.microsoft.com/office/drawing/2014/main" id="{138A4CD8-791A-4A15-A8F4-480C8A7D8DEB}"/>
              </a:ext>
            </a:extLst>
          </p:cNvPr>
          <p:cNvSpPr>
            <a:spLocks noGrp="1" noChangeArrowheads="1"/>
          </p:cNvSpPr>
          <p:nvPr>
            <p:ph type="dt" sz="half" idx="12"/>
          </p:nvPr>
        </p:nvSpPr>
        <p:spPr>
          <a:ln/>
        </p:spPr>
        <p:txBody>
          <a:bodyPr/>
          <a:lstStyle>
            <a:lvl1pPr>
              <a:defRPr/>
            </a:lvl1pPr>
          </a:lstStyle>
          <a:p>
            <a:pPr>
              <a:defRPr/>
            </a:pPr>
            <a:fld id="{16A32CF3-3012-4427-BA14-ACDDED509A47}" type="datetime1">
              <a:rPr lang="en-US"/>
              <a:pPr>
                <a:defRPr/>
              </a:pPr>
              <a:t>1/19/2022</a:t>
            </a:fld>
            <a:r>
              <a:rPr lang="en-US"/>
              <a:t>Chapter 1</a:t>
            </a:r>
          </a:p>
        </p:txBody>
      </p:sp>
    </p:spTree>
    <p:extLst>
      <p:ext uri="{BB962C8B-B14F-4D97-AF65-F5344CB8AC3E}">
        <p14:creationId xmlns:p14="http://schemas.microsoft.com/office/powerpoint/2010/main" val="730093245"/>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D4D2A007-B4F5-44CF-9D34-1445FCA201D1}"/>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6" name="Rectangle 3">
            <a:extLst>
              <a:ext uri="{FF2B5EF4-FFF2-40B4-BE49-F238E27FC236}">
                <a16:creationId xmlns:a16="http://schemas.microsoft.com/office/drawing/2014/main" id="{DAD7B41B-8BF5-4F67-909C-63A63DE964D8}"/>
              </a:ext>
            </a:extLst>
          </p:cNvPr>
          <p:cNvSpPr>
            <a:spLocks noGrp="1" noChangeArrowheads="1"/>
          </p:cNvSpPr>
          <p:nvPr>
            <p:ph type="sldNum" sz="quarter" idx="11"/>
          </p:nvPr>
        </p:nvSpPr>
        <p:spPr>
          <a:ln/>
        </p:spPr>
        <p:txBody>
          <a:bodyPr/>
          <a:lstStyle>
            <a:lvl1pPr>
              <a:defRPr/>
            </a:lvl1pPr>
          </a:lstStyle>
          <a:p>
            <a:fld id="{68151A8B-FDB3-4EAA-AE30-B766285B53B6}" type="slidenum">
              <a:rPr lang="en-US" altLang="en-US"/>
              <a:pPr/>
              <a:t>‹#›</a:t>
            </a:fld>
            <a:endParaRPr lang="en-US" altLang="en-US"/>
          </a:p>
        </p:txBody>
      </p:sp>
      <p:sp>
        <p:nvSpPr>
          <p:cNvPr id="7" name="Rectangle 16">
            <a:extLst>
              <a:ext uri="{FF2B5EF4-FFF2-40B4-BE49-F238E27FC236}">
                <a16:creationId xmlns:a16="http://schemas.microsoft.com/office/drawing/2014/main" id="{FF1D7848-B58A-45CE-BDCD-11499195785F}"/>
              </a:ext>
            </a:extLst>
          </p:cNvPr>
          <p:cNvSpPr>
            <a:spLocks noGrp="1" noChangeArrowheads="1"/>
          </p:cNvSpPr>
          <p:nvPr>
            <p:ph type="dt" sz="half" idx="12"/>
          </p:nvPr>
        </p:nvSpPr>
        <p:spPr>
          <a:ln/>
        </p:spPr>
        <p:txBody>
          <a:bodyPr/>
          <a:lstStyle>
            <a:lvl1pPr>
              <a:defRPr/>
            </a:lvl1pPr>
          </a:lstStyle>
          <a:p>
            <a:pPr>
              <a:defRPr/>
            </a:pPr>
            <a:fld id="{A290150D-1A20-4C50-8AB2-DAB11DED2CE1}" type="datetime1">
              <a:rPr lang="en-US"/>
              <a:pPr>
                <a:defRPr/>
              </a:pPr>
              <a:t>1/19/2022</a:t>
            </a:fld>
            <a:r>
              <a:rPr lang="en-US"/>
              <a:t>Chapter 1</a:t>
            </a:r>
          </a:p>
        </p:txBody>
      </p:sp>
    </p:spTree>
    <p:extLst>
      <p:ext uri="{BB962C8B-B14F-4D97-AF65-F5344CB8AC3E}">
        <p14:creationId xmlns:p14="http://schemas.microsoft.com/office/powerpoint/2010/main" val="2911967516"/>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C0DCA15C-CB63-4E0F-9956-8597B8EA134A}"/>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5" name="Rectangle 3">
            <a:extLst>
              <a:ext uri="{FF2B5EF4-FFF2-40B4-BE49-F238E27FC236}">
                <a16:creationId xmlns:a16="http://schemas.microsoft.com/office/drawing/2014/main" id="{1A744E13-FF4B-480C-B49F-0D21DA737E95}"/>
              </a:ext>
            </a:extLst>
          </p:cNvPr>
          <p:cNvSpPr>
            <a:spLocks noGrp="1" noChangeArrowheads="1"/>
          </p:cNvSpPr>
          <p:nvPr>
            <p:ph type="sldNum" sz="quarter" idx="11"/>
          </p:nvPr>
        </p:nvSpPr>
        <p:spPr>
          <a:ln/>
        </p:spPr>
        <p:txBody>
          <a:bodyPr/>
          <a:lstStyle>
            <a:lvl1pPr>
              <a:defRPr/>
            </a:lvl1pPr>
          </a:lstStyle>
          <a:p>
            <a:fld id="{1C4522AA-8F79-4DDC-9C16-324433E58D12}" type="slidenum">
              <a:rPr lang="en-US" altLang="en-US"/>
              <a:pPr/>
              <a:t>‹#›</a:t>
            </a:fld>
            <a:endParaRPr lang="en-US" altLang="en-US"/>
          </a:p>
        </p:txBody>
      </p:sp>
      <p:sp>
        <p:nvSpPr>
          <p:cNvPr id="6" name="Rectangle 16">
            <a:extLst>
              <a:ext uri="{FF2B5EF4-FFF2-40B4-BE49-F238E27FC236}">
                <a16:creationId xmlns:a16="http://schemas.microsoft.com/office/drawing/2014/main" id="{F871AF08-6971-4151-B5D0-B99D03DFF180}"/>
              </a:ext>
            </a:extLst>
          </p:cNvPr>
          <p:cNvSpPr>
            <a:spLocks noGrp="1" noChangeArrowheads="1"/>
          </p:cNvSpPr>
          <p:nvPr>
            <p:ph type="dt" sz="half" idx="12"/>
          </p:nvPr>
        </p:nvSpPr>
        <p:spPr>
          <a:ln/>
        </p:spPr>
        <p:txBody>
          <a:bodyPr/>
          <a:lstStyle>
            <a:lvl1pPr>
              <a:defRPr/>
            </a:lvl1pPr>
          </a:lstStyle>
          <a:p>
            <a:pPr>
              <a:defRPr/>
            </a:pPr>
            <a:fld id="{FB71CA64-0ADD-464F-9260-88702DAF1F91}" type="datetime1">
              <a:rPr lang="en-US"/>
              <a:pPr>
                <a:defRPr/>
              </a:pPr>
              <a:t>1/19/2022</a:t>
            </a:fld>
            <a:r>
              <a:rPr lang="en-US"/>
              <a:t>Chapter 1</a:t>
            </a:r>
          </a:p>
        </p:txBody>
      </p:sp>
    </p:spTree>
    <p:extLst>
      <p:ext uri="{BB962C8B-B14F-4D97-AF65-F5344CB8AC3E}">
        <p14:creationId xmlns:p14="http://schemas.microsoft.com/office/powerpoint/2010/main" val="3607891602"/>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B0BA9142-7615-43EF-9043-4A41C33C501E}"/>
              </a:ext>
            </a:extLst>
          </p:cNvPr>
          <p:cNvSpPr>
            <a:spLocks noGrp="1" noChangeArrowheads="1"/>
          </p:cNvSpPr>
          <p:nvPr>
            <p:ph type="ftr" sz="quarter" idx="10"/>
          </p:nvPr>
        </p:nvSpPr>
        <p:spPr>
          <a:ln/>
        </p:spPr>
        <p:txBody>
          <a:bodyPr/>
          <a:lstStyle>
            <a:lvl1pPr>
              <a:defRPr/>
            </a:lvl1pPr>
          </a:lstStyle>
          <a:p>
            <a:pPr>
              <a:defRPr/>
            </a:pPr>
            <a:r>
              <a:rPr lang="en-US"/>
              <a:t>Copyright © 2011 Pearson Education, Inc.</a:t>
            </a:r>
          </a:p>
        </p:txBody>
      </p:sp>
      <p:sp>
        <p:nvSpPr>
          <p:cNvPr id="5" name="Rectangle 3">
            <a:extLst>
              <a:ext uri="{FF2B5EF4-FFF2-40B4-BE49-F238E27FC236}">
                <a16:creationId xmlns:a16="http://schemas.microsoft.com/office/drawing/2014/main" id="{F06D84D7-9CFE-4375-B670-D668586581B0}"/>
              </a:ext>
            </a:extLst>
          </p:cNvPr>
          <p:cNvSpPr>
            <a:spLocks noGrp="1" noChangeArrowheads="1"/>
          </p:cNvSpPr>
          <p:nvPr>
            <p:ph type="sldNum" sz="quarter" idx="11"/>
          </p:nvPr>
        </p:nvSpPr>
        <p:spPr>
          <a:ln/>
        </p:spPr>
        <p:txBody>
          <a:bodyPr/>
          <a:lstStyle>
            <a:lvl1pPr>
              <a:defRPr/>
            </a:lvl1pPr>
          </a:lstStyle>
          <a:p>
            <a:fld id="{40C4CB07-DCC1-4E7A-8239-5EE31BCC5129}" type="slidenum">
              <a:rPr lang="en-US" altLang="en-US"/>
              <a:pPr/>
              <a:t>‹#›</a:t>
            </a:fld>
            <a:endParaRPr lang="en-US" altLang="en-US"/>
          </a:p>
        </p:txBody>
      </p:sp>
      <p:sp>
        <p:nvSpPr>
          <p:cNvPr id="6" name="Rectangle 16">
            <a:extLst>
              <a:ext uri="{FF2B5EF4-FFF2-40B4-BE49-F238E27FC236}">
                <a16:creationId xmlns:a16="http://schemas.microsoft.com/office/drawing/2014/main" id="{2C2FB2A4-9AD0-4C74-96C2-0CF52EB4F98F}"/>
              </a:ext>
            </a:extLst>
          </p:cNvPr>
          <p:cNvSpPr>
            <a:spLocks noGrp="1" noChangeArrowheads="1"/>
          </p:cNvSpPr>
          <p:nvPr>
            <p:ph type="dt" sz="half" idx="12"/>
          </p:nvPr>
        </p:nvSpPr>
        <p:spPr>
          <a:ln/>
        </p:spPr>
        <p:txBody>
          <a:bodyPr/>
          <a:lstStyle>
            <a:lvl1pPr>
              <a:defRPr/>
            </a:lvl1pPr>
          </a:lstStyle>
          <a:p>
            <a:pPr>
              <a:defRPr/>
            </a:pPr>
            <a:fld id="{5F559F22-F840-4119-8068-CADA8E59C97F}" type="datetime1">
              <a:rPr lang="en-US"/>
              <a:pPr>
                <a:defRPr/>
              </a:pPr>
              <a:t>1/19/2022</a:t>
            </a:fld>
            <a:r>
              <a:rPr lang="en-US"/>
              <a:t>Chapter 1</a:t>
            </a:r>
          </a:p>
        </p:txBody>
      </p:sp>
    </p:spTree>
    <p:extLst>
      <p:ext uri="{BB962C8B-B14F-4D97-AF65-F5344CB8AC3E}">
        <p14:creationId xmlns:p14="http://schemas.microsoft.com/office/powerpoint/2010/main" val="2846714853"/>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86722" name="Rectangle 2">
            <a:extLst>
              <a:ext uri="{FF2B5EF4-FFF2-40B4-BE49-F238E27FC236}">
                <a16:creationId xmlns:a16="http://schemas.microsoft.com/office/drawing/2014/main" id="{E6A065B5-E244-46D5-B274-504B2CF3F3FD}"/>
              </a:ext>
            </a:extLst>
          </p:cNvPr>
          <p:cNvSpPr>
            <a:spLocks noGrp="1" noChangeArrowheads="1"/>
          </p:cNvSpPr>
          <p:nvPr>
            <p:ph type="ftr" sz="quarter" idx="3"/>
          </p:nvPr>
        </p:nvSpPr>
        <p:spPr bwMode="auto">
          <a:xfrm>
            <a:off x="1905000" y="6248400"/>
            <a:ext cx="510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cs typeface="Arial" charset="0"/>
              </a:defRPr>
            </a:lvl1pPr>
          </a:lstStyle>
          <a:p>
            <a:pPr>
              <a:defRPr/>
            </a:pPr>
            <a:r>
              <a:rPr lang="en-US"/>
              <a:t>Copyright © 2011 Pearson Education, Inc.</a:t>
            </a:r>
          </a:p>
        </p:txBody>
      </p:sp>
      <p:sp>
        <p:nvSpPr>
          <p:cNvPr id="286723" name="Rectangle 3">
            <a:extLst>
              <a:ext uri="{FF2B5EF4-FFF2-40B4-BE49-F238E27FC236}">
                <a16:creationId xmlns:a16="http://schemas.microsoft.com/office/drawing/2014/main" id="{4EA85460-8EE4-4489-BDAD-1EE71C30F353}"/>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anose="020B0A04020102020204" pitchFamily="34" charset="0"/>
              </a:defRPr>
            </a:lvl1pPr>
          </a:lstStyle>
          <a:p>
            <a:fld id="{43A9CA37-8E73-4F62-8874-96835DCA983B}" type="slidenum">
              <a:rPr lang="en-US" altLang="en-US"/>
              <a:pPr/>
              <a:t>‹#›</a:t>
            </a:fld>
            <a:endParaRPr lang="en-US" altLang="en-US"/>
          </a:p>
        </p:txBody>
      </p:sp>
      <p:grpSp>
        <p:nvGrpSpPr>
          <p:cNvPr id="1028" name="Group 4">
            <a:extLst>
              <a:ext uri="{FF2B5EF4-FFF2-40B4-BE49-F238E27FC236}">
                <a16:creationId xmlns:a16="http://schemas.microsoft.com/office/drawing/2014/main" id="{2CFFF53F-DC14-403E-990F-B7B422CA75DA}"/>
              </a:ext>
            </a:extLst>
          </p:cNvPr>
          <p:cNvGrpSpPr>
            <a:grpSpLocks/>
          </p:cNvGrpSpPr>
          <p:nvPr/>
        </p:nvGrpSpPr>
        <p:grpSpPr bwMode="auto">
          <a:xfrm>
            <a:off x="0" y="0"/>
            <a:ext cx="9144000" cy="546100"/>
            <a:chOff x="0" y="0"/>
            <a:chExt cx="5760" cy="344"/>
          </a:xfrm>
        </p:grpSpPr>
        <p:sp>
          <p:nvSpPr>
            <p:cNvPr id="1033" name="Rectangle 5">
              <a:extLst>
                <a:ext uri="{FF2B5EF4-FFF2-40B4-BE49-F238E27FC236}">
                  <a16:creationId xmlns:a16="http://schemas.microsoft.com/office/drawing/2014/main" id="{8D19BD72-032B-4F25-9DF1-83B56FB96C0C}"/>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n-US" altLang="en-US" sz="2400">
                <a:latin typeface="Times New Roman" pitchFamily="18" charset="0"/>
              </a:endParaRPr>
            </a:p>
          </p:txBody>
        </p:sp>
        <p:sp>
          <p:nvSpPr>
            <p:cNvPr id="1034" name="Rectangle 6">
              <a:extLst>
                <a:ext uri="{FF2B5EF4-FFF2-40B4-BE49-F238E27FC236}">
                  <a16:creationId xmlns:a16="http://schemas.microsoft.com/office/drawing/2014/main" id="{9999F4B5-EBD6-452F-8D9C-FC25CCC1391C}"/>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2400">
                <a:latin typeface="Times New Roman" pitchFamily="18" charset="0"/>
              </a:endParaRPr>
            </a:p>
          </p:txBody>
        </p:sp>
        <p:sp>
          <p:nvSpPr>
            <p:cNvPr id="1035" name="Rectangle 7">
              <a:extLst>
                <a:ext uri="{FF2B5EF4-FFF2-40B4-BE49-F238E27FC236}">
                  <a16:creationId xmlns:a16="http://schemas.microsoft.com/office/drawing/2014/main" id="{F0222966-0D86-4EE7-94B4-3329F9EC054E}"/>
                </a:ext>
              </a:extLst>
            </p:cNvPr>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hlink"/>
                </a:solidFill>
              </a:endParaRPr>
            </a:p>
          </p:txBody>
        </p:sp>
        <p:sp>
          <p:nvSpPr>
            <p:cNvPr id="1036" name="Rectangle 8">
              <a:extLst>
                <a:ext uri="{FF2B5EF4-FFF2-40B4-BE49-F238E27FC236}">
                  <a16:creationId xmlns:a16="http://schemas.microsoft.com/office/drawing/2014/main" id="{51A8B66B-2AB8-49B4-B766-A762F5DA30AF}"/>
                </a:ext>
              </a:extLst>
            </p:cNvPr>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hlink"/>
                </a:solidFill>
              </a:endParaRPr>
            </a:p>
          </p:txBody>
        </p:sp>
        <p:sp>
          <p:nvSpPr>
            <p:cNvPr id="1037" name="Rectangle 9">
              <a:extLst>
                <a:ext uri="{FF2B5EF4-FFF2-40B4-BE49-F238E27FC236}">
                  <a16:creationId xmlns:a16="http://schemas.microsoft.com/office/drawing/2014/main" id="{0344A553-9CD1-48B9-BF7F-9D228BF1F548}"/>
                </a:ext>
              </a:extLst>
            </p:cNvPr>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accent2"/>
                </a:solidFill>
              </a:endParaRPr>
            </a:p>
          </p:txBody>
        </p:sp>
        <p:sp>
          <p:nvSpPr>
            <p:cNvPr id="1038" name="Rectangle 10">
              <a:extLst>
                <a:ext uri="{FF2B5EF4-FFF2-40B4-BE49-F238E27FC236}">
                  <a16:creationId xmlns:a16="http://schemas.microsoft.com/office/drawing/2014/main" id="{87F223E3-4020-4573-ADAD-B88B30C9A37F}"/>
                </a:ext>
              </a:extLst>
            </p:cNvPr>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hlink"/>
                </a:solidFill>
              </a:endParaRPr>
            </a:p>
          </p:txBody>
        </p:sp>
        <p:sp>
          <p:nvSpPr>
            <p:cNvPr id="1039" name="Rectangle 11">
              <a:extLst>
                <a:ext uri="{FF2B5EF4-FFF2-40B4-BE49-F238E27FC236}">
                  <a16:creationId xmlns:a16="http://schemas.microsoft.com/office/drawing/2014/main" id="{B10B927D-EA47-4A1E-AE11-058BD70D04DA}"/>
                </a:ext>
              </a:extLst>
            </p:cNvPr>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2400">
                <a:latin typeface="Times New Roman" pitchFamily="18" charset="0"/>
              </a:endParaRPr>
            </a:p>
          </p:txBody>
        </p:sp>
        <p:sp>
          <p:nvSpPr>
            <p:cNvPr id="1040" name="Rectangle 12">
              <a:extLst>
                <a:ext uri="{FF2B5EF4-FFF2-40B4-BE49-F238E27FC236}">
                  <a16:creationId xmlns:a16="http://schemas.microsoft.com/office/drawing/2014/main" id="{AB8FD3BC-5500-4C37-A19C-DC2AC8733147}"/>
                </a:ext>
              </a:extLst>
            </p:cNvPr>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accent2"/>
                </a:solidFill>
              </a:endParaRPr>
            </a:p>
          </p:txBody>
        </p:sp>
        <p:sp>
          <p:nvSpPr>
            <p:cNvPr id="1041" name="Rectangle 13">
              <a:extLst>
                <a:ext uri="{FF2B5EF4-FFF2-40B4-BE49-F238E27FC236}">
                  <a16:creationId xmlns:a16="http://schemas.microsoft.com/office/drawing/2014/main" id="{00C65F12-4B40-4B3D-8D0E-359A429D40CC}"/>
                </a:ext>
              </a:extLst>
            </p:cNvPr>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chemeClr val="accent2"/>
                </a:solidFill>
              </a:endParaRPr>
            </a:p>
          </p:txBody>
        </p:sp>
      </p:grpSp>
      <p:sp>
        <p:nvSpPr>
          <p:cNvPr id="1029" name="Rectangle 14">
            <a:extLst>
              <a:ext uri="{FF2B5EF4-FFF2-40B4-BE49-F238E27FC236}">
                <a16:creationId xmlns:a16="http://schemas.microsoft.com/office/drawing/2014/main" id="{D54DE8B1-B848-4DE2-92C6-91AF838C4345}"/>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a:extLst>
              <a:ext uri="{FF2B5EF4-FFF2-40B4-BE49-F238E27FC236}">
                <a16:creationId xmlns:a16="http://schemas.microsoft.com/office/drawing/2014/main" id="{B8FF5F58-8FB0-43E1-B58A-F683651057B4}"/>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736" name="Rectangle 16">
            <a:extLst>
              <a:ext uri="{FF2B5EF4-FFF2-40B4-BE49-F238E27FC236}">
                <a16:creationId xmlns:a16="http://schemas.microsoft.com/office/drawing/2014/main" id="{98CDE0A7-3754-431A-A6C5-1231FF71CA0B}"/>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fld id="{480AD041-AE8E-4B9D-B4E2-D41D7C816D8C}" type="datetime1">
              <a:rPr lang="en-US"/>
              <a:pPr>
                <a:defRPr/>
              </a:pPr>
              <a:t>1/19/2022</a:t>
            </a:fld>
            <a:r>
              <a:rPr lang="en-US"/>
              <a:t>Chapter 1</a:t>
            </a:r>
          </a:p>
        </p:txBody>
      </p:sp>
      <p:sp>
        <p:nvSpPr>
          <p:cNvPr id="286737" name="Rectangle 17">
            <a:extLst>
              <a:ext uri="{FF2B5EF4-FFF2-40B4-BE49-F238E27FC236}">
                <a16:creationId xmlns:a16="http://schemas.microsoft.com/office/drawing/2014/main" id="{CE7F47BD-231E-4EE4-BAAB-BAAC94F13784}"/>
              </a:ext>
            </a:extLst>
          </p:cNvPr>
          <p:cNvSpPr>
            <a:spLocks noChangeArrowheads="1"/>
          </p:cNvSpPr>
          <p:nvPr userDrawn="1"/>
        </p:nvSpPr>
        <p:spPr bwMode="auto">
          <a:xfrm>
            <a:off x="3276600" y="6153150"/>
            <a:ext cx="2895600" cy="476250"/>
          </a:xfrm>
          <a:prstGeom prst="rect">
            <a:avLst/>
          </a:prstGeom>
          <a:noFill/>
          <a:ln w="9525">
            <a:noFill/>
            <a:miter lim="800000"/>
            <a:headEnd/>
            <a:tailEnd/>
          </a:ln>
          <a:effectLst/>
        </p:spPr>
        <p:txBody>
          <a:bodyPr anchor="b"/>
          <a:lstStyle/>
          <a:p>
            <a:pPr algn="ctr" eaLnBrk="1" hangingPunct="1">
              <a:defRPr/>
            </a:pPr>
            <a:endParaRPr lang="en-US" sz="1400">
              <a:solidFill>
                <a:srgbClr val="000000"/>
              </a:solidFill>
              <a:effectLst>
                <a:outerShdw blurRad="38100" dist="38100" dir="2700000" algn="tl">
                  <a:srgbClr val="C0C0C0"/>
                </a:outerShdw>
              </a:effectLst>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ransition>
    <p:zoom/>
  </p:transition>
  <p:hf hdr="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mailto:saim_rasheed@hotmail.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49920087-9C9A-46DD-8599-F7C7D6F5477A}"/>
              </a:ext>
            </a:extLst>
          </p:cNvPr>
          <p:cNvSpPr>
            <a:spLocks noGrp="1" noChangeArrowheads="1"/>
          </p:cNvSpPr>
          <p:nvPr>
            <p:ph type="subTitle" idx="1"/>
          </p:nvPr>
        </p:nvSpPr>
        <p:spPr>
          <a:xfrm>
            <a:off x="990600" y="4495800"/>
            <a:ext cx="7086600" cy="1752600"/>
          </a:xfrm>
        </p:spPr>
        <p:txBody>
          <a:bodyPr/>
          <a:lstStyle/>
          <a:p>
            <a:pPr eaLnBrk="1" hangingPunct="1"/>
            <a:r>
              <a:rPr lang="en-US" altLang="en-US" sz="3600" b="1"/>
              <a:t>Chapter 1 </a:t>
            </a:r>
          </a:p>
          <a:p>
            <a:pPr eaLnBrk="1" hangingPunct="1"/>
            <a:r>
              <a:rPr lang="en-US" altLang="en-US" sz="3600" b="1"/>
              <a:t>Systems Development in an Organizational Context</a:t>
            </a:r>
          </a:p>
        </p:txBody>
      </p:sp>
      <p:sp>
        <p:nvSpPr>
          <p:cNvPr id="4099" name="Rectangle 8">
            <a:extLst>
              <a:ext uri="{FF2B5EF4-FFF2-40B4-BE49-F238E27FC236}">
                <a16:creationId xmlns:a16="http://schemas.microsoft.com/office/drawing/2014/main" id="{E27C42F5-7FD8-42D2-A38A-79D74D3A3E84}"/>
              </a:ext>
            </a:extLst>
          </p:cNvPr>
          <p:cNvSpPr>
            <a:spLocks noChangeArrowheads="1"/>
          </p:cNvSpPr>
          <p:nvPr/>
        </p:nvSpPr>
        <p:spPr bwMode="auto">
          <a:xfrm>
            <a:off x="914400" y="685800"/>
            <a:ext cx="74676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lnSpc>
                <a:spcPct val="75000"/>
              </a:lnSpc>
              <a:spcBef>
                <a:spcPct val="0"/>
              </a:spcBef>
              <a:buClrTx/>
              <a:buSzTx/>
              <a:buFontTx/>
              <a:buNone/>
            </a:pPr>
            <a:endParaRPr lang="en-US" altLang="en-US" sz="4000" b="1">
              <a:solidFill>
                <a:schemeClr val="tx2"/>
              </a:solidFill>
            </a:endParaRPr>
          </a:p>
          <a:p>
            <a:pPr algn="ctr" eaLnBrk="1" hangingPunct="1">
              <a:lnSpc>
                <a:spcPct val="75000"/>
              </a:lnSpc>
              <a:spcBef>
                <a:spcPct val="0"/>
              </a:spcBef>
              <a:buClrTx/>
              <a:buSzTx/>
              <a:buFontTx/>
              <a:buNone/>
            </a:pPr>
            <a:endParaRPr lang="en-US" altLang="en-US" sz="4000" b="1">
              <a:solidFill>
                <a:schemeClr val="tx2"/>
              </a:solidFill>
            </a:endParaRPr>
          </a:p>
          <a:p>
            <a:pPr algn="ctr" eaLnBrk="1" hangingPunct="1">
              <a:spcBef>
                <a:spcPct val="0"/>
              </a:spcBef>
              <a:buClrTx/>
              <a:buSzTx/>
              <a:buFontTx/>
              <a:buNone/>
            </a:pPr>
            <a:r>
              <a:rPr lang="en-US" altLang="en-US" sz="4000" b="1">
                <a:solidFill>
                  <a:schemeClr val="tx2"/>
                </a:solidFill>
              </a:rPr>
              <a:t>Modern Systems Analysis</a:t>
            </a:r>
            <a:br>
              <a:rPr lang="en-US" altLang="en-US" sz="4000" b="1">
                <a:solidFill>
                  <a:schemeClr val="tx2"/>
                </a:solidFill>
              </a:rPr>
            </a:br>
            <a:r>
              <a:rPr lang="en-US" altLang="en-US" sz="4000" b="1">
                <a:solidFill>
                  <a:schemeClr val="tx2"/>
                </a:solidFill>
              </a:rPr>
              <a:t>and Design</a:t>
            </a:r>
            <a:br>
              <a:rPr lang="en-US" altLang="en-US" sz="4000" b="1">
                <a:solidFill>
                  <a:schemeClr val="tx2"/>
                </a:solidFill>
              </a:rPr>
            </a:br>
            <a:r>
              <a:rPr lang="en-US" altLang="en-US" sz="2400" b="1">
                <a:solidFill>
                  <a:schemeClr val="tx2"/>
                </a:solidFill>
              </a:rPr>
              <a:t>Sixth Edition</a:t>
            </a:r>
            <a:br>
              <a:rPr lang="en-US" altLang="en-US" sz="4000" b="1">
                <a:solidFill>
                  <a:schemeClr val="tx2"/>
                </a:solidFill>
              </a:rPr>
            </a:br>
            <a:br>
              <a:rPr lang="en-US" altLang="en-US" sz="4000" b="1">
                <a:solidFill>
                  <a:schemeClr val="tx2"/>
                </a:solidFill>
              </a:rPr>
            </a:br>
            <a:r>
              <a:rPr lang="en-US" altLang="en-US" sz="4000" b="1">
                <a:solidFill>
                  <a:schemeClr val="tx2"/>
                </a:solidFill>
              </a:rPr>
              <a:t> </a:t>
            </a:r>
            <a:r>
              <a:rPr lang="en-US" altLang="en-US" sz="2800" b="1">
                <a:solidFill>
                  <a:schemeClr val="tx2"/>
                </a:solidFill>
              </a:rPr>
              <a:t>Jeffrey A. Hoffer </a:t>
            </a:r>
            <a:br>
              <a:rPr lang="en-US" altLang="en-US" sz="2800" b="1">
                <a:solidFill>
                  <a:schemeClr val="tx2"/>
                </a:solidFill>
              </a:rPr>
            </a:br>
            <a:r>
              <a:rPr lang="en-US" altLang="en-US" sz="2800" b="1">
                <a:solidFill>
                  <a:schemeClr val="tx2"/>
                </a:solidFill>
              </a:rPr>
              <a:t>Joey F. George</a:t>
            </a:r>
            <a:br>
              <a:rPr lang="en-US" altLang="en-US" sz="2800" b="1">
                <a:solidFill>
                  <a:schemeClr val="tx2"/>
                </a:solidFill>
              </a:rPr>
            </a:br>
            <a:r>
              <a:rPr lang="en-US" altLang="en-US" sz="2800" b="1">
                <a:solidFill>
                  <a:schemeClr val="tx2"/>
                </a:solidFill>
              </a:rPr>
              <a:t>Joseph S. Valacich</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845250F1-A8D5-4C08-915D-93C703F4E0D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21507" name="Slide Number Placeholder 4">
            <a:extLst>
              <a:ext uri="{FF2B5EF4-FFF2-40B4-BE49-F238E27FC236}">
                <a16:creationId xmlns:a16="http://schemas.microsoft.com/office/drawing/2014/main" id="{8F324349-B431-42AE-9ABF-4FE22E056B7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34CB6F0-6C88-4BCF-8CC2-349910BAE912}" type="slidenum">
              <a:rPr lang="en-US" altLang="en-US" sz="1200">
                <a:latin typeface="Arial Black" panose="020B0A04020102020204" pitchFamily="34" charset="0"/>
              </a:rPr>
              <a:pPr>
                <a:spcBef>
                  <a:spcPct val="0"/>
                </a:spcBef>
                <a:buClrTx/>
                <a:buSzTx/>
                <a:buFontTx/>
                <a:buNone/>
              </a:pPr>
              <a:t>10</a:t>
            </a:fld>
            <a:endParaRPr lang="en-US" altLang="en-US" sz="1200">
              <a:latin typeface="Arial Black" panose="020B0A04020102020204" pitchFamily="34" charset="0"/>
            </a:endParaRPr>
          </a:p>
        </p:txBody>
      </p:sp>
      <p:sp>
        <p:nvSpPr>
          <p:cNvPr id="21508" name="Date Placeholder 5">
            <a:extLst>
              <a:ext uri="{FF2B5EF4-FFF2-40B4-BE49-F238E27FC236}">
                <a16:creationId xmlns:a16="http://schemas.microsoft.com/office/drawing/2014/main" id="{0B8CA850-1F85-4EC2-8B0E-5EF1BCB05C5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21509" name="Rectangle 2">
            <a:extLst>
              <a:ext uri="{FF2B5EF4-FFF2-40B4-BE49-F238E27FC236}">
                <a16:creationId xmlns:a16="http://schemas.microsoft.com/office/drawing/2014/main" id="{B0B1C950-EB06-4BD3-863D-701FEC730BA9}"/>
              </a:ext>
            </a:extLst>
          </p:cNvPr>
          <p:cNvSpPr>
            <a:spLocks noGrp="1" noChangeArrowheads="1"/>
          </p:cNvSpPr>
          <p:nvPr>
            <p:ph type="title"/>
          </p:nvPr>
        </p:nvSpPr>
        <p:spPr/>
        <p:txBody>
          <a:bodyPr/>
          <a:lstStyle/>
          <a:p>
            <a:pPr eaLnBrk="1" hangingPunct="1"/>
            <a:r>
              <a:rPr lang="en-US" altLang="en-US" sz="4000"/>
              <a:t>Systems Development Life Cycle (SDLC) (Cont.)</a:t>
            </a:r>
          </a:p>
        </p:txBody>
      </p:sp>
      <p:sp>
        <p:nvSpPr>
          <p:cNvPr id="21510" name="Rectangle 3">
            <a:extLst>
              <a:ext uri="{FF2B5EF4-FFF2-40B4-BE49-F238E27FC236}">
                <a16:creationId xmlns:a16="http://schemas.microsoft.com/office/drawing/2014/main" id="{05459655-0B03-4ADA-B49F-ED22F9C118F1}"/>
              </a:ext>
            </a:extLst>
          </p:cNvPr>
          <p:cNvSpPr>
            <a:spLocks noGrp="1" noChangeArrowheads="1"/>
          </p:cNvSpPr>
          <p:nvPr>
            <p:ph type="body" idx="1"/>
          </p:nvPr>
        </p:nvSpPr>
        <p:spPr/>
        <p:txBody>
          <a:bodyPr/>
          <a:lstStyle/>
          <a:p>
            <a:pPr eaLnBrk="1" hangingPunct="1"/>
            <a:r>
              <a:rPr lang="en-US" altLang="en-US" b="1"/>
              <a:t>Planning</a:t>
            </a:r>
            <a:r>
              <a:rPr lang="en-US" altLang="en-US"/>
              <a:t> – an organization’s total information system needs are identified, analyzed, prioritized, and arranged</a:t>
            </a:r>
          </a:p>
          <a:p>
            <a:pPr eaLnBrk="1" hangingPunct="1"/>
            <a:r>
              <a:rPr lang="en-US" altLang="en-US" b="1"/>
              <a:t>Analysis</a:t>
            </a:r>
            <a:r>
              <a:rPr lang="en-US" altLang="en-US"/>
              <a:t> – system requirements are studied and structured</a:t>
            </a:r>
          </a:p>
        </p:txBody>
      </p:sp>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28B5DE8-90ED-45AF-A2E3-69A5943D7C9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23555" name="Slide Number Placeholder 4">
            <a:extLst>
              <a:ext uri="{FF2B5EF4-FFF2-40B4-BE49-F238E27FC236}">
                <a16:creationId xmlns:a16="http://schemas.microsoft.com/office/drawing/2014/main" id="{5EEE92EB-530B-4670-94C0-FF942A3A5C9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B070AD8-13A0-4BA8-8D24-B49EAFDD0842}" type="slidenum">
              <a:rPr lang="en-US" altLang="en-US" sz="1200">
                <a:latin typeface="Arial Black" panose="020B0A04020102020204" pitchFamily="34" charset="0"/>
              </a:rPr>
              <a:pPr>
                <a:spcBef>
                  <a:spcPct val="0"/>
                </a:spcBef>
                <a:buClrTx/>
                <a:buSzTx/>
                <a:buFontTx/>
                <a:buNone/>
              </a:pPr>
              <a:t>11</a:t>
            </a:fld>
            <a:endParaRPr lang="en-US" altLang="en-US" sz="1200">
              <a:latin typeface="Arial Black" panose="020B0A04020102020204" pitchFamily="34" charset="0"/>
            </a:endParaRPr>
          </a:p>
        </p:txBody>
      </p:sp>
      <p:sp>
        <p:nvSpPr>
          <p:cNvPr id="23556" name="Date Placeholder 5">
            <a:extLst>
              <a:ext uri="{FF2B5EF4-FFF2-40B4-BE49-F238E27FC236}">
                <a16:creationId xmlns:a16="http://schemas.microsoft.com/office/drawing/2014/main" id="{26316424-20FF-4604-A8B0-2306A40E11F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23557" name="Rectangle 2">
            <a:extLst>
              <a:ext uri="{FF2B5EF4-FFF2-40B4-BE49-F238E27FC236}">
                <a16:creationId xmlns:a16="http://schemas.microsoft.com/office/drawing/2014/main" id="{3EF32BBE-7B95-4BFB-917F-F48E7D80792F}"/>
              </a:ext>
            </a:extLst>
          </p:cNvPr>
          <p:cNvSpPr>
            <a:spLocks noGrp="1" noChangeArrowheads="1"/>
          </p:cNvSpPr>
          <p:nvPr>
            <p:ph type="title"/>
          </p:nvPr>
        </p:nvSpPr>
        <p:spPr/>
        <p:txBody>
          <a:bodyPr/>
          <a:lstStyle/>
          <a:p>
            <a:pPr eaLnBrk="1" hangingPunct="1"/>
            <a:r>
              <a:rPr lang="en-US" altLang="en-US" sz="4000"/>
              <a:t>Systems Development Life Cycle (SDLC) (Cont.)</a:t>
            </a:r>
          </a:p>
        </p:txBody>
      </p:sp>
      <p:sp>
        <p:nvSpPr>
          <p:cNvPr id="23558" name="Rectangle 3">
            <a:extLst>
              <a:ext uri="{FF2B5EF4-FFF2-40B4-BE49-F238E27FC236}">
                <a16:creationId xmlns:a16="http://schemas.microsoft.com/office/drawing/2014/main" id="{320D3C8C-E0F1-4D67-850C-C3AD42D7AA65}"/>
              </a:ext>
            </a:extLst>
          </p:cNvPr>
          <p:cNvSpPr>
            <a:spLocks noGrp="1" noChangeArrowheads="1"/>
          </p:cNvSpPr>
          <p:nvPr>
            <p:ph type="body" idx="1"/>
          </p:nvPr>
        </p:nvSpPr>
        <p:spPr/>
        <p:txBody>
          <a:bodyPr/>
          <a:lstStyle/>
          <a:p>
            <a:pPr eaLnBrk="1" hangingPunct="1">
              <a:lnSpc>
                <a:spcPct val="90000"/>
              </a:lnSpc>
            </a:pPr>
            <a:r>
              <a:rPr lang="en-US" altLang="en-US" b="1"/>
              <a:t>Design</a:t>
            </a:r>
            <a:r>
              <a:rPr lang="en-US" altLang="en-US"/>
              <a:t> – a description of the recommended solution is converted into logical and then physical system specifications</a:t>
            </a:r>
          </a:p>
          <a:p>
            <a:pPr eaLnBrk="1" hangingPunct="1">
              <a:lnSpc>
                <a:spcPct val="90000"/>
              </a:lnSpc>
            </a:pPr>
            <a:r>
              <a:rPr lang="en-US" altLang="en-US" b="1"/>
              <a:t>Logical design</a:t>
            </a:r>
            <a:r>
              <a:rPr lang="en-US" altLang="en-US"/>
              <a:t> – all functional features of the system chosen for development in analysis are described independently of any computer platform </a:t>
            </a:r>
          </a:p>
        </p:txBody>
      </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C0DD9F8B-4FA2-4675-8DD9-0329A79D492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25603" name="Slide Number Placeholder 4">
            <a:extLst>
              <a:ext uri="{FF2B5EF4-FFF2-40B4-BE49-F238E27FC236}">
                <a16:creationId xmlns:a16="http://schemas.microsoft.com/office/drawing/2014/main" id="{FE3A0C15-D7B5-4E91-A514-A3D9295FC3D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A72FD4B-4FA7-4C03-B14F-DA570E8065C7}" type="slidenum">
              <a:rPr lang="en-US" altLang="en-US" sz="1200">
                <a:latin typeface="Arial Black" panose="020B0A04020102020204" pitchFamily="34" charset="0"/>
              </a:rPr>
              <a:pPr>
                <a:spcBef>
                  <a:spcPct val="0"/>
                </a:spcBef>
                <a:buClrTx/>
                <a:buSzTx/>
                <a:buFontTx/>
                <a:buNone/>
              </a:pPr>
              <a:t>12</a:t>
            </a:fld>
            <a:endParaRPr lang="en-US" altLang="en-US" sz="1200">
              <a:latin typeface="Arial Black" panose="020B0A04020102020204" pitchFamily="34" charset="0"/>
            </a:endParaRPr>
          </a:p>
        </p:txBody>
      </p:sp>
      <p:sp>
        <p:nvSpPr>
          <p:cNvPr id="25604" name="Date Placeholder 5">
            <a:extLst>
              <a:ext uri="{FF2B5EF4-FFF2-40B4-BE49-F238E27FC236}">
                <a16:creationId xmlns:a16="http://schemas.microsoft.com/office/drawing/2014/main" id="{C12BADE6-575F-4C49-B061-58F4A5A2FDB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25605" name="Rectangle 2">
            <a:extLst>
              <a:ext uri="{FF2B5EF4-FFF2-40B4-BE49-F238E27FC236}">
                <a16:creationId xmlns:a16="http://schemas.microsoft.com/office/drawing/2014/main" id="{8204653D-0176-4BCF-95D6-96B14D7B7C94}"/>
              </a:ext>
            </a:extLst>
          </p:cNvPr>
          <p:cNvSpPr>
            <a:spLocks noGrp="1" noChangeArrowheads="1"/>
          </p:cNvSpPr>
          <p:nvPr>
            <p:ph type="title"/>
          </p:nvPr>
        </p:nvSpPr>
        <p:spPr/>
        <p:txBody>
          <a:bodyPr/>
          <a:lstStyle/>
          <a:p>
            <a:pPr eaLnBrk="1" hangingPunct="1"/>
            <a:r>
              <a:rPr lang="en-US" altLang="en-US" sz="4000"/>
              <a:t>Systems Development Life Cycle (SDLC) (Cont.)</a:t>
            </a:r>
          </a:p>
        </p:txBody>
      </p:sp>
      <p:sp>
        <p:nvSpPr>
          <p:cNvPr id="25606" name="Rectangle 3">
            <a:extLst>
              <a:ext uri="{FF2B5EF4-FFF2-40B4-BE49-F238E27FC236}">
                <a16:creationId xmlns:a16="http://schemas.microsoft.com/office/drawing/2014/main" id="{0379B381-FC7A-4034-AB18-26A206D89F5A}"/>
              </a:ext>
            </a:extLst>
          </p:cNvPr>
          <p:cNvSpPr>
            <a:spLocks noGrp="1" noChangeArrowheads="1"/>
          </p:cNvSpPr>
          <p:nvPr>
            <p:ph type="body" idx="1"/>
          </p:nvPr>
        </p:nvSpPr>
        <p:spPr/>
        <p:txBody>
          <a:bodyPr/>
          <a:lstStyle/>
          <a:p>
            <a:pPr eaLnBrk="1" hangingPunct="1"/>
            <a:r>
              <a:rPr lang="en-US" altLang="en-US" b="1"/>
              <a:t>Physical design</a:t>
            </a:r>
            <a:r>
              <a:rPr lang="en-US" altLang="en-US"/>
              <a:t> – the logical specifications of the system from logical design are transformed into the technology-specific details from which all programming and system construction can be accomplished</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47BD600B-2DCC-4C90-A9E9-5A598B22A31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27651" name="Slide Number Placeholder 4">
            <a:extLst>
              <a:ext uri="{FF2B5EF4-FFF2-40B4-BE49-F238E27FC236}">
                <a16:creationId xmlns:a16="http://schemas.microsoft.com/office/drawing/2014/main" id="{969674E7-57BF-470A-9E57-C54F2E2AEC7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0A28EC3-07CD-43A9-9C88-EC3859D1F91E}" type="slidenum">
              <a:rPr lang="en-US" altLang="en-US" sz="1200">
                <a:latin typeface="Arial Black" panose="020B0A04020102020204" pitchFamily="34" charset="0"/>
              </a:rPr>
              <a:pPr>
                <a:spcBef>
                  <a:spcPct val="0"/>
                </a:spcBef>
                <a:buClrTx/>
                <a:buSzTx/>
                <a:buFontTx/>
                <a:buNone/>
              </a:pPr>
              <a:t>13</a:t>
            </a:fld>
            <a:endParaRPr lang="en-US" altLang="en-US" sz="1200">
              <a:latin typeface="Arial Black" panose="020B0A04020102020204" pitchFamily="34" charset="0"/>
            </a:endParaRPr>
          </a:p>
        </p:txBody>
      </p:sp>
      <p:sp>
        <p:nvSpPr>
          <p:cNvPr id="27652" name="Date Placeholder 5">
            <a:extLst>
              <a:ext uri="{FF2B5EF4-FFF2-40B4-BE49-F238E27FC236}">
                <a16:creationId xmlns:a16="http://schemas.microsoft.com/office/drawing/2014/main" id="{B16B2322-E761-4005-BDD0-8D8CB5E2809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27653" name="Rectangle 2">
            <a:extLst>
              <a:ext uri="{FF2B5EF4-FFF2-40B4-BE49-F238E27FC236}">
                <a16:creationId xmlns:a16="http://schemas.microsoft.com/office/drawing/2014/main" id="{41414414-BADB-49F6-A647-FCEFECCCC39A}"/>
              </a:ext>
            </a:extLst>
          </p:cNvPr>
          <p:cNvSpPr>
            <a:spLocks noGrp="1" noChangeArrowheads="1"/>
          </p:cNvSpPr>
          <p:nvPr>
            <p:ph type="title"/>
          </p:nvPr>
        </p:nvSpPr>
        <p:spPr/>
        <p:txBody>
          <a:bodyPr/>
          <a:lstStyle/>
          <a:p>
            <a:pPr eaLnBrk="1" hangingPunct="1"/>
            <a:r>
              <a:rPr lang="en-US" altLang="en-US" sz="4000"/>
              <a:t>Systems Development Life Cycle (SDLC) (Cont.)</a:t>
            </a:r>
          </a:p>
        </p:txBody>
      </p:sp>
      <p:sp>
        <p:nvSpPr>
          <p:cNvPr id="27654" name="Rectangle 3">
            <a:extLst>
              <a:ext uri="{FF2B5EF4-FFF2-40B4-BE49-F238E27FC236}">
                <a16:creationId xmlns:a16="http://schemas.microsoft.com/office/drawing/2014/main" id="{66C2A285-CECC-465B-BB25-EB093F53FC15}"/>
              </a:ext>
            </a:extLst>
          </p:cNvPr>
          <p:cNvSpPr>
            <a:spLocks noGrp="1" noChangeArrowheads="1"/>
          </p:cNvSpPr>
          <p:nvPr>
            <p:ph type="body" idx="1"/>
          </p:nvPr>
        </p:nvSpPr>
        <p:spPr/>
        <p:txBody>
          <a:bodyPr/>
          <a:lstStyle/>
          <a:p>
            <a:pPr eaLnBrk="1" hangingPunct="1"/>
            <a:r>
              <a:rPr lang="en-US" altLang="en-US" b="1"/>
              <a:t>Implementation</a:t>
            </a:r>
            <a:r>
              <a:rPr lang="en-US" altLang="en-US"/>
              <a:t> – the information system is coded, tested, installed and supported in the organization</a:t>
            </a:r>
          </a:p>
          <a:p>
            <a:pPr eaLnBrk="1" hangingPunct="1"/>
            <a:r>
              <a:rPr lang="en-US" altLang="en-US" b="1"/>
              <a:t>Maintenance</a:t>
            </a:r>
            <a:r>
              <a:rPr lang="en-US" altLang="en-US"/>
              <a:t> – an information system is systematically repaired and improved</a:t>
            </a:r>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85B90B72-73C1-4133-B66E-9100A3E2BE8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29699" name="Slide Number Placeholder 2">
            <a:extLst>
              <a:ext uri="{FF2B5EF4-FFF2-40B4-BE49-F238E27FC236}">
                <a16:creationId xmlns:a16="http://schemas.microsoft.com/office/drawing/2014/main" id="{A9D6CF47-76B5-4E05-96EF-A5B956FC3C6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C06AC5D-6C82-40CF-8A78-65E3DB63EC31}" type="slidenum">
              <a:rPr lang="en-US" altLang="en-US" sz="1200">
                <a:latin typeface="Arial Black" panose="020B0A04020102020204" pitchFamily="34" charset="0"/>
              </a:rPr>
              <a:pPr>
                <a:spcBef>
                  <a:spcPct val="0"/>
                </a:spcBef>
                <a:buClrTx/>
                <a:buSzTx/>
                <a:buFontTx/>
                <a:buNone/>
              </a:pPr>
              <a:t>14</a:t>
            </a:fld>
            <a:endParaRPr lang="en-US" altLang="en-US" sz="1200">
              <a:latin typeface="Arial Black" panose="020B0A04020102020204" pitchFamily="34" charset="0"/>
            </a:endParaRPr>
          </a:p>
        </p:txBody>
      </p:sp>
      <p:sp>
        <p:nvSpPr>
          <p:cNvPr id="29700" name="Date Placeholder 3">
            <a:extLst>
              <a:ext uri="{FF2B5EF4-FFF2-40B4-BE49-F238E27FC236}">
                <a16:creationId xmlns:a16="http://schemas.microsoft.com/office/drawing/2014/main" id="{6DCA91A0-BAF4-4772-9DA0-31BF11B0426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29701" name="Picture 6" descr="Noname.jpg">
            <a:extLst>
              <a:ext uri="{FF2B5EF4-FFF2-40B4-BE49-F238E27FC236}">
                <a16:creationId xmlns:a16="http://schemas.microsoft.com/office/drawing/2014/main" id="{27087EB7-9060-499E-A537-ACC028491C2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 y="938213"/>
            <a:ext cx="7620000" cy="498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4">
            <a:extLst>
              <a:ext uri="{FF2B5EF4-FFF2-40B4-BE49-F238E27FC236}">
                <a16:creationId xmlns:a16="http://schemas.microsoft.com/office/drawing/2014/main" id="{BB33426E-D50C-4DBA-AF44-36B534C5526A}"/>
              </a:ext>
            </a:extLst>
          </p:cNvPr>
          <p:cNvSpPr>
            <a:spLocks noGrp="1"/>
          </p:cNvSpPr>
          <p:nvPr>
            <p:ph type="title"/>
          </p:nvPr>
        </p:nvSpPr>
        <p:spPr>
          <a:xfrm>
            <a:off x="457200" y="457200"/>
            <a:ext cx="8229600" cy="762000"/>
          </a:xfrm>
        </p:spPr>
        <p:txBody>
          <a:bodyPr/>
          <a:lstStyle/>
          <a:p>
            <a:r>
              <a:rPr lang="en-US" altLang="en-US"/>
              <a:t>Brain Storming</a:t>
            </a:r>
          </a:p>
        </p:txBody>
      </p:sp>
      <p:sp>
        <p:nvSpPr>
          <p:cNvPr id="31747" name="Content Placeholder 5">
            <a:extLst>
              <a:ext uri="{FF2B5EF4-FFF2-40B4-BE49-F238E27FC236}">
                <a16:creationId xmlns:a16="http://schemas.microsoft.com/office/drawing/2014/main" id="{A6DA5E91-2655-4CA2-91CF-47E52C9ED6DE}"/>
              </a:ext>
            </a:extLst>
          </p:cNvPr>
          <p:cNvSpPr>
            <a:spLocks noGrp="1"/>
          </p:cNvSpPr>
          <p:nvPr>
            <p:ph idx="1"/>
          </p:nvPr>
        </p:nvSpPr>
        <p:spPr>
          <a:xfrm>
            <a:off x="457200" y="1143000"/>
            <a:ext cx="8229600" cy="5334000"/>
          </a:xfrm>
        </p:spPr>
        <p:txBody>
          <a:bodyPr/>
          <a:lstStyle/>
          <a:p>
            <a:r>
              <a:rPr lang="en-US" altLang="en-US" sz="2400"/>
              <a:t>Submit project ideas (for instance, Library Information System, Reservation System, Online ordering system, Healthcare system, Student Course registration system like ODUS+ ) along with requirements of your expected system.</a:t>
            </a:r>
          </a:p>
          <a:p>
            <a:r>
              <a:rPr lang="en-US" altLang="en-US" sz="2400" b="1"/>
              <a:t>It would be great if you explain your idea with figures/diagrams.</a:t>
            </a:r>
          </a:p>
          <a:p>
            <a:r>
              <a:rPr lang="en-US" altLang="en-US" sz="2400"/>
              <a:t>Better to come up with multiple ideas.</a:t>
            </a:r>
          </a:p>
          <a:p>
            <a:r>
              <a:rPr lang="en-US" altLang="en-US" sz="2400"/>
              <a:t>Submit through email to </a:t>
            </a:r>
            <a:r>
              <a:rPr lang="en-US" altLang="en-US" sz="2400">
                <a:hlinkClick r:id="rId2"/>
              </a:rPr>
              <a:t>saim_rasheed@hotmail.com</a:t>
            </a:r>
            <a:r>
              <a:rPr lang="en-US" altLang="en-US" sz="2400"/>
              <a:t>	untill next lecture.</a:t>
            </a:r>
          </a:p>
          <a:p>
            <a:r>
              <a:rPr lang="en-US" altLang="en-US" sz="2400"/>
              <a:t>Make groups not more than 3 students.</a:t>
            </a:r>
          </a:p>
          <a:p>
            <a:r>
              <a:rPr lang="en-US" altLang="en-US" sz="2400"/>
              <a:t>Write your own ideas, do not copy and paste.</a:t>
            </a:r>
          </a:p>
        </p:txBody>
      </p:sp>
      <p:sp>
        <p:nvSpPr>
          <p:cNvPr id="31748" name="Footer Placeholder 1">
            <a:extLst>
              <a:ext uri="{FF2B5EF4-FFF2-40B4-BE49-F238E27FC236}">
                <a16:creationId xmlns:a16="http://schemas.microsoft.com/office/drawing/2014/main" id="{909FB552-F566-4453-B096-4C009E1B1148}"/>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a:t>
            </a:r>
          </a:p>
        </p:txBody>
      </p:sp>
      <p:sp>
        <p:nvSpPr>
          <p:cNvPr id="31749" name="Slide Number Placeholder 2">
            <a:extLst>
              <a:ext uri="{FF2B5EF4-FFF2-40B4-BE49-F238E27FC236}">
                <a16:creationId xmlns:a16="http://schemas.microsoft.com/office/drawing/2014/main" id="{010090C0-3938-46AC-B899-45852B6F4EF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4B7E7A4-49B4-419B-985A-2ACEE7D155FF}" type="slidenum">
              <a:rPr lang="en-US" altLang="en-US" sz="1200">
                <a:latin typeface="Arial Black" panose="020B0A04020102020204" pitchFamily="34" charset="0"/>
              </a:rPr>
              <a:pPr>
                <a:spcBef>
                  <a:spcPct val="0"/>
                </a:spcBef>
                <a:buClrTx/>
                <a:buSzTx/>
                <a:buFontTx/>
                <a:buNone/>
              </a:pPr>
              <a:t>15</a:t>
            </a:fld>
            <a:endParaRPr lang="en-US" altLang="en-US" sz="1200">
              <a:latin typeface="Arial Black" panose="020B0A04020102020204" pitchFamily="34" charset="0"/>
            </a:endParaRPr>
          </a:p>
        </p:txBody>
      </p:sp>
      <p:sp>
        <p:nvSpPr>
          <p:cNvPr id="31750" name="Date Placeholder 3">
            <a:extLst>
              <a:ext uri="{FF2B5EF4-FFF2-40B4-BE49-F238E27FC236}">
                <a16:creationId xmlns:a16="http://schemas.microsoft.com/office/drawing/2014/main" id="{1F0A37B4-F14B-41A6-A0EF-F8C948FC2B8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C204150-9C0A-4021-BA51-950E00D1D977}" type="datetime1">
              <a:rPr lang="en-US" altLang="en-US" sz="1200" smtClean="0"/>
              <a:pPr>
                <a:spcBef>
                  <a:spcPct val="0"/>
                </a:spcBef>
                <a:buClrTx/>
                <a:buSzTx/>
                <a:buFontTx/>
                <a:buNone/>
              </a:pPr>
              <a:t>1/19/2022</a:t>
            </a:fld>
            <a:r>
              <a:rPr lang="en-US" altLang="en-US" sz="1200"/>
              <a:t>Chapter 1</a:t>
            </a:r>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7273721A-C6EF-447E-B57B-CF56D791860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32771" name="Slide Number Placeholder 3">
            <a:extLst>
              <a:ext uri="{FF2B5EF4-FFF2-40B4-BE49-F238E27FC236}">
                <a16:creationId xmlns:a16="http://schemas.microsoft.com/office/drawing/2014/main" id="{08E84676-BFD2-45BE-95EF-C7157FF6A78F}"/>
              </a:ext>
            </a:extLst>
          </p:cNvPr>
          <p:cNvSpPr>
            <a:spLocks noGrp="1"/>
          </p:cNvSpPr>
          <p:nvPr>
            <p:ph type="sldNum" sz="quarter" idx="11"/>
          </p:nvPr>
        </p:nvSpPr>
        <p:spPr>
          <a:xfrm>
            <a:off x="5257800" y="1400175"/>
            <a:ext cx="3810000" cy="5810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l">
              <a:spcBef>
                <a:spcPct val="0"/>
              </a:spcBef>
              <a:buClrTx/>
              <a:buSzTx/>
              <a:buFontTx/>
              <a:buNone/>
            </a:pPr>
            <a:r>
              <a:rPr lang="en-US" altLang="en-US" sz="1600" b="1"/>
              <a:t>FIGURE 1-8</a:t>
            </a:r>
          </a:p>
          <a:p>
            <a:pPr algn="l">
              <a:spcBef>
                <a:spcPct val="0"/>
              </a:spcBef>
              <a:buClrTx/>
              <a:buSzTx/>
              <a:buFontTx/>
              <a:buNone/>
            </a:pPr>
            <a:r>
              <a:rPr lang="en-US" altLang="en-US" sz="1600"/>
              <a:t>The heart of systems development</a:t>
            </a:r>
          </a:p>
        </p:txBody>
      </p:sp>
      <p:sp>
        <p:nvSpPr>
          <p:cNvPr id="32772" name="Date Placeholder 4">
            <a:extLst>
              <a:ext uri="{FF2B5EF4-FFF2-40B4-BE49-F238E27FC236}">
                <a16:creationId xmlns:a16="http://schemas.microsoft.com/office/drawing/2014/main" id="{E00D169D-D67A-42EC-96A3-48610D818C8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32773" name="Rectangle 2">
            <a:extLst>
              <a:ext uri="{FF2B5EF4-FFF2-40B4-BE49-F238E27FC236}">
                <a16:creationId xmlns:a16="http://schemas.microsoft.com/office/drawing/2014/main" id="{318674BF-CC02-40D9-854D-9EA4E713D930}"/>
              </a:ext>
            </a:extLst>
          </p:cNvPr>
          <p:cNvSpPr>
            <a:spLocks noGrp="1" noChangeArrowheads="1"/>
          </p:cNvSpPr>
          <p:nvPr>
            <p:ph type="title"/>
          </p:nvPr>
        </p:nvSpPr>
        <p:spPr>
          <a:xfrm>
            <a:off x="76200" y="457200"/>
            <a:ext cx="8991600" cy="838200"/>
          </a:xfrm>
        </p:spPr>
        <p:txBody>
          <a:bodyPr/>
          <a:lstStyle/>
          <a:p>
            <a:pPr eaLnBrk="1" hangingPunct="1"/>
            <a:r>
              <a:rPr lang="en-US" altLang="en-US" sz="3200"/>
              <a:t>The Heart of the Systems Development Process</a:t>
            </a:r>
          </a:p>
        </p:txBody>
      </p:sp>
      <p:sp>
        <p:nvSpPr>
          <p:cNvPr id="32774" name="Text Box 6">
            <a:extLst>
              <a:ext uri="{FF2B5EF4-FFF2-40B4-BE49-F238E27FC236}">
                <a16:creationId xmlns:a16="http://schemas.microsoft.com/office/drawing/2014/main" id="{F2D4DA86-42DE-43FC-8BB0-B6B3AE804341}"/>
              </a:ext>
            </a:extLst>
          </p:cNvPr>
          <p:cNvSpPr txBox="1">
            <a:spLocks noChangeArrowheads="1"/>
          </p:cNvSpPr>
          <p:nvPr/>
        </p:nvSpPr>
        <p:spPr bwMode="auto">
          <a:xfrm>
            <a:off x="914400" y="5622925"/>
            <a:ext cx="7467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buClr>
                <a:schemeClr val="hlink"/>
              </a:buClr>
              <a:buSzPct val="110000"/>
              <a:buFont typeface="Wingdings" panose="05000000000000000000" pitchFamily="2" charset="2"/>
              <a:buNone/>
            </a:pPr>
            <a:r>
              <a:rPr lang="en-US" altLang="en-US" sz="2000"/>
              <a:t>Current practice combines analysis, design, and implementation into a single iterative and parallel process of activities.</a:t>
            </a:r>
          </a:p>
        </p:txBody>
      </p:sp>
      <p:pic>
        <p:nvPicPr>
          <p:cNvPr id="32775" name="Picture 8" descr="Noname.jpg">
            <a:extLst>
              <a:ext uri="{FF2B5EF4-FFF2-40B4-BE49-F238E27FC236}">
                <a16:creationId xmlns:a16="http://schemas.microsoft.com/office/drawing/2014/main" id="{FC81F49F-13F2-46C9-A210-D8B3DD9B24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0" y="1828800"/>
            <a:ext cx="4438650" cy="34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Rectangle 9">
            <a:extLst>
              <a:ext uri="{FF2B5EF4-FFF2-40B4-BE49-F238E27FC236}">
                <a16:creationId xmlns:a16="http://schemas.microsoft.com/office/drawing/2014/main" id="{971B51F5-FB53-44C3-8A3E-6C3357A2A282}"/>
              </a:ext>
            </a:extLst>
          </p:cNvPr>
          <p:cNvSpPr>
            <a:spLocks noChangeArrowheads="1"/>
          </p:cNvSpPr>
          <p:nvPr/>
        </p:nvSpPr>
        <p:spPr bwMode="auto">
          <a:xfrm>
            <a:off x="228600" y="1320800"/>
            <a:ext cx="3657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600" b="1"/>
              <a:t>FIGURE 1-7</a:t>
            </a:r>
          </a:p>
          <a:p>
            <a:pPr eaLnBrk="1" hangingPunct="1">
              <a:spcBef>
                <a:spcPct val="0"/>
              </a:spcBef>
              <a:buClrTx/>
              <a:buSzTx/>
              <a:buFontTx/>
              <a:buNone/>
            </a:pPr>
            <a:r>
              <a:rPr lang="en-US" altLang="en-US" sz="1600"/>
              <a:t>The analysis–design–code–test loop</a:t>
            </a:r>
          </a:p>
        </p:txBody>
      </p:sp>
      <p:pic>
        <p:nvPicPr>
          <p:cNvPr id="32777" name="Picture 10" descr="Noname.jpg">
            <a:extLst>
              <a:ext uri="{FF2B5EF4-FFF2-40B4-BE49-F238E27FC236}">
                <a16:creationId xmlns:a16="http://schemas.microsoft.com/office/drawing/2014/main" id="{53186DBE-C881-4E44-9225-5B06CC06567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65638" y="1981200"/>
            <a:ext cx="4602162"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9872E166-2837-4B46-8252-5121B68F566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34819" name="Slide Number Placeholder 3">
            <a:extLst>
              <a:ext uri="{FF2B5EF4-FFF2-40B4-BE49-F238E27FC236}">
                <a16:creationId xmlns:a16="http://schemas.microsoft.com/office/drawing/2014/main" id="{E7E79FC9-8F80-4E10-AB10-1347D49E48D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4BB33F1-48E7-4937-89C5-0745E0D816D0}" type="slidenum">
              <a:rPr lang="en-US" altLang="en-US" sz="1200">
                <a:latin typeface="Arial Black" panose="020B0A04020102020204" pitchFamily="34" charset="0"/>
              </a:rPr>
              <a:pPr>
                <a:spcBef>
                  <a:spcPct val="0"/>
                </a:spcBef>
                <a:buClrTx/>
                <a:buSzTx/>
                <a:buFontTx/>
                <a:buNone/>
              </a:pPr>
              <a:t>17</a:t>
            </a:fld>
            <a:endParaRPr lang="en-US" altLang="en-US" sz="1200">
              <a:latin typeface="Arial Black" panose="020B0A04020102020204" pitchFamily="34" charset="0"/>
            </a:endParaRPr>
          </a:p>
        </p:txBody>
      </p:sp>
      <p:sp>
        <p:nvSpPr>
          <p:cNvPr id="34820" name="Date Placeholder 4">
            <a:extLst>
              <a:ext uri="{FF2B5EF4-FFF2-40B4-BE49-F238E27FC236}">
                <a16:creationId xmlns:a16="http://schemas.microsoft.com/office/drawing/2014/main" id="{0EEBF495-7690-45B8-BC05-5DE5A6D0625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34821" name="Rectangle 4">
            <a:extLst>
              <a:ext uri="{FF2B5EF4-FFF2-40B4-BE49-F238E27FC236}">
                <a16:creationId xmlns:a16="http://schemas.microsoft.com/office/drawing/2014/main" id="{79C13C1D-22F0-4232-BD73-7B4AD125379F}"/>
              </a:ext>
            </a:extLst>
          </p:cNvPr>
          <p:cNvSpPr>
            <a:spLocks noGrp="1" noChangeArrowheads="1"/>
          </p:cNvSpPr>
          <p:nvPr>
            <p:ph type="title"/>
          </p:nvPr>
        </p:nvSpPr>
        <p:spPr/>
        <p:txBody>
          <a:bodyPr/>
          <a:lstStyle/>
          <a:p>
            <a:pPr eaLnBrk="1" hangingPunct="1"/>
            <a:r>
              <a:rPr lang="en-US" altLang="en-US"/>
              <a:t>Traditional Waterfall SDLC</a:t>
            </a:r>
          </a:p>
        </p:txBody>
      </p:sp>
      <p:sp>
        <p:nvSpPr>
          <p:cNvPr id="34822" name="Text Box 6">
            <a:extLst>
              <a:ext uri="{FF2B5EF4-FFF2-40B4-BE49-F238E27FC236}">
                <a16:creationId xmlns:a16="http://schemas.microsoft.com/office/drawing/2014/main" id="{D674E0CD-E424-4C61-80C2-C1631DCF4152}"/>
              </a:ext>
            </a:extLst>
          </p:cNvPr>
          <p:cNvSpPr txBox="1">
            <a:spLocks noChangeArrowheads="1"/>
          </p:cNvSpPr>
          <p:nvPr/>
        </p:nvSpPr>
        <p:spPr bwMode="auto">
          <a:xfrm>
            <a:off x="5486400" y="1981200"/>
            <a:ext cx="33528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buClr>
                <a:schemeClr val="hlink"/>
              </a:buClr>
              <a:buSzPct val="110000"/>
              <a:buFont typeface="Wingdings" panose="05000000000000000000" pitchFamily="2" charset="2"/>
              <a:buNone/>
            </a:pPr>
            <a:r>
              <a:rPr lang="en-US" altLang="en-US" sz="2000"/>
              <a:t>One phase begins when another completes, with little backtracking and looping.</a:t>
            </a:r>
          </a:p>
          <a:p>
            <a:pPr eaLnBrk="1" hangingPunct="1">
              <a:buClr>
                <a:schemeClr val="hlink"/>
              </a:buClr>
              <a:buSzPct val="110000"/>
              <a:buFont typeface="Wingdings" panose="05000000000000000000" pitchFamily="2" charset="2"/>
              <a:buNone/>
            </a:pPr>
            <a:r>
              <a:rPr lang="en-US" altLang="en-US" sz="2000"/>
              <a:t>The waterfall development model originates in the manufacturing and construction industries: highly structured physical environments in which after-the-fact changes are prohibitively costly, if not impossible</a:t>
            </a:r>
          </a:p>
        </p:txBody>
      </p:sp>
      <p:pic>
        <p:nvPicPr>
          <p:cNvPr id="34823" name="Picture 7" descr="Noname.jpg">
            <a:extLst>
              <a:ext uri="{FF2B5EF4-FFF2-40B4-BE49-F238E27FC236}">
                <a16:creationId xmlns:a16="http://schemas.microsoft.com/office/drawing/2014/main" id="{1DDBA474-BCC0-4BE7-B8D9-1931A083325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514475"/>
            <a:ext cx="4495800"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Rectangle 8">
            <a:extLst>
              <a:ext uri="{FF2B5EF4-FFF2-40B4-BE49-F238E27FC236}">
                <a16:creationId xmlns:a16="http://schemas.microsoft.com/office/drawing/2014/main" id="{3A35B9D4-3D0C-4630-8C12-3681AD08B549}"/>
              </a:ext>
            </a:extLst>
          </p:cNvPr>
          <p:cNvSpPr>
            <a:spLocks noChangeArrowheads="1"/>
          </p:cNvSpPr>
          <p:nvPr/>
        </p:nvSpPr>
        <p:spPr bwMode="auto">
          <a:xfrm>
            <a:off x="685800" y="4876800"/>
            <a:ext cx="2819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600" b="1"/>
              <a:t>FIGURE 1-9</a:t>
            </a:r>
          </a:p>
          <a:p>
            <a:pPr eaLnBrk="1" hangingPunct="1">
              <a:spcBef>
                <a:spcPct val="0"/>
              </a:spcBef>
              <a:buClrTx/>
              <a:buSzTx/>
              <a:buFontTx/>
              <a:buNone/>
            </a:pPr>
            <a:r>
              <a:rPr lang="en-US" altLang="en-US" sz="1600"/>
              <a:t>A traditional waterfall SDLC</a:t>
            </a:r>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C9979A6-B82E-41D4-B590-F946BC725C58}"/>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36867" name="Slide Number Placeholder 4">
            <a:extLst>
              <a:ext uri="{FF2B5EF4-FFF2-40B4-BE49-F238E27FC236}">
                <a16:creationId xmlns:a16="http://schemas.microsoft.com/office/drawing/2014/main" id="{01BE9F28-A517-4567-AF5A-3D52A347224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974AAAB-9E5C-4B1E-AD59-4C3EF1E9F9A2}" type="slidenum">
              <a:rPr lang="en-US" altLang="en-US" sz="1200">
                <a:latin typeface="Arial Black" panose="020B0A04020102020204" pitchFamily="34" charset="0"/>
              </a:rPr>
              <a:pPr>
                <a:spcBef>
                  <a:spcPct val="0"/>
                </a:spcBef>
                <a:buClrTx/>
                <a:buSzTx/>
                <a:buFontTx/>
                <a:buNone/>
              </a:pPr>
              <a:t>18</a:t>
            </a:fld>
            <a:endParaRPr lang="en-US" altLang="en-US" sz="1200">
              <a:latin typeface="Arial Black" panose="020B0A04020102020204" pitchFamily="34" charset="0"/>
            </a:endParaRPr>
          </a:p>
        </p:txBody>
      </p:sp>
      <p:sp>
        <p:nvSpPr>
          <p:cNvPr id="36868" name="Date Placeholder 5">
            <a:extLst>
              <a:ext uri="{FF2B5EF4-FFF2-40B4-BE49-F238E27FC236}">
                <a16:creationId xmlns:a16="http://schemas.microsoft.com/office/drawing/2014/main" id="{3A05B314-60F7-43C5-B4D2-0C23A35226C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36869" name="Rectangle 2">
            <a:extLst>
              <a:ext uri="{FF2B5EF4-FFF2-40B4-BE49-F238E27FC236}">
                <a16:creationId xmlns:a16="http://schemas.microsoft.com/office/drawing/2014/main" id="{F6D107D8-5E03-4AB7-A508-5691815D517B}"/>
              </a:ext>
            </a:extLst>
          </p:cNvPr>
          <p:cNvSpPr>
            <a:spLocks noGrp="1" noChangeArrowheads="1"/>
          </p:cNvSpPr>
          <p:nvPr>
            <p:ph type="title"/>
          </p:nvPr>
        </p:nvSpPr>
        <p:spPr/>
        <p:txBody>
          <a:bodyPr/>
          <a:lstStyle/>
          <a:p>
            <a:pPr eaLnBrk="1" hangingPunct="1"/>
            <a:r>
              <a:rPr lang="en-US" altLang="en-US" sz="4000"/>
              <a:t>Problems with Waterfall Approach</a:t>
            </a:r>
          </a:p>
        </p:txBody>
      </p:sp>
      <p:sp>
        <p:nvSpPr>
          <p:cNvPr id="36870" name="Rectangle 3">
            <a:extLst>
              <a:ext uri="{FF2B5EF4-FFF2-40B4-BE49-F238E27FC236}">
                <a16:creationId xmlns:a16="http://schemas.microsoft.com/office/drawing/2014/main" id="{B7FE81B6-D999-4B7B-BEC3-FAB83CA4A951}"/>
              </a:ext>
            </a:extLst>
          </p:cNvPr>
          <p:cNvSpPr>
            <a:spLocks noGrp="1" noChangeArrowheads="1"/>
          </p:cNvSpPr>
          <p:nvPr>
            <p:ph type="body" idx="1"/>
          </p:nvPr>
        </p:nvSpPr>
        <p:spPr/>
        <p:txBody>
          <a:bodyPr/>
          <a:lstStyle/>
          <a:p>
            <a:pPr eaLnBrk="1" hangingPunct="1"/>
            <a:r>
              <a:rPr lang="en-US" altLang="en-US"/>
              <a:t>System requirements “locked in” after being determined (can't change)</a:t>
            </a:r>
          </a:p>
          <a:p>
            <a:pPr eaLnBrk="1" hangingPunct="1"/>
            <a:r>
              <a:rPr lang="en-US" altLang="en-US"/>
              <a:t>Limited user involvement (only in requirements phase)</a:t>
            </a:r>
          </a:p>
          <a:p>
            <a:pPr eaLnBrk="1" hangingPunct="1"/>
            <a:r>
              <a:rPr lang="en-US" altLang="en-US"/>
              <a:t>Too much focus on milestone deadlines of SDLC phases to the detriment of sound development practices</a:t>
            </a:r>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85D306A6-5094-4EFD-BCCB-FB15DACE56B3}"/>
              </a:ext>
            </a:extLst>
          </p:cNvPr>
          <p:cNvSpPr>
            <a:spLocks noGrp="1"/>
          </p:cNvSpPr>
          <p:nvPr>
            <p:ph type="title"/>
          </p:nvPr>
        </p:nvSpPr>
        <p:spPr/>
        <p:txBody>
          <a:bodyPr/>
          <a:lstStyle/>
          <a:p>
            <a:r>
              <a:rPr lang="en-US" altLang="en-US"/>
              <a:t>Prototyping</a:t>
            </a:r>
          </a:p>
        </p:txBody>
      </p:sp>
      <p:sp>
        <p:nvSpPr>
          <p:cNvPr id="38915" name="Content Placeholder 2">
            <a:extLst>
              <a:ext uri="{FF2B5EF4-FFF2-40B4-BE49-F238E27FC236}">
                <a16:creationId xmlns:a16="http://schemas.microsoft.com/office/drawing/2014/main" id="{28C05216-8BAE-485C-9495-60CD3A675257}"/>
              </a:ext>
            </a:extLst>
          </p:cNvPr>
          <p:cNvSpPr>
            <a:spLocks noGrp="1"/>
          </p:cNvSpPr>
          <p:nvPr>
            <p:ph idx="1"/>
          </p:nvPr>
        </p:nvSpPr>
        <p:spPr/>
        <p:txBody>
          <a:bodyPr/>
          <a:lstStyle/>
          <a:p>
            <a:r>
              <a:rPr lang="en-US" altLang="en-US"/>
              <a:t>A prototype typically simulates only a few aspects of, and may be completely different from, the final product.</a:t>
            </a:r>
          </a:p>
          <a:p>
            <a:r>
              <a:rPr lang="en-US" altLang="en-US"/>
              <a:t>Prototyping has several benefits: The software designer and implementer can get valuable feedback from the users early in the project</a:t>
            </a:r>
          </a:p>
          <a:p>
            <a:endParaRPr lang="en-US" altLang="en-US"/>
          </a:p>
        </p:txBody>
      </p:sp>
      <p:sp>
        <p:nvSpPr>
          <p:cNvPr id="38916" name="Footer Placeholder 3">
            <a:extLst>
              <a:ext uri="{FF2B5EF4-FFF2-40B4-BE49-F238E27FC236}">
                <a16:creationId xmlns:a16="http://schemas.microsoft.com/office/drawing/2014/main" id="{06617A27-D3E1-419F-A1EE-4703B5217641}"/>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a:t>
            </a:r>
          </a:p>
        </p:txBody>
      </p:sp>
      <p:sp>
        <p:nvSpPr>
          <p:cNvPr id="38917" name="Slide Number Placeholder 4">
            <a:extLst>
              <a:ext uri="{FF2B5EF4-FFF2-40B4-BE49-F238E27FC236}">
                <a16:creationId xmlns:a16="http://schemas.microsoft.com/office/drawing/2014/main" id="{7FD96322-068D-40CB-84B7-E2A5943F4F2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C95AF9C-83C6-40A3-ADFD-C7DA9636CEF0}" type="slidenum">
              <a:rPr lang="en-US" altLang="en-US" sz="1200">
                <a:latin typeface="Arial Black" panose="020B0A04020102020204" pitchFamily="34" charset="0"/>
              </a:rPr>
              <a:pPr>
                <a:spcBef>
                  <a:spcPct val="0"/>
                </a:spcBef>
                <a:buClrTx/>
                <a:buSzTx/>
                <a:buFontTx/>
                <a:buNone/>
              </a:pPr>
              <a:t>19</a:t>
            </a:fld>
            <a:endParaRPr lang="en-US" altLang="en-US" sz="1200">
              <a:latin typeface="Arial Black" panose="020B0A04020102020204" pitchFamily="34" charset="0"/>
            </a:endParaRPr>
          </a:p>
        </p:txBody>
      </p:sp>
      <p:sp>
        <p:nvSpPr>
          <p:cNvPr id="38918" name="Date Placeholder 5">
            <a:extLst>
              <a:ext uri="{FF2B5EF4-FFF2-40B4-BE49-F238E27FC236}">
                <a16:creationId xmlns:a16="http://schemas.microsoft.com/office/drawing/2014/main" id="{8BD8FE48-0C8A-4F0A-98A6-428E87F8068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D933405-3697-46AD-A257-E8834DBBD04E}" type="datetime1">
              <a:rPr lang="en-US" altLang="en-US" sz="1200" smtClean="0"/>
              <a:pPr>
                <a:spcBef>
                  <a:spcPct val="0"/>
                </a:spcBef>
                <a:buClrTx/>
                <a:buSzTx/>
                <a:buFontTx/>
                <a:buNone/>
              </a:pPr>
              <a:t>1/19/2022</a:t>
            </a:fld>
            <a:r>
              <a:rPr lang="en-US" altLang="en-US" sz="1200"/>
              <a:t>Chapter 1</a:t>
            </a:r>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FA410DF-1093-4D8A-961E-87D00B669EC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147" name="Slide Number Placeholder 4">
            <a:extLst>
              <a:ext uri="{FF2B5EF4-FFF2-40B4-BE49-F238E27FC236}">
                <a16:creationId xmlns:a16="http://schemas.microsoft.com/office/drawing/2014/main" id="{5F4A0CD5-AE38-4815-BEA0-5241535878F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BD4E0A30-B718-49BC-8A58-78B5CC742EFD}" type="slidenum">
              <a:rPr lang="en-US" altLang="en-US" sz="1200">
                <a:latin typeface="Arial Black" panose="020B0A04020102020204" pitchFamily="34" charset="0"/>
              </a:rPr>
              <a:pPr>
                <a:spcBef>
                  <a:spcPct val="0"/>
                </a:spcBef>
                <a:buClrTx/>
                <a:buSzTx/>
                <a:buFontTx/>
                <a:buNone/>
              </a:pPr>
              <a:t>2</a:t>
            </a:fld>
            <a:endParaRPr lang="en-US" altLang="en-US" sz="1200">
              <a:latin typeface="Arial Black" panose="020B0A04020102020204" pitchFamily="34" charset="0"/>
            </a:endParaRPr>
          </a:p>
        </p:txBody>
      </p:sp>
      <p:sp>
        <p:nvSpPr>
          <p:cNvPr id="6148" name="Date Placeholder 5">
            <a:extLst>
              <a:ext uri="{FF2B5EF4-FFF2-40B4-BE49-F238E27FC236}">
                <a16:creationId xmlns:a16="http://schemas.microsoft.com/office/drawing/2014/main" id="{CC653006-0DE6-4FFD-8A4E-55F71C6BED1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6149" name="Rectangle 2">
            <a:extLst>
              <a:ext uri="{FF2B5EF4-FFF2-40B4-BE49-F238E27FC236}">
                <a16:creationId xmlns:a16="http://schemas.microsoft.com/office/drawing/2014/main" id="{99936EF6-BDD7-4270-83C3-AB8364888AE3}"/>
              </a:ext>
            </a:extLst>
          </p:cNvPr>
          <p:cNvSpPr>
            <a:spLocks noGrp="1" noChangeArrowheads="1"/>
          </p:cNvSpPr>
          <p:nvPr>
            <p:ph type="title"/>
          </p:nvPr>
        </p:nvSpPr>
        <p:spPr/>
        <p:txBody>
          <a:bodyPr/>
          <a:lstStyle/>
          <a:p>
            <a:pPr eaLnBrk="1" hangingPunct="1"/>
            <a:r>
              <a:rPr lang="en-US" altLang="en-US"/>
              <a:t>Learning Objectives</a:t>
            </a:r>
          </a:p>
        </p:txBody>
      </p:sp>
      <p:sp>
        <p:nvSpPr>
          <p:cNvPr id="6150" name="Rectangle 3">
            <a:extLst>
              <a:ext uri="{FF2B5EF4-FFF2-40B4-BE49-F238E27FC236}">
                <a16:creationId xmlns:a16="http://schemas.microsoft.com/office/drawing/2014/main" id="{1D9A6090-3123-483A-B20F-B57CF0FD807B}"/>
              </a:ext>
            </a:extLst>
          </p:cNvPr>
          <p:cNvSpPr>
            <a:spLocks noGrp="1" noChangeArrowheads="1"/>
          </p:cNvSpPr>
          <p:nvPr>
            <p:ph type="body" idx="1"/>
          </p:nvPr>
        </p:nvSpPr>
        <p:spPr>
          <a:xfrm>
            <a:off x="457200" y="1981200"/>
            <a:ext cx="8229600" cy="4114800"/>
          </a:xfrm>
        </p:spPr>
        <p:txBody>
          <a:bodyPr/>
          <a:lstStyle/>
          <a:p>
            <a:pPr eaLnBrk="1" hangingPunct="1">
              <a:lnSpc>
                <a:spcPct val="90000"/>
              </a:lnSpc>
              <a:buClr>
                <a:srgbClr val="BA2212"/>
              </a:buClr>
              <a:buFont typeface="Wingdings" panose="05000000000000000000" pitchFamily="2" charset="2"/>
              <a:buChar char="ü"/>
            </a:pPr>
            <a:r>
              <a:rPr lang="en-US" altLang="en-US" sz="2400"/>
              <a:t>Define information systems analysis and design.</a:t>
            </a:r>
          </a:p>
          <a:p>
            <a:pPr eaLnBrk="1" hangingPunct="1">
              <a:lnSpc>
                <a:spcPct val="90000"/>
              </a:lnSpc>
              <a:buClr>
                <a:srgbClr val="BA2212"/>
              </a:buClr>
              <a:buFont typeface="Wingdings" panose="05000000000000000000" pitchFamily="2" charset="2"/>
              <a:buChar char="ü"/>
            </a:pPr>
            <a:r>
              <a:rPr lang="en-US" altLang="en-US" sz="2400"/>
              <a:t>Describe the information Systems Development Life Cycle (SDLC).</a:t>
            </a:r>
          </a:p>
          <a:p>
            <a:pPr eaLnBrk="1" hangingPunct="1">
              <a:lnSpc>
                <a:spcPct val="90000"/>
              </a:lnSpc>
              <a:buClr>
                <a:srgbClr val="BA2212"/>
              </a:buClr>
              <a:buFont typeface="Wingdings" panose="05000000000000000000" pitchFamily="2" charset="2"/>
              <a:buChar char="ü"/>
            </a:pPr>
            <a:r>
              <a:rPr lang="en-US" altLang="en-US" sz="2400"/>
              <a:t>Explain Rapid Application Development (RAD), prototyping, Computer Aided Software Engineering (CASE), and Service-Oriented Architecture (SOA).</a:t>
            </a:r>
          </a:p>
          <a:p>
            <a:pPr eaLnBrk="1" hangingPunct="1">
              <a:lnSpc>
                <a:spcPct val="90000"/>
              </a:lnSpc>
              <a:buClr>
                <a:srgbClr val="BA2212"/>
              </a:buClr>
              <a:buFont typeface="Wingdings" panose="05000000000000000000" pitchFamily="2" charset="2"/>
              <a:buChar char="ü"/>
            </a:pPr>
            <a:r>
              <a:rPr lang="en-US" altLang="en-US" sz="2400"/>
              <a:t>Describe agile methodologies and eXtreme programming.</a:t>
            </a:r>
          </a:p>
          <a:p>
            <a:pPr eaLnBrk="1" hangingPunct="1">
              <a:lnSpc>
                <a:spcPct val="90000"/>
              </a:lnSpc>
              <a:buClr>
                <a:srgbClr val="BA2212"/>
              </a:buClr>
              <a:buFont typeface="Wingdings" panose="05000000000000000000" pitchFamily="2" charset="2"/>
              <a:buChar char="ü"/>
            </a:pPr>
            <a:r>
              <a:rPr lang="en-US" altLang="en-US" sz="2400"/>
              <a:t>Explain Object Oriented Analysis and Design and the Rational Unified Process (RUP).</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E86E8078-FF45-422E-B5FF-92E2A6311748}"/>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39939" name="Slide Number Placeholder 4">
            <a:extLst>
              <a:ext uri="{FF2B5EF4-FFF2-40B4-BE49-F238E27FC236}">
                <a16:creationId xmlns:a16="http://schemas.microsoft.com/office/drawing/2014/main" id="{D405C912-5833-413D-85DD-99638116542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C832730-45E6-4304-B3DD-CEDB6B5ABE4E}" type="slidenum">
              <a:rPr lang="en-US" altLang="en-US" sz="1200">
                <a:latin typeface="Arial Black" panose="020B0A04020102020204" pitchFamily="34" charset="0"/>
              </a:rPr>
              <a:pPr>
                <a:spcBef>
                  <a:spcPct val="0"/>
                </a:spcBef>
                <a:buClrTx/>
                <a:buSzTx/>
                <a:buFontTx/>
                <a:buNone/>
              </a:pPr>
              <a:t>20</a:t>
            </a:fld>
            <a:endParaRPr lang="en-US" altLang="en-US" sz="1200">
              <a:latin typeface="Arial Black" panose="020B0A04020102020204" pitchFamily="34" charset="0"/>
            </a:endParaRPr>
          </a:p>
        </p:txBody>
      </p:sp>
      <p:sp>
        <p:nvSpPr>
          <p:cNvPr id="39940" name="Date Placeholder 5">
            <a:extLst>
              <a:ext uri="{FF2B5EF4-FFF2-40B4-BE49-F238E27FC236}">
                <a16:creationId xmlns:a16="http://schemas.microsoft.com/office/drawing/2014/main" id="{CAD38F67-2375-4E61-983B-6446FAF060F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39941" name="Rectangle 2">
            <a:extLst>
              <a:ext uri="{FF2B5EF4-FFF2-40B4-BE49-F238E27FC236}">
                <a16:creationId xmlns:a16="http://schemas.microsoft.com/office/drawing/2014/main" id="{7D23AB86-3DA8-407D-944E-216F5F607F83}"/>
              </a:ext>
            </a:extLst>
          </p:cNvPr>
          <p:cNvSpPr>
            <a:spLocks noGrp="1" noChangeArrowheads="1"/>
          </p:cNvSpPr>
          <p:nvPr>
            <p:ph type="title"/>
          </p:nvPr>
        </p:nvSpPr>
        <p:spPr/>
        <p:txBody>
          <a:bodyPr/>
          <a:lstStyle/>
          <a:p>
            <a:pPr eaLnBrk="1" hangingPunct="1"/>
            <a:r>
              <a:rPr lang="en-US" altLang="en-US" sz="4000"/>
              <a:t>Different Approaches to Improving Development</a:t>
            </a:r>
          </a:p>
        </p:txBody>
      </p:sp>
      <p:sp>
        <p:nvSpPr>
          <p:cNvPr id="39942" name="Rectangle 3">
            <a:extLst>
              <a:ext uri="{FF2B5EF4-FFF2-40B4-BE49-F238E27FC236}">
                <a16:creationId xmlns:a16="http://schemas.microsoft.com/office/drawing/2014/main" id="{CF5AA4B7-9978-488E-B69A-A1EA47E057E7}"/>
              </a:ext>
            </a:extLst>
          </p:cNvPr>
          <p:cNvSpPr>
            <a:spLocks noGrp="1" noChangeArrowheads="1"/>
          </p:cNvSpPr>
          <p:nvPr>
            <p:ph type="body" idx="1"/>
          </p:nvPr>
        </p:nvSpPr>
        <p:spPr/>
        <p:txBody>
          <a:bodyPr/>
          <a:lstStyle/>
          <a:p>
            <a:pPr eaLnBrk="1" hangingPunct="1"/>
            <a:r>
              <a:rPr lang="en-US" altLang="en-US" sz="3600"/>
              <a:t>CASE Tools</a:t>
            </a:r>
          </a:p>
          <a:p>
            <a:pPr eaLnBrk="1" hangingPunct="1"/>
            <a:r>
              <a:rPr lang="en-US" altLang="en-US"/>
              <a:t>Rapid Application Development</a:t>
            </a:r>
          </a:p>
          <a:p>
            <a:pPr eaLnBrk="1" hangingPunct="1"/>
            <a:r>
              <a:rPr lang="en-US" altLang="en-US"/>
              <a:t>Service oriented Architecture</a:t>
            </a:r>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6D3BA86C-49B4-44FE-93DD-5E433573AAB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41987" name="Slide Number Placeholder 4">
            <a:extLst>
              <a:ext uri="{FF2B5EF4-FFF2-40B4-BE49-F238E27FC236}">
                <a16:creationId xmlns:a16="http://schemas.microsoft.com/office/drawing/2014/main" id="{BC465941-73C7-4C30-BD73-88584A947B0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73301F1-663F-45B5-A29D-AE24E6836980}" type="slidenum">
              <a:rPr lang="en-US" altLang="en-US" sz="1200">
                <a:latin typeface="Arial Black" panose="020B0A04020102020204" pitchFamily="34" charset="0"/>
              </a:rPr>
              <a:pPr>
                <a:spcBef>
                  <a:spcPct val="0"/>
                </a:spcBef>
                <a:buClrTx/>
                <a:buSzTx/>
                <a:buFontTx/>
                <a:buNone/>
              </a:pPr>
              <a:t>21</a:t>
            </a:fld>
            <a:endParaRPr lang="en-US" altLang="en-US" sz="1200">
              <a:latin typeface="Arial Black" panose="020B0A04020102020204" pitchFamily="34" charset="0"/>
            </a:endParaRPr>
          </a:p>
        </p:txBody>
      </p:sp>
      <p:sp>
        <p:nvSpPr>
          <p:cNvPr id="41988" name="Date Placeholder 5">
            <a:extLst>
              <a:ext uri="{FF2B5EF4-FFF2-40B4-BE49-F238E27FC236}">
                <a16:creationId xmlns:a16="http://schemas.microsoft.com/office/drawing/2014/main" id="{5740E2E7-D6B9-4586-A0AF-321F5D540F1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41989" name="Rectangle 2">
            <a:extLst>
              <a:ext uri="{FF2B5EF4-FFF2-40B4-BE49-F238E27FC236}">
                <a16:creationId xmlns:a16="http://schemas.microsoft.com/office/drawing/2014/main" id="{3EAB57BC-BF80-4D50-9CB3-06DCDACD2EB5}"/>
              </a:ext>
            </a:extLst>
          </p:cNvPr>
          <p:cNvSpPr>
            <a:spLocks noGrp="1" noChangeArrowheads="1"/>
          </p:cNvSpPr>
          <p:nvPr>
            <p:ph type="title"/>
          </p:nvPr>
        </p:nvSpPr>
        <p:spPr/>
        <p:txBody>
          <a:bodyPr/>
          <a:lstStyle/>
          <a:p>
            <a:pPr eaLnBrk="1" hangingPunct="1"/>
            <a:r>
              <a:rPr lang="en-US" altLang="en-US" sz="4000"/>
              <a:t>Computer-Aided Software Engineering (CASE) Tools</a:t>
            </a:r>
          </a:p>
        </p:txBody>
      </p:sp>
      <p:sp>
        <p:nvSpPr>
          <p:cNvPr id="41990" name="Rectangle 3">
            <a:extLst>
              <a:ext uri="{FF2B5EF4-FFF2-40B4-BE49-F238E27FC236}">
                <a16:creationId xmlns:a16="http://schemas.microsoft.com/office/drawing/2014/main" id="{306720A9-3A8D-43DD-9C76-A06340E1C863}"/>
              </a:ext>
            </a:extLst>
          </p:cNvPr>
          <p:cNvSpPr>
            <a:spLocks noGrp="1" noChangeArrowheads="1"/>
          </p:cNvSpPr>
          <p:nvPr>
            <p:ph type="body" idx="1"/>
          </p:nvPr>
        </p:nvSpPr>
        <p:spPr/>
        <p:txBody>
          <a:bodyPr/>
          <a:lstStyle/>
          <a:p>
            <a:pPr eaLnBrk="1" hangingPunct="1">
              <a:lnSpc>
                <a:spcPct val="90000"/>
              </a:lnSpc>
            </a:pPr>
            <a:r>
              <a:rPr lang="en-US" altLang="en-US"/>
              <a:t>Diagramming tools enable graphical representation.</a:t>
            </a:r>
          </a:p>
          <a:p>
            <a:pPr eaLnBrk="1" hangingPunct="1">
              <a:lnSpc>
                <a:spcPct val="90000"/>
              </a:lnSpc>
            </a:pPr>
            <a:r>
              <a:rPr lang="en-US" altLang="en-US"/>
              <a:t>Computer displays and report generators help prototype how systems “look and feel”.</a:t>
            </a:r>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4A031694-2DE1-4B50-8622-840B7471D4C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44035" name="Slide Number Placeholder 4">
            <a:extLst>
              <a:ext uri="{FF2B5EF4-FFF2-40B4-BE49-F238E27FC236}">
                <a16:creationId xmlns:a16="http://schemas.microsoft.com/office/drawing/2014/main" id="{F92D0AF4-1D42-45EC-BD3C-66E3881890A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E765F87B-D81C-4541-8DBF-1F5B7286803F}" type="slidenum">
              <a:rPr lang="en-US" altLang="en-US" sz="1200">
                <a:latin typeface="Arial Black" panose="020B0A04020102020204" pitchFamily="34" charset="0"/>
              </a:rPr>
              <a:pPr>
                <a:spcBef>
                  <a:spcPct val="0"/>
                </a:spcBef>
                <a:buClrTx/>
                <a:buSzTx/>
                <a:buFontTx/>
                <a:buNone/>
              </a:pPr>
              <a:t>22</a:t>
            </a:fld>
            <a:endParaRPr lang="en-US" altLang="en-US" sz="1200">
              <a:latin typeface="Arial Black" panose="020B0A04020102020204" pitchFamily="34" charset="0"/>
            </a:endParaRPr>
          </a:p>
        </p:txBody>
      </p:sp>
      <p:sp>
        <p:nvSpPr>
          <p:cNvPr id="44036" name="Date Placeholder 5">
            <a:extLst>
              <a:ext uri="{FF2B5EF4-FFF2-40B4-BE49-F238E27FC236}">
                <a16:creationId xmlns:a16="http://schemas.microsoft.com/office/drawing/2014/main" id="{0C1452CD-972A-4234-BD89-789E35BEDCF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44037" name="Rectangle 2">
            <a:extLst>
              <a:ext uri="{FF2B5EF4-FFF2-40B4-BE49-F238E27FC236}">
                <a16:creationId xmlns:a16="http://schemas.microsoft.com/office/drawing/2014/main" id="{D7431C46-A9E9-4CF9-8166-14B43FF6EFFC}"/>
              </a:ext>
            </a:extLst>
          </p:cNvPr>
          <p:cNvSpPr>
            <a:spLocks noGrp="1" noChangeArrowheads="1"/>
          </p:cNvSpPr>
          <p:nvPr>
            <p:ph type="title"/>
          </p:nvPr>
        </p:nvSpPr>
        <p:spPr/>
        <p:txBody>
          <a:bodyPr/>
          <a:lstStyle/>
          <a:p>
            <a:pPr eaLnBrk="1" hangingPunct="1"/>
            <a:r>
              <a:rPr lang="en-US" altLang="en-US" sz="4000"/>
              <a:t>Computer-Aided Software Engineering (CASE) Tools (Cont.)</a:t>
            </a:r>
          </a:p>
        </p:txBody>
      </p:sp>
      <p:sp>
        <p:nvSpPr>
          <p:cNvPr id="44038" name="Rectangle 3">
            <a:extLst>
              <a:ext uri="{FF2B5EF4-FFF2-40B4-BE49-F238E27FC236}">
                <a16:creationId xmlns:a16="http://schemas.microsoft.com/office/drawing/2014/main" id="{2D00445E-26AE-4918-8195-A1ED0EDA79E5}"/>
              </a:ext>
            </a:extLst>
          </p:cNvPr>
          <p:cNvSpPr>
            <a:spLocks noGrp="1" noChangeArrowheads="1"/>
          </p:cNvSpPr>
          <p:nvPr>
            <p:ph type="body" idx="1"/>
          </p:nvPr>
        </p:nvSpPr>
        <p:spPr/>
        <p:txBody>
          <a:bodyPr/>
          <a:lstStyle/>
          <a:p>
            <a:pPr eaLnBrk="1" hangingPunct="1">
              <a:lnSpc>
                <a:spcPct val="80000"/>
              </a:lnSpc>
            </a:pPr>
            <a:r>
              <a:rPr lang="en-US" altLang="en-US"/>
              <a:t>Analysis tools automatically check for consistency in diagrams, forms, and reports.</a:t>
            </a:r>
          </a:p>
          <a:p>
            <a:pPr eaLnBrk="1" hangingPunct="1">
              <a:lnSpc>
                <a:spcPct val="80000"/>
              </a:lnSpc>
            </a:pPr>
            <a:r>
              <a:rPr lang="en-US" altLang="en-US"/>
              <a:t>A central repository provides integrated storage of diagrams, reports, and project management specifications.</a:t>
            </a:r>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705F7A8-804E-489D-8BBA-02F651C5ECB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46083" name="Slide Number Placeholder 4">
            <a:extLst>
              <a:ext uri="{FF2B5EF4-FFF2-40B4-BE49-F238E27FC236}">
                <a16:creationId xmlns:a16="http://schemas.microsoft.com/office/drawing/2014/main" id="{D6C7C710-C2C9-4F5B-9DD7-994319879C0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51E2C63-97F6-4FE3-BF02-B7D1B5C409ED}" type="slidenum">
              <a:rPr lang="en-US" altLang="en-US" sz="1200">
                <a:latin typeface="Arial Black" panose="020B0A04020102020204" pitchFamily="34" charset="0"/>
              </a:rPr>
              <a:pPr>
                <a:spcBef>
                  <a:spcPct val="0"/>
                </a:spcBef>
                <a:buClrTx/>
                <a:buSzTx/>
                <a:buFontTx/>
                <a:buNone/>
              </a:pPr>
              <a:t>23</a:t>
            </a:fld>
            <a:endParaRPr lang="en-US" altLang="en-US" sz="1200">
              <a:latin typeface="Arial Black" panose="020B0A04020102020204" pitchFamily="34" charset="0"/>
            </a:endParaRPr>
          </a:p>
        </p:txBody>
      </p:sp>
      <p:sp>
        <p:nvSpPr>
          <p:cNvPr id="46084" name="Date Placeholder 5">
            <a:extLst>
              <a:ext uri="{FF2B5EF4-FFF2-40B4-BE49-F238E27FC236}">
                <a16:creationId xmlns:a16="http://schemas.microsoft.com/office/drawing/2014/main" id="{CF5FC7D5-8240-48DA-A433-2819AC705EC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46085" name="Rectangle 2">
            <a:extLst>
              <a:ext uri="{FF2B5EF4-FFF2-40B4-BE49-F238E27FC236}">
                <a16:creationId xmlns:a16="http://schemas.microsoft.com/office/drawing/2014/main" id="{56FF275D-DD11-40E2-A117-8BD9724BF5E0}"/>
              </a:ext>
            </a:extLst>
          </p:cNvPr>
          <p:cNvSpPr>
            <a:spLocks noGrp="1" noChangeArrowheads="1"/>
          </p:cNvSpPr>
          <p:nvPr>
            <p:ph type="title"/>
          </p:nvPr>
        </p:nvSpPr>
        <p:spPr/>
        <p:txBody>
          <a:bodyPr/>
          <a:lstStyle/>
          <a:p>
            <a:pPr eaLnBrk="1" hangingPunct="1"/>
            <a:r>
              <a:rPr lang="en-US" altLang="en-US" sz="4000"/>
              <a:t>Computer-Aided Software Engineering (CASE) Tools (Cont.)</a:t>
            </a:r>
          </a:p>
        </p:txBody>
      </p:sp>
      <p:sp>
        <p:nvSpPr>
          <p:cNvPr id="46086" name="Rectangle 3">
            <a:extLst>
              <a:ext uri="{FF2B5EF4-FFF2-40B4-BE49-F238E27FC236}">
                <a16:creationId xmlns:a16="http://schemas.microsoft.com/office/drawing/2014/main" id="{4A73F285-5D8D-4EF7-B844-9898036E2AAE}"/>
              </a:ext>
            </a:extLst>
          </p:cNvPr>
          <p:cNvSpPr>
            <a:spLocks noGrp="1" noChangeArrowheads="1"/>
          </p:cNvSpPr>
          <p:nvPr>
            <p:ph type="body" idx="1"/>
          </p:nvPr>
        </p:nvSpPr>
        <p:spPr/>
        <p:txBody>
          <a:bodyPr/>
          <a:lstStyle/>
          <a:p>
            <a:pPr eaLnBrk="1" hangingPunct="1">
              <a:lnSpc>
                <a:spcPct val="80000"/>
              </a:lnSpc>
            </a:pPr>
            <a:r>
              <a:rPr lang="en-US" altLang="en-US"/>
              <a:t>Documentation generators standardize technical and user documentation.</a:t>
            </a:r>
          </a:p>
          <a:p>
            <a:pPr eaLnBrk="1" hangingPunct="1">
              <a:lnSpc>
                <a:spcPct val="80000"/>
              </a:lnSpc>
            </a:pPr>
            <a:r>
              <a:rPr lang="en-US" altLang="en-US"/>
              <a:t>Code generators enable automatic generation of programs and database code directly from design documents, diagrams, forms, and reports.</a:t>
            </a:r>
          </a:p>
        </p:txBody>
      </p:sp>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D544C4D4-0C26-47C4-8A17-3DECC2F4FA08}"/>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48131" name="Slide Number Placeholder 4">
            <a:extLst>
              <a:ext uri="{FF2B5EF4-FFF2-40B4-BE49-F238E27FC236}">
                <a16:creationId xmlns:a16="http://schemas.microsoft.com/office/drawing/2014/main" id="{8F53BC68-5414-4939-A7BB-147A9249ACB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F9DB044-9D43-452F-A22C-063C1E5E6CF6}" type="slidenum">
              <a:rPr lang="en-US" altLang="en-US" sz="1200">
                <a:latin typeface="Arial Black" panose="020B0A04020102020204" pitchFamily="34" charset="0"/>
              </a:rPr>
              <a:pPr>
                <a:spcBef>
                  <a:spcPct val="0"/>
                </a:spcBef>
                <a:buClrTx/>
                <a:buSzTx/>
                <a:buFontTx/>
                <a:buNone/>
              </a:pPr>
              <a:t>24</a:t>
            </a:fld>
            <a:endParaRPr lang="en-US" altLang="en-US" sz="1200">
              <a:latin typeface="Arial Black" panose="020B0A04020102020204" pitchFamily="34" charset="0"/>
            </a:endParaRPr>
          </a:p>
        </p:txBody>
      </p:sp>
      <p:sp>
        <p:nvSpPr>
          <p:cNvPr id="48132" name="Date Placeholder 5">
            <a:extLst>
              <a:ext uri="{FF2B5EF4-FFF2-40B4-BE49-F238E27FC236}">
                <a16:creationId xmlns:a16="http://schemas.microsoft.com/office/drawing/2014/main" id="{B64AAA66-9598-436E-8D0A-BB9BA48B8D65}"/>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48133" name="Rectangle 2">
            <a:extLst>
              <a:ext uri="{FF2B5EF4-FFF2-40B4-BE49-F238E27FC236}">
                <a16:creationId xmlns:a16="http://schemas.microsoft.com/office/drawing/2014/main" id="{0B613971-09F2-4154-946E-60D02562BCC2}"/>
              </a:ext>
            </a:extLst>
          </p:cNvPr>
          <p:cNvSpPr>
            <a:spLocks noGrp="1" noChangeArrowheads="1"/>
          </p:cNvSpPr>
          <p:nvPr>
            <p:ph type="title"/>
          </p:nvPr>
        </p:nvSpPr>
        <p:spPr>
          <a:xfrm>
            <a:off x="381000" y="228600"/>
            <a:ext cx="8229600" cy="1371600"/>
          </a:xfrm>
        </p:spPr>
        <p:txBody>
          <a:bodyPr/>
          <a:lstStyle/>
          <a:p>
            <a:pPr eaLnBrk="1" hangingPunct="1"/>
            <a:r>
              <a:rPr lang="en-US" altLang="en-US"/>
              <a:t>CASE Tools (Cont.)</a:t>
            </a:r>
          </a:p>
        </p:txBody>
      </p:sp>
      <p:pic>
        <p:nvPicPr>
          <p:cNvPr id="48134" name="Picture 8" descr="Noname.jpg">
            <a:extLst>
              <a:ext uri="{FF2B5EF4-FFF2-40B4-BE49-F238E27FC236}">
                <a16:creationId xmlns:a16="http://schemas.microsoft.com/office/drawing/2014/main" id="{2FC84F4E-44A4-49DC-8E50-8700926974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366838"/>
            <a:ext cx="5867400" cy="457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5" name="Rectangle 9">
            <a:extLst>
              <a:ext uri="{FF2B5EF4-FFF2-40B4-BE49-F238E27FC236}">
                <a16:creationId xmlns:a16="http://schemas.microsoft.com/office/drawing/2014/main" id="{CEC7A79B-3135-4A41-AAC3-EFA22C03F33C}"/>
              </a:ext>
            </a:extLst>
          </p:cNvPr>
          <p:cNvSpPr>
            <a:spLocks noChangeArrowheads="1"/>
          </p:cNvSpPr>
          <p:nvPr/>
        </p:nvSpPr>
        <p:spPr bwMode="auto">
          <a:xfrm>
            <a:off x="6477000" y="2819400"/>
            <a:ext cx="25146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1-10</a:t>
            </a:r>
          </a:p>
          <a:p>
            <a:pPr eaLnBrk="1" hangingPunct="1">
              <a:spcBef>
                <a:spcPct val="0"/>
              </a:spcBef>
              <a:buClrTx/>
              <a:buSzTx/>
              <a:buFontTx/>
              <a:buNone/>
            </a:pPr>
            <a:r>
              <a:rPr lang="en-US" altLang="en-US" sz="1800"/>
              <a:t>A class diagram from IBM’s Rational Rose</a:t>
            </a:r>
          </a:p>
          <a:p>
            <a:pPr eaLnBrk="1" hangingPunct="1">
              <a:spcBef>
                <a:spcPct val="0"/>
              </a:spcBef>
              <a:buClrTx/>
              <a:buSzTx/>
              <a:buFontTx/>
              <a:buNone/>
            </a:pPr>
            <a:endParaRPr lang="en-US" altLang="en-US" sz="1800"/>
          </a:p>
          <a:p>
            <a:pPr eaLnBrk="1" hangingPunct="1">
              <a:spcBef>
                <a:spcPct val="0"/>
              </a:spcBef>
              <a:buClrTx/>
              <a:buSzTx/>
              <a:buFontTx/>
              <a:buNone/>
            </a:pPr>
            <a:r>
              <a:rPr lang="en-US" altLang="en-US" sz="1800"/>
              <a:t>(</a:t>
            </a:r>
            <a:r>
              <a:rPr lang="en-US" altLang="en-US" sz="1800" i="1"/>
              <a:t>Source: IBM)</a:t>
            </a:r>
            <a:endParaRPr lang="en-US" altLang="en-US" sz="1800"/>
          </a:p>
        </p:txBody>
      </p:sp>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08CF124A-CD65-4FED-A646-2C1B265211C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50179" name="Title 1">
            <a:extLst>
              <a:ext uri="{FF2B5EF4-FFF2-40B4-BE49-F238E27FC236}">
                <a16:creationId xmlns:a16="http://schemas.microsoft.com/office/drawing/2014/main" id="{3F829D23-B2A6-4750-A697-B0405731F32D}"/>
              </a:ext>
            </a:extLst>
          </p:cNvPr>
          <p:cNvSpPr>
            <a:spLocks noGrp="1"/>
          </p:cNvSpPr>
          <p:nvPr>
            <p:ph type="title"/>
          </p:nvPr>
        </p:nvSpPr>
        <p:spPr/>
        <p:txBody>
          <a:bodyPr/>
          <a:lstStyle/>
          <a:p>
            <a:r>
              <a:rPr lang="en-US" altLang="en-US"/>
              <a:t>CASE Tools (Cont.)</a:t>
            </a:r>
          </a:p>
        </p:txBody>
      </p:sp>
      <p:sp>
        <p:nvSpPr>
          <p:cNvPr id="50180" name="Slide Number Placeholder 4">
            <a:extLst>
              <a:ext uri="{FF2B5EF4-FFF2-40B4-BE49-F238E27FC236}">
                <a16:creationId xmlns:a16="http://schemas.microsoft.com/office/drawing/2014/main" id="{D3088739-B738-4547-9A33-258AA13937A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C86B5F7B-99EC-4B8E-94C2-2D40C496F690}" type="slidenum">
              <a:rPr lang="en-US" altLang="en-US" sz="1200">
                <a:latin typeface="Arial Black" panose="020B0A04020102020204" pitchFamily="34" charset="0"/>
              </a:rPr>
              <a:pPr>
                <a:spcBef>
                  <a:spcPct val="0"/>
                </a:spcBef>
                <a:buClrTx/>
                <a:buSzTx/>
                <a:buFontTx/>
                <a:buNone/>
              </a:pPr>
              <a:t>25</a:t>
            </a:fld>
            <a:endParaRPr lang="en-US" altLang="en-US" sz="1200">
              <a:latin typeface="Arial Black" panose="020B0A04020102020204" pitchFamily="34" charset="0"/>
            </a:endParaRPr>
          </a:p>
        </p:txBody>
      </p:sp>
      <p:sp>
        <p:nvSpPr>
          <p:cNvPr id="50181" name="Date Placeholder 5">
            <a:extLst>
              <a:ext uri="{FF2B5EF4-FFF2-40B4-BE49-F238E27FC236}">
                <a16:creationId xmlns:a16="http://schemas.microsoft.com/office/drawing/2014/main" id="{5967F803-CE82-460E-8FA9-236974BF167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50182" name="Picture 7" descr="Noname.jpg">
            <a:extLst>
              <a:ext uri="{FF2B5EF4-FFF2-40B4-BE49-F238E27FC236}">
                <a16:creationId xmlns:a16="http://schemas.microsoft.com/office/drawing/2014/main" id="{1E79BD58-EE28-4159-8AB2-5F72CA28884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 y="2008188"/>
            <a:ext cx="8991600" cy="33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03A9FB2-5C02-4D77-9B28-99E57DC156E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52227" name="Slide Number Placeholder 4">
            <a:extLst>
              <a:ext uri="{FF2B5EF4-FFF2-40B4-BE49-F238E27FC236}">
                <a16:creationId xmlns:a16="http://schemas.microsoft.com/office/drawing/2014/main" id="{6D8A4654-730C-4EE8-8FD5-291898903AE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3EA981C-575B-4C0A-838A-6C3D06246ED0}" type="slidenum">
              <a:rPr lang="en-US" altLang="en-US" sz="1200">
                <a:latin typeface="Arial Black" panose="020B0A04020102020204" pitchFamily="34" charset="0"/>
              </a:rPr>
              <a:pPr>
                <a:spcBef>
                  <a:spcPct val="0"/>
                </a:spcBef>
                <a:buClrTx/>
                <a:buSzTx/>
                <a:buFontTx/>
                <a:buNone/>
              </a:pPr>
              <a:t>26</a:t>
            </a:fld>
            <a:endParaRPr lang="en-US" altLang="en-US" sz="1200">
              <a:latin typeface="Arial Black" panose="020B0A04020102020204" pitchFamily="34" charset="0"/>
            </a:endParaRPr>
          </a:p>
        </p:txBody>
      </p:sp>
      <p:sp>
        <p:nvSpPr>
          <p:cNvPr id="52228" name="Date Placeholder 5">
            <a:extLst>
              <a:ext uri="{FF2B5EF4-FFF2-40B4-BE49-F238E27FC236}">
                <a16:creationId xmlns:a16="http://schemas.microsoft.com/office/drawing/2014/main" id="{E31806FC-C48E-4C23-B0FA-2A5C10DFA79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52229" name="Rectangle 2">
            <a:extLst>
              <a:ext uri="{FF2B5EF4-FFF2-40B4-BE49-F238E27FC236}">
                <a16:creationId xmlns:a16="http://schemas.microsoft.com/office/drawing/2014/main" id="{01A569F7-D00A-4C97-8A89-3EF63280C49A}"/>
              </a:ext>
            </a:extLst>
          </p:cNvPr>
          <p:cNvSpPr>
            <a:spLocks noGrp="1" noChangeArrowheads="1"/>
          </p:cNvSpPr>
          <p:nvPr>
            <p:ph type="title"/>
          </p:nvPr>
        </p:nvSpPr>
        <p:spPr/>
        <p:txBody>
          <a:bodyPr/>
          <a:lstStyle/>
          <a:p>
            <a:pPr eaLnBrk="1" hangingPunct="1"/>
            <a:r>
              <a:rPr lang="en-US" altLang="en-US" sz="4000"/>
              <a:t>Rapid Application Development (RAD)</a:t>
            </a:r>
          </a:p>
        </p:txBody>
      </p:sp>
      <p:sp>
        <p:nvSpPr>
          <p:cNvPr id="52230" name="Rectangle 3">
            <a:extLst>
              <a:ext uri="{FF2B5EF4-FFF2-40B4-BE49-F238E27FC236}">
                <a16:creationId xmlns:a16="http://schemas.microsoft.com/office/drawing/2014/main" id="{9D5CB51A-4441-4B7A-B422-FFFD379EA7EA}"/>
              </a:ext>
            </a:extLst>
          </p:cNvPr>
          <p:cNvSpPr>
            <a:spLocks noGrp="1" noChangeArrowheads="1"/>
          </p:cNvSpPr>
          <p:nvPr>
            <p:ph type="body" idx="1"/>
          </p:nvPr>
        </p:nvSpPr>
        <p:spPr/>
        <p:txBody>
          <a:bodyPr/>
          <a:lstStyle/>
          <a:p>
            <a:pPr eaLnBrk="1" hangingPunct="1"/>
            <a:r>
              <a:rPr lang="en-US" altLang="en-US" sz="3600"/>
              <a:t>Methodology to radically decrease design and implementation time</a:t>
            </a:r>
          </a:p>
          <a:p>
            <a:pPr eaLnBrk="1" hangingPunct="1"/>
            <a:r>
              <a:rPr lang="en-US" altLang="en-US" sz="3600"/>
              <a:t>Involves:  extensive user involvement, prototyping, JAD sessions, integrated  CASE tools, and code generators</a:t>
            </a:r>
          </a:p>
        </p:txBody>
      </p:sp>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195133A1-2537-4D96-A452-04FFA3FAC6D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54275" name="Slide Number Placeholder 4">
            <a:extLst>
              <a:ext uri="{FF2B5EF4-FFF2-40B4-BE49-F238E27FC236}">
                <a16:creationId xmlns:a16="http://schemas.microsoft.com/office/drawing/2014/main" id="{D5F1F061-FFD9-48D1-9B35-8B090FB2026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BBDEA30-4A46-4811-AEEF-CD288E36711B}" type="slidenum">
              <a:rPr lang="en-US" altLang="en-US" sz="1200">
                <a:latin typeface="Arial Black" panose="020B0A04020102020204" pitchFamily="34" charset="0"/>
              </a:rPr>
              <a:pPr>
                <a:spcBef>
                  <a:spcPct val="0"/>
                </a:spcBef>
                <a:buClrTx/>
                <a:buSzTx/>
                <a:buFontTx/>
                <a:buNone/>
              </a:pPr>
              <a:t>27</a:t>
            </a:fld>
            <a:endParaRPr lang="en-US" altLang="en-US" sz="1200">
              <a:latin typeface="Arial Black" panose="020B0A04020102020204" pitchFamily="34" charset="0"/>
            </a:endParaRPr>
          </a:p>
        </p:txBody>
      </p:sp>
      <p:sp>
        <p:nvSpPr>
          <p:cNvPr id="54276" name="Date Placeholder 5">
            <a:extLst>
              <a:ext uri="{FF2B5EF4-FFF2-40B4-BE49-F238E27FC236}">
                <a16:creationId xmlns:a16="http://schemas.microsoft.com/office/drawing/2014/main" id="{5D9FB85A-66DC-405C-9384-1AA4422F7CE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54277" name="Rectangle 2">
            <a:extLst>
              <a:ext uri="{FF2B5EF4-FFF2-40B4-BE49-F238E27FC236}">
                <a16:creationId xmlns:a16="http://schemas.microsoft.com/office/drawing/2014/main" id="{FB038A55-32CD-40AB-94EC-BDD3AF0976D7}"/>
              </a:ext>
            </a:extLst>
          </p:cNvPr>
          <p:cNvSpPr>
            <a:spLocks noGrp="1" noChangeArrowheads="1"/>
          </p:cNvSpPr>
          <p:nvPr>
            <p:ph type="title"/>
          </p:nvPr>
        </p:nvSpPr>
        <p:spPr>
          <a:xfrm>
            <a:off x="606425" y="514350"/>
            <a:ext cx="7927975" cy="1093788"/>
          </a:xfrm>
        </p:spPr>
        <p:txBody>
          <a:bodyPr/>
          <a:lstStyle/>
          <a:p>
            <a:pPr eaLnBrk="1" hangingPunct="1"/>
            <a:r>
              <a:rPr lang="en-US" altLang="en-US" sz="4000"/>
              <a:t>Rapid Application Development (RAD) (Cont.)</a:t>
            </a:r>
          </a:p>
        </p:txBody>
      </p:sp>
      <p:pic>
        <p:nvPicPr>
          <p:cNvPr id="54278" name="Picture 7" descr="Noname.jpg">
            <a:extLst>
              <a:ext uri="{FF2B5EF4-FFF2-40B4-BE49-F238E27FC236}">
                <a16:creationId xmlns:a16="http://schemas.microsoft.com/office/drawing/2014/main" id="{741E7C6C-0ECC-4F46-B02B-AD3919A8A6C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52165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Rectangle 8">
            <a:extLst>
              <a:ext uri="{FF2B5EF4-FFF2-40B4-BE49-F238E27FC236}">
                <a16:creationId xmlns:a16="http://schemas.microsoft.com/office/drawing/2014/main" id="{71B46585-B65E-4575-9C31-60CB0DB75FE0}"/>
              </a:ext>
            </a:extLst>
          </p:cNvPr>
          <p:cNvSpPr>
            <a:spLocks noChangeArrowheads="1"/>
          </p:cNvSpPr>
          <p:nvPr/>
        </p:nvSpPr>
        <p:spPr bwMode="auto">
          <a:xfrm>
            <a:off x="5029200" y="2438400"/>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1-11</a:t>
            </a:r>
          </a:p>
          <a:p>
            <a:pPr eaLnBrk="1" hangingPunct="1">
              <a:spcBef>
                <a:spcPct val="0"/>
              </a:spcBef>
              <a:buClrTx/>
              <a:buSzTx/>
              <a:buFontTx/>
              <a:buNone/>
            </a:pPr>
            <a:r>
              <a:rPr lang="en-US" altLang="en-US" sz="1800"/>
              <a:t>RAD life cycle</a:t>
            </a:r>
          </a:p>
        </p:txBody>
      </p:sp>
    </p:spTree>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93451D32-9B65-4C12-B076-F30C2A90CAB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56323" name="Slide Number Placeholder 4">
            <a:extLst>
              <a:ext uri="{FF2B5EF4-FFF2-40B4-BE49-F238E27FC236}">
                <a16:creationId xmlns:a16="http://schemas.microsoft.com/office/drawing/2014/main" id="{38F7EB6C-1C38-49E6-B565-FB681183847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B9C48AF-A2AD-4FB9-9104-8C6D5A01F3DE}" type="slidenum">
              <a:rPr lang="en-US" altLang="en-US" sz="1200">
                <a:latin typeface="Arial Black" panose="020B0A04020102020204" pitchFamily="34" charset="0"/>
              </a:rPr>
              <a:pPr>
                <a:spcBef>
                  <a:spcPct val="0"/>
                </a:spcBef>
                <a:buClrTx/>
                <a:buSzTx/>
                <a:buFontTx/>
                <a:buNone/>
              </a:pPr>
              <a:t>28</a:t>
            </a:fld>
            <a:endParaRPr lang="en-US" altLang="en-US" sz="1200">
              <a:latin typeface="Arial Black" panose="020B0A04020102020204" pitchFamily="34" charset="0"/>
            </a:endParaRPr>
          </a:p>
        </p:txBody>
      </p:sp>
      <p:sp>
        <p:nvSpPr>
          <p:cNvPr id="56324" name="Date Placeholder 5">
            <a:extLst>
              <a:ext uri="{FF2B5EF4-FFF2-40B4-BE49-F238E27FC236}">
                <a16:creationId xmlns:a16="http://schemas.microsoft.com/office/drawing/2014/main" id="{B5A3471A-7F5F-4397-A67B-41C4B92F5F6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56325" name="Rectangle 2">
            <a:extLst>
              <a:ext uri="{FF2B5EF4-FFF2-40B4-BE49-F238E27FC236}">
                <a16:creationId xmlns:a16="http://schemas.microsoft.com/office/drawing/2014/main" id="{B1F6D3B3-C9EA-4470-B60D-85F0B2F45F90}"/>
              </a:ext>
            </a:extLst>
          </p:cNvPr>
          <p:cNvSpPr>
            <a:spLocks noGrp="1" noChangeArrowheads="1"/>
          </p:cNvSpPr>
          <p:nvPr>
            <p:ph type="title"/>
          </p:nvPr>
        </p:nvSpPr>
        <p:spPr/>
        <p:txBody>
          <a:bodyPr/>
          <a:lstStyle/>
          <a:p>
            <a:pPr eaLnBrk="1" hangingPunct="1"/>
            <a:r>
              <a:rPr lang="en-US" altLang="en-US" sz="4000"/>
              <a:t>Service-Oriented Architecture (SOA)</a:t>
            </a:r>
          </a:p>
        </p:txBody>
      </p:sp>
      <p:sp>
        <p:nvSpPr>
          <p:cNvPr id="56326" name="Rectangle 3">
            <a:extLst>
              <a:ext uri="{FF2B5EF4-FFF2-40B4-BE49-F238E27FC236}">
                <a16:creationId xmlns:a16="http://schemas.microsoft.com/office/drawing/2014/main" id="{2F44D2D8-7720-45F2-B4A5-10653015B84D}"/>
              </a:ext>
            </a:extLst>
          </p:cNvPr>
          <p:cNvSpPr>
            <a:spLocks noGrp="1" noChangeArrowheads="1"/>
          </p:cNvSpPr>
          <p:nvPr>
            <p:ph type="body" idx="1"/>
          </p:nvPr>
        </p:nvSpPr>
        <p:spPr/>
        <p:txBody>
          <a:bodyPr/>
          <a:lstStyle/>
          <a:p>
            <a:r>
              <a:rPr lang="en-US" altLang="en-US" sz="3600"/>
              <a:t>An approach to systems development based on building complete systems through assembling software components, each of which model generic business functions</a:t>
            </a:r>
          </a:p>
        </p:txBody>
      </p:sp>
    </p:spTree>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88D2274C-B10E-429A-93D8-2A1C01DD72B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58371" name="Slide Number Placeholder 4">
            <a:extLst>
              <a:ext uri="{FF2B5EF4-FFF2-40B4-BE49-F238E27FC236}">
                <a16:creationId xmlns:a16="http://schemas.microsoft.com/office/drawing/2014/main" id="{6F7FF1C5-F47C-452A-8005-5087EC6A1EF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71D5011-E8BA-484A-8D58-9BABF77E639D}" type="slidenum">
              <a:rPr lang="en-US" altLang="en-US" sz="1200">
                <a:latin typeface="Arial Black" panose="020B0A04020102020204" pitchFamily="34" charset="0"/>
              </a:rPr>
              <a:pPr>
                <a:spcBef>
                  <a:spcPct val="0"/>
                </a:spcBef>
                <a:buClrTx/>
                <a:buSzTx/>
                <a:buFontTx/>
                <a:buNone/>
              </a:pPr>
              <a:t>29</a:t>
            </a:fld>
            <a:endParaRPr lang="en-US" altLang="en-US" sz="1200">
              <a:latin typeface="Arial Black" panose="020B0A04020102020204" pitchFamily="34" charset="0"/>
            </a:endParaRPr>
          </a:p>
        </p:txBody>
      </p:sp>
      <p:sp>
        <p:nvSpPr>
          <p:cNvPr id="58372" name="Date Placeholder 5">
            <a:extLst>
              <a:ext uri="{FF2B5EF4-FFF2-40B4-BE49-F238E27FC236}">
                <a16:creationId xmlns:a16="http://schemas.microsoft.com/office/drawing/2014/main" id="{E3BCA228-8D1B-4588-9580-96BB0D11628A}"/>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58373" name="Rectangle 2">
            <a:extLst>
              <a:ext uri="{FF2B5EF4-FFF2-40B4-BE49-F238E27FC236}">
                <a16:creationId xmlns:a16="http://schemas.microsoft.com/office/drawing/2014/main" id="{22F12AF8-A6CE-4FDB-9298-B27C2AB6DCDC}"/>
              </a:ext>
            </a:extLst>
          </p:cNvPr>
          <p:cNvSpPr>
            <a:spLocks noGrp="1" noChangeArrowheads="1"/>
          </p:cNvSpPr>
          <p:nvPr>
            <p:ph type="title"/>
          </p:nvPr>
        </p:nvSpPr>
        <p:spPr>
          <a:xfrm>
            <a:off x="304800" y="457200"/>
            <a:ext cx="8534400" cy="1371600"/>
          </a:xfrm>
        </p:spPr>
        <p:txBody>
          <a:bodyPr/>
          <a:lstStyle/>
          <a:p>
            <a:pPr algn="ctr" eaLnBrk="1" hangingPunct="1"/>
            <a:r>
              <a:rPr lang="en-US" altLang="en-US" sz="4000"/>
              <a:t>Service-Oriented Architecture (SOA)</a:t>
            </a:r>
            <a:br>
              <a:rPr lang="en-US" altLang="en-US" sz="4000"/>
            </a:br>
            <a:r>
              <a:rPr lang="en-US" altLang="en-US" sz="4000"/>
              <a:t>(Cont.)</a:t>
            </a:r>
          </a:p>
        </p:txBody>
      </p:sp>
      <p:pic>
        <p:nvPicPr>
          <p:cNvPr id="58374" name="Picture 6" descr="Noname.jpg">
            <a:extLst>
              <a:ext uri="{FF2B5EF4-FFF2-40B4-BE49-F238E27FC236}">
                <a16:creationId xmlns:a16="http://schemas.microsoft.com/office/drawing/2014/main" id="{074F16F6-1CED-4100-A33C-706D4FB71F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71650" y="1814513"/>
            <a:ext cx="5924550"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5" name="Rectangle 7">
            <a:extLst>
              <a:ext uri="{FF2B5EF4-FFF2-40B4-BE49-F238E27FC236}">
                <a16:creationId xmlns:a16="http://schemas.microsoft.com/office/drawing/2014/main" id="{17415947-653C-486E-8376-ED2CD6577FB7}"/>
              </a:ext>
            </a:extLst>
          </p:cNvPr>
          <p:cNvSpPr>
            <a:spLocks noChangeArrowheads="1"/>
          </p:cNvSpPr>
          <p:nvPr/>
        </p:nvSpPr>
        <p:spPr bwMode="auto">
          <a:xfrm>
            <a:off x="3505200" y="5324475"/>
            <a:ext cx="4572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1-12</a:t>
            </a:r>
          </a:p>
          <a:p>
            <a:pPr eaLnBrk="1" hangingPunct="1">
              <a:spcBef>
                <a:spcPct val="0"/>
              </a:spcBef>
              <a:buClrTx/>
              <a:buSzTx/>
              <a:buFontTx/>
              <a:buNone/>
            </a:pPr>
            <a:r>
              <a:rPr lang="en-US" altLang="en-US" sz="1800"/>
              <a:t>Illustration of a service, a credit check,</a:t>
            </a:r>
          </a:p>
          <a:p>
            <a:pPr eaLnBrk="1" hangingPunct="1">
              <a:spcBef>
                <a:spcPct val="0"/>
              </a:spcBef>
              <a:buClrTx/>
              <a:buSzTx/>
              <a:buFontTx/>
              <a:buNone/>
            </a:pPr>
            <a:r>
              <a:rPr lang="en-US" altLang="en-US" sz="1800"/>
              <a:t>used by applications and other services</a:t>
            </a:r>
          </a:p>
        </p:txBody>
      </p:sp>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3696FCA-7982-4887-9E36-2F3F89741A1D}"/>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195" name="Slide Number Placeholder 4">
            <a:extLst>
              <a:ext uri="{FF2B5EF4-FFF2-40B4-BE49-F238E27FC236}">
                <a16:creationId xmlns:a16="http://schemas.microsoft.com/office/drawing/2014/main" id="{3CD2BDFB-641A-4B53-806B-AD4D9BCD9EC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DD473D74-479C-4A6F-BA02-1684A6AA37A2}" type="slidenum">
              <a:rPr lang="en-US" altLang="en-US" sz="1200">
                <a:latin typeface="Arial Black" panose="020B0A04020102020204" pitchFamily="34" charset="0"/>
              </a:rPr>
              <a:pPr>
                <a:spcBef>
                  <a:spcPct val="0"/>
                </a:spcBef>
                <a:buClrTx/>
                <a:buSzTx/>
                <a:buFontTx/>
                <a:buNone/>
              </a:pPr>
              <a:t>3</a:t>
            </a:fld>
            <a:endParaRPr lang="en-US" altLang="en-US" sz="1200">
              <a:latin typeface="Arial Black" panose="020B0A04020102020204" pitchFamily="34" charset="0"/>
            </a:endParaRPr>
          </a:p>
        </p:txBody>
      </p:sp>
      <p:sp>
        <p:nvSpPr>
          <p:cNvPr id="8196" name="Date Placeholder 5">
            <a:extLst>
              <a:ext uri="{FF2B5EF4-FFF2-40B4-BE49-F238E27FC236}">
                <a16:creationId xmlns:a16="http://schemas.microsoft.com/office/drawing/2014/main" id="{EDFBD77F-2725-401B-892E-A0565EF14600}"/>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8197" name="Rectangle 2">
            <a:extLst>
              <a:ext uri="{FF2B5EF4-FFF2-40B4-BE49-F238E27FC236}">
                <a16:creationId xmlns:a16="http://schemas.microsoft.com/office/drawing/2014/main" id="{6E01B67E-9501-4342-8ABD-A5DBC27DC5CD}"/>
              </a:ext>
            </a:extLst>
          </p:cNvPr>
          <p:cNvSpPr>
            <a:spLocks noGrp="1" noChangeArrowheads="1"/>
          </p:cNvSpPr>
          <p:nvPr>
            <p:ph type="title"/>
          </p:nvPr>
        </p:nvSpPr>
        <p:spPr/>
        <p:txBody>
          <a:bodyPr/>
          <a:lstStyle/>
          <a:p>
            <a:r>
              <a:rPr lang="en-US" altLang="en-US"/>
              <a:t>Introduction</a:t>
            </a:r>
          </a:p>
        </p:txBody>
      </p:sp>
      <p:sp>
        <p:nvSpPr>
          <p:cNvPr id="8198" name="Rectangle 3">
            <a:extLst>
              <a:ext uri="{FF2B5EF4-FFF2-40B4-BE49-F238E27FC236}">
                <a16:creationId xmlns:a16="http://schemas.microsoft.com/office/drawing/2014/main" id="{168B3C3A-0A4A-4FA0-B9F0-085B86D92463}"/>
              </a:ext>
            </a:extLst>
          </p:cNvPr>
          <p:cNvSpPr>
            <a:spLocks noGrp="1" noChangeArrowheads="1"/>
          </p:cNvSpPr>
          <p:nvPr>
            <p:ph type="body" idx="1"/>
          </p:nvPr>
        </p:nvSpPr>
        <p:spPr/>
        <p:txBody>
          <a:bodyPr/>
          <a:lstStyle/>
          <a:p>
            <a:pPr>
              <a:lnSpc>
                <a:spcPct val="90000"/>
              </a:lnSpc>
            </a:pPr>
            <a:r>
              <a:rPr lang="en-US" altLang="en-US" sz="2400"/>
              <a:t>Information Systems Analysis (</a:t>
            </a:r>
            <a:r>
              <a:rPr lang="en-US" altLang="en-US" sz="2400" b="1"/>
              <a:t>Systems analysis</a:t>
            </a:r>
            <a:r>
              <a:rPr lang="en-US" altLang="en-US" sz="2400"/>
              <a:t> is the study of sets of interacting entities, including computer systems analysis. This field is closely related to requirements analysis. </a:t>
            </a:r>
          </a:p>
          <a:p>
            <a:pPr>
              <a:lnSpc>
                <a:spcPct val="90000"/>
              </a:lnSpc>
            </a:pPr>
            <a:r>
              <a:rPr lang="en-US" altLang="en-US" sz="2400"/>
              <a:t>Design (</a:t>
            </a:r>
            <a:r>
              <a:rPr lang="en-US" altLang="en-US" sz="2400" b="1"/>
              <a:t>Systems design</a:t>
            </a:r>
            <a:r>
              <a:rPr lang="en-US" altLang="en-US" sz="2400"/>
              <a:t> is the process of defining the architecture, components, modules, interfaces, and data for a system to satisfy specified requirements)</a:t>
            </a:r>
          </a:p>
          <a:p>
            <a:pPr lvl="1">
              <a:lnSpc>
                <a:spcPct val="90000"/>
              </a:lnSpc>
            </a:pPr>
            <a:r>
              <a:rPr lang="en-US" altLang="en-US" sz="2000"/>
              <a:t>Complex organizational process</a:t>
            </a:r>
          </a:p>
          <a:p>
            <a:pPr lvl="1">
              <a:lnSpc>
                <a:spcPct val="90000"/>
              </a:lnSpc>
            </a:pPr>
            <a:r>
              <a:rPr lang="en-US" altLang="en-US" sz="2000"/>
              <a:t>Used to develop and maintain computer-based information systems </a:t>
            </a:r>
            <a:r>
              <a:rPr lang="en-US" altLang="en-US" sz="1100"/>
              <a:t>(</a:t>
            </a:r>
          </a:p>
          <a:p>
            <a:pPr lvl="1">
              <a:lnSpc>
                <a:spcPct val="90000"/>
              </a:lnSpc>
            </a:pPr>
            <a:r>
              <a:rPr lang="en-US" altLang="en-US" sz="2000"/>
              <a:t>Used by a team of business and systems professionals</a:t>
            </a:r>
          </a:p>
          <a:p>
            <a:pPr lvl="1">
              <a:lnSpc>
                <a:spcPct val="90000"/>
              </a:lnSpc>
            </a:pPr>
            <a:endParaRPr lang="en-US" altLang="en-US" sz="2000"/>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24AA2F51-611A-4564-888A-F364139A8EC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0419" name="Slide Number Placeholder 4">
            <a:extLst>
              <a:ext uri="{FF2B5EF4-FFF2-40B4-BE49-F238E27FC236}">
                <a16:creationId xmlns:a16="http://schemas.microsoft.com/office/drawing/2014/main" id="{24014C7F-31C5-4F3B-B9E3-FEA341887F2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DE67484-3D93-43CD-8285-B9F79298B81E}" type="slidenum">
              <a:rPr lang="en-US" altLang="en-US" sz="1200">
                <a:latin typeface="Arial Black" panose="020B0A04020102020204" pitchFamily="34" charset="0"/>
              </a:rPr>
              <a:pPr>
                <a:spcBef>
                  <a:spcPct val="0"/>
                </a:spcBef>
                <a:buClrTx/>
                <a:buSzTx/>
                <a:buFontTx/>
                <a:buNone/>
              </a:pPr>
              <a:t>30</a:t>
            </a:fld>
            <a:endParaRPr lang="en-US" altLang="en-US" sz="1200">
              <a:latin typeface="Arial Black" panose="020B0A04020102020204" pitchFamily="34" charset="0"/>
            </a:endParaRPr>
          </a:p>
        </p:txBody>
      </p:sp>
      <p:sp>
        <p:nvSpPr>
          <p:cNvPr id="60420" name="Date Placeholder 5">
            <a:extLst>
              <a:ext uri="{FF2B5EF4-FFF2-40B4-BE49-F238E27FC236}">
                <a16:creationId xmlns:a16="http://schemas.microsoft.com/office/drawing/2014/main" id="{2D89D143-4A85-4F37-9010-0AFE2DE61E3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60421" name="Rectangle 2">
            <a:extLst>
              <a:ext uri="{FF2B5EF4-FFF2-40B4-BE49-F238E27FC236}">
                <a16:creationId xmlns:a16="http://schemas.microsoft.com/office/drawing/2014/main" id="{2D9D68E7-DE57-4D7F-8FD5-0388D62EA986}"/>
              </a:ext>
            </a:extLst>
          </p:cNvPr>
          <p:cNvSpPr>
            <a:spLocks noGrp="1" noChangeArrowheads="1"/>
          </p:cNvSpPr>
          <p:nvPr>
            <p:ph type="title"/>
          </p:nvPr>
        </p:nvSpPr>
        <p:spPr>
          <a:xfrm>
            <a:off x="606425" y="514350"/>
            <a:ext cx="7927975" cy="1093788"/>
          </a:xfrm>
        </p:spPr>
        <p:txBody>
          <a:bodyPr/>
          <a:lstStyle/>
          <a:p>
            <a:pPr eaLnBrk="1" hangingPunct="1"/>
            <a:r>
              <a:rPr lang="en-US" altLang="en-US"/>
              <a:t>Agile Methodologies</a:t>
            </a:r>
          </a:p>
        </p:txBody>
      </p:sp>
      <p:sp>
        <p:nvSpPr>
          <p:cNvPr id="60422" name="Rectangle 3">
            <a:extLst>
              <a:ext uri="{FF2B5EF4-FFF2-40B4-BE49-F238E27FC236}">
                <a16:creationId xmlns:a16="http://schemas.microsoft.com/office/drawing/2014/main" id="{73385D7B-8925-48B4-A72E-69793E51BCAD}"/>
              </a:ext>
            </a:extLst>
          </p:cNvPr>
          <p:cNvSpPr>
            <a:spLocks noGrp="1" noChangeArrowheads="1"/>
          </p:cNvSpPr>
          <p:nvPr>
            <p:ph type="body" idx="1"/>
          </p:nvPr>
        </p:nvSpPr>
        <p:spPr/>
        <p:txBody>
          <a:bodyPr/>
          <a:lstStyle/>
          <a:p>
            <a:pPr eaLnBrk="1" hangingPunct="1"/>
            <a:r>
              <a:rPr lang="en-US" altLang="en-US"/>
              <a:t>Motivated by recognition of software development as fluid, unpredictable, and dynamic</a:t>
            </a:r>
          </a:p>
          <a:p>
            <a:pPr eaLnBrk="1" hangingPunct="1"/>
            <a:r>
              <a:rPr lang="en-US" altLang="en-US"/>
              <a:t>Three key principles</a:t>
            </a:r>
          </a:p>
          <a:p>
            <a:pPr lvl="1" eaLnBrk="1" hangingPunct="1"/>
            <a:r>
              <a:rPr lang="en-US" altLang="en-US"/>
              <a:t>Adaptive rather than predictive</a:t>
            </a:r>
          </a:p>
          <a:p>
            <a:pPr lvl="1" eaLnBrk="1" hangingPunct="1"/>
            <a:r>
              <a:rPr lang="en-US" altLang="en-US"/>
              <a:t>Emphasize people rather than roles</a:t>
            </a:r>
          </a:p>
          <a:p>
            <a:pPr lvl="1" eaLnBrk="1" hangingPunct="1"/>
            <a:r>
              <a:rPr lang="en-US" altLang="en-US"/>
              <a:t>Self-adaptive processes</a:t>
            </a:r>
          </a:p>
        </p:txBody>
      </p:sp>
    </p:spTree>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3DAD5CC2-38F7-4284-A7BD-77C77844AFA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2467" name="Slide Number Placeholder 4">
            <a:extLst>
              <a:ext uri="{FF2B5EF4-FFF2-40B4-BE49-F238E27FC236}">
                <a16:creationId xmlns:a16="http://schemas.microsoft.com/office/drawing/2014/main" id="{6B3A288D-34C2-4A9D-8339-271025BC845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1F4F60D-2911-48C2-9D1B-C253A7699BEF}" type="slidenum">
              <a:rPr lang="en-US" altLang="en-US" sz="1200">
                <a:latin typeface="Arial Black" panose="020B0A04020102020204" pitchFamily="34" charset="0"/>
              </a:rPr>
              <a:pPr>
                <a:spcBef>
                  <a:spcPct val="0"/>
                </a:spcBef>
                <a:buClrTx/>
                <a:buSzTx/>
                <a:buFontTx/>
                <a:buNone/>
              </a:pPr>
              <a:t>31</a:t>
            </a:fld>
            <a:endParaRPr lang="en-US" altLang="en-US" sz="1200">
              <a:latin typeface="Arial Black" panose="020B0A04020102020204" pitchFamily="34" charset="0"/>
            </a:endParaRPr>
          </a:p>
        </p:txBody>
      </p:sp>
      <p:sp>
        <p:nvSpPr>
          <p:cNvPr id="62468" name="Date Placeholder 5">
            <a:extLst>
              <a:ext uri="{FF2B5EF4-FFF2-40B4-BE49-F238E27FC236}">
                <a16:creationId xmlns:a16="http://schemas.microsoft.com/office/drawing/2014/main" id="{B600BB3C-B2A4-4BD7-949F-4A3D9E3EB6A4}"/>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62469" name="Picture 7" descr="Noname.jpg">
            <a:extLst>
              <a:ext uri="{FF2B5EF4-FFF2-40B4-BE49-F238E27FC236}">
                <a16:creationId xmlns:a16="http://schemas.microsoft.com/office/drawing/2014/main" id="{F44CE813-A8F3-4F9A-A7B4-1CF05384A53E}"/>
              </a:ext>
            </a:extLst>
          </p:cNvPr>
          <p:cNvPicPr>
            <a:picLocks noChangeAspect="1"/>
          </p:cNvPicPr>
          <p:nvPr/>
        </p:nvPicPr>
        <p:blipFill>
          <a:blip r:embed="rId3">
            <a:extLst>
              <a:ext uri="{28A0092B-C50C-407E-A947-70E740481C1C}">
                <a14:useLocalDpi xmlns:a14="http://schemas.microsoft.com/office/drawing/2010/main" val="0"/>
              </a:ext>
            </a:extLst>
          </a:blip>
          <a:srcRect b="70059"/>
          <a:stretch>
            <a:fillRect/>
          </a:stretch>
        </p:blipFill>
        <p:spPr bwMode="auto">
          <a:xfrm>
            <a:off x="152400" y="581025"/>
            <a:ext cx="52578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8" descr="Noname.jpg">
            <a:extLst>
              <a:ext uri="{FF2B5EF4-FFF2-40B4-BE49-F238E27FC236}">
                <a16:creationId xmlns:a16="http://schemas.microsoft.com/office/drawing/2014/main" id="{195F97D5-9CBC-4277-A060-08C0B4EB0FCB}"/>
              </a:ext>
            </a:extLst>
          </p:cNvPr>
          <p:cNvPicPr>
            <a:picLocks noChangeAspect="1"/>
          </p:cNvPicPr>
          <p:nvPr/>
        </p:nvPicPr>
        <p:blipFill>
          <a:blip r:embed="rId3">
            <a:extLst>
              <a:ext uri="{28A0092B-C50C-407E-A947-70E740481C1C}">
                <a14:useLocalDpi xmlns:a14="http://schemas.microsoft.com/office/drawing/2010/main" val="0"/>
              </a:ext>
            </a:extLst>
          </a:blip>
          <a:srcRect t="28761"/>
          <a:stretch>
            <a:fillRect/>
          </a:stretch>
        </p:blipFill>
        <p:spPr bwMode="auto">
          <a:xfrm>
            <a:off x="3505200" y="1600200"/>
            <a:ext cx="5486400" cy="460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Rectangle 11">
            <a:extLst>
              <a:ext uri="{FF2B5EF4-FFF2-40B4-BE49-F238E27FC236}">
                <a16:creationId xmlns:a16="http://schemas.microsoft.com/office/drawing/2014/main" id="{D078595B-EB19-45AB-8ADC-D836A7885854}"/>
              </a:ext>
            </a:extLst>
          </p:cNvPr>
          <p:cNvSpPr>
            <a:spLocks noChangeArrowheads="1"/>
          </p:cNvSpPr>
          <p:nvPr/>
        </p:nvSpPr>
        <p:spPr bwMode="auto">
          <a:xfrm>
            <a:off x="304800" y="2928938"/>
            <a:ext cx="24384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a:t>The Agile Methodologies group argues that software development methodologies</a:t>
            </a:r>
          </a:p>
          <a:p>
            <a:pPr eaLnBrk="1" hangingPunct="1">
              <a:spcBef>
                <a:spcPct val="0"/>
              </a:spcBef>
              <a:buClrTx/>
              <a:buSzTx/>
              <a:buFontTx/>
              <a:buNone/>
            </a:pPr>
            <a:r>
              <a:rPr lang="en-US" altLang="en-US" sz="1800"/>
              <a:t>adapted from engineering generally do not fit with real-world software development.</a:t>
            </a:r>
          </a:p>
        </p:txBody>
      </p:sp>
    </p:spTree>
  </p:cSld>
  <p:clrMapOvr>
    <a:masterClrMapping/>
  </p:clrMapOvr>
  <p:transition>
    <p:zo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5BB5B070-FD1E-4D56-B172-22537999A65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4515" name="Title 1">
            <a:extLst>
              <a:ext uri="{FF2B5EF4-FFF2-40B4-BE49-F238E27FC236}">
                <a16:creationId xmlns:a16="http://schemas.microsoft.com/office/drawing/2014/main" id="{D8F517D2-F6D2-486D-B737-90588E81E21B}"/>
              </a:ext>
            </a:extLst>
          </p:cNvPr>
          <p:cNvSpPr>
            <a:spLocks noGrp="1"/>
          </p:cNvSpPr>
          <p:nvPr>
            <p:ph type="title"/>
          </p:nvPr>
        </p:nvSpPr>
        <p:spPr>
          <a:xfrm>
            <a:off x="304800" y="457200"/>
            <a:ext cx="8534400" cy="1371600"/>
          </a:xfrm>
        </p:spPr>
        <p:txBody>
          <a:bodyPr/>
          <a:lstStyle/>
          <a:p>
            <a:r>
              <a:rPr lang="en-US" altLang="en-US"/>
              <a:t>When to use Agile Methodologies</a:t>
            </a:r>
          </a:p>
        </p:txBody>
      </p:sp>
      <p:sp>
        <p:nvSpPr>
          <p:cNvPr id="64516" name="Content Placeholder 2">
            <a:extLst>
              <a:ext uri="{FF2B5EF4-FFF2-40B4-BE49-F238E27FC236}">
                <a16:creationId xmlns:a16="http://schemas.microsoft.com/office/drawing/2014/main" id="{B12CB527-FE61-49F2-B061-FAE9DAC303CF}"/>
              </a:ext>
            </a:extLst>
          </p:cNvPr>
          <p:cNvSpPr>
            <a:spLocks noGrp="1"/>
          </p:cNvSpPr>
          <p:nvPr>
            <p:ph idx="1"/>
          </p:nvPr>
        </p:nvSpPr>
        <p:spPr/>
        <p:txBody>
          <a:bodyPr/>
          <a:lstStyle/>
          <a:p>
            <a:r>
              <a:rPr lang="en-US" altLang="en-US"/>
              <a:t>If your project involves:</a:t>
            </a:r>
          </a:p>
          <a:p>
            <a:pPr lvl="1"/>
            <a:r>
              <a:rPr lang="en-US" altLang="en-US"/>
              <a:t>Unpredictable or dynamic requirements</a:t>
            </a:r>
          </a:p>
          <a:p>
            <a:pPr lvl="1"/>
            <a:r>
              <a:rPr lang="en-US" altLang="en-US"/>
              <a:t>Responsible and motivated developers</a:t>
            </a:r>
          </a:p>
          <a:p>
            <a:pPr lvl="1"/>
            <a:r>
              <a:rPr lang="en-US" altLang="en-US"/>
              <a:t>Customers who understand the process and will get involved</a:t>
            </a:r>
          </a:p>
          <a:p>
            <a:pPr>
              <a:buFont typeface="Wingdings" panose="05000000000000000000" pitchFamily="2" charset="2"/>
              <a:buNone/>
            </a:pPr>
            <a:endParaRPr lang="en-US" altLang="en-US"/>
          </a:p>
        </p:txBody>
      </p:sp>
      <p:sp>
        <p:nvSpPr>
          <p:cNvPr id="64517" name="Slide Number Placeholder 4">
            <a:extLst>
              <a:ext uri="{FF2B5EF4-FFF2-40B4-BE49-F238E27FC236}">
                <a16:creationId xmlns:a16="http://schemas.microsoft.com/office/drawing/2014/main" id="{3E2423FF-CC61-48C8-ACAC-E1EF9A7EF79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7348B10-BAA3-4105-8A07-2C12B6A8E23B}" type="slidenum">
              <a:rPr lang="en-US" altLang="en-US" sz="1200">
                <a:latin typeface="Arial Black" panose="020B0A04020102020204" pitchFamily="34" charset="0"/>
              </a:rPr>
              <a:pPr>
                <a:spcBef>
                  <a:spcPct val="0"/>
                </a:spcBef>
                <a:buClrTx/>
                <a:buSzTx/>
                <a:buFontTx/>
                <a:buNone/>
              </a:pPr>
              <a:t>32</a:t>
            </a:fld>
            <a:endParaRPr lang="en-US" altLang="en-US" sz="1200">
              <a:latin typeface="Arial Black" panose="020B0A04020102020204" pitchFamily="34" charset="0"/>
            </a:endParaRPr>
          </a:p>
        </p:txBody>
      </p:sp>
      <p:sp>
        <p:nvSpPr>
          <p:cNvPr id="64518" name="Date Placeholder 5">
            <a:extLst>
              <a:ext uri="{FF2B5EF4-FFF2-40B4-BE49-F238E27FC236}">
                <a16:creationId xmlns:a16="http://schemas.microsoft.com/office/drawing/2014/main" id="{6EB4400C-4108-4DDA-98B7-62944D76B59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Tree>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F9C24E15-28C8-4368-A139-58E9416F893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6563" name="Slide Number Placeholder 4">
            <a:extLst>
              <a:ext uri="{FF2B5EF4-FFF2-40B4-BE49-F238E27FC236}">
                <a16:creationId xmlns:a16="http://schemas.microsoft.com/office/drawing/2014/main" id="{AC7EDC0F-7315-4BE2-81D3-C1322F9238C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744A4BA-2703-427A-AA9A-4E7A21A7E25D}" type="slidenum">
              <a:rPr lang="en-US" altLang="en-US" sz="1200">
                <a:latin typeface="Arial Black" panose="020B0A04020102020204" pitchFamily="34" charset="0"/>
              </a:rPr>
              <a:pPr>
                <a:spcBef>
                  <a:spcPct val="0"/>
                </a:spcBef>
                <a:buClrTx/>
                <a:buSzTx/>
                <a:buFontTx/>
                <a:buNone/>
              </a:pPr>
              <a:t>33</a:t>
            </a:fld>
            <a:endParaRPr lang="en-US" altLang="en-US" sz="1200">
              <a:latin typeface="Arial Black" panose="020B0A04020102020204" pitchFamily="34" charset="0"/>
            </a:endParaRPr>
          </a:p>
        </p:txBody>
      </p:sp>
      <p:sp>
        <p:nvSpPr>
          <p:cNvPr id="66564" name="Date Placeholder 5">
            <a:extLst>
              <a:ext uri="{FF2B5EF4-FFF2-40B4-BE49-F238E27FC236}">
                <a16:creationId xmlns:a16="http://schemas.microsoft.com/office/drawing/2014/main" id="{D101436E-6A4A-4349-BB9A-7E88816B036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66565" name="Picture 6" descr="Noname.jpg">
            <a:extLst>
              <a:ext uri="{FF2B5EF4-FFF2-40B4-BE49-F238E27FC236}">
                <a16:creationId xmlns:a16="http://schemas.microsoft.com/office/drawing/2014/main" id="{1310D380-1EA7-4D21-A71F-C08BFEAFF49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762000"/>
            <a:ext cx="7162800" cy="525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70F49B9D-EFE0-4E86-91BF-97353341C56E}"/>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68611" name="Slide Number Placeholder 4">
            <a:extLst>
              <a:ext uri="{FF2B5EF4-FFF2-40B4-BE49-F238E27FC236}">
                <a16:creationId xmlns:a16="http://schemas.microsoft.com/office/drawing/2014/main" id="{7D6485D3-C899-430D-9C64-59CAE1ADC57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031C6A13-80DF-4C14-8DA9-5ACF2E30D5FC}" type="slidenum">
              <a:rPr lang="en-US" altLang="en-US" sz="1200">
                <a:latin typeface="Arial Black" panose="020B0A04020102020204" pitchFamily="34" charset="0"/>
              </a:rPr>
              <a:pPr>
                <a:spcBef>
                  <a:spcPct val="0"/>
                </a:spcBef>
                <a:buClrTx/>
                <a:buSzTx/>
                <a:buFontTx/>
                <a:buNone/>
              </a:pPr>
              <a:t>34</a:t>
            </a:fld>
            <a:endParaRPr lang="en-US" altLang="en-US" sz="1200">
              <a:latin typeface="Arial Black" panose="020B0A04020102020204" pitchFamily="34" charset="0"/>
            </a:endParaRPr>
          </a:p>
        </p:txBody>
      </p:sp>
      <p:sp>
        <p:nvSpPr>
          <p:cNvPr id="68612" name="Date Placeholder 5">
            <a:extLst>
              <a:ext uri="{FF2B5EF4-FFF2-40B4-BE49-F238E27FC236}">
                <a16:creationId xmlns:a16="http://schemas.microsoft.com/office/drawing/2014/main" id="{A579BD21-D09E-454A-90AA-94811833710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68613" name="Rectangle 2">
            <a:extLst>
              <a:ext uri="{FF2B5EF4-FFF2-40B4-BE49-F238E27FC236}">
                <a16:creationId xmlns:a16="http://schemas.microsoft.com/office/drawing/2014/main" id="{FA9B199F-B54B-4BD6-9562-FF4527E1FEFF}"/>
              </a:ext>
            </a:extLst>
          </p:cNvPr>
          <p:cNvSpPr>
            <a:spLocks noGrp="1" noChangeArrowheads="1"/>
          </p:cNvSpPr>
          <p:nvPr>
            <p:ph type="title"/>
          </p:nvPr>
        </p:nvSpPr>
        <p:spPr/>
        <p:txBody>
          <a:bodyPr/>
          <a:lstStyle/>
          <a:p>
            <a:pPr eaLnBrk="1" hangingPunct="1"/>
            <a:r>
              <a:rPr lang="en-US" altLang="en-US"/>
              <a:t>eXtreme Programming</a:t>
            </a:r>
          </a:p>
        </p:txBody>
      </p:sp>
      <p:sp>
        <p:nvSpPr>
          <p:cNvPr id="68614" name="Rectangle 3">
            <a:extLst>
              <a:ext uri="{FF2B5EF4-FFF2-40B4-BE49-F238E27FC236}">
                <a16:creationId xmlns:a16="http://schemas.microsoft.com/office/drawing/2014/main" id="{3E7EC101-CCF9-4D94-B5E3-F4275C367C74}"/>
              </a:ext>
            </a:extLst>
          </p:cNvPr>
          <p:cNvSpPr>
            <a:spLocks noGrp="1" noChangeArrowheads="1"/>
          </p:cNvSpPr>
          <p:nvPr>
            <p:ph type="body" idx="1"/>
          </p:nvPr>
        </p:nvSpPr>
        <p:spPr/>
        <p:txBody>
          <a:bodyPr/>
          <a:lstStyle/>
          <a:p>
            <a:pPr eaLnBrk="1" hangingPunct="1"/>
            <a:r>
              <a:rPr lang="en-US" altLang="en-US"/>
              <a:t>Short, incremental development cycles</a:t>
            </a:r>
          </a:p>
          <a:p>
            <a:pPr eaLnBrk="1" hangingPunct="1"/>
            <a:r>
              <a:rPr lang="en-US" altLang="en-US"/>
              <a:t>Automated tests written by programmers.</a:t>
            </a:r>
          </a:p>
          <a:p>
            <a:pPr eaLnBrk="1" hangingPunct="1"/>
            <a:r>
              <a:rPr lang="en-US" altLang="en-US"/>
              <a:t>Customers monitor the development process.</a:t>
            </a:r>
          </a:p>
          <a:p>
            <a:pPr eaLnBrk="1" hangingPunct="1"/>
            <a:r>
              <a:rPr lang="en-US" altLang="en-US"/>
              <a:t>Reliance on evolutionary approach to development.</a:t>
            </a:r>
          </a:p>
          <a:p>
            <a:pPr eaLnBrk="1" hangingPunct="1"/>
            <a:r>
              <a:rPr lang="en-US" altLang="en-US"/>
              <a:t>Two-person programming teams and customer on-site</a:t>
            </a:r>
          </a:p>
          <a:p>
            <a:pPr eaLnBrk="1" hangingPunct="1">
              <a:buFont typeface="Wingdings" panose="05000000000000000000" pitchFamily="2" charset="2"/>
              <a:buNone/>
            </a:pPr>
            <a:endParaRPr lang="en-US" altLang="en-US"/>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51931057-8E46-43A7-98F3-B5F3D3AA797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70659" name="Slide Number Placeholder 4">
            <a:extLst>
              <a:ext uri="{FF2B5EF4-FFF2-40B4-BE49-F238E27FC236}">
                <a16:creationId xmlns:a16="http://schemas.microsoft.com/office/drawing/2014/main" id="{B7AE64CC-D44E-4A4F-A7AB-84721794195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61ABADD6-0ED1-410A-9140-73B97A32CE1B}" type="slidenum">
              <a:rPr lang="en-US" altLang="en-US" sz="1200">
                <a:latin typeface="Arial Black" panose="020B0A04020102020204" pitchFamily="34" charset="0"/>
              </a:rPr>
              <a:pPr>
                <a:spcBef>
                  <a:spcPct val="0"/>
                </a:spcBef>
                <a:buClrTx/>
                <a:buSzTx/>
                <a:buFontTx/>
                <a:buNone/>
              </a:pPr>
              <a:t>35</a:t>
            </a:fld>
            <a:endParaRPr lang="en-US" altLang="en-US" sz="1200">
              <a:latin typeface="Arial Black" panose="020B0A04020102020204" pitchFamily="34" charset="0"/>
            </a:endParaRPr>
          </a:p>
        </p:txBody>
      </p:sp>
      <p:sp>
        <p:nvSpPr>
          <p:cNvPr id="70660" name="Date Placeholder 5">
            <a:extLst>
              <a:ext uri="{FF2B5EF4-FFF2-40B4-BE49-F238E27FC236}">
                <a16:creationId xmlns:a16="http://schemas.microsoft.com/office/drawing/2014/main" id="{46A834F3-E7A8-4B21-B4CE-A2CA252DAC9E}"/>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70661" name="Rectangle 2">
            <a:extLst>
              <a:ext uri="{FF2B5EF4-FFF2-40B4-BE49-F238E27FC236}">
                <a16:creationId xmlns:a16="http://schemas.microsoft.com/office/drawing/2014/main" id="{F2337FA5-E9CE-4D53-A036-AB2312A26C8A}"/>
              </a:ext>
            </a:extLst>
          </p:cNvPr>
          <p:cNvSpPr>
            <a:spLocks noGrp="1" noChangeArrowheads="1"/>
          </p:cNvSpPr>
          <p:nvPr>
            <p:ph type="title"/>
          </p:nvPr>
        </p:nvSpPr>
        <p:spPr>
          <a:xfrm>
            <a:off x="457200" y="152400"/>
            <a:ext cx="8229600" cy="1371600"/>
          </a:xfrm>
        </p:spPr>
        <p:txBody>
          <a:bodyPr/>
          <a:lstStyle/>
          <a:p>
            <a:pPr eaLnBrk="1" hangingPunct="1"/>
            <a:r>
              <a:rPr lang="en-US" altLang="en-US"/>
              <a:t>eXtreme Programming (Cont.)</a:t>
            </a:r>
          </a:p>
        </p:txBody>
      </p:sp>
      <p:sp>
        <p:nvSpPr>
          <p:cNvPr id="70662" name="Rectangle 3">
            <a:extLst>
              <a:ext uri="{FF2B5EF4-FFF2-40B4-BE49-F238E27FC236}">
                <a16:creationId xmlns:a16="http://schemas.microsoft.com/office/drawing/2014/main" id="{08A40705-1021-4594-A0E9-B5F8029FB311}"/>
              </a:ext>
            </a:extLst>
          </p:cNvPr>
          <p:cNvSpPr>
            <a:spLocks noGrp="1" noChangeArrowheads="1"/>
          </p:cNvSpPr>
          <p:nvPr>
            <p:ph type="body" idx="1"/>
          </p:nvPr>
        </p:nvSpPr>
        <p:spPr>
          <a:xfrm>
            <a:off x="457200" y="1219200"/>
            <a:ext cx="8229600" cy="3886200"/>
          </a:xfrm>
        </p:spPr>
        <p:txBody>
          <a:bodyPr/>
          <a:lstStyle/>
          <a:p>
            <a:pPr eaLnBrk="1" hangingPunct="1"/>
            <a:r>
              <a:rPr lang="en-US" altLang="en-US"/>
              <a:t>Coding and testing operate together</a:t>
            </a:r>
          </a:p>
          <a:p>
            <a:pPr eaLnBrk="1" hangingPunct="1"/>
            <a:r>
              <a:rPr lang="en-US" altLang="en-US"/>
              <a:t>Philosophy behind this approach is that the code will be integrated into the system it is being developed for and tested within a few hours after it has been written.</a:t>
            </a:r>
          </a:p>
          <a:p>
            <a:pPr eaLnBrk="1" hangingPunct="1"/>
            <a:r>
              <a:rPr lang="en-US" altLang="en-US"/>
              <a:t>Advantages:</a:t>
            </a:r>
          </a:p>
          <a:p>
            <a:pPr lvl="1" eaLnBrk="1" hangingPunct="1"/>
            <a:r>
              <a:rPr lang="en-US" altLang="en-US"/>
              <a:t>Communication between developers</a:t>
            </a:r>
          </a:p>
          <a:p>
            <a:pPr lvl="1" eaLnBrk="1" hangingPunct="1"/>
            <a:r>
              <a:rPr lang="en-US" altLang="en-US"/>
              <a:t>High level of productivity</a:t>
            </a:r>
          </a:p>
          <a:p>
            <a:pPr lvl="1" eaLnBrk="1" hangingPunct="1"/>
            <a:r>
              <a:rPr lang="en-US" altLang="en-US"/>
              <a:t>High-quality code</a:t>
            </a:r>
          </a:p>
          <a:p>
            <a:pPr lvl="1" eaLnBrk="1" hangingPunct="1"/>
            <a:r>
              <a:rPr lang="en-US" altLang="en-US"/>
              <a:t>Reinforcement of other practices in eXtreme programming.</a:t>
            </a:r>
          </a:p>
        </p:txBody>
      </p:sp>
    </p:spTree>
  </p:cSld>
  <p:clrMapOvr>
    <a:masterClrMapping/>
  </p:clrMapOvr>
  <p:transition>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B09112BB-9356-470D-A90E-867C825F92CC}"/>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72707" name="Slide Number Placeholder 4">
            <a:extLst>
              <a:ext uri="{FF2B5EF4-FFF2-40B4-BE49-F238E27FC236}">
                <a16:creationId xmlns:a16="http://schemas.microsoft.com/office/drawing/2014/main" id="{B9E0A4DD-7471-4EFA-8B71-9960739312B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658CC6E-3D42-4F89-B98B-1B09AD666F2F}" type="slidenum">
              <a:rPr lang="en-US" altLang="en-US" sz="1200">
                <a:latin typeface="Arial Black" panose="020B0A04020102020204" pitchFamily="34" charset="0"/>
              </a:rPr>
              <a:pPr>
                <a:spcBef>
                  <a:spcPct val="0"/>
                </a:spcBef>
                <a:buClrTx/>
                <a:buSzTx/>
                <a:buFontTx/>
                <a:buNone/>
              </a:pPr>
              <a:t>36</a:t>
            </a:fld>
            <a:endParaRPr lang="en-US" altLang="en-US" sz="1200">
              <a:latin typeface="Arial Black" panose="020B0A04020102020204" pitchFamily="34" charset="0"/>
            </a:endParaRPr>
          </a:p>
        </p:txBody>
      </p:sp>
      <p:sp>
        <p:nvSpPr>
          <p:cNvPr id="72708" name="Date Placeholder 5">
            <a:extLst>
              <a:ext uri="{FF2B5EF4-FFF2-40B4-BE49-F238E27FC236}">
                <a16:creationId xmlns:a16="http://schemas.microsoft.com/office/drawing/2014/main" id="{4AB3260C-B04D-4288-8EDD-13CD251A2118}"/>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72709" name="Rectangle 2">
            <a:extLst>
              <a:ext uri="{FF2B5EF4-FFF2-40B4-BE49-F238E27FC236}">
                <a16:creationId xmlns:a16="http://schemas.microsoft.com/office/drawing/2014/main" id="{B158B0AA-79F4-46F8-BD11-F64090A8D52F}"/>
              </a:ext>
            </a:extLst>
          </p:cNvPr>
          <p:cNvSpPr>
            <a:spLocks noGrp="1" noChangeArrowheads="1"/>
          </p:cNvSpPr>
          <p:nvPr>
            <p:ph type="title"/>
          </p:nvPr>
        </p:nvSpPr>
        <p:spPr/>
        <p:txBody>
          <a:bodyPr/>
          <a:lstStyle/>
          <a:p>
            <a:pPr eaLnBrk="1" hangingPunct="1"/>
            <a:r>
              <a:rPr lang="en-US" altLang="en-US" sz="4000"/>
              <a:t>Object-Oriented Analysis and Design (OOAD)</a:t>
            </a:r>
          </a:p>
        </p:txBody>
      </p:sp>
      <p:sp>
        <p:nvSpPr>
          <p:cNvPr id="72710" name="Rectangle 3">
            <a:extLst>
              <a:ext uri="{FF2B5EF4-FFF2-40B4-BE49-F238E27FC236}">
                <a16:creationId xmlns:a16="http://schemas.microsoft.com/office/drawing/2014/main" id="{4A2A89FD-67C2-4380-9DE8-D0FBE15E0B5A}"/>
              </a:ext>
            </a:extLst>
          </p:cNvPr>
          <p:cNvSpPr>
            <a:spLocks noGrp="1" noChangeArrowheads="1"/>
          </p:cNvSpPr>
          <p:nvPr>
            <p:ph type="body" idx="1"/>
          </p:nvPr>
        </p:nvSpPr>
        <p:spPr/>
        <p:txBody>
          <a:bodyPr/>
          <a:lstStyle/>
          <a:p>
            <a:pPr eaLnBrk="1" hangingPunct="1">
              <a:lnSpc>
                <a:spcPct val="90000"/>
              </a:lnSpc>
            </a:pPr>
            <a:r>
              <a:rPr lang="en-US" altLang="en-US" sz="3600"/>
              <a:t>Based on objects rather than data or processes</a:t>
            </a:r>
          </a:p>
          <a:p>
            <a:pPr eaLnBrk="1" hangingPunct="1">
              <a:lnSpc>
                <a:spcPct val="90000"/>
              </a:lnSpc>
            </a:pPr>
            <a:r>
              <a:rPr lang="en-US" altLang="en-US" sz="3600" b="1"/>
              <a:t>Object</a:t>
            </a:r>
            <a:r>
              <a:rPr lang="en-US" altLang="en-US" sz="3600"/>
              <a:t>: a structure encapsulating attributes and behaviors of a real-world entity</a:t>
            </a:r>
          </a:p>
        </p:txBody>
      </p:sp>
    </p:spTree>
  </p:cSld>
  <p:clrMapOvr>
    <a:masterClrMapping/>
  </p:clrMapOvr>
  <p:transition>
    <p:zo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7AEA57B1-4FF7-4A54-BA22-CDD615C234F2}"/>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74755" name="Slide Number Placeholder 4">
            <a:extLst>
              <a:ext uri="{FF2B5EF4-FFF2-40B4-BE49-F238E27FC236}">
                <a16:creationId xmlns:a16="http://schemas.microsoft.com/office/drawing/2014/main" id="{840897DA-F70B-4E3E-9C9A-AAC15198F54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DBC2A04-FBFC-4B0A-B7F1-55CDFE3B282F}" type="slidenum">
              <a:rPr lang="en-US" altLang="en-US" sz="1200">
                <a:latin typeface="Arial Black" panose="020B0A04020102020204" pitchFamily="34" charset="0"/>
              </a:rPr>
              <a:pPr>
                <a:spcBef>
                  <a:spcPct val="0"/>
                </a:spcBef>
                <a:buClrTx/>
                <a:buSzTx/>
                <a:buFontTx/>
                <a:buNone/>
              </a:pPr>
              <a:t>37</a:t>
            </a:fld>
            <a:endParaRPr lang="en-US" altLang="en-US" sz="1200">
              <a:latin typeface="Arial Black" panose="020B0A04020102020204" pitchFamily="34" charset="0"/>
            </a:endParaRPr>
          </a:p>
        </p:txBody>
      </p:sp>
      <p:sp>
        <p:nvSpPr>
          <p:cNvPr id="74756" name="Date Placeholder 5">
            <a:extLst>
              <a:ext uri="{FF2B5EF4-FFF2-40B4-BE49-F238E27FC236}">
                <a16:creationId xmlns:a16="http://schemas.microsoft.com/office/drawing/2014/main" id="{D26F6145-B556-4146-88A6-E9AE8214550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74757" name="Rectangle 2">
            <a:extLst>
              <a:ext uri="{FF2B5EF4-FFF2-40B4-BE49-F238E27FC236}">
                <a16:creationId xmlns:a16="http://schemas.microsoft.com/office/drawing/2014/main" id="{D7FA5E88-B80E-4C04-AA5D-4925C1E3C332}"/>
              </a:ext>
            </a:extLst>
          </p:cNvPr>
          <p:cNvSpPr>
            <a:spLocks noGrp="1" noChangeArrowheads="1"/>
          </p:cNvSpPr>
          <p:nvPr>
            <p:ph type="title"/>
          </p:nvPr>
        </p:nvSpPr>
        <p:spPr/>
        <p:txBody>
          <a:bodyPr/>
          <a:lstStyle/>
          <a:p>
            <a:pPr eaLnBrk="1" hangingPunct="1"/>
            <a:r>
              <a:rPr lang="en-US" altLang="en-US" sz="4000"/>
              <a:t>Object-Oriented Analysis and Design (OOAD) (Cont.)</a:t>
            </a:r>
          </a:p>
        </p:txBody>
      </p:sp>
      <p:sp>
        <p:nvSpPr>
          <p:cNvPr id="74758" name="Rectangle 3">
            <a:extLst>
              <a:ext uri="{FF2B5EF4-FFF2-40B4-BE49-F238E27FC236}">
                <a16:creationId xmlns:a16="http://schemas.microsoft.com/office/drawing/2014/main" id="{617626E9-CBCF-429B-AC7C-B5D635F834EA}"/>
              </a:ext>
            </a:extLst>
          </p:cNvPr>
          <p:cNvSpPr>
            <a:spLocks noGrp="1" noChangeArrowheads="1"/>
          </p:cNvSpPr>
          <p:nvPr>
            <p:ph type="body" idx="1"/>
          </p:nvPr>
        </p:nvSpPr>
        <p:spPr/>
        <p:txBody>
          <a:bodyPr/>
          <a:lstStyle/>
          <a:p>
            <a:pPr eaLnBrk="1" hangingPunct="1">
              <a:lnSpc>
                <a:spcPct val="90000"/>
              </a:lnSpc>
            </a:pPr>
            <a:r>
              <a:rPr lang="en-US" altLang="en-US" sz="3600" b="1"/>
              <a:t>Object class</a:t>
            </a:r>
            <a:r>
              <a:rPr lang="en-US" altLang="en-US" sz="3600"/>
              <a:t>: a logical grouping of objects sharing the same attributes and behaviors</a:t>
            </a:r>
          </a:p>
          <a:p>
            <a:pPr eaLnBrk="1" hangingPunct="1">
              <a:lnSpc>
                <a:spcPct val="90000"/>
              </a:lnSpc>
            </a:pPr>
            <a:r>
              <a:rPr lang="en-US" altLang="en-US" sz="3600" b="1"/>
              <a:t>Inheritance</a:t>
            </a:r>
            <a:r>
              <a:rPr lang="en-US" altLang="en-US" sz="3600"/>
              <a:t>: hierarchical arrangement of classes enable subclasses to inherit properties of superclasses</a:t>
            </a:r>
          </a:p>
        </p:txBody>
      </p:sp>
    </p:spTree>
  </p:cSld>
  <p:clrMapOvr>
    <a:masterClrMapping/>
  </p:clrMapOvr>
  <p:transition>
    <p:zo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1560C535-D87D-46D6-903B-F1BA5E1B9D3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76803" name="Slide Number Placeholder 4">
            <a:extLst>
              <a:ext uri="{FF2B5EF4-FFF2-40B4-BE49-F238E27FC236}">
                <a16:creationId xmlns:a16="http://schemas.microsoft.com/office/drawing/2014/main" id="{24E3F855-DABE-4CBE-9F9F-317E5A8C089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2C70649E-E06F-4A26-97B0-CA594C0E708D}" type="slidenum">
              <a:rPr lang="en-US" altLang="en-US" sz="1200">
                <a:latin typeface="Arial Black" panose="020B0A04020102020204" pitchFamily="34" charset="0"/>
              </a:rPr>
              <a:pPr>
                <a:spcBef>
                  <a:spcPct val="0"/>
                </a:spcBef>
                <a:buClrTx/>
                <a:buSzTx/>
                <a:buFontTx/>
                <a:buNone/>
              </a:pPr>
              <a:t>38</a:t>
            </a:fld>
            <a:endParaRPr lang="en-US" altLang="en-US" sz="1200">
              <a:latin typeface="Arial Black" panose="020B0A04020102020204" pitchFamily="34" charset="0"/>
            </a:endParaRPr>
          </a:p>
        </p:txBody>
      </p:sp>
      <p:sp>
        <p:nvSpPr>
          <p:cNvPr id="76804" name="Date Placeholder 5">
            <a:extLst>
              <a:ext uri="{FF2B5EF4-FFF2-40B4-BE49-F238E27FC236}">
                <a16:creationId xmlns:a16="http://schemas.microsoft.com/office/drawing/2014/main" id="{29D09065-5270-4AB8-BB7F-76A07407BAA1}"/>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76805" name="Rectangle 2">
            <a:extLst>
              <a:ext uri="{FF2B5EF4-FFF2-40B4-BE49-F238E27FC236}">
                <a16:creationId xmlns:a16="http://schemas.microsoft.com/office/drawing/2014/main" id="{DF26106D-C724-44E3-A663-A1D260BAF227}"/>
              </a:ext>
            </a:extLst>
          </p:cNvPr>
          <p:cNvSpPr>
            <a:spLocks noGrp="1" noChangeArrowheads="1"/>
          </p:cNvSpPr>
          <p:nvPr>
            <p:ph type="title"/>
          </p:nvPr>
        </p:nvSpPr>
        <p:spPr/>
        <p:txBody>
          <a:bodyPr/>
          <a:lstStyle/>
          <a:p>
            <a:pPr eaLnBrk="1" hangingPunct="1"/>
            <a:r>
              <a:rPr lang="en-US" altLang="en-US"/>
              <a:t>Rational Unified Process (RUP)</a:t>
            </a:r>
          </a:p>
        </p:txBody>
      </p:sp>
      <p:sp>
        <p:nvSpPr>
          <p:cNvPr id="76806" name="Rectangle 3">
            <a:extLst>
              <a:ext uri="{FF2B5EF4-FFF2-40B4-BE49-F238E27FC236}">
                <a16:creationId xmlns:a16="http://schemas.microsoft.com/office/drawing/2014/main" id="{EA5AB88F-C840-4820-9639-D327641DD714}"/>
              </a:ext>
            </a:extLst>
          </p:cNvPr>
          <p:cNvSpPr>
            <a:spLocks noGrp="1" noChangeArrowheads="1"/>
          </p:cNvSpPr>
          <p:nvPr>
            <p:ph type="body" idx="1"/>
          </p:nvPr>
        </p:nvSpPr>
        <p:spPr/>
        <p:txBody>
          <a:bodyPr/>
          <a:lstStyle/>
          <a:p>
            <a:pPr eaLnBrk="1" hangingPunct="1"/>
            <a:r>
              <a:rPr lang="en-US" altLang="en-US"/>
              <a:t>An object-oriented systems development methodology</a:t>
            </a:r>
          </a:p>
          <a:p>
            <a:pPr eaLnBrk="1" hangingPunct="1"/>
            <a:r>
              <a:rPr lang="en-US" altLang="en-US"/>
              <a:t>RUP establishes four phase of development: inception, elaboration, construction, and transition.</a:t>
            </a:r>
          </a:p>
          <a:p>
            <a:pPr eaLnBrk="1" hangingPunct="1"/>
            <a:r>
              <a:rPr lang="en-US" altLang="en-US"/>
              <a:t>Each phase is organized into a number of separate iterations.</a:t>
            </a:r>
          </a:p>
        </p:txBody>
      </p:sp>
    </p:spTree>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3D12DB38-2BAA-44E3-8C51-29EFB20D6646}"/>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78851" name="Slide Number Placeholder 4">
            <a:extLst>
              <a:ext uri="{FF2B5EF4-FFF2-40B4-BE49-F238E27FC236}">
                <a16:creationId xmlns:a16="http://schemas.microsoft.com/office/drawing/2014/main" id="{67967E29-D1FA-4AB7-A684-5A35AFF7992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940B7EB4-B682-4E78-AF13-00A2963D982D}" type="slidenum">
              <a:rPr lang="en-US" altLang="en-US" sz="1200">
                <a:latin typeface="Arial Black" panose="020B0A04020102020204" pitchFamily="34" charset="0"/>
              </a:rPr>
              <a:pPr>
                <a:spcBef>
                  <a:spcPct val="0"/>
                </a:spcBef>
                <a:buClrTx/>
                <a:buSzTx/>
                <a:buFontTx/>
                <a:buNone/>
              </a:pPr>
              <a:t>39</a:t>
            </a:fld>
            <a:endParaRPr lang="en-US" altLang="en-US" sz="1200">
              <a:latin typeface="Arial Black" panose="020B0A04020102020204" pitchFamily="34" charset="0"/>
            </a:endParaRPr>
          </a:p>
        </p:txBody>
      </p:sp>
      <p:sp>
        <p:nvSpPr>
          <p:cNvPr id="78852" name="Date Placeholder 5">
            <a:extLst>
              <a:ext uri="{FF2B5EF4-FFF2-40B4-BE49-F238E27FC236}">
                <a16:creationId xmlns:a16="http://schemas.microsoft.com/office/drawing/2014/main" id="{7741FBE7-A590-44F7-9CD2-768C674244C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78853" name="Picture 8" descr="Noname.jpg">
            <a:extLst>
              <a:ext uri="{FF2B5EF4-FFF2-40B4-BE49-F238E27FC236}">
                <a16:creationId xmlns:a16="http://schemas.microsoft.com/office/drawing/2014/main" id="{52D76ECB-DE23-44E1-A7E6-A119556AA42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71600"/>
            <a:ext cx="652462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Rectangle 10">
            <a:extLst>
              <a:ext uri="{FF2B5EF4-FFF2-40B4-BE49-F238E27FC236}">
                <a16:creationId xmlns:a16="http://schemas.microsoft.com/office/drawing/2014/main" id="{CB516894-0BE9-47DE-ACB8-EA626E009968}"/>
              </a:ext>
            </a:extLst>
          </p:cNvPr>
          <p:cNvSpPr>
            <a:spLocks noChangeArrowheads="1"/>
          </p:cNvSpPr>
          <p:nvPr/>
        </p:nvSpPr>
        <p:spPr bwMode="auto">
          <a:xfrm>
            <a:off x="3352800" y="9906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1-13</a:t>
            </a:r>
          </a:p>
          <a:p>
            <a:pPr eaLnBrk="1" hangingPunct="1">
              <a:spcBef>
                <a:spcPct val="0"/>
              </a:spcBef>
              <a:buClrTx/>
              <a:buSzTx/>
              <a:buFontTx/>
              <a:buNone/>
            </a:pPr>
            <a:r>
              <a:rPr lang="en-US" altLang="en-US" sz="1800"/>
              <a:t>Phases of OOSAD-based development</a:t>
            </a:r>
          </a:p>
        </p:txBody>
      </p:sp>
      <p:cxnSp>
        <p:nvCxnSpPr>
          <p:cNvPr id="78855" name="Straight Arrow Connector 2">
            <a:extLst>
              <a:ext uri="{FF2B5EF4-FFF2-40B4-BE49-F238E27FC236}">
                <a16:creationId xmlns:a16="http://schemas.microsoft.com/office/drawing/2014/main" id="{16CC80DB-4046-43AE-8311-AA3A719C048D}"/>
              </a:ext>
            </a:extLst>
          </p:cNvPr>
          <p:cNvCxnSpPr>
            <a:cxnSpLocks noChangeShapeType="1"/>
          </p:cNvCxnSpPr>
          <p:nvPr/>
        </p:nvCxnSpPr>
        <p:spPr bwMode="auto">
          <a:xfrm flipH="1">
            <a:off x="2057400" y="2133600"/>
            <a:ext cx="990600" cy="1371600"/>
          </a:xfrm>
          <a:prstGeom prst="straightConnector1">
            <a:avLst/>
          </a:prstGeom>
          <a:noFill/>
          <a:ln w="9525" algn="ctr">
            <a:solidFill>
              <a:schemeClr val="tx1"/>
            </a:solidFill>
            <a:round/>
            <a:headEnd/>
            <a:tailEnd type="triangle" w="med" len="med"/>
          </a:ln>
        </p:spPr>
      </p:cxnSp>
      <p:sp>
        <p:nvSpPr>
          <p:cNvPr id="78856" name="TextBox 4">
            <a:extLst>
              <a:ext uri="{FF2B5EF4-FFF2-40B4-BE49-F238E27FC236}">
                <a16:creationId xmlns:a16="http://schemas.microsoft.com/office/drawing/2014/main" id="{B1B84706-96D6-4E02-A170-8ADA6C6E64B6}"/>
              </a:ext>
            </a:extLst>
          </p:cNvPr>
          <p:cNvSpPr txBox="1">
            <a:spLocks noChangeArrowheads="1"/>
          </p:cNvSpPr>
          <p:nvPr/>
        </p:nvSpPr>
        <p:spPr bwMode="auto">
          <a:xfrm>
            <a:off x="3124200" y="1752600"/>
            <a:ext cx="3581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Analysts define scope, determine feasibility of project, understand user requiremetns, and prepare a software development plan.</a:t>
            </a: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8933DAEF-4451-43F2-B0BB-75F389844F9C}"/>
              </a:ext>
            </a:extLst>
          </p:cNvPr>
          <p:cNvSpPr>
            <a:spLocks noGrp="1"/>
          </p:cNvSpPr>
          <p:nvPr>
            <p:ph type="title"/>
          </p:nvPr>
        </p:nvSpPr>
        <p:spPr/>
        <p:txBody>
          <a:bodyPr/>
          <a:lstStyle/>
          <a:p>
            <a:r>
              <a:rPr lang="en-US" altLang="en-US" b="1"/>
              <a:t>Information systems</a:t>
            </a:r>
            <a:r>
              <a:rPr lang="en-US" altLang="en-US"/>
              <a:t> (IS)</a:t>
            </a:r>
          </a:p>
        </p:txBody>
      </p:sp>
      <p:sp>
        <p:nvSpPr>
          <p:cNvPr id="10243" name="Content Placeholder 2">
            <a:extLst>
              <a:ext uri="{FF2B5EF4-FFF2-40B4-BE49-F238E27FC236}">
                <a16:creationId xmlns:a16="http://schemas.microsoft.com/office/drawing/2014/main" id="{24AFB732-4063-4DD9-939B-9CAD85CB5B9D}"/>
              </a:ext>
            </a:extLst>
          </p:cNvPr>
          <p:cNvSpPr>
            <a:spLocks noGrp="1"/>
          </p:cNvSpPr>
          <p:nvPr>
            <p:ph idx="1"/>
          </p:nvPr>
        </p:nvSpPr>
        <p:spPr/>
        <p:txBody>
          <a:bodyPr/>
          <a:lstStyle/>
          <a:p>
            <a:pPr>
              <a:lnSpc>
                <a:spcPct val="90000"/>
              </a:lnSpc>
            </a:pPr>
            <a:r>
              <a:rPr lang="en-US" altLang="en-US" b="1"/>
              <a:t>IS </a:t>
            </a:r>
            <a:r>
              <a:rPr lang="en-US" altLang="en-US"/>
              <a:t>is the study of complementary networks of hardware and software that people and organizations use to collect, filter, process, create, and distribute data.</a:t>
            </a:r>
          </a:p>
          <a:p>
            <a:pPr lvl="1">
              <a:lnSpc>
                <a:spcPct val="90000"/>
              </a:lnSpc>
            </a:pPr>
            <a:r>
              <a:rPr lang="en-US" altLang="en-US"/>
              <a:t>Complex organizational process</a:t>
            </a:r>
          </a:p>
          <a:p>
            <a:pPr lvl="1">
              <a:lnSpc>
                <a:spcPct val="90000"/>
              </a:lnSpc>
            </a:pPr>
            <a:r>
              <a:rPr lang="en-US" altLang="en-US"/>
              <a:t>Used to develop and maintain computer-based information systems </a:t>
            </a:r>
            <a:r>
              <a:rPr lang="en-US" altLang="en-US" sz="1400"/>
              <a:t>(</a:t>
            </a:r>
          </a:p>
          <a:p>
            <a:pPr lvl="1">
              <a:lnSpc>
                <a:spcPct val="90000"/>
              </a:lnSpc>
            </a:pPr>
            <a:r>
              <a:rPr lang="en-US" altLang="en-US"/>
              <a:t>Used by a team of business and systems professionals</a:t>
            </a:r>
          </a:p>
          <a:p>
            <a:pPr lvl="1"/>
            <a:endParaRPr lang="en-US" altLang="en-US"/>
          </a:p>
        </p:txBody>
      </p:sp>
      <p:sp>
        <p:nvSpPr>
          <p:cNvPr id="10244" name="Footer Placeholder 3">
            <a:extLst>
              <a:ext uri="{FF2B5EF4-FFF2-40B4-BE49-F238E27FC236}">
                <a16:creationId xmlns:a16="http://schemas.microsoft.com/office/drawing/2014/main" id="{E0E8AFBA-1306-448D-9707-54DB030529F3}"/>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a:t>
            </a:r>
          </a:p>
        </p:txBody>
      </p:sp>
      <p:sp>
        <p:nvSpPr>
          <p:cNvPr id="10245" name="Slide Number Placeholder 4">
            <a:extLst>
              <a:ext uri="{FF2B5EF4-FFF2-40B4-BE49-F238E27FC236}">
                <a16:creationId xmlns:a16="http://schemas.microsoft.com/office/drawing/2014/main" id="{8CEA97DD-46D0-4E4D-B5A2-C44FE871506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5B751600-5157-4984-A109-531E7DF7AF0C}" type="slidenum">
              <a:rPr lang="en-US" altLang="en-US" sz="1200">
                <a:latin typeface="Arial Black" panose="020B0A04020102020204" pitchFamily="34" charset="0"/>
              </a:rPr>
              <a:pPr>
                <a:spcBef>
                  <a:spcPct val="0"/>
                </a:spcBef>
                <a:buClrTx/>
                <a:buSzTx/>
                <a:buFontTx/>
                <a:buNone/>
              </a:pPr>
              <a:t>4</a:t>
            </a:fld>
            <a:endParaRPr lang="en-US" altLang="en-US" sz="1200">
              <a:latin typeface="Arial Black" panose="020B0A04020102020204" pitchFamily="34" charset="0"/>
            </a:endParaRPr>
          </a:p>
        </p:txBody>
      </p:sp>
      <p:sp>
        <p:nvSpPr>
          <p:cNvPr id="10246" name="Date Placeholder 5">
            <a:extLst>
              <a:ext uri="{FF2B5EF4-FFF2-40B4-BE49-F238E27FC236}">
                <a16:creationId xmlns:a16="http://schemas.microsoft.com/office/drawing/2014/main" id="{EF873AF8-3861-4420-852C-40455329406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14B380F-4004-477A-BE6B-50FB6F8BCF45}" type="datetime1">
              <a:rPr lang="en-US" altLang="en-US" sz="1200" smtClean="0"/>
              <a:pPr>
                <a:spcBef>
                  <a:spcPct val="0"/>
                </a:spcBef>
                <a:buClrTx/>
                <a:buSzTx/>
                <a:buFontTx/>
                <a:buNone/>
              </a:pPr>
              <a:t>1/19/2022</a:t>
            </a:fld>
            <a:r>
              <a:rPr lang="en-US" altLang="en-US" sz="1200"/>
              <a:t>Chapter 1</a:t>
            </a:r>
          </a:p>
        </p:txBody>
      </p:sp>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AE392536-5A9A-4549-8B24-4FCA20F4C04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0899" name="Slide Number Placeholder 4">
            <a:extLst>
              <a:ext uri="{FF2B5EF4-FFF2-40B4-BE49-F238E27FC236}">
                <a16:creationId xmlns:a16="http://schemas.microsoft.com/office/drawing/2014/main" id="{3AF0D41F-7C2A-4B2F-9AE0-3FBCF8C2F32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A7AD0C6-E56F-4A5D-8453-6D01933A3EF9}" type="slidenum">
              <a:rPr lang="en-US" altLang="en-US" sz="1200">
                <a:latin typeface="Arial Black" panose="020B0A04020102020204" pitchFamily="34" charset="0"/>
              </a:rPr>
              <a:pPr>
                <a:spcBef>
                  <a:spcPct val="0"/>
                </a:spcBef>
                <a:buClrTx/>
                <a:buSzTx/>
                <a:buFontTx/>
                <a:buNone/>
              </a:pPr>
              <a:t>40</a:t>
            </a:fld>
            <a:endParaRPr lang="en-US" altLang="en-US" sz="1200">
              <a:latin typeface="Arial Black" panose="020B0A04020102020204" pitchFamily="34" charset="0"/>
            </a:endParaRPr>
          </a:p>
        </p:txBody>
      </p:sp>
      <p:sp>
        <p:nvSpPr>
          <p:cNvPr id="80900" name="Date Placeholder 5">
            <a:extLst>
              <a:ext uri="{FF2B5EF4-FFF2-40B4-BE49-F238E27FC236}">
                <a16:creationId xmlns:a16="http://schemas.microsoft.com/office/drawing/2014/main" id="{D3E23A1D-4E82-4A23-BB7F-840FBB982716}"/>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80901" name="Picture 8" descr="Noname.jpg">
            <a:extLst>
              <a:ext uri="{FF2B5EF4-FFF2-40B4-BE49-F238E27FC236}">
                <a16:creationId xmlns:a16="http://schemas.microsoft.com/office/drawing/2014/main" id="{01D72C05-8D37-4E02-9F07-65C4EBB216C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71600"/>
            <a:ext cx="652462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2" name="Rectangle 10">
            <a:extLst>
              <a:ext uri="{FF2B5EF4-FFF2-40B4-BE49-F238E27FC236}">
                <a16:creationId xmlns:a16="http://schemas.microsoft.com/office/drawing/2014/main" id="{CEB20BE1-F271-4D3D-914F-8E363A202287}"/>
              </a:ext>
            </a:extLst>
          </p:cNvPr>
          <p:cNvSpPr>
            <a:spLocks noChangeArrowheads="1"/>
          </p:cNvSpPr>
          <p:nvPr/>
        </p:nvSpPr>
        <p:spPr bwMode="auto">
          <a:xfrm>
            <a:off x="3352800" y="9906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1-13</a:t>
            </a:r>
          </a:p>
          <a:p>
            <a:pPr eaLnBrk="1" hangingPunct="1">
              <a:spcBef>
                <a:spcPct val="0"/>
              </a:spcBef>
              <a:buClrTx/>
              <a:buSzTx/>
              <a:buFontTx/>
              <a:buNone/>
            </a:pPr>
            <a:r>
              <a:rPr lang="en-US" altLang="en-US" sz="1800"/>
              <a:t>Phases of OOSAD-based development</a:t>
            </a:r>
          </a:p>
        </p:txBody>
      </p:sp>
      <p:cxnSp>
        <p:nvCxnSpPr>
          <p:cNvPr id="80903" name="Straight Arrow Connector 2">
            <a:extLst>
              <a:ext uri="{FF2B5EF4-FFF2-40B4-BE49-F238E27FC236}">
                <a16:creationId xmlns:a16="http://schemas.microsoft.com/office/drawing/2014/main" id="{665EA03C-6B49-4C2F-9F34-14B39FB21573}"/>
              </a:ext>
            </a:extLst>
          </p:cNvPr>
          <p:cNvCxnSpPr>
            <a:cxnSpLocks noChangeShapeType="1"/>
          </p:cNvCxnSpPr>
          <p:nvPr/>
        </p:nvCxnSpPr>
        <p:spPr bwMode="auto">
          <a:xfrm flipH="1">
            <a:off x="3219450" y="2133600"/>
            <a:ext cx="76200" cy="1117600"/>
          </a:xfrm>
          <a:prstGeom prst="straightConnector1">
            <a:avLst/>
          </a:prstGeom>
          <a:noFill/>
          <a:ln w="9525" algn="ctr">
            <a:solidFill>
              <a:schemeClr val="tx1"/>
            </a:solidFill>
            <a:round/>
            <a:headEnd/>
            <a:tailEnd type="triangle" w="med" len="med"/>
          </a:ln>
        </p:spPr>
      </p:cxnSp>
      <p:sp>
        <p:nvSpPr>
          <p:cNvPr id="80904" name="TextBox 4">
            <a:extLst>
              <a:ext uri="{FF2B5EF4-FFF2-40B4-BE49-F238E27FC236}">
                <a16:creationId xmlns:a16="http://schemas.microsoft.com/office/drawing/2014/main" id="{378CF9F4-38D9-46B5-A2C5-C140216198A4}"/>
              </a:ext>
            </a:extLst>
          </p:cNvPr>
          <p:cNvSpPr txBox="1">
            <a:spLocks noChangeArrowheads="1"/>
          </p:cNvSpPr>
          <p:nvPr/>
        </p:nvSpPr>
        <p:spPr bwMode="auto">
          <a:xfrm>
            <a:off x="3200400" y="1620838"/>
            <a:ext cx="3581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Analysts detail user requirements, and develop a baseline architecture.</a:t>
            </a:r>
          </a:p>
        </p:txBody>
      </p:sp>
    </p:spTree>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10EC604C-B7F7-4B9E-8759-54F5025271FF}"/>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2947" name="Slide Number Placeholder 4">
            <a:extLst>
              <a:ext uri="{FF2B5EF4-FFF2-40B4-BE49-F238E27FC236}">
                <a16:creationId xmlns:a16="http://schemas.microsoft.com/office/drawing/2014/main" id="{2709999A-616C-40D4-92CE-585BE2240EE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851EE866-5DE6-4C98-BB3E-0CB04AFC5A11}" type="slidenum">
              <a:rPr lang="en-US" altLang="en-US" sz="1200">
                <a:latin typeface="Arial Black" panose="020B0A04020102020204" pitchFamily="34" charset="0"/>
              </a:rPr>
              <a:pPr>
                <a:spcBef>
                  <a:spcPct val="0"/>
                </a:spcBef>
                <a:buClrTx/>
                <a:buSzTx/>
                <a:buFontTx/>
                <a:buNone/>
              </a:pPr>
              <a:t>41</a:t>
            </a:fld>
            <a:endParaRPr lang="en-US" altLang="en-US" sz="1200">
              <a:latin typeface="Arial Black" panose="020B0A04020102020204" pitchFamily="34" charset="0"/>
            </a:endParaRPr>
          </a:p>
        </p:txBody>
      </p:sp>
      <p:sp>
        <p:nvSpPr>
          <p:cNvPr id="82948" name="Date Placeholder 5">
            <a:extLst>
              <a:ext uri="{FF2B5EF4-FFF2-40B4-BE49-F238E27FC236}">
                <a16:creationId xmlns:a16="http://schemas.microsoft.com/office/drawing/2014/main" id="{399B54AB-DD3D-4E53-875D-4A466386DC77}"/>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82949" name="Picture 8" descr="Noname.jpg">
            <a:extLst>
              <a:ext uri="{FF2B5EF4-FFF2-40B4-BE49-F238E27FC236}">
                <a16:creationId xmlns:a16="http://schemas.microsoft.com/office/drawing/2014/main" id="{AB979B83-7670-4503-A5F3-57419515D43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71600"/>
            <a:ext cx="652462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0" name="Rectangle 10">
            <a:extLst>
              <a:ext uri="{FF2B5EF4-FFF2-40B4-BE49-F238E27FC236}">
                <a16:creationId xmlns:a16="http://schemas.microsoft.com/office/drawing/2014/main" id="{4A3D99AB-3DA9-44FB-8BE4-4C341C235757}"/>
              </a:ext>
            </a:extLst>
          </p:cNvPr>
          <p:cNvSpPr>
            <a:spLocks noChangeArrowheads="1"/>
          </p:cNvSpPr>
          <p:nvPr/>
        </p:nvSpPr>
        <p:spPr bwMode="auto">
          <a:xfrm>
            <a:off x="3352800" y="9906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1-13</a:t>
            </a:r>
          </a:p>
          <a:p>
            <a:pPr eaLnBrk="1" hangingPunct="1">
              <a:spcBef>
                <a:spcPct val="0"/>
              </a:spcBef>
              <a:buClrTx/>
              <a:buSzTx/>
              <a:buFontTx/>
              <a:buNone/>
            </a:pPr>
            <a:r>
              <a:rPr lang="en-US" altLang="en-US" sz="1800"/>
              <a:t>Phases of OOSAD-based development</a:t>
            </a:r>
          </a:p>
        </p:txBody>
      </p:sp>
      <p:sp>
        <p:nvSpPr>
          <p:cNvPr id="82951" name="TextBox 4">
            <a:extLst>
              <a:ext uri="{FF2B5EF4-FFF2-40B4-BE49-F238E27FC236}">
                <a16:creationId xmlns:a16="http://schemas.microsoft.com/office/drawing/2014/main" id="{D6805E40-E710-4CF6-8552-25D43E3A4AF9}"/>
              </a:ext>
            </a:extLst>
          </p:cNvPr>
          <p:cNvSpPr txBox="1">
            <a:spLocks noChangeArrowheads="1"/>
          </p:cNvSpPr>
          <p:nvPr/>
        </p:nvSpPr>
        <p:spPr bwMode="auto">
          <a:xfrm>
            <a:off x="3200400" y="1620838"/>
            <a:ext cx="3581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Coding , testing and documentation is done.</a:t>
            </a:r>
          </a:p>
        </p:txBody>
      </p:sp>
    </p:spTree>
  </p:cSld>
  <p:clrMapOvr>
    <a:masterClrMapping/>
  </p:clrMapOvr>
  <p:transition>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89C71714-8BDC-4315-B675-7025525EBB4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4995" name="Slide Number Placeholder 4">
            <a:extLst>
              <a:ext uri="{FF2B5EF4-FFF2-40B4-BE49-F238E27FC236}">
                <a16:creationId xmlns:a16="http://schemas.microsoft.com/office/drawing/2014/main" id="{0F7CE622-A0A5-40B4-8CC3-03D31708626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4D258880-4F65-4958-A878-7AF47CB75325}" type="slidenum">
              <a:rPr lang="en-US" altLang="en-US" sz="1200">
                <a:latin typeface="Arial Black" panose="020B0A04020102020204" pitchFamily="34" charset="0"/>
              </a:rPr>
              <a:pPr>
                <a:spcBef>
                  <a:spcPct val="0"/>
                </a:spcBef>
                <a:buClrTx/>
                <a:buSzTx/>
                <a:buFontTx/>
                <a:buNone/>
              </a:pPr>
              <a:t>42</a:t>
            </a:fld>
            <a:endParaRPr lang="en-US" altLang="en-US" sz="1200">
              <a:latin typeface="Arial Black" panose="020B0A04020102020204" pitchFamily="34" charset="0"/>
            </a:endParaRPr>
          </a:p>
        </p:txBody>
      </p:sp>
      <p:sp>
        <p:nvSpPr>
          <p:cNvPr id="84996" name="Date Placeholder 5">
            <a:extLst>
              <a:ext uri="{FF2B5EF4-FFF2-40B4-BE49-F238E27FC236}">
                <a16:creationId xmlns:a16="http://schemas.microsoft.com/office/drawing/2014/main" id="{1CFCEB23-992D-4104-97A9-103F43C21A5B}"/>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pic>
        <p:nvPicPr>
          <p:cNvPr id="84997" name="Picture 8" descr="Noname.jpg">
            <a:extLst>
              <a:ext uri="{FF2B5EF4-FFF2-40B4-BE49-F238E27FC236}">
                <a16:creationId xmlns:a16="http://schemas.microsoft.com/office/drawing/2014/main" id="{00C1E24C-C873-426B-93CF-79818C27CF3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71600"/>
            <a:ext cx="652462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8" name="Rectangle 10">
            <a:extLst>
              <a:ext uri="{FF2B5EF4-FFF2-40B4-BE49-F238E27FC236}">
                <a16:creationId xmlns:a16="http://schemas.microsoft.com/office/drawing/2014/main" id="{C4B64273-D266-45E3-8CF0-2167319488AF}"/>
              </a:ext>
            </a:extLst>
          </p:cNvPr>
          <p:cNvSpPr>
            <a:spLocks noChangeArrowheads="1"/>
          </p:cNvSpPr>
          <p:nvPr/>
        </p:nvSpPr>
        <p:spPr bwMode="auto">
          <a:xfrm>
            <a:off x="3352800" y="9906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1-13</a:t>
            </a:r>
          </a:p>
          <a:p>
            <a:pPr eaLnBrk="1" hangingPunct="1">
              <a:spcBef>
                <a:spcPct val="0"/>
              </a:spcBef>
              <a:buClrTx/>
              <a:buSzTx/>
              <a:buFontTx/>
              <a:buNone/>
            </a:pPr>
            <a:r>
              <a:rPr lang="en-US" altLang="en-US" sz="1800"/>
              <a:t>Phases of OOSAD-based development</a:t>
            </a:r>
          </a:p>
        </p:txBody>
      </p:sp>
      <p:sp>
        <p:nvSpPr>
          <p:cNvPr id="84999" name="TextBox 4">
            <a:extLst>
              <a:ext uri="{FF2B5EF4-FFF2-40B4-BE49-F238E27FC236}">
                <a16:creationId xmlns:a16="http://schemas.microsoft.com/office/drawing/2014/main" id="{D88ACA2B-92A9-4BE6-A71E-7C162EBB2BF2}"/>
              </a:ext>
            </a:extLst>
          </p:cNvPr>
          <p:cNvSpPr txBox="1">
            <a:spLocks noChangeArrowheads="1"/>
          </p:cNvSpPr>
          <p:nvPr/>
        </p:nvSpPr>
        <p:spPr bwMode="auto">
          <a:xfrm>
            <a:off x="3200400" y="1620838"/>
            <a:ext cx="3581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System is developed and user are trained and supported.</a:t>
            </a:r>
          </a:p>
        </p:txBody>
      </p:sp>
      <p:cxnSp>
        <p:nvCxnSpPr>
          <p:cNvPr id="85000" name="Straight Arrow Connector 2">
            <a:extLst>
              <a:ext uri="{FF2B5EF4-FFF2-40B4-BE49-F238E27FC236}">
                <a16:creationId xmlns:a16="http://schemas.microsoft.com/office/drawing/2014/main" id="{7CC83CAD-CDFF-4D8C-9E17-1675D51A9037}"/>
              </a:ext>
            </a:extLst>
          </p:cNvPr>
          <p:cNvCxnSpPr>
            <a:cxnSpLocks noChangeShapeType="1"/>
          </p:cNvCxnSpPr>
          <p:nvPr/>
        </p:nvCxnSpPr>
        <p:spPr bwMode="auto">
          <a:xfrm>
            <a:off x="6400800" y="2057400"/>
            <a:ext cx="609600" cy="609600"/>
          </a:xfrm>
          <a:prstGeom prst="straightConnector1">
            <a:avLst/>
          </a:prstGeom>
          <a:noFill/>
          <a:ln w="9525" algn="ctr">
            <a:solidFill>
              <a:schemeClr val="tx1"/>
            </a:solidFill>
            <a:round/>
            <a:headEnd/>
            <a:tailEnd type="triangle" w="med" len="med"/>
          </a:ln>
        </p:spPr>
      </p:cxnSp>
    </p:spTree>
  </p:cSld>
  <p:clrMapOvr>
    <a:masterClrMapping/>
  </p:clrMapOvr>
  <p:transition>
    <p:zo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15D97226-12E4-47FB-98EE-0B0EF1A4384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7043" name="Slide Number Placeholder 4">
            <a:extLst>
              <a:ext uri="{FF2B5EF4-FFF2-40B4-BE49-F238E27FC236}">
                <a16:creationId xmlns:a16="http://schemas.microsoft.com/office/drawing/2014/main" id="{55B4D63F-1DFE-4930-8CC8-F6510E6B34B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51366F8-E732-48C6-96E1-5C52EA8557F0}" type="slidenum">
              <a:rPr lang="en-US" altLang="en-US" sz="1200">
                <a:latin typeface="Arial Black" panose="020B0A04020102020204" pitchFamily="34" charset="0"/>
              </a:rPr>
              <a:pPr>
                <a:spcBef>
                  <a:spcPct val="0"/>
                </a:spcBef>
                <a:buClrTx/>
                <a:buSzTx/>
                <a:buFontTx/>
                <a:buNone/>
              </a:pPr>
              <a:t>43</a:t>
            </a:fld>
            <a:endParaRPr lang="en-US" altLang="en-US" sz="1200">
              <a:latin typeface="Arial Black" panose="020B0A04020102020204" pitchFamily="34" charset="0"/>
            </a:endParaRPr>
          </a:p>
        </p:txBody>
      </p:sp>
      <p:sp>
        <p:nvSpPr>
          <p:cNvPr id="87044" name="Date Placeholder 5">
            <a:extLst>
              <a:ext uri="{FF2B5EF4-FFF2-40B4-BE49-F238E27FC236}">
                <a16:creationId xmlns:a16="http://schemas.microsoft.com/office/drawing/2014/main" id="{CDFB28CE-3B84-4658-9BA1-77A75130FDC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87045" name="Rectangle 2">
            <a:extLst>
              <a:ext uri="{FF2B5EF4-FFF2-40B4-BE49-F238E27FC236}">
                <a16:creationId xmlns:a16="http://schemas.microsoft.com/office/drawing/2014/main" id="{F2EF9FDF-D52D-43E1-B827-D1174E5D9922}"/>
              </a:ext>
            </a:extLst>
          </p:cNvPr>
          <p:cNvSpPr>
            <a:spLocks noGrp="1" noChangeArrowheads="1"/>
          </p:cNvSpPr>
          <p:nvPr>
            <p:ph type="title"/>
          </p:nvPr>
        </p:nvSpPr>
        <p:spPr/>
        <p:txBody>
          <a:bodyPr/>
          <a:lstStyle/>
          <a:p>
            <a:pPr eaLnBrk="1" hangingPunct="1"/>
            <a:r>
              <a:rPr lang="en-US" altLang="en-US" sz="4000"/>
              <a:t>Our Approach to Systems Development</a:t>
            </a:r>
          </a:p>
        </p:txBody>
      </p:sp>
      <p:sp>
        <p:nvSpPr>
          <p:cNvPr id="87046" name="Rectangle 3">
            <a:extLst>
              <a:ext uri="{FF2B5EF4-FFF2-40B4-BE49-F238E27FC236}">
                <a16:creationId xmlns:a16="http://schemas.microsoft.com/office/drawing/2014/main" id="{1BA02E03-246C-419F-A10A-5038592DBB08}"/>
              </a:ext>
            </a:extLst>
          </p:cNvPr>
          <p:cNvSpPr>
            <a:spLocks noGrp="1" noChangeArrowheads="1"/>
          </p:cNvSpPr>
          <p:nvPr>
            <p:ph type="body" idx="1"/>
          </p:nvPr>
        </p:nvSpPr>
        <p:spPr/>
        <p:txBody>
          <a:bodyPr/>
          <a:lstStyle/>
          <a:p>
            <a:pPr eaLnBrk="1" hangingPunct="1"/>
            <a:r>
              <a:rPr lang="en-US" altLang="en-US"/>
              <a:t>The SDLC is an organizing and guiding  principle in this book.</a:t>
            </a:r>
          </a:p>
          <a:p>
            <a:pPr eaLnBrk="1" hangingPunct="1"/>
            <a:r>
              <a:rPr lang="en-US" altLang="en-US"/>
              <a:t>We may construct artificial boundaries or artificially separate activities and processes for learning purposes.</a:t>
            </a:r>
          </a:p>
          <a:p>
            <a:pPr eaLnBrk="1" hangingPunct="1"/>
            <a:r>
              <a:rPr lang="en-US" altLang="en-US"/>
              <a:t>Our intent is to help you understand all the pieces and how to assemble them.</a:t>
            </a:r>
          </a:p>
        </p:txBody>
      </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C152C9A2-6C93-4197-936F-AFD9567089FC}"/>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89091" name="Slide Number Placeholder 4">
            <a:extLst>
              <a:ext uri="{FF2B5EF4-FFF2-40B4-BE49-F238E27FC236}">
                <a16:creationId xmlns:a16="http://schemas.microsoft.com/office/drawing/2014/main" id="{9DEEEE6E-2E21-4566-B2AA-84D25C9E8DC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7CAFED7B-0ECA-479A-BC26-7B005719E3A5}" type="slidenum">
              <a:rPr lang="en-US" altLang="en-US" sz="1200">
                <a:latin typeface="Arial Black" panose="020B0A04020102020204" pitchFamily="34" charset="0"/>
              </a:rPr>
              <a:pPr>
                <a:spcBef>
                  <a:spcPct val="0"/>
                </a:spcBef>
                <a:buClrTx/>
                <a:buSzTx/>
                <a:buFontTx/>
                <a:buNone/>
              </a:pPr>
              <a:t>44</a:t>
            </a:fld>
            <a:endParaRPr lang="en-US" altLang="en-US" sz="1200">
              <a:latin typeface="Arial Black" panose="020B0A04020102020204" pitchFamily="34" charset="0"/>
            </a:endParaRPr>
          </a:p>
        </p:txBody>
      </p:sp>
      <p:sp>
        <p:nvSpPr>
          <p:cNvPr id="89092" name="Date Placeholder 5">
            <a:extLst>
              <a:ext uri="{FF2B5EF4-FFF2-40B4-BE49-F238E27FC236}">
                <a16:creationId xmlns:a16="http://schemas.microsoft.com/office/drawing/2014/main" id="{D4CE1036-9BAA-44D8-A39E-E2E44126D9D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89093" name="Rectangle 2">
            <a:extLst>
              <a:ext uri="{FF2B5EF4-FFF2-40B4-BE49-F238E27FC236}">
                <a16:creationId xmlns:a16="http://schemas.microsoft.com/office/drawing/2014/main" id="{47467F5E-FA15-48E1-A957-4F8F00995052}"/>
              </a:ext>
            </a:extLst>
          </p:cNvPr>
          <p:cNvSpPr>
            <a:spLocks noGrp="1" noChangeArrowheads="1"/>
          </p:cNvSpPr>
          <p:nvPr>
            <p:ph type="title"/>
          </p:nvPr>
        </p:nvSpPr>
        <p:spPr/>
        <p:txBody>
          <a:bodyPr/>
          <a:lstStyle/>
          <a:p>
            <a:pPr eaLnBrk="1" hangingPunct="1"/>
            <a:r>
              <a:rPr lang="en-US" altLang="en-US"/>
              <a:t>Summary</a:t>
            </a:r>
          </a:p>
        </p:txBody>
      </p:sp>
      <p:sp>
        <p:nvSpPr>
          <p:cNvPr id="89094" name="Rectangle 3">
            <a:extLst>
              <a:ext uri="{FF2B5EF4-FFF2-40B4-BE49-F238E27FC236}">
                <a16:creationId xmlns:a16="http://schemas.microsoft.com/office/drawing/2014/main" id="{95F52687-F748-4891-BD20-0A341D36478E}"/>
              </a:ext>
            </a:extLst>
          </p:cNvPr>
          <p:cNvSpPr>
            <a:spLocks noGrp="1" noChangeArrowheads="1"/>
          </p:cNvSpPr>
          <p:nvPr>
            <p:ph type="body" idx="1"/>
          </p:nvPr>
        </p:nvSpPr>
        <p:spPr>
          <a:xfrm>
            <a:off x="609600" y="1676400"/>
            <a:ext cx="7772400" cy="4724400"/>
          </a:xfrm>
        </p:spPr>
        <p:txBody>
          <a:bodyPr/>
          <a:lstStyle/>
          <a:p>
            <a:pPr eaLnBrk="1" hangingPunct="1"/>
            <a:r>
              <a:rPr lang="en-US" altLang="en-US"/>
              <a:t>In this chapter you learned how to:</a:t>
            </a:r>
          </a:p>
          <a:p>
            <a:pPr eaLnBrk="1" hangingPunct="1">
              <a:lnSpc>
                <a:spcPct val="90000"/>
              </a:lnSpc>
              <a:buClr>
                <a:srgbClr val="BA2212"/>
              </a:buClr>
              <a:buFont typeface="Wingdings" panose="05000000000000000000" pitchFamily="2" charset="2"/>
              <a:buChar char="ü"/>
            </a:pPr>
            <a:r>
              <a:rPr lang="en-US" altLang="en-US" sz="2400"/>
              <a:t>Define information systems analysis and design.</a:t>
            </a:r>
          </a:p>
          <a:p>
            <a:pPr eaLnBrk="1" hangingPunct="1">
              <a:lnSpc>
                <a:spcPct val="90000"/>
              </a:lnSpc>
              <a:buClr>
                <a:srgbClr val="BA2212"/>
              </a:buClr>
              <a:buFont typeface="Wingdings" panose="05000000000000000000" pitchFamily="2" charset="2"/>
              <a:buChar char="ü"/>
            </a:pPr>
            <a:r>
              <a:rPr lang="en-US" altLang="en-US" sz="2400"/>
              <a:t>Describe the information Systems Development Life Cycle (SDLC).</a:t>
            </a:r>
          </a:p>
          <a:p>
            <a:pPr eaLnBrk="1" hangingPunct="1">
              <a:lnSpc>
                <a:spcPct val="90000"/>
              </a:lnSpc>
              <a:buClr>
                <a:srgbClr val="BA2212"/>
              </a:buClr>
              <a:buFont typeface="Wingdings" panose="05000000000000000000" pitchFamily="2" charset="2"/>
              <a:buChar char="ü"/>
            </a:pPr>
            <a:r>
              <a:rPr lang="en-US" altLang="en-US" sz="2400"/>
              <a:t>Explain Rapid Application Development (RAD), prototyping, Computer Aided Software Engineering (CASE), and Service-Oriented Architecture (SOA).</a:t>
            </a:r>
          </a:p>
          <a:p>
            <a:pPr eaLnBrk="1" hangingPunct="1">
              <a:lnSpc>
                <a:spcPct val="90000"/>
              </a:lnSpc>
              <a:buClr>
                <a:srgbClr val="BA2212"/>
              </a:buClr>
              <a:buFont typeface="Wingdings" panose="05000000000000000000" pitchFamily="2" charset="2"/>
              <a:buChar char="ü"/>
            </a:pPr>
            <a:r>
              <a:rPr lang="en-US" altLang="en-US" sz="2400"/>
              <a:t>Describe agile methodologies and eXtreme programming.</a:t>
            </a:r>
          </a:p>
          <a:p>
            <a:pPr eaLnBrk="1" hangingPunct="1">
              <a:lnSpc>
                <a:spcPct val="90000"/>
              </a:lnSpc>
              <a:buClr>
                <a:srgbClr val="BA2212"/>
              </a:buClr>
              <a:buFont typeface="Wingdings" panose="05000000000000000000" pitchFamily="2" charset="2"/>
              <a:buChar char="ü"/>
            </a:pPr>
            <a:r>
              <a:rPr lang="en-US" altLang="en-US" sz="2400"/>
              <a:t>Explain Object Oriented Analysis and Design and the Rational Unified Process (RUP).</a:t>
            </a:r>
          </a:p>
        </p:txBody>
      </p:sp>
    </p:spTree>
  </p:cSld>
  <p:clrMapOvr>
    <a:masterClrMapping/>
  </p:clrMapOvr>
  <p:transition>
    <p:zoom/>
  </p:transition>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A5EBD47F-46D5-42CA-A70E-454586ABE7D6}"/>
              </a:ext>
            </a:extLst>
          </p:cNvPr>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lgn="r" eaLnBrk="1" hangingPunct="1">
              <a:defRPr/>
            </a:pPr>
            <a:endParaRPr lang="en-US" sz="1400">
              <a:solidFill>
                <a:srgbClr val="000000"/>
              </a:solidFill>
              <a:effectLst>
                <a:outerShdw blurRad="38100" dist="38100" dir="2700000" algn="tl">
                  <a:srgbClr val="C0C0C0"/>
                </a:outerShdw>
              </a:effectLst>
            </a:endParaRPr>
          </a:p>
        </p:txBody>
      </p:sp>
      <p:pic>
        <p:nvPicPr>
          <p:cNvPr id="91139" name="Picture 3">
            <a:extLst>
              <a:ext uri="{FF2B5EF4-FFF2-40B4-BE49-F238E27FC236}">
                <a16:creationId xmlns:a16="http://schemas.microsoft.com/office/drawing/2014/main" id="{71800598-1785-4295-9398-B62CD210462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66800" y="914400"/>
            <a:ext cx="7242175" cy="2363788"/>
          </a:xfrm>
          <a:prstGeom prst="rect">
            <a:avLst/>
          </a:prstGeom>
          <a:solidFill>
            <a:schemeClr val="hlink"/>
          </a:solidFill>
          <a:ln w="9525">
            <a:solidFill>
              <a:schemeClr val="bg1"/>
            </a:solidFill>
            <a:miter lim="800000"/>
            <a:headEnd/>
            <a:tailEnd/>
          </a:ln>
        </p:spPr>
      </p:pic>
      <p:sp>
        <p:nvSpPr>
          <p:cNvPr id="91140" name="Rectangle 4">
            <a:extLst>
              <a:ext uri="{FF2B5EF4-FFF2-40B4-BE49-F238E27FC236}">
                <a16:creationId xmlns:a16="http://schemas.microsoft.com/office/drawing/2014/main" id="{58ACA693-736A-4CDF-A640-A1C2639F2BBE}"/>
              </a:ext>
            </a:extLst>
          </p:cNvPr>
          <p:cNvSpPr>
            <a:spLocks noChangeArrowheads="1"/>
          </p:cNvSpPr>
          <p:nvPr/>
        </p:nvSpPr>
        <p:spPr bwMode="auto">
          <a:xfrm>
            <a:off x="685800" y="3883025"/>
            <a:ext cx="75898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US" altLang="en-US" sz="16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a:extLst>
              <a:ext uri="{FF2B5EF4-FFF2-40B4-BE49-F238E27FC236}">
                <a16:creationId xmlns:a16="http://schemas.microsoft.com/office/drawing/2014/main" id="{E88A95AD-98CE-4D83-BDC0-713B7753826E}"/>
              </a:ext>
            </a:extLst>
          </p:cNvPr>
          <p:cNvSpPr txBox="1">
            <a:spLocks noGrp="1" noChangeArrowheads="1"/>
          </p:cNvSpPr>
          <p:nvPr/>
        </p:nvSpPr>
        <p:spPr bwMode="auto">
          <a:xfrm>
            <a:off x="762000" y="5002213"/>
            <a:ext cx="7845425" cy="636587"/>
          </a:xfrm>
          <a:prstGeom prst="rect">
            <a:avLst/>
          </a:prstGeom>
          <a:noFill/>
          <a:ln>
            <a:miter lim="800000"/>
            <a:headEnd/>
            <a:tailEnd/>
          </a:ln>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a:solidFill>
                  <a:srgbClr val="000000"/>
                </a:solidFill>
                <a:effectLst>
                  <a:outerShdw blurRad="38100" dist="38100" dir="2700000" algn="tl">
                    <a:srgbClr val="C0C0C0"/>
                  </a:outerShdw>
                </a:effectLst>
                <a:latin typeface="Tahoma" pitchFamily="34" charset="0"/>
              </a:rPr>
              <a:t>Copyright © 2011 Pearson Education, Inc.  </a:t>
            </a:r>
          </a:p>
          <a:p>
            <a:pPr algn="ctr" eaLnBrk="1" hangingPunct="1">
              <a:defRPr/>
            </a:pPr>
            <a:endParaRPr lang="en-US">
              <a:solidFill>
                <a:srgbClr val="000000"/>
              </a:solidFill>
              <a:effectLst>
                <a:outerShdw blurRad="38100" dist="38100" dir="2700000" algn="tl">
                  <a:srgbClr val="C0C0C0"/>
                </a:outerShdw>
              </a:effectLst>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AB4905A-7488-426E-BFD4-8632C0C7E83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11267" name="Title 1">
            <a:extLst>
              <a:ext uri="{FF2B5EF4-FFF2-40B4-BE49-F238E27FC236}">
                <a16:creationId xmlns:a16="http://schemas.microsoft.com/office/drawing/2014/main" id="{B7A995E7-40FF-49E6-AE2E-33CB5097280E}"/>
              </a:ext>
            </a:extLst>
          </p:cNvPr>
          <p:cNvSpPr>
            <a:spLocks noGrp="1"/>
          </p:cNvSpPr>
          <p:nvPr>
            <p:ph type="title"/>
          </p:nvPr>
        </p:nvSpPr>
        <p:spPr/>
        <p:txBody>
          <a:bodyPr/>
          <a:lstStyle/>
          <a:p>
            <a:r>
              <a:rPr lang="en-US" altLang="en-US" sz="3600"/>
              <a:t>Methodologies, Techniques and Tools</a:t>
            </a:r>
          </a:p>
        </p:txBody>
      </p:sp>
      <p:sp>
        <p:nvSpPr>
          <p:cNvPr id="11268" name="Slide Number Placeholder 4">
            <a:extLst>
              <a:ext uri="{FF2B5EF4-FFF2-40B4-BE49-F238E27FC236}">
                <a16:creationId xmlns:a16="http://schemas.microsoft.com/office/drawing/2014/main" id="{13AB4694-C485-4F9A-8C5D-87A28F72877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A4B1728C-50CF-44A3-AFEE-23F9F1B90FCC}" type="slidenum">
              <a:rPr lang="en-US" altLang="en-US" sz="1200">
                <a:latin typeface="Arial Black" panose="020B0A04020102020204" pitchFamily="34" charset="0"/>
              </a:rPr>
              <a:pPr>
                <a:spcBef>
                  <a:spcPct val="0"/>
                </a:spcBef>
                <a:buClrTx/>
                <a:buSzTx/>
                <a:buFontTx/>
                <a:buNone/>
              </a:pPr>
              <a:t>5</a:t>
            </a:fld>
            <a:endParaRPr lang="en-US" altLang="en-US" sz="1200">
              <a:latin typeface="Arial Black" panose="020B0A04020102020204" pitchFamily="34" charset="0"/>
            </a:endParaRPr>
          </a:p>
        </p:txBody>
      </p:sp>
      <p:sp>
        <p:nvSpPr>
          <p:cNvPr id="11269" name="Date Placeholder 5">
            <a:extLst>
              <a:ext uri="{FF2B5EF4-FFF2-40B4-BE49-F238E27FC236}">
                <a16:creationId xmlns:a16="http://schemas.microsoft.com/office/drawing/2014/main" id="{265E6F27-2FB5-4D70-A1F8-A4EF25904652}"/>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11270" name="Text Box 9">
            <a:extLst>
              <a:ext uri="{FF2B5EF4-FFF2-40B4-BE49-F238E27FC236}">
                <a16:creationId xmlns:a16="http://schemas.microsoft.com/office/drawing/2014/main" id="{B2B71D07-823B-4114-8A93-BAE71DDDB54F}"/>
              </a:ext>
            </a:extLst>
          </p:cNvPr>
          <p:cNvSpPr txBox="1">
            <a:spLocks noChangeArrowheads="1"/>
          </p:cNvSpPr>
          <p:nvPr/>
        </p:nvSpPr>
        <p:spPr bwMode="auto">
          <a:xfrm>
            <a:off x="1295400" y="5486400"/>
            <a:ext cx="6840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1-1 </a:t>
            </a:r>
            <a:r>
              <a:rPr lang="en-US" altLang="en-US" sz="1800"/>
              <a:t>An organizational approach to systems analysis and</a:t>
            </a:r>
          </a:p>
          <a:p>
            <a:pPr eaLnBrk="1" hangingPunct="1">
              <a:spcBef>
                <a:spcPct val="0"/>
              </a:spcBef>
              <a:buClrTx/>
              <a:buSzTx/>
              <a:buFontTx/>
              <a:buNone/>
            </a:pPr>
            <a:r>
              <a:rPr lang="en-US" altLang="en-US" sz="1800"/>
              <a:t>design is driven by methodologies, techniques, and tools </a:t>
            </a:r>
          </a:p>
        </p:txBody>
      </p:sp>
      <p:pic>
        <p:nvPicPr>
          <p:cNvPr id="11271" name="Picture 7" descr="Noname.jpg">
            <a:extLst>
              <a:ext uri="{FF2B5EF4-FFF2-40B4-BE49-F238E27FC236}">
                <a16:creationId xmlns:a16="http://schemas.microsoft.com/office/drawing/2014/main" id="{C8CC7318-AFB2-4CBB-AB43-5336BF8A3CA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43088" y="1381125"/>
            <a:ext cx="54578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528581F-92B7-4455-84FF-57CFB6E26617}"/>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13315" name="Slide Number Placeholder 4">
            <a:extLst>
              <a:ext uri="{FF2B5EF4-FFF2-40B4-BE49-F238E27FC236}">
                <a16:creationId xmlns:a16="http://schemas.microsoft.com/office/drawing/2014/main" id="{9E2A97C5-5834-4EE2-8829-66BB9886AE6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4A373A2-1BA5-4C78-99D9-309AB7CE73D7}" type="slidenum">
              <a:rPr lang="en-US" altLang="en-US" sz="1200">
                <a:latin typeface="Arial Black" panose="020B0A04020102020204" pitchFamily="34" charset="0"/>
              </a:rPr>
              <a:pPr>
                <a:spcBef>
                  <a:spcPct val="0"/>
                </a:spcBef>
                <a:buClrTx/>
                <a:buSzTx/>
                <a:buFontTx/>
                <a:buNone/>
              </a:pPr>
              <a:t>6</a:t>
            </a:fld>
            <a:endParaRPr lang="en-US" altLang="en-US" sz="1200">
              <a:latin typeface="Arial Black" panose="020B0A04020102020204" pitchFamily="34" charset="0"/>
            </a:endParaRPr>
          </a:p>
        </p:txBody>
      </p:sp>
      <p:sp>
        <p:nvSpPr>
          <p:cNvPr id="13316" name="Date Placeholder 5">
            <a:extLst>
              <a:ext uri="{FF2B5EF4-FFF2-40B4-BE49-F238E27FC236}">
                <a16:creationId xmlns:a16="http://schemas.microsoft.com/office/drawing/2014/main" id="{37670E2D-AE2A-4464-98CC-5FEA6ABBA61D}"/>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13317" name="Rectangle 2">
            <a:extLst>
              <a:ext uri="{FF2B5EF4-FFF2-40B4-BE49-F238E27FC236}">
                <a16:creationId xmlns:a16="http://schemas.microsoft.com/office/drawing/2014/main" id="{1773C32F-61E6-4D4D-81A6-E56F9E216B81}"/>
              </a:ext>
            </a:extLst>
          </p:cNvPr>
          <p:cNvSpPr>
            <a:spLocks noGrp="1" noChangeArrowheads="1"/>
          </p:cNvSpPr>
          <p:nvPr>
            <p:ph type="title"/>
          </p:nvPr>
        </p:nvSpPr>
        <p:spPr/>
        <p:txBody>
          <a:bodyPr/>
          <a:lstStyle/>
          <a:p>
            <a:pPr eaLnBrk="1" hangingPunct="1"/>
            <a:endParaRPr lang="en-US" altLang="en-US" sz="4000"/>
          </a:p>
        </p:txBody>
      </p:sp>
      <p:sp>
        <p:nvSpPr>
          <p:cNvPr id="13318" name="Rectangle 3">
            <a:extLst>
              <a:ext uri="{FF2B5EF4-FFF2-40B4-BE49-F238E27FC236}">
                <a16:creationId xmlns:a16="http://schemas.microsoft.com/office/drawing/2014/main" id="{DD04EB58-A4B6-4FF8-A12E-65FDD461C1F5}"/>
              </a:ext>
            </a:extLst>
          </p:cNvPr>
          <p:cNvSpPr>
            <a:spLocks noGrp="1" noChangeArrowheads="1"/>
          </p:cNvSpPr>
          <p:nvPr>
            <p:ph type="body" idx="1"/>
          </p:nvPr>
        </p:nvSpPr>
        <p:spPr/>
        <p:txBody>
          <a:bodyPr/>
          <a:lstStyle/>
          <a:p>
            <a:pPr eaLnBrk="1" hangingPunct="1"/>
            <a:r>
              <a:rPr lang="en-US" altLang="en-US"/>
              <a:t>Application Software</a:t>
            </a:r>
          </a:p>
          <a:p>
            <a:pPr lvl="1" eaLnBrk="1" hangingPunct="1"/>
            <a:r>
              <a:rPr lang="en-US" altLang="en-US"/>
              <a:t>Computer software designed to support organizational functions or processes such as inventory management or payroll systems.</a:t>
            </a:r>
          </a:p>
          <a:p>
            <a:pPr eaLnBrk="1" hangingPunct="1"/>
            <a:r>
              <a:rPr lang="en-US" altLang="en-US"/>
              <a:t>Systems Analyst</a:t>
            </a:r>
          </a:p>
          <a:p>
            <a:pPr lvl="1" eaLnBrk="1" hangingPunct="1"/>
            <a:r>
              <a:rPr lang="en-US" altLang="en-US"/>
              <a:t>Organizational role most responsible for analysis and design of information systems</a:t>
            </a:r>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5256803-3EDC-465C-B392-4F10EFCB722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15363" name="Slide Number Placeholder 4">
            <a:extLst>
              <a:ext uri="{FF2B5EF4-FFF2-40B4-BE49-F238E27FC236}">
                <a16:creationId xmlns:a16="http://schemas.microsoft.com/office/drawing/2014/main" id="{1AD87926-AC13-45D8-ABD1-E91C5240973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1ECC8460-9A59-431D-BA18-128C484F2639}" type="slidenum">
              <a:rPr lang="en-US" altLang="en-US" sz="1200">
                <a:latin typeface="Arial Black" panose="020B0A04020102020204" pitchFamily="34" charset="0"/>
              </a:rPr>
              <a:pPr>
                <a:spcBef>
                  <a:spcPct val="0"/>
                </a:spcBef>
                <a:buClrTx/>
                <a:buSzTx/>
                <a:buFontTx/>
                <a:buNone/>
              </a:pPr>
              <a:t>7</a:t>
            </a:fld>
            <a:endParaRPr lang="en-US" altLang="en-US" sz="1200">
              <a:latin typeface="Arial Black" panose="020B0A04020102020204" pitchFamily="34" charset="0"/>
            </a:endParaRPr>
          </a:p>
        </p:txBody>
      </p:sp>
      <p:sp>
        <p:nvSpPr>
          <p:cNvPr id="15364" name="Date Placeholder 5">
            <a:extLst>
              <a:ext uri="{FF2B5EF4-FFF2-40B4-BE49-F238E27FC236}">
                <a16:creationId xmlns:a16="http://schemas.microsoft.com/office/drawing/2014/main" id="{31131C42-51F2-427E-8F43-DC3A79604273}"/>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15365" name="Rectangle 2">
            <a:extLst>
              <a:ext uri="{FF2B5EF4-FFF2-40B4-BE49-F238E27FC236}">
                <a16:creationId xmlns:a16="http://schemas.microsoft.com/office/drawing/2014/main" id="{6AAA1522-12ED-4289-98DF-A880D40F5AF4}"/>
              </a:ext>
            </a:extLst>
          </p:cNvPr>
          <p:cNvSpPr>
            <a:spLocks noGrp="1" noChangeArrowheads="1"/>
          </p:cNvSpPr>
          <p:nvPr>
            <p:ph type="title"/>
          </p:nvPr>
        </p:nvSpPr>
        <p:spPr/>
        <p:txBody>
          <a:bodyPr/>
          <a:lstStyle/>
          <a:p>
            <a:pPr eaLnBrk="1" hangingPunct="1"/>
            <a:r>
              <a:rPr lang="en-US" altLang="en-US" sz="4000"/>
              <a:t>Developing Information Systems</a:t>
            </a:r>
          </a:p>
        </p:txBody>
      </p:sp>
      <p:sp>
        <p:nvSpPr>
          <p:cNvPr id="15366" name="Rectangle 3">
            <a:extLst>
              <a:ext uri="{FF2B5EF4-FFF2-40B4-BE49-F238E27FC236}">
                <a16:creationId xmlns:a16="http://schemas.microsoft.com/office/drawing/2014/main" id="{2D63357C-ECD9-439C-B29E-439B32A6C1F1}"/>
              </a:ext>
            </a:extLst>
          </p:cNvPr>
          <p:cNvSpPr>
            <a:spLocks noGrp="1" noChangeArrowheads="1"/>
          </p:cNvSpPr>
          <p:nvPr>
            <p:ph type="body" idx="1"/>
          </p:nvPr>
        </p:nvSpPr>
        <p:spPr/>
        <p:txBody>
          <a:bodyPr/>
          <a:lstStyle/>
          <a:p>
            <a:pPr eaLnBrk="1" hangingPunct="1"/>
            <a:r>
              <a:rPr lang="en-US" altLang="en-US" b="1"/>
              <a:t>System Development Methodology</a:t>
            </a:r>
            <a:r>
              <a:rPr lang="en-US" altLang="en-US"/>
              <a:t> is a standard process followed in an organization to conduct all the steps necessary to analyze, design, implement, and maintain information systems.</a:t>
            </a:r>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2D12399-1E53-4DA3-A2F1-17009077A0C9}"/>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17411" name="Slide Number Placeholder 4">
            <a:extLst>
              <a:ext uri="{FF2B5EF4-FFF2-40B4-BE49-F238E27FC236}">
                <a16:creationId xmlns:a16="http://schemas.microsoft.com/office/drawing/2014/main" id="{2CD8E76D-BC04-4596-B69B-FE4A98ED2B9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3C105765-2DC3-48D2-A249-71F22357B96C}" type="slidenum">
              <a:rPr lang="en-US" altLang="en-US" sz="1200">
                <a:latin typeface="Arial Black" panose="020B0A04020102020204" pitchFamily="34" charset="0"/>
              </a:rPr>
              <a:pPr>
                <a:spcBef>
                  <a:spcPct val="0"/>
                </a:spcBef>
                <a:buClrTx/>
                <a:buSzTx/>
                <a:buFontTx/>
                <a:buNone/>
              </a:pPr>
              <a:t>8</a:t>
            </a:fld>
            <a:endParaRPr lang="en-US" altLang="en-US" sz="1200">
              <a:latin typeface="Arial Black" panose="020B0A04020102020204" pitchFamily="34" charset="0"/>
            </a:endParaRPr>
          </a:p>
        </p:txBody>
      </p:sp>
      <p:sp>
        <p:nvSpPr>
          <p:cNvPr id="17412" name="Date Placeholder 5">
            <a:extLst>
              <a:ext uri="{FF2B5EF4-FFF2-40B4-BE49-F238E27FC236}">
                <a16:creationId xmlns:a16="http://schemas.microsoft.com/office/drawing/2014/main" id="{4D143347-8E8D-41FD-B23F-A4A3C79A6189}"/>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17413" name="Rectangle 2">
            <a:extLst>
              <a:ext uri="{FF2B5EF4-FFF2-40B4-BE49-F238E27FC236}">
                <a16:creationId xmlns:a16="http://schemas.microsoft.com/office/drawing/2014/main" id="{535258C1-B7B9-4F62-8775-78867EB72129}"/>
              </a:ext>
            </a:extLst>
          </p:cNvPr>
          <p:cNvSpPr>
            <a:spLocks noGrp="1" noChangeArrowheads="1"/>
          </p:cNvSpPr>
          <p:nvPr>
            <p:ph type="title"/>
          </p:nvPr>
        </p:nvSpPr>
        <p:spPr/>
        <p:txBody>
          <a:bodyPr/>
          <a:lstStyle/>
          <a:p>
            <a:pPr eaLnBrk="1" hangingPunct="1"/>
            <a:r>
              <a:rPr lang="en-US" altLang="en-US"/>
              <a:t>Systems Development Life Cycle (SDLC)</a:t>
            </a:r>
          </a:p>
        </p:txBody>
      </p:sp>
      <p:sp>
        <p:nvSpPr>
          <p:cNvPr id="17414" name="Rectangle 3">
            <a:extLst>
              <a:ext uri="{FF2B5EF4-FFF2-40B4-BE49-F238E27FC236}">
                <a16:creationId xmlns:a16="http://schemas.microsoft.com/office/drawing/2014/main" id="{348CF426-FAA5-4163-A7B8-17D63E9307B1}"/>
              </a:ext>
            </a:extLst>
          </p:cNvPr>
          <p:cNvSpPr>
            <a:spLocks noGrp="1" noChangeArrowheads="1"/>
          </p:cNvSpPr>
          <p:nvPr>
            <p:ph type="body" idx="1"/>
          </p:nvPr>
        </p:nvSpPr>
        <p:spPr/>
        <p:txBody>
          <a:bodyPr/>
          <a:lstStyle/>
          <a:p>
            <a:pPr eaLnBrk="1" hangingPunct="1"/>
            <a:r>
              <a:rPr lang="en-US" altLang="en-US" sz="2800"/>
              <a:t>Traditional methodology used to develop, maintain, and replace information systems.</a:t>
            </a:r>
          </a:p>
          <a:p>
            <a:pPr eaLnBrk="1" hangingPunct="1"/>
            <a:r>
              <a:rPr lang="en-US" altLang="en-US" sz="2800"/>
              <a:t>Phases in SDLC:</a:t>
            </a:r>
          </a:p>
          <a:p>
            <a:pPr lvl="1" eaLnBrk="1" hangingPunct="1"/>
            <a:r>
              <a:rPr lang="en-US" altLang="en-US" sz="2400"/>
              <a:t>Planning</a:t>
            </a:r>
          </a:p>
          <a:p>
            <a:pPr lvl="1" eaLnBrk="1" hangingPunct="1"/>
            <a:r>
              <a:rPr lang="en-US" altLang="en-US" sz="2400"/>
              <a:t>Analysis</a:t>
            </a:r>
          </a:p>
          <a:p>
            <a:pPr lvl="1" eaLnBrk="1" hangingPunct="1"/>
            <a:r>
              <a:rPr lang="en-US" altLang="en-US" sz="2400"/>
              <a:t>Design</a:t>
            </a:r>
          </a:p>
          <a:p>
            <a:pPr lvl="1" eaLnBrk="1" hangingPunct="1"/>
            <a:r>
              <a:rPr lang="en-US" altLang="en-US" sz="2400"/>
              <a:t>Implementation</a:t>
            </a:r>
          </a:p>
          <a:p>
            <a:pPr lvl="1" eaLnBrk="1" hangingPunct="1"/>
            <a:r>
              <a:rPr lang="en-US" altLang="en-US" sz="2400"/>
              <a:t>Maintenance</a:t>
            </a:r>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02EE80E-5E66-444A-8396-5EBD05FF1865}"/>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Copyright © 2011 Pearson Education, Inc.  </a:t>
            </a:r>
          </a:p>
        </p:txBody>
      </p:sp>
      <p:sp>
        <p:nvSpPr>
          <p:cNvPr id="19459" name="Slide Number Placeholder 3">
            <a:extLst>
              <a:ext uri="{FF2B5EF4-FFF2-40B4-BE49-F238E27FC236}">
                <a16:creationId xmlns:a16="http://schemas.microsoft.com/office/drawing/2014/main" id="{B2EFFE05-24CE-4DD9-9C3C-DE1532772B3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fld id="{FF977621-2EC5-458D-90F0-8F69E9196E01}" type="slidenum">
              <a:rPr lang="en-US" altLang="en-US" sz="1200">
                <a:latin typeface="Arial Black" panose="020B0A04020102020204" pitchFamily="34" charset="0"/>
              </a:rPr>
              <a:pPr>
                <a:spcBef>
                  <a:spcPct val="0"/>
                </a:spcBef>
                <a:buClrTx/>
                <a:buSzTx/>
                <a:buFontTx/>
                <a:buNone/>
              </a:pPr>
              <a:t>9</a:t>
            </a:fld>
            <a:endParaRPr lang="en-US" altLang="en-US" sz="1200">
              <a:latin typeface="Arial Black" panose="020B0A04020102020204" pitchFamily="34" charset="0"/>
            </a:endParaRPr>
          </a:p>
        </p:txBody>
      </p:sp>
      <p:sp>
        <p:nvSpPr>
          <p:cNvPr id="19460" name="Date Placeholder 4">
            <a:extLst>
              <a:ext uri="{FF2B5EF4-FFF2-40B4-BE49-F238E27FC236}">
                <a16:creationId xmlns:a16="http://schemas.microsoft.com/office/drawing/2014/main" id="{09820E42-BD4E-451C-8740-009E4861B0CF}"/>
              </a:ext>
            </a:extLst>
          </p:cNvPr>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SzTx/>
              <a:buFontTx/>
              <a:buNone/>
            </a:pPr>
            <a:r>
              <a:rPr lang="en-US" altLang="en-US" sz="1200"/>
              <a:t>Chapter 1</a:t>
            </a:r>
          </a:p>
        </p:txBody>
      </p:sp>
      <p:sp>
        <p:nvSpPr>
          <p:cNvPr id="19461" name="Rectangle 5">
            <a:extLst>
              <a:ext uri="{FF2B5EF4-FFF2-40B4-BE49-F238E27FC236}">
                <a16:creationId xmlns:a16="http://schemas.microsoft.com/office/drawing/2014/main" id="{8BA8EC30-9130-4D14-9DDA-AE23BF22C198}"/>
              </a:ext>
            </a:extLst>
          </p:cNvPr>
          <p:cNvSpPr>
            <a:spLocks noGrp="1" noChangeArrowheads="1"/>
          </p:cNvSpPr>
          <p:nvPr>
            <p:ph type="title"/>
          </p:nvPr>
        </p:nvSpPr>
        <p:spPr/>
        <p:txBody>
          <a:bodyPr/>
          <a:lstStyle/>
          <a:p>
            <a:pPr eaLnBrk="1" hangingPunct="1"/>
            <a:r>
              <a:rPr lang="en-US" altLang="en-US" sz="4000"/>
              <a:t>Standard and Evolutionary Views of SDLC</a:t>
            </a:r>
          </a:p>
        </p:txBody>
      </p:sp>
      <p:pic>
        <p:nvPicPr>
          <p:cNvPr id="19462" name="Picture 7" descr="Noname.jpg">
            <a:extLst>
              <a:ext uri="{FF2B5EF4-FFF2-40B4-BE49-F238E27FC236}">
                <a16:creationId xmlns:a16="http://schemas.microsoft.com/office/drawing/2014/main" id="{1C145F20-E230-4F78-B5D6-D66B3D9BDA3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81200"/>
            <a:ext cx="442912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8" descr="Noname.jpg">
            <a:extLst>
              <a:ext uri="{FF2B5EF4-FFF2-40B4-BE49-F238E27FC236}">
                <a16:creationId xmlns:a16="http://schemas.microsoft.com/office/drawing/2014/main" id="{E75123D1-B090-4E0D-BC15-DDF1B3B07E2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133600"/>
            <a:ext cx="4038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Rectangle 9">
            <a:extLst>
              <a:ext uri="{FF2B5EF4-FFF2-40B4-BE49-F238E27FC236}">
                <a16:creationId xmlns:a16="http://schemas.microsoft.com/office/drawing/2014/main" id="{AAEB736D-5F27-4A41-96B2-73D4FE625231}"/>
              </a:ext>
            </a:extLst>
          </p:cNvPr>
          <p:cNvSpPr>
            <a:spLocks noChangeArrowheads="1"/>
          </p:cNvSpPr>
          <p:nvPr/>
        </p:nvSpPr>
        <p:spPr bwMode="auto">
          <a:xfrm>
            <a:off x="5029200" y="5105400"/>
            <a:ext cx="3810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1-3  </a:t>
            </a:r>
            <a:r>
              <a:rPr lang="en-US" altLang="en-US" sz="1800"/>
              <a:t>Evolutionary model</a:t>
            </a:r>
          </a:p>
        </p:txBody>
      </p:sp>
      <p:sp>
        <p:nvSpPr>
          <p:cNvPr id="19465" name="Rectangle 10">
            <a:extLst>
              <a:ext uri="{FF2B5EF4-FFF2-40B4-BE49-F238E27FC236}">
                <a16:creationId xmlns:a16="http://schemas.microsoft.com/office/drawing/2014/main" id="{F33DA893-5830-4146-82F0-65C982BC46A2}"/>
              </a:ext>
            </a:extLst>
          </p:cNvPr>
          <p:cNvSpPr>
            <a:spLocks noChangeArrowheads="1"/>
          </p:cNvSpPr>
          <p:nvPr/>
        </p:nvSpPr>
        <p:spPr bwMode="auto">
          <a:xfrm>
            <a:off x="381000" y="52578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en-US" sz="1800" b="1"/>
              <a:t>FIGURE 1-2</a:t>
            </a:r>
          </a:p>
          <a:p>
            <a:pPr eaLnBrk="1" hangingPunct="1">
              <a:spcBef>
                <a:spcPct val="0"/>
              </a:spcBef>
              <a:buClrTx/>
              <a:buSzTx/>
              <a:buFontTx/>
              <a:buNone/>
            </a:pPr>
            <a:r>
              <a:rPr lang="en-US" altLang="en-US" sz="1800"/>
              <a:t>The systems development life cycle</a:t>
            </a:r>
          </a:p>
        </p:txBody>
      </p:sp>
    </p:spTree>
  </p:cSld>
  <p:clrMapOvr>
    <a:masterClrMapping/>
  </p:clrMapOvr>
  <p:transition>
    <p:zoom/>
  </p:transition>
</p:sld>
</file>

<file path=ppt/theme/theme1.xml><?xml version="1.0" encoding="utf-8"?>
<a:theme xmlns:a="http://schemas.openxmlformats.org/drawingml/2006/main" name="Pixel">
  <a:themeElements>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4536</TotalTime>
  <Words>2016</Words>
  <Application>Microsoft Office PowerPoint</Application>
  <PresentationFormat>On-screen Show (4:3)</PresentationFormat>
  <Paragraphs>341</Paragraphs>
  <Slides>45</Slides>
  <Notes>42</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Pixel</vt:lpstr>
      <vt:lpstr>PowerPoint Presentation</vt:lpstr>
      <vt:lpstr>Learning Objectives</vt:lpstr>
      <vt:lpstr>Introduction</vt:lpstr>
      <vt:lpstr>Information systems (IS)</vt:lpstr>
      <vt:lpstr>Methodologies, Techniques and Tools</vt:lpstr>
      <vt:lpstr>PowerPoint Presentation</vt:lpstr>
      <vt:lpstr>Developing Information Systems</vt:lpstr>
      <vt:lpstr>Systems Development Life Cycle (SDLC)</vt:lpstr>
      <vt:lpstr>Standard and Evolutionary Views of SDLC</vt:lpstr>
      <vt:lpstr>Systems Development Life Cycle (SDLC) (Cont.)</vt:lpstr>
      <vt:lpstr>Systems Development Life Cycle (SDLC) (Cont.)</vt:lpstr>
      <vt:lpstr>Systems Development Life Cycle (SDLC) (Cont.)</vt:lpstr>
      <vt:lpstr>Systems Development Life Cycle (SDLC) (Cont.)</vt:lpstr>
      <vt:lpstr>PowerPoint Presentation</vt:lpstr>
      <vt:lpstr>Brain Storming</vt:lpstr>
      <vt:lpstr>The Heart of the Systems Development Process</vt:lpstr>
      <vt:lpstr>Traditional Waterfall SDLC</vt:lpstr>
      <vt:lpstr>Problems with Waterfall Approach</vt:lpstr>
      <vt:lpstr>Prototyping</vt:lpstr>
      <vt:lpstr>Different Approaches to Improving Development</vt:lpstr>
      <vt:lpstr>Computer-Aided Software Engineering (CASE) Tools</vt:lpstr>
      <vt:lpstr>Computer-Aided Software Engineering (CASE) Tools (Cont.)</vt:lpstr>
      <vt:lpstr>Computer-Aided Software Engineering (CASE) Tools (Cont.)</vt:lpstr>
      <vt:lpstr>CASE Tools (Cont.)</vt:lpstr>
      <vt:lpstr>CASE Tools (Cont.)</vt:lpstr>
      <vt:lpstr>Rapid Application Development (RAD)</vt:lpstr>
      <vt:lpstr>Rapid Application Development (RAD) (Cont.)</vt:lpstr>
      <vt:lpstr>Service-Oriented Architecture (SOA)</vt:lpstr>
      <vt:lpstr>Service-Oriented Architecture (SOA) (Cont.)</vt:lpstr>
      <vt:lpstr>Agile Methodologies</vt:lpstr>
      <vt:lpstr>PowerPoint Presentation</vt:lpstr>
      <vt:lpstr>When to use Agile Methodologies</vt:lpstr>
      <vt:lpstr>PowerPoint Presentation</vt:lpstr>
      <vt:lpstr>eXtreme Programming</vt:lpstr>
      <vt:lpstr>eXtreme Programming (Cont.)</vt:lpstr>
      <vt:lpstr>Object-Oriented Analysis and Design (OOAD)</vt:lpstr>
      <vt:lpstr>Object-Oriented Analysis and Design (OOAD) (Cont.)</vt:lpstr>
      <vt:lpstr>Rational Unified Process (RUP)</vt:lpstr>
      <vt:lpstr>PowerPoint Presentation</vt:lpstr>
      <vt:lpstr>PowerPoint Presentation</vt:lpstr>
      <vt:lpstr>PowerPoint Presentation</vt:lpstr>
      <vt:lpstr>PowerPoint Presentation</vt:lpstr>
      <vt:lpstr>Our Approach to Systems Development</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Ch1</dc:title>
  <dc:creator>Mike Mitri</dc:creator>
  <cp:lastModifiedBy>Saim Rasheed</cp:lastModifiedBy>
  <cp:revision>314</cp:revision>
  <cp:lastPrinted>1601-01-01T00:00:00Z</cp:lastPrinted>
  <dcterms:created xsi:type="dcterms:W3CDTF">2000-04-11T00:26:26Z</dcterms:created>
  <dcterms:modified xsi:type="dcterms:W3CDTF">2022-01-20T04:44:50Z</dcterms:modified>
</cp:coreProperties>
</file>