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ink/ink8.xml" ContentType="application/inkml+xml"/>
  <Override PartName="/ppt/ink/ink9.xml" ContentType="application/inkml+xml"/>
  <Override PartName="/ppt/ink/ink10.xml" ContentType="application/inkml+xml"/>
  <Override PartName="/ppt/ink/ink11.xml" ContentType="application/inkml+xml"/>
  <Override PartName="/ppt/ink/ink12.xml" ContentType="application/inkml+xml"/>
  <Override PartName="/ppt/ink/ink13.xml" ContentType="application/inkml+xml"/>
  <Override PartName="/ppt/ink/ink14.xml" ContentType="application/inkml+xml"/>
  <Override PartName="/ppt/ink/ink15.xml" ContentType="application/inkml+xml"/>
  <Override PartName="/ppt/ink/ink16.xml" ContentType="application/inkml+xml"/>
  <Override PartName="/ppt/ink/ink17.xml" ContentType="application/inkml+xml"/>
  <Override PartName="/ppt/ink/ink18.xml" ContentType="application/inkml+xml"/>
  <Override PartName="/ppt/ink/ink19.xml" ContentType="application/inkml+xml"/>
  <Override PartName="/ppt/ink/ink20.xml" ContentType="application/inkml+xml"/>
  <Override PartName="/ppt/ink/ink21.xml" ContentType="application/inkml+xml"/>
  <Override PartName="/ppt/ink/ink22.xml" ContentType="application/inkml+xml"/>
  <Override PartName="/ppt/ink/ink23.xml" ContentType="application/inkml+xml"/>
  <Override PartName="/ppt/ink/ink24.xml" ContentType="application/inkml+xml"/>
  <Override PartName="/ppt/ink/ink25.xml" ContentType="application/inkml+xml"/>
  <Override PartName="/ppt/ink/ink26.xml" ContentType="application/inkml+xml"/>
  <Override PartName="/ppt/ink/ink27.xml" ContentType="application/inkml+xml"/>
  <Override PartName="/ppt/ink/ink28.xml" ContentType="application/inkml+xml"/>
  <Override PartName="/ppt/ink/ink29.xml" ContentType="application/inkml+xml"/>
  <Override PartName="/ppt/ink/ink30.xml" ContentType="application/inkml+xml"/>
  <Override PartName="/ppt/ink/ink31.xml" ContentType="application/inkml+xml"/>
  <Override PartName="/ppt/ink/ink32.xml" ContentType="application/inkml+xml"/>
  <Override PartName="/ppt/ink/ink33.xml" ContentType="application/inkml+xml"/>
  <Override PartName="/ppt/ink/ink34.xml" ContentType="application/inkml+xml"/>
  <Override PartName="/ppt/ink/ink35.xml" ContentType="application/inkml+xml"/>
  <Override PartName="/ppt/ink/ink36.xml" ContentType="application/inkml+xml"/>
  <Override PartName="/ppt/ink/ink37.xml" ContentType="application/inkml+xml"/>
  <Override PartName="/ppt/ink/ink38.xml" ContentType="application/inkml+xml"/>
  <Override PartName="/ppt/ink/ink39.xml" ContentType="application/inkml+xml"/>
  <Override PartName="/ppt/ink/ink40.xml" ContentType="application/inkml+xml"/>
  <Override PartName="/ppt/ink/ink41.xml" ContentType="application/inkml+xml"/>
  <Override PartName="/ppt/ink/ink42.xml" ContentType="application/inkml+xml"/>
  <Override PartName="/ppt/ink/ink43.xml" ContentType="application/inkml+xml"/>
  <Override PartName="/ppt/ink/ink44.xml" ContentType="application/inkml+xml"/>
  <Override PartName="/ppt/ink/ink45.xml" ContentType="application/inkml+xml"/>
  <Override PartName="/ppt/ink/ink46.xml" ContentType="application/inkml+xml"/>
  <Override PartName="/ppt/ink/ink47.xml" ContentType="application/inkml+xml"/>
  <Override PartName="/ppt/ink/ink48.xml" ContentType="application/inkml+xml"/>
  <Override PartName="/ppt/ink/ink49.xml" ContentType="application/inkml+xml"/>
  <Override PartName="/ppt/ink/ink50.xml" ContentType="application/inkml+xml"/>
  <Override PartName="/ppt/ink/ink51.xml" ContentType="application/inkml+xml"/>
  <Override PartName="/ppt/ink/ink52.xml" ContentType="application/inkml+xml"/>
  <Override PartName="/ppt/ink/ink53.xml" ContentType="application/inkml+xml"/>
  <Override PartName="/ppt/ink/ink54.xml" ContentType="application/inkml+xml"/>
  <Override PartName="/ppt/ink/ink55.xml" ContentType="application/inkml+xml"/>
  <Override PartName="/ppt/ink/ink56.xml" ContentType="application/inkml+xml"/>
  <Override PartName="/ppt/ink/ink57.xml" ContentType="application/inkml+xml"/>
  <Override PartName="/ppt/ink/ink58.xml" ContentType="application/inkml+xml"/>
  <Override PartName="/ppt/ink/ink59.xml" ContentType="application/inkml+xml"/>
  <Override PartName="/ppt/notesSlides/notesSlide4.xml" ContentType="application/vnd.openxmlformats-officedocument.presentationml.notesSlide+xml"/>
  <Override PartName="/ppt/notesSlides/notesSlide5.xml" ContentType="application/vnd.openxmlformats-officedocument.presentationml.notesSlide+xml"/>
  <Override PartName="/ppt/ink/ink60.xml" ContentType="application/inkml+xml"/>
  <Override PartName="/ppt/ink/ink61.xml" ContentType="application/inkml+xml"/>
  <Override PartName="/ppt/ink/ink62.xml" ContentType="application/inkml+xml"/>
  <Override PartName="/ppt/ink/ink63.xml" ContentType="application/inkml+xml"/>
  <Override PartName="/ppt/ink/ink64.xml" ContentType="application/inkml+xml"/>
  <Override PartName="/ppt/ink/ink65.xml" ContentType="application/inkml+xml"/>
  <Override PartName="/ppt/ink/ink66.xml" ContentType="application/inkml+xml"/>
  <Override PartName="/ppt/ink/ink67.xml" ContentType="application/inkml+xml"/>
  <Override PartName="/ppt/ink/ink68.xml" ContentType="application/inkml+xml"/>
  <Override PartName="/ppt/ink/ink69.xml" ContentType="application/inkml+xml"/>
  <Override PartName="/ppt/ink/ink70.xml" ContentType="application/inkml+xml"/>
  <Override PartName="/ppt/ink/ink71.xml" ContentType="application/inkml+xml"/>
  <Override PartName="/ppt/ink/ink72.xml" ContentType="application/inkml+xml"/>
  <Override PartName="/ppt/ink/ink73.xml" ContentType="application/inkml+xml"/>
  <Override PartName="/ppt/ink/ink74.xml" ContentType="application/inkml+xml"/>
  <Override PartName="/ppt/ink/ink75.xml" ContentType="application/inkml+xml"/>
  <Override PartName="/ppt/ink/ink76.xml" ContentType="application/inkml+xml"/>
  <Override PartName="/ppt/ink/ink77.xml" ContentType="application/inkml+xml"/>
  <Override PartName="/ppt/ink/ink78.xml" ContentType="application/inkml+xml"/>
  <Override PartName="/ppt/ink/ink79.xml" ContentType="application/inkml+xml"/>
  <Override PartName="/ppt/ink/ink80.xml" ContentType="application/inkml+xml"/>
  <Override PartName="/ppt/ink/ink81.xml" ContentType="application/inkml+xml"/>
  <Override PartName="/ppt/ink/ink82.xml" ContentType="application/inkml+xml"/>
  <Override PartName="/ppt/ink/ink83.xml" ContentType="application/inkml+xml"/>
  <Override PartName="/ppt/ink/ink84.xml" ContentType="application/inkml+xml"/>
  <Override PartName="/ppt/ink/ink85.xml" ContentType="application/inkml+xml"/>
  <Override PartName="/ppt/ink/ink86.xml" ContentType="application/inkml+xml"/>
  <Override PartName="/ppt/ink/ink87.xml" ContentType="application/inkml+xml"/>
  <Override PartName="/ppt/ink/ink88.xml" ContentType="application/inkml+xml"/>
  <Override PartName="/ppt/ink/ink89.xml" ContentType="application/inkml+xml"/>
  <Override PartName="/ppt/ink/ink90.xml" ContentType="application/inkml+xml"/>
  <Override PartName="/ppt/ink/ink91.xml" ContentType="application/inkml+xml"/>
  <Override PartName="/ppt/ink/ink92.xml" ContentType="application/inkml+xml"/>
  <Override PartName="/ppt/ink/ink93.xml" ContentType="application/inkml+xml"/>
  <Override PartName="/ppt/ink/ink94.xml" ContentType="application/inkml+xml"/>
  <Override PartName="/ppt/ink/ink95.xml" ContentType="application/inkml+xml"/>
  <Override PartName="/ppt/ink/ink96.xml" ContentType="application/inkml+xml"/>
  <Override PartName="/ppt/ink/ink97.xml" ContentType="application/inkml+xml"/>
  <Override PartName="/ppt/ink/ink98.xml" ContentType="application/inkml+xml"/>
  <Override PartName="/ppt/ink/ink99.xml" ContentType="application/inkml+xml"/>
  <Override PartName="/ppt/ink/ink100.xml" ContentType="application/inkml+xml"/>
  <Override PartName="/ppt/ink/ink101.xml" ContentType="application/inkml+xml"/>
  <Override PartName="/ppt/ink/ink102.xml" ContentType="application/inkml+xml"/>
  <Override PartName="/ppt/ink/ink103.xml" ContentType="application/inkml+xml"/>
  <Override PartName="/ppt/ink/ink104.xml" ContentType="application/inkml+xml"/>
  <Override PartName="/ppt/ink/ink105.xml" ContentType="application/inkml+xml"/>
  <Override PartName="/ppt/ink/ink106.xml" ContentType="application/inkml+xml"/>
  <Override PartName="/ppt/ink/ink107.xml" ContentType="application/inkml+xml"/>
  <Override PartName="/ppt/ink/ink108.xml" ContentType="application/inkml+xml"/>
  <Override PartName="/ppt/ink/ink109.xml" ContentType="application/inkml+xml"/>
  <Override PartName="/ppt/ink/ink110.xml" ContentType="application/inkml+xml"/>
  <Override PartName="/ppt/ink/ink111.xml" ContentType="application/inkml+xml"/>
  <Override PartName="/ppt/ink/ink112.xml" ContentType="application/inkml+xml"/>
  <Override PartName="/ppt/ink/ink113.xml" ContentType="application/inkml+xml"/>
  <Override PartName="/ppt/ink/ink114.xml" ContentType="application/inkml+xml"/>
  <Override PartName="/ppt/ink/ink115.xml" ContentType="application/inkml+xml"/>
  <Override PartName="/ppt/ink/ink116.xml" ContentType="application/inkml+xml"/>
  <Override PartName="/ppt/ink/ink117.xml" ContentType="application/inkml+xml"/>
  <Override PartName="/ppt/ink/ink118.xml" ContentType="application/inkml+xml"/>
  <Override PartName="/ppt/ink/ink119.xml" ContentType="application/inkml+xml"/>
  <Override PartName="/ppt/ink/ink120.xml" ContentType="application/inkml+xml"/>
  <Override PartName="/ppt/ink/ink121.xml" ContentType="application/inkml+xml"/>
  <Override PartName="/ppt/ink/ink122.xml" ContentType="application/inkml+xml"/>
  <Override PartName="/ppt/ink/ink123.xml" ContentType="application/inkml+xml"/>
  <Override PartName="/ppt/ink/ink124.xml" ContentType="application/inkml+xml"/>
  <Override PartName="/ppt/ink/ink125.xml" ContentType="application/inkml+xml"/>
  <Override PartName="/ppt/ink/ink126.xml" ContentType="application/inkml+xml"/>
  <Override PartName="/ppt/ink/ink127.xml" ContentType="application/inkml+xml"/>
  <Override PartName="/ppt/ink/ink128.xml" ContentType="application/inkml+xml"/>
  <Override PartName="/ppt/ink/ink129.xml" ContentType="application/inkml+xml"/>
  <Override PartName="/ppt/ink/ink130.xml" ContentType="application/inkml+xml"/>
  <Override PartName="/ppt/ink/ink131.xml" ContentType="application/inkml+xml"/>
  <Override PartName="/ppt/ink/ink132.xml" ContentType="application/inkml+xml"/>
  <Override PartName="/ppt/ink/ink133.xml" ContentType="application/inkml+xml"/>
  <Override PartName="/ppt/ink/ink134.xml" ContentType="application/inkml+xml"/>
  <Override PartName="/ppt/ink/ink135.xml" ContentType="application/inkml+xml"/>
  <Override PartName="/ppt/ink/ink136.xml" ContentType="application/inkml+xml"/>
  <Override PartName="/ppt/ink/ink137.xml" ContentType="application/inkml+xml"/>
  <Override PartName="/ppt/ink/ink138.xml" ContentType="application/inkml+xml"/>
  <Override PartName="/ppt/ink/ink139.xml" ContentType="application/inkml+xml"/>
  <Override PartName="/ppt/ink/ink140.xml" ContentType="application/inkml+xml"/>
  <Override PartName="/ppt/ink/ink141.xml" ContentType="application/inkml+xml"/>
  <Override PartName="/ppt/ink/ink142.xml" ContentType="application/inkml+xml"/>
  <Override PartName="/ppt/ink/ink143.xml" ContentType="application/inkml+xml"/>
  <Override PartName="/ppt/ink/ink144.xml" ContentType="application/inkml+xml"/>
  <Override PartName="/ppt/ink/ink145.xml" ContentType="application/inkml+xml"/>
  <Override PartName="/ppt/ink/ink146.xml" ContentType="application/inkml+xml"/>
  <Override PartName="/ppt/ink/ink147.xml" ContentType="application/inkml+xml"/>
  <Override PartName="/ppt/ink/ink148.xml" ContentType="application/inkml+xml"/>
  <Override PartName="/ppt/ink/ink149.xml" ContentType="application/inkml+xml"/>
  <Override PartName="/ppt/ink/ink150.xml" ContentType="application/inkml+xml"/>
  <Override PartName="/ppt/ink/ink151.xml" ContentType="application/inkml+xml"/>
  <Override PartName="/ppt/ink/ink152.xml" ContentType="application/inkml+xml"/>
  <Override PartName="/ppt/ink/ink153.xml" ContentType="application/inkml+xml"/>
  <Override PartName="/ppt/ink/ink154.xml" ContentType="application/inkml+xml"/>
  <Override PartName="/ppt/ink/ink155.xml" ContentType="application/inkml+xml"/>
  <Override PartName="/ppt/ink/ink156.xml" ContentType="application/inkml+xml"/>
  <Override PartName="/ppt/ink/ink157.xml" ContentType="application/inkml+xml"/>
  <Override PartName="/ppt/ink/ink158.xml" ContentType="application/inkml+xml"/>
  <Override PartName="/ppt/ink/ink159.xml" ContentType="application/inkml+xml"/>
  <Override PartName="/ppt/ink/ink160.xml" ContentType="application/inkml+xml"/>
  <Override PartName="/ppt/ink/ink161.xml" ContentType="application/inkml+xml"/>
  <Override PartName="/ppt/ink/ink162.xml" ContentType="application/inkml+xml"/>
  <Override PartName="/ppt/ink/ink163.xml" ContentType="application/inkml+xml"/>
  <Override PartName="/ppt/ink/ink164.xml" ContentType="application/inkml+xml"/>
  <Override PartName="/ppt/ink/ink165.xml" ContentType="application/inkml+xml"/>
  <Override PartName="/ppt/ink/ink166.xml" ContentType="application/inkml+xml"/>
  <Override PartName="/ppt/ink/ink167.xml" ContentType="application/inkml+xml"/>
  <Override PartName="/ppt/ink/ink168.xml" ContentType="application/inkml+xml"/>
  <Override PartName="/ppt/ink/ink169.xml" ContentType="application/inkml+xml"/>
  <Override PartName="/ppt/ink/ink170.xml" ContentType="application/inkml+xml"/>
  <Override PartName="/ppt/ink/ink171.xml" ContentType="application/inkml+xml"/>
  <Override PartName="/ppt/ink/ink172.xml" ContentType="application/inkml+xml"/>
  <Override PartName="/ppt/ink/ink173.xml" ContentType="application/inkml+xml"/>
  <Override PartName="/ppt/ink/ink174.xml" ContentType="application/inkml+xml"/>
  <Override PartName="/ppt/ink/ink175.xml" ContentType="application/inkml+xml"/>
  <Override PartName="/ppt/ink/ink176.xml" ContentType="application/inkml+xml"/>
  <Override PartName="/ppt/ink/ink177.xml" ContentType="application/inkml+xml"/>
  <Override PartName="/ppt/ink/ink178.xml" ContentType="application/inkml+xml"/>
  <Override PartName="/ppt/ink/ink179.xml" ContentType="application/inkml+xml"/>
  <Override PartName="/ppt/ink/ink180.xml" ContentType="application/inkml+xml"/>
  <Override PartName="/ppt/ink/ink181.xml" ContentType="application/inkml+xml"/>
  <Override PartName="/ppt/ink/ink182.xml" ContentType="application/inkml+xml"/>
  <Override PartName="/ppt/ink/ink183.xml" ContentType="application/inkml+xml"/>
  <Override PartName="/ppt/ink/ink184.xml" ContentType="application/inkml+xml"/>
  <Override PartName="/ppt/ink/ink185.xml" ContentType="application/inkml+xml"/>
  <Override PartName="/ppt/ink/ink186.xml" ContentType="application/inkml+xml"/>
  <Override PartName="/ppt/ink/ink187.xml" ContentType="application/inkml+xml"/>
  <Override PartName="/ppt/ink/ink188.xml" ContentType="application/inkml+xml"/>
  <Override PartName="/ppt/ink/ink189.xml" ContentType="application/inkml+xml"/>
  <Override PartName="/ppt/ink/ink190.xml" ContentType="application/inkml+xml"/>
  <Override PartName="/ppt/ink/ink191.xml" ContentType="application/inkml+xml"/>
  <Override PartName="/ppt/ink/ink192.xml" ContentType="application/inkml+xml"/>
  <Override PartName="/ppt/ink/ink193.xml" ContentType="application/inkml+xml"/>
  <Override PartName="/ppt/ink/ink194.xml" ContentType="application/inkml+xml"/>
  <Override PartName="/ppt/ink/ink195.xml" ContentType="application/inkml+xml"/>
  <Override PartName="/ppt/ink/ink196.xml" ContentType="application/inkml+xml"/>
  <Override PartName="/ppt/ink/ink197.xml" ContentType="application/inkml+xml"/>
  <Override PartName="/ppt/ink/ink198.xml" ContentType="application/inkml+xml"/>
  <Override PartName="/ppt/ink/ink199.xml" ContentType="application/inkml+xml"/>
  <Override PartName="/ppt/ink/ink200.xml" ContentType="application/inkml+xml"/>
  <Override PartName="/ppt/ink/ink201.xml" ContentType="application/inkml+xml"/>
  <Override PartName="/ppt/ink/ink202.xml" ContentType="application/inkml+xml"/>
  <Override PartName="/ppt/ink/ink203.xml" ContentType="application/inkml+xml"/>
  <Override PartName="/ppt/ink/ink204.xml" ContentType="application/inkml+xml"/>
  <Override PartName="/ppt/ink/ink205.xml" ContentType="application/inkml+xml"/>
  <Override PartName="/ppt/ink/ink206.xml" ContentType="application/inkml+xml"/>
  <Override PartName="/ppt/ink/ink207.xml" ContentType="application/inkml+xml"/>
  <Override PartName="/ppt/ink/ink208.xml" ContentType="application/inkml+xml"/>
  <Override PartName="/ppt/ink/ink209.xml" ContentType="application/inkml+xml"/>
  <Override PartName="/ppt/ink/ink210.xml" ContentType="application/inkml+xml"/>
  <Override PartName="/ppt/ink/ink211.xml" ContentType="application/inkml+xml"/>
  <Override PartName="/ppt/ink/ink212.xml" ContentType="application/inkml+xml"/>
  <Override PartName="/ppt/ink/ink213.xml" ContentType="application/inkml+xml"/>
  <Override PartName="/ppt/ink/ink214.xml" ContentType="application/inkml+xml"/>
  <Override PartName="/ppt/ink/ink215.xml" ContentType="application/inkml+xml"/>
  <Override PartName="/ppt/ink/ink216.xml" ContentType="application/inkml+xml"/>
  <Override PartName="/ppt/ink/ink217.xml" ContentType="application/inkml+xml"/>
  <Override PartName="/ppt/ink/ink218.xml" ContentType="application/inkml+xml"/>
  <Override PartName="/ppt/ink/ink219.xml" ContentType="application/inkml+xml"/>
  <Override PartName="/ppt/ink/ink220.xml" ContentType="application/inkml+xml"/>
  <Override PartName="/ppt/ink/ink221.xml" ContentType="application/inkml+xml"/>
  <Override PartName="/ppt/ink/ink222.xml" ContentType="application/inkml+xml"/>
  <Override PartName="/ppt/ink/ink223.xml" ContentType="application/inkml+xml"/>
  <Override PartName="/ppt/ink/ink224.xml" ContentType="application/inkml+xml"/>
  <Override PartName="/ppt/ink/ink225.xml" ContentType="application/inkml+xml"/>
  <Override PartName="/ppt/ink/ink226.xml" ContentType="application/inkml+xml"/>
  <Override PartName="/ppt/ink/ink227.xml" ContentType="application/inkml+xml"/>
  <Override PartName="/ppt/ink/ink228.xml" ContentType="application/inkml+xml"/>
  <Override PartName="/ppt/ink/ink229.xml" ContentType="application/inkml+xml"/>
  <Override PartName="/ppt/ink/ink230.xml" ContentType="application/inkml+xml"/>
  <Override PartName="/ppt/ink/ink231.xml" ContentType="application/inkml+xml"/>
  <Override PartName="/ppt/ink/ink232.xml" ContentType="application/inkml+xml"/>
  <Override PartName="/ppt/ink/ink233.xml" ContentType="application/inkml+xml"/>
  <Override PartName="/ppt/ink/ink234.xml" ContentType="application/inkml+xml"/>
  <Override PartName="/ppt/ink/ink235.xml" ContentType="application/inkml+xml"/>
  <Override PartName="/ppt/ink/ink236.xml" ContentType="application/inkml+xml"/>
  <Override PartName="/ppt/ink/ink237.xml" ContentType="application/inkml+xml"/>
  <Override PartName="/ppt/ink/ink238.xml" ContentType="application/inkml+xml"/>
  <Override PartName="/ppt/ink/ink239.xml" ContentType="application/inkml+xml"/>
  <Override PartName="/ppt/ink/ink240.xml" ContentType="application/inkml+xml"/>
  <Override PartName="/ppt/ink/ink241.xml" ContentType="application/inkml+xml"/>
  <Override PartName="/ppt/ink/ink242.xml" ContentType="application/inkml+xml"/>
  <Override PartName="/ppt/ink/ink243.xml" ContentType="application/inkml+xml"/>
  <Override PartName="/ppt/ink/ink244.xml" ContentType="application/inkml+xml"/>
  <Override PartName="/ppt/ink/ink245.xml" ContentType="application/inkml+xml"/>
  <Override PartName="/ppt/ink/ink246.xml" ContentType="application/inkml+xml"/>
  <Override PartName="/ppt/ink/ink247.xml" ContentType="application/inkml+xml"/>
  <Override PartName="/ppt/ink/ink248.xml" ContentType="application/inkml+xml"/>
  <Override PartName="/ppt/ink/ink249.xml" ContentType="application/inkml+xml"/>
  <Override PartName="/ppt/ink/ink250.xml" ContentType="application/inkml+xml"/>
  <Override PartName="/ppt/ink/ink251.xml" ContentType="application/inkml+xml"/>
  <Override PartName="/ppt/ink/ink252.xml" ContentType="application/inkml+xml"/>
  <Override PartName="/ppt/ink/ink253.xml" ContentType="application/inkml+xml"/>
  <Override PartName="/ppt/ink/ink254.xml" ContentType="application/inkml+xml"/>
  <Override PartName="/ppt/ink/ink255.xml" ContentType="application/inkml+xml"/>
  <Override PartName="/ppt/ink/ink256.xml" ContentType="application/inkml+xml"/>
  <Override PartName="/ppt/ink/ink257.xml" ContentType="application/inkml+xml"/>
  <Override PartName="/ppt/ink/ink258.xml" ContentType="application/inkml+xml"/>
  <Override PartName="/ppt/ink/ink259.xml" ContentType="application/inkml+xml"/>
  <Override PartName="/ppt/ink/ink260.xml" ContentType="application/inkml+xml"/>
  <Override PartName="/ppt/ink/ink261.xml" ContentType="application/inkml+xml"/>
  <Override PartName="/ppt/ink/ink262.xml" ContentType="application/inkml+xml"/>
  <Override PartName="/ppt/ink/ink263.xml" ContentType="application/inkml+xml"/>
  <Override PartName="/ppt/ink/ink264.xml" ContentType="application/inkml+xml"/>
  <Override PartName="/ppt/ink/ink265.xml" ContentType="application/inkml+xml"/>
  <Override PartName="/ppt/ink/ink266.xml" ContentType="application/inkml+xml"/>
  <Override PartName="/ppt/ink/ink267.xml" ContentType="application/inkml+xml"/>
  <Override PartName="/ppt/ink/ink268.xml" ContentType="application/inkml+xml"/>
  <Override PartName="/ppt/ink/ink269.xml" ContentType="application/inkml+xml"/>
  <Override PartName="/ppt/ink/ink270.xml" ContentType="application/inkml+xml"/>
  <Override PartName="/ppt/ink/ink271.xml" ContentType="application/inkml+xml"/>
  <Override PartName="/ppt/ink/ink272.xml" ContentType="application/inkml+xml"/>
  <Override PartName="/ppt/ink/ink273.xml" ContentType="application/inkml+xml"/>
  <Override PartName="/ppt/ink/ink274.xml" ContentType="application/inkml+xml"/>
  <Override PartName="/ppt/ink/ink275.xml" ContentType="application/inkml+xml"/>
  <Override PartName="/ppt/ink/ink276.xml" ContentType="application/inkml+xml"/>
  <Override PartName="/ppt/ink/ink277.xml" ContentType="application/inkml+xml"/>
  <Override PartName="/ppt/ink/ink278.xml" ContentType="application/inkml+xml"/>
  <Override PartName="/ppt/ink/ink279.xml" ContentType="application/inkml+xml"/>
  <Override PartName="/ppt/ink/ink280.xml" ContentType="application/inkml+xml"/>
  <Override PartName="/ppt/ink/ink281.xml" ContentType="application/inkml+xml"/>
  <Override PartName="/ppt/ink/ink282.xml" ContentType="application/inkml+xml"/>
  <Override PartName="/ppt/ink/ink283.xml" ContentType="application/inkml+xml"/>
  <Override PartName="/ppt/ink/ink284.xml" ContentType="application/inkml+xml"/>
  <Override PartName="/ppt/ink/ink285.xml" ContentType="application/inkml+xml"/>
  <Override PartName="/ppt/ink/ink286.xml" ContentType="application/inkml+xml"/>
  <Override PartName="/ppt/ink/ink287.xml" ContentType="application/inkml+xml"/>
  <Override PartName="/ppt/ink/ink288.xml" ContentType="application/inkml+xml"/>
  <Override PartName="/ppt/ink/ink289.xml" ContentType="application/inkml+xml"/>
  <Override PartName="/ppt/ink/ink290.xml" ContentType="application/inkml+xml"/>
  <Override PartName="/ppt/ink/ink291.xml" ContentType="application/inkml+xml"/>
  <Override PartName="/ppt/ink/ink292.xml" ContentType="application/inkml+xml"/>
  <Override PartName="/ppt/ink/ink293.xml" ContentType="application/inkml+xml"/>
  <Override PartName="/ppt/ink/ink294.xml" ContentType="application/inkml+xml"/>
  <Override PartName="/ppt/ink/ink295.xml" ContentType="application/inkml+xml"/>
  <Override PartName="/ppt/ink/ink296.xml" ContentType="application/inkml+xml"/>
  <Override PartName="/ppt/ink/ink297.xml" ContentType="application/inkml+xml"/>
  <Override PartName="/ppt/ink/ink298.xml" ContentType="application/inkml+xml"/>
  <Override PartName="/ppt/ink/ink299.xml" ContentType="application/inkml+xml"/>
  <Override PartName="/ppt/ink/ink300.xml" ContentType="application/inkml+xml"/>
  <Override PartName="/ppt/ink/ink301.xml" ContentType="application/inkml+xml"/>
  <Override PartName="/ppt/ink/ink302.xml" ContentType="application/inkml+xml"/>
  <Override PartName="/ppt/ink/ink303.xml" ContentType="application/inkml+xml"/>
  <Override PartName="/ppt/ink/ink304.xml" ContentType="application/inkml+xml"/>
  <Override PartName="/ppt/ink/ink305.xml" ContentType="application/inkml+xml"/>
  <Override PartName="/ppt/ink/ink306.xml" ContentType="application/inkml+xml"/>
  <Override PartName="/ppt/ink/ink307.xml" ContentType="application/inkml+xml"/>
  <Override PartName="/ppt/ink/ink308.xml" ContentType="application/inkml+xml"/>
  <Override PartName="/ppt/ink/ink309.xml" ContentType="application/inkml+xml"/>
  <Override PartName="/ppt/ink/ink310.xml" ContentType="application/inkml+xml"/>
  <Override PartName="/ppt/ink/ink311.xml" ContentType="application/inkml+xml"/>
  <Override PartName="/ppt/ink/ink312.xml" ContentType="application/inkml+xml"/>
  <Override PartName="/ppt/ink/ink313.xml" ContentType="application/inkml+xml"/>
  <Override PartName="/ppt/ink/ink314.xml" ContentType="application/inkml+xml"/>
  <Override PartName="/ppt/ink/ink315.xml" ContentType="application/inkml+xml"/>
  <Override PartName="/ppt/ink/ink316.xml" ContentType="application/inkml+xml"/>
  <Override PartName="/ppt/ink/ink317.xml" ContentType="application/inkml+xml"/>
  <Override PartName="/ppt/ink/ink318.xml" ContentType="application/inkml+xml"/>
  <Override PartName="/ppt/ink/ink319.xml" ContentType="application/inkml+xml"/>
  <Override PartName="/ppt/ink/ink320.xml" ContentType="application/inkml+xml"/>
  <Override PartName="/ppt/ink/ink321.xml" ContentType="application/inkml+xml"/>
  <Override PartName="/ppt/ink/ink322.xml" ContentType="application/inkml+xml"/>
  <Override PartName="/ppt/ink/ink323.xml" ContentType="application/inkml+xml"/>
  <Override PartName="/ppt/ink/ink324.xml" ContentType="application/inkml+xml"/>
  <Override PartName="/ppt/ink/ink325.xml" ContentType="application/inkml+xml"/>
  <Override PartName="/ppt/ink/ink326.xml" ContentType="application/inkml+xml"/>
  <Override PartName="/ppt/ink/ink327.xml" ContentType="application/inkml+xml"/>
  <Override PartName="/ppt/ink/ink328.xml" ContentType="application/inkml+xml"/>
  <Override PartName="/ppt/ink/ink329.xml" ContentType="application/inkml+xml"/>
  <Override PartName="/ppt/ink/ink330.xml" ContentType="application/inkml+xml"/>
  <Override PartName="/ppt/ink/ink331.xml" ContentType="application/inkml+xml"/>
  <Override PartName="/ppt/ink/ink332.xml" ContentType="application/inkml+xml"/>
  <Override PartName="/ppt/ink/ink333.xml" ContentType="application/inkml+xml"/>
  <Override PartName="/ppt/ink/ink334.xml" ContentType="application/inkml+xml"/>
  <Override PartName="/ppt/ink/ink335.xml" ContentType="application/inkml+xml"/>
  <Override PartName="/ppt/ink/ink336.xml" ContentType="application/inkml+xml"/>
  <Override PartName="/ppt/ink/ink337.xml" ContentType="application/inkml+xml"/>
  <Override PartName="/ppt/ink/ink338.xml" ContentType="application/inkml+xml"/>
  <Override PartName="/ppt/ink/ink339.xml" ContentType="application/inkml+xml"/>
  <Override PartName="/ppt/ink/ink340.xml" ContentType="application/inkml+xml"/>
  <Override PartName="/ppt/ink/ink341.xml" ContentType="application/inkml+xml"/>
  <Override PartName="/ppt/ink/ink342.xml" ContentType="application/inkml+xml"/>
  <Override PartName="/ppt/ink/ink343.xml" ContentType="application/inkml+xml"/>
  <Override PartName="/ppt/ink/ink344.xml" ContentType="application/inkml+xml"/>
  <Override PartName="/ppt/ink/ink345.xml" ContentType="application/inkml+xml"/>
  <Override PartName="/ppt/ink/ink346.xml" ContentType="application/inkml+xml"/>
  <Override PartName="/ppt/ink/ink347.xml" ContentType="application/inkml+xml"/>
  <Override PartName="/ppt/ink/ink348.xml" ContentType="application/inkml+xml"/>
  <Override PartName="/ppt/ink/ink349.xml" ContentType="application/inkml+xml"/>
  <Override PartName="/ppt/ink/ink350.xml" ContentType="application/inkml+xml"/>
  <Override PartName="/ppt/ink/ink351.xml" ContentType="application/inkml+xml"/>
  <Override PartName="/ppt/ink/ink352.xml" ContentType="application/inkml+xml"/>
  <Override PartName="/ppt/ink/ink353.xml" ContentType="application/inkml+xml"/>
  <Override PartName="/ppt/ink/ink354.xml" ContentType="application/inkml+xml"/>
  <Override PartName="/ppt/ink/ink355.xml" ContentType="application/inkml+xml"/>
  <Override PartName="/ppt/ink/ink356.xml" ContentType="application/inkml+xml"/>
  <Override PartName="/ppt/ink/ink357.xml" ContentType="application/inkml+xml"/>
  <Override PartName="/ppt/ink/ink358.xml" ContentType="application/inkml+xml"/>
  <Override PartName="/ppt/ink/ink359.xml" ContentType="application/inkml+xml"/>
  <Override PartName="/ppt/ink/ink360.xml" ContentType="application/inkml+xml"/>
  <Override PartName="/ppt/ink/ink361.xml" ContentType="application/inkml+xml"/>
  <Override PartName="/ppt/ink/ink362.xml" ContentType="application/inkml+xml"/>
  <Override PartName="/ppt/ink/ink363.xml" ContentType="application/inkml+xml"/>
  <Override PartName="/ppt/ink/ink364.xml" ContentType="application/inkml+xml"/>
  <Override PartName="/ppt/ink/ink365.xml" ContentType="application/inkml+xml"/>
  <Override PartName="/ppt/ink/ink366.xml" ContentType="application/inkml+xml"/>
  <Override PartName="/ppt/ink/ink367.xml" ContentType="application/inkml+xml"/>
  <Override PartName="/ppt/ink/ink368.xml" ContentType="application/inkml+xml"/>
  <Override PartName="/ppt/ink/ink369.xml" ContentType="application/inkml+xml"/>
  <Override PartName="/ppt/ink/ink370.xml" ContentType="application/inkml+xml"/>
  <Override PartName="/ppt/ink/ink371.xml" ContentType="application/inkml+xml"/>
  <Override PartName="/ppt/ink/ink372.xml" ContentType="application/inkml+xml"/>
  <Override PartName="/ppt/ink/ink373.xml" ContentType="application/inkml+xml"/>
  <Override PartName="/ppt/ink/ink374.xml" ContentType="application/inkml+xml"/>
  <Override PartName="/ppt/ink/ink375.xml" ContentType="application/inkml+xml"/>
  <Override PartName="/ppt/ink/ink376.xml" ContentType="application/inkml+xml"/>
  <Override PartName="/ppt/ink/ink377.xml" ContentType="application/inkml+xml"/>
  <Override PartName="/ppt/ink/ink378.xml" ContentType="application/inkml+xml"/>
  <Override PartName="/ppt/ink/ink379.xml" ContentType="application/inkml+xml"/>
  <Override PartName="/ppt/ink/ink380.xml" ContentType="application/inkml+xml"/>
  <Override PartName="/ppt/ink/ink381.xml" ContentType="application/inkml+xml"/>
  <Override PartName="/ppt/ink/ink382.xml" ContentType="application/inkml+xml"/>
  <Override PartName="/ppt/ink/ink383.xml" ContentType="application/inkml+xml"/>
  <Override PartName="/ppt/ink/ink384.xml" ContentType="application/inkml+xml"/>
  <Override PartName="/ppt/ink/ink385.xml" ContentType="application/inkml+xml"/>
  <Override PartName="/ppt/ink/ink386.xml" ContentType="application/inkml+xml"/>
  <Override PartName="/ppt/ink/ink387.xml" ContentType="application/inkml+xml"/>
  <Override PartName="/ppt/ink/ink388.xml" ContentType="application/inkml+xml"/>
  <Override PartName="/ppt/ink/ink389.xml" ContentType="application/inkml+xml"/>
  <Override PartName="/ppt/ink/ink390.xml" ContentType="application/inkml+xml"/>
  <Override PartName="/ppt/ink/ink391.xml" ContentType="application/inkml+xml"/>
  <Override PartName="/ppt/ink/ink392.xml" ContentType="application/inkml+xml"/>
  <Override PartName="/ppt/ink/ink393.xml" ContentType="application/inkml+xml"/>
  <Override PartName="/ppt/ink/ink394.xml" ContentType="application/inkml+xml"/>
  <Override PartName="/ppt/ink/ink395.xml" ContentType="application/inkml+xml"/>
  <Override PartName="/ppt/ink/ink396.xml" ContentType="application/inkml+xml"/>
  <Override PartName="/ppt/ink/ink397.xml" ContentType="application/inkml+xml"/>
  <Override PartName="/ppt/ink/ink398.xml" ContentType="application/inkml+xml"/>
  <Override PartName="/ppt/ink/ink399.xml" ContentType="application/inkml+xml"/>
  <Override PartName="/ppt/ink/ink400.xml" ContentType="application/inkml+xml"/>
  <Override PartName="/ppt/ink/ink401.xml" ContentType="application/inkml+xml"/>
  <Override PartName="/ppt/ink/ink402.xml" ContentType="application/inkml+xml"/>
  <Override PartName="/ppt/ink/ink403.xml" ContentType="application/inkml+xml"/>
  <Override PartName="/ppt/ink/ink404.xml" ContentType="application/inkml+xml"/>
  <Override PartName="/ppt/ink/ink405.xml" ContentType="application/inkml+xml"/>
  <Override PartName="/ppt/ink/ink406.xml" ContentType="application/inkml+xml"/>
  <Override PartName="/ppt/ink/ink407.xml" ContentType="application/inkml+xml"/>
  <Override PartName="/ppt/ink/ink408.xml" ContentType="application/inkml+xml"/>
  <Override PartName="/ppt/ink/ink409.xml" ContentType="application/inkml+xml"/>
  <Override PartName="/ppt/ink/ink410.xml" ContentType="application/inkml+xml"/>
  <Override PartName="/ppt/ink/ink411.xml" ContentType="application/inkml+xml"/>
  <Override PartName="/ppt/ink/ink412.xml" ContentType="application/inkml+xml"/>
  <Override PartName="/ppt/ink/ink413.xml" ContentType="application/inkml+xml"/>
  <Override PartName="/ppt/ink/ink414.xml" ContentType="application/inkml+xml"/>
  <Override PartName="/ppt/ink/ink415.xml" ContentType="application/inkml+xml"/>
  <Override PartName="/ppt/ink/ink416.xml" ContentType="application/inkml+xml"/>
  <Override PartName="/ppt/ink/ink417.xml" ContentType="application/inkml+xml"/>
  <Override PartName="/ppt/ink/ink418.xml" ContentType="application/inkml+xml"/>
  <Override PartName="/ppt/ink/ink419.xml" ContentType="application/inkml+xml"/>
  <Override PartName="/ppt/ink/ink420.xml" ContentType="application/inkml+xml"/>
  <Override PartName="/ppt/ink/ink421.xml" ContentType="application/inkml+xml"/>
  <Override PartName="/ppt/ink/ink422.xml" ContentType="application/inkml+xml"/>
  <Override PartName="/ppt/ink/ink423.xml" ContentType="application/inkml+xml"/>
  <Override PartName="/ppt/ink/ink424.xml" ContentType="application/inkml+xml"/>
  <Override PartName="/ppt/ink/ink425.xml" ContentType="application/inkml+xml"/>
  <Override PartName="/ppt/ink/ink426.xml" ContentType="application/inkml+xml"/>
  <Override PartName="/ppt/ink/ink427.xml" ContentType="application/inkml+xml"/>
  <Override PartName="/ppt/ink/ink428.xml" ContentType="application/inkml+xml"/>
  <Override PartName="/ppt/ink/ink429.xml" ContentType="application/inkml+xml"/>
  <Override PartName="/ppt/ink/ink430.xml" ContentType="application/inkml+xml"/>
  <Override PartName="/ppt/ink/ink431.xml" ContentType="application/inkml+xml"/>
  <Override PartName="/ppt/ink/ink432.xml" ContentType="application/inkml+xml"/>
  <Override PartName="/ppt/ink/ink433.xml" ContentType="application/inkml+xml"/>
  <Override PartName="/ppt/ink/ink434.xml" ContentType="application/inkml+xml"/>
  <Override PartName="/ppt/ink/ink435.xml" ContentType="application/inkml+xml"/>
  <Override PartName="/ppt/ink/ink436.xml" ContentType="application/inkml+xml"/>
  <Override PartName="/ppt/ink/ink437.xml" ContentType="application/inkml+xml"/>
  <Override PartName="/ppt/ink/ink438.xml" ContentType="application/inkml+xml"/>
  <Override PartName="/ppt/ink/ink439.xml" ContentType="application/inkml+xml"/>
  <Override PartName="/ppt/ink/ink440.xml" ContentType="application/inkml+xml"/>
  <Override PartName="/ppt/ink/ink441.xml" ContentType="application/inkml+xml"/>
  <Override PartName="/ppt/ink/ink442.xml" ContentType="application/inkml+xml"/>
  <Override PartName="/ppt/ink/ink443.xml" ContentType="application/inkml+xml"/>
  <Override PartName="/ppt/ink/ink444.xml" ContentType="application/inkml+xml"/>
  <Override PartName="/ppt/ink/ink445.xml" ContentType="application/inkml+xml"/>
  <Override PartName="/ppt/ink/ink446.xml" ContentType="application/inkml+xml"/>
  <Override PartName="/ppt/ink/ink447.xml" ContentType="application/inkml+xml"/>
  <Override PartName="/ppt/ink/ink448.xml" ContentType="application/inkml+xml"/>
  <Override PartName="/ppt/ink/ink449.xml" ContentType="application/inkml+xml"/>
  <Override PartName="/ppt/ink/ink450.xml" ContentType="application/inkml+xml"/>
  <Override PartName="/ppt/ink/ink451.xml" ContentType="application/inkml+xml"/>
  <Override PartName="/ppt/ink/ink452.xml" ContentType="application/inkml+xml"/>
  <Override PartName="/ppt/ink/ink453.xml" ContentType="application/inkml+xml"/>
  <Override PartName="/ppt/ink/ink454.xml" ContentType="application/inkml+xml"/>
  <Override PartName="/ppt/ink/ink455.xml" ContentType="application/inkml+xml"/>
  <Override PartName="/ppt/ink/ink456.xml" ContentType="application/inkml+xml"/>
  <Override PartName="/ppt/ink/ink457.xml" ContentType="application/inkml+xml"/>
  <Override PartName="/ppt/ink/ink458.xml" ContentType="application/inkml+xml"/>
  <Override PartName="/ppt/ink/ink459.xml" ContentType="application/inkml+xml"/>
  <Override PartName="/ppt/ink/ink460.xml" ContentType="application/inkml+xml"/>
  <Override PartName="/ppt/ink/ink461.xml" ContentType="application/inkml+xml"/>
  <Override PartName="/ppt/ink/ink462.xml" ContentType="application/inkml+xml"/>
  <Override PartName="/ppt/ink/ink463.xml" ContentType="application/inkml+xml"/>
  <Override PartName="/ppt/ink/ink464.xml" ContentType="application/inkml+xml"/>
  <Override PartName="/ppt/ink/ink465.xml" ContentType="application/inkml+xml"/>
  <Override PartName="/ppt/ink/ink466.xml" ContentType="application/inkml+xml"/>
  <Override PartName="/ppt/ink/ink467.xml" ContentType="application/inkml+xml"/>
  <Override PartName="/ppt/ink/ink468.xml" ContentType="application/inkml+xml"/>
  <Override PartName="/ppt/ink/ink469.xml" ContentType="application/inkml+xml"/>
  <Override PartName="/ppt/ink/ink470.xml" ContentType="application/inkml+xml"/>
  <Override PartName="/ppt/ink/ink471.xml" ContentType="application/inkml+xml"/>
  <Override PartName="/ppt/ink/ink472.xml" ContentType="application/inkml+xml"/>
  <Override PartName="/ppt/ink/ink473.xml" ContentType="application/inkml+xml"/>
  <Override PartName="/ppt/ink/ink474.xml" ContentType="application/inkml+xml"/>
  <Override PartName="/ppt/ink/ink475.xml" ContentType="application/inkml+xml"/>
  <Override PartName="/ppt/ink/ink476.xml" ContentType="application/inkml+xml"/>
  <Override PartName="/ppt/ink/ink477.xml" ContentType="application/inkml+xml"/>
  <Override PartName="/ppt/ink/ink478.xml" ContentType="application/inkml+xml"/>
  <Override PartName="/ppt/ink/ink479.xml" ContentType="application/inkml+xml"/>
  <Override PartName="/ppt/ink/ink480.xml" ContentType="application/inkml+xml"/>
  <Override PartName="/ppt/ink/ink481.xml" ContentType="application/inkml+xml"/>
  <Override PartName="/ppt/ink/ink482.xml" ContentType="application/inkml+xml"/>
  <Override PartName="/ppt/ink/ink483.xml" ContentType="application/inkml+xml"/>
  <Override PartName="/ppt/ink/ink484.xml" ContentType="application/inkml+xml"/>
  <Override PartName="/ppt/ink/ink485.xml" ContentType="application/inkml+xml"/>
  <Override PartName="/ppt/ink/ink486.xml" ContentType="application/inkml+xml"/>
  <Override PartName="/ppt/ink/ink487.xml" ContentType="application/inkml+xml"/>
  <Override PartName="/ppt/ink/ink488.xml" ContentType="application/inkml+xml"/>
  <Override PartName="/ppt/ink/ink489.xml" ContentType="application/inkml+xml"/>
  <Override PartName="/ppt/ink/ink490.xml" ContentType="application/inkml+xml"/>
  <Override PartName="/ppt/ink/ink491.xml" ContentType="application/inkml+xml"/>
  <Override PartName="/ppt/ink/ink492.xml" ContentType="application/inkml+xml"/>
  <Override PartName="/ppt/ink/ink493.xml" ContentType="application/inkml+xml"/>
  <Override PartName="/ppt/ink/ink494.xml" ContentType="application/inkml+xml"/>
  <Override PartName="/ppt/ink/ink495.xml" ContentType="application/inkml+xml"/>
  <Override PartName="/ppt/ink/ink496.xml" ContentType="application/inkml+xml"/>
  <Override PartName="/ppt/ink/ink497.xml" ContentType="application/inkml+xml"/>
  <Override PartName="/ppt/ink/ink498.xml" ContentType="application/inkml+xml"/>
  <Override PartName="/ppt/ink/ink499.xml" ContentType="application/inkml+xml"/>
  <Override PartName="/ppt/ink/ink500.xml" ContentType="application/inkml+xml"/>
  <Override PartName="/ppt/ink/ink501.xml" ContentType="application/inkml+xml"/>
  <Override PartName="/ppt/ink/ink502.xml" ContentType="application/inkml+xml"/>
  <Override PartName="/ppt/ink/ink503.xml" ContentType="application/inkml+xml"/>
  <Override PartName="/ppt/ink/ink504.xml" ContentType="application/inkml+xml"/>
  <Override PartName="/ppt/ink/ink505.xml" ContentType="application/inkml+xml"/>
  <Override PartName="/ppt/ink/ink506.xml" ContentType="application/inkml+xml"/>
  <Override PartName="/ppt/ink/ink507.xml" ContentType="application/inkml+xml"/>
  <Override PartName="/ppt/ink/ink508.xml" ContentType="application/inkml+xml"/>
  <Override PartName="/ppt/ink/ink509.xml" ContentType="application/inkml+xml"/>
  <Override PartName="/ppt/ink/ink510.xml" ContentType="application/inkml+xml"/>
  <Override PartName="/ppt/ink/ink511.xml" ContentType="application/inkml+xml"/>
  <Override PartName="/ppt/ink/ink512.xml" ContentType="application/inkml+xml"/>
  <Override PartName="/ppt/ink/ink513.xml" ContentType="application/inkml+xml"/>
  <Override PartName="/ppt/ink/ink514.xml" ContentType="application/inkml+xml"/>
  <Override PartName="/ppt/ink/ink515.xml" ContentType="application/inkml+xml"/>
  <Override PartName="/ppt/ink/ink516.xml" ContentType="application/inkml+xml"/>
  <Override PartName="/ppt/ink/ink517.xml" ContentType="application/inkml+xml"/>
  <Override PartName="/ppt/ink/ink518.xml" ContentType="application/inkml+xml"/>
  <Override PartName="/ppt/ink/ink519.xml" ContentType="application/inkml+xml"/>
  <Override PartName="/ppt/ink/ink520.xml" ContentType="application/inkml+xml"/>
  <Override PartName="/ppt/ink/ink521.xml" ContentType="application/inkml+xml"/>
  <Override PartName="/ppt/ink/ink522.xml" ContentType="application/inkml+xml"/>
  <Override PartName="/ppt/ink/ink523.xml" ContentType="application/inkml+xml"/>
  <Override PartName="/ppt/ink/ink524.xml" ContentType="application/inkml+xml"/>
  <Override PartName="/ppt/ink/ink525.xml" ContentType="application/inkml+xml"/>
  <Override PartName="/ppt/ink/ink526.xml" ContentType="application/inkml+xml"/>
  <Override PartName="/ppt/ink/ink527.xml" ContentType="application/inkml+xml"/>
  <Override PartName="/ppt/ink/ink528.xml" ContentType="application/inkml+xml"/>
  <Override PartName="/ppt/ink/ink529.xml" ContentType="application/inkml+xml"/>
  <Override PartName="/ppt/ink/ink530.xml" ContentType="application/inkml+xml"/>
  <Override PartName="/ppt/ink/ink531.xml" ContentType="application/inkml+xml"/>
  <Override PartName="/ppt/ink/ink532.xml" ContentType="application/inkml+xml"/>
  <Override PartName="/ppt/ink/ink533.xml" ContentType="application/inkml+xml"/>
  <Override PartName="/ppt/ink/ink534.xml" ContentType="application/inkml+xml"/>
  <Override PartName="/ppt/ink/ink535.xml" ContentType="application/inkml+xml"/>
  <Override PartName="/ppt/ink/ink536.xml" ContentType="application/inkml+xml"/>
  <Override PartName="/ppt/ink/ink537.xml" ContentType="application/inkml+xml"/>
  <Override PartName="/ppt/ink/ink538.xml" ContentType="application/inkml+xml"/>
  <Override PartName="/ppt/ink/ink539.xml" ContentType="application/inkml+xml"/>
  <Override PartName="/ppt/ink/ink540.xml" ContentType="application/inkml+xml"/>
  <Override PartName="/ppt/ink/ink541.xml" ContentType="application/inkml+xml"/>
  <Override PartName="/ppt/ink/ink542.xml" ContentType="application/inkml+xml"/>
  <Override PartName="/ppt/ink/ink543.xml" ContentType="application/inkml+xml"/>
  <Override PartName="/ppt/ink/ink544.xml" ContentType="application/inkml+xml"/>
  <Override PartName="/ppt/ink/ink545.xml" ContentType="application/inkml+xml"/>
  <Override PartName="/ppt/ink/ink546.xml" ContentType="application/inkml+xml"/>
  <Override PartName="/ppt/ink/ink547.xml" ContentType="application/inkml+xml"/>
  <Override PartName="/ppt/ink/ink548.xml" ContentType="application/inkml+xml"/>
  <Override PartName="/ppt/ink/ink549.xml" ContentType="application/inkml+xml"/>
  <Override PartName="/ppt/ink/ink550.xml" ContentType="application/inkml+xml"/>
  <Override PartName="/ppt/ink/ink551.xml" ContentType="application/inkml+xml"/>
  <Override PartName="/ppt/ink/ink552.xml" ContentType="application/inkml+xml"/>
  <Override PartName="/ppt/ink/ink553.xml" ContentType="application/inkml+xml"/>
  <Override PartName="/ppt/ink/ink554.xml" ContentType="application/inkml+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40" r:id="rId1"/>
  </p:sldMasterIdLst>
  <p:notesMasterIdLst>
    <p:notesMasterId r:id="rId31"/>
  </p:notesMasterIdLst>
  <p:handoutMasterIdLst>
    <p:handoutMasterId r:id="rId32"/>
  </p:handoutMasterIdLst>
  <p:sldIdLst>
    <p:sldId id="256" r:id="rId2"/>
    <p:sldId id="257" r:id="rId3"/>
    <p:sldId id="274" r:id="rId4"/>
    <p:sldId id="287" r:id="rId5"/>
    <p:sldId id="293" r:id="rId6"/>
    <p:sldId id="294" r:id="rId7"/>
    <p:sldId id="295" r:id="rId8"/>
    <p:sldId id="296" r:id="rId9"/>
    <p:sldId id="297" r:id="rId10"/>
    <p:sldId id="298" r:id="rId11"/>
    <p:sldId id="299" r:id="rId12"/>
    <p:sldId id="300" r:id="rId13"/>
    <p:sldId id="301" r:id="rId14"/>
    <p:sldId id="302" r:id="rId15"/>
    <p:sldId id="289" r:id="rId16"/>
    <p:sldId id="275" r:id="rId17"/>
    <p:sldId id="286" r:id="rId18"/>
    <p:sldId id="285" r:id="rId19"/>
    <p:sldId id="291" r:id="rId20"/>
    <p:sldId id="303" r:id="rId21"/>
    <p:sldId id="304" r:id="rId22"/>
    <p:sldId id="305" r:id="rId23"/>
    <p:sldId id="306" r:id="rId24"/>
    <p:sldId id="290" r:id="rId25"/>
    <p:sldId id="307" r:id="rId26"/>
    <p:sldId id="308" r:id="rId27"/>
    <p:sldId id="309" r:id="rId28"/>
    <p:sldId id="279" r:id="rId29"/>
    <p:sldId id="288" r:id="rId30"/>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80912"/>
    <a:srgbClr val="BA221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0"/>
    </p:cViewPr>
  </p:sorterViewPr>
  <p:notesViewPr>
    <p:cSldViewPr>
      <p:cViewPr varScale="1">
        <p:scale>
          <a:sx n="41" d="100"/>
          <a:sy n="41" d="100"/>
        </p:scale>
        <p:origin x="-1476"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4450" name="Rectangle 2">
            <a:extLst>
              <a:ext uri="{FF2B5EF4-FFF2-40B4-BE49-F238E27FC236}">
                <a16:creationId xmlns:a16="http://schemas.microsoft.com/office/drawing/2014/main" id="{903BB403-9765-55CC-4BB0-90C2E110B9C4}"/>
              </a:ext>
            </a:extLst>
          </p:cNvPr>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spcBef>
                <a:spcPct val="20000"/>
              </a:spcBef>
              <a:buClr>
                <a:schemeClr val="hlink"/>
              </a:buClr>
              <a:buSzPct val="110000"/>
              <a:buFont typeface="Wingdings" pitchFamily="2" charset="2"/>
              <a:buBlip>
                <a:blip r:embed="rId2"/>
              </a:buBlip>
              <a:defRPr sz="1200">
                <a:latin typeface="Arial" charset="0"/>
                <a:cs typeface="Arial" charset="0"/>
              </a:defRPr>
            </a:lvl1pPr>
          </a:lstStyle>
          <a:p>
            <a:pPr>
              <a:defRPr/>
            </a:pPr>
            <a:endParaRPr lang="en-US"/>
          </a:p>
        </p:txBody>
      </p:sp>
      <p:sp>
        <p:nvSpPr>
          <p:cNvPr id="104451" name="Rectangle 3">
            <a:extLst>
              <a:ext uri="{FF2B5EF4-FFF2-40B4-BE49-F238E27FC236}">
                <a16:creationId xmlns:a16="http://schemas.microsoft.com/office/drawing/2014/main" id="{1DCFA720-C53D-F583-F320-364D23C6CEAB}"/>
              </a:ext>
            </a:extLst>
          </p:cNvPr>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spcBef>
                <a:spcPct val="20000"/>
              </a:spcBef>
              <a:buClr>
                <a:schemeClr val="hlink"/>
              </a:buClr>
              <a:buSzPct val="110000"/>
              <a:buFont typeface="Wingdings" pitchFamily="2" charset="2"/>
              <a:buBlip>
                <a:blip r:embed="rId2"/>
              </a:buBlip>
              <a:defRPr sz="1200">
                <a:latin typeface="Arial" charset="0"/>
                <a:cs typeface="Arial" charset="0"/>
              </a:defRPr>
            </a:lvl1pPr>
          </a:lstStyle>
          <a:p>
            <a:pPr>
              <a:defRPr/>
            </a:pPr>
            <a:endParaRPr lang="en-US"/>
          </a:p>
        </p:txBody>
      </p:sp>
      <p:sp>
        <p:nvSpPr>
          <p:cNvPr id="104452" name="Rectangle 4">
            <a:extLst>
              <a:ext uri="{FF2B5EF4-FFF2-40B4-BE49-F238E27FC236}">
                <a16:creationId xmlns:a16="http://schemas.microsoft.com/office/drawing/2014/main" id="{1E48ABC6-6214-D71A-B409-A88EB20CCB66}"/>
              </a:ext>
            </a:extLst>
          </p:cNvPr>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spcBef>
                <a:spcPct val="20000"/>
              </a:spcBef>
              <a:buClr>
                <a:schemeClr val="hlink"/>
              </a:buClr>
              <a:buSzPct val="110000"/>
              <a:buFont typeface="Wingdings" pitchFamily="2" charset="2"/>
              <a:buBlip>
                <a:blip r:embed="rId2"/>
              </a:buBlip>
              <a:defRPr sz="1200">
                <a:latin typeface="Arial" charset="0"/>
                <a:cs typeface="Arial" charset="0"/>
              </a:defRPr>
            </a:lvl1pPr>
          </a:lstStyle>
          <a:p>
            <a:pPr>
              <a:defRPr/>
            </a:pPr>
            <a:endParaRPr lang="en-US"/>
          </a:p>
        </p:txBody>
      </p:sp>
      <p:sp>
        <p:nvSpPr>
          <p:cNvPr id="104453" name="Rectangle 5">
            <a:extLst>
              <a:ext uri="{FF2B5EF4-FFF2-40B4-BE49-F238E27FC236}">
                <a16:creationId xmlns:a16="http://schemas.microsoft.com/office/drawing/2014/main" id="{8C4B7E7F-75F5-0033-4589-E37493A1A934}"/>
              </a:ext>
            </a:extLst>
          </p:cNvPr>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spcBef>
                <a:spcPct val="20000"/>
              </a:spcBef>
              <a:buClr>
                <a:schemeClr val="hlink"/>
              </a:buClr>
              <a:buSzPct val="110000"/>
              <a:buFont typeface="Wingdings" panose="05000000000000000000" pitchFamily="2" charset="2"/>
              <a:buBlip>
                <a:blip r:embed="rId2"/>
              </a:buBlip>
              <a:defRPr sz="1200"/>
            </a:lvl1pPr>
          </a:lstStyle>
          <a:p>
            <a:pPr>
              <a:defRPr/>
            </a:pPr>
            <a:fld id="{14BF4A58-933D-424A-B03E-C1DC96310623}"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handoutMaster>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1:40:30.440"/>
    </inkml:context>
    <inkml:brush xml:id="br0">
      <inkml:brushProperty name="width" value="0.2" units="cm"/>
      <inkml:brushProperty name="height" value="0.2" units="cm"/>
      <inkml:brushProperty name="color" value="#FF0066"/>
    </inkml:brush>
  </inkml:definitions>
  <inkml:trace contextRef="#ctx0" brushRef="#br0">49 16 624,'0'0'364,"0"0"-145,0 0-42,0 0 9,0 0 42,-8-3 17,1-1-177,5 3-45,-1 0-1,1 0 0,0 0 0,-1 0 0,1 0 0,-1 0 1,0 0-1,1 1 0,-1 0 0,1-1 0,-4 1-22,5 0 18,1 0 4,0 0-43,0 0 5,0 0 1,4 0 13,0 0 0,0 0-1,-1 1 1,1 0 0,0-1-1,-1 1 1,1 0 0,-1 1-1,1-1 1,-1 1 0,0-1-1,3 3 3,22 7-19,18-3 27,1-3 0,-1-2 0,1-2 0,0-2 0,-1-2 0,14-3-8,116-4-33,-143 12 32,0 1-1,-1 2 0,0 2 1,0 1-1,-1 1 0,17 8 2,40 10-5,-44-18 0,1-2-1,0-2 0,-1-1 0,1-3 0,13-3 6,-22 2 1,406-17 3,218 19 6,-538-8-64,92-16 54,-1 0-9,172 9 21,40 19-12,-39-1 13,41-5-929,-371 0 452</inkml:trace>
</inkml:ink>
</file>

<file path=ppt/ink/ink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1:48:23.788"/>
    </inkml:context>
    <inkml:brush xml:id="br0">
      <inkml:brushProperty name="width" value="0.2" units="cm"/>
      <inkml:brushProperty name="height" value="0.2" units="cm"/>
      <inkml:brushProperty name="color" value="#FF0066"/>
    </inkml:brush>
  </inkml:definitions>
  <inkml:trace contextRef="#ctx0" brushRef="#br0">31 499 664,'0'0'420,"0"0"-78,0 0-161,0 0-122,0 0 19,-5 1 53,-21 0 217,77 1-332,-1-3-1,1-1 0,-1-3 1,43-10-16,49-18 19,3-8-19,-145 41 0,320-78 12,4 13-1,110 1-11,761-66-15,-1079 121 10,1073-48-286,-1153 56 269,-24 0-94,-1 0 1,1 1-1,-1 1 1,1 0-1,0 0 116,-12 0-15,0-1 0,1 0 0,-1 0 0,0 0 0,0 0 0,0 0 0,0 1-1,0-1 1,0 0 0,0 0 0,0 0 0,1 0 0,-1 1 0,0-1 0,0 0 0,0 0 0,0 0-1,0 1 1,0-1 0,0 0 0,0 0 0,0 0 0,0 0 0,0 1 0,0-1 0,0 0-1,0 0 1,0 0 0,0 1 0,-1-1 0,1 0 0,0 0 0,0 0 0,0 0 0,0 1 0,0-1-1,0 0 1,0 0 0,-1 0 0,1 0 0,0 0 0,0 1 0,0-1 0,0 0 0,0 0-1,-1 0 16,-10 0-281</inkml:trace>
</inkml:ink>
</file>

<file path=ppt/ink/ink10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4:41.215"/>
    </inkml:context>
    <inkml:brush xml:id="br0">
      <inkml:brushProperty name="width" value="0.2" units="cm"/>
      <inkml:brushProperty name="height" value="0.2" units="cm"/>
      <inkml:brushProperty name="color" value="#FF0066"/>
    </inkml:brush>
  </inkml:definitions>
  <inkml:trace contextRef="#ctx0" brushRef="#br0">0 122 240,'0'0'400,"0"0"-96,0 0-168,0 0-96,0 0-32,0 0 0,0 0-16,110-78-8,-53 54-32,-4 4-568</inkml:trace>
</inkml:ink>
</file>

<file path=ppt/ink/ink10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4:41.616"/>
    </inkml:context>
    <inkml:brush xml:id="br0">
      <inkml:brushProperty name="width" value="0.2" units="cm"/>
      <inkml:brushProperty name="height" value="0.2" units="cm"/>
      <inkml:brushProperty name="color" value="#FF0066"/>
    </inkml:brush>
  </inkml:definitions>
  <inkml:trace contextRef="#ctx0" brushRef="#br0">277 0 24,'0'0'289,"0"0"-14,0 0 44,0 0-18,0 0-153,0 0-29,-20 8-26,1 0-74,1 0-1,0 2 0,-7 4-18,22-11 2,-1 1 1,1-1-1,1 0 0,-1 1 1,0-1-1,1 1 0,0 0 0,0 0 1,0 0-1,0 0 0,1 0 1,-1 0-1,1 0 0,0 0 1,1 1-1,-1-1 0,1 1 1,-1-1-1,1 0 0,1 1 0,-1 0-2,-1 10 4,0 26 5,1 0 1,2-1-1,1 1 1,4 8-10,37 158 34,-25-128-10,-15-60-83,0 0 0,-1 0 0,-1 0 0,-1 0 0,0 0 0,-1 0 0,-2 0 0,-1 13 59,-12-1-739</inkml:trace>
  <inkml:trace contextRef="#ctx0" brushRef="#br0" timeOffset="1">1 592 160,'0'0'312,"0"0"-176,0 0-120,0 0 16,0 0-32,96-111 48,-56 94-48,-5 3 0,4 0-32,9 0-32,-8 2-72,-9 3-280</inkml:trace>
</inkml:ink>
</file>

<file path=ppt/ink/ink10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4:42.005"/>
    </inkml:context>
    <inkml:brush xml:id="br0">
      <inkml:brushProperty name="width" value="0.2" units="cm"/>
      <inkml:brushProperty name="height" value="0.2" units="cm"/>
      <inkml:brushProperty name="color" value="#FF0066"/>
    </inkml:brush>
  </inkml:definitions>
  <inkml:trace contextRef="#ctx0" brushRef="#br0">330 24 112,'0'0'280,"0"0"-15,0 0 52,0 0-51,0 0-103,0 0-32,-14-5-73,-48-13-20,60 17-38,0 1 1,0 0 0,0 0 0,0 0-1,0 0 1,0 1 0,0-1 0,0 0-1,-1 1 1,1 0 0,0-1 0,1 1-1,-1 0 1,0 0 0,0 0 0,0 0-1,0 0 1,1 1 0,-1-1 0,1 0-1,-1 1 1,1-1 0,-1 1 0,1 0-1,0 0 1,0-1 0,0 1 0,0 0-1,0 0 1,0 0 0,0 0 0,0 0-1,1 0 1,-1 0 0,1 2-1,-5 6 3,-3 9 1,1-1 0,0 2 0,2-1 0,-1 1 0,2-1 0,-2 21-4,2 24 10,2 34-10,2-90-1,1 14-14,2 0-1,0 0 0,1-1 1,1 0-1,5 11 16,8 37-510,-13-28-298</inkml:trace>
  <inkml:trace contextRef="#ctx0" brushRef="#br0" timeOffset="1">1 622 608,'0'0'280,"0"0"-72,0 0-152,0 0-40,0 0 8,105-120-24,-43 104-8,-14 8-48,-8 4-384</inkml:trace>
</inkml:ink>
</file>

<file path=ppt/ink/ink10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4:42.346"/>
    </inkml:context>
    <inkml:brush xml:id="br0">
      <inkml:brushProperty name="width" value="0.2" units="cm"/>
      <inkml:brushProperty name="height" value="0.2" units="cm"/>
      <inkml:brushProperty name="color" value="#FF0066"/>
    </inkml:brush>
  </inkml:definitions>
  <inkml:trace contextRef="#ctx0" brushRef="#br0">0 1 104,'0'0'776,"0"0"-656,0 0-96,0 0 0,0 0-24,0 0 0,0 0-464</inkml:trace>
</inkml:ink>
</file>

<file path=ppt/ink/ink10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4:43.447"/>
    </inkml:context>
    <inkml:brush xml:id="br0">
      <inkml:brushProperty name="width" value="0.2" units="cm"/>
      <inkml:brushProperty name="height" value="0.2" units="cm"/>
      <inkml:brushProperty name="color" value="#FF0066"/>
    </inkml:brush>
  </inkml:definitions>
  <inkml:trace contextRef="#ctx0" brushRef="#br0">417 2 136,'0'0'103,"0"0"-23,0 0 50,0 0 21,0 0-14,0 0-56,-26-2 184,-275 20-85,301-18-180,-14 0-172,1 0 1,0-1-1,-1 0 0,-7-3 172,7 0-448</inkml:trace>
</inkml:ink>
</file>

<file path=ppt/ink/ink10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4:45.205"/>
    </inkml:context>
    <inkml:brush xml:id="br0">
      <inkml:brushProperty name="width" value="0.2" units="cm"/>
      <inkml:brushProperty name="height" value="0.2" units="cm"/>
      <inkml:brushProperty name="color" value="#FF0066"/>
    </inkml:brush>
  </inkml:definitions>
  <inkml:trace contextRef="#ctx0" brushRef="#br0">594 133 40,'0'0'425,"0"0"-139,0 0-117,0 0-91,0 0-66,0 0-13,0-1 1,0 1-1,0 0 1,-1 0 0,1 0-1,0 0 1,0 0-1,0 0 1,0 0-1,0 0 1,-1 0 0,1 0-1,0-1 1,0 1-1,0 0 1,0 0 0,0 0-1,0 0 1,0 0-1,0 0 1,0-1 0,-1 1-1,1 0 1,0 0-1,0 0 1,0 0 0,0-1-1,0 1 1,0 0-1,0 0 1,0 0 0,0 0-1,0-1 1,0 1-1,0 0 1,0 0 0,0 0-1,0 0 1,1 0-1,-1-1 1,0 1 0,0 0-1,0 0 1,0 0-1,0 0 1,0 0-1,0-1 1,0 1 0,0 0-1,1 0 1,-1 0-1,0 0 1,0 0 0,0 0-1,0 0 1,0 0-1,1 0 1,-1 0 0,0-1-1,0 1 1,0 0-1,0 0 1,1 0 0,-1 0-1,0 0 1,0 0-1,0 0 1,0 0 0,1 0 0,12-4-3,1 0 1,-1 1 0,1 0 0,0 1 0,5 1 2,31-6-3,228-37 1,2 13 1,2 12-1,40 12 2,-298 7-23,0 1 1,1 1 0,-1 1-1,0 1 1,-1 1 0,1 1-1,-1 1 1,0 1 0,6 4 22,-19-7-3,0 0 0,-1 1 1,0 0-1,0 0 0,0 1 0,-1 0 1,0 1-1,-1 0 0,1 0 1,-1 0-1,-1 1 0,0 0 1,0 0-1,-1 1 0,0 0 1,0 0-1,-1 0 0,-1 0 1,0 1-1,0-1 0,0 7 3,1 11 17,0 1-1,-3 0 1,0-1-1,-2 1 1,-1 0-1,-2 7-16,-3-10 28,0 1 0,-2-1 0,-1 0-1,-5 7-27,2-4 7,1 0-1,2 1 1,-2 9-7,4-5 9,1 1 0,2 0 0,1 0 0,2 0 0,1 0 1,3 21-10,7-21-1,-7-32 2,-1 0 0,1 1-1,-1-1 1,0 1 0,0-1 0,0 1 0,-1-1 0,1 1-1,-1 0 1,0-1 0,0 1 0,0 0 0,-1-1 0,1 1-1,-1-1 1,0 1 0,0-1 0,0 1 0,-1-1 0,0 2-1,-9 12 15,-1 0 0,-1-1 0,0 0 1,-1-1-1,-1 0 0,0-2 0,-1 1 1,-1-2-1,-4 2-15,4-5 2,0-2 0,0 0 1,0 0-1,-1-2 0,0 0 0,-5-1-2,-117 16 29,52-9-22,-50 11 132,-1-7 0,-74-2-139,121-14 95,1-4 1,0-4-1,-69-16-95,39 7 29,0 5-1,0 5 1,-92 8-29,179 0 20,32-1-20,1 1 0,-1-1 0,0 1 0,1-1 0,-1 0 0,1 0 0,-1 1 0,1-1 0,-1 0 0,1-1 0,0 1 0,-1 0 0,1 0 0,0 0 0,0-1 0,0 1 0,0-1 0,0 1 0,0-1 0,0 1 0,0-1 0,1 1 0,-1-1 0,1 0 0,-1 1 0,1-2 0,-16-59-17,11 34 6,-16-53 9,4-1 1,3 0 0,5-1-1,0-54 2,8 99-2,0-20-1,-9-56 3,8 94 3,0-1 0,2 1-1,1-12-2,0-7-5,-1 37 5,1 0 1,-1 1 0,0-1-1,1 1 1,-1-1 0,1 0-1,0 1 1,-1-1 0,1 1-1,0 0 1,0-1 0,0 1-1,0 0 1,0-1-1,0 1 1,0 0 0,0 0-1,1 0 1,-1 0 0,0 0-1,1 0 0,5-5-29,1 2 20,0 0 0,0 0 0,0 1 0,1 0 1,0 0-1,-1 1 0,1 1 0,0-1 0,0 1 0,0 1 1,8-1 8,4 0-5,79-10 16,-1-3 0,-1-6-1,-1-3 1,46-20-11,-115 33-25,-10 3-68,1 0 0,1 1-1,-1 1 1,1 1 0,0 0 0,0 2 0,8 0 93,2 2-754</inkml:trace>
</inkml:ink>
</file>

<file path=ppt/ink/ink10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4:29.249"/>
    </inkml:context>
    <inkml:brush xml:id="br0">
      <inkml:brushProperty name="width" value="0.2" units="cm"/>
      <inkml:brushProperty name="height" value="0.2" units="cm"/>
      <inkml:brushProperty name="color" value="#FF0066"/>
    </inkml:brush>
  </inkml:definitions>
  <inkml:trace contextRef="#ctx0" brushRef="#br0">553 7 24,'0'0'135,"0"0"46,0 0-42,0 0-49,0 0-11,0 0-22,0 0-42,0 0 0,0 0 0,0 0 0,0 0-1,0 0 1,1 0 0,-1 0 0,0 0-1,0 0 1,0 0 0,0-1 0,0 1-1,0 0 1,1 0 0,-1 0 0,0 0 0,0 0-1,0 0 1,0 0 0,0 0 0,0 0-1,0 0 1,0-1 0,1 1 0,-1 0-1,0 0 1,0 0 0,0 0 0,0 0 0,0 0-1,0-1 1,0 1 0,0 0 0,0 0-1,0 0 1,0 0 0,0 0 0,0-1-1,0 1 1,0 0 0,0 0 0,0 0 0,0 0-1,0 0 1,0 0 0,0-1 0,0 1-1,0 0 1,0 0 0,-1 0 0,1 0-1,0 0 1,0 0 0,0-1 0,0 1-1,0 0 1,0 0 0,0 0 0,0 0 0,-1 0-1,1 0 1,0 0 0,0 0 0,0 0-1,0 0 1,0 0 0,0 0 0,-1 0-15,-22 12 25,1 2 1,0 1 0,1 0 0,-11 11-26,-38 28-18,3-9 54,-3-2-1,-1-4 1,-14 3-36,17-16 152,66-24-135,2-2-12,0 0-18,0 0-18,0 0-42,0 0-51,0 0-36,3 0-23,41 0-377,-21 0 92</inkml:trace>
</inkml:ink>
</file>

<file path=ppt/ink/ink10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4:30.160"/>
    </inkml:context>
    <inkml:brush xml:id="br0">
      <inkml:brushProperty name="width" value="0.2" units="cm"/>
      <inkml:brushProperty name="height" value="0.2" units="cm"/>
      <inkml:brushProperty name="color" value="#FF0066"/>
    </inkml:brush>
  </inkml:definitions>
  <inkml:trace contextRef="#ctx0" brushRef="#br0">0 24 16,'0'0'92,"0"0"47,0 0 6,0 0-5,0 0-24,0 0-36,4-23 0,5 23-78,-1 1-1,0 0 1,0 1-1,0 0 1,0 0-1,0 1 0,0 0 1,-1 0-1,6 4-1,67 43 59,-52-31-13,18 15-8,-2 1 0,-1 3 1,-2 2-1,31 37-38,-68-71-318,-4-4-139</inkml:trace>
</inkml:ink>
</file>

<file path=ppt/ink/ink10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4:31.057"/>
    </inkml:context>
    <inkml:brush xml:id="br0">
      <inkml:brushProperty name="width" value="0.2" units="cm"/>
      <inkml:brushProperty name="height" value="0.2" units="cm"/>
      <inkml:brushProperty name="color" value="#FF0066"/>
    </inkml:brush>
  </inkml:definitions>
  <inkml:trace contextRef="#ctx0" brushRef="#br0">4 1 184,'0'0'180,"0"0"-24,0 0-21,0 0 36,0 0-47,0 0-40,-4-1-60,14 13 27,27 18-10,51 35 24,210 136-390,-284-191-205</inkml:trace>
</inkml:ink>
</file>

<file path=ppt/ink/ink10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4:32.203"/>
    </inkml:context>
    <inkml:brush xml:id="br0">
      <inkml:brushProperty name="width" value="0.2" units="cm"/>
      <inkml:brushProperty name="height" value="0.2" units="cm"/>
      <inkml:brushProperty name="color" value="#FF0066"/>
    </inkml:brush>
  </inkml:definitions>
  <inkml:trace contextRef="#ctx0" brushRef="#br0">354 6 128,'0'0'120,"0"0"29,0 0-7,0 0-30,0 0-31,0 0-14,0 0 20,0 0 2,0 0 20,0 0-7,0 0-10,0 0-43,0 0-18,0 0-10,0 0-6,0 0-58,40-6-174,-70 22 273,1 1-1,1 1 1,0 2 0,1 0 0,-1 4-56,-24 22 23,2 1 0,-4 12-23,41-43-36,8-10 41,0 1-1,0-1 1,-1 0-1,1 0 1,-2-1-1,1 0 1,0 0-1,-4 2-4,34-31-683,4 5 315</inkml:trace>
</inkml:ink>
</file>

<file path=ppt/ink/ink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1:48:24.614"/>
    </inkml:context>
    <inkml:brush xml:id="br0">
      <inkml:brushProperty name="width" value="0.2" units="cm"/>
      <inkml:brushProperty name="height" value="0.2" units="cm"/>
      <inkml:brushProperty name="color" value="#FF0066"/>
    </inkml:brush>
  </inkml:definitions>
  <inkml:trace contextRef="#ctx0" brushRef="#br0">32 16 184,'0'0'261,"0"0"92,0 0-93,0 0-99,0 0-49,0 0 65,-6-2 33,-19-12 131,25 14-294,0 0-49,0 0-15,19 15-107,255 123 195,-192-97-85,-1 4 0,9 13 14,-12-9-182,1-4 1,15 3 181,-93-48-2,0 0 1,-1 0-1,1 0 1,0 0-1,0 1 1,-1-1-1,1 0 1,0 0-1,-1 1 1,1-1-1,0 0 1,-1 1-1,1-1 1,0 1-1,-1-1 0,1 1 1,-1-1-1,1 1 1,-1-1-1,1 1 1,-1 0-1,1-1 1,-1 1-1,1 0 1,-1-1-1,0 1 1,0 0-1,1 0 0,-1-1 1,0 1-1,0 0 2,-19 9 50,3-4-36,-6 5 3,1 2 0,-1 0 0,2 1 0,0 1 0,1 1 0,0 1 0,-1 2-17,-38 44 85,-20 29-85,49-57 8,-17 21-17,-23 28 21,0 5-12,67-85-16,0 0 1,0 0-1,1 0 1,-1 0-1,1 0 1,0 0-1,0 0 1,0 0-1,1 1 1,-1-1-1,1 0 1,0 0-1,1 1 1,-1 0 15,0 6-230,0 1-301</inkml:trace>
</inkml:ink>
</file>

<file path=ppt/ink/ink1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4:47.546"/>
    </inkml:context>
    <inkml:brush xml:id="br0">
      <inkml:brushProperty name="width" value="0.2" units="cm"/>
      <inkml:brushProperty name="height" value="0.2" units="cm"/>
      <inkml:brushProperty name="color" value="#FF0066"/>
    </inkml:brush>
  </inkml:definitions>
  <inkml:trace contextRef="#ctx0" brushRef="#br0">1 529 272,'0'0'477,"0"0"-156,0 0-121,0 0-63,0 0-6,0 0 9,2-13-100,11-40-54,4-18 10,-3 0-1,-3-2 1,2-70 4,-13 39 8,-1 104-4,0 1-6,0 0 0,0 0-1,0 0 1,0 0 0,0 0 0,0 0 0,0 0 0,1 0-1,-1 0 1,0 1 0,1-1 0,-1 0 0,1 1-1,-1-1 1,1 0 0,0 1 0,0-1 0,-1 0-1,1 1 1,0-1 0,0 1 0,0 0 2,0 3-4,-12 66-229,4 0 1,2 9 232,2-13-586</inkml:trace>
</inkml:ink>
</file>

<file path=ppt/ink/ink1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4:49.162"/>
    </inkml:context>
    <inkml:brush xml:id="br0">
      <inkml:brushProperty name="width" value="0.2" units="cm"/>
      <inkml:brushProperty name="height" value="0.2" units="cm"/>
      <inkml:brushProperty name="color" value="#FF0066"/>
    </inkml:brush>
  </inkml:definitions>
  <inkml:trace contextRef="#ctx0" brushRef="#br0">3 99 288,'0'0'144,"0"0"12,0 0 44,0 0-24,0 0-90,0 0-46,-3-2-8,3 2-29,0-1 1,0 1 0,0 0 0,0 0 0,0-1 0,0 1 0,0 0-1,0-1 1,0 1 0,0 0 0,0 0 0,0-1 0,1 1 0,-1 0-1,0-1 1,0 1 0,0 0 0,0 0 0,0-1 0,1 1 0,-1 0 0,0 0-1,0-1 1,0 1 0,1 0 0,-1 0 0,0 0 0,0 0 0,1-1-1,-1 1 1,0 0 0,0 0 0,1 0 0,-1 0 0,0 0 0,1 0-1,-1 0 1,0 0 0,0 0 0,1-1 0,-1 1 0,0 0 0,1 1-4,30-13 61,56-13-77,-56 17 21,16-8-30,-32 11 15,1-1 0,-1 2 0,1 0 0,0 1 1,0 0-1,5 1 10,-21 14 422,-4 239-439,4 203 54,2-418-28,-1-8-19,0 1 0,3-1 1,0 0-1,2 1 10,2-19-780,-8-12 342</inkml:trace>
</inkml:ink>
</file>

<file path=ppt/ink/ink1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4:50.036"/>
    </inkml:context>
    <inkml:brush xml:id="br0">
      <inkml:brushProperty name="width" value="0.2" units="cm"/>
      <inkml:brushProperty name="height" value="0.2" units="cm"/>
      <inkml:brushProperty name="color" value="#FF0066"/>
    </inkml:brush>
  </inkml:definitions>
  <inkml:trace contextRef="#ctx0" brushRef="#br0">22 6 72,'0'0'47,"0"0"53,0 0-7,0 0-4,0 0 3,0 0 6,0-5 46,-13 121 619,4 10-763,9 27-446,0-151-102</inkml:trace>
</inkml:ink>
</file>

<file path=ppt/ink/ink1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4:50.422"/>
    </inkml:context>
    <inkml:brush xml:id="br0">
      <inkml:brushProperty name="width" value="0.2" units="cm"/>
      <inkml:brushProperty name="height" value="0.2" units="cm"/>
      <inkml:brushProperty name="color" value="#FF0066"/>
    </inkml:brush>
  </inkml:definitions>
  <inkml:trace contextRef="#ctx0" brushRef="#br0">84 0 72,'0'0'171,"0"0"-26,0 0-18,0 0 21,0 0 57,5 17-11,-1-3-163,3 7 1,-2 1 1,0-1-1,-2 1 0,0 3-32,2-2 11,0-1 0,1 0 1,1-1-1,7 14-11,-3-7 15,-2-1-1,5 22-14,-13-41 15,1 1 0,-1-1 0,0 0 0,-1 1-1,0-1 1,0 0 0,-1 1 0,0-1-1,-1 0 1,0 1 0,-1 3-15,-1-3 39,0-1-1,-1 0 1,1 1 0,-2-2-1,1 1 1,-1 0 0,0-1-1,-1 0 1,0-1 0,-4 4-39,8-7-10,-2 1 0,1-1 1,0 0-1,-1 0 0,1 0 0,-1-1 1,0 1-1,0-1 0,0 0 1,0-1-1,0 1 0,0-1 1,0 0-1,0 0 0,-1-1 1,1 1-1,0-1 0,-1-1 1,-1 1 9,-11-7-590</inkml:trace>
</inkml:ink>
</file>

<file path=ppt/ink/ink1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4:50.763"/>
    </inkml:context>
    <inkml:brush xml:id="br0">
      <inkml:brushProperty name="width" value="0.2" units="cm"/>
      <inkml:brushProperty name="height" value="0.2" units="cm"/>
      <inkml:brushProperty name="color" value="#FF0066"/>
    </inkml:brush>
  </inkml:definitions>
  <inkml:trace contextRef="#ctx0" brushRef="#br0">0 78 24,'0'0'163,"0"0"22,13 17 51,41 57-6,-50-69-204,-1 0 0,0 0 0,-1 0 0,1 1 0,-1-1 0,0 1 0,-1 0 0,1 0 0,-1 0 0,0-1 0,0 1 0,-1 5-26,3 14 129,2-2 232,-7-41 69,-1-4-417,-4-25-13,3 25-66,1-1-1,0 0 1,2 1-1,1-1 1,0 0-1,3-12 67,6 15-605,7 5-290</inkml:trace>
</inkml:ink>
</file>

<file path=ppt/ink/ink1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4:51.408"/>
    </inkml:context>
    <inkml:brush xml:id="br0">
      <inkml:brushProperty name="width" value="0.2" units="cm"/>
      <inkml:brushProperty name="height" value="0.2" units="cm"/>
      <inkml:brushProperty name="color" value="#FF0066"/>
    </inkml:brush>
  </inkml:definitions>
  <inkml:trace contextRef="#ctx0" brushRef="#br0">154 0 8,'0'0'248,"0"0"-13,0 0-65,0 0-44,0 0 27,0 0 9,-19 9 40,-63 29-24,78-35-169,-1 0 1,2 1 0,-1-1-1,0 1 1,1 0-1,-1 0 1,1 0 0,0 0-1,0 1 1,1-1 0,-1 1-1,1 0 1,0 0-1,0 0 1,1 0 0,0 0-1,-1 0 1,2 0 0,-1 0-1,1 0 1,-1 0-1,1 1 1,1 3-10,-1-9-4,0 1-1,0-1 1,0 1-1,0-1 1,0 1-1,0-1 1,0 1-1,1-1 1,-1 1-1,0-1 1,0 1-1,0-1 1,1 0-1,-1 1 1,0-1-1,0 1 1,1-1-1,-1 0 1,0 1-1,1-1 1,-1 0-1,0 1 1,1-1-1,-1 0 1,1 1-1,-1-1 1,1 0-1,-1 0 1,0 0-1,1 0 1,-1 1-1,1-1 1,-1 0-1,1 0 5,22-3-206,18-15-56,-6-13 23,-34 31 236,1 0-1,0-1 1,-1 1 0,1 0 0,-1 0 0,1 1-1,-1-1 1,1 0 0,-1 0 0,1 1-1,-1-1 1,1 1 0,-1-1 0,1 1 0,-1 0-1,1-1 1,-1 1 0,0 0 0,1 0 0,-1 0-1,0 0 1,1 1 3,17 8-17,-16-9 18,-1-1 0,1 0 0,-1 0 0,1 0 0,-1 0 0,1 0 0,-1 0 0,1-1 0,-1 1 0,1-1 0,-1 0 0,0 1 0,1-1 0,-1 0 0,0 0 0,1-1 0,-1 1 0,0 0 0,0-1 0,0 0 0,0 1 0,-1-1 0,1 0 0,0 0 0,-1 0 0,1 0 0,-1 0 0,1 0 0,-1 0 0,0-1 0,0 1 0,0-3-1,3-3 35,0 1-1,1-1 1,-1 1 0,2 0-1,4-6-34,-9 12 24,16 7 21,-15-6-40,-1 0-1,1 0 1,-1 1-1,1-1 1,-1 1 0,1-1-1,-1 1 1,0-1-1,1 1 1,-1 0-1,0 0 1,0 0-1,0 0 1,1 0 0,-1 1-5,46 36 186,-45-37-183,-1 0 0,1 0 1,0 0-1,-1 0 1,1-1-1,0 1 1,-1 0-1,1-1 0,0 1 1,0-1-1,0 0 1,-1 0-1,1 1 1,0-1-1,0 0 0,0 0 1,0-1-1,-1 1 1,1 0-1,0-1 1,0 1-1,0-1 0,-1 0 1,1 1-1,0-1 1,-1 0-1,1 0 1,-1 0-1,2-1-3,0 1-8,0 0 1,0 0-1,0 0 1,0 1-1,0-1 1,1 1-1,-1 0 1,0 0-1,0 0 1,0 0-1,1 0 1,-1 1-1,2 0 8,2 0-58,11-1-337,-4 0-437</inkml:trace>
</inkml:ink>
</file>

<file path=ppt/ink/ink1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4:52.340"/>
    </inkml:context>
    <inkml:brush xml:id="br0">
      <inkml:brushProperty name="width" value="0.2" units="cm"/>
      <inkml:brushProperty name="height" value="0.2" units="cm"/>
      <inkml:brushProperty name="color" value="#FF0066"/>
    </inkml:brush>
  </inkml:definitions>
  <inkml:trace contextRef="#ctx0" brushRef="#br0">2 278 360,'0'0'265,"0"0"-52,0 0-115,0 0-24,0-19 7,-1-64 2,2 77-76,0 0 0,0-1 0,1 1 0,0 0 1,0 0-1,0 0 0,1 0 0,0 0 0,0 1 0,1-1 1,-1 1-1,1 0 0,0 0 0,1 0 0,-1 1 1,1-1-1,0 1 0,0 0 0,0 0 0,1 1 1,0-1-8,11-8 11,-10 6-3,1 0-1,-1 1 1,1 0-1,0 0 1,1 1-1,-1 0 1,1 1-1,0-1 1,0 2-1,6-2-7,-12 3 3,0 1-1,1 0 1,-1 0-1,0 0 1,0 0 0,0 1-1,0-1 1,0 1 0,1 0-1,-1-1 1,0 1-1,-1 1 1,1-1 0,0 0-1,0 1 1,0 0 0,-1-1-1,1 1 1,-1 0-1,1 0 1,-1 0 0,0 1-1,0-1 1,0 1 0,0-1-1,0 1 1,-1 0-1,1-1 1,-1 1 0,0 0-1,1 0 1,-1 1-3,9 24 24,-1 0-1,-2 0 1,0 1-1,-2 0 1,-1 0-1,-1 0 1,-2 0-1,-1 1 1,-2 5-24,1-24 1,0 0-1,-1 1 1,-1-1-1,0 0 1,-1 0-1,0 0 1,0-1-1,-1 1 1,-1-1-1,1 0 1,-2-1-1,1 1 1,-1-1-1,-1-1 1,0 1 0,-2 0-1,-7 8 37,-2-1 0,0-1 0,-1-1 1,0-1-1,-1-1 0,-1 0 0,-4 0-37,79-53 80,-38 31-82,0 1-1,1 0 0,0 1 0,1 1 0,0 1 1,0 0-1,0 1 0,0 1 0,5 0 3,-14 3-1,0 0 0,0 1-1,0 0 1,0 0 0,0 0 0,0 1 0,0 0-1,0 1 1,-1 0 0,1 0 0,0 1 0,-1 0-1,0 0 1,1 0 0,-1 1 0,-1 0 0,1 1-1,-1 0 1,1 0 0,-1 0 0,4 5 1,-2 0 14,0 1 1,0 0 0,-1 0-1,0 0 1,-1 1-1,-1 0 1,0 0-1,0 1 1,-1 0 0,-1-1-1,0 1 1,-1 1-15,0-6 16,-1 0-1,0 0 1,-1 1 0,0-1 0,0 0 0,-1 0 0,0 0 0,0 0-1,-1 0 1,0 0 0,-1 0 0,0 0 0,0 0 0,0-1-1,-1 0 1,0 1 0,0-2 0,-1 1 0,-4 5-16,-2-2 31,-1 1 0,1-1 0,-2-1 0,1 0 1,-1-1-1,-1-1 0,1 0 0,-1 0 0,-1-2 0,1 1 0,-4-1-31,-4 1 31,-1-1 0,1-2 0,-1 0 0,0-1 0,1-1 0,-1-2 0,-6 0-31,25 1-28,0-1 1,0 1-1,0-1 1,0 1-1,1-1 1,-1 0-1,0-1 1,1 1-1,-1 0 1,0-1-1,1 0 1,0 0-1,-1 0 1,1-1-1,0 1 1,0-1-1,0 1 1,1-1-1,-1 0 1,1 0-1,-1 0 1,1 0 0,0-1-1,0 1 1,1-1-1,-1 1 1,1-1-1,-1 0 1,1 1-1,0-1 1,0 0-1,1 0 1,-1 0-1,1 0 1,0 0-1,0 1 1,0-1-1,1 0 1,-1 0-1,1 0 1,0 0-1,0 1 1,0-1-1,1 0 1,-1 1-1,3-4 28,15-22-952</inkml:trace>
</inkml:ink>
</file>

<file path=ppt/ink/ink1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4:52.909"/>
    </inkml:context>
    <inkml:brush xml:id="br0">
      <inkml:brushProperty name="width" value="0.2" units="cm"/>
      <inkml:brushProperty name="height" value="0.2" units="cm"/>
      <inkml:brushProperty name="color" value="#FF0066"/>
    </inkml:brush>
  </inkml:definitions>
  <inkml:trace contextRef="#ctx0" brushRef="#br0">0 158 88,'0'0'744,"0"0"-392,0 0-156,0 0-124,0 0-34,17 5 26,-11-3-59,2 0 3,0 0 0,0 0-1,0 1 1,-1 0 0,1 1 0,-1 0 0,0 0 0,0 0-1,0 1 1,0 0 0,-1 0 0,0 1 0,0 0 0,0 0-1,4 7-7,4 9 14,-1 1 0,-1 1 0,-1 0-1,-2 1 1,0 0 0,-1 2-14,-3-9 37,-1-1-1,-1 1 0,-1 0 1,0 0-1,-2 0 1,0 0-1,-1 0 1,0 0-1,-3 6-36,3-17 28,-1 0 0,-1-1-1,1 1 1,-1-1 0,0 1 0,-1-1-1,0 1-27,3-5 8,-1 0-1,1 0 1,0 0-1,0 0 0,-1 0 1,1-1-1,-1 1 0,0-1 1,1 1-1,-1-1 0,0 0 1,0 1-1,0-1 0,0 0 1,0 0-1,0 0 0,0-1 1,0 1-1,-1 0 0,1-1 1,0 1-1,0-1 1,0 0-1,-1 0-7,1 0 6,0-1-1,1 0 1,-1 0 0,0 0-1,0 0 1,0 0-1,1 0 1,-1 0 0,1-1-1,-1 1 1,1 0 0,-1-1-1,1 1 1,0-1 0,0 0-1,0 1 1,0-1 0,0 0-1,0 0 1,0 0 0,0 0-1,1 0 1,-1-1-6,-12-53 20,12 49-11,-7-37 16,3 0 0,2-1 0,2 1 0,3-41-25,1 56-6,1 0-1,1 0 0,2 1 0,0 0 1,2 1-1,1-1 0,2 2 0,1-2 7,-12 24-44,1 0 1,0 0-1,0 1 0,0-1 0,0 1 0,0-1 0,1 1 0,0 0 1,-1 0-1,1 0 0,0 0 0,1 1 0,-1-1 0,0 1 1,1 0-1,-1 0 0,1 0 0,0 0 0,-1 0 0,1 1 1,0 0-1,0 0 0,0 0 0,0 0 44,18 0-1171</inkml:trace>
</inkml:ink>
</file>

<file path=ppt/ink/ink1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4:53.927"/>
    </inkml:context>
    <inkml:brush xml:id="br0">
      <inkml:brushProperty name="width" value="0.2" units="cm"/>
      <inkml:brushProperty name="height" value="0.2" units="cm"/>
      <inkml:brushProperty name="color" value="#FF0066"/>
    </inkml:brush>
  </inkml:definitions>
  <inkml:trace contextRef="#ctx0" brushRef="#br0">277 177 8,'0'0'208,"0"0"-75,0 0-58,0 0 0,0 0 103,0 0 196,-15-11-194,-47-34-93,60 44-76,0-1 1,0 1 0,0 0 0,0 0 0,-1 0-1,1 0 1,0 0 0,-1 0 0,1 1 0,-1-1-1,1 1 1,-1 0 0,1 0 0,-1-1-1,1 2 1,-1-1 0,1 0 0,-1 0 0,1 1-1,-1 0 1,1-1 0,0 1 0,-1 0 0,1 0-1,0 0 1,0 0 0,-1 1-12,-3 2 13,1 1 0,0 0-1,0 0 1,1 0 0,0 0 0,0 1 0,-3 5-13,2-5-3,-7 14 13,0 1 0,1 0 0,2 0 0,0 1 0,1 1 0,1-1 0,1 1 0,1 0 0,1 1 0,1-1 0,2 1 0,0 5-10,1-27-3,0 0 0,0-1-1,0 1 1,0 0 0,0 0-1,0 0 1,1 0 0,-1 0 0,1 0-1,-1 0 1,1-1 0,0 1-1,0 0 1,0 0 0,0-1 0,0 1-1,0 0 4,0-2-5,0 1-1,0-1 1,0 1-1,-1-1 1,1 1-1,0-1 1,0 1-1,0-1 0,0 0 1,0 0-1,0 1 1,0-1-1,0 0 1,0 0-1,0 0 1,0 0-1,-1 0 0,1 0 1,0-1-1,0 1 1,0 0-1,0 0 1,1-1 5,2-1-18,0 1-1,0-2 1,0 1 0,-1 0 0,1-1 0,-1 1 0,1-1 0,-1 0 0,0-1 0,0 1 0,0 0-1,0-1 1,-1 0 18,8-12-15,-2 0 0,0 0 0,-1-1 0,0 0 0,-2 0 0,0 0 0,2-18 15,-1-4 118,-2 1 0,-2-2 1,-1-6-119,-1 46 1,0 0 0,0 0 1,0-1-1,0 1 0,0 0 1,0 0-1,0 0 0,1 0 1,-1-1-1,0 1 1,0 0-1,0 0 0,0 0 1,0 0-1,0 0 0,1-1 1,-1 1-1,0 0 0,0 0 1,0 0-1,0 0 0,1 0 1,-1 0-1,0 0 0,0 0 1,0 0-1,0 0 0,1 0 1,-1 0-1,0 0 0,0 0 1,0 0-1,1 0 1,-1 0-1,0 0 0,0 0 1,0 0-1,0 0 0,1 0 1,-1 0-1,0 0 0,0 0 1,0 0-1,0 0 0,1 1 1,-1-1-1,0 0 0,0 0 1,0 0-1,0 0 0,0 0 1,0 1-1,1-1 0,-1 0 1,0 0-1,0 0 1,0 0-1,0 0 0,0 1 1,0-1-1,0 0 0,0 0 1,0 0-1,0 1 0,0-1 1,0 0-1,0 0 0,0 0 1,0 1-1,0-1-1,10 13 40,7 23-22,2-2 0,1 0-1,1-1 1,2-1-1,12 13-17,-34-44 1,0 0-1,-1 0 1,1 0-1,0 0 1,0 0-1,0 0 1,0 0-1,0 0 1,0 0-1,0-1 1,0 1-1,0 0 0,1-1 1,-1 1-1,0-1 1,0 1-1,0-1 1,1 1-1,-1-1 1,0 0-1,1 0 1,-1 0-1,0 0 1,1 0-1,-1 0 1,0 0-1,1 0 0,-1 0 1,0-1-1,0 1 1,1 0-1,-1-1 1,0 1-1,0-1 1,0 1-1,1-1 1,-1 0-1,0 0 1,0 1-1,0-1 1,0 0-1,0 0 0,0 0 1,-1 0-1,1 0 1,0 0-1,0 0 1,-1-1-1,1 1 1,0 0-1,-1 0 1,1-1-1,4-10 4,0 0 1,0-1 0,-1 1 0,-1-1 0,1-2-5,-2 4 2,21-94 41,-13 53-54,3 2-1,11-27 12,-10 138 19,-7-29 3,2 1 1,1-1-1,2 0 0,1-1 1,10 16-23,-23-47 1,0 1 0,0-1 0,0 0 0,1 0 0,-1 1 0,0-1 0,0 0 0,0 0 0,1 1 0,-1-1 0,0 0 0,0 0 0,1 0 0,-1 0 0,0 0 0,1 1 0,-1-1 0,0 0 1,1 0-1,-1 0 0,0 0 0,0 0 0,1 0 0,-1 0 0,0 0 0,1 0 0,-1 0 0,0 0 0,1 0 0,-1 0 0,0 0 0,1 0 0,-1 0 0,0-1 0,0 1 0,1 0 0,-1 0 0,0 0 0,1 0 0,-1-1 0,0 1 0,0 0 0,1 0 1,-1 0-1,0-1 0,0 1 0,0 0 0,0 0 0,1-1 0,-1 1 0,0 0 0,0-1 0,0 1 0,0-1-1,10-16 9,51-146 3,-61 163-12,0-1 0,1 1 0,-1-1 0,0 0 0,1 1-1,-1 0 1,0-1 0,1 1 0,-1-1 0,1 1 0,-1-1 0,1 1 0,-1 0-1,1-1 1,-1 1 0,1 0 0,0-1 0,-1 1 0,1 0 0,-1 0 0,1 0 0,0 0-1,-1 0 1,1-1 0,0 1 0,-1 0 0,1 0 0,-1 0 0,1 1 0,0-1-1,-1 0 1,1 0 0,0 0 0,-1 0 0,1 1 0,-1-1 0,1 0 0,-1 0 0,1 1-1,-1-1 1,1 0 0,-1 1 0,1-1 0,-1 1 0,1-1 0,-1 1 0,1-1 0,24 25 1,-23-23 2,32 37-7,-15-16 27,1-1 1,16 12-24,-30-29-46,0 0 0,0 0 0,1 0-1,0-1 1,0 0 0,0-1 0,0 0 0,1 0 0,-1 0 0,1-1 0,7 2 46,13-1-598</inkml:trace>
</inkml:ink>
</file>

<file path=ppt/ink/ink1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4:54.299"/>
    </inkml:context>
    <inkml:brush xml:id="br0">
      <inkml:brushProperty name="width" value="0.2" units="cm"/>
      <inkml:brushProperty name="height" value="0.2" units="cm"/>
      <inkml:brushProperty name="color" value="#FF0066"/>
    </inkml:brush>
  </inkml:definitions>
  <inkml:trace contextRef="#ctx0" brushRef="#br0">70 0 112,'0'0'592,"0"0"-328,0 0 64,0 0-88,0 0-32,-70 129-104,79-94-56,17-3 0,14-5-48,25-15-40,-12-8-384,-5-4-584</inkml:trace>
</inkml:ink>
</file>

<file path=ppt/ink/ink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1:48:28.902"/>
    </inkml:context>
    <inkml:brush xml:id="br0">
      <inkml:brushProperty name="width" value="0.2" units="cm"/>
      <inkml:brushProperty name="height" value="0.2" units="cm"/>
      <inkml:brushProperty name="color" value="#FF0066"/>
    </inkml:brush>
  </inkml:definitions>
  <inkml:trace contextRef="#ctx0" brushRef="#br0">0 36 48,'0'0'163,"0"0"83,0 0-84,0 0-104,0 0 32,0-6 133,0-18 49,0 18-35,0 6-125,0 0-57,0 0-38,0 0-29,0 0-12,7 191-44,9 2 68,1 33-5,19 262 41,24 12-36,-41-320-27,-7-1 0,-8 60 27,-4-237-34,0-1 0,0 0 0,0 0 0,0 1 0,0-1 0,-1 0 0,1 1 0,0-1 0,-1 0 0,1 0 0,-1 1 0,1-1 0,-1 0 0,0 0 0,0 0 0,1 0 0,-1 0 0,0 0 0,0 0 0,0 0 0,0 0 0,-1 0 34,-11 9-768</inkml:trace>
</inkml:ink>
</file>

<file path=ppt/ink/ink1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4:54.682"/>
    </inkml:context>
    <inkml:brush xml:id="br0">
      <inkml:brushProperty name="width" value="0.2" units="cm"/>
      <inkml:brushProperty name="height" value="0.2" units="cm"/>
      <inkml:brushProperty name="color" value="#FF0066"/>
    </inkml:brush>
  </inkml:definitions>
  <inkml:trace contextRef="#ctx0" brushRef="#br0">69 0 728,'0'0'391,"0"0"33,0 0-77,0 0-6,0 0-97,-15 17-173,10-12-72,0 0 0,1 1 0,-1-1 0,1 1 0,0 0-1,0 0 1,0 0 0,1 0 0,0 1 0,1-1 0,-1 1 0,1 0 0,0 0 0,1 0 0,0 0 0,0 0 0,0 0 0,1 0 0,0 0 0,1 0-1,-1 0 1,1 0 0,1 0 0,-1 0 0,2 4 1,12 33-35,2-2 0,20 38 35,-29-66-50,-1-1 0,2 0 0,0 0 1,0 0-1,1-2 0,1 1 0,0-1 1,0 0-1,1-1 0,4 2 50,-9-9-18,-1 0 0,0-1 0,1 1 1,-1-2-1,1 1 0,0 0 0,0-1 0,0-1 0,-1 1 0,1-1 1,0 0-1,0 0 0,0-1 0,3-1 18,-1 1 35,0 1 0,0-1 0,0 1 0,0 1 0,0 0 0,9 2-35,-16-2 5,0 0 0,0 0-1,-1 0 1,1 0 0,0 1-1,-1-1 1,1 1 0,0-1 0,-1 1-1,0-1 1,1 1 0,-1 0-1,0 0 1,0 0 0,0 0 0,0 0-1,0 0 1,0 0 0,-1 0-1,1 0 1,-1 0 0,1 0 0,-1 0-1,0 1 1,0-1 0,0 0-1,0 0-4,-4 62-326,-7-25-906</inkml:trace>
</inkml:ink>
</file>

<file path=ppt/ink/ink1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4:56.095"/>
    </inkml:context>
    <inkml:brush xml:id="br0">
      <inkml:brushProperty name="width" value="0.2" units="cm"/>
      <inkml:brushProperty name="height" value="0.2" units="cm"/>
      <inkml:brushProperty name="color" value="#FF0066"/>
    </inkml:brush>
  </inkml:definitions>
  <inkml:trace contextRef="#ctx0" brushRef="#br0">1 0 160,'0'0'119,"0"0"-2,0 0 24,0 0 33,0 0-35,0 0-43,0 40 312,0 265-218,0-304-193,0 0 0,0 1 0,1-1 0,-1 0 1,1 0-1,-1 0 0,1 1 0,-1-1 0,1 0 0,0 0 0,-1 0 0,1 0 0,0 0 0,0 0 0,0-1 0,1 2 3,-1-1-66,0 0-1,0-1 1,-1 1-1,1 0 1,0 0 0,0 0-1,-1 0 1,1 0-1,0 0 1,-1 1 0,1-1-1,-1 0 1,1 0 0,-1 0-1,0 0 1,1 2 66,-1-1-339</inkml:trace>
</inkml:ink>
</file>

<file path=ppt/ink/ink1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4:56.527"/>
    </inkml:context>
    <inkml:brush xml:id="br0">
      <inkml:brushProperty name="width" value="0.2" units="cm"/>
      <inkml:brushProperty name="height" value="0.2" units="cm"/>
      <inkml:brushProperty name="color" value="#FF0066"/>
    </inkml:brush>
  </inkml:definitions>
  <inkml:trace contextRef="#ctx0" brushRef="#br0">9 1 72,'0'0'72,"0"0"-56,0 0 16,0 0 40,0 0 24,0 104-32,0-74-24,0-9-40,0-5 8,0-6 8,0-6-16,0-2 0,0 0-16,0-2 0,0 0 16,0 0-16,0 4-120,-9 8-136</inkml:trace>
</inkml:ink>
</file>

<file path=ppt/ink/ink1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4:58.796"/>
    </inkml:context>
    <inkml:brush xml:id="br0">
      <inkml:brushProperty name="width" value="0.2" units="cm"/>
      <inkml:brushProperty name="height" value="0.2" units="cm"/>
      <inkml:brushProperty name="color" value="#FF0066"/>
    </inkml:brush>
  </inkml:definitions>
  <inkml:trace contextRef="#ctx0" brushRef="#br0">1631 269 168,'0'0'219,"0"0"-130,0 0 34,0 0-18,-20-5-10,-150-29 197,-543-61 381,642 90-637,0 2-1,-1 4 0,1 3 1,0 2-1,1 4 0,-64 18-35,88-18-1,24-6 4,1 1 0,0 0 0,-18 8-3,38-11 12,1-2-53,25 1 2,205 1-40,-181-5 80,0-1-1,-1-3 0,34-10 0,6-5-17,-15 2 25,1 2-1,1 4 1,0 3-1,70 0-7,315 11-8,-264 3-39,37-1 29,-207-4-102,0-2 1,-1-1-1,9-3 120,-11 2-11,0 1 1,0 2-1,0 0 0,10 1 11,-32 2-8,34-27 20,-34 27-10,2-3-4,1 0 1,-1 0-1,1 0 0,0 1 1,-1-1-1,1 1 1,0 0-1,1 0 1,-1 1-1,0-1 1,0 1-1,1 0 0,-1 0 1,1 0-1,-1 1 1,1-1-1,-1 1 1,5 1 1,-8 0-1,0 0 1,0 0 0,0 0-1,0 1 1,0-1 0,0 0-1,0 1 1,0-1 0,0 1-1,-1-1 1,1 1 0,-1 0 0,1-1-1,-1 1 1,0-1 0,1 1-1,-1 0 1,0-1 0,0 2 0,1 4-4,43 115-44,-29-69 33,-9-36 15,-1 1 0,-1 0-1,-1 0 1,0 0 0,-1 3 0,0 3 11,-2 1-1,-1 0 0,-1 0 1,-1 0-1,-1-1 0,-1 1 1,-1-1-1,-3 6-10,1 1 23,1 0 0,1 1 0,2-1 0,1 1 0,2 0 0,2 27-23,-1-38 6,-2-9 17,0 0 1,-1 0-1,0-1 1,-1 1-1,-1-1 1,1 1-1,-2-2 0,1 1 1,-2 0-1,1-1 1,-2 0-1,1-1 1,-1 0-1,-5 4-23,-7 2 6,-2 0 0,0-1 0,-1-2 0,0 0 0,-1-2 0,0 0 0,-12 2-6,-30 13 42,18-7-26,-1-3 0,-31 5-16,-26 8 45,30 0-2,60-20-28,0-2 1,-1 0 0,0-1-1,0 0 1,0-1 0,-1-1-1,-4-1-15,8-1 18,-238 10 74,-37-12-92,106-11 0,-86-3-10,230 16 8,18 0-3,1-1 1,0-1-1,-1 0 0,-2-2 5,17 2 0,1-1 0,-1 1-1,1-1 1,-1 0 0,1 0-1,0-1 1,-1 1 0,1-1-1,1 0 1,-1-1 0,0 1-1,1-1 1,0 0 0,0 0-1,0 0 1,-2-3 0,-23-26 31,-8-11-98,21 20 49,2 0 1,1-1 0,1-1-1,-7-25 18,5-1-11,3 0 0,-3-37 11,6 38 22,-6-43 10,2 6-24,-7-13-8,14 44 0,5 50-14,19-13-33,-17 15 48,0 0 0,0 1 0,0-1-1,0 1 1,1 0 0,0-1 0,0 1 0,0 0 0,0 1-1,0-1 1,1 0 0,0 1 0,0 0 0,0 0-1,0 0 1,0 0 0,0 1 0,1 0 0,-1 0 0,1 0-1,4-1 0,-5 2-5,51-17-79,0 2 1,0 3-1,2 2 0,-1 3 0,30 1 84,-26 7-552</inkml:trace>
</inkml:ink>
</file>

<file path=ppt/ink/ink1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5:09.759"/>
    </inkml:context>
    <inkml:brush xml:id="br0">
      <inkml:brushProperty name="width" value="0.2" units="cm"/>
      <inkml:brushProperty name="height" value="0.2" units="cm"/>
      <inkml:brushProperty name="color" value="#FF0066"/>
    </inkml:brush>
  </inkml:definitions>
  <inkml:trace contextRef="#ctx0" brushRef="#br0">368 177 240,'0'0'323,"0"0"-90,0 0-47,0 0-30,0 0 42,0 0-63,-11-10-86,-38-32-19,45 39-26,0 0 1,0 0-1,0 1 1,0-1 0,-1 1-1,1 0 1,-1 1-1,1-1 1,-1 1 0,0 0-1,1 0 1,-1 0-1,0 1 1,0-1 0,0 1-1,0 1 1,1-1-1,-1 0 1,-3 2-5,-1 0 9,1 0 1,-1 1-1,1 0 1,0 0-1,0 1 1,0 0-1,0 1 0,-5 3-9,13-7 0,-22 14 6,2 1 0,0 1 0,-5 6-6,20-19 1,1 1-1,0 0 1,-1 0-1,2 0 0,-1 0 1,1 1-1,0 0 1,0-1-1,0 1 1,1 0-1,0 0 1,0 1-1,0-1 1,1 0-1,0 1 1,0 1-1,1-6-1,1-1 0,0 0 1,-1 0-1,1 0 1,-1 0-1,1 0 0,0 0 1,0 0-1,0 0 0,-1 0 1,1-1-1,0 1 0,0 0 1,0 0-1,0-1 1,1 1-1,-1-1 0,0 1 1,0-1-1,0 1 0,0-1 1,0 0-1,1 1 0,-1-1 1,0 0-1,0 0 0,1 0 1,-1 0-1,0 0 1,0 0-1,1 0 1,48 0-13,-44-1 12,7 0-11,-1-1 0,0-1 0,0 0 0,0 0 0,0-1 0,0-1 0,-1 0 0,0 0 0,0-1 0,0-1 12,13-9-45,0 0 0,-1-2 1,16-17 44,-35 32 2,-1 1 0,-1-1 0,1 0 0,0 0 0,-1 0 0,1 0 0,-1-1 0,0 1 0,0-1 0,0 1 0,0-1 0,-1 0 0,0 0 0,0 1 0,0-1 0,0 0 0,0 0 0,-1 0 0,1 0 0,-1 0 0,0 0 0,-1-2-2,1 5 6,-1 0 1,0 0 0,0 0-1,0-1 1,0 1-1,0 1 1,0-1 0,0 0-1,0 0 1,0 0-1,0 0 1,0 1 0,0-1-1,-1 0 1,1 1 0,0-1-1,0 1 1,-1 0-1,1-1 1,0 1 0,-1 0-1,1 0 1,0 0 0,-1 0-7,-38-2 61,35 2-48,-4 0-3,1 0-1,-1 0 1,1 1-1,-1 1 1,0-1-1,1 1 1,0 1-1,-1-1 1,1 1-1,0 1 1,1 0-1,-1 0 1,0 0-1,1 1 1,0 0-1,0 0 1,1 1-1,0 0 1,0 0-1,0 1 1,0-1-1,-2 5-9,4-4 11,-1 0-1,1 1 0,1-1 1,-1 1-1,1 0 0,0 0 1,1 0-1,0 1 0,0 4-10,1-9 0,0-1 1,0 0-1,1 0 0,0 0 0,0 0 0,0 0 0,0 1 0,0-1 0,1 0 0,-1 0 0,1 0 0,0 0 0,0 0 0,0 0 0,0 0 0,0 0 1,1 0-1,-1-1 0,1 1 0,0 0 0,0-1 0,0 1 0,0-1 0,0 0 0,3 2 0,4 1 2,1-2 0,0 1 1,0-1-1,0 0 0,1-1 0,-1 0 0,1-1 1,-1 0-1,1-1 0,-1 0 0,1-1 0,-1 0 0,1 0 1,-1-1-1,0-1 0,1 0 0,-1 0 0,-1-1 1,1 0-1,0 0 0,-1-1 0,3-3-2,-9 5-1,1 0-1,-1 0 1,0-1-1,0 1 1,-1-1-1,1 0 1,-1 0-1,0 0 1,0 0-1,0 0 1,0-1-1,-1 1 1,0 0-1,1-4 2,-2 6-2,0 0-1,1 0 1,-1 0-1,0 0 1,0-1-1,-1 1 1,1 0-1,0 0 1,-1 0-1,1 0 1,-1 0 0,0 0-1,0 0 1,0 0-1,0 0 1,0 0-1,0 0 1,0 0-1,-1 1 1,1-1-1,0 0 1,-1 1-1,0-1 1,1 1-1,-1 0 1,0 0-1,0-1 1,0 1 0,1 0-1,-1 1 1,0-1-1,-1 0 3,-15-6-23,-1 2 0,0 0 0,1 1 0,-1 1 0,0 1 0,-1 1 0,1 0 0,0 1-1,0 2 1,-2 0 23,18-2 0,-1 1-1,1 0 1,-1 0 0,1 0-1,0 1 1,-1-1-1,1 1 1,0-1-1,0 1 1,0 0 0,0 1-1,1-1 1,-1 0-1,0 1 1,1-1-1,0 1 1,-1 0-1,0 2 1,0 0 7,0 1-1,0 0 0,1-1 0,0 1 0,0 0 0,0 1 0,1-1 1,0 0-1,0 0 0,1 4-6,-1 1 17,1 0 0,1 1 0,0-1 0,0 1 0,1-1 0,0 0 0,1 0 0,1 0-1,0 0 1,0 0 0,5 6-17,-1-5 2,0-1 0,1 0 0,1-1 0,0 1 0,0-2-1,1 0 1,0 0 0,1-1 0,-1 0 0,2-1-1,-1 0 1,1-1 0,0 0 0,0-2 0,1 1 0,0-1-1,-1-1 1,1-1 0,0 0 0,0 0 0,10-1-2,-8-1 3,0 0 0,0-1 1,0 0-1,0-1 0,0-1 0,0-1 1,-1 0-1,1-1 0,-1 0 1,0-1-1,-1-1 0,1-1 0,-2 0 1,1-1-1,-1 0 0,0-1 0,-1 0 1,10-11-4,-13 11 5,-1 0 0,0-1 0,0 0 0,-1 0 0,-1 0 0,0-1-1,2-7-4,-6 15-1,-1 0-1,1-1 0,-1 1 0,0-1 0,0 1 0,-1-1 0,1 1 0,-1-1 0,0 0 0,-1 1 0,1-1 0,-1 1 0,1-1 0,-2 1 0,1-1 0,0 1 0,-1 0 1,0-1-1,0 1 0,0 0 0,0 0 0,-3-3 2,-4-4-4,-1 1 0,0 1 0,-1-1 1,0 1-1,0 1 0,-1 0 0,0 1 1,-1 0-1,1 1 0,-1 1 0,0 0 1,-1 0-1,-5 0 4,9 2 0,-1 0 0,1 1 0,-1 0 0,1 1 0,-1 0 1,1 1-1,-1 0 0,0 1 0,1 0 0,-1 0 0,1 1 0,-1 1 1,1-1-1,0 2 0,0 0 0,0 0 0,-9 5 0,-1 5-2,1 1 0,0 0 0,2 2-1,-1 0 1,2 0 0,-7 11 2,16-19 1,0 0 0,1 0 0,1 0 1,-1 1-1,1 0 0,1 0 0,0 0 0,0 1 0,1-1 0,1 1 1,0 0-1,0 0 0,1-1 0,0 1 0,1 4-1,0-12 1,1-1-1,-1 1 1,1-1-1,0 1 0,0-1 1,0 1-1,0-1 1,0 0-1,0 0 1,1 0-1,-1 1 1,1-1-1,0-1 1,-1 1-1,1 0 1,0 0-1,0-1 1,0 1-1,0-1 1,0 1-1,1-1 1,-1 0-1,0 0 0,1 0 1,-1 0-1,1 0 1,-1-1-1,1 1 1,-1-1-1,1 0 1,-1 1-1,2-1 0,5 0 0,1 1 0,-1-1 0,0 0 0,1-1 0,-1 0 0,0-1 0,1 0 0,4-2 0,-2 0-2,-1-2 0,1 1 1,-1-1-1,0-1 0,-1 0 0,0 0 1,0-1-1,0-1 0,-1 0 0,-1 0 1,3-3 1,-6 7-1,0-1 0,-1 0 0,0 0 0,0 0 1,0-1-1,-1 1 0,0-1 0,0 0 0,-1 0 0,1 0 0,-2 0 1,1 0-1,-1 0 0,0 0 0,0-1 0,-1 1 0,0 0 0,0-1 1,-1 1-1,0-1 1,-1 5-1,1-1 0,-1 1 0,0-1 0,0 1 0,-1 0 0,1 0 0,0 0 0,-1 0 0,0 0 0,0 1 0,0-1 0,0 1 1,0 0-1,0 0 0,-1 0 0,1 0 0,-1 0 0,1 1 0,-1 0 0,0-1 0,1 1 0,-1 1 0,0-1 0,-3 0 1,-15-2-7,0 0-1,0 2 0,-16 0 8,38 1 0,-8 0 3,1 0 0,0 0 0,-1 1-1,1 0 1,0 0 0,0 1 0,0 0 0,0 0-1,0 1 1,0-1 0,0 2 0,1-1-1,0 1 1,0 0 0,0 0 0,0 0-1,0 1 1,1 0 0,0 0 0,0 1-1,0-1 1,1 1 0,-1 0 0,2 0 0,-1 1-1,1-1 1,0 1 0,0 0 0,0 0-1,1 0 1,0 0 0,1 0 0,-1 0-1,2 0 1,-1 1 0,1-1 0,0 0-1,0 0 1,1 1 0,0-1 0,1 3-3,-1-6-1,0-1 0,1 0 0,0 0 0,-1 0 0,1-1 0,0 1 1,0 0-1,1-1 0,-1 1 0,0-1 0,1 0 0,0 0 0,-1 0 0,1 0 1,0 0-1,0 0 0,0-1 0,0 0 0,1 1 0,-1-1 0,0 0 0,0-1 0,1 1 1,-1 0-1,0-1 0,1 0 0,2 0 1,5 1 4,1-1 1,-1 0-1,1 0 0,-1-1 1,0-1-1,1 0 0,9-3-4,-9 0 3,0 0-1,0-1 0,-1 0 0,0-1 0,0 0 0,-1 0 0,0-1 0,0-1 0,0 0-2,-6 5-1,1 0-1,-1 0 1,0-1-1,-1 1 1,1-1-1,-1 0 1,0 0-1,0 0 1,-1 0 0,1-1-1,-1 1 1,0-1-1,-1 1 1,1-1-1,-1 0 1,0 0-1,0 0 1,-1 1-1,0-1 1,0-6 1,-2 9 0,1-1 0,-1 1 1,1 0-1,-1-1 0,0 1 1,0 0-1,-1 0 0,1 0 1,-1 0-1,1 1 0,-1-1 1,0 1-1,0-1 0,0 1 1,0 0-1,0 0 0,-1 1 1,1-1-1,-1 1 0,1-1 1,-2 1-1,-10-5 13,0 2 1,0 0-1,0 0 1,-9 0-14,18 3 2,-1 0 1,1 1-1,0-1 0,-1 1 1,1 0-1,-1 1 0,1 0 0,-1 0 1,1 0-1,0 0 0,0 1 0,-1 0 1,1 1-1,1-1 0,-6 4-2,7-3-3,0 1-1,0-1 0,1 1 0,0 0 1,0 0-1,0 0 0,0 1 1,0-1-1,1 1 0,0-1 0,0 1 1,0 0-1,1 0 0,-1 0 1,1 0-1,0 0 0,1 0 1,-1 0-1,1 0 0,0 1 4,0-3 0,0 0 1,0 0-1,0 0 0,0 0 1,1 0-1,-1 0 0,1 0 1,0 0-1,0 0 0,0 0 1,0 0-1,0 0 0,1-1 1,-1 1-1,1 0 0,0-1 1,0 0-1,0 1 0,0-1 1,2 2-1,1 0 1,0-1 1,0 1 0,1-1-1,-1 0 1,1-1-1,-1 1 1,1-1 0,0 0-1,0-1 1,4 1-2,3 1-1,1-2 1,-1 1-1,0-2 1,1 0-1,-1 0 1,0-2-1,0 1 1,1-2-1,-1 0 0,0 0 1,-7 0-2,0 1 1,1-1-1,-1 0 0,0-1 0,0 0 0,-1 0 0,1 0 0,-1 0 0,0-1 0,0 0 0,-1 0 0,3-3 2,-4 5 3,-1-1-1,0 0 1,0 1 0,0-1-1,0 0 1,0 0 0,-1 0 0,0 0-1,0-1 1,0 1 0,0 0-1,-1 0 1,1-1 0,-1 1 0,0 0-1,-1-1 1,1 1 0,-1 0-1,1 0 1,-2-3-3,0 3 0,0 1 1,0-1-1,0 1 0,0 0 1,-1 0-1,0 0 0,1 0 0,-1 0 1,0 0-1,0 1 0,-1-1 1,1 1-1,0 0 0,-1 0 1,1 0-1,-1 1 0,0-1 0,0 1 1,1 0-1,-1 0 0,0 0 1,-2 0-1,-11-3-12,0 2 0,-1 0 1,1 0-1,-8 2 12,21 0-1,1 0-1,-1 0 1,1 0-1,-1 1 1,1-1-1,-1 1 1,1 0-1,0 0 1,-1 1-1,1-1 1,0 1 0,0-1-1,0 1 1,0 0-1,0 0 1,1 0-1,-1 1 1,0-1-1,1 0 1,0 1-1,-1 1 2,0 1 0,0-1 0,0 1 0,1 0 0,0 0 0,0 0 0,0 0 0,1 0 0,0 1 0,0-1-1,0 1 1,1-1 0,-1 0 0,1 3 0,1-7-2,-1 1 1,0-1-1,0 1 0,0-1 1,1 1-1,-1-1 0,1 0 1,-1 1-1,1-1 0,-1 1 1,1-1-1,0 0 0,0 1 1,0-1-1,0 0 0,0 0 1,0 0-1,0 0 0,0 0 1,0 0-1,0 0 0,1 0 1,0 0 1,2 2-2,1-1 0,-1-1 1,1 1-1,-1 0 0,1-1 0,0 0 1,0 0-1,1 0 2,9 0-13,0 0 0,1-1 0,-1-1 0,0 0 0,1-1 13,-12 1-4,1 0-1,-1 0 1,0-1 0,0 1 0,1-1 0,-1 0 0,0 0 0,-1-1-1,1 1 1,0-1 0,-1 0 0,1 0 0,-1 0 0,0 0 0,0 0-1,0-1 1,-1 1 0,1-1 0,-1 0 0,0 0 0,0 0 0,0 0-1,0 0 1,-1-1 0,1 1 0,-1 0 0,0-1 0,-1 1 0,1-1-1,-1 1 1,0-1 0,0 1 0,0-1 0,-1 1 0,1-1 0,-1 1-1,-1-2 5,0 3-13,1-1-1,-1 1 0,0 1 0,0-1 1,-1 0-1,1 0 0,0 1 0,-1-1 1,0 1-1,0 0 0,1 0 0,-1 0 1,-1 0-1,1 0 0,0 1 0,0-1 1,0 1-1,-1 0 0,1 0 0,-1 0 1,1 1-1,-1-1 0,0 1 14,-13-3-45,0 1 0,0 1-1,-17 1 46,28 1 2,0-1-1,0 1 1,0 1-1,0-1 1,0 1-1,0 0 0,0 0 1,0 0-1,0 1 1,1 0-1,0 0 1,-1 1-1,1-1 1,0 1-1,1 0 1,-1 0-1,1 1 0,0 0 1,0-1-1,0 1 1,1 1-1,-1-1 1,1 0-1,0 1 1,1 0-1,-1 2-1,-2 5 11,0 0 0,2 0 0,-1 1 0,2-1-1,0 1 1,0 0 0,1 0 0,1-1 0,0 1 0,1 0 0,2 5-11,-3-15 2,1 0 1,0 0-1,0 0 1,0 0-1,1-1 1,-1 1-1,1 0 1,0-1-1,0 1 1,1-1-1,-1 1 1,1-1-1,-1 0 1,1 0 0,0 0-1,0-1 1,0 1-1,1-1 1,1 2-3,2 0 2,0-1 0,0 0 1,0-1-1,0 0 1,0 0-1,0 0 0,0-1 1,1 0-1,-1 0 1,7-1-3,0 0-8,0 0 0,1-1 0,-1-1 0,0-1 0,0 0 0,0-1 0,0 0 0,0-1 0,-1-1 0,0 0 0,3-2 8,-7 1-27,0 0 1,0 0 0,0-1-1,-1 0 1,0-1 0,0 0-1,-1 0 1,0 0 0,-1-1-1,0 0 1,-1-1 0,3-6 26,-6 12-1,0 0 0,0 0 1,0-1-1,-1 1 0,0 0 0,0 0 1,0-1-1,-1 1 0,0-1 0,0 1 1,0-1-1,0 1 0,-1 0 0,0-1 1,0 1-1,-1 0 0,1 0 0,-1 0 1,0 0-1,-1 0 0,1 0 0,-1 0 1,0 1-1,0-1 0,0 1 0,-1 0 1,-1-2 0,-8-5 13,-1 0 1,-1 1-1,1 1 1,-1 0-1,-1 1 0,0 0 1,0 1-1,0 1 1,-1 1-1,0 0 1,0 1-1,0 1 1,0 1-1,-1 0 1,1 1-1,-1 1 1,1 1-1,-2 0-13,13 0 3,1 0-1,-1 0 0,1 0 0,-1 1 0,1 0 1,-1 0-1,1 0 0,0 0 0,0 1 1,0 0-1,1 0 0,-1 1 0,1-1 1,0 1-1,-1 0 0,2 0 0,-1 0 0,0 1 1,1-1-1,0 1 0,0 0 0,0 0 1,1 0-1,-1 0 0,1 0 0,0 1 1,1-1-1,0 1 0,-1-1 0,2 1 0,-1-1 1,1 1-1,0 0 0,0-1 0,0 1 1,1 0-1,0-1 0,0 1 0,0-1 1,1 1-1,-1-1 0,1 0 0,1 0 0,-1 1 1,1-2-1,0 1 0,0 0 0,0 0 1,3 1-3,2 3 0,1-1 1,0 0 0,1-1 0,-1 0-1,2 0 1,-1-1 0,1 0 0,0-1-1,0 0 1,0-1 0,1 0 0,-1-1-1,1 0 1,2 0-1,13 1 13,0 0 1,0-2-1,1-1 1,-1-2-1,21-2-13,-42 2 2,0 0 1,0 0-1,0-1 1,0 1-1,0-1 0,0-1 1,-1 1-1,1-1 1,-1 0-1,0 0 1,0-1-1,0 0 0,0 1 1,0-2-1,-1 1 1,0 0-1,0-1 0,0 0 1,0 0-1,0-1-2,-2 1 3,0 1 0,0 0 0,0-1 0,0 1 0,-1-1 0,1 1 0,-1-1 0,-1 1-1,1-1 1,-1 0 0,1 0 0,-1 1 0,-1-1 0,1 0 0,-1 0 0,0 1 0,0-1 0,0 1 0,0-1 0,-1 1-1,0-1 1,0 1 0,0 0 0,0 0 0,-1 0 0,-2-4-3,-6-4 5,0 0 0,-1 0 0,-1 1 0,1 0 1,-2 1-1,1 1 0,-1 0 0,-6-2-5,-11-4-2,1 0 1,-2 2-1,-18-5 2,40 15-5,0 0 0,0 1 0,0 0 0,0 1-1,0 0 1,0 0 0,0 1 0,0 0 0,0 1 0,0 0 0,0 1 0,-3 0 5,9 0-2,-1-1 0,1 1 1,0 0-1,0 0 0,0 0 1,1 1-1,-1-1 0,0 1 1,1 0-1,0 0 0,0 0 1,0 0-1,0 1 0,0-1 1,1 1-1,-1 0 0,1 0 0,0 0 1,0 0-1,0 0 0,1 0 1,-1 1-1,1-1 0,0 0 1,1 1-1,-1-1 0,1 4 2,-2-1 0,2-1 0,-1 0 0,1 1-1,0-1 1,0 0 0,0 1 0,1-1-1,0 1 1,1-1 0,-1 0 0,1 0 0,1 0-1,-1 0 1,1 0 0,0 0 0,0-1-1,0 1 1,1-1 0,0 0 0,0 0-1,0 0 1,1-1 0,-1 0 0,1 1-1,0-1 1,1-1 0,-1 1 0,1-1 0,-1 0-1,1 0 1,0-1 0,0 0 0,0 0-1,1 0 1,5 2-2,0-1 0,-1-1 0,1 0 0,0-1 0,1 0 0,-1 0 0,0-1 0,0-1 0,0 0 0,0-1 0,0 0 0,0-1-1,0 0 1,-1-1 0,0-1 0,5-2 2,-9 4-4,0 0-1,-1-1 1,1 0 0,-1 0-1,0-1 1,0 1-1,-1-1 1,0-1 0,0 1-1,0-1 1,0 0-1,-1 0 1,0 0 0,0 0-1,0-1 1,-1 0-1,0 0 1,-1 0 0,1 0-1,-1 0 1,-1 0-1,1-1 1,-1 1 0,-1-1-1,1 1 1,-1 0-1,-1-3 5,0 5-7,0 0 0,-1 0 0,0 0 0,0 0-1,0 0 1,0 0 0,-1 1 0,0 0 0,0-1-1,0 1 1,-1 0 0,1 0 0,-1 1 0,0-1 0,0 1-1,0 0 1,0 0 0,-1 0 0,1 0 0,-1 1-1,-4-2 8,-9-5-31,-1 1-1,0 1 0,0 0 1,0 2-1,-5-1 32,7 3 28,0 0 1,0 1-1,0 1 1,0 0-1,-16 2-28,26 0 9,0 0 0,0 0 0,0 1 0,0-1 0,1 1 0,-1 1 0,1 0-1,-1 0 1,1 0 0,0 0 0,0 1 0,1 0 0,-1 0 0,1 1 0,-5 4-9,1 2 6,0 0 0,1 0 0,0 1 0,0 0 0,2 0 0,-1 1 1,2 0-1,0 0 0,0 1 0,1-1 0,1 1 0,0 0 0,1 0 0,0 0 0,2 0 0,-1 1 0,2-1 0,0 4-6,0-10 3,0-1-1,0 0 1,1 1 0,0-1-1,1 0 1,-1 0-1,1 0 1,0-1-1,1 1 1,0-1 0,0 0-1,0 0 1,1 0-1,0 0 1,0-1-1,0 0 1,1 0 0,0 0-1,0-1 1,0 0-1,0 0 1,7 3-3,-3-2-6,0 0 0,0-1 1,1 0-1,-1-1 0,1 0 0,0-1 1,0 0-1,0 0 0,0-1 1,0-1-1,0 0 0,0 0 0,0-1 1,0 0-1,7-3 6,-12 2-14,-1 0 0,1-1 0,-1 1 1,0-1-1,0 0 0,0-1 0,0 1 0,-1-1 1,1 0-1,-1 0 0,0-1 0,0 1 0,0-1 0,-1 0 1,0 0-1,0 0 0,0 0 0,0-1 0,-1 1 0,0-1 1,0 0-1,0 1 0,-1-1 0,0-3 14,1 2-1,-1 1 0,0 0 0,-1 0 0,1-1-1,-1 1 1,-1-1 0,1 1 0,-1 0 0,0 0 0,-1-1 0,1 1 0,-1 0 0,0 0 0,-1 0-1,0 0 1,1 1 0,-2-1 0,1 1 0,-1 0 0,0 0 0,0 0 0,0 0 0,-2-1 1,-3-1 10,0 1 0,-1 0 0,1 1 0,-1 0 0,0 0 0,-1 1 0,1 1 1,-1 0-1,1 0 0,-1 1 0,0 0 0,0 1 0,0 0 0,0 0 0,0 2 1,0-1-1,0 1 0,0 1 0,-1 0-10,5 0 5,1-1 1,0 1-1,-1 0 1,1 0-1,0 1 1,0 0-1,0 0 1,1 1-1,-1-1 0,1 1 1,0 0-1,0 1 1,0-1-1,0 1 1,1 0-1,0 0 1,0 1-1,0-1 0,1 1 1,-1 0-1,2 0 1,-1 0-1,0 0 1,1 0-1,0 0 1,1 1-1,0-1 1,0 1-1,0 0 0,0-1 1,1 1-1,0-1-5,0-1-1,0 0 1,0 0-1,1 0 0,-1 0 0,1 0 0,0 0 0,0 0 0,1-1 0,-1 1 0,1-1 0,0 1 1,0-1-1,1 1 0,-1-1 0,1 0 0,0 0 1,1-1-1,-1 0 0,1 0 0,0 0 0,0-1 0,0 1 0,0-1 0,0 0 0,0 0 0,1-1 0,-1 1 0,1-1 0,-1 0 0,1 0 1,0-1-1,-1 1 0,1-1 0,1 0 1,1 0-7,0 0 0,0 0 0,0-1 0,0 0 0,0 0 0,0-1 0,0 0 0,-1 0 1,1 0-1,-1-1 0,1 0 0,-1 0 0,0-1 0,0 1 0,0-1 0,-1-1 0,1 1 1,-1-1-1,0 0 0,0 0 0,-1-1 0,2-1 7,0-2-13,-1 1-1,0-1 1,-1 0-1,0 0 1,0 0 0,-1-1-1,0 0 1,-1 1 0,0-1-1,-1 0 1,1 0 0,-2 0-1,0 0 1,0 0 0,-1-6 13,0 12 3,1 0 1,-1 0-1,0 1 1,0-1-1,-1 0 1,1 0-1,-1 0 1,0 1-1,0-1 1,0 1-1,0 0 1,-1-1-1,1 1 1,-1 0 0,0 0-1,0 1 1,0-1-1,0 1 1,0-1-1,-1 1 1,1 0-1,-1 0 1,-2-1-4,-3-1 35,-1 1 1,0 0 0,0 0 0,0 1-1,0 0 1,0 1 0,0 0-1,-10 1-35,17 0 11,0 0 0,1 1 0,-1-1 0,1 1 0,-1-1 0,1 1 1,-1 0-1,1 0 0,0 0 0,-1 1 0,1-1 0,0 0 0,0 1 0,0-1 0,0 1 0,0 0 0,0 0 0,1 0 0,-1 0 0,0 0 0,1 0 0,0 0 0,-1 0 0,1 1 0,0-1 0,0 1 0,0-1 0,1 0 0,-1 1 0,1 0 0,-1-1 0,1 1 0,0-1 0,0 1 0,0 0-11,-1 6 5,1 1 0,0-1 0,0 1 0,1-1 0,0 0 0,1 1 0,0-1 0,0 0 0,4 7-5,-2-7 2,0 0-1,1 0 1,1 0-1,0-1 1,0 1-1,0-2 1,1 1-1,0-1 1,0 0-1,1 0 1,0-1-1,0 0 1,1 0 0,0-1-1,0 0 1,0 0-1,0-1 1,3 0-2,9 3-12,0-1 0,1-1 0,-1-1 0,1 0 0,0-2 0,0-1 0,0-1 0,2 0 12,-14-1-59,0 0 0,0-1 0,0 0 0,0 0-1,0-1 1,0 0 0,-1-1 0,4-2 59,-10 5-21,0 0-1,-1 0 1,1 0-1,-1-1 1,1 1-1,-1-1 1,0 0-1,1 0 1,-1 0-1,0 0 1,0 0-1,-1 0 1,1-1-1,0 1 1,-1-1-1,1 1 1,-1-1-1,0 1 1,0-1-1,0 0 1,0 0-1,0 1 1,-1-1-1,1 0 1,-1 0-1,1 0 1,-1 0-1,0 0 1,-1 0-1,1-2 22,-1 2-5,0 1-1,0 0 0,0 0 0,0 0 1,0 0-1,-1 0 0,1 0 0,-1 0 1,1 0-1,-1 1 0,0-1 0,1 0 1,-1 1-1,0 0 0,0-1 0,0 1 0,0 0 1,0 0-1,-1 0 0,1 0 0,0 0 1,-1 1 5,-56-14 27,45 12 20,-8-2 184,0 1-1,-1 1 0,-2 1-230,24 1-29,2 1 21,-1 0 1,0 1-1,1-1 0,0 1 1,-1-1-1,1 0 1,0 1-1,0-1 0,-1 0 1,1 0-1,0 0 1,0 1-1,0-1 0,1 0 1,-1 0-1,0-1 0,0 1 1,1 0-1,-1 0 1,0 0 7,29 14 33,-26-14-38,5 3 8,0-1 0,0 0 0,0 0 0,0-1 0,1 0 0,-1-1 0,5 0-3,28 5-78,-101 7 315,35-7-96,14-3-10,0-1 0,0 0 0,0 0 0,0-1 0,-6-1-131,14 0-37,43 0-698,-13 0 327,-5 0-279</inkml:trace>
</inkml:ink>
</file>

<file path=ppt/ink/ink1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5:12.324"/>
    </inkml:context>
    <inkml:brush xml:id="br0">
      <inkml:brushProperty name="width" value="0.2" units="cm"/>
      <inkml:brushProperty name="height" value="0.2" units="cm"/>
      <inkml:brushProperty name="color" value="#FF0066"/>
    </inkml:brush>
  </inkml:definitions>
  <inkml:trace contextRef="#ctx0" brushRef="#br0">97 2 224,'0'0'253,"0"0"-90,0 0-72,0 0 26,0 0 10,0-1-102,-1 1 0,1 0 0,0 0 0,-1 0 0,1 0 0,-1 0 0,1 0 0,0 0 0,-1 0 0,1 0 0,-1 0 0,1 0 0,0 0 0,-1 0 0,1 0 0,-1 0 0,1 0 0,0 1 0,-1-1 0,1 0 0,0 0 0,-1 0 0,1 1 0,-1-1 0,1 0 1,0 0-1,0 1 0,-1-1 0,1 0 0,0 1 0,0-1 0,-1 0 0,1 1 0,0-1-25,-22 123-10,15-89 81,2 1-1,1 0 0,2 0 1,1 13-71,-2 35 78,0 6-49,4 11-29,0-12 10,-1-85-25,0 0 0,-1 0 0,1 0 0,-1 0 0,0-1 0,0 1 0,0 0 0,0 0 0,-1 0 0,1-1 1,-1 1-1,0-1 0,1 1 0,-1-1 0,0 0 0,0 1 0,-1-1 0,-1 1 15,-8 7-930</inkml:trace>
</inkml:ink>
</file>

<file path=ppt/ink/ink1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5:14.416"/>
    </inkml:context>
    <inkml:brush xml:id="br0">
      <inkml:brushProperty name="width" value="0.2" units="cm"/>
      <inkml:brushProperty name="height" value="0.2" units="cm"/>
      <inkml:brushProperty name="color" value="#FF0066"/>
    </inkml:brush>
  </inkml:definitions>
  <inkml:trace contextRef="#ctx0" brushRef="#br0">184 139 392,'0'0'280,"0"0"-28,0 0-2,0 0-58,6 0-103,616-16-64,-578 15-23,8 0 4,0-2 1,0-3 0,-1-1-1,0-3 1,12-5-7,-10 0 13,1 3 0,1 2 0,0 3 0,0 2 1,1 3-1,8 2-13,-33 0-2,31 1 12,0-3 0,-1-3 0,17-5-10,-51 5 0,1 1 0,-1 2 0,0 0 1,1 2-1,3 2 0,-24-1 0,-1 2 0,1-1 0,-1 1 1,1 0-1,-1 1 0,0-1 0,0 1 0,0 0 0,3 4 0,7 4-2,11 5-4,2 2 7,-2 1 0,1 1 0,18 20-1,-42-37 0,0 1 0,-1-1 0,0 1 0,0 0 0,-1 0-1,1 0 1,-1 0 0,0 0 0,0 1 0,-1-1 0,1 1 0,-1-1 0,0 1 0,-1 1 0,2 14-6,-2 1-1,-1 0 1,0 2 6,-1 3 13,-1 5 62,-1 0 0,-2-1 0,-1 1 0,-2-1 0,-6 15-75,-67 152 168,73-177-175,3-10 9,0 0 0,-1-1 0,0 0-1,0 0 1,-1-1 0,0 0 0,-1 0-1,0-1 1,-1 0 0,0 0 0,0-1-1,0-1 1,-1 0 0,0 0-1,0-1 1,0 0 0,-11 2-2,-26 7 10,1-2 0,-2-2-1,-42 3-9,52-8 1,-33 1 10,1-4-1,-1-2 0,0-4 0,1-3 0,-18-6-10,81 12 1,-292-44-13,248 38 19,-1 2 0,1 3-1,-1 2 1,1 2 0,-1 3-1,1 2 1,0 2 0,1 2-1,-48 18-6,70-20 5,0-1 0,-1-1 0,0-2 0,0-1-1,-24 0-4,52-4 3,0-1 0,0 0-1,-1 0 1,1 0-1,0 0 1,0 0-1,0-1 1,1 1-1,-1-1 1,0 1-1,0-1 1,1 1-1,-1-1 1,1 0-1,-1 0 1,1 0-1,0 0 1,0 0-1,0 0 1,0 0-1,0 0 1,0-2-3,-21-57 8,20 54-15,-103-293 29,97 267-28,2 1 1,1-1-1,1 0 0,1 0 1,3 0-1,0 0 0,5-29 6,12-17 53,-13 62-35,0 0 0,0 1 0,-2-1 1,1-13-19,-3 29-11,0 1 15,0 0 4,7 1-9,-1-1 0,0 0 0,1 0 0,-1-1 0,0 0 0,0 0 1,1-1-1,-1 1 0,0-1 0,0-1 0,-1 1 0,1-1 0,0 0 0,-1 0 0,0 0 0,0-1 0,0 0 0,0 0 1,0-1-1,-1 1 0,0-1 0,3-4 1,-5 8-2,0-1-1,1 1 1,-1 0 0,0 0 0,1-1 0,-1 1 0,1 1-1,-1-1 1,1 0 0,-1 1 0,1-1 0,-1 1-1,1 0 1,0-1 0,1 2 2,48 0 19,-34 1-32,210 21-788,-177-21-17</inkml:trace>
</inkml:ink>
</file>

<file path=ppt/ink/ink1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5:17.251"/>
    </inkml:context>
    <inkml:brush xml:id="br0">
      <inkml:brushProperty name="width" value="0.2" units="cm"/>
      <inkml:brushProperty name="height" value="0.2" units="cm"/>
      <inkml:brushProperty name="color" value="#FF0066"/>
    </inkml:brush>
  </inkml:definitions>
  <inkml:trace contextRef="#ctx0" brushRef="#br0">266 33 32,'0'0'191,"0"0"-78,0 0-41,0 0 37,0 0 63,-21-5 2,-4-3-131,13 4-20,-1 0 0,0 1 0,1 0 0,-1 1 0,0 1 0,-1 0-23,10 0 11,0 1-1,0 0 1,1 0 0,-1 0-1,0 0 1,0 1-1,0-1 1,0 1 0,1 0-1,-1 0 1,0 1-1,1-1 1,-1 1 0,1-1-1,-1 1 1,1 0-1,0 1 1,0-1 0,0 0-1,0 1-10,-2 3 2,0 1 1,0 0-1,1-1 0,0 2 0,1-1 1,0 0-1,0 1 0,0-1 0,0 6-2,-1 0 20,0 1 1,1 0-1,1 0 0,0 0 0,1 0 0,0 0 0,1 0 0,1 0 1,2 13-21,-2-25 0,-1-1 1,0 0 0,1 1 0,0-1-1,-1 1 1,1-1 0,0 0 0,-1 0-1,1 1 1,0-1 0,0 0 0,0 0-1,0 0 1,0 0 0,0 0 0,1 0-1,-1 0 1,0-1 0,0 1 0,1 0-1,-1-1 1,0 1 0,1 0 0,-1-1-1,1 0 0,2 1 2,0-1-1,0 1 0,0-1 1,0 0-1,0 0 0,-1-1 1,1 1-1,0-1 1,0 0-1,0 0-1,9-3 5,0-1 1,0 0 0,-1-1-1,1-1 1,1-1-6,-4 2 3,1-1 1,-2 0 0,1 0 0,-1-1 0,0 0-1,-1-1 1,4-5-4,-8 9-4,0-1 0,-1 0 0,0 0 0,0 0 0,-1 0 0,0 0 0,0-1-1,0 1 1,-1-1 0,0 1 0,0-1 0,-1 0 0,0 1 0,0-2 4,0 7-1,0 0 0,1-1 1,-1 1-1,0 0 0,0 0 0,-1-1 1,1 1-1,0 0 0,0 0 0,-1 0 1,1-1-1,0 1 0,-1 0 0,1 0 1,-1 0-1,0 0 0,1 0 0,-1 0 1,0 0-1,0 0 0,1 0 0,-1 0 1,0 0-1,0 0 0,0 0 0,0 1 1,-1-1 0,-34-1-60,24 2 20,11 0 16,-1 0 1,1 0-1,0 0 1,0 0-1,-1 0 0,1 1 1,0-1-1,0 0 1,-1 1-1,1-1 0,0 1 1,0-1-1,0 1 1,-1-1-1,1 1 0,0 0 1,0 0-1,0-1 1,0 1-1,0 0 0,1 0 1,-1 0-1,0 0 1,0 0-1,0 0 0,1 0 24,-5 12-401</inkml:trace>
</inkml:ink>
</file>

<file path=ppt/ink/ink1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5:17.611"/>
    </inkml:context>
    <inkml:brush xml:id="br0">
      <inkml:brushProperty name="width" value="0.2" units="cm"/>
      <inkml:brushProperty name="height" value="0.2" units="cm"/>
      <inkml:brushProperty name="color" value="#FF0066"/>
    </inkml:brush>
  </inkml:definitions>
  <inkml:trace contextRef="#ctx0" brushRef="#br0">1 1 104,'0'0'276,"0"0"-72,0 0-108,0 0-21,0 5 30,-1 38-50,3 1-1,1-1 0,2 1 1,2-1-1,3 1-54,1-1 23,-1 0 1,-3 0-1,-1 1 0,-3 0 0,-1 2-23,-2-45-2,0-1-9,1 1 1,-1-1-1,0 1 0,0-1 1,0 1-1,0-1 1,0 1-1,0-1 0,0 1 1,0-1-1,0 1 1,0-1-1,0 1 0,0-1 1,-1 1-1,1-1 0,0 1 1,0-1-1,0 1 1,-1-1-1,1 0 0,0 1 1,0-1-1,-1 1 1,1-1-1,-1 0 0,1 1 1,0-1-1,-1 0 1,1 1-1,-1-1 0,1 0 1,0 1-1,-1-1 0,1 0 1,-1 0-1,1 0 1,-1 0-1,1 0 0,-1 1 1,1-1-1,-1 0 11,-15 0-752</inkml:trace>
</inkml:ink>
</file>

<file path=ppt/ink/ink1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5:18.018"/>
    </inkml:context>
    <inkml:brush xml:id="br0">
      <inkml:brushProperty name="width" value="0.2" units="cm"/>
      <inkml:brushProperty name="height" value="0.2" units="cm"/>
      <inkml:brushProperty name="color" value="#FF0066"/>
    </inkml:brush>
  </inkml:definitions>
  <inkml:trace contextRef="#ctx0" brushRef="#br0">1 59 24,'0'0'16,"0"0"-16,0 0-8,118-43 8,-96 27-32</inkml:trace>
</inkml:ink>
</file>

<file path=ppt/ink/ink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1:48:29.274"/>
    </inkml:context>
    <inkml:brush xml:id="br0">
      <inkml:brushProperty name="width" value="0.2" units="cm"/>
      <inkml:brushProperty name="height" value="0.2" units="cm"/>
      <inkml:brushProperty name="color" value="#FF0066"/>
    </inkml:brush>
  </inkml:definitions>
  <inkml:trace contextRef="#ctx0" brushRef="#br0">1 233 352,'0'0'296,"0"0"-173,0 19-86,0-3-27,-1 2-1,1-1-1,1 1 1,1 0-1,0 0 1,2-1 0,3 12-9,-1-7 5,2 0 1,0 0-1,2-1 1,0 0-1,2-1 1,3 6-6,-10-20 4,-1 0 0,1 0 1,1 0-1,-1 0 0,1-1 1,0 0-1,0 0 0,0-1 0,1 0 1,-1 0-1,1 0 0,0-1 0,2 0 1,-2 0-1,0 0 0,1-1 0,-1-1 1,1 1-1,0-1 0,4 0-4,-1-1 7,0 0-1,0-1 1,0 0 0,-1-1-1,1 0 1,-1-1 0,1 0-1,-1-1 1,0 0-1,0 0 1,8-6-7,-2 1 5,-1-2 1,0 0-1,0 0 1,-2-2-1,1 0 1,10-13-6,-1-2 11,-3 0 1,-1-1-1,-1-1 0,-1-1 1,-2-1-1,-1 0 1,3-13-12,-8 14-95,-1-1 1,-1 1-1,-2-1 1,-1 0-1,-2-1 1,-1-24 94,-1 51-351</inkml:trace>
</inkml:ink>
</file>

<file path=ppt/ink/ink13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5:18.433"/>
    </inkml:context>
    <inkml:brush xml:id="br0">
      <inkml:brushProperty name="width" value="0.2" units="cm"/>
      <inkml:brushProperty name="height" value="0.2" units="cm"/>
      <inkml:brushProperty name="color" value="#FF0066"/>
    </inkml:brush>
  </inkml:definitions>
  <inkml:trace contextRef="#ctx0" brushRef="#br0">159 19 64,'0'0'77,"0"0"137,0 0-29,0 0-65,0 0-33,-7-4-28,-20-10-11,26 14-44,0 0 0,1 0 1,-1 0-1,0 0 1,0-1-1,1 1 0,-1 1 1,0-1-1,0 0 1,1 0-1,-1 0 1,0 0-1,0 0 0,1 1 1,-1-1-1,0 0 1,1 1-1,-1-1 1,0 0-1,1 1 0,-1-1 1,1 1-1,-1-1 1,0 1-1,1-1 0,-1 1 1,1 0-1,0-1 1,-1 1-1,1 0 1,-1-1-5,-10 22 68,11-20-57,-6 16 53,0 1 1,2 0 0,0 0 0,1 0 0,1 1 0,0 15-65,3 28-121,4 27 121,-2-64-422,-3-5-454</inkml:trace>
  <inkml:trace contextRef="#ctx0" brushRef="#br0" timeOffset="1">1 304 320,'0'0'176,"0"0"-112,0 0-16,0 0 16,118-77-48,-83 61-8,0 6-8,-4 4 0,-5 4-136,1 2-40,-10 0-8,5 12 8</inkml:trace>
</inkml:ink>
</file>

<file path=ppt/ink/ink13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5:19.308"/>
    </inkml:context>
    <inkml:brush xml:id="br0">
      <inkml:brushProperty name="width" value="0.2" units="cm"/>
      <inkml:brushProperty name="height" value="0.2" units="cm"/>
      <inkml:brushProperty name="color" value="#FF0066"/>
    </inkml:brush>
  </inkml:definitions>
  <inkml:trace contextRef="#ctx0" brushRef="#br0">22 363 192,'0'0'65,"0"0"-29,18-17-32,57-58-53,-72 72 43,0 0-1,-1 0 1,1 0-1,-1 0 1,1-1-1,-1 1 1,0-1-1,-1 1 1,1-1-1,-1 0 1,1 0-1,-1 0 1,0 0-1,0 0 1,-1 0-1,1 0 1,-1 0-1,0 0 1,0 0-1,0 0 1,-1 0-1,1 0 1,-1 0-1,0 0 7,-1-9-36,1 10 38,-1 0 1,1 0-1,0 1 0,-1-1 1,0 1-1,1-1 0,-1 1 1,0 0-1,0-1 1,-1 1-1,1 0 0,0 0 1,-1 1-1,1-1 0,-1 0 1,1 1-1,-1 0 0,0-1 1,0 1-1,0 0 0,1 0 1,-1 1-1,0-1 0,-2 1-2,3-1 21,-1 0 0,1 0 0,0 1 0,-1-1 0,1 1 0,-1-1 0,1 1 0,-1 0 0,1 0 0,-1 0 0,1 1 0,0-1 0,-1 1 0,1-1 0,-1 1 0,1 0 0,0 0 0,-1 0 0,1 0 0,0 0 0,0 0-1,0 0 1,0 1 0,0-1 0,0 1 0,0 0 0,1 0 0,-1-1 0,-1 3-21,0 6 31,0-1 0,1 1 0,0 0 0,1 0 0,0 0 0,0 3-31,1-8 6,0 1 0,0-1 0,0 1 0,0-1 0,1 1 0,0-1 0,0 1 0,1-1 0,-1 0 0,1 0 0,2 5-6,-1-8 2,-1 0-1,0-1 1,1 1-1,0 0 0,-1-1 1,1 1-1,0-1 1,0 0-1,-1 0 1,1 0-1,0 0 1,0-1-1,0 1 1,0-1-1,0 1 1,0-1-1,0 0 0,0-1 1,1 1-1,-1 0 1,0-1-1,0 0-1,8 0-4,0-1-1,0-1 1,0 0-1,0 0 1,4-3 4,1-1-73,2 0 0,-1 1 1,1 0-1,0 2 0,3-1 73,-12 4 0,0 0-1,-1 1 0,1-1 1,-1 2-1,1-1 1,-1 1-1,0 0 0,1 1 1,-1 0-1,0 1 0,0-1 1,3 3 0,-10-5 5,1 1 0,-1-1 0,1 0 0,-1 0 0,1 1 0,0-1 0,-1 0 0,1 0 0,-1-1 0,1 1 0,-1 0 0,1 0 0,0-1 0,-1 1 0,1-1 0,-1 1 0,0-1 0,1 0 0,-1 0 0,1 1 0,-1-1 0,0 0 0,0 0 0,0 0 0,1-1 0,-1 1 0,0 0 0,0 0 0,0 0 0,-1-1 1,1 1-1,0-1 0,0 1 0,-1 0 0,1-1-5,6-12 26,-1 0 0,0 0 0,3-13-26,1 1 14,6-17 26,-9 23 32,1 1 0,0 1 0,10-16-72,-18 34-4,0 0 0,1-1 0,-1 1 1,1-1-1,-1 1 0,0 0 0,1-1 0,-1 1 1,1 0-1,-1 0 0,1-1 0,-1 1 0,1 0 1,-1 0-1,1 0 0,0-1 0,-1 1 0,1 0 0,-1 0 1,1 0-1,-1 0 0,1 0 0,-1 0 0,1 0 1,-1 0-1,1 0 0,0 1 0,-1-1 0,1 0 0,-1 0 1,1 0-1,-1 1 0,1-1 0,-1 0 0,1 1 1,-1-1-1,0 0 0,1 1 0,-1-1 0,1 0 1,-1 1-1,0-1 0,1 1 0,-1-1 0,0 1 0,0-1 1,1 1-1,-1-1 0,0 1 0,0 0 4,8 13-376</inkml:trace>
</inkml:ink>
</file>

<file path=ppt/ink/ink13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5:20.057"/>
    </inkml:context>
    <inkml:brush xml:id="br0">
      <inkml:brushProperty name="width" value="0.2" units="cm"/>
      <inkml:brushProperty name="height" value="0.2" units="cm"/>
      <inkml:brushProperty name="color" value="#FF0066"/>
    </inkml:brush>
  </inkml:definitions>
  <inkml:trace contextRef="#ctx0" brushRef="#br0">109 0 152,'0'0'321,"0"0"-39,0 0-71,0 0-39,-16 21 45,-50 69-49,62-84-161,1 0 0,-1 0 0,2 1 0,-1-1 0,0 1 0,1-1 0,1 1 0,-1 0 0,1 0 0,0 0 0,0-1 0,1 1 0,0 0 0,0 0 0,1 0 0,1 4-7,-1 6 9,0-13-8,-1-1-1,1 0 1,0 0-1,0 0 0,0 0 1,1 0-1,-1 0 1,1 0-1,-1 0 1,1 0-1,0-1 0,0 1 1,0-1-1,0 1 1,1-1-1,-1 0 0,1 0 1,-1 0-1,1 0 1,0 0-1,0-1 1,0 1-1,0-1 0,0 0 1,0 0-1,0 0 1,0 0-1,0 0 1,1-1-1,-1 1 0,2-1 0,13 2 2,-1 0-1,1-2 1,0 0-1,0-1 0,4-1-1,1-2-109,-1 0-1,-1-2 0,1-1 1,-1 0-1,0-1 0,-1-2 1,0 0-1,0-1 0,-1-1 0,0-1 1,-1 0-1,2-4 110,-1-1-260</inkml:trace>
</inkml:ink>
</file>

<file path=ppt/ink/ink13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5:21.469"/>
    </inkml:context>
    <inkml:brush xml:id="br0">
      <inkml:brushProperty name="width" value="0.2" units="cm"/>
      <inkml:brushProperty name="height" value="0.2" units="cm"/>
      <inkml:brushProperty name="color" value="#FF0066"/>
    </inkml:brush>
  </inkml:definitions>
  <inkml:trace contextRef="#ctx0" brushRef="#br0">28 472 272,'0'0'233,"0"0"-35,0 0-46,0 0-32,0 0-73,3 20-31,9 64-14,-11-82 0,-1 1-1,1 0 0,0 0 0,1-1 1,-1 1-1,0-1 0,1 1 1,-1-1-1,1 0 0,0 0 0,0 1 1,0-1-1,0 0 0,0 0 1,0-1-1,0 1 0,1 0 0,-1-1 1,1 0-1,-1 1 0,1-1 1,-1 0-1,1 0 0,0 0 1,0-1-1,2 1-1,4 0 6,0 0 0,0-1 0,0 0 0,0 0 0,0-1-1,4-1-5,-11 2 1,0 0-2,1 0 0,-1 0 0,0 0 0,0-1 0,0 1 0,0-1 0,0 1 0,0-1 1,0 0-1,0 0 0,0 0 0,0 0 0,0 0 0,0 0 0,-1 0 0,1-1 0,0 1 1,-1-1-1,1 1 0,-1-1 0,0 0 0,2-1 1,-3 1-2,1 0-1,-1 0 1,0 0 0,0 0 0,0 0-1,0 0 1,0 0 0,0 0 0,-1 0-1,1 0 1,0 1 0,-1-1-1,0 0 1,1 0 0,-1 0 0,0 0-1,0 1 1,0-1 0,-1-1 2,-5-7-9,0 1 0,-1 0 0,0 0 0,-1 1 0,0 0 0,0 0 0,-4-2 9,5 4 51,-1 0 0,0 0-1,0 0 1,0 1 0,-1 1-1,1 0 1,-1 0 0,0 1-1,0 0 1,0 0 0,-1 1-1,-2 1-50,13 1 0,0-1 0,0 1 0,-1 0 1,1 0-1,0 0 0,0 0 0,-1 0 0,1 0 0,0 0 0,-1-1 0,1 1 0,0 0 0,0 0 0,0 0 0,-1-1 0,1 1 0,0 0 0,0 0 0,0-1 0,0 1 0,-1 0 0,1 0 0,0-1 1,0 1-1,0 0 0,0-1 0,0 1 0,0 0 0,0 0 0,0-1 0,0 1 0,0 0 0,0-1 0,0 1 0,0 0 0,0 0 0,0-1 0,0 1 0,0 0 0,0-1 0,0 1 0,0 0 0,1 0 1,-1-1-1,0 1 0,0 0 0,0 0 0,0-1 0,1 1 0,-1 0 0,0 0 0,0 0 0,1-1 0,8-13-88,10-1 44,1 1 0,1 0 0,14-6 44,-14 8-32,0-1 1,-1-1-1,12-11 32,-34 39 11,1 1-1,0-1 0,1 0 1,1 3-11,-1-3 6,0-11-6,0 3 4,0-1 0,0 1 0,1 0 0,-1-1 0,1 1 0,1-1 0,0 5-4,-1-9 1,-1 0-1,1 0 1,0 0 0,-1 0-1,1 0 1,0 0-1,0 0 1,0 0 0,0-1-1,-1 1 1,1 0 0,0-1-1,0 1 1,1 0-1,-1-1 1,0 1 0,0-1-1,0 0 1,0 1 0,0-1-1,0 0 1,1 0-1,-1 0 1,0 1 0,0-1-1,0 0 1,0-1 0,1 1-1,-1 0 1,0 0-1,0 0 1,0-1 0,0 1-1,0-1 1,1 1 0,-1-1-1,0 1 1,0-1-1,0 1 1,0-1 0,0 0-1,3-2-1,1 0 0,0 0 0,-1-1 0,1 1 0,-1-1 0,0 0 0,0 0 0,-1-1 0,1 1 0,-1-1 0,0 0 0,0 1 0,-1-1 0,3-6 1,-1 2-1,-1 0-1,0 0 0,0-1 1,-1 1-1,0-1 0,0 0 1,-1 0-1,-1-2 2,0 7-2,0 0 0,-1 0 1,0 0-1,0 0 0,-1 0 0,0 0 1,1 0-1,-2-1 2,-1 2-9,13 25 8,24 39 42,-30-55-39,0-1 0,0 1 0,0-1 0,0 0 0,1 0-1,0 0 1,-1-1 0,1 1 0,1-1 0,-1 0 0,0 0 0,1 0-2,-4-3 2,0 0 0,0 0-1,0 1 1,-1-1 0,1 0 0,0 0 0,0 0-1,0 0 1,0 0 0,0-1 0,0 1 0,0 0-1,0 0 1,-1 0 0,1-1 0,0 1 0,0 0-1,0-1 1,-1 1 0,1-1 0,0 1 0,0-1-1,-1 0 1,1 1 0,0-1 0,-1 1 0,1-1-1,-1 0 1,1 0 0,-1 1 0,1-1 0,-1 0-1,1 0-1,12-34 13,-9 21-13,24-115 3,-28 129-4,0-1 0,1 1 0,-1-1 0,0 1 0,1-1 0,-1 1 0,0 0 0,1-1 0,-1 1 0,0-1 0,1 1 1,-1 0-1,1 0 0,-1-1 0,1 1 0,-1 0 0,1 0 0,-1-1 0,1 1 0,-1 0 0,1 0 0,-1 0 0,1 0 0,0 0 0,-1 0 1,1 0-1,-1 0 0,1 0 0,-1 0 0,1 0 0,-1 0 0,1 0 0,-1 0 0,1 0 0,-1 1 0,1-1 0,-1 0 0,1 0 0,-1 1 1,1-1-1,-1 0 0,1 1 0,-1-1 0,1 0 0,-1 1 0,0-1 0,1 1 0,-1-1 1,20 20-46,-14-12 54,0 1 0,-1 0 0,0 0 1,-1 1-1,0 0 0,0-1 0,-1 1 0,0 0 0,-1 1 0,1 5-8,-3-15 19,0-1-3,11-3 13,-7-5-34,0 0 0,0 0 0,0 0-1,-1 0 1,0-1 0,-1 0 0,0 0-1,0-4 6,3-7-70,-1 0-185,0-1 0,-2 0-1,0 0 1,-1-18 255,40 23 2,57-18-6,-98 34 18,1 0 0,-1 0 0,1-1 0,-1 1 0,0 0 0,1-1 0,-1 1 0,1-1-1,-1 1 1,0 0 0,1-1 0,-1 1 0,0-1 0,0 1 0,1-1 0,-1 1 0,0-1 0,0 1-1,0-1 1,1 1 0,-1-1 0,0 1 0,0-1 0,0 0 0,0 1 0,0-1 0,0 1 0,0-1-1,0 1 1,-1-1 0,1 1 0,0-1 0,0 1 0,0-1 0,0 1 0,-1-1 0,1 1 0,0-1-1,-1 1 1,1-1 0,0 1 0,-1 0 0,1-1 0,0 1 0,-1-1 0,1 1 0,-1 0 0,1-1-1,-1 1 1,1 0 0,-1 0 0,1-1 0,-1 1 0,1 0 0,-1 0 0,1 0 0,-1 0-14,-3 0 17,0 1 0,1 0 1,-1 0-1,1 0 1,-1 0-1,0 0 1,1 1-1,0 0 0,-1 0 1,1 0-1,0 0 1,0 0-1,0 1 1,0-1-1,1 1 1,-1 0-1,1 0 0,-1 0 1,1 0-1,0 0 1,0 0-1,0 1 1,1-1-1,-1 1 0,1-1 1,0 1-1,0-1 1,0 1-1,0 0 1,1 3-18,-2-2 4,1 0 0,1 0 1,-1 0-1,1 0 1,0 1-1,0-1 0,0 0 1,1 0-1,-1 0 1,1 0-1,1 0 0,-1 0 1,1 0-1,-1 0 1,2 0-1,-1 0 0,0-1 1,1 1-1,0-1 1,0 0-1,0 0 0,1 0 1,0 1-5,4-1 7,0 1-1,0-1 1,0 0 0,0-1 0,1 0 0,0 0-1,-1-1 1,1 0 0,0 0 0,0-1 0,0 0 0,0-1-1,1 0 1,-1-1 0,0 0 0,4-1-7,8-1-2,-1-1 0,0 0 1,0-2-1,-1-1 0,0 0 0,12-7 2,-29 13-3,69-39-116,-67 37 111,1 0 0,0 0 1,0-1-1,-1 0 0,0 0 0,0 0 1,0 0-1,0-1 0,-1 1 0,0-1 0,3-5 8,-6 9 1,1 0 0,-1 0-1,1-1 1,-1 1-1,0 0 1,1 0-1,-1 0 1,0 0 0,0 0-1,0-1 1,0 1-1,0 0 1,0 0 0,0 0-1,0 0 1,-1-1-1,1 1 1,0 0 0,-1 0-1,1 0 1,-1 0-1,1 0 1,-1 0-1,0 0 1,1 0 0,-1 0-1,0 0 1,0 0-1,1 0 1,-1 1 0,0-1-1,0 0 1,0 0-1,0 1 1,0-1-1,0 1 1,0-1 0,0 1-1,0-1 1,-1 1-1,1 0 1,0 0 0,0-1-1,-1 1 0,-8-2 8,0 1-1,1 0 1,-1 0 0,0 1-1,-2 1-7,2-1 44,9 0-37,1 0 0,-1 0 0,0 0 0,0 0 0,1 0 0,-1 0 0,0 1 0,0-1 0,1 0 1,-1 0-1,0 1 0,1-1 0,-1 0 0,0 1 0,1-1 0,-1 1 0,0-1 0,1 1 0,-1-1 0,1 1 0,-1-1 0,1 1 0,-1-1 0,1 1 0,-1 0 0,1-1 0,0 1 0,-1 0 0,1-1 0,0 1 0,0 0-7,0 30 74,3-22-66,0 0 0,0 0-1,0-1 1,1 1 0,5 7-8,3 1 19,0-2 0,1 1 0,1-2 0,1 0-1,0 0 1,0-2 0,1 0 0,1-1 0,14 8-19,3-1-113,1-2 0,1-1-1,0-1 1,24 4 113,9-2-900</inkml:trace>
</inkml:ink>
</file>

<file path=ppt/ink/ink13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5:28.689"/>
    </inkml:context>
    <inkml:brush xml:id="br0">
      <inkml:brushProperty name="width" value="0.2" units="cm"/>
      <inkml:brushProperty name="height" value="0.2" units="cm"/>
      <inkml:brushProperty name="color" value="#FF0066"/>
    </inkml:brush>
  </inkml:definitions>
  <inkml:trace contextRef="#ctx0" brushRef="#br0">18 59 80,'0'0'232,"0"0"-93,0 0-18,0 0-22,0 0-49,-3 3-40,2-3-12,0 1 1,0-1 0,0 1-1,0 0 1,0-1-1,1 1 1,-1 0 0,0-1-1,0 1 1,1 0-1,-1 0 1,0 0 0,1 0-1,-1 0 1,1 0-1,-1 0 1,1 0 0,0 0-1,-1 0 1,1 0-1,0 0 1,0 0 0,-1 0-1,1 0 1,0 0-1,0 0 1,0 0 0,1 0-1,-1 0 1,0 0-1,0 1 2,1 0 1,1-1 0,-1 1 0,1 0 0,-1-1 0,1 1 0,0-1 0,-1 0 0,1 1 0,0-1 0,0 0 0,0 0 0,0 0 0,0 0 0,0 0 0,0-1-1,10 4 23,0 0 0,1-1 0,-1-1 0,1 0 1,7 0-24,7 0 37,1-2 0,-1 0 1,0-2-1,0-2 0,0 0 1,-1-1-1,0-2 0,0-1 1,12-5-38,-30 10 20,15-8 36,1 2 0,19-4-56,-35 11-3,1 0 0,-1 1-1,0 0 1,1 0 0,-1 1 0,1 0 0,-1 1 0,1 0 0,-1 0 0,4 2 3,48 5 45,-49-8-49,1 1-1,-1 1 1,0 0-1,0 0 0,0 1 1,0 0-1,0 2 5,7 1 4,0 0 0,1-1-1,-1-1 1,1 0-1,14 0-3,39 8 29,-47-10-27,0 0 1,0-1-1,0-2 0,0 0 0,0-2 1,0-1-1,6-2-2,113-14 8,-81 10-23,-45 7 18,1 0 0,0 1-1,8 0-2,-10 1 2,1-1-1,-1 0 1,1-2-1,-1 0 1,9-4-2,-8 3-4,0 0 0,0 1 0,0 1 0,0 0 0,12 1 4,29 4 4,-36 0 0,0-1 1,0-1 0,0-2-1,0 0 1,2-1-5,2-10 217,-27 7-72,-17 3-87,-43 5-63,0 2 1,-49 10 4,15-3 106,-1-5 0,-49-4-106,-44 2 54,-18-2 21,-14 1-68,148 4-4,-39 1-28,-139-4 55,244-4-29,0-1 1,0 0-1,0 0 1,0 0-1,0-1 0,0 0 1,0 0-1,0-1-1,0 0 0,0 1 0,0 0-1,0 0 1,0 0 0,0 1 0,0 0-1,0 0 1,-2 1 0,-136 12 32,144-12-19,0 0-2,0 0-26,0 0-26,0 0-18,0 0 17,0 0-33,0 0 3,0 0 12,0 0 3,0 0 17,0 1 35,1 0 1,-1 1 0,1-1-1,0 0 1,0 0-1,0 0 1,-1 1 0,1-1-1,0 0 1,1 0 0,-1 0-1,0 0 1,0-1-1,0 1 1,0 0 0,1 0-1,-1-1 1,0 1 0,1-1-1,-1 1 1,0-1 0,2 1 4,35 10-2,-35-10-4,62 12 14,1-2 0,1-4 0,-1-2 1,1-3-1,35-5-8,-7-8-21,-67 6 18,1 1-1,20 1 4,-38 3-109,-9-1 51,0 1 0,0 0 0,-1 0 0,1 0 0,0 0 1,0 0-1,-1 0 0,1 0 0,0 1 0,0-1 0,-1 1 1,1-1-1,0 1 0,-1-1 0,1 1 0,-1 0 0,1 0 1,-1 0-1,2 1 58,5 4-419</inkml:trace>
</inkml:ink>
</file>

<file path=ppt/ink/ink13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5:30.078"/>
    </inkml:context>
    <inkml:brush xml:id="br0">
      <inkml:brushProperty name="width" value="0.2" units="cm"/>
      <inkml:brushProperty name="height" value="0.2" units="cm"/>
      <inkml:brushProperty name="color" value="#FF0066"/>
    </inkml:brush>
  </inkml:definitions>
  <inkml:trace contextRef="#ctx0" brushRef="#br0">106 14 104,'0'0'67,"0"0"-27,0 0-27,0 0-8,0 0-7,0-5 6,-1-3 356,-3 12-112,-8 30 0,-10 55-155,18-54-81,1-1 0,1 1 0,2 0 0,2 8-12,0 33 12,-2-75-1,0-1 14,0 0 15,0 0-12,1-21-19,0 0-1,-2 0 0,0 0 1,-4-15-9,-3-49 25,8-30-29,0 115 9,0 0-17,0 0-2,0 0 3,-1 0-4,0 1 24,0 0 0,0 0 0,0 0 0,0 0-1,0 0 1,0 1 0,0-1 0,0 0 0,1 1 0,-1-1-1,0 0 1,1 1 0,-1-1 0,1 1 0,-1-1 0,1 1-1,0-1 1,0 1 0,0-1 0,-1 1 0,1-1 0,1 1-1,-1 1-8,-2 57-42,1-42 67,-8 307 21,9-324-51,0-1 6,1-39-13,11-27 21,-6 38-17,-1 0 1,-2 0-1,1-17 8,-4 35-29,0 0 0,0 0 0,-1 0 0,0 0 0,-1 1 0,0-1 1,0 0-1,-1 1 0,0 0 0,-1-1 0,0 1 0,-1 1 0,1-1 1,-4-3 28,4 8-29,3 3 8,0 0-1,1 1 1,-1-1 0,0 0-1,0 0 1,1 0-1,-1 0 1,0 0 0,1 0-1,-1 0 1,1 0 0,-1 0-1,1 0 1,0 0-1,-1 0 1,1 0 0,0 0-1,0-1 22,0 6-480</inkml:trace>
</inkml:ink>
</file>

<file path=ppt/ink/ink13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5:31.393"/>
    </inkml:context>
    <inkml:brush xml:id="br0">
      <inkml:brushProperty name="width" value="0.2" units="cm"/>
      <inkml:brushProperty name="height" value="0.2" units="cm"/>
      <inkml:brushProperty name="color" value="#FF0066"/>
    </inkml:brush>
  </inkml:definitions>
  <inkml:trace contextRef="#ctx0" brushRef="#br0">50 47 408,'0'0'152,"0"0"-68,0 0-37,0 0-17,0 0 33,0 0 1,-7 17-36,-20 53-25,24-64-3,1 1 0,1-1 0,-1 1 0,1 0 0,0 0 0,0 0 0,1 0 0,0-1 0,1 7 0,-2 19 27,-3 22 107,4 26-134,0-117-103,2-1-1,2 0 0,2 1 0,1 0 1,2 0-1,1 0 0,3 1 1,2-2 103,-8 17-15,-3 5 553,-2 32-290,-2 364-120,0-379-112,0-35-22,0-34-519,-4 57 74</inkml:trace>
</inkml:ink>
</file>

<file path=ppt/ink/ink13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5:32.168"/>
    </inkml:context>
    <inkml:brush xml:id="br0">
      <inkml:brushProperty name="width" value="0.2" units="cm"/>
      <inkml:brushProperty name="height" value="0.2" units="cm"/>
      <inkml:brushProperty name="color" value="#FF0066"/>
    </inkml:brush>
  </inkml:definitions>
  <inkml:trace contextRef="#ctx0" brushRef="#br0">18 1 72,'0'0'72,"0"0"88,0 0-80,-5 108-40,1-92-16,4-8-24,-4-4 0,4-2 8,0-2 8,0 0-16,0 0 0,0 0 0,0 0-128,-5-2-184</inkml:trace>
</inkml:ink>
</file>

<file path=ppt/ink/ink13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5:35.352"/>
    </inkml:context>
    <inkml:brush xml:id="br0">
      <inkml:brushProperty name="width" value="0.2" units="cm"/>
      <inkml:brushProperty name="height" value="0.2" units="cm"/>
      <inkml:brushProperty name="color" value="#FF0066"/>
    </inkml:brush>
  </inkml:definitions>
  <inkml:trace contextRef="#ctx0" brushRef="#br0">4043 1503 8,'0'0'65,"0"0"61,0 0-29,0 0-45,0 0-24,0 0-3,-48-4 1102,44 4-1121,4 0 16,0 0-7,0 0 0,0 0-19,0 0 10,0 0-6,0 0 11,0 0-2,0 0 6,0 0 24,0 0-7,0 0-14,0 0-7,0 0-15,0 0 13,0 0-19,0 0 15,-37 5-4,-33 28 11,6-3 7,-46 14-19,106-42 10,0-1-1,-1 1 1,1-1 0,0 0 0,-1-1-1,1 1 1,-1-1 0,1 0 0,-1 0-1,1 0 1,0-1 0,-1 1-1,1-1 1,-1 0 0,1 0 0,0-1-1,0 1 1,0-1 0,0 0-1,0 0 1,0-1 0,0 1 0,1-1-1,-1 1 1,1-1 0,0 0 0,-1-1-1,1 1 1,1 0 0,-1-1-1,-1-2-9,0-2-12,-22-41 28,2 0-1,-13-45-15,15 10-25,20 67 29,-2 0 1,0 1-1,-1-1 0,-1 1 0,0 0 1,-1 1-1,-1 0 0,0 0 0,-1 0 0,-4-4-4,-42-55 22,-9-23-22,31 45 32,-2 2-1,-2 0 0,-2 3 0,-8-5-31,13 19 17,-1 1 0,-1 2 0,-2 2 1,-1 1-1,-1 2 0,-32-15-17,-34-15 9,60 30 6,-1 1 0,-1 3 0,-1 1 0,-6 2-15,-203-50 136,-230-28-136,393 86 37,-16 3-37,-86-10 23,195 17-23,-166-23 25,0 7 0,-32 6-25,153 10-18,-36 0-26,-81 10 44,139-8-2,-1-1-1,0-1 1,1-1 0,-1-1-1,0-1 1,1-1 0,0-2-1,0 0 1,-18-8 2,28 10 11,0 0 0,0 2 1,-1 0-1,-1 0-11,5 1 11,0 0 0,-1-1 0,1 0 1,0-1-1,0-1 0,-3-1-11,15 5-9,-1-1 1,1 1 0,-1-1-1,1 1 1,-1 0-1,0-1 1,1 1-1,-1 0 1,1-1 0,-1 1-1,1 0 1,-1 0-1,0-1 1,1 1-1,-1 0 1,0 0 0,1 0-1,-1 0 1,0 0-1,1 0 1,-1 0-1,0 0 1,1 0 0,-1 0-1,1 1 1,-1-1-1,0 0 1,1 0-1,-1 0 1,1 1-1,-1-1 1,0 0 0,1 1-1,-1-1 1,1 1-1,-1-1 1,1 1-1,0-1 1,-1 1 0,1-1-1,-1 1 9,3 20-656,6 3-116</inkml:trace>
</inkml:ink>
</file>

<file path=ppt/ink/ink13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5:37.756"/>
    </inkml:context>
    <inkml:brush xml:id="br0">
      <inkml:brushProperty name="width" value="0.2" units="cm"/>
      <inkml:brushProperty name="height" value="0.2" units="cm"/>
      <inkml:brushProperty name="color" value="#FF0066"/>
    </inkml:brush>
  </inkml:definitions>
  <inkml:trace contextRef="#ctx0" brushRef="#br0">46 94 96,'0'0'420,"0"0"-144,0 0-161,0 0-54,-7 0-14,-20 0-52,26-1-6,0 1 1,1 0-1,-1-1 1,0 1 0,1-1-1,-1 1 1,0-1-1,1 1 1,-1-1 0,1 0-1,-1 1 1,1-1 0,-1 0-1,1 1 1,-1-1-1,1 0 1,0 0 0,-1 1-1,1-1 1,0 0-1,0 0 1,0 0 0,0 1-1,-1-1 1,1 0-1,0 0 1,0 0 0,0 0-1,1 0 11,-1-30-138,1 25 131,3-29 157,-3 36-131,0 0-1,-1 0 0,1 0 1,-1 0-1,1 1 0,-1-1 1,1 0-1,-1 0 1,1 0-1,-1 1 0,0-1 1,0 0-1,0 1 0,0-1 1,0 0-1,0 0 0,0 1 1,0-1-1,0 0 1,-1 0-1,1 2-18,4 21-236,-4-14-315</inkml:trace>
</inkml:ink>
</file>

<file path=ppt/ink/ink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1:48:50.267"/>
    </inkml:context>
    <inkml:brush xml:id="br0">
      <inkml:brushProperty name="width" value="0.2" units="cm"/>
      <inkml:brushProperty name="height" value="0.2" units="cm"/>
      <inkml:brushProperty name="color" value="#FF0066"/>
    </inkml:brush>
  </inkml:definitions>
  <inkml:trace contextRef="#ctx0" brushRef="#br0">119 42 8,'0'0'63,"0"0"-34,0 0 4,0 0-2,0 0 14,-16-2 311,14 5-357,1 1 0,0-1-1,0 0 1,0 1 0,0-1 0,0 0-1,1 1 1,-1-1 0,1 3 1,-2 11-6,-13 44 23,-3-2 0,-2 0 0,-5 3-17,22-55-6,1 1 1,0 0 0,0-1-1,0 1 1,1 0 0,0 0-1,1 0 1,-1 1 5,1-9-15,2-10 27,39-110 7,-20 61-25,-1-1-1,-2-10 7,-17 66 2,1-8 1,1 1 1,0-1 0,0 1 0,1 0 0,5-9-4,-8 20-1,-1-1-1,1 1 1,0-1-1,0 1 1,0-1-1,0 1 1,0-1-1,0 1 1,0 0-1,0 0 1,0-1-1,0 1 1,0 0-1,0 0 1,0 0-1,0 0 1,0 0-1,0 0 1,0 0-1,0 1 1,0-1 0,0 0-1,0 1 1,0-1-1,0 0 1,0 1-1,0-1 1,0 1-1,0 0 1,0-1-1,-1 1 1,1 0-1,0-1 1,0 1 1,29 25 23,-6 3-17,-2 2-1,-1 1 1,-1 1-1,-2 0 1,-1 2-1,-1 2-5,-14-32-1,6 11-26,-2 1-1,0-1 1,3 15 27,-3 6-215</inkml:trace>
</inkml:ink>
</file>

<file path=ppt/ink/ink14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5:40.294"/>
    </inkml:context>
    <inkml:brush xml:id="br0">
      <inkml:brushProperty name="width" value="0.2" units="cm"/>
      <inkml:brushProperty name="height" value="0.2" units="cm"/>
      <inkml:brushProperty name="color" value="#FF0066"/>
    </inkml:brush>
  </inkml:definitions>
  <inkml:trace contextRef="#ctx0" brushRef="#br0">0 38 248,'0'0'207,"0"0"-83,0 0-52,0 0 56,0 0-25,2-35-217,5 33-302</inkml:trace>
</inkml:ink>
</file>

<file path=ppt/ink/ink14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7:02.970"/>
    </inkml:context>
    <inkml:brush xml:id="br0">
      <inkml:brushProperty name="width" value="0.2" units="cm"/>
      <inkml:brushProperty name="height" value="0.2" units="cm"/>
      <inkml:brushProperty name="color" value="#FF0066"/>
    </inkml:brush>
  </inkml:definitions>
  <inkml:trace contextRef="#ctx0" brushRef="#br0">18 279 304,'0'0'208,"0"0"-68,0 0-12,0 0 63,0 0-42,-2-6-23,-3-10-29,-2-4 394,4 44-347,4 71-86,4 1 1,5-2 0,18 80-59,-19-125 11,-6-26-19,2-1 0,1 1-1,1 2 9,-6-25-2,-1 0 0,0 0-1,0 0 1,0-1 0,0 1-1,0 0 1,0 0 0,1 0-1,-1-1 1,0 1 0,0 0-1,0 0 1,1 0 0,-1 0-1,0 0 1,0-1 0,0 1-1,1 0 1,-1 0 0,0 0-1,0 0 1,1 0-1,-1 0 1,0 0 0,0 0-1,1 0 1,-1 0 0,0 0-1,0 0 1,1 0 0,-1 0-1,0 0 1,0 0 0,1 0-1,-1 0 1,0 0 0,0 0-1,1 1 1,-1-1 0,0 0-1,0 0 1,0 0 0,1 0-1,-1 0 1,0 1-1,0-1 1,0 0 0,0 0-1,1 1 3,2-26-3,-5-61-21,-4 0 1,-17-84 23,4 51-54,5-1 0,3-113 54,11 233-1,0-1-1,-1 0 1,1 0 0,0 1 0,0-1-1,0 0 1,0 0 0,0 0-1,0 1 1,0-1 0,1 0 0,-1 0-1,0 1 1,0-1 0,0 0-1,1 0 1,-1 1 0,0-1 0,1 0-1,-1 1 1,1-1 0,-1 0-1,1 1 1,-1-1 0,1 1 0,-1-1-1,1 1 1,0-1 0,-1 1-1,1-1 1,0 1 0,-1-1-1,1 1 1,1 0 1,-1 0-3,1 1 1,-1-1-1,1 1 0,-1 0 0,1 0 1,-1 0-1,1 0 0,-1 0 1,0 0-1,0 0 0,1 0 0,-1 1 1,0-1-1,0 0 0,0 1 0,0-1 1,-1 1-1,1-1 0,0 1 0,0 0 3,26 57 35,-2 2-1,-3 0 0,10 44-34,-17-48 12,3-1-1,2-1 1,3-1 0,2-1 0,6 7-12,-26-53-5,0 0 0,0 0 1,1 0-1,0-1 0,0 0 0,0 0 1,5 2 4,-10-7 0,0 1 0,1-1 0,-1 0 1,1 0-1,-1 0 0,1-1 0,-1 1 1,1 0-1,-1-1 0,1 1 1,0-1-1,-1 1 0,1-1 0,0 0 1,0 0-1,-1 0 0,1 1 0,0-2 1,0 1-1,-1 0 0,1 0 1,0-1-1,-1 1 0,1-1 0,0 1 1,-1-1-1,1 0 0,0 1 0,-1-1 1,1 0-1,-1 0 0,0 0 0,1 0 1,-1-1-1,0 1 0,0 0 1,1 0-1,-1-1 0,0 0 0,6-9-4,0-2-1,0 1 1,-1-1 0,-1 0-1,0 0 1,-1 0 0,0-1-1,1-13 5,4-27-132,-1-36 132,-6 65-20,2-39-35,-4 36 52,2 0 0,1-1 0,1 1 0,1 0 0,4-8 3,-9 35 1,0 1 0,0-1 0,0 1 0,0-1 0,0 1 0,0-1 0,0 1 0,0-1 0,0 1 0,1-1 0,-1 1 0,0-1 0,0 1 0,0-1 0,1 1 1,-1-1-1,0 1 0,0 0 0,1-1 0,-1 1 0,0-1 0,1 1 0,-1 0 0,1-1 0,-1 1 0,0 0 0,1-1 0,-1 1 0,1 0 0,-1 0 0,1-1 0,-1 1 0,1 0 0,-1 0 1,1 0-1,-1 0 0,1 0 0,-1 0 0,1 0 0,-1 0 0,1 0 0,-1 0 0,1 0 0,-1 0 0,1 0 0,0 0 0,-1 0 0,1 1-1,14 26 44,23 92 170,-6 1 0,-4 4-214,21 84 56,-40-178-48,1-1 0,1 0 0,2 0 0,0-1-8,-5-14-112,0 0-1,1 0 1,0 0 0,1-1-1,1-1 1,0 0 0,13 11 112,-2-11-978</inkml:trace>
</inkml:ink>
</file>

<file path=ppt/ink/ink14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7:05.354"/>
    </inkml:context>
    <inkml:brush xml:id="br0">
      <inkml:brushProperty name="width" value="0.2" units="cm"/>
      <inkml:brushProperty name="height" value="0.2" units="cm"/>
      <inkml:brushProperty name="color" value="#FF0066"/>
    </inkml:brush>
  </inkml:definitions>
  <inkml:trace contextRef="#ctx0" brushRef="#br0">294 826 136,'0'0'81,"2"-17"-18,0-6-54,6-80 242,-8 94-217,0 1-1,0 0 0,-1-1 1,0 1-1,-1 0 0,1 0 1,-2 0-1,1 0 0,-1 0 1,0 0-1,-3-4-33,2 7 20,0 0 1,0 0-1,0 0 0,-1 0 1,0 0-1,0 1 0,0 0 1,0 0-1,-1 0 0,1 1 1,-1 0-1,0 0 0,0 1 1,0-1-1,-1 1 0,-2 0-20,5 1 7,0 0-1,0 1 1,0 0-1,0-1 1,-1 2-1,1-1 1,0 0 0,0 1-1,0 0 1,0 0-1,0 0 1,0 0-1,0 1 1,0 0-1,0 0 1,1 0-1,-1 0 1,1 0-1,-1 1 1,1-1-1,0 1 1,0 0-1,0 0 1,0 0-1,1 0 1,-1 1-7,-8 13 27,1 0 1,0 1 0,1 0 0,1 0 0,1 1 0,1 0-1,0 1 1,1-1 0,1 1 0,1 0-28,-4 40 109,2 1 0,3 40-109,2-91 0,0 0 1,1-1 0,0 1 0,1 0-1,0-1 1,0 1 0,4 8-1,-5-15-1,0-1 0,0 0 1,0 0-1,0 0 0,1 0 0,-1 0 0,1 0 1,-1 0-1,1 0 0,0 0 0,-1-1 1,1 1-1,0-1 0,0 1 0,0-1 0,0 0 1,1 0-1,-1 0 0,0 0 0,0 0 1,1-1-1,-1 1 0,0 0 0,1-1 0,-1 0 1,0 0-1,1 1 0,-1-2 0,1 1 1,-1 0-1,1 0 0,-1-1 0,0 1 0,2-1 1,0-1 1,0 1-1,0-1 0,0 0 1,0-1-1,0 1 0,0-1 1,-1 0-1,1 1 0,-1-2 0,1 1 1,-1 0-1,0-1 0,-1 1 1,1-1-1,-1 0 0,3-3 0,32-72-104,-33 69 83,4-12 32,0 0 0,-1-1-1,-1 0 1,-1-1 0,-1 1-1,-1-1 1,-1-21-11,-2 45 35,3 42 10,0-24-32,0-1 0,2-1 0,0 1 0,1-1 0,1 1 0,0-2 1,1 1-1,1-1 0,0 0 0,5 4-13,-13-17-4,0-1 0,0 0 0,1 0 0,-1 1 0,0-1 1,0 0-1,1 0 0,-1 0 0,1 0 0,-1-1 0,1 1 0,-1 0 1,1-1-1,-1 1 0,1-1 0,0 1 0,-1-1 0,1 0 0,0 1 1,-1-1-1,1 0 0,0 0 0,0 0 0,-1 0 0,2-1 4,-1 0-5,1 0 1,-1-1-1,0 1 0,1 0 0,-1-1 0,0 0 1,0 1-1,-1-1 0,1 0 0,0 0 0,0 0 1,-1 0-1,1-1 0,-1 1 0,0-1 5,5-8-17,0-1 0,-1 0-1,-1-1 1,0 1 0,-1-1 0,0-1 17,7-52 23,-3 1 1,-3-1-1,-3-16-23,0 89 9,1 0 0,0 0-1,0 0 1,1-1 0,-1 1-1,1-1 1,2 2-9,3 9 43,-4-7-22,12 28 35,2-1 1,3 3-57,-15-30-1,0 0 1,1 0 0,0-1-1,0 0 1,1 0 0,1-1 0,-1 0-1,1 0 1,8 4 0,-15-10 0,0-1-1,0 1 1,1-1-1,-1 0 1,0 0 0,1 0-1,-1 0 1,1 0-1,-1 0 1,1-1 0,-1 1-1,1-1 1,-1 0-1,1 0 1,-1 0 0,1 0-1,0 0 1,-1 0-1,1-1 1,-1 1 0,1-1-1,-1 0 1,1 0-1,-1 0 1,2-1-1,-1-1 0,1 1 0,-1-1-1,0 0 1,0 0 0,0 0 0,-1 0-1,1-1 1,-1 1 0,0-1 0,0 0-1,0 1 1,2-5 1,1-7-3,0 0 0,0-1 0,-2 0 0,0 1-1,-1-1 1,0 0 0,-1-8 3,-1 24 0,0 0 0,0 0 0,0 0 1,0-1-1,0 1 0,0 0 0,-1 0 0,1-1 0,0 1 0,0 0 0,0 0 0,0-1 1,0 1-1,0 0 0,1 0 0,-1 0 0,0-1 0,0 1 0,0 0 0,0 0 0,0-1 1,0 1-1,0 0 0,0 0 0,0 0 0,1-1 0,-1 1 0,0 0 0,0 0 0,0 0 1,0 0-1,1-1 0,-1 1 0,0 0 0,0 0 0,0 0 0,1 0 0,-1 0 0,0 0 1,0 0-1,1 0 0,-1-1 0,0 1 0,0 0 0,1 0 0,-1 0 0,0 0 0,0 0 0,14 12 14,24 39 20,-6-9-18,-26-36-18,1 1 1,0-1-1,0 0 0,1-1 0,0 0 0,0 0 0,0-1 0,1 0 0,-1 0 0,1-1 0,0 0 0,0-1 0,2 1 2,-4-2-4,0 0 0,0 0 1,-1-1-1,1 0 0,0 0 0,0-1 1,-1 0-1,1 0 0,0 0 0,-1-1 0,1 0 1,-1-1-1,1 1 0,-1-1 0,0 0 1,0-1-1,-1 1 0,4-3 4,14-14-20,0-2-1,16-18 21,2-4-28,-38 41 31,0 0 1,0-1 0,-1 1-1,0-1 1,0 0 0,0 0-1,0 0 1,0 0-1,0-2-3,10-20-22,-9 24 23,0 0-1,0-1 1,0 1-1,1 0 1,-1 1-1,0-1 0,1 1 1,-1-1-1,3 1 0,25-15 20,-28 14-18,1-1-1,-1 1 1,0-1-1,0 0 0,0 0 1,-1 0-1,1 0 1,-1-1-1,1 1 0,-1-1 1,0 1-1,-1-1 1,1 0-1,-1 0 0,1 0 1,-1 1-1,0-1 1,-1-1-1,1 0-1,-1-1 1,-1 0 1,0 0-1,0 0 1,-1 0-1,0 0 1,0 0-1,0 1 1,0-1-1,-1 0 1,0 1-1,0 0 0,-3-3-1,-4-8-3,-1 0 1,-1 1-1,0 0 0,-1 1 0,-2-1 3,12 11-3,0 1 0,-1 0 0,1 0 0,-1 1 0,1-1 0,-1 1 0,0 0 0,0 0 0,0 0 0,0 0 0,0 1 1,0-1-1,-1 1 0,1 0 0,0 1 0,-1-1 0,1 1 0,-1-1 0,1 1 0,0 1 0,-1-1 0,1 1 0,-1-1 0,1 1 0,-2 1 3,2 1 4,0-1-1,0 1 0,0 0 0,1 0 0,-1 1 0,1-1 0,-1 1 0,1 0 0,0 0 1,1 0-1,-1 0 0,1 0 0,0 0 0,0 1 0,0-1 0,0 1 0,1 0-3,-5 12 12,2 0 0,-1 0 0,2 0-1,0 4-11,2-13-9,0 1-1,0 0 1,1 0-1,0 0 0,1 0 1,0 0-1,0 2 10,0-9-2,-1 0 0,1-1 0,0 1-1,-1-1 1,1 1 0,0-1 0,0 1 0,0-1-1,0 0 1,0 1 0,0-1 0,0 0 0,0 0 0,1 0-1,-1 0 1,0 0 0,1 0 0,-1 0 0,1 0-1,-1 0 1,1-1 0,-1 1 0,1-1 0,-1 1-1,1-1 1,0 1 0,-1-1 0,1 0 0,0 0 0,-1 0-1,1 0 1,0 0 0,-1 0 0,1-1 0,0 1-1,-1 0 1,1-1 0,-1 0 0,1 1 0,0-1 2,2-1-15,0 0 0,0 1 1,0-2-1,0 1 0,-1 0 0,1-1 1,-1 0-1,1 0 0,-1 0 0,0 0 1,0 0-1,0-1 0,0 0 15,-1 1-5,0 0-1,0 0 0,1 0 1,-1 1-1,1-1 1,-1 1-1,1-1 0,0 1 1,0 0-1,0 0 0,1 0 1,-1 1-1,0-1 1,1 1-1,-1 0 0,4-1 6,-4 3 2,-1 0 1,1-1-1,-1 2 0,1-1 0,-1 0 0,1 0 0,-1 1 0,0 0 0,0-1 0,1 1 0,-1 0 0,0 0 0,-1 0 0,1 0 1,0 0-1,-1 1 0,1-1 0,-1 0 0,1 1 0,-1-1 0,0 1 0,1 2-2,6 9 40,-3-6-36,1 0 1,0-1 0,0 0 0,1 0 0,-1-1-1,1 1 1,1-2 0,0 1 0,7 4-5,-13-9-7,1 0 0,-1 0 0,1 0 0,-1 0 0,1 0 0,0-1-1,-1 1 1,1-1 0,0 0 0,-1 1 0,1-1 0,0 0 0,-1-1 0,1 1 0,0 0 0,-1-1 0,1 0 0,0 1 0,-1-1 0,1 0 0,-1 0 0,1-1 0,-1 1 0,0 0 0,1-1 0,-1 1-1,0-1 1,0 0 0,0 0 0,0 0 0,-1 0 0,1 0 0,0 0 0,-1 0 0,1-1 0,-1 1 7,5-8-22,-1 1 0,0-1 1,-1 0-1,0-1 0,0 1 0,-1-1 1,-1 0-1,0 0 0,0-3 22,6-105 16,-7 70-16,2-45 25,-2 53 97,-2 32 56,-1 11 114,-4 24-255,-2 2-8,1 0 1,2 0-1,0 15-29,4-32 4,1-1 0,0 0 0,1 1 1,0-1-1,1 0 0,0 0 0,1 0 0,0 0 0,0 0 0,1 0 0,4 7-4,19 33 16,15 29 6,8 30-22,-38-81-5,-2 0-1,-1 1 1,-2 1-1,-1-1 0,3 30 6,-7-43 4,-1 1 0,-1 0 0,0-1 0,-1 1 0,-1-1 0,0 1 0,-3 4-4,5-18 2,-1 1-1,-1-1 0,1 1 0,0-1 0,-1 1 0,0-1 0,0 0 0,0 0 0,0 0 0,0 0 0,0 0 0,-1 0 0,0-1 0,1 1 0,-1-1 0,0 0 0,0 1 1,0-1-1,-1-1 0,1 1 0,0 0 0,-1-1 0,1 0 0,-1 0 0,0 0 0,1 0 0,-1 0 0,0-1 0,1 0 0,-1 1 0,0-1 0,1-1 0,-1 1 0,-3-1-1,3 0-2,0 1 1,0-1-1,0 0 0,0-1 0,0 1 0,1-1 0,-1 1 0,0-1 0,1 0 0,0 0 0,-1-1 0,1 1 0,0-1 0,0 1 0,0-1 0,1 0 0,-2-2 2,-1-2-10,0 0 1,1-1 0,0 1-1,0-1 1,1 0 0,0 0-1,0 0 1,0-5 9,-2-8-20,2-1 0,0 0-1,2 0 1,0 0 0,1-1 0,2-7 20,2 6-5,0-1 1,2 1-1,1 1 0,1-1 0,0 1 1,2 0-1,1 1 0,2-2 5,30-49-60,39-48 60,-48 72-11,39-52-11,-34 51-1,-3-2-1,-2-2 1,23-51 23,-55 101 0,0-1 0,0 1 0,0-1 0,-1 1 0,0-1 0,0 0 0,0 0 0,-1 1 0,1-1 0,-1 4-1,0 0 1,-1 1-1,1-1 1,0 1-1,0-1 0,0 0 1,0 1-1,0-1 1,-1 1-1,1-1 1,0 1-1,0-1 1,-1 1-1,1-1 0,0 1 1,-1-1-1,1 1 1,-1-1-1,1 1 1,-1 0-1,1-1 1,-1 1-1,1 0 1,-1-1-1,1 1 0,-1 0 1,-1-1-1,1 1 0,-1 0 0,0 0 1,1 0-1,-1 0 0,0 0 0,0 0 0,1 1 0,-1-1 0,0 0 0,1 1 0,-1 0 0,1-1 0,-2 1 1,-5 4 9,0-1-1,0 1 1,0 1 0,1 0 0,-1 0 0,1 0 0,1 1 0,-1 0 0,1 0 0,0 0 0,1 1 0,0 0-1,-1 2-8,-5 9 30,1 0-1,1 1 1,1 0-1,1 0 0,-2 10-29,6-20 12,0 1 0,1-1 0,1 1-1,0-1 1,0 1 0,1 0-1,0-1 1,1 1 0,1 1-12,-2-9 0,1 1 1,0-1 0,0 0-1,0 0 1,0 0 0,1 0-1,-1 0 1,1-1 0,0 1-1,-1 0 1,1-1 0,1 1-1,-1-1 1,0 0 0,0 1-1,1-1 1,0 0 0,-1-1-1,1 1 1,0 0 0,0-1-1,0 1 1,0-1 0,0 0-1,0 0 1,0 0 0,0-1-1,0 1 1,1-1 0,2 1-1,8-2-14,-1 1 1,1-2-1,0 0 1,0-1-1,-1 0 1,0-1-1,0 0 1,0-1-1,8-4 14,-2 1-16,0 1-1,0 1 0,0 1 1,7-1 16,-20 5 3,0 1 1,1-1-1,-1 1 1,0 1-1,1-1 1,-1 1-1,0 0 1,1 0-1,-1 1 0,0-1 1,0 2-1,0-1 1,0 0-1,-1 1 1,4 3-4,1 1 13,0 0 1,-1 1-1,0 0 0,0 1 1,-1 0-1,0 0 0,-1 1 1,0 0-1,0 1-13,52 101 203,-44-82-69,-14-101 344,-2-9-537,-2 38-122,3 0 1,2 0-1,1 0 1,2 1-1,4-13 181,-6 40-351,-3 12-241</inkml:trace>
</inkml:ink>
</file>

<file path=ppt/ink/ink14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7:07.546"/>
    </inkml:context>
    <inkml:brush xml:id="br0">
      <inkml:brushProperty name="width" value="0.2" units="cm"/>
      <inkml:brushProperty name="height" value="0.2" units="cm"/>
      <inkml:brushProperty name="color" value="#FF0066"/>
    </inkml:brush>
  </inkml:definitions>
  <inkml:trace contextRef="#ctx0" brushRef="#br0">13 409 160,'0'0'241,"0"0"45,0 0-98,0 0-93,0 0-65,0 0 26,-3-2 51,-6-6 79,25 13 12,23 8-35,7-6-108,0-2 1,0-1-1,1-3 0,10-2-55,-5 1 32,119-6 30,-1-7 0,0-8 0,77-23-62,500-136 135,-405 91-139,-61 35-139,-166 35-746,-86 13 161</inkml:trace>
</inkml:ink>
</file>

<file path=ppt/ink/ink14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7:07.949"/>
    </inkml:context>
    <inkml:brush xml:id="br0">
      <inkml:brushProperty name="width" value="0.2" units="cm"/>
      <inkml:brushProperty name="height" value="0.2" units="cm"/>
      <inkml:brushProperty name="color" value="#FF0066"/>
    </inkml:brush>
  </inkml:definitions>
  <inkml:trace contextRef="#ctx0" brushRef="#br0">1 479 544,'0'0'432,"0"0"-296,0 0-136,171-2 24,-18-31 128,58-32 48,39-20-40,-14-10-120,-30 7-24,-70 28 0,-44 25-32,-39 19-16,-27 16-112,-8 0-480</inkml:trace>
</inkml:ink>
</file>

<file path=ppt/ink/ink14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7:08.307"/>
    </inkml:context>
    <inkml:brush xml:id="br0">
      <inkml:brushProperty name="width" value="0.2" units="cm"/>
      <inkml:brushProperty name="height" value="0.2" units="cm"/>
      <inkml:brushProperty name="color" value="#FF0066"/>
    </inkml:brush>
  </inkml:definitions>
  <inkml:trace contextRef="#ctx0" brushRef="#br0">0 552 808,'0'0'472,"0"0"-136,0 0-176,0 0-160,0 0 0,0 0 40,250 63 168,-13-81-16,26-33-112,-1-20-48,-21-6-32,-26-2 0,-35 15-64,-44 16 16,-31 17-80,-39 15-328,-31 6-784</inkml:trace>
  <inkml:trace contextRef="#ctx0" brushRef="#br0" timeOffset="1">658 520 1240,'0'0'360,"0"0"-96,0 0-264,197-39 0,-22-22-8,26-22 8,5-13 16,-17 5-16,-45 20-8,-47 24-352,-40 15-880</inkml:trace>
</inkml:ink>
</file>

<file path=ppt/ink/ink14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7:11.342"/>
    </inkml:context>
    <inkml:brush xml:id="br0">
      <inkml:brushProperty name="width" value="0.2" units="cm"/>
      <inkml:brushProperty name="height" value="0.2" units="cm"/>
      <inkml:brushProperty name="color" value="#FF0066"/>
    </inkml:brush>
  </inkml:definitions>
  <inkml:trace contextRef="#ctx0" brushRef="#br0">0 212 88,'0'0'101,"0"0"33,0 0 62,0 0 52,0 0-56,0 0-48,0 0-93,0 0 43,5 23 128,69 298 143,-66-293-364,-4-12 3,0 1-1,1-1 1,0-1-1,2 1 0,0-1 1,0 0-1,2-1 1,0 0-1,1 1-3,-10-14 1,1-1 0,-1 1 1,1-1-1,0 1 0,-1 0 0,1-1 0,0 1 1,-1-1-1,1 1 0,0-1 0,0 0 0,-1 1 1,1-1-1,0 0 0,0 0 0,0 1 0,-1-1 1,1 0-1,0 0 0,0 0 0,0 0 0,0 0 1,0 0-1,-1 0 0,1 0 0,0 0 0,0-1 1,0 1-1,0 0 0,-1-1 0,1 1 0,0 0 1,0-1-1,-1 1 0,1-1 0,0 1 0,-1-1 1,1 1-1,0-1 0,-1 1 0,1-1 0,-1 0 1,1 1-1,-1-1 0,1 0 0,-1 0-1,22-39 51,-20 36-45,13-33 17,-2-2 1,-1 0-1,-2-1 0,2-18-23,17-167-3,-15 103 30,-10 79-14,9-43 46,-11 119-354,0-1 0,2 1 1,4 11 294,-5-26-225,9 49-578</inkml:trace>
</inkml:ink>
</file>

<file path=ppt/ink/ink14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7:11.711"/>
    </inkml:context>
    <inkml:brush xml:id="br0">
      <inkml:brushProperty name="width" value="0.2" units="cm"/>
      <inkml:brushProperty name="height" value="0.2" units="cm"/>
      <inkml:brushProperty name="color" value="#FF0066"/>
    </inkml:brush>
  </inkml:definitions>
  <inkml:trace contextRef="#ctx0" brushRef="#br0">1 0 24,'0'0'120,"0"0"48,0 0 104,0 0-24,0 0-128,0 0-104,0 0 96,9 77-24,-5-37 32,0-1-88,1-5-8,4-7-16,-5-5 0,5-12-8,0-6-168,4-4-112,4-8-144,-8-8-64</inkml:trace>
</inkml:ink>
</file>

<file path=ppt/ink/ink14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7:12.082"/>
    </inkml:context>
    <inkml:brush xml:id="br0">
      <inkml:brushProperty name="width" value="0.2" units="cm"/>
      <inkml:brushProperty name="height" value="0.2" units="cm"/>
      <inkml:brushProperty name="color" value="#FF0066"/>
    </inkml:brush>
  </inkml:definitions>
  <inkml:trace contextRef="#ctx0" brushRef="#br0">0 59 304,'0'0'480,"0"0"-240,0 0-216,0 0-24,0 0-144,0 0 80,0 0-64,27-59-144</inkml:trace>
</inkml:ink>
</file>

<file path=ppt/ink/ink14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7:12.501"/>
    </inkml:context>
    <inkml:brush xml:id="br0">
      <inkml:brushProperty name="width" value="0.2" units="cm"/>
      <inkml:brushProperty name="height" value="0.2" units="cm"/>
      <inkml:brushProperty name="color" value="#FF0066"/>
    </inkml:brush>
  </inkml:definitions>
  <inkml:trace contextRef="#ctx0" brushRef="#br0">163 0 128,'0'0'217,"0"0"63,0 0-22,0 0-73,0 0-67,-20 13-37,-65 43-1,80-51-72,-1 0-1,2 1 1,-1-1-1,1 1 1,0 0 0,0 0-1,0 0 1,1 1 0,0-1-1,0 1 1,1 0 0,0 0-1,0 0 1,1 0-1,0 0 1,0 0 0,0 0-1,1 1 1,0 2-8,-1 4 7,0 1-3,0 0 1,1-1-1,1 1 1,0 0-1,1-1 0,1 0 1,0 1-1,1-1 1,0 0-1,1 0 0,5 8-4,-7-15 2,1 0 0,1-1-1,-1 1 1,1-1 0,0 0-1,1-1 1,-1 1 0,1-1-1,0 0 1,0 0 0,1-1-1,-1 0 1,1 0 0,0-1 0,0 1-1,0-1 1,1-1 0,-1 0-1,1 0 1,-1 0 0,1-1-1,6 1-1,3-1-4,0-1 0,-1 0 0,1-1 0,-1-1 1,1 0-1,-1-1 0,0-1 0,0-1 0,0 0 0,0-1 0,6-4 4,-10 4-5,0 0 1,0-2 0,-1 1-1,0-1 1,0-1-1,-1 0 1,0 0-1,0-1 1,-1-1 0,-1 1-1,0-1 1,0-1-1,-1 1 1,1-5 4,-5 10 4,0 0 0,-1-1 0,0 1 0,0-1-1,0 1 1,-1-1 0,0 1 0,-1-1 0,1 0-4,-1 5 1,0 0 0,0 1 0,0-1 0,0 1 0,-1-1 0,1 0 0,0 1 0,-1-1 0,1 1 0,-1-1 0,1 1 0,-1-1 1,0 1-1,1-1 0,-1 1 0,0 0 0,0 0 0,0-1 0,0 1 0,0 0 0,-1 0 0,1 0 0,0 0 0,0 0 0,-1 0 0,1 0 0,-1 0 0,1 1 0,0-1 0,-1 1 0,1-1 0,-1 1 0,0-1 0,1 1 1,-1 0-1,1 0 0,-1 0 0,0 0-1,-2 0 3,-1 0 0,1 1 0,-1-1 0,1 1 0,-1 0 0,1 1 0,0-1 0,-1 1 0,1 0 0,0 0 0,0 0 0,0 0 0,1 1 0,-1-1 0,0 1 0,1 0 0,0 0 1,0 1-1,0-1 0,0 1 0,0-1 0,1 1 0,-1 0 0,1 0 0,0 0 0,0 0 0,0 2-3,0-2 0,1 0-1,-1 1 1,1-1 0,0 1 0,0-1-1,0 1 1,1 0 0,-1-1 0,1 1 0,0-1-1,0 1 1,1 0 0,0-1 0,0 1-1,0 0 1,0-1 0,0 0 0,1 1-1,0-1 1,0 0 0,0 0 0,1 0-1,-1 0 1,1 0 0,0 0 0,2 2 0,5 2-58,0-1 0,0 1 1,0-2-1,1 1 1,3 0 57,26 12-494</inkml:trace>
</inkml:ink>
</file>

<file path=ppt/ink/ink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1:48:50.697"/>
    </inkml:context>
    <inkml:brush xml:id="br0">
      <inkml:brushProperty name="width" value="0.2" units="cm"/>
      <inkml:brushProperty name="height" value="0.2" units="cm"/>
      <inkml:brushProperty name="color" value="#FF0066"/>
    </inkml:brush>
  </inkml:definitions>
  <inkml:trace contextRef="#ctx0" brushRef="#br0">0 1 16,'0'0'40,"31"103"208,-9 5-72,4 34-48,0-6-72,-8-23 8,-1-40-40,-8-30 0,4-4-8,0-3 0,1-4-32,-10-11 24,0-7-32,-4-4-8,0-2-224,0-4-232</inkml:trace>
</inkml:ink>
</file>

<file path=ppt/ink/ink15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7:12.896"/>
    </inkml:context>
    <inkml:brush xml:id="br0">
      <inkml:brushProperty name="width" value="0.2" units="cm"/>
      <inkml:brushProperty name="height" value="0.2" units="cm"/>
      <inkml:brushProperty name="color" value="#FF0066"/>
    </inkml:brush>
  </inkml:definitions>
  <inkml:trace contextRef="#ctx0" brushRef="#br0">0 0 576,'0'0'624,"0"0"-472,0 0-96,9 122-8,8-70-8,1 1-40,4-6 16,0-5 8,4-3-48,-4-3 16,-5 1-40,1-9-376,-9-11-488</inkml:trace>
</inkml:ink>
</file>

<file path=ppt/ink/ink15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7:13.270"/>
    </inkml:context>
    <inkml:brush xml:id="br0">
      <inkml:brushProperty name="width" value="0.2" units="cm"/>
      <inkml:brushProperty name="height" value="0.2" units="cm"/>
      <inkml:brushProperty name="color" value="#FF0066"/>
    </inkml:brush>
  </inkml:definitions>
  <inkml:trace contextRef="#ctx0" brushRef="#br0">0 39 240,'0'0'197,"0"0"-87,25-7-65,-6 1-32,-6 0 9,0 2 1,0 0-1,1 0 1,0 2-1,0-1 0,0 2 1,0 0-1,0 0 0,0 2 1,0-1-1,0 2 1,6 1-23,3 4 24,-1 1 1,0 0 0,-1 2-1,0 1 1,-1 0 0,0 1-1,0 2 1,-1 0 0,-1 1-1,-1 0 1,0 2 0,14 17-25,-19-20 11,-1 0 1,-1 0 0,0 1 0,-1 0-1,-1 1 1,0 0 0,-1 0 0,-1 1 0,-1 0-1,0 0 1,-1 0 0,-1 1 0,0-1-1,-1 1 1,-2 0 0,1 0 0,-2 7-12,-2-11 16,-1 0 1,1 0 0,-2 0 0,0 0 0,-1-1 0,0 0 0,-1 0-1,-1 0 1,0-1 0,0 0 0,-1-1 0,-1 0 0,0 0-1,0-1 1,-1 0 0,0-1 0,-3 2-17,-15 10 39,-2-1-1,1-2 1,-2 0 0,-1-2 0,0-2-1,-13 3-38,20-11-27,26-6 25,0 0 0,0 0-1,-1 0 1,1 0-1,0 0 1,0 0-1,-1 0 1,1 0-1,0 0 1,0 0 0,-1 0-1,1 0 1,0 0-1,0 0 1,-1 0-1,1 0 1,0 0-1,0-1 1,-1 1 0,1 0-1,0 0 1,0 0-1,0 0 1,0-1-1,-1 1 1,1 0 0,0 0-1,0 0 1,0-1-1,0 1 1,0 0-1,0 0 1,-1-1-1,1 1 1,0 0 0,0 0-1,0-1 1,0 1-1,0 0 1,0 0-1,0-1 3,1-2-59,1-1 0,0 1 0,-1 0-1,1-1 1,0 1 0,0 0 0,1 0-1,-1 0 1,3-2 59,25-31-1028</inkml:trace>
</inkml:ink>
</file>

<file path=ppt/ink/ink15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7:13.686"/>
    </inkml:context>
    <inkml:brush xml:id="br0">
      <inkml:brushProperty name="width" value="0.2" units="cm"/>
      <inkml:brushProperty name="height" value="0.2" units="cm"/>
      <inkml:brushProperty name="color" value="#FF0066"/>
    </inkml:brush>
  </inkml:definitions>
  <inkml:trace contextRef="#ctx0" brushRef="#br0">1 263 392,'0'0'856,"0"0"-736,0 0-120,0 0-24,0 0 0,114-24 24,-71-1 0,6-9-56,-1 1-80,-9 1-8,-8 5-40,-14 3 16,-12 6 64,-5 2-32,0 1-80,-18 1 40</inkml:trace>
</inkml:ink>
</file>

<file path=ppt/ink/ink15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7:14.209"/>
    </inkml:context>
    <inkml:brush xml:id="br0">
      <inkml:brushProperty name="width" value="0.2" units="cm"/>
      <inkml:brushProperty name="height" value="0.2" units="cm"/>
      <inkml:brushProperty name="color" value="#FF0066"/>
    </inkml:brush>
  </inkml:definitions>
  <inkml:trace contextRef="#ctx0" brushRef="#br0">131 0 176,'0'0'220,"0"0"-37,-18 18 18,-58 60-37,72-71-148,-1-1 1,1 0-1,1 1 0,-1 0 0,1 0 0,0 0 0,1 0 0,0 1 1,0-1-1,0 0 0,1 1 0,0 0 0,0-1 0,1 1 0,0 0 1,1-1-1,0 1 0,0-1 0,2 8-16,-3-14 1,1 5 3,0 1 0,1 0 0,-1-1 1,2 1-1,-1-1 0,1 0 0,-1 0 0,2 0 0,-1 0 0,1 0 0,0-1 0,0 1 0,0-1 0,1 0 0,0 0 0,1 0-4,3 2 6,0-1-1,1 0 0,0 0 0,0-1 0,0 0 0,0-1 0,1 0 1,0-1-1,5 1-5,22 3-8,-1-2 0,1-2 0,1-1 0,-1-2 0,12-3 8,-35 2-15,0-1 0,0-1-1,0 0 1,0-1-1,-1-1 1,0 0 0,0-1-1,0-1 1,-1 0 0,0 0-1,11-10 16,-13 10 1,-1-2 0,0 1 0,0-1 1,-1 0-1,0-1 0,-1 0 0,0-1 0,0 0 0,-1 0 0,-1 0 0,0-1 0,0 0 1,2-10-2,-6 17-1,-1 0 0,0 0 0,0-1 0,0 1 0,-1-1 0,0 1 0,0-1 1,0 1-1,0 0 0,-1-1 0,0 1 0,0-1 0,-1 1 0,1 0 0,-1 0 1,0 0-1,-1 0 0,1 0 0,-2-1 1,2 3-1,-1 0 1,1 0 0,-1 1-1,1-1 1,-1 1 0,0 0-1,0 0 1,0 0-1,0 0 1,0 0 0,-1 1-1,1-1 1,0 1-1,-1 0 1,1 0 0,-1 0-1,0 1 1,1-1-1,-1 1 1,1 0 0,-1 0-1,0 0 1,1 0 0,-1 1-1,0-1 1,1 1-1,-1 0 1,1 0 0,-2 1 0,0 0 6,1 1 0,-1-1 0,1 1 1,-1 0-1,1 0 0,0 1 1,0-1-1,0 1 0,1 0 0,-1 0 1,1 0-1,0 0 0,0 1 1,0-1-1,1 1 0,0 0 1,-1 0-1,2 0 0,-2 4-6,-3 8 15,1 1-1,1-1 1,1 1-1,1 0 1,0 5-15,1-16 2,1 0 1,0 0 0,0-1-1,1 1 1,-1 0 0,2 0-1,-1 0 1,1-1 0,0 1-1,2 5-2,-2-10 1,-1 0 1,0 0-1,1 0 0,-1-1 0,1 1 0,-1 0 0,1-1 0,0 1 0,-1-1 0,1 0 0,0 0 0,0 1 0,0-1 0,0 0 0,0-1 0,0 1 0,1 0 0,-1-1 0,0 1 0,0-1 0,0 1 0,1-1 0,-1 0 0,0 0 0,1 0 0,-1 0 0,0-1 0,0 1 0,0-1 0,1 1 0,-1-1 0,0 0 0,0 0 0,0 0 0,0 0-1,5-2 3,0-1 0,0 0 0,0 0 0,-1-1 0,0 0 0,0 0 0,0 0 0,0-1 0,-1 0 0,0 0 0,1-2-3,6-7 4,-2-1 0,0 0 1,0-1-1,0-3-4,-3 2 50,0 0 0,-1 0 0,-1-1 0,-1 0 0,-1 0 0,0 0 0,-1-6-50,-3 53 31,3 0 0,0 0 0,5 19-31,-6-38 0,2 0-1,-1 1 1,1-1 0,1 0-1,0-1 1,0 1-1,0-1 1,1 1 0,1-1-1,-1-1 1,1 1-1,6 5 1,-10-11-2,0 0 0,0 0-1,0-1 1,0 1 0,0 0-1,0-1 1,1 0 0,-1 1-1,0-1 1,1 0 0,-1 0-1,1 0 1,-1-1 0,1 1-1,0-1 1,-1 1 0,1-1-1,0 0 1,-1 0 0,1 0-1,0 0 1,-1 0 0,3-1 2,0-1 2,-1 0 1,0 0 0,1 0-1,-1 0 1,0-1-1,0 0 1,0 0 0,-1 0-1,1 0 1,-1 0 0,0-1-1,3-3-2,3-5 0,0-1 0,-1 0 1,0-1-1,-1 1 0,-1-2 0,0 1 0,3-13 0,-5-1-14,-2 10 34,7 34-9,-7-12-9,0 1 0,1 0 0,-1-1 0,1 1-1,0-1 1,0 0 0,0 0 0,1 0 0,0 0-1,0 0 1,0-1 0,0 0 0,0 0 0,0 0-1,1 0 1,0-1 0,-1 0 0,1 0 0,0 0-1,0 0 1,0-1 0,0 0 0,0 0 0,1 0-1,-1 0 1,0-1 0,0 0 0,1 0 0,-1-1-1,0 1 1,0-1 0,0 0 0,0-1 0,0 1-1,0-1 1,0 0 0,0 0 0,0-1 0,-1 1-1,1-1 1,-1 0 0,0 0 0,1-1-2,-4 3 0,38-24 131,-38 24-128,1 1 0,-1-1 0,0 1 1,0 0-1,0-1 0,1 1 1,-1 0-1,0 0 0,0 0 0,1 0 1,-1 0-1,0 0 0,0 0 1,1 0-1,-1 0 0,0 1 0,0-1 1,0 0-1,1 1 0,-1-1 1,0 1-1,0 0 0,0-1 1,0 1-1,0 0 0,0-1 0,0 1 1,0 0-1,0 0 0,0 0 1,-1 0-1,1 0 0,0 0 0,0 1-3,23 32-175,-18-27 28,-1 1 0,1 0 0,-1 1 0,0-1 0,1 6 147,3 8-810</inkml:trace>
</inkml:ink>
</file>

<file path=ppt/ink/ink15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7:22.867"/>
    </inkml:context>
    <inkml:brush xml:id="br0">
      <inkml:brushProperty name="width" value="0.2" units="cm"/>
      <inkml:brushProperty name="height" value="0.2" units="cm"/>
      <inkml:brushProperty name="color" value="#FF0066"/>
    </inkml:brush>
  </inkml:definitions>
  <inkml:trace contextRef="#ctx0" brushRef="#br0">13 223 336,'0'0'424,"0"0"-132,0 0-72,0 0-108,0 0-109,-1 0 0,1 0-1,-1 0 1,1 0-1,0 0 1,-1 0 0,1 0-1,-1 0 1,1 0-1,-1 0 1,1 0 0,0 0-1,-1 1 1,1-1-1,-1 0 1,1 0 0,0 0-1,-1 0 1,1 1-1,-1-1 1,1 0 0,0 1-1,-1-1 1,1 0-1,0 0 1,0 1 0,-1-1-1,1 1 1,0-1-1,0 0 1,0 1 0,-1-1-1,1 0 1,0 1 0,0-1-1,0 1 1,0-1-1,0 1 1,0-1 0,0 0-1,0 1 1,0-1-1,0 1 1,0-1-3,0 6 22,1-1 0,-1 0 0,1 0 0,1 0 0,-1 0-1,1 0 1,-1 0 0,2-1 0,-1 1 0,1 1-22,31 54 146,-27-49-132,-1-1-6,0 0 0,1-1 1,0 0-1,1 0 0,0 0 0,0-1 1,1 0-1,0-1 0,0 1 0,7 2-8,-11-7 7,-1-1 0,0 0 0,0-1 0,1 1 0,-1-1 0,1 0 0,-1 0 0,1 0 0,-1 0 0,1-1 0,0 0 0,-1 0 0,1 0 0,0-1 0,-1 1 0,1-1 0,-1 0 0,1 0 0,-1-1 0,0 1 0,1-1 0,-1 0 0,0 0 0,0-1 0,0 1-1,0-1 1,3-3-7,33-30 17,-2-2 0,-2-1 0,26-37-17,-7 9-31,100-110-1001,-143 166 515,-3 9-38</inkml:trace>
</inkml:ink>
</file>

<file path=ppt/ink/ink15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7:23.754"/>
    </inkml:context>
    <inkml:brush xml:id="br0">
      <inkml:brushProperty name="width" value="0.2" units="cm"/>
      <inkml:brushProperty name="height" value="0.2" units="cm"/>
      <inkml:brushProperty name="color" value="#FF0066"/>
    </inkml:brush>
  </inkml:definitions>
  <inkml:trace contextRef="#ctx0" brushRef="#br0">25 659 248,'0'0'183,"0"0"-41,0 0-34,0 0-65,0 0-34,0 0-11,-5-12 8,-14-37 14,19 48-16,0 1-1,0-1 1,0 0-1,0 0 1,0 1-1,0-1 1,0 0-1,0 0 0,1 0 1,-1 1-1,0-1 1,0 0-1,1 0 1,-1 1-1,0-1 1,1 0-1,-1 1 0,1-1 1,-1 1-1,1-1 1,-1 0-1,1 1 1,-1-1-1,1 1 0,0-1 1,-1 1-1,1-1 1,0 1-1,-1 0 1,1-1-1,0 1 1,-1 0-1,1 0 0,0-1 1,0 1-1,0 0 1,-1 0-1,1 0 1,0 0-1,0 0-3,33-2 61,-32 2-54,-1-1-2,1 1-1,-1 0 1,0-1 0,1 1 0,-1 0-1,0-1 1,1 0 0,-1 1-1,0-1 1,0 0 0,0 0 0,1 1-1,-1-1 1,0 0 0,0 0 0,0 0-1,-1 0 1,1-1 0,0 1 0,0 0-1,0 0 1,-1 0 0,1-1-1,-1 1 1,1 0 0,-1-1 0,1 1-1,-1 0 1,0-1-5,10-53 110,-5 20-101,-4 32-13,0 1 0,0-1 0,0 0 0,0 1 0,0-1 1,1 1-1,-1 0 0,1-1 0,0 1 0,-1 0 0,2-1 4,-2 2-1,0 1 0,-1 0 0,1 0 1,0 0-1,-1 0 0,1-1 0,0 1 0,0 0 0,-1 0 1,1 0-1,0 0 0,-1 0 0,1 1 0,0-1 0,-1 0 1,1 0-1,0 0 0,-1 1 0,1-1 0,0 0 0,-1 1 0,1-1 1,0 0-1,-1 1 0,1-1 0,-1 1 0,1-1 0,-1 1 1,1-1-1,-1 1 0,0-1 0,1 1 0,-1-1 0,1 1 0,-1 0 1,0-1-1,0 1 0,1 0 0,-1-1 0,0 1 0,0 0 1,0-1-1,0 1 0,0 0 1,2 4 4,5 10 6,0-1-1,1 0 1,1 0-1,3 3-9,-10-14 2,0 0 1,0 0-1,1 0 0,-1-1 1,1 1-1,0-1 0,0 1 0,0-1 1,0 0-1,0 0 0,0-1 0,0 1 1,1-1-1,-1 0 0,1 1 0,-1-1 1,1-1-1,-1 1 0,1 0 0,0-1 1,-1 0-1,1 0-2,3-1 7,-1-1 1,0 1-1,0-1 1,0-1-1,0 1 0,-1-1 1,1 0-1,-1 0 1,1-1-1,-1 1 0,0-1 1,-1 0-1,2-1-7,65-70 90,-41 41-72,68-74 9,-14 15-78,28-19 51,-101 102-61,1 0 0,-1 1 0,2 0 0,-1 1 0,2 0 0,-1 1 0,1 0 0,0 2 0,6-3 61,37-6-590</inkml:trace>
</inkml:ink>
</file>

<file path=ppt/ink/ink15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7:24.601"/>
    </inkml:context>
    <inkml:brush xml:id="br0">
      <inkml:brushProperty name="width" value="0.2" units="cm"/>
      <inkml:brushProperty name="height" value="0.2" units="cm"/>
      <inkml:brushProperty name="color" value="#FF0066"/>
    </inkml:brush>
  </inkml:definitions>
  <inkml:trace contextRef="#ctx0" brushRef="#br0">4 130 376,'0'0'563,"0"0"-104,0 0-235,0 0-138,0 23-56,-3 72 16,3-91-40,0 1-1,0-1 0,0 1 0,1-1 0,-1 1 0,1-1 0,0 1 1,0-1-1,1 1 0,-1-1 0,1 0 0,0 0 0,0 0 1,0 0-1,1 0 0,-1 0 0,1 0 0,0-1 0,0 0 1,0 1-1,1-1 0,-1 0 0,1-1 0,0 1 0,0 0 0,0-1 1,0 0-1,0 0 0,0 0 0,2 0-5,2-1 14,-1 1 0,1-1 1,0 0-1,-1 0 0,1-1 0,0 0 0,0-1 0,-1 0 1,1 0-1,0-1 0,-1 1 0,1-2 0,-1 1 0,0-1 1,1 0-1,-1-1-14,26-15 43,0-1 0,-2-2-1,-1-1 1,27-26-43,13-19-1010,20-29 1010,-69 71-575,-6 6-25</inkml:trace>
</inkml:ink>
</file>

<file path=ppt/ink/ink15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8:08.780"/>
    </inkml:context>
    <inkml:brush xml:id="br0">
      <inkml:brushProperty name="width" value="0.2" units="cm"/>
      <inkml:brushProperty name="height" value="0.2" units="cm"/>
      <inkml:brushProperty name="color" value="#FF0066"/>
    </inkml:brush>
  </inkml:definitions>
  <inkml:trace contextRef="#ctx0" brushRef="#br0">1 0 56,'0'0'131,"0"0"15,0 0 12,0 0-52,0 0-35,0 0-51,0 8-12,0 29-5,-1 16 40,3 0 1,8 50-44,77 489 141,-56-364-108,5-37-22,8-1-1,24 50-10,-39-139 1,-25-89-1,6 21 2,-1 1 1,-1 0 0,-2 0-1,-2 1 1,0 15-3,-3-44-48,-1 0 0,1-1 0,1 1 0,-1-1 0,1 1 0,0-1 0,2 4 48,1 4-123,8 23-253</inkml:trace>
</inkml:ink>
</file>

<file path=ppt/ink/ink15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8:09.831"/>
    </inkml:context>
    <inkml:brush xml:id="br0">
      <inkml:brushProperty name="width" value="0.2" units="cm"/>
      <inkml:brushProperty name="height" value="0.2" units="cm"/>
      <inkml:brushProperty name="color" value="#FF0066"/>
    </inkml:brush>
  </inkml:definitions>
  <inkml:trace contextRef="#ctx0" brushRef="#br0">9 13 40,'0'0'28,"0"0"-13,0 0 7,0 0 6,0 0 3,0 0 52,-3-12 576,1 17-660,1 0 1,0 1-1,1-1 1,-1 1-1,1-1 1,0 1-1,0-1 1,1 1-1,0 4 1,1 17 15,-2 29 24,0 58 64,9 62-103,-5-140-7,2 1 1,1-1-1,2 0 0,1-1 0,2 0 1,15 31 6,-25-62-17,-1-1-1,1 0 1,0 1 0,0-1 0,0 0 0,1 0 0,-1 0 0,1 0 0,-1-1 0,1 1 0,0-1 0,0 1 0,2 0 17,16 6-420</inkml:trace>
</inkml:ink>
</file>

<file path=ppt/ink/ink15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8:10.844"/>
    </inkml:context>
    <inkml:brush xml:id="br0">
      <inkml:brushProperty name="width" value="0.2" units="cm"/>
      <inkml:brushProperty name="height" value="0.2" units="cm"/>
      <inkml:brushProperty name="color" value="#FF0066"/>
    </inkml:brush>
  </inkml:definitions>
  <inkml:trace contextRef="#ctx0" brushRef="#br0">0 0 96,'0'0'368,"0"0"-200,0 0-152,0 0-16,0 0 16,0 0 32,0 0 8,22 112 24,-18-74 8,-4-3-40,0 1-16,0-6-32,0-3 0,9 3-48,-4-9-288</inkml:trace>
</inkml:ink>
</file>

<file path=ppt/ink/ink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1:48:55.157"/>
    </inkml:context>
    <inkml:brush xml:id="br0">
      <inkml:brushProperty name="width" value="0.2" units="cm"/>
      <inkml:brushProperty name="height" value="0.2" units="cm"/>
      <inkml:brushProperty name="color" value="#FF0066"/>
    </inkml:brush>
  </inkml:definitions>
  <inkml:trace contextRef="#ctx0" brushRef="#br0">1 479 40,'0'0'84,"0"0"16,0 0 0,0 0-20,0-4-30,0 5-60,0 2 18,1 0-1,1 0 0,-1 1 1,0-1-1,1 0 1,-1 0-1,1-1 1,0 1-1,0 0 1,0 0-1,0-1 1,1 0-1,-1 1 1,1-1-1,-1 0 1,1 0-1,0 0 1,0 0-1,0-1 0,0 1 1,0-1-1,0 0 1,0 0-1,1 0 1,-1 0-1,0 0 1,0-1-1,1 0 1,-1 1-1,1-1 1,-1 0-1,0-1 1,1 1-1,-1-1 0,2 0-7,2-2 13,1-1-1,-1-1 1,0 1-1,0-1 0,0 0 1,-1-1-1,0 1 0,0-2 1,4-4-13,51-69 97,-37 48-71,67-96 23,-26 36-102,47-49 53,-111 140-8,0 1 1,0-1-1,0 1 0,0-1 1,-1 1-1,1 0 0,0 0 0,0-1 1,0 1-1,0 0 0,0 0 1,0 0-1,0 0 0,0 0 0,0 0 1,0 0-1,0 0 0,0 1 1,-1-1-1,1 0 0,0 0 0,0 1 1,0-1-1,0 1 0,0-1 1,-1 1-1,1-1 0,0 1 0,0-1 1,-1 1-1,1 0 0,0-1 1,-1 1-1,1 0 0,-1 0 0,1-1 1,-1 1-1,1 0 0,-1 0 1,1 0-1,-1 0 0,0 0 8,5 19-244</inkml:trace>
</inkml:ink>
</file>

<file path=ppt/ink/ink16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8:12.754"/>
    </inkml:context>
    <inkml:brush xml:id="br0">
      <inkml:brushProperty name="width" value="0.2" units="cm"/>
      <inkml:brushProperty name="height" value="0.2" units="cm"/>
      <inkml:brushProperty name="color" value="#FF0066"/>
    </inkml:brush>
  </inkml:definitions>
  <inkml:trace contextRef="#ctx0" brushRef="#br0">23 142 176,'0'0'57,"0"0"-26,0 0-6,0 0 18,0 0 84,0 0 129,-4-5-51,2 3-168,1 0-23,-1 1 0,1-1 1,-1 1-1,1-1 0,0 1 0,0-1 0,-1 0 0,1 0 0,0 0 0,1 0 0,-1 0 0,0 0 0,0-1-14,2 2 4,1 0-1,-1 0 0,1 0 0,-1 0 1,1 0-1,-1 0 0,1 1 1,0-1-1,-1 1 0,1-1 0,0 1 1,-1 0-1,1-1 0,0 1-3,2-1 5,88-25-3,-39 8-3,0 3 0,2 2 0,0 3 0,0 2 0,37 0 1,-84 9-2,0 0 0,1 1 0,-1-1 0,0 2 0,0-1-1,-1 1 1,1 0 0,0 1 0,-1 0 0,0 0 0,0 0-1,0 1 1,-1 0 0,1 1 0,-1-1 0,0 1 0,-1 0 0,5 7 2,14 17-13,-2 1 0,-2 1 1,10 22 12,-13-24-2,117 191 40,105 125-38,-224-328 2,0-1 1,1-1-1,1 0 0,1-1 0,0-1 1,0-1-1,2 0 0,20 9-2,31 13 1,72 23-1,-122-50-9,43 13 12,1-3 1,1-3 0,22 1-4,51 11 26,-74-12-28,-1-3 1,2-3-1,-1-2 1,1-4-1,33-2 2,-76-5 3,1 0 1,-1-1-1,-1-2 0,1 0 1,-1-1-1,15-9-3,-15 7 2,1 1 0,-1 1 0,2 1 0,-1 1 0,1 1 0,12-1-2,276 3 4,-167 5-25,-128 0 18,0 0 1,-1 1-1,0 1 1,1 1-1,-1 0 1,-1 1-1,1 0 1,-1 2-1,0 0 1,-1 0 0,7 6 2,3 1-6,0-2 0,1-1 1,19 7 5,-16-10-11,-9-4 7,-1 1 1,0 0 0,-1 1 0,1 1-1,-1 1 1,-1 0 0,0 1 0,0 1-1,-1 0 1,0 1 0,-1 2 3,26 24 0,-28-28 0,-1 0 0,0 1 0,-1 0 0,0 1 0,-1 0 1,0 0-1,-1 1 0,0 0 0,-1 0 0,0 1 0,2 9 0,0 9 61,-2 2 0,-2-1 0,0 1-1,-2 0 1,-2 28-61,1-46 22,-1-14-27,-1-1 1,1 0-1,-1 0 0,1 1 1,-1-1-1,0 0 1,1 1-1,-1-1 1,0 0-1,0 1 0,0-1 1,0 0-1,0 1 1,0-1-1,-1 0 1,1 1-1,0-1 1,-1 0-1,1 0 0,-1 1 1,1-1-1,-1 0 1,0 0-1,1 0 1,-1 0-1,0 1 1,0-1-1,0 0 0,0-1 1,0 1-1,-1 1 5,-17 6-744</inkml:trace>
</inkml:ink>
</file>

<file path=ppt/ink/ink16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8:14.466"/>
    </inkml:context>
    <inkml:brush xml:id="br0">
      <inkml:brushProperty name="width" value="0.2" units="cm"/>
      <inkml:brushProperty name="height" value="0.2" units="cm"/>
      <inkml:brushProperty name="color" value="#FF0066"/>
    </inkml:brush>
  </inkml:definitions>
  <inkml:trace contextRef="#ctx0" brushRef="#br0">7 3 16,'0'0'128,"0"0"5,0 0 19,0 0-4,0 0-9,0 0-41,-5-3 26,5 3-120,0 0 0,0 0-1,0 0 1,0 0 0,0 0 0,0 1 0,0-1 0,-1 0-1,1 0 1,0 0 0,0 0 0,0 0 0,0 0 0,0 0-1,0 0 1,0 0 0,0 0 0,0 0 0,0 0 0,0 0-1,0 0 1,0 0 0,0 0 0,0 0 0,0 0 0,0 0 0,0 0-1,0 0 1,-1 0 0,1 0 0,0 0 0,0 0 0,0 0-1,0 0 1,0 0-4,43 50-10,40 51 26,8 22 19,-35-51-4,-3 3 0,40 77-31,-84-135 1,21 42 75,18 49-76,-46-104 5,0 1 0,1-1 0,0 0 0,0 0-1,0 0 1,0-1 0,1 1 0,-1-1 0,1 0 0,0 0-1,0 0 1,0 0 0,0-1 0,1 1 0,-1-1 0,2 0-5,-5 0 40,-1-2 0,0 0-15,0 0 44,-2-8 190,-55-75-228,-4 2 0,-3 2 0,-36-31-31,65 71 6,2-2-1,-26-43-5,281 446-64,-199-322 69,-18-29-13,0-1 0,1 0 0,0 0 0,1-1 0,0 0 0,5 5 8,-12-14 5,1-1 0,-1 1 0,0 0 1,1-1-1,-1 1 0,0-1 0,1 1 0,-1 0 0,0-1 0,0 1 0,0-1 0,0 1 0,1-1 0,-1 1 0,0-1 0,0 1 0,0-1 0,0 1 0,0-1 0,0 1 0,0 0 0,0-1 0,0 1 0,0-1 0,-1 1 0,1-1 0,0 1 0,0-1 0,0 1 1,0-1-1,-1 1 0,1 0 0,0-1 0,0 1 0,-1 0 0,1-1-5,-13-26 10,-1 1 1,-17-24-11,-5-8-3,4 5 19,16 29 0,1-1 0,2-1 0,-7-16-16,20 41-2,0 1 0,0 0 0,0 0 0,0-1-1,0 1 1,0 0 0,0-1 0,0 1-1,0 0 1,0 0 0,0-1 0,0 1 0,0 0-1,-1 0 1,1-1 0,0 1 0,0 0-1,0 0 1,0-1 0,0 1 0,-1 0 0,1 0-1,0-1 1,0 1 0,-1 0 0,1 0-1,0 0 1,0 0 0,0-1 0,-1 1 0,1 0-1,0 0 1,-1 0 0,1 0 0,0 0-1,0 0 1,-1 0 0,1 0 0,0 0 0,0 0-1,-1 0 1,1 0 2,0 13-85,8 0 21,0-1 0,1 0 1,0 0-1,1-1 0,0 0 1,1 0-1,0-1 1,8 5 63,-12-9-179,16 14-635</inkml:trace>
</inkml:ink>
</file>

<file path=ppt/ink/ink16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8:17.544"/>
    </inkml:context>
    <inkml:brush xml:id="br0">
      <inkml:brushProperty name="width" value="0.2" units="cm"/>
      <inkml:brushProperty name="height" value="0.2" units="cm"/>
      <inkml:brushProperty name="color" value="#FF0066"/>
    </inkml:brush>
  </inkml:definitions>
  <inkml:trace contextRef="#ctx0" brushRef="#br0">4 1 144,'0'0'173,"0"0"11,0 0-41,0 0-28,0 0-15,0 0-33,-1 3-66,0-1-1,1 1 1,-1 0 0,1-1 0,-1 1 0,1 0 0,0 0 0,0 0 0,0-1 0,1 1 0,0 2-1,2 8 3,1-1-1,1 1 1,0-1-1,1 0 1,0-1-1,1 1 1,0-1-1,1 0 1,4 4-3,-6-7 2,1-1-1,0 0 1,0-1 0,0 1 0,0-2-1,1 1 1,0-1 0,0 0 0,1 0-1,0-1 1,-1 0 0,1-1 0,5 1-2,22 1 0,0-2 0,1-1 0,-1-2 0,0-2 0,17-3 0,-24 3 1,584-13-16,-552 15-15,-27 2 20,0 2 0,0 1 0,0 2 1,-1 1-1,15 6 10,-7-2-15,1-2-1,-1-1 1,9-2 15,-4 0 6,-1 2-1,-1 2 1,1 2 0,5 4-6,97 26-24,-126-40-8,-1-1 0,0 0 0,0-2 0,1 0 0,-1-1 0,0-1 0,0-1 0,0-1 0,0-1 0,0-1 32,0 2-113,17-1 64,1 1 0,-1 3 0,1 1 0,0 1 0,0 2 0,-1 2 0,1 2 49,16 0-9,-15-3 8</inkml:trace>
</inkml:ink>
</file>

<file path=ppt/ink/ink16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8:17.946"/>
    </inkml:context>
    <inkml:brush xml:id="br0">
      <inkml:brushProperty name="width" value="0.2" units="cm"/>
      <inkml:brushProperty name="height" value="0.2" units="cm"/>
      <inkml:brushProperty name="color" value="#FF0066"/>
    </inkml:brush>
  </inkml:definitions>
  <inkml:trace contextRef="#ctx0" brushRef="#br0">1 32 24,'20'-5'15,"17"-4"10,0 2 1,1 2 0,0 1-1,2 2-25,280 7 144,-306-4-163,1 2 0,-1 0 0,1 1 0,-1 0 0,0 1 0,-1 1 0,10 5 19,-16-8-27,22 11-98</inkml:trace>
</inkml:ink>
</file>

<file path=ppt/ink/ink16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8:19.066"/>
    </inkml:context>
    <inkml:brush xml:id="br0">
      <inkml:brushProperty name="width" value="0.2" units="cm"/>
      <inkml:brushProperty name="height" value="0.2" units="cm"/>
      <inkml:brushProperty name="color" value="#FF0066"/>
    </inkml:brush>
  </inkml:definitions>
  <inkml:trace contextRef="#ctx0" brushRef="#br0">1 67 0,'0'0'60,"0"0"5,0 0 85,0 0 22,0 0-51,0 0-74,0-2-26,0 2-21,-1-1-1,1 1 1,0 0 0,0-1 0,0 1-1,0 0 1,0-1 0,0 1-1,0 0 1,0-1 0,0 1-1,0 0 1,0-1 0,0 1-1,0 0 1,0-1 0,1 1-1,-1 0 1,0 0 0,0-1-1,0 1 1,0 0 0,1-1-1,-1 1 1,0 0 0,0 0-1,1-1 1,-1 1 0,0 0 0,0 0-1,1 0 1,-1-1 0,0 1-1,0 0 1,1 0 0,-1 0-1,0 0 1,1 0 0,-1 0-1,0-1 1,1 1 0,-1 0-1,0 0 1,1 0 0,-1 0-1,0 0 1,1 0 0,-1 0-1,1 1 1,12-1 0,51 2 4,-36-1 2,1 0 0,-1-2 0,0 0-1,0-2 1,0-2 0,20-5-6,-20 1-5,-14 3-10,2 1 0,-1 0 1,0 1-1,1 1 0,0 0 0,0 1 0,0 1 0,15 0 15,-31 1-8,0 0 1,0 0-1,1 1 1,-1-1 0,0 0-1,1 0 1,-1 0-1,0 0 1,0 0-1,1 0 1,-1 1 0,0-1-1,0 0 1,1 0-1,-1 0 1,0 1-1,0-1 1,0 0-1,1 0 1,-1 0 0,0 1-1,0-1 1,0 0-1,0 1 1,0-1-1,1 0 1,-1 0-1,0 1 1,0-1 0,0 0-1,0 1 1,0-1-1,0 0 1,0 1-1,0-1 1,0 0 0,0 0-1,0 1 1,0-1-1,0 0 1,-1 1 7,1 1-50,0 8-114</inkml:trace>
</inkml:ink>
</file>

<file path=ppt/ink/ink16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8:19.446"/>
    </inkml:context>
    <inkml:brush xml:id="br0">
      <inkml:brushProperty name="width" value="0.2" units="cm"/>
      <inkml:brushProperty name="height" value="0.2" units="cm"/>
      <inkml:brushProperty name="color" value="#FF0066"/>
    </inkml:brush>
  </inkml:definitions>
  <inkml:trace contextRef="#ctx0" brushRef="#br0">0 22 56,'0'0'79,"0"0"-3,0 0-2,0 0-38,0 0-9,4 0-12,84-3 108,2-4-123,-3 0 40,21 3-40,-79 4 2,-1 2 0,1 1-1,-1 1 1,1 1 0,21 8-2,10 6 0,0-2 0,2-3 0,-1-3 0,20-1 0,-77-9-1,88 5-35,0 4-1,0 4 1,70 21 36,-125-24-321</inkml:trace>
</inkml:ink>
</file>

<file path=ppt/ink/ink16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8:15.810"/>
    </inkml:context>
    <inkml:brush xml:id="br0">
      <inkml:brushProperty name="width" value="0.2" units="cm"/>
      <inkml:brushProperty name="height" value="0.2" units="cm"/>
      <inkml:brushProperty name="color" value="#FF0066"/>
    </inkml:brush>
  </inkml:definitions>
  <inkml:trace contextRef="#ctx0" brushRef="#br0">18 4 240,'0'0'152,"0"0"-99,0 0-35,0 0-6,0 0 13,0 0 20,0 0-41,0 0 0,0 0 0,0-1-1,0 1 1,0 0 0,0 0-1,0 0 1,-1-1 0,1 1 0,0 0-1,0 0 1,0 0 0,0 0-1,0-1 1,-1 1 0,1 0 0,0 0-1,0 0 1,0 0 0,-1 0-1,1-1 1,0 1 0,0 0 0,-1 0-1,1 0 1,0 0 0,0 0-1,0 0 1,-1 0 0,1 0-1,0 0 1,0 0 0,-1 0 0,1 0-1,0 0 1,0 0 0,-1 0-1,1 0 1,0 0 0,0 1 0,0-1-1,-1 0 1,1 0 0,0 0-1,0 0 1,0 0-4,-5 140 118,1-68-236,3 0-1,7 42 119,-2-98-325</inkml:trace>
</inkml:ink>
</file>

<file path=ppt/ink/ink16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8:16.177"/>
    </inkml:context>
    <inkml:brush xml:id="br0">
      <inkml:brushProperty name="width" value="0.2" units="cm"/>
      <inkml:brushProperty name="height" value="0.2" units="cm"/>
      <inkml:brushProperty name="color" value="#FF0066"/>
    </inkml:brush>
  </inkml:definitions>
  <inkml:trace contextRef="#ctx0" brushRef="#br0">1 1 24,'0'0'32,"0"0"-24,0 0 8,0 0-32,0 0 16,0 0-8,0 0-24</inkml:trace>
</inkml:ink>
</file>

<file path=ppt/ink/ink16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8:20.882"/>
    </inkml:context>
    <inkml:brush xml:id="br0">
      <inkml:brushProperty name="width" value="0.2" units="cm"/>
      <inkml:brushProperty name="height" value="0.2" units="cm"/>
      <inkml:brushProperty name="color" value="#FF0066"/>
    </inkml:brush>
  </inkml:definitions>
  <inkml:trace contextRef="#ctx0" brushRef="#br0">303 93 88,'0'0'228,"0"0"3,0 0-46,0 0-7,0 0-38,0 0-23,-11 9-65,1-1-45,0 0 0,1 1 1,0 0-1,0 0 0,1 1 0,0 0 1,1 1-1,0 0 0,-2 5-7,-11 26 13,0 2 17,-1-1 0,-3-1-1,-1-1 1,-2-1 0,-23 25-30,50-65-2,-1 1 0,1 0 1,0-1-1,-1 1 0,1-1 0,-1 1 1,1-1-1,-1 1 0,1-1 1,-1 1-1,1-1 0,-1 1 1,1-1-1,-1 0 0,0 1 0,1-1 1,-1 0-1,1 0 0,-1 1 1,0-1-1,1 0 0,-1 0 1,0 0-1,0 0 0,1 0 0,-1 0 1,0 0-1,1 0 2,-3-16-108,13-28-82,3 11 134,1 1-1,2 0 1,10-14 56,-12 22-40,-1 0-1,-1-1 1,-1 0-1,-1-1 1,-1 0-1,2-13 41,-10 32 5,0 0 0,1 1-1,0-1 1,0 1 0,0-1 0,1 1-1,0 0 1,0 0 0,1 0 0,-1 1-1,2-1 1,-1 1 0,0 0 0,1 0-1,0 0 1,0 0 0,0 1 0,1 0-1,-1 0 1,1 1 0,0 0 0,0 0-1,1 0 1,-1 0 0,0 1 0,1 0-1,0 1 1,-1-1 0,1 1 0,0 1-1,-1-1 1,4 1-5,5 0 15,-1 0-1,1 1 1,-1 0-1,0 1 1,1 1-1,-1 0 1,0 1 0,-1 1-1,1 0 1,0 1-15,25 14 55,0 1 1,21 16-56,4 3 3,-56-36-21,-6-3 9,-1-1-1,1 1 1,-1-1-1,1 1 1,-1-1-1,0 1 1,1 0 0,-1 0-1,0 0 1,1 0-1,-1 0 1,0 0-1,0 0 1,0 0-1,0 0 1,0 1-1,0-1 1,0 0-1,-1 1 1,1-1 0,0 0-1,-1 1 1,1-1-1,-1 1 1,1-1-1,-1 2 10,-3 6-452</inkml:trace>
</inkml:ink>
</file>

<file path=ppt/ink/ink16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8:21.300"/>
    </inkml:context>
    <inkml:brush xml:id="br0">
      <inkml:brushProperty name="width" value="0.2" units="cm"/>
      <inkml:brushProperty name="height" value="0.2" units="cm"/>
      <inkml:brushProperty name="color" value="#FF0066"/>
    </inkml:brush>
  </inkml:definitions>
  <inkml:trace contextRef="#ctx0" brushRef="#br0">30 135 72,'0'0'109,"0"0"-3,0 0-91,0 1 1,0-1-1,0 0 0,0 0 1,1 1-1,-1-1 0,0 0 1,0 1-1,0-1 1,0 0-1,0 1 0,0-1 1,0 0-1,0 0 1,0 1-1,0-1 0,0 0 1,0 1-1,0-1 0,0 0 1,0 1-1,0-1 1,0 0-1,0 0 0,-1 1 1,1-1-1,0 0 1,0 1-1,0-1 0,0 0 1,-1 0-1,1 1 0,0-1 1,0 0-1,0 0 1,-1 0-1,1 1 0,0-1 1,0 0-1,-1 0 1,1 0-1,0 0 0,-1 0 1,1 1-1,0-1 0,0 0 1,-1 0-1,1 0 1,0 0-1,-1 0 0,1 0 1,0 0-1,-1 0 1,1 0-16,-3 1 5,-16 5 7,20-2-6,15 2 9,15-1 18,1-2 0,0-1 1,0-1-1,0-2 0,0-1 0,3-2-33,-5-1-28,0-1 0,-1-1 0,0-2 0,0-1 1,-1-1-1,-1-1 0,1-2 0,-2-1 0,0-1 0,-1-1 0,6-6 28,-19 12-349,-2 0-46</inkml:trace>
</inkml:ink>
</file>

<file path=ppt/ink/ink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1:49:01.697"/>
    </inkml:context>
    <inkml:brush xml:id="br0">
      <inkml:brushProperty name="width" value="0.2" units="cm"/>
      <inkml:brushProperty name="height" value="0.2" units="cm"/>
      <inkml:brushProperty name="color" value="#FF0066"/>
    </inkml:brush>
  </inkml:definitions>
  <inkml:trace contextRef="#ctx0" brushRef="#br0">23 265 272,'0'0'223,"0"0"10,0 0-39,0 0 43,0 0-17,-3-2-15,2 1-174,0-1 0,0 1 0,1 1 0,-1-1-1,0 0 1,0 0 0,0 0 0,0 0 0,0 1 0,0-1-1,-1 0 1,1 1 0,0-1 0,0 1 0,0-1 0,-1 1-1,1-1-30,0 5-6,1 0 0,1 0 0,-1 0 0,0 0 0,1 0 0,0 0 0,0 0 0,1 3 6,7 18 5,0 0-1,14 24-4,5 13-41,-25-55 40,-1-1 2,0-1 1,1 1-1,-1-1 0,1 1 0,0-1 0,1 0 0,-1 0 1,2 1-2,-3-5 0,-1 0 0,1 1 1,-1-1-1,1 0 1,0-1-1,-1 1 0,1 0 1,0 0-1,0-1 1,0 1-1,-1-1 0,1 0 1,0 1-1,0-1 1,0 0-1,0 0 0,0 0 1,0 0-1,0-1 0,-1 1 1,1 0-1,0-1 1,0 1-1,0-1 0,-1 0 1,1 0-1,0 1 1,0-1-1,-1 0 0,1-1 0,12-7 1,0-2 0,0 1-1,-1-2 1,-1 0 0,0 0 0,0-1-1,3-6 0,10-10 1,55-64-14,-46 50-13,2 1-1,1 2 1,3 2 0,1 1 0,45-30 26,-82 64-59,0 1-1,0 0 1,0 0 0,0 0 0,0 0-1,0 1 1,1-1 0,-1 1 0,0 0-1,1 1 1,-1-1 0,2 1 59,-5 1-31,-1 0 0,1 0 0,0 1 0,0-1 0,-1 0 0,1 0 0,-1 1 0,1-1 0,-1 0 0,0 1 0,1-1 0,-1 0 1,0 1-1,0-1 0,0 1 0,0-1 0,0 0 0,0 1 0,0-1 0,-1 1 0,1 0 31,0 1-88,-1 31-253</inkml:trace>
</inkml:ink>
</file>

<file path=ppt/ink/ink17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8:21.785"/>
    </inkml:context>
    <inkml:brush xml:id="br0">
      <inkml:brushProperty name="width" value="0.2" units="cm"/>
      <inkml:brushProperty name="height" value="0.2" units="cm"/>
      <inkml:brushProperty name="color" value="#FF0066"/>
    </inkml:brush>
  </inkml:definitions>
  <inkml:trace contextRef="#ctx0" brushRef="#br0">211 1 40,'0'0'113,"0"0"11,0 0 18,0 0-17,0 0-20,0 0-57,-4 10-4,-46 121 185,5 3-1,5 8-228,5-22 17,30-104-158,1 1-1,1 0 1,0-1-1,1 1 1,0 12 141,-7-29-213,1 2-18</inkml:trace>
</inkml:ink>
</file>

<file path=ppt/ink/ink17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8:22.172"/>
    </inkml:context>
    <inkml:brush xml:id="br0">
      <inkml:brushProperty name="width" value="0.2" units="cm"/>
      <inkml:brushProperty name="height" value="0.2" units="cm"/>
      <inkml:brushProperty name="color" value="#FF0066"/>
    </inkml:brush>
  </inkml:definitions>
  <inkml:trace contextRef="#ctx0" brushRef="#br0">0 0 64,'0'0'111,"0"0"-10,0 0 2,0 0 71,0 0 32,27 6 6,2 0-163,0-1 1,0 2 1,0 1-1,-1 1 1,16 8-51,100 46 126,96 61-126,-234-120-624,-6-4 148</inkml:trace>
</inkml:ink>
</file>

<file path=ppt/ink/ink17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8:22.669"/>
    </inkml:context>
    <inkml:brush xml:id="br0">
      <inkml:brushProperty name="width" value="0.2" units="cm"/>
      <inkml:brushProperty name="height" value="0.2" units="cm"/>
      <inkml:brushProperty name="color" value="#FF0066"/>
    </inkml:brush>
  </inkml:definitions>
  <inkml:trace contextRef="#ctx0" brushRef="#br0">172 1 96,'0'0'200,"0"0"-60,0 0-9,0 0-14,-6 17 66,-8 34-31,2 0 1,3 1-1,1 8-152,0 27 46,-3 0 0,-4-1 0,-4-1 0,-16 40-46,27-96-81,7-21-36,-1 0 0,-1 0 0,1 0 0,-1-1 0,-3 6 117,1-9-330,1-3-38</inkml:trace>
</inkml:ink>
</file>

<file path=ppt/ink/ink17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8:23.011"/>
    </inkml:context>
    <inkml:brush xml:id="br0">
      <inkml:brushProperty name="width" value="0.2" units="cm"/>
      <inkml:brushProperty name="height" value="0.2" units="cm"/>
      <inkml:brushProperty name="color" value="#FF0066"/>
    </inkml:brush>
  </inkml:definitions>
  <inkml:trace contextRef="#ctx0" brushRef="#br0">0 1 520,'0'0'360,"0"0"-160,0 0-168,0 0-24,0 0-16,0 0 16,0 0 16,162 81-8,-105-54-16,-9-1 0,-4-4 24,-9-6-8,-13-3 0,-9-1-32,5-4-80,-18-2-176,0-2-344</inkml:trace>
</inkml:ink>
</file>

<file path=ppt/ink/ink17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8:24.400"/>
    </inkml:context>
    <inkml:brush xml:id="br0">
      <inkml:brushProperty name="width" value="0.2" units="cm"/>
      <inkml:brushProperty name="height" value="0.2" units="cm"/>
      <inkml:brushProperty name="color" value="#FF0066"/>
    </inkml:brush>
  </inkml:definitions>
  <inkml:trace contextRef="#ctx0" brushRef="#br0">1 1 24,'0'0'77,"0"0"-11,23 8-13,74 26-18,-78-29-30,-1-1 0,0 0 0,1-1-1,0-1 1,0-1 0,0-1 0,-1-1 0,3 0-5,32-1 11,-35 2-6,481 7 89,-316 3-102,133 26 8,-140-11 47,173 0-47,-302-21 53,0 2 1,0 3-1,-1 1 0,6 4-53,75 16 61,-90-21-58,1 2-1,-2 2 1,5 3-3,-17-6-19,1 0 1,1-2-1,0 0 1,0-2-1,0-1 0,1-1 1,17 0 18,-43-4-4,-1 0 1,1 0 0,0 0-1,0 0 1,0 0 0,0 1-1,-1-1 1,1 0 0,0 0-1,0 1 1,-1-1 0,1 0-1,0 1 1,0-1 0,-1 1-1,1-1 1,-1 1 0,1-1-1,0 1 1,-1 0 0,1-1-1,0 1 4,4 9-73</inkml:trace>
</inkml:ink>
</file>

<file path=ppt/ink/ink17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8:26.697"/>
    </inkml:context>
    <inkml:brush xml:id="br0">
      <inkml:brushProperty name="width" value="0.2" units="cm"/>
      <inkml:brushProperty name="height" value="0.2" units="cm"/>
      <inkml:brushProperty name="color" value="#FF0066"/>
    </inkml:brush>
  </inkml:definitions>
  <inkml:trace contextRef="#ctx0" brushRef="#br0">0 70 64,'0'0'49,"0"0"-31,0 0-25,0 0 8,0 0-3,20-13 7,63-34 7,-82 46-11,1 0 0,-1 0 1,1 0-1,-1 0 0,1 0 0,0 0 1,0 1-1,-1-1 0,1 1 0,0-1 1,0 1-1,0 0 0,-1 0 0,1 0 0,0 0 1,0 0-1,0 0 0,0 0 0,0 1 1,-1-1-1,1 1 0,0-1 0,0 1 1,-1 0-1,1-1 0,0 1 0,-1 0 0,1 0 1,-1 0-1,1 0 0,-1 1 0,1 0-1,7 4 6,34 17 15,0-2 0,2-3 0,1-1 0,0-2 1,43 8-22,34 11 65,158 59-7,80 25-1,-123-46 28,122 34-78,-267-84 62,0-4-1,92 6-68,171 9 360,185 48-360,-409-56 21,1-6 0,1-6 0,40-5-21,511-2 81,-651-8-62,0-2-1,-1-1 0,0-2 0,0-1 1,23-9-19,-22 6 2,0 1 0,1 2 0,0 2 0,30-2-2,118 11 13,-126 0 6,0-2 1,0-3-1,0-2 1,31-7-20,-55 5-2,0 2 0,0 1 0,0 2 1,0 1-1,0 2 0,0 1 0,-1 1 0,9 4 2,-10-4 13,0-1 0,0-1 0,6-2-13,-15 0-2,1 0 0,-1 1 0,0 2 0,0 0 0,0 1-1,0 1 1,1 2 2,120 52 20,-140-57-21,-1 1-1,0-1 0,0 0 0,0 1 0,-1 0 1,1-1-1,0 1 0,-1 0 0,0 0 0,1 0 1,-1 3 1,10 15 2,2-5 14,-10-12-13,1-1 0,-1 1 0,0 0 0,0 1 0,0-1 0,-1 0 0,1 1 0,-1 1-3,-2-6 15,0 0 21,0 0 4,0 0-30,0 0-24,0 0-34,0 0-107,5 1-509,3 4 333</inkml:trace>
</inkml:ink>
</file>

<file path=ppt/ink/ink17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8:29.932"/>
    </inkml:context>
    <inkml:brush xml:id="br0">
      <inkml:brushProperty name="width" value="0.2" units="cm"/>
      <inkml:brushProperty name="height" value="0.2" units="cm"/>
      <inkml:brushProperty name="color" value="#FF0066"/>
    </inkml:brush>
  </inkml:definitions>
  <inkml:trace contextRef="#ctx0" brushRef="#br0">16 0 304,'0'0'363,"0"0"-90,0 0-53,0 0-65,0 0-11,0 0-21,-2 8-33,-4 26-75,2 0 0,1 0 0,2 0-1,1 0 1,2 2-15,-1 30-16,-1-66 5,0 0 15,1-24-55,1 8 25,5-40-56,-7 56 82,0-1 0,0 1-1,0 0 1,0 0-1,0 0 1,0-1 0,0 1-1,0 0 1,0 0-1,0 0 1,0-1 0,0 1-1,0 0 1,0 0 0,0 0-1,0 0 1,0-1-1,0 1 1,0 0 0,0 0-1,1 0 1,-1-1-1,0 1 1,0 0 0,0 0-1,0 0 1,0 0 0,0 0-1,1-1 1,-1 1-1,0 0 1,0 0 0,0 0-1,0 0 1,1 0 0,-1 0-1,0 0 1,0 0-1,0 0 1,0 0 0,1 0-1,-1 0 1,0 0-1,0 0 1,0 0 0,1 0-1,-1 0 1,0 0 0,0 0-1,0 0 1,1 0-1,-1 0 1,0 0 0,0 0-1,0 0 1,0 0-1,1 0 1,-1 0 0,9 29 2,0 26 24,-8-37-17,2-1 0,0 0 0,1 1 0,1-1 0,7 16-9,-12-33 1,0 0-1,0 1 1,0-1-1,0 0 1,0 1-1,0-1 1,0 0-1,0 0 1,0 1-1,0-1 1,0 0-1,0 1 1,0-1-1,0 0 1,0 0 0,0 1-1,1-1 1,-1 0-1,0 0 1,0 1-1,0-1 1,0 0-1,1 0 1,-1 0-1,0 1 1,0-1-1,0 0 1,1 0-1,-1 0 1,0 0-1,0 1 1,1-1 0,-1 0-1,0 0 1,1 0-1,-1 0 1,0 0-1,0 0 1,1 0-1,-1 0 1,0 0-1,1 0 1,-1 0-1,0 0 1,0 0-1,1 0 1,-1 0 0,0 0-1,0 0 1,1 0-1,-1 0 1,0 0-1,1-1 0,1-6-43,-7-152-407,4 198 457,0-23 14,0 0 1,1 0 0,1 0-1,0 0 1,1-1 0,4 13-22,-5-26-4,-1-1-1,1 1 1,0 0-1,0-1 1,0 1-1,0-1 1,0 1 0,0-1-1,0 1 1,0-1-1,1 0 1,-1 1-1,1-1 1,-1 0 0,1 0-1,-1 0 1,1 0-1,0-1 1,-1 1-1,1 0 1,0-1 0,1 1 4,8 0-462</inkml:trace>
</inkml:ink>
</file>

<file path=ppt/ink/ink17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23:30.678"/>
    </inkml:context>
    <inkml:brush xml:id="br0">
      <inkml:brushProperty name="width" value="0.2" units="cm"/>
      <inkml:brushProperty name="height" value="0.2" units="cm"/>
      <inkml:brushProperty name="color" value="#FF0066"/>
    </inkml:brush>
  </inkml:definitions>
  <inkml:trace contextRef="#ctx0" brushRef="#br0">576 14 208,'0'0'231,"0"0"-81,0 0-55,0 0 16,0 0 38,0 0-23,-7-14 236,5 49-459,3 112 155,-7 1 0,-16 77-58,-76 330 49,53-296-24,14-67 2,-33 226 25,42-21-41,16-211 1,4 130-128,3-170 131,-3-121-1,-1-1 0,-1 1 0,-2-1 1,0-1-1,-2 1 0,0-1 0,-2 0 0,-5 9-14,-20 52 77,29-68-23,-6 15 33,1 0 0,1 1 0,2 0 0,1 1 0,2-1 0,0 13-87,6 88 23,5-1-1,23 120-22,-9-85-17,-2 20 6,12 101 12,18 282 40,-13-104-35,-23-326-1,-5 0 1,-7 0 0,-7 6-6,-7-21-19,-5-1 0,-8 8 19,-2 18 26,-31 145-36,10-57 51,5 42-41,20 158-28,12-129 70,-16 1097-44,31-1009 30,6-183-75,17 58 47,-9-109-9,34 300 30,22 326 32,-12-196-80,-20-250 84,-15 91-105,-17-250 36,16 131 21,4 84-4,-41 547 9,-2-411-1313,15-511 149</inkml:trace>
</inkml:ink>
</file>

<file path=ppt/ink/ink17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23:19.984"/>
    </inkml:context>
    <inkml:brush xml:id="br0">
      <inkml:brushProperty name="width" value="0.2" units="cm"/>
      <inkml:brushProperty name="height" value="0.2" units="cm"/>
      <inkml:brushProperty name="color" value="#FF0066"/>
    </inkml:brush>
  </inkml:definitions>
  <inkml:trace contextRef="#ctx0" brushRef="#br0">197 66 88,'0'0'229,"0"0"6,0 0-63,0 0-37,0 0-26,0 0-9,0 0-22,0 0-29,0 0 3,0 0-8,0 0-20,0 0 4,0 0-4,0 0-4,0 0 9,0 0 5,9-37 138,-14 15-79,5 21-85,0 1 0,-1-1 0,1 1 0,0 0 0,-1-1-1,1 1 1,0-1 0,-1 1 0,1 0 0,-1 0-1,1-1 1,-1 1 0,1 0 0,-1 0 0,1-1 0,-1 1-1,1 0 1,-1 0 0,1 0 0,-1 0 0,1 0 0,-1 0-1,1 0 1,-1 0 0,0 0-8,-2 1 22,0 0-1,1 0 1,-1 0 0,0 1-1,1-1 1,-1 1 0,1 0-1,-1-1 1,1 1 0,0 0-1,0 0 1,-1 1-1,1 0-21,-15 16-1,1 1-1,1 0 0,1 1 1,1 0-1,0 1 0,2 0 1,1 1-1,1 1 0,0-1 1,2 2-1,1-1 0,1 1 1,1-1-1,1 1 0,1 10 2,2-32-1,0 0 0,0 1 0,1-1 0,-1 0 0,1 1 0,0-1 0,0 0 0,0 0 0,0 1 0,0-1 0,1 0 0,-1 0 0,1-1 0,0 1 0,0 0 0,0 0 0,0-1 0,1 0 0,1 2 1,0 0-3,1-1 1,0 0-1,0-1 0,0 1 1,0-1-1,0 0 0,0 0 1,1 0-1,-1-1 0,1 0 1,2 0 2,6 1-4,0-1-1,-1-1 1,1 0 0,0-1-1,0-1 1,-1 0 0,1-1 0,-1 0-1,11-4 5,-6-1-9,0-1 0,-1-1-1,1 0 1,-2-1 0,1-1-1,-2 0 1,0-1 0,0-1-1,-1 0 1,-1-1 0,0-1-1,-1 0 1,-1-1 0,-1 0-1,3-6 10,-16 87 53,-2-9-59,5-41-1,-1 2 5,0 0 0,1 0 0,1 0 0,0 0 0,2 0 0,2 10 2,-4-21 0,0-1 1,1 0 0,0-1 0,0 1-1,0 0 1,0 0 0,1-1 0,-1 0-1,1 1 1,0-1 0,0 0 0,0 0 0,0 0-1,0-1 1,1 1 0,0-1 0,-1 0-1,1 0 1,0 0 0,0 0 0,0-1 0,0 1-1,0-1 1,0 0 0,0-1 0,1 1-1,2 0 0,5 0 0,0 0-1,0-1 0,0-1 0,-1 1 0,1-2 1,0 0-1,0 0 0,0-1 0,-1-1 0,0 1 1,1-2-1,-2 0 0,7-3 1,-13 5 2,1 1 0,-1-1 0,0 0 0,0-1 0,0 1 0,0-1 0,-1 0 0,0 0 0,1 0 0,-1 0 0,-1 0 0,1-1 0,0 1 0,-1-1 0,0 0 0,0 0 0,-1 0 0,1 0 0,-1 0 0,0 0 0,-1 0 0,1 0 0,-1 0 0,0-1 0,0 1 0,0 0 0,-1 0 0,0 0 0,0 0 0,0 0 0,-1 0 0,0-2-2,-2-2 5,0 0 0,-1 0 0,1 1 0,-2 0 0,1 0 0,-1 0 0,0 1 0,-1 0 0,0 0 0,0 0 0,-1 1 0,-5-4-5,0 1 6,-1 0 0,-1 0 0,1 1 0,-1 1 0,0 1 0,-1 0 0,0 0-6,6 4-10,0 0 0,0 0 0,0 1 0,0 0 0,-1 0 0,0 1 10,10 0-13,0 0-1,0 1 0,0-1 1,0 0-1,0 0 0,0 0 1,0 0-1,0 1 0,0-1 1,0 0-1,0 1 0,0-1 1,1 1-1,-1-1 0,0 1 1,0 0-1,0-1 0,1 1 1,-1 0-1,0-1 0,1 1 1,-1 0-1,0 0 0,1 0 1,-1-1-1,1 1 0,0 0 1,-1 0-1,1 0 0,0 0 1,-1 0-1,1 0 0,0 0 1,0 0-1,0 0 0,0 0 1,0 0-1,0 0 14,-1 3-86,0 20-673</inkml:trace>
</inkml:ink>
</file>

<file path=ppt/ink/ink17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23:20.573"/>
    </inkml:context>
    <inkml:brush xml:id="br0">
      <inkml:brushProperty name="width" value="0.2" units="cm"/>
      <inkml:brushProperty name="height" value="0.2" units="cm"/>
      <inkml:brushProperty name="color" value="#FF0066"/>
    </inkml:brush>
  </inkml:definitions>
  <inkml:trace contextRef="#ctx0" brushRef="#br0">1 1 288,'0'0'96,"0"0"-64,0 0-5,0 0 58,0 20 62,0 184 92,0-156-133,0-48-83,9-12 26,17-48 14,-21 46-59,1 0-1,0 0 1,1 1 0,0 0-1,1 0 1,1 1 0,0 0-1,3-3-3,-10 13-3,1 0 0,-1-1-1,0 1 1,1 1 0,-1-1-1,1 0 1,-1 0 0,1 1-1,0 0 1,0-1 0,0 1-1,0 0 1,0 0 0,0 1-1,0-1 1,0 1 0,2-1 3,-3 1-2,0 1 0,-1-1 1,1 1-1,0-1 0,0 1 1,0 0-1,-1 0 0,1 0 1,0-1-1,-1 2 0,1-1 1,-1 0-1,1 0 0,-1 0 1,0 1-1,0-1 0,1 1 1,-1-1-1,0 1 1,0-1-1,0 1 0,0 0 1,-1-1-1,1 1 0,0 0 1,-1 0-1,1 1 2,7 26 49,-2-1 0,0 1 1,-2 7-50,-1-14 14,0 1-1,1-1 1,2 0 0,0-1 0,1 1 0,1 0-14,-6-20-16,-1 1 0,1-1 0,0 0 1,0 0-1,-1 0 0,1 0 0,1 0 1,-1 0-1,0-1 0,0 1 0,1-1 1,-1 1-1,0-1 0,1 0 0,0 0 1,-1 0-1,1 0 0,0 0 0,-1-1 1,1 1-1,0-1 0,0 0 0,-1 0 1,1 0-1,0 0 0,0 0 0,-1-1 1,1 1-1,0-1 0,0 0 0,-1 0 1,1 1-1,-1-2 0,1 1 0,-1 0 1,1-1-1,-1 1 16,26-17-515</inkml:trace>
</inkml:ink>
</file>

<file path=ppt/ink/ink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1:49:07.046"/>
    </inkml:context>
    <inkml:brush xml:id="br0">
      <inkml:brushProperty name="width" value="0.2" units="cm"/>
      <inkml:brushProperty name="height" value="0.2" units="cm"/>
      <inkml:brushProperty name="color" value="#FF0066"/>
    </inkml:brush>
  </inkml:definitions>
  <inkml:trace contextRef="#ctx0" brushRef="#br0">18 390 400,'0'0'515,"0"0"-196,0 0-229,0 0-63,0 0 6,-1 0-23,1 0 1,-1 0-1,1-1 0,-1 1 0,0 0 0,1 0 0,-1 0 0,0 0 1,1 0-1,-1 0 0,1 0 0,-1 0 0,0 0 0,1 0 0,-1 0 1,0 0-1,1 0 0,-1 0 0,0 1 0,1-1 0,-1 0 0,1 0 1,-1 1-1,1-1 0,-1 1 0,1-1 0,-1 0 0,0 1-10,2 5-5,0 0-1,1 0 0,-1 0 1,1 0-1,0-1 0,0 1 0,1-1 1,0 1-1,2 2 6,35 55-4,-28-45 6,-5-9 1,-1 1 0,1-1 1,1-1-1,0 1 0,0-1 0,1-1 0,0 1 1,0-1-1,1 0-3,-6-5-1,0 0 0,0 0 0,0 0 0,0-1 0,0 1 0,0-1-1,0 0 1,0 0 0,1 0 0,-1-1 0,0 0 0,1 1 0,-1-1 0,1-1 0,-1 1 0,0-1 0,1 0 0,-1 0 0,0 0 0,0 0 0,0-1 0,0 0 0,0 1 0,0-2 0,2 0 1,9-8 7,-1 0 1,0-1-1,0-1 1,-2 0-1,1-1 1,7-12-8,65-98 49,-70 100-35,215-340-109,-230 364 86,0 0-1,0 0 1,0 0 0,0 1-1,0-1 1,0 0 0,0 0-1,1 0 1,-1 0-1,0 0 1,0 0 0,0 0-1,0 0 1,0 0 0,0 0-1,0 1 1,1-1 0,-1 0-1,0 0 1,0 0 0,0 0-1,0 0 1,0 0 0,1 0-1,-1 0 1,0 0-1,0 0 1,0 0 0,0 0-1,0 0 1,1 0 0,-1 0-1,0 0 1,0-1 0,0 1-1,0 0 1,0 0 0,0 0-1,1 0 1,-1 0 0,0 0-1,0 0 1,0 0-1,0 0 1,0 0 0,0-1-1,0 1 1,0 0 0,0 0-1,0 0 1,1 0 0,-1 0-1,0 0 1,0-1 0,0 1-1,0 0 1,0 0 0,0 0-1,0 0 1,0 0-1,0-1 1,0 1 0,0 0-1,0 0 1,0 0 0,0 0-1,0 0 1,0 0 0,0-1 9,-1 13-748,1-7 803,0 17-348</inkml:trace>
</inkml:ink>
</file>

<file path=ppt/ink/ink18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23:20.994"/>
    </inkml:context>
    <inkml:brush xml:id="br0">
      <inkml:brushProperty name="width" value="0.2" units="cm"/>
      <inkml:brushProperty name="height" value="0.2" units="cm"/>
      <inkml:brushProperty name="color" value="#FF0066"/>
    </inkml:brush>
  </inkml:definitions>
  <inkml:trace contextRef="#ctx0" brushRef="#br0">1 1 256,'0'0'168,"0"0"-85,0 0 31,0 24 63,0 185 112,0-98-261,0-110-29,0 0 1,0-1 0,0 1-1,0 0 1,0 0-1,0-1 1,0 1-1,0 0 1,0-1 0,0 1-1,1 0 1,-1-1-1,0 1 1,0-1-1,1 1 1,-1 0 0,1-1-1,-1 1 1,0-1-1,1 1 1,-1-1 0,1 1-1,-1-1 1,1 1-1,-1-1 1,1 0-1,0 1 1,-1-1 0,1 0-1,-1 0 1,1 1-1,0-1 1,-1 0-1,1 0 1,0 0 0,-1 0-1,1 1 1,0-1-1,0 0 1,-1 0-1,1-1 1,0 1 0,-1 0-1,1 0 1,0 0-1,-1 0 1,1 0-1,0-1 1,-1 1 0,2-1-1,1 1 0,-1-1 0,0 0 0,0 0 0,0 0 0,0 0 0,0-1 0,-1 1 0,1 0 0,0-1 0,-1 1 0,1-1 0,-1 0 0,1 1 0,0-2 1,27-64-7,-24 53 10,0 0 1,1 0-1,1 0 0,0 0 1,1 1-1,0 1 0,1-1 0,0 1 1,11-10-4,-20 22-1,1-1 0,-1 1 0,1-1 0,0 1 0,-1 0 0,1-1 0,0 1 0,-1 0 1,1-1-1,0 1 0,-1 0 0,1 0 0,0 0 0,-1 0 0,1 0 0,0 0 0,-1 0 1,1 0-1,0 0 0,0 0 0,-1 0 0,1 0 0,0 0 0,-1 0 0,1 1 0,0-1 1,-1 0-1,1 1 0,0-1 0,-1 0 0,1 1 0,-1-1 0,1 1 0,-1-1 0,1 1 1,-1-1-1,1 1 0,-1-1 0,1 1 0,-1-1 0,0 1 0,1 0 0,-1-1 0,0 1 1,0 0-1,1-1 0,-1 2 1,12 37 19,-10-31-7,23 133 133,-18-98-125,-7-40-31,0-1 1,0 0-1,0 0 0,1 0 0,-1 1 1,1-1-1,-1 0 0,1 0 0,0 0 0,0 0 1,0 0-1,0 0 0,0 0 0,0 0 0,0-1 1,1 1-1,-1 0 0,1-1 0,0 1 1,-1-1-1,1 1 0,0-1 0,0 0 0,-1 0 1,1 1-1,0-1 0,0-1 0,0 1 0,1 0 1,-1-1-1,0 1 0,0-1 0,0 1 1,1-1 10,19 0-386</inkml:trace>
</inkml:ink>
</file>

<file path=ppt/ink/ink18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23:21.410"/>
    </inkml:context>
    <inkml:brush xml:id="br0">
      <inkml:brushProperty name="width" value="0.2" units="cm"/>
      <inkml:brushProperty name="height" value="0.2" units="cm"/>
      <inkml:brushProperty name="color" value="#FF0066"/>
    </inkml:brush>
  </inkml:definitions>
  <inkml:trace contextRef="#ctx0" brushRef="#br0">13 1 48,'0'0'108,"0"0"13,0 0-11,0 0-33,0 0-29,0 0 29,0 0 46,0 0 53,0 0-52,0 0-42,0 0-48,0 0-11,0 0-7,0 0-9,0 0-10,0 0 4,0 0-7,0 0 12,0 0-19,0 0-56,0 0-107,-2 1-195,-9 8-140</inkml:trace>
</inkml:ink>
</file>

<file path=ppt/ink/ink18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23:22.008"/>
    </inkml:context>
    <inkml:brush xml:id="br0">
      <inkml:brushProperty name="width" value="0.2" units="cm"/>
      <inkml:brushProperty name="height" value="0.2" units="cm"/>
      <inkml:brushProperty name="color" value="#FF0066"/>
    </inkml:brush>
  </inkml:definitions>
  <inkml:trace contextRef="#ctx0" brushRef="#br0">1 165 360,'0'0'244,"0"0"-87,0 0-54,0 0-41,0 0-24,0 0-23,6-17-22,19-55 7,-24 68-1,0 0 1,1 0-1,0 0 0,0 0 0,0 1 0,0-1 1,1 1-1,-1-1 0,1 1 0,0 0 0,0 0 1,0 0-1,1 0 0,-1 0 0,1 1 1,-1-1-1,2 1 1,11-9-7,-16 11 6,1-1-1,-1 1 1,1-1 0,-1 1-1,1-1 1,-1 1 0,1 0-1,0-1 1,-1 1 0,1 0-1,0 0 1,-1-1-1,1 1 1,-1 0 0,1 0-1,0 0 1,-1 0 0,1 0-1,0 0 1,-1 0-1,1 0 1,0 0 0,0 0-1,-1 0 1,1 0 0,-1 1-1,1-1 1,0 0-1,0 1 2,10 18 13,-1 40 72,-9-46-65,-1-8-23,7 48-92,3 1 1,8 24 94,-9-51-470</inkml:trace>
</inkml:ink>
</file>

<file path=ppt/ink/ink18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23:22.907"/>
    </inkml:context>
    <inkml:brush xml:id="br0">
      <inkml:brushProperty name="width" value="0.2" units="cm"/>
      <inkml:brushProperty name="height" value="0.2" units="cm"/>
      <inkml:brushProperty name="color" value="#FF0066"/>
    </inkml:brush>
  </inkml:definitions>
  <inkml:trace contextRef="#ctx0" brushRef="#br0">1 161 104,'0'0'297,"0"0"-161,0 0-66,0 0-10,0 0 5,8-18-17,28-58-21,-34 72-28,0 0-1,0-1 1,1 1 0,-1 1 0,1-1 0,0 0-1,0 0 1,1 1 0,-1 0 0,1 0-1,0 0 1,-1 0 0,1 0 0,0 1 0,1 0-1,-1 0 1,0 0 0,1 0 0,-1 1-1,1-1 1,0 1 0,-1 0 0,1 1-1,4-1 2,-8 1 0,1 0-1,-1 1 0,0-1 0,0 0 0,0 1 0,0-1 0,0 1 0,0-1 1,0 1-1,0 0 0,0 0 0,0-1 0,0 1 0,0 0 0,0 0 0,-1 0 1,1 0-1,0 0 0,-1 0 0,1 0 0,0 0 0,-1 0 0,1 0 0,-1 0 1,0 0-1,1 0 0,-1 1 0,0-1 0,0 0 0,0 0 0,0 1 1,4 44 149,-5-42-128,1 194 243,0-196-267,0-2-1,0 0-1,0 1 1,0-1 0,0 0 0,0 1 0,0-1 0,0 1-1,0-1 1,0 0 0,0 1 0,0-1 0,0 1-1,0-1 1,0 0 0,0 1 0,0-1 0,0 1 0,0-1-1,0 0 1,0 1 0,1-1 0,-1 0 0,0 1-1,0-1 1,0 0 0,1 1 0,-1-1 0,0 0 0,1 1-1,-1-1 1,0 0 0,1 0 0,-1 0 0,0 1-1,1-1 1,-1 0 0,0 0 0,1 0 0,-1 0-1,0 1 1,1-1 0,-1 0 0,1 0 0,-1 0 0,0 0-1,1 0 1,-1 0 4,9 0-488</inkml:trace>
</inkml:ink>
</file>

<file path=ppt/ink/ink18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23:23.370"/>
    </inkml:context>
    <inkml:brush xml:id="br0">
      <inkml:brushProperty name="width" value="0.2" units="cm"/>
      <inkml:brushProperty name="height" value="0.2" units="cm"/>
      <inkml:brushProperty name="color" value="#FF0066"/>
    </inkml:brush>
  </inkml:definitions>
  <inkml:trace contextRef="#ctx0" brushRef="#br0">5 1 352,'0'0'129,"0"0"-61,0 0-20,0 0 43,-1 18 95,-2 197 159,2-212-344,1 0 0,0-1-1,1 1 1,-1 0 0,0 0 0,1-1 0,-1 1 0,1 0 0,0-1-1,0 1 1,0-1 0,0 1 0,1-1 0,-1 1 0,0-1-1,1 0 1,0 1 0,0-1 0,-1 0 0,1 0 0,1-1-1,-1 1 1,0 0 0,0-1 0,1 1 0,-1-1 0,2 1-1,2 0 5,-1 0 1,1-1 0,-1 0-1,0 0 1,1-1-1,0 0 1,-1 1 0,1-2-1,-1 1 1,1-1 0,-1 0-1,1 0 1,2-1-6,-1-1 2,0 0-1,1 0 1,-1-1 0,0 0-1,0 0 1,-1-1 0,1 1-1,-1-2 1,0 1 0,-1-1-1,1 1 1,-1-2 0,1 0-2,13-18 9,-2-1-1,9-17-8,-24 41 2,3-6 37,-1 0 0,1 0 0,-1-1 0,-1 1 0,0-1 0,0 1 0,0-1 0,-1 0 0,-1 0 0,1-9-39,-2 17 116,0 10-82,0 26-36,-1-15-9,0 0-1,2 0 0,0 0 1,1 0-1,2 0 1,0 1 11,-3-16-9,0-1 0,1 0 0,-1 1 0,1-1 0,0 0 0,1 0 0,-1 0 0,1 0 0,-1 0 0,1-1 0,0 1 0,1-1 0,-1 0 0,0 0 0,1 0 0,0 0 0,0-1 0,0 1 0,0-1 0,0 0 0,0 0 0,0-1 0,1 1 1,-1-1-1,1 0 0,-1 0 0,1 0 0,4-1 9,39-2-564,-3-14-62</inkml:trace>
</inkml:ink>
</file>

<file path=ppt/ink/ink18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23:23.708"/>
    </inkml:context>
    <inkml:brush xml:id="br0">
      <inkml:brushProperty name="width" value="0.2" units="cm"/>
      <inkml:brushProperty name="height" value="0.2" units="cm"/>
      <inkml:brushProperty name="color" value="#FF0066"/>
    </inkml:brush>
  </inkml:definitions>
  <inkml:trace contextRef="#ctx0" brushRef="#br0">0 251 208,'0'0'359,"3"-24"-23,16-187 456,-17 195-641,-3 23-3,0 23-144,-1 105 51,-1-35-18,4 0 0,12 73-37,-9-144 2,1 0 1,2-1-1,2 5-2,-7-25-25,1 1 0,1-2 0,-1 1 0,1 0 0,0-1 0,1 1 0,0-1 0,0-1 0,0 1 0,1-1 1,0 0-1,0 0 0,3 2 25,-6-7-54,0 1-1,0 0 1,0-1 0,1 1 0,-1-1 0,0 0-1,0 0 1,1-1 0,-1 1 0,1 0-1,-1-1 1,1 0 0,-1 0 0,3 0 54,21 0-715</inkml:trace>
</inkml:ink>
</file>

<file path=ppt/ink/ink18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23:24.412"/>
    </inkml:context>
    <inkml:brush xml:id="br0">
      <inkml:brushProperty name="width" value="0.2" units="cm"/>
      <inkml:brushProperty name="height" value="0.2" units="cm"/>
      <inkml:brushProperty name="color" value="#FF0066"/>
    </inkml:brush>
  </inkml:definitions>
  <inkml:trace contextRef="#ctx0" brushRef="#br0">0 204 808,'0'0'191,"0"0"-46,0 0-51,0 0-41,0 0 22,21-12-38,66-40-32,-79 47-55,0 1-1,1-1 1,0 2 0,0-1-1,0 1 1,0 1-1,0 0 1,0 0-1,1 0 1,7 1 50,-11 1-31,-1 1 1,0-1 0,0 1-1,0 0 1,0 1-1,0-1 1,0 1 0,0 0-1,-1 0 1,1 1-1,-1-1 1,1 1 0,-1 0-1,0 0 1,0 0-1,0 1 31,-1-2 22,1 0-1,-1-1 0,0 1 0,1-1 0,-1 0 0,1 0 1,0 0-1,-1-1 0,1 1 0,0-1 0,-1 0 1,1 0-1,2 0-21,47-5 129,-45 3-121,0 0 0,-1-1 0,0 1 0,1-2 0,-1 1 1,0-1-1,-1 0 0,1-1 0,-1 1 0,1-1 0,0-2-8,-5 6 0,-1 0 0,1-1 0,-1 1 0,1 0 0,-1-1 0,1 1 0,-1-1 0,0 0 0,0 0-1,1 1 1,-1-1 0,-1 0 0,1 0 0,0 0 0,0 0 0,-1 0 0,1 0 0,-1 0-1,0 0 1,1 0 0,-1 0 0,0 0 0,0 0 0,0-1 0,-1 1 0,1 0 0,0 0-1,-1 0 1,1 0 0,-1 0 0,0 0 0,0 0 0,0 1 0,0-1 0,0 0 0,0 0 0,0 1-1,-1-1 1,1 0 0,0 1 0,-1-1 0,1 1 0,-2-1 0,1 0 20,0 0 0,-1 1 0,1-1 0,0 1 0,0-1 0,-1 1 0,1 0-1,-1 0 1,1 0 0,-1 0 0,1 0 0,-1 1 0,0-1 0,1 1 0,-1 0 0,0 0 0,1 0 0,-1 0 0,0 0 0,1 0 0,-2 1-20,0 0 12,0 1 0,0-1 1,1 1-1,-1 0 0,0 0 1,1 1-1,-1-1 1,1 1-1,0 0 0,0-1 1,0 1-1,-2 4-12,-4 4 3,1 1 0,0 0 0,1 1 1,0 0-1,1 0 0,1 0 0,-2 9-3,2-2 1,1-1 1,1 1-1,2 0 0,-1 0 0,3 19-1,-1-35 0,0-1-1,-1 0-1,1-1 1,1 1 0,-1 0 0,0-1 0,1 1 0,-1 0 0,1-1-1,0 1 1,0-1 0,0 1 0,0-1 0,0 1 0,0-1 0,1 0-1,0 1 1,-1-1 0,1 0 0,0 0 0,0 0 0,0-1 0,0 1 0,0 0-1,0-1 1,0 1 0,1-1 0,-1 0 0,1 1 0,-1-1 0,1 0-1,-1-1 1,1 1 0,0 0 0,-1-1 0,1 0 0,0 1 0,-1-1-1,1 0 1,0 0 0,0-1 1,4 1-14,0-1 0,1 0 0,-1 0 0,0-1 0,0 0 0,0 0 0,0-1-1,0 1 1,0-2 0,-1 1 0,1-1 0,-1 0 0,0 0 0,3-4 14,10-12-34,-17 16 37,1 0 1,1 0-1,-1 1 0,1-1 0,-1 1 0,1-1 0,0 1 0,0 0 0,0 1 0,1-1 0,-1 1 1,1 0-1,2-1-3,-6 3 3,1 0 0,-1 1 0,0-1 1,1 1-1,-1-1 0,0 1 0,0-1 1,1 1-1,-1 0 0,0 0 0,0-1 0,0 1 1,0 0-1,0 0 0,0 0 0,0 0 1,0 1-1,0-1 0,-1 0 0,1 0 1,0 0-1,-1 1 0,1-1 0,-1 0 1,1 1-1,-1-1-3,15 44 127,-12-34-102,3 15 38,-5-20-51,0-1 0,0 1 0,0-1 0,1 1 0,0-1 1,0 0-1,0 1 0,1-1 0,1 2-12,-2-6 72,-1-2-42,0 1-1,0-1 1,1 0 0,-1 0 0,0 0-1,0 0 1,0 0 0,0 0 0,0 0 0,0 0-1,-1 0 1,1 0 0,0-1 0,-1 1 0,1 0-1,0 0 1,-1-1 0,0 1 0,1-1-30,9-35 122,-6 19-99,18-45-220,2 0 1,4 1-1,27-45 197,-31 63-787</inkml:trace>
</inkml:ink>
</file>

<file path=ppt/ink/ink18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26:31.554"/>
    </inkml:context>
    <inkml:brush xml:id="br0">
      <inkml:brushProperty name="width" value="0.2" units="cm"/>
      <inkml:brushProperty name="height" value="0.2" units="cm"/>
      <inkml:brushProperty name="color" value="#FF0066"/>
    </inkml:brush>
  </inkml:definitions>
  <inkml:trace contextRef="#ctx0" brushRef="#br0">12 1 536,'0'0'370,"0"0"-144,0 0-108,0 0-9,0 0 46,0 0 65,-11 0 96,92 0-287,128 3-68,-170 0 42,-1 1 0,0 3 0,-1 1 0,19 7-3,78 21-63,-74-21 57,-1 2 1,29 13 5,-6 11-34,-59-28 5,2-1-1,-1-1 1,2-1 0,5 0 29,18 4-8,0-2-1,1-2 0,1-2 1,-1-3-1,22-1 9,-45-4 0,316 2-18,60 20 18,-86-7-4,3 0-6,-29 1 6,130-16 4,-169-3 15,704 7 8,-298 12-38,-392-14-9,428-10 49,-335-2-41,70 19 16,-248 6 10,125 30-10,-220-31-8,63 2 14,1-7 0,133-9-6,-127-1-12,603-20 1,346-1 9,-786 23 5,479-16 16,46 2-21,-75 4 1,462-28 3,-848 30-39,156-9 6,-58 4 28,-28 1-38,-179 0 49,190-16-6,895-95 10,-366 71-5,-819 50 1,51-1-28,0 10 0,32 13 20,6 5-35,0-13 1,129-13 34,-95-18-76,-24 1-486,-208 15 34</inkml:trace>
</inkml:ink>
</file>

<file path=ppt/ink/ink18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9:34.711"/>
    </inkml:context>
    <inkml:brush xml:id="br0">
      <inkml:brushProperty name="width" value="0.2" units="cm"/>
      <inkml:brushProperty name="height" value="0.2" units="cm"/>
      <inkml:brushProperty name="color" value="#FF0066"/>
    </inkml:brush>
  </inkml:definitions>
  <inkml:trace contextRef="#ctx0" brushRef="#br0">76 9 560,'0'0'323,"0"0"-147,0 0-36,0 0-16,0 0 63,0 0-154,0-1 0,-1 0 1,1 1-1,0-1 0,-1 1 1,1 0-1,0-1 0,-1 1 1,1-1-1,-1 1 0,1-1 1,-1 1-1,1 0 0,-1 0 1,1-1-1,-1 1 0,1 0 1,-1 0-1,1-1 0,-1 1 1,1 0-1,-1 0 0,0 0 1,1 0-1,-1 0 1,1 0-1,-1 0 0,0 0-33,-9 63 11,3 1 0,0 18-11,0 18 49,-13 132-112,10 21 63,10-248-33,4 34-735,0-30-34</inkml:trace>
</inkml:ink>
</file>

<file path=ppt/ink/ink18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9:35.163"/>
    </inkml:context>
    <inkml:brush xml:id="br0">
      <inkml:brushProperty name="width" value="0.2" units="cm"/>
      <inkml:brushProperty name="height" value="0.2" units="cm"/>
      <inkml:brushProperty name="color" value="#FF0066"/>
    </inkml:brush>
  </inkml:definitions>
  <inkml:trace contextRef="#ctx0" brushRef="#br0">1 50 224,'0'0'654,"0"0"-376,0 0-151,0 0-56,0 0 18,0 0-17,3 0-29,184-7 305,19-11-348,-19 2-14,21 7 14,-198 10-51,1 0 0,-1 0 0,0 1 0,1 0 0,-1 0 0,0 1 0,0 1 0,-1 0 0,1 0 0,-1 1 0,0 0 0,0 1 0,0 0 0,-1 0 0,0 0 0,0 1 0,0 1 0,2 3 51,28 34-830</inkml:trace>
</inkml:ink>
</file>

<file path=ppt/ink/ink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1:49:09.608"/>
    </inkml:context>
    <inkml:brush xml:id="br0">
      <inkml:brushProperty name="width" value="0.2" units="cm"/>
      <inkml:brushProperty name="height" value="0.2" units="cm"/>
      <inkml:brushProperty name="color" value="#FF0066"/>
    </inkml:brush>
  </inkml:definitions>
  <inkml:trace contextRef="#ctx0" brushRef="#br0">1 722 216,'0'0'221,"0"0"-38,0 0 0,0 0-28,0 0-58,0 0-52,0 0-30,0 0-22,0 0 6,0 0-16,0 0-2,5 15 16,-2-9 11,5 14 1,1 0 0,1-1 0,1 0 1,0-1-1,2 0 0,5 5-9,-15-19 3,0 0 0,1-1 0,0 1 0,-1-1 0,1 0 0,1 0 0,-1 0 0,0-1 0,1 0 0,-1 1 0,1-2 0,0 1 0,0 0 0,0-1 0,0 0 0,-1 0 0,2-1 0,-1 1 0,0-1 0,0 0 0,0 0 0,0-1 0,0 1 0,0-1 0,0 0 0,0-1 1,-1 1-1,1-1 0,0 0 0,3-2-3,19-12 18,0-2 0,-1 0 0,-1-2 1,-1 0-1,-1-2 0,-1-1-18,-3 5 3,597-593-6,-562 547 22,-37 42-61,1 2 0,16-15 42,-29 34-739,-5 12 212</inkml:trace>
</inkml:ink>
</file>

<file path=ppt/ink/ink19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9:35.488"/>
    </inkml:context>
    <inkml:brush xml:id="br0">
      <inkml:brushProperty name="width" value="0.2" units="cm"/>
      <inkml:brushProperty name="height" value="0.2" units="cm"/>
      <inkml:brushProperty name="color" value="#FF0066"/>
    </inkml:brush>
  </inkml:definitions>
  <inkml:trace contextRef="#ctx0" brushRef="#br0">32 1 504,'0'0'840,"0"0"-728,0 0-96,0 0-16,0 0 0,0 0 112,-31 130-24,31-99 8,0 4-80,0-4-8,0-1 16,0-4-48,0-3 16,0-1 8,0 4-56,0-5-192,0-7-632</inkml:trace>
</inkml:ink>
</file>

<file path=ppt/ink/ink19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9:35.861"/>
    </inkml:context>
    <inkml:brush xml:id="br0">
      <inkml:brushProperty name="width" value="0.2" units="cm"/>
      <inkml:brushProperty name="height" value="0.2" units="cm"/>
      <inkml:brushProperty name="color" value="#FF0066"/>
    </inkml:brush>
  </inkml:definitions>
  <inkml:trace contextRef="#ctx0" brushRef="#br0">1 0 400,'0'0'344,"0"0"-304,0 0-40,0 0-184,0 0 24,0 0 56</inkml:trace>
</inkml:ink>
</file>

<file path=ppt/ink/ink19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9:36.250"/>
    </inkml:context>
    <inkml:brush xml:id="br0">
      <inkml:brushProperty name="width" value="0.2" units="cm"/>
      <inkml:brushProperty name="height" value="0.2" units="cm"/>
      <inkml:brushProperty name="color" value="#FF0066"/>
    </inkml:brush>
  </inkml:definitions>
  <inkml:trace contextRef="#ctx0" brushRef="#br0">226 0 576,'0'0'479,"0"0"-178,0 0-87,0 0-12,0 0-10,-19 5 0,-59 14-61,72-17-127,1 0 0,-1 0-1,1 1 1,0-1 0,0 1 0,0 0-1,1 1 1,-1-1 0,1 1 0,-1 0-1,1 0 1,1 0 0,-1 1 0,0-1-1,0 3-3,-3 5 5,1 0-1,0 0 0,1 1 0,-4 11-4,7-18 1,-2 8-6,0 0 0,0 0 0,1 1-1,1-1 1,0 1 0,1 0 0,1 5 5,0-15-2,0-1-1,1 1 0,-1 0 0,1 0 0,0 0 1,0 0-1,1-1 0,-1 1 0,1-1 0,0 1 0,1-1 1,-1 0-1,1 1 0,-1-1 0,1 0 0,0-1 0,1 1 1,-1-1-1,1 1 0,0-1 0,-1 0 0,1 0 0,5 2 3,5 1-143,1-1-1,0 0 0,0-1 0,1-1 0,-1 0 0,1-1 0,0 0 0,-1-2 0,1 0 1,16-2 143,13-6-734</inkml:trace>
</inkml:ink>
</file>

<file path=ppt/ink/ink19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9:36.607"/>
    </inkml:context>
    <inkml:brush xml:id="br0">
      <inkml:brushProperty name="width" value="0.2" units="cm"/>
      <inkml:brushProperty name="height" value="0.2" units="cm"/>
      <inkml:brushProperty name="color" value="#FF0066"/>
    </inkml:brush>
  </inkml:definitions>
  <inkml:trace contextRef="#ctx0" brushRef="#br0">27 0 88,'0'0'268,"0"0"52,0 0 20,0 0-41,0 0-78,0 0-93,0 16-66,-4 85 131,-5 8-193,0-6 76,5 11-76,4-27-709,0-84-89</inkml:trace>
</inkml:ink>
</file>

<file path=ppt/ink/ink19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9:36.960"/>
    </inkml:context>
    <inkml:brush xml:id="br0">
      <inkml:brushProperty name="width" value="0.2" units="cm"/>
      <inkml:brushProperty name="height" value="0.2" units="cm"/>
      <inkml:brushProperty name="color" value="#FF0066"/>
    </inkml:brush>
  </inkml:definitions>
  <inkml:trace contextRef="#ctx0" brushRef="#br0">356 0 40,'0'0'232,"0"0"-11,0 0-50,0 0-47,0 0-29,0 0-22,-3 7 3,-8 15-58,-2-1 0,0 0 0,-1-1 0,-1 0 0,-3 1-18,-91 96-8,-44 16 8,152-132-2,1-1 1,-1 1 0,1 0 0,-1 0 0,0 0 0,1 0 0,0 0 0,-1-1-1,1 1 1,0 0 0,-1 0 0,1 0 0,0 0 0,0 0 0,0 0 0,0 0-1,0 0 1,0 1 0,0-1 0,0 0 0,0 0 0,0 0 0,0 0-1,1 0 1,-1-1 0,0 1 0,1 0 0,-1 0 0,1 0 0,-1 0 0,1 0-1,0 0 1,-1-1 0,1 1 0,0 0 0,-1 0 0,1-1 0,0 1 0,0 0-1,0-1 1,0 1 0,-1-1 0,2 1 1,43 25 16,-40-24-10,34 15-50,1-1 1,0-2-1,1-2 0,0-1 1,1-3-1,0-1 1,3-2 43,-9-2-710</inkml:trace>
</inkml:ink>
</file>

<file path=ppt/ink/ink19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9:37.366"/>
    </inkml:context>
    <inkml:brush xml:id="br0">
      <inkml:brushProperty name="width" value="0.2" units="cm"/>
      <inkml:brushProperty name="height" value="0.2" units="cm"/>
      <inkml:brushProperty name="color" value="#FF0066"/>
    </inkml:brush>
  </inkml:definitions>
  <inkml:trace contextRef="#ctx0" brushRef="#br0">53 576 424,'0'0'475,"0"0"-295,0 0-135,16-16-10,52-51-32,-60 60-24,-1 0 1,-1 0 0,1-1 0,-1-1 0,5-7 20,-10 13-11,0 0 1,0 0-1,1-1 0,-2 1 1,1 0-1,0 0 1,-1-1-1,1 1 0,-1 0 1,0-1-1,0 1 0,0 0 1,-1-1-1,0 0 11,0 2 16,0 0 0,0 0-1,0 0 1,0 1 0,0-1 0,-1 0 0,1 1-1,-1-1 1,1 1 0,-1-1 0,0 1-1,1 0 1,-1 0 0,0 0 0,0 0-1,0 0 1,0 0 0,0 0 0,0 1 0,0-1-1,0 1 1,0-1 0,0 1 0,0 0-1,0 0 1,-1 0 0,1 0-16,-63 0 426,62 1-420,-1 0-1,0 0 0,1 1 0,0-1 0,-1 1 0,1 0 0,0 0 0,0 0 1,0 0-1,0 0 0,0 1 0,1 0 0,-1-1 0,1 1 0,-1 0 0,1 0 1,0 0-1,0 0 0,1 1 0,-1-1 0,1 0 0,-1 1 0,1-1 0,0 1 1,0-1-1,1 1 0,-1 2-5,-3 16 8,1-1 1,1 0-1,1 0 1,2 7-9,-1-22 10,-1 6-4,2-1-1,0 0 1,0 0-1,1 0 1,0 0 0,1 0-1,0 0 1,0-1-1,2 1 1,-1-1 0,1 0-1,1-1 1,-1 1-1,8 7-5,-7-10-14,0-1 0,0 0-1,1 0 1,0-1 0,0 0-1,0 0 1,1-1-1,0 0 1,0 0 0,0-1-1,0 0 1,0 0 0,1-1-1,-1 0 1,1 0-1,0-1 1,0 0 0,-1-1-1,7 0 15,61-7-410,-7-15-60</inkml:trace>
  <inkml:trace contextRef="#ctx0" brushRef="#br0" timeOffset="1">614 0 248,'0'0'728,"0"0"-512,0 0 152,0 0-144,0 0-88,0 0-104,-26 128 0,22 7 80,4 12-48,0-18-8,4-35-48,5-36-16,0-11-32,-1 12-200,1-12-712</inkml:trace>
</inkml:ink>
</file>

<file path=ppt/ink/ink19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9:37.728"/>
    </inkml:context>
    <inkml:brush xml:id="br0">
      <inkml:brushProperty name="width" value="0.2" units="cm"/>
      <inkml:brushProperty name="height" value="0.2" units="cm"/>
      <inkml:brushProperty name="color" value="#FF0066"/>
    </inkml:brush>
  </inkml:definitions>
  <inkml:trace contextRef="#ctx0" brushRef="#br0">1 48 160,'0'0'168,"0"0"-120,0 0-48,132-47-320</inkml:trace>
</inkml:ink>
</file>

<file path=ppt/ink/ink19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9:38.839"/>
    </inkml:context>
    <inkml:brush xml:id="br0">
      <inkml:brushProperty name="width" value="0.2" units="cm"/>
      <inkml:brushProperty name="height" value="0.2" units="cm"/>
      <inkml:brushProperty name="color" value="#FF0066"/>
    </inkml:brush>
  </inkml:definitions>
  <inkml:trace contextRef="#ctx0" brushRef="#br0">0 363 592,'0'0'374,"0"0"-149,0 0-65,0 0 13,0 0-29,0 0-82,5 28-20,95 421 117,-98-440-159,68 256 58,-50-202-45,3-1-1,2-1 1,6 6-13,-30-65-1,0 0 0,0 1 0,0-1 0,0 0 0,1 0 0,-1 0 0,1 0 0,-1 0 0,1 0 0,0 0 0,0 0 0,0-1 0,0 1 0,1 0 1,-2-2 2,1 0 0,-1-1-1,1 1 1,-1 0 0,1-1 0,-1 1-1,0-1 1,1 1 0,-1-1-1,0 1 1,1-1 0,-1 0 0,0 0-1,0 0 1,0 0 0,0 0-1,0 0 1,0 0 0,0 0 0,0 0-1,0 0 1,0-1 0,0 1 0,-1 0-1,1 0 1,-1-1 0,1 1-1,-1-1 1,1 0-2,43-90 158,-3-1-1,-5-3 1,3-27-158,-3 16 39,35-104 15,92-250 38,-136 383-62,-19 53-36,1 0 0,1 0 0,6-9 6,-16 35-10,0-1 0,0 0 0,0 1 0,0-1 0,0 0 0,0 1 0,0-1 0,1 0 0,-1 1 0,0-1 0,0 0 1,0 0-1,1 1 0,-1-1 0,0 0 0,0 1 0,1-1 0,-1 0 0,0 0 0,0 0 0,1 1 0,-1-1 0,0 0 0,1 0 1,-1 0-1,0 0 0,1 0 0,-1 0 0,0 1 0,1-1 0,-1 0 0,0 0 0,1 0 0,-1 0 0,1 0 0,-1 0 0,0 0 1,1-1-1,-1 1 0,0 0 0,1 0 0,-1 0 0,0 0 0,1 0 0,-1 0 0,0-1 0,1 1 0,-1 0 0,0 0 1,0 0-1,1-1 0,-1 1 0,0 0 0,0-1 0,1 1 0,-1 0 0,0 0 0,0-1 0,0 1 0,0 0 0,1-1 0,-1 1 1,0 0-1,0-1 0,0 1 0,0 0 0,0-1 10,6 29-458,-4 18-198,6 4-122</inkml:trace>
</inkml:ink>
</file>

<file path=ppt/ink/ink19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9:39.582"/>
    </inkml:context>
    <inkml:brush xml:id="br0">
      <inkml:brushProperty name="width" value="0.2" units="cm"/>
      <inkml:brushProperty name="height" value="0.2" units="cm"/>
      <inkml:brushProperty name="color" value="#FF0066"/>
    </inkml:brush>
  </inkml:definitions>
  <inkml:trace contextRef="#ctx0" brushRef="#br0">124 445 336,'0'0'368,"0"0"-204,0 0-100,0 0-25,0 0 26,0 0 77,17-22-14,53-72-44,-64 86-77,0 0 1,0-1 0,0 0 0,-2 0 0,1 0 0,-1-1 0,0 0-1,-1 0 1,0 0 0,-1 0 0,0 0 0,0 0 0,-1-1 0,-1 1 0,0-1-1,-1-9-7,1 0 19,-1 12-12,0-1 1,0 1 0,-1-1 0,0 1-1,-1 0 1,0 0 0,0 0 0,-1 0-1,0 1 1,0-1 0,-6-5-8,9 10 2,0 1 0,-1 0-1,1 0 1,-1 0 0,1 0 0,-1 0 0,0 0-1,0 1 1,0-1 0,0 1 0,0-1 0,0 1-1,-1-1 1,1 1 0,0 0 0,-1 0 0,1 1 0,-1-1-1,1 0 1,-1 1 0,1-1 0,-1 1 0,1 0-1,-1 0 1,1 0 0,-1 0 0,0 0 0,1 1-1,-1-1 1,1 1 0,-1-1 0,1 1 0,-1 0 0,1 0-1,0 0 1,-1 0 0,1 1 0,0-1 0,0 1-1,0-1 1,0 1 0,0 0-2,-8 8 6,1-1-1,0 2 1,1 0 0,0 0-1,0 0 1,1 1 0,1 0-1,0 0 1,-1 3-6,-2 9 0,0 1 0,2 0 0,0 1 0,0 10 0,1 4-2,1 0 0,2 18 2,2-47 0,1 0-1,1-1 0,-1 1 1,2 0-1,0-1 1,0 1-1,1-1 1,0 0-1,0 1 1,1-1-1,4 6 1,-5-12-1,-1 0 0,1-1 0,0 1-1,0-1 1,0 1 0,0-1 0,1 0 0,-1-1-1,1 1 1,0 0 0,-1-1 0,1 0-1,0 0 1,1 0 0,-1 0 0,0-1 0,1 0-1,-1 0 1,0 0 0,1 0 0,-1-1-1,1 1 1,-1-1 0,1-1 0,-1 1 0,1 0-1,-1-1 1,1 0 0,-1 0 0,1 0-1,-1-1 1,0 1 0,0-1 0,1-1 1,8-3-13,0-1 1,0-1-1,0 0 1,-1 0 0,-1-1-1,1-1 1,-1 0-1,-1-1 1,8-9 12,-14 14-20,27-30-76,-2-2-1,-2-1 1,-1-2 0,15-32 96,-35 65 10,-3 15 4,-1 15 4,-1 9 26,2 1 0,1 0-1,1-1 1,2 0 0,4 10-44,-9-35 0,0-1-1,0 1 1,1 0 0,-1-1-1,1 0 1,1 1-1,-1-1 1,1 0 0,0-1-1,1 2 1,-4-4 2,1-1-1,0 0 1,-1 0-1,1 0 0,0 0 1,-1 0-1,1 0 1,0 0-1,0 0 0,0-1 1,0 1-1,0-1 1,0 1-1,0-1 0,0 0 1,0 0-1,0 0 1,0 0-1,0 0 0,0 0 1,0-1-1,0 1 1,0-1-1,-1 1 0,1-1 1,0 0-1,0 1 1,0-1-1,0 0 0,-1 0 1,1-1-1,0 1 1,-1 0-1,1-1-1,14-12 17,-1 0 0,0-1 0,-1-1 0,-1-1 0,8-11-17,-10 12-1,0 0 1,1 1-1,1 1 1,0 0-1,1 1 1,1 1-1,5-4 1,-19 15-2,0 1 0,0-1 0,-1 1 0,1 0 0,0-1 1,0 1-1,0 0 0,0 0 0,0 0 0,0 0 0,0 0 0,0 0 0,0 0 0,0 0 0,0 0 0,0 0 0,0 0 0,0 0 0,-1 1 0,1-1 0,0 0 0,0 1 0,0-1 0,0 1 0,0-1 0,-1 1 0,1-1 0,0 1 0,0 0 0,-1-1 0,1 1 0,0 0 0,-1 0 0,1-1 0,-1 2 2,22 34 8,-16-22-8,3 0-46,1 0 0,0 0 0,1-1 0,0-1 0,1 0 0,0 0 0,1-1 0,8 5 46,19 11-855</inkml:trace>
</inkml:ink>
</file>

<file path=ppt/ink/ink19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9:40.057"/>
    </inkml:context>
    <inkml:brush xml:id="br0">
      <inkml:brushProperty name="width" value="0.2" units="cm"/>
      <inkml:brushProperty name="height" value="0.2" units="cm"/>
      <inkml:brushProperty name="color" value="#FF0066"/>
    </inkml:brush>
  </inkml:definitions>
  <inkml:trace contextRef="#ctx0" brushRef="#br0">439 858 240,'0'0'283,"0"0"21,-19-4 20,-63-9-111,74 12-205,-1 1 0,0 0 0,1 0 0,-1 1 0,0 0 0,1 0-1,-1 1 1,1 0 0,-1 1 0,1 0 0,0 0 0,0 1 0,0 0 0,1 0-1,-1 1 1,1 0 0,0 0 0,1 1 0,-1-1 0,1 2 0,-2 2-8,-10 12-4,1 1 1,0 1 0,2 0 0,1 1 0,-6 16 3,9-19-7,2 1 0,0 0 0,1 1 0,2-1 1,0 2-1,1-1 0,2 0 0,0 1 0,1 22 7,2-43-5,0-1-1,0 1 1,0-1-1,0 1 1,1-1-1,-1 1 1,1 0-1,-1-1 0,1 1 1,0-1-1,0 0 1,0 1-1,1-1 1,-1 0-1,0 0 1,1 1-1,-1-1 1,3 1 5,-3-2-6,1 0 0,-1 0 0,1-1 0,0 1 0,0 0 1,-1-1-1,1 1 0,0-1 0,0 0 0,0 0 0,0 1 0,0-1 1,-1 0-1,1-1 0,0 1 0,0 0 0,0 0 0,0-1 1,-1 1-1,1-1 0,0 0 0,0 1 0,-1-1 0,1 0 1,-1 0-1,1 0 0,0-1 6,14-10-14,-2 0 0,0-1 0,0 0-1,-1-2 1,-1 1 0,-1-1 0,0-1 0,-1 0 0,1-3 14,-10 18-1,31-52-6,-3-2-1,-2-1 1,-3-1 0,6-23 7,64-238-8,-50 156-10,75-220 132,-111 344 130,-6 29 20,-6 28-146,-20 102-7,5-34-2,4 7-109,-1 73 87,5 143-87,13-279-56,1 0 0,1 1 0,2-1-1,2-1 1,0 1 0,2-2 0,1 1 0,7 9 56,-1-4-858</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1:41:56.606"/>
    </inkml:context>
    <inkml:brush xml:id="br0">
      <inkml:brushProperty name="width" value="0.2" units="cm"/>
      <inkml:brushProperty name="height" value="0.2" units="cm"/>
      <inkml:brushProperty name="color" value="#FF0066"/>
    </inkml:brush>
  </inkml:definitions>
  <inkml:trace contextRef="#ctx0" brushRef="#br0">1 0 528,'0'0'312,"0"0"-62,0 0-144,0 0-83,36 17-40,4 5 22,0-1 1,1-2 0,1-2-1,0-1 1,2-3 0,-1-1-1,1-3 1,1-1 0,5-2-6,84 5-7,1-6 0,54-8 7,275-26 35,-210 10-49,-143 12 20,232-15-20,239 19 14,99 9 15,-69-3-28,-371 17 29,203 44-16,48 7 13,46-2-31,-490-62 20,33 3-66,0-3 0,0-4 0,1-3 0,32-7 64,-63-1-307</inkml:trace>
</inkml:ink>
</file>

<file path=ppt/ink/ink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1:50:15.200"/>
    </inkml:context>
    <inkml:brush xml:id="br0">
      <inkml:brushProperty name="width" value="0.2" units="cm"/>
      <inkml:brushProperty name="height" value="0.2" units="cm"/>
      <inkml:brushProperty name="color" value="#FF0066"/>
    </inkml:brush>
  </inkml:definitions>
  <inkml:trace contextRef="#ctx0" brushRef="#br0">41 1159 40,'0'0'216,"0"0"3,0 0-6,0 0-69,0 0-45,-8-17 8,-25-50 30,33 67-134,0 0-1,1 0 1,-1 0 0,0 0 0,0 0-1,0 0 1,0 0 0,0 0 0,0-1-1,0 1 1,1 0 0,-1 0 0,0 0 0,0 0-1,0 0 1,0 0 0,0 0 0,0 0-1,0 0 1,0 0 0,0 0 0,0 0-1,0-1 1,0 1 0,1 0 0,-1 0-1,0 0 1,0 0 0,0 0 0,0 0-1,0 0 1,0 0 0,0-1 0,0 1-1,0 0 1,0 0 0,0 0 0,0 0-1,0 0 1,0 0 0,0 0 0,0-1 0,0 1-1,0 0 1,0 0 0,-1 0 0,1 0-1,0 0 1,0 0 0,0 0 0,0 0-1,0-1 1,0 1 0,0 0 0,0 0-1,0 0 1,0 0 0,0 0 0,0 0-1,-1 0 1,1 0 0,0 0 0,0 0-1,0 0-2,12 8 53,27 27-106,-24-21 60,19 21-2,-26-25 3,1-1 0,0 1 0,0-2 0,1 1 0,0-2-1,3 3-7,-10-8 1,0-1 0,0 1 0,0-1-1,1 0 1,-1 0 0,0 0-1,0 0 1,1-1 0,-1 1-1,0-1 1,1 0 0,-1 0-1,0 0 1,1 0 0,-1 0-1,0-1 1,1 0 0,-1 1 0,0-1-1,0 0 1,0-1 0,0 1-1,0-1 1,0 1 0,0-1-1,1-1 0,18-15 2,0-1 1,-2-1-1,0-1 0,-1 0 0,-1-2 0,9-15-2,-16 24 1,199-291 53,51-120-54,-118 188 12,-134 222-16,-5 10-1,0 0-1,-1 0 1,0 0-1,0-1 1,-1 1-1,1-1 1,-1 0 0,0 1-1,-1-1 1,1-3 5,-2 8-170,-1 8-179,-6 29-25,2 8 25</inkml:trace>
</inkml:ink>
</file>

<file path=ppt/ink/ink20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9:40.417"/>
    </inkml:context>
    <inkml:brush xml:id="br0">
      <inkml:brushProperty name="width" value="0.2" units="cm"/>
      <inkml:brushProperty name="height" value="0.2" units="cm"/>
      <inkml:brushProperty name="color" value="#FF0066"/>
    </inkml:brush>
  </inkml:definitions>
  <inkml:trace contextRef="#ctx0" brushRef="#br0">26 0 776,'0'0'1016,"0"0"-864,0 0-24,0 0-128,0 0 0,0 0 0,-26 117 40,26-60-16,0 2 8,0 0-16,0-7-16,4-5-40,1-13-632</inkml:trace>
</inkml:ink>
</file>

<file path=ppt/ink/ink20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9:40.775"/>
    </inkml:context>
    <inkml:brush xml:id="br0">
      <inkml:brushProperty name="width" value="0.2" units="cm"/>
      <inkml:brushProperty name="height" value="0.2" units="cm"/>
      <inkml:brushProperty name="color" value="#FF0066"/>
    </inkml:brush>
  </inkml:definitions>
  <inkml:trace contextRef="#ctx0" brushRef="#br0">0 1 1328,'0'0'512,"0"0"-360,0 0-144,0 0-8,0 0-40,0 0-176,0 0-672</inkml:trace>
</inkml:ink>
</file>

<file path=ppt/ink/ink20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9:42.102"/>
    </inkml:context>
    <inkml:brush xml:id="br0">
      <inkml:brushProperty name="width" value="0.2" units="cm"/>
      <inkml:brushProperty name="height" value="0.2" units="cm"/>
      <inkml:brushProperty name="color" value="#FF0066"/>
    </inkml:brush>
  </inkml:definitions>
  <inkml:trace contextRef="#ctx0" brushRef="#br0">0 380 464,'0'0'414,"0"0"-232,0 0-59,0 0-64,0 0-10,0 0 7,1-7-24,-1 5-30,3-24-2,-3 25 0,1 1 0,-1-1-1,0 1 1,0-1-1,1 1 1,-1-1 0,0 1-1,1-1 1,-1 1 0,0-1-1,1 1 1,-1 0-1,1-1 1,-1 1 0,1 0-1,-1-1 1,0 1 0,1 0-1,-1 0 1,1-1-1,0 1 1,-1 0 0,1 0-1,-1 0 1,1 0-1,-1 0 1,1 0 0,-1-1-1,1 1 1,0 1 0,-1-1-1,1 0 1,-1 0-1,1 0 1,-1 0 0,1 0-1,-1 0 1,1 1 0,-1-1-1,1 0 1,-1 0-1,1 1 1,-1-1 0,1 0-1,-1 1 1,1-1 0,-1 1-1,0-1 1,1 0-1,-1 1 1,0-1 0,1 1 0,7 6 15,-1 1 0,0 0 1,-1 0-1,1 1 0,-1 0 1,-1 0-1,0 0 0,0 0 1,1 6-16,34 93 146,-38-101-142,1 2 7,4 12 11,-1-1-1,0 1 1,-2 0 0,0 0-1,-2 0 1,1 10-22,-3-30 45,0-5-1,1-16-42,1 0 0,1 0 1,0 0-1,2 0 0,0 1 0,1 0 0,2 0 0,-1 0 0,2 1 0,1 0 0,0 1 0,1 0 0,1 0 0,0 1 0,1 1 0,1 0 0,0 1 0,2 1 0,8-7-2,-21 17-2,2 0 0,-1 1 1,0-1-1,0 1 0,1 0 0,-1 0 0,1 0 0,0 1 1,0-1-1,-1 1 0,1 0 0,0 1 0,0-1 1,0 1-1,0 0 0,0 0 0,0 0 0,0 1 0,0 0 1,0 0-1,-1 0 0,1 1 0,0-1 0,-1 1 0,1 0 1,-1 1-1,1-1 0,-1 1 0,0-1 0,0 1 1,0 1-1,-1-1 0,1 0 0,-1 1 0,1 0 0,-1 0 1,0 0-1,1 3 2,42 66-9,-33-49 7,1-2 0,1 0-1,17 20 3,-28-37 0,2 0 0,-1 1 0,0-2 0,1 1 0,0-1 0,0 0-1,1 0 1,-1 0 0,1-1 0,-1 0 0,1 0 0,0-1 0,0 0 0,1 0 0,-1-1-1,2 1 1,9-2-14,-1 0-1,0-1 0,1-1 0,-1 0 0,0-1 0,0-1 1,0-1-1,-1 0 0,0-1 0,0-1 0,0 0 1,-1-2-1,0 1 0,0-2 0,-1 0 0,4-4 15,14-12-38,-2-2-1,-1-1 1,-1 0-1,-2-2 1,-1-2-1,10-17 39,-24 33 6,0 1-1,-1-2 1,-1 1-1,0-1 1,-2-1 0,0 0-1,-1 0 1,-1 0-1,0 0 1,-2-1-1,0 0 1,-2 0-1,0-17-5,-1 36 11,0 0 0,0 0 0,-1 0 0,1-1 0,0 1 0,-1 0 0,1 0-1,-1 0 1,0 0 0,1 0 0,-1-1 0,0 1 0,1 1 0,-1-1 0,0 0 0,0 0 0,0 0-1,0 0 1,0 0 0,0 1 0,0-1 0,0 1 0,0-1 0,0 0 0,-1 1-11,-3-2 12,1 1 1,0 0-1,-1 0 1,1 1-1,-1-1 1,1 1-1,0 0 1,-2 0-13,-6 1 13,0 0 0,0 1 1,0 0-1,0 1 0,-7 3-13,7-1 1,0 1-1,1 0 1,0 1 0,0 1-1,1-1 1,0 2 0,0-1-1,1 1 1,0 1 0,1 0-1,0 0 1,0 1 0,1 0-1,1 0 1,0 0 0,0 1-1,1 0 1,0 0 0,1 0-1,1 1 1,0-1 0,1 1-1,0 0 1,1 0 0,0 0-1,1 4 0,0-3-2,-1-9 2,1 0-1,-1 0 1,1 0-1,0 0 1,0 0-1,1 0 1,0 0-1,0 0 1,0 0-1,0-1 1,1 1 0,-1 0-1,1-1 1,1 1-1,-1-1 1,0 0-1,1 0 1,0 0-1,0 0 1,0 0-1,2 1 1,13 9-4,0-1-1,1-1 0,1-1 0,12 5 5,-14-7-6,0 1 0,0 0 0,-1 1 0,0 1 0,-1 1-1,5 5 7,-9-4-3,0 0 0,-1 0 0,-1 1 0,0 1 0,-1 0 0,-1 0 0,0 1 0,-1 0 0,-1 0 0,0 1-1,-2-1 1,2 14 3,2 25 8,-2 0 0,-3 0 0,-3 23-8,0-35 2,-2 0-1,-2-1 1,-2 0-1,-9 31-1,11-57 14,-1 0-1,0-1 1,-2 1-1,0-1 1,0 0-1,-2-1 1,0 0-1,0 0 1,-2-1-1,0 0 0,0-1 1,-1 0-1,-4 2-13,14-13 14,0 0-1,-1 0 0,1 0 0,-1 0 0,0 0 0,0-1 0,0 1 0,1-1 0,-1 0 0,-1 0 0,1 0 0,0 0 1,0 0-1,0 0 0,0-1 0,-1 0 0,1 0 0,0 0 0,0 0 0,-1 0 0,1-1 0,0 1 0,0-1 0,0 0 1,0 0-1,0 0 0,-3-1-13,1-1 17,0-1 1,1 1 0,-1-1 0,1 0-1,0 0 1,0 0 0,0-1-1,1 0 1,-1 1 0,1-1-1,0 0 1,1-1 0,-1 1 0,1 0-1,-1-3-17,-10-37 15,1-1-1,3-1 0,1 0 1,3 0-1,1 0 0,3-1 1,2 0-1,5-37-14,-3 64-2,1 0 0,0 1 0,2-1-1,0 1 1,2 0 0,4-10 2,17-28-20,17-22 20,-30 52-3,136-213-752,-146 232 650,32-50-1173</inkml:trace>
</inkml:ink>
</file>

<file path=ppt/ink/ink20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9:44.095"/>
    </inkml:context>
    <inkml:brush xml:id="br0">
      <inkml:brushProperty name="width" value="0.2" units="cm"/>
      <inkml:brushProperty name="height" value="0.2" units="cm"/>
      <inkml:brushProperty name="color" value="#FF0066"/>
    </inkml:brush>
  </inkml:definitions>
  <inkml:trace contextRef="#ctx0" brushRef="#br0">18 559 808,'0'0'503,"0"0"-306,-1 20-131,-4 86-43,-6 148 104,15-86-124,5-179-24,-1-12 19,0-1 0,-2 0 0,0 0 0,1-17 2,7-30-8,30-112-16,9 1 0,18-27 24,-71 208 1,0 0 0,1 0 0,-1 0 0,0 1 0,0-1 0,0 0 0,0 0 0,1 0 0,-1 0 0,0 1 0,1-1 0,-1 0 0,1 0 0,-1 0 0,1 1 0,-1-1 1,1 0-1,0 1 0,-1-1 0,1 1 0,0-1 0,-1 1 0,1-1 0,0 1 0,0-1 0,-1 1 0,1-1 0,0 1 0,0 0-1,11 22-42,-9-12 36,20 50 4,14 36 102,5 0-100,-28-68 10,0-1 1,2-1 0,1 0-1,1-1 1,14 14-11,-27-33-1,1-1-1,-1 0 1,1 0 0,0 0-1,1 0 1,-1-1 0,1 0-1,3 1 2,-7-4 0,0 0-1,0 0 0,0 0 1,0 0-1,0 0 0,1-1 1,-1 1-1,0-1 0,0 0 1,1 0-1,-1 0 0,0 0 1,0-1-1,1 1 0,-1-1 1,0 0-1,0 0 0,0 0 1,0-1-1,0 1 0,0-1 1,0 1 0,7-7-7,0 0 0,0 0 0,-1-1 0,0 0 1,-1-1-1,0 0 0,-1 0 0,0 0 0,2-5 7,57-111-67,-48 87 54,64-145-33,-49 106 47,3 0 0,3 3-1,13-14 0,-51 87 1,-1 1 0,1-1 1,0 1-1,0-1 0,0 1 0,0-1 0,0 1 0,1-1 0,-1 1 0,0 0 0,1 0 0,-1 0 0,1 0 0,-1 0 0,1 0 0,-1 0 1,2 0-2,-2 2 0,0 0 0,0 0 1,0 1-1,0-1 0,0 0 1,-1 1-1,1-1 0,0 0 1,-1 1-1,1-1 0,-1 1 1,0-1-1,1 1 0,-1-1 1,0 1-1,0-1 0,0 1 1,0-1-1,0 1 0,0 0 1,-1 0-1,3 319 484,-35 266-484,25-484-272,5 0 1,6 15 271,2-90-555,6-10-253</inkml:trace>
</inkml:ink>
</file>

<file path=ppt/ink/ink20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9:44.686"/>
    </inkml:context>
    <inkml:brush xml:id="br0">
      <inkml:brushProperty name="width" value="0.2" units="cm"/>
      <inkml:brushProperty name="height" value="0.2" units="cm"/>
      <inkml:brushProperty name="color" value="#FF0066"/>
    </inkml:brush>
  </inkml:definitions>
  <inkml:trace contextRef="#ctx0" brushRef="#br0">327 214 112,'0'0'201,"0"0"-102,0 0-70,0 0 23,0-20 147,-3-61 124,2 75-288,-1 1-1,1 0 1,-1 1 0,0-1 0,0 0-1,-1 0 1,1 1 0,-1 0 0,0-1-1,0 1 1,-1 0 0,1 0 0,-1 1-1,0-1 1,0 1 0,0 0 0,0 0-1,-3-1-34,-3-4 103,7 6-80,0-1 0,-1 0 0,1 1 0,-1 0 0,0 0 0,0 0 0,0 0 0,0 1 0,0-1 0,0 1 0,0 0 0,0 0 0,-1 1 0,1-1 0,0 1 1,-1 0-1,1 0 0,0 0 0,-1 1-23,-1 1 10,1-1 0,0 1 0,0 0 1,0 1-1,0-1 0,0 1 1,1 0-1,-1 0 0,1 0 0,0 1 1,0 0-1,0-1 0,-2 4-10,-7 10 9,0 1 0,1 0 0,1 1 0,1 0 0,1 1 1,-7 19-10,11-25-1,0-1 1,1 0 0,1 1 0,0 0-1,1 0 1,1 0 0,0 0 0,1 0-1,0 0 1,1 0 0,1 5 0,-1-18-2,0 1 1,-1-1-1,1 1 0,0-1 1,0 1-1,0-1 0,0 0 1,0 0-1,0 1 0,0-1 1,1 0-1,-1 0 0,0 0 1,1 0-1,-1 0 0,0-1 1,1 1-1,-1 0 0,1-1 1,-1 1-1,1-1 1,0 1-1,-1-1 0,1 0 1,0 1-1,-1-1 0,1 0 1,0 0-1,-1 0 0,1-1 2,4 2-4,0-2 0,-1 1-1,1-1 1,0 0 0,-1 0 0,1 0-1,-1-1 1,0 0 0,1 0 4,8-7-5,1-1 1,-1 0-1,-1 0 1,0-2-1,-1 0 1,0 0-1,-1-1 1,0-1 4,40-40-28,-51 53 25,1 0 0,0 0 1,0 0-1,0 0 1,-1 0-1,1 1 0,0-1 1,0 0-1,0 0 0,0 1 1,0-1-1,1 0 0,-1 1 1,0 0-1,0-1 0,0 1 1,0-1-1,1 1 0,-1 0 1,0 0-1,0 0 0,1 0 1,-1 0-1,0 0 0,0 0 1,0 0-1,1 0 0,-1 1 1,0-1-1,0 0 0,0 1 1,1-1-1,-1 1 0,0-1 1,0 1-1,0 0 0,0-1 1,0 1-1,0 0 0,0 0 1,0 0-1,-1 0 0,2 0 3,3 7-3,-1 0 0,0-1 0,0 1 0,0 1-1,-1-1 1,1 3 3,8 20 32,-8-23-54,0 0 0,1 0-1,0-1 1,0 1-1,0-1 1,1-1-1,0 1 1,0-1-1,1 0 1,0 0 0,0-1-1,0 0 1,0 0-1,1 0 1,0-1-1,0-1 1,0 1-1,2-1 23,29 7-892</inkml:trace>
</inkml:ink>
</file>

<file path=ppt/ink/ink20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9:45.290"/>
    </inkml:context>
    <inkml:brush xml:id="br0">
      <inkml:brushProperty name="width" value="0.2" units="cm"/>
      <inkml:brushProperty name="height" value="0.2" units="cm"/>
      <inkml:brushProperty name="color" value="#FF0066"/>
    </inkml:brush>
  </inkml:definitions>
  <inkml:trace contextRef="#ctx0" brushRef="#br0">154 503 656,'0'0'435,"0"0"-111,-20 23-120,-65 76-23,79-93-160,1 1-1,0 0 1,1 0-1,-1 0 1,2 0-1,-1 1 1,1 0-1,0-1 1,0 1 0,1 0-1,0 0 1,1 1-1,0-1 1,0 0-1,1 1 1,-1-1-1,2 0 1,-1 1-1,2-1 1,-1 0-1,3 8-20,-4-13 1,1 0 0,0 1 0,0-1 0,0 0 0,1 0 0,-1 0-1,1 0 1,0 0 0,0 0 0,0 0 0,0-1 0,0 1 0,0-1 0,1 1 0,-1-1 0,1 0 0,0 0-1,0 0 1,2 1-1,1 0-11,0-1-1,0 1 0,0-1 0,0-1 0,1 1 0,-1-1 1,1 0-1,-1 0 0,1-1 0,2 0 12,3 0-59,-1-1 0,1 0-1,-1-1 1,0 0 0,0 0 0,0-2-1,0 1 1,0-1 0,-1-1 0,1 0-1,-1 0 1,1-2 59,6-7-85,-1-1 0,0 0 0,-1-2 0,-1 1 0,-1-2 1,0 1-1,-1-2 0,-1 0 0,-1 0 0,-1-1 0,0 0 0,-2-1 0,0 1 0,-1-2 1,-1-1 84,7-42 179,-3 0 1,-2 0 0,-4 0-1,-2-25-179,-1 73 133,0 0 0,-1 1 0,-1-1-1,-1 1 1,0-1 0,-1 1 0,0 0 0,-1 1 0,-1-1-1,-6-9-132,12 25 3,0 0-1,0 0 0,0 0 0,0 1 1,0-1-1,0 0 0,0 0 0,0 0 1,0 1-1,0-1 0,0 0 0,0 0 0,0 0 1,-1 0-1,1 1 0,0-1 0,0 0 1,0 0-1,0 0 0,0 0 0,0 1 1,-1-1-1,1 0 0,0 0 0,0 0 0,0 0 1,0 0-1,-1 0 0,1 0 0,0 0 1,0 0-1,0 1 0,-1-1 0,1 0 0,0 0 1,0 0-1,0 0 0,-1 0 0,1 0 1,0 0-1,0 0 0,0 0 0,-1 0 1,1 0-1,0-1 0,0 1 0,0 0 0,-1 0 1,1 0-1,0 0 0,0 0 0,0 0 1,0 0-1,-1 0 0,1-1 0,0 1 1,0 0-1,0 0 0,0 0 0,0 0 0,0-1 1,-1 1-1,1 0 0,0 0 0,0 0 1,0 0-1,0-1 0,0 1-2,-5 22-12,-15 168 27,8 1 0,10 92-15,2-266 6,-1 5-4,2 0-1,0 0 1,3 4-2,-4-22-3,1 0 0,-1 0 1,1 0-1,0 0 1,1 0-1,-1-1 0,1 1 1,-1 0-1,1-1 1,0 1-1,1-1 0,-1 0 1,0 0-1,1 0 1,0 0-1,0 0 0,0 0 1,0-1-1,1 1 3,-2-2-4,0 0-1,0 0 1,0-1-1,1 1 1,-1 0-1,0-1 1,0 0-1,1 1 0,-1-1 1,0 0-1,1 0 1,-1 0-1,0-1 1,1 1-1,-1 0 1,0-1-1,0 0 1,1 1-1,-1-1 1,0 0-1,0 0 1,0 0-1,0-1 1,0 1 4,45-39-89,-40 33 79,14-14-13,-16 14 17,1 0 1,-1 0 0,2 1-1,-1 0 1,1 1 0,0-1-1,0 1 1,1 0 0,-1 1-1,1 0 1,0 0-1,0 1 1,1 0 5,-8 3-3,1 0 0,0 0 1,-1 0-1,1 0 0,0 0 0,-1 1 0,1-1 0,0 1 1,-1-1-1,1 1 0,-1 0 0,1 0 0,-1 0 0,1-1 1,-1 1-1,0 1 0,1-1 0,-1 0 0,0 0 1,0 0-1,0 1 0,0-1 0,0 0 0,0 1 0,0-1 1,0 1-1,-1-1 0,1 1 3,20 54-11,-15-33 8,10 29 2,-14-40 3,1 0 0,1 0 0,0 0 0,0-1 0,1 1 0,1-1-1,-1-1 1,7 9-2,-11-18-16,1 0-1,-1 1 0,1-1 0,0 0 1,-1 0-1,1 0 0,0 0 0,-1 0 1,1 0-1,0 0 0,0-1 0,0 1 1,0-1-1,0 1 0,0-1 1,0 0-1,0 0 0,0 0 0,0 0 1,0 0-1,0 0 0,0 0 0,0-1 1,0 1-1,-1-1 0,1 1 0,1-1 17,29-14-548</inkml:trace>
</inkml:ink>
</file>

<file path=ppt/ink/ink20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9:45.644"/>
    </inkml:context>
    <inkml:brush xml:id="br0">
      <inkml:brushProperty name="width" value="0.2" units="cm"/>
      <inkml:brushProperty name="height" value="0.2" units="cm"/>
      <inkml:brushProperty name="color" value="#FF0066"/>
    </inkml:brush>
  </inkml:definitions>
  <inkml:trace contextRef="#ctx0" brushRef="#br0">1 0 312,'0'0'464,"0"0"-184,0 0-72,0 0 32,0 0-88,0 0-24,0 0-72,0 103-16,0-89-40,0 4-48,0 5-352,0-1-136,0-6-360</inkml:trace>
</inkml:ink>
</file>

<file path=ppt/ink/ink20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9:46.020"/>
    </inkml:context>
    <inkml:brush xml:id="br0">
      <inkml:brushProperty name="width" value="0.2" units="cm"/>
      <inkml:brushProperty name="height" value="0.2" units="cm"/>
      <inkml:brushProperty name="color" value="#FF0066"/>
    </inkml:brush>
  </inkml:definitions>
  <inkml:trace contextRef="#ctx0" brushRef="#br0">1 1 656,'0'0'264,"0"0"-224,0 0-40,0 0 0,0 0 56,0 0 40,0 0-8,0 110-16,0-76-56,0-5 32,0-5-48,0-4 0,0-8 0,0-4-144,0-6-448</inkml:trace>
</inkml:ink>
</file>

<file path=ppt/ink/ink20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9:46.378"/>
    </inkml:context>
    <inkml:brush xml:id="br0">
      <inkml:brushProperty name="width" value="0.2" units="cm"/>
      <inkml:brushProperty name="height" value="0.2" units="cm"/>
      <inkml:brushProperty name="color" value="#FF0066"/>
    </inkml:brush>
  </inkml:definitions>
  <inkml:trace contextRef="#ctx0" brushRef="#br0">1 1 1216,'0'0'688,"0"0"-448,0 0-184,0 0-56,0 0-24,0 0-16,0 0-328,26 2-456</inkml:trace>
</inkml:ink>
</file>

<file path=ppt/ink/ink20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9:46.841"/>
    </inkml:context>
    <inkml:brush xml:id="br0">
      <inkml:brushProperty name="width" value="0.2" units="cm"/>
      <inkml:brushProperty name="height" value="0.2" units="cm"/>
      <inkml:brushProperty name="color" value="#FF0066"/>
    </inkml:brush>
  </inkml:definitions>
  <inkml:trace contextRef="#ctx0" brushRef="#br0">1 1 472,'0'0'520,"0"0"-281,0 0-142,21 18 69,5 4-82,-1 2 0,11 13-84,-31-29 11,0 0 0,0 0 0,-1 0 1,0 1-1,0 0 0,-1-1 0,-1 1 1,1 1-1,-1-1 0,-1 0 0,0 1 1,0-1-1,-1 0 0,0 1 0,0-1 1,-1 1-1,0-1-11,-1 23 43,2 94 157,2-147-219,0 0 0,1 0 0,1 0-1,1 0 1,1 1 0,1 0 0,1 0-1,6-12 20,-1 5-27,1 1-1,2 1 0,0 1 1,1 0-1,2 1 0,3-2 28,-19 21 1,1 0 0,0 0 0,0 0 1,2 1-1,-2-1 0,1 1 0,-1 0 0,1 1 0,0-1 0,0 1 0,0 0 0,0 0 0,1 0 0,-1 1 0,1 0 0,-1 0 0,1 0-1,-2 2 3,0-1 0,0 1 0,0 0 1,0-1-1,0 2 0,-1-1 0,1 0 0,0 1 0,-1 0 0,1 0 0,-1 0 0,1 0 1,-1 0-1,0 1 0,0 0 0,0-1 0,0 1 0,0 0 0,-1 0 0,1 1 0,-1-1 1,0 0-1,1 3-3,12 23 72,0 1 0,-2 1 1,-2 0-1,-1 1 0,6 27-72,-16-55-31,1 0-1,0 0 0,0 0 1,1-1-1,-1 1 1,1 0-1,0-1 1,0 1-1,0-1 0,0 0 1,1 0-1,-1 0 1,1 0-1,0 0 0,0 0 1,0-1-1,0 1 1,0-1-1,0 0 1,1 0-1,-1 0 0,1 0 1,0-1-1,0 1 1,-1-1-1,1 0 1,0 0-1,2 0 32,16 0-1303</inkml:trace>
</inkml:ink>
</file>

<file path=ppt/ink/ink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1:50:25.524"/>
    </inkml:context>
    <inkml:brush xml:id="br0">
      <inkml:brushProperty name="width" value="0.2" units="cm"/>
      <inkml:brushProperty name="height" value="0.2" units="cm"/>
      <inkml:brushProperty name="color" value="#FF0066"/>
    </inkml:brush>
  </inkml:definitions>
  <inkml:trace contextRef="#ctx0" brushRef="#br0">1 443 128,'0'0'517,"0"0"-138,0 0-179,0 0-121,0 0-6,0 0-23,0 0-2,0 0 0,0 0-30,0 6-34,3 22 14,1 0-1,1 0 1,2-1 0,0 0-1,10 21 3,-8-21-2,-5-15 10,0 1 1,1-1-1,0-1 1,1 1-1,0-1 1,1 0 0,7 10-9,-11-18 7,0 0 1,0 0 0,0-1 0,0 1 0,0-1 0,1 0 0,-1 0 0,1 0 0,-1 0 0,1 0 0,0-1 0,0 0 0,0 1 0,0-2 0,0 1 0,0 0 0,0-1 0,0 0 0,0 0 0,0 0 0,0 0 0,0 0 0,0-1 0,0 0-1,0 0 1,0 0 0,0-1-8,5-1 10,0-1 0,0 0 0,0 0 0,0-1 0,-1 0 0,0-1 0,0 1 0,-1-2 0,1 1-10,62-68 28,-54 55-27,58-73 9,-4-4 0,-4-3-1,35-75-9,-22 40-104,-78 131 59,1 0-1,-1-1 0,1 1 1,0 0-1,0 0 0,0 0 0,1 0 1,-1 1-1,1-1 0,-1 1 1,1-1-1,0 1 0,0 0 0,0 0 1,0 0-1,0 0 0,1 1 0,-1-1 1,0 1-1,1 0 0,-1 0 1,1 0-1,-1 1 0,1-1 0,2 1 46,8 0-685</inkml:trace>
</inkml:ink>
</file>

<file path=ppt/ink/ink2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9:47.200"/>
    </inkml:context>
    <inkml:brush xml:id="br0">
      <inkml:brushProperty name="width" value="0.2" units="cm"/>
      <inkml:brushProperty name="height" value="0.2" units="cm"/>
      <inkml:brushProperty name="color" value="#FF0066"/>
    </inkml:brush>
  </inkml:definitions>
  <inkml:trace contextRef="#ctx0" brushRef="#br0">48 291 808,'0'0'346,"0"0"-200,20-13-96,68-45-32,-81 54-22,0-1-1,0 0 0,0 0 0,-1 0 1,1-1-1,-2 0 0,1-1 0,-1 1 0,0-1 1,0 0-1,0 0 0,-1-1 0,0 1 1,-1-1-1,1-2 5,-4 7 1,1-1 0,-1 1 0,0-1 0,0 0 0,0 1 1,0-1-1,-1 1 0,1-1 0,-1 0 0,0 1 0,0 0 0,0-1 0,-1 1 0,1 0 0,-1-1 0,0 1 1,1 0-1,-2 0 0,1 0 0,0 1 0,-1-1 0,1 0 0,-1 1 0,1 0 0,-1-1 0,0 1 1,0 0-1,0 1 0,-1-1 0,1 0 0,-1 1-1,-2-3 38,0 1 0,0 0 0,0 1 0,-1-1 0,0 1 0,1 0 0,-1 1 0,0 0 0,0 0 0,1 0 0,-1 1 0,-2 0-38,5 0 13,0 1 1,0-1-1,0 1 0,0 0 0,1 1 1,-1-1-1,1 0 0,-1 1 0,1 0 0,-1 0 1,1 0-1,0 0 0,0 1 0,0-1 0,0 1 1,0 0-1,1-1 0,-1 1 0,1 1 0,-1-1 1,1 0-1,0 1-13,-3 6 8,0 1 1,1-1 0,0 1-1,1 0 1,0 0 0,1 0-1,0 1 1,1-1-1,0 0 1,1 1 0,0-1-1,1 6-8,-1-10 2,1-1 0,0 0-1,0 1 1,0-1 0,1 1-1,0-1 1,0 0 0,1 0-1,-1 0 1,1 0 0,1-1-1,-1 1 1,1-1 0,0 0-1,0 0 1,1 0 0,-1 0-1,1-1 1,0 0-1,0 0 1,0 0 0,5 2-2,4-1-114,-1 0 1,1-1 0,1-1-1,-1 0 1,0-1 0,1 0-1,7-1 114,29 0-1392</inkml:trace>
</inkml:ink>
</file>

<file path=ppt/ink/ink2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9:49.269"/>
    </inkml:context>
    <inkml:brush xml:id="br0">
      <inkml:brushProperty name="width" value="0.2" units="cm"/>
      <inkml:brushProperty name="height" value="0.2" units="cm"/>
      <inkml:brushProperty name="color" value="#FF0066"/>
    </inkml:brush>
  </inkml:definitions>
  <inkml:trace contextRef="#ctx0" brushRef="#br0">9 36 576,'0'0'867,"0"0"-527,0 0-239,0 0-78,0 0-32,-8 4-11,15 3 26,0 0 0,0 0 1,0-1-1,1 1 0,0-2 1,1 1-1,-1-1 0,1 0 0,0-1 1,5 2-7,1 1 3,15 7-2,0-2 0,0-1 0,1-2-1,0-1 1,1-1 0,14 0-1,60 5 5,31-4-5,-58-4 0,404 50 6,-287-26-21,0-8 0,44-8 15,267-24 44,-140 1-220,147 22 176,-147 18-152,403 19 141,-440-34 25,55 1-137,423-59 108,-740 39 18,1012-72-9,-965 70 2,827-39 8,-144-7 11,-7-1 1,185 29-17,-92-25-10,-170 3 4,-547 43-705,-161 4-72</inkml:trace>
</inkml:ink>
</file>

<file path=ppt/ink/ink2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23:33.746"/>
    </inkml:context>
    <inkml:brush xml:id="br0">
      <inkml:brushProperty name="width" value="0.2" units="cm"/>
      <inkml:brushProperty name="height" value="0.2" units="cm"/>
      <inkml:brushProperty name="color" value="#FF0066"/>
    </inkml:brush>
  </inkml:definitions>
  <inkml:trace contextRef="#ctx0" brushRef="#br0">61 23 88,'0'0'276,"0"0"-116,0 0-28,0 0 55,0 0-4,-2-4-19,-10-10-75,9 10-32,3 4-27,0 0 6,0 0-18,0 0 10,-4 5 12,0 25-22,1-1-1,2 1 0,1 14-17,-1 18 8,-1 7 17,0 7 97,-11 71-122,12-137-48,1-8 19,0 0 0,0 0 0,0 0-1,0 0 1,-1 0 0,1-1 0,-1 1 0,1 0-1,-1 0 1,0 0 0,1 0 0,-1-1 0,0 1-1,0 0 1,0-1 0,-1 1 0,1 0 0,0-1 29,0 0-898</inkml:trace>
</inkml:ink>
</file>

<file path=ppt/ink/ink2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23:34.312"/>
    </inkml:context>
    <inkml:brush xml:id="br0">
      <inkml:brushProperty name="width" value="0.2" units="cm"/>
      <inkml:brushProperty name="height" value="0.2" units="cm"/>
      <inkml:brushProperty name="color" value="#FF0066"/>
    </inkml:brush>
  </inkml:definitions>
  <inkml:trace contextRef="#ctx0" brushRef="#br0">11 497 128,'0'0'109,"0"0"-19,0 0-33,0 0 30,0 0 30,0 0-22,-3-4-59,2 2-33,0 1 0,0-1 0,0 0 0,1 0-1,-1 1 1,0-1 0,1 0 0,-1 0 0,1 0 0,0 0 0,-1 0 0,1 0 0,0 0 0,0 0 0,0 0 0,1 1 0,-1-1 0,0 0 0,1 0 0,0-1-3,1-3 24,1 0 0,0 1 0,0-1 0,1 1 1,-1-1-1,5-3-24,47-54 214,3 3 0,14-8-214,-18 17 69,-2-2 1,-3-1-1,0-6-69,-48 59-37,-1 1-82,0 0-285,0 0-315</inkml:trace>
</inkml:ink>
</file>

<file path=ppt/ink/ink2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23:35.098"/>
    </inkml:context>
    <inkml:brush xml:id="br0">
      <inkml:brushProperty name="width" value="0.2" units="cm"/>
      <inkml:brushProperty name="height" value="0.2" units="cm"/>
      <inkml:brushProperty name="color" value="#FF0066"/>
    </inkml:brush>
  </inkml:definitions>
  <inkml:trace contextRef="#ctx0" brushRef="#br0">0 247 216,'0'0'325,"0"0"-207,0 0-70,0 0 32,0 0 96,0 0-47,5-3-87,31-16 19,34-25-61,-59 36 3,0-1 1,0 0-1,-1 0 0,0-1 1,-1 0-1,0 0 0,0-1 1,0-2-4,-8 11 1,1 0 1,-1 0 0,1-1 0,-1 1 0,0 0 0,0-1 0,0 1 0,0-1 0,-1 1-1,1-1 1,-1 0 0,1 1 0,-1-1 0,0 0 0,0 1 0,0-1 0,0 0 0,-1 1-1,1-1 1,-1 1 0,1-1 0,-1 0 0,0 1 0,0 0 0,-1-3-2,0 3-1,0 0 0,-1 0 1,1 0-1,-1 0 0,1 0 1,-1 0-1,1 1 0,-1-1 1,0 1-1,0 0 0,0 0 0,0 0 1,0 0-1,0 0 0,0 1 1,0-1-1,0 1 0,0 0 1,0 0-1,-2 0 1,2 0 3,0 0 1,0 1-1,0-1 0,0 1 0,1-1 1,-1 1-1,0 0 0,1 0 1,-1 0-1,0 0 0,1 1 0,0-1 1,-1 1-1,1 0 0,0-1 1,-1 1-1,1 0 0,0 0 1,1 0-1,-2 1-3,0 2-3,-1 0 0,1 1 0,0-1 0,1 1 1,-1-1-1,1 1 0,0 0 0,1 0 0,-2 6 3,2-5-4,-1 1 1,1-1-1,1 1 0,0-1 0,0 1 1,0 0-1,1-1 0,0 1 0,0-1 1,1 2-1,0-2 0,0 0 0,1 0 1,0 0-1,3 7 4,-1-9-1,0 1-1,0 0 1,0-1 0,1 0 0,-1 0 0,1-1-1,0 0 1,1 0 0,-1 0 0,1 0 0,-1-1-1,1 0 1,0-1 0,1 0 0,-1 0-1,0 0 1,0-1 0,1 0 0,-1 0 0,1-1-1,-1 0 1,1 0 0,-1-1 0,0 0-1,1 0 1,-1-1 0,0 0 0,0 0 0,0-1-1,0 0 1,0 0 0,0 0 0,-1-1-1,0 0 1,1-1 1,26-23-72,-2-3-1,-1-1 1,-1-1 72,-29 33 0,0 0-1,0 0 1,0-1 0,0 1 0,0 0 0,0 0-1,1 0 1,-1 0 0,0 0 0,0-1-1,0 1 1,0 0 0,0 0 0,1 0 0,-1 0-1,0 0 1,0 0 0,0 0 0,1 0-1,-1 0 1,0 0 0,0 0 0,0 0 0,0 0-1,1 0 1,-1 0 0,0 0 0,0 0-1,0 0 1,1 0 0,-1 0 0,0 0 0,0 0-1,0 0 1,0 0 0,1 0 0,-1 0-1,0 0 1,0 1 0,0-1 0,0 0 0,1 0-1,-1 0 1,0 0 0,0 0 0,0 0-1,0 1 1,0-1 0,0 0 0,0 0 0,7 16 15,0 29 51,-5-34-41,16 91 11,-18-100-36,0-1 0,1 1 1,-1-1-1,0 1 0,0 0 1,1-1-1,-1 1 0,1-1 1,-1 1-1,1-1 0,0 0 1,0 1-1,0-1 1,-1 0-1,1 1 0,0-1 1,1 0-1,-1 0 0,0 0 1,0 0-1,0 0 0,1 0 1,-1 0-1,0 0 0,1 0 1,-1-1-1,1 1 1,-1-1-1,1 1 0,-1-1 1,1 1-1,0-1 0,-1 0 1,1 0-1,-1 0 0,1 0 1,-1 0-1,2 0 0,1-1-1,0 0 1,0 0-1,0 0 1,0-1-1,0 0 1,-1 0-1,1 0 0,0 0 1,-1 0-1,0-1 1,0 1-1,0-1 0,0 0 1,1-1 0,60-75-121,-39 45 110,1 1 0,2 2 1,8-5 10,-36 36 1,0 0 1,1 0 0,-1 0 0,0 0 0,1 0-1,-1 0 1,0 0 0,0-1 0,1 1 0,-1 0 0,0 0-1,0 0 1,1 0 0,-1 1 0,0-1 0,0 0-1,1 0 1,-1 0 0,0 0 0,0 0 0,1 0-1,-1 0 1,0 0 0,0 0 0,1 1 0,-1-1 0,0 0-1,0 0 1,0 0 0,1 1 0,-1-1 0,0 0-1,0 0 1,0 0 0,0 1 0,0-1 0,0 0 0,1 0-1,-1 1 1,0-1 0,0 0 0,0 0 0,0 1-1,0-1 1,0 0 0,0 0 0,0 1 0,0-1 0,0 0-2,4 16 53,-4-14-43,4 18 21,-2-6 2,0-1 1,2 1-1,-1-1 1,2 0-1,0 1-33,-3-11-28,-1 1 0,1-1 0,0 0 0,1 1 0,-1-1 0,0 0 0,1 0 0,0-1 0,0 1 0,0 0 0,0-1 0,0 0 0,0 1 0,1-1 0,-1-1 0,1 1 0,-1 0 0,1-1 0,3 1 28,18 1-556</inkml:trace>
</inkml:ink>
</file>

<file path=ppt/ink/ink2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23:36.133"/>
    </inkml:context>
    <inkml:brush xml:id="br0">
      <inkml:brushProperty name="width" value="0.2" units="cm"/>
      <inkml:brushProperty name="height" value="0.2" units="cm"/>
      <inkml:brushProperty name="color" value="#FF0066"/>
    </inkml:brush>
  </inkml:definitions>
  <inkml:trace contextRef="#ctx0" brushRef="#br0">299 489 168,'0'0'292,"0"0"-40,0 0 8,-19-13-30,-58-38 12,72 48-217,0 1 0,0-1 0,0 1 0,0-1 0,0 1 1,0 1-1,-1-1 0,1 1 0,-1 0 0,1 0 0,-1 0 0,1 1 0,-1 0 0,0 0 0,-4 1-25,5 0 5,1 1 1,-1-1 0,1 1-1,0 0 1,-1 0-1,1 0 1,0 1-1,0-1 1,0 1 0,1 0-1,-1 0 1,1 0-1,-1 1 1,1-1 0,0 2-6,-3 3-7,0 2 1,0-1-1,1 1 1,0 0 0,1 0-1,0 0 1,1 0-1,0 1 1,1-1 0,0 1-1,0 0 1,1 0-1,1 4 7,-1-14-2,1 0 0,0 1 0,1-1 0,-1 0 0,0 0 0,0 1 0,1-1 0,-1 0 0,0 1 0,1-1 0,-1 0-1,1 0 1,0 0 0,-1 1 0,1-1 0,0 0 0,0 0 0,0 0 0,0 0 0,0 0 0,0 0 0,0-1 0,0 1-1,0 0 1,0 0 0,0-1 0,0 1 0,1-1 0,-1 1 0,0-1 0,0 1 0,1-1 0,-1 0 0,0 0 0,1 0-1,-1 0 1,0 1 0,1-2 0,-1 1 0,0 0 0,2 0 2,3-1-8,1 0 0,0 0 1,0-1-1,-1 0 0,1 0 0,-1 0 0,6-4 8,11-8-11,-1-2 0,0-1 0,-2-1 0,0 0 0,-1-1 0,-1-2 0,0 1 0,-1-4 11,8-8 14,-2-1 0,-1 0 0,-2-2 0,-1-1-1,-2-1-13,-7 14 12,-1-1 0,-1 0 0,-1-1 0,-2 0 0,0 0 0,-2 0-1,0-1 1,-2-9-12,-2 35 10,-1 0-1,1-1 0,-1 1 0,1 0 1,0 0-1,-1 0 0,1 1 0,-1-1 1,1 0-1,0 0 0,-1 1 0,1-1 1,0 1-1,-1-1 0,1 1 0,0 0 1,-1 0-10,-4 8-1,1 0 1,0 0 0,0 1 0,1 0-1,0 0 1,1 0 0,0 0-1,-1 10 1,-2 1 1,-7 37 9,3 0-1,2 0 0,3 1 1,2-1-1,3 1 0,5 35-9,-4-83 6,0 0 0,1 0 0,0 0 0,1 0 0,0-1 0,1 1 0,3 6-6,-5-13-20,0-1 1,-1 0-1,1 1 0,1-1 1,-1 0-1,0 0 1,1 0-1,0 0 1,-1-1-1,1 1 1,0-1-1,1 1 1,-1-1-1,0 0 1,0 0-1,1-1 1,0 1-1,-1-1 0,1 0 1,0 1-1,-1-2 1,1 1-1,3 0 20,0 0-36,-1-1 1,0 0-1,0-1 0,1 0 0,-1 0 0,0 0 0,0 0 0,0-1 1,0 0-1,0 0 0,0-1 0,-1 0 0,1 0 0,-1 0 0,0 0 1,0-1-1,0 0 0,0 0 0,-1 0 0,1-1 0,-1 0 0,0 0 0,-1 0 1,1 0-1,-1 0 0,0-1 0,0 1 0,-1-1 0,1 0 0,-1 0 1,-1 0-1,1 0 0,-1 0 0,0 0 0,0 0 0,-1-1 0,0-1 36,0-48 803,0 55-556,0 26-104,-1 39-83,-1-21-44,3 0 0,2 13-16,-3-55-3,0 0 0,0 0 0,1 0 0,-1 1 0,0-1 1,1 0-1,-1 0 0,1 0 0,0 0 0,-1 0 0,1 0 0,0 0 1,-1 0-1,1 0 0,0 0 0,0-1 0,0 1 0,0 0 1,0 0-1,0-1 0,0 1 0,0-1 0,0 1 0,0-1 0,0 1 1,0-1-1,0 1 0,0-1 0,1 0 0,-1 0 0,0 0 0,0 0 1,0 0-1,1 0 0,-1 0 0,0 0 0,0 0 0,0 0 1,0-1-1,1 1 0,-1 0 0,0-1 0,0 1 3,5-2-40,-1 0 0,1 0 1,-1 0-1,1 0 0,-1-1 0,0 0 0,0 0 0,1-2 40,37-32-785,28-33 785,-29 27 128,-42 43-114,0 0 0,0 0-1,0 0 1,0-1 0,1 1 0,-1 0 0,0 0 0,0 0 0,0 0 0,0 0 0,1-1 0,-1 1-1,0 0 1,0 0 0,0 0 0,1 0 0,-1 0 0,0 0 0,0 0 0,1 0 0,-1 0 0,0-1-1,0 1 1,0 0 0,1 0 0,-1 0 0,0 0 0,0 1 0,1-1 0,-1 0 0,0 0 0,0 0-1,1 0 1,-1 0 0,0 0 0,0 0 0,0 0 0,1 0 0,-1 0 0,0 1 0,0-1-1,0 0 1,0 0 0,1 0 0,-1 0 0,0 1 0,0-1 0,0 0 0,0 0 0,1 1-14,3 18 269,-4 37-348,0-41 50,0-10-414</inkml:trace>
</inkml:ink>
</file>

<file path=ppt/ink/ink2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23:36.491"/>
    </inkml:context>
    <inkml:brush xml:id="br0">
      <inkml:brushProperty name="width" value="0.2" units="cm"/>
      <inkml:brushProperty name="height" value="0.2" units="cm"/>
      <inkml:brushProperty name="color" value="#FF0066"/>
    </inkml:brush>
  </inkml:definitions>
  <inkml:trace contextRef="#ctx0" brushRef="#br0">10 37 824,'0'0'456,"0"0"-280,0 0-88,0 0-72,0 0-32,0 0 0,0 0-184,-9-36-336</inkml:trace>
</inkml:ink>
</file>

<file path=ppt/ink/ink2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23:37.098"/>
    </inkml:context>
    <inkml:brush xml:id="br0">
      <inkml:brushProperty name="width" value="0.2" units="cm"/>
      <inkml:brushProperty name="height" value="0.2" units="cm"/>
      <inkml:brushProperty name="color" value="#FF0066"/>
    </inkml:brush>
  </inkml:definitions>
  <inkml:trace contextRef="#ctx0" brushRef="#br0">1 111 248,'0'0'87,"0"0"-43,0 0-16,0 0 65,0 0 58,16-17-19,54-55-49,-68 70-81,0 0 0,0 0 0,0 0 1,0 0-1,0 1 0,0-1 1,1 1-1,-1 0 0,1-1 1,-1 1-1,1 0 0,-1 0 1,1 1-1,0-1 0,0 0-2,-2 1 2,0 0-1,0 0 1,0 1-1,1-1 1,-1 0-1,0 0 1,0 1-1,0-1 1,0 1-1,0-1 1,0 1-1,0-1 1,0 1-1,0 0 1,0-1-1,0 1 1,-1 0-1,1 0 1,0 0-1,0-1 0,-1 1 1,1 0-1,0 1-1,2 5 18,0 0-1,0-1 1,-1 2-1,0-1 0,-1 0 1,1 0-1,-1 7-17,1-3 58,9 51 78,-7-36-110,1 0 1,1-1-1,1 1 0,3 5-26,0-11-368,-1-9-459</inkml:trace>
</inkml:ink>
</file>

<file path=ppt/ink/ink2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23:37.675"/>
    </inkml:context>
    <inkml:brush xml:id="br0">
      <inkml:brushProperty name="width" value="0.2" units="cm"/>
      <inkml:brushProperty name="height" value="0.2" units="cm"/>
      <inkml:brushProperty name="color" value="#FF0066"/>
    </inkml:brush>
  </inkml:definitions>
  <inkml:trace contextRef="#ctx0" brushRef="#br0">230 113 192,'0'0'123,"0"0"-47,0 0 25,0 0 68,-1-17 61,-6-51-10,6 67-212,0-1 0,1 0 1,-1 1-1,0-1 0,0 1 0,1-1 1,-1 1-1,0 0 0,-1-1 0,1 1 1,0 0-1,0 0 0,0 0 0,-1 0 1,1 0-1,-1 0 0,1 0 0,-1 0 1,1 0-1,-1 1 0,1-1 1,-1 1-1,0-1 0,1 1 0,-1-1 1,0 1-1,1 0 0,-1 0 0,0 0 1,1 0-1,-1 0 0,0 0 0,1 1 1,-1-1-1,0 1 0,1-1 0,-1 1 1,0-1-1,1 1-8,-7 0 10,2 0-9,-1 1 0,0 0 0,1 0 0,-1 0 0,1 1 0,0 0 0,0 0 0,0 0 0,0 1 0,1 0 0,-1 0 0,1 1 0,0-1 0,0 1 0,0 0 0,1 0 0,0 1 0,-2 2-1,1 0 0,-1 0 0,1 0 0,1 1 0,0-1 0,0 1 0,0 0 0,1 1 0,1-1 1,-1 0-1,2 1 0,-1 0 0,1 6 0,1-15-2,1 1 0,-1-1 0,1 1 0,0-1 0,-1 0 0,1 0 0,0 1 0,0-1 0,0 0 0,0 0 0,0 0 0,0 0 0,0 0 0,1 0 0,-1 0-1,0 0 1,0 0 0,1-1 0,-1 1 0,1 0 0,-1-1 0,0 1 0,1-1 0,-1 0 0,1 1 0,-1-1 0,1 0 0,-1 0 0,1 0 0,-1 0 0,1 0 0,0-1 2,67 0 13,-52 0-12,-11 1 4,3-1-4,-1 1-1,1 0 1,-1 0-1,0 1 0,1 0 1,-1 0-1,4 2 0,-8-1-2,-1-1-1,0 1 0,0 0 0,0 0 0,0 1 1,0-1-1,-1 0 0,1 1 0,-1 0 1,1-1-1,-1 1 0,0 0 0,0 0 1,0 1-1,-1-1 0,1 0 0,-1 0 1,1 3 2,3 10-6,-1 0 0,-1 0 0,-1 0 0,0 1 0,-1-1 0,0 1 0,-2-1 0,-1 13 6,1-7-2,-1-2 12,-1 0-1,-1 1 1,0-1-1,-2-1 0,0 1 1,-2-1-1,0 0 1,-1-1-1,0 1 0,-2-2 1,0 0-1,-1 0 1,-1-1-1,0 0 0,-1-1 1,-1-1-1,-1 0-9,15-13 11,0 1 0,-1-1 0,1 0-1,-1 0 1,0 0 0,1 0 0,-1-1-1,0 1 1,0 0 0,1-1 0,-1 1 0,0-1-1,0 1 1,0-1 0,0 0 0,1 0-1,-1 0 1,0 0 0,0 0 0,0 0-1,0-1 1,0 1 0,0-1 0,-1 0-11,1 0 10,-1-1 0,1 0 1,-1 1-1,1-1 0,0-1 1,-1 1-1,1 0 0,0 0 1,0-1-1,1 1 1,-1-1-1,0 0 0,1 0 1,0 0-11,-4-8 21,0-1 0,1 1 0,1-1 1,0 0-1,0-1 0,0-11-21,1 7 1,1-1 0,0 1 0,2-1 0,0 1 0,1-1 0,1 1 0,0-1-1,1 1 1,1 0 0,1 1 0,0-1 0,2 1 0,-1 0 0,2 1 0,0 0 0,5-5-1,24-29-199,2 1 0,2 3 1,6-4 198,2 2-774</inkml:trace>
</inkml:ink>
</file>

<file path=ppt/ink/ink2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23:40.849"/>
    </inkml:context>
    <inkml:brush xml:id="br0">
      <inkml:brushProperty name="width" value="0.2" units="cm"/>
      <inkml:brushProperty name="height" value="0.2" units="cm"/>
      <inkml:brushProperty name="color" value="#FF0066"/>
    </inkml:brush>
  </inkml:definitions>
  <inkml:trace contextRef="#ctx0" brushRef="#br0">158 186 200,'0'0'267,"0"0"-35,0 0-61,0 0-25,0 0-24,0 0-90,0-6-17,0 7-16,-2 19 51,-1-1 0,-1 0 0,0 0 0,-1-1 0,-2 1-1,-1 3-49,-10 32 120,-66 267 32,62-229-213,62-262-305,-8-1 0,2-76 366,-34 240 13,13-86 26,-12 86-32,0 0-1,1 1 0,0-1 1,0 1-1,1 0 1,0 0-1,0 0 0,0 0 1,1 0-1,0 0 1,0 1-1,2-2-6,-5 6-1,-1 1 1,1-1-1,0 1 0,-1-1 1,1 1-1,0-1 0,0 1 1,-1 0-1,1-1 0,0 1 1,0 0-1,0 0 0,-1 0 1,1-1-1,0 1 1,0 0-1,0 0 0,0 0 1,0 1-1,-1-1 0,1 0 1,0 0-1,0 0 0,0 0 1,0 1-1,-1-1 0,1 0 1,0 1-1,0-1 0,-1 1 1,1-1-1,0 1 0,-1-1 1,1 1-1,0 0 1,-1-1-1,1 1 0,-1-1 1,1 1-1,-1 0 0,1 0 1,17 31-24,8 39 114,-3 2 0,6 39-90,23 75 94,-49-177-95,1-1 1,0 1 0,1-1 0,-1 0 0,2 0 0,0 0 0,-6-8 0,1 1 0,0-1 1,-1 0-1,1 0 0,0 0 1,0 0-1,0 0 0,0-1 1,0 1-1,0 0 0,0 0 1,0-1-1,0 1 0,0 0 1,0-1-1,0 1 0,1-1 1,-1 1-1,0-1 0,0 0 1,0 0-1,1 1 0,-1-1 1,0 0-1,0 0 0,1 0 1,-1 0-1,0 0 0,1-1 1,-1 1-1,0 0 0,0-1 0,0 1 1,1 0-1,-1-1 0,0 0 1,0 1-1,0-1 0,0 0 1,0 1-1,0-1 0,0 0 1,0 0-1,0 0 0,0 0 1,0 0-1,-1 0 0,1 0 1,0 0-1,-1 0 0,1 0 1,-1-1-1,19-30-9,-1-1 0,-2 0 1,-1-1-1,-2-1 1,4-16 8,12-32-21,46-88-30,-38 88 120,-36 81-67,-6 108 170,-4 1 0,-10 27-172,4-28 46,4 0 0,4 29-46,7-129-5,0-4-15,0 1 0,0-1 0,0 0 0,0 1 0,0-1 0,0 1 0,1-1 0,-1 1 0,1-1 0,0 0 0,-1 1 0,1-1 0,0 0 0,0 0 1,1 0-1,-1 0 0,1 1 20,14 8-482</inkml:trace>
</inkml:ink>
</file>

<file path=ppt/ink/ink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1:50:33.315"/>
    </inkml:context>
    <inkml:brush xml:id="br0">
      <inkml:brushProperty name="width" value="0.2" units="cm"/>
      <inkml:brushProperty name="height" value="0.2" units="cm"/>
      <inkml:brushProperty name="color" value="#FF0066"/>
    </inkml:brush>
  </inkml:definitions>
  <inkml:trace contextRef="#ctx0" brushRef="#br0">7 433 152,'0'0'236,"0"0"-5,0 0-98,0 0-77,-7-5 19,12 10-76,-1-1 0,1 1-1,0-1 1,0 0 0,0-1 0,1 1 0,-1-1 0,1 0 0,0 0-1,0-1 1,0 0 0,0 0 0,0 0 0,3 0 1,5 1 1,0 0 0,0-1 0,1 0-1,-1-1 1,0 0 0,5-2-1,-12 0 10,-1-1 0,1 0 0,-1-1-1,1 1 1,-1-1 0,1 0 0,-1-1-1,-1 1 1,1-1 0,0-1 0,-1 1-10,62-56 42,-61 55-37,90-95 1,5-14-6,-8 7 19,-84 97-30,-5 5-5,-1 0 0,2 0 0,-1 0 1,1 0-1,-1 1 0,1-1 0,1 1 0,-1 1 0,0-1 1,1 1-1,0 0 0,0 0 16,-5 10-335,-1 17 182,0 2-10</inkml:trace>
</inkml:ink>
</file>

<file path=ppt/ink/ink2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23:41.363"/>
    </inkml:context>
    <inkml:brush xml:id="br0">
      <inkml:brushProperty name="width" value="0.2" units="cm"/>
      <inkml:brushProperty name="height" value="0.2" units="cm"/>
      <inkml:brushProperty name="color" value="#FF0066"/>
    </inkml:brush>
  </inkml:definitions>
  <inkml:trace contextRef="#ctx0" brushRef="#br0">203 146 128,'0'0'88,"0"0"-1,0 0 15,0 0 77,0 0-16,-4-18-42,-16-56-58,20 70-55,-1 1 1,-1 0-1,1-1 1,0 1-1,-1 0 1,1 0-1,-1 0 0,0 0 1,0 0-1,0 1 1,-1-1-1,1 0 1,-1 1-1,1 0 0,-1-1 1,-2 0-9,4 2 13,-1 1 1,0-1 0,0 1-1,0-1 1,0 1-1,1-1 1,-2 1-1,1 0 1,0 0-1,0 0 1,0 0 0,0 0-1,0 1 1,0-1-1,0 1 1,0-1-1,1 1 1,-1-1-1,0 1 1,-1 1-14,-4 2 35,1 0 0,1 0 0,-1 1 0,0 0 0,1 0 1,0 0-1,0 1 0,1-1 0,-1 1 0,1 0 0,-2 5-35,0 0-9,0 1 1,1 0-1,0 0 0,1 0 1,1 1-1,0-1 0,0 1 1,1 0-1,1 0 0,0 6 9,1-18 0,0 1 1,1-1-1,-1 0 0,1 0 0,-1 0 0,1 0 0,0 0 0,-1 0 0,1 0 0,0-1 0,0 1 0,0 0 1,-1 0-1,1 0 0,0-1 0,0 1 0,0 0 0,0-1 0,0 1 0,0-1 0,0 0 0,1 1 1,-1-1-1,0 0 0,0 1 0,0-1 0,0 0 0,0 0 0,1 0 0,-1 0 0,0 0 0,0 0 1,0 0-1,47-2 2,-43 2-8,4-1-23,0 0 0,-1-1 0,1 0 0,-1-1 0,2 0 0,-2 0 0,0-1 0,0 0 0,0 0 0,-1-1 0,0 0 0,1 0 0,-1-1 29,42 31-363,-36-19-381</inkml:trace>
</inkml:ink>
</file>

<file path=ppt/ink/ink2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23:41.765"/>
    </inkml:context>
    <inkml:brush xml:id="br0">
      <inkml:brushProperty name="width" value="0.2" units="cm"/>
      <inkml:brushProperty name="height" value="0.2" units="cm"/>
      <inkml:brushProperty name="color" value="#FF0066"/>
    </inkml:brush>
  </inkml:definitions>
  <inkml:trace contextRef="#ctx0" brushRef="#br0">105 40 64,'0'0'137,"0"0"66,0 0-14,0 0-75,0 0-61,0 0 15,1-7 3,2-19 33,-2 19-5,-1 7 9,0 0-26,-21 20 34,13-11-90,0 0-16,0-1 0,0 1 0,1 1 1,1-1-1,-1 1 0,2 0 0,-1 1 0,1-1 1,1 1-1,0 0 0,0 0 0,1 1 1,1-1-1,0 1 0,0 2-10,2-13 1,0 1-1,1-1 1,-1 1-1,0-1 1,1 1-1,-1-1 1,1 0-1,0 1 1,-1-1-1,1 0 1,0 0-1,0 1 1,0-1-1,0 0 1,0 0-1,0 0 1,0 0-1,0 0 1,0 0-1,0 0 1,1-1-1,-1 1 1,0 0-1,1-1 1,-1 1-1,0-1 1,1 1-1,-1-1 1,1 0-1,-1 1 1,1-1 0,-1 0-1,54 3 3,-46-3-4,3 0-67,-1 0-1,1-1 1,0 0 0,0-1 0,-1-1 0,1 0 0,-1 0 0,0-1 0,0-1 0,0 1-1,-1-2 1,1 0 0,-1 0 0,7-6 68,7-13-516</inkml:trace>
</inkml:ink>
</file>

<file path=ppt/ink/ink2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23:42.377"/>
    </inkml:context>
    <inkml:brush xml:id="br0">
      <inkml:brushProperty name="width" value="0.2" units="cm"/>
      <inkml:brushProperty name="height" value="0.2" units="cm"/>
      <inkml:brushProperty name="color" value="#FF0066"/>
    </inkml:brush>
  </inkml:definitions>
  <inkml:trace contextRef="#ctx0" brushRef="#br0">42 295 40,'0'-18'203,"0"17"-203,-8-245 1171,4 217-1094,2 39-130,-3 27 39,-6 43 92,3 1 0,4 0 0,6 53-78,-2-47-22,0-86 22,0 0-1,-1 0 0,1 0 0,0 0 0,0 0 0,0 1 0,0-1 1,0 0-1,0 0 0,0 0 0,0 1 0,1-1 0,-1 0 0,0 0 1,1 0-1,-1 0 0,1 0 0,-1 0 0,1 0 0,-1 0 1,1 0-1,0 0 0,0 0 0,-1 0 0,1 0 0,0 0 0,0 0 1,0-1-1,0 1 0,0 0 0,0-1 0,0 1 0,0-1 1,0 1-1,0-1 0,0 0 0,1 1 0,-1-1 0,0 0 0,0 0 1,0 1-1,0-1 0,1 0 0,-1 0 0,0-1 0,0 1 1,0 0-1,0 0 0,1 0 0,-1-1 0,0 1 0,0-1 0,0 1 1,0-1-1,1 0 1,4-1-11,0-2-1,0 1 1,0-1 0,-1 0-1,1 0 1,-1 0 0,0-1 0,0 0-1,0 0 12,31-42-27,-27 32 32,2 1 1,0 1-1,1 0 1,0 0-1,7-5-5,-19 18-1,1-1-1,0 0 0,0 0 0,0 0 1,0 1-1,0-1 0,0 1 1,0-1-1,0 1 0,0-1 0,0 1 1,1-1-1,-1 1 0,0 0 0,0 0 1,0-1-1,1 1 0,-1 0 1,0 0-1,0 0 0,0 0 0,1 1 1,-1-1-1,0 0 0,0 0 1,0 1-1,0-1 0,0 1 0,0-1 1,1 1-1,-1-1 0,0 1 0,0 0 1,0-1-1,-1 1 0,1 0 1,0 0-1,0 0 0,0 0 0,-1 0 1,1 0-1,0 0 0,-1 0 0,1 0 1,-1 0-1,1 0 0,-1 0 1,1 0-1,-1 0 2,4 10 4,-1-1 0,0 0 0,0 1 0,-1 0 0,0 2-4,-1-3 8,2 5 3,-2-6-3,0 1 0,1-1 1,0 0-1,1 0 0,0-1 1,0 1-1,1 0 0,0-1 1,2 2-9,-5-9-1,1 1-1,-1-1 1,1 0 0,-1 0 0,1 0 0,-1 0 0,1 0 0,0 0 0,0-1 0,-1 1-1,1 0 1,0-1 0,0 1 0,0-1 0,0 0 0,0 0 0,0 0 0,-1 0 0,1 0-1,0 0 1,0 0 0,0-1 0,0 1 0,0-1 0,0 1 0,-1-1 0,1 0 0,0 1-1,-1-1 1,1 0 0,0 0 0,-1-1 0,2 0 1,7-4-17,0-1-1,0 0 0,-1-1 1,4-4 17,32-39 97,-44 79 22,-3-6-118,2 38 128,0-58-151,0 0 0,0-1 0,0 1 0,0 0 0,0-1 0,1 1 0,-1 0 0,1-1 0,-1 1 1,1-1-1,0 1 0,-1-1 0,1 1 0,0-1 0,0 1 0,0-1 0,0 0 0,0 1 0,1-1 0,-1 0 0,0 0 0,0 0 0,1 0 0,-1 0 0,1 0 0,-1 0 0,2 0 22,10 0-924</inkml:trace>
</inkml:ink>
</file>

<file path=ppt/ink/ink2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23:42.814"/>
    </inkml:context>
    <inkml:brush xml:id="br0">
      <inkml:brushProperty name="width" value="0.2" units="cm"/>
      <inkml:brushProperty name="height" value="0.2" units="cm"/>
      <inkml:brushProperty name="color" value="#FF0066"/>
    </inkml:brush>
  </inkml:definitions>
  <inkml:trace contextRef="#ctx0" brushRef="#br0">4 133 224,'0'0'592,"0"0"-336,0 0-256,0 0-16,-4-103-48,13 87 16,8 7-104,-4 5-432</inkml:trace>
</inkml:ink>
</file>

<file path=ppt/ink/ink2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23:43.172"/>
    </inkml:context>
    <inkml:brush xml:id="br0">
      <inkml:brushProperty name="width" value="0.2" units="cm"/>
      <inkml:brushProperty name="height" value="0.2" units="cm"/>
      <inkml:brushProperty name="color" value="#FF0066"/>
    </inkml:brush>
  </inkml:definitions>
  <inkml:trace contextRef="#ctx0" brushRef="#br0">0 1 752,'0'0'699,"0"0"-375,0 0-228,0 0-76,0 0-43,3 9-38,7 28 75,-1 0-1,-2 1 1,-2 0-1,-2 2 1,0 29-14,-3-68 20,3-3-5,5-5-32,-1-1 0,0 0 1,0 0-1,0-1 0,-1 0 1,0 0-1,0-1 17,16-24-29,-1 3 8,-16 22 19,1 0-1,0 0 1,1 0 0,0 1-1,0 0 1,1 0-1,0 1 1,0 0 0,5-3 2,-12 10 1,0-1 0,0 1 0,0 0-1,0-1 1,0 1 0,0 0 0,0 0 0,0 0 0,0 0 0,0 0 0,0 0 0,0 0 0,0 0 0,0 1 0,0-1 0,0 0 0,0 1 0,0-1 0,0 0 0,0 1 0,0-1-1,0 1 1,0 0 0,-1-1 0,1 1 0,0 0 0,0-1 0,-1 1 0,1 0 0,0 0 0,-1-1 0,1 1 0,-1 0 0,1 0 0,-1 0 0,1 0-1,19 43 26,-15-32-14,5 13-69,-2 0 1,0 0-1,-1 2 1,-2-1-1,-1 0 1,-1 0-1,-1 0 1,-1 11 56,-1-6-598</inkml:trace>
</inkml:ink>
</file>

<file path=ppt/ink/ink2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23:43.775"/>
    </inkml:context>
    <inkml:brush xml:id="br0">
      <inkml:brushProperty name="width" value="0.2" units="cm"/>
      <inkml:brushProperty name="height" value="0.2" units="cm"/>
      <inkml:brushProperty name="color" value="#FF0066"/>
    </inkml:brush>
  </inkml:definitions>
  <inkml:trace contextRef="#ctx0" brushRef="#br0">28 135 784,'0'0'338,"0"0"-201,0 0-98,0 0-3,22-10 14,69-33-31,-86 40-20,0 1 0,-1-1 0,1 0 0,0 0 0,-1 0 0,0-1 0,0 0 0,0 1-1,0-2 2,-3 4 0,-1 1 0,1-1 0,-1 0 0,1 0 0,-1 0 0,1 0 0,-1 1-1,1-1 1,-1 0 0,0 0 0,0 0 0,1 0 0,-1 0 0,0 0 0,0 0-1,0 0 1,0 0 0,0 0 0,0 0 0,0 0 0,-1 0 0,1 0 0,0 0 0,0 0-1,-1 0 1,1 0 0,-2-1 4,0 0-1,0 0 0,-1 0 1,1 0-1,0 0 0,-1 1 1,1-1-1,-1 1 1,1 0-1,-1 0 0,0 0 1,0 0-1,1 0 0,-1 0 1,0 1-1,0-1 1,0 1-1,0 0 0,1 0 1,-2 0-4,-1 0 13,0-1-1,1 1 1,-1 0 0,0 1 0,0-1 0,1 1 0,-1 0 0,1 0-1,-1 0 1,1 1 0,-1-1 0,1 1 0,0 0 0,0 1 0,0-1-1,0 1 1,0-1 0,0 1 0,1 0 0,-1 1 0,1-1 0,0 1-1,0-1 1,0 1 0,0 0 0,1 0 0,0 0 0,0 0 0,0 1 0,0-1-1,-1 4-12,0 1 10,0-1 0,1 1-1,0 0 1,0-1-1,1 1 1,0 0-1,1 0 1,-1 0-1,2 0 1,-1 0 0,2 0-1,-1 0 1,1 0-1,0-1 1,1 1-1,0 1-9,0-5 1,0 1-1,0-1 0,1 1 0,0-1 0,0 0 0,0 0 0,0-1 0,1 1 0,0-1 0,0 0 0,0 0 0,0-1 0,0 1 0,1-1 1,0 0-1,0-1 0,-1 0 0,1 1 0,1-2 0,-1 1 0,0-1 0,0 0 0,7 0 0,16 2-182,1-2 0,-1-1 0,1-1 0,1-2 182,28-12-1019</inkml:trace>
</inkml:ink>
</file>

<file path=ppt/ink/ink2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23:46.496"/>
    </inkml:context>
    <inkml:brush xml:id="br0">
      <inkml:brushProperty name="width" value="0.2" units="cm"/>
      <inkml:brushProperty name="height" value="0.2" units="cm"/>
      <inkml:brushProperty name="color" value="#FF0066"/>
    </inkml:brush>
  </inkml:definitions>
  <inkml:trace contextRef="#ctx0" brushRef="#br0">531 1 264,'0'0'487,"0"0"-291,0 0-181,0 13-9,-4 248 377,-14 27-383,-10-24 3,-25 75-3,8-66 56,-39 212-60,54-330 48,-15 30-44,31-126 22,4 2 1,0 20-23,-6 39-16,12-81 28,1-1 0,3 0 0,2 30-12,1 13-19,-3 489 17,17-361 44,-1 78-56,-1 0 24,-11-188 3,9 45-13,-2-45 166,-4 46-166,-5-5 58,6 0 0,9 16-58,6 59 18,-6 88-18,-13 218 29,-5-339-25,-7 13 47,-32 171-51,31-293 2,-12 88 14,-37 389 93,30-239-61,15-179 7,-14 47-55,-6 40 28,-20 570 23,36-445-50,0 577 102,17-895-103,4 79 0,14 70 0,-6-70 8,-2 70-8,-1 828 52,38 140-61,-52-244 35,3 72-59,6-868 78,6 6-45,-5-69-143,2-1 1,1 0-1,3 0 0,4 10 143,3-8-590,-1-11-360</inkml:trace>
</inkml:ink>
</file>

<file path=ppt/ink/ink2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26:25.147"/>
    </inkml:context>
    <inkml:brush xml:id="br0">
      <inkml:brushProperty name="width" value="0.2" units="cm"/>
      <inkml:brushProperty name="height" value="0.2" units="cm"/>
      <inkml:brushProperty name="color" value="#FF0066"/>
    </inkml:brush>
  </inkml:definitions>
  <inkml:trace contextRef="#ctx0" brushRef="#br0">36 103 264,'0'0'205,"0"0"13,0 0-50,0 0-77,0 0-15,0 0-16,0 0-24,0 0 14,0 0 17,0 0 34,0 0-14,0 0 6,0 0-42,1-13 20,22-23-74,-20 33 0,0 0 1,0-1-1,-1 1 0,1-1 1,-1 0-1,0 1 0,0-1 1,0 0-1,0 0 0,-1-1 1,0 1-1,1-4 3,-2 8 25,0 0 51,0 0 27,-9 20 72,-7 20-177,2 0-1,1 1 1,3 1 0,1 0 0,2 1 0,2-1 0,2 1-1,1 2 3,3-43 0,-1 0-1,0 0 0,0 0 0,1-1 1,-1 1-1,1 0 0,-1-1 0,1 1 0,0 0 1,0-1-1,0 1 0,0-1 0,0 1 1,0-1-1,0 1 0,0-1 0,1 0 1,-1 0-1,0 1 0,1-1 0,-1 0 0,1 0 1,0 0-1,-1-1 0,1 1 0,0 0 1,-1-1-1,1 1 0,0-1 0,0 1 0,-1-1 1,1 0-1,0 0 0,0 0 0,0 0 1,-1 0-1,1 0 0,0 0 0,1-1 1,4 1-6,1-1 0,-1 0 0,0 0 0,0-1 0,0 0 0,0 0 0,0-1 0,0 0 0,6-4 6,5-5-7,0-2 0,-1 0-1,-1-1 1,0 0 0,-1-2-1,-1 0 1,11-16 7,-18 23 3,-1 1 0,1-1 0,-2 0-1,0-1 1,0 0 0,0 0 0,-2 0 0,1 0 0,-1-1 0,-1 1 0,0-1 0,-1 1 0,0-1-1,-1 1 1,-1-12-3,1 21 4,-1 0-1,1 0 0,-1 0 0,0 0 0,0 0 1,0 0-1,0 1 0,0-1 0,0 0 0,-1 0 0,1 1 1,-1-1-1,1 1 0,-1 0 0,1-1 0,-1 1 1,0 0-1,0 0 0,1 0 0,-1 0 0,0 0 0,0 0 1,0 1-1,0-1 0,0 1 0,0-1 0,-2 1-3,-8-2 11,0 0 0,0 1 0,0 1-1,-6 1-10,5-1 10,4 0-13,0 0-1,0 1 1,0 0-1,0 1 1,0 0-1,0 0 1,0 1 0,0 0-1,1 1 1,0 0-1,0 0 1,0 0-1,0 1 1,0 1 0,1-1-1,0 1 1,0 0-1,1 1 1,-2 2 3,8-9-6,0 0 0,0 0 0,0 0 0,0 0 0,0 0 0,0 0 0,0 0 0,1 0-1,-1 0 1,0 0 0,0 0 0,0 0 0,0 0 0,0 0 0,0 0 0,0 0 0,0 1 0,0-1 0,0 0 0,1 0 0,-1 0 0,0 0 0,0 0 0,0 0 0,0 0 0,0 0 0,0 0 0,0 0 0,0 0 0,0 0 0,0 1 0,0-1 0,0 0 0,0 0 0,0 0 0,0 0 0,0 0 0,0 0 0,0 0 0,0 0 0,0 1-1,0-1 1,0 0 0,0 0 0,0 0 0,0 0 0,0 0 0,0 0 0,0 0 0,0 0 0,0 0 0,0 0 0,0 1 0,0-1 0,0 0 0,0 0 0,0 0 0,-1 0 0,1 0 0,0 0 0,0 0 0,0 0 0,0 0 0,0 0 0,0 0 0,0 0 0,0 0 0,0 0 0,-1 0 6,16 1-858</inkml:trace>
</inkml:ink>
</file>

<file path=ppt/ink/ink2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26:25.518"/>
    </inkml:context>
    <inkml:brush xml:id="br0">
      <inkml:brushProperty name="width" value="0.2" units="cm"/>
      <inkml:brushProperty name="height" value="0.2" units="cm"/>
      <inkml:brushProperty name="color" value="#FF0066"/>
    </inkml:brush>
  </inkml:definitions>
  <inkml:trace contextRef="#ctx0" brushRef="#br0">163 0 360,'0'0'268,"0"0"-54,0 0-37,0 0-12,0 0-77,0 30-78,-18 437 214,7-328-169,6-45-2,-4-1 0,-4 0 0,-23 80-53,34-165-1,-16 42-57,17-48 50,1 0 0,-1-1 0,0 1-1,0 0 1,0-1 0,0 1 0,0-1 0,0 1 0,0-1 0,-1 0 0,1 1 0,0-1 0,-1 0 0,1 0 0,-1 0 0,1 0 0,-1 0 0,0 0 0,1 0 0,-1-1 0,0 1 0,1-1 0,-3 1 8,-4-3-473,-1-6-362</inkml:trace>
</inkml:ink>
</file>

<file path=ppt/ink/ink2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26:25.856"/>
    </inkml:context>
    <inkml:brush xml:id="br0">
      <inkml:brushProperty name="width" value="0.2" units="cm"/>
      <inkml:brushProperty name="height" value="0.2" units="cm"/>
      <inkml:brushProperty name="color" value="#FF0066"/>
    </inkml:brush>
  </inkml:definitions>
  <inkml:trace contextRef="#ctx0" brushRef="#br0">12 134 72,'0'0'339,"0"0"-138,0 0-108,0 0-15,17-19-5,56-55-11,-68 70-63,0-1 0,1 1 1,0 1-1,0-1 1,0 1-1,0 0 1,0 0-1,1 1 1,-1 0-1,1 0 1,0 0-1,-1 1 0,1 0 1,0 0-1,0 1 1,0 0-1,0 0 1,-1 1-1,2 0 1,15-1-3,-16 1 7,-1 0 0,1 0-1,-1 1 1,1 0 0,-1 0 0,0 0-1,0 1 1,0 0 0,0 0 0,0 0 0,-1 1-1,1 0 1,-1 0 0,0 1 0,0-1-1,1 2-3,-4-3 6,0-1 0,1 1 0,-1-1 0,0 1 0,0 0 1,0-1-1,-1 1 0,1 0 0,-1 0 0,1 0 0,-1 1 0,0-1 0,0 0 0,-1 0 0,1 1 0,-1-1 0,1 0 0,-1 1 0,0-1 0,0 0 0,-1 1 0,1-1 0,-1 0 0,1 1 0,-1-1 0,0 0 0,-1 0 0,1 0 0,0 1 0,-1-1 0,1-1 1,-1 1-1,0 0 0,0 0-6,-9 9 33,-1-1 0,0 0 0,0-1 0,-1 0 0,0-1 1,-1-1-1,-10 6-33,-107 48 84,119-57-76,-8 4-6,11-4-3,0-1 0,0 0 1,0-1-1,0 0 0,0 0 0,-1-1 0,1 0 1,-7 0 0,34-20-512,25-15 90,9-3 10</inkml:trace>
</inkml:ink>
</file>

<file path=ppt/ink/ink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1:50:36.244"/>
    </inkml:context>
    <inkml:brush xml:id="br0">
      <inkml:brushProperty name="width" value="0.2" units="cm"/>
      <inkml:brushProperty name="height" value="0.2" units="cm"/>
      <inkml:brushProperty name="color" value="#FF0066"/>
    </inkml:brush>
  </inkml:definitions>
  <inkml:trace contextRef="#ctx0" brushRef="#br0">19 434 96,'0'0'253,"0"0"-26,0 0-63,0 0-20,0 0-72,0 0-14,-3-3-42,-12-13-24,21 42 0,9 5 8,-6-12 2,1 0 0,0-1 0,2-1 0,6 9-2,-14-22 1,-1 0 0,1 0-1,0 0 1,1 0-1,-1 0 1,1-1 0,-1 0-1,1 0 1,0 0 0,0-1-1,0 1 1,1-1-1,-1 0 1,0-1 0,1 1-1,-1-1 1,1 0 0,5 0-1,-1-2 2,0 1 0,0-1 1,0-1-1,0 0 0,0 0 0,0-1 1,0 0-1,-1-1 0,0 0 1,1 0-1,-1-1 0,7-5-2,13-11 5,-1 0-1,-1-2 0,1-3-4,-10 10 4,85-85 22,3-11-26,-20 19-60,72-57 60,-154 147-41,-3 1 3,0 1 0,0 0 0,1 0 0,-1 0 0,1-1-1,-1 2 1,1-1 0,-1 0 0,1 0 0,-1 0 0,1 1 0,0-1 0,-1 1 0,1-1 0,0 1 0,0 0-1,-1 0 1,1-1 38,6 1-317</inkml:trace>
</inkml:ink>
</file>

<file path=ppt/ink/ink23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26:26.446"/>
    </inkml:context>
    <inkml:brush xml:id="br0">
      <inkml:brushProperty name="width" value="0.2" units="cm"/>
      <inkml:brushProperty name="height" value="0.2" units="cm"/>
      <inkml:brushProperty name="color" value="#FF0066"/>
    </inkml:brush>
  </inkml:definitions>
  <inkml:trace contextRef="#ctx0" brushRef="#br0">0 243 64,'0'0'109,"0"0"-15,0 0-21,24 0 3,75-3-28,-90 2-40,1-1 0,-1 0 0,1 0 0,-1-1 0,0 0 0,0-1-1,-1 0 1,1 0 0,-1-1 0,0-1 0,0 1 0,0-1 0,-1 0 0,0 0 0,0-1 0,5-6-8,-6 7 2,-2 2 12,1-1 0,-1 0 0,0 0 0,-1 0 0,1-1 0,-1 1 0,0-1-1,0 0 1,1-4-14,-3 8 9,-1 0 0,1 0 0,0 0 0,-1 0-1,0-1 1,0 1 0,1 0 0,-1 0 0,0-1 0,-1 1-1,1 0 1,0 0 0,-1-1 0,1 1 0,-1 0 0,0 0-1,0 0 1,1 0 0,-1 0 0,-1 0 0,1 0 0,0 0-1,0 0 1,-1 0 0,1 1 0,-1-1 0,0 1 0,0-2-9,-3-1 10,-1 0 1,1 0 0,-1 1 0,0-1-1,0 1 1,0 1 0,0-1 0,0 1-1,-1 0 1,1 0 0,-1 1 0,1 0-1,-1 0 1,-5 0-11,10 1 3,0 0 0,0 1 0,0-1 0,0 1-1,1 0 1,-1-1 0,0 1 0,0 0 0,1 0 0,-1 0-1,0 0 1,1 0 0,0 0 0,-1 1 0,1-1 0,-1 0-1,1 1 1,0-1 0,0 1 0,0-1 0,0 1-3,-21 40 12,18-33-2,-6 16 0,1 0 0,1 0 0,1 1 0,1 0 1,1 1-1,2 0 0,0-1 0,2 1 1,2 16-11,-2-41 0,1 1 0,0 0 0,1-1 0,-1 1 0,0 0 0,1-1 0,-1 1 0,1-1 0,0 1 0,0-1 0,0 1 0,0-1 0,0 0 0,1 1 0,-1-1 0,1 0 0,-1 0 0,1 0 1,0 0-1,0 0 0,0-1 0,0 1 0,0 0 0,0-1 0,1 0 0,-1 1 0,0-1 0,1 0 0,-1 0 0,1 0 0,-1-1 0,1 1 0,-1 0 0,1-1 0,0 0 0,-1 0 0,1 0 0,-1 0 1,1 0-1,0 0 0,-1 0 0,1-1 0,-1 0 0,3 0 0,6-2-9,1 0 0,-1-1 0,1 0 0,-1-1 1,0 0-1,-1 0 0,1-2 0,-1 1 0,4-5 9,54-49-212,-43 35 53,2 2 1,0 1-1,4-1 159,-30 22 6,0 0 0,1 0 0,-1 0-1,0 1 1,1-1 0,-1 1 0,1-1 0,-1 1-1,1-1 1,-1 1 0,1 0 0,-1 0 0,1 0 0,0 0-1,-1 0 1,1 0 0,-1 0 0,1 0 0,-1 1-1,1-1 1,-1 0 0,1 1 0,0 0-6,0 0 17,1 1 0,0 0 0,-1 1 0,1-1 0,-1 0 0,1 0 0,-1 1 0,0-1 0,0 1 0,0 0 0,0 0-17,7 12 66,-2 0 0,0 0 0,0 0-1,1 8-65,-4-12-1,-2-4 26,1 0 1,-1 1 0,0-1-1,-1 1 1,1-1-1,-1 6-25,-1-12 187,9-19 278,16-59-345,-17 49-101,1 1-1,2 0 0,0 0 1,2 0-19,-8 19-62,0 0 0,1 0 0,-1 1 0,2-1 0,-1 1 1,1 1-1,0-1 0,0 1 0,0 0 0,1 1 1,0 0-1,0 0 0,1 0 0,3 0 62,27-9-592</inkml:trace>
</inkml:ink>
</file>

<file path=ppt/ink/ink23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26:26.988"/>
    </inkml:context>
    <inkml:brush xml:id="br0">
      <inkml:brushProperty name="width" value="0.2" units="cm"/>
      <inkml:brushProperty name="height" value="0.2" units="cm"/>
      <inkml:brushProperty name="color" value="#FF0066"/>
    </inkml:brush>
  </inkml:definitions>
  <inkml:trace contextRef="#ctx0" brushRef="#br0">316 45 136,'0'0'65,"0"0"13,0 0 68,0 0 160,-18-8-34,-60-23-109,74 30-156,0 0 0,0 0 1,0 0-1,0 0 1,0 1-1,0 0 0,-1 0 1,1 0-1,0 1 1,0-1-1,0 1 0,0 0 1,0 0-1,0 0 1,0 0-1,1 1 0,-1 0 1,0 0-1,1 0 0,-1 0 1,1 0-1,0 1 1,0 0-1,0-1 0,0 1 1,0 0-1,-1 2-7,-10 7 46,2-1-11,1 0 0,-1 0 1,2 1-1,-1 1 0,-4 8-35,11-16-1,1 0 0,0 1 0,0 0 0,0-1 0,0 1 0,1 0 0,0 0 0,0 0 0,1 0 0,0 1 0,0-1 0,0 0 0,1 1 0,0-1 0,0 6 1,1-11-2,0 0-1,0 0 0,0 0 1,0 0-1,0 0 1,0 0-1,0 0 0,0-1 1,0 1-1,0 0 0,1 0 1,-1-1-1,0 1 0,0-1 1,1 1-1,-1-1 1,0 0-1,1 0 0,-1 1 1,1-1-1,-1 0 0,0 0 1,1 0-1,-1 0 0,0-1 1,1 1-1,-1 0 0,0 0 1,1-1-1,-1 1 1,0-1 2,47-12-91,-29 2 7,-1-1 0,0-2 0,-1 1 0,0-2 0,2-4 84,3-1 4,-21 20-2,-1-1-1,0 1 0,1 0 1,-1 0-1,0-1 0,1 1 1,-1 0-1,1 0 0,-1-1 1,0 1-1,1 0 0,-1 0 1,1 0-1,-1 0 1,1 0-1,-1 0 0,1 0 1,-1 0-1,1 0 0,-1 0 1,0 0-1,1 0 0,-1 0 1,1 0-1,-1 0 0,1 0 1,-1 0-1,1 0 0,-1 1 1,0-1-1,1 0 1,-1 0-1,1 1 0,-1-1 1,0 0-1,1 0 0,-1 1 1,0-1-1,1 1 0,-1-1 1,0 0-1,0 1 0,1-1 1,-1 0-1,0 1 0,0-1 1,0 1-1,1-1 1,-1 1-1,0-1-1,8 28 122,-7-24-89,4 16 80,0 0-65,0-2 1,1 1 0,0-1 0,6 9-49,-10-23-3,0 1 0,0-2 0,1 1 0,-1 0 0,1 0 0,0-1 0,0 1 0,0-1 0,1 0 0,-1 0 0,1 0 0,-1-1 0,1 1 0,0-1 0,0 0 0,0 0 0,0 0 0,1 0 0,-1-1 0,0 0 0,5 1 3,42-3-161,-5-16-170</inkml:trace>
</inkml:ink>
</file>

<file path=ppt/ink/ink23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26:27.342"/>
    </inkml:context>
    <inkml:brush xml:id="br0">
      <inkml:brushProperty name="width" value="0.2" units="cm"/>
      <inkml:brushProperty name="height" value="0.2" units="cm"/>
      <inkml:brushProperty name="color" value="#FF0066"/>
    </inkml:brush>
  </inkml:definitions>
  <inkml:trace contextRef="#ctx0" brushRef="#br0">1 207 0,'0'0'296,"0"0"-16,74-146-72,-52 111 0,-9 13 144,-8 18-136,-5 4-112,0 18-88,0 23-16,-18 18 104,5 14 40,0 6-112,0 2-16,0-6-32,8-6 0,5-6-48,0-19-880</inkml:trace>
</inkml:ink>
</file>

<file path=ppt/ink/ink23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26:27.820"/>
    </inkml:context>
    <inkml:brush xml:id="br0">
      <inkml:brushProperty name="width" value="0.2" units="cm"/>
      <inkml:brushProperty name="height" value="0.2" units="cm"/>
      <inkml:brushProperty name="color" value="#FF0066"/>
    </inkml:brush>
  </inkml:definitions>
  <inkml:trace contextRef="#ctx0" brushRef="#br0">0 445 496,'0'0'518,"0"0"-272,0 0-200,0 0-22,27-10 37,184-71 4,155-57-91,-369 140 39,0 1 0,0 0 0,1 0 0,-1 0 1,1 0-1,0 0 0,0 1 0,0-1 1,1 2-1,-1-2 0,0 4-13,-17 51 137,16-45-133,1 2-1,0-1 0,1 0 1,1 0-1,0 0 0,2 1-3,-2-11 1,0-1 0,1 0 0,0 0-1,-1 0 1,1 0 0,0 0-1,1 0 1,-1 0 0,0 0 0,1-1-1,0 1 1,0 0 0,0-1-1,0 1 1,0-1 0,0 0 0,0 0-1,1 0 1,-1 0 0,1 0-1,0 0 1,-1-1 0,1 1 0,0-1-1,0 0 1,0 0 0,0 0-1,2 1 0,2-1-3,1 1-1,0-1 1,0 0-1,-1-1 1,1 0-1,0 0 0,0-1 1,0 0-1,-1 0 1,1-1-1,0 1 1,-1-2-1,2 0 4,-7 2-2,0 0 0,0 0 0,0 0 0,1-1 0,-1 1 1,-1-1-1,1 1 0,0-1 0,0 0 0,0 0 0,-1 1 0,1-1 0,-1 0 0,0-1 0,0 1 1,1 0-1,-1-2 2,0 1-1,0 0 0,-1 0 0,0-1 0,1 1 0,-1 0 0,0 0 0,-1-1 0,1 1 0,-1 0 0,1 0 0,-1 0 0,0 0 0,0-1 0,0 1 0,0 0 0,-2-2 1,2 4-5,1 1 1,-1-1 0,1 0-1,-1 0 1,1 1 0,-1-1-1,1 0 1,0 0 0,-1 1 0,1-1-1,0 0 1,0 0 0,0 0-1,-1 0 1,1 1 0,0-1-1,0 0 1,0 0 0,1 0-1,-1 0 1,0 0 0,0 1-1,0-1 1,1 0 0,-1 0-1,0 0 1,1 1 0,-1-1-1,1 0 5,0 1-2,0-1 0,0 1 0,0 0 0,0-1 0,1 1-1,-1 0 1,0 0 0,0 0 0,0 0 0,1 0 0,-1 1-1,0-1 1,0 0 0,0 1 0,0-1 0,1 0 0,0 1 2,51 26 7,-19-1 23,-29-22-24,-1 1 1,1-1 0,0 0-1,0 0 1,0-1 0,0 0-1,1 1 1,0-2-1,-1 1 1,1-1 0,0 0-1,0 0 1,1 0 0,-1-1-1,0 0-6,-2-4 44,-1 0 0,0-1 0,0 1 0,0-1 0,0 1-1,0-1 1,-1 0 0,0 0 0,0 0 0,0 0 0,0 0-1,-1-1 1,1-1-44,4-7 82,34-77 158,-11 24-147,12-17-93,-32 66-15,2 0-1,0 0 0,1 1 1,0 1-1,1 0 0,13-11 16,-21 22-61,-1 1 1,1-1-1,0 1 0,0 0 1,0 1-1,0-1 0,0 1 0,1 0 1,-1 0-1,1 1 0,2-1 61,9 1-1151</inkml:trace>
</inkml:ink>
</file>

<file path=ppt/ink/ink23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27:40.412"/>
    </inkml:context>
    <inkml:brush xml:id="br0">
      <inkml:brushProperty name="width" value="0.2" units="cm"/>
      <inkml:brushProperty name="height" value="0.2" units="cm"/>
      <inkml:brushProperty name="color" value="#FF0066"/>
    </inkml:brush>
  </inkml:definitions>
  <inkml:trace contextRef="#ctx0" brushRef="#br0">1 132 88,'0'0'113,"0"0"-61,0 0-26,0 0-2,0 0 73,6-30 567,28-60-562,-27 79-117,-1 18-8,0 33-8,-4-22 40,17 152 170,-9 2 0,-8 105-179,-2-193 6,-7 74 46,-7-2 0,-12 33-52,-1 15 34,17-74-8,6 89-26,4-218-2,0 0-1,0 1 1,0-1 0,0 0 0,0 0 0,0 0 0,1 0-1,-1 0 1,0 1 0,1-1 0,-1 0 0,1 0 0,-1 0-1,1 0 1,-1 0 0,1 0 0,0 0 0,-1 0 0,1-1-1,0 1 1,0 0 0,0 0 0,-1-1 0,1 1 0,0 0-1,0-1 1,0 1 0,0-1 0,1 1 2,36 3-328,-27-5 155,20 1-561</inkml:trace>
</inkml:ink>
</file>

<file path=ppt/ink/ink23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27:40.891"/>
    </inkml:context>
    <inkml:brush xml:id="br0">
      <inkml:brushProperty name="width" value="0.2" units="cm"/>
      <inkml:brushProperty name="height" value="0.2" units="cm"/>
      <inkml:brushProperty name="color" value="#FF0066"/>
    </inkml:brush>
  </inkml:definitions>
  <inkml:trace contextRef="#ctx0" brushRef="#br0">0 0 416,'0'0'176,"0"0"-80,5 148 32,-1-67 0,1 10-48,3-3 72,-3-5-80,4-10-8,-5-12-56,0-9-8,1-11 0,-5-9 0,0-7-16,-5-17-264,-3-8-232</inkml:trace>
</inkml:ink>
</file>

<file path=ppt/ink/ink23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27:41.316"/>
    </inkml:context>
    <inkml:brush xml:id="br0">
      <inkml:brushProperty name="width" value="0.2" units="cm"/>
      <inkml:brushProperty name="height" value="0.2" units="cm"/>
      <inkml:brushProperty name="color" value="#FF0066"/>
    </inkml:brush>
  </inkml:definitions>
  <inkml:trace contextRef="#ctx0" brushRef="#br0">3 416 152,'0'-17'88,"-1"-15"-83,0 0 264,1 1 0,3-22-269,-2 44 42,0 0 1,1 0-1,0 1 1,0-1-1,1 1 0,0 0 1,0 0-1,1 0 1,0 0-1,1 0 1,-1 1-1,5-5-42,5-2 12,1 0 0,0 1-1,0 0 1,2 2 0,-1 0 0,2 1-1,-1 0 1,12-3-12,-17 7 1,1 1-1,-1 1 1,1 0 0,0 0 0,0 2-1,1-1 1,-1 2 0,0 0 0,1 0-1,-1 1 1,1 1 0,12 2-1,-23-2 0,-1 0 0,1 0 0,-1 0 1,1 0-1,-1 1 0,1-1 0,-1 1 0,0 0 0,0-1 0,0 1 0,0 0 1,0 0-1,0 1 0,-1-1 0,1 0 0,0 0 0,-1 1 0,0-1 1,0 1-1,0-1 0,0 1 0,0 0 0,0-1 0,-1 1 0,1 1 0,2 11 3,-2-1 0,1 0 0,-2 1-1,0 5-2,0-14 2,-2 21 4,-1 0 0,-2-1 0,0 0 0,-2 0 0,-1 0 0,-1-1 0,-5 10-6,2-4 19,1 1-1,1 0 1,2 1 0,-2 13-19,10-40 0,-1 0 0,1 0-1,0 0 1,1-1-1,-1 1 1,1 0 0,0 0-1,0-1 1,1 1-1,0-1 1,0 1 0,0-1-1,0 0 1,1 0-1,0 0 1,0 0 0,1 0-1,-1 0 1,2 0 0,9 9-6,0-1 0,1-1 1,0 0-1,1-1 0,2 1 6,41 29 3,-58-39 0,1-1 1,0 0-1,0 1 0,-1-1 0,1 1 1,-1 0-1,1-1 0,-1 1 0,0 0 1,0 0-1,0 0 0,0 0 0,0 0 1,0 0-1,-1 0 0,1 0 1,0 1-1,-1-1 0,0 0 0,0 0 1,1 0-1,-1 1 0,0-1 0,-1 0 1,1 0-1,0 1 0,-1-1 0,1 0 1,-1 0-1,0 0 0,0 0 1,1 0-1,-1 0 0,-1 0 0,1 0 1,0 0-1,0 0 0,-1-1 0,1 1-3,-7 7 32,1-1-1,-1-1 0,-1 1 1,1-1-1,-1-1 0,-1 1 1,0-1-32,2-1 11,0 1-12,1-1 1,-1 0-1,0 0 1,0-1-1,0 0 0,-1 0 1,1-1-1,-1 0 1,0-1-1,0 0 0,0 0 1,0-1-1,0 0 0,-1-1 1,8 0-26,1 0 0,0 0 0,0 0 1,-1 0-1,1-1 0,0 1 0,0-1 0,-1 1 0,1-1 0,0 1 0,0-1 0,0 0 0,0 1 0,0-1 0,0 0 0,0 0 0,-1-1 26,-5-22-1219</inkml:trace>
</inkml:ink>
</file>

<file path=ppt/ink/ink23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27:42.360"/>
    </inkml:context>
    <inkml:brush xml:id="br0">
      <inkml:brushProperty name="width" value="0.2" units="cm"/>
      <inkml:brushProperty name="height" value="0.2" units="cm"/>
      <inkml:brushProperty name="color" value="#FF0066"/>
    </inkml:brush>
  </inkml:definitions>
  <inkml:trace contextRef="#ctx0" brushRef="#br0">403 158 48,'0'0'771,"0"0"-510,0 0-162,0 0-26,-14-19 19,-44-59 35,54 73-121,1 0 1,-1 0-1,-1 0 1,1 1-1,-1 0 0,1 0 1,-1 0-1,0 0 1,-1 1-1,1 0 0,0 0 1,-1 0-1,0 1 1,0 0-1,-1-1-6,3 3 8,-1-1 1,1 1-1,-1 0 1,1 0-1,-1 0 0,0 0 1,1 1-1,-1 0 0,1 0 1,-1 0-1,1 0 1,0 1-1,-1-1 0,1 1 1,-3 3-9,-5 3 15,0 0 1,1 2-1,0-1 1,1 1 0,0 1-1,0 0 1,2 0-1,-1 1 1,1 0-1,-1 4-15,-1 0 4,1 1 0,1 1 0,0-1 0,1 1 0,1 1 0,1-1 0,1 1 0,0 0 0,1 0 0,1 0 0,1 1 0,2 14-4,-1-33-1,0 1-1,0-1 1,0 1-1,1-1 1,-1 1-1,0-1 1,1 1-1,-1-1 1,1 0-1,0 1 1,-1-1 0,1 0-1,0 0 1,0 1-1,0-1 1,0 0-1,0 0 1,0 0-1,0 0 1,0 0-1,1 0 1,-1 0-1,0-1 1,1 1 1,1 0-4,0 0 0,0 0 0,0 0 0,0 0 0,0-1 0,0 1 1,0-1-1,1 0 0,-1 0 0,0 0 0,2-1 4,3 0-10,-1 0 0,1-1 1,-1 0-1,1 0 0,-1-1 0,0 0 0,0 0 1,0-1-1,4-2 10,6-9-3,1 0 0,-2-1 0,0 0 1,-1-1-1,-1-1 0,5-9 3,18-32 5,13-29-5,-24 40-22,-26 48 22,0 0-1,1-1 1,-1 1 0,0 0-1,1-1 1,-1 1-1,0 0 1,1 0-1,-1-1 1,1 1 0,-1 0-1,0 0 1,1 0-1,-1 0 1,1-1-1,-1 1 1,1 0 0,-1 0-1,1 0 1,-1 0-1,1 0 1,-1 0-1,0 0 1,1 0 0,-1 0-1,1 0 1,-1 1-1,1-1 1,-1 0-1,1 0 1,-1 0-1,0 1 1,1-1 0,-1 0-1,1 0 1,-1 1-1,0-1 1,1 0-1,-1 0 1,0 1 0,1-1-1,-1 1 1,0-1-1,0 0 1,1 1-1,-1-1 1,0 1 0,0-1-1,0 0 1,0 1-1,1-1 1,-1 1-1,0-1 1,0 1-1,0-1 1,0 1 0,15 29 13,-14-28-14,17 41 14,-8-15-20,2-1 0,15 24 7,-23-44 2,0-1 0,1 0 1,-1 0-1,1 0 0,1 0 0,-1-1 0,1 0 0,-1 0 0,1-1 1,1 1-1,-1-1 0,1 0 0,4 1-2,-8-4 2,-1 0-1,1 0 1,-1-1-1,1 1 1,0-1-1,-1 0 0,1 0 1,0 0-1,-1 0 1,1 0-1,0 0 1,-1-1-1,1 1 1,0-1-1,-1 0 1,1 0-1,-1 0 1,1 0-1,-1 0 1,0-1-1,0 1 1,1-1-1,-1 1 1,0-1-1,0 0 1,0 0-1,0 0 1,-1 0-1,1 0 1,-1 0-1,1 0 1,0-3-2,7-10 13,0-1-1,-2 0 1,0 0 0,5-16-13,-1 1 6,0 6 6,-6 11 5,1 0 0,0 0 0,1 0 0,7-9-17,-13 23 0,-1-1-1,0 1 1,0-1-1,1 1 1,-1-1-1,0 1 1,1 0-1,-1-1 1,0 1-1,1 0 1,-1-1-1,0 1 0,1 0 1,-1 0-1,1-1 1,-1 1-1,1 0 1,-1 0-1,1 0 1,-1 0-1,1-1 1,-1 1-1,1 0 1,-1 0-1,1 0 1,-1 0-1,1 0 0,-1 0 1,1 0-1,-1 1 1,1-1-1,-1 0 1,1 0-1,-1 0 1,0 0-1,1 1 1,-1-1-1,1 0 1,-1 0-1,1 1 1,-1-1-1,0 0 0,1 1 1,-1-1-1,0 0 1,1 1-1,-1-1 1,0 0-1,1 1 1,-1-1-1,0 1 1,0-1-1,0 1 1,1-1-1,-1 1 1,0-1-1,0 1 0,0-1 1,0 1-1,0-1 1,12 37-40,-11-33 38,4 19 4,7 23 28,1 0-1,13 26-29,-25-69 0,1 0 0,0 0 0,-1-1 0,1 1 0,0-1 0,1 1 0,-1-1 0,0 0 0,1 0 0,-1 0 0,1 0 0,-1 0 0,1-1 0,0 1 0,0-1 0,0 1 0,0-1 0,0 0 0,0 0 0,0-1 0,0 1 0,0-1 0,1 1 0,-1-1 0,0 0 0,0 0 0,0-1 0,0 1 0,1-1 0,-1 1 0,0-1 0,0 0 0,0 0 0,0 0 0,0-1 0,0 1 0,-1-1 0,1 1 0,0-1 0,-1 0 0,1 0 0,-1 0 0,0-1 0,0 1 0,1 0 0,11-13 16,-1 0 1,0-1-1,-1 0 1,-1-1-1,-1-1 0,0 1 1,3-11-17,-13 28-1,1-1 1,-1 1-1,0 0 0,0 0 1,1 0-1,-1-1 1,0 1-1,1 0 0,-1 0 1,0 0-1,1 0 0,-1 0 1,0 0-1,1 0 1,-1 0-1,0 0 0,1 0 1,-1 0-1,0 0 1,1 0-1,-1 0 0,0 0 1,1 0-1,-1 0 1,0 0-1,0 0 0,1 0 1,-1 0-1,0 1 1,1-1-1,-1 0 0,0 0 1,1 0-1,-1 0 0,0 1 1,0-1-1,0 0 1,1 0-1,-1 1 0,0-1 1,0 0-1,0 1 1,1-1-1,-1 0 0,0 1 1,0-1-1,0 0 1,0 0-1,0 1 0,0-1 1,0 0-1,0 1 1,0-1 0,13 21-33,-12-20 34,5 10 6,0-1 1,1 0 0,0-1-1,0 0 1,1 0 0,1 0-1,-1-1 1,1 0 0,1-1-1,-1 0 1,4 1-8,-4-3-21,0-1 1,0 0-1,0-1 1,0 0-1,1-1 1,-1 0-1,1 0 1,0-1-1,0 0 1,-1-1-1,1 0 1,0 0-1,9-3 21,-9 1-76,1 0 0,-1-2 0,-1 1 0,1-1 0,0 0 1,-1-1-1,0 0 0,0-1 0,-1 0 0,1 0 0,-1-1 0,0 0 0,-1 0 0,0-1 0,0 0 0,-1 0 0,3-5 76,-2 4 113,-1 0-1,0 0 0,0 0 0,-1-1 1,-1 0-1,1 0 0,-2 0 0,1 0 0,-1-1 1,-1 0-1,0 1 0,0-11-112,2 48-22,1 1 0,0-1 0,2 0 0,2 0 0,0-1 0,2 0 0,0-1 0,11 16 22,0-12-331,0-12-241</inkml:trace>
</inkml:ink>
</file>

<file path=ppt/ink/ink23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27:42.746"/>
    </inkml:context>
    <inkml:brush xml:id="br0">
      <inkml:brushProperty name="width" value="0.2" units="cm"/>
      <inkml:brushProperty name="height" value="0.2" units="cm"/>
      <inkml:brushProperty name="color" value="#FF0066"/>
    </inkml:brush>
  </inkml:definitions>
  <inkml:trace contextRef="#ctx0" brushRef="#br0">168 126 48,'0'0'281,"0"0"-122,9-18 96,51-89 445,-177 321-17,90-165-662,3 1 0,-7 25-21,23-53-1,1 1 0,0 0-1,2 1 1,1-1 0,1 1-1,1 0 1,1 0 1,1-22-10,0 0 0,-1 0 0,1 0 0,0 0 1,0 0-1,1 0 0,-1 0 0,0 0 0,1 0 0,-1 0 0,1 0 0,-1-1 0,1 1 0,0 0 0,0 0 0,0-1 0,0 1 1,0 0-1,0-1 0,1 1 0,-1-1 0,0 1 0,1-1 0,-1 0 0,1 0 0,-1 1 0,1-1 0,0 0 0,0-1 0,-1 1 0,1 0 1,0 0-1,0-1 0,1 1 10,32 7-758</inkml:trace>
</inkml:ink>
</file>

<file path=ppt/ink/ink23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27:43.087"/>
    </inkml:context>
    <inkml:brush xml:id="br0">
      <inkml:brushProperty name="width" value="0.2" units="cm"/>
      <inkml:brushProperty name="height" value="0.2" units="cm"/>
      <inkml:brushProperty name="color" value="#FF0066"/>
    </inkml:brush>
  </inkml:definitions>
  <inkml:trace contextRef="#ctx0" brushRef="#br0">102 0 784,'0'0'384,"0"0"-216,0 0-32,0 0-64,0 0 80,0 0-40,-101 103-32,101-54-8,9 3-72,17 1 24,13-4 0,10-3-32,-1-9 8,0-5-64,-8-11-288,-18-11-1104</inkml:trace>
</inkml:ink>
</file>

<file path=ppt/ink/ink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1:50:41.093"/>
    </inkml:context>
    <inkml:brush xml:id="br0">
      <inkml:brushProperty name="width" value="0.2" units="cm"/>
      <inkml:brushProperty name="height" value="0.2" units="cm"/>
      <inkml:brushProperty name="color" value="#FF0066"/>
    </inkml:brush>
  </inkml:definitions>
  <inkml:trace contextRef="#ctx0" brushRef="#br0">0 424 264,'0'0'241,"0"0"-66,0 0-37,0 0 15,0 0-44,52 28-46,-44-24-61,1-1-1,0 1 1,-1-2 0,1 1-1,0-1 1,1-1 0,-1 1-1,0-1 1,0-1 0,0 0-1,1 0 1,-1-1 0,0 0-1,0-1 1,0 0 0,0 0-1,0-1 1,0 0 0,-1 0-1,1-1 1,-1-1 0,0 1-1,5-4-1,17-14 10,0-2 0,-1 0 0,-1-2 0,-2-1 0,4-7-10,-4 7 1,50-64 19,-53 61-19,0 2 1,2 1 0,1 1 0,16-12-2,-41 37-23,0 0-1,1 0 1,-1 0 0,0 0 0,1 0-1,-1 0 1,1 0 0,0 1 0,-1-1-1,1 0 1,0 1 0,-1 0 0,1-1-1,0 1 24,-1 0-18,0 1-1,0-1 0,0 0 1,-1 1-1,1-1 0,0 1 1,-1-1-1,1 1 0,0-1 1,-1 1-1,1 0 0,-1-1 1,1 1-1,-1 0 0,1-1 1,-1 1-1,0 0 0,1 0 1,-1 0-1,0-1 0,1 1 1,-1 0-1,0 0 0,0 0 1,0-1-1,0 1 0,0 0 1,0 0-1,0 0 19,4 35-248</inkml:trace>
</inkml:ink>
</file>

<file path=ppt/ink/ink24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27:45.760"/>
    </inkml:context>
    <inkml:brush xml:id="br0">
      <inkml:brushProperty name="width" value="0.2" units="cm"/>
      <inkml:brushProperty name="height" value="0.2" units="cm"/>
      <inkml:brushProperty name="color" value="#FF0066"/>
    </inkml:brush>
  </inkml:definitions>
  <inkml:trace contextRef="#ctx0" brushRef="#br0">295 1 240,'0'0'289,"0"0"-163,0 0-80,0 0 6,0 0 89,0 0-31,0 11-58,-1 53-20,1 84 3,17 134-35,-4-133 38,-6 89-38,-4-76 33,9 34-33,3-35 5,-7 85-5,-10-212 4,-1-1 1,-2 1-1,-7 22-4,5-23 1,1 1 1,1 0-1,1 23-1,-9 434 146,4-249-89,4-7-30,-33 209-27,-15 55 29,31 343 72,20-499 71,-27 137-172,13-253-6,-8 57-10,8-111 32,7 18-16,-9 110 13,2-144-11,-16 161 25,10 133-27,31 547 64,-2-826-55,27 153-9,-12-155 13,-2 152-13,-20 1384 81,9-1063-33,16 52 170,-2-208-201,-20-368-30,7 508 71,-16-431-123,-9 0-1,-12 32 66,18-182-232,-2-1 0,-2 1 232,13-45-8,-11 44-556</inkml:trace>
</inkml:ink>
</file>

<file path=ppt/ink/ink24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1:33.848"/>
    </inkml:context>
    <inkml:brush xml:id="br0">
      <inkml:brushProperty name="width" value="0.2" units="cm"/>
      <inkml:brushProperty name="height" value="0.2" units="cm"/>
      <inkml:brushProperty name="color" value="#FF0066"/>
    </inkml:brush>
  </inkml:definitions>
  <inkml:trace contextRef="#ctx0" brushRef="#br0">14 25 904,'0'0'255,"0"0"-103,0 0-15,0 0 46,0 0-48,-2-4-13,-10-16 503,12 20-1330</inkml:trace>
</inkml:ink>
</file>

<file path=ppt/ink/ink24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1:02.872"/>
    </inkml:context>
    <inkml:brush xml:id="br0">
      <inkml:brushProperty name="width" value="0.2" units="cm"/>
      <inkml:brushProperty name="height" value="0.2" units="cm"/>
      <inkml:brushProperty name="color" value="#FF0066"/>
    </inkml:brush>
  </inkml:definitions>
  <inkml:trace contextRef="#ctx0" brushRef="#br0">469 113 24,'0'0'388,"0"0"-81,0 0-156,0 0-83,0 0-28,0 0 36,0 0 30,0 0 8,0 0-4,0 0-26,0 0 4,0 0-6,0 0 6,-5-23 108,0 18-181,-1 0 1,1 0 0,-1 1-1,0-1 1,0 1 0,0 1-1,-1-1 1,1 1 0,-1 1-1,0-1 1,0 1-1,0 0 1,0 0 0,0 1-1,0 0 1,-1 0 0,-2 1-16,0 0-3,0-1 0,0 2 1,1 0-1,-1 0 0,0 0 0,1 1 1,-1 1-1,1 0 0,0 0 1,0 1-1,0 0 0,-6 3 3,5-1-1,-1 1-1,1 0 1,0 0 0,1 1-1,0 0 1,0 0 0,0 1-1,1 0 1,1 1 0,-1 0-1,2 0 1,-1 0 0,2 1-1,-1 0 1,-2 8 1,3 1-2,0 0-1,1 0 1,1 1-1,1-1 1,1 1-1,1-1 1,2 17 2,-1 9-18,0-40 19,0 0 0,0 0 0,1 0 0,0-1-1,0 1 1,1-1 0,-1 1 0,1-1-1,0 0 1,1 0 0,-1 0 0,1-1-1,0 1 1,0-1 0,1 0 0,-1 0-1,1 0 1,4 2-1,6 5-8,0-1 1,1 0-1,-1-2 0,2 0 0,14 5 8,-25-10 0,0-1 0,1 0 0,-1-1-1,1 0 1,-1 0 0,1 0 0,0-1 0,-1 0-1,1 0 1,-1-1 0,1 1 0,0-1 0,-1-1 0,1 1-1,-1-1 1,0-1 0,0 1 0,1-1 0,-2 0 0,5-3 0,-1 0 5,-1 0 0,0-1 0,0-1 0,-1 1 0,0-1 0,0 0 0,-1-1 0,0 1 0,-1-1 0,1 0 0,-2-1 0,4-7-5,-5 1 1,0 0 0,-1-1 0,0 1-1,-2 0 1,0-1 0,-1 1 0,0 0-1,-1-2 0,0 2 24,1 0-23,-1 1 1,-1-1-1,0 1 1,-1 0-1,0 0 1,-2 0-1,0 0 1,0 1-1,-5-7-1,8 15-1,-1 1-1,0-1 1,0 1-1,0 0 1,0 0 0,-1 1-1,0-1 1,0 1-1,0 0 1,0 0-1,-1 1 1,0 0-1,0 0 1,1 0-1,-1 0 1,-1 1 0,1 0-1,0 1 1,-1-1-1,1 1 1,-1 0-1,1 1 1,-4-1 1,3 1-2,-1 0 0,1 1-1,0-1 1,0 1 0,0 1 0,0-1 0,0 1 0,0 0 0,0 1 0,-4 2 2,7-2-2,0-1 1,0 1-1,0 1 1,0-1 0,1 0-1,-1 1 1,1 0-1,0 0 1,0 0-1,1 0 1,-1 0-1,1 1 1,0-1 0,0 1-1,0-1 1,1 1 1,-5 15 0,1 0 0,2 1 0,0 0 0,1-1 1,1 1-1,0 0 0,2 0 0,3 16 0,-2-27-3,1-1 0,0 1 0,1-1-1,0 1 1,0-1 0,1 0 0,0-1 0,1 1-1,0-1 1,0 0 0,0 0 0,1-1 0,1 0-1,-1 0 1,1-1 0,0 0 0,1 0 0,-1-1 0,2 1 3,-2-2-2,0 0 1,0 0 0,1-1-1,0 1 1,-1-2 0,1 1-1,0-2 1,0 1 0,0-1 0,2 0 1,-6-1-4,1 0 0,0 0 1,-1-1-1,1 0 1,-1 0-1,1 0 1,-1-1-1,0 0 0,1 0 1,-1 0-1,0 0 1,0-1-1,-1 0 1,1 0-1,0 0 0,1-2 4,8-9-19,-1 1 0,-1-2 0,1 0 0,-2 0 0,0-1 0,-1 0 0,-1-1 0,-1 0 0,5-13 19,-8 19-10,-1-1 1,0 0-1,-1 0 1,0 0-1,-1 0 1,-1-1-1,0 1 1,0 0-1,-1-1 0,-1 1 1,0 0-1,0-1 1,-1 1-1,-1 0 1,-2-7 9,0 10 9,0-1 1,0 1 0,-1 0 0,-1 0 0,1 1-1,-1 0 1,0 0 0,-1 0 0,0 1-1,0 0 1,-1 1 0,0 0 0,0 0 0,0 1-1,-1 0 1,1 0 0,-1 1 0,-1 1 0,1-1-1,0 2 1,-1 0 0,1 0 0,-1 0-1,0 2 1,1-1 0,-1 1 0,-9 2-10,15-1 0,1 1 0,0 0 0,-1 0 0,1 0 0,0 0 1,1 1-1,-1-1 0,0 1 0,1 0 0,-1 0 0,1 1 0,0-1 1,0 1-1,0-1 0,1 1 0,-1 0 0,0 1 0,-4 7 3,1 1 0,0 0 0,0 0 0,-3 14-3,1 4 3,0 0 0,2 1-1,2 0 1,0 0 0,2 0-1,2 0 1,3 31-3,-2-57-2,0 0-1,0-1 1,1 1-1,-1-1 1,1 0 0,0 1-1,1-1 1,-1 0-1,1 0 1,0-1 0,1 1-1,-1 0 1,1-1-1,0 0 1,0 0 0,0 0-1,2 1 3,-3-2 1,0-1-1,1 0 1,-1-1 0,0 1-1,1-1 1,-1 1 0,1-1-1,-1 0 1,1 0 0,0 0-1,-1-1 1,1 1 0,0-1-1,0 0 1,-1 0 0,1-1-1,0 1 1,-1-1 0,1 1-1,0-1 1,-1 0-1,1 0 1,-1-1 0,1 1-1,-1-1 1,3-1-1,2-3-2,0 0-1,0 0 1,0-1-1,-1 0 1,1-1-1,-2 1 1,1-1-1,-1-1 1,-1 1 0,1-1-1,-2 0 1,1 0-1,1-6 3,1-1 5,-2 0 0,0 0 0,-1-1 0,-1 1 0,0-1 0,-1 0 0,0-15-5,-3 26 0,1 0 1,0 0 0,-1 1-1,0-1 1,-1 0 0,1 1 0,-1-1-1,0 1 1,0 0 0,-1-1-1,0 1 1,0 0 0,0 1-1,0-1 1,-1 0 0,0 1-1,0 0 1,0 0 0,0 0-1,0 0 1,-1 1 0,0 0 0,0 0-1,0 0 1,0 0 0,0 1-1,-1 0 1,1 0 0,-1 0-1,1 1 1,-1 0 0,0 0-1,-2 0 0,7 1-1,-1 0 0,0 1-1,1-1 1,-1 0-1,1 1 1,-1 0 0,1-1-1,-1 1 1,1 0-1,-1 0 1,1 0-1,-1 0 1,1 0 0,0 0-1,0 0 1,-1 0-1,1 1 1,0-1 0,0 0-1,0 1 1,0-1-1,1 1 1,-1-1-1,0 1 1,1 0 1,-16 47 24,11-33-27,-1 6-6,1 0 0,0 1 0,2-1 0,1 1 0,1 0 0,0 0 0,3 14 9,-2-35-1,0-1 1,0 0-1,1 1 1,-1-1-1,0 0 0,1 0 1,-1 1-1,1-1 1,-1 0-1,1 0 0,-1 0 1,1 1-1,0-1 1,0 0-1,-1 0 0,1 0 1,0 0-1,0-1 0,0 1 1,0 0-1,0 0 1,0 0-1,1-1 0,-1 1 1,0-1 0,2 1 1,0 0 0,-1 0-1,1-1 1,0 1 0,0-1 0,0 0 0,-1 0 0,1 0 0,0 0 0,0-1 0,2 0-1,2 0 1,-1-1 0,1 0 0,-1 0 0,0 0 1,0-1-1,0 0 0,0 0 0,-1-1 1,1 0-1,0-1-1,3-3 0,-1-1 0,-1 0 0,1 0-1,-2-1 1,1 0 0,-1 0 0,-1 0 0,0-1 0,0 0 0,-1 0 0,-1 0 0,1-1 0,-2 1 0,0-1 0,0 1 0,-1-1 0,-1 0 0,0 0-1,0 0 1,-1-1 0,-1 8 0,0 0-1,0 0 0,0 0 0,0 0 0,-1 1 0,0-1 0,0 1 1,0 0-1,0 0 0,-1 0 0,0 0 0,0 0 0,0 1 1,0 0-1,-2-2 1,4 4-1,0-1 0,1 1 1,-1 0-1,0 0 0,0 0 1,0-1-1,0 2 0,0-1 1,0 0-1,0 0 0,0 1 1,0-1-1,0 1 0,-1-1 1,1 1-1,0 0 0,0 0 1,0 0-1,-1 0 0,1 1 1,0-1-1,0 0 0,0 1 1,0-1-1,0 1 0,-1 0 1,1 0-1,1 0 0,-1 0 1,0 0-1,0 0 0,0 1 1,0-1-1,1 1 0,-1-1 1,1 1-1,-2 1 1,-7 14 0,0 0-1,1 1 1,1 1 0,0 0-1,2 0 1,0 0 0,1 1-1,1 0 1,1 0 0,1 0-1,0 0 1,2 2 0,0-21-2,0 0 0,0 0 0,0 0 0,0-1 0,0 1-1,0 0 1,0 0 0,0 0 0,1 0 0,-1 0 0,0-1 0,1 1 0,-1 0 0,0 0 0,1 0-1,-1-1 1,1 1 0,0 0 0,-1-1 0,1 1 0,-1 0 0,1-1 0,0 1 0,0-1 0,-1 1-1,1-1 1,0 1 0,0-1 0,-1 0 0,1 1 2,2-1 1,0 1-1,-1-1 0,1 0 1,0 0-1,-1 0 1,1 0-1,-1 0 1,1 0-1,0-1 1,-1 1-1,1-1 0,4-1 7,0 0 0,0 0 0,0-1 0,0 0 0,-1 0 0,1-1 0,4-4-7,-4 1-9,0 0 1,0-1 0,-1 0-1,0 0 1,-1-1 0,1 0-1,-2 0 1,1 0 0,-1 0 0,-1-1-1,0 1 1,0-1 0,-1 0-1,0 0 1,-1 0 0,0 0-1,0-1 1,-1 1 0,-1 0-1,0 0 1,0-4 8,0 10 0,0 1 1,0 0-1,-1-1 0,1 1 1,-1 0-1,1-1 0,-1 1 1,0 0-1,0 0 0,-1 1 1,1-1-1,0 0 0,-1 1 1,0-1-1,1 1 0,-1 0 1,0 0-1,0 0 0,-1 0 1,1 0-1,0 1 0,0 0 1,-1-1-1,1 1 1,-4 0-1,-6-3 8,0 2 1,0-1 0,-1 2 0,1 0 0,-1 0-1,-6 2-8,16-1 0,0 1-1,1 0 1,-1 0-1,1 0 1,-1 1-1,1-1 1,-1 1-1,1 0 1,0 0-1,0 0 1,0 0-1,0 0 0,0 1 1,0-1-1,1 1 1,-1 0-1,1 0 1,0 0-1,0 0 1,0 0-1,0 0 1,0 1-1,1-1 1,0 1-1,-1-1 1,1 1-1,1 0 0,-2 2 1,-2 12-5,1 0 0,0 1 0,1-1-1,1 1 1,1 5 5,0-20 2,-1 11 0,1 0 0,1 1 1,1-1-1,0 0 0,1 0 1,1 2-3,-3-13-2,0 0 1,1 0-1,0 0 1,0 0-1,0-1 1,0 1 0,1-1-1,-1 1 1,1-1-1,0 0 1,0 0-1,0 0 1,0 0 0,1-1-1,-1 1 1,1-1-1,-1 0 1,1 0-1,0 0 1,0-1 0,0 1-1,0-1 1,0 0-1,3 1 2,2-1-2,0 0 0,0-1 0,0 0 0,0 0 0,0-1-1,0 0 1,0-1 0,0 1 0,0-2 0,0 1 0,-1-1-1,1-1 1,-1 0 0,0 0 0,0 0 0,-1-1 0,1 0-1,1-2 3,3-2-18,-1-1 0,0 0-1,-1 0 1,0-1 0,0 0-1,-1-1 1,-1 0-1,0-1 1,0 1 0,4-14 18,-10 22-4,0 0 0,-1 0 0,0 0 0,0 0 0,0 0 0,0 0 0,0 0 0,-1 0 0,0 0 0,0-1 0,0 1 0,-1-1 4,1 2-2,-1 1 0,0 0 1,1 0-1,-1-1 0,0 1 1,0 0-1,0 0 0,-1 0 1,1 0-1,0 0 1,-1 1-1,1-1 0,-1 0 1,0 1-1,0-1 0,-1 0 2,-3-2 2,-1 0-1,-1 1 0,1 0 1,0 1-1,-1-1 0,0 2 0,1-1 1,-1 1-1,0 0 0,0 0 1,-5 1-2,5-1 6,0 0 1,1 1-1,-1 0 0,0 0 1,0 1-1,0 0 1,0 1-1,0-1 1,1 1-1,-1 1 1,1-1-1,-1 2 0,1-1 1,0 1-1,0 0 1,0 0-1,1 0 1,0 1-1,0 0 1,0 1-1,0-1 0,1 1 1,0 0-1,0 1 1,0-1-1,1 1 1,0 0-1,0 0 1,1 0-1,-1 5-6,-2 0-6,2 0 0,0 1 1,1-1-1,0 1 0,1 0 0,0 0 0,1 0 0,0 0 1,1 0-1,1 1 0,2 11 6,-3-22 0,1-1 0,0 0 0,0 0 0,0 0 1,0 0-1,0 0 0,0 0 0,0-1 0,1 1 0,-1 0 0,1-1 0,-1 1 0,1-1 1,0 1-1,0-1 0,0 0 0,-1 1 0,1-1 0,0 0 0,1 0 0,-1-1 0,0 1 0,0 0 1,0-1-1,0 1 0,1-1 0,-1 0 0,0 1 0,0-1 0,0 0 0,1-1 0,-1 1 1,0 0-1,0-1 0,1 1 0,3-1-1,0 0 1,1 0-1,-1-1 1,0 0-1,0 0 1,0 0 0,0-1-1,-1 0 1,1 0-1,-1 0 1,5-4 0,-1-2-18,-1 0 1,1 0-1,-1-1 1,-1 0-1,0 0 1,-1-1-1,2-3 18,-4 7-5,-1 1 0,-1-1 0,1 0 0,-1 0 0,0 0 0,0 0 0,-1 0 0,0 0 0,-1 0 0,1-1 0,-1 1 0,-1 0 0,1-3 5,-1 8 0,0 0 1,1 0 0,-1 0-1,0 0 1,0 0-1,0 1 1,0-1 0,0 0-1,0 1 1,-1-1 0,1 0-1,0 1 1,-1-1 0,0 1-1,1 0 1,-1 0 0,0-1-1,1 1 1,-1 0 0,0 0-1,0 1 1,0-1-1,0 0 1,0 1 0,0-1-1,0 1 1,-1-1-1,-8 0 25,0-1 0,-1 1-1,1 1 1,-7 0-25,6 0 29,6 1-17,-1-1-1,0 1 1,0 1 0,1-1 0,-1 1 0,0 0-1,1 1 1,0-1 0,0 1 0,0 1-1,0-1 1,0 1 0,0 0 0,1 0-1,0 1 1,0-1 0,0 1 0,1 0-1,-1 1 1,1-1 0,0 1 0,0 0-12,-2 5-1,0 0 0,0 0 1,1 0-1,0 1 1,1-1-1,1 1 0,0 0 1,0 1-1,1-1 1,1 0-1,-1 12 1,2-23-1,0 0 0,0 0 0,0 1 0,0-1 1,0 0-1,0 0 0,0 1 0,1-1 0,-1 0 0,0 0 0,1 0 0,-1 0 0,1 0 0,-1 0 1,1 1-1,0-1 0,-1 0 0,1 0 0,0-1 0,0 1 0,0 0 0,-1 0 0,1 0 0,0 0 1,0-1-1,0 1 0,0 0 0,0-1 0,1 1 0,-1-1 0,0 1 0,0-1 0,0 0 0,0 0 0,1 1 1,-1-1-1,0 0 0,0 0 0,0 0 0,1 0 0,-1 0 0,0 0 0,0-1 0,0 1 0,1 0 1,-1 0-1,0-1 0,0 1 0,0-1 0,0 1 0,1-2 1,4 0-11,0 0 0,0-1 0,0 0 0,0 0 0,-1-1 0,0 1 0,1-1 0,-1-1 0,2-1 11,2-5-21,-1 0-1,0-1 1,-1 0 0,0 0 0,-1 0 0,-1-1 0,1 0 0,-2 0-1,0 0 1,-1-1 0,0 1 0,-1-1 0,1-13 21,-3 26 1,0 0 0,-1 0 0,1 0 0,0 0-1,0 0 1,0 0 0,-1 0 0,1 1 0,0-1 0,-1 0 0,1 0 0,-1 0 0,1 0 0,-1 0-1,1 1 1,-1-1 0,1 0 0,-1 1 0,0-1 0,0 0 0,1 1 0,-1-1 0,0 1 0,0-1-1,0 1 1,1-1 0,-1 1 0,-1 0-1,-33-4 33,27 5-22,0 0 0,0 0 0,0 1 0,0 0 0,1 1 0,-1-1 0,-5 4-11,7-2 1,1-1 1,1 1 0,-1 0-1,0 0 1,1 1 0,0-1-1,0 1 1,1 0 0,-1 0 0,1 0-1,0 0 1,0 1 0,1-1-1,-1 1 1,1 0 0,-1 5-2,-1 6 2,1 1 0,1-1 1,0 1-1,2 0 0,0 4-2,0-20-1,0-1 0,0 1 0,0 0 0,0-1-1,1 1 1,-1-1 0,0 1 0,1 0 0,-1-1-1,1 1 1,0-1 0,0 1 0,-1-1 0,1 0 0,0 1-1,0-1 1,0 0 0,1 0 0,-1 1 0,0-1-1,0 0 1,1 0 0,-1 0 0,0 0 0,1-1 0,-1 1-1,1 0 1,-1-1 0,1 1 0,-1-1 0,1 1-1,0-1 1,-1 0 0,1 1 0,0-1 0,-1 0-1,1 0 1,-1 0 0,1-1 0,0 1 0,-1 0 0,1 0-1,0-1 1,-1 1 0,1-1 0,0 0 1,4 0-12,0-1 1,0 0-1,0 0 0,0 0 1,0-1-1,0 0 0,0 0 1,-1-1-1,1 0 0,-1 0 1,4-3 11,-2-2-13,0 0 0,0 0 1,-1 0-1,0-1 0,-1 0 1,0 0-1,-1 0 0,0-1 1,0 1-1,-1-1 0,0 0 1,-1 0-1,-1 0 0,1-3 13,-3 9-2,-1 1 0,1-1 0,-1 0-1,0 1 1,0-1 0,0 1 0,0 0 0,-1-1-1,0 1 1,1 0 0,-2 1 0,1-1 0,0 1-1,-1-1 1,0 1 0,1 0 0,-1 0 0,-1 0-1,0 0 3,-2-2 27,0 1 0,-1-1 0,1 1 0,-1 1 0,1 0-1,-1 0 1,0 0 0,0 1 0,-1 0 0,1 0 0,-2 1-27,9 1 3,0 0-1,0 1 1,1-1 0,-1 0 0,0 1 0,1-1 0,-1 0 0,0 1 0,1-1 0,-1 1 0,0-1 0,1 1 0,-1-1 0,1 1-1,-1 0 1,1-1 0,-1 1 0,1 0 0,0-1 0,-1 1 0,1 0 0,0-1 0,-1 1 0,1 0 0,0 0 0,0-1 0,0 1-1,0 0 1,0 0 0,0-1 0,0 1 0,0 0-3,-1 32 12,1-25-11,0 21 0,-1-15 0,0 0 0,2 0-1,0 0 1,0 0 0,1-1-1,1 1 1,1 1-1,-3-12-6,0 1 1,1-1 0,0 0-1,0 0 1,0 1-1,0-1 1,0 0-1,0-1 1,1 1-1,0 0 1,-1-1 0,1 1-1,0-1 1,0 0-1,0 0 1,1 0-1,-1 0 1,0-1 0,1 1-1,-1-1 1,1 0-1,0 0 1,-1 0-1,1-1 1,0 1 0,-1-1-1,1 0 1,0 0-1,-1 0 6,1 0-26,0-1-1,0 0 1,0 0-1,0-1 1,-1 1 0,1-1-1,0 0 1,-1 1-1,1-2 1,-1 1-1,0 0 1,0-1-1,0 1 1,0-1-1,0 0 1,-1 0-1,1 0 1,-1 0 0,0-1-1,0 1 1,0 0-1,0-1 1,0 0-1,-1 1 1,0-1-1,1 0 1,-2 0-1,1-1 27,1 1-22,0 0-1,-1 0 0,0-1 1,0 1-1,0 0 1,-1-1-1,0 1 0,1-1 1,-2 1-1,1-1 0,0 1 1,-1-1-1,0 1 0,0 0 1,0-1-1,0 1 0,-1 0 1,0 0-1,0 0 1,0 0-1,0 0 0,-1 0 1,1 1-1,-1-1 0,0 0 23,-4 0 4,-1 0 0,1 1 0,0 0 0,-1 0 0,0 1 0,0 0 1,0 0-1,0 1 0,0 0 0,0 0 0,0 1 0,-4 0-4,-7 0 131,0 1 0,1 1 0,-1 1-1,-17 4-130,-29 19 284,63-26-286,0 1 0,0 0 0,0 0 0,0 0 1,0 0-1,0 1 0,0-1 0,0 0 1,0 1-1,1 0 0,-1-1 0,1 1 0,-1 0 1,1 0-1,0 0 0,0 0 0,-1 0 1,1 0-1,0 0 0,1 0 0,-1 0 1,0 0-1,1 1 0,-1-1 0,1 0 0,0 0 1,0 1-1,0-1 2,6 7-192,13-4-107</inkml:trace>
</inkml:ink>
</file>

<file path=ppt/ink/ink24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1:04.106"/>
    </inkml:context>
    <inkml:brush xml:id="br0">
      <inkml:brushProperty name="width" value="0.2" units="cm"/>
      <inkml:brushProperty name="height" value="0.2" units="cm"/>
      <inkml:brushProperty name="color" value="#FF0066"/>
    </inkml:brush>
  </inkml:definitions>
  <inkml:trace contextRef="#ctx0" brushRef="#br0">70 115 200,'0'0'69,"0"0"-11,0 0 0,0 0 32,0 0-10,0 0 14,-2-4 43,-23-56 60,15 41-198,8 17 36,0 0 0,1 0 0,-1 0-1,1 0 1,0-1 0,0 1 0,0 0 0,0-1 0,0 1 0,0-1-1,1 0 1,-1-1-35,0 189 251,1 150 241,18 57-492,-14-307 15,-4 21-15,0-51 56,-25-43-516,11-4-158</inkml:trace>
</inkml:ink>
</file>

<file path=ppt/ink/ink24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1:05.021"/>
    </inkml:context>
    <inkml:brush xml:id="br0">
      <inkml:brushProperty name="width" value="0.2" units="cm"/>
      <inkml:brushProperty name="height" value="0.2" units="cm"/>
      <inkml:brushProperty name="color" value="#FF0066"/>
    </inkml:brush>
  </inkml:definitions>
  <inkml:trace contextRef="#ctx0" brushRef="#br0">17 99 768,'0'0'226,"0"0"50,0 0-58,0 0-24,0 0-40,0 0-67,-3-1-67,3 1-21,0 0-1,-1 0 1,1 0-1,0 0 1,-1-1-1,1 1 1,-1 0 0,1 0-1,0 0 1,-1 0-1,1 0 1,-1 0-1,1 0 1,0 0-1,-1 0 1,1 0 0,-1 0-1,1 0 1,0 1-1,-1-1 1,1 0-1,-1 0 1,1 0 0,0 0-1,-1 1 1,1-1-1,0 0 1,-1 0-1,1 1 1,0-1-1,0 0 1,-1 1 0,1-1-1,0 0 1,0 1-1,-1-1 1,1 0-1,0 1 1,0-1-1,0 0 1,0 1 0,0-1-1,-1 1 1,1-1-1,0 0 1,0 1-1,0-1 1,0 1 0,0-1-1,0 0 1,0 1-1,0-1 1,1 1-1,-1-1 1,0 0-1,0 1 1,0-1 0,0 1 1,7 23-10,-6-22 11,10 41 33,3 0 0,2 0 0,1-1 0,22 36-34,-38-76 0,0 0 1,0 0-1,0-1 0,0 1 0,0 0 1,1-1-1,-1 1 0,1-1 0,-1 0 1,1 1-1,-1-1 0,1 0 0,0 0 1,0 0-1,0 0 0,-1 0 0,1 0 1,0-1-1,0 1 0,0 0 0,0-1 1,0 0-1,0 1 0,0-1 0,1 0 1,-1 0-1,0 0 0,0-1 0,0 1 1,0 0-1,0-1 0,0 1 1,0-1-1,0 0 0,0 0 0,-1 0 1,1 0-1,0 0 0,0 0 0,-1 0 1,1 0-1,0-1 0,-1 1 0,1 0 1,0-2-1,10-8 17,-1-1 0,-1 0 0,0-1 0,0 0 0,2-5-17,-8 12 6,34-53 1,-2-1 1,-3-2-1,23-60-7,-54 116-1,-2 5-42,0 1-182,0 1-247,0 6-283</inkml:trace>
</inkml:ink>
</file>

<file path=ppt/ink/ink24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1:12.401"/>
    </inkml:context>
    <inkml:brush xml:id="br0">
      <inkml:brushProperty name="width" value="0.2" units="cm"/>
      <inkml:brushProperty name="height" value="0.2" units="cm"/>
      <inkml:brushProperty name="color" value="#FF0066"/>
    </inkml:brush>
  </inkml:definitions>
  <inkml:trace contextRef="#ctx0" brushRef="#br0">249 111 152,'0'0'395,"0"0"-90,0 0-38,0 0-16,0 0-37,0 0-59,-14 2 34,57 11-199,1-3 0,0-1 0,0-2-1,1-2 1,2-2 10,234-1 23,-148-4-37,11-12 19,-124 13 0,0-1 0,0-1 0,0-1 0,0 0 0,7-4-5,-8 2 7,1 1-1,0 0 0,1 2 0,-1 1 0,9 0-6,98 2 0,0-6 0,25-8 0,361-43-1,-322 41-22,157 8 23,-345 9-2,-1-1 0,1 1 1,-1 0-1,0 0 0,0 0 0,0 0 0,0 0 0,0 1 0,0-1 1,0 1-1,0-1 0,0 1 0,0-1 0,-1 1 0,1 0 1,-1 0-1,1 0 0,-1 0 0,0 0 0,0 0 0,0 1 1,0-1-1,0 2 2,19 54-3,-5 39 9,-5 0 1,-3 1-1,-5 40-6,3 51 1,-4 73 42,-4-164-38,5-1 0,3 1 0,12 45-5,-13-118 22,-1 1-1,-2 1 0,0 3-21,-3-26 13,0 0-1,0-1 0,0 1 0,-1 0 0,0-1 0,1 0 1,-1 1-1,0-1 0,-1 0 0,1-1 0,0 1 0,-1 0 1,0-1-1,1 0 0,-1 0-12,-7 6 17,-6 3-1,-1 1-1,-1-2 0,0-1 0,0 0 0,-1-1 0,0-1-15,-129 35 77,85-26-59,-428 106 25,409-100-37,0-3 0,-2-4 1,0-4-1,0-3 1,-1-4-7,-207-17 91,87 2-33,122 8-43,1-4-1,-58-13-14,110 11 10,1-1 0,-1-1-1,2-2 1,0-1 0,-23-15-10,13 7 16,-2 2 1,-13-3-17,36 16 30,0 0 0,0-2 0,1 0 0,0-1 0,1 0 0,0-1 0,0-1 1,1-1-1,1 0 0,0-1 0,1 0 0,-8-13-30,11 13 1,1 0 1,1 0-1,0-1 1,1 0-1,1 0 1,0-1-1,1 0 1,1 0-1,-2-13-1,0 2-17,-12-47 25,2-1-1,4-1 1,4 0 0,2-22-8,5-3 101,-6-23-101,4 86-6,2 1 0,1 0 0,2-1 1,2 1-1,1-1 6,-3 8-8,-2 26 5,0 0 1,0 0 0,0 1-1,0-1 1,1 0 0,0 0-1,-1 1 1,1-1 0,1 1-1,-1-1 1,0 1 0,1-1-1,0 1 1,0 0 0,0 0-1,0-1 3,14-18-7,-1-2 0,-1 0 0,11-26 7,-23 46-1,7-8-5,0 1 0,1-1 1,0 1-1,1 1 1,8-7 5,7 0-14,0 1 0,1 2 0,0 1 0,1 1 0,0 1 0,1 1 1,1 2-1,-1 1 0,1 1 0,14 0 14,77-1-1,-70 5 7,0-2 1,6-3-7,40-4-25,1 5 0,-1 3-1,51 7 26,101-2 48,-228-4-53,-1-1-1,0-1 1,0 0-1,9-5 6,-3 2 6,0 1-1,19-2-5,74-2-14,1 6 0,0 5 0,116 16 14,-13 22-27,-210-38 24,0 1-1,0 0 1,0 1 0,-1 1 0,1 0 0,-1 1-1,0 0 1,0 0 0,0 1 0,-1 1-1,0 0 1,0 1 0,-1 0 0,8 8 3,47 31 25,-52-40-23,-1 1 0,0 1 0,0 0 0,-1 0 0,0 1 1,-1 0-1,5 7-2,-5-4-4,-1 0 0,0 1 1,-1 0-1,0 0 1,-1 1-1,-1 0 1,0 0-1,-1 1 1,-1-1-1,0 1 0,-1 0 1,-1 0-1,-1 0 1,0 0-1,-1 6 4,0 329 11,-1-321-149,-2 0 0,-1 0 0,-1-1 0,-1 1 0,-3 0 138,3-3-282,-8 32-832</inkml:trace>
</inkml:ink>
</file>

<file path=ppt/ink/ink24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1:13.249"/>
    </inkml:context>
    <inkml:brush xml:id="br0">
      <inkml:brushProperty name="width" value="0.2" units="cm"/>
      <inkml:brushProperty name="height" value="0.2" units="cm"/>
      <inkml:brushProperty name="color" value="#FF0066"/>
    </inkml:brush>
  </inkml:definitions>
  <inkml:trace contextRef="#ctx0" brushRef="#br0">53 1 192,'0'0'691,"0"0"-271,0 0-169,0 0-57,0 0-20,0 0-4,0 12 32,-2 35-178,-3-1 1,-3 8-25,1-5 4,5-26 0,2-13-19,-1-1-1,-1 0 1,1 1 0,-1-1 0,-1 0 0,0 0-1,0 0 16,-2-6-374,-3-3-232</inkml:trace>
</inkml:ink>
</file>

<file path=ppt/ink/ink24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1:13.605"/>
    </inkml:context>
    <inkml:brush xml:id="br0">
      <inkml:brushProperty name="width" value="0.2" units="cm"/>
      <inkml:brushProperty name="height" value="0.2" units="cm"/>
      <inkml:brushProperty name="color" value="#FF0066"/>
    </inkml:brush>
  </inkml:definitions>
  <inkml:trace contextRef="#ctx0" brushRef="#br0">0 6 968,'0'0'416,"0"0"-192,0 0-184,0 0-40,0 0-8,0 0-24,0 0-112,5-6-96,12 28-48,-4-1-552</inkml:trace>
</inkml:ink>
</file>

<file path=ppt/ink/ink24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1:14.012"/>
    </inkml:context>
    <inkml:brush xml:id="br0">
      <inkml:brushProperty name="width" value="0.2" units="cm"/>
      <inkml:brushProperty name="height" value="0.2" units="cm"/>
      <inkml:brushProperty name="color" value="#FF0066"/>
    </inkml:brush>
  </inkml:definitions>
  <inkml:trace contextRef="#ctx0" brushRef="#br0">1 22 240,'0'0'269,"0"0"-145,0 0-65,0 0-16,0 0 25,0 0 13,6 2-7,-2 0-62,0 0 1,0 0 0,0 0-1,-1 1 1,1-1-1,-1 1 1,0 0 0,0 0-1,0 0 1,0 1 0,-1-1-1,1 0 1,-1 1 0,0 0-1,2 3-12,23 68 208,-9-18-87,-13-77-32,-1-1 0,-1 0 0,0 0 0,-2-20-89,-1 36 0,1 0 1,-1 0-1,1 1 0,0-1 0,0 0 0,0 1 0,1-1 0,0 1 0,0-1 0,0 1 0,0 0 0,1 0 0,2-4 0,-4 7 0,0-1 1,0 1-1,1 0 0,-1 0 0,0 0 0,0 0 0,1 0 0,-1 0 0,1 1 0,-1-1 0,1 0 0,-1 1 0,1-1 0,-1 1 0,1-1 1,-1 1-1,1 0 0,0 0 0,-1-1 0,1 1 0,0 0 0,-1 1 0,1-1 0,-1 0 0,1 0 0,0 1 0,-1-1 0,1 1 0,-1-1 1,1 1-1,-1 0 0,1 0 0,-1-1 0,0 1 0,1 0 0,-1 0 0,0 0 0,0 1 0,0-1 0,1 0 0,-1 0 0,0 1 0,9 9 9,0 1-1,-1 1 0,0-1 0,-1 2 1,5 10-9,-6-11 8,0 0 0,1-1 0,0 1 0,1-2 0,1 1 0,4 4-8,-13-16-16,0 1 1,1 0 0,-1 0-1,0-1 1,0 1 0,0-1-1,1 1 1,-1-1 0,0 1-1,1-1 1,-1 0 0,0 0-1,1 0 1,-1 1-1,0-1 1,1-1 0,-1 1-1,0 0 1,1 0 0,-1 0-1,0-1 1,0 1 0,1-1-1,-1 1 1,0-1 0,0 1-1,1-1 1,-1 0 0,0 1-1,0-1 1,0 0 0,1-1 15,29-31-798,-12 0 201</inkml:trace>
</inkml:ink>
</file>

<file path=ppt/ink/ink24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1:14.395"/>
    </inkml:context>
    <inkml:brush xml:id="br0">
      <inkml:brushProperty name="width" value="0.2" units="cm"/>
      <inkml:brushProperty name="height" value="0.2" units="cm"/>
      <inkml:brushProperty name="color" value="#FF0066"/>
    </inkml:brush>
  </inkml:definitions>
  <inkml:trace contextRef="#ctx0" brushRef="#br0">1 13 432,'0'0'424,"0"0"80,0 0-168,0 0-40,0 0-200,0 0-88,0-12-8,0 43 0,4 9 40,5 9-40,0 4 8,8 1 16,-8-7-48,0-5-8,-5-7-208,-4-11-616,0-12-136</inkml:trace>
</inkml:ink>
</file>

<file path=ppt/ink/ink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1:50:48.254"/>
    </inkml:context>
    <inkml:brush xml:id="br0">
      <inkml:brushProperty name="width" value="0.2" units="cm"/>
      <inkml:brushProperty name="height" value="0.2" units="cm"/>
      <inkml:brushProperty name="color" value="#FF0066"/>
    </inkml:brush>
  </inkml:definitions>
  <inkml:trace contextRef="#ctx0" brushRef="#br0">1 600 0,'0'0'243,"0"0"-123,0 0-52,0 0 2,0 0 53,0 0 2,0 0-43,0 0-25,0 0-29,0 0 4,0 0-17,0 0-27,0 0-3,0 0 30,0 0-3,0 0-25,9 3-26,2 9 42,-1 1 1,0 0-1,-1 0 0,-1 1 1,0 0-1,-1 1 1,0 0-1,3 11-3,-1-4 7,0-1 1,2 0-1,11 15-7,-21-32 0,1-1 0,0 1 0,0-1 0,1 0 0,-1 0 0,1 0 0,-1 0 0,1 0 0,0-1 0,0 1 0,0-1 0,0 0 0,1 0 0,-1 0-1,1 0 1,-1 0 0,1-1 0,0 0 0,-1 0 0,1 0 0,0 0 0,0 0 0,0-1 0,0 0 0,0 1 0,0-2 0,-1 1 0,4 0 0,0-1 9,-1 0 0,1-1 0,0 1 0,0-1 0,0-1 0,-1 1 0,1-1 0,-1 0 0,0 0 0,0-1 0,3-2-9,62-54 81,-54 44-69,96-96 25,-5-4 0,-6-5 0,83-127-37,-162 214 48,-1 0 0,-2-1 1,-1-1-1,1-6-48,-17 38-536,-4 17 228,0-3 162,1 12-247</inkml:trace>
</inkml:ink>
</file>

<file path=ppt/ink/ink25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1:14.752"/>
    </inkml:context>
    <inkml:brush xml:id="br0">
      <inkml:brushProperty name="width" value="0.2" units="cm"/>
      <inkml:brushProperty name="height" value="0.2" units="cm"/>
      <inkml:brushProperty name="color" value="#FF0066"/>
    </inkml:brush>
  </inkml:definitions>
  <inkml:trace contextRef="#ctx0" brushRef="#br0">1 170 272,'0'0'1019,"0"0"-614,0 0-239,10-18-126,-2 3-39,-4 7 0,0 0-1,1 0 0,1 0 1,-1 0-1,1 0 0,0 1 1,1 0-1,0 0 0,0 0 0,0 1 1,1 0-1,7-4 0,-4 4-3,0 1-1,1-1 1,0 2 0,0 0-1,0 0 1,0 1 0,0 0-1,1 1 1,0 1 3,-7 0-2,-1 1 1,1 0-1,-1 0 1,0 1-1,1 0 0,-1 0 1,1 0-1,-1 0 0,0 1 1,0 0-1,0 0 1,0 0-1,0 0 0,0 1 1,0 0-1,-1 0 1,1 1-1,-1-1 0,0 1 1,0 0-1,2 2 2,5 11 17,0 0-1,-1 1 1,0 0-1,-2-1 1,6 19-17,14 28 13,-28-55-1136,-8-9 331</inkml:trace>
  <inkml:trace contextRef="#ctx0" brushRef="#br0" timeOffset="1">321 13 256,'0'0'240,"0"0"-184,0 0-32,0 0-24,0 0-88,0 0-200</inkml:trace>
</inkml:ink>
</file>

<file path=ppt/ink/ink25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1:15.343"/>
    </inkml:context>
    <inkml:brush xml:id="br0">
      <inkml:brushProperty name="width" value="0.2" units="cm"/>
      <inkml:brushProperty name="height" value="0.2" units="cm"/>
      <inkml:brushProperty name="color" value="#FF0066"/>
    </inkml:brush>
  </inkml:definitions>
  <inkml:trace contextRef="#ctx0" brushRef="#br0">0 6 224,'0'0'291,"0"0"-87,0 0-31,0 0-14,0 0-3,0 0-48,0 0-67,0 0-27,0 0-5,0 0-14,0 0 10,0 0-12,0 0 13,0 0 8,0 0 1,0 0-6,0 0 3,0 0 12,0 0-14,0 0-12,0 0 17,0 0 13,0 0-8,0 0-19,0 0 13,0 0 8,0 0 10,0 0 28,0 0-9,0 0-12,0 0-14,0 0-13,0 0-16,0 0 15,0 0-15,0 0 14,0 0 9,0 0 9,0 0-1,0 0 1,0 0-15,0 0-22,0 0-1,0 0 9,0 0 22,0 0-6,0 0-2,0 0-21,0 0 16,0 0-16,0 0 19,0 0-11,0 0 9,0 0 17,0 0-14,0 0-22,0 0 20,0 0-16,0 0 16,0 0 23,0 0-1,0 0-8,0 0-7,0 0-6,0 0-18,0 0 11,0 0-2,0 0-84,2-1-336,5-4-484</inkml:trace>
</inkml:ink>
</file>

<file path=ppt/ink/ink25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1:16.012"/>
    </inkml:context>
    <inkml:brush xml:id="br0">
      <inkml:brushProperty name="width" value="0.2" units="cm"/>
      <inkml:brushProperty name="height" value="0.2" units="cm"/>
      <inkml:brushProperty name="color" value="#FF0066"/>
    </inkml:brush>
  </inkml:definitions>
  <inkml:trace contextRef="#ctx0" brushRef="#br0">0 0 1128,'0'0'504,"0"0"-240,0 0-56,0 0-96,0 0-80,0 0-16,0 0-32,0 89 24,18-38-32,-1 1 40,-3-3-32,-6-4 8,1-5 8,0-7-192,-9 7-416,0-11-240</inkml:trace>
</inkml:ink>
</file>

<file path=ppt/ink/ink25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1:16.369"/>
    </inkml:context>
    <inkml:brush xml:id="br0">
      <inkml:brushProperty name="width" value="0.2" units="cm"/>
      <inkml:brushProperty name="height" value="0.2" units="cm"/>
      <inkml:brushProperty name="color" value="#FF0066"/>
    </inkml:brush>
  </inkml:definitions>
  <inkml:trace contextRef="#ctx0" brushRef="#br0">0 252 240,'0'0'420,"0"0"-150,0 0-70,0 0-20,0 0 34,0 0-46,2-15-72,-2 4-79,0 6-15,0 0-1,1 1 1,-1-1 0,1 0-1,0 1 1,0-1 0,0 0-1,0 1 1,1-1 0,0 1-1,0 0 1,0 0 0,1-1-1,-1 1 1,1 1 0,0-1-1,0 0 1,3-2-2,15-12-14,1 1-1,1 1 1,1 1 0,0 1-1,16-7 15,-25 14-7,0 1 0,0 0-1,0 1 1,1 1 0,0 0-1,0 1 1,0 1-1,0 0 1,0 1 0,5 1 7,-19 0 0,0 1 1,1-1 0,-1 1-1,0-1 1,0 1 0,0 0-1,0 0 1,0 0 0,0 0-1,0 0 1,0 0-1,0 0 1,-1 1 0,1-1-1,0 1 1,-1-1 0,1 1-1,-1 0 1,1 0 0,-1 0-1,2 3 5,0 1 0,0-1 1,-1 1-1,1 0 1,-1-1-1,-1 1 0,2 6-5,1 11 35,-2 0 1,0 0-1,-2 15-35,0-36 2,0 5-18,0 25 91,0-31-87,0 0 1,0-1-1,0 1 0,0 0 1,0 0-1,0 0 0,0-1 1,0 1-1,0 0 0,0 0 1,1-1-1,-1 1 0,0 0 1,0 0-1,1-1 0,-1 1 1,1 0-1,-1-1 1,1 1-1,-1-1 0,1 1 1,-1 0-1,1-1 0,-1 1 1,1-1-1,0 1 0,-1-1 12,1 0-792</inkml:trace>
</inkml:ink>
</file>

<file path=ppt/ink/ink25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1:16.760"/>
    </inkml:context>
    <inkml:brush xml:id="br0">
      <inkml:brushProperty name="width" value="0.2" units="cm"/>
      <inkml:brushProperty name="height" value="0.2" units="cm"/>
      <inkml:brushProperty name="color" value="#FF0066"/>
    </inkml:brush>
  </inkml:definitions>
  <inkml:trace contextRef="#ctx0" brushRef="#br0">1 0 1088,'0'0'424,"0"0"-312,0 0-112,0 0 0,0 0-192,0 0-160,0 0-64,70 6-152</inkml:trace>
</inkml:ink>
</file>

<file path=ppt/ink/ink25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1:17.284"/>
    </inkml:context>
    <inkml:brush xml:id="br0">
      <inkml:brushProperty name="width" value="0.2" units="cm"/>
      <inkml:brushProperty name="height" value="0.2" units="cm"/>
      <inkml:brushProperty name="color" value="#FF0066"/>
    </inkml:brush>
  </inkml:definitions>
  <inkml:trace contextRef="#ctx0" brushRef="#br0">163 222 264,'0'0'260,"0"0"-52,0 0-36,0 0-41,0 0-28,0 0-7,-4-10-10,-15-33 46,18 42-127,0 0-1,0 0 1,0 0-1,1 0 1,-1 0-1,0 0 1,-1 0-1,1 0 1,0 0-1,0 1 1,0-1-1,0 0 1,-1 1 0,1-1-1,0 1 1,-1-1-1,1 1 1,0 0-1,-1-1 1,1 1-1,-1 0 1,1 0-1,0 0 1,-1 0-1,1 0 1,0 1-1,-1-1 1,1 0-1,-1 1-4,-30 11 12,26-6-8,1 0-1,-1 0 1,1 1-1,1-1 1,-1 1-1,1 0 1,0 0-1,1 1 1,-1-1-1,1 1 1,1 0 0,0-1-1,0 3-3,-3 10-7,1 0 0,1 0 1,1 0-1,1 14 7,1-33-1,0-1 1,0 1 0,0-1-1,0 1 1,0-1 0,0 1-1,0-1 1,1 1 0,-1-1-1,0 1 1,0-1 0,0 0-1,1 1 1,-1-1 0,0 1-1,0-1 1,1 0 0,-1 1-1,0-1 1,1 0 0,-1 1-1,0-1 1,1 0 0,-1 1-1,1-1 1,-1 0 0,1 0-1,-1 0 1,0 1 0,1-1-1,-1 0 1,1 0 0,-1 0-1,1 0 1,-1 0 0,1 0-1,-1 0 1,1 0 0,-1 0-1,1 0 1,-1 0 0,1 0-1,-1 0 1,0 0 0,1-1-1,-1 1 1,1 0 0,-1 0-1,1 0 1,-1-1 0,0 1 0,1 0-1,-1-1 1,1 1 0,-1 0 0,25-18-61,-10-3-25,-1-1 1,-1-1-1,-1 1 0,8-22 86,-19 52 65,1 1-1,0-1 1,0 0-1,1 0 1,0 0-1,1 0 1,-1-1-1,5 6-64,-6-10 0,0-1-1,0 0 1,0 1-1,0-1 1,0 0-1,1-1 1,-1 1-1,1 0 1,-1-1-1,1 1 1,0-1-1,-1 0 1,1 0-1,0 0 1,0 0-1,0 0 1,0-1-1,0 1 1,0-1-1,0 0 1,0 0-1,0 0 1,0 0 0,0 0-1,0-1 1,0 1-1,0-1 1,0 0-1,0 0 1,-1 0-1,1 0 1,0-1 0,6-2-13,-1 0 0,0-1 1,0 0-1,0-1 0,-1 0 1,0 0-1,0 0 1,0-1-1,4-6 13,-4 3 1,0-1 0,0-1 0,-1 1 0,-1-1 0,0 0 0,-1 0 0,0-1 0,-1 1 0,0-1 0,-1 0 0,0 0 0,-1 0 0,0 0 0,-2 0 0,1 0 0,-1 0 0,-1 1 0,0-1 0,-1 0 0,-4-10-1,2 16 311,0 18-195,1 17-62,4-5-25,-1-3-19,1 0-1,1-1 1,1 1-1,1 0 1,3 13-10,-4-27-2,0 0 1,0 0-1,1 0 1,0-1 0,0 1-1,1-1 1,-1 1-1,1-1 1,0 0 0,0 0-1,1-1 1,-1 1-1,1-1 1,0 0-1,1 0 1,-1-1 0,0 0-1,1 0 1,5 2 1,1 0 2,1-1 0,0 0 0,-1-1 1,1 0-1,0-1 0,1-1 0,-1 0 0,0-1 1,0 0-1,6-2-2,-9 2-13,-1-1-1,0-1 1,0 0 0,0 0 0,0-1 0,0 0-1,0 0 1,0-1 0,-1 0 0,0-1 0,0 0-1,0 0 1,-1-1 0,7-5 13,-11 8-9,-2 1 20,0 1-1,0-1 1,0 1 0,1 0-1,-1-1 1,0 1 0,1 0-1,-1 0 1,1 0 0,0 0-1,-1 0 1,1 0 0,0 1-1,0-1 1,-1 0 0,1 1-1,0 0 1,0-1 0,0 1-1,0 0 1,0 0 0,-1 0 0,1 0-1,0 0 1,0 0 0,0 1-1,1-1-10,-2 0-16,5 0-35,-5 1 12,1-1 0,-1 0 0,1 0 0,-1 0 0,1 0 0,-1 0 1,1 0-1,-1 0 0,0 0 0,1-1 0,-1 1 0,1-1 0,-1 1 0,0-1 0,1 1 0,-1-1 0,0 0 1,1 1-1,-1-1 0,0 0 0,0 0 0,0 0 39,4-11-819</inkml:trace>
</inkml:ink>
</file>

<file path=ppt/ink/ink25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1:17.654"/>
    </inkml:context>
    <inkml:brush xml:id="br0">
      <inkml:brushProperty name="width" value="0.2" units="cm"/>
      <inkml:brushProperty name="height" value="0.2" units="cm"/>
      <inkml:brushProperty name="color" value="#FF0066"/>
    </inkml:brush>
  </inkml:definitions>
  <inkml:trace contextRef="#ctx0" brushRef="#br0">0 47 1232,'0'0'392,"0"0"-272,0 0 16,0 0-96,0 0-32,0 0-8,0 0 0,118-47-32,-69 47-80,-10 2-344</inkml:trace>
</inkml:ink>
</file>

<file path=ppt/ink/ink25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1:18.838"/>
    </inkml:context>
    <inkml:brush xml:id="br0">
      <inkml:brushProperty name="width" value="0.2" units="cm"/>
      <inkml:brushProperty name="height" value="0.2" units="cm"/>
      <inkml:brushProperty name="color" value="#FF0066"/>
    </inkml:brush>
  </inkml:definitions>
  <inkml:trace contextRef="#ctx0" brushRef="#br0">136 1 248,'0'0'504,"0"0"-185,0 0-136,0 0-7,0 0-15,0 0-50,-11 9-50,-4 3-16,2 0 0,0 0 0,0 1 0,1 1 0,-3 5-45,10-11 15,0-1 0,0 1 0,0 0 0,1 1 0,1-1 1,-1 1-1,1 0 0,1 0 0,-1 0 0,2 0 0,-1 0 0,1 1 0,0 2-15,1-6 3,0 0-1,0-1 0,1 1 0,-1 0 0,1 0 0,0-1 0,1 1 0,0-1 0,-1 1 0,2-1 0,-1 1 1,1-1-1,-1 0 0,2 0 0,-1-1 0,0 1 0,1 0 0,0-1 0,0 0 0,0 0 0,0 0 0,1-1 0,0 1-2,13 10-4,1-1-1,1 0 0,6 2 5,-13-8-3,1 1 0,-1 0-1,0 1 1,-1 0 0,0 1 0,-1 0 0,0 1-1,2 4 4,-12-14 1,1 0 0,-1 1-1,0-1 1,0 0-1,0 1 1,0-1 0,-1 1-1,1 0 1,0-1-1,-1 1 1,1 0-1,-1-1 1,1 1 0,-1 0-1,0-1 1,0 1-1,0 0 1,0 0-1,0-1 1,0 1 0,0 0-1,0 0 1,-1-1-1,1 1 1,-1 0-1,0 0 1,-1 0 0,1 0-1,-1 0 1,0-1 0,1 1 0,-1 0-1,0-1 1,0 0 0,0 1 0,0-1 0,0 0-1,0 0 1,0 0 0,0 0 0,-1-1-1,-1 1 0,-4 1-18,-1 0-1,1 0 1,-1-1-1,1-1 1,-1 0-1,0 0 1,1 0-1,-1-1 0,-5-1 19,-16-14-669,10-5-650</inkml:trace>
</inkml:ink>
</file>

<file path=ppt/ink/ink25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1:19.204"/>
    </inkml:context>
    <inkml:brush xml:id="br0">
      <inkml:brushProperty name="width" value="0.2" units="cm"/>
      <inkml:brushProperty name="height" value="0.2" units="cm"/>
      <inkml:brushProperty name="color" value="#FF0066"/>
    </inkml:brush>
  </inkml:definitions>
  <inkml:trace contextRef="#ctx0" brushRef="#br0">30 159 96,'0'0'177,"0"0"-97,0 0-45,0 0 5,0 0-13,19-11-11,60-34-10,-76 43-6,1 0 0,-1-1 0,0 1 0,1-1-1,-1 1 1,0-1 0,0 0 0,-1 0 0,1 0 0,-1-1-1,1 1 1,-1-2 0,-1 3 5,0-1 0,0 0 0,0 0 0,-1 0 0,1 0 0,-1-1 0,0 1 0,0 0 0,0 0 0,-1-1-5,1-10 70,-1 13-55,1 0-1,-1 0 1,1 0 0,-1 0 0,0 0 0,1 0-1,-1 0 1,0 1 0,0-1 0,0 0 0,0 0-1,0 0 1,0 1 0,0-1 0,0 1 0,0-1 0,0 1-1,0-1 1,0 1 0,0-1 0,-1 1 0,1 0-1,0 0 1,0 0 0,0 0 0,-1 0 0,1 0-1,0 0 1,0 0 0,0 0-15,-47 0 303,42 0-259,3 1-31,0-1 0,0 0 1,0 1-1,0 0 0,0 0 1,0 0-1,0 0 0,0 0 1,1 0-1,-1 1 0,0-1 1,1 1-1,-1 0 0,1 0 1,0 0-1,-1 0 0,1 0 1,-2 3-14,1 0 16,-1 0 0,1 1 0,0-1 0,0 1 0,1 0 1,-1 0-1,1 0 0,0 0 0,0 5-16,0-5 6,1 1 1,0 0-1,0 0 1,1 0-1,0-1 0,0 1 1,0 0-1,1 0 0,0 0 1,1 0-1,-1-1 1,1 1-1,0-1 0,1 1 1,0-1-1,0 0 0,0 0 1,1 1-7,0-3-1,1 0 0,-1 0 1,1 0-1,0 0 1,1-1-1,-1 1 0,0-1 1,1-1-1,0 1 1,-1-1-1,1 0 0,0 0 1,0-1-1,0 0 0,1 0 1,-1 0-1,0-1 1,4 0 0,5 0-67,0-1 0,0-1 1,0 0-1,-1-1 1,1-1-1,11-4 67,39-20-523</inkml:trace>
</inkml:ink>
</file>

<file path=ppt/ink/ink25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1:20.170"/>
    </inkml:context>
    <inkml:brush xml:id="br0">
      <inkml:brushProperty name="width" value="0.2" units="cm"/>
      <inkml:brushProperty name="height" value="0.2" units="cm"/>
      <inkml:brushProperty name="color" value="#FF0066"/>
    </inkml:brush>
  </inkml:definitions>
  <inkml:trace contextRef="#ctx0" brushRef="#br0">144 24 184,'0'0'311,"0"0"-63,0 0 24,0 0 44,0 0-80,0 0-73,-8-4-63,-28-12-10,28 12-59,-28 17 376,29-6-404,0 1 0,1 1 0,0-1 0,0 1 0,1 0 0,0 0 0,1 1 0,0-1 0,-2 8-3,6-15-4,0 0 1,0 0-1,0 0 1,0-1-1,1 1 1,-1 0-1,0 0 1,1 0-1,-1-1 1,1 1-1,0 0 1,-1-1 0,1 1-1,0 0 1,0-1-1,0 1 1,0-1-1,0 0 1,1 1-1,-1-1 1,0 0-1,1 0 1,-1 1-1,1-1 1,-1 0 0,1 0-1,0 0 4,54 28 7,-34-20 10,-11-3-16,0 0 1,0 1-1,0 0 0,-1 1 1,7 6-2,-15-13 0,0 1 0,0 0 0,-1-1 0,1 1 0,0 0 0,-1 0 0,1 0 0,-1 0-1,0 0 1,0 1 0,0-1 0,0 0 0,0 0 0,0 1 0,-1-1 0,1 1 0,-1-1 0,1 0 0,-1 1 0,0-1 0,0 1 0,0-1 0,0 1 0,-1-1 0,1 1 0,-1-1 0,1 0 0,-1 1 0,0-1 0,0 0 0,0 1 0,0-1 0,0 0-1,-2 1 1,-1 1-13,0 0 0,-1-1-1,1 1 1,-1-1-1,0-1 1,0 1 0,0-1-1,0 1 1,-1-1-1,1-1 1,0 1 0,-1-1-1,0 0 1,1 0-1,-1-1 1,1 1 0,-1-1-1,-2-1 14,7 1-31,0 0 0,1 1 0,-1-1 0,0 0 1,0-1-1,0 1 0,0 0 0,1 0 0,-1 0 0,0 0 0,0-1 0,0 1 0,1 0 0,-1-1 0,0 1 1,1 0-1,-1-1 0,0 1 0,0-1 0,1 1 0,-1-1 0,1 0 0,-1 1 0,1-1 0,-1 1 0,1-1 0,-1 0 1,1 0-1,-1 1 0,1-1 0,0 0 0,-1 0 0,1 1 0,0-1 0,0 0 0,0 0 0,0 0 0,0 0 1,-1 0 30,0-25-586</inkml:trace>
</inkml:ink>
</file>

<file path=ppt/ink/ink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1:51:09.572"/>
    </inkml:context>
    <inkml:brush xml:id="br0">
      <inkml:brushProperty name="width" value="0.2" units="cm"/>
      <inkml:brushProperty name="height" value="0.2" units="cm"/>
      <inkml:brushProperty name="color" value="#FF0066"/>
    </inkml:brush>
  </inkml:definitions>
  <inkml:trace contextRef="#ctx0" brushRef="#br0">1 525 352,'0'0'297,"0"0"-86,0 0-20,0 0-52,10 10 71,18 30-159,-1 1 1,11 27-52,-18-31 2,1 0 0,3-2 0,0-1 0,3 1-2,-25-33 2,0 0 1,-1-1-1,1 1 1,0 0-1,0-1 1,1 1-1,-1-1 1,0 1-1,0-1 1,1 0-1,-1 0 1,1 0-1,-1 0 0,1-1 1,-1 1-1,1-1 1,-1 1-1,1-1 1,0 0-1,-1 0 1,1 0-1,-1 0 1,1-1-1,0 1 0,-1-1 1,1 1-1,-1-1 1,1 0-1,-1 0 1,0 0-1,1 0 1,-1 0-1,0-1 1,0 1-1,1-1-2,9-8 18,0 1 0,-1-1 0,0-1 0,-1 0 0,7-8-18,-11 11 16,123-155 74,28-56-90,89-117-43,-231 317-7,-10 11-79,1 1 0,0 0 0,0 0 0,1 0 0,0 1 0,3-3 129,-1 5-510</inkml:trace>
</inkml:ink>
</file>

<file path=ppt/ink/ink26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1:20.728"/>
    </inkml:context>
    <inkml:brush xml:id="br0">
      <inkml:brushProperty name="width" value="0.2" units="cm"/>
      <inkml:brushProperty name="height" value="0.2" units="cm"/>
      <inkml:brushProperty name="color" value="#FF0066"/>
    </inkml:brush>
  </inkml:definitions>
  <inkml:trace contextRef="#ctx0" brushRef="#br0">118 9 152,'0'0'240,"0"0"25,0 0-8,0 0 15,0 0-43,0 0 0,-3-2-50,1 1-171,1 0-1,-1 0 1,1 1 0,-1-1-1,0 0 1,1 1-1,-1 0 1,0-1 0,0 1-1,1 0 1,-1 0 0,0 0-1,0 0 1,1 0-1,-1 0 1,0 0 0,0 1-1,1-1 1,-1 1 0,0-1-1,1 1 1,-1 0 0,1 0-8,-4 1 10,1 0 1,0 1-1,0 0 1,1 0-1,-1 0 1,1 0-1,-1 1 1,1 0-1,-1 1-10,-1 1 3,1-1 0,1 1 0,-1 0 0,1 0 0,0 0 0,0 0 0,1 1 0,0-1 0,0 1 0,0-1 0,1 1 0,0 0 0,0 0 0,1 2-3,0-6-2,1 0 1,0 0-1,-1-1 1,1 1-1,0 0 0,1-1 1,-1 1-1,0-1 0,1 1 1,-1-1-1,1 0 0,0 0 1,0 0-1,0 1 1,0-2-1,0 1 0,0 0 2,48 30-6,-44-29 9,1 0 1,-1 0 0,0 1 0,0 0-1,0 0 1,-1 1 0,1 0-1,-1 0 1,0 0 0,4 6-4,-9-10-3,1 0 1,-1 0-1,1 0 1,-1 0-1,0 0 1,1 1-1,-1-1 1,0 0-1,0 0 1,0 1-1,0-1 1,0 0-1,0 0 0,0 1 1,0-1-1,0 0 1,-1 0-1,1 1 1,0-1-1,-1 0 1,1 0-1,-1 0 1,0 0-1,1 0 1,-1 0-1,0 0 1,1 0-1,-1 0 1,0 0-1,0 0 1,0 0-1,0 0 1,0-1-1,0 1 1,0 0-1,0-1 0,0 1 1,0-1-1,-1 1 1,1-1-1,0 1 1,0-1-1,-1 0 1,1 0-1,0 0 1,0 0-1,0 0 1,-1 0-1,1 0 1,0 0-1,0 0 1,-1 0-1,1-1 1,0 1-1,0 0 1,0-1-1,-1 1 1,1-1-1,0 1 1,0-1-1,0 0 0,0 0 1,0 1-1,0-1 3,-9-15-728</inkml:trace>
</inkml:ink>
</file>

<file path=ppt/ink/ink26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1:21.208"/>
    </inkml:context>
    <inkml:brush xml:id="br0">
      <inkml:brushProperty name="width" value="0.2" units="cm"/>
      <inkml:brushProperty name="height" value="0.2" units="cm"/>
      <inkml:brushProperty name="color" value="#FF0066"/>
    </inkml:brush>
  </inkml:definitions>
  <inkml:trace contextRef="#ctx0" brushRef="#br0">18 1 504,'0'0'936,"0"0"-656,0 0-144,0 0 0,0 0-96,0 0 40,0 0-80,-17 110 8,17-68-8,0 1 0,0-6 40,8-1-32,1-5-8,-4-7-344,-1-12-1024</inkml:trace>
</inkml:ink>
</file>

<file path=ppt/ink/ink26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1:21.606"/>
    </inkml:context>
    <inkml:brush xml:id="br0">
      <inkml:brushProperty name="width" value="0.2" units="cm"/>
      <inkml:brushProperty name="height" value="0.2" units="cm"/>
      <inkml:brushProperty name="color" value="#FF0066"/>
    </inkml:brush>
  </inkml:definitions>
  <inkml:trace contextRef="#ctx0" brushRef="#br0">0 0 584,'0'0'432,"0"0"-400,0 0-32,0 0-896</inkml:trace>
</inkml:ink>
</file>

<file path=ppt/ink/ink26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1:21.996"/>
    </inkml:context>
    <inkml:brush xml:id="br0">
      <inkml:brushProperty name="width" value="0.2" units="cm"/>
      <inkml:brushProperty name="height" value="0.2" units="cm"/>
      <inkml:brushProperty name="color" value="#FF0066"/>
    </inkml:brush>
  </inkml:definitions>
  <inkml:trace contextRef="#ctx0" brushRef="#br0">8 47 928,'0'0'392,"0"0"-201,0 0-75,0 0 27,-1 19-17,-5 62-26,5-73-96,1-1 0,0 1 1,1-1-1,0 0 0,0 1 0,0-1 0,1 0 0,0 0 0,1 0 0,-1 0 0,1 0 0,1 0 0,-1-1 0,1 0 0,4 6-4,4 1 4,0 0-1,0-1 1,1 0 0,1-1-1,6 3-3,-20-13 0,16 5-7,-15-50 219,-1-195-222,1 238 8,-1 0-1,1 0 1,-1 1 0,1-1-1,0 0 1,-1 1 0,1-1-1,0 0 1,0 1 0,-1-1-1,1 1 1,0-1 0,0 1 0,0 0-1,0-1 1,0 1 0,-1 0-1,1 0 1,0-1 0,0 1-1,0 0 1,0 0 0,0 0 0,0 0-1,0 0 1,0 0 0,0 0-1,0 1 1,0-1 0,-1 0-1,2 1 3,33 7-68,-29-4 70,0 1-1,0 0 1,-1 1 0,0-1 0,0 1-1,-1 0 1,1 0 0,-1 0 0,-1 1-1,1-1 1,-1 1 0,0 1-2,24 38 15,-24-53-15,0-1 1,0 1-1,0-1 1,-1 1-1,0-1 0,-1 0 1,1-7-1,17-63 11,-19 76-6,0 0 0,1 0 0,-1 1 0,1-1 0,0 0-1,0 0 1,-1 0 0,1 1 0,0-1 0,0 0-1,1 1 1,-1-1 0,0 1 0,0-1 0,1 1-1,-1 0 1,1-1 0,-1 1 0,1 0 0,0 0 0,-1 0-1,1 0 1,0 0 0,0 1 0,0-1 0,-1 1-1,1-1 1,0 1 0,0-1 0,0 1 0,0 0-1,0 0 1,0 0 0,0 0 0,0 0 0,0 1 0,0-1-1,1 1-4,2 1 11,0 0-1,0 1 1,-1 0 0,1-1-1,-1 2 1,0-1-1,0 0 1,0 1-1,0 0 1,0 0-1,-1 0 1,0 0 0,3 5-11,2 5-97,0 1 1,-1 0 0,0 0 0,-2 1 0,0 0-1,0 0 1,-1 0 0,-1 1 96,2 14-1643</inkml:trace>
</inkml:ink>
</file>

<file path=ppt/ink/ink26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1:45.599"/>
    </inkml:context>
    <inkml:brush xml:id="br0">
      <inkml:brushProperty name="width" value="0.2" units="cm"/>
      <inkml:brushProperty name="height" value="0.2" units="cm"/>
      <inkml:brushProperty name="color" value="#FF0066"/>
    </inkml:brush>
  </inkml:definitions>
  <inkml:trace contextRef="#ctx0" brushRef="#br0">4 2 80,'0'0'676,"0"0"-381,0 0-146,0 0-5,0 0 34,-3-1-5,245 24 2,-164-20-142,11 0-32,0 3-1,-1 4 0,52 15 0,-73-14 4,1-2 0,-1-4-1,1-2 1,59-6-4,-15 2 21,506-5-29,-569 4 9,0-3 0,11-3-1,-12 1 3,1 2-1,12 2-2,95-1 1,60 1 11,-201 4-51,1 2 0,-1 0 0,14 4 39,-19-4-45,0 0-1,0 0 1,0-1 0,0-1-1,0 0 1,1 0 0,-1-1-1,0 0 1,9-2 45,-11-3-495,-3-7-245</inkml:trace>
</inkml:ink>
</file>

<file path=ppt/ink/ink26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1:45.978"/>
    </inkml:context>
    <inkml:brush xml:id="br0">
      <inkml:brushProperty name="width" value="0.2" units="cm"/>
      <inkml:brushProperty name="height" value="0.2" units="cm"/>
      <inkml:brushProperty name="color" value="#FF0066"/>
    </inkml:brush>
  </inkml:definitions>
  <inkml:trace contextRef="#ctx0" brushRef="#br0">62 11 240,'0'0'512,"0"0"-136,0 0-68,0 0-29,0 0-47,0 0-99,-6-2-65,-13-4-52,12 4-4,18 6-14,9 3-4,-1 1 1,0 1 0,0 1-1,-1 0 1,-1 1-1,0 1 1,8 8 5,-17-14 2,-2 0 0,1 1-1,0-1 1,-1 2 0,-1-1 0,1 1-1,-1-1 1,0 2 0,-1-1 0,0 0-1,0 1 1,-1 0 0,0 0 0,0 0-1,-1 0 1,-1 0 0,1 8-2,-1-4 3,0 0 0,-1 0 0,-1 0 1,0 0-1,-1 0 0,-1 0 0,0 0 1,0-1-1,-1 1 0,-1-1 0,0 0 0,-1 0 1,0 0-1,0-1 0,-2 0 0,1 0 0,-1-1 1,-1 0-1,0-1 0,0 1 0,-1-2 0,-8 7-3,-49 29 66,61-40-90,0-1 1,0 0-1,-1 0 0,1-1 1,-1 0-1,0 0 1,0 0-1,0-1 0,0 0 1,0 0 23,-7-1-570</inkml:trace>
</inkml:ink>
</file>

<file path=ppt/ink/ink26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1:53.297"/>
    </inkml:context>
    <inkml:brush xml:id="br0">
      <inkml:brushProperty name="width" value="0.2" units="cm"/>
      <inkml:brushProperty name="height" value="0.2" units="cm"/>
      <inkml:brushProperty name="color" value="#FF0066"/>
    </inkml:brush>
  </inkml:definitions>
  <inkml:trace contextRef="#ctx0" brushRef="#br0">14 1356 72,'0'0'332,"0"0"-117,0 0-51,0 0 1,0 0 38,0 0-26,0 0-14,0 0-18,0 0 15,0 0 12,0 0-29,-8-42 88,5-122-164,1 2-50,7-18-17,9 44-17,-5 51 37,-2-51-20,-7 15 46,2 114-47,0 0 0,1 0-1,-1 0 1,1 1 0,1-1-1,2-4 2,-5 10 0,2-3-10,-3 4-6,0 0 1,45-36 43,-13 11-31,1 2 1,1 1-1,1 2 0,1 1 1,21-8 2,-28 16 5,1 2 0,0 1 0,0 1 0,28-3-5,28-6 5,-43 9-15,-1 2-1,15 0 11,34-3-16,-3-1 11,1 4 1,0 4 0,0 4-1,-1 4 1,21 7 4,41 0 31,-88-10-48,-1 2 0,0 4 0,9 4 17,7 2 64,20 1-64,-15-8 1,-35-4-4,35 8 3,-52-9-4,0-2 1,1-1 0,-1-1 0,0-1 0,30-7 3,20 3 17,68 4-17,-75 2-12,-72-1-1,0 0-1,340-8 21,-334 9-8,0 0-1,0 0 1,-1 1 0,1 0 0,0 0 0,-1 1 0,1 0-1,-1 0 1,0 0 0,0 1 0,0 0 0,-1 0-1,1 0 1,-1 1 0,0 0 0,2 2 1,2 3 0,1 1-1,-1 0 1,-1 0 0,0 1-1,0 0 1,-1 1 0,3 7 0,-3 4 10,0 0 1,-1 0 0,-2 1-1,0 0 1,-2 4-11,7 96-4,-6-96 10,-2 1-1,-1-1 1,-2 8-6,1 21 39,-9 47-48,3-51 24,-2 0 1,-8 20-16,-10 52-31,25-52 54,3-64-19,-1 0-1,0 0 1,0 0 0,-1 1-1,0-1 1,-1 0 0,0 0-1,-1 0 1,0-1 0,0 2-4,1-7 2,0 0 1,1 0 0,-1-1 0,0 1 0,-1 0 0,1-1 0,-1 0-1,1 1 1,-1-1 0,0 0 0,0 0 0,-1-1 0,1 1 0,0-1 0,-1 1-1,0-1 1,1 0 0,-1-1 0,0 1 0,-3 0-3,-52 18 25,0-2 0,-2-3 1,-32 2-26,4 0 43,-15 8-43,-6 0 30,-2-5 1,0-5 0,-100 0-31,-303-10 87,279-7-45,-587 4-97,591 17 66,226-19-7,0-1 1,0 0-1,0 0 1,0-1-1,0 0 1,0 0-1,1 0 1,-1-1-1,1 0 1,0 0-1,0 0 1,0-1-1,-5-3-4,-30-18-11,35 22 12,1 0-1,0-1 1,0 1 0,0-1 0,0 0 0,0 0 0,1-1 0,0 1 0,0-1 0,0 1-1,0-1 1,1 0 0,0-1-1,-9-12 34,4 6-34,-1-1 0,1 0 0,1 0-1,0 0 1,1-1 0,1 0 0,0 0 0,1 0 0,0 0 0,0-7 0,3 19 1,0 0 0,0 0 1,-1 0-1,1 0 1,-1 0-1,1 1 0,-1-1 1,0 0-1,0 0 1,0 1-1,0-1 0,0 0 1,0 1-1,0-1 0,0 1 1,-1-1-2,1 1-89,-1-1-1,1 1 1,0-1 0,0 0 0,0 1-1,0-1 1,0 0 0,0 1 0,1-1-1,-1 0 1,0 0 0,1 0 0,0 0-1,-1 0 1,1 0 0,0 0 89,0-6-1543</inkml:trace>
</inkml:ink>
</file>

<file path=ppt/ink/ink26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1:56.125"/>
    </inkml:context>
    <inkml:brush xml:id="br0">
      <inkml:brushProperty name="width" value="0.2" units="cm"/>
      <inkml:brushProperty name="height" value="0.2" units="cm"/>
      <inkml:brushProperty name="color" value="#FF0066"/>
    </inkml:brush>
  </inkml:definitions>
  <inkml:trace contextRef="#ctx0" brushRef="#br0">62 259 360,'0'0'419,"0"0"-46,0 0-105,0 0-58,0 0-81,0 0-125,0-1-1,0 1 1,0 0 0,0 0-1,0 0 1,0 0 0,0 0-1,0 0 1,0-1 0,0 1-1,0 0 1,0 0 0,0 0-1,0 0 1,0 0-1,0 0 1,0 0 0,-1-1-1,1 1 1,0 0 0,0 0-1,0 0 1,0 0 0,0 0-1,0 0 1,0 0 0,0 0-1,0 0 1,0-1 0,0 1-1,-1 0 1,1 0 0,0 0-1,0 0 1,0 0-1,0 0 1,0 0 0,0 0-1,0 0 1,0 0 0,-1 0-1,1 0 1,0 0 0,0 0-1,0 0 1,0 0 0,0 0-1,0 0 1,-1 0 0,1 0-1,0 0 1,0 0 0,0 0-1,0 0 1,0 0-1,0 0 1,0 0 0,-1 0-1,1 0 1,0 1 0,0-1-4,2 23 42,1 0 0,1 0 0,0 0 1,9 21-43,5 29 71,-2 9-24,-3 0 0,-4 1 0,-3 33-47,-6-115-5,0-1 14,0-7-19,-2-7-102,0 1 0,-1 0 0,0 0 0,-1 0 0,0 0 0,-2-2 112,-10-31-290,-19-67-514,19 70 913,2 0 0,3-1 0,1 0 0,2 0 0,2-1 1,1-14-110,5 48 15,1 0 1,0 0-1,1 1 0,0-1 1,1 0-1,0 1 1,1-1-1,0 1 1,0 0-1,1 0 1,0 1-1,1 0 1,0-1-1,1 2 0,0-1 1,0 1-1,5-4-15,-3 2 5,0 0 0,0 1 0,1 1 0,3-3-5,-10 9-4,0 0 1,0 0-1,0 0 1,1 1 0,-1-1-1,0 1 1,1-1-1,-1 1 1,1 0 0,-1 1-1,1-1 1,0 1-1,-1-1 1,1 1-1,-1 0 1,1 0 0,1 1 3,-2 0 0,-1 0 1,0 0-1,0 0 1,0 0 0,0 0-1,0 1 1,0-1-1,0 1 1,-1-1-1,1 1 1,0 0 0,-1-1-1,0 1 1,1 0-1,0 1 0,21 38 56,-14-24-54,-5-11 4,0 1-1,-1 0 1,0-1-1,0 1 0,0 0 1,-1 1-1,0-1 1,-1 0-1,0 1 1,0-1-1,0 0 0,-1 1 1,0-1-1,-1 1 1,1-1-1,-1 1 1,-1-1-1,0 0 0,0 0 1,0 0-1,-1 0 1,0 0-1,0 0 1,0 0-1,-1-1 0,0 0 1,-1 0-1,1 0 1,-6 5-6,-8 8 7,-1-1 1,-1 0 0,-1-1 0,0-2 0,-1 0 0,-1-1-1,-20 8-7,26-10 32,16-4-55,28 4-44,-7-6 103,15 9 10,0 2 0,-2 1 0,13 10-46,-5-3 22,36 15-22,-68-36-98,0-1 0,1 1 0,-1-2 0,1 1 0,0-2 0,8 2 98,-1-3-866</inkml:trace>
</inkml:ink>
</file>

<file path=ppt/ink/ink26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1:57.274"/>
    </inkml:context>
    <inkml:brush xml:id="br0">
      <inkml:brushProperty name="width" value="0.2" units="cm"/>
      <inkml:brushProperty name="height" value="0.2" units="cm"/>
      <inkml:brushProperty name="color" value="#FF0066"/>
    </inkml:brush>
  </inkml:definitions>
  <inkml:trace contextRef="#ctx0" brushRef="#br0">46 315 496,'0'0'479,"0"0"-216,0 0-131,0 0-54,0 0-42,0 0-24,14-9-1,-1 2-1,8-4-12,0-1 0,-1-1 1,-1-1-1,0-1 0,2-3 2,-20 18 3,-1-1-1,1 1 0,0-1 1,-1 0-1,1 1 1,-1-1-1,1 0 0,-1 1 1,0-1-1,1 0 0,-1 0 1,0 0-1,1 1 1,-1-1-1,0 0 0,0 0 1,0 0-1,0 0 0,1 1 1,-1-1-1,-1 0 1,1 0-1,0 0 0,0 0 1,0 1-1,0-1 0,0 0 1,-1 0-1,1 0 1,-1 0-3,0-1-1,0 1 1,-1-1 0,1 0-1,-1 0 1,0 1 0,1-1-1,-1 1 1,0 0 0,0 0-1,0-1 1,0 1 0,0 0 0,-6-2 4,0-1 1,0 1-1,-1 1 0,1 0 1,-8-2-5,13 4 9,-1-1 0,1 1 0,0 0 1,-1 0-1,1 0 0,-1 0 0,1 0 0,0 1 1,-1 0-1,1-1 0,0 1 0,-1 0 1,1 1-1,0-1 0,0 1 0,0-1 0,0 1 1,0 0-1,0 0 0,1 0 0,-3 2-9,-1 4-2,1 0-1,0 0 0,0 0 0,1 1 0,0-1 1,1 1-1,-1 3 3,3-9-1,-1 1 0,0 0 1,1 0-1,0 0 0,-1 0 0,2 0 0,-1 0 1,0 1-1,1-1 0,0 0 0,0 0 1,0 0-1,0 1 0,1-1 0,0 0 1,0 3 0,1-4 0,-1-1 1,0 0 0,1 1 0,0-1 0,0 0-1,0 0 1,0 0 0,0 0 0,0 0 0,0-1-1,0 1 1,1-1 0,-1 1 0,1-1-1,-1 0 1,1 0 0,-1 0 0,1 0 0,0 0-1,-1-1 1,1 1 0,0-1 0,2 0-1,10 2-46,-1 0-1,1-1 1,0-1 0,-1-1 0,1 0 0,0-1 0,-1 0 0,0-1 0,1-1-1,-1 0 1,0-1 0,-1 0 0,0-1 0,1-1 0,-2 0 0,1-1 0,-1 0 46,3-2-238,-1 0 0,0-1 0,7-8 238,-18 16-14,0 0 0,0 0 0,0 0 0,0-1 0,-1 1 0,1-1-1,-1 0 1,0 0 0,0 0 0,0 0 0,-1 0 0,1 0 0,-1 0 0,0-1 0,0 1 0,0-3 14,0-4 96,0 0 0,1 0 1,1 1-1,0-1 0,0 0 1,1 1-1,3-6-96,12-38 325,-19 53-297,1-1 1,-1 1 0,0 0-1,0-1 1,1 1 0,-1 0 0,0-1-1,0 1 1,0 0 0,0-1 0,-1 1-1,1-1 1,0 1 0,0 0-1,-1 0 1,1-1 0,-1 1 0,1 0-1,-1-1-28,0 2 10,1-1 0,-1 1 0,1-1 0,-1 1 0,0-1 0,1 1 0,-1-1 0,0 1 0,0 0 0,1-1 0,-1 1 0,0 0 1,0 0-1,1 0 0,-1-1 0,0 1 0,0 0 0,0 0 0,0 0 0,1 0 0,-1 0 0,0 0 0,0 1-10,-1-1 2,-1 1 1,1-1 0,-1 1 0,1 0-1,-1 0 1,1 0 0,0 0 0,0 0-1,-1 1 1,1-1 0,0 1 0,0-1-1,0 1 1,1 0 0,-1 0 0,0 0-1,0 2-2,-8 13-2,1 0-1,1 1 0,0 1 1,2-1-1,0 1 0,1 0 1,1 0-1,1 1 0,1-1 1,0 1-1,2 12 3,0-32 0,1 1 1,0 0-1,-1-1 1,1 1-1,0-1 0,0 1 1,-1-1-1,1 0 1,0 1-1,0-1 0,0 0 1,0 1-1,-1-1 1,1 0-1,0 0 1,0 0-1,0 0 0,0 0 1,0 0-1,0 0 1,0 0-1,-1 0 0,1 0 1,0 0-1,0 0 1,0-1-1,0 1 0,0 0 1,0-1-1,31-8 13,-22 1-6,1-1-1,-1 0 0,-1 0 0,0-1 0,0 0 0,-1 0 0,0-1 1,-1 0-1,0-1 0,-1 0 0,0 0 0,-1 0 0,3-9-6,3 87-98,-5-12 109,4 29 0,-1 57-11,-1-82 43,-7-57-38,-1-1 1,0 0-1,0 0 0,1 0 0,-1 0 1,0 0-1,0 1 0,1-1 1,-1 0-1,0 0 0,0 0 0,1 0 1,-1 0-1,0 0 0,0 0 0,1 0 1,-1 0-1,0 0 0,1 0 1,-1 0-1,0 0 0,0 0 0,1 0 1,-1 0-1,0 0 0,0 0 0,1 0 1,-1 0-1,0-1 0,0 1 1,1 0-1,-1 0 0,0 0 0,0 0 1,0-1-1,1 1 0,-1 0 0,0 0 1,0 0-1,0-1 0,0 1 1,1 0-1,-1 0 0,0-1 0,0 1 1,0 0-1,0 0 0,0-1 0,0 1 1,0 0-6,13-14 40,-2-5-11,0-1-1,-1 0 1,-2 0-1,0-1 1,-1 0 0,-1-1-1,-1 0 1,-1 0-1,0 0 1,-2 0-1,-1 0 1,-1-6-29,0-79-842,0 111-114</inkml:trace>
</inkml:ink>
</file>

<file path=ppt/ink/ink26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1:58.750"/>
    </inkml:context>
    <inkml:brush xml:id="br0">
      <inkml:brushProperty name="width" value="0.2" units="cm"/>
      <inkml:brushProperty name="height" value="0.2" units="cm"/>
      <inkml:brushProperty name="color" value="#FF0066"/>
    </inkml:brush>
  </inkml:definitions>
  <inkml:trace contextRef="#ctx0" brushRef="#br0">1 153 64,'0'0'293,"0"0"33,0 0-79,0 0-66,0 0-81,0 0-47,0 0-34,0 0 6,0 0 13,0 0-21,0 16 26,0 25 17,-1 2 18,2 0 0,5 30-78,-4-62 6,0 0 0,0 0 0,1 0 0,0 0 0,1 0 0,0-1 0,1 0 0,0 1 0,1-2 0,0 1 0,0-1 0,5 6-6,-9-14 1,-1 1-1,0-1 1,1 1 0,-1-1 0,1 0 0,-1 0-1,1 1 1,0-1 0,0 0 0,-1 0 0,1-1 0,0 1-1,0 0 1,0 0 0,0-1 0,0 0 0,0 1-1,0-1 1,0 0 0,0 0 0,0 0 0,0 0 0,1 0-1,0-1 1,0 0 1,0 0 0,-1 0 0,1-1 0,0 1 0,0-1 0,-1 0-1,1 1 1,0-1 0,-1-1 0,0 1 0,0 0 0,2-2-2,5-8 16,0 0 0,-1 0 0,-1-1 1,0 0-1,4-11-16,-1-4 26,-1-1 0,-1 0 1,-1 0-1,-2-1 0,0 0 1,-3 1-1,0-1 0,-2-6-26,0 35 20,0 1 4,0 26-50,-2 28 29,0-33 1,1-1-1,2 1 1,0 0-1,0-1 0,2 1 1,1 0-4,-3-18 0,0-1 1,0 0-1,0 0 1,0 0-1,0 0 1,0 0-1,1 0 1,-1 0-1,1-1 1,-1 1 0,1 0-1,0-1 1,-1 1-1,1-1 1,0 0-1,0 1 1,0-1-1,0 0 1,1 0-1,-1 0 1,0-1-1,0 1 1,0-1-1,1 1 1,-1-1-1,0 1 1,1-1-1,-1 0 1,0 0-1,1-1 0,1 1 1,0 0-1,0 0 1,1-1-1,-1 0 0,0 0 1,0 0-1,0 0 0,0 0 1,0-1-1,0 0 1,0 0-1,-1 0 0,1 0 1,-1-1-1,3-2 0,10-10 3,-2-2 1,0 0-1,-1 0 0,-1-2 1,0 1-1,-1-1 0,-1-1 0,-1 0 1,-1 0-1,-1-1 0,-1 0 1,0 0-1,-2-1 0,-1 1 1,0-1-1,-1 0 0,-2-17-3,0 38-1,-1 0 0,1 0-1,-1 1 1,0-1 0,1 0 0,-1 1-1,0-1 1,1 0 0,-1 1 0,0-1-1,0 1 1,0-1 0,1 1-1,-1-1 1,0 1 0,0 0 0,0-1-1,0 1 1,0 0 0,0 0 0,0 0-1,0 0 1,0-1 0,1 1 0,-1 1-1,0-1 1,0 0 0,0 0 0,0 0-1,0 0 1,0 1 0,0-1 0,0 0-1,0 1 2,-35 9-45,28-5 44,1 1 1,0 1-1,0-1 0,0 1 1,1 0-1,0 1 0,0-1 1,1 1-1,0 0 0,0 1 1,1-1-1,0 1 0,0 0 1,1 0-1,1 0 0,-1 0 1,1 0-1,1 1 0,0-1 1,0 1-1,1-1 0,0 1 1,1-1-1,1 9 1,-2-15-2,1 0 0,0 1 0,0-1 0,1 0 1,-1 0-1,0 0 0,1 0 0,0 0 0,0-1 0,0 1 0,0 0 0,0-1 0,0 1 0,1-1 0,-1 0 0,1 0 1,0 0-1,-1 0 0,2 0 2,6 3 9,1 0 0,1 0-1,-1-1 1,10 2-9,-14-5-1,0 1 1,0 0-1,-1 0 0,1 1 0,-1-1 0,1 1 0,-1 1 0,0-1 1,0 1-1,0 0 0,-1 1 0,0-1 0,2 3 1,-6-6 1,0 1 0,0 0 0,-1 0-1,1 0 1,0 0 0,-1 0 0,0-1 0,1 1-1,-1 0 1,0 0 0,0 0 0,0 0 0,0 0 0,0 0-1,-1 0 1,1 0 0,-1 0 0,1 0 0,-1 0-1,0 0 1,1-1 0,-1 1 0,0 0 0,0-1 0,0 1-1,-1 0 1,1-1 0,0 1 0,0-1 0,-1 0-1,-1 2 0,0-1-148,6-6-128,3-8-198,-4 0-244</inkml:trace>
</inkml:ink>
</file>

<file path=ppt/ink/ink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1:51:20.129"/>
    </inkml:context>
    <inkml:brush xml:id="br0">
      <inkml:brushProperty name="width" value="0.2" units="cm"/>
      <inkml:brushProperty name="height" value="0.2" units="cm"/>
      <inkml:brushProperty name="color" value="#FF0066"/>
    </inkml:brush>
  </inkml:definitions>
  <inkml:trace contextRef="#ctx0" brushRef="#br0">9 611 32,'0'0'117,"0"0"11,0 0 84,0 0 10,0 0-74,0 0-143,0 0 0,0 0 1,-1 0-1,1 0 0,0 0 0,0-1 1,-1 1-1,1 0 0,0 0 0,0 0 1,-1 0-1,1 0 0,0 0 0,0 0 1,-1 0-1,1 0 0,0 0 0,0 1 1,-1-1-1,1 0 0,0 0 0,0 0 0,-1 0 1,1 0-1,0 0 0,0 0 0,0 1 1,-1-1-1,1 0 0,0 0 0,0 0 1,0 0-1,0 1 0,-1-1 0,1 0 1,0 0-1,0 1 0,0-1 0,0 0 1,0 0-1,0 0 0,0 1 0,0-1 1,0 0-1,-1 1-5,3 10-1,-1-1 1,1 1-1,1-1 1,0 1-1,0-1 1,1 0-1,0 0 1,6 9 0,47 80 37,-53-94-31,-1 0-1,0 0 1,0 0 0,1 0-1,0-1 1,0 1 0,0-1 0,1 0-1,-1 0 1,1-1 0,0 1-1,0-1 1,0 0 0,1 0 0,-1-1-1,1 1 1,-1-1 0,1-1-1,0 1 1,0-1 0,0 0 0,0 0-1,0 0 1,0-1 0,0 0-1,0 0 1,0-1 0,0 0 0,0 0-1,-1 0 1,1-1 0,0 1-1,0-2 1,-1 1 0,1 0 0,1-2-6,25-17 22,0-1 0,-2-1 0,-1-1-1,8-10-21,106-116 57,-101 104-53,124-146-24,-78 88-5,4 3-1,21-12 26,-65 78-139,-46 34 103,0 0 0,0 0 0,0 0 0,0 0 0,0 0 0,0 0 0,0 1 0,0-1 0,0 1 0,0-1 0,1 1 0,-1 0 0,0 0-1,0 0 1,0 0 0,0 0 0,1 1 0,-1-1 0,0 1 0,0-1 0,0 1 0,0 0 0,0-1 0,0 1 36,9 16-407</inkml:trace>
</inkml:ink>
</file>

<file path=ppt/ink/ink27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2:00.278"/>
    </inkml:context>
    <inkml:brush xml:id="br0">
      <inkml:brushProperty name="width" value="0.2" units="cm"/>
      <inkml:brushProperty name="height" value="0.2" units="cm"/>
      <inkml:brushProperty name="color" value="#FF0066"/>
    </inkml:brush>
  </inkml:definitions>
  <inkml:trace contextRef="#ctx0" brushRef="#br0">71 371 176,'0'0'680,"0"0"-396,0 0-142,0 0-12,0 0-16,0 0-21,0 0-28,0 0-22,0 0-12,0 0-18,0 0-18,0 0 15,0 0 5,0 0-6,0 0 1,0 0-1,0 0-16,0 0 6,0 0-12,0 0 19,0 0 18,0 0-10,0 0 4,0 0 16,0 0-9,0 0-8,0 0-1,0 0-1,0 0-4,0 0-2,0 0-13,0 0 19,0 0 1,0 0 13,0 0-13,0 0 9,0 0 14,0 0-23,0 0-21,0 0 15,0 0 5,0 0-3,0 0 9,0 0 1,0 0-10,0 0-3,0 0-18,0 0-3,0 0-8,0 0 4,0 0 5,1 0-1,1 1 10,0-1 1,0 1-1,0 0 1,0 0-1,0-1 0,0 1 1,-1 1-1,1-1 0,0 0 1,-1 0-1,1 1 0,0-1 1,-1 0-1,1 1 0,-1 0 1,0-1-1,0 1 1,0 0-1,1 1 2,17 32-44,-18-33 46,0 1-1,-1-1 1,1 1-1,0-1 1,-1 1-1,1-1 1,-1 1-1,0-1 0,0 1 1,0-1-1,0 1 1,0-1-1,-1 1 1,1-1-1,-1 1 1,0-1-1,1 1 0,-1-1 1,0 0-1,0 1 1,-1-1-1,1 0 1,0 0-1,-1 0 0,1 0 1,-1 0-1,0 0 1,0 0-1,0-1 1,0 1-1,0-1 1,0 1-1,0-1 0,0 0 1,0 0-2,-6 3 14,0 0 1,1-1-1,-1 0 1,0-1-1,0 1 0,-1-2 1,1 1-1,0-1 1,-1 0-1,-4-1-14,12 0 19,1 0-37,0 0 5,1-3 3,1 1-1,-1-1 1,1 0-1,0 1 1,0-1-1,0 1 1,0 0 0,0-1-1,0 1 1,0 0-1,1 1 1,-1-1-1,2-1 11,3-2-25,46-41-971,13-16 996,-50 45-79,-1 0 1,-1-1-1,0 0 0,-1-2 0,-2 1 0,1-2 79,-6 9 23,0-1-1,-1 0 0,0 0 0,-1 0 0,0 0 0,-1 0 0,-1-1 1,0 0-1,0 1 0,-2-8-22,0-83 947,0 103-823,0 1-19,0 0-16,0 0-37,0 0-24,0 0-12,0 0-22,0 0 24,0 0-6,0 0-6,0 0-9,0 0 12,0 0 18,0 0-3,0 0-12,0 0-19,0 0 6,0 0-12,0 0 11,0 0 0,0 0 30,0 0-4,0 0-11,0 0 1,0 0-29,0 0-5,-22 37 24,19-32-6,1 0 0,-1 1 0,1 0 0,0 0 1,0 0-1,0 0 0,1 0 0,0 0 0,0 0 0,0 0 0,1 0 0,0 2 2,0-4-1,0 0 0,1-1 0,-1 1-1,1-1 1,0 1 0,0-1-1,0 1 1,0-1 0,0 1 0,1-1-1,0 0 1,-1 0 0,1 0 0,0 0-1,1 0 1,-1 0 0,0 0-1,1-1 1,0 1 0,2 1 1,23 12 26,-16-10-27,-1 0-1,-1 1 0,1 0 0,-1 1 1,0 0-1,2 3 2,-10-9 0,-1-1-1,1 1 1,-1 0 0,1 0 0,-1 0-1,0 0 1,0 0 0,0 0-1,0 0 1,0 0 0,-1 0 0,1 0-1,-1 1 1,1-1 0,-1 0 0,0 0-1,0 1 1,0-1 0,0 0 0,0 1-1,0-1 1,-1 0 0,1 0 0,-1 1-1,1-1 1,-1 0 0,0 0 0,0 0-1,0 0 1,0 0 0,0 0 0,-1 0-1,1 0 1,-1-1 0,1 1-1,-2 1 1,-2 3 7,-1-1 0,1 1 0,-1-1 0,-1 0 0,1 0 0,-1 0 1,0-1-1,0 0 0,0-1 0,-1 1 0,1-1 0,-1-1 0,1 0 0,-1 0 0,0 0 0,-8 0-7,16-2-8,-1-1 1,0 1-1,0-1 1,1 0 0,-1 1-1,0-1 1,1 1-1,-1-1 1,0 0 0,1 0-1,-1 1 1,1-1 0,-1 0-1,1 0 1,0 0-1,-1 1 1,1-1 0,0 0-1,-1 0 1,1 0 0,0 0-1,0 0 1,0 0-1,0 0 1,0 0 0,0 1-1,0-1 1,0 0-1,0 0 1,1 0 0,-1 0-1,0 0 1,1 0 0,-1 1-1,0-1 1,1 0 7,9-36-520,10 0-124,6 0-255</inkml:trace>
</inkml:ink>
</file>

<file path=ppt/ink/ink27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2:00.648"/>
    </inkml:context>
    <inkml:brush xml:id="br0">
      <inkml:brushProperty name="width" value="0.2" units="cm"/>
      <inkml:brushProperty name="height" value="0.2" units="cm"/>
      <inkml:brushProperty name="color" value="#FF0066"/>
    </inkml:brush>
  </inkml:definitions>
  <inkml:trace contextRef="#ctx0" brushRef="#br0">9 0 24,'0'0'408,"0"0"24,0 0-136,0 0 40,0 0-160,0 0-104,0 0-72,0 73 88,-4-22-16,-1 9 0,5 1-32,0 2-8,0-6-24,0-2 8,0 2-32,0-15-320,0-11-648</inkml:trace>
</inkml:ink>
</file>

<file path=ppt/ink/ink27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2:01.049"/>
    </inkml:context>
    <inkml:brush xml:id="br0">
      <inkml:brushProperty name="width" value="0.2" units="cm"/>
      <inkml:brushProperty name="height" value="0.2" units="cm"/>
      <inkml:brushProperty name="color" value="#FF0066"/>
    </inkml:brush>
  </inkml:definitions>
  <inkml:trace contextRef="#ctx0" brushRef="#br0">1 120 104,'0'0'552,"0"0"-384,0 0-24,0 0-72,140-54-16,-96 38-56,4-6-32,-8 4-240,-10 8-520</inkml:trace>
</inkml:ink>
</file>

<file path=ppt/ink/ink27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2:01.835"/>
    </inkml:context>
    <inkml:brush xml:id="br0">
      <inkml:brushProperty name="width" value="0.2" units="cm"/>
      <inkml:brushProperty name="height" value="0.2" units="cm"/>
      <inkml:brushProperty name="color" value="#FF0066"/>
    </inkml:brush>
  </inkml:definitions>
  <inkml:trace contextRef="#ctx0" brushRef="#br0">1 0 344,'0'0'341,"0"0"-19,0 0-49,0 0-43,0 0-42,0 0-102,0 6-11,1 15 6,2 0 0,1-1-1,1 0 1,0 0 0,2 1-81,11 49 60,-13-42-50,-3 0 1,0 0-1,-2 21-10,0-34-8,0-14-12,0-1-9,0 1 0,1-1 0,-1 1-1,0-1 1,0 1 0,0-1 0,0 0 0,0 1 0,0-1 0,0 1 0,0-1-1,0 0 1,0 1 0,-1-1 0,1 1 0,0-1 0,0 1 0,0-1 0,0 0-1,-1 1 1,1-1 0,0 0 0,0 1 0,-1-1 0,1 0 0,0 1-1,0-1 1,-1 0 0,1 0 0,0 1 0,-1-1 0,1 0 0,-1 0 0,1 1-1,0-1 1,-1 0 0,1 0 0,-1 0 0,1 0 0,0 0 0,-1 0-1,1 0 1,-1 0 0,1 0 29,-8 0-1028</inkml:trace>
</inkml:ink>
</file>

<file path=ppt/ink/ink27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2:02.232"/>
    </inkml:context>
    <inkml:brush xml:id="br0">
      <inkml:brushProperty name="width" value="0.2" units="cm"/>
      <inkml:brushProperty name="height" value="0.2" units="cm"/>
      <inkml:brushProperty name="color" value="#FF0066"/>
    </inkml:brush>
  </inkml:definitions>
  <inkml:trace contextRef="#ctx0" brushRef="#br0">0 208 280,'0'0'560,"0"0"-46,0 0-89,0 0-114,0 0-103,0 0-115,5-3-67,38-19 15,0 3 1,38-11-42,32-14 63,-72 25-71,78-32 73,-106 46-82,0 2 0,0-1 0,0 2 0,0 0 0,1 0 0,-1 1 0,0 1 1,6 0 16,-17 1-27,0-1 0,0 1 1,0-1-1,0 1 0,-1 0 1,1 0-1,0 0 1,0 0-1,0 0 0,-1 0 1,1 0-1,-1 0 0,1 1 1,-1-1-1,1 1 0,-1-1 1,0 1-1,0 0 1,0-1-1,0 1 0,0 0 1,0 0-1,0 0 0,0 0 27,1 3-103,13 27-751</inkml:trace>
</inkml:ink>
</file>

<file path=ppt/ink/ink27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2:03.022"/>
    </inkml:context>
    <inkml:brush xml:id="br0">
      <inkml:brushProperty name="width" value="0.2" units="cm"/>
      <inkml:brushProperty name="height" value="0.2" units="cm"/>
      <inkml:brushProperty name="color" value="#FF0066"/>
    </inkml:brush>
  </inkml:definitions>
  <inkml:trace contextRef="#ctx0" brushRef="#br0">0 107 480,'0'0'380,"0"0"-96,0 0-98,0 0-90,13-4-75,39-13-20,-49 16 0,-1 1 0,0 0 0,0 0 0,0 0 0,0 0 0,0 0 0,0 0 0,0 0 0,1 1 0,-1-1 0,0 1 0,0-1 0,0 1 0,0 0 0,-1 0 0,1 0 0,0 0 0,0 0 0,0 0 0,-1 1 0,1-1 0,0 1 0,0 1-1,29 40 57,-23-29-27,-2-4-1,-1 1 1,-1 0 0,1 0-1,-1 1 1,-1-1 0,0 1-1,-1-1 1,0 1 0,-1 0-1,0 0 1,-1 0 0,0 6-30,0-18 74,-2 0-57,1-1 0,0 1-1,-1-1 1,1 1-1,-1-1 1,1 0-1,0 0 1,0 1 0,-1-1-1,1 0 1,0 0-1,0 0 1,0 0-1,0 0 1,0-1-1,0 1 1,0 0 0,1 0-1,-1-1 1,0 1-1,1 0 1,-1-1-1,1 1 1,-1-1 0,1 1-1,0-1 1,0 1-1,0-1 1,0 1-1,0-2-16,-4-51-35,4 52 46,0-7-20,0-8 15,0 0-1,1 1 1,1-1-1,2-12-5,-3 24-10,1 0 1,-1 1-1,1-1 0,0 0 0,1 0 0,-1 1 0,1-1 1,0 1-1,0 0 0,0 0 0,0 0 0,1 0 0,0 0 1,0 1-1,0 0 0,0 0 0,4-3 10,63-24-1072,-39 19 93</inkml:trace>
</inkml:ink>
</file>

<file path=ppt/ink/ink27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2:03.397"/>
    </inkml:context>
    <inkml:brush xml:id="br0">
      <inkml:brushProperty name="width" value="0.2" units="cm"/>
      <inkml:brushProperty name="height" value="0.2" units="cm"/>
      <inkml:brushProperty name="color" value="#FF0066"/>
    </inkml:brush>
  </inkml:definitions>
  <inkml:trace contextRef="#ctx0" brushRef="#br0">1 1 168,'0'0'320,"0"0"32,0 0-24,0 0-32,9 106-128,-1-84-120,-3-2-16,-1-5-8,1-5-48,-5-4 24,0-2 0,0-2-128,0-2-88,-9 0-200,-4 0-464</inkml:trace>
</inkml:ink>
</file>

<file path=ppt/ink/ink27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2:03.753"/>
    </inkml:context>
    <inkml:brush xml:id="br0">
      <inkml:brushProperty name="width" value="0.2" units="cm"/>
      <inkml:brushProperty name="height" value="0.2" units="cm"/>
      <inkml:brushProperty name="color" value="#FF0066"/>
    </inkml:brush>
  </inkml:definitions>
  <inkml:trace contextRef="#ctx0" brushRef="#br0">0 32 1120,'0'0'464,"0"0"-104,0 0-208,0 0-112,0 0-40,0 0-160,0 0-216,39-32-432</inkml:trace>
</inkml:ink>
</file>

<file path=ppt/ink/ink27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2:04.141"/>
    </inkml:context>
    <inkml:brush xml:id="br0">
      <inkml:brushProperty name="width" value="0.2" units="cm"/>
      <inkml:brushProperty name="height" value="0.2" units="cm"/>
      <inkml:brushProperty name="color" value="#FF0066"/>
    </inkml:brush>
  </inkml:definitions>
  <inkml:trace contextRef="#ctx0" brushRef="#br0">19 1 952,'0'0'508,"0"0"-209,0 0-187,0 0-73,1 25-21,0 0-13,1 16 2,2 1 0,2-1 0,2 2-7,4 18 11,6 17 15,-4 2 0,-3 0 0,0 67-26,-11-119 12,1-13-5,-1 0 0,-1 0 0,0 0 0,-2 6-7,0-15-127,1-8-191,-2-12-347,3 10 580,-7-20-803</inkml:trace>
  <inkml:trace contextRef="#ctx0" brushRef="#br0" timeOffset="1">1 370 8,'0'-18'59,"0"8"-46,-1-1 6,1-1 0,0 0 0,1 1 0,0-1 0,1 0 0,1 1 0,-1 0 0,2-1 0,-1 1 0,2 0 0,-1 1 0,2-1 0,-1 1-19,7-6 96,0 1 1,0 0-1,1 1 0,13-11-96,-21 21 38,0 0 0,0 0 0,0 1 0,1 0 0,0 0 0,0 0 0,-1 0 0,1 1 0,1 0 0,-1 0 0,0 1 0,0-1 0,1 1 0,-1 1 0,1-1 0,0 1-38,-6 0 11,1 1 0,-1-1 1,1 0-1,0 1 0,-1-1 0,1 1 0,-1-1 0,1 1 0,-1 0 0,0-1 0,1 1 0,-1 0 1,0 0-1,0 0 0,1 0 0,-1 0 0,0 0 0,0 1 0,0-1 0,0 0 0,0 1 0,-1-1 1,1 0-1,0 1 0,-1-1-11,3 4 28,-2 1 0,1-1 0,-1 0 0,1 1 0,-2-1 1,1 1-1,0 0 0,-1 1-28,0 4 34,0-1 1,-1 0-1,0 0 1,-1 1 0,0-1-1,0 0 1,-1-1-1,-4 10-34,4-12-12,-1 0 1,0-1-1,0 0 0,-1 1 1,1-2-1,-1 1 0,0 0 0,-1-1 1,1 0-1,-1-1 0,0 1 0,0-1 1,-1 0-1,1 0 0,-1-1 1,0 0-1,0 0 0,0-1 0,-6 2 12,-8-2-804</inkml:trace>
</inkml:ink>
</file>

<file path=ppt/ink/ink27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2:04.698"/>
    </inkml:context>
    <inkml:brush xml:id="br0">
      <inkml:brushProperty name="width" value="0.2" units="cm"/>
      <inkml:brushProperty name="height" value="0.2" units="cm"/>
      <inkml:brushProperty name="color" value="#FF0066"/>
    </inkml:brush>
  </inkml:definitions>
  <inkml:trace contextRef="#ctx0" brushRef="#br0">9 1 768,'0'0'435,"0"0"-211,0 0-45,0 0-7,0 0-10,0 0-56,0 0-106,0 0 1,-1 0-1,1 0 1,0 0-1,0 0 1,-1-1-1,1 1 1,0 0-1,0 0 1,-1 0-1,1 0 1,0 0-1,-1 0 1,1 0-1,0 0 1,0 0-1,-1 1 1,1-1-1,0 0 1,0 0-1,0 0 1,-1 0-1,1 0 1,0 0-1,0 0 1,-1 1-1,1-1 1,0 0-1,0 0 1,0 0-1,-1 1 1,1-1-1,0 0 1,0 0-1,0 0 1,0 1-1,0-1 1,0 0-1,-1 0 1,1 1-1,0-1 1,0 0-1,0 0 0,9 187-553,-9-183-265</inkml:trace>
</inkml:ink>
</file>

<file path=ppt/ink/ink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1:51:59.961"/>
    </inkml:context>
    <inkml:brush xml:id="br0">
      <inkml:brushProperty name="width" value="0.2" units="cm"/>
      <inkml:brushProperty name="height" value="0.2" units="cm"/>
      <inkml:brushProperty name="color" value="#FF0066"/>
    </inkml:brush>
  </inkml:definitions>
  <inkml:trace contextRef="#ctx0" brushRef="#br0">5 739 120,'0'0'92,"0"0"16,0 0 5,0 0-11,0 0-65,0-12 3,-4-50 77,4 61-87,0 1-18,0 0-30,0 0-28,17 17 3,12 34 51,-15-24 1,1-1 0,1-1 0,8 8-9,-22-30 2,1 0 0,-1-1 0,1 1 0,0-1 0,0 0 0,0 1 0,1-1 0,-1-1 0,0 1 0,1 0 0,-1-1 0,1 0 0,-1 0 0,1 0-1,0 0 1,0 0 0,-1-1 0,1 0 0,0 0 0,0 0 0,-1 0 0,1 0 0,0-1 0,0 0 0,-1 1 0,1-2 0,0 1 0,-1 0 0,3-2-2,8-3 12,1-1 1,-1-1-1,-1 0 0,0-1 0,0-1 1,9-9-13,73-69 0,-4-4 0,-5-5 0,-3-3 1,-6-3-1,28-53 0,-87 128 8,-3 0 1,0-1-1,-1 0 0,4-18-8,-17 117-721,-1-18 578</inkml:trace>
</inkml:ink>
</file>

<file path=ppt/ink/ink28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2:05.067"/>
    </inkml:context>
    <inkml:brush xml:id="br0">
      <inkml:brushProperty name="width" value="0.2" units="cm"/>
      <inkml:brushProperty name="height" value="0.2" units="cm"/>
      <inkml:brushProperty name="color" value="#FF0066"/>
    </inkml:brush>
  </inkml:definitions>
  <inkml:trace contextRef="#ctx0" brushRef="#br0">1 13 1008,'0'0'392,"0"0"-232,0 0-64,0 0-88,0 0-8,0 0-40,0 0-192,8-12 48,10 22-248</inkml:trace>
</inkml:ink>
</file>

<file path=ppt/ink/ink28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2:05.456"/>
    </inkml:context>
    <inkml:brush xml:id="br0">
      <inkml:brushProperty name="width" value="0.2" units="cm"/>
      <inkml:brushProperty name="height" value="0.2" units="cm"/>
      <inkml:brushProperty name="color" value="#FF0066"/>
    </inkml:brush>
  </inkml:definitions>
  <inkml:trace contextRef="#ctx0" brushRef="#br0">0 77 568,'0'0'439,"0"0"-183,0 0-117,0 0-35,0 0 16,5-5-63,-2 2-55,-2 2-3,0 0 0,-1-1 1,1 1-1,0 0 0,0 0 0,0 0 0,0 1 1,0-1-1,0 0 0,0 0 0,0 0 0,0 1 1,0-1-1,0 1 0,1-1 0,-1 1 0,0-1 1,0 1-1,1 0 0,-1-1 0,0 1 1,0 0-1,1 0 0,-1 0 0,0 0 0,1 0 1,-1 0-1,0 0 0,1 1 0,-1-1 0,0 0 1,0 1-1,1-1 0,-1 1 0,0-1 1,0 1-1,0 0 0,0 0 0,0-1 0,0 1 1,0 0-1,0 0 0,1 1 1,4 5 6,0 0 0,0 0 0,-1 1 0,0 0 0,-1 0 0,0 1 0,0-1 0,0 1 0,-1-1 1,-1 1-1,1 0 0,-1 1 0,0 8-6,3 9 78,-2-27-28,-2-16-28,-1 0-35,1-1-1,1 1 0,0 0 1,1 0-1,4-10 14,-6 20-4,1 0-1,1-1 1,-1 1-1,1 0 1,0 0 0,0 1-1,1-1 1,0 1-1,0 0 1,0-1-1,1 2 1,-1-1 0,1 1-1,0-1 1,2 1 4,-6 3-1,0 0 0,1 0 1,-1 1-1,0-1 0,1 1 1,-1-1-1,0 1 0,1-1 1,-1 1-1,1 0 0,-1 0 1,1 0-1,-1 0 0,1 0 1,-1 0-1,0 0 0,1 0 1,-1 0-1,1 1 0,-1-1 0,1 1 1,-1-1-1,0 1 0,1-1 1,-1 1-1,0 0 0,0 0 1,1 0-1,-1-1 0,0 1 1,0 0-1,0 1 0,0-1 1,0 0-1,0 0 0,-1 0 1,1 0-1,0 1 0,-1-1 1,1 0-1,0 1 1,4 8-2,0 1 1,-1 0-1,0 0 1,3 12 1,-4-10-1,-2-12-22,0 0 0,-1 0 0,1 0 1,0 1-1,0-1 0,0 0 0,-1 0 0,1 0 0,0 0 0,1-1 1,-1 1-1,0 0 0,0 0 0,0-1 0,0 1 0,1 0 0,-1-1 1,0 1-1,0-1 0,1 0 0,-1 1 0,0-1 0,1 0 0,-1 0 1,1 0-1,-1 0 0,0 0 0,1 0 0,-1 0 0,1 0 23,-2 0-22,17 0-821</inkml:trace>
</inkml:ink>
</file>

<file path=ppt/ink/ink28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2:05.859"/>
    </inkml:context>
    <inkml:brush xml:id="br0">
      <inkml:brushProperty name="width" value="0.2" units="cm"/>
      <inkml:brushProperty name="height" value="0.2" units="cm"/>
      <inkml:brushProperty name="color" value="#FF0066"/>
    </inkml:brush>
  </inkml:definitions>
  <inkml:trace contextRef="#ctx0" brushRef="#br0">122 37 440,'0'0'543,"0"0"-196,0 0-159,0 0-27,0 0-50,0 0 18,-11-6-57,-33-19-29,43 25-42,1-1 0,-1 1 1,1-1-1,-1 1 0,1-1 1,-1 1-1,1 0 1,-1-1-1,1 1 0,0 0 1,-1-1-1,1 1 0,-1 0 1,0 0-1,1 0 0,-1 0 1,0 0-1,1 0 0,-1-1 1,0 2-1,1-1 0,-1 0 1,0 0-1,1 0 0,-1 0 1,0 0-1,1 0 0,-1 1 1,0-1-1,1 0 0,-1 1 1,1-1-1,-1 0 0,0 1 1,1-1-1,-1 0 0,1 1 1,-1-1-1,1 1 0,0-1 1,-1 1-1,1 0 0,-1-1 1,1 1-1,0-1 0,0 1 1,-1 0-1,1-1 1,0 1-1,0-1 0,0 1 1,-1 0-1,1-1 0,0 1 1,0 0-1,0 0 0,0-1 1,0 1-2,-1 4 0,-8 21 8,2 0-1,0 1 0,1 0 1,2 0-1,1 1 1,1-1-1,1 1 0,2 2-7,4 63 171,13 64-171,-17-149 4,5 51-146,-2 56 142,-5-112-390,-3-3-472</inkml:trace>
</inkml:ink>
</file>

<file path=ppt/ink/ink28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2:06.205"/>
    </inkml:context>
    <inkml:brush xml:id="br0">
      <inkml:brushProperty name="width" value="0.2" units="cm"/>
      <inkml:brushProperty name="height" value="0.2" units="cm"/>
      <inkml:brushProperty name="color" value="#FF0066"/>
    </inkml:brush>
  </inkml:definitions>
  <inkml:trace contextRef="#ctx0" brushRef="#br0">1 95 504,'0'0'552,"0"0"-288,0 0-96,0 0-96,0 0 32,0 0-88,144-87-16,-109 81 0,0 4-112,-4 2-96,-5 0-72,14 0-128,-10 0-200</inkml:trace>
</inkml:ink>
</file>

<file path=ppt/ink/ink28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2:06.591"/>
    </inkml:context>
    <inkml:brush xml:id="br0">
      <inkml:brushProperty name="width" value="0.2" units="cm"/>
      <inkml:brushProperty name="height" value="0.2" units="cm"/>
      <inkml:brushProperty name="color" value="#FF0066"/>
    </inkml:brush>
  </inkml:definitions>
  <inkml:trace contextRef="#ctx0" brushRef="#br0">1 33 264,'0'0'252,"0"0"-115,0 0-39,0 0-15,0 0-34,0 0-20,2 12 31,-2-11-55,4 19 23,1-1 0,0 0 0,2 0 0,7 17-28,-12-32 4,0 0 0,0-1 0,1 1 0,-1 0 0,1-1 0,-1 0 0,1 1 0,0-1 1,0 0-1,1 0 0,-1-1 0,0 1 0,4 1-4,-4-3 5,-1 0 1,0-1-1,1 1 1,-1-1-1,2 0 0,-2 0 1,0 1-1,1-2 1,-1 1-1,1 0 1,-1 0-1,1-1 0,-1 1 1,0-1-1,1 0 1,-1 0-1,0 0 1,0 0-1,0 0 0,1 0 1,-1-1-1,0 1 1,-1-1-1,1 1 1,0-1-1,1 0-5,0-2 22,1 1 1,-1-1-1,1 1 1,-1-1-1,0 0 0,0 0 1,-1 0-1,1-1 0,-1 1 1,0-1-1,0 1 1,0-1-1,-1 0 0,0 1 1,0-1-1,0 0 1,0 0-1,-1 0 0,0 1 1,0-1-1,0 0 1,-1 0-1,1 0 0,-1 0 1,0 1-1,-1-1 1,1 0-1,-2-3-22,1 5-1,0-1 0,0 0-1,0 1 1,-1-1 0,1 1 0,-1 0 0,0-1 0,0 1-1,0 1 1,0-1 0,-1 0 0,1 1 0,-1 0-1,0-1 1,1 1 0,-1 1 0,0-1 0,0 1 0,0-1-1,0 1 1,0 0 0,-1 1 0,1-1 0,-1 1-1,1-1 1,-1 2 0,1-1 0,0 0 0,0 1 0,0-1-1,-1 1 1,1 0 0,-3 2 1,-21 12-535</inkml:trace>
</inkml:ink>
</file>

<file path=ppt/ink/ink28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2:47.578"/>
    </inkml:context>
    <inkml:brush xml:id="br0">
      <inkml:brushProperty name="width" value="0.2" units="cm"/>
      <inkml:brushProperty name="height" value="0.2" units="cm"/>
      <inkml:brushProperty name="color" value="#FF0066"/>
    </inkml:brush>
  </inkml:definitions>
  <inkml:trace contextRef="#ctx0" brushRef="#br0">509 1 216,'0'0'107,"0"0"-51,0 0 38,0 0 188,0 0 79,81 25 601,-30-10-964,1-2 1,1-3-1,0-2 0,0-2 1,16-2 1,75-2 6,110 17-6,-140-10-40,94-6 40,-152-3 2,-21-2-17,1-1 0,0-2-1,7-3 16,-6 1 2,0 1-1,0 2 0,11 2-1,-11 2-2,55 1-2,-1-4 0,0-4 0,24-8 4,-96 12-17,3-2 1,1 0-1,-1 2 1,1 1 0,0 1 0,0 0-1,0 2 1,1 1 16,-19 2-3,-1-1 0,1 1 0,-1 1 0,0-1 0,0 1 0,0-1 0,-1 1 1,1 0-1,-1 0 0,0 1 0,0 2 3,-1-6 0,3 12 3,0 1 0,0-1 0,-2 1 0,1 0 0,-2 0 0,0 0 0,-1 1 0,-1-1 0,0 12-3,1 20 2,8 74 37,7 10-39,-8-52 14,-2 23-14,-3-42 13,2 0-1,12 54-12,-10-83-6,-4-22 6,0 1-1,-1 0 1,-1 0-1,1 0 1,-1 9 0,-1-3 2,0 0 1,-1-1 0,-1 1-1,0 0 1,-1 0 0,0-1-1,-2 0 1,0 1 0,0-2-1,-2 1 1,0-1 0,0 0-1,-1 0 1,-8 10-3,4-13 4,1 0 0,-2 0-1,1-2 1,-1 1 0,-1-2 0,0 1 0,0-2-1,-9 4-3,-44 26 14,46-25-13,0-1-1,0 0 1,-1-2-1,-1 0 1,-17 3-1,-119 24 26,68-18-68,-3-2 51,-1-5-1,0-5 1,0-3 0,-16-5-9,34 2-1,15 0 10,0-4 0,0-1 0,-10-6-9,-28-2-7,0 4 1,-60 4 6,47 2-2,94 3 5,-51-2 1,0-3 0,1-3 0,-59-14-4,94 15-26,21 4 33,0 1-1,1-2 0,0 0 1,-10-4-7,17 6-2,1-1 0,0 1 1,-1-1-1,1 0 0,0-1 1,1 1-1,-1-1 0,0 1 1,1-1-1,0 0 0,0 0 0,0-1 1,1 1-1,-2-2 2,-59-119 51,31 54-37,-27-68 22,44 89-13,3-1 0,-4-33-23,-15-60-12,28 134 19,-56-224 62,50 183-67,1 0 0,3 0 0,1-35-2,4 76-4,1 1 0,0-1-1,0 0 1,1 1 0,0-1-1,1 1 1,0-1 0,0 1-1,1 0 1,0 0 0,1 1-1,0-1 1,0 1 0,1 0-1,0 0 1,4-3 4,-7 6-1,1 0 1,0 0-1,0 0 0,1 1 1,-1 0-1,1-1 0,0 2 0,0-1 1,0 0-1,1 1 0,-1 0 0,1 0 1,0 1-1,-1 0 0,1 0 1,0 0-1,1 0 0,-1 1 0,0 0 1,0 1-1,1-1 0,-1 1 1,0 0-1,5 1 1,199-4-19,138 2 50,-334 2-51,20-1-94,1 2-1,-1 1 0,0 2 0,0 1 0,31 10 115,-34-5-772</inkml:trace>
</inkml:ink>
</file>

<file path=ppt/ink/ink28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2:48.422"/>
    </inkml:context>
    <inkml:brush xml:id="br0">
      <inkml:brushProperty name="width" value="0.2" units="cm"/>
      <inkml:brushProperty name="height" value="0.2" units="cm"/>
      <inkml:brushProperty name="color" value="#FF0066"/>
    </inkml:brush>
  </inkml:definitions>
  <inkml:trace contextRef="#ctx0" brushRef="#br0">58 121 80,'0'0'264,"0"0"-35,0 0-20,0 0-9,0 0-2,0 0-78,-5 15-41,-8 38 25,3 0 0,2 0 0,0 37-104,0 96 24,5-312-104,1 33-28,8-85 108,-3 153 13,1 1 0,1 0-1,1 0 1,1 1 0,2-4-13,-8 26 0,-1-1 0,1 1 0,-1-1-1,1 1 1,0-1 0,-1 1 0,1-1 0,0 1 0,0 0 0,0 0 0,0-1-1,0 1 1,0 0 0,1 0 0,-1 0 0,0 0 0,0 0 0,1 0 0,-1 1-1,1-1 1,-1 0 0,2 0 0,-2 1 2,0 1-1,1-1 1,-1 0 0,1 0-1,-1 1 1,0-1 0,1 1-1,-1-1 1,0 1 0,0-1-1,1 1 1,-1 0-1,0 0 1,0-1 0,0 1-1,0 0 1,0 0 0,0 0-1,0 0 1,0 1-2,7 8 27,-1 1-1,0-1 1,0 2 0,-1-1 0,-1 1-27,-3-9 8,186 413 59,-186-413-110,-1 0 0,0 0 1,0 0-1,0 0 0,0 0 1,0 1-1,-1-1 0,1 0 1,-1 0-1,0 1 0,0-1 1,0 0-1,-1 0 0,0 3 43,-6 10-512</inkml:trace>
</inkml:ink>
</file>

<file path=ppt/ink/ink28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2:48.807"/>
    </inkml:context>
    <inkml:brush xml:id="br0">
      <inkml:brushProperty name="width" value="0.2" units="cm"/>
      <inkml:brushProperty name="height" value="0.2" units="cm"/>
      <inkml:brushProperty name="color" value="#FF0066"/>
    </inkml:brush>
  </inkml:definitions>
  <inkml:trace contextRef="#ctx0" brushRef="#br0">0 102 312,'0'0'256,"0"0"-184,0 0-8,0 0-16,0 0 8,0 0-16,114-101-40,-84 101 0,14 0-64,-9 12-128,-13 2-376</inkml:trace>
</inkml:ink>
</file>

<file path=ppt/ink/ink28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2:49.554"/>
    </inkml:context>
    <inkml:brush xml:id="br0">
      <inkml:brushProperty name="width" value="0.2" units="cm"/>
      <inkml:brushProperty name="height" value="0.2" units="cm"/>
      <inkml:brushProperty name="color" value="#FF0066"/>
    </inkml:brush>
  </inkml:definitions>
  <inkml:trace contextRef="#ctx0" brushRef="#br0">2 93 40,'0'0'257,"0"0"-41,0 0-52,0 0 34,0 0-30,0 0-97,-1 6-45,1 5 11,0 0-1,1-1 1,0 1-1,1 0 0,0 0 1,1-1-1,0 1 1,0-1-1,2 2-36,8 19 62,0-2 0,12 19-62,-22-43 7,1 0 0,-1 0 0,1-1 0,0 0 0,-1 1 0,2-1 0,-1-1 0,1 1 0,-1-1 0,1 1 0,0-1-7,-3-2 2,-1-1 1,0 1 0,1 0 0,-1 0 0,1-1-1,0 1 1,-1-1 0,1 0 0,-1 1 0,1-1-1,0 0 1,-1 0 0,1 0 0,0 0 0,-1 0-1,1-1 1,0 1 0,-1 0 0,1-1 0,-1 1-1,1-1 1,-1 1 0,1-1 0,-1 0 0,1 0-1,-1 0 1,1 0 0,-1 0 0,0 0 0,0 0-1,0 0 1,1 0 0,-1 0 0,0-1 0,0 1-1,-1-1 1,1 1 0,0 0 0,0-2-3,5-10 11,0-1-1,-1 0 1,-1 0 0,0 0 0,-1-1 0,0 1-1,-1-1 1,-1 0 0,0 0 0,-1 1 0,-1-1-1,0 0 1,-1 0 0,-1 1 0,0-1 0,-1 1-1,0 0 1,-2 0 0,1 0 0,-5-5-11,-16-20-47,25 38-77,14 17-247,17 6-29,-3 0-188</inkml:trace>
</inkml:ink>
</file>

<file path=ppt/ink/ink28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2:50.158"/>
    </inkml:context>
    <inkml:brush xml:id="br0">
      <inkml:brushProperty name="width" value="0.2" units="cm"/>
      <inkml:brushProperty name="height" value="0.2" units="cm"/>
      <inkml:brushProperty name="color" value="#FF0066"/>
    </inkml:brush>
  </inkml:definitions>
  <inkml:trace contextRef="#ctx0" brushRef="#br0">213 140 136,'0'0'95,"0"0"-2,0 0 14,0 0-14,0 0-45,-11-19 9,-35-58 39,44 74-78,1 0 0,-1 0 0,0 0 0,0 0 0,0 1 0,-1-1 0,1 1 0,-1 0 0,1-1 0,-1 1 0,0 0 0,1 1 0,-1-1 0,0 0 0,0 1 0,0 0-1,-1-1 1,1 1 0,0 0 0,0 1 0,-1-1 0,1 1 0,0-1 0,-1 1 0,1 0 0,-1 0 0,1 0 0,0 1 0,-1-1 0,1 1 0,0 0 0,0 0 0,-1 0-1,1 0 1,0 1 0,0-1 0,0 1 0,0 0 0,1 0 0,-1 0 0,0 0 0,1 0 0,-1 1 0,1-1 0,0 1 0,0-1 0,0 1 0,0 0 0,0 0 0,1 0-1,-1 0 1,1 0 0,-1 3-18,-1 2 6,1-1 0,0 1 0,1 0 0,-1 0 0,1 0 0,1-1 0,0 1 0,0 0 0,0 0 0,1 0 0,0 0 0,1 0 0,0-1 0,0 1 0,1 0-6,-2-6-1,1 0 0,0 0 1,0 0-1,0-1 0,0 1 0,0-1 1,1 1-1,-1-1 0,0 0 1,1 0-1,-1 0 0,1 0 0,-1 0 1,1-1-1,-1 1 0,1-1 1,-1 1-1,1-1 0,0 0 0,-1 0 1,1 0-1,-1 0 0,1-1 1,0 1-1,-1-1 0,1 0 0,0 0 1,4 0-7,0-1 1,0 0-1,0-1 0,0 0 0,0 0 0,-1 0 0,1-1 0,-1 0 0,2-2 7,-3 3 4,-1 0-1,0-1 0,1 1 0,-2-1 1,1 0-1,0 0 0,-1 0 0,0-1 0,0 1 1,0-1-1,0 0 0,-1 0 0,0 0 1,0 0-1,0 0 0,-1 0 0,0 0 0,0-1 1,1-4-4,-2 10 13,9 26-4,-6-20-26,1-1-1,-1 1 1,1-1-1,0 0 0,1 0 1,-1 0-1,1-1 0,0 0 1,0 0-1,0 0 1,0 0-1,1-1 0,0 0 1,0 0-1,-1 0 1,2-1-1,-1 1 18,-1-2-15,0 0 0,-1-1 0,1 1 0,0-1 0,-1 0 0,1 0 0,0 0 1,-1-1-1,1 1 0,0-1 0,-1 0 0,1-1 0,-1 1 0,1-1 0,-1 0 0,0 0 0,0 0 0,0-1 0,0 1 0,0-1 0,0 0 1,-1 0-1,3-3 15,-5 5 7,0 1 0,0-1 0,0 0 0,-1 0 0,1 0 0,0 0 0,-1 0 0,1 0 0,-1 0 1,1 0-1,-1 0 0,1 0 0,-1 0 0,0 0 0,1 0 0,-1-1 0,0 1 0,0 0 0,0 0 1,0-1-8,2 16 447,-2-12-464,1-1 0,0 1 1,0-1-1,-1 1 0,1-1 0,0 1 0,0-1 0,0 1 1,1-1-1,-1 0 0,0 1 0,0-1 0,1 0 0,-1 0 0,1 0 1,-1 0-1,1 0 0,-1-1 0,1 1 0,-1 0 0,1-1 1,0 1-1,-1-1 0,1 1 0,0-1 0,0 0 0,-1 0 1,1 0-1,0 0 0,0 0 0,-1 0 0,3-1 17,9 1-800</inkml:trace>
</inkml:ink>
</file>

<file path=ppt/ink/ink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1:52:07.078"/>
    </inkml:context>
    <inkml:brush xml:id="br0">
      <inkml:brushProperty name="width" value="0.2" units="cm"/>
      <inkml:brushProperty name="height" value="0.2" units="cm"/>
      <inkml:brushProperty name="color" value="#FF0066"/>
    </inkml:brush>
  </inkml:definitions>
  <inkml:trace contextRef="#ctx0" brushRef="#br0">0 432 184,'0'0'77,"0"0"-9,0 0 8,0 0 20,0 0-18,22 33 7,-19-30-71,0 1 0,0-1 0,0 0 0,1 0 0,-1 0 0,1 0 0,0-1 0,0 1 0,0-1 0,0 0 0,0 0 0,1 0 0,-1-1 0,0 0 0,1 1-1,-1-2 1,1 1 0,-1 0 0,1-1 0,0 0 0,-1 0 0,1 0 0,-1-1 0,1 0 0,-1 1 0,1-2 0,-1 1 0,1 0 0,-1-1 0,4-1-14,7-4 33,0-1-1,0 0 1,0-1 0,-1-1 0,0 0-1,11-12-32,73-76 36,-51 45-172,-1-2-1,-3-1 1,-3-3-1,5-13 137,-30 44-353</inkml:trace>
</inkml:ink>
</file>

<file path=ppt/ink/ink29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2:50.502"/>
    </inkml:context>
    <inkml:brush xml:id="br0">
      <inkml:brushProperty name="width" value="0.2" units="cm"/>
      <inkml:brushProperty name="height" value="0.2" units="cm"/>
      <inkml:brushProperty name="color" value="#FF0066"/>
    </inkml:brush>
  </inkml:definitions>
  <inkml:trace contextRef="#ctx0" brushRef="#br0">0 1 296,'0'0'296,"0"0"-120,0 0-104,0 0-32,0 0-40,0 0-24,0 0-360</inkml:trace>
</inkml:ink>
</file>

<file path=ppt/ink/ink29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2:51.854"/>
    </inkml:context>
    <inkml:brush xml:id="br0">
      <inkml:brushProperty name="width" value="0.2" units="cm"/>
      <inkml:brushProperty name="height" value="0.2" units="cm"/>
      <inkml:brushProperty name="color" value="#FF0066"/>
    </inkml:brush>
  </inkml:definitions>
  <inkml:trace contextRef="#ctx0" brushRef="#br0">160 559 680,'0'0'255,"0"0"-15,0 0-56,0 0-87,0 0-53,-1-21-29,-1-6-15,1 9 0,1 0 1,0-1-1,1 1 1,1 0 0,2-10-1,0 9 6,-1 0-1,-2 0 1,0-1 0,0 1 0,-2-1 0,-1 1 0,0-1 0,-1 1 0,-1 0 0,-1 0 0,-1 0-1,0 1 1,-2 0 0,0 0 0,-1 1 0,0 0 0,-1 0 0,-1 1 0,-9-9-6,19 24 7,1 0 1,-1 0 0,0 0 0,1 0-1,-1 0 1,0 0 0,0 0-1,0 1 1,0-1 0,0 0-1,0 1 1,0-1 0,0 0 0,0 1-1,-1-1 1,1 1 0,0-1-1,0 1 1,0 0 0,-1 0 0,1-1-1,0 1 1,0 0 0,-1 0-1,1 0 1,0 0 0,0 1-1,-1-1 1,1 0-8,-1 1 4,1 1 0,-1-1 0,0 0 0,1 1 0,0-1 0,-1 1 0,1 0 0,0-1 0,0 1 0,0 0 0,0 0 0,0 0 0,0-1 0,0 1 0,1 0 0,-1 1-4,-3 11 0,1 0 1,0 0-1,1 1 1,0 10-1,0-2 3,2 0-1,1-1 0,0 1 1,2 0-1,1-1 1,0 0-1,2 0 1,0 0-1,6 11-2,-8-25-5,-1 0 0,1-1 0,0 0 0,1 1 0,0-2 0,0 1 0,0 0 0,1-1 0,0 0-1,0 0 1,1-1 0,0 0 0,0 0 0,0-1 0,0 1 0,1-2 0,-1 1 0,1-1 0,0 0 0,0 0 0,0-1 0,1 0 0,-1-1 0,0 0 0,1 0-1,-1-1 1,2 0 5,-2 0-33,0 0-1,0-1 1,0 1-1,0-2 1,0 1-1,0-1 1,-1 0-1,1-1 1,0 0-1,-1 0 1,0 0-1,1-2 34,-4 3-4,-1-1 0,0 0 0,1 0 0,-1 0-1,0 0 1,0-1 0,-1 1 0,1-1 0,-1 1 0,0-1 0,0 0-1,0 0 1,0 0 0,-1 0 0,0-1 0,1 1 0,-1 0 0,-1-1-1,1 1 1,-1 0 0,0-1 0,0-3 4,1-24 7,0 21 7,0-1 0,-1 1 0,0 0 0,-1 0 0,-2-6-14,3 17 2,0-1 1,0 1-1,0-1 0,0 1 0,-1-1 0,1 1 1,0-1-1,-1 1 0,1-1 0,0 1 1,-1 0-1,1-1 0,0 1 0,-1 0 0,1-1 1,0 1-1,-1 0 0,1-1 0,-1 1 0,1 0 1,-1 0-1,1 0 0,-1-1 0,1 1 0,-1 0 1,1 0-1,-1 0 0,1 0 0,-1 0 0,1 0 1,-1 0-1,1 0 0,-1 0 0,1 0 0,-1 0 1,1 0-1,-1 1 0,1-1 0,-1 0 0,1 0 1,-1 0-1,1 1 0,-1-1 0,1 0 0,0 1-2,-21 13 33,17-8-28,0 0 1,0 0-1,0 0 0,1 0 0,0 0 0,1 1 0,-1 0 0,1-1 0,0 1 1,1 0-1,-1 5-5,-3 80 38,5-91-39,0 0-1,0 0 1,0-1-1,0 1 1,0-1-1,0 1 1,0-1-1,0 1 0,0-1 1,0 1-1,0-1 1,0 1-1,1 0 1,-1-1-1,0 1 1,0-1-1,1 1 1,-1-1-1,0 0 1,0 1-1,1-1 1,-1 1-1,1-1 1,-1 1-1,0-1 1,1 0-1,-1 1 1,1-1-1,-1 0 0,1 0 1,-1 1-1,1-1 1,-1 0-1,1 0 1,-1 0 1,21-5-68,14-21 32,-31 29 78,-1 15-8,3 21 9,-5-38-42,-1 1 1,0-1-1,1 1 1,-1-1-1,1 0 1,-1 1-1,1-1 0,0 0 1,0 1-1,-1-1 1,1 0-1,0 0 1,0 0-1,0 0 0,0 0 1,0 0-1,1 0 1,-1 0-1,0 0 1,0-1-1,1 1-1,1-1-30,0 1 1,1-1-1,-1-1 0,0 1 1,1 0-1,-1-1 0,0 0 1,0 0-1,0 0 0,0 0 1,1 0-1,-1 0 0,0-1 1,-1 0-1,1 1 0,0-1 0,0 0 1,-1-1-1,0 1 0,1 0 1,-1-1-1,0 1 0,0-1 1,0 0-1,0 1 0,0-3 30,8-9-168,-1-1 0,0 0 0,-1 0 0,3-9 168,-9 17 38,0 0 1,0 0-1,0 0 0,-1 0 1,0 0-1,0 0 1,-1-1-1,0 1 0,0 0 1,0 0-1,-1 0 1,-1-2-39,-2-12 176,-2 0 1,-1 1 0,-3-7-177,4 11-2,7 28 101,0 0 0,-1 1 0,0-1 0,-2 7-99,1 16 51,0-10-40,1-17-11,-1 0 0,2-1 0,-1 1-1,1 0 1,0 0 0,2 6 0,-2-11 1,-1-1 0,2 0 0,-1 1-1,0-1 1,0 0 0,1 0 0,-1 0 0,1 0 0,0 0-1,0 0 1,-1-1 0,1 1 0,0 0 0,0-1 0,1 0-1,-1 1 1,0-1 0,0 0 0,1 0 0,-1 0 0,0-1 0,1 1-1,0 0 0,2 0 1,9 2-4,-1 1-1,1 1 0,0 0 1,-1 0-1,0 1 0,2 3 4,-11-7 0,-1 0-1,0 1 0,0 0 1,0 0-1,0 0 0,0 0 0,0 0 1,-1 1-1,0-1 0,1 1 1,-1-1-1,-1 1 0,1 0 0,0 0 1,-1 0-1,0 0 0,0 0 1,0 0-1,-1 0 0,1 0 0,-1 0 1,0 1-1,0 0 1,0 1 7,-1 0 0,1 0-1,-1 0 1,0 0 0,-1 0 0,1-1 0,-1 1-1,-1 1-6,2-5 3,1 0 0,-1 0 0,0-1 0,0 1 0,0 0 0,0-1 0,0 1 0,-1-1 0,1 1 0,-1-1 0,1 1 0,0-1 0,-1 0 0,0 0-1,1 0 1,-1 0 0,0 0 0,0 0 0,1 0 0,-1 0 0,0-1 0,0 1 0,0-1 0,0 0 0,0 1 0,-1-1-3,3 0-1,-1-1-1,1 1 1,-1 0 0,1-1 0,-1 1 0,1 0 0,0-1-1,-1 1 1,1-1 0,0 1 0,-1-1 0,1 1 0,0 0 0,0-1-1,-1 1 1,1-1 0,0 0 0,0 1 0,0-1 0,0 1-1,0-1 1,0 1 0,0-1 0,0 1 0,0-1 0,0 1 0,0-1-1,0 1 1,0-1 0,0 1 0,0-1 0,0 0 0,1 1 0,-1-1-1,0 1 2,7-23-31,6 3-38,1 0 1,0 1-1,6-5 69,-5 7-99,-1-1 1,0-1-1,-2 0 1,5-10 98,-7 5 0,-1 0 0,-1-1 0,-1-1 0,-1 1 0,-2-1 0,0 0 0,-2 0 0,-1 0 0,-1 0 0,-1 0 0,-2-6 0,3 29 18,0 0 1,-1 1 0,1-1 0,0 0 0,-1 0-1,0 1 1,0-1 0,0 0 0,0 1 0,0-1-1,-1 1 1,1-1 0,-1 1 0,1 0 0,-1-1-1,0 1 1,0 0 0,0 0 0,0 0 0,0 1-1,0-1 1,-1 0 0,1 1 0,-1 0 0,1-1-1,-3 0-18,2 2 12,1 0-1,0 0 0,-1 0 1,1 0-1,-1 0 0,1 1 1,0-1-1,-1 1 0,1-1 1,0 1-1,0 0 0,0 0 1,-1 0-1,1 0 0,0 1 1,0-1-1,0 0 0,1 1 1,-1-1-1,0 1 0,0 0 1,1 0-1,-1-1 0,1 1 1,0 0-1,-1 0 0,1 1 1,0-1-1,0 0 0,1 0 1,-2 1-12,-2 7 8,0 0 0,1 0 0,0 0 0,1 0 0,0 1 0,0-1 0,1 1 0,0-1 0,1 1 0,1 0 0,-1-1 0,2 1 0,-1-1 0,1 0-1,1 1 1,3 8-8,-3-12-1,-1 0 0,1-1-1,1 0 1,-1 0 0,1 0-1,0 0 1,0-1-1,1 1 1,0-1 0,0 0-1,0-1 1,0 1 0,1-1-1,0 0 1,-1 0-1,2-1 1,-1 1 0,0-1-1,1-1 1,-1 1 0,1-1-1,0-1 1,0 1 0,0-1-1,-1 0 1,2 0 1,4-1-16,1 1 0,0-1 0,0-1 1,0-1-1,-1 0 0,1 0 0,0-1 0,7-3 16,-16 4-38,0 1 0,0-1-1,0 1 1,-1-1 0,1 0 0,0-1-1,-1 1 1,0-1 0,0 1-1,1-1 1,-1 0 0,-1 0-1,1 0 1,0-1 0,-1 1 0,0-1-1,0 1 1,0-1 0,0 0-1,0 0 1,-1 1 0,0-1-1,0 0 1,0-1 0,0 1-1,-1 0 1,1 0 0,-1-3 38,0-7-527</inkml:trace>
</inkml:ink>
</file>

<file path=ppt/ink/ink29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2:53.592"/>
    </inkml:context>
    <inkml:brush xml:id="br0">
      <inkml:brushProperty name="width" value="0.2" units="cm"/>
      <inkml:brushProperty name="height" value="0.2" units="cm"/>
      <inkml:brushProperty name="color" value="#FF0066"/>
    </inkml:brush>
  </inkml:definitions>
  <inkml:trace contextRef="#ctx0" brushRef="#br0">40 103 24,'0'0'176,"0"0"39,0 0 31,0 0-13,0 0-44,0 0-9,0-3-36,0 0-164,-1-22 356,-4 19-129,-7 13-145,9-1-59,0 0 0,0 0 0,1 0-1,-1 1 1,1-1 0,1 1 0,-1-1 0,1 1-1,1 0 1,-1 0 0,1-1 0,0 1-1,0 0 1,1 0 0,1 3-3,-1 18 40,-1-25-40,0-1-1,0 1 1,1-1 0,-1 1 0,1-1-1,-1 0 1,1 1 0,0-1 0,0 0 0,0 1-1,0-1 1,1 0 0,-1 0 0,1 0-1,-1 0 1,1 0 0,0 0 0,-1-1-1,1 1 1,0 0 0,0-1 0,0 0 0,0 1-1,1-1 1,-1 0 0,0 0 0,0 0-1,1 0 1,-1-1 0,1 1 0,-1 0 0,1-1-1,-1 0 1,2 0 0,1 1-1,0-1 0,0 0 0,-1 0 0,1 0 0,0-1 0,0 1 0,-1-1 0,1 0 0,0-1 0,-1 1 0,1-1 0,-1 0 0,0 0 0,1 0 0,-1-1 0,0 1 0,0-1 0,1-1 1,1-3 3,0-1 0,0 1-1,0-1 1,-1 0 0,0 0-1,-1-1 1,0 1 0,0-1-1,1-5-2,-4 11 1,0-1 0,0 1 0,0-1 0,0 0 0,0 1 0,-1-1 0,0 1 0,1-1 0,-1 0 0,-1 1 0,1-1 0,-1 0 0,1 1 0,-1-1 0,0 1 0,0-1 0,0 1 0,-1-1 0,1 1 0,-1 0 0,0 0 0,0 0 0,0 0-1,0 0 1,-2-2-1,-5-1 3,0-1 0,0 1 0,-1 1 0,1-1 0,-1 2 0,0-1 0,-9-1-3,-17-9-78,36 14-369,4-1-417</inkml:trace>
</inkml:ink>
</file>

<file path=ppt/ink/ink29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2:54.127"/>
    </inkml:context>
    <inkml:brush xml:id="br0">
      <inkml:brushProperty name="width" value="0.2" units="cm"/>
      <inkml:brushProperty name="height" value="0.2" units="cm"/>
      <inkml:brushProperty name="color" value="#FF0066"/>
    </inkml:brush>
  </inkml:definitions>
  <inkml:trace contextRef="#ctx0" brushRef="#br0">0 1 424,'0'0'360,"0"0"-105,0 0-83,0 0-93,2 21-25,12 86 58,6 0 0,9 17-112,16 87 190,-43-201-188,15 76-47,-4 2 0,-2 39 45,-13-153-201,-2 0 1,-1 0 0,-1 1 0,-1-1-1,-5-8 201,-8-33-148,-1-12-58,2 12 358,2-1 1,4-1 0,-4-64-153,16 124 31,1-1-1,0 1 1,1-1-1,0 1 1,0 0-1,1-1 0,0 1 1,1 0-1,0 0 1,1 0-1,0 1 1,4-8-31,-6 13 7,1-1 0,0 0 0,0 1 0,0 0 0,0 0 0,0 0 1,1 0-1,-1 0 0,1 1 0,0-1 0,0 1 0,0 0 0,0 0 0,0 1 0,0-1 0,1 1 1,-1 0-1,0 0 0,1 0 0,-1 1 0,1 0 0,-1-1 0,1 1 0,-1 1 0,1-1 1,-1 1-1,2 0-7,-1 0 9,-1 1 1,0-1 0,0 1-1,0 0 1,-1 0-1,1 0 1,0 0 0,-1 1-1,1-1 1,-1 1 0,0 0-1,0 0 1,0 0 0,0 1-1,-1-1 1,1 1 0,-1-1-1,0 1 1,0 0-1,0 0 1,0 0 0,-1 0-1,0 0 1,0 0 0,0 1-1,0-1 1,-1 0 0,1 0-1,-1 3-9,1 3 32,0 1 0,-1 0 0,0-1 0,-1 1 0,0-1 1,-1 1-1,0-1 0,0 0 0,-1 1 0,0-1 0,-3 5-32,-5 4 7,-1-1 0,0 0-1,-2-1 1,0 0 0,0-1 0,-17 13-7,31-30-435,4-7-189</inkml:trace>
</inkml:ink>
</file>

<file path=ppt/ink/ink29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2:54.540"/>
    </inkml:context>
    <inkml:brush xml:id="br0">
      <inkml:brushProperty name="width" value="0.2" units="cm"/>
      <inkml:brushProperty name="height" value="0.2" units="cm"/>
      <inkml:brushProperty name="color" value="#FF0066"/>
    </inkml:brush>
  </inkml:definitions>
  <inkml:trace contextRef="#ctx0" brushRef="#br0">1 0 8,'0'0'392,"0"0"-16,0 0-32,0 0-56,0 0-152,0 0 8,0 101-56,0-48 32,4 2-104,9 0 8,-4-5-8,4-7-32,-4-9 0,4-5-224,-13-9-688</inkml:trace>
</inkml:ink>
</file>

<file path=ppt/ink/ink29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2:54.925"/>
    </inkml:context>
    <inkml:brush xml:id="br0">
      <inkml:brushProperty name="width" value="0.2" units="cm"/>
      <inkml:brushProperty name="height" value="0.2" units="cm"/>
      <inkml:brushProperty name="color" value="#FF0066"/>
    </inkml:brush>
  </inkml:definitions>
  <inkml:trace contextRef="#ctx0" brushRef="#br0">0 287 184,'0'0'339,"0"0"-167,0 0-108,0 0-23,15-19-7,54-61-24,-62 74-8,0 0-1,0 0 1,1 1-1,0 0 1,-1 0-1,2 1 1,-1 0-1,1 0 1,-1 1 0,1 0-1,0 0 1,0 1-1,0 1 1,0-1-1,0 1-1,4-1-3,-1 0-2,1 0 1,0 0-1,-1 2 0,1-1 1,0 2-1,0-1 0,0 2 5,-9-1 2,0-1 1,0 1-1,-1 1 0,1-1 0,-1 0 0,1 1 0,-1 0 0,1 0 1,-1 0-1,0 0 0,0 1 0,0-1 0,0 1 0,0-1 1,-1 1-1,1 0 0,-1 0 0,0 1 0,0-1 0,0 0 0,0 1 1,0-1-1,-1 1 0,2 3-2,4 21 131,-1 0 1,-2 0-1,-1 1 1,0 0-1,-3-1 1,-1 15-132,1-25 7,0-17-198,0-1-585</inkml:trace>
  <inkml:trace contextRef="#ctx0" brushRef="#br0" timeOffset="1">333 1 768,'0'0'360,"0"0"-288,0 0-40,0 0-32,0 0-80,0 0-128,0 0-656</inkml:trace>
</inkml:ink>
</file>

<file path=ppt/ink/ink29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2:55.329"/>
    </inkml:context>
    <inkml:brush xml:id="br0">
      <inkml:brushProperty name="width" value="0.2" units="cm"/>
      <inkml:brushProperty name="height" value="0.2" units="cm"/>
      <inkml:brushProperty name="color" value="#FF0066"/>
    </inkml:brush>
  </inkml:definitions>
  <inkml:trace contextRef="#ctx0" brushRef="#br0">9 133 24,'0'0'209,"0"0"-22,0 0 0,-2 20-35,-4 64-29,6-81-115,-1 1 1,1-1-1,0 1 1,0-1-1,1 1 1,-1-1-1,1 1 1,-1-1-1,1 1 1,0-1-1,0 1 1,1-1-1,-1 0 1,1 0 0,0 1-1,-1-1 1,1 0-1,1-1 1,-1 1-1,0 0 1,1-1-1,-1 1 1,1-1-1,0 0 1,0 0-1,2 2-8,4 0 16,0-1 0,-1 0 0,1 0 0,0-1 0,0-1 0,1 1 0,-1-1 0,0-1 0,0 0 0,3 0-16,-12-23 324,-12-28-258,2 9-63,1 0 1,2-1-1,2 0 1,1-20-4,4 62 0,0 0 0,0 0-1,0 0 1,-1 0 0,1-1 0,0 1 0,1 0 0,-1 0-1,0 0 1,0 0 0,0 0 0,1-1 0,-1 1-1,1 0 1,-1 0 0,1 0 0,-1 0 0,1 0-1,-1 0 1,1 0 0,0 0 0,0 1 0,-1-1-1,1 0 1,0 0 0,0 0 0,0 1 0,0-1 0,0 1-1,0-1 1,0 1 0,0-1 0,0 1 0,0-1-1,0 1 1,0 0 0,1-1 0,-1 1 0,0 0-1,0 0 1,0 0 0,0 0 0,1 0 0,-1 0-1,0 1 1,0-1 0,0 0 0,0 0 0,0 1 0,0-1-1,0 1 1,1 0 0,3 1 1,0 0-1,1 0 0,-2 1 1,1 0-1,0 0 1,-1 0-1,1 1 1,-1-1-1,0 1 1,2 3-1,6 9 18,-1 1 0,-1 1 1,-2 0-1,3 6-18,-2-4 18,1 0 0,1-1 1,7 9-19,-8-91 189,-10 59-182,0 0 0,1-1 0,-1 1 0,1 0 0,0 0 0,1 0 0,-1 0 0,1 0 0,0-1-7,-1 4 2,-1 1 0,0 0 0,0 0 0,0-1 0,1 1 0,-1 0 0,0 0 0,0 0 0,0-1 0,1 1 0,-1 0 0,0 0 0,0 0 0,1 0 0,-1 0 0,0-1 0,1 1 0,-1 0 0,0 0 0,0 0 0,1 0 0,-1 0 0,0 0 0,1 0 0,-1 0-1,0 0 1,1 0 0,-1 0 0,0 0 0,0 0 0,1 0 0,-1 1 0,0-1 0,1 0 0,-1 0 0,0 0 0,0 0 0,1 0 0,-1 1-2,14 20 61,10 28-125,2-1-1,14 16 65,-21-33-643</inkml:trace>
</inkml:ink>
</file>

<file path=ppt/ink/ink29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2:55.959"/>
    </inkml:context>
    <inkml:brush xml:id="br0">
      <inkml:brushProperty name="width" value="0.2" units="cm"/>
      <inkml:brushProperty name="height" value="0.2" units="cm"/>
      <inkml:brushProperty name="color" value="#FF0066"/>
    </inkml:brush>
  </inkml:definitions>
  <inkml:trace contextRef="#ctx0" brushRef="#br0">241 1 288,'0'0'445,"0"0"-128,0 0-20,0 0-77,0 0-36,0 0-37,-16 14-17,-48 47-56,62-58-72,0 0-1,0 0 1,0 0 0,0 0 0,0 0 0,1 1-1,-1-1 1,1 0 0,0 1 0,0-1 0,1 1-1,-1-1 1,1 1 0,-1-1 0,1 1 0,0 0 0,0-1-1,1 1 1,0 1-2,1 4 1,0 0 0,1-1 0,0 0 0,0 0 1,5 8-2,-6-11-6,2 1 9,-1 1-1,0 0 0,-1 0 1,1 0-1,-2 0 0,1 0 1,-1 0-1,1 1 0,-2-1 0,1 0 1,-1 1-1,-1-1 0,1 0 1,-2 5-3,1-7 4,-1 0 0,0-1 0,1 0 0,-2 1 1,1-1-1,-1 0 0,1 0 0,-1 0 0,0-1 0,0 1 1,-1-1-1,1 1 0,-1-1 0,0 0 0,0 0 0,0-1 1,0 1-1,0-1 0,0 0 0,-1 0 0,1 0 0,-2 0-4,0 0 2,0 0 0,0-1-1,0 1 1,0-1-1,0 0 1,0-1-1,0 1 1,0-1-1,-5-1-1,9 1-28,0 0-1,0 0 1,0-1-1,0 1 1,0-1 0,1 0-1,-1 1 1,0-1-1,0 0 1,0 0-1,1 0 1,-1 0 0,0-1-1,1 1 1,-1 0-1,1-1 1,-1 1-1,1-1 1,0 1 0,0-1-1,0 0 1,-1 1-1,2-1 1,-1 0-1,0 0 1,0 0 0,1 0-1,-1 0 1,0 0 28,-1-28-1402</inkml:trace>
</inkml:ink>
</file>

<file path=ppt/ink/ink29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2:58.715"/>
    </inkml:context>
    <inkml:brush xml:id="br0">
      <inkml:brushProperty name="width" value="0.2" units="cm"/>
      <inkml:brushProperty name="height" value="0.2" units="cm"/>
      <inkml:brushProperty name="color" value="#FF0066"/>
    </inkml:brush>
  </inkml:definitions>
  <inkml:trace contextRef="#ctx0" brushRef="#br0">4601 11 200,'0'0'271,"0"0"-29,0 0 16,0 0-50,0 0-40,0 0-27,-18-11 591,17 141-724,-3-41-2,5 0-1,4-1 0,3 0 1,9 29-6,4-37 4,-11-40 12,0 0 0,1 31-16,-8-40 4,-1 0 0,-1 1 1,-2-1-1,-4 21-4,2-42 0,-1-1 0,-1 1 0,0-1 0,0 0 0,0 0 0,-1 0 0,-1-1 0,0 0 0,0 0 0,-4 2 0,-20 27 39,15-15-38,-1-1 0,0-1 0,-2-1 0,0 0 0,-2-1 0,1-1 0,-2-2 0,0 0 0,-1-1 0,-1-1 0,-2 0-1,-8 2 8,0-1 0,-1-1 0,-1-2 0,0-2 0,0-1 0,-19 1-8,-14-2 10,-1-2 1,1-3 0,-1-3-1,1-4 1,-10-3-11,3-3 6,0 3 1,-1 3-1,1 4 1,-1 4-1,0 2 1,-7 5-7,-350 55 34,348-53-76,-32-2 42,-46 5 36,79-8-41,1-4 0,-60-5 5,15-1-44,3 3 50,1 6 0,-41 10-6,34 2-1,-2-6 0,-43-5 1,111-4-3,1 3 1,-21 6 2,-42 4 1,81-14 16,0-3 0,0-1 0,-28-7-17,-56-2 19,78 9-24,1-3-1,0-1 0,0-3 1,-9-5 5,60 14-18,0 0 0,0 0 1,0-1-1,1 1 1,-1-1-1,0 1 1,0-1-1,0 1 1,1-1-1,-1 1 0,0-1 1,0 1-1,1-1 1,-1 0-1,0 0 1,1 1-1,-1-1 1,1 0-1,-1 0 0,1 0 1,0 1-1,-1-1 1,1 0-1,0 0 1,-1 0-1,1 0 1,0 0-1,0 0 0,0 0 1,0 0-1,0 0 1,0 0-1,0 0 1,0 0-1,0 0 1,0 1-1,1-1 0,-1 0 1,0 0-1,1 0 1,-1 0-1,1 0 1,-1 0-1,1 1 1,-1-1-1,1 0 0,-1 0 1,1 1-1,0-1 1,0 0 17,30-36-732,-30 36 723,35-31-581</inkml:trace>
</inkml:ink>
</file>

<file path=ppt/ink/ink29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2:59.164"/>
    </inkml:context>
    <inkml:brush xml:id="br0">
      <inkml:brushProperty name="width" value="0.2" units="cm"/>
      <inkml:brushProperty name="height" value="0.2" units="cm"/>
      <inkml:brushProperty name="color" value="#FF0066"/>
    </inkml:brush>
  </inkml:definitions>
  <inkml:trace contextRef="#ctx0" brushRef="#br0">554 0 240,'0'0'133,"0"0"-3,0 0 52,0 0 120,0 0-25,0 0-138,-17 13-67,-133 96 29,89-71-46,-2-3 0,-40 14-55,-16 10 42,116-57-38,0 0 7,-1 0 0,1-1 0,0 1-1,-1-1 1,1 1 0,-1-1 0,1-1 0,-1 1 0,-1-1-11,4 0 77,1 0-33,0 0 8,0-1 110,6 3-157,3 7-11,25 26 25,2 0 0,2-3 0,0-1 0,2-2 0,18 9-19,-24-21-106,1-1-1,0-1 1,1-2 0,0-1-1,1-3 1,0 0 0,0-3-1,12 0 107,-21-3-1088</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1:41:59.692"/>
    </inkml:context>
    <inkml:brush xml:id="br0">
      <inkml:brushProperty name="width" value="0.2" units="cm"/>
      <inkml:brushProperty name="height" value="0.2" units="cm"/>
      <inkml:brushProperty name="color" value="#FF0066"/>
    </inkml:brush>
  </inkml:definitions>
  <inkml:trace contextRef="#ctx0" brushRef="#br0">36 728 32,'0'0'129,"0"0"-7,0 0-45,0 0 30,0 0 53,0 0 11,-6-3-41,-23-10 54,55 45-245,-20-29 63,0 0 1,0 0 0,1 0-1,-1-1 1,1 0-1,-1-1 1,1 1-1,0-1 1,-1 0-1,1-1 1,0 0 0,0 0-1,0 0 1,-1-1-1,1 0 1,0 0-1,0-1 1,-1 1-1,1-2 1,-1 1-1,0-1 1,0 0 0,2-1-3,15-15 5,-2-1 1,0-1 0,-2 0 0,0-2 0,-1 0 0,-2-1-1,3-7-5,31-57 44,14-39-44,-51 100 1,33-71-14,-9 18-34,30-47 47,-58 112-639,-8 15 335</inkml:trace>
</inkml:ink>
</file>

<file path=ppt/ink/ink3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1:52:09.925"/>
    </inkml:context>
    <inkml:brush xml:id="br0">
      <inkml:brushProperty name="width" value="0.2" units="cm"/>
      <inkml:brushProperty name="height" value="0.2" units="cm"/>
      <inkml:brushProperty name="color" value="#FF0066"/>
    </inkml:brush>
  </inkml:definitions>
  <inkml:trace contextRef="#ctx0" brushRef="#br0">1 377 192,'0'0'124,"0"0"-57,10 11-45,-3-2-18,-1-1 16,1 0 1,0 0-1,0-1 0,1 1 1,0-2-1,0 1 0,1-1 0,-1 0 1,1-1-1,0 0 0,9 3-20,-12-7 7,0 0 0,0-1-1,0 1 1,0-1 0,1 0-1,-1-1 1,0 0 0,0 0-1,0 0 1,0-1 0,0 1 0,0-1-1,-1-1 1,1 1 0,-1-1-1,1 0 1,-1 0 0,4-3-7,8-9 16,1 0 0,-2 0-1,0-2 1,6-7-16,0-1 12,75-89 12,-56 63-15,2 2 0,2 3 0,2 1-9,-43 41-23,0 0 0,0 1 0,1 0 0,-1 0 1,1 0-1,0 0 0,0 1 0,-1 0 0,2 0 0,-1 0 0,0 1 1,0 0-1,1 0 0,1-1 23,22 1-407</inkml:trace>
</inkml:ink>
</file>

<file path=ppt/ink/ink30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3:11.651"/>
    </inkml:context>
    <inkml:brush xml:id="br0">
      <inkml:brushProperty name="width" value="0.2" units="cm"/>
      <inkml:brushProperty name="height" value="0.2" units="cm"/>
      <inkml:brushProperty name="color" value="#FF0066"/>
    </inkml:brush>
  </inkml:definitions>
  <inkml:trace contextRef="#ctx0" brushRef="#br0">127 2 16,'0'0'180,"0"0"-21,0 0-25,0 0-4,0 0-10,0 0 31,-42-1 483,38 6-630,1 1-1,-1-1 0,1 1 0,0 0 1,1 0-1,-1 0 0,1 1 1,1-1-1,-1 0 0,1 1 0,0-1 1,0 1-1,1 3-3,-6 29-8,-11 45 17,4 0-1,-1 75-8,12-91 1,5 43-1,0-51-4,-3 0-1,-4 8 5,4-18 20,-5-46-390,5-2-112</inkml:trace>
</inkml:ink>
</file>

<file path=ppt/ink/ink30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3:12.100"/>
    </inkml:context>
    <inkml:brush xml:id="br0">
      <inkml:brushProperty name="width" value="0.2" units="cm"/>
      <inkml:brushProperty name="height" value="0.2" units="cm"/>
      <inkml:brushProperty name="color" value="#FF0066"/>
    </inkml:brush>
  </inkml:definitions>
  <inkml:trace contextRef="#ctx0" brushRef="#br0">15 1 56,'0'0'143,"0"0"-10,0 0-20,0 0-21,0 0-33,-3 19-22,-1 1-23,2-14-8,0 0 0,1 1 0,0-1 0,0 1 0,1 0 0,-1-1 0,1 1 0,1 0 0,-1-1-1,1 1 1,1-1 0,-1 1 0,1-1 0,0 0 0,3 6-6,-3-5 17,2 2-5,-1-1 0,1 1-1,1-1 1,0 0 0,0 0 0,5 6-12,-8-12 3,-1 0 0,1 0 0,0-1 0,1 1 0,-1 0 0,0-1 0,0 0 0,1 1 0,-1-1 0,1 0 0,-1 0 0,1-1 0,-1 1 0,1 0 0,0-1 0,-1 1 0,1-1 0,0 0 0,-1 0 0,1 0 0,0 0 0,-1-1 0,1 1 0,0-1 0,-1 0 0,2 0-3,12-6 17,-1-1 0,0 0 0,0-1 1,-1 0-1,0-1 0,-1-1 1,0 0-1,5-7-17,7-4 14,7-7-9,-21 18-21,1 0 1,1 0-1,0 1 1,0 1 0,15-8 15,-27 17-5,-1 0 0,0 0 0,0 0 1,1 0-1,-1 0 0,0 0 0,0 0 1,0 0-1,1 0 0,-1 0 0,0 0 1,0 0-1,1 0 0,-1 0 1,0 0-1,0 1 0,0-1 0,1 0 1,-1 0-1,0 0 0,0 0 0,0 1 1,0-1-1,1 0 0,-1 0 0,0 0 1,0 1-1,0-1 0,0 0 0,0 0 1,0 1-1,0-1 0,0 0 1,0 0-1,0 0 0,0 1 0,0-1 1,0 0-1,0 0 0,0 1 0,0-1 1,0 0-1,0 0 0,0 1 0,0-1 1,0 0-1,0 0 0,0 1 1,0-1-1,0 0 5,-3 16-134,-11 15-133</inkml:trace>
</inkml:ink>
</file>

<file path=ppt/ink/ink30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3:15.202"/>
    </inkml:context>
    <inkml:brush xml:id="br0">
      <inkml:brushProperty name="width" value="0.2" units="cm"/>
      <inkml:brushProperty name="height" value="0.2" units="cm"/>
      <inkml:brushProperty name="color" value="#FF0066"/>
    </inkml:brush>
  </inkml:definitions>
  <inkml:trace contextRef="#ctx0" brushRef="#br0">803 131 104,'0'0'181,"0"0"-5,0 0 24,0 0 11,0 0-59,0 0-25,-6-1-46,-14-1-57,68 5-33,0-2-1,26-3 10,13-1-9,-68 3 9,242-6 0,-210 1 0,1-1 1,-1-3-1,0-2 1,0-3-1,27-6 0,2 4 1,-1 3-1,2 4 1,-1 3-1,78 5 0,159-9 8,-77 14-13,-221-3 8,0 2 0,-1 0 0,1 1-1,-1 0 1,16 7-3,-14-4-8,0-1 0,0-1 0,1-1-1,16 1 9,-29-5 0,-1 0-1,1 0 0,0 1 0,-1 0 1,1 0-1,-1 1 0,0 0 1,1 1-1,-1-1 0,0 1 1,0 1-1,0-1 0,-1 1 1,0 0-1,1 1 0,-1-1 0,-1 1 1,1 1-1,-1-1 0,1 1 1,-2 0-1,1 0 0,-1 0 1,0 1-1,3 6 1,-4-8 4,4 8-6,-1 0 1,0 1-1,0 0 1,-2 0-1,0 1 1,1 7 1,2 22 8,-2-1 1,-1 34-9,-8-10 1,-3-1 1,-3 0 0,-3 0-1,-7 16-1,0 2 0,4 1-1,2 14 1,12-86 3,-1 1 0,0-1 0,0 0 0,-1 0 0,-1 0-1,-1-1 1,1 0 0,-2 0 0,0 0 0,0 0 0,-1-1 0,0-1-1,-1 1 1,-1 0-3,-2 1 4,-1-1 0,0 0-1,0 0 1,-1-1-1,0-1 1,-1 0 0,0-1-1,0-1 1,0 0 0,-1-1-1,-2 0-3,-38 10 1,-20 5 5,1 4 1,-46 22-7,50-20 3,-1-2 1,-1-5-1,-19 2-3,50-12 30,-54 16 47,-8 8-77,48-14 33,-2-2 1,0-3-1,-1-2 0,-25 1-33,-261 13 119,326-26-107,0 0 0,-1-2-1,-10-1-11,23 1-2,-1 0 0,1-1 0,0 0 1,0 0-1,1-1 0,-1 0 0,0 0 0,1 0 0,-1-1 0,-4-4 2,-7-3 6,0 2 1,-1 0-1,1 1 0,-2 0 0,1 2 1,-1 1-1,-18-4-6,-45-13 13,28 6-26,-48-7 13,44 11-8,-30-12 8,61 16 78,16 4-60,-1 1 1,1-2 0,0 0-1,0 0 1,0-1 0,0-1-1,1 0 1,-3-2-19,-43-32 63,-26-12-63,-39-27 70,114 74-66,1-1 1,0-1-1,0 1 0,0-1 0,1-1 0,0 1 0,1-1 1,0 0-1,0 0 0,1-1 0,0 1 0,1-1 1,-1-2-5,-4-16 10,2-1 1,1 0 0,1 0-1,1-1-10,2 13-6,1 0 0,1 0-1,1 1 1,0-1-1,5-15 7,1-12 10,-6 20-7,-1 1 1,-1-1 0,-1 1-1,-1-1 1,-1 1 0,-1-1-1,-6-16-3,-10-72-28,19 90 30,1 0 0,1 0 0,1 0 1,1 1-1,1-1 0,1 0-2,2-10 24,-2 17-26,0 0-1,2 0 1,0 1-1,0 0 1,1 0-1,1 1 1,1 0-1,-1 1 1,2 0-1,0 0 0,5-3 3,-2 7-4,-1 1-1,1 0 0,0 1 0,0 1 0,0 0 1,1 1-1,0 0 0,0 1 0,9 0 5,16-5-5,-15 5-1,0 0 0,1 1-1,-1 1 1,0 2-1,15 2 7,-13-1 4,1-1 0,-1-1 0,1-1 0,14-4-4,-15-1-7,-1-2 0,1-1 0,9-6 7,-5 3-26,0 1 0,21-4 26,-43 12-62,0 2-1,0 0 0,0 0 1,0 0-1,0 1 0,0 0 0,0 1 1,-1 0-1,1 0 0,0 1 1,6 2 62,17 15-504,-9 3-202</inkml:trace>
</inkml:ink>
</file>

<file path=ppt/ink/ink30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3:16.048"/>
    </inkml:context>
    <inkml:brush xml:id="br0">
      <inkml:brushProperty name="width" value="0.2" units="cm"/>
      <inkml:brushProperty name="height" value="0.2" units="cm"/>
      <inkml:brushProperty name="color" value="#FF0066"/>
    </inkml:brush>
  </inkml:definitions>
  <inkml:trace contextRef="#ctx0" brushRef="#br0">255 28 128,'0'0'141,"0"0"-5,0 0 24,0 0 18,0 0-34,0 0-23,-14-4-19,-43-16 44,54 19-128,0 0 0,0 0 0,0 1 0,0-1 0,-1 1 0,1 0 0,0 0 0,0 0 0,0 1 0,-1-1 0,1 1 0,0-1 0,0 1 0,0 0 0,0 0 0,0 0 0,0 1 0,0-1 0,1 1 0,-1 0 0,0 0 0,1-1 0,-1 2 0,1-1 0,0 0 0,-1 1-18,-5 6-7,1 0 1,0 1-1,1 0 0,0 0 1,-4 10 6,5-9 19,3-8-21,0 1-1,1 0 1,-1-1 0,1 1 0,0 0 0,0-1 0,0 1 0,1 0 0,-1 0-1,1 0 1,0-1 0,0 1 0,1 0 0,-1 0 0,1 0 0,-1 0-1,1-1 1,0 1 0,1 0 0,-1-1 0,1 1 0,-1-1 0,1 1 0,0-1-1,1 0 1,0 2 2,9 8 6,0 0-1,0-1 0,1 0 1,1-1-1,8 5-5,18 16-26,-39-30 27,0-1 0,0 0 0,0 0 1,-1 0-1,1 0 0,0 0 0,-1 1 0,1-1 0,-1 0 0,1 0 0,-1 1 1,0-1-1,0 0 0,1 1 0,-1-1 0,0 0 0,0 1 0,0-1 0,-1 0 1,1 1-1,0-1 0,0 0 0,-1 1 0,1-1 0,-1 0 0,1 1 0,-1-1 0,1 0 1,-1 0-1,0 0 0,0 0 0,1 0 0,-1 0 0,0 0 0,0 0 0,0 0 1,0 0-1,0 0 0,0 0 0,-1 0-1,-48 35 47,42-32-53,0 0-1,0 0 1,0-1 0,0 0 0,-1-1-1,1 1 1,-1-2 0,1 1-1,-1-1 1,0-1 0,1 1 0,-1-2-1,0 1 1,-3-1 6,11-2-205,1-6-281</inkml:trace>
</inkml:ink>
</file>

<file path=ppt/ink/ink30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3:16.494"/>
    </inkml:context>
    <inkml:brush xml:id="br0">
      <inkml:brushProperty name="width" value="0.2" units="cm"/>
      <inkml:brushProperty name="height" value="0.2" units="cm"/>
      <inkml:brushProperty name="color" value="#FF0066"/>
    </inkml:brush>
  </inkml:definitions>
  <inkml:trace contextRef="#ctx0" brushRef="#br0">0 160 24,'0'0'91,"0"0"23,0 0 50,0 0-29,22-12-75,142-82-21,-153 88-35,-7 4 2,0 1 0,-1-1-1,1 0 1,0 0 0,-1-1-1,1 1 1,-1-1 0,0 0-1,0 0 1,0 0 0,0 0-1,0-1 1,-1 1 0,1-1-6,-6 3 10,0 0 0,0 0 0,0 0 0,0 0 0,0 1 0,0-1 0,0 1 0,0 0 0,-1 0 0,1 0 1,-3 0-11,1 0 16,-8-1 22,-1 1 0,1 0 0,-1 0 0,1 2 0,0 0 0,0 0 0,0 1 0,-2 1-38,11-2 6,0-1 0,1 1 0,-1 0 0,1 0 1,-1 0-1,1 0 0,0 1 0,0-1 0,0 1 0,0 0 0,0 0 0,1 0 0,-1 0 0,1 0 0,0 1 0,0-1 0,0 1 0,0-1 0,1 1 0,-1 0 0,1 0 0,0 0 0,0 0 0,1-1 0,-1 1 0,1 0 1,-1 0-1,1 0 0,1 1-6,-2-2-1,1 0 0,0-1 0,0 1 0,1 0 0,-1-1 1,0 1-1,1 0 0,0-1 0,0 1 0,-1-1 1,1 1-1,1-1 0,-1 0 0,0 1 0,0-1 0,1 0 1,0 0-1,0 1 1,1-1 1,1 1 0,-1-1 0,1 0 0,0 0 0,0 0 0,0-1 0,0 1 0,0-1 1,0 0-1,3 0-1,46 9-57,-1-2 0,23-1 57,-34-3-213,2-1-254</inkml:trace>
</inkml:ink>
</file>

<file path=ppt/ink/ink30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3:16.892"/>
    </inkml:context>
    <inkml:brush xml:id="br0">
      <inkml:brushProperty name="width" value="0.2" units="cm"/>
      <inkml:brushProperty name="height" value="0.2" units="cm"/>
      <inkml:brushProperty name="color" value="#FF0066"/>
    </inkml:brush>
  </inkml:definitions>
  <inkml:trace contextRef="#ctx0" brushRef="#br0">63 0 72,'0'0'327,"0"0"-62,0 0 22,0 0 6,0 0-114,-9 6-78,6-4-98,0 0 1,0 1-1,0 0 0,0-1 0,0 1 0,1 0 0,-1 0 0,1 0 0,-1 1 1,1-1-1,0 0 0,1 1 0,-1-1 0,0 4-3,-2 6 5,1 0 0,0 0 0,1 0 0,0 12-5,0 8 7,1 0 0,2-1-1,1 0 1,1 1 0,2-1-1,3 8-6,8 60-233,-14-71-242</inkml:trace>
</inkml:ink>
</file>

<file path=ppt/ink/ink30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3:17.274"/>
    </inkml:context>
    <inkml:brush xml:id="br0">
      <inkml:brushProperty name="width" value="0.2" units="cm"/>
      <inkml:brushProperty name="height" value="0.2" units="cm"/>
      <inkml:brushProperty name="color" value="#FF0066"/>
    </inkml:brush>
  </inkml:definitions>
  <inkml:trace contextRef="#ctx0" brushRef="#br0">0 137 32,'0'0'331,"0"0"-194,0 0-96,0 0-23,0 0-12,23-11-8,112-55-6,-102 43 25,-33 22-15,0 1 0,1-1 0,-1 1 0,0 0-1,1-1 1,-1 1 0,0-1 0,0 1-1,1-1 1,-1 1 0,0-1 0,0 1 0,0-1-1,0 1 1,0-1 0,1 1 0,-1-1 0,0 1-1,0-1 1,0 1 0,0-1 0,-1 1 0,1-1-1,0 1 1,0-1 0,0 0-2,-1 0 1,0 1 1,0-1-1,1 0 0,-1 0 1,0 0-1,0 1 0,0-1 1,0 0-1,0 1 0,-1-1 1,1 1-1,0-1 0,0 1 0,0 0 1,0-1-1,0 1 0,-1 0-1,-13-4 40,0 1-1,0 1 0,0 0 0,0 1 0,0 0 0,-9 2-39,21 0 11,1 0-1,0 0 1,0 0-1,0 0 1,0 0-1,0 1 1,0-1-1,0 1 1,0-1-1,0 1 1,1 0-1,-1 0 1,1 0-1,-1 0 0,1 0 1,0 0-1,0 0 1,-1 0-1,2 1 1,-1-1-1,0 0 1,0 0-1,1 1 1,-1 1-11,-2 7 22,1 0 0,0 0 0,1 0 0,0 0 0,0 0-22,1-3 6,0 0 1,0 0 0,1 0 0,0 0 0,0 0-1,1 0 1,0 0 0,0-1 0,1 1 0,1 0-7,-2-4 0,1 0 0,-1-1 1,1 1-1,0-1 0,0 0 1,1 1-1,-1-2 0,1 1 1,-1 0-1,1-1 0,0 1 1,0-1-1,0 0 1,0-1-1,1 1 0,-1-1 1,0 1-1,1-1 0,2 0 0,10 1-44,0 0 0,0-1 0,0 0 0,0-1 0,0-2 0,0 1 0,0-2 0,4-1 44,34-13-544</inkml:trace>
</inkml:ink>
</file>

<file path=ppt/ink/ink30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3:17.694"/>
    </inkml:context>
    <inkml:brush xml:id="br0">
      <inkml:brushProperty name="width" value="0.2" units="cm"/>
      <inkml:brushProperty name="height" value="0.2" units="cm"/>
      <inkml:brushProperty name="color" value="#FF0066"/>
    </inkml:brush>
  </inkml:definitions>
  <inkml:trace contextRef="#ctx0" brushRef="#br0">45 257 128,'0'0'152,"0"0"-8,0 0-24,0 0-88,-44 123-32,44-102 16,9-3-32,13-10 16,8-6 0,1-2 0,4-8-16,18-22-144,-14 1-168</inkml:trace>
  <inkml:trace contextRef="#ctx0" brushRef="#br0" timeOffset="1">325 1 248,'0'0'384,"0"0"-136,0 0-112,0 0-8,0 0-48,0 0-64,0 0 16,-35 79 0,35-24 56,0 6-88,13 2 0,5-2 16,-1-3-32,1-5 16,-1-8-8,5 1-152,-8-15-248,-10-7-368</inkml:trace>
</inkml:ink>
</file>

<file path=ppt/ink/ink30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3:18.052"/>
    </inkml:context>
    <inkml:brush xml:id="br0">
      <inkml:brushProperty name="width" value="0.2" units="cm"/>
      <inkml:brushProperty name="height" value="0.2" units="cm"/>
      <inkml:brushProperty name="color" value="#FF0066"/>
    </inkml:brush>
  </inkml:definitions>
  <inkml:trace contextRef="#ctx0" brushRef="#br0">0 103 64,'0'0'336,"0"0"-208,0 0-64,0 0 32,114-65 88,-74 47-104,-5 6-24,-4 4-56,-1 8 0,-3 0 0,-10 0-80,9 16-112,-8 2-176</inkml:trace>
</inkml:ink>
</file>

<file path=ppt/ink/ink30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3:20.008"/>
    </inkml:context>
    <inkml:brush xml:id="br0">
      <inkml:brushProperty name="width" value="0.2" units="cm"/>
      <inkml:brushProperty name="height" value="0.2" units="cm"/>
      <inkml:brushProperty name="color" value="#FF0066"/>
    </inkml:brush>
  </inkml:definitions>
  <inkml:trace contextRef="#ctx0" brushRef="#br0">21 71 248,'0'0'232,"0"0"32,0 0-2,0 0-50,0 0-42,0 0-31,-1-1-122,1-1 1,-1 1-1,0 0 1,0 0-1,1 0 1,-1 0-1,0 0 0,0 0 1,0 1-1,0-1 1,0 0-1,0 0 0,0 1 1,0-1-1,0 1 1,-1-1-18,0 11 0,1 0 0,0 0 0,0 1 0,1-1 0,1 1 0,0-1 0,2 9 0,-3-16 0,0-1 0,1 1 0,-1 0 0,1 0 1,0 0-1,0 0 0,0-1 0,0 1 0,0 0 1,1-1-1,-1 1 0,1-1 0,0 0 0,0 1 1,0-1-1,0 0 0,0 0 0,0 0 0,0 0 0,1-1 1,-1 1-1,1-1 0,-1 1 0,1-1 0,-1 0 1,1 0-1,0 0 0,0 0 0,0 0 0,-1-1 1,1 1-1,0-1 0,0 0 0,0 0 0,0 0 0,0 0 1,0-1-1,0 1 0,0-1 0,-1 1 0,3-2 0,3 0 1,-1 0-1,1-1 0,0 0 0,-1 0 0,1-1 0,-1 0 0,0-1 0,0 1 1,0-1-1,0-1 0,-1 1 0,0-1 0,5-6 0,-9 9 2,0 0 0,0 1 0,-1-1 0,1 0 0,-1 0 0,1 0 0,-1 0 0,0 0 0,0 0 0,0 0 0,-1-1 0,1 1 0,-1 0 0,0 0-1,1-1 1,-2 1 0,1 0 0,0 0 0,-1-1 0,1 1 0,-1 0 0,0 0 0,0 0 0,0 0 0,0 0 0,-1 0 0,1 0 0,-1 0 0,0 0 0,0 1 0,0-1 0,0 1 0,0-1 0,-1 1 0,0-1-2,-2-1-8,1 1 1,-1-1 0,0 1 0,0 0 0,0 0-1,0 1 1,0-1 0,-1 1 0,1 0-1,-1 1 1,1-1 0,-1 1 0,0 0-1,0 1 1,2-1 0,-2 1 0,0 0 0,0 1-1,0-1 1,0 1 7,5 0-9,0-1 0,0 1 0,0-1 1,0 1-1,0-1 0,1 1 0,-1 0 0,0-1 0,0 1 1,1 0-1,-1 0 0,1-1 0,-1 1 0,0 0 0,1 0 0,-1 0 1,1 0-1,0 0 0,-1 0 9,1-1-19,0 1 0,0-1 0,-1 1 0,1-1 0,0 1 0,0-1 0,0 0 0,0 1 0,0-1 0,0 1 0,0-1 0,0 1 0,0-1 0,0 1 0,0-1 0,0 1 0,0-1 0,0 0 0,0 1 0,0-1 0,0 1 0,1-1 0,-1 1 0,0-1 0,0 0 0,0 1 0,1-1 0,-1 1 0,0-1 0,1 0 0,-1 1 0,0-1 0,1 0 0,-1 0 0,0 1 0,1-1 0,-1 0 0,1 0 0,-1 1 0,1-1 19,14 2-507</inkml:trace>
</inkml:ink>
</file>

<file path=ppt/ink/ink3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1:52:11.270"/>
    </inkml:context>
    <inkml:brush xml:id="br0">
      <inkml:brushProperty name="width" value="0.2" units="cm"/>
      <inkml:brushProperty name="height" value="0.2" units="cm"/>
      <inkml:brushProperty name="color" value="#FF0066"/>
    </inkml:brush>
  </inkml:definitions>
  <inkml:trace contextRef="#ctx0" brushRef="#br0">0 155 40,'0'0'217,"0"0"-61,0 0-30,0 0-26,0 0-16,0 0-27,44 54-88,-40-48 32,1 0 0,-1-1 0,1 1 0,1-1 0,-1-1-1,0 1 1,1-1 0,0 0 0,0 0 0,5 2-1,-7-4 0,0-1 1,0 0 0,0-1-1,0 1 1,0-1 0,0 1-1,0-1 1,-1-1 0,1 1-1,0 0 1,0-1 0,0 0-1,0 0 1,0 0 0,0 0-1,-1-1 1,1 1 0,-1-1-1,1 0 1,2-1-1,69-46 12,-1-4 0,-3-2 1,5-10-13,-59 50-16,-15 14 2,-1-1-13,1 1-1,-1 0 1,1-1-1,-1 1 1,1 0-1,0 0 1,-1 0-1,1 0 1,0 0-1,0 0 1,0 1 0,0-1-1,-1 1 1,1-1-1,0 1 1,0 0 27,-1 0-339</inkml:trace>
</inkml:ink>
</file>

<file path=ppt/ink/ink3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3:20.406"/>
    </inkml:context>
    <inkml:brush xml:id="br0">
      <inkml:brushProperty name="width" value="0.2" units="cm"/>
      <inkml:brushProperty name="height" value="0.2" units="cm"/>
      <inkml:brushProperty name="color" value="#FF0066"/>
    </inkml:brush>
  </inkml:definitions>
  <inkml:trace contextRef="#ctx0" brushRef="#br0">1 1 160,'0'0'131,"0"0"-3,0 0-36,6 19 68,51 216 397,-16-63-309,8 4-248,-44-162-6,4 23-37,-26-49-396,3-6-253</inkml:trace>
</inkml:ink>
</file>

<file path=ppt/ink/ink3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3:20.753"/>
    </inkml:context>
    <inkml:brush xml:id="br0">
      <inkml:brushProperty name="width" value="0.2" units="cm"/>
      <inkml:brushProperty name="height" value="0.2" units="cm"/>
      <inkml:brushProperty name="color" value="#FF0066"/>
    </inkml:brush>
  </inkml:definitions>
  <inkml:trace contextRef="#ctx0" brushRef="#br0">1 23 120,'0'0'213,"0"0"-78,0 0-43,0 0-41,0 0-34,9-5-20,-7 3 8,0 0-1,0 1 0,0-1 0,0 1 0,0-1 0,0 1 0,0 0 0,1 0 0,-1 0 0,0 0 0,1 1 1,-1-1-1,1 1 0,-1-1 0,1 1 0,-1 0 0,1 0 0,-1 0 0,1 0 0,-1 0 0,1 1 0,-1-1 1,1 1-1,-1 0 0,0-1 0,1 1 0,-1 0 0,0 0 0,0 1 0,1-1 0,-1 0 0,0 1 0,0-1 1,0 1-1,-1 0 0,1 0 0,0 0 0,-1-1 0,1 2 0,-1-1 0,0 0 0,1 0 0,-1 0 1,0 2-5,4 5 20,0 1 0,-1-1 0,0 1 0,0 0 0,-1 0 0,-1 0 0,0 0 0,0 1 0,-1-1 1,0 0-1,-1 1 0,0-1 0,-1 1-20,1-8 0,0 0-1,-1 0 1,1 1-1,-1-1 1,0 0 0,0 0-1,0 0 1,0 0-1,-1 0 1,1-1 0,-1 1-1,0 0 1,0-1-1,0 1 1,0-1 0,0 0-1,0 1 1,-1-1 0,1 0-1,-1 0 1,1-1-1,-1 1 1,0 0 0,0-1-1,0 0 1,0 0-1,0 0 1,0 0 0,0 0-1,0 0 1,-2-1 0,-4 0-223</inkml:trace>
</inkml:ink>
</file>

<file path=ppt/ink/ink3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3:21.121"/>
    </inkml:context>
    <inkml:brush xml:id="br0">
      <inkml:brushProperty name="width" value="0.2" units="cm"/>
      <inkml:brushProperty name="height" value="0.2" units="cm"/>
      <inkml:brushProperty name="color" value="#FF0066"/>
    </inkml:brush>
  </inkml:definitions>
  <inkml:trace contextRef="#ctx0" brushRef="#br0">0 1 192,'0'0'272,"0"0"128,0 0-96,0 0-72,0 0-200,0 0-32,0 0 48,0 122 72,0-64-40,9 3-64,9-6-16,-5-6-16,0-9 16,5-11-344,-10-9-496</inkml:trace>
</inkml:ink>
</file>

<file path=ppt/ink/ink3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3:21.524"/>
    </inkml:context>
    <inkml:brush xml:id="br0">
      <inkml:brushProperty name="width" value="0.2" units="cm"/>
      <inkml:brushProperty name="height" value="0.2" units="cm"/>
      <inkml:brushProperty name="color" value="#FF0066"/>
    </inkml:brush>
  </inkml:definitions>
  <inkml:trace contextRef="#ctx0" brushRef="#br0">0 232 16,'0'0'517,"0"0"-195,0 0-165,0 0-107,0 0-30,0 0 0,19-10-10,-19 10-10,134-70 20,-110 59-24,1 1 0,0 1 1,1 1-1,0 1 1,15-2 3,-7 8-26,-33 2 25,-1-1 0,1 1 0,0 0 0,-1-1 0,1 1 0,-1 0 0,1 0-1,-1-1 1,1 1 0,-1 0 0,0 0 0,1 0 0,-1 0 0,0 0 0,0 0 0,0 0 0,1-1 0,-1 1-1,0 0 1,0 0 0,0 0 0,-1 0 0,1 0 0,0 0 0,0 0 0,0 0 1,0 2 2,2 42 83,-2-36-90,0 0 0,0 0 0,1 0 0,0 0 0,1-1 0,0 1 0,0 0 0,1-1 0,1 4 5,4-1-334</inkml:trace>
  <inkml:trace contextRef="#ctx0" brushRef="#br0" timeOffset="1">312 0 176,'0'0'408,"0"0"-248,0 0-160,0 0-16,0 0-128,0 0-24,0 0-248</inkml:trace>
</inkml:ink>
</file>

<file path=ppt/ink/ink3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3:21.974"/>
    </inkml:context>
    <inkml:brush xml:id="br0">
      <inkml:brushProperty name="width" value="0.2" units="cm"/>
      <inkml:brushProperty name="height" value="0.2" units="cm"/>
      <inkml:brushProperty name="color" value="#FF0066"/>
    </inkml:brush>
  </inkml:definitions>
  <inkml:trace contextRef="#ctx0" brushRef="#br0">24 82 320,'0'0'227,"0"0"-37,0 0-65,0 0-35,-4 17-30,1-6-59,-12 60 98,14-65-92,1 0-1,-1 0 0,1 0 1,0 0-1,0 0 0,1 0 1,0 0-1,0-1 0,0 1 1,1 0-1,0 0 0,1 3-6,0-6 2,-1 1 0,1-1-1,0 0 1,0 1 0,0-1 0,0-1-1,1 1 1,-1 0 0,1-1-1,0 0 1,-1 0 0,1 0-1,0 0 1,0 0 0,0-1 0,1 0-1,3 1-1,6 1 15,1-1 0,-1 0 1,1-1-1,8-1-15,-22 0 18,-2-5-3,-1-1-1,1 0 0,-1 1 1,0 0-1,0-1 1,-1 1-1,0 0 0,0 0 1,0 0-1,-2-2-14,-11-21 28,8 9-21,1 0 0,0-1-1,2 0 1,0 0 0,2 0-1,0-1 1,1 1 0,1-1-1,1-12-6,0 32 0,1 1 0,-1-1 0,0 1 0,0-1-1,0 1 1,0-1 0,0 1 0,1-1 0,-1 1-1,0-1 1,0 1 0,1-1 0,-1 1 0,0 0-1,1-1 1,-1 1 0,0 0 0,1-1 0,-1 1-1,1 0 1,-1-1 0,1 1 0,-1 0 0,0 0-1,1-1 1,-1 1 0,1 0 0,-1 0 0,1 0-1,-1 0 1,1 0 0,-1 0 0,1 0 0,26 1-22,-20 0 15,-1 0 0,0 1 0,0 0 0,1 0 0,-1 1 0,5 2 7,10 13-2,-2 1 0,0 1 0,-1 1 1,-1 0-1,7 13 2,-10-15 29,-14-19-29,1 1 0,-1-1 1,0 0-1,0 0 1,0 1-1,0-1 0,1 0 1,-1 0-1,0 0 0,0 1 1,0-1-1,1 0 1,-1 0-1,0 0 0,0 0 1,1 1-1,-1-1 0,0 0 1,0 0-1,1 0 1,-1 0-1,0 0 0,0 0 1,1 0-1,-1 0 0,0 0 1,1 0-1,-1 0 1,0 0-1,0 0 0,1 0 1,-1 0-1,0 0 0,0 0 1,1 0-1,-1 0 1,0-1-1,0 1 0,1 0 1,-1 0-1,0 0 0,0 0 1,1 0-1,-1-1 1,0 1-1,0 0 0,0 0 1,1-1-1,9-19-10,3-35-21,-12 48 34,-1 6-5,0 0 1,0 0-1,1 0 1,-1-1-1,0 1 1,0 0-1,1 0 0,-1 0 1,1 0-1,-1 0 1,1 0-1,-1 0 1,1 0-1,0 0 1,-1 0-1,1 0 1,0 0-1,0 1 1,0-1-1,0 0 1,0 0-1,0 1 1,0-1-1,0 1 1,0-1-1,0 1 1,0-1-1,0 1 1,0-1-1,0 1 1,0 0-1,0 0 1,1 0 1,0 0-5,0 0 0,0 1 0,-1-1 0,1 1 1,0 0-1,-1 0 0,1-1 0,0 1 1,-1 0-1,1 1 0,-1-1 0,1 0 1,-1 0-1,0 0 0,1 1 0,-1-1 1,0 1-1,0-1 0,0 1 0,0 1 5,50 103-37,-37-70-150</inkml:trace>
</inkml:ink>
</file>

<file path=ppt/ink/ink3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3:35.186"/>
    </inkml:context>
    <inkml:brush xml:id="br0">
      <inkml:brushProperty name="width" value="0.2" units="cm"/>
      <inkml:brushProperty name="height" value="0.2" units="cm"/>
      <inkml:brushProperty name="color" value="#FF0066"/>
    </inkml:brush>
  </inkml:definitions>
  <inkml:trace contextRef="#ctx0" brushRef="#br0">145 113 40,'0'0'161,"0"0"1,0 0-9,0 0 42,0 0-2,0-37 654,0-37-886,-4 74 43,0-1 0,0 1-1,0-1 1,0 1 0,0 0-1,0 0 1,0 1 0,-4 0-4,3 2-3,0 0 0,0 0 1,0 0-1,0 1 0,1-1 1,-1 1-1,1 0 0,0 0 1,0 1-1,1 0 0,-1-1 0,-1 5 3,-3 4-2,0 0-1,1 1 1,1 0-1,-1 3 3,4-6-5,1 0 0,-1 0 0,2 0 0,0 0 1,0 0-1,1 3 5,1-11-1,0-1-1,0 0 1,1 0 0,-1 0 0,1 0 0,-1 0-1,1 0 1,0-1 0,-1 1 0,1-1 0,0 1 0,0-1-1,0 1 1,0-1 0,0 0 0,1 0 0,-1 0-1,2 0 2,45 20 28,-39-18-24,7 2-13,0 1 1,0 1 0,0 1-1,14 8 9,-27-14 0,0 1 0,-1-1 0,1 1 0,-1 0 0,0 0 0,1 0 0,-1 0 0,-1 1 0,1-1-1,0 1 1,-1 0 0,0-1 0,0 1 0,0 0 0,0 1 0,-1-1 0,1 0 0,-1 0 0,0 0 0,-1 1-1,1-1 1,0 5 0,-1-4-11,0 1-1,0-1 0,0 0 1,0 0-1,-1 0 0,0 1 1,0-1-1,0 0 0,-1 0 1,0 0-1,0 0 0,0-1 1,0 1-1,-1-1 0,0 1 1,0-1-1,0 0 0,0 0 1,-1 0-1,1 0 0,-1 0 1,0-1-1,0 0 0,-1 0 1,1 0-1,-1 0 0,1-1 1,-1 0-1,0 0 0,0 0 1,0 0-1,-2 0 12,-17 1-359,5-3-33</inkml:trace>
</inkml:ink>
</file>

<file path=ppt/ink/ink3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3:36.028"/>
    </inkml:context>
    <inkml:brush xml:id="br0">
      <inkml:brushProperty name="width" value="0.2" units="cm"/>
      <inkml:brushProperty name="height" value="0.2" units="cm"/>
      <inkml:brushProperty name="color" value="#FF0066"/>
    </inkml:brush>
  </inkml:definitions>
  <inkml:trace contextRef="#ctx0" brushRef="#br0">16 51 24,'0'0'228,"0"0"-40,0 0 9,0 0-34,0 0-31,-16-5-121,69 90-8,-41-65 1,0 1 1,2 0-1,0-1 1,1-1-1,7 6-4,-21-24-1,1 1 0,0-1-1,-1 1 1,1-1 0,0 0 0,-1 1 0,1-1-1,0 0 1,0 0 0,0 0 0,0-1-1,0 1 1,0 0 0,0-1 0,0 1-1,0-1 1,1 0 0,-1 1 0,0-1-1,0 0 1,0-1 0,0 1 0,1 0 0,-1-1-1,0 1 1,0-1 0,0 1 0,0-1-1,0 0 1,0 0 0,0 0 0,0 0-1,-1 0 1,1 0 0,0-1 0,0 1-1,-1-1 1,1 1 0,-1-1 0,0 0 0,1 0 1,3-4-7,0 0 1,-1 0 0,0-1 0,0 1 0,-1-1 0,0 0 0,0 0 0,-1 0 0,0 0 0,-1 0 0,1-4 6,4-37 43,-1-42-43,-14 65 175,4 19-68,2 18-59,4 0-49,-1 1-1,2-1 1,-1 0-1,2 0 1,0 0-1,0 0 0,2 0 1,1 5 1,-4-13-1,0 0-1,0 0 1,0-1-1,0 1 1,0-1 0,1 1-1,0-1 1,0 1 0,0-1-1,0 0 1,0 0-1,0 0 1,1 0 0,0-1-1,-1 0 1,1 1 0,0-1-1,0-1 1,0 1-1,1 0 1,-1-1 0,0 0-1,0 0 1,1 0 0,3 0 1,-7-2-4,1 1-1,-1-1 1,1 0 0,-1 1 0,0-1 0,1 0 0,-1 0 0,0 0 0,1 0 0,-1 0 0,0 0 0,0 0 0,0 0 0,0 0 0,0 0 0,0-1 0,0 1 0,-1 0-1,1-1 1,0 1 0,-1-1 0,1 1 0,-1-1 0,0 1 0,1-1 0,-1 1 0,0-1 0,0 1 0,0-1 0,0 0 4,4-56 2,-4 53-4,0-78 118,0 83-125,0 4 2,0 0 0,1-1 0,-1 1-1,1 0 1,0 0 0,0-1 0,1 1 0,-1-1 0,2 3 7,12 20 13,1 0 1,1-2-1,20 22-13,-18-24-107</inkml:trace>
</inkml:ink>
</file>

<file path=ppt/ink/ink3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3:36.428"/>
    </inkml:context>
    <inkml:brush xml:id="br0">
      <inkml:brushProperty name="width" value="0.2" units="cm"/>
      <inkml:brushProperty name="height" value="0.2" units="cm"/>
      <inkml:brushProperty name="color" value="#FF0066"/>
    </inkml:brush>
  </inkml:definitions>
  <inkml:trace contextRef="#ctx0" brushRef="#br0">1 1 640,'0'0'200,"0"0"-168,0 0-32,0 0-160,0 0-24,0 0-40</inkml:trace>
</inkml:ink>
</file>

<file path=ppt/ink/ink3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3:36.823"/>
    </inkml:context>
    <inkml:brush xml:id="br0">
      <inkml:brushProperty name="width" value="0.2" units="cm"/>
      <inkml:brushProperty name="height" value="0.2" units="cm"/>
      <inkml:brushProperty name="color" value="#FF0066"/>
    </inkml:brush>
  </inkml:definitions>
  <inkml:trace contextRef="#ctx0" brushRef="#br0">9 2 176,'0'0'321,"0"0"-79,0 0-110,0 0-68,0 0-49,0 0-21,-1 0 0,-5-1 6,5 0 10,1 1 22,0 0 26,0 0 22,0 0-2,0 0 4,0 0-44,0 14-34,2-1 0,0 0 0,0 1-1,1-1 1,1 0 0,0-1 0,5 12-4,48 88 70,-26-53 15,-15-27-67,1-1-1,1 0 1,1-2 0,3 2-18,-15-23-19,-1 0 0,1-1-1,0 1 1,1-2 0,0 1 0,0-1 0,1 0-1,-1 0 1,1-1 0,0 0 0,1-1-1,-1 0 1,1-1 0,0 0 0,0 0 0,3 0 19,32-1-574</inkml:trace>
</inkml:ink>
</file>

<file path=ppt/ink/ink3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3:37.225"/>
    </inkml:context>
    <inkml:brush xml:id="br0">
      <inkml:brushProperty name="width" value="0.2" units="cm"/>
      <inkml:brushProperty name="height" value="0.2" units="cm"/>
      <inkml:brushProperty name="color" value="#FF0066"/>
    </inkml:brush>
  </inkml:definitions>
  <inkml:trace contextRef="#ctx0" brushRef="#br0">0 210 112,'0'0'464,"0"0"-280,0 0-168,0 0 16,0 0-24,123-77-8,-66 51 0,9-1-64,-5 1-128,18-3-64,-22 5-40</inkml:trace>
</inkml:ink>
</file>

<file path=ppt/ink/ink3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1:52:19.915"/>
    </inkml:context>
    <inkml:brush xml:id="br0">
      <inkml:brushProperty name="width" value="0.2" units="cm"/>
      <inkml:brushProperty name="height" value="0.2" units="cm"/>
      <inkml:brushProperty name="color" value="#FF0066"/>
    </inkml:brush>
  </inkml:definitions>
  <inkml:trace contextRef="#ctx0" brushRef="#br0">23 113 288,'0'0'253,"0"0"-38,0 0-77,0 0 98,0 0-56,-2-8-38,0 5-102,1 1-21,0 0 1,-1-1-1,1 1 1,0 0-1,1 0 0,-1-1 1,0 1-1,1 0 1,-1-1-1,1 1 1,0 0-1,0-1 0,0-1-19,-3 6-16,3-2 12,-1 1 0,1-1 0,0 0 0,-1 1 0,1-1 0,-1 1 0,1-1 0,0 0 0,-1 1 0,1-1 1,0 1-1,-1-1 0,1 1 0,0-1 0,0 1 0,0-1 0,-1 1 0,1-1 0,0 1 0,0-1 0,0 1 0,0 0 0,0-1 0,0 1 1,0-1-1,0 1 0,0 0 4,2 16 3,1-1 1,0 1 0,1 0-1,1-1 1,0 0-1,7 12-3,3 13 28,-9-23-22,2 5-3,0 0-1,1 0 0,2-1 0,9 15-2,-17-32 0,0 0 0,1 0 0,-1-1 0,1 1 0,0-1 0,1 1 0,-1-1 0,1-1 0,-1 1 0,1-1 0,1 1 0,-1-2 0,0 1 0,1 0 0,-1-1 0,1 0 0,-1 0 0,1-1 0,0 0 0,0 0 0,5 0 0,2-1 4,0-1-1,0 0 1,0-1 0,-1-1 0,1 0 0,0-1-1,-1 0 1,0-1 0,0 0 0,0-1 0,-1 0-1,1-2-3,31-20 30,-2-1 0,19-19-30,-21 17 11,-8 6-1,31-23-52,-2-2 1,-2-3-1,11-16 42,-35 32-633,-41 46-229</inkml:trace>
</inkml:ink>
</file>

<file path=ppt/ink/ink3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3:37.645"/>
    </inkml:context>
    <inkml:brush xml:id="br0">
      <inkml:brushProperty name="width" value="0.2" units="cm"/>
      <inkml:brushProperty name="height" value="0.2" units="cm"/>
      <inkml:brushProperty name="color" value="#FF0066"/>
    </inkml:brush>
  </inkml:definitions>
  <inkml:trace contextRef="#ctx0" brushRef="#br0">119 1 72,'0'0'121,"0"0"57,0 0-32,0 0 12,-18 22 9,-56 73-38,70-90-123,1 0 1,0 0-1,1 1 0,-1-1 0,1 1 1,0 0-1,0-1 0,0 1 1,1 0-1,0 0 0,0 0 1,1 0-1,0 0 0,0 0 1,0 0-1,1 0 0,-1 0 1,3 6-7,-2-2 2,0-8-6,-1 0-1,0-1 1,0 1 0,1 0 0,-1 0 0,1 0-1,-1 0 1,1 0 0,0 0 0,0-1-1,0 1 1,0 0 0,0-1 0,0 1-1,0-1 1,1 1 0,-1-1 0,1 1 0,-1-1-1,1 0 1,-1 0 0,1 0 0,0 0-1,-1 0 1,1 0 0,0 0 0,0 0-1,0-1 1,-1 1 0,1-1 0,0 0 0,0 1-1,0-1 1,0 0 0,0 0 0,0 0-1,0 0 1,0 0 0,2-1 4,1 0-33,0-1 0,1 1-1,-1-1 1,0 0 0,0 0 0,0-1 0,0 1 0,-1-1-1,1 0 1,-1-1 0,0 1 0,0-1 0,0 1-1,0-1 34,6-8-39,0-1-1,-1 0 0,-1 0 0,0 0 0,-1-1 1,4-11 39,-11 25 9,0 0 0,0-1 1,0 1-1,0 0 1,0-1-1,0 1 0,0 0 1,1 0-1,-1-1 1,0 1-1,0 0 0,0 0 1,0-1-1,1 1 0,-1 0 1,0 0-1,0-1 1,0 1-1,1 0 0,-1 0 1,0 0-1,0 0 0,1-1 1,-1 1-1,0 0 1,1 0-1,-1 0 0,0 0 1,0 0-1,1 0 0,-1 0 1,0 0-1,1 0 1,-1 0-1,0 0 0,1 0 1,-1 0-1,0 0 0,0 0 1,1 0-1,-1 0 1,0 0-1,1 0 0,-1 0 1,0 0-1,0 0 1,1 1-1,-1-1 0,0 0 1,0 0-1,1 0 0,-1 1 1,0-1-1,0 0 1,1 0-1,-1 0 0,0 1 1,0-1-1,0 0 0,0 1 1,0-1-1,1 0 1,-1 0-1,0 1 0,0-1 1,0 0-1,0 1 0,0-1 1,0 0-10,15 31 17,-9-16 71,-5-13-92,0 0-1,0 0 1,1 0 0,-1 0 0,0-1 0,1 1-1,-1 0 1,1-1 0,0 1 0,-1-1-1,1 0 1,0 1 0,0-1 0,0 0 0,0 0-1,0 0 1,0 0 0,0-1 0,0 1-1,1 0 1,-1-1 0,0 0 0,0 1 0,0-1-1,1 0 1,-1 0 0,0 0 0,0-1-1,1 1 1,-1 0 0,0-1 0,0 0 0,0 1-1,0-1 1,0 0 0,0 0 0,0 0-1,0 0 1,0-1 0,0 1 0,0 0 0,1-2 4,27-25-378</inkml:trace>
</inkml:ink>
</file>

<file path=ppt/ink/ink3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3:37.985"/>
    </inkml:context>
    <inkml:brush xml:id="br0">
      <inkml:brushProperty name="width" value="0.2" units="cm"/>
      <inkml:brushProperty name="height" value="0.2" units="cm"/>
      <inkml:brushProperty name="color" value="#FF0066"/>
    </inkml:brush>
  </inkml:definitions>
  <inkml:trace contextRef="#ctx0" brushRef="#br0">57 318 176,'0'0'184,"-7"-21"36,-42-123 340,58 224-590,9 0 92,-12-44-43,2 1-1,2-2 1,2 1 0,7 14-19,-18-48-1,-1 1 1,2-1-1,-1 0 0,0 1 1,0-1-1,1 0 1,-1 0-1,1 0 0,0 0 1,0 0-1,-1-1 1,1 1-1,0 0 0,1-1 1,-1 0-1,0 1 0,0-1 1,0 0-1,3 1 1,0-2 4,0 1 0,-1-1 1,1 0-1,0-1 0,0 1 0,-1-1 0,1 0 0,0 0 0,-1-1 0,1 1-4,-2 0 0,0 0 0,0 0 0,0 0 0,0 0 0,0 1-1,0-1 1,0 1 0,0 0 0,0 0 0,0 0 0,0 0-1,0 1 1,0-1 0,0 1 0,0 0 0,0-1 0,0 2 0,0-1-1,0 0 1,-1 0 0,1 1 0,0 0 0,-1-1 0,1 1-1,-1 0 1,0 0 0,0 0 0,0 1 0,0-1 0,0 0 0,0 1-1,0 0 1,0 0 0,2 7 1,-1-1 0,0 1 0,0 0 0,-1-1 0,0 1 0,-1 0 0,0 0 0,-1 1 0,0 5-1,-1-17 6,1 1 0,0-1 0,0 0 0,-1 1 0,1-1 0,0 1 0,0 0 0,-1-1 0,1 1 0,-1-1 0,1 1 0,0-1 0,-1 1 0,1 0 0,-1-1 0,1 1 0,-1 0 0,1 0 0,-1-1 0,1 1 0,-1 0 0,0 0 0,1 0 0,-1 0 0,1 0 0,-1-1 0,1 1-1,-1 0 1,0 0 0,1 0 0,-1 1 0,1-1 0,-1 0 0,1 0 0,-1 0 0,1 0 0,-1 0 0,0 1 0,1-1 0,-1 0 0,1 1 0,-1-1 0,1 0 0,0 1 0,-1-1 0,1 0 0,-1 1 0,1-1 0,0 1 0,-1-1 0,1 1 0,0-1 0,-1 1 0,1-1 0,0 1 0,0-1 0,-1 1 0,1-1 0,0 1 0,0-1 0,0 1-1,0 0 1,0-1 0,0 1 0,0-1 0,0 1 0,0 0-6,-5-19-24,0 0 0,2 0-1,0-1 1,1 1 0,0-1-1,2 1 1,0-1 0,2 1-1,0-1 25,6-44-53,3 1 0,3-1 53,-8 39 2,0-1-1,-2 0 1,-1-1-1,-1 1 1,-1-1-1,-3-24-1,2 47 3,-1-1 0,0 1 0,0 0 0,0 0 0,-1 0-1,1 0 1,-1 0 0,1 0 0,-1 0 0,0 1 0,0-1-1,0 1 1,-1-1 0,1 1 0,-1 0 0,1 0 0,-3-2-3,3 3 3,1 0 0,-1 0 1,1 0-1,-1 1 1,1-1-1,-1 0 0,0 1 1,1 0-1,-1-1 1,0 1-1,0 0 0,1 0 1,-1-1-1,0 1 0,1 1 1,-1-1-1,0 0 1,0 0-1,1 1 0,-1-1 1,0 1-1,1-1 0,-1 1 1,1 0-1,-1-1 1,1 1-1,-1 0 0,1 0 1,-1 0-1,1 0 0,0 1 1,0-1-1,-1 0 1,1 1-1,-1 0-3,-2 5 9,0-1 0,0 1 0,1 0 1,0 1-1,0-1 0,0 0 0,1 1 0,0 0 0,1-1 0,-1 1 1,1 2-10,-2 92 56,3-81-50,-1-14-6,2 0 1,-1 1-1,1-1 1,0 0-1,0-1 1,1 1-1,0 0 1,0 0 0,0-1-1,1 1 1,0-1-1,0 0 1,1 0-1,0 0 1,4 6-1,-3-8-1,0 0 1,0 0 0,0 0-1,0 0 1,0-1 0,1 0-1,-1 0 1,1 0-1,0-1 1,0 0 0,0 0-1,0 0 1,0-1 0,1 0-1,-1 0 1,0-1-1,1 0 1,0 0 0,3 0 0,-1-2 0,1 1 0,0-1 0,-1 0 0,0-1 0,1 0 0,-1-1 0,0 0 0,-1 0 0,1-1 0,-1 0 0,0-1 0,0 0 0,0 0 0,-1 0 0,0-1 0,0 0 1,-1 0-1,0-1 0,0 0 0,3-6 0,0 0-8,0-1 0,-1 0 1,0 0-1,-1-1 1,-1 0-1,0 0 0,-2-1 1,1 1-1,-2-1 1,0 0-1,-2 0 0,1-3 8,-3 15 12,1-1 0,-1 1-1,0 0 1,-1 0-1,1 0 1,-1 0 0,0 0-1,0 0 1,-1 1-1,1-1 1,-1 1 0,0 0-1,0-1 1,-1 1 0,1 1-1,-1-1 1,0 0-1,0 1 1,0 0 0,0 0-1,0 0 1,-1 0-1,1 1 1,-1 0 0,0-1-1,0 2 1,0-1 0,0 1-1,0 0 1,0 0-1,-3 0-11,7 1 2,0 1 0,0-1 0,0 1 0,0 0 0,1-1 0,-1 1 0,0 0 0,1 0 0,-1 0 0,0 0-1,1-1 1,-1 1 0,1 0 0,-1 0 0,1 0 0,0 0 0,-1 0 0,1 0 0,0 0 0,0 0 0,-1 1-1,1-1 1,0 0 0,0 0 0,0 0 0,1 0 0,-1 0 0,0 0 0,0 0 0,0 0 0,1 0 0,-1 0 0,1 0-2,-1 9 0,0-1-1,1 0 0,0 1 0,0-1 0,1 0 0,0 0 0,0 0 0,1 0 0,1 0 0,-1-1 0,1 1 0,1-1 0,0 0 0,0 0 0,0-1-1,1 0 1,0 1 0,3 1 1,0-1-17,0 0-1,0-1 0,0-1 1,1 0-1,0 0 0,0-1 1,0 0-1,1 0 0,0-2 1,0 1-1,0-1 0,0-1 1,0 0-1,1 0 18,42 3-491</inkml:trace>
</inkml:ink>
</file>

<file path=ppt/ink/ink3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4:11.306"/>
    </inkml:context>
    <inkml:brush xml:id="br0">
      <inkml:brushProperty name="width" value="0.2" units="cm"/>
      <inkml:brushProperty name="height" value="0.2" units="cm"/>
      <inkml:brushProperty name="color" value="#FF0066"/>
    </inkml:brush>
  </inkml:definitions>
  <inkml:trace contextRef="#ctx0" brushRef="#br0">1 108 296,'0'0'153,"0"0"-47,0 0 35,0 0 42,0 0-12,13-10 427,34 1-589,269-44-7,-228 41-1,105 4-5,383 14 24,-330-2-47,203-5 13,-270-14-15,-118 13 16,-38 0 5,1 1-1,0 2 1,15 1 8,-29 0-112,0 0 0,0-2-1,0 1 1,0-1 0,1-1-1,-1 1 1,0-2-1,1 0 113,-1-6-397</inkml:trace>
</inkml:ink>
</file>

<file path=ppt/ink/ink3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4:13.806"/>
    </inkml:context>
    <inkml:brush xml:id="br0">
      <inkml:brushProperty name="width" value="0.2" units="cm"/>
      <inkml:brushProperty name="height" value="0.2" units="cm"/>
      <inkml:brushProperty name="color" value="#FF0066"/>
    </inkml:brush>
  </inkml:definitions>
  <inkml:trace contextRef="#ctx0" brushRef="#br0">54 1 144,'0'0'203,"0"0"-38,0 0-57,0 0 31,0 0-3,0 0-45,-5 90 125,-13 84-216,6-84 134,0 53-49,5 2 0,7 0-1,7-1 1,22 136-85,-23-228-6,-4-27 0,2 0 0,0 0 0,6 14 6,-44-133-724,12 51 269</inkml:trace>
</inkml:ink>
</file>

<file path=ppt/ink/ink3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4:16.800"/>
    </inkml:context>
    <inkml:brush xml:id="br0">
      <inkml:brushProperty name="width" value="0.2" units="cm"/>
      <inkml:brushProperty name="height" value="0.2" units="cm"/>
      <inkml:brushProperty name="color" value="#FF0066"/>
    </inkml:brush>
  </inkml:definitions>
  <inkml:trace contextRef="#ctx0" brushRef="#br0">185 354 8,'0'0'171,"0"0"-66,0 0-57,0 0 0,0 0-13,-3-2 14,1 0-24,0-1 0,0 1 1,1 0-1,-1 0 0,1-1 0,-1 1 0,1-1 0,0 1 1,0-1-1,0 0 0,0 1 0,1-1 0,-1 0 1,1 0-1,-1 0 0,1 1 0,0-1 0,0 0 0,0 0 1,0 0-1,1 0 0,-1 1 0,1-1 0,0 0 0,0 0 1,0 1-1,0-1 0,0 1 0,1-1 0,1-2-25,-2 2-3,1-1-1,0 1 1,0-1-1,1 1 1,-1 0-1,1 0 1,0 0-1,0 0 0,0 0 1,0 0-1,0 1 1,0 0-1,1 0 1,-1 0-1,1 0 1,0 0-1,-1 0 1,1 1-1,0 0 1,0 0-1,0 0 1,4 0 3,75 2-34,-42 1 44,-1-1 1,1-3 0,-1-1 0,0-2 0,36-9-11,71-22 1,1 6 1,81-3-2,25 10 6,24 11-6,43 9 13,99 21-13,-325-15 9,1-4-1,-1-4 0,0-5 1,4-4-9,289-25-20,-354 35 14,-1 1 1,1 2 0,0 1-1,5 2 6,-33-1-1,0 0 0,0 1 0,0-1 0,0 1 0,-1 1 0,1-1 0,-1 1 0,0 0 0,1 0 0,-1 0 0,-1 1 0,1-1 0,0 1 1,-1 1-1,0-1 0,0 1 0,0-1 0,-1 1 0,1 0 0,-1 0 0,0 1 0,1 2 1,7 17 5,0 1 0,-2 0 0,0 1 0,0 11-5,1 0 17,8 37-19,-4 1 0,-3 1-1,-3 0 1,-3 8 2,5 28 7,-2-33 3,-4 28-10,-4-98 0,0 77 6,3-1-1,11 51-5,-6-59 0,-3 1 0,-4-1 0,-4 8 0,2 28 4,0-110-4,1-1 0,-1 0 0,0 0 1,0 0-1,0 0 0,0 0 0,-1 0 0,1 0 0,-1-1 1,0 1-1,1 0 0,-1-1 0,0 1 0,-1-1 0,1 0 0,0 0 1,-1 1-1,1-2 0,-1 1 0,0 0 0,0 0 0,1-1 1,-3 1-1,-9 5 1,0-1 0,0-1 1,0 0-1,-8 1-1,-128 28-122,-142 13 122,238-43-46,-1-1 1,1-3-1,-32-5 46,-163-26 65,54 5-21,-101 12-80,198 11 69,55 0-47,0-3 0,1-1 0,-1-3 0,-34-12 14,-26-6 13,26 13-110,1 4 0,-14 2 97,-44-5 70,-96-11-9,188 23-43,0 2 0,-1 1-1,1 3 1,-18 4-18,14 3 34,-1 3 0,2 1-1,-32 16-33,32-12 11,0-2 1,-2-2-1,-28 5-11,-6-2-20,49-9 45,1-2 1,-2-2-1,1-1 0,-21 0-25,47-4-3,-36-4 107,40 3-92,0 0 0,0-1 0,0 1-1,1 0 1,-1-1 0,0 1-1,0-1 1,1 0 0,-1 1-1,1-1 1,-1 0 0,1 0 0,0 0-1,0 0 1,0 0 0,0 0-1,0-2-11,-60-120 0,57 115-7,-10-23-87,2 0 1,1-1-1,0-8 94,6 11-440</inkml:trace>
</inkml:ink>
</file>

<file path=ppt/ink/ink3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4:20.669"/>
    </inkml:context>
    <inkml:brush xml:id="br0">
      <inkml:brushProperty name="width" value="0.2" units="cm"/>
      <inkml:brushProperty name="height" value="0.2" units="cm"/>
      <inkml:brushProperty name="color" value="#FF0066"/>
    </inkml:brush>
  </inkml:definitions>
  <inkml:trace contextRef="#ctx0" brushRef="#br0">48 24 136,'0'0'196,"0"0"-73,0 0-9,0 0-39,0 0 34,-3-4 9,1 2-86,-7-15 159,9 16-134,0 1-30,0 0-10,0 8-34,2 80 56,0-18 138,-6 52-177,0-89 32,-1-1 1,-2 0-1,-1 0-32,7-26-21,1-6-1,0 0 0,0 1 1,0-1-1,0 0 1,0 0-1,0 1 0,0-1 1,0 0-1,0 0 0,0 1 1,-1-1-1,1 0 0,0 0 1,0 1-1,0-1 0,0 0 1,0 0-1,0 0 0,-1 1 1,1-1-1,0 0 0,0 0 1,0 0-1,0 0 0,-1 1 1,1-1-1,0 0 0,0 0 1,-1 0-1,1 0 0,0 0 1,0 0-1,-1 0 0,1 0 1,0 1-1,0-1 0,-1 0 1,1 0-1,0 0 0,0 0 1,-1 0-1,1 0 0,0-1 1,0 1-1,-1 0 0,1 0 22,-1 0-377</inkml:trace>
</inkml:ink>
</file>

<file path=ppt/ink/ink3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4:21.119"/>
    </inkml:context>
    <inkml:brush xml:id="br0">
      <inkml:brushProperty name="width" value="0.2" units="cm"/>
      <inkml:brushProperty name="height" value="0.2" units="cm"/>
      <inkml:brushProperty name="color" value="#FF0066"/>
    </inkml:brush>
  </inkml:definitions>
  <inkml:trace contextRef="#ctx0" brushRef="#br0">0 158 8,'0'0'200,"0"0"-25,0 0 18,8-18-1,22-56-42,-29 71-146,0-1 1,1 0-1,0 0 1,0 1-1,0-1 1,0 1 0,0 0-1,1 0 1,-1 0-1,1 0 1,0 0-1,0 0 1,0 1-1,0-1 1,0 1 0,1 0-1,-1 0 1,1 0-1,0 0 1,-1 1-1,1-1 1,0 1 0,0 0-1,0 0 1,0 1-1,0-1 1,0 1-1,0 0 1,0 0 0,0 0-1,0 0 1,0 1-1,0 0 1,0 0-1,2 1-4,0-1 1,-1 1 0,1 0-1,-1 0 1,0 0-1,0 1 1,0 0 0,0 0-1,0 0 1,-1 0 0,1 1-1,-1 0 1,0 0-1,0 0 1,0 1 0,-1-1-1,0 1 1,1 0-1,-2-1 1,1 2 0,0-1-1,-1 0 1,1 3-1,-3-6 14,0 1 0,0 0 0,0 0-1,0-1 1,0 1 0,-1 0 0,1 0 0,-1-1 0,1 1 0,-1 0 0,0-1-1,0 1 1,0-1 0,-1 1 0,1-1 0,-1 0 0,1 0 0,-1 1 0,0 0-14,-43 39 275,27-27-227,-12 7 19,23-18-63,1 0 0,0 0 0,0 1 0,0 0 0,1 0-1,-1 0 1,1 1-4,3 15-463,2-14 13,0 1-153</inkml:trace>
</inkml:ink>
</file>

<file path=ppt/ink/ink3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4:22.059"/>
    </inkml:context>
    <inkml:brush xml:id="br0">
      <inkml:brushProperty name="width" value="0.2" units="cm"/>
      <inkml:brushProperty name="height" value="0.2" units="cm"/>
      <inkml:brushProperty name="color" value="#FF0066"/>
    </inkml:brush>
  </inkml:definitions>
  <inkml:trace contextRef="#ctx0" brushRef="#br0">0 72 248,'0'0'129,"0"0"-89,0 0-18,0 0 4,0 0 28,11-2-32,-4 0-10,-5 1-4,0 0 1,1 0 0,-1 1 0,0-1 0,1 1 0,-1-1 0,1 1 0,-1 0 0,1 0 0,-1 0 0,1 0 0,-1 0 0,1 1-1,-1-1 1,1 1 0,-1 0 0,0-1 0,1 1 0,-1 0 0,0 0 0,0 1 0,0-1 0,0 0 0,0 1 0,0-1 0,0 1 0,1 0-9,11 19 217,-6-13-192,-2 0 0,1 1 0,-1 0 0,0 1 0,-1-1 0,0 1 0,-1 0 0,0 0 0,0 1 0,-1-1 0,-1 1 1,0 0-1,0 0 0,-1 2-25,-1-13 41,0 0-6,0 0 18,0 0 50,1-34 439,-2 24-514,1-6-32,0-1 0,1 1-1,1 0 1,0 0-1,4-13 5,-4 23-62,1 0-1,-1 0 0,1 0 1,0 1-1,0-1 0,1 1 1,0 0-1,0-1 1,0 2-1,0-1 0,1 0 1,0 1-1,0 0 0,0 0 1,0 1-1,1-1 63,13-8-876</inkml:trace>
</inkml:ink>
</file>

<file path=ppt/ink/ink3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4:22.474"/>
    </inkml:context>
    <inkml:brush xml:id="br0">
      <inkml:brushProperty name="width" value="0.2" units="cm"/>
      <inkml:brushProperty name="height" value="0.2" units="cm"/>
      <inkml:brushProperty name="color" value="#FF0066"/>
    </inkml:brush>
  </inkml:definitions>
  <inkml:trace contextRef="#ctx0" brushRef="#br0">49 1 152,'0'0'115,"0"0"-19,0 0 17,0 0 43,0 0-28,0 0-48,-7 14-33,-22 47 13,26-53-45,1 0 1,0 0 0,0 1-1,1-1 1,0 1-1,0-1 1,1 1 0,0 0-1,1-1 1,0 6-16,1 17 11,-2-30-11,0 0 1,0 0-1,0 0 0,0 0 1,0-1-1,0 1 1,0 0-1,0 0 1,0 0-1,1 0 1,-1 0-1,0 0 1,1 0-1,-1 0 1,0-1-1,1 1 1,-1 0-1,1 0 0,-1 0 1,1-1-1,0 1 1,-1 0-1,1-1 1,0 1-1,-1 0 1,1-1-1,0 1 1,0-1-1,-1 1 1,1-1-1,0 0 1,0 1-1,0-1 1,0 0-1,0 1 0,0-1 1,0 0-1,-1 0 1,1 0-1,0 0 1,0 0-1,0 0 1,0 0-1,0 0 1,0 0-1,0-1 1,0 1-1,0 0 1,0-1-1,-1 1 1,2-1-1,2 0 11,0-1 1,0 0 0,0 0-1,0 0 1,-1 0 0,1 0 0,-1-1-1,1 0 1,-1 0 0,2-2-12,3-4 20,-2-1 0,1 1-1,-1-1 1,0-1 0,-1 1 0,-1-1 0,1 0 0,-2 0-1,2-5-19,-4 13 12,-1 0 0,1 0-1,-1 0 1,0 0 0,1 0 0,-1 0-1,-1 0 1,1 0 0,0 0-1,-1 1 1,0-1 0,1 0-1,-1 0 1,0 0 0,0 0-1,-1 1 1,1-1 0,-1 1 0,1-1-1,-1 1 1,0-1 0,0 1-1,0 0 1,0 0 0,0 0-1,0 0 1,-1 0 0,1 1-1,-1-1 1,1 1 0,-1-1 0,0 1-1,1 0 1,-1 0 0,0 0-1,0 0 1,0 1 0,-2-1-12,0 0-15,3 0-12,0 0 0,0 0 0,0 0 0,0 1 0,-1-1 0,1 1 0,0-1 0,0 1 0,0 0 0,-1 0 0,1 0 0,0 0 0,0 1 0,0-1 0,-1 0 0,1 1 0,0 0 0,0-1 0,0 1 0,0 0 0,0 0 27,-3 11-568</inkml:trace>
</inkml:ink>
</file>

<file path=ppt/ink/ink3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4:23.876"/>
    </inkml:context>
    <inkml:brush xml:id="br0">
      <inkml:brushProperty name="width" value="0.2" units="cm"/>
      <inkml:brushProperty name="height" value="0.2" units="cm"/>
      <inkml:brushProperty name="color" value="#FF0066"/>
    </inkml:brush>
  </inkml:definitions>
  <inkml:trace contextRef="#ctx0" brushRef="#br0">141 134 256,'0'0'135,"0"0"-38,0 0-8,0 0 6,0 0-2,-13 6-12,-43 21-25,51-24-49,0 1 1,1 0 0,-1-1 0,1 2 0,0-1-1,0 0 1,0 1 0,0 0 0,1 0 0,0 0 0,0 0-1,0 0 1,1 1 0,-1-1 0,0 6-8,-1 2 20,1 0 0,1 0 1,0 0-1,1 0 0,1 13-20,0-22 2,0 1 0,1-1 0,0 0 0,0 1 0,0-1 0,1 0 0,0 0 0,-1 0 0,1 0-1,0 0 1,1 0 0,-1-1 0,1 1 0,0-1 0,0 1 0,0-1 0,0 0 0,0 0 0,1-1 0,-1 1 0,1-1-1,0 1 1,0-1 0,0 0 0,0-1 0,0 1 0,0-1 0,0 1 0,3-1-2,7 3 7,-1-1 0,1 0 1,1-1-1,-1-1 0,0 0 0,0-1 0,1-1 1,8-1-8,-16 1 0,0-1 1,0 0 0,0 0 0,0-1 0,-1 0 0,1 0 0,-1 0-1,0-1 1,0 0 0,0 0 0,0-1 0,-1 1 0,1-1 0,-1-1-1,2-2 0,9-13 0,0 0 0,-2-1 0,8-15 0,-6 10 24,-11 18-22,0-1 1,0 0 0,-1 0 0,0 0 0,-1 0 0,0-1-1,0 1 1,0-11-3,-29 39 31,19-10-32,1-1 0,0 2 1,1-1-1,0 1 0,0-1 0,1 1 1,0 1-1,1-1 0,0 0 0,0 1 1,1 0-1,0-1 0,1 1 0,0 0 1,0 0-1,2 9 1,-1-17-1,0-1 1,1 0-1,-1 1 1,1-1-1,-1 0 1,1 0-1,0 0 1,-1 1-1,1-1 1,0 0 0,0 0-1,0 0 1,0 0-1,0 0 1,0 0-1,0-1 1,0 1-1,0 0 1,0 0-1,1-1 1,-1 1-1,0-1 1,0 1-1,1-1 1,-1 0-1,0 1 1,1-1 0,43 10 24,-33-8-8,18 4 13,-11-1-29,0-1-1,0-1 1,0 0 0,1-2 0,-1 0-1,0-1 1,1-1 0,-1 0-1,4-2 1,-17 0-5,1-1 0,-1 0 0,0 1 0,0-2 0,0 1 0,-1-1 0,1 0 0,-1 0 0,0 0 0,-1-1 0,1 0 0,-1 0 0,0 0 0,-1 0 0,0-1 0,0 1 0,1-3 5,33-98 25,-33 95 5,-1 1 0,0-1-1,0 0 1,-1 0 0,-1 0-1,0 0 1,-1 0 0,0-1-30,-1 13 69,-2 0-71,0 1-1,-1-1 1,1 1-1,-1 0 1,1 0-1,0 1 1,0-1 0,0 1-1,0-1 1,0 1-1,0 0 1,0 0-1,0 1 1,1-1-1,-1 0 1,1 1 0,-1 0-1,1-1 1,0 1-1,0 0 1,1 0-1,-1 0 1,0 0 0,1 1-1,0-1 1,0 0-1,0 1 1,0 1 2,-1-1-2,1 0 1,0 0-1,0 0 1,0 0-1,1 0 1,-1 0-1,1 0 1,0 0-1,0 0 1,1 1-1,-1-1 1,1 0-1,0 0 1,0 0-1,0 0 1,1 0-1,-1 0 1,1-1-1,0 1 1,0 0-1,0-1 1,1 0-1,0 1 2,49 38-7,-39-33 15,-1 1 1,1 0 0,-2 1 0,0 1 0,2 2-9,-9-9-1,0 1 0,0 0 0,-1 0 0,0 0 1,-1 0-1,1 0 0,-1 1 0,0-1 0,0 1 0,-1 0 0,0-1 0,0 1 0,-1 0 0,0 4 1,0-8 0,0 4 2,0 0-1,0 0 1,0 0 0,-1 0 0,-1 0-1,1 0 1,-1 2-2,1-8 5,0 1 0,0 0 0,0-1 0,0 1 0,0-1 0,0 1 0,0-1 0,-1 1 0,1-1-1,0 0 1,-1 1 0,1-1 0,-1 0 0,1 0 0,-1 0 0,0-1 0,0 1 0,1 0 0,-1 0 0,0-1 0,0 1 0,0-1-1,1 0 1,-1 0 0,0 1 0,0-1 0,0 0 0,0 0 0,0-1-5,2 1-4,-1 0 0,0 0 0,1-1 1,-1 1-1,1 0 0,-1-1 0,1 1 0,-1 0 0,1-1 0,-1 1 0,1-1 1,0 1-1,-1-1 0,1 1 0,0-1 0,-1 1 0,1-1 0,0 1 1,-1-1-1,1 0 0,0 1 0,0-1 0,0 1 0,0-1 0,0 0 0,-1 1 1,1-1-1,0 1 0,0-1 0,1 0 0,-1 1 4,-1-28-153,2 21 129,-1-4-12,2 0 1,-1 0 0,2 0-1,-1 0 1,2 0 0,-1 1 0,1-1-1,1 1 1,3-6 35,59-93-496,-30 52 328,6-4 84,-32 47 80,0 0 1,-1-1-1,-1 0 0,0-1 1,-1 0-1,-1-1 1,1-5 3,-7 22 9,-1-1 1,0 1 0,1 0 0,-1-1-1,0 1 1,0 0 0,0-1-1,1 1 1,-1 0 0,0-1 0,0 1-1,0-1 1,0 1 0,0 0-1,0-1 1,0 1 0,0-1 0,0 1-1,0 0 1,0-1 0,0 1 0,0-1-1,0 1 1,0 0 0,0-1-1,0 1 1,-1-1 0,1 1 0,0 0-1,0-1 1,0 1 0,-1 0-1,1-1 1,0 1 0,0 0 0,-1 0-1,1-1 1,0 1-10,-14 10 108,-14 24-49,25-29-53,0 0-1,1 0 1,-1 0 0,1 0-1,0 0 1,1 0 0,-1 0-1,1 1 1,0-1 0,0 0-1,1 1 1,-1-1 0,1 1-1,1-1 1,-1 1 0,1-1-1,0 1 1,0-1 0,0 0-1,1 1 1,0-1 0,0 0-1,0 0 1,0 0 0,1-1-1,0 1 1,0 0 0,2 1-6,9 9 11,0 0 0,1-1 1,1-1-1,0 0 1,1-1-1,0-1 1,2 0-12,-14-8 2,0 0 0,0 1 1,-1 0-1,1 0 1,-1 0-1,0 1 0,0 0 1,0 0-3,-3-4 1,0 0 0,0 1 0,-1-1 0,1 0 0,0 1 1,-1-1-1,1 0 0,-1 1 0,1-1 0,-1 1 0,1-1 0,-1 1 1,0-1-1,0 1 0,0-1 0,0 1 0,0-1 0,0 1 0,0-1 1,-1 1-1,1-1 0,0 1 0,-1-1 0,1 1 0,-1-1 0,0 1 1,1-1-1,-1 0 0,0 1 0,0-1 0,0 0 0,0 0 0,0 0 0,0 0 1,0 0-1,0 0 0,-2 1-1,-40 20-69,-2-3-285</inkml:trace>
</inkml:ink>
</file>

<file path=ppt/ink/ink3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1:52:47.798"/>
    </inkml:context>
    <inkml:brush xml:id="br0">
      <inkml:brushProperty name="width" value="0.2" units="cm"/>
      <inkml:brushProperty name="height" value="0.2" units="cm"/>
      <inkml:brushProperty name="color" value="#FF0066"/>
    </inkml:brush>
  </inkml:definitions>
  <inkml:trace contextRef="#ctx0" brushRef="#br0">56 574 272,'0'0'496,"0"0"-197,0 0-191,0 0-32,0 0 48,0-49 296,-3 40-417,1 1 0,-1 0 0,0-1 0,-1 1 0,0 0 0,0 1 0,-1-1 0,0 1 0,-3-4-3,-6-10 5,35 69-57,19 22 88,-31-51-27,1-1 1,0 0-1,1-1 1,1 0-1,0-1 1,2 0-1,0-1 1,0-1-1,10 7-9,-21-19 2,-1 0-1,0-1 0,1 1 0,-1-1 0,1 0 0,0 0 1,-1 0-1,1 0 0,0 0 0,0 0 0,-1-1 1,1 1-1,0-1 0,0 0 0,0 0 0,0 0 0,0 0 1,-1-1-1,1 1 0,0-1 0,0 1 0,0-1 1,-1 0-1,1 0 0,-1-1 0,1 1 0,0 0 0,-1-1 1,0 1-1,1-1 0,-1 0 0,0 0 0,0 0 1,0 0-1,1-2-1,7-9 9,0 0 0,-1-1 1,-1 0-1,0 0 0,5-15-9,-9 21 0,119-288-53,-28 61-252,-93 230 286,0-2-34,2 0 0,-1 0 0,1 0 0,0 0-1,0 1 1,0-1 0,2 0 53,-5 7-14,-1 0-1,0-1 1,1 1 0,-1 0-1,0 0 1,1-1 0,-1 1 0,1 0-1,-1 0 1,0 0 0,1 0-1,-1 0 1,1 0 0,-1 0-1,1 0 1,-1 0 0,1 0 0,-1 0-1,0 0 1,1 0 0,-1 0-1,1 0 1,-1 0 0,1 0 0,-1 0-1,0 0 1,1 1 0,-1-1-1,1 0 1,-1 0 0,0 1-1,1-1 1,-1 0 0,0 0 0,1 1-1,-1-1 1,0 0 0,0 1-1,1-1 1,-1 1 0,0-1 0,0 0-1,1 1 1,-1-1 0,0 1-1,0-1 1,0 0 0,0 1-1,0-1 1,0 1 0,0-1 0,0 1-1,0-1 1,0 1 0,0-1-1,0 0 1,0 1 14,2 26-364</inkml:trace>
</inkml:ink>
</file>

<file path=ppt/ink/ink33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4:29.380"/>
    </inkml:context>
    <inkml:brush xml:id="br0">
      <inkml:brushProperty name="width" value="0.2" units="cm"/>
      <inkml:brushProperty name="height" value="0.2" units="cm"/>
      <inkml:brushProperty name="color" value="#FF0066"/>
    </inkml:brush>
  </inkml:definitions>
  <inkml:trace contextRef="#ctx0" brushRef="#br0">154 14 120,'0'0'81,"0"0"37,0 0-6,0 0-36,0 0 8,-3-2 22,1 0-96,1 1-1,0 0 0,0 0 0,-1 1 0,1-1 1,-1 0-1,1 0 0,0 1 0,-1-1 1,0 1-1,1-1 0,-1 1 0,1-1 0,-1 1 1,1 0-1,-1 0 0,0 0 0,1 0 0,-1 0 1,1 0-1,-1 0 0,0 1 0,1-1 0,-1 1 1,1-1-1,-1 1 0,1-1 0,-1 1 0,1 0 1,0 0-1,-1 0 0,1 0 0,0 0 0,-1 0 1,1 0-1,0 0 0,0 0 0,0 0 0,0 1 1,0 0-10,-18 22 117,9-11-91,-1 0-1,2 1 1,0 0-1,0 0 1,-5 15-26,13-26 0,-1 1 1,1-1-1,0 0 1,0 1-1,1-1 0,-1 1 1,1-1-1,0 1 1,0 0-1,0-1 0,0 1 1,0-1-1,1 1 1,0-1-1,0 1 1,0-1-1,0 1 0,0-1 1,1 0-1,-1 0 1,1 0-1,0 0 0,0 0 1,0 0-1,0 0 1,1 0-1,-1-1 1,1 1-1,2 1 0,40 26 24,8 9-49,-51-37 30,-1 0 0,1-1 1,-1 1-1,1 1 0,-1-1 1,0 0-1,0 0 0,0 0 0,0 1 1,-1-1-1,1 0 0,-1 1 1,1-1-1,-1 1 0,0-1 1,0 1-1,0-1 0,0 0 1,0 1-1,0-1 0,-1 1 1,0-1-1,1 0 0,-1 1 1,0-1-1,0 0 0,0 1-5,-2 3 25,0 1 0,-1-1-1,0 0 1,0 0 0,0 0 0,-1 0-1,0-1 1,-1 1-25,2-2-18,1-1-1,-1 0 0,0 0 1,0 0-1,-1-1 1,1 1-1,0-1 1,-1 0-1,0 0 1,1 0-1,-1-1 1,0 0-1,0 0 1,0 0-1,0 0 1,0-1-1,-4 0 19,-11 0-372</inkml:trace>
</inkml:ink>
</file>

<file path=ppt/ink/ink33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4:29.951"/>
    </inkml:context>
    <inkml:brush xml:id="br0">
      <inkml:brushProperty name="width" value="0.2" units="cm"/>
      <inkml:brushProperty name="height" value="0.2" units="cm"/>
      <inkml:brushProperty name="color" value="#FF0066"/>
    </inkml:brush>
  </inkml:definitions>
  <inkml:trace contextRef="#ctx0" brushRef="#br0">1 190 576,'0'0'472,"0"0"-309,12-2-155,1 0-5,-1-1-1,1 0 1,-1-1 0,0 0-1,0-1 1,0 0 0,0-1-1,-1 0 1,0-1 0,0 0-1,8-8-2,1-1 9,-15 13-43,-1 1 0,0-1 0,0 0 0,-1 0 0,1 0 0,0-1 1,-1 1-1,0-1 0,0 0 0,0 0 0,0 0 0,-1 0 0,1 0 0,-1-1 0,0 1 0,-1-1 1,1 1-1,-1-1 0,0 0 0,1-2 34,-3 6-2,0-1 0,0 1 0,0 0 0,0-1 0,0 1 0,0 0 0,0-1 0,0 1 1,-1 0-1,1 0 0,0 0 0,-1 0 0,1 0 0,-1 1 0,1-1 0,-1 0 0,1 1 0,-1-1 0,1 1 0,-1-1 1,0 1-1,1 0 0,-1 0 0,0 0 0,1 0 0,-1 0 0,0 0 2,-51 0 56,50 2-55,0 0 1,-1 0-1,1 0 1,0 0-1,0 1 1,0-1-1,1 1 1,-1 0-1,0 0 1,1 0-1,0 0 1,0 0-1,0 0 1,0 1-1,0-1 1,1 1-1,-2 2-1,-1 5 52,0 0 0,1 0 0,0 0 0,0 1 0,1 3-52,1-10 7,0 1 0,0-1-1,1 1 1,0 0 0,1-1 0,-1 1-1,1 0 1,0-1 0,0 1 0,1 1-7,-1-5 1,1 0 1,-1 1 0,1-1-1,-1 0 1,1 0 0,0 0-1,0 0 1,0 0 0,0 0-1,1 0 1,-1-1 0,0 1-1,1-1 1,-1 1 0,1-1-1,-1 0 1,1 0 0,-1 0 0,1-1-1,0 1 1,1 0-2,5 1-25,1-1-1,-1 1 1,0-2 0,0 1 0,1-1-1,-1 0 1,1-1 0,-1 0 0,0-1-1,0 0 1,0 0 0,0-1 0,0 0-1,0-1 1,-1 0 0,8-4 25,14-11-503</inkml:trace>
</inkml:ink>
</file>

<file path=ppt/ink/ink33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4:30.321"/>
    </inkml:context>
    <inkml:brush xml:id="br0">
      <inkml:brushProperty name="width" value="0.2" units="cm"/>
      <inkml:brushProperty name="height" value="0.2" units="cm"/>
      <inkml:brushProperty name="color" value="#FF0066"/>
    </inkml:brush>
  </inkml:definitions>
  <inkml:trace contextRef="#ctx0" brushRef="#br0">27 0 8,'0'0'352,"0"0"-80,0 0-32,0 0-32,0 0-96,0 0-112,0 0 48,-4 71-24,4-17 48,-5 9-8,5 2-64,0 0 40,0-4 0,-4-6-40,-5-3-184,5-15-464</inkml:trace>
</inkml:ink>
</file>

<file path=ppt/ink/ink33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4:30.743"/>
    </inkml:context>
    <inkml:brush xml:id="br0">
      <inkml:brushProperty name="width" value="0.2" units="cm"/>
      <inkml:brushProperty name="height" value="0.2" units="cm"/>
      <inkml:brushProperty name="color" value="#FF0066"/>
    </inkml:brush>
  </inkml:definitions>
  <inkml:trace contextRef="#ctx0" brushRef="#br0">1 94 384,'0'0'432,"0"0"-192,0 0-168,0 0-8,0 0 8,0 0-72,0 0 16,123-59-16,-93 47-48,10 0-88,-10 6-160,-8 2-480</inkml:trace>
</inkml:ink>
</file>

<file path=ppt/ink/ink33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4:31.117"/>
    </inkml:context>
    <inkml:brush xml:id="br0">
      <inkml:brushProperty name="width" value="0.2" units="cm"/>
      <inkml:brushProperty name="height" value="0.2" units="cm"/>
      <inkml:brushProperty name="color" value="#FF0066"/>
    </inkml:brush>
  </inkml:definitions>
  <inkml:trace contextRef="#ctx0" brushRef="#br0">19 98 64,'0'0'229,"0"0"11,0 0-49,0 0-68,0 0-59,27-1-49,-20 0-9,0-1 1,0-1 0,0 1 0,-1-1 0,1 0 0,-1-1 0,5-3-7,-9 7 1,-1-1 1,1 0-1,-1 0 1,1 0 0,-1 0-1,0 0 1,0 0-1,1-1 1,-1 1 0,0 0-1,0-1 1,0 1-1,0 0 1,0-1 0,-1 1-1,1-1 1,0 0-1,-1 1 1,1-1 0,-1 1-1,0-1 1,1 0-1,-1 1 1,0-1 0,0 0-1,0 0 1,0 1-1,0-1 1,-1 0 0,1 1-1,0-1 1,-1 0-1,1 1 1,-1-1 0,0 0-2,0 0 5,0 1 0,0 0 0,0-1 0,0 1 0,-1 0 0,1 0 0,0-1 0,0 1 0,-1 0 0,1 0 0,-1 1 0,1-1 0,-1 0 1,0 0-1,1 1 0,-1-1 0,1 1 0,-1-1 0,0 1 0,0 0 0,1 0 0,-1 0 0,0 0 0,1 0 0,-1 0 0,0 0 0,0 0 0,1 1 1,-1-1-1,0 1 0,1-1 0,-1 1 0,1 0 0,-1-1 0,0 1-5,-2 1 14,0 0 0,0 0 0,0 1 0,0-1 0,0 1 1,0 0-1,1 0 0,-1 0 0,1 1 0,0-1 0,0 1 0,-1 1-14,0 3-6,1-1 0,1 1-1,-1-1 1,1 1 0,0 0-1,1 0 1,0 0 0,0 0-1,1 0 1,-1 1-1,2-1 1,0 0 6,-1 9-4,0-16 5,1 0 0,-1 1-1,1-1 1,-1 0 0,1 1-1,0-1 1,0 0 0,-1 0-1,1 0 1,0 0 0,0 0-1,0 0 1,0 0 0,0 0-1,1 0 1,-1 0 0,0 0-1,0-1 1,1 1 0,-1-1-1,0 1 1,1-1 0,-1 1-1,0-1 1,1 0 0,-1 1-1,1-1 1,-1 0 0,1 0-1,-1 0 1,0 0 0,1 0-1,57 0 8,-50 0-18,4-2-114,-1 1 0,0-1-1,0-1 1,0 0-1,0-1 1,0 0 0,0-1-1,1-1 125,5-4-273</inkml:trace>
  <inkml:trace contextRef="#ctx0" brushRef="#br0" timeOffset="1">287 23 32,'0'0'320,"0"0"0,0 0-120,0 0-120,0 0 104,0 0-48,-57 115-16,57-74-120,0-2 0,8-7 8,10-6 8,-1-13-16,10-9-136,8-4-176,-9-5-160,-4-11-24</inkml:trace>
</inkml:ink>
</file>

<file path=ppt/ink/ink33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4:32.187"/>
    </inkml:context>
    <inkml:brush xml:id="br0">
      <inkml:brushProperty name="width" value="0.2" units="cm"/>
      <inkml:brushProperty name="height" value="0.2" units="cm"/>
      <inkml:brushProperty name="color" value="#FF0066"/>
    </inkml:brush>
  </inkml:definitions>
  <inkml:trace contextRef="#ctx0" brushRef="#br0">80 640 104,'0'0'85,"0"0"-11,6-17-6,12-40 79,-2-1 0,-2 0 1,-3-1-1,-2-10-147,-2-7 55,5-16-55,-5 47 37,-6 34 0,0 1 0,0-1 0,-1 1-1,0-1 1,-1-7-37,1 16 2,0 1 0,-1-1 0,1 0 0,0 1 0,-1-1 0,1 1 0,-1-1 0,1 1 0,-1-1 0,0 1 0,1-1 0,-1 1 0,0 0 0,0-1-1,0 1 1,0 0 0,0 0 0,0-1 0,-1 1 0,1 0 0,0 0 0,-1 0 0,1 1 0,0-1 0,-1 0 0,1 0 0,-1 1 0,1-1 0,-1 1 0,0 0 0,1-1 0,-1 1 0,1 0 0,-1 0-1,0 0 1,1 0 0,-1 0 0,0 0 0,-1 0-2,-2 3 3,0 0 0,0 0 0,0 1 0,0-1 0,0 1 0,1 0-1,-1 1 1,1-1 0,0 1 0,0-1 0,1 1 0,0 0 0,-1 2-3,-8 9 12,4-4 2,0 0 0,1 1 1,0 0-1,1 0 0,1 1 1,0-1-1,1 1 0,0 0 1,1 1-1,1-1 0,0 0 1,1 1-1,1-1 0,0 12-14,2 5 9,1-1-1,1 0 0,1 0 1,2 0-1,1-1 0,8 18-8,4 5-74,-6-8-320</inkml:trace>
</inkml:ink>
</file>

<file path=ppt/ink/ink33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4:33.128"/>
    </inkml:context>
    <inkml:brush xml:id="br0">
      <inkml:brushProperty name="width" value="0.2" units="cm"/>
      <inkml:brushProperty name="height" value="0.2" units="cm"/>
      <inkml:brushProperty name="color" value="#FF0066"/>
    </inkml:brush>
  </inkml:definitions>
  <inkml:trace contextRef="#ctx0" brushRef="#br0">7 0 232,'0'0'369,"0"0"-40,0 0-71,0 0-35,0 0-50,-1 10-105,-4 141 313,8 32-381,0-7-791,-3-163-187</inkml:trace>
</inkml:ink>
</file>

<file path=ppt/ink/ink33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4:33.483"/>
    </inkml:context>
    <inkml:brush xml:id="br0">
      <inkml:brushProperty name="width" value="0.2" units="cm"/>
      <inkml:brushProperty name="height" value="0.2" units="cm"/>
      <inkml:brushProperty name="color" value="#FF0066"/>
    </inkml:brush>
  </inkml:definitions>
  <inkml:trace contextRef="#ctx0" brushRef="#br0">1 32 240,'0'0'792,"0"0"-624,0 0-112,0 0-56,0 0 0,0 0-16,127-32-24,-83 32-24,-9 0-200</inkml:trace>
</inkml:ink>
</file>

<file path=ppt/ink/ink33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4:33.872"/>
    </inkml:context>
    <inkml:brush xml:id="br0">
      <inkml:brushProperty name="width" value="0.2" units="cm"/>
      <inkml:brushProperty name="height" value="0.2" units="cm"/>
      <inkml:brushProperty name="color" value="#FF0066"/>
    </inkml:brush>
  </inkml:definitions>
  <inkml:trace contextRef="#ctx0" brushRef="#br0">18 145 752,'0'0'147,"0"0"-66,0 0-57,0 0 0,15-6-18,-6 3-15,58-23-89,-61 23 91,1 0 0,-1-1 0,1 0-1,-1 0 1,-1-1 0,1 0 0,0 0 0,-1 0 0,0 0 0,2-4 7,-6 8 1,0-1 0,0 1 1,0 0-1,0 0 0,-1-1 0,1 1 0,0 0 0,-1-1 0,1 1 1,-1 0-1,1-1 0,-1 1 0,0-1 0,0 1 0,0-1 0,0 1 1,0-1-1,0 1 0,0-1 0,0 1 0,0-1 0,-1 1 0,1-1 1,0 1-1,-1 0 0,0-1 0,1 1 0,-1 0 0,0-1 0,1 1 1,-1 0-1,0 0 0,0 0 0,0-1 0,0 1 0,0 0 0,0 0 1,-1 1-1,1-1 0,0 0 0,0 0 0,-1 0 0,1 1 0,-1-1 1,1 1-1,0-1 0,-1 1 0,1 0 0,-1-1 0,1 1 0,-1 0 1,1 0-1,-1 0 0,1 0 0,-1 0 0,0 1-1,-3-1 19,0 0 1,-1 1-1,1 0 0,-1 0 1,1 0-1,0 1 0,0 0 1,0 0-1,0 0 0,0 1 0,0-1 1,1 1-1,-1 0 0,1 1 1,0-1-1,0 1 0,0 0 1,0 0-1,0 0 0,1 0 0,0 1 1,0-1-1,0 1 0,0 1-19,-2 5 34,0 0 0,0 0 0,1 1 0,0 0 0,1 0 0,0 0 0,1 0 0,1 1 0,0-1 0,0 6-34,2-15 0,0-1-1,0 1 1,0-1 0,0 0 0,0 1-1,0-1 1,0 0 0,1 1-1,-1-1 1,1 0 0,0 0-1,-1 0 1,1 0 0,0-1-1,0 1 1,0 0 0,0-1 0,1 1-1,-1-1 1,0 0 0,1 0-1,-1 0 1,1 0 0,1 0 0,67 20-4,-71-21 4,25 5-139,0-1 0,0-1-1,1-1 1,-1-2 0,1 0-1,11-3 140,0-5-716</inkml:trace>
</inkml:ink>
</file>

<file path=ppt/ink/ink33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4:34.254"/>
    </inkml:context>
    <inkml:brush xml:id="br0">
      <inkml:brushProperty name="width" value="0.2" units="cm"/>
      <inkml:brushProperty name="height" value="0.2" units="cm"/>
      <inkml:brushProperty name="color" value="#FF0066"/>
    </inkml:brush>
  </inkml:definitions>
  <inkml:trace contextRef="#ctx0" brushRef="#br0">163 330 160,'0'0'131,"0"0"34,0 0-42,0 0-82,0 0 28,-20 11 28,-65 35 36,81-44-123,0 1 0,0-1 0,1 0 0,-1 1 0,1 0 0,-1 0 0,1 0 1,0 0-1,0 1 0,1-1 0,-1 1 0,1 0 0,-1 0 0,1 0 0,0 0 0,1 0 0,-1 0 0,1 0 0,0 1 1,0-1-1,0 0 0,0 1 0,1-1 0,0 1 0,0 1-10,6-6 4,0 1 0,0-1 0,0 1 0,0-2 0,0 1 0,0-1 0,0 0 0,3-1-4,0-3-43,-1 0-1,1 0 1,-1-1-1,0-1 1,-1 0-1,1 0 1,-1 0 0,-1 0-1,1-1 1,-1 0-1,-1-1 1,1 0 0,-2 1-1,1-2 44,9-17-80,-2-1-1,0 0 1,-2-1-1,-1-2 81,-6 18 6,0 1 0,-1-1 0,0 0 0,-1 0 0,0 0 0,-1-1 0,-1 1 0,0 0 0,-1 0-6,1 7 40,0 1-1,0 0 1,0 0 0,-1 0 0,0 0-1,0 1 1,0-1 0,0 0-1,-1 1 1,0 0 0,0-1-1,0 1 1,0 0 0,-1 1 0,1-1-1,-1 0 1,0 1 0,0 0-1,-1 0 1,1 0 0,-1 1 0,1-1-1,-5 0-39,8 2 6,1 1-1,-1 0 1,1 0-1,-1 0 1,1-1-1,-1 1 1,1 0-1,-1 0 1,1 0 0,-1 0-1,1 0 1,-1 0-1,1 0 1,-1 0-1,1 0 1,-1 0-1,1 1 1,-1-1-1,1 0 1,-1 0-1,1 0 1,-1 1-1,1-1 1,0 0-1,-1 0 1,1 1-1,-1-1 1,1 0 0,0 1-1,-1-1 1,1 0-1,0 1 1,-1-1-1,1 1 1,0-1-1,-1 1 1,1-1-1,0 1 1,0-1-1,0 1 1,0-1-1,-1 1 1,1-1-1,0 1-5,-1 26-28,1-19 59,1 89 391,13 89-422,-8-144-6,2 0 1,1 0-1,2 0 0,3-1 0,10 21 6,2-2-281,-7-16-581</inkml:trace>
</inkml:ink>
</file>

<file path=ppt/ink/ink3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1:52:56.999"/>
    </inkml:context>
    <inkml:brush xml:id="br0">
      <inkml:brushProperty name="width" value="0.2" units="cm"/>
      <inkml:brushProperty name="height" value="0.2" units="cm"/>
      <inkml:brushProperty name="color" value="#FF0066"/>
    </inkml:brush>
  </inkml:definitions>
  <inkml:trace contextRef="#ctx0" brushRef="#br0">0 2 1104,'0'0'427,"0"0"-186,0 0-182,0 0-42,0 0-2,12-2 28,6 3-39,-1 1 0,0 1-1,1 0 1,-1 1 0,0 1 0,-1 0 0,4 2-4,32 10 2,78 14-39,1-6 0,0-6 1,2-5-1,0-6 0,115-9 37,-161-4-519</inkml:trace>
</inkml:ink>
</file>

<file path=ppt/ink/ink34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4:36.467"/>
    </inkml:context>
    <inkml:brush xml:id="br0">
      <inkml:brushProperty name="width" value="0.2" units="cm"/>
      <inkml:brushProperty name="height" value="0.2" units="cm"/>
      <inkml:brushProperty name="color" value="#FF0066"/>
    </inkml:brush>
  </inkml:definitions>
  <inkml:trace contextRef="#ctx0" brushRef="#br0">132 40 1064,'0'0'506,"0"0"-117,0 0-141,0 0-90,0 0 2,-7-6-8,-22-19-126,21 18-83,13 7 42,0-1 0,0 1 0,-1 0 0,1 0 0,0 0 0,0 1 0,-1 0 0,2 0 15,23 7 3,0 2-1,0 2 1,-1 0-1,-1 2 1,0 1 0,-1 1-1,3 3-2,-3-2-26,2-1 2,-12-7 23,0 1 0,-1 1 0,10 8 1,-25-19-1,0 1 0,1-1 1,-1 1-1,0-1 0,0 1 0,0 0 0,0-1 0,0 1 0,0-1 0,0 1 1,0-1-1,0 1 0,0 0 0,-1-1 0,1 1 0,0-1 0,0 1 1,0-1-1,-1 1 0,1-1 0,0 1 0,-1-1 0,1 1 0,0-1 0,-1 1 1,1-1-1,0 0 0,-1 1 0,1-1 0,-1 0 0,1 1 0,-1-1 0,0 0 1,-19 17-1,16-13-2,-108 86-85,-93 58 88,192-140-60,1-1-103,0 0 0,0 1 1,1 1-1,0-1 0,0 2 1,1-1-1,1 2 0,-1-1 1,-4 9 162,6 6-774</inkml:trace>
</inkml:ink>
</file>

<file path=ppt/ink/ink34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4:41.349"/>
    </inkml:context>
    <inkml:brush xml:id="br0">
      <inkml:brushProperty name="width" value="0.2" units="cm"/>
      <inkml:brushProperty name="height" value="0.2" units="cm"/>
      <inkml:brushProperty name="color" value="#FF0066"/>
    </inkml:brush>
  </inkml:definitions>
  <inkml:trace contextRef="#ctx0" brushRef="#br0">36 52 32,'0'0'235,"0"0"-62,0 0 64,0 0-22,0 0-24,0 0 1,0-1-28,-3-1-26,-2 8-105,-5 10-20,7-7-5,-1 0-1,2 0 1,-1 1 0,1-1 0,0 1-1,1 0 1,1 0 0,-1 0 0,1-1-1,2 9-7,-2-17 0,1 1 0,-1 0-1,1-1 1,0 1 0,0-1 0,0 0-1,0 1 1,0-1 0,0 0-1,0 1 1,1-1 0,-1 0-1,0 0 1,1 0 0,-1 0-1,0 0 1,1 0 0,-1-1 0,1 1-1,0 0 1,-1-1 0,1 1-1,0-1 1,-1 0 0,1 1-1,0-1 1,-1 0 0,1 0-1,1 0 1,4 0 1,0 1 0,0-1 0,1-1 0,-1 0 0,0 0-1,5-1 0,0-3-1,-1-2 0,1 1 0,-1-1 0,0-1 0,0 0 0,-1 0 0,0-1-1,-1 0 1,0-1 0,0 0 0,-1-1 0,4-6 1,-11 16 1,0-1 0,1 1 0,-1-1 0,0 0 0,0 1 0,0-1 0,0 0 0,0 0 0,-1 0 0,1 0 0,0 1 0,-1-1 0,1 0-1,-1 0 1,0 0 0,0 0 0,0 0 0,0 0 0,0 0 0,0 0 0,0 0 0,-1 0 0,1 0 0,-1 0 0,1 0 0,-1 0 0,0 0 0,0 0 0,0 1 0,0-1 0,0 0 0,0 1 0,0-1 0,0 1 0,-1-1 0,1 1 0,-1-1 0,1 1 0,-1 0 0,-1-1-1,-3-1-48,-1 0 0,1 0 0,-1 1 1,0 0-1,0 0 0,0 1 0,0-1 1,0 2-1,0-1 0,-7 1 48,14 0-748</inkml:trace>
</inkml:ink>
</file>

<file path=ppt/ink/ink34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4:41.719"/>
    </inkml:context>
    <inkml:brush xml:id="br0">
      <inkml:brushProperty name="width" value="0.2" units="cm"/>
      <inkml:brushProperty name="height" value="0.2" units="cm"/>
      <inkml:brushProperty name="color" value="#FF0066"/>
    </inkml:brush>
  </inkml:definitions>
  <inkml:trace contextRef="#ctx0" brushRef="#br0">1 1 144,'0'0'347,"0"0"-102,0 0-105,0 0-98,0 0-32,3 15 12,55 232 258,-24-112 25,16 125-305,-43-201 96,16 57-96,-14-102-367,-9-24 23</inkml:trace>
</inkml:ink>
</file>

<file path=ppt/ink/ink34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4:42.125"/>
    </inkml:context>
    <inkml:brush xml:id="br0">
      <inkml:brushProperty name="width" value="0.2" units="cm"/>
      <inkml:brushProperty name="height" value="0.2" units="cm"/>
      <inkml:brushProperty name="color" value="#FF0066"/>
    </inkml:brush>
  </inkml:definitions>
  <inkml:trace contextRef="#ctx0" brushRef="#br0">0 63 40,'0'0'359,"0"0"-151,0 0-96,0 0-8,0 0-64,16-12-25,51-33-14,-66 44-1,0 0 0,1 1 0,-1-1 0,0 1 0,0-1 0,0 1 1,0 0-1,1-1 0,-1 1 0,0 0 0,0 0 0,1 0 0,-1 0 0,0 0 0,0 0 0,1 0 0,-1 0 1,0 0-1,0 1 0,1-1 0,-1 0 0,0 1 0,0-1 0,0 1 0,0 0 0,0-1 0,0 1 1,1 0-1,-2-1 0,1 1 0,0 0 0,0 0 0,0 0 0,0 0 0,0 0 0,-1 0 0,1 0 1,0 0-1,-1 0 0,1 1 0,-1-1 0,0 0 0,1 0 0,-1 0 0,0 1 0,3 3 3,1 5 11,1 0 1,-2-1 0,1 1 0,-2 0-1,1 1 1,-1-1 0,-1 0 0,0 1-1,0-1 1,-1 1 0,0-1 0,-2 9-15,2-15 14,-1 1 1,1-1 0,-1 1-1,0-1 1,-1 1 0,1-1-1,-1 0 1,0 0 0,0 0-1,0 0 1,-1 0 0,1 0-1,-1-1 1,0 1 0,0-1-1,0 0 1,0 0 0,-1 0-1,1 0 1,-1 0 0,0-1 0,0 0-1,0 1 1,0-2 0,0 1-1,0 0 1,0-1 0,-1 0-1,1 0 1,-2 0-15,-3-2-224,8-7-263</inkml:trace>
</inkml:ink>
</file>

<file path=ppt/ink/ink34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4:42.546"/>
    </inkml:context>
    <inkml:brush xml:id="br0">
      <inkml:brushProperty name="width" value="0.2" units="cm"/>
      <inkml:brushProperty name="height" value="0.2" units="cm"/>
      <inkml:brushProperty name="color" value="#FF0066"/>
    </inkml:brush>
  </inkml:definitions>
  <inkml:trace contextRef="#ctx0" brushRef="#br0">1 0 280,'0'0'480,"0"0"-8,0 0-248,0 0-208,0 0-16,0 0-48,0 0 16,4 121 32,5-62 40,-1 6 16,1 0-56,-4-4 16,-1 10-16,-4-16-168,0-15-872</inkml:trace>
</inkml:ink>
</file>

<file path=ppt/ink/ink34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4:42.943"/>
    </inkml:context>
    <inkml:brush xml:id="br0">
      <inkml:brushProperty name="width" value="0.2" units="cm"/>
      <inkml:brushProperty name="height" value="0.2" units="cm"/>
      <inkml:brushProperty name="color" value="#FF0066"/>
    </inkml:brush>
  </inkml:definitions>
  <inkml:trace contextRef="#ctx0" brushRef="#br0">1 247 608,'0'0'506,"0"0"-193,0 0-197,0 0-83,17-7-54,29-12-91,1 3 0,0 2 0,14 0 112,-40 9-60,46-5-176,-66 10 245,-1 0 29,0 124 216,0-117-678</inkml:trace>
  <inkml:trace contextRef="#ctx0" brushRef="#br0" timeOffset="1">295 1 496,'0'0'176,"0"0"-176,0 0-296</inkml:trace>
</inkml:ink>
</file>

<file path=ppt/ink/ink34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4:43.393"/>
    </inkml:context>
    <inkml:brush xml:id="br0">
      <inkml:brushProperty name="width" value="0.2" units="cm"/>
      <inkml:brushProperty name="height" value="0.2" units="cm"/>
      <inkml:brushProperty name="color" value="#FF0066"/>
    </inkml:brush>
  </inkml:definitions>
  <inkml:trace contextRef="#ctx0" brushRef="#br0">1 55 488,'104'86'382,"-103"-85"-370,1 0 0,-1 0 0,0 1 0,0-1 0,0 0 0,0 1 0,0-1 0,0 1 0,0-1 1,0 1-1,0-1 0,-1 1 0,1 0 0,-1-1 0,1 1 0,-1 0 0,0-1 0,1 1 0,-1 0 1,0-1-1,0 1 0,0 0 0,-1 0 0,1-1 0,0 1 0,-1 0 0,1-1 0,-1 1 0,1 0 1,-1-1-13,-1 10 9,2-7-14,-1 0 2,1 0 0,0-1 0,0 1 0,0-1 0,1 1 0,-1-1 0,1 1 1,0 0-1,0-1 0,0 0 0,0 1 0,1-1 3,0-1 3,0 0 0,0-1 0,0 1 0,0-1 0,0 1 1,0-1-1,0 0 0,1 0 0,-1 0 0,1 0 0,-1-1 0,0 1 0,1 0 0,-1-1 0,1 0 0,-1 1 1,1-1-1,0 0 0,-1-1 0,1 1 0,0 0-3,-1 0 12,-2 0-3,0 0 11,0 0 76,0 0 127,-15-41 189,9-1-448,1-1-1,2 1 1,1-13 36,2 54-2,3-32 27,3 23-53,6 20-103,-4 2 133,0 0 0,0 0 0,-1 1 0,-1 1 0,0-1 0,-1 1 0,0 0 1,-1 0-1,-1-1 0,0 2 0,-1-1 0,0 9-2,-2-23 1,0 0-1,0 1 0,0-1 1,0 0-1,0 0 1,0 0-1,1 0 1,-1 1-1,0-1 1,0 0-1,0 0 1,0 0-1,0 0 1,0 0-1,0 0 1,1 1-1,-1-1 1,0 0-1,0 0 0,0 0 1,0 0-1,1 0 1,-1 0-1,0 0 1,0 0-1,0 0 1,0 0-1,1 0 1,-1 0-1,0 0 1,0 0-1,0 0 1,1 0-1,-1 0 1,0 0-1,0 0 1,0 0-1,0 0 0,1 0 1,-1 0-1,0 0 1,0 0-1,0 0 1,0 0-1,1-1 1,-1 1-1,0 0 1,0 0-1,0 0 1,0 0-1,0 0 1,0 0-1,1-1 1,-1 1-1,0 0 0,0 0 1,0 0-1,0 0 1,0-1-1,0 1 1,0 0-1,0 0 1,0 0-1,0 0 1,0-1-1,0 1 1,0 0-1,0 0 1,0 0-1,0-1 0,10-12-8,-5 0-25,0 0-1,1 0 0,1 2 1,0-2-1,1 1 0,0 1 1,1 0-1,6-6 34,-15 16-2,1 1 0,-1-1 0,1 1 0,0-1 0,-1 1 0,1-1 1,0 1-1,-1-1 0,1 1 0,0 0 0,0-1 0,0 1 0,-1 0 0,1 0 0,0 0 0,0-1 0,0 1 0,-1 0 0,1 0 1,0 0-1,0 0 0,0 1 0,-1-1 0,1 0 0,0 0 0,0 0 0,0 1 0,-1-1 0,1 0 0,0 1 0,0-1 0,-1 0 1,1 1-1,0-1 0,0 1 2,19 26 14,-13-17 3,4 6-2,-1-4-27,-1 0 0,0 1 0,-1 1 0,-1 0 0,0 0 0,-1 1 0,3 8 12,-3 8-662</inkml:trace>
</inkml:ink>
</file>

<file path=ppt/ink/ink34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5:13.271"/>
    </inkml:context>
    <inkml:brush xml:id="br0">
      <inkml:brushProperty name="width" value="0.2" units="cm"/>
      <inkml:brushProperty name="height" value="0.2" units="cm"/>
      <inkml:brushProperty name="color" value="#FF0066"/>
    </inkml:brush>
  </inkml:definitions>
  <inkml:trace contextRef="#ctx0" brushRef="#br0">13 19 32,'0'0'51,"0"0"-25,0 0-18,0 0-10,0 0 3,0 0-8,0 0 18,0 0 16,0 0 42,0 0 12,0 0 2,0 0-7,0 0 19,0 0-27,0 0-8,0 0-34,0 0-4,0 0-4,0 0 5,0 0 0,0 0-11,0 0-23,0 0-5,0 0 0,0 0 5,0 0 21,0 0 0,0 0 0,0 0-20,0 0 1,0 0-2,27-14 198,-27 9-59,0 23 155,0 30 136,13-6-433,-13 173 93,-5 241 64,-29-435-359,28-13-176,-2-2-398</inkml:trace>
</inkml:ink>
</file>

<file path=ppt/ink/ink34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5:14.044"/>
    </inkml:context>
    <inkml:brush xml:id="br0">
      <inkml:brushProperty name="width" value="0.2" units="cm"/>
      <inkml:brushProperty name="height" value="0.2" units="cm"/>
      <inkml:brushProperty name="color" value="#FF0066"/>
    </inkml:brush>
  </inkml:definitions>
  <inkml:trace contextRef="#ctx0" brushRef="#br0">7 57 80,'0'0'247,"0"0"-33,0 0 8,0 0-17,0 0-26,0 0-88,-1-1-42,-5-3-42,10 40 9,8 12 103,-6-15-46,3 0 1,1-1 0,1-1 0,14 30-74,-24-59 2,0-1-1,0 1 0,0 0 1,0-1-1,1 1 0,-1 0 1,0-1-1,1 1 0,-1-1 1,1 0-1,-1 0 0,1 1 1,-1-1-1,1 0 0,0 0 1,0 0-1,0-1 0,-1 1 1,1 0-1,0-1 0,0 1 1,2-1-2,-1 0 2,0 0-1,0 0 1,0-1 0,0 0-1,0 1 1,0-1 0,0 0-1,0 0 1,0-1 0,0 1 0,-1-1-1,1 1 1,2-3-2,8-7 11,1 0 0,-2-2 0,0 1 0,0-2 0,-1 0-11,-2 4 16,129-171 18,-89 114-59,-42 62-38,-5 16-44,-6 15-268,-4 2-352</inkml:trace>
</inkml:ink>
</file>

<file path=ppt/ink/ink34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5:19.077"/>
    </inkml:context>
    <inkml:brush xml:id="br0">
      <inkml:brushProperty name="width" value="0.2" units="cm"/>
      <inkml:brushProperty name="height" value="0.2" units="cm"/>
      <inkml:brushProperty name="color" value="#FF0066"/>
    </inkml:brush>
  </inkml:definitions>
  <inkml:trace contextRef="#ctx0" brushRef="#br0">268 194 432,'0'0'273,"0"0"-111,0 0-111,0 0-30,0 0 4,4 2-86,27 7 63,30 11 29,2-2 1,0-4-1,1-2 0,0-2 1,24-2-32,-50-8 5,55 2 60,54 10-65,-91-7 4,1-2 0,0-3 1,-1-2-1,54-9-4,-27-2 17,-1-4 1,-1-4 0,2-3-18,-47 15 2,0 1 0,1 2 1,-1 2-1,15 1-2,42-6-19,218-18 39,-240 22-16,-1-3-1,43-12-3,-79 14-10,0 2 1,22 1 9,-29 3 3,-1-2-1,1-1 1,-1-1 0,20-6-3,20-2-9,-52 11 7,-1-1 0,1-1 1,-1 0-1,13-4 2,-12 2-2,1 1 1,-1 1 0,1 0-1,0 1 1,0 1-1,0 0 1,2 1 1,55-5 1,0-13 35,-58 14-43,1 0 1,0 0-1,0 1 1,0 1 0,14 0 6,-28 2-12,0 1 12,0 0 1,0 0-1,1 0 1,-1 0-1,0 0 1,0 0-1,0 0 1,-1 0 0,1 0-1,0 0 1,0 1-1,-1-1 1,1 0-1,0 1 1,-1-1-1,1 1 1,-1-1-1,0 1 1,0-1 0,1 1-1,5 29 17,2 65-4,-16 300 180,4-300-209,-12 60 16,5-59 134,2 62-134,4-55 16,2-71-8,1-1 0,2 1 1,1-1-1,2 1 0,3 10-8,2 14 12,-2 0 1,-2 0-1,-4 49-12,0-67 4,-1-36 5,1-1-1,-1 1 1,0 0-1,0 0 0,-1-1 1,1 1-1,0 0 1,-1-1-1,0 1 0,1-1 1,-1 0-1,0 1 1,0-1-1,0 0 0,-1 0 1,1 0-1,0-1 1,-1 1-1,1-1 1,-1 1-1,0-1 0,1 0 1,-3 1-9,-17 7 104,1 0 0,-22 4-104,13-4-28,-66 25 62,-2-4 1,0-5 0,-93 11-35,65-20-2,-2-6 1,-17-5 1,61-8 32,-68-13-32,57 4-4,-21 4 4,50 6 29,1-3-1,0-3 0,-64-17-28,67 13 13,0 3-1,-30 0-12,-20-2 18,6-2-4,-139-21-7,-110-19-15,304 45 12,31 6-12,0-1 1,0-1-1,1-1 0,-7-3 8,21 6 1,0 0 1,-1-1-1,1 1 0,0-1 1,1 0-1,-1 0 0,0-1 0,1 0 1,0 1-1,0-2 0,0 1 1,0 0-1,1-1 0,-1 1 1,1-1-1,0 0 0,0-2-1,-20-51-17,2-1-1,-10-50 18,28 97 4,-12-52 39,-3-47-43,11 60-14,-2 1 0,-2 0-1,-8-17 15,6 29-2,2 0-1,2-1 0,1 0 1,3-1-1,1 1 0,1-1 1,3-4 2,-1-3 37,7-172-65,-5 210 28,1 1-1,1-1 0,0 1 1,0 0-1,0-1 1,1 2-1,1-1 1,-1 0-1,1 1 0,0 0 1,1 0-1,-1 0 1,2 1-1,-1 0 1,4-3 0,4-3-13,0 1 1,1 0-1,0 1 1,1 0-1,0 1 1,0 1-1,3 0 13,-1 4-6,-1 0 0,1 1 0,1 1 1,-1 1-1,0 0 0,0 1 0,0 1 0,2 1 6,39 0-17,-22 0 26,1 2-1,-1 2 1,23 6-9,-20-4 10,1-1-1,40 1-9,225-8 35,-276-2-38,0-2 0,0-1 0,11-4 3,-12 2-2,-1 2 0,1 1 0,-1 1 0,3 1 2,296-13-2,-135 8 4,-103 5-3,-1-3 0,40-9 1,-52 5-7,0 4 0,0 3 0,0 4 7,-4-2 12,-57 1-16,0 1 0,0 0 0,0 1-1,-1 1 1,5 2 4,-3-2 6,1 1-1,-1-2 1,1 0-1,5-1-5,161 12-49,-124-14 100,8 2-98,-64-1 46,1 0 1,-1 1-1,1-1 0,-1 1 1,0-1-1,0 1 0,0 0 0,0 0 1,0 1-1,0-1 0,-1 1 1,1-1-1,-1 1 0,2 1 1,32 50-35,-15-22 44,-14-20-12,0 0 0,-1 1-1,0 0 1,-1 0 0,-1 1-1,0 0 1,-1-1 0,0 1 0,-1 0-1,-1 0 1,0 2 3,10 56 36,-5 4-67,-3-23 34,3 50 0,11 13 26,-17-109-33,0 68-331,-3 0-1,-6 29 336,4-62-720</inkml:trace>
</inkml:ink>
</file>

<file path=ppt/ink/ink3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1:52:58.140"/>
    </inkml:context>
    <inkml:brush xml:id="br0">
      <inkml:brushProperty name="width" value="0.2" units="cm"/>
      <inkml:brushProperty name="height" value="0.2" units="cm"/>
      <inkml:brushProperty name="color" value="#FF0066"/>
    </inkml:brush>
  </inkml:definitions>
  <inkml:trace contextRef="#ctx0" brushRef="#br0">62 26 360,'0'0'424,"0"0"-98,0 0-144,0 0 0,0 0-40,0 0-2,-10-4-74,-31-14-29,31 14-8,24 8-65,20 14 35,1-2 0,0-1 0,1-2 0,1-1 0,0-2 0,0-2 0,1-1 0,20 0 1,163-4-449,-184-4 281,58 0-347</inkml:trace>
</inkml:ink>
</file>

<file path=ppt/ink/ink35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5:25.237"/>
    </inkml:context>
    <inkml:brush xml:id="br0">
      <inkml:brushProperty name="width" value="0.2" units="cm"/>
      <inkml:brushProperty name="height" value="0.2" units="cm"/>
      <inkml:brushProperty name="color" value="#FF0066"/>
    </inkml:brush>
  </inkml:definitions>
  <inkml:trace contextRef="#ctx0" brushRef="#br0">230 18 120,'0'0'29,"0"0"-10,0 0-8,-9-18 1085,-42 18-828,50 0-288,1 0-3,-18 14-45,1 3 71,1 0 0,0 1-1,1 0 1,2 1 0,0 1-1,-10 20-2,18-32 0,-1 4-2,1 0-1,1 0 0,0 1 0,0-1 1,1 1-1,1 0 0,0 0 1,1 0-1,0 0 0,1 0 0,0 0 1,1 0 2,-1-2-1,1-7-2,-1-1 1,1 1-1,0-1 1,0 1-1,1-1 1,-1 1-1,1-1 0,-1 0 1,1 0-1,0 0 1,0 0-1,1 0 0,-1 0 1,1 0-1,-1-1 1,1 1-1,0-1 1,0 0-1,0 0 0,0 0 1,0 0-1,0 0 1,1-1-1,-1 1 1,0-1-1,4 1 3,5 2 7,1 0 0,0-1 0,0 0 0,0-1-1,0 0 1,0-1 0,0-1-7,0 0-58,1 0 0,0-2 0,-1 1 0,1-2 0,-1 1-1,0-2 1,0 0 0,0-1 0,-1 0 0,12-6 58,8-7-575</inkml:trace>
</inkml:ink>
</file>

<file path=ppt/ink/ink35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5:26.455"/>
    </inkml:context>
    <inkml:brush xml:id="br0">
      <inkml:brushProperty name="width" value="0.2" units="cm"/>
      <inkml:brushProperty name="height" value="0.2" units="cm"/>
      <inkml:brushProperty name="color" value="#FF0066"/>
    </inkml:brush>
  </inkml:definitions>
  <inkml:trace contextRef="#ctx0" brushRef="#br0">123 232 96,'0'0'28,"0"0"9,0 0-19,0 0 15,0 0 72,0 0 77,-7-4-76,-23-10-59,29 14-40,0-1-1,0 1 1,0 0 0,0 0-1,0 1 1,0-1-1,-1 0 1,1 0 0,0 0-1,0 1 1,0-1-1,0 0 1,0 1 0,0-1-1,0 1 1,0 0-1,1-1 1,-1 1 0,0 0-1,0-1 1,0 1-1,0 0 1,0 1-7,-17 19 176,15-17-140,-2 4-10,0 0-1,0 0 1,1 0-1,0 0 1,0 1-1,1 0 1,1 0-1,-1 0 1,1 0 0,1 0-1,-1 0 1,2 0-1,-1 1 1,2 6-26,-1-15-3,0 0 1,1 0 0,-1 0 0,0 0 0,1 0 0,-1 0 0,1-1 0,0 1-1,-1 0 1,1 0 0,0 0 0,-1 0 0,1-1 0,0 1 0,0 0 0,0-1-1,0 1 1,0-1 0,0 1 0,0-1 0,0 1 0,0-1 0,0 1-1,0-1 1,0 0 0,0 0 0,0 0 0,0 1 0,0-1 0,0 0 0,0 0-1,1-1 3,46 2 27,-35-2-8,-8 1-29,0 0-1,0 0 1,0-1 0,0 0 0,0 0-1,-1 0 1,1 0 0,0-1-1,0 0 1,-1 0 0,0 0 0,1 0-1,-1-1 1,0 0 0,0 0 0,0 0-1,1-2 11,1 4-7,0 0-1,0 0 0,0 0 1,-1 1-1,1-1 0,0 1 1,0 1-1,0-1 0,3 2 8,5-2 8,-11 0-6,0 0-1,0 0 1,-1-1 0,1 0 0,0 1 0,-1-1-1,1 0 1,0-1 0,-1 1 0,1 0 0,-1-1-1,0 1 1,1-1 0,-1 0 0,0 1-1,0-1 1,0 0 0,0-1 0,0 0-2,30-48 40,-24 38-37,0-25-8,-3 5 6,4 12 16,-6 16-16,-1 0 1,1 0-1,-1 0 0,0 0 1,0 0-1,-1 0 1,0-1-1,1 1 0,-2-1 1,1 1-1,-1-1 0,0 1 1,0-1-1,0 1 0,-1-1 1,0 1-1,0-1 1,0 1-1,-1 0 0,0-1 1,-1-1-2,0 2-4,1-1 0,0 1 0,-1-1 1,2 0-1,-1 0 0,1 0 1,0 0-1,0 0 0,0-4 4,1 10 4,0-1 0,-1 1 0,1-1 1,0 1-1,-1-1 0,1 1 0,-1-1 0,1 1 0,0-1 0,-1 1 0,1 0 0,-1-1 0,0 1 0,1 0 0,-1-1 0,1 1 0,-1 0 0,1 0 0,-1 0 1,0-1-1,1 1 0,-1 0 0,0 0 0,1 0 0,-1 0 0,1 0 0,-1 0 0,0 0 0,1 0 0,-1 0 0,0 1 0,1-1 0,-1 0 0,1 0 0,-1 1 1,1-1-1,-1 0 0,1 0 0,-1 1 0,0-1 0,1 1 0,0-1 0,-1 1-4,-25 11 183,23-8-183,0-1 0,-1 1 1,1-1-1,1 1 1,-1 0-1,0 0 0,1 0 1,0 1-1,0-1 0,0 0 1,1 1-1,-1-1 1,1 1-1,-1 4 0,1 3-1,0 0 1,1 0-1,0 0 1,1 0-1,2 8 1,4 15-31,2 0 0,1-2 0,2 1 0,1-1 0,1 0 0,12 17 31,-9-21-546,-3-4-282</inkml:trace>
</inkml:ink>
</file>

<file path=ppt/ink/ink35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5:28.244"/>
    </inkml:context>
    <inkml:brush xml:id="br0">
      <inkml:brushProperty name="width" value="0.2" units="cm"/>
      <inkml:brushProperty name="height" value="0.2" units="cm"/>
      <inkml:brushProperty name="color" value="#FF0066"/>
    </inkml:brush>
  </inkml:definitions>
  <inkml:trace contextRef="#ctx0" brushRef="#br0">108 312 32,'0'0'265,"0"0"-81,0 0-94,0 0 28,0 0 51,0 0 0,-11-1-45,-30-4 23,39 5-139,0 0-1,1 0 1,-1 0 0,1 1 0,-1-1 0,0 1 0,1-1 0,-1 1 0,1-1 0,-1 1 0,1 0 0,-1 0 0,1-1 0,0 1 0,-1 0-1,1 1 1,0-1 0,0 0 0,0 0 0,0 0 0,0 1 0,0-1 0,0 0 0,0 1 0,0-1 0,1 1 0,-1-1 0,1 1 0,-1-1-1,1 1 1,-1 0 0,1-1 0,0 1 0,0-1-8,-3 9 17,-1-1-19,2 1 0,-1 0-1,1 0 1,1 0-1,0 0 1,0 1-1,1-1 1,0 0 0,1 4 2,-1 11-3,0-24 3,0 1 1,0-1-1,1 1 0,-1 0 0,0-1 0,1 1 0,-1-1 0,1 1 1,-1-1-1,1 1 0,0-1 0,-1 0 0,1 1 0,0-1 0,0 0 1,0 0-1,0 1 0,0-1 0,0 0 0,1 0 0,-1 0 0,0 0 1,0-1-1,1 2 0,2 0 0,1-1 1,-1 1 0,0-1-1,0 1 1,1-1 0,-1-1 0,1 1-1,-1 0 1,2-1-1,10 0 0,-1 0 0,0-2 0,1 1 0,-1-2 0,1 0 0,0-1-9,0 0 1,0-1-1,-1-1 1,0 0 0,0-2-1,0 1 1,-1-1-1,6-6 9,-15 10-11,1 0-1,-1-1 1,-1 1-1,1-1 1,0 0-1,-1-1 1,0 1-1,0-1 1,-1 0-1,0 0 1,0 0-1,0 0 1,-1-1-1,0 1 1,0-1-1,0 1 1,-1-1-1,0 0 1,0 0-1,-1-6 12,-1-16 53,0 48-44,-1 45 67,2-59-78,0 0 1,0-1-1,1 1 1,0 0-1,0-1 1,0 1-1,0 0 1,1-1-1,0 0 1,0 2 1,-1-5 0,-1 0 1,1 0 0,0 0 0,0 1-1,0-1 1,0 0 0,0 0 0,0-1-1,0 1 1,0 0 0,0 0-1,0 0 1,0-1 0,1 1 0,-1-1-1,0 1 1,0-1 0,1 1 0,-1-1-1,0 0 1,1 1 0,-1-1-1,0 0 1,1 0 0,-1 0 0,1 0-1,-1 0 1,0 0 0,1-1 0,-1 1-1,0 0 1,1-1 0,-1 1-1,0-1 1,0 1 0,1-1 0,-1 0-1,1 0-1,0-1 1,0 1 0,0-1 0,0 1 0,-1-1-1,1 0 1,-1 0 0,1 1 0,-1-1 0,1 0-1,-1-1 1,0 1 0,0 0 0,0 0-1,0 0 1,-1-1 0,1 1 0,0 0 0,-1-1 0,5-45-20,-4 48 19,-1 0 1,0 0-1,0-1 1,0 1 0,1 0-1,-1-1 1,0 1-1,0 0 1,1 0 0,-1-1-1,0 1 1,1 0-1,-1 0 1,0 0 0,1 0-1,-1-1 1,0 1-1,1 0 1,-1 0 0,0 0-1,1 0 1,-1 0-1,0 0 1,1 0 0,-1 0-1,1 0 1,-1 0 0,0 0-1,1 0 1,-1 0-1,0 0 1,1 0 0,-1 0-1,0 1 1,1-1-1,-1 0 1,0 0 0,1 0-1,-1 1 1,0-1-1,1 0 1,-1 0 0,0 0-1,0 1 1,1-1-1,-1 0 1,0 1 0,41 43-54,-32-33 51,0 0 0,1-1 0,1 0 1,2 2 2,-9-9 2,0 0 0,1 0 1,0-1-1,0 1 1,0-1-1,0 0 1,0 0-1,0-1 1,0 1-1,0-1 1,1 0-1,-1-1 1,3 1-3,-3-1 2,-1 1 0,1-1 0,0 0 0,-1 0 0,1 0 0,0-1 0,-1 0 0,1 0 0,-1 0 1,1 0-1,-1-1 0,0 1 0,1-1 0,-1 0 0,0-1 0,0 1 0,0-1 0,-1 0 0,1 0 0,-1 0 0,1 0 1,-1 0-1,0-1 0,0 0 0,-1 1 0,1-1 0,-1 0 0,0 0 0,0-1 0,2-3-2,7-19 0,-2-1-1,0 0 1,-2 0 0,-1-1-1,-1 1 1,-2-1-1,-1-1 1,-1 1-1,-2-8 1,0 26 4,-2 0 0,1 0-1,-2 0 1,1 0 0,-2 1 0,1-1-1,-1 1 1,-1 0 0,-2-3-4,7 12-1,1 0 1,-1 1-1,0-1 1,1 1-1,-1-1 1,0 1 0,0-1-1,0 1 1,1-1-1,-1 1 1,0 0-1,0-1 1,0 1-1,0 0 1,0 0 0,1 0-1,-1-1 1,0 1-1,0 0 1,0 0-1,0 0 1,0 1 0,0-1-1,0 0 1,1 0-1,-1 0 1,0 1-1,0-1 1,0 0-1,0 1 1,1-1 0,-1 1-1,0-1 1,0 1-1,1-1 1,-1 1-1,0 0 1,1-1-1,-1 1 1,1 0 0,-1-1-1,1 1 1,-1 0-1,1 0 1,-1 0 0,-23 41-15,20-35 46,-5 14-33,0 0 1,2 1 0,1 0 0,0 0 0,2 1-1,0-1 1,2 1 0,0 0 0,2 0 0,1 9 1,-1-25 0,1 0 1,0 0-1,0 0 1,0 0-1,1 0 1,0 0-1,1 0 1,0 0-1,0-1 1,0 0-1,1 1 1,-1-1-1,2-1 1,-1 1-1,0 0 1,1-1-1,0 0 1,1 0-1,1 1 0,1 0 0,1 0 0,-1 0 0,1-1 0,0 0 1,0 0-1,1-1 0,-1-1 0,1 1 0,0-2 0,0 1 0,0-1 0,0-1 0,3 0 0,0 0-22,1-1 0,-1-1-1,1 0 1,-1 0-1,1-2 1,-1 0 0,0 0-1,0-1 1,-1-1-1,1 0 1,6-4 22,-11 5-52,0-2 0,1 1-1,-2-1 1,1 0 0,-1 0 0,0-1 0,0 0-1,0-1 1,-1 1 0,-1-1 0,1-1 0,-1 1-1,0-1 1,-1 1 0,0-1 0,0-3 52,1-6-223</inkml:trace>
</inkml:ink>
</file>

<file path=ppt/ink/ink35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5:28.906"/>
    </inkml:context>
    <inkml:brush xml:id="br0">
      <inkml:brushProperty name="width" value="0.2" units="cm"/>
      <inkml:brushProperty name="height" value="0.2" units="cm"/>
      <inkml:brushProperty name="color" value="#FF0066"/>
    </inkml:brush>
  </inkml:definitions>
  <inkml:trace contextRef="#ctx0" brushRef="#br0">71 367 120,'0'0'149,"0"0"-15,0 0-21,0 0 4,-6 0-31,4 0-84,1-1 0,-1 1 0,0 0 0,1 0 1,-1 0-1,1 1 0,-1-1 0,0 0 0,1 1 0,-1-1 0,1 1 0,-1-1 1,1 1-1,0 0 0,-1-1 0,1 1 0,0 0 0,-1 0 0,1 0 1,0 0-1,0 0 0,-1 1-2,-19 43 82,21-44-80,-3 10 31,1 0 1,0 0 0,1 0 0,0 0 0,0 0 0,1 0 0,1 1-34,-1 5 15,0-16-15,0-1 0,1 0 0,-1 1 0,0-1 0,0 0 0,0 1 1,1-1-1,-1 0 0,0 0 0,0 1 0,1-1 0,-1 0 0,0 0 1,1 0-1,-1 1 0,0-1 0,1 0 0,-1 0 0,0 0 0,1 0 1,-1 0-1,0 0 0,1 0 0,-1 0 0,0 0 0,1 0 0,-1 0 1,0 0-1,1 0 0,-1 0 0,1 0 0,-1 0 0,0 0 0,1 0 1,-1 0-1,0 0 0,1 0 0,-1-1 0,0 1 0,0 0 1,1 0-1,-1 0 0,0-1 0,1 1 0,-1 0 0,0-1 0,18-9 7,8-33-93,-1 2 17,-24 41 69,-1-1 1,0 1-1,1 0 0,-1-1 0,0 1 0,1 0 1,-1 0-1,1-1 0,-1 1 0,1 0 0,-1 0 0,0 0 1,1 0-1,-1 0 0,1-1 0,-1 1 0,1 0 1,-1 0-1,1 0 0,-1 0 0,1 0 0,-1 0 1,0 0-1,1 1 0,-1-1 0,1 0 0,-1 0 1,1 0-1,-1 0 0,1 0 0,-1 1 0,0-1 0,1 0 1,-1 0-1,1 1 0,-1-1 0,0 0 0,1 1 1,-1-1-1,0 1 0,15 18 17,-10-12-8,-2-4-10,0 1 0,1-1 0,-1 0 0,1 0 0,0 0 0,0 0 0,0-1 0,0 1 1,1-1-1,-1 0 0,1-1 0,-1 1 0,1-1 0,-1 0 0,1 0 0,0 0 1,0 0-1,-1-1 0,1 0 0,0 0 0,0 0 0,0-1 0,-1 0 0,1 0 0,0 0 1,2-1 0,0 0-20,0-1 1,-1 1-1,1-2 1,-1 1-1,1-1 0,-1 1 1,0-2-1,0 1 1,-1-1-1,1 0 1,-1 0-1,0 0 1,-1-1-1,1 0 1,-1 0-1,0 0 1,1-2 19,2-11 99,0 1 1,-1-1-1,-1 0 1,1-8-100,6-24-75,-3 15-15,-1-1 1,-2 0-1,-1 0 1,-2-1 0,-1-20 89,-2 57 22,0 1 0,0-1 0,0 0 0,0 0 0,0 1 0,0-1 1,0 0-1,0 0 0,0 1 0,-1-1 0,1 0 0,0 1 0,0-1 0,-1 0 0,1 0 0,0 1 1,-1-1-1,1 0 0,-1 1 0,1-1 0,-1 1 0,1-1 0,-1 1 0,1-1 0,-1 1 0,0-1 1,1 1-1,-1-1 0,1 1 0,-1 0 0,0-1 0,0 1 0,1 0 0,-1 0 0,0 0 1,1-1-1,-1 1 0,0 0 0,0 0 0,0 0-22,1 28 60,0-3-4,0 12 17,1 0 0,5 32-73,-4-56 3,1 0 0,1 0 1,0 0-1,0-1 1,1 1-1,1-1 0,0 0 1,1-1-1,6 10-3,-6-11 3,1-1-1,-1 1 1,1-1 0,1-1 0,0 0-1,0 0 1,1 0 0,9 5-3,-11-9 2,-1-1 0,1 0 0,-1 0 0,1 0 0,0-1 0,1-1 0,-1 1 0,0-1 0,0 0 0,0-1 0,1 0 0,-1 0 0,3-2-2,-9 2-19,1 0 1,-1-1-1,1 0 0,-1 0 0,0 0 1,1 0-1,-1 0 0,0 0 0,0-1 1,0 1-1,0 0 0,0-1 0,0 0 1,0 0-1,0 1 0,0-1 0,-1 0 1,1-1-1,-1 1 0,0 0 0,1 0 1,-1 0-1,0-1 0,0 1 0,-1-1 1,1 1-1,0-1 0,-1 1 0,0-1 1,1 1-1,-1-1 0,0 1 0,0-1 1,-1-1 18,1-23-686</inkml:trace>
</inkml:ink>
</file>

<file path=ppt/ink/ink35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5:29.288"/>
    </inkml:context>
    <inkml:brush xml:id="br0">
      <inkml:brushProperty name="width" value="0.2" units="cm"/>
      <inkml:brushProperty name="height" value="0.2" units="cm"/>
      <inkml:brushProperty name="color" value="#FF0066"/>
    </inkml:brush>
  </inkml:definitions>
  <inkml:trace contextRef="#ctx0" brushRef="#br0">1 157 480,'0'0'352,"0"0"-208,0 0-128,0 0 16,0 0-16,0 0 16,144-119-32,-108 98-128,-15 5-448</inkml:trace>
</inkml:ink>
</file>

<file path=ppt/ink/ink35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5:30.307"/>
    </inkml:context>
    <inkml:brush xml:id="br0">
      <inkml:brushProperty name="width" value="0.2" units="cm"/>
      <inkml:brushProperty name="height" value="0.2" units="cm"/>
      <inkml:brushProperty name="color" value="#FF0066"/>
    </inkml:brush>
  </inkml:definitions>
  <inkml:trace contextRef="#ctx0" brushRef="#br0">36 320 64,'0'0'460,"0"0"-153,0 0-203,6 19-67,-4-11-26,43 139 268,6 67-279,-108-348 1,39 88-27,3-1 0,2 0 1,1-1-1,3 1 0,2-2 1,2 0-1,2-29 26,3 68 3,1 1 1,1-1 0,-1 1-1,1 0 1,1-1-1,0 1 1,0 0 0,1 0-1,0 1 1,0-1-1,2 0-3,-4 5 2,0 1-1,0-1 0,0 1 1,1 0-1,0 0 0,-1 0 1,1 0-1,0 0 0,1 0 1,-1 1-1,0-1 1,1 1-1,-1 0 0,1 0 1,0 1-1,0-1 0,0 1 1,0 0-1,0-1 0,0 2 1,0-1-1,0 0 1,0 1-1,0 0 0,0 0 1,2 0-2,-2 2 10,0-1 1,0 0 0,0 1 0,0 0 0,-1 0 0,1 0 0,-1 0 0,1 1-1,-1-1 1,0 1 0,0 0 0,0 0 0,-1 0 0,1 0 0,0 0 0,-1 1-1,0-1 1,0 1 0,0 0 0,0-1 0,-1 1 0,0 0 0,1 0 0,-1 4-11,4 8 59,-2 0 0,0 0 0,-1 0 0,0 1 0,-2 10-59,0-18 13,0 0 1,-1 0-1,0 0 0,-1-1 1,0 1-1,0-1 1,-1 1-1,0-1 0,-1 0 1,-2 5-14,-6 6 0,0-1 0,-1 0 0,-8 6 0,-4 8-100,15-13-260,5-4-372</inkml:trace>
</inkml:ink>
</file>

<file path=ppt/ink/ink35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5:31.394"/>
    </inkml:context>
    <inkml:brush xml:id="br0">
      <inkml:brushProperty name="width" value="0.2" units="cm"/>
      <inkml:brushProperty name="height" value="0.2" units="cm"/>
      <inkml:brushProperty name="color" value="#FF0066"/>
    </inkml:brush>
  </inkml:definitions>
  <inkml:trace contextRef="#ctx0" brushRef="#br0">260 144 104,'0'0'183,"0"0"-82,0 0-64,0 0-3,0 0 24,-14-18 54,-44-55 3,56 71-101,0 0-1,0 0 1,0 0-1,0 0 1,0 0-1,0 1 1,-1-1-1,1 1 1,0-1-1,-1 1 1,1 0-1,-1 0 1,0 0 0,1 0-1,-1 1 1,0-1-1,0 1 1,1-1-1,-1 1 1,0 0-1,0 0 1,0 0-1,1 1 1,-1-1-1,0 1 1,0-1-1,1 1 1,-1 0-1,0 0 1,1 0-1,-1 0 1,1 1 0,-1-1-1,1 1 1,-2 1-14,-4 3 8,0 1 0,1 0 0,-1 0 0,1 0 0,1 1 0,0 0 0,0 0 0,0 1 0,1 0 0,1-1 0,-1 2 0,1-1 0,1 1 0,0-1 0,0 1 0,1 0 0,0 0 0,1 0 0,0 0 0,0 0 0,1 0 0,1 4-8,-1-13-1,0 0 0,0 0 0,0 0 0,0 0 0,1 0 0,-1 0 0,0 0 0,1 0 0,-1 0 0,1 0 0,-1 0 0,1 0 0,-1 0 0,1-1 0,0 1 0,-1 0 0,1 0 0,0 0 0,0-1 0,-1 1 0,1 0 0,0-1 0,0 1 0,0-1 0,0 1 0,0-1 0,0 1 1,2 0 1,1 0-1,-1 0 1,1 0 0,0-1 0,-1 1 0,1-1-1,0 0 1,-1 0 0,2 0-1,0 0 0,1 0-1,0-1 1,-1 0 0,1 0-1,-1 0 1,1-1-1,-1 0 1,0 0 0,1 0-1,-1 0 1,0-1 0,0 0 0,2-5-10,-1 0 1,1 0 0,-1-1-1,-1 0 1,0 0 0,0 0-1,0 0 1,-2-1 0,1 0-1,-1 0 1,0 0 0,-1 0-1,0 0 1,-1-1 0,0 1-1,-1-9 10,0 18 26,0 1 18,11 21-44,32 79-10,-38-89 11,1-1 0,0 0 0,0 0 1,1 0-1,1-1 0,-1 0 0,2-1 1,1 2-2,-7-8 1,0 0 0,0-1 0,0 0 0,0 1 0,0-1 0,0 0 0,1-1 0,-1 1 0,0-1 0,1 1 1,-1-1-1,0 0 0,1 0 0,-1 0 0,0-1 0,1 1 0,-1-1 0,0 0 0,0 0 0,0 0 0,1 0 1,-1 0-1,0-1 0,-1 0 0,1 1 0,0-1 0,0 0 0,-1 0 0,1-1 0,-1 1 0,1 0 0,-1-1 1,0 1-1,0-1 0,0 0 0,-1 0 0,1 0 0,-1 0-1,2-7-3,0 0 1,-1 0-1,0 0 1,0 0-1,-1 0 1,-1 0-1,0 0 1,0-1-1,-2-9 3,-3-10 30,0 0-1,-8-21-29,14 67-34,7 17 40,-4-25 5,0-1-1,0 0 1,1-1-1,-1 1 1,1-1-1,1 0 1,-1 0 0,1 0-1,0-1 1,0 0-1,1 0 1,0 0 0,4 1-11,-8-4-4,1-1 1,0 1 0,0-1-1,-1 0 1,1 0 0,0 0-1,0-1 1,0 1 0,0-1 0,0 0-1,0 0 1,0 0 0,0-1-1,0 1 1,0-1 0,0 0 0,0 0-1,0-1 1,-1 1 0,1-1-1,0 0 1,-1 0 0,1 0-1,-1 0 1,0 0 0,0-1 0,0 0-1,0 0 4,2-1-46,-1 0-1,0 0 1,0-1 0,-1 1-1,1-1 1,-1 0-1,0 0 1,-1 0-1,1-1 1,-1 1-1,0 0 1,0-1 0,-1 0-1,1 0 47,-2 3 12,1-1 0,-1 1 0,0 0 0,0-1 0,0 1 0,-1 0 0,1-1 0,-1 1-1,1 0 1,-1 0 0,0 0 0,0 0 0,-1-1 0,1 1 0,-1 1 0,1-1 0,-1 0 0,0 0 0,0 1 0,0-1 0,-1 1-1,1-1 1,0 1 0,-1 0 0,0 0-12,3 1 7,0 1 1,0 0-1,-1 0 0,1 0 0,0-1 0,0 1 1,0 0-1,0 0 0,0-1 0,-1 1 0,1 0 1,0 0-1,0 0 0,0 0 0,-1 0 0,1-1 1,0 1-1,0 0 0,-1 0 0,1 0 0,0 0 1,0 0-1,0 0 0,-1 0 0,1 0 0,0 0 0,-1 0 1,1 0-1,0 0 0,0 0 0,-1 0 0,1 0 1,0 0-1,0 0 0,-1 0 0,1 0 0,0 0 1,0 0-1,0 0 0,-1 1 0,1-1 0,0 0 1,0 0-1,0 0 0,-1 0 0,1 0 0,0 1 1,0-1-1,0 0 0,0 0 0,-1 0 0,1 1 1,0-1-1,0 0 0,0 1-7,3 20 51,16 29 64,32 47 83,-20-41-441,-3 2 1,5 18 242,-24-54-547</inkml:trace>
</inkml:ink>
</file>

<file path=ppt/ink/ink35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5:32.328"/>
    </inkml:context>
    <inkml:brush xml:id="br0">
      <inkml:brushProperty name="width" value="0.2" units="cm"/>
      <inkml:brushProperty name="height" value="0.2" units="cm"/>
      <inkml:brushProperty name="color" value="#FF0066"/>
    </inkml:brush>
  </inkml:definitions>
  <inkml:trace contextRef="#ctx0" brushRef="#br0">173 119 16,'0'0'453,"0"0"-120,0 0-225,0 0-118,0 0-7,0 5-14,1 8 29,0 1-1,2-1 1,0 0 0,3 11 2,-2-9 41,0-1 0,-1 1 1,0 1-1,-1 14-41,-1-23 40,-1 1 0,0 0 0,-1-1 0,0 1 1,0-1-1,-1 1 0,0-1 0,0 0 0,-2 4-40,2-8 23,0 0 1,0 1 0,-1-1-1,0 0 1,0 0-1,1 0 1,-2 0 0,1-1-1,0 1 1,0-1-1,-1 0 1,0 0 0,1 0-1,-1-1 1,0 1 0,0-1-1,0 0 1,-3 1-24,2 0 23,0-1 0,0 1 1,0-1-1,-1-1 0,1 1 1,0-1-1,-1 0 0,1 0 1,-1 0-1,1-1 0,0 1 1,-1-1-1,-2-2-23,5 2 4,0-1 1,0 1-1,1-1 1,-1 0-1,1 0 1,-1 0-1,1 0 1,0 0-1,0-1 1,0 1-1,0-1 1,0 1-1,0-1 1,0 0-1,1 1 1,0-1-1,0 0 1,-1 0-1,1 0 1,1 0-1,-1-1 1,0 1-1,1-3-4,-3-12-33,1 0 0,1 0 0,1 0 0,0 0 0,1 0-1,1 0 1,1 0 0,1 0 0,0 0 33,-1 7-78,1 0 0,0 0 1,1 0-1,0 0 0,0 1 0,1 0 1,1 0-1,0 0 0,0 1 0,1 0 1,0 0-1,0 1 0,1 0 1,1-1 77,34-17-310</inkml:trace>
</inkml:ink>
</file>

<file path=ppt/ink/ink35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5:33.802"/>
    </inkml:context>
    <inkml:brush xml:id="br0">
      <inkml:brushProperty name="width" value="0.2" units="cm"/>
      <inkml:brushProperty name="height" value="0.2" units="cm"/>
      <inkml:brushProperty name="color" value="#FF0066"/>
    </inkml:brush>
  </inkml:definitions>
  <inkml:trace contextRef="#ctx0" brushRef="#br0">1 289 408,'0'0'426,"0"0"-150,0 0-152,0 0-102,1 3-66,10 21 58,6 15 176,-1 0 1,7 29-191,-21-57 2,-2-11-2,0 1 0,-1-1 0,1 1 0,0-1 0,0 1 0,0-1 0,0 1-1,0-1 1,1 1 0,-1-1 0,0 0 0,0 1 0,0-1 0,0 1 0,0-1 0,1 1 0,-1-1 0,0 0 0,0 1 0,1-1 0,-1 1 0,0-1 0,0 0 0,1 1 0,-1-1 0,1 0 0,-1 0 0,0 1 0,1-1 0,-1 0 0,1 0 0,-1 1 0,0-1 0,1 0 0,0 0 15,-1 0 1,2-45-16,1 0 1,2 1-1,2-1 0,4-7 0,-11 51 0,0 0-1,0 1 1,0-1-1,0 1 0,1-1 1,-1 1-1,0 0 1,0-1-1,1 1 1,-1-1-1,0 1 0,1-1 1,-1 1-1,1 0 1,-1-1-1,1 1 1,-1 0-1,0-1 0,1 1 1,-1 0-1,1 0 1,-1-1-1,1 1 1,-1 0-1,1 0 0,0 0 1,-1 0-1,1 0 1,-1 0-1,1 0 1,-1 0-1,1 0 0,-1 0 1,1 0-1,-1 0 1,1 0-1,-1 0 1,1 0-1,-1 1 0,1-1 1,-1 0-1,1 0 1,-1 1-1,1-1 1,-1 0-1,1 1 0,-1-1 1,1 0-1,-1 1 1,22 18-28,6 25 31,-24-35 1,1-1-1,0 0 0,0 0 0,0-1 1,1 1-1,1-1 0,-1 0 0,1-1 1,0 0-1,0 0 0,1 0-3,-6-5 1,-1 0 1,1 0-1,-1 0 1,1 0-1,-1 0 1,1 0-1,0-1 1,-1 1-1,1-1 1,0 1-1,0-1 0,-1 0 1,1 0-1,0 1 1,0-1-1,0-1 1,-1 1-1,1 0 1,0 0-1,0 0 1,-1-1-1,1 1 0,0-1 1,1 0-2,-1-1-1,0 0 1,0 0-1,0 1 1,-1-1-1,1 0 0,-1 0 1,1-1-1,-1 1 1,0 0-1,1 0 1,-1-1-1,0 1 0,-1-1 1,1 1-1,0-2 1,2-12-13,0-1 1,-1 1-1,-1-1 0,-1-15 13,0 26-2,0-69 22,0 74-37,7 1 6,0-1 0,-1 1 0,1 0-1,0 0 1,0 1 0,-1 0 0,1 0 0,0 0 0,5 3 11,35 5 29,-35-8-28,0-1-1,0 0 1,1 0-1,-1-1 1,0-1-1,0 0 0,0 0 1,3-2-1,-12 2-5,1 1 1,-1-1 0,0 1-1,0-1 1,1 0-1,-1 0 1,0-1-1,-1 1 1,1-1-1,0 1 1,-1-1 0,1 0-1,-1 0 1,0 0-1,0 0 1,0 0-1,0 0 1,-1-1-1,1 1 1,-1-1 0,0 1-1,0-1 1,0 0-1,0 1 1,-1-1-1,0 0 1,1 1-1,-1-1 1,-1-2 4,1 1-27,0 0-1,0-1 1,-1 1 0,0 0-1,0-1 1,0 1 0,-1 0-1,1 0 1,-1 0 0,0 0-1,-1 0 1,1 1 0,-2-2 27,2 3-2,0 0 1,-1 1-1,1 0 1,-1-1-1,0 1 1,1 0-1,-1 0 1,0 0-1,0 0 1,0 1-1,0-1 1,-1 1-1,1 0 1,0 0-1,-1 0 1,1 0-1,-1 1 1,1-1-1,0 1 1,-1 0-1,-1 0 2,3 0 9,0 1-1,0 0 1,0-1-1,0 1 1,0 0-1,0 0 1,0 0-1,0 0 1,0 1-1,1-1 1,-1 0-1,1 1 1,-1-1 0,1 1-1,-1 0 1,1-1-1,0 1 1,0 0-1,-1 0 1,1 0-1,1 0 1,-1 0-1,0 0 1,0 0-1,1 0 1,-1 2-9,-2 6 12,0 1 1,1 0-1,0 0 1,1 0-1,0 0-12,0 5 1,0 1 0,2-1-1,0 1 1,1-1 0,1 1-1,0-1 1,1 2-1,-1-10 3,0 0 0,0 0 0,1-1 0,-1 1 0,2-1 0,-1 0 0,1 0 0,0-1 0,1 1 0,-1-1 0,1 0 0,0 0 0,1-1 0,6 5-3,-10-8 2,0 0 1,1 0-1,-1-1 0,1 1 1,-1-1-1,1 0 0,0 1 1,-1-2-1,1 1 1,0 0-1,0-1 0,0 0 1,0 0-1,0 0 0,-1 0 1,1 0-1,0-1 0,0 0 1,0 0-1,-1 0 1,1 0-1,0 0 0,-1-1 1,1 0-1,-1 0 0,0 0 1,1 0-1,-1 0 0,0-1 1,0 1-1,-1-1 0,1 0 1,0 0-1,-1 0 1,0 0-1,1 0 0,-1 0 1,-1-1-1,1 1-2,6-16-10,-1 0 0,-1-1 0,0 1 1,-2-1-1,0-1 0,-1 1 0,-1 0 0,-1-10 10,-1 29 56,5 5-46,-1 0 1,0 0-1,0 0 0,0 0 0,-1 1 0,1 0 0,-1 0 0,0 0 1,0 0-1,-1 0 0,2 3-10,6 11 14,-7-14-5,34 45 27,-35-47-34,0-1 1,0 0-1,1 0 0,-1 0 1,0 0-1,1 0 0,0-1 1,-1 1-1,1-1 0,0 1 1,0-1-1,0 0 1,0 0-1,0-1 0,0 1 1,0 0-1,2-1-2,-4 0-1,0-1 0,0 1-1,0-1 1,0 1 0,0-1 0,-1 1 0,1-1-1,0 1 1,0-1 0,-1 0 0,1 0 0,-1 1-1,1-1 1,0 0 0,-1 0 0,1 0 0,-1 0-1,0 0 1,1 1 0,-1-1 0,0 0 0,1 0 0,-1 0-1,0 0 1,0 0 0,0 0 0,0 0 0,0 0-1,0 0 1,0-1 1,0-38-26,0 33 12,0-44 235,0 50-153,31 28-153,-28-25 50,1 1 0,0-1 0,0 0 0,0 0 1,0-1-1,1 1 0,-1-1 0,0 0 0,1 0 0,-1 0 0,0-1 0,1 0 0,-1 0 0,1 0 1,-1 0-1,1 0 0,-1-1 0,1 0 0,-1 0 0,0 0 0,0-1 0,1 1 0,-1-1 1,0 0-1,0 0 0,-1-1 0,1 1 0,0-1 0,-1 1 0,3-3 35,8-20-452</inkml:trace>
</inkml:ink>
</file>

<file path=ppt/ink/ink35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5:34.167"/>
    </inkml:context>
    <inkml:brush xml:id="br0">
      <inkml:brushProperty name="width" value="0.2" units="cm"/>
      <inkml:brushProperty name="height" value="0.2" units="cm"/>
      <inkml:brushProperty name="color" value="#FF0066"/>
    </inkml:brush>
  </inkml:definitions>
  <inkml:trace contextRef="#ctx0" brushRef="#br0">49 107 96,'0'0'240,"0"0"0,0 0 16,0 0-24,-49-104-40,49 102-56,0 2-16,0 0-96,0 21-24,0 15 24,14 11 128,3 6-48,-4 5-88,9-3-8,-4-4 0,-1 10-16,1-13-232,-9-13-664</inkml:trace>
  <inkml:trace contextRef="#ctx0" brushRef="#br0" timeOffset="1">71 304 776,'0'0'456,"0"0"-320,0 0-136,0 0 24,140-114-16,-83 72 8,8 1 16,5 0-32,-4 9-24,-9 10-144,-22 14-632</inkml:trace>
</inkml:ink>
</file>

<file path=ppt/ink/ink3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1:53:05.872"/>
    </inkml:context>
    <inkml:brush xml:id="br0">
      <inkml:brushProperty name="width" value="0.2" units="cm"/>
      <inkml:brushProperty name="height" value="0.2" units="cm"/>
      <inkml:brushProperty name="color" value="#FF0066"/>
    </inkml:brush>
  </inkml:definitions>
  <inkml:trace contextRef="#ctx0" brushRef="#br0">0 376 104,'0'0'196,"0"0"-92,0 0-51,0 0 73,9-48 1022,-8 35-1147,0 1 0,2-1 0,-1 1 0,2 0 0,0 0 0,0 0 0,1 0 0,0 1 0,1 0 1,0 0-1,1 0 0,0 1 0,1 0 0,0 0 0,1 1 0,0 0 0,0 1 0,1 0 0,0 0 0,0 1 0,1 0 0,0 1 0,0 0 0,1 1 0,-1 0 0,1 1 0,0 0 0,8-1-1,90-11 1,0 5 0,0 5 0,30 5-1,-40-1-16,-48 1 9,494 3-5,-463 7-22,0 4-1,-2 3 1,0 4 0,12 7 34,130 30-104,-175-47 100,1-3 0,1-1 0,35-3 4,-32-5-2,-1-3 1,1-2-1,-1-2 1,0-3-1,36-14 2,5 5-17,0 3-1,1 5 1,32 1 17,16-2-123,0-7 123,-39 6-66,0 3 1,26 5 65,210 4-164,-216 3 119,-91 3 25,0 1 0,0 1 0,0 2 1,25 9 19,7 0-1,123 33 10,-1 8 0,38 25-9,-117-42-7,31 4 7,-88-31 15,1-2-1,0-2 1,52 2-15,-24-6 49,193 6-23,-266-11-23,0 1 1,0 0-1,0 1 1,-1-1-1,1 1 1,0 0 0,-1 1-1,0-1 1,1 1-1,-1 0 1,0 1-1,0-1 1,-1 1-1,1 0 1,-1 0 0,0 0-1,0 0 1,0 1-1,0 0 1,-1 0-1,0 0 1,0 0 0,0 0-1,1 5-3,8 18 30,0 0 0,-2 1 0,-1 1 0,0 6-30,-8-31-3,28 116 35,-9-33 11,3-2 1,6 3-44,-8-26-257,6 41 257,-18-69-402</inkml:trace>
</inkml:ink>
</file>

<file path=ppt/ink/ink36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5:36.738"/>
    </inkml:context>
    <inkml:brush xml:id="br0">
      <inkml:brushProperty name="width" value="0.2" units="cm"/>
      <inkml:brushProperty name="height" value="0.2" units="cm"/>
      <inkml:brushProperty name="color" value="#FF0066"/>
    </inkml:brush>
  </inkml:definitions>
  <inkml:trace contextRef="#ctx0" brushRef="#br0">3020 6 224,'0'0'192,"0"0"64,0 0 3,0 0-71,0 0-96,0 0-60,-44-6 735,27 8-763,0 0 0,0 2 0,0 0 0,1 0-1,0 2 1,-1 0 0,2 1 0,-7 3-4,-51 20 18,26-18-12,0-2 0,0-1 0,-1-3 0,-2-2-6,-75 10-47,-5 7 160,-1-5 0,-85-3-113,163-23-23,7 0 2,-80 3 38,43 4 16,-1-4 0,2-3 0,-31-10-33,21 3 23,-1 4-1,0 5 1,0 3 0,-53 6-23,107-1 1,-24 3 4,-41 7-5,43-3 64,-41-1-64,-331 4-188,431-10-155,2 0-391,0 0-432</inkml:trace>
</inkml:ink>
</file>

<file path=ppt/ink/ink36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5:37.508"/>
    </inkml:context>
    <inkml:brush xml:id="br0">
      <inkml:brushProperty name="width" value="0.2" units="cm"/>
      <inkml:brushProperty name="height" value="0.2" units="cm"/>
      <inkml:brushProperty name="color" value="#FF0066"/>
    </inkml:brush>
  </inkml:definitions>
  <inkml:trace contextRef="#ctx0" brushRef="#br0">352 6 168,'0'0'281,"0"0"-61,0 0-148,0 0-46,-1-6 817,-16 29-818,-2-1 0,0-2 0,-1 0 0,-10 7-25,6-5 8,3-3 10,0-1 0,0 0 1,-16 7-19,29-19 7,-1-2 0,0 1 0,0-1 1,0-1-1,0 1 0,-1-1 0,1-1 1,-1 0-1,0 0 0,1-1 0,-10 0-7,19-1 27,0 0 24,-1 1-60,1 1 1,0-1-1,-1 1 1,1-1-1,0 1 1,0 0-1,0-1 1,0 1-1,1-1 1,-1 1-1,0-1 1,1 1 0,-1-1-1,1 2 9,8 11 3,0-2 0,1 1 0,1-1 0,-1-1 0,2 1-1,0-3 1,5 5-3,99 65-17,-28-22-17,-45-23-142,-2 2 0,-1 2-1,-2 1 1,-1 3 176,-32-34-851</inkml:trace>
</inkml:ink>
</file>

<file path=ppt/ink/ink36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5:41.478"/>
    </inkml:context>
    <inkml:brush xml:id="br0">
      <inkml:brushProperty name="width" value="0.2" units="cm"/>
      <inkml:brushProperty name="height" value="0.2" units="cm"/>
      <inkml:brushProperty name="color" value="#FF0066"/>
    </inkml:brush>
  </inkml:definitions>
  <inkml:trace contextRef="#ctx0" brushRef="#br0">765 1 176,'0'0'283,"0"0"-47,0 0 0,0 0-45,0 0-27,0 0-76,0 0-27,0 0 2,0 0-29,0 0-22,0 0-6,0 0-16,0 0-14,0 0 7,20 4 18,31 6-3,0-1 0,8-3 2,77 14 28,-45-3-24,0-5 0,1-3-1,1-4 1,88-7-4,-34-10-15,64-4 39,262 13-41,-457 4 16,1 1-1,-1 1 1,0 0 0,-1 1-1,1 1 1,-1 1 0,1 0-1,-2 1 1,1 0 0,-1 1-1,2 2 2,55 26 34,-30-18-32,-18-9-3,0 2 1,-1 0 0,7 6 0,-21-12 0,-1 0 0,0 1 0,0 0 0,-1 0 0,1 0-1,-1 1 1,-1 0 0,1 1 0,-1-1 0,-1 1 0,2 2 0,4 13 9,-2 0 0,0 1 0,-1 0 0,-2 0 1,0 0-1,-2 1 0,-1 0 0,0-1 0,-3 21-9,3-4 31,3 1-1,6 29-30,2 12 19,-12-70-18,8 59 54,-2 59-55,-7 308 148,9-243-130,-10-194-12,1-1-1,-1 1 1,0 0 0,0-1 0,0 1 0,0-1 0,0 1-1,-1-1 1,1 1 0,0-1 0,-1 0 0,1 1 0,-1-1-1,1 0 1,-1 0 0,-1 0-6,-34 22 4,29-19-4,-30 16 10,0-2 0,-1-1-1,-1-3 1,-1-1 0,0-2 0,-10 1-10,-54 6 53,-97 5-53,-7-8 134,-2-9 0,-23-11-134,-60 2-16,10 0 36,167 2-53,-104 14 33,209-12 12,8 0-8,-98 7-17,-33 11 13,104-16 35,1 0 0,-1-2 1,-7-2-36,10 1 28,23-1-24,1 0 0,0 0 0,0 0 1,0-1-1,0 0 0,0 0 0,0 0 0,0 0 0,0-1 0,1 1 0,-1-1 0,1 0 0,0 0 0,-2-2-4,-44-50 4,46 52-2,-14-20-1,1 0 0,1-1 0,1-1 0,2-1 0,0 0 0,0-5-1,-17-51 2,-4-32-2,15 41 18,-17-55 17,16 63-35,2 0 0,4-1 0,1-10 0,8 54 0,2 0-17,0 0-1,2 0 1,1-12 17,1-8-8,6-102-6,-7 132 12,0 1 1,1-1 0,1 1 0,-1 0 0,2 0 0,-1 0-1,2 0 1,1-4 1,-3 10 2,1 1 0,-1-1 1,1 0-1,0 1 0,0 0 0,0 0 0,1 0 0,0 1 0,-1-1 0,1 1 0,0 0 1,5-2-3,35-3-84,-14 4 49,179-40 58,-121 20-28,-1-5 0,-2-3 0,31-19 5,-41 22-1,0 4-1,2 2 1,1 4 0,52-4 1,-88 18 4,0 1 1,0 3 0,29 3-5,25-1-33,32 1-337,-61 8-286</inkml:trace>
</inkml:ink>
</file>

<file path=ppt/ink/ink36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5:45.637"/>
    </inkml:context>
    <inkml:brush xml:id="br0">
      <inkml:brushProperty name="width" value="0.2" units="cm"/>
      <inkml:brushProperty name="height" value="0.2" units="cm"/>
      <inkml:brushProperty name="color" value="#FF0066"/>
    </inkml:brush>
  </inkml:definitions>
  <inkml:trace contextRef="#ctx0" brushRef="#br0">10 202 88,'0'0'333,"0"0"-73,0 0-139,0 0-60,0 0-2,-1-1 18,1 1-77,-1 0 0,1 0 1,0 0-1,-1 0 0,1 0 1,0 0-1,0 0 0,-1 0 0,1 0 1,0 0-1,-1 1 0,1-1 1,0 0-1,0 0 0,-1 0 0,1 0 1,0 0-1,0 0 0,-1 1 0,1-1 1,0 0-1,0 0 0,-1 1 1,1-1-1,0 0 0,0 0 0,0 0 1,0 1-1,-1-1 0,1 0 1,0 1-1,0-1 0,0 0 0,0 0 1,0 1-1,0-1 0,0 0 0,0 1 1,0-1-1,0 0 0,0 1 1,0-1-1,0 0 0,0 0 0,0 1 1,0-1-1,0 0 0,0 1 1,0-1-1,0 0 0,1 0 0,-1 1 1,0-1-1,0 0 0,0 0 0,1 1 1,-1-1-1,0 1 1,10 33 100,2 0 0,1 0 0,13 22-101,7 18 85,59 108-38,-93-174-25,-8-10 27,-12-10 20,9 4-73,1-2 0,0 1 1,0-2-1,1 1 0,0-2 0,1 1 1,1-1-1,0 0 0,0-1 0,1 0 0,1 0 1,0-1-1,1 1 0,0-1 0,1-1 1,-2-10 3,-2-27-1,1 0 0,4 0 0,1 0 0,3-3 1,-1 55 0,0-10-5,0 0 1,1 0-1,0 0 0,0 0 0,2 0 1,-1 1-1,1-1 0,3-6 5,-5 13-3,1-1 0,0 2 0,-1-1 0,1 0 0,0 0 0,0 0 0,0 1 0,1-1 0,-1 1 0,1 0 0,-1 0 0,1 0 0,0 0 0,0 0 0,0 0 0,0 1 0,0-1 0,0 1 0,0 0 0,0 0 0,1 0 0,-1 1 0,0-1 0,1 1 0,-1-1 0,3 1 3,-4 1-1,0-1 0,0 1 0,0-1 0,-1 1 0,1 0 0,0 0 0,0 0 0,-1 0 0,1 0 0,0 0 0,-1 0 0,1 0 0,-1 1 0,0-1 0,1 1 0,-1-1 0,0 1 0,0-1 0,0 1 0,0 0 0,0 0 0,0-1 0,0 1 0,-1 0 0,1 0 0,-1 0 0,1 0 0,-1 0 0,0 1 1,8 59 28,-10-34 2,-1 1 1,-1-1 0,-2 1 0,-1-1 0,-4 10-31,-12 54-654,22-73-120</inkml:trace>
</inkml:ink>
</file>

<file path=ppt/ink/ink36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5:46.222"/>
    </inkml:context>
    <inkml:brush xml:id="br0">
      <inkml:brushProperty name="width" value="0.2" units="cm"/>
      <inkml:brushProperty name="height" value="0.2" units="cm"/>
      <inkml:brushProperty name="color" value="#FF0066"/>
    </inkml:brush>
  </inkml:definitions>
  <inkml:trace contextRef="#ctx0" brushRef="#br0">164 47 40,'0'0'21,"0"0"39,0 0 84,0 0 44,0 0-28,0 0-8,-13-8-71,-42-23-24,53 30-53,0 0 0,0 0 0,0 0 1,0 0-1,0 0 0,0 1 0,-1-1 0,1 1 1,0 0-1,0-1 0,0 1 0,-1 0 0,1 0 0,0 0 1,0 1-1,0-1 0,-1 1 0,1-1 0,0 1 1,0 0-1,0-1 0,0 1 0,0 0 0,0 0 1,0 1-1,0-1 0,1 0 0,-1 1 0,0-1 1,1 1-1,-1-1 0,1 1 0,-1 0 0,1-1 0,0 1 1,0 0-1,0 0 0,-1 2-4,-1 2 6,0 1 0,0 0 0,0 0 0,1 0 0,0 0 0,1 0 0,-1 1 0,1-1 0,1 4-6,-1 8 19,2 20-2,-1-38-17,0 0 0,0-1 0,1 1 0,-1 0 0,1 0 0,-1 0 0,1 0 0,-1 0 0,1 0-1,-1-1 1,1 1 0,0 0 0,-1-1 0,1 1 0,0 0 0,0-1 0,0 1 0,-1-1 0,1 1 0,0-1 0,0 1-1,0-1 1,0 0 0,0 1 0,0-1 0,0 0 0,0 0 0,0 0 0,0 0 0,0 0 0,0 0 0,0 0 0,2 1 2,-1-1 0,0 0 0,1 0 0,-1 0 0,0 0 0,0 0 1,1 0-1,-1-1 0,0 1 0,0-1 0,1 1 0,-1-1 1,0 0-1,0 0 0,0 0 0,0 0 0,0 0 0,0-1 0,0 1 1,-1-1-1,1 1 0,0-1 0,-1 1 0,1-1 0,-1 0 0,1 0 1,-1 0-1,0 0 0,0 0 0,0 0 0,0 0 0,0 0 0,-1 0 1,1 0-1,0-1 0,-1-1-2,15 2 7,9 2-128,0 0 1,0-2-1,-1-1 1,1 0-1,-1-2 1,5-2 120,-11 1-311</inkml:trace>
</inkml:ink>
</file>

<file path=ppt/ink/ink36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5:46.626"/>
    </inkml:context>
    <inkml:brush xml:id="br0">
      <inkml:brushProperty name="width" value="0.2" units="cm"/>
      <inkml:brushProperty name="height" value="0.2" units="cm"/>
      <inkml:brushProperty name="color" value="#FF0066"/>
    </inkml:brush>
  </inkml:definitions>
  <inkml:trace contextRef="#ctx0" brushRef="#br0">1 158 8</inkml:trace>
  <inkml:trace contextRef="#ctx0" brushRef="#br0" timeOffset="1">1 158 8,'90'-114'337,"-76"87"-128,-18 17 22,0 4 192,4 5-333,5 9-140,1 2 58,0-1-1,0-1 0,1 1 0,0-1 1,1 0-1,0 0 0,0-1 0,1 0 0,-1-1 1,10 6-8,-11-8-26,-1-1 1,0 0-1,1 0 1,-1-1 0,1 1-1,0-1 1,0-1-1,-1 1 1,1-1-1,0-1 1,1 1-1,-1-1 1,0 0 0,0-1-1,0 1 1,0-1-1,3-2 26,18-10-368</inkml:trace>
</inkml:ink>
</file>

<file path=ppt/ink/ink36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5:46.997"/>
    </inkml:context>
    <inkml:brush xml:id="br0">
      <inkml:brushProperty name="width" value="0.2" units="cm"/>
      <inkml:brushProperty name="height" value="0.2" units="cm"/>
      <inkml:brushProperty name="color" value="#FF0066"/>
    </inkml:brush>
  </inkml:definitions>
  <inkml:trace contextRef="#ctx0" brushRef="#br0">114 0 360,'0'0'272,"0"0"72,0 0 0,0 0-96,0 0-168,0 0-16,0 0-56,-92 164 112,83-87-64,1 2 8,3-4-48,5-10-16,0-8-16,0-3-256,0-15-336,5-11-472</inkml:trace>
</inkml:ink>
</file>

<file path=ppt/ink/ink36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5:48.250"/>
    </inkml:context>
    <inkml:brush xml:id="br0">
      <inkml:brushProperty name="width" value="0.2" units="cm"/>
      <inkml:brushProperty name="height" value="0.2" units="cm"/>
      <inkml:brushProperty name="color" value="#FF0066"/>
    </inkml:brush>
  </inkml:definitions>
  <inkml:trace contextRef="#ctx0" brushRef="#br0">1 216 24,'0'0'219,"0"0"-37,0 0-62,0 0-21,0 0-52,4 2-35,2 0 0,-1 2-1,0-1 1,0 0 0,0 1 0,0 0 0,0 0 0,-1 1-1,0-1 1,0 1 0,0 0 0,-1 0 0,1 0-1,-1 1 1,0-1 0,-1 1 0,1 0 0,-1-1-12,30 48 88,-30-49-74,-2-4 23,0 0 12,0 0-9,0-32 16,0-105-56,1 137-11,1 0 1,0 0-1,0 1 0,0-1 0,0 0 1,0 1-1,-1-1 0,1 1 0,0 0 1,0 0-1,-1-1 0,1 1 0,1 1 11,24 24 8,-18-17-1,1 1 0,0-1 1,0-1-1,7 5-7,-15-12 1,0 0 0,0 1 0,0-1-1,0 0 1,0 0 0,0 0 0,0-1 0,0 1 0,1-1-1,-1 1 1,0-1 0,0 1 0,0-1 0,1 0 0,-1 0-1,0 0 1,0-1 0,1 1 0,-1 0 0,0-1-1,0 0 1,0 1 0,0-1 0,0 0 0,0 0 0,0 0-1,0 0 1,0-1-1,1 0 4,-1-1-1,0 0 0,0 0 1,0 0-1,0 0 1,0 0-1,-1-1 0,1 1 1,-1 0-1,0-1 1,0 1-1,0-1 0,-1 0 1,1 1-1,-1-2-3,4-58-5,35 73-22,-24-7 27,0 0 1,0-1 0,0 0-1,0-1 1,0-1-1,0 0 1,0-1-1,0-1 1,0 0 0,-1-1-1,1 0 1,-1-2-1,1 0 1,10-5-1,-24 10-2,0-1 0,0 1 0,0-1 0,0 0 0,0 1 0,0-1 0,0 0 0,0 1 0,-1-1 0,1 0 0,0 0 0,0 0 0,-1 0 0,1 0 0,0 0 0,-1 0 0,1 0 0,-1 0 0,1 0 0,-1-1 0,0 1 0,0 0 0,1 0 0,-1 0 0,0 0 0,0-1 0,0 0 2,0-1-13,-1-1-1,0 0 1,0 0 0,0 1-1,0-1 1,0 1-1,-1-1 1,1 1 0,-3-3 13,-1-3-30,-1 0 1,0 0-1,0 1 1,-1 0 0,0 1-1,-8-7 30,14 12 3,-1 1-1,1-1 1,-1 1 0,1 0-1,-1 0 1,0 0 0,0 0-1,1 0 1,-1 0 0,0 0-1,0 1 1,0-1 0,0 1-1,0-1 1,0 1 0,0 0-1,0-1 1,0 1 0,0 0-1,0 0 1,0 1 0,0-1-1,0 0 1,0 1 0,0-1-1,0 1-2,0 1 10,-1-1-1,1 1 1,0 0-1,0 0 1,0 0-1,1 1 1,-1-1-1,0 0 1,1 1-1,0-1 1,-1 1-1,1-1 0,0 1 1,0 0-1,1-1 1,-1 2-10,-3 15 43,0-1 1,2 0-1,0 1 0,2-1 1,0 1-44,0-15-2,0-1 1,0 1 0,0 0 0,0-1 0,1 1 0,0-1 0,0 1 0,0-1 0,0 1-1,1-1 1,-1 1 0,1-1 0,0 0 0,-1 0 0,2 0 0,-1 0 0,0 0 0,1-1-1,-1 1 1,1-1 0,0 1 0,0-1 0,-1 0 0,2 0 0,-1 0 0,0 0 0,0-1-1,1 0 1,-1 1 0,1-1 0,-1 0 0,1 0 0,-1-1 0,1 1 0,-1-1 0,2 0 1,1 1 3,1-1 0,-1-1 1,0 1-1,1-1 0,-1 0 1,0 0-1,0-1 0,0 1 1,0-1-1,0-1 1,-1 1-1,1-1 0,0 0 1,-1 0-1,0-1 0,0 0 1,0 0-1,0 0 1,-1 0-1,0-1 0,1 0-3,0-4 2,-4 6-2,0 1 1,0 0-1,0 0 0,1 0 0,-1 0 0,0 0 0,1 0 0,0 0 1,-1 0-1,1 0 0,0 1 0,0-1 0,1 0 0,-1 2 0,-1-1-1,1 1 1,-1 0-1,1 0 1,-1 0-1,1 1 1,-1-1-1,1 0 1,-1 1-1,1-1 1,-1 0-1,1 1 1,-1 0-1,1-1 1,-1 1-1,0 0 1,1 0-1,-1 0 1,0 0-1,0 0 1,1 0 0,30 29-19,-21-20 12,-7-5 6,1-1 0,0-1 0,0 1 0,0-1 0,1 0 0,-1 0-1,1 0 1,0-1 0,-1 0 0,1 0 0,0 0 0,0-1 0,1 0 0,-1 0 1,-4-1 1,0 0 1,-1 0-1,1 0 1,0 0-1,0-1 1,0 1-1,0-1 1,-1 1-1,1-1 1,0 0-1,0 1 1,-1-1-1,1 0 1,0 0-1,-1 0 1,1 0-1,-1-1 1,0 1-1,1 0-1,0-2 10,0 0 0,-1 1-1,1-1 1,-1 0-1,0 1 1,0-1 0,0 0-1,0 0 1,0 0 0,-1 0-1,1 0 1,-1 0-1,0 0 1,0 0 0,0-3-10,0 6 177,0 0-32,0 0-55,9-1-171,0 1 0,-1-1 0,1-1 0,0 0 0,-1 0 0,1-1 0,-1 0 0,0 0 0,0-1 0,0 0 0,0 0 0,-1-1 0,0 0 0,0 0 0,0-1 0,0 0 0,-1 0 0,4-5 81,5-11-332</inkml:trace>
</inkml:ink>
</file>

<file path=ppt/ink/ink36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5:48.620"/>
    </inkml:context>
    <inkml:brush xml:id="br0">
      <inkml:brushProperty name="width" value="0.2" units="cm"/>
      <inkml:brushProperty name="height" value="0.2" units="cm"/>
      <inkml:brushProperty name="color" value="#FF0066"/>
    </inkml:brush>
  </inkml:definitions>
  <inkml:trace contextRef="#ctx0" brushRef="#br0">40 66 104,'0'0'200,"0"0"32,0 0 224,0 0-168,0 0-80,0 0-112,-40-65-96,40 76-32,0 17-8,9 11 32,8 7 16,1 5 8,4 10-16,-13-11-368</inkml:trace>
  <inkml:trace contextRef="#ctx0" brushRef="#br0" timeOffset="0.99">171 129 320,'0'0'472,"0"0"-280,0 0-168,0 0-24,123-101-16,-93 91-128,-8 8-688</inkml:trace>
</inkml:ink>
</file>

<file path=ppt/ink/ink36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5:49.021"/>
    </inkml:context>
    <inkml:brush xml:id="br0">
      <inkml:brushProperty name="width" value="0.2" units="cm"/>
      <inkml:brushProperty name="height" value="0.2" units="cm"/>
      <inkml:brushProperty name="color" value="#FF0066"/>
    </inkml:brush>
  </inkml:definitions>
  <inkml:trace contextRef="#ctx0" brushRef="#br0">0 1 24,'0'0'736,"0"0"-328,0 0-136,0 0-144,0 0-96,0 0-16,0 0 0,9 75-8,4-44 24,5-1-56,-1-4 24,1-7 0,-1-3-32,-8-6-336,0-8-880</inkml:trace>
</inkml:ink>
</file>

<file path=ppt/ink/ink3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1:53:06.256"/>
    </inkml:context>
    <inkml:brush xml:id="br0">
      <inkml:brushProperty name="width" value="0.2" units="cm"/>
      <inkml:brushProperty name="height" value="0.2" units="cm"/>
      <inkml:brushProperty name="color" value="#FF0066"/>
    </inkml:brush>
  </inkml:definitions>
  <inkml:trace contextRef="#ctx0" brushRef="#br0">1 1 192,'0'0'160,"0"0"-96,0 0-16,0 0-40,0 0-16,122 96 0,-95-96-224</inkml:trace>
</inkml:ink>
</file>

<file path=ppt/ink/ink37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5:49.401"/>
    </inkml:context>
    <inkml:brush xml:id="br0">
      <inkml:brushProperty name="width" value="0.2" units="cm"/>
      <inkml:brushProperty name="height" value="0.2" units="cm"/>
      <inkml:brushProperty name="color" value="#FF0066"/>
    </inkml:brush>
  </inkml:definitions>
  <inkml:trace contextRef="#ctx0" brushRef="#br0">0 1 544,'0'0'424,"0"0"-248,0 0-176,0 0-32,0 0-240,0 0-344</inkml:trace>
</inkml:ink>
</file>

<file path=ppt/ink/ink37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5:49.787"/>
    </inkml:context>
    <inkml:brush xml:id="br0">
      <inkml:brushProperty name="width" value="0.2" units="cm"/>
      <inkml:brushProperty name="height" value="0.2" units="cm"/>
      <inkml:brushProperty name="color" value="#FF0066"/>
    </inkml:brush>
  </inkml:definitions>
  <inkml:trace contextRef="#ctx0" brushRef="#br0">0 43 664,'0'0'452,"0"0"-289,0 0-142,0 0-37,2 6-13,1 0 22,0 4 17,1 0 1,-1 0-1,-1 0 1,0 0-1,0 1 1,-1 0-11,-1-11 1,0 0 0,0 0 1,0 0-1,0-1 0,0 1 0,0 0 0,0 0 1,0 0-1,1-1 0,-1 1 0,0 0 0,0 0 0,0 0 1,0 0-1,0-1 0,0 1 0,0 0 0,1 0 1,-1 0-1,0 0 0,0 0 0,0 0 0,0-1 1,0 1-1,1 0 0,-1 0 0,0 0 0,0 0 1,0 0-1,1 0 0,-1 0 0,0 0 0,0 0 1,0 0-1,1 0 0,-1 0 0,0 0 0,0 0 1,0 0-1,0 0 0,1 0 0,-1 0 0,0 0 1,0 0-1,0 0 0,1 0 0,-1 0 0,0 0 1,0 1-1,0-1 0,0 0 0,1 0 0,-1 0 1,0 0-1,0 0 0,0 0 0,0 1 0,0-1 0,0 0 1,0 0-1,1 0 0,-1 0 0,0 1 0,0-1 1,0 0-1,0 0 0,0 1-1,9-22 52,-8 14-48,1 0 0,0 1 1,0-1-1,0 1 0,1-1 0,0 1 1,0 0-1,1 0 0,0 0 0,0 1 1,0-1-1,1 1 0,0 0 0,0 0 1,0 0-1,0 1 0,1-1-4,-4 5-3,0-1 0,0 1 0,0 0 0,0 0 0,0 0 0,0 0 0,0 0 0,0 0 0,0 0 0,0 1 0,0-1-1,0 1 1,0-1 0,-1 1 0,1 0 0,0 0 0,0 0 0,-1 0 0,1 0 0,0 0 0,-1 0 0,1 0 0,-1 1 3,34 37 12,-25-27-2,22 29 8,-10-12 2,2-2-1,0 0 1,13 9-20,-36-35-16,0 0-1,1 0 1,-1 1 0,1-1-1,0 0 1,-1 0-1,1 0 1,0-1 0,0 1-1,-1 0 1,1-1-1,0 1 1,0-1-1,0 1 1,0-1 0,1 0 16,7 0-482</inkml:trace>
</inkml:ink>
</file>

<file path=ppt/ink/ink37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5:50.216"/>
    </inkml:context>
    <inkml:brush xml:id="br0">
      <inkml:brushProperty name="width" value="0.2" units="cm"/>
      <inkml:brushProperty name="height" value="0.2" units="cm"/>
      <inkml:brushProperty name="color" value="#FF0066"/>
    </inkml:brush>
  </inkml:definitions>
  <inkml:trace contextRef="#ctx0" brushRef="#br0">54 38 464,'0'0'338,"0"0"-110,0 0-92,0 0 8,0 0 14,0 0-39,-8-8-22,-25-20-61,33 28-34,0 0-1,0-1 0,0 1 1,-1 0-1,1 0 0,0 0 1,-1 0-1,1 0 1,0 0-1,0-1 0,-1 1 1,1 0-1,0 0 0,-1 0 1,1 0-1,0 0 0,0 0 1,-1 0-1,1 0 0,0 0 1,-1 0-1,1 0 0,0 1 1,0-1-1,-1 0 1,1 0-1,0 0 0,0 0 1,-1 0-1,1 0 0,0 1 1,0-1-1,-1 0 0,1 0 1,0 0-1,0 1 0,0-1 1,-1 0-1,1 0 0,0 1 1,0-1-1,0 0 1,0 0-1,0 1 0,-1-1 1,1 0-1,0 1 0,0-1 1,0 0-1,0 0 0,0 1 1,0-1-1,0 0 0,0 1 1,0-1-2,0 22 23,0-17-14,0-5-8,-1 39 74,1 0 0,3 0-1,1-1 1,1 1 0,10 31-75,82 200 85,-63-186-280,-3 2 0,-4 2 1,-4 0-1,0 22 195,-17-54-1148</inkml:trace>
</inkml:ink>
</file>

<file path=ppt/ink/ink37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5:50.599"/>
    </inkml:context>
    <inkml:brush xml:id="br0">
      <inkml:brushProperty name="width" value="0.2" units="cm"/>
      <inkml:brushProperty name="height" value="0.2" units="cm"/>
      <inkml:brushProperty name="color" value="#FF0066"/>
    </inkml:brush>
  </inkml:definitions>
  <inkml:trace contextRef="#ctx0" brushRef="#br0">1 250 496,'0'0'816,"0"0"-648,0 0-144,0 0-8,0 0-32,127-103 0,-61 69 16,4-2-152,9-7-184,-9 10-240</inkml:trace>
</inkml:ink>
</file>

<file path=ppt/ink/ink37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5:50.989"/>
    </inkml:context>
    <inkml:brush xml:id="br0">
      <inkml:brushProperty name="width" value="0.2" units="cm"/>
      <inkml:brushProperty name="height" value="0.2" units="cm"/>
      <inkml:brushProperty name="color" value="#FF0066"/>
    </inkml:brush>
  </inkml:definitions>
  <inkml:trace contextRef="#ctx0" brushRef="#br0">141 0 376,'0'0'303,"0"0"-118,0 0-91,0 0-32,1 19-22,7 59-25,-8-77-15,1 1 1,-1-1 0,0 1-1,1-1 1,-1 1-1,1-1 1,0 1-1,-1-1 1,1 1-1,0-1 1,0 0-1,0 1 1,0-1-1,0 0 1,0 0 0,0 0-1,1 0 1,-1 0-1,0 0 1,0 0-1,1 0 1,-1-1-1,1 1 1,-1 0-1,1-1 1,-1 1-1,1-1 1,-1 0-1,1 1 1,-1-1 0,2 0-1,1 0 5,-1 0 1,1 0 0,0 0 0,0-1 0,0 1 0,0-1 0,-1 0-1,1 0 1,1-1-6,-1 0 18,-1 0-1,1 0 0,-1-1 1,1 0-1,-1 0 1,0 0-1,0 0 0,0 0 1,-1 0-1,1-1 1,-1 1-1,1-1 0,-1 0 1,1-3-18,-2 5 11,-1 1 1,1 0-1,0 0 1,-1-1-1,0 1 0,1 0 1,-1 0-1,0-1 1,1 1-1,-1 0 1,0-1-1,0 1 1,0-1-1,0 1 1,-1 0-1,1-1 1,0 1-1,0 0 0,-1 0 1,1-1-1,-1 1 1,1 0-1,-1 0 1,0-1-1,1 1 1,-1 0-1,0 0 1,0 0-1,0 0 0,0 0 1,0 0-1,0 0 1,0 0-1,0 1 1,0-1-1,0 0 1,0 1-1,-1-1 1,1 0-1,0 1 1,0 0-1,-1-1 0,1 1 1,0 0-1,-1-1 1,1 1-1,0 0 1,-2 0-12,-24-3-113,1 1 1,-2 2 0,1 0 0,0 2-1,-20 4 113,-12 6-920</inkml:trace>
</inkml:ink>
</file>

<file path=ppt/ink/ink37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5:51.623"/>
    </inkml:context>
    <inkml:brush xml:id="br0">
      <inkml:brushProperty name="width" value="0.2" units="cm"/>
      <inkml:brushProperty name="height" value="0.2" units="cm"/>
      <inkml:brushProperty name="color" value="#FF0066"/>
    </inkml:brush>
  </inkml:definitions>
  <inkml:trace contextRef="#ctx0" brushRef="#br0">1 1 1000,'0'0'1056,"0"0"-583,0 0-225,0 0-232,0 0-16,0 0-64,0 0-320,0 0-681</inkml:trace>
</inkml:ink>
</file>

<file path=ppt/ink/ink37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6:00.651"/>
    </inkml:context>
    <inkml:brush xml:id="br0">
      <inkml:brushProperty name="width" value="0.2" units="cm"/>
      <inkml:brushProperty name="height" value="0.2" units="cm"/>
      <inkml:brushProperty name="color" value="#FF0066"/>
    </inkml:brush>
  </inkml:definitions>
  <inkml:trace contextRef="#ctx0" brushRef="#br0">1 30 568,'0'0'644,"0"0"-476,0 0-165,16-5-15,-2 0 11,-1 1 7,0 0 0,1 0 0,0 2 0,0-1-1,0 2 1,0 0 0,1 0-6,42 1 0,-1 2 1,1 3-1,24 6 0,-57-6-1,-1 1-1,1 1 0,-1 1 1,-1 1-1,1 1 1,-2 1-1,1 1 0,-2 1 1,8 5 1,-2 4 2,0 1 0,-1 1 0,-1 1 0,-1 1 0,-2 1 0,-1 1 0,-1 1 0,-1 1 0,10 22-2,0 10 3,-2 1 0,-3 1 0,-3 1 0,5 35-3,-12-32-7,-3 1 0,-3 0-1,-3 1 1,-5 62 7,-2-102 4,-2-1-1,0-1 1,-2 1 0,-1-1 0,-1 0 0,-1-1-1,-2 0 1,0 0 0,-2-2 0,-1 1-1,-11 12-3,-28 36 2,-4-3-1,-62 61-1,-35 17 5,88-88 39,3 3-1,-34 44-43,79-84 2,1 1 0,2 1 0,0 0 0,1 1 0,2 1 1,1 0-1,1 1 0,1 0 0,-3 23-2,-26 147 36,9 3 1,0 137-37,28-275 17,3 0 1,3 0-1,3-1 0,2 0 1,3 0-1,4 2-17,26 108-53,38 136 93,-62-256-56,2 0 0,2-2 1,2-1-1,22 33 16,-1-11-401,-5-13-661</inkml:trace>
</inkml:ink>
</file>

<file path=ppt/ink/ink37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6:01.034"/>
    </inkml:context>
    <inkml:brush xml:id="br0">
      <inkml:brushProperty name="width" value="0.2" units="cm"/>
      <inkml:brushProperty name="height" value="0.2" units="cm"/>
      <inkml:brushProperty name="color" value="#FF0066"/>
    </inkml:brush>
  </inkml:definitions>
  <inkml:trace contextRef="#ctx0" brushRef="#br0">1 312 1368,'0'0'576,"0"0"-296,0 0-200,0 0-23,0 0-57,74-142-321,-12 55-159,-1 4-688</inkml:trace>
</inkml:ink>
</file>

<file path=ppt/ink/ink37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6:01.787"/>
    </inkml:context>
    <inkml:brush xml:id="br0">
      <inkml:brushProperty name="width" value="0.2" units="cm"/>
      <inkml:brushProperty name="height" value="0.2" units="cm"/>
      <inkml:brushProperty name="color" value="#FF0066"/>
    </inkml:brush>
  </inkml:definitions>
  <inkml:trace contextRef="#ctx0" brushRef="#br0">1 192 536,'0'0'179,"0"0"-95,15-21-56,53-67-4,-62 82-23,-1 0 0,2 0 1,-1 1-1,0 0 0,1 0 1,0 0-1,0 1 0,1 0 0,-1 1 1,1-1-1,0 1 0,0 1 1,0 0-1,0 0 0,0 0 1,0 1-1,6 0-1,6-2-9,20-3 8,1 2 0,0 1 0,0 2 0,1 3 0,-1 0 0,1 3 1,-17-1 0,0 1 0,-1 1 0,1 0-1,-1 2 1,-1 1 0,1 1 0,-2 2 0,1 0-1,-2 1 1,8 6 0,-19-12 1,0 2 0,-1-1-1,0 1 1,0 1 0,-1 0 0,0 0-1,0 0 1,-2 1 0,1 0-1,-1 1 1,-1-1 0,0 1 0,0 0-1,-2 1 1,1-1 0,-1 1 0,0 9-1,-1 0 5,-1 0 0,-1 0 0,-2 0 0,0-1 0,-1 1 0,-1-1 0,-1 1 0,0-1 0,-2-1 0,-2 5-5,-54 121 312,-45 73-312,-44 99 292,138-285-269,-59 143 180,-30 122-203,86-239 29,3 1-1,3 0 0,2 1 0,3 0 1,2 0-1,3 0 0,4 15-28,2-47-15,1 0 0,1 0 0,1-1 0,2 0 0,3 4 15,14 42-174,-4 6-276</inkml:trace>
</inkml:ink>
</file>

<file path=ppt/ink/ink37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6:02.169"/>
    </inkml:context>
    <inkml:brush xml:id="br0">
      <inkml:brushProperty name="width" value="0.2" units="cm"/>
      <inkml:brushProperty name="height" value="0.2" units="cm"/>
      <inkml:brushProperty name="color" value="#FF0066"/>
    </inkml:brush>
  </inkml:definitions>
  <inkml:trace contextRef="#ctx0" brushRef="#br0">1 1 1456,'0'0'512,"0"0"-432,0 0-48,0 0-32,0 0 56,0 0-56,0 0-24,0 6-664</inkml:trace>
</inkml:ink>
</file>

<file path=ppt/ink/ink3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1:53:07.015"/>
    </inkml:context>
    <inkml:brush xml:id="br0">
      <inkml:brushProperty name="width" value="0.2" units="cm"/>
      <inkml:brushProperty name="height" value="0.2" units="cm"/>
      <inkml:brushProperty name="color" value="#FF0066"/>
    </inkml:brush>
  </inkml:definitions>
  <inkml:trace contextRef="#ctx0" brushRef="#br0">1 178 88,'0'0'209,"0"0"-93,19 11-36,1 0-59,-6-2-4,1-1 0,1 0-1,0-2 1,-1 1-1,2-2 1,-1 0 0,14 2-17,70 4 168,0-3 1,1-5-1,31-6-168,-12 2 54,7 1-15,0-5 1,-1-6-1,0-5 0,-1-6 1,22-11-40,-19-4 0,106-25 15,-186 52-4,0 2 0,1 2 0,45 1-11,-54 6-1,54-3-126,-86 2 92,-1-1-1,1-1 1,-1 1 0,1-1-1,-1 0 1,0-1 0,0 0-1,0 0 1,0-1 0,1-1 35,30-25-426</inkml:trace>
</inkml:ink>
</file>

<file path=ppt/ink/ink38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6:20.672"/>
    </inkml:context>
    <inkml:brush xml:id="br0">
      <inkml:brushProperty name="width" value="0.2" units="cm"/>
      <inkml:brushProperty name="height" value="0.2" units="cm"/>
      <inkml:brushProperty name="color" value="#FF0066"/>
    </inkml:brush>
  </inkml:definitions>
  <inkml:trace contextRef="#ctx0" brushRef="#br0">62 15 80,'0'0'120,"0"0"-1,0 0-1,0 0 12,0 0-33,-5-2-14,-26-8 104,29 9-66,2 1-111,0 0 1,0 0-1,0 0 1,0 0-1,0 0 1,0 1-1,0-1 1,0 0-1,-1 0 1,1 0-1,0 0 1,0 0-1,0 0 1,0 0-1,0 0 1,0 0-1,0 0 1,0 0-1,-1 0 1,1 0-1,0 0 1,0 0-1,0 0 1,0 0-1,0 0 1,0 0-1,0 0 1,-1 0-1,1 0 1,0 0-1,0 0 1,0 0-1,0 0 1,0 0-1,0 0 1,0 0-1,0 0 1,-1 0-1,1 0 1,0 0-1,0-1 1,0 1-1,0 0 1,0 0-1,0 0 1,0 0-1,0 0 1,0 0-1,0 0 0,0 0 1,0 0-1,0-1 1,0 1-1,0 0 1,0 0-1,0 0-10,-5 16 41,6 106-76,-1 75 99,-9 10-64,3-61 2,8 62-2,0-41 5,-2 118 38,10-252-69,-1 21 96,-9-53-65,0-1 15,0 0-3,0 0-6,0 0-32,0 0-77,0-2-246,0-9-524</inkml:trace>
</inkml:ink>
</file>

<file path=ppt/ink/ink38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6:34.703"/>
    </inkml:context>
    <inkml:brush xml:id="br0">
      <inkml:brushProperty name="width" value="0.2" units="cm"/>
      <inkml:brushProperty name="height" value="0.2" units="cm"/>
      <inkml:brushProperty name="color" value="#FF0066"/>
    </inkml:brush>
  </inkml:definitions>
  <inkml:trace contextRef="#ctx0" brushRef="#br0">0 5 0,'0'0'16,"0"0"8,0 0 192,0 0-56,0 0-120,0 0 8,0 0-40,0 0-8,0 0-48,0-4 32,0 4 16,0 0-72,0 0-64</inkml:trace>
</inkml:ink>
</file>

<file path=ppt/ink/ink38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7:45.953"/>
    </inkml:context>
    <inkml:brush xml:id="br0">
      <inkml:brushProperty name="width" value="0.2" units="cm"/>
      <inkml:brushProperty name="height" value="0.2" units="cm"/>
      <inkml:brushProperty name="color" value="#FF0066"/>
    </inkml:brush>
  </inkml:definitions>
  <inkml:trace contextRef="#ctx0" brushRef="#br0">10 85 64,'0'0'297,"0"0"-146,0 0-15,0 0-16,0 0 20,0 0-5,-2-14-4,-4-43-38,5 43 8,1 14 35,0 0 8,0 0-14,0 0-64,0 0-31,0 0-18,0 0-31,0 0-5,12 0-1,2 2 23,-1 0 0,1 1 1,-1 0-1,1 1 0,-1 1 0,0 0 1,7 4-4,40 14-7,-3-9 13,0-2 1,1-3-1,0-3 1,1-2-1,39-3-6,522-1-3,-567 3-4,1 2-1,49 11 8,-67-10 3,166 24-3,2-9-1,178-5 1,-316-14-3,0 3 1,-1 2-1,0 4 0,50 14 3,-78-18-3,0-2-1,0-1 1,1-3-1,-1 0 0,13-4 4,29 2-4,-21-3 23,0-2 0,0-3 0,19-6-19,37-6-29,117-23 26,-123 21 12,1 5 1,0 5-1,74 1-9,-74 13 6,-1 5 0,15 7-6,-22-3 6,5-4-6,93 8 5,-88-4-34,91-6 29,-18-1-19,182 6 59,-254-4-53,76 13 13,-78-5-23,72-3 23,-113-11-13,-34-1 18,0 2 1,0 2-1,0 0 1,18 6-6,-12-2 0,1-1 1,-1-2-1,0-3 0,1 0 0,-1-3 1,11-3-1,-49 6 1,106-15 10,107-30-11,-173 36-1,-15-2-4,-24 8 5,0 1 1,0 1-1,0-1 0,0 1 0,1-1 0,-1 1 1,1 0-1,-1 1 0,1-1 0,-1 1 1,1 0-1,3 0 0,63-4-19,-70 4 39,40-4-33,-38 4 10,42-11 0,1 2 0,0 3 0,0 1 0,20 2 3,765-2-11,-508 23 3,-95-7-62,103-12 70,-107-1-22,-44 2-174,-178 0 152,0 0-1,0 0 0,0 0 1,0 1-1,0-1 0,0 0 1,0 1-1,-1 0 0,1-1 1,0 1-1,0 0 0,0 0 1,-1 0-1,1 0 45,15 8-783</inkml:trace>
</inkml:ink>
</file>

<file path=ppt/ink/ink38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8:34.403"/>
    </inkml:context>
    <inkml:brush xml:id="br0">
      <inkml:brushProperty name="width" value="0.2" units="cm"/>
      <inkml:brushProperty name="height" value="0.2" units="cm"/>
      <inkml:brushProperty name="color" value="#FF0066"/>
    </inkml:brush>
  </inkml:definitions>
  <inkml:trace contextRef="#ctx0" brushRef="#br0">34 4 152,'0'0'139,"0"0"-59,0 0-32,0 0 25,0 0 80,0 0 10,-3-4 953,-2 14-885,-9 117-203,5 0 1,6 0-1,7 24-28,-2 15-9,-3-131 13,0-23-6,0 0 0,1 1 0,1-1 0,0 0 0,0 1 0,1-1 0,1 0 0,3 8 2,-4-15 7,-1 0 0,1 0 0,-1 0 0,0 1 0,0-1 0,0 0 0,-1 1 0,0-1 0,0 0 0,0 1 0,-1-1 0,1 0 0,-1 0 0,-1 1 0,1-1 0,-1 0 0,0 0 0,0 1-7,0-3 1,1 0 0,-1 0 0,1 0 0,0 0 0,0 0 0,0 1 0,0-1 0,1 1 0,-1-1 1,1 0-1,0 1 0,0-1 0,0 1 0,1-1 0,-1 1-1,1 14 4,-1-18 10,0 0 13,0 0-8,0 0-9,0 0-14,0 0 11,0 0-31,0 44 25,-1-36-72,1-8 42,-1 1-1,1 0 1,0-1 0,0 1-1,0-1 1,-1 1 0,1-1 0,0 1-1,0 0 1,0-1 0,0 1-1,0-1 1,0 1 0,0-1 0,0 1-1,0 0 1,0-1 0,1 1-1,-1-1 1,0 1 0,0-1-1,0 1 1,1 0 0,-1-1 0,0 1-1,1-1 1,-1 0 0,0 1-1,1-1 1,-1 1 0,1-1-1,-1 1 1,1-1 0,-1 0 0,1 1-1,-1-1 1,1 0 0,-1 0-1,1 1 1,-1-1 0,1 0-1,-1 0 1,1 0 0,0 0 29,8 0-559</inkml:trace>
</inkml:ink>
</file>

<file path=ppt/ink/ink38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8:38.416"/>
    </inkml:context>
    <inkml:brush xml:id="br0">
      <inkml:brushProperty name="width" value="0.2" units="cm"/>
      <inkml:brushProperty name="height" value="0.2" units="cm"/>
      <inkml:brushProperty name="color" value="#FF0066"/>
    </inkml:brush>
  </inkml:definitions>
  <inkml:trace contextRef="#ctx0" brushRef="#br0">208 1 608,'0'0'427,"0"0"-235,0 0-139,0 0-19,0 0 15,-16 46 43,-50 155 4,56-168-60,1 0 1,2 1-1,1-1 1,2 1-1,1 0 1,2 30-37,-1 1 33,-4 916 132,3-103-66,-30-251-49,1-15-48,22 584 77,11-859-71,0-242-3,4 0 0,4-1-1,14 53-4,27 95 39,52 289-23,20 512-13,-74-595 37,-16-170-26,29 140-13,-34-252-2,57 624-25,-74-665 24,48 815 26,-13-173-10,31 35-44,231 1249 95,-256-1720-76,32 179 13,-50-347-6,8-1 1,11 11 3,-31-117-250,3-1 0,2-1 0,21 31 250,11 6-771</inkml:trace>
</inkml:ink>
</file>

<file path=ppt/ink/ink38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8:40.549"/>
    </inkml:context>
    <inkml:brush xml:id="br0">
      <inkml:brushProperty name="width" value="0.2" units="cm"/>
      <inkml:brushProperty name="height" value="0.2" units="cm"/>
      <inkml:brushProperty name="color" value="#FF0066"/>
    </inkml:brush>
  </inkml:definitions>
  <inkml:trace contextRef="#ctx0" brushRef="#br0">0 102 88,'0'0'313,"0"0"-41,0 0-77,0 0-63,0 0-25,0 0-47,0-16 16,0-69 131,0 84-165,0 1-59,2 10-35,10 61 81,-2 2 1,-4-1-1,-3 50-29,0-35 29,71 990 142,-11 318 14,-56-1005-150,16-74-18,-3-77 1,14 87 10,-9-122-4,72 591-9,-34-301-38,-48-319 34,-7-69 18,7 18-29,23 201 10,-11-93-28,-11-78 15,5 129 9,-9-89 16,53 685-15,-46-647 17,11-2 0,52 195-24,-29-201-20,-11 2 0,3 114 20,-33-124 27,-8 0 0,-11 1-27,-11 38 12,-18 53-12,-54 249 14,66-421-13,-4 20-9,-5 32-21,0 68 29,21 29 98,13 24-98,1-102 27,18 999 143,-16-1080-165,8 148-18,-7-219-26,3 0 1,2-1 0,14 44 38,-4-37-460,-1-29-770</inkml:trace>
</inkml:ink>
</file>

<file path=ppt/ink/ink38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8:42.481"/>
    </inkml:context>
    <inkml:brush xml:id="br0">
      <inkml:brushProperty name="width" value="0.2" units="cm"/>
      <inkml:brushProperty name="height" value="0.2" units="cm"/>
      <inkml:brushProperty name="color" value="#FF0066"/>
    </inkml:brush>
  </inkml:definitions>
  <inkml:trace contextRef="#ctx0" brushRef="#br0">1 1 48,'0'0'288,"0"0"-29,0 0-126,0 0-67,0 0-34,0 0-4,0-1-12,19 39-87,-15-27 69,0 1 0,-1 0 0,-1 0 0,1 0 0,-2 0 0,0 0 0,0 4 2,2 18 5,31 388 181,0 24 33,9 83-100,0-205-92,20 195-1,-44-244-1,14 386 102,-33 456 145,4-995-239,6-1 0,4 0 0,12 26-33,5 70 54,-6 45-54,-14-140 14,17 407 108,-25 139-122,-4-354 46,-1-130-11,0 29 52,23 186-87,37 240 10,-44-386-14,19 210 74,1-26-49,-4-33 15,85 1044 166,-99-855-222,5 81 52,-7-401-20,5 98-57,24 62 45,21 18 9,-60-427-160,0-21-275,-1-39-141,-3-27 36</inkml:trace>
</inkml:ink>
</file>

<file path=ppt/ink/ink38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8:48.837"/>
    </inkml:context>
    <inkml:brush xml:id="br0">
      <inkml:brushProperty name="width" value="0.2" units="cm"/>
      <inkml:brushProperty name="height" value="0.2" units="cm"/>
      <inkml:brushProperty name="color" value="#FF0066"/>
    </inkml:brush>
  </inkml:definitions>
  <inkml:trace contextRef="#ctx0" brushRef="#br0">20 6 672,'0'0'459,"0"0"-119,0 0-172,0 0-83,0 0 54,-10-4 63,10 4-202,0 0 0,0 0 1,0-1-1,-1 1 1,1 0-1,0 0 0,0 0 1,-1 0-1,1 0 1,0 0-1,0 0 0,-1 0 1,1 0-1,0 0 1,0 0-1,-1 0 0,1 0 1,0 0-1,0 0 1,-1 0-1,1 0 0,0 0 1,0 0-1,-1 0 1,1 0-1,0 0 1,0 1-1,0-1 0,-1 0 1,1 0-1,0 0 1,0 0-1,0 0 0,-1 1 1,1-1-1,0 0 1,0 0-1,0 0 0,0 1 1,0-1-1,-1 0 1,1 0-1,0 1 0,0-1 1,0 0-1,0 0 1,0 1-1,0-1 0,0 0 0,1 44-5,1-1 0,3 1 0,1-1 0,2-1 0,11 32 5,22 82 13,-7 1 0,11 142-13,5 319 47,-37-419-43,-8-131-4,64 711-13,37-117 63,-21-146-7,19 245-6,8 58-10,-8-74 13,-38-249 3,-9-122 13,19 12-56,-28-173 34,-8 2-1,8 205-33,-8 159-15,-40-7 53,-13-407-13,-23 108-25,11-102-16,-33 175-2,11-70 45,-35 230-8,67-401-14,-21 181 26,4-75 28,18-58-13,-9 116 58,10 41-104,13-192 36,17 557 190,32-100-153,-13-37 35,-25-404-80,36 331 9,33 343-69,-66-637 24,-12-144-20,-2-10-17,1 0 0,1 0 0,0-1 0,1 1 0,1-1 0,0 0 0,1 0 0,1 0 0,1 0 0,4 7 45,2-9-304,-13-14 286,1 0 1,-1 0-1,1-1 0,-1 1 1,0 0-1,1 0 1,-1-1-1,1 1 0,-1 0 1,0-1-1,1 1 0,-1 0 1,0-1-1,1 1 1,-1 0-1,0-1 0,0 1 1,1-1-1,-1 1 1,0-1-1,0 1 0,0-1 1,0 1-1,0-1 1,1 1-1,-1 0 0,0-1 1,0 1-1,0-1 0,0 1 1,0-1-1,0 1 1,-1-1-1,1 1 0,0-1 1,0 1-1,0-1 1,0 1-1,-1-1 0,1 1 18,0-52-812</inkml:trace>
</inkml:ink>
</file>

<file path=ppt/ink/ink38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8:53.666"/>
    </inkml:context>
    <inkml:brush xml:id="br0">
      <inkml:brushProperty name="width" value="0.2" units="cm"/>
      <inkml:brushProperty name="height" value="0.2" units="cm"/>
      <inkml:brushProperty name="color" value="#FF0066"/>
    </inkml:brush>
  </inkml:definitions>
  <inkml:trace contextRef="#ctx0" brushRef="#br0">1 28 80,'0'0'343,"0"0"98,0 0-101,0 0-156,0 0-1,0-8-46,0-12-54,0 22 15,0 50-19,2-9-15,2 1-1,2 0 0,8 26-63,7 48 54,18 128-21,-13-102-5,-7 1-1,0 123-27,-19-70-770,0-241-128</inkml:trace>
</inkml:ink>
</file>

<file path=ppt/ink/ink38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8:54.051"/>
    </inkml:context>
    <inkml:brush xml:id="br0">
      <inkml:brushProperty name="width" value="0.2" units="cm"/>
      <inkml:brushProperty name="height" value="0.2" units="cm"/>
      <inkml:brushProperty name="color" value="#FF0066"/>
    </inkml:brush>
  </inkml:definitions>
  <inkml:trace contextRef="#ctx0" brushRef="#br0">60 479 344,'0'0'363,"0"0"-120,-10-39-55,-27-122-47,25 89 43,16 37-3,-3 30-161,1 1-12,0-1 0,-1 1 0,2 0 0,-1-1 0,0 1 0,1 0 0,0 1 0,0-1 0,0 0 0,0 1 0,1 0 0,-1 0 0,1 0 0,0 0 0,0 0 0,2 0-8,11-7 22,1 1 0,0 1 0,6-2-22,-7 3 4,22-6-9,1 1 0,0 1 0,0 3 1,1 1-1,0 2 0,0 2 0,1 2 0,-1 1 1,0 2-1,9 3 5,-40-3 1,-1 0 0,0 0 0,0 1 0,1 0 0,-2 0 0,1 1-1,0 1 1,-1-1 0,0 1 0,0 1 0,0-1 0,-1 1 0,0 1 0,0-1 0,0 1 0,-1 0 0,0 1 0,-1 0 0,1 0 0,-1 0 0,-1 0 0,0 1 0,2 4-1,3 12 11,0 0-1,-2 0 1,0 1-1,-2 0 1,-1 0-1,-1 1 1,-1 18-11,1 43 23,-4 0 0,-3 0 0,-5 0 0,-8 26-23,-33 96 40,24-106-14,4 0 0,3 11-26,18-108 3,-1 5 1,1 1 1,0-1-1,1 1 1,0 0-1,2 11-4,-1-21 0,-1 0-1,1 0 1,0 0 0,0 0-1,1 0 1,-1 0 0,0-1-1,1 1 1,0 0 0,0-1-1,0 1 1,0-1 0,0 0-1,0 0 1,0 0 0,1 0-1,-1 0 1,1 0 0,0 0-1,-1-1 1,1 1 0,0-1-1,0 0 1,2 1 0,19 5-5,1-1 1,0-1-1,0-1 0,0-2 0,11 0 5,135-2-15,-79-2 9,-80 2 4,-7-1 1,0 1 0,0 0 1,1 0-1,-1 1 0,0-1 1,0 1-1,0 1 0,4 0 1,-7-1 1,-1 0 0,0 0-1,0 0 1,1 0-1,-1 0 1,0 0-1,0 0 1,0 1-1,0-1 1,0 0 0,-1 1-1,1-1 1,0 1-1,0-1 1,-1 0-1,1 1 1,-1-1 0,0 1-1,1 0 1,-1-1-1,0 1 1,0-1-1,0 1 1,0 0 0,0-1-1,0 1 1,0-1-1,-1 1 1,1-1-1,0 1 1,-1-1-1,0 1 0,-2 10 5,0-1-1,-1 1 1,-1-1-1,0 0 1,-1 0-1,0-1 0,0 1 1,-1-1-1,0-1 1,-4 4-5,-20 22 14,-2-3-1,-5 3-13,25-22-2,-40 34 22,-46 32-20,80-65-2,-2-1-1,1 0 1,-2-2-1,0 0 1,0-1-1,-20 5 3,38-14-5,0 0-1,0 0 1,0 0 0,0 0-1,0-1 1,0 0 0,0 0-1,0 0 1,0 0 0,0-1-1,0 1 1,0-1 0,0 0-1,0 0 1,0-1 0,0 1 5,1-1-22,0 0 0,1 0 1,-1 0-1,1 0 0,-1 0 1,1 0-1,0-1 0,0 1 0,0-1 1,0 1-1,1-1 0,-1 0 1,1 0-1,-1 0 0,1 0 0,0 0 1,0 0-1,0 0 22,-1-8-181,0 0-1,1 1 1,0-1 0,1 0-1,0-4 182</inkml:trace>
</inkml:ink>
</file>

<file path=ppt/ink/ink3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1:53:09.974"/>
    </inkml:context>
    <inkml:brush xml:id="br0">
      <inkml:brushProperty name="width" value="0.2" units="cm"/>
      <inkml:brushProperty name="height" value="0.2" units="cm"/>
      <inkml:brushProperty name="color" value="#FF0066"/>
    </inkml:brush>
  </inkml:definitions>
  <inkml:trace contextRef="#ctx0" brushRef="#br0">320 30 120,'0'0'163,"0"0"-14,0 0 34,0 0 22,0 0-37,0 0-14,0-5-65,0-14-5,0 14-41,0 5 3,0 0-6,0 0 11,0 3-10,-2 11-38,-1-1-1,-1 1 1,0 0-1,0-1 0,-2 0 1,0 0-1,-1 1-2,-1 4-9,-150 400 83,54-131-96,94-271-574,6-24 156</inkml:trace>
</inkml:ink>
</file>

<file path=ppt/ink/ink39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8:54.889"/>
    </inkml:context>
    <inkml:brush xml:id="br0">
      <inkml:brushProperty name="width" value="0.2" units="cm"/>
      <inkml:brushProperty name="height" value="0.2" units="cm"/>
      <inkml:brushProperty name="color" value="#FF0066"/>
    </inkml:brush>
  </inkml:definitions>
  <inkml:trace contextRef="#ctx0" brushRef="#br0">518 280 568,'0'0'459,"0"0"-160,0 0-90,0 0-44,0 0 3,0 0-9,-36-30-12,-114-92-69,143 116-69,-1 1-1,1 0 0,-1 0 0,0 1 0,0 0 0,-1 1 0,0-1-8,6 4 2,1-1 0,-1 1 0,0-1-1,0 1 1,1 0 0,-1 0 0,0 0 0,0 1 0,0-1 0,1 0 0,-2 1-2,-11 2 1,9-2 0,0 0-1,0 0 1,0 1 0,0 0-1,0 0 1,1 1 0,-1-1-1,1 1 1,-1 1 0,1-1-1,0 1 1,0 0 0,1 0-1,-1 0 1,1 0 0,0 1-1,0 0 1,1 0 0,-1 0-1,1 0 1,0 1 0,-1 2-1,-9 19 2,0 0 0,2 2 0,-7 28-2,15-47 2,-12 46-6,3 1-1,3 1 1,2-1 0,2 1 0,3 0-1,3 3 5,-1-54-2,-1-1 0,2 0-1,-1 1 1,1-1-1,0 0 1,0 1-1,1-1 1,-1 0-1,2 0 1,-1 0-1,0 0 1,1 0-1,3 4 3,-3-7-3,0 0-1,0 0 0,1-1 0,-1 1 0,1-1 0,-1 1 0,1-1 0,0 0 0,0-1 0,0 1 0,0 0 0,0-1 0,0 0 0,0 0 0,1-1 1,-1 1-1,0-1 0,1 0 0,-1 0 0,4 0 4,0-1-2,1 0-1,0 0 1,-1-1 0,1 0 0,-1 0 0,0-1 0,0-1-1,0 1 1,0-1 0,0 0 0,-1-1 0,1 0-1,-1 0 1,-1 0 0,1-1 0,-1 0 2,11-11-6,-2 0 0,0-1 0,0 0 0,-2-1-1,7-13 7,2-11-2,-1-1-1,-2 0 0,-3-2 0,-1 0 0,-2-1 0,-3 0 0,-1-4 3,-3 7 17,-2 0-1,-2 0 1,-3-11-17,1 29 41,18 58-74,-7 8 14,29 97-24,24 44 43,-47-138 10,3 0 1,1-2 0,3 0-1,0-1 1,3-2-1,7 6-10,-28-36 2,0-1 0,1-1-1,0 1 1,0-1 0,0-1 0,1 1 0,0-1-1,0 0 1,1-1-2,-7-2 1,1-1-1,-1 0 1,1 0 0,-1-1-1,1 1 1,0 0-1,-1-1 1,1 0 0,0 1-1,-1-1 1,1 0-1,0-1 1,-1 1 0,1 0-1,0-1 1,-1 1-1,1-1 1,0 0 0,-1 0-1,1 0 1,-1 0-1,0 0 1,1-1 0,-1 1-1,0-1 1,0 1 0,0-1-1,0 0 1,0 0-1,0 0 1,0 0 0,-1 0-1,2-3 0,11-17 5,-1-1 1,-1 0-1,-1-1 0,-2-1 1,0 1-1,-1-1 0,2-17-5,8-53 40,1-43-40,-15 108 0,8-86-6,-4-99 6,-8 214-1,0 1 1,0 0-1,0 0 0,0-1 1,0 1-1,0 0 0,0 0 1,0-1-1,0 1 0,0 0 1,0 0-1,0-1 1,0 1-1,0 0 0,0 0 1,0 0-1,0-1 0,0 1 1,0 0-1,1 0 0,-1-1 1,0 1-1,0 0 1,0 0-1,0 0 0,0-1 1,1 1-1,-1 0 0,0 0 1,0 0-1,0 0 0,0 0 1,1-1-1,-1 1 0,0 0 1,0 0-1,1 0 1,-1 0-1,0 0 0,0 0 1,0 0-1,1 0 0,-1 0 1,0 0-1,0 0 0,1 0 1,-1 0-1,0 0 1,0 0-1,1 0 0,-1 0 1,0 0-1,0 0 0,1 0 1,-1 0-1,0 0 1,11 15-24,8 44 27,46 136 8,-52-163-14,1 0-1,1-2 0,2 0 1,19 26 3,-33-52-1,1 1 1,0-1 0,0 1-1,0-1 1,0 0 0,1 0-1,0-1 1,-1 0 0,1 1-1,1-1 1,-1-1 0,0 1-1,1-1 1,-1 0 0,1 0-1,1-1 1,-3 0 2,-1-1 0,1 0 0,0 0 0,-1 0 0,1 0 0,-1-1 0,1 1 0,-1-1 0,1 0 0,-1 0 0,1 0 0,-1-1 0,0 1 0,0-1 0,1 0 0,-1 0 0,0 0 0,-1 0 0,1 0-1,0-1 1,-1 1 0,1-1 0,-1 0 0,0 1 0,0-1 0,1-2-2,15-27 11,-1-1-1,-1 0 0,-2-1 1,3-14-11,6-14 18,-16 43-14,0 0 0,-1-1-1,-2 0 1,0 0 0,0-3-4,2-1 24,-5 24-24,-1 0 0,0-1 0,0 1 0,0 0 1,1 0-1,-1 0 0,0 0 0,0-1 0,0 1 1,1 0-1,-1 0 0,0 0 0,0 0 0,1 0 1,-1 0-1,0 0 0,0 0 0,1 0 0,-1 0 0,0 0 1,1 0-1,-1 0 0,0 0 0,0 0 0,1 0 1,-1 0-1,0 0 0,0 0 0,1 0 0,-1 0 1,0 0-1,0 0 0,1 1 0,-1-1 0,0 0 1,0 0-1,0 0 0,1 0 0,-1 1 0,0-1 1,0 0-1,21 37-1,-1 11 2,-2-3 4,1-1 1,20 30-6,-34-64-1,1-1-1,1 1 1,-1-1 0,2 0-1,-1-1 1,1 0-1,0 0 1,1 0 0,0-1-1,0-1 1,1 1 0,0-1-1,9 3 2,-12-6-5,1 0 0,0-1 0,0-1-1,1 1 1,-1-1 0,0 0 0,1-1 0,-1 0 0,0 0-1,0-1 1,1 0 0,-1-1 0,0 0 0,0 0-1,0 0 1,0-1 0,7-4 5,4-3-92,-1-1 0,0 0 0,-1-1 0,0-1 0,-1-1 0,6-7 92,72-74-1083</inkml:trace>
</inkml:ink>
</file>

<file path=ppt/ink/ink39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8:55.231"/>
    </inkml:context>
    <inkml:brush xml:id="br0">
      <inkml:brushProperty name="width" value="0.2" units="cm"/>
      <inkml:brushProperty name="height" value="0.2" units="cm"/>
      <inkml:brushProperty name="color" value="#FF0066"/>
    </inkml:brush>
  </inkml:definitions>
  <inkml:trace contextRef="#ctx0" brushRef="#br0">151 127 600,'0'0'624,"0"0"-248,0 0-144,0 0-128,0 0 72,0 0-32,0 0-64,-151-127-80,151 195 0,9 38-8,20 25 8,-1 17 65,28 0-65,-9-21 0,10-21-16,-10-30-113,9-42-439,-9-21-312</inkml:trace>
</inkml:ink>
</file>

<file path=ppt/ink/ink39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8:55.610"/>
    </inkml:context>
    <inkml:brush xml:id="br0">
      <inkml:brushProperty name="width" value="0.2" units="cm"/>
      <inkml:brushProperty name="height" value="0.2" units="cm"/>
      <inkml:brushProperty name="color" value="#FF0066"/>
    </inkml:brush>
  </inkml:definitions>
  <inkml:trace contextRef="#ctx0" brushRef="#br0">118 115 8,'0'0'425,"0"0"-81,0 0 7,0 0-23,0 0-16,0 0-58,-7-24-122,5 13-111,-1-2-8,0 1 1,0 0 0,-1 0 0,-3-5-14,7 17 0,0-1 1,-1 0-1,1 0 1,-1 0-1,1 1 1,-1-1 0,1 0-1,-1 1 1,1-1-1,-1 0 1,1 1-1,-1-1 1,0 1-1,1-1 1,-1 1 0,0-1-1,1 1 1,-1-1-1,0 1 1,0 0-1,0 0 1,1-1 0,-1 1-1,0 0 1,0 0-1,-1 0 0,1 1 0,0 0 0,-1 0 1,1-1-1,0 1 0,0 0 0,-1 0 1,1 0-1,0 0 0,0 1 0,0-1 1,0 0-1,0 0 0,1 1 0,-1-1 1,0 0-1,0 1 0,1-1 0,-1 1 0,1 0 0,-10 18 0,2 1 0,1 1 0,0-1 0,1 1 0,2 0 0,0 1-1,1-1 1,2 1 0,0-1 0,1 1 0,1 0 0,1-1-1,2 2 1,1 2 1,1 0 0,2-1 0,0 0 0,2 0 0,0-1 0,2-1 0,0 0 0,2 0 0,1-1 0,0-1-1,3 2 0,5 3 2,0-1 0,2 0 0,1-2-1,1-1 1,3 1-2,-13-11-1,2 0-1,-1-2 1,2 0 0,-1-1-1,1-1 1,1 0-1,0-2 1,-1 0-1,4-1 2,28 1-123,0-2-1,1-2 0,-1-2 0,1-3 1,19-4 123,-37 0-565,1-1 0,29-12 565</inkml:trace>
</inkml:ink>
</file>

<file path=ppt/ink/ink39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8:56.583"/>
    </inkml:context>
    <inkml:brush xml:id="br0">
      <inkml:brushProperty name="width" value="0.2" units="cm"/>
      <inkml:brushProperty name="height" value="0.2" units="cm"/>
      <inkml:brushProperty name="color" value="#FF0066"/>
    </inkml:brush>
  </inkml:definitions>
  <inkml:trace contextRef="#ctx0" brushRef="#br0">141 287 280,'0'0'966,"0"0"-617,0 0-270,-11 39-59,-9 26-18,-10 30 9,-8 54-11,31-100 43,2 1 0,2 0 1,4 47-44,-1-37 38,0-49-32,0 0 1,1 0-1,0 0 0,0 0 1,2 0-1,-1-1 1,2 5-7,-2-12 0,-1 1 0,1-1 0,0 1 0,0-1 0,0 0 0,0 0 0,1 0 0,-1 0 0,1 0 1,0-1-1,-1 1 0,1-1 0,0 1 0,1-1 0,-1 0 0,0-1 0,1 1 0,-1 0 0,1-1 1,-1 0-1,1 0 0,1 0 0,7 2 2,-1-2 1,1 1-1,0-2 1,0 0 0,0 0-1,0-1 1,0 0-1,-1-1 1,1-1 0,-1 0-1,1 0 1,-1-1-1,0-1 1,0 1-1,0-2 1,-1 0 0,0 0-1,0-1 1,-1 0-1,9-8-2,8-8 1,-1-2-1,-2-1 0,0-1 0,-1 0 1,-2-2-1,8-16 0,-11 16 1,-1 0 0,-2-1 0,-1-1 0,-1 0 0,-2-1 0,-1 0 0,-2 0 0,-1-1 0,-1 0 0,-2 0 0,-1-20-1,-2 34 3,0 1-1,-2-1 1,0 1-1,-1-1 1,-1 1-1,-1 0 1,-1 1-1,0-1 0,-1 1 1,-1 0-1,0 1 1,-2 0-1,0 0 1,0 1-1,-1 0 1,-1 1-1,-1 0 0,0 1 1,-1 0-1,0 1 1,-5-2-3,5 5 12,-1 0-1,0 2 1,0 0 0,-1 0 0,0 2-1,0 0 1,0 1 0,-1 0 0,0 1 0,0 1-1,1 1 1,-1 0 0,0 1 0,-8 2-12,16-2-4,-1 1 0,0 0 0,1 1 0,-1 0 0,1 0 0,0 1 0,0 0 0,0 1 0,0 0 0,1 1 0,-1-1 1,1 1-1,0 1 0,0 0 0,1 0 0,0 0 0,0 1 0,0 0 0,1 1 0,0-1 0,1 1 0,-1 0 0,2 1 0,-4 6 4,7-14-11,1 0 0,-1 0-1,1 0 1,-1 0-1,1 0 1,0 0-1,-1 0 1,1 0 0,0 0-1,0 0 1,0 0-1,0 0 1,0 0-1,0 0 1,0 0 0,0 0-1,0 0 1,1 0-1,-1 0 1,0 0-1,1-1 1,-1 1 0,0 0-1,1 0 1,-1 0-1,1 0 1,0 0 0,-1-1-1,1 1 1,-1 0-1,1 0 1,0 0 11,32 8-585,28-7-365</inkml:trace>
</inkml:ink>
</file>

<file path=ppt/ink/ink39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8:56.968"/>
    </inkml:context>
    <inkml:brush xml:id="br0">
      <inkml:brushProperty name="width" value="0.2" units="cm"/>
      <inkml:brushProperty name="height" value="0.2" units="cm"/>
      <inkml:brushProperty name="color" value="#FF0066"/>
    </inkml:brush>
  </inkml:definitions>
  <inkml:trace contextRef="#ctx0" brushRef="#br0">10 0 232,'0'0'759,"0"0"-500,0 0-190,-3 63-46,3-55-22,-5 95 27,4 0 1,5-1 0,4 1 0,16 69-29,176 646 242,-53-246-110,-86-291-53,-10 22-79,-31-157-1,-7 1-1,-5 48 2,-7-154-17,1-26-23,-2 1-1,0 0 1,-1-1-1,0 0 1,-1 1-1,-3 10 41,4-24-18,0 0-1,0-1 1,0 1-1,0 0 0,0-1 1,0 1-1,0-1 1,-1 1-1,1-1 0,0 0 1,-1 1-1,1-1 0,-1 0 1,0 0-1,1 0 1,-1 0-1,0 0 0,0-1 1,0 1-1,1 0 1,-1-1-1,-1 1 19,-41 0-516,-4-8-207</inkml:trace>
</inkml:ink>
</file>

<file path=ppt/ink/ink39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8:57.353"/>
    </inkml:context>
    <inkml:brush xml:id="br0">
      <inkml:brushProperty name="width" value="0.2" units="cm"/>
      <inkml:brushProperty name="height" value="0.2" units="cm"/>
      <inkml:brushProperty name="color" value="#FF0066"/>
    </inkml:brush>
  </inkml:definitions>
  <inkml:trace contextRef="#ctx0" brushRef="#br0">1 310 224,'0'0'344,"0"0"-144,47-216-144,-28 157-8,18 25 8,-18 34-24,9 0-32,1 59 0,-11 34 128,11 26 0,-20 16 16,-9 1-96,0-14 8,0-16-40,0-34-16,0-51-80,0-21-560</inkml:trace>
</inkml:ink>
</file>

<file path=ppt/ink/ink39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8:57.742"/>
    </inkml:context>
    <inkml:brush xml:id="br0">
      <inkml:brushProperty name="width" value="0.2" units="cm"/>
      <inkml:brushProperty name="height" value="0.2" units="cm"/>
      <inkml:brushProperty name="color" value="#FF0066"/>
    </inkml:brush>
  </inkml:definitions>
  <inkml:trace contextRef="#ctx0" brushRef="#br0">59 513 904,'0'0'331,"0"0"-215,0 0-60,35-44-12,109-145-23,-124 161-12,-1 0 1,11-23-10,-25 41 3,-1-1 0,0 0 0,-1 0 1,0 0-1,1-11-3,-3 21 1,-1 0 0,0 0 0,0 0 0,0 0 0,0 0 0,0 0 0,0 0 0,0 0 0,0 0 1,0 1-1,-1-1 0,1 0 0,0 0 0,-1 0 0,1 0 0,0 0 0,-1 0 0,1 1 0,-1-1 0,1 0 0,-1 0 0,1 1 0,-1-1 0,0 0 0,0 1 0,1-1 0,-1 0 0,0 1-1,-2-2 2,1 1-1,-1 0 0,0 0 0,1 0 1,-1 1-1,0-1 0,0 1 0,0-1 0,1 1 1,-3 0-2,-8 0 2,0 1 0,0 0 0,1 1 1,-7 2-3,10-1 4,-1 0 0,1 1 0,1 0 0,-1 1 0,1 0 0,-1 0 0,1 1 0,1 0 1,-1 0-1,1 1 0,0 0 0,1 0 0,-1 1 0,2 0 0,-2 2-4,-5 7 3,1 1-1,1 0 0,0 1 1,2 0-1,0 1 1,-3 14-3,2 7 3,3-1 0,1 2 1,2-1-1,2 0 0,2 18-3,0-14 1,-1-34-1,0-1 0,1 1 0,0 0 0,1-1 0,0 1 0,1-1 0,0 0 0,1 0 1,0 0-1,0 0 0,1-1 0,4 7 0,-5-10 0,1 0 1,0-1 0,0 0 0,0 1-1,0-1 1,1-1 0,0 1-1,0-1 1,0 0 0,1-1-1,-1 0 1,1 1 0,0-2 0,0 1-1,0-1 1,0 0 0,0-1-1,5 1 0,-2-1 4,-1 0 0,1 0 0,0-1 0,0 0 0,0-1 0,-1 0 0,1 0 0,0-1 0,-1 0 0,1-1 0,-1 0 0,0-1 0,0 0 0,0 0 0,6-5-4,1-2-1,-2-1 0,0-1 0,0 0 1,-1 0-1,0-2 0,-2 1 0,7-12 1,15-24-6,-2-2-1,-2-2 1,-3 0 0,-2-2 0,15-53 6,-39 108 0,0 0 1,0 0-1,0 0 0,1 1 0,-1-1 1,0 0-1,0 0 0,1 0 1,-1 0-1,1 0 0,-1 1 0,1-1 1,-1 0-1,1 0 0,-1 1 1,1-1-1,0 0 0,-1 1 0,1-1 1,0 0-1,0 1 0,-1-1 1,1 1-1,0-1 0,0 1 0,0 0 1,0-1-1,-1 1 0,1 0 1,0 0-1,0-1 0,0 1 0,0 0 1,0 0-1,0 0 0,0 0 1,0 0-1,0 0 0,0 1 0,-1-1 1,1 0-1,0 0 0,0 1 1,0-1-1,0 0 0,0 1 0,-1-1 1,2 1-1,2 3 0,1-1 1,-1 1-1,0 0 1,0 0-1,0 0 1,0 1-1,0 1 0,69 100 40,-42-58 1,2-1-1,2-2 1,7 4-41,-26-39 278,-7-20-80,-3-29-1,-6 30-179,9-56 3,4 0 0,2 1 1,20-55-22,-30 104-109,0-1-1,1 1 1,0 0 0,1 0 0,1 1 0,1-1 0,0 2 0,0-1 0,2 2 0,-1-1 0,2 1 0,-1 1 0,2 0 0,0 1 0,0 0 0,0 1 0,1 0-1,8-3 110,19-6-617</inkml:trace>
</inkml:ink>
</file>

<file path=ppt/ink/ink39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8:58.113"/>
    </inkml:context>
    <inkml:brush xml:id="br0">
      <inkml:brushProperty name="width" value="0.2" units="cm"/>
      <inkml:brushProperty name="height" value="0.2" units="cm"/>
      <inkml:brushProperty name="color" value="#FF0066"/>
    </inkml:brush>
  </inkml:definitions>
  <inkml:trace contextRef="#ctx0" brushRef="#br0">208 27 184,'0'0'352,"0"0"-77,0 0-90,0 0-94,6 0-31,1 0 3,26-2-133,-32 2 92,0 0-1,0 0 1,0 0-1,0 0 1,-1-1 0,1 1-1,0 0 1,0-1-1,0 1 1,0 0-1,-1-1 1,1 1-1,0-1 1,0 0-1,-1 1 1,1-1 0,0 1-1,-1-1 1,1 0-1,-1 0 1,1 1-1,-1-1 1,1 0-1,-1 0 1,0 0-1,1 1 1,-1-1 0,0 0-1,1 0 1,-1 0-1,0 0 1,0-1-22,-1 2 6,0-1 0,0 0 0,-1 1 0,1-1 0,0 1 1,0-1-1,-1 1 0,1 0 0,0-1 0,-1 1 0,1 0 0,0 0 0,-1 0 1,1 0-1,0 0 0,-1 0 0,1 1 0,-1-1-6,-3 0 11,-2 1-9,0-1-1,0 2 1,0-1-1,0 1 1,1 0 0,-1 0-1,0 0 1,1 1-1,-1 0 1,1 1 0,0 0-1,0 0 1,1 0-1,-1 0 1,1 1 0,0 0-1,0 0 1,0 0-1,1 1 1,-1-1-1,2 1 1,-1 0 0,0 1-2,-10 19 2,2 0 1,0 0-1,2 1 1,0 1-1,1 3-2,-3 19 5,2 0-1,3 1 1,1 0 0,3 1-1,2 22-4,1-65-1,0-1-1,0 1 1,0-1-1,1 1 1,1-1 0,0 1-1,0-1 1,0 0-1,1 1 1,0-1 0,1-1-1,0 1 1,3 4 1,-4-8-1,1-1 1,-1 1-1,1-1 1,0 0-1,0 0 1,0-1-1,0 1 1,1-1-1,-1 0 1,1 0-1,-1-1 1,1 1-1,0-1 1,0 0-1,-1 0 1,1-1-1,0 1 1,0-1-1,0 0 0,0 0 1,0-1-1,0 0 1,-1 0-1,3 0 1,5-2-1,1-1 0,-1 0-1,0 0 1,0-2-1,0 1 1,-1-2-1,0 1 1,0-1 0,-1-1-1,0 0 1,0-1-1,-1 1 1,0-2-1,5-6 2,16-20-12,-1-2 0,-2 0 0,6-16 12,-13 18 1,-2-1-1,-1-1 0,-2-1 1,-1-4-1,-10 284 512,-5-224-513,1-1 0,2 1 0,-1-1 0,2 1 1,0-1-1,1 0 0,3 7 1,-6-19-14,1 0 0,0 0 0,0 0 0,0 0 0,0 0 0,1-1 0,0 1 0,0-1-1,0 1 1,0-1 0,0 0 0,0 0 0,1-1 0,0 1 0,-1-1 0,1 1 0,0-1 0,0 0 0,0-1 0,1 1 0,-1-1 0,0 0 0,1 0 0,-1 0 0,0 0 0,1-1 0,-1 0-1,1 0 1,2 0 14,1-1-62,0 0 0,0 0 0,-1 0 0,1-1 0,0 0 0,-1-1 0,1 0 0,-1 0 0,2-1 62,5-5-208,-1 0 0,-1 0 0,1-1 0,4-6 208,-17 16-6</inkml:trace>
</inkml:ink>
</file>

<file path=ppt/ink/ink39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8:58.465"/>
    </inkml:context>
    <inkml:brush xml:id="br0">
      <inkml:brushProperty name="width" value="0.2" units="cm"/>
      <inkml:brushProperty name="height" value="0.2" units="cm"/>
      <inkml:brushProperty name="color" value="#FF0066"/>
    </inkml:brush>
  </inkml:definitions>
  <inkml:trace contextRef="#ctx0" brushRef="#br0">198 149 16,'0'0'576,"0"0"-80,0 0-64,0 0-56,0 0-16,0 0-119,0 0-137,-197-148-104,197 245 0,0 39-40,0 25 24,37 8 8,10-4 0,10 21-104,-19-46-473,-20-39-783</inkml:trace>
</inkml:ink>
</file>

<file path=ppt/ink/ink39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8:58.869"/>
    </inkml:context>
    <inkml:brush xml:id="br0">
      <inkml:brushProperty name="width" value="0.2" units="cm"/>
      <inkml:brushProperty name="height" value="0.2" units="cm"/>
      <inkml:brushProperty name="color" value="#FF0066"/>
    </inkml:brush>
  </inkml:definitions>
  <inkml:trace contextRef="#ctx0" brushRef="#br0">0 1406 840,'0'0'403,"0"0"-208,46-41-155,-7 5-38,32-29 0,3 3 1,3 3-1,19-8-2,74-44 41,146-126-41,-305 229 4,-10 7-2,1 0 0,0 0 0,0 0 0,-1-1 0,1 1 0,-1 0 0,1-1 0,-1 1 0,0-1 0,1 0 0,-1 1 0,0-1 0,0 0 0,0 0 0,0-1-2,-1 2 45,-12 25 150,2-10-187,2 0 0,-1 0-1,2 1 1,0-1 0,1 2 0,0-1 0,1 1 0,1 0 0,0 0 0,2 0 0,-1 0-1,2 9-7,1-23-1,0 0 0,1-1-1,-1 1 1,0 0-1,1-1 1,0 1 0,-1 0-1,1-1 1,0 1 0,0-1-1,0 1 1,0-1-1,0 1 1,0-1 0,1 0-1,-1 0 1,0 0 0,1 1-1,-1-1 1,1 0-1,-1-1 1,1 1 0,-1 0-1,1 0 1,0-1-1,-1 1 1,1-1 0,0 1-1,0-1 1,-1 0 0,1 0-1,0 1 1,1-1 1,12 1-3,0 0 1,0-1-1,15-2 3,-8 1 8,10 2 29,-22 0-29,0-1 0,0 0 0,-1 0-1,1-1 1,2-1-8,-7 1-28,-4 1 41,-1 0 0,1 0 1,0 0-1,-1 0 0,1 0 0,0 0 0,-1 0 0,1 0 0,0 0 0,-1-1 0,1 1 0,-1 0 0,1 0 0,0-1 0,-1 1 0,1 0 0,-1-1 0,1 1 0,-1-1 0,1 1 0,-1-1 0,1 1 0,-1-1 0,0 1 0,1-1 0,-1 1 0,0-1 0,1 1 0,-1-1 0,0 0 0,0 1 0,1-1 0,-1 1 0,0-1 0,0 0 0,0 1 0,0-1 0,0 0 0,0 1 0,0-1 0,0 0 0,0 1 0,0-1-13,2 0-5,0 0 0,1 0-1,-1 1 1,1-1 0,-1 1-1,1-1 1,-1 1 0,1 0-1,-1 0 1,1 0 0,-1 1-1,1-1 1,-1 0 0,3 2 5,3 2 2,0 1 1,-1 0 0,1 1 0,-1 0 0,0 0 0,-1 0 0,0 1 0,0 0 0,0 1 0,0 0-3,21 23 52,103 124 96,-63-79-135,-61-78 122,-3-11 179,-2-25 309,-1 31-568,-19-310 3,6 156-191,7-1 133,6 109-39,-2 7-87,3 0 1,1 0 0,2 0-1,3 1 1,9-37 125,2 22-1207,19-38 1207,-16 51-1430</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1:42:48.792"/>
    </inkml:context>
    <inkml:brush xml:id="br0">
      <inkml:brushProperty name="width" value="0.2" units="cm"/>
      <inkml:brushProperty name="height" value="0.2" units="cm"/>
      <inkml:brushProperty name="color" value="#FF0066"/>
    </inkml:brush>
  </inkml:definitions>
  <inkml:trace contextRef="#ctx0" brushRef="#br0">35 1 216,'0'0'307,"0"0"-106,0 0 26,0 0 34,0 0-30,-6 0-103,-17 0-77,17 0-33,6 0-31,0 0 8,0 0 13,12 6-67,33 9 60,2-1 1,-1-2-1,2-3 1,-1-1-1,38 0-1,77-2 42,6-7-42,-60 1-17,216-6 49,97-22-32,-253 16-848,45 6 848,-191 6-499</inkml:trace>
</inkml:ink>
</file>

<file path=ppt/ink/ink4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1:53:10.398"/>
    </inkml:context>
    <inkml:brush xml:id="br0">
      <inkml:brushProperty name="width" value="0.2" units="cm"/>
      <inkml:brushProperty name="height" value="0.2" units="cm"/>
      <inkml:brushProperty name="color" value="#FF0066"/>
    </inkml:brush>
  </inkml:definitions>
  <inkml:trace contextRef="#ctx0" brushRef="#br0">1 0 152,'0'0'175,"0"0"-19,0 0 61,0 0-7,0 0-62,0 0-76,13 2-20,2 1-17,1 1 0,-1 1 0,0 0 1,0 1-1,0 0 0,-1 1 0,0 1 1,12 9-36,37 28 143,20 19-143,-1 1 8,125 76 29,44 32-171,-220-141-380,-25-19 62</inkml:trace>
</inkml:ink>
</file>

<file path=ppt/ink/ink40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8:59.840"/>
    </inkml:context>
    <inkml:brush xml:id="br0">
      <inkml:brushProperty name="width" value="0.2" units="cm"/>
      <inkml:brushProperty name="height" value="0.2" units="cm"/>
      <inkml:brushProperty name="color" value="#FF0066"/>
    </inkml:brush>
  </inkml:definitions>
  <inkml:trace contextRef="#ctx0" brushRef="#br0">63 408 528,'0'0'412,"0"0"-82,0 0-148,0 0-26,0 0-20,0 0 12,-14-24-56,-11-18-79,2 0-20,52 99-23,123 252 168,-80-177-72,52 102 21,-116-218-84,35 75 17,4-1 0,54 74-20,-89-144 10,-10-17-7,-1 0 0,1 0 0,0 0 0,0 0 1,0 0-1,0 0 0,1-1 0,-1 1 0,1-1 0,-1 0 0,1 1 0,0-1 0,0 0 0,0-1 0,0 1 0,0 0 1,2 0-4,-5-2 0,1 0 1,-1 0 0,0 0 0,1 0 0,-1 0-1,1 0 1,-1 0 0,1 0 0,-1 0 0,0 0-1,1 0 1,-1 0 0,1 0 0,-1 0 0,0 0-1,1-1 1,-1 1 0,0 0 0,1 0 0,-1 0-1,0 0 1,1-1 0,-1 1 0,0 0 0,1-1-1,-1 1 1,0 0 0,1 0 0,-1-1 0,0 1-1,0 0 1,0-1 0,1 1 0,-1-1 0,0 1-1,0 0 1,0-1 0,0 1 0,0 0 0,0-1-1,7-16 32,-1 0 0,-1-1 0,0 1 0,-2-1 0,0 0 0,0-8-32,3-15 37,21-196 148,-5-163-185,6-84 76,-9 380-5,-7 62-202,-8 32-135,-1 10-195,9 60-677,-9 22 288</inkml:trace>
</inkml:ink>
</file>

<file path=ppt/ink/ink40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9:00.533"/>
    </inkml:context>
    <inkml:brush xml:id="br0">
      <inkml:brushProperty name="width" value="0.2" units="cm"/>
      <inkml:brushProperty name="height" value="0.2" units="cm"/>
      <inkml:brushProperty name="color" value="#FF0066"/>
    </inkml:brush>
  </inkml:definitions>
  <inkml:trace contextRef="#ctx0" brushRef="#br0">1 371 104,'0'0'355,"0"0"-138,0 0-109,25 37-28,3 6-51,2-2 0,25 25-29,-52-63 4,1 1 0,-1-1 0,1 0 0,0 0 0,1 0 0,-1 0 0,0-1 0,1 1 0,-1-1 1,1 0-1,0-1 0,0 1 0,0-1 0,0 0 0,0 0 0,0 0 0,0-1 0,0 0 0,2 0-4,3-1 8,-1-1 0,1 0-1,0-1 1,-1 0 0,0-1-1,0 1 1,3-3-8,-8 4 2,19-9 10,-1-2 1,0-1-1,-1 0 0,0-2 1,-1 0-1,-1-2 0,8-8-12,12-17 21,-2-1-1,25-40-20,-55 75 5,-1-1 1,0-1 0,0 1 0,-1-1 0,-1 0-1,0 0 1,0 0 0,-1 0 0,-1-1 0,0 1 0,0-1-1,-1 0 1,-1 0 0,0-8-6,0 16 2,-1 1 1,0-1-1,1 0 0,-1 1 1,0-1-1,-1 1 1,1 0-1,-1-1 0,1 1 1,-1 0-1,0 0 0,0 0 1,0 0-1,-1 0 0,1 0 1,-1 1-1,0-1 1,1 1-1,-1 0 0,0 0 1,0 0-1,-1 0 0,1 0 1,0 0-1,-1 1 1,1 0-1,-1 0 0,1 0 1,-3 0-3,-12-4 12,-1 1 0,0 1 0,0 0 0,0 2 0,-5 0-12,-9 0 33,11 0-11,0 0 1,-1 2 0,-5 1-23,20-1 6,1 1 0,-1-1 0,0 2 0,1-1 0,0 1-1,0 0 1,-1 0 0,2 1 0,-1 0 0,0 0 0,-2 3-6,-4 4 7,1 1 0,0 0 0,1 1 0,0 0 1,1 1-1,0 0 0,1 1 0,1 0 0,0 0 1,1 1-1,1-1 0,0 2 0,2-1 0,-1 1 1,0 14-8,-3 24 16,3 1 0,3 0 0,2 1 0,3 10-16,-2-47 0,1 0 0,1 0 1,1 0-1,0 0 1,2 0-1,0-1 0,1 0 1,1 0-1,0-1 0,12 16 0,-12-21 0,1-1 0,0 0 0,1 0 0,0-1 0,1-1-1,1 1 1,-1-2 0,2 0 0,-1 0 0,1-1 0,0-1-1,1 0 1,0-1 0,9 3 0,11 0 14,1-1-1,0-2 1,0-2-1,0-1 0,0-2 1,34-2-14,-19 0 8,-47 1-7,0 0-1,0-1 1,1 0-1,-1 1 1,0-1-1,0-1 1,0 1-1,-1 0 1,1-1-1,0 1 1,0-1-1,-1 0 1,1 0-1,-1 0 1,1 0-1,-1 0 0,0 0 1,0-1-1,0 1 1,0-1-1,0 0 1,-1 1-1,1-1 1,-1 0-1,0 0 1,0 0-1,0 0 1,0 0-1,0-1 0,4-16 2,0 0 0,-2 0 0,0 0-1,-1-8-1,1 0 6,3-45 6,-5 49-8,1 0 1,1 0-1,1 1 0,1 0 0,2-3-4,-2 9-5,12-33-34,-17 49 38,1 1 1,-1-1-1,1 0 0,-1 0 1,1 1-1,-1-1 0,1 0 1,-1 1-1,1-1 0,0 1 1,-1-1-1,1 1 1,0-1-1,0 1 0,0-1 1,-1 1-1,1 0 0,0-1 1,0 1-1,0 0 0,-1 0 1,1-1-1,0 1 0,0 0 1,0 0-1,0 0 1,0 0-1,0 0 0,-1 1 1,1-1-1,0 0 0,0 0 1,0 0-1,0 1 0,0-1 1,-1 0-1,1 1 0,0-1 1,0 1-1,-1-1 1,1 1-1,0-1 0,-1 1 1,1 0-1,0-1 0,-1 1 1,1 0-1,-1-1 0,1 2 1,10 12 8,-1 0-1,0 0 0,-1 2 1,0-1-1,-1 1 0,2 9-7,15 27 43,1-3-5,-2-3 41,27 39-79,-42-70 0,13 15 0,-22-30 1,1 1-1,0-1 0,-1 1 0,1-1 1,0 0-1,0 1 0,-1-1 1,1 0-1,0 0 0,0 1 0,0-1 1,-1 0-1,1 0 0,0 0 0,0 0 1,0 0-1,-1 0 0,1 0 0,0 0 1,0-1-1,0 1 0,-1 0 1,1 0-1,0-1 0,0 1 0,-1-1 1,1 1-1,0 0 0,0-1 0,-1 1 1,1-1-1,-1 0 0,1 1 0,0-1 1,-1 1-1,1-1 0,-1 0 1,0 1-1,1-1 0,-1 0 0,7-10 6,-1 0-1,-1 0 1,1 0 0,-2-1-1,0 0 1,0-2-6,9-23 5,106-306 57,-118 339-63,0 0-1,1 0 0,-1 0 0,1 1 1,0-1-1,0 0 0,0 1 0,0-1 0,1 0 2,-3 4 0,1-1-1,-1 1 1,1 0-1,-1-1 0,0 1 1,1 0-1,-1-1 0,1 1 1,-1 0-1,1 0 1,-1-1-1,1 1 0,0 0 1,-1 0-1,1 0 0,-1 0 1,1 0-1,-1 0 1,1 0-1,-1 0 0,1 0 1,-1 0-1,1 0 0,0 0 1,-1 0-1,1 0 1,16 18-8,7 21 12,-10-16 4,0 0 0,2-1 0,0 0 0,7 4-8,-17-19 1,2 0 0,-1-1 0,1 0 0,0 0 0,0-1 0,1 0 0,0 0 0,0-1 0,0 0 0,0-1 0,0 0 0,1 0-1,9 0 0,-6 0-70,-1-2-1,1 1 0,0-2 0,0 0 1,0 0-1,0-2 0,-1 1 0,1-1 1,0-1-1,-1 0 0,0-1 1,0-1-1,0 0 0,0 0 0,-1-1 1,1 0-1,-2-1 0,1-1 0,-1 1 1,0-2-1,8-8 71,60-72-643</inkml:trace>
</inkml:ink>
</file>

<file path=ppt/ink/ink40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9:01.622"/>
    </inkml:context>
    <inkml:brush xml:id="br0">
      <inkml:brushProperty name="width" value="0.2" units="cm"/>
      <inkml:brushProperty name="height" value="0.2" units="cm"/>
      <inkml:brushProperty name="color" value="#FF0066"/>
    </inkml:brush>
  </inkml:definitions>
  <inkml:trace contextRef="#ctx0" brushRef="#br0">435 1595 480,'0'0'587,"0"0"-163,0 0-205,-47 12-39,47-12-180,-85 21 130,-27 13-130,101-31 9,1 1-1,1 0 0,-1 1 0,1 0 1,-1 1-1,1 0 0,1 0 0,-1 1 1,1 0-1,1 0 0,-1 1 0,1 0 0,0 0 1,1 1-1,0 0 0,-2 4-8,5-8 0,-4 7-4,1 1 0,0-1 0,1 2 0,1-1 0,0 0 0,0 1 0,1 0 0,1 0 0,1 0 0,0 0 0,0 14 4,2-27-5,-1 0-1,0-1 0,1 1 0,-1 0 0,1 0 0,-1 0 0,1 0 0,-1 0 0,1 0 0,0-1 0,-1 1 0,1 0 0,0 0 0,0-1 0,-1 1 0,1-1 0,0 1 0,0 0 1,0-1-1,0 0 0,0 1 0,0-1 0,0 0 0,0 1 0,0-1 0,0 0 0,0 0 0,0 0 0,0 0 0,0 0 0,0 0 0,0 0 0,0 0 0,0 0 0,0 0 0,1-1 6,2 1-11,1-1-1,0 1 0,-1-1 0,1 0 0,0-1 0,-1 1 0,1-1 0,-1 0 0,1 0 12,6-6-16,0-1 0,-1 0 0,0-1 0,-1 0 0,0 0 0,0-1 0,-1 0 0,-1 0 0,0-1 0,0 0 0,-1 0 0,-1-1 0,3-9 16,5-15-1,-2 0-1,-2-1 1,-1 0 0,0-17 1,0-34 22,-4-1 0,-5 0-22,1 51 2,-4-159-13,-9 1-1,-8 1 0,-9 1 1,-15-23 11,38 184 23,-2 0 0,-1 1 0,-2 0 0,-1 1 0,-2 1 0,-3-4-23,17 33 7,-21-33 316,21 34-301,0 0 0,0 0 0,0 0 1,0 0-1,0 0 0,0 0 0,0 0 0,0 0 0,0 0 0,0 1 0,-1-1 0,1 0 0,0 1 1,-1-1-1,1 1 0,0-1 0,-1 1 0,1 0 0,0-1 0,-1 1 0,1 0 0,-1 0 0,1 0 1,0 0-23,0 0 2,1 1 1,-1-1-1,1 1 1,0-1-1,-1 0 1,1 1 0,0-1-1,0 0 1,-1 1-1,1-1 1,0 1 0,0-1-1,-1 1 1,1-1-1,0 1 1,0-1-1,0 1 1,0-1 0,0 1-1,0-1 1,0 1-1,0-1 1,0 1 0,0-1-1,0 1 1,0-1-1,0 1 1,1-1-1,-1 1 1,0-1 0,0 0-1,0 1-2,0-1 0,4 226 19,2-130-28,13 55 9,35 109 18,59 163-18,-15-119 15,-70-229-5,4-1-1,3-1 1,37 57-10,-39-78 9,2-1-1,21 21-8,-41-55-15,0 0 1,1-1-1,1-1 1,1-1-1,0 0 0,1-1 1,0-1-1,1-1 15,-11-7-19,0 0 1,1 0-1,-1-1 0,1 0 0,-1-1 1,1 0-1,1-1 19,-7 0-8,-1-1 1,0 1-1,1-1 1,-1 0-1,0 0 0,0-1 1,1 1-1,-1-1 1,0 1-1,0-1 1,0 0-1,0 0 0,0 0 1,0-1-1,0 1 1,0-1-1,0 0 1,0 0-1,-1 0 1,1 0-1,-1 0 0,1 0 1,-1-1 7,7-13-56,-1-1-1,0 0 1,-1 0 0,-1 0-1,-1-1 1,0 0 0,-1 0-1,-1 0 1,0-16 56,-2-99 248,0 148-236,0-1-1,1 1 1,0-1-1,1 1 1,1 0-12,-2-8 1,0 0 0,0 0 0,1 0 1,0 0-1,1 0 0,-1-1 0,1 0 0,0 0 0,1 0 1,0 0-1,2 2-1,-5-6-1,0 0 0,1 0 0,-1-1 0,1 1 0,-1-1 0,1 1 0,0-1 0,-1 0 0,1 0 0,0 0 0,0 0 0,0-1 0,0 1 0,0-1 0,0 1 0,0-1 0,0 0 0,-1 0 0,1-1 0,0 1 0,0-1 0,0 1 0,0-1 0,0 0 0,0 0 0,-1 0 0,3-1 1,1-2 0,0 1 0,0-1 1,0 0-1,0-1 0,-1 0 0,0 1 0,0-2 0,0 1 0,0 0 0,2-6 0,7-6 13,-12 14-13,0 1 1,1-1 0,-1 0 0,0 0 0,0 1-1,-1-1 1,1 0 0,-1-1 0,1 1 0,-1 0-1,0 0 1,0-1 0,0 1 0,-1 0-1,1-2 0,-1 4 0,0 1 0,0-1 0,0 0 0,0 0 0,0 0-1,0 0 1,0 0 0,1 0 0,-1 0 0,0 0 0,1 0-1,-1 1 1,1-1 0,-1 0 0,1 0 0,-1 1-1,1-1 1,0 0 0,-1 0 0,1 1 0,0-1 0,-1 1-1,1-1 1,0 1 0,0-1 0,-1 1 0,1-1 0,-1 1-1,1-1 1,-1 1 0,1-1 0,-1 1-1,1-1 1,-1 1 0,1-1 0,-1 1 0,0-1-1,1 0 1,-1 1 0,0-1 0,1 0-1,-1 1 1,0-1 0,0 0 0,0 0 0,0 1-1,0-1 1,0 0 0,3 0-1,-1 0-1,0 0 0,1 0 1,-1 0-1,1 1 1,-1-1-1,0 1 0,1-1 1,-1 1-1,1 0 1,-1 0-1,1 0 0,-1 1 1,1-1-1,1 1 2,4-1 0,2 0-2,1 1-1,-1 1 1,0 0 0,0 0-1,0 1 1,0 0 0,0 1-1,4 2 3,79 44-19,-62-32 16,1-1 0,7 1 3,-20-10 0,0-2 1,0 0-1,0-1 1,1-1-1,-1 0 0,1-2 1,0 0-1,0-2 0,0 0 1,0-1-1,8-2 0,-25 3 13,-1-1-1,1 0 0,0 0 1,-1 0-1,0 0 1,1-1-1,-1 1 1,0-1-1,1 1 1,-1-1-1,0 0 1,0 0-1,0 0 1,-1 0-1,1 0 1,0 0-1,-1 0 0,1-1 1,-1 1-1,0 0 1,0-1-1,0 1 1,0-1-1,0 0 1,-1 1-1,1-1 1,-1 0-1,1 1 1,-1-1-13,41-23 21,217-116-22,-241 133-3,-1-1 0,-1 0 0,1-1 0,-2 0 0,0-2 0,0 1 0,-1-2 1,0 0-1,-2 0 0,1-1 0,-2-1 0,5-9 4,-5 6-5,-1-1 1,-1-1-1,-1 1 0,-1-1 0,-1 0 0,-1-1 0,0 1 1,-2-1-1,0 1 0,-2-13 5,0 14 2,-1-1 1,-1 0-1,-1 1 0,0 0 1,-2 0-1,0 0 1,-6-13-3,8 25 2,-1-1 0,0 1 0,0 0 0,-1 0-1,0 0 1,-1 1 0,1 0 0,-1 0 0,-1 0 0,1 1 0,-1 0 0,0 0 0,-1 0 0,1 1 0,-1 0 0,0 1 0,-1 0 0,-1-1-2,4 3 8,1 0-1,-1 0 1,0 1 0,0 0-1,0 0 1,0 0 0,0 1-1,0 0 1,-5 0-8,9 0 2,0 1 0,-1-1-1,1 0 1,0 1 0,-1 0 0,1 0 0,0 0-1,0 0 1,0 0 0,-1 0 0,1 0-1,1 1 1,-1-1 0,0 1 0,0-1-1,0 1 1,1 0 0,-1 0 0,1 0-1,-1 0 1,1 0 0,0 0 0,0 0-1,0 0 1,0 1-2,-6 24 3,1-1 0,1 1 1,1 0-1,2 0 0,1 0 0,1 0 0,2 15-3,-1 14 20,-1 34 0,4 1 0,4-1 0,4 0 0,12 39-20,11 7 11,7 30-172,5 77 161,-31-190-531</inkml:trace>
</inkml:ink>
</file>

<file path=ppt/ink/ink40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9:02.022"/>
    </inkml:context>
    <inkml:brush xml:id="br0">
      <inkml:brushProperty name="width" value="0.2" units="cm"/>
      <inkml:brushProperty name="height" value="0.2" units="cm"/>
      <inkml:brushProperty name="color" value="#FF0066"/>
    </inkml:brush>
  </inkml:definitions>
  <inkml:trace contextRef="#ctx0" brushRef="#br0">20 0 2024,'0'0'809,"0"0"-441,0 0-296,0 0-72,0 0-24,0 0-352,0 0-345,-19 89-391</inkml:trace>
</inkml:ink>
</file>

<file path=ppt/ink/ink40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9:02.983"/>
    </inkml:context>
    <inkml:brush xml:id="br0">
      <inkml:brushProperty name="width" value="0.2" units="cm"/>
      <inkml:brushProperty name="height" value="0.2" units="cm"/>
      <inkml:brushProperty name="color" value="#FF0066"/>
    </inkml:brush>
  </inkml:definitions>
  <inkml:trace contextRef="#ctx0" brushRef="#br0">221 0 168,'0'0'655,"0"0"-364,0 0-115,0 0 9,-33 37 43,8-11-176,11-13-28,0 1 0,1 0 0,1 1 0,0 0 0,1 0 0,1 2 0,0-1 0,2 1 0,-1 0 0,2 1 0,0 0 0,2 0 0,0 1 0,0 0 0,2-1 0,-1 12-24,1 20 77,-4 32-21,3 0-1,4 0 0,4 1 1,6 25-56,-3-79 0,1-1 0,1 0 0,1 0 0,1-1 0,2 0 0,1-1 0,0-1 0,2 0 0,1-1 0,1-1 0,1 0 0,1-2 0,13 11 0,-21-22-4,0-1 1,0-1-1,1 1 1,0-2-1,0 0 1,1 0-1,0-2 1,0 1 0,1-2-1,7 2 4,4-1-23,0-2 0,0 0 0,0-2 0,1-1 0,19-2 23,-26-1-50,0 0 0,0-1 0,0-2-1,0 0 1,-1-1 0,0 0 0,-1-2-1,1 0 1,-2-1 0,1-1 0,-1-1-1,-1 0 1,6-7 50,95-76-739</inkml:trace>
</inkml:ink>
</file>

<file path=ppt/ink/ink40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9:03.370"/>
    </inkml:context>
    <inkml:brush xml:id="br0">
      <inkml:brushProperty name="width" value="0.2" units="cm"/>
      <inkml:brushProperty name="height" value="0.2" units="cm"/>
      <inkml:brushProperty name="color" value="#FF0066"/>
    </inkml:brush>
  </inkml:definitions>
  <inkml:trace contextRef="#ctx0" brushRef="#br0">21 153 576,'0'0'546,"0"0"-333,0 0-148,0 0-23,-8 44-21,-3 46-4,10-81-15,1 0 0,0-1 0,0 1-1,1 0 1,0-1 0,1 1-1,0-1 1,0 1 0,1-1 0,1 2-2,-2-6 0,1 1 1,0-1 0,1 0-1,-1 0 1,0 0 0,1 0-1,0 0 1,0-1 0,0 0-1,1 0 1,-1 0 0,1 0 0,1 0-1,62 23 3,-53-22-3,54 20 1,-61-20 2,1-1-1,0 0 1,0 0-1,0-1 0,0 0 1,1-1-1,6 0-2,8 1 9,-1-2 0,0 0 0,16-4-9,-31 3 5,0 0 0,0-1 0,0-1 0,0 1 0,0-1 0,-1 0 0,1-1 0,-1 0 0,0 0 0,0-1 0,4-3-5,-4 2 12,0 0 0,0 0 0,0-1 0,-1 0 0,0 0 1,0 0-1,-1-1 0,0 0 0,0 0 0,-1 0 0,0-1 0,-1 1 1,1-1-1,-2 0 0,1 0 0,-1 0 0,0-7-12,-2 9 18,0 0-1,-1 0 0,0 0 1,0 1-1,-1-1 1,0 0-1,0 1 0,0-1 1,-1 1-1,0 0 1,0 0-1,-1 0 0,0 0 1,0 0-1,0 1 1,0 0-1,-1 0 0,0 0 1,0 0-1,-1 1 1,1 0-1,-1 0 0,0 0 1,-6-2-18,-42-22 10,-2 3-1,-1 2 1,-31-7-10,-50-20-681,97 33-245</inkml:trace>
</inkml:ink>
</file>

<file path=ppt/ink/ink40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9:03.923"/>
    </inkml:context>
    <inkml:brush xml:id="br0">
      <inkml:brushProperty name="width" value="0.2" units="cm"/>
      <inkml:brushProperty name="height" value="0.2" units="cm"/>
      <inkml:brushProperty name="color" value="#FF0066"/>
    </inkml:brush>
  </inkml:definitions>
  <inkml:trace contextRef="#ctx0" brushRef="#br0">1 184 400,'0'0'426,"0"0"-72,0 0-94,0 0-150,0 0-77,28 26-1,-2-3-15,164 157 90,-108-90-62,-21-22 17,13 6-62,-51-54 5,-1 0 0,-1 2 1,-1 1-1,0 0 0,-2 1 1,-1 2-1,-1-1 0,-1 2 1,9 20-6,-25-46 1,1-1 0,0 1 0,1 0-1,-1-1 1,0 1 0,0-1 0,0 1 0,0-1 0,0 1 0,0 0 0,1-1 0,-1 1 0,0-1 0,1 1 0,-1-1 0,0 0 0,1 1-1,-1-1 1,0 1 0,1-1 0,-1 1 0,1-1 0,-1 0 0,1 1 0,-1-1 0,1 0 0,-1 0 0,1 1 0,-1-1 0,1 0-1,-1 0 1,1 0 0,-1 0 0,1 1 0,0-1 0,-1 0 0,1 0 0,-1 0 0,1 0 0,0-1-1,1 1 7,-2 0-1,1-1 0,-1 0 0,1 1-1,-1-1 1,0 0 0,1 0 0,-1 1 0,0-1 0,0 0 0,1 0 0,-1 0 0,0 0 0,0 1 0,0-1 0,0 0 0,0 0 0,0 0 0,0 0 0,0 0-1,-1 1 1,1-2-6,0-3 20,0-506 32,-1 485-50,-2 0 1,0 0-1,-4-11-2,2 12 19,1 0 0,1 0 0,1-12-19,2 37-1,0 0-1,0-1 1,0 1 0,0 0 0,0 0 0,0-1 0,0 1 0,0 0-1,0 0 1,0-1 0,0 1 0,1 0 0,-1 0 0,0 0-1,0-1 1,0 1 0,0 0 0,1 0 0,-1 0 0,0 0-1,0-1 1,0 1 0,1 0 0,-1 0 0,0 0 0,0 0 0,0 0-1,1 0 1,-1-1 0,0 1 0,0 0 0,1 0 0,-1 0-1,0 0 1,0 0 0,1 0 0,-1 0 0,0 0 0,0 0 0,1 0-1,-1 0 1,0 0 0,0 1 0,1-1 0,-1 0 0,0 0-1,0 0 1,1 0 1,4 0-12,3 1 5,0 0 1,0 1-1,0-1 1,-1 2-1,1-1 1,0 1 0,-1 0-1,0 0 1,0 1-1,0 0 1,0 1-1,0-1 1,-1 1-1,0 0 1,3 4 6,14 13-3,-2 1 1,-1 1 0,9 15 2,94 143 90,-61-85-62,-40-64-22,-21-32-4,0 0 0,-1 0-1,1 0 1,0 0 0,0-1 0,0 1 0,0 0 0,0 0 0,0-1 0,0 1 0,0 0-1,0-1 1,0 1 0,0-1 0,0 0 0,0 1 0,1-1-2,-2 0 1,1 0 1,-1-1 0,1 1-1,-1 0 1,1-1 0,0 1-1,-1 0 1,0-1 0,1 1-1,-1 0 1,1-1 0,-1 1-1,1-1 1,-1 1 0,0-1-1,1 1 1,-1-1 0,0 0-1,0 1 1,1-1 0,-1 1-1,0-1 1,0 0 0,0 1-1,0-1 1,0 1 0,0-1-1,0 0 1,0 1 0,0-1-1,0 1 1,0-1-1,0 0-1,5-77 46,-3-1 0,-5-21-46,1-17 17,2-97 45,-1 212-61,1 1 0,0 0 1,0 0-1,0-1 0,1 1 0,-1 0 0,0-1 0,0 1 1,1 0-1,-1 0 0,0-1 0,1 1 0,-1 0 0,1 0 0,0 0 1,-1 0-1,1 0 0,0 0 0,0 0 0,0 0 0,0 0 0,0 0 1,0 0-1,0 0 0,0 0-1,1 1-1,0-1 0,0 1 0,-1 0 0,1 0 0,0 0 0,-1 0 0,1 0 0,0 0 0,0 1 0,-1-1 0,1 1 0,0-1 0,-1 1 0,1-1 1,-1 1-1,1 0 0,-1 0 0,1 0 0,-1 0 0,1 0 0,-1 0 0,0 0 0,0 0 1,30 26 1,-2 1 0,0 2 0,-2 2-1,33 33 21,274 275-424,-265-272-552</inkml:trace>
</inkml:ink>
</file>

<file path=ppt/ink/ink40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9:05.538"/>
    </inkml:context>
    <inkml:brush xml:id="br0">
      <inkml:brushProperty name="width" value="0.2" units="cm"/>
      <inkml:brushProperty name="height" value="0.2" units="cm"/>
      <inkml:brushProperty name="color" value="#FF0066"/>
    </inkml:brush>
  </inkml:definitions>
  <inkml:trace contextRef="#ctx0" brushRef="#br0">0 124 552,'0'0'458,"0"0"-218,0 0-172,0 0-34,0 0 42,36 42 62,-1-2-95,43 51 192,57 87-235,39 64 124,-165-230-111,-8-8-12,1-1 0,1 1 0,-1-1-1,0 1 1,1-1 0,0 0 0,-1 0-1,1 0 1,1 0 0,-1-1 0,0 1-1,1-1 1,-1 0 0,1 0 0,-1 0 0,1 0-1,0-1 1,3 1-1,-6-2 1,0-1 0,0 0 0,0 0 0,-1 0 0,1 1 0,0-1 0,0 0 0,-1 0 0,1 0 0,0 0 0,-1-1 0,1 1 0,-1 0 0,1 0 0,-1 0 0,0 0 0,0-1 0,1 1 0,-1 0 0,0 0 0,0 0 0,0-1 0,0 1 0,0 0 0,0 0 0,-1 0 0,1-1 0,0 1 0,-1 0 0,1-1-1,-1-9 9,1-75 26,1-193 12,16-39-47,-17 315 0,0 0-1,0-1 1,1 1-1,0-1 1,-1 1-1,1 0 0,1 0 1,-1 0-1,0-1 1,1 1-1,-1 0 1,1 1-1,2-3 1,-4 4-1,1 1 1,-1-1-1,1 1 0,0-1 1,0 1-1,-1 0 0,1-1 1,0 1-1,-1 0 1,1-1-1,0 1 0,0 0 1,0 0-1,-1 0 0,1 0 1,0-1-1,0 1 0,0 0 1,-1 1-1,1-1 0,0 0 1,0 0-1,0 0 1,1 1-2,1 0 1,-1 0-1,1 1 0,-1-1 1,0 0-1,0 1 0,0 0 0,0-1 1,0 1-1,0 0 0,1 1 2,86 101 29,-58-65-21,2-1 1,1-2-1,2-1 1,7 3-9,-30-28-9,1 0 4,0 1 1,0 1-1,-1 0 0,3 5 5,-12-11-51,1 0 1,-1 0-1,0 0 0,-1 0 1,0 1-1,0 0 1,0 0-1,-1-1 1,0 2-1,0-1 1,0 0-1,0 6 51,1 94-827,-3 8 183</inkml:trace>
</inkml:ink>
</file>

<file path=ppt/ink/ink40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9:06.332"/>
    </inkml:context>
    <inkml:brush xml:id="br0">
      <inkml:brushProperty name="width" value="0.2" units="cm"/>
      <inkml:brushProperty name="height" value="0.2" units="cm"/>
      <inkml:brushProperty name="color" value="#FF0066"/>
    </inkml:brush>
  </inkml:definitions>
  <inkml:trace contextRef="#ctx0" brushRef="#br0">1 416 392,'0'0'456,"0"0"-144,37-229-88,1 153 96,-10 17-96,0 21-56,1 25-112,8 13-56,1 34 0,0 46 16,18 35 56,10 20-72,-10 9 8,-9-9-8,-18 18-176,-11-43-768</inkml:trace>
</inkml:ink>
</file>

<file path=ppt/ink/ink40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9:07.264"/>
    </inkml:context>
    <inkml:brush xml:id="br0">
      <inkml:brushProperty name="width" value="0.2" units="cm"/>
      <inkml:brushProperty name="height" value="0.2" units="cm"/>
      <inkml:brushProperty name="color" value="#FF0066"/>
    </inkml:brush>
  </inkml:definitions>
  <inkml:trace contextRef="#ctx0" brushRef="#br0">36 532 272,'0'0'359,"0"0"-51,0 0 43,0 0-34,0 0-24,0 0-154,-6-1-104,5 1-35,0 0 1,0 0 0,0 0-1,0 0 1,0 0 0,0 0-1,0 0 1,0 0 0,0 0-1,0 1 1,0-1 0,0 0 0,0 1-1,0-1 1,0 1 0,0-1-1,1 1 1,-1 0 0,0-1-1,0 1 1,0 0 0,1-1-1,-1 1 1,0 0 0,1 0-1,-1 0 1,1-1 0,-1 1-1,1 0 1,-1 0 0,1 0-1,0 0 1,-1 0 0,1 0-1,0 1 0,-1 4 2,0 0 0,1-1 0,0 1 0,0 0 0,0 0 0,1 0-1,-1 0 1,2 1-2,2 13 7,1 1 0,1-1-1,1 0 1,8 14-7,-7-19 1,1-1-1,0-1 0,1 1 1,0-1-1,1-1 1,0 0-1,1-1 0,3 2 0,-7-6 0,1 0 0,0-1 0,0 0 0,0 0 0,1-1 0,0-1 0,0 1 0,0-2 0,0 1 0,1-1 0,-1-1 0,1 0 0,0 0 0,6-1 2,0-1 0,-1 0 0,1-1 0,0 0 0,-1-2 0,1 0 1,-1-1-1,0 0 0,1-2-2,-11 4 0,0-1 1,0 0-1,0 0 0,0-1 1,0 1-1,0-1 1,-1 0-1,0-1 0,0 0 1,0 1-1,-1-2 0,1 1 1,-1 0-1,0-1 1,-1 0-1,1 0 0,-1 0 1,0 0-1,-1 0 1,0-1-1,0 1 0,0-1 1,0-4-1,1-18-3,-1 0 0,-1 0-1,-3-11 4,1-9-10,1 39 11,-1 0 1,0 0 0,0 0-1,-1 0 1,-1 0 0,1 1-1,-2-1 1,1 1 0,-1 0-1,-1 0 1,-2-4-2,6 11 2,16 32-8,2-1 0,6 7 6,-7-14-1,2 0 1,0-1-1,2-2 1,0 1-1,1-2 1,9 6 0,-24-20-4,0 0 0,0-1 1,0 1-1,0-1 1,1 0-1,-1-1 0,1 1 1,0-1-1,-1 0 1,1-1-1,0 0 1,0 0-1,0-1 0,0 1 1,0-2-1,0 1 1,0-1-1,0 0 0,0 0 1,0-1-1,0 0 1,-1 0-1,1 0 1,0-1-1,-1 0 0,0 0 1,4-4 3,0 0-37,-1 0 1,0-1-1,-1 0 0,1-1 1,-2 0-1,1 0 0,-1 0 1,-1-1-1,1 0 1,-2-1-1,1 1 0,-2-1 1,1 0-1,-2 0 0,1-1 1,-1 1-1,-1-4 37,1 0-3,-1 0-1,-1 1 1,0-1 0,-1 0-1,0 0 1,-2 0-1,0 0 1,0 0 0,-1 1-1,-1-1 1,-1 1-1,0 0 1,-3-6 3,-24-40 150,-33-43-150,38 61 49,-33-69 353,63 125-349,-1-1 0,1 0 0,1 0 0,3 7-53,25 45 8,2-2-1,2-2 1,11 9-8,6 13 5,-37-56-156,1-1-1,0-1 0,2 0 1,1-1-1,1-2 0,1 0 0,1-1 1,1-1-1,3 0 152,14 4-795</inkml:trace>
</inkml:ink>
</file>

<file path=ppt/ink/ink4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1:53:31.557"/>
    </inkml:context>
    <inkml:brush xml:id="br0">
      <inkml:brushProperty name="width" value="0.2" units="cm"/>
      <inkml:brushProperty name="height" value="0.2" units="cm"/>
      <inkml:brushProperty name="color" value="#FF0066"/>
    </inkml:brush>
  </inkml:definitions>
  <inkml:trace contextRef="#ctx0" brushRef="#br0">31 450 448,'0'0'448,"0"0"-156,0 0-153,0 0-51,0 0 49,-5 0 7,-15 0-48,15 0-69,5 0-14,0 0-27,0 22-25,0-12 38,1 1 0,1-1 0,0-1 0,0 1 0,1 0 0,0 0 0,1-1 0,0 0 0,2 4 1,-4-9-1,0 0 1,0 0-1,1 0 1,-1 0-1,1 0 1,0-1-1,0 1 1,0-1-1,1 0 1,-1 0-1,1 0 1,0 0-1,-1 0 1,1-1-1,0 0 1,1 0-1,-1 0 1,0 0-1,1-1 1,-1 1-1,4-1 1,0 0 2,-1-1 0,1-1 0,-1 0 0,0 0 0,1 0 0,-1-1 0,0 0 0,0 0 0,0-1 0,0 0 0,0 0 0,-1-1-1,1 1 1,-1-2 0,0 1 0,5-5-2,9-10 7,-1 0 0,-1-1-1,0 0 1,-1-3-7,-16 22 1,47-69 5,-2-1 0,-4-3 0,12-32-6,20-36-65,-73 141 54,12-19-120,-13 19 107,1 1 0,-1 0 0,0-1 0,1 1 0,-1-1 0,0 1 1,1 0-1,-1-1 0,1 1 0,-1 0 0,1-1 0,-1 1 0,1 0 0,-1-1 1,0 1-1,1 0 0,0 0 0,-1 0 0,1 0 0,-1 0 0,1-1 1,-1 1-1,1 0 0,-1 0 0,1 0 0,-1 0 0,1 0 0,-1 1 1,1-1-1,-1 0 0,1 0 0,0 0 0,-1 0 0,1 1 0,-1-1 0,1 0 24,7 12-537</inkml:trace>
</inkml:ink>
</file>

<file path=ppt/ink/ink4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9:07.898"/>
    </inkml:context>
    <inkml:brush xml:id="br0">
      <inkml:brushProperty name="width" value="0.2" units="cm"/>
      <inkml:brushProperty name="height" value="0.2" units="cm"/>
      <inkml:brushProperty name="color" value="#FF0066"/>
    </inkml:brush>
  </inkml:definitions>
  <inkml:trace contextRef="#ctx0" brushRef="#br0">1 1066 984,'0'0'478,"0"0"-110,0 0-180,0 0-128,0 0-34,36-42-10,-3 3-16,-5 3 0,3 1 0,1 2 0,1 1 0,1 2 0,2 1 0,27-15 0,65-37-50,7 4 50,-111 65-9,-1-1 0,-1-1 1,0-1-1,17-16 9,-33 26 2,-1 0 0,0-1 0,0 0 0,0 0 0,0 0 0,-1 0 0,0-1 0,-1 1-1,1-1 1,-1 0 0,-1 0 0,1 0 0,-1-1 0,0 1 0,-1 0 0,0-1 0,0 1 0,0-5-2,-2 11 5,1 1 0,0-1-1,0 1 1,-1-1 0,1 0 0,-1 1 0,1-1 0,0 1 0,-1-1 0,1 1-1,-1-1 1,1 1 0,-1-1 0,1 1 0,-1-1 0,1 1 0,-1 0 0,0-1-1,1 1 1,-1 0 0,0 0 0,1-1 0,-1 1 0,0 0 0,1 0 0,-1 0-1,0 0 1,1 0 0,-1 0 0,0 0 0,1 0 0,-1 0 0,0 0-1,1 0 1,-1 0 0,0 1 0,1-1 0,-1 0 0,0 0 0,1 1 0,-1-1-1,0 0-4,-29 12 185,18-4-188,2 1 0,-1 1-1,1 0 1,1 0 0,-1 1-1,2 0 1,0 0 0,0 1 0,1 0-1,0 1 1,1-1 0,1 1-1,0 0 1,1 1 0,0-1-1,1 1 1,0 0 0,1 0 0,0 11 3,2-1-10,-1-13 9,1 0-1,0-1 0,1 1 0,0 0 1,1-1-1,1 5 2,-2-12-1,0 0 1,0 0 0,1 0-1,-1 0 1,1 0-1,-1 0 1,1-1-1,0 1 1,0-1 0,1 1-1,-1-1 1,0 0-1,1 1 1,0-1 0,-1-1-1,1 1 1,0 0-1,0-1 1,0 1-1,0-1 1,0 0 0,0 0-1,2 0 1,11 3-12,0-1 0,0 0-1,0-2 1,1 0 0,-1-1-1,1 0 1,-1-1 0,1-1-1,-1-1 1,0 0 0,0-1-1,0-1 1,-1 0 0,1-1-1,-1-1 1,-1 0 0,1-1-1,-1-1 1,4-4 12,17-13-13,-1-1 0,-1-2-1,-2-1 1,-1-1 0,-2-2 0,21-30 13,-47 60 0,0-1 1,1 1-1,-1 1 1,1-1-1,0 0 1,0 1-1,0 0 1,0-1-1,1 1 1,-1 0-1,0 1 0,1-1 1,0 1-1,-1-1 1,1 1-1,0 0 1,-1 0-1,1 1 1,0-1-1,0 1 1,0 0-1,0 0 1,0 0-1,-1 0 1,1 1-1,0 0 1,0-1-1,3 2 0,3 2 1,-1 0-1,0 0 1,0 0-1,0 1 1,0 1-1,-1-1 1,0 1-1,0 1 1,-1-1-1,2 3 0,141 157 91,-76-79-28,-70-84 61,-4-11 183,0-694 294,-1 694-614,4-20-54,-3 28 55,0-1 0,0 0 1,1 0-1,-1 0 0,1 0 0,-1 1 0,1-1 0,-1 0 1,1 1-1,-1-1 0,1 0 0,0 1 0,-1-1 0,1 0 0,0 1 1,0-1-1,-1 1 0,1 0 0,0-1 0,0 1 0,0 0 0,-1-1 1,1 1-1,0 0 0,0 0 12,0-1-15,0 1 0,0 0 1,0 0-1,0 0 0,-1 0 0,1 0 0,0 0 0,0 0 1,0 0-1,0 1 0,0-1 0,-1 0 0,1 0 1,0 1-1,0-1 0,0 1 0,-1-1 0,1 0 1,0 1-1,-1 0 0,1-1 0,0 1 0,-1-1 1,1 1-1,-1 0 0,1-1 0,-1 1 0,1 0 1,-1 0 14,35 56-599,2 14-495</inkml:trace>
</inkml:ink>
</file>

<file path=ppt/ink/ink4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9:12.334"/>
    </inkml:context>
    <inkml:brush xml:id="br0">
      <inkml:brushProperty name="width" value="0.2" units="cm"/>
      <inkml:brushProperty name="height" value="0.2" units="cm"/>
      <inkml:brushProperty name="color" value="#FF0066"/>
    </inkml:brush>
  </inkml:definitions>
  <inkml:trace contextRef="#ctx0" brushRef="#br0">894 152 472,'0'0'247,"0"0"-44,0 0-18,0 0 62,0 0-6,0 0-17,-1-3-189,1 1 0,0 0 0,0-1 1,0 1-1,0 0 0,0-1 0,1 1 0,-1 0 0,1 0 0,-1-1 0,1 1 0,0-1-35,11-7 11,-1 0 0,-1-1 0,1-1 0,-2 0 0,0 0 0,6-11-11,7-8-14,-129 190 64,-61 76-36,-241 319-8,310-431 0,-92 119 52,184-233-55,5-7-5,1-1 1,0 1 0,-1-1 0,1 1 0,0 0 0,0-1-1,0 1 1,0 0 0,0 0 0,1-1 0,-1 1 0,1 0-1,-1 0 1,1 0 0,-1 0 0,1 2 1,22-15-92,12-19 77,-2-2 0,-1-1 1,-1-1-1,-2-2 0,-2-2 15,34-52-34,25-57 34,-9 0-51,-7-3 0,-7-4-1,-1-18 52,-39 85 40,-22 87-38,0-1-1,0 1 0,0-1 1,1 1-1,-1-1 0,0 1 1,0-1-1,0 1 0,0 0 1,1-1-1,-1 1 0,0-1 1,1 1-1,-1-1 0,0 1 0,0 0 1,1-1-1,-1 1 0,1 0 1,-1-1-1,0 1 0,1 0 1,-1-1-1,1 1 0,-1 0 1,1 0-1,-1 0 0,1-1 0,-1 1 1,1 0-1,-1 0 0,1 0 1,-1 0-1,1 0-1,16 9 16,12 24-1,63 90 11,4-3-1,6-5 0,44 34-25,-78-88-61,-23-23-375,-2 3 0,30 38 436,-32-26-1315</inkml:trace>
</inkml:ink>
</file>

<file path=ppt/ink/ink4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6:39.235"/>
    </inkml:context>
    <inkml:brush xml:id="br0">
      <inkml:brushProperty name="width" value="0.2" units="cm"/>
      <inkml:brushProperty name="height" value="0.2" units="cm"/>
      <inkml:brushProperty name="color" value="#FF0066"/>
    </inkml:brush>
  </inkml:definitions>
  <inkml:trace contextRef="#ctx0" brushRef="#br0">10 0 72,'0'0'92,"0"0"-17,0 0-11,0 0-2,0 0 22,-1 44 8,-6 140-10,6-169-70,1 0 0,0 0 0,1 0 0,0 0 0,1-1 0,1 1 0,0 0 0,3 5-12,6 23 26,2 9 26,3-1-1,2-1 1,2-1-1,14 22-51,19 45 57,-20-35-46,-30-69-9,1-1-1,0 0 1,0 0 0,1 0 0,0 0 0,1-1-1,0 0 1,7 8-2,75 73 23,-64-67-19,-9-7 14,2-2 0,0 0-1,0 0 1,1-2-1,1 0 1,0-2 0,1 0-1,0-1 1,1-1 0,0-1-1,0-1 1,1-1 0,-1-1-1,1 0 1,1-2 0,-1-1-1,20-1-17,22 0 53,1-2 0,-1-4 0,0-2 0,39-11-53,-37-1 36,1 4 0,1 2 0,-1 3 0,66-1-36,-71 11 16,0-3 0,0-3 0,0-2 0,-1-3 0,-1-3 0,0-3 0,27-12-16,-35 12 7,1 2-1,0 3 0,1 2 0,1 2 0,17 2-6,61-10-16,0-5 0,82-27 16,-164 37-2,0 3-1,32-1 3,61-10-7,-63 6 1,1 4 0,0 4-1,14 3 7,-97 2 1,61 0 23,-1-2-1,21-6-23,74-12-4,0 6 0,57 7 4,-193 8-4,1 0 0,-1 1-1,1 1 1,-1 0 0,0 2-1,0 0 1,-1 2 0,9 4 4,7 0 5,1-1 1,20 3-6,30 8-63,-59-12 66,-13-5-9,0 0 1,0 0 0,1-1-1,0-1 1,-1 0-1,12 0 6,115-2-710,-131 0 124</inkml:trace>
</inkml:ink>
</file>

<file path=ppt/ink/ink4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6:39.620"/>
    </inkml:context>
    <inkml:brush xml:id="br0">
      <inkml:brushProperty name="width" value="0.2" units="cm"/>
      <inkml:brushProperty name="height" value="0.2" units="cm"/>
      <inkml:brushProperty name="color" value="#FF0066"/>
    </inkml:brush>
  </inkml:definitions>
  <inkml:trace contextRef="#ctx0" brushRef="#br0">236 1 408,'0'0'276,"0"0"-88,0 0-49,0 0-4,0 0-25,0 0-22,-8 1 303,83 83-363,-3-9-48,-60-68 21,-11-7-1,-1 0 0,0 0 0,1 0 0,-1 0 0,0 0 0,1 0 0,-1 0 0,1 1 0,-1-1 0,0 0 1,1 0-1,-1 0 0,0 1 0,1-1 0,-1 0 0,0 0 0,0 1 0,1-1 0,-1 0 0,0 1 0,0-1 1,1 0-1,-1 1 0,0-1 0,0 0 0,0 1 0,0-1 0,1 0 0,-1 1 0,0-1 0,0 0 0,0 1 1,0-1-1,0 1 0,0-1 0,0 0 0,0 1 0,0-1 0,0 1 0,37 25-29,10 5 6,-33-22 6,0 1 0,0-2 0,10 5 17,0-2-107,-16-7 92,0 0-1,0 0 0,0-1 1,1 0-1,-1-1 0,1 0 0,-1 0 1,1-1-1,0 0 0,-1 0 0,2-1 16,-9 0-20,0 0 25,-1 0-1,1 0 0,-1 0 0,1 0 0,-1 0 1,1 0-1,-1 0 0,1 0 0,-1 0 1,1 0-1,-1 0 0,1 0 0,-1 0 1,1 0-1,-1 1 0,1-1 0,-1 0 1,1 0-1,-1 1 0,1-1 0,-1 0 1,0 1-1,1-1 0,-1 0 0,0 1 1,1-1-1,-1 1 0,0-1 0,1 0 1,-1 1-1,0-1 0,0 1 0,1-1 0,-1 1 1,0-1-1,0 1 0,0-1 0,0 1 1,0-1-1,0 1 0,0-1 0,0 1 1,0-1-1,0 1 0,0-1 0,0 1 1,0-1-1,0 1 0,0-1 0,-1 1-4,1 0-1,0-1-11,0 1 15,22 15 9,-21-16 1,-1 0 0,0 0 0,1 0 0,-1 1 0,0-1 0,0 0 0,1 0 0,-1 0 0,0 0 0,1 1 0,-1-1 0,0 0 0,0 0 0,0 0 0,1 1 0,-1-1 0,0 0 0,0 1 0,0-1 0,0 0 0,1 0 0,-1 1 0,0-1 0,0 0 0,0 1 0,0-1 1,0 0-1,0 1 0,0-1 0,0 0 0,0 1 0,0-1 0,0 0 0,0 1 0,0-1-13,-10 13 202,-37 21-230,-8 7 12,27-6 36,1 2 0,2 0 0,-13 28-20,-34 51 27,-29 40-29,40-58 7,-20 18-5,61-84-29,1 1 0,1 1 0,2 0 0,2 1 0,1 1 1,2 0-1,1 3 29,-21 57-694,14-60-152</inkml:trace>
</inkml:ink>
</file>

<file path=ppt/ink/ink4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6:42.614"/>
    </inkml:context>
    <inkml:brush xml:id="br0">
      <inkml:brushProperty name="width" value="0.2" units="cm"/>
      <inkml:brushProperty name="height" value="0.2" units="cm"/>
      <inkml:brushProperty name="color" value="#FF0066"/>
    </inkml:brush>
  </inkml:definitions>
  <inkml:trace contextRef="#ctx0" brushRef="#br0">395 1893 168,'0'0'133,"0"0"-47,0 0-24,0 0 32,0 0 2,0 0-11,0 0-56,0 1 1,1-1-1,-1 0 0,0 0 0,0 0 0,0 0 1,0 1-1,0-1 0,1 0 0,-1 0 1,0 0-1,0 0 0,0 0 0,1 1 0,-1-1 1,0 0-1,0 0 0,1 0 0,-1 0 1,0 0-1,0 0 0,1 0 0,-1 0 0,0 0 1,0 0-1,1 0 0,-1 0 0,0 0 1,0 0-1,0 0 0,1 0 0,-1 0 0,0 0 1,0 0-1,1-1 0,-1 1 0,0 0 1,0 0-1,0 0 0,1 0 0,-1 0 0,0 0 1,0-1-1,0 1 0,1 0-29,-3-46 9,-1 1-1,-2 0 0,-4-12-8,-81-501-26,1 3-9,76 468 42,4-1-1,4 0 1,4-16-7,1 101-3,1-1 0,-1 1 1,1-1-1,0 1 0,0 0 0,1-1 0,-1 1 0,1 0 1,-1 0-1,1 0 0,0 0 0,0 0 0,0 1 0,1-1 1,-1 1-1,1-1 0,-1 1 0,1 0 0,0 0 0,0 0 1,0 0-1,1-1 3,13-6-2,0 1 1,0 0 0,15-4 1,-10 4 2,24-11-4,1 3-1,1 1 1,0 2 0,1 3-1,0 2 1,1 2 0,0 2-1,10 2 3,102 4 24,113 17-24,-33 3-21,27-9 21,243-10 23,-361-3-51,-88-3 51,0-3 0,38-9-23,-41 6-19,0 2 0,37 1 19,535 6-3,-604-2-4,1-1 0,-1-1 0,5-2 7,-5 0-14,0 2-1,0 1 1,5 1 14,-15 1-2,-1 2-1,1 0 1,0 1 0,-1 0-1,1 2 1,8 2 2,-18-3-4,0 1-1,0 0 1,0 0 0,-1 0-1,1 1 1,-1 0 0,0 1-1,-1-1 1,1 1 0,-1 1-1,0-1 1,-1 1 0,1 0-1,0 3 5,11 15 4,-2 0 0,0 1-1,-2 1 1,-1 0-1,-1 1 1,-2 0 0,3 12-4,130 595-12,-122-541 32,6 35-14,40 321-16,-59-412 28,2 0 0,6 12-18,-7-25-2,-1 1 0,0 0 1,-2 0-1,-2 0 1,1 21 1,-4 135 50,0-179-48,0-1 0,-1 0 0,1 0 0,-1 0-1,0 0 1,0 0 0,0 0 0,0 0 0,0 0-1,0 0 1,0 0 0,0-1 0,-1 1 0,1 0-1,-1-1 1,0 1 0,1-1 0,-3 2-2,-40 25 40,24-16-13,-2 1-19,-1-1 0,0-1 0,-1-1 0,-1-1 0,1 0 0,-17 1-8,-39 6-5,-37 2 5,-10 1 8,75-10 1,-449 75 49,281-56-14,-72-5-44,-242-20 12,5-1 8,217 24 51,-53 1-46,290-25-30,-138 1 20,-81-13-15,264 8-27,0-1-1,0-2 1,1-1-1,-1-1 1,1-2-1,1-1 1,0-1-1,0-1 0,-6-5 28,-46-35-504</inkml:trace>
</inkml:ink>
</file>

<file path=ppt/ink/ink4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7:17.553"/>
    </inkml:context>
    <inkml:brush xml:id="br0">
      <inkml:brushProperty name="width" value="0.2" units="cm"/>
      <inkml:brushProperty name="height" value="0.2" units="cm"/>
      <inkml:brushProperty name="color" value="#FF0066"/>
    </inkml:brush>
  </inkml:definitions>
  <inkml:trace contextRef="#ctx0" brushRef="#br0">1 0 120,'0'0'388,"0"36"-64,2 72-18,11 54-306,1-28 125,-6 53-125,11 220 251,-2 932 10,-13-454 31,-6-462-292,2-420 0,3 461 67,22 16-67,71 321 66,-72-661-57,14 79-16,11 3 7,19 73-39,-26-107-473,16 26 512,-9-67-627</inkml:trace>
</inkml:ink>
</file>

<file path=ppt/ink/ink4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7:19.304"/>
    </inkml:context>
    <inkml:brush xml:id="br0">
      <inkml:brushProperty name="width" value="0.2" units="cm"/>
      <inkml:brushProperty name="height" value="0.2" units="cm"/>
      <inkml:brushProperty name="color" value="#FF0066"/>
    </inkml:brush>
  </inkml:definitions>
  <inkml:trace contextRef="#ctx0" brushRef="#br0">377 1 296,'0'0'144,"0"0"-45,0 0-54,0 0 10,0 4-33,-30 1797 740,11 71-311,21-1284-411,-1-292-40,-4 353 9,-3-578-25,-3 0 0,-3-1 0,-3 0 0,-3-1 0,-4-1 0,-2-1 0,-27 51 16,-35 70-511,2-29-437</inkml:trace>
</inkml:ink>
</file>

<file path=ppt/ink/ink4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7:04.390"/>
    </inkml:context>
    <inkml:brush xml:id="br0">
      <inkml:brushProperty name="width" value="0.2" units="cm"/>
      <inkml:brushProperty name="height" value="0.2" units="cm"/>
      <inkml:brushProperty name="color" value="#FF0066"/>
    </inkml:brush>
  </inkml:definitions>
  <inkml:trace contextRef="#ctx0" brushRef="#br0">57 569 56,'0'0'77,"0"0"49,0 0-6,0-47 412,0-137-449,-1 276-14,5 232 173,2-229-175,4 0 0,10 36-67,41 135 79,-58-248-75,0 0 0,2 0 0,3 9-4,-5-3-24,-3-18 41,0-12 116,-2-12-137,-1-1 1,-1 1-1,-1 0 0,0 0 0,-1 1 0,-8-14 4,-11-41 5,-6-34-1,6-2 1,-5-61-5,18 99-11,6 30 10,0 0 0,1-33 1,5-465-87,0 534 86,0 1 1,0 0-1,1-1 0,-1 1 0,1 0 1,0-1-1,0 1 0,0 0 1,0 0-1,0 0 0,1 0 0,-1 0 1,1 0-1,0 0 0,0 0 1,0 0-1,0 1 0,1-1 0,-1 1 1,1 0-1,-1 0 0,1 0 1,0 0-1,0 0 0,0 0 0,0 1 1,0-1-1,0 1 0,0 0 1,0 0-1,2 0 1,11-2-11,0 0 0,0 1 0,1 0 0,-1 2 0,16 1 11,-11-1 4,-7 1-4,0 2 0,0-1 0,-1 2 1,1 0-1,-1 0 0,0 1 1,0 1-1,-1 0 0,0 1 0,0 0 1,0 1-1,-1 0 0,0 1 1,0 0-1,-1 1 0,-1 0 0,0 1 1,0 0-1,0 1 0,8 16-14,-2 0-1,9 24 15,-20-38 1,1-1 0,-2 1-1,0 0 1,0 0 0,-2 0-1,1 0 1,-2 9-1,0-13 4,2 8 6,-2-1 1,0 0 0,-1 1-1,-1-1 1,-1 0 0,0 0 0,-1 0-1,-1 0 1,0-1 0,-1 0-1,-6 10-10,-8 7 10,-1-2 0,-1 0 0,-2-2-1,-1 1 1,-1-3 0,-1-1 0,-2-1 0,0-1-1,-2-1-9,28-21-4,-1 0-1,1 0 1,-1 0 0,1 0-1,-1 0 1,0-1-1,1 0 1,-1 1-1,0-1 1,0-1-1,0 1 1,-4 0 4,5-1-291,3 0-453</inkml:trace>
</inkml:ink>
</file>

<file path=ppt/ink/ink4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7:05.030"/>
    </inkml:context>
    <inkml:brush xml:id="br0">
      <inkml:brushProperty name="width" value="0.2" units="cm"/>
      <inkml:brushProperty name="height" value="0.2" units="cm"/>
      <inkml:brushProperty name="color" value="#FF0066"/>
    </inkml:brush>
  </inkml:definitions>
  <inkml:trace contextRef="#ctx0" brushRef="#br0">0 2 384,'0'0'299,"0"0"-134,19 0-98,-14-1-62,1 1-1,-1 0 1,1 0 0,-1 0-1,1 1 1,-1-1 0,1 1 0,-1 1-1,0-1 1,0 1 0,1 0-1,-1 0 1,0 0 0,-1 1 0,1 0-1,0 0 1,-1 0 0,1 0-1,-1 1 1,0 0 0,0 0 0,-1 0-1,1 0 1,-1 0 0,0 1-1,0 0 1,0-1 0,1 6-5,25 47 109,-3 1-1,-2 1 1,3 19-109,-16-38 28,-1-1 0,-2 1 0,-2 1 0,-1 0 1,-2 29-29,-3 12 154,0-67-57,0-52-54,-9-390-79,8 423 12,1-1 0,0 1-1,1-1 1,-1 1-1,1-1 1,0 1-1,0-1 1,0 1 0,0 0-1,1-1 1,0 1-1,0 0 1,0 0 0,0 0-1,1 1 1,0-1-1,-1 0 1,1 1-1,1 0 1,-1-1 0,0 1-1,1 1 1,-1-1-1,1 0 1,0 1 0,3-2 24,38-18-578</inkml:trace>
</inkml:ink>
</file>

<file path=ppt/ink/ink4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7:05.542"/>
    </inkml:context>
    <inkml:brush xml:id="br0">
      <inkml:brushProperty name="width" value="0.2" units="cm"/>
      <inkml:brushProperty name="height" value="0.2" units="cm"/>
      <inkml:brushProperty name="color" value="#FF0066"/>
    </inkml:brush>
  </inkml:definitions>
  <inkml:trace contextRef="#ctx0" brushRef="#br0">127 207 288,'0'0'152,"0"0"1,0 0 13,0 0 21,0 0-26,0 0-36,-3-1-46,1 0-73,1 1 0,-1-1 0,0 1 0,1-1 0,-1 1 0,1-1 0,-1 1 0,0 0 1,1 0-1,-1 0 0,0 0 0,1 0 0,-1 0 0,0 1 0,1-1 0,-1 0 0,0 1 0,1-1 0,-1 1 0,1 0 0,-1-1 0,1 1 0,-1 1-6,-1 0 9,-1 1 0,1 0 0,1 0 0,-1 0 0,0 0 0,1 0 0,-1 1-1,1-1 1,0 1 0,0 0-9,-5 12 22,0 1-1,1 0 1,1 0 0,-1 8-22,-2 11 16,1 1 1,3 0-1,-1 23-16,5-40 5,0 0-1,1 0 1,1 0-1,1 0 1,1-1 0,1 1-1,4 11-4,-6-25 0,0 0 0,1 0 0,0-1-1,0 1 1,0-1 0,1 0 0,0 0 0,0 0-1,0-1 1,1 1 0,-1-1 0,1-1 0,0 1 0,0-1-1,0 0 1,0 0 0,6 1 0,4 1 1,0 0 0,-1 0 0,2-2 0,-1 0 0,0-1 0,1-1 0,2 0-1,-8-1 4,-4 1-4,-1 0-1,1-1 1,0 0-1,0 0 0,0-1 1,0 0-1,-1 0 1,1-1-1,0 1 0,-1-1 1,1-1-1,-1 1 0,0-1 1,0-1-1,0 1 1,0-1-1,-1 0 0,5-3 1,5-12-5,0-1 0,-1 0-1,-1-1 1,-1 0-1,-1-1 1,0-1 0,-2 0-1,-1 0 1,-1 0 0,-1-1-1,2-18 6,3-29 17,-4-1-1,-3-1 1,-3-22-17,-1 84 0,0 0 0,-1 1 0,0-1 0,0 1 0,-1-1 1,-1 1-1,0 0 0,2 6-1,-1 0 1,1 1-1,-1 0 1,0-1-1,-1 1 1,1 0-1,0 0 1,-1 0 0,0 0-1,0 0 1,1 1-1,-2-1 1,1 1-1,0 0 1,0 0-1,-1 0 1,1 0-1,-1 1 1,-3-2 0,-11-1-18,-1 0-1,0 1 1,0 0 0,0 2-1,-1 0 1,1 2 0,0 0-1,0 1 1,0 0 0,0 2-1,0 0 1,-13 6 18,-31 20-433,21 1-417</inkml:trace>
</inkml:ink>
</file>

<file path=ppt/ink/ink4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1:53:40.511"/>
    </inkml:context>
    <inkml:brush xml:id="br0">
      <inkml:brushProperty name="width" value="0.2" units="cm"/>
      <inkml:brushProperty name="height" value="0.2" units="cm"/>
      <inkml:brushProperty name="color" value="#FF0066"/>
    </inkml:brush>
  </inkml:definitions>
  <inkml:trace contextRef="#ctx0" brushRef="#br0">0 526 48,'0'0'99,"0"0"-15,0 0 20,0 0 5,0 0 16,5 20 238,22 12-330,-23-25-30,1-1 0,0 0 1,1 0-1,0 0 1,0 0-1,0-1 1,0 0-1,3 1-3,-7-5 2,1 0 0,0 0 1,0 0-1,0 0 0,0-1 0,0 1 0,0-1 1,0 0-1,0 0 0,0 0 0,-1 0 0,1 0 1,0 0-1,0-1 0,0 0 0,0 1 0,0-1 1,0 0-1,0-1 0,-1 1 0,1 0 0,-1-1 1,1 0-1,-1 1 0,3-3-2,34-24 87,-2-2 1,0-2-1,27-31-87,93-117 77,-82 92-41,-31 34-26,-24 29-15,2 0-1,0 1 1,1 1 0,14-10 5,-36 32-15,1-1 0,0 1 0,-1 0 0,1 0 0,0 0 0,0-1 0,0 2 0,0-1 0,0 0 0,0 0 0,0 1 0,0-1 0,0 1 0,0-1 0,1 1 0,-1 0 0,0 0 0,0 0 0,0 0 0,0 0 0,1 1 0,-1-1 0,0 1 0,0-1 0,0 1 0,0 0 0,0 0 0,0 0 0,1 0 15,19 20-544</inkml:trace>
</inkml:ink>
</file>

<file path=ppt/ink/ink4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7:06.767"/>
    </inkml:context>
    <inkml:brush xml:id="br0">
      <inkml:brushProperty name="width" value="0.2" units="cm"/>
      <inkml:brushProperty name="height" value="0.2" units="cm"/>
      <inkml:brushProperty name="color" value="#FF0066"/>
    </inkml:brush>
  </inkml:definitions>
  <inkml:trace contextRef="#ctx0" brushRef="#br0">41 303 160,'0'0'133,"0"0"-23,0 0-48,0 0 25,0 0 5,0 0-11,-6 24 13,-3 4-66,4-13-12,0 1 1,1 0-1,1 0 0,1 1 0,0-1 0,1 1 0,0 11-16,0 56 112,-1-15 168,7 55-280,-4-117 3,0-1 0,1 1 0,-1 0 0,1-1-1,1 1 1,-1-1 0,1 0 0,0 1 0,1-1 0,0-1 0,0 1-1,0 0 1,0-1 0,1 0 0,0 0 0,0-1 0,0 1-1,0-1 1,1 0 0,0 0 0,0-1 0,0 0 0,0 0-1,1 0 1,-1-1 0,1 1 0,-1-2 0,1 1 0,0-1-1,0 0 1,4 0-3,5-1 6,0 0-1,1-1 1,-1-1-1,3-1-5,-13 1 4,1 0-1,-1 0 0,0 0 0,-1-1 0,1 0 0,0 0 1,-1 0-1,0-1 0,1 1 0,-2-1 0,1-1 0,2-1-3,8-11 11,0 0 0,-2-1-1,0-1 1,-1 0 0,0-1 0,-2 0-1,-1 0 1,0-1 0,-1-1 0,-2 1-1,0-1 1,1-11-11,4-42-4,-3-1 1,-3 0-1,-4-7 4,7-90-2,-7 162 4,0 0 0,2 0 0,-1-1-1,1 2 1,1-1 0,0 0 0,0 1 0,1 0-1,2-3-1,-5 10 0,-56 161 90,47-130-96,1-11 15,2 1 0,0 0 1,1 0-1,1 0 0,0 9-9,-7 47-30,9-51 28,-1-12 4,0-1-1,1 1 0,1 0 1,0-1-1,0 2 0,1-2 0,0 1 1,1-1-1,0 0 0,1 0 0,1 3-1,12 20-2,-14-25 1,0 0-1,1 0 0,0-1 0,0 0 1,1 0-1,0 0 0,0 0 0,1-1 1,0 0-1,0 0 0,1 1 2,-1-4 1,2 5-5,1-2 1,0 1 0,1-2 0,-1 1-1,1-1 1,1 0 0,-1-1 0,0 0 0,1-1-1,0 0 1,0-1 0,0 0 0,5 0 3,-7-2 2,2 0 5,0 0-1,0-1 1,0 0 0,0 0 0,3-2-7,-9 1-2,0 0 0,0 0 0,0 0 0,0 0 0,-1-1 0,1 0 0,-1 0 0,0 0 0,0-1 0,0 1 0,0-1 0,-1 0 0,1-1 2,126-136-41,-94 110 63,-31 28-22,0-1 0,-1 0-1,1 1 1,-1-2-1,1 1 1,-2 0-1,1-1 1,0-2 0,0 2-11,-3 3 10,0 0 0,0 0 0,0 1 0,0-1 0,1 1 0,-1-1 0,1 1 0,-1 0 0,1 0 0,-1-1 0,1 1 0,0 0 0,0 0 0,-1 0 0,1 1 0,0-1 0,0 0 0,0 1 0,0-1 0,0 1 0,0 0 0,0 0 0,1-1 1,-2 2 0,-1-1 0,0 0-1,0 0 1,1 0-1,-1 0 1,0 0-1,0 1 1,1-1 0,-1 0-1,0 0 1,0 0-1,0 1 1,0-1 0,1 0-1,-1 0 1,0 1-1,0-1 1,0 0 0,0 0-1,0 1 1,0-1-1,0 0 1,1 1 0,-1-1-1,0 0 1,0 0-1,0 1 1,0-1-1,0 0 1,0 1 0,0-1-1,-1 0 1,1 0-1,0 1 1,0-1 0,0 0-1,0 0 1,0 1-1,0-1 1,-1 4 2,1 300 123,-15-309-86,13-1-53,1 0 0,0 0 0,0 0 0,1 0 0,-1 0 0,1 0 0,1-1 0,0-3 14,0-13-47,-3 7 37,2-1 0,0 0-1,1 0 1,1 0 0,1 0 0,0 0 0,1 1 0,0-1-1,2 1 1,0 0 0,6-11 10,17-26-18,-3 2 6,3 2-1,1 1 1,16-15 12,-46 62 1,1 0-1,0 0 0,0 0 0,0 0 1,-1 0-1,1 0 0,0 0 0,0 0 1,0 1-1,1-1 0,-1 0 0,0 1 1,0-1-1,0 0 0,0 1 0,1 0 1,-1-1-1,0 1 0,0 0 0,1-1 1,-1 1-1,0 0 0,1 0 0,-1 0 1,0 0-1,0 0 0,1 1 0,-1-1 1,0 0-1,1 0 0,-1 1 0,0-1 1,0 1-1,0-1 0,0 1 0,1 0 1,-1-1-1,1 2 0,1 1 1,0 0 0,0 0 0,0 0 1,-1 0-1,1 1 0,-1 0 0,0-1 0,1 1 0,-2 0 1,2 3-2,4 18 14,-1 1 0,-2-1 1,0 1-1,-2 0 1,-1 0-1,-1 0 0,-3 22-14,1 20 21,2-40-31,-2-1 0,0 1 0,-2-1 0,-2 0 0,0 0 1,-1 0-1,-6 11 10,-41 80-374</inkml:trace>
</inkml:ink>
</file>

<file path=ppt/ink/ink4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7:11.945"/>
    </inkml:context>
    <inkml:brush xml:id="br0">
      <inkml:brushProperty name="width" value="0.2" units="cm"/>
      <inkml:brushProperty name="height" value="0.2" units="cm"/>
      <inkml:brushProperty name="color" value="#FF0066"/>
    </inkml:brush>
  </inkml:definitions>
  <inkml:trace contextRef="#ctx0" brushRef="#br0">65 622 64,'0'0'352,"0"0"-109,0 0-86,0 0-39,0 0 11,0 0-5,0-5-31,0-18-33,0 17 14,0 6 16,0 6-27,6 83 86,3-1 1,5 0-1,15 51-149,-6-50 23,4 0-1,5 1-22,4 39 30,-32-109-32,-14-24 17,-19-26-7,12 5-24,1-1-1,1 0 1,2-1-1,0 0 1,2-1 0,1-1-1,1 0 17,-11-44-44,3-1 0,1-16 44,-5-47-9,5-1 0,7-1-1,7-107 10,3 229-3,1 0-1,1-1 0,0 1 0,2 0 0,0 1 1,0-1-1,2 1 0,0 0 0,3-3 4,-7 12-2,0 1 0,1 0 0,0-1 0,1 2 0,-1-1 0,1 0 0,1 1 0,-1 0 0,0 0 0,1 0 0,0 1 0,0 0 0,1 0 0,-1 1 0,1 0 0,0 0 0,0 0 0,0 1 0,0 0 0,0 0 0,0 0 0,6 1 2,-7 1-2,0 0 0,1 1 0,-1 0 1,0 0-1,0 1 0,0 0 0,0 0 0,0 0 1,0 1-1,-1-1 0,1 2 0,-1-1 0,0 0 1,0 1-1,0 0 0,0 0 0,-1 1 0,1-1 1,-1 1-1,0 0 0,-1 0 0,1 0 0,0 2 2,7 12 8,0 0-1,-2 1 1,0-1 0,-1 2-1,-1-1 1,-1 4-8,5 24 19,-2 0 0,-3 0 1,-2 1-1,-2-1 0,-1 1 1,-4 4-20,0-24 13,-1 0 0,-1 0-1,-1 0 1,-2 0 0,-1-1 0,-1 0 0,-2-1 0,0 0 0,-2-1 0,-11 15-13,7-12-100,-2-1 1,-1-1 0,-1-1-1,-1-1 1,-2 0 0,0-2 0,-1-1-1,-29 18 100,5-11-1104</inkml:trace>
</inkml:ink>
</file>

<file path=ppt/ink/ink4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7:12.605"/>
    </inkml:context>
    <inkml:brush xml:id="br0">
      <inkml:brushProperty name="width" value="0.2" units="cm"/>
      <inkml:brushProperty name="height" value="0.2" units="cm"/>
      <inkml:brushProperty name="color" value="#FF0066"/>
    </inkml:brush>
  </inkml:definitions>
  <inkml:trace contextRef="#ctx0" brushRef="#br0">385 85 152,'0'0'125,"0"0"22,0 0 1,0 0-20,0 0-29,0 0-40,-6-13-10,-20-38-4,25 49-37,0 1-1,0-1 0,-1 1 1,1-1-1,-1 1 0,1 0 1,-1-1-1,1 1 1,-1 0-1,0 0 0,0 0 1,1 0-1,-1 1 0,0-1 1,1 0-1,-1 1 0,0 0 1,0-1-1,0 1 1,0 0-1,0 0 0,0 0 1,0 0-1,0 0 0,0 0 1,0 1-1,0-1 0,0 1 1,-1 0-8,-5 0 12,-5-1-6,0 2 0,0 0 1,0 0-1,1 1 0,-1 1 1,1 0-1,0 1 0,0 0 1,0 0-1,1 2 1,0-1-1,0 2 0,0-1 1,1 1-1,0 1 0,1 0 1,0 0-1,0 1 0,1 0 1,0 0-1,1 1 0,0 0 1,1 1-1,0-1 1,1 1-1,0 0 0,1 0 1,0 1-1,1-1 0,0 7-6,-3 29 9,3 0 1,2 32-10,1-76 0,0 3 0,1 0 0,0-1 0,0 1 0,0 0 0,1-1 0,0 1 0,0-1 0,1 1 0,0-1 0,0 0 0,0 0 0,1-1 0,0 1 0,0-1 0,0 1 0,1-1 0,0 0 0,0-1 0,0 1 0,0-1 0,1 0 0,0-1 0,0 1 0,0-1 0,0 0 0,0-1 0,0 1 0,1-1 0,-1 0 0,1-1 0,0 0 0,0 0 0,3 0 0,-4 0-6,-1-1 0,1 0 0,-1 0 1,1-1-1,-1 1 0,1-1 0,-1-1 0,1 1 0,-1-1 0,0 1 1,0-2-1,0 1 0,0 0 0,1-2 6,0 0-14,-1-1-1,0 1 1,-1-1-1,1 0 1,-1-1-1,0 1 1,0-1-1,0 0 1,-1 0-1,0 0 1,1-3 14,3-9-19,-1 1 0,0-1 1,-1 0-1,-1-1 0,-1 1 1,1-13 18,0-115 17,-4 115-9,2 31-3,0 0-1,0 0 1,0 0 0,0 0-1,-1 0 1,1 0 0,0 0 0,0 1-1,0-1 1,0 1 0,0 0 0,-1-1-1,2 2-4,4 4 19,-1 1-1,0 1 1,0-1 0,-1 1-1,0 0 1,0 0-1,-1 0 1,4 9-19,19 33 66,-10-24-81,2 1 1,0-2-1,2-1 0,1 0 1,1-2-1,0 0 0,5 0 15,3-3-397,-2-15-326</inkml:trace>
</inkml:ink>
</file>

<file path=ppt/ink/ink4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7:13.009"/>
    </inkml:context>
    <inkml:brush xml:id="br0">
      <inkml:brushProperty name="width" value="0.2" units="cm"/>
      <inkml:brushProperty name="height" value="0.2" units="cm"/>
      <inkml:brushProperty name="color" value="#FF0066"/>
    </inkml:brush>
  </inkml:definitions>
  <inkml:trace contextRef="#ctx0" brushRef="#br0">0 135 1072,'0'0'328,"0"0"-256,0 0-64,0 0-8,0 0 0,0 0 8,0 0 24,198 119-32,-142-94 0,10-8-200,-19-12-216,-28-5-432</inkml:trace>
  <inkml:trace contextRef="#ctx0" brushRef="#br0" timeOffset="1">386 0 24,'0'0'784,"0"0"-384,0 0-184,0 0-128,0 0 8,0 0 128,-38 275 24,38-144-144,-9 13-24,-1 0-64,1-8-32,0-9-24,-1 8-72,10-29-488,-9-30-600</inkml:trace>
</inkml:ink>
</file>

<file path=ppt/ink/ink4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7:13.941"/>
    </inkml:context>
    <inkml:brush xml:id="br0">
      <inkml:brushProperty name="width" value="0.2" units="cm"/>
      <inkml:brushProperty name="height" value="0.2" units="cm"/>
      <inkml:brushProperty name="color" value="#FF0066"/>
    </inkml:brush>
  </inkml:definitions>
  <inkml:trace contextRef="#ctx0" brushRef="#br0">1 146 232,'0'0'541,"0"0"-251,0 0-138,0 0-64,0 0-45,0 0-10,1-22-22,9-66-13,-11 87 3,1 0 0,0-1-1,0 1 1,0 0 0,1 0 0,-1 0-1,0 0 1,0 0 0,0 0-1,1 0 1,-1 0 0,0 0 0,1 1-1,-1-1 1,1 0 0,-1 0 0,1 0-1,0 0 1,-1 0 0,1 1-1,0-1 1,0 0 0,-1 1 0,1-1-1,0 0 1,0 1 0,0-1-1,0 1 1,0-1 0,0 1 0,0 0-1,0-1 1,0 1 0,0 0-1,0 0 1,0 0 0,0 0 0,0-1-1,0 1 1,0 1 0,0-1 0,0 0-1,0 0 1,0 0 0,0 0-1,0 1 0,3 1 9,-1 0-1,1 0 1,-1 0-1,0 0 1,0 1-1,0-1 1,0 1-1,0 0 1,1 2-9,10 15 78,0 1 0,-1 1 1,-1 0-1,5 17-78,7 11 77,-2-8-47,-1 1 0,-3 1-1,-1 1 1,-3 0-1,5 29-29,-17-58 1,-2-15 0,0 0 0,0 0 0,0 0 0,0-1-1,0 1 1,0 0 0,0 0 0,0 0 0,0 0-1,0-1 1,0 1 0,0 0 0,1 0 0,-1 0-1,0-1 1,1 1 0,-1 0 0,1-1 0,-1 1-1,1 0 1,-1-1 0,1 1 0,-1 0 0,1-1-1,-1 1 1,1-1 0,0 1 0,-1-1 0,1 1-1,0-1 1,0 0 0,-1 1 0,1-1 0,0 0-1,0 0 1,0 1 0,0-1-1,2 1 37,-3-1 2,0-10-6,-1-2-42,-1 0-1,1 0 0,-2 0 0,0 0 0,-1-4 10,-11-44-41,8-16 28,3 0 1,5-62 12,0 42-30,-1 96 29,0-1 0,0 1 0,0-1 1,1 1-1,-1-1 0,0 0 0,0 1 0,0-1 0,1 1 0,-1-1 0,0 1 1,1-1-1,-1 1 0,0 0 0,1-1 0,-1 1 0,1-1 0,-1 1 0,0 0 1,1-1-1,-1 1 0,1 0 0,-1 0 0,1-1 0,-1 1 0,1 0 0,0 0 1,-1 0-1,1-1 0,-1 1 0,1 0 0,-1 0 0,1 0 0,-1 0 0,1 0 1,0 0 0,22 7-20,-11 5 23,1 1 0,-2 0 0,1 1 0,-2 1 0,8 14-3,0-3 3,0 1-2,0 0 0,-2 1 0,-1 1 0,1 6-1,-15-31 1,14 28-2,-15-31 2,1 0 0,0 0 0,-1 0 0,1 0 0,0 0 0,-1 0 0,1 0 0,0 0 0,0 0 0,0 0 0,0-1 0,0 1 0,0 0 0,0-1 0,0 1 0,0 0 0,0-1 0,1 0 0,-1 1 0,0-1 0,0 0 0,0 1-1,1-1 43,17-218-83,-19 217 40,0 1-1,1-1 1,-1 1-1,0-1 1,1 1-1,-1-1 1,0 1 0,1 0-1,-1-1 1,0 1-1,1-1 1,-1 1-1,1 0 1,-1-1-1,1 1 1,-1 0 0,1 0-1,-1 0 1,1-1-1,-1 1 1,1 0-1,0 0 1,-1 0-1,1 0 1,-1 0 0,1 0-1,-1 0 1,1 0-1,-1 0 1,1 0-1,0 0 1,-1 0-1,1 1 1,20 4-22,18 22 16,-27-17 6,0-1-1,1 0 0,0-1 0,0-1 1,1 0-1,0 0 0,0-1 1,0-1-1,1-1 0,0 0 0,6 0 1,3 0-103,1-2 0,-1-1-1,1-1 1,12-2 103,-29 1-34,-1 0 0,0 0-1,0-1 1,0 0 0,0 0 0,0-1 0,0 1-1,0-2 1,-1 1 0,1-1 0,-1 0 0,0 0-1,0 0 1,-1-1 0,1 0 0,-1 0 0,1-3 34,21-30-365,-7 2-92</inkml:trace>
</inkml:ink>
</file>

<file path=ppt/ink/ink4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7:15.003"/>
    </inkml:context>
    <inkml:brush xml:id="br0">
      <inkml:brushProperty name="width" value="0.2" units="cm"/>
      <inkml:brushProperty name="height" value="0.2" units="cm"/>
      <inkml:brushProperty name="color" value="#FF0066"/>
    </inkml:brush>
  </inkml:definitions>
  <inkml:trace contextRef="#ctx0" brushRef="#br0">85 440 32,'0'0'396,"0"0"-196,0 0-117,0 0 1,0 0-8,0 0 8,-14 7-43,4-3-32,7-3-7,0-1 0,0 1 0,0 0-1,-1 1 1,1-1 0,1 1 0,-1-1-1,0 1 1,0 0 0,1 0 0,-1 0 0,1 0-1,-1 1 1,1-1 0,0 0 0,0 1-1,0 0 1,0 0 0,0-1 0,1 1-1,-1 0 1,1 0 0,0 0 0,0 1 0,0-1-1,0 0 1,1 0 0,-1 1-2,1 206 381,0-207-379,1 1 0,-1 0 0,1-1 0,-1 1 0,1-1 0,0 1 0,0-1 0,0 0 0,1 1 0,-1-1-1,1 0 1,0 0 0,0 0 0,0 0 0,0 0 0,1 0 0,-1-1 0,1 1 0,-1-1 0,1 0 0,0 1 0,0-1 0,0-1-1,0 1 1,0 0 0,1-1 0,-1 1 0,0-1 0,1 0 0,-1 0 0,1-1 0,-1 1 0,2 0-2,17 1 14,-1 0 1,0 0 0,0-2-1,1-1 1,4-1-15,-10 1 26,-12 0-24,1 0 1,-1 0-1,0 0 0,1 0 0,-1-1 1,0 0-1,0 0 0,0 0 1,0 0-1,0 0 0,0-1 0,0 0 1,-1 0-1,0 0 0,1 0 0,-1 0 1,0-1-1,-1 0 0,3-3-2,3-4 4,-2-1 0,1 0 0,-1-1 0,-1 0 0,3-11-4,8-5 2,-13 27 0,-2-1 0,1 1 0,0-1 0,0 1 0,-1-1 0,0 0 1,1 0-1,-1 0 0,0 0 0,0 0 0,-1 0 0,1 0 0,0-3-2,-1 5 0,0-1 0,0 1 0,0 0-1,1-1 1,-1 1 0,1-1 0,-1 1 0,1 0 0,-1 0 0,1-1 0,0 1-1,-1 0 1,1 0 0,0 0 0,0-1 0,0 1 0,0 0 0,0 1-1,0-1 1,0 0 0,0 0 0,1 0 0,-1 0 0,0 1 0,0-1 0,1 1-1,-1-1 1,0 1 0,1-1 0,-1 1 0,1 0-20,1 0-17,3 1 38,-1-1 0,1 1 0,-1 0 0,0 0 0,1 1 0,-1-1 0,0 1-1,0 1 1,0-1 0,0 1 0,0 0 0,-1 0 0,1 0 0,-1 0 0,4 4-1,29 19 38,-32-23-28,0-1 0,0 0 0,1 0 0,-1 0 0,0-1 0,1 0 0,1 0-10,-6 0 2,0-1 0,1 0 0,-1 0 1,1 1-1,-1-1 0,0 0 0,1 0 0,-1 0 0,0 0 0,1 0 1,-1-1-1,0 1 0,1 0 0,-1-1 0,0 1 0,1 0 1,-1-1-1,0 0 0,0 1 0,0-1 0,1 0 0,-1 0 0,0 1 1,0-1-1,0 0 0,0 0 0,0 0 0,-1 0 0,1-1 0,0 1-2,20-31-33,-18 31 17,2 1 16,0 0 0,1 0 0,-1 1 0,0 0 0,0 0 0,0 0-1,0 0 1,0 1 0,0 0 0,0 0 0,0 1 0,0-1 0,-1 1 0,0 0 0,1 0 0,-1 0 0,2 3 0,-3-3 0,1 0 1,0 0-1,0 0 1,0 0-1,0-1 1,1 0-1,-1 0 1,1 0 0,-1 0-1,4 0 0,50 3 2,-55-5-1,1 0-1,0 0 0,0-1 1,0 0-1,0 1 0,0-1 1,-1 0-1,1-1 0,0 1 1,-1-1-1,1 1 0,-1-1 1,2-1-1,7-9 4,0 0 0,-1 0 1,-1-1-1,0-1 0,0 0 0,-2 0 1,1 0-1,-2-1 0,0-1 0,1-4-4,-7 12 5,-1 7-6,0 1 1,-1-1-1,1 1 0,0-1 1,0 1-1,0-1 1,0 1-1,0-1 0,0 1 1,0-1-1,0 1 0,0-1 1,0 1-1,0-1 1,0 1-1,0 0 0,1-1 1,-1 1-1,0-1 0,0 1 1,1-1-1,-1 1 1,0-1-1,0 1 0,1 0 1,-1-1-1,0 1 0,1-1 1,-1 1-1,1 0 1,-1 0-1,0-1 0,1 1 1,-1 0-1,1 0 0,-1-1 1,1 1-1,-1 0 1,1 0-1,-1 0 0,1 0 1,-1 0-1,1 0 0,-1 0 1,1 0-1,-1 0 1,1 0-1,-1 0 0,1 0 1,-1 0-1,1 0 0,-1 0 1,0 0-1,1 0 0,-1 1 1,1-1-1,-1 0 1,1 0-1,-1 1 0,1-1 1,-1 0-1,0 1 0,1-1 1,-1 0-1,0 1 1,1-1-1,-1 0 0,0 1 1,1-1 0,36 33 0,-30-26 2,0-1 0,-1 0 0,2 0 0,-1 0 0,1-1 0,0 0 0,0-1 0,0 0 0,1 0 0,-1 0 0,1-1 0,0-1 0,0 1-2,2-1-35,-1-1 0,0 0-1,0 0 1,1-1-1,-1 0 1,0-1 0,0 0-1,1-1 1,-1 0-1,8-2 36,-14 2-16,0 0-1,0 0 1,0 0-1,0-1 0,-1 1 1,1-1-1,0 0 1,-1 0-1,0 0 1,0 0-1,0-1 1,0 1-1,-1-1 0,1 0 1,-1 1-1,0-1 1,0 0-1,0-1 1,-1 1-1,1 0 0,-1 0 1,0-1-1,0 1 1,-1-1-1,1-3 17,1-15-13,0 0 0,-2-1 0,0 1 0,-2 0 0,-1 0 0,0 0 0,-2 1 0,0-1 0,-8-15 13,-18-54 0,11 31 857,-12-21-857,34 117 412,6-6-407,1 0 0,1 0 0,8 13-5,20 57 37,-25-58-26,-1 0 0,-2 0-1,-3 0 1,3 31-11,-7 133-331,-3-144-30,0 40-722</inkml:trace>
</inkml:ink>
</file>

<file path=ppt/ink/ink4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7:15.350"/>
    </inkml:context>
    <inkml:brush xml:id="br0">
      <inkml:brushProperty name="width" value="0.2" units="cm"/>
      <inkml:brushProperty name="height" value="0.2" units="cm"/>
      <inkml:brushProperty name="color" value="#FF0066"/>
    </inkml:brush>
  </inkml:definitions>
  <inkml:trace contextRef="#ctx0" brushRef="#br0">0 357 704,'0'0'1344,"0"0"-1104,0 0-240,0 0 48,273-127-31,-141 67-17,-10-8 0,19 9-41,-38 17-127,-18 42-56,-38 0-704,-19 4-48</inkml:trace>
</inkml:ink>
</file>

<file path=ppt/ink/ink4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7:16.459"/>
    </inkml:context>
    <inkml:brush xml:id="br0">
      <inkml:brushProperty name="width" value="0.2" units="cm"/>
      <inkml:brushProperty name="height" value="0.2" units="cm"/>
      <inkml:brushProperty name="color" value="#FF0066"/>
    </inkml:brush>
  </inkml:definitions>
  <inkml:trace contextRef="#ctx0" brushRef="#br0">517 1 232,'0'0'311,"0"0"16,0 0-50,0 0-65,0 0-27,0 0-37,0 36 42,0 993-109,-24-532 8,-22-147-80,20-175-4,-50 503-2,14-111 0,21-138 0,34-372-5,-15 180-9,7 212-3,7-163 9,-3 29 9,-16 365 20,18-435 2,2-21-19,-18 65-7,21-260-73,-3 1-1,0-1 0,-2 0 0,-1-1 0,-1 0 1,-5 7 73,-31 61-894</inkml:trace>
</inkml:ink>
</file>

<file path=ppt/ink/ink4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7:24.321"/>
    </inkml:context>
    <inkml:brush xml:id="br0">
      <inkml:brushProperty name="width" value="0.2" units="cm"/>
      <inkml:brushProperty name="height" value="0.2" units="cm"/>
      <inkml:brushProperty name="color" value="#FF0066"/>
    </inkml:brush>
  </inkml:definitions>
  <inkml:trace contextRef="#ctx0" brushRef="#br0">245 146 112,'0'0'156,"0"0"-1,0 0-62,0 0-5,0 0-12,0 0 3,0-9 1117,-1 42-1181,-2 0 0,-1 0 0,-1-1 0,-2 1 0,-9 28-15,-3 14 20,3 0 0,-3 67-20,13-96 6,-1-2 8,3-20-22,1 1 0,0 23 8,1-28 5,0 1 1,-1 0 0,-1-1-1,-4 12-5,2-12 6,2 0 0,0 0 0,2 0 0,-1 12-6,3-27 0,0 0-1,-1 0 0,1 0 0,-1 0 1,0 0-1,-1 0 0,1 0 0,-1-1 1,0 1-1,0 0 0,0-1 0,-1 0 1,1 1-1,-4 2 1,5-5 1,0 1 1,0-1-1,0 0 1,0 1 0,1-1-1,-1 1 1,1-1-1,-1 1 1,1-1-1,0 1 1,0-1-1,0 1 1,0-1-1,1 1 1,-1-1 0,1 1-1,0 1-1,0-1 2,0 0 1,-1 0-1,1 0 0,-1 1 1,0-1-1,0 0 0,0 0 1,0 0-1,-1 0 0,1 0 1,-1 0-1,0 0 0,0 0 0,0 1-2,-2 2-3,1-1 0,-1 0 0,1 1 0,1 0 0,-1-1 0,1 1 0,0 0 0,0 0 0,0 0 0,1 0 0,0 0 0,1 5 3,0 14 0,0-18 7,0 0 0,-1 0 0,0-1 0,0 1 0,-1 0 0,0 0 0,0 0 0,-2 6-7,-1-2-2,1 0 0,0 0 0,1 0 0,0 0 0,1 0-1,0 0 1,0 1 0,2 10 2,-20 202 40,10-138 20,9-130-80,2 44 5,-1 0 16,0 0-1,0 0 0,-1 0 0,1 0 1,0 0-1,0 0 0,0 1 0,0-1 1,0 0-1,0 1 0,0-1 0,0 0 1,0 1-1,0-1 0,-1 1 0,1 0 1,0-1-1,0 1 0,-1 0 0,1-1 1,0 1-1,-1 0 0,1 0 0,-1-1 0,1 1 1,-1 0-1,1 0 0,-1 0 0,1 0 1,-1 0-1,0 0 0,0 0 0,1 0 0,4 10 14,-4-11-14,0 0 0,0 1-1,0-1 1,0 0 0,0 1 0,0-1 0,0 1 0,0 0-1,0-1 1,0 1 0,0 0 0,-1 0 0,1-1 0,0 1-1,-1 0 1,1 0 0,0 1 0,-1-2-16,0 0 25,0 0 11,0 0 11,0 0-20,0 0-13,1 0 2,0 0 0,-1 0-1,1 0 1,0 0 0,0 0-1,-1 0 1,1 0 0,0 0-1,0-1 1,-1 1-1,1 0 1,0-1 0,-1 1-1,1 0 1,0-1 0,-1 1-1,1-1 1,-1 1 0,1-1-1,-1 1 1,1-1-1,0 0 1,15-23 6,-1 0 0,-1-1 0,-1-1 0,-1 0 0,-1 0 0,-2-2 0,6-22-6,-13 35-3,-1 0 0,0 0 1,-1-1-1,-2-11 3,3-48-7,17-46 39,-7 49-52,-2 0 0,-2-52 20,-7 63 45,-1 0-69,2 1 1,7-36 23,2 15 49,-1 10-82,-2 18 53,-7 46-16,0-1-1,1 1 1,0-1 0,0 1 0,1-1 0,0-1-4,-1 7-1,8-20-7,-1-1 1,-1 0 0,-1-1 0,-1 0 0,-1 0-1,0-7 8,5-11 41,-7 36-39,0 1-1,0 0 1,-1-1-1,0 1 0,0-1 1,-1 0-1,1-1-1,-1-25-14,-1 16 19,0 0 0,2 1 0,0-1 1,0 0-1,2 0 0,0 1 0,1-1 0,1 0-5,-3-40-55,-1 46 19,-1 27 16,0 490 23,-3-468-14,-1 1 0,-1-1 0,-9 29 11,-7 49 9,-64 517-17,79-581 37,2 1 1,4 53-30,1-32 25,-17-53-171,10 2-311,-10-2-402</inkml:trace>
</inkml:ink>
</file>

<file path=ppt/ink/ink4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7:27.105"/>
    </inkml:context>
    <inkml:brush xml:id="br0">
      <inkml:brushProperty name="width" value="0.2" units="cm"/>
      <inkml:brushProperty name="height" value="0.2" units="cm"/>
      <inkml:brushProperty name="color" value="#FF0066"/>
    </inkml:brush>
  </inkml:definitions>
  <inkml:trace contextRef="#ctx0" brushRef="#br0">1347 93 72,'0'0'91,"0"0"2,0 0-26,0 0-1,0 0 2,0 0 42,11-25 491,-5 21-582,-5 4 16,13-23 16,-13 21-45,0-1-1,0 0 1,1 0 0,-1 1 0,1-1-1,0 1 1,0-1 0,0 1-1,0 0 1,0 0 0,0 0 0,2-2-6,-4 4 3,0 0 1,0 0-1,0 0 1,0 0-1,0 0 1,-1 0-1,1 0 1,0 0 0,0 0-1,0 0 1,0 0-1,0 0 1,0-1-1,0 1 1,0 0-1,0 0 1,0 0-1,0 0 1,0 0 0,0 0-1,0 0 1,0 0-1,0-1 1,0 1-1,0 0 1,0 0-1,0 0 1,0 0 0,0 0-1,0 0 1,0 0-1,0-1 1,0 1-1,0 0 1,0 0-1,0 0 1,0 0-1,0 0 1,0 0 0,0 0-1,0 0 1,0-1-1,0 1 1,0 0-1,0 0 1,1 0-1,-1 0 1,0 0 0,0 0-1,0 0 1,0 0-1,0 0 1,0 0-1,0 0 1,0 0-1,1 0 1,-1 0-1,0 0 1,0 0 0,0 0-1,0 0 1,0 0-4,-17-3 487,-24 2 253,40 1-739,-15 0-4,0 2 1,0-1-1,0 2 0,0 0 1,0 1-1,0 1 0,1 0 1,0 1-1,0 0 0,1 2 1,-1-1-1,2 2 0,-3 1 3,-213 145-30,101-66 24,-129 68 6,142-93 44,41-22-45,-2-3 0,-31 9 1,-34-12-2,141-36-42,0 1 37,0-1 0,-1 0 0,1 0 0,0 0 0,0 0 0,0 1 0,0-1 1,-1 0-1,1 0 0,0 0 0,0 0 0,0 1 0,0-1 0,0 0 0,0 0 0,0 1 0,0-1 0,0 0 0,0 0 0,0 0 0,0 1 0,0-1 0,0 0 0,0 0 0,0 1 0,0-1 0,0 0 1,0 0-1,0 0 0,0 1 0,0-1 0,0 0 0,0 0 0,0 0 0,1 1 0,-1-1 0,0 0 0,0 0 0,0 0 0,0 0 0,0 1 0,1-1 0,-1 0 0,0 0 0,0 0 0,0 0 1,1 0-1,-1 0 0,0 0 0,0 1 0,0-1 0,1 0 0,-1 0 0,0 0 0,0 0 0,1 0 0,-1 0 0,0 0 0,0 0 0,0 0 0,1 0 0,-1 0 0,0 0 0,0 0 0,1-1 0,-1 1 7,41 8-344,0-3 0,1-1 0,5-2 344,39-1-728</inkml:trace>
</inkml:ink>
</file>

<file path=ppt/ink/ink4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1:53:45.096"/>
    </inkml:context>
    <inkml:brush xml:id="br0">
      <inkml:brushProperty name="width" value="0.2" units="cm"/>
      <inkml:brushProperty name="height" value="0.2" units="cm"/>
      <inkml:brushProperty name="color" value="#FF0066"/>
    </inkml:brush>
  </inkml:definitions>
  <inkml:trace contextRef="#ctx0" brushRef="#br0">177 150 24,'0'0'227,"0"0"15,0 0-99,0 0-38,-20-18 28,-12-7-52,-3-3 294,1-2 1,-11-13-376,35 37 415,15 22-356,19 28-99,253 374 52,-276-417-30,1 1-67,-1 0 1,1 1-1,-1-1 0,1 0 1,-1 0-1,0 1 0,0-1 1,0 1-1,0-1 1,-1 1-1,1 0 85,-1-2-811</inkml:trace>
</inkml:ink>
</file>

<file path=ppt/ink/ink43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7:27.973"/>
    </inkml:context>
    <inkml:brush xml:id="br0">
      <inkml:brushProperty name="width" value="0.2" units="cm"/>
      <inkml:brushProperty name="height" value="0.2" units="cm"/>
      <inkml:brushProperty name="color" value="#FF0066"/>
    </inkml:brush>
  </inkml:definitions>
  <inkml:trace contextRef="#ctx0" brushRef="#br0">1 107 240,'0'0'177,"0"0"-90,0 0-31,0 0-25,0 0 19,0 0 25,0-17 55,0-72 795,37 89-980,-28 1 60,-1 0 0,0 1 0,0 0 0,-1 0 0,1 0-1,0 1 1,-1 1 0,1-1 0,-1 1 0,0 0 0,0 1-1,-1 0 1,1 0 0,4 5-5,16 15 65,-1 2 0,15 21-65,-25-30 12,25 30 24,490 549 136,-503-564-165,-23-25-7,1-1 0,0 0 0,0 0 0,0 0 1,1-1-1,0 0 0,0-1 0,0 1 0,2 0 0,-7-6 0,-2 0-10,-17-10-360,-29-4-140,6 0-86</inkml:trace>
</inkml:ink>
</file>

<file path=ppt/ink/ink43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7:28.904"/>
    </inkml:context>
    <inkml:brush xml:id="br0">
      <inkml:brushProperty name="width" value="0.2" units="cm"/>
      <inkml:brushProperty name="height" value="0.2" units="cm"/>
      <inkml:brushProperty name="color" value="#FF0066"/>
    </inkml:brush>
  </inkml:definitions>
  <inkml:trace contextRef="#ctx0" brushRef="#br0">0 45 96,'0'0'119,"0"0"-46,0 0-29,0 0 52,0 0 67,0 0 21,0-7-68,0-22-44,1 29-67,-1-1-1,1 0 1,0 1 0,-1-1 0,1 0-1,0 1 1,-1-1 0,1 1-1,0-1 1,0 1 0,-1-1 0,1 1-1,0 0 1,0-1 0,0 1 0,0 0-1,-1 0 1,1-1 0,0 1 0,0 0-1,0 0 1,0 0 0,0 0 0,0 0-1,0 0 1,0 1 0,-1-1-1,1 0 1,0 0 0,0 1 0,0-1-5,5 0 8,4 3 6,1-1 0,0 1 0,-1 1 1,0 0-1,0 0 0,0 1 0,0 1 1,-1-1-1,0 2 0,0-1 0,5 5-14,10 6 6,16 14 41,-1 1 0,-2 2 0,-1 2 0,19 26-47,0-2 86,3 10-25,-2 2-1,-4 2 1,6 18-61,-39-65 19,1 0-1,1-1 1,15 15-19,5 3 28,24 23 33,3-4-1,25 15-60,24 23 3,-89-78 2,-15-13 5,-1 1-1,0 0 1,0 1 0,-1 0-1,-1 0 1,4 7-10,-12-16 1,-1-1 1,1 1-1,1-1 0,-1 1 0,0-1 0,1 0 1,-1 0-1,1 0 0,2 2-1,-3-3-2,1 1 0,-1-1 0,0 1 0,0 0-1,0 0 1,0 0 0,0 0 0,-1 0 0,1 0 0,-1 0 0,1 0 0,-1 1 0,0-1-1,0 1 3,2 1 2,-1 1-1,1-1 0,0 0 0,0 0 1,1 0-1,-1 0 0,1-1 0,0 1 1,0-1-1,0 0 0,0 0 0,0 0 1,1-1-1,1 1-1,0 1-68,1-1 1,0 0 0,0 0 0,0-1-1,1 1 1,-1-2 0,0 1 0,1-1-1,3 0 68,17-1-744</inkml:trace>
</inkml:ink>
</file>

<file path=ppt/ink/ink43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7:30.699"/>
    </inkml:context>
    <inkml:brush xml:id="br0">
      <inkml:brushProperty name="width" value="0.2" units="cm"/>
      <inkml:brushProperty name="height" value="0.2" units="cm"/>
      <inkml:brushProperty name="color" value="#FF0066"/>
    </inkml:brush>
  </inkml:definitions>
  <inkml:trace contextRef="#ctx0" brushRef="#br0">747 94 0,'0'0'68,"0"0"-27,0 0-41,3-14 12,3-2 1,-4 9 5,0 1 1,0-1 0,-1 1-1,0-1 1,0 0-1,0 0 1,-1 0 0,0-2-19,0 9 48,0 0 0,0 0-16,0 0 1,0 0-9,0 0 17,0 0 26,0 0 21,0 0 58,0 0-8,0 0 0,0 0-41,0 0-24,0 2-31,0 13-20,-2-1 1,1 1-1,-2-1 1,0 0-1,0 0 1,-1 0 0,-1 0-1,-1 0 1,0-1-1,0 0 1,-1-1-1,-1 1 1,-4 4-23,-25 42 58,23-35 4,-1 0-1,-16 18-61,-34 43 103,-27 52-103,75-110 7,-34 58 102,3 2-109,-32 55-11,-81 141 145,153-272-125,5-8-7,1 0-1,-1 0 1,1 0-1,0 0 1,0 1-1,1-1 1,-1 1-1,1 0 0,-2 3-1,3-7 1,0 1 0,0-1-1,0 1 1,0-1 0,0 1-1,0-1 1,0 1 0,0-1-1,0 0 1,-1 1 0,1-1-1,0 1 1,0-1 0,-1 1-1,1-1 1,0 1 0,-1-1-1,1 0 1,0 1 0,-1-1 0,1 0-1,-1 1 1,1-1 0,0 0-1,-1 0 1,1 1 0,-1-1-1,1 0 1,-1 0 0,0 0-1,1 0 1,-1 1 0,1-1 1,-1 0-1,1 0 0,-1 0 1,1 1-1,-1-1 0,1 0 1,-1 1-1,1-1 0,0 0 1,-1 1-1,1-1 0,-1 1 0,1-1 1,0 0-1,0 1 0,-1-1 1,1 1-1,0-1 0,0 1 1,-1-1-1,1 1 0,0-1 1,0 1-1,0-1 0,0 1 1,0 0-1,0-1 0,0 1 1,0-1-2,0 1 3,0 0 0,-1 0 0,1 0 0,0-1 0,0 1 0,0 0 0,-1 0 0,1 0 0,0-1 0,-1 1 0,1 0 0,-1 0 0,1-1 0,-1 1 0,1 0 0,-1-1 0,1 1 0,-1-1 0,0 1-3,0 0 1,0 0 0,0 0 0,0 0 0,0 0 0,0 0 0,1 0-1,-1 0 1,0 0 0,1 0 0,-1 0 0,1 0 0,-1 0-1,1 1 1,0-1 0,-1 0 0,1 0 0,0 0 0,0 1 0,0-1-1,0 1 0,-21 38-2,19-36-3,2-4 0,1 0 0,-1-1 0,1 1 0,-1 0 0,1 0 0,-1 0 0,1 0 0,-1 0 0,0 0 0,1 0 1,-1 0-1,1 0 0,-1 0 0,1 0 0,-1 0 0,1 1 0,-1-1 0,0 0 0,1 0 0,-1 0 0,1 1 0,-1-1 0,0 0 0,1 0 0,-1 1 1,0-1-1,1 0 0,-1 1 0,0-1 0,1 0 0,-1 1 0,0-1 0,0 1 0,1-1 0,-1 0 0,0 1 0,0-1 0,0 1 0,0-1 0,0 1 1,0-1-1,1 0 0,-1 1 0,0-1 0,0 1 0,0-1 0,0 1 0,-1-1 0,1 1 0,0-1 0,0 0 0,0 1 0,0-1 0,0 1 0,-1-1 1,1 1-1,0-1 0,0 0 0,0 1 0,-1-1 0,1 0 0,0 1 0,-1-1 0,1 0 0,0 1 0,-1-1 0,1 0 0,-1 0 0,1 1 5,30-1-654,-9 0-456</inkml:trace>
</inkml:ink>
</file>

<file path=ppt/ink/ink43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7:38.957"/>
    </inkml:context>
    <inkml:brush xml:id="br0">
      <inkml:brushProperty name="width" value="0.2" units="cm"/>
      <inkml:brushProperty name="height" value="0.2" units="cm"/>
      <inkml:brushProperty name="color" value="#FF0066"/>
    </inkml:brush>
  </inkml:definitions>
  <inkml:trace contextRef="#ctx0" brushRef="#br0">113 67 16,'0'0'89,"0"0"1,0 0-26,0-6-36,0 1-22,1 1 1,-1-1 0,1 0-1,0 0 1,0 1 0,0-1-1,0 1 1,1-1 0,0 1-1,0 0 1,0-1 0,2-1-7,-3 120 1211,-3-59-1108,-3 0 1,-7 27-104,-5 53 77,-3 300 76,20 258 32,-3-630-170,-3-1-1,-9 38-14,5-38 13,3 0 0,1 38-13,7 14 9,0 5 50,-13 116-59,-1-53-23,8 120 23,5-302-13,0 1 0,0 0-1,0-1 1,0 1 0,1-1-1,-1 1 1,0 0 0,1-1-1,-1 1 1,0-1-1,1 1 1,-1-1 0,1 1-1,-1-1 1,1 0 0,-1 1-1,1-1 1,-1 0 0,1 1-1,-1-1 1,1 0-1,-1 1 1,1-1 0,0 0-1,-1 0 1,1 0 0,-1 0-1,1 0 1,0 1-1,-1-1 1,1 0 0,0 0-1,-1-1 1,1 1 0,0 0-1,-1 0 1,1 0 0,-1 0-1,1 0 14,25-7-344,-23 5 286,1-1 0,-1 1 0,0-1 0,0 1 0,0-1-1,-1 0 1,1-1 0,-1 1 0,2-2 58,24-40-696</inkml:trace>
</inkml:ink>
</file>

<file path=ppt/ink/ink43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7:40.321"/>
    </inkml:context>
    <inkml:brush xml:id="br0">
      <inkml:brushProperty name="width" value="0.2" units="cm"/>
      <inkml:brushProperty name="height" value="0.2" units="cm"/>
      <inkml:brushProperty name="color" value="#FF0066"/>
    </inkml:brush>
  </inkml:definitions>
  <inkml:trace contextRef="#ctx0" brushRef="#br0">1 1 56,'0'0'77,"0"0"-39,0 0-5,0 0-10,0 0 2,0 0-5,0 0 41,0 0 65,0 0 27,0 0-1,0 0-73,0 0-19,0 0-31,0 0 7,0 0-1,0 0-20,0 0-2,0 0-2,0 0 3,0 0 1,0 0-4,0 0 3,0 0 2,12 0-2,-7 0-14,0 1 1,-1 0 0,1 0 0,-1 1-1,1-1 1,-1 1 0,0 0-1,1 0 1,-1 0-1,41 14 18,-36-13 0,-3-1 25,1 0 0,-1 0 0,0-1 0,1 0-1,0 0 1,-1 0 0,1-1 0,-1 0 0,7-1-43,13 1 28,47-1-25,-58-1-51,-1 1 1,0 1 0,0 0 0,1 1-1,-1 1 1,0 0 0,0 1 0,0 0-1,0 1 1,3 2 47,13 11-536</inkml:trace>
</inkml:ink>
</file>

<file path=ppt/ink/ink43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7:49.516"/>
    </inkml:context>
    <inkml:brush xml:id="br0">
      <inkml:brushProperty name="width" value="0.2" units="cm"/>
      <inkml:brushProperty name="height" value="0.2" units="cm"/>
      <inkml:brushProperty name="color" value="#FF0066"/>
    </inkml:brush>
  </inkml:definitions>
  <inkml:trace contextRef="#ctx0" brushRef="#br0">1 3198 144,'0'0'147,"0"0"-58,0 0-16,0 0 71,0 0 91,0 0-20,0 0-63,0 0-68,0 0 15,0 0-31,0 0-15,20 0 4,34-2-58,0-3-1,11-5 2,7 1-11,145-24 30,-175 24-15,0-1-1,-2-4 1,1 0-1,2-3-3,-39 15 1,-1 0 0,1 0 0,0 0 0,-1 0 0,1 0 0,-1-1 0,0 0 0,0 1 0,0-1 0,0 0 0,0-1 0,-1 1 0,0 0 0,1-1 0,-1 1 0,1-5-1,-2 5 8,0 0-1,0 0 1,0 0 0,-1 0-1,0-1 1,1 1-1,-1 0 1,0 0-1,-1 0 1,1 0-1,-1-1 1,1 1-1,-1 0 1,0 0-1,0 0 1,0 0 0,0 0-1,-1 1 1,1-1-1,-1 0 1,-1-1-8,-7-10 45,1-2 0,1 1 1,0-1-1,1 0 0,0 0 1,2-1-1,-4-13-45,-5-13 60,11 39-57,1-1 0,0 0 1,0 0-1,1 0 1,-1 0-1,1 0 0,0-1 1,0 1-1,1 0 0,0-4-3,0-2 0,-1 1 0,0-1 0,0 0 0,-1 0 0,0 1-1,-1-1 1,-3-8 0,4 8 6,0-1-1,0 0 1,1 0-1,1 0 1,0 0-1,1 1 1,0-4-6,1-22 26,-1-10-22,-2 0 0,-3 0-1,-1 0 1,-11-43-4,5 31 15,3 1-1,2-2 1,3 1 0,3 0-1,3-27-14,0-34 20,-3-1192-9,1 1304-12,0 0-1,0-1 1,1 1 0,0 0-1,0 1 1,1-1 0,0 0-1,1 1 1,0-1 0,0 1-1,0 0 1,1 1-1,0-1 1,0 1 0,1 0-1,-1 0 1,1 0 0,1 1-1,-1 0 1,4-2 1,8-5-4,0 0 1,1 1 0,0 1-1,1 1 1,1 1 0,-1 0-1,5 1 4,20-5-3,1 3 0,1 2 0,-1 2 0,12 1 3,193 4-15,-117 2 20,191 9-32,-10-1 14,-55-21 8,211-37 5,-261 22 29,430-34-36,-466 51-25,32 7 32,-191 2-4,28 2 16,0 2 0,0 3-1,26 7-11,34 5 6,30 2-41,7 2 60,87 2-25,-192-24-1,1 2 1,-1 1-1,0 2 1,-1 1 0,1 2-1,17 8 1,-35-7-9,1 0-1,-2 2 1,1 0-1,-2 0 1,3 5 9,20 14-16,-23-16 23,-1 1-1,0 0 0,-1 1 0,-1 1 0,-1 0 0,0 0 1,-2 1-1,4 9-6,-2-1-11,-1 2 1,-1-1 0,3 20 10,16 53-27,-15-67 41,-1 1-1,-2 0 0,-1 0 0,-2 1 0,-1 5-13,5 174 19,-12 103-19,-2-109 3,13 700 35,-10-319-64,-2-557 26,-2 0-1,-1-1 0,-2 0 0,0 0 0,-3-1 1,0 0-1,-2 0 0,-2-1 0,0-1 0,-6 7 1,12-24 1,0 0 0,-1-1-1,0 0 1,-1-1-1,0 0 1,0 0-1,-1-1 1,0 0 0,-7 3-1,-28 17 7,-45 19-7,42-22 1,-30 17 4,-1-4 0,-2-3 1,-2-4-1,-1-4 0,-35 6-5,-808 168 20,843-188-8,-1-4 0,0-4-1,0-4 1,-7-3-12,-130 5-24,-466 8 51,627-12-35,-99-6 17,1-6 0,1-8 0,-10-9-9,113 22 22,1 2 1,-1 3-1,-26 4-22,-69-4-35,109-2 53,1-2 1,-17-6-19,-58-8-11,86 16 22,1-1-1,0-2 1,-26-9-11,38 11 2,15 3 1,0 1 1,0 0-1,0-1 1,0 1 0,1-1-1,-1 0 1,1 1-1,-1-1 1,1 0 0,0 0-1,0 0 1,-1 0 0,1 0-1,1 0 1,-1 0-1,0-1 1,0 1 0,1 0-1,-1 0 1,1-1-1,0 1 1,0 0 0,0-1-1,0 1 1,0-2-4,-4-20 12,-16-90 58,0 37-64,15 52 2,-1 0-1,-1 1 0,-2 0 1,-10-22-8,5 16 4,2 1 1,1-2-1,1 1 1,1-1 0,2-1-1,2 0 1,-1-13-5,-1-55 11,4-73-11,4 123-11,-1 25 0,2 0 1,1-1 0,1 1-1,2-6 11,-5 30-19,-1-1 5,1 1-1,-1 0 0,1 0 1,-1-1-1,1 1 1,-1 0-1,0 0 0,0-1 1,0 1-1,0 0 1,0-1-1,0 1 0,0 0 1,0-1-1,0 1 1,-1 0-1,1-1 0,0 1 1,-1 0-1,1 0 1,-1-1-1,0 1 0,1 0 1,-1-1 14,-23 2-978</inkml:trace>
</inkml:ink>
</file>

<file path=ppt/ink/ink43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7:51.042"/>
    </inkml:context>
    <inkml:brush xml:id="br0">
      <inkml:brushProperty name="width" value="0.2" units="cm"/>
      <inkml:brushProperty name="height" value="0.2" units="cm"/>
      <inkml:brushProperty name="color" value="#FF0066"/>
    </inkml:brush>
  </inkml:definitions>
  <inkml:trace contextRef="#ctx0" brushRef="#br0">62 138 288,'0'0'351,"0"0"-110,0 0-59,0 0-28,0 0-39,0 0-14,-11-22 42,-33-66-38,43 87-94,1 1 0,-1-1-1,0 1 1,1-1-1,-1 0 1,1 0-1,0 1 1,-1-1 0,1 0-1,0 0 1,-1 1-1,1-1 1,0 0-1,0 0 1,-1 0 0,1 1-1,0-1 1,0 0-1,0 0 1,0 0-1,0 0 1,0 0 0,1 1-1,-1-1 1,0 0-1,0 0 1,1 0-1,-1 1 1,0-1 0,1 0-1,-1 0 1,0 1-1,1-1 1,0 0-11,17 2-66,-15 0 92,17 0-34,0 0-1,0 2 0,1 1 0,-2 0 0,20 8 9,99 41-11,-61-22 33,52 21 10,-34-13-79,85 22 47,-131-47 48,-43-6-71,8 1-2,106 54 33,-119-62-8,0-1-3,-1 1 0,1-1 1,-1 0-1,1 1 0,0-1 1,-1 1-1,1-1 1,-1 0-1,1 1 0,-1 0 1,1-1-1,-1 1 0,1-1 1,-1 1-1,0 0 0,1-1 1,-1 1-1,0-1 0,0 1 1,1 0-1,-1 0 1,0-1-1,0 1 0,0 0 1,0-1-1,0 1 0,0 0 1,0 0-1,0-1 0,0 1 1,0 0-1,0 0 3,0-1 35,0 0-5,-88 28-10,1 3 0,-54 30-20,50-15 3,1 5-1,3 4 0,-13 14-2,25-17-8,-87 67 92,134-93-127,28-26 37,-1 1 0,1-1 0,0 0 0,0 1 0,0-1 0,-1 1 0,1-1 0,0 1-1,0-1 1,0 0 0,0 1 0,0-1 0,0 1 0,0-1 0,0 1 0,0-1 0,0 1-1,0-1 1,0 0 0,0 1 0,0-1 0,0 1 0,0-1 0,1 1 0,-1-1 0,0 0 0,0 1-1,0-1 1,1 1 0,-1-1 0,0 0 0,0 1 0,1-1 0,-1 0 0,0 1 0,1-1-1,-1 0 1,1 0 0,-1 1 0,0-1 0,1 0 0,-1 0 0,1 0 6,19 12-244,-18-11 198,27 12-483,8 0-242</inkml:trace>
</inkml:ink>
</file>

<file path=ppt/ink/ink43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7:54.149"/>
    </inkml:context>
    <inkml:brush xml:id="br0">
      <inkml:brushProperty name="width" value="0.2" units="cm"/>
      <inkml:brushProperty name="height" value="0.2" units="cm"/>
      <inkml:brushProperty name="color" value="#FF0066"/>
    </inkml:brush>
  </inkml:definitions>
  <inkml:trace contextRef="#ctx0" brushRef="#br0">270 1 328,'0'0'331,"0"0"-12,0 0-105,0 0-96,0 0-64,0 0-28,-8 13-17,-8 13-10,0-2 15,2 1 1,0 0-1,2 1 0,1 1 1,-2 8-15,-117 413 165,127-438-156,-1 4 0,0 1 1,1 0 0,0 0 0,1 1-1,1 8-9,0-25-1,0 1-1,1 0 0,-1-1 0,1 1 1,-1 0-1,1-1 0,-1 1 0,1-1 1,-1 1-1,1-1 0,-1 1 0,1-1 0,0 1 1,-1-1-1,1 1 0,0-1 0,-1 0 1,1 1-1,0-1 0,0 1 0,-1-1 1,1 0-1,0 1 0,0-1 0,0 0 1,0 1-1,0-1 0,0 0 2,-2-75-209,0 44 190,1 0 1,1 0 0,2 0 0,1 0 0,7-24 18,1 10 11,-7 28-13,0 1-1,1-1 1,1 1-1,4-7 3,30-32-28,-8 13 51,-18 21-13,-8 11-11,1 0 1,0 0 0,0 1 0,1 0-1,0 0 1,8-5 0,-13 10-5,-3 5 21,0 0-6,0-1-4,0-2-13,0 2-6,0 1 3,0 0 2,0 0 3,0 0 10,0 0 1,0 0-13,0 0-8,0 0 1,0 0 3,0 0 2,0 0 21,0 0 4,0 0-26,0 0-4,0 0 7,0 0 15,0 0 12,0 0-7,0 0-11,0 0 10,0 0-18,0 0 8,0 0 2,0 0 28,0 0-16,0 0 0,0 0-2,0 0-22,0 0 23,0 0 5,0 0 8,0 0 0,0 0 7,0 0-10,0 0-6,0 0-5,0 0-23,0 0 13,0 0-9,0 0 21,0 0 20,0 0-19,0 0-4,0 0-22,0 0 13,0 0-13,0 0-1,0 0 2,0 0-9,0 0-92,0 1-246,0 3-124</inkml:trace>
</inkml:ink>
</file>

<file path=ppt/ink/ink43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7:54.758"/>
    </inkml:context>
    <inkml:brush xml:id="br0">
      <inkml:brushProperty name="width" value="0.2" units="cm"/>
      <inkml:brushProperty name="height" value="0.2" units="cm"/>
      <inkml:brushProperty name="color" value="#FF0066"/>
    </inkml:brush>
  </inkml:definitions>
  <inkml:trace contextRef="#ctx0" brushRef="#br0">19 85 72,'0'0'91,"0"0"-6,0 0 78,0 0 70,0 0-62,0 0-27,-3-14-1,-9-42 21,9 42-2,3 14-48,0 0-34,0 0-44,0 0-20,0 20-64,1-10 51,1-1 0,0 0 0,0 0 0,1 1 0,1-2 0,-1 1 0,1 0 0,1-1 0,0 1 0,0-1 0,6 6-3,17 33 28,14 33-12,84 154 56,-91-159-60,-29-59-10,2-1-1,-1 1 0,2-1 0,9 13-1,3 3 18,6 6 16,-25-35-15,-2-2 5,0 0 17,0 0-14,0 0 33,0 0 4,0 0-55,1-3-298,7-11-470</inkml:trace>
</inkml:ink>
</file>

<file path=ppt/ink/ink43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7:55.862"/>
    </inkml:context>
    <inkml:brush xml:id="br0">
      <inkml:brushProperty name="width" value="0.2" units="cm"/>
      <inkml:brushProperty name="height" value="0.2" units="cm"/>
      <inkml:brushProperty name="color" value="#FF0066"/>
    </inkml:brush>
  </inkml:definitions>
  <inkml:trace contextRef="#ctx0" brushRef="#br0">339 609 16,'0'0'255,"0"0"-97,0 0-10,0 0-2,0 0 59,0 0-15,8-26-38,24-81-71,-31 105-68,-1-1 0,1 0 0,0 1 0,-1-1 1,0 0-1,1 1 0,-1-1 0,0 0 0,0 1 0,-1-1 0,1 0 1,0 1-1,-1-1 0,0 0 0,0 0-13,0 2 3,1-1 0,-1 1 0,0 0 0,0 0 1,0 0-1,0 0 0,0 0 0,0 0 0,0 0 0,0 0 0,0 0 1,-1 0-1,1 1 0,0-1 0,0 0 0,-1 1 0,1-1 0,-1 1 0,0-1-3,-4 1-4,-1-1-1,1 1 1,-1 0-1,1 0 0,0 1 1,-1-1-1,1 1 1,-4 2 4,6-2 0,-6 2-1,0 1-1,0 0 1,1 0-1,-1 1 1,1 1-1,1-1 1,-1 2-1,1-1 1,0 1-1,0 0 1,1 1-1,0-1 1,-1 3 1,-22 26 19,3 2 0,-7 12-19,23-33 3,1 0 1,1 1 0,0 0-1,1 1 1,2 0 0,-1 0-1,2 1 1,1-1 0,0 1-1,2 0 1,0 0 0,1 14-4,1-33-1,0 0 1,0 1-1,0-1 1,0 0 0,1 0-1,-1 1 1,0-1-1,1 0 1,-1 0-1,1 0 1,-1 0 0,1 0-1,0 0 1,-1 0-1,1 0 1,0 0 0,0 0-1,0 0 1,0 0-1,0 0 1,0 0-1,0-1 1,0 1 0,0 0-1,0-1 1,0 1 0,3 0 4,0 1 0,0-1 0,0 0 0,0 0 0,0-1 0,0 1 1,0-1-1,0 0 0,2 0-4,2 0 6,0-1 0,0 0 0,0 0 0,0-1 0,0 0 0,0 0 0,0-1 0,0 0 0,2-1-6,5-5-2,0-1 1,-1 0-1,-1-1 1,1-1-1,-2 0 1,1-1 0,-2 0-1,0 0 1,0-2-1,-2 1 1,3-6 1,-11 19-1,-1-1 0,0 1 0,0-1 1,1 1-1,-1 0 0,1-1 0,0 1 1,-1 0-1,1 0 0,0-1 1,0 1-1,-1 0 0,1 0 0,0 0 1,0 0-1,0 0 0,0 0 0,1 0 1,-1 0-1,0 0 0,0 1 0,1-1 1,-1 0-1,0 1 0,0-1 0,1 1 1,-1 0-1,1-1 0,-1 1 0,1 0 1,2 1-4,-1 1-1,1 0 1,-1 1-1,0-1 1,0 0-1,1 1 0,-2 0 1,1 0-1,0 0 1,1 2 4,-4-5 0,11 13 0,0-1 1,1-1 0,0 0 0,0 0-1,2-1 1,-1-1 0,1 0 0,0-1-1,1 0 1,0-1 0,2 0-1,6 0 2,1-1 1,-1-2-1,1 0 1,0-1-1,0-1 1,1-2-1,-1 0 1,0-1-1,15-4-2,-31 3 0,0 0 0,0-1 0,0 0 0,0-1 0,0 0-1,0 0 1,-1 0 0,0-1 0,0 0 0,0-1 0,-1 1 0,0-1-1,1-1 1,10-12 14,0 0 0,-1-1 0,9-18-14,4-7 8,-2-2 0,15-36-8,-34 63-4,0 1 0,-1-1-1,-1-1 1,-1 1 0,-1-1-1,-1 0 1,-1 0 0,0-8 4,-1-29-6,0 26 15,-1 0 1,-1 0 0,-5-27-10,4 49 0,0 0 0,-1 1 0,0-1 0,0 1 0,-1 0 0,0 0 0,-1 0 0,0 0 0,0 1 0,-1 0 0,0 0-1,-1 0 1,1 1 0,-5-3 0,9 8 0,-1 0 0,1 0 0,-1 1 0,0-1 0,1 1 0,-1 0 0,0 0 0,0 0 0,0 0 0,0 0 0,0 1 0,0-1 0,0 1 0,0 0 0,0 0 0,0 0 0,0 0 0,0 1 0,0-1 0,0 1-1,0-1 1,0 1 0,0 0 0,0 1 0,0-1 0,0 0 0,1 1 0,-1-1 0,1 1 0,-1 0 0,1 0 0,-1 0 0,0 2 0,-6 3 1,0 2 1,1-1-1,0 1 1,0 0 0,1 1-1,0 0 1,1 0-1,0 1-1,-8 19 8,1 0-1,2 1 1,1 1-1,1-1 1,2 2-1,-2 26-7,4-9 7,2 0 0,2 0 0,3 0 0,2 10-7,-1-38 8,0-1-1,1 1 0,2 0 1,0-1-1,1 0 1,1 0-1,1-1 0,1 0 1,1-1-1,11 16-7,-15-25 2,1 0 0,0 0 0,1 0 0,0-1 0,0-1 0,1 0 0,1 0 0,-1-1 0,1 0-1,0-1 1,0 0 0,1-1 0,0 0 0,0-1 0,0 0 0,0-1 0,1 0 0,0-1 0,7 0-2,-2 0-1,1-2 0,-1 0 0,0-1 0,1 0 0,12-4 1,-20 2-7,0 0 0,-1-1 0,0 0-1,0 0 1,0-1 0,-1-1 0,1 0-1,-1 0 1,0 0 0,3-4 7,1-2-12,0 0-1,0-1 1,-1 0 0,-1-1 0,0-1-1,2-4 13,-8 10 9,0 0-1,0-1 0,-1 1 0,-1-1 0,1 0 0,-1 0 0,-1-1 0,0 1 0,-1 0 1,0-1-1,0-6-8,0 22 1,-1-1 1,1 1 0,1 0-1,-1 0 1,1-1 0,-1 1-1,1-1 1,0 0 0,1 1-2,9 23 1,-2 21-13,-1 1-1,-1 18 13,10 61-113,-15-92-267,-3-17-396</inkml:trace>
</inkml:ink>
</file>

<file path=ppt/ink/ink4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1:53:45.454"/>
    </inkml:context>
    <inkml:brush xml:id="br0">
      <inkml:brushProperty name="width" value="0.2" units="cm"/>
      <inkml:brushProperty name="height" value="0.2" units="cm"/>
      <inkml:brushProperty name="color" value="#FF0066"/>
    </inkml:brush>
  </inkml:definitions>
  <inkml:trace contextRef="#ctx0" brushRef="#br0">22 308 728,'0'0'344,"0"0"-120,0 0-160,0 0 0,0 0-56,-22-118 48,40 80-48,13-1 16,-5 3-24,9 3 0,0 9 0,-4 8-96,-5 12-64,0 4-160,1 34-184</inkml:trace>
</inkml:ink>
</file>

<file path=ppt/ink/ink44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7:56.216"/>
    </inkml:context>
    <inkml:brush xml:id="br0">
      <inkml:brushProperty name="width" value="0.2" units="cm"/>
      <inkml:brushProperty name="height" value="0.2" units="cm"/>
      <inkml:brushProperty name="color" value="#FF0066"/>
    </inkml:brush>
  </inkml:definitions>
  <inkml:trace contextRef="#ctx0" brushRef="#br0">39 43 72,'0'0'592,"0"0"-176,0 0-200,0 0-112,0 0-104,0 0-16,0 0-320,-38-42-72,57 71-128</inkml:trace>
</inkml:ink>
</file>

<file path=ppt/ink/ink44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7:57.247"/>
    </inkml:context>
    <inkml:brush xml:id="br0">
      <inkml:brushProperty name="width" value="0.2" units="cm"/>
      <inkml:brushProperty name="height" value="0.2" units="cm"/>
      <inkml:brushProperty name="color" value="#FF0066"/>
    </inkml:brush>
  </inkml:definitions>
  <inkml:trace contextRef="#ctx0" brushRef="#br0">499 768 72,'0'0'205,"0"0"-41,0 0-26,0 0-64,0 0 45,0 0-49,-6-21 22,-24-61 50,29 81-130,0-1 0,0 0 0,0 1 0,-1-1 0,1 1 0,0-1 0,-1 1 0,1 0 0,-1 0 0,0-1 0,1 1 0,-1 0 0,0 0 0,0 1 0,0-1 0,0 0 0,0 1 0,1-1 0,-1 1 0,0-1 0,-1 1-12,-41 1 133,29 1-90,4-1-34,0 0 1,0 1-1,0 0 0,0 1 0,1 0 0,-1 0 0,1 1 0,0 1 0,0 0 0,0 0 0,1 1 1,0 0-1,0 1 0,0-1 0,1 2 0,-2 1-9,-16 18 5,1 1 0,1 1 0,1 1 0,1 4-5,11-20 3,2 1 0,0 1 0,1-1 0,1 2 1,0-1-1,1 1 0,1 0 0,1 0 0,0 0 0,1 1 1,1-1-1,0 1 0,2 3-3,2-20-1,0 0 1,-1 1-1,1-2 1,1 1-1,-1 0 0,0 0 1,0-1-1,0 1 1,0-1-1,0 0 1,1 1-1,-1-1 0,0 0 1,0 0-1,0-1 1,1 1-1,-1 0 0,1-1 1,4 1 7,0-1-3,-1 0-1,1 0 1,-1 0-1,1-1 1,-1 1-1,0-2 1,0 1-1,0-1 1,0 0-1,0 0 1,0 0-1,-1-1 1,1 0-1,-1 0 1,0 0-1,-1-1 1,3-2-4,11-14 16,0-1 0,-1 0 1,8-16-17,-12 18 6,12-20-7,-2-1 1,-2-1-1,-2-1 0,-1 0 1,-3-1-1,6-31 1,-7 15-5,-2-2-1,-3 0 0,-3 0 0,-3-48 6,-1 55 10,-1-45 28,-2 90-37,0 1-1,0-1 1,-1 1 0,0 0-1,0 0 1,-1 0 0,-1 0-1,-3-7 0,7 15-3,-1 1 1,1-1 1,0 1 0,-1-1-1,1 1 1,0 0 0,-1-1 0,1 1-1,-1 0 1,1-1 0,0 1-1,-1 0 1,1 0 0,-1-1-1,1 1 1,-1 0 0,1 0 0,-1 0-1,1 0 1,-1 0 0,1-1-1,-1 1 1,0 0 0,1 0-1,-1 0 1,1 1 0,-1-1 0,1 0-1,-1 0 1,1 0 0,-1 0-1,1 0 1,-1 1 1,-2 13-64,-10 93 81,4 1 1,5 89-18,4-170 1,2-1 0,0 0 0,2 0 0,1-1 0,1 1 0,1-1 0,2 0 0,0-1 0,2 0 0,0 0 0,6 7-1,-7-14 5,2-1 0,0 1 0,1-2 0,0 0 0,1 0 1,1-1-1,0-1 0,1-1 0,0 0 0,1-1 0,0-1 0,1 0 0,0-1 1,1-1-1,5 1-5,11 1 4,1-2 1,0-1-1,0-2 1,0-2-1,1-1 0,34-3-4,-65 1-1,1 0-1,-1-1 1,1 0-1,-1 0 0,1-1 1,-1 0-1,0 0 0,0 0 1,0-1-1,0 0 0,0 0 1,-1 0-1,1-1 1,-1 0-1,0 0 0,0 0 1,0-1-1,-1 0 0,1 1 1,3-7 1,-3 2-5,0 0 1,0 0 0,-1-1-1,0 0 1,0 0-1,-1 0 1,-1 0 0,0 0-1,0 0 1,-1-1-1,0 1 1,-1-10 4,2-13-34,-1 23 23,0-1 0,-1 1 0,0 0 0,0 0-1,-1 0 1,-1 0 0,0-3 11,1 12 2,0 0 1,1 0-1,-1 0 0,0 0 1,0 0-1,0 0 0,0 0 1,0 0-1,0 1 0,0-1 1,0 0-1,0 1 0,-1-1 1,1 1-1,0-1 0,0 1 1,0-1-1,-1 1 0,1 0 1,0 0-1,0 0 0,-1 0 1,1 0-1,-1 0-2,1 0 1,0 0-1,0 0 1,1 0-1,-1 0 1,0 0 0,1 0-1,-1 0 1,0 1-1,1-1 1,-1 0 0,0 0-1,1 1 1,-1-1-1,0 0 1,1 1 0,-1-1-1,1 1 1,-1-1-1,1 1 1,-1-1 0,1 1-1,-1-1 1,1 1-1,0-1 1,-1 1 0,1 0-1,0-1 1,-1 1-1,1 0 1,0-1 0,-1 2-1,0 2 0,-3 3-1,1 1-1,1-1 1,-1 1 0,1 0 0,0 0 0,1 0 0,0 0 0,0 6 1,1 75 6,2-43 1,-2-37-4,1 1 0,0-1 1,1 1-1,0-1 0,0 1 1,1-1-1,0 0 1,1 0-1,0 0 0,1 0 1,-1-1-1,2 0 0,-1 0 1,1 0-1,0-1 0,1 0 1,0 0-1,0 0 1,0-1-1,1 0 0,0-1 1,4 3-4,3 1 5,1 0 0,0-2 0,0 1 1,1-2-1,0 0 0,0-1 1,0-1-1,0-1 0,1 0 0,0-1 1,14-1-6,-13-1 1,0 0 5,1 0 0,0-1 1,7-3-7,-20 3-2,1-1 0,-1 0 1,1-1-1,-1 0 1,0 0-1,0-1 0,0 0 1,-1 0-1,6-4 2,4-5-17,-1 0 0,-1-1 1,0-1-1,-1 0 0,0-1 0,3-7 17,61-107-173,-59 96 156,-16 31 17,0 0-1,0-1 0,-1 1 0,0-1 1,0 1-1,0-1 0,0 1 0,0-1 1,-1 0-1,0 1 0,0-1 0,0 0 1,0 1-1,0-1 0,-1 0 0,1 1 1,-1-1-1,0 0 0,0 1 0,-1-1 1,1 1-1,-1 0 0,-1-3 1,-4-6-15,-2 1 0,1 0-1,-1 1 1,-1-1 0,-8-5 15,-21-25-56,38 40 43,0 0 1,1 0-1,-1 0 1,0 0-1,0 0 0,0 1 1,-1-1-1,1 0 0,0 1 1,0-1-1,0 1 1,0 0-1,-1-1 0,1 1 1,0 0-1,0-1 0,0 1 1,-1 0-1,1 0 1,0 0-1,-1 0 0,1 0 1,0 1-1,-1-1 13,-8 0-208,-9 0-532</inkml:trace>
</inkml:ink>
</file>

<file path=ppt/ink/ink44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7:58.365"/>
    </inkml:context>
    <inkml:brush xml:id="br0">
      <inkml:brushProperty name="width" value="0.2" units="cm"/>
      <inkml:brushProperty name="height" value="0.2" units="cm"/>
      <inkml:brushProperty name="color" value="#FF0066"/>
    </inkml:brush>
  </inkml:definitions>
  <inkml:trace contextRef="#ctx0" brushRef="#br0">466 778 120,'0'0'71,"0"0"-9,0 0 1,0 0 48,0 0 23,0 0 24,-15-25 41,-47-78-49,59 100-137,1 0-1,-1 0 1,0 1-1,0-1 1,0 0 0,0 1-1,0 0 1,-1 0-1,1 0 1,-1 0-1,1 0 1,-1 1-1,0-1 1,1 1-1,-1 0 1,0 0 0,0 1-1,0-1 1,0 1-1,0 0 1,0 0-1,0 0 1,0 0-1,0 1 1,-2 0-13,-13 0 49,10-1-43,1 0 1,-1 0-1,1 1 0,-1 0 0,1 0 1,-1 1-1,1 0 0,0 1 1,0-1-1,0 2 0,0-1 1,0 1-1,1 0 0,-1 1 1,1 0-1,0 0 0,1 0 0,-1 1 1,1 0-1,0 0 0,1 1 1,-5 7-7,-2 2-2,0 1 0,2 0 1,0 0-1,1 1 0,0 1 0,2 0 1,0 0-1,1 0 0,1 1 1,1 0-1,1-1 0,1 2 1,0-1-1,2 0 0,0 0 0,1 0 1,1 0-1,2 5 2,-3-17 3,1 0 0,0 0-1,0-1 1,0 1 0,1-1 0,1 0-1,-1 0 1,1 0 0,0 0 0,1 0-1,-1-1 1,1 0 0,1 0 0,-1 0-1,1-1 1,0 0 0,0 0 0,0 0 0,1-1-1,0 0 1,0 0 0,0 0 0,8 1-3,4 2 1,0-2 0,0-1 0,1 0 0,-1-1 0,1-2 0,0 0 0,0 0 0,-1-2 0,3-1-1,-15 2 0,0-1 0,-1 0-1,1 0 1,-1-1 0,1 0-1,-1 0 1,0 0-1,0-1 1,0 0 0,0 0-1,0-1 1,0 1 0,-1-1-1,0 0 1,4-5 0,-3 2-1,0 0-1,0 0 1,-1-1-1,0 0 1,-1 0-1,1 0 1,-2-1-1,1 1 1,-1-1-1,1-5 2,3-23-5,-1 1-1,-2-1 0,-2 0 1,-1 0-1,-3-12 6,2 8-1,0 16 23,-1 28 24,3 39 5,1-23-56,1 0 0,0-1 0,2 0 0,0 0 0,1 0 0,0-1 0,3 2 5,-6-10 3,1 0 1,0 0-1,1 0 0,0-1 1,0 0-1,1 0 1,0-1-1,0 1 0,1-1 1,0-1-1,0 0 1,1 0-1,6 3-3,-7-6 4,0-1-1,0 0 1,0 0 0,0-1 0,0 0-1,1 0 1,-1-1 0,0 0-1,1 0 1,4-2-4,-5 2 0,-4-1-1,1 0 0,-1 0-1,0 0 1,0 0-1,0-1 1,0 0 0,0 0-1,0 0 1,0 0-1,-1-1 1,1 1 0,-1-1-1,1 0 1,-1 0-1,0 0 1,0 0 0,-1-1-1,1 1 1,-1-1-1,1 0 1,0-2 1,5-9-9,-1 0-1,0-1 1,-1 0 0,4-16 9,1-15 3,-1 0 0,-3 0 0,-1-1 0,-3-8-3,-1-196 39,-4 130-52,2 71 13,1-25 11,-3 0 0,-8-32-11,10 107 11,0-1 0,0 1 1,-1-1-1,1 0 0,-1 1 1,1-1-1,-1 1 0,0-1 1,1 1-1,-1-1 0,0 1 0,0 0 1,0 0-1,0-1 0,0 1 1,0 0-1,0 0 0,-1 0 1,1 0-1,0 0 0,-1 0 1,1 0-1,-2 0-11,2 1 6,0-1 0,0 1 0,-1 0 0,1 0 1,0 0-1,0 0 0,0 0 0,-1 1 0,1-1 0,0 0 0,0 0 1,0 1-1,-1-1 0,1 1 0,0-1 0,0 1 0,0-1 1,0 1-1,0 0 0,0 0 0,0-1 0,0 1 0,0 0 0,0 0 1,1 0-1,-1 0 0,0 0 0,1 0 0,-1 0 0,0 0 0,0 1-6,-9 21-6,1 1 0,1-1-1,1 2 1,1-1 0,1 1-1,1 0 1,1 12 6,1-23-2,-8 73-5,5 0 0,3 0 1,5 1-1,3 0 7,-3-60 7,1 0-1,1-1 1,2 0 0,0 0-1,2 0 1,1-1-1,2 0 1,0-1 0,4 5-7,-7-16-1,1 1 1,0-1 0,1-1-1,0 0 1,1 0 0,0-1-1,1-1 1,1 0 0,0-1-1,0 0 1,1-1 0,0-1-1,0 0 1,1-1 0,7 2 0,17 1 7,0-3 1,0-1-1,1-1 0,0-3 1,0-1-1,22-4-7,6 3 29,-49-1-27,1-1 0,0 0 0,-1-2 0,0 0-1,0-1 1,0-1 0,3-2-2,24-12-14,-2-1 0,16-12 14,-57 31-23,0 0 0,0 0 0,0-1 0,-1 0 0,1 1 0,-1-2 0,0 1 0,1 0 0,-1 0 0,-1-1 0,1 0-1,-1 0 1,1 0 0,-1 0 0,0 0 0,0 0 0,-1 0 0,1 0 0,-1-1 0,0 1 0,0-1 0,-1 1-1,1-1 1,-1 1 0,0-1 0,0 1 0,-1-1 0,1 1 0,-1-1 0,0 1 0,0-1 0,-1 0 23,-21-33-770</inkml:trace>
</inkml:ink>
</file>

<file path=ppt/ink/ink44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7:58.717"/>
    </inkml:context>
    <inkml:brush xml:id="br0">
      <inkml:brushProperty name="width" value="0.2" units="cm"/>
      <inkml:brushProperty name="height" value="0.2" units="cm"/>
      <inkml:brushProperty name="color" value="#FF0066"/>
    </inkml:brush>
  </inkml:definitions>
  <inkml:trace contextRef="#ctx0" brushRef="#br0">1 166 576,'0'0'896,"0"0"-720,0 0-128,0 0 0,0 0-48,0 0 16,0 0 0,301-30 8,-198 5-24,10-9 0,0-8-160,-28 8-672</inkml:trace>
</inkml:ink>
</file>

<file path=ppt/ink/ink44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7:59.336"/>
    </inkml:context>
    <inkml:brush xml:id="br0">
      <inkml:brushProperty name="width" value="0.2" units="cm"/>
      <inkml:brushProperty name="height" value="0.2" units="cm"/>
      <inkml:brushProperty name="color" value="#FF0066"/>
    </inkml:brush>
  </inkml:definitions>
  <inkml:trace contextRef="#ctx0" brushRef="#br0">21 480 704,'0'0'476,"0"0"-260,0 0-146,0 0-53,41-43-22,129-134 10,-140 147-5,-9 9 0,0 0 0,-1-1 0,-1-2 0,12-19 0,-29 39 4,0 0 0,0 0 0,0-1 0,-1 1 1,1-1-1,-1 1 0,0-1 0,-1 0 0,1 1 0,-1-1 0,0 0 0,0 1 0,0-5-4,0 0 12,-1 8-14,1-1 1,-1 1-1,0 0 0,0-1 0,1 1 0,-1 0 0,0 0 0,0 0 0,0-1 0,0 1 0,0 0 1,-1 0-1,1 1 0,0-1 0,0 0 0,-1 0 0,1 1 0,0-1 0,-1 0 0,1 1 1,0-1-1,-1 1 0,1 0 0,-1-1 0,1 1 0,-1 0 0,1 0 0,-1 0 0,1 0 1,-1 0-1,0 1 2,-62-1-85,52 1 84,0 0 3,-1 1-1,0 0 0,1 1 1,-1 0-1,1 1 1,0 1-1,0-1 0,1 2 1,0 0-1,0 0 0,0 1 1,0 1-1,1-1 1,0 2-1,1-1 0,0 1 1,0 1-1,1 0 0,1 0 1,-1 0-1,1 1 1,1 0-1,0 1 0,1-1 1,0 1-1,1 0 1,0 0-1,1 1 0,0-1 1,1 2-2,0 5 15,1 0-1,1-1 1,0 1 0,2 0 0,1 7-15,-1-18 4,-1-1 0,2 1 0,-1 0 1,1-1-1,0 0 0,1 0 0,-1 0 0,1 0 0,1 0 0,-1-1 0,1 0 1,1 0-1,3 4-4,3 0 5,0 0 1,0-1-1,1 0 1,1-1 0,-1-1-1,1 0 1,0 0-1,1-2 1,12 4-6,16 1-37,1-1 0,28 2 37,-63-10-15,61 8-472</inkml:trace>
</inkml:ink>
</file>

<file path=ppt/ink/ink44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8:00.556"/>
    </inkml:context>
    <inkml:brush xml:id="br0">
      <inkml:brushProperty name="width" value="0.2" units="cm"/>
      <inkml:brushProperty name="height" value="0.2" units="cm"/>
      <inkml:brushProperty name="color" value="#FF0066"/>
    </inkml:brush>
  </inkml:definitions>
  <inkml:trace contextRef="#ctx0" brushRef="#br0">125 492 208,'0'0'301,"0"0"-182,0 0-90,0 0-1,0 0 42,5 33 83,28 210 174,-17-70 97,-4 103-424,-13-286 6,0-1 0,-1 1 0,0 0 0,-1-1 0,0 1 0,-1 0 0,0 1 0,-3-6-6,-10-30-12,-48-178-168,40 132 85,9 26 63,2-1-1,3 0 1,3 0-1,2-1 0,4 0 1,3 1-1,4-22 33,-4 78-1,1 0-1,1 1 0,-1-1 1,2 0-1,-1 1 0,1-1 1,1 1-1,-1 0 0,2 1 1,-1-1-1,1 1 1,0 0-1,1 1 0,0-1 1,0 1-1,1 0 0,0 1 1,0 0-1,4-2 2,-2 2-1,0 0-1,0 1 0,0 0 1,1 1-1,-1 0 1,1 1-1,0 0 1,0 1-1,0 0 1,1 0-1,-1 2 0,0-1 1,1 1-1,-1 1 1,0 0-1,12 2 2,-15 0 1,-1-1 0,0 1 0,1 0 0,-1 1 0,0 0 0,0 0 0,-1 0 0,1 1 0,-1 0 0,0 0 0,0 1 0,2 3-1,5 5 13,-1 2 0,0-1 0,-2 2 0,3 5-13,-5-8 30,0 1 0,-1 1 0,-1-1 0,-1 1 0,0 0 0,-1 0 0,-1 0 0,0 1 0,-1-1 0,-1 1 0,-1 0 0,0 7-30,-1-12 21,-1 0 1,0-1-1,0 1 0,-1-1 0,0 0 0,-1 0 0,-1 0 0,0 0 0,0-1 0,-1 1 1,0-2-1,-1 1 0,0-1 0,0 1 0,-1-2 0,0 1 0,-1-1 0,0-1-21,-8 7-9,9-9-27,1 0 0,0 1-1,0 0 1,1 0 0,0 0-1,0 1 1,0 0 0,1 0 0,0 1-1,-2 4 37,3 7-816</inkml:trace>
</inkml:ink>
</file>

<file path=ppt/ink/ink44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8:01.349"/>
    </inkml:context>
    <inkml:brush xml:id="br0">
      <inkml:brushProperty name="width" value="0.2" units="cm"/>
      <inkml:brushProperty name="height" value="0.2" units="cm"/>
      <inkml:brushProperty name="color" value="#FF0066"/>
    </inkml:brush>
  </inkml:definitions>
  <inkml:trace contextRef="#ctx0" brushRef="#br0">256 136 80,'0'0'107,"0"0"-3,0 0-43,0 0 24,0 0 39,0 0 63,-6-22 83,-23-65-32,28 85-230,0 0 0,0 1 0,0-1 0,0 0-1,0 1 1,0-1 0,-1 1 0,1-1 0,-1 1 0,1 0-1,-1 0 1,0 0 0,1-1 0,-1 2 0,0-1 0,0 0 0,0 0-1,0 0 1,1 1 0,-1-1 0,0 1 0,0 0 0,0-1-1,0 1 1,0 0 0,0 0 0,0 1 0,0-1 0,0 0-1,0 0 1,0 1 0,0-1 0,-2 2-8,-6-1 8,6 0-6,-1-1 1,1 1-1,-1 0 1,1 1-1,-1-1 1,1 1-1,0 0 0,-1 0 1,1 0-1,0 0 1,0 1-1,1 0 1,-1 0-1,1 0 0,-1 0 1,1 0-1,0 1 1,0 0-1,-2 2-2,-7 12-7,0 0-1,2 0 1,-7 15 7,12-21 1,1 0 0,1 1 0,0-1 0,1 1 0,0-1-1,1 1 1,0 0 0,1-1 0,2 13-1,-2 4-17,0-26 16,1 0 1,-1 1-1,1-1 1,0 0 0,0 1-1,0-1 1,1 0-1,-1 0 1,1 0-1,0 0 1,0 0 0,0 0-1,0 0 1,0-1-1,0 1 1,1-1 0,1 2 0,55 40 6,-17-14 0,-41-28-5,0-1 0,0 0-1,0 0 1,1 0 0,-1 0 0,0-1 0,1 1-1,-1 0 1,0 0 0,1-1 0,-1 1 0,1-1-1,-1 1 1,1-1 0,-1 0 0,1 1 0,0-1-1,-1 0 1,1 0 0,-1 0 0,1 0 0,-1-1-1,1 1 1,0 0 0,-1-1-1,2 0 2,-1 0 0,0 0 1,0-1-1,1 1 0,-1-1 0,0 0 1,0 0-1,-1 0 0,1 0 0,0 0 0,-1 0 1,1 0-1,-1 0 0,1-1-2,4-8 8,-1-1 0,0 0 1,0-1-1,-1 1 0,1-8-8,-1-4 12,-1-1 0,-1 1 0,-2-1 0,0-6-12,0 21-3,4 9-3,1 1-1,-1 1 1,0-1-1,0 0 1,0 1-1,1 0 1,-1 0-1,0 0 1,0 1 6,31 20-7,-30-17-25,1-1 0,1 1 0,-1-1 0,0-1 0,1 1 0,0-1 0,0 0 0,0-1 0,0 1 0,3-1 32,23-1-457,-11-1-229</inkml:trace>
</inkml:ink>
</file>

<file path=ppt/ink/ink44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8:01.715"/>
    </inkml:context>
    <inkml:brush xml:id="br0">
      <inkml:brushProperty name="width" value="0.2" units="cm"/>
      <inkml:brushProperty name="height" value="0.2" units="cm"/>
      <inkml:brushProperty name="color" value="#FF0066"/>
    </inkml:brush>
  </inkml:definitions>
  <inkml:trace contextRef="#ctx0" brushRef="#br0">1 0 464,'0'0'464,"0"0"-160,0 0-176,0 0-128,0 0-40,0 0 24,0 0 16,94 89 32,-47-43-32,-9 1 16,-1-5 16,1 1-24,-10-9-8,10-1-40,-10-7-408</inkml:trace>
</inkml:ink>
</file>

<file path=ppt/ink/ink44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8:02.088"/>
    </inkml:context>
    <inkml:brush xml:id="br0">
      <inkml:brushProperty name="width" value="0.2" units="cm"/>
      <inkml:brushProperty name="height" value="0.2" units="cm"/>
      <inkml:brushProperty name="color" value="#FF0066"/>
    </inkml:brush>
  </inkml:definitions>
  <inkml:trace contextRef="#ctx0" brushRef="#br0">395 1 8,'0'0'324,"0"0"8,0 0-60,0 0-149,0 0-84,0 0-13,-12 30 4,-145 390 498,116-294-422,-64 215 66,79-229-209,5 1 0,3 14 37,14-98-22,-2 21-391,2 1 0,3 6 413,1-15-798</inkml:trace>
</inkml:ink>
</file>

<file path=ppt/ink/ink44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8:03.334"/>
    </inkml:context>
    <inkml:brush xml:id="br0">
      <inkml:brushProperty name="width" value="0.2" units="cm"/>
      <inkml:brushProperty name="height" value="0.2" units="cm"/>
      <inkml:brushProperty name="color" value="#FF0066"/>
    </inkml:brush>
  </inkml:definitions>
  <inkml:trace contextRef="#ctx0" brushRef="#br0">1 833 128,'0'0'412,"0"0"-104,0 0-134,0 0-76,0 0 60,0 0-61,3-11-61,13-34-33,-16 44-4,0 1 1,0 0 0,0-1 0,0 1 0,1-1-1,-1 1 1,0-1 0,0 1 0,1-1-1,-1 1 1,0 0 0,1-1 0,-1 1-1,0 0 1,1-1 0,-1 1 0,0 0 0,1-1-1,-1 1 1,1 0 0,-1 0 0,1 0-1,-1-1 1,1 1 0,-1 0 0,1 0 0,-1 0-1,1 0 1,-1 0 0,1 0 0,-1 0-1,1 0 1,-1 0 0,1 0 0,-1 0 0,1 0-1,-1 0 1,1 0 0,-1 1 0,0-1-1,1 0 1,-1 0 0,1 0 0,-1 1 0,1-1-1,-1 0 1,0 1 0,1-1 0,-1 0-1,0 1 1,1-1 0,-1 0 0,16 25-1,-13-20 2,10 19 35,0 0 1,-2 1-1,-1 1 1,-1-1-1,-1 2 1,-1-1-1,-1 1 1,-2 1-37,7 49 8,-1 13 170,-11-117-211,2 0-1,1 0 0,1 0 0,1 1 0,2-1 0,0 1 1,2 0-1,2-2 34,3-8-39,-8 20 34,0 1 0,2-1 1,-1 1-1,2 0 0,0 1 1,0-1-1,2 2 0,0-1 0,2-1 5,-10 14-1,-1 0 0,0 0 1,1 0-1,-1 1 0,0-1 0,1 0 0,-1 1 0,1-1 0,-1 1 0,1 0 0,-1-1 0,1 1 0,-1 0 0,1 0 0,0 0 0,-1 0 0,1 0 0,-1 1 1,1-1-1,-1 0 0,1 1 0,-1-1 0,1 1 0,-1-1 0,0 1 0,1 0 0,-1 0 0,0-1 0,1 1 0,-1 0 0,0 0 0,0 0 0,0 1 0,0-1 1,0 0-1,0 0 0,0 0 0,0 1 0,0 0 1,7 9 0,0 0-1,-1 0 1,0 1 0,0 3 0,-4-9 3,7 15 10,16 27 11,-25-46-21,1 0-1,-1 0 0,0-1 1,1 1-1,-1 0 0,1-1 1,-1 1-1,1-1 0,0 0 1,0 0-1,0 0 0,0 0 1,0 0-1,0 0 0,0 0 1,0 0-1,0-1 0,0 1 1,0-1-1,0 0 0,1 1-2,-2-2 0,0 1 0,0 0 0,1-1 0,-1 1 0,0-1 0,0 1 0,0-1 0,1 1 0,-1-1 0,0 0 0,0 0 0,0 0 0,0 1 0,-1-1 0,1 0 0,0 0 0,0 0 0,0 0 0,-1-1 0,1 1 0,-1 0 0,1-1 0,12-29-7,-12 29 8,46-140-23,-47 142 27,0-1 0,0 0 0,0 0 0,0 1 0,0-1 0,0 0 0,1 1 0,-1-1 0,0 0 0,1 0 0,-1 1 0,0-1 0,1 0 0,-1 1 0,1-1 0,-1 1 0,1-1 0,-1 1 0,1-1 0,-1 1 0,1-1 0,-1 1 0,1-1 0,0 1 0,-1 0 0,1-1-5,20 14 10,-1 3-30,6 6 18,1-2-1,18 10 3,-35-24 7,1 0 0,0-1 0,0-1 0,1 1 0,-1-2 0,1 0 0,0 0 0,0-1 0,2 0-7,7 0 0,-1-1 1,1-1-1,0-1 1,0-1-1,-1-1 1,1 0-1,18-6 0,-26 4-6,0 1 0,-1-1 1,1-1-1,-1 0 0,0-1 0,-1-1 0,0 1 0,0-2 1,0 1-1,-1-2 0,0 1 0,1-4 6,-8 9-1,0 0 1,-1-1-1,1 1 1,-1-1-1,0 0 0,0 1 1,0-1-1,0 0 1,-1 0-1,0-1 0,0 1 1,0-4 0,-1-66 31,-2 41-30,2 20-10,-1-1 0,0 0-1,-2 0 1,1 1 0,-2 0-1,-2-9 10,4 17-11,-1 0 0,1 0-1,-1 0 1,0 0-1,0 0 1,-1 1 0,0 0-1,0-1 1,0 1 0,0 1-1,-1-1 1,0 1-1,0 0 1,0 0 0,-5-3 11,8 6-3,0 0 1,0 0 0,0 0-1,0 0 1,0 0 0,0 0-1,0 0 1,0 1 0,0-1-1,0 1 1,-1 0 0,1 0 0,0 0-1,0 0 1,0 0 0,-1 0-1,1 0 1,0 1 0,0-1-1,0 1 1,0-1 0,-1 1-1,1 0 1,0 0 0,0 0-1,1 0 1,-1 1 0,0-1-1,0 0 1,0 1 0,1-1-1,-1 1 1,1-1 0,-1 1 0,1 0-1,0 0 1,-1 1 2,-3 6 9,1-1 0,0 1 0,1-1-1,0 1 1,0 0 0,1 0 0,0 1 0,0 3-9,-2 30 19,3 1-1,2 33-18,0-12 19,-1-51-18,1 0 0,0-1 0,1 1 1,0-1-1,1 0 0,1 1 0,0-1 0,1-1 0,0 1 0,3 4-1,-5-11 3,0-1 0,1 0 0,-1 0 0,1 0 0,0-1 1,0 1-1,0-1 0,1 0 0,-1 0 0,1-1 0,0 1 0,0-1 0,0 0 0,1-1 0,-1 1 0,1-1 0,-1 0 0,1 0 0,0-1 0,0 1 0,0-1 0,0-1 0,0 1 0,3-1-3,-2 0-5,0 0 0,0 0 0,1-1 0,-1 0 0,0 0 0,0-1 0,-1 0 0,1 0 0,0 0 0,-1-1 0,4-2 5,-2 0-46,0-1 0,0-1 0,-1 0 0,1 0 0,-2 0 0,1-1 0,4-6 46,-2 1-34,-1 0 1,-1 0-1,0 0 1,-1-1 0,0 0-1,3-11 34,-1 4 9,-8 20-1,0 1 1,0-1 0,0 1 0,0-1 0,0 1-1,0-1 1,0 1 0,0-1 0,0 1 0,1 0-1,-1-1 1,0 1 0,0-1 0,1 1 0,-1-1-1,0 1 1,0 0 0,1-1 0,-1 1 0,1 0 0,-1-1-1,0 1 1,1 0 0,-1-1 0,1 1 0,-1 0-1,1 0 1,-1-1 0,0 1 0,1 0 0,-1 0-1,1 0 1,-1 0 0,1 0 0,-1 0 0,1 0-1,-1 0 1,1 0 0,-1 0 0,1 0 0,-1 0-1,1 0 1,-1 0 0,1 0 0,-1 1 0,1-1 0,-1 0-1,1 0 1,-1 0 0,1 1 0,-1-1 0,0 0-1,1 1-8,17 22 1,-16-20 14,10 16-5,1-1-1,0-1 1,2 0 0,0-1-1,1 0-9,-9-10 5,0 1 0,0-2 0,1 1-1,-1-1 1,1 0 0,0-1 0,1 0 0,-1 0 0,1-1-1,-1 0 1,1-1 0,0 1 0,5-1-5,-7-1-15,-1 0 0,1 0 0,0-1 0,0 0-1,0 0 1,-1 0 0,1-1 0,0 0 0,-1-1 0,1 1 0,-1-1 0,1 0 0,-1-1-1,0 0 1,0 0 0,0 0 0,0-1 0,0 0 0,-1 0 0,0 0 0,0-1-1,0 1 1,0-1 0,-1 0 0,1-1 0,-1 1 0,-1-1 0,1 0 0,-1 0 0,0 0-1,0 0 1,-1-1 0,0 1 0,0 0 0,-1-1 0,2-6 15,0-11 93,0 0 0,-2 0 1,0 0-1,-2 0 0,-1-6-93,0-32 309,2 62-308,0-1 1,0 0-1,1 1 1,-1-1-1,0 1 0,0-1 1,1 1-1,-1-1 1,1 1-1,-1-1 1,0 1-1,1-1 1,-1 1-1,1 0 1,-1-1-1,1 1 1,-1-1-1,1 1 0,-1 0 1,1 0-1,0-1 1,-1 1-1,1 0 1,-1 0-1,1 0 1,0 0-1,-1 0 1,1 0-1,-1 0 1,1 0-1,0 0 0,-1 0 1,1 0-1,0 0-1,20 2-37,-20-2 50,48 9 22,-41-6-86,-1-1 1,1-1-1,-1 1 0,1-1 0,0-1 0,0 1 1,-1-1-1,6-1 51,-10 0-27,0 0 1,0 0-1,-1 0 1,1 0-1,0-1 0,0 1 1,-1-1-1,1 0 1,-1 0-1,1 0 1,-1 0-1,0 0 1,0 0-1,0-1 1,0 1-1,0-1 1,0 1-1,-1-1 0,0 0 1,1 0-1,-1 1 1,0-1-1,0 0 1,0 0-1,-1-1 27,6-19-24,-2-1 1,-1 1-1,-1-1 0,-2 0 0,0 0 1,-2-14 23,0-19 2,2 38 3,-2 1 1,0 1-1,-1-1 0,-1 0 0,-1 1 0,0-1 1,-2-2-6,-10-20 112,-1 1 1,-11-15-113,17 36 323,6 17 22,4 33-189,2-31-172,4 86 34,4 0 1,3-1 0,5 0-1,9 23-18,-8-33-226,2 28 226,-16-36-578</inkml:trace>
</inkml:ink>
</file>

<file path=ppt/ink/ink4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1:53:46.342"/>
    </inkml:context>
    <inkml:brush xml:id="br0">
      <inkml:brushProperty name="width" value="0.2" units="cm"/>
      <inkml:brushProperty name="height" value="0.2" units="cm"/>
      <inkml:brushProperty name="color" value="#FF0066"/>
    </inkml:brush>
  </inkml:definitions>
  <inkml:trace contextRef="#ctx0" brushRef="#br0">0 1026 72,'0'0'161,"0"0"-62,26-23-39,4-3-49,0 0-3,0-1 1,-2-2 0,-1 0-1,4-10-8,39-55 14,38-45-84,-81 104-191,-31 61 502,0-8-176,1 1-1,1 0 0,0 0 0,2 0 1,0 0-1,1 0 0,1 0 0,0-1 0,2 1 1,0 1-65,-2-13 3,0-1 1,0 0-1,0 1 1,0-1 0,1 0-1,0 0 1,1-1 0,-1 1-1,1 0 1,0-1-1,0 0 1,1 0 0,0-1-1,0 1 1,0-1 0,0 0-1,0 0 1,1 0-1,0-1 1,0 0 0,0 0-1,0-1 1,0 0 0,0 0-1,1 0 1,-1 0-1,1-1 1,-1 0 0,1-1-1,1 0-3,-2 0 0,1 0 0,-1-1 0,1 0 0,-1 0 1,0-1-1,0 0 0,0 0 0,1 0 0,-2-1 0,1 0 0,0 0 0,-1-1 0,1 1 0,-1-1 0,0 0 0,0-1 0,-1 1 0,1-1 0,-1 0 0,0 0 0,0 0 0,-1-1 0,1 1 1,-1-1-1,0 0 0,4-8 0,-1-1 0,0 0 0,-1 0 0,0 0 0,-2 0 0,0-1 1,0 1-1,-1-1 0,-1-15 0,-1 28 0,-1 0-1,0 0 1,0 0 0,0 0 0,0 0 0,0 1-1,0-1 1,-1 0 0,1 1 0,-1-1-1,0 1 1,0-1 0,0 1 0,0 0 0,0 0-1,0 0 1,-1 0 0,1 0 0,-1 0-1,1 1 1,-1-1 0,0 1 0,0 0 0,1-1-1,-1 1 1,0 1 0,0-1 0,0 0-1,-1 1 1,-16-5 3,-1 1-1,1 1 0,-20-1-2,34 4 3,-153-5 198,159 5-197,-1 0 1,0-1-1,0 1 1,0 0-1,1 0 0,-1-1 1,0 1-1,0 0 1,1-1-1,-1 1 0,0-1 1,0 1-1,1-1 1,-1 1-1,1-1 0,-1 1 1,0-1-1,1 1 1,-1-1-1,1 0 0,-1 0 1,1 1-1,0-1 1,-1 0-1,1 0 0,0 1 1,-1-1-1,1 0 1,0 0-1,0 0 0,0 1 1,0-1-1,0 0 1,0 0-1,0 0 0,0 0 1,0 1-1,0-1 1,0 0-1,0 0 0,1 0 1,-1 0-5,1-3-4,0 0 1,1 0-1,-1-1 1,1 2 0,0-1-1,0 0 1,0 0-1,1-1 4,7-7 3,-1 0-1,2 0 1,-1 1-1,2 1 0,-1 0 1,1 0-1,1 1 1,0 0-1,9-4-2,-16 11-4,-1-1 0,1 0 0,0 1 1,0 0-1,0 1 0,1-1 0,-1 1 0,0 1 0,0-1 0,1 1 0,-1 0 0,0 0 0,1 1 0,-1-1 0,0 2 1,0-1-1,0 1 0,0-1 0,0 2 0,0-1 0,0 1 0,-1 0 0,1 0 0,4 4 4,9 6 2,-1 1 0,-1 1-1,0 1 1,-1 1-1,-1 0 1,-1 1 0,0 0-1,-1 1 1,-1 1-1,1 4-1,-2-12-49,-7-10 141,-5-5 459,-12-19-539,1 0 0,2-1 1,0 0-1,1-1 0,1 0 1,1 0-1,2-1 0,0 1 1,2-1-1,0 0 0,2-1 0,1 1 1,2-20-13,-1 41-28,-1 0 0,1-1 0,0 1 1,0 0-1,1 0 0,-1 1 0,1-1 0,0 0 1,0 0-1,0 1 0,1-1 0,-1 1 0,1 0 1,0 0-1,0 0 0,2-2 28,8-5-217,0 0 1,0 1-1,14-6 217,-18 11-30,0-1 0,0 0 1,-1-1-1,0 0 0,0 0 0,0 0 1,-1-1-1,0 0 0,0-1 1,0-1 29,-6 6 19,0 0 0,1 0 1,-2 0-1,1 0 1,0 0-1,-1 0 0,1 0 1,-1 0-1,0 0 1,0 0-1,0 0 1,-1 0-1,1 0 0,-1 0 1,1 0-1,-1 0 1,0 0-1,0 0 1,0 0-1,-1 0 0,1 1 1,-1-1-1,1 1 1,-1-1-1,0 1 1,0-1-1,0 1 0,-1 0 1,1 0-1,0 0-19,1 1 112,1 1-10,6 19-26,26 42 288,28 39-364,-11-19 58,40 63-118,-89-144 42,0 1-1,0 0 0,1-1 0,-1 1 1,0-1-1,0 1 0,1-1 1,-1 1-1,0-1 0,0 1 0,1-1 1,-1 1-1,1-1 0,-1 0 0,0 1 1,1-1-1,-1 0 0,1 1 0,-1-1 1,1 0-1,-1 1 0,1-1 1,0 0-1,-1 0 0,1 0 0,-1 0 1,1 1-1,-1-1 0,1 0 0,0 0 1,-1 0-1,1 0 0,-1 0 0,1 0 1,-1 0-1,1-1 0,0 1 1,-1 0-1,1 0 0,-1 0 0,1 0 1,-1-1-1,1 1 0,-1 0 0,1-1 1,-1 1-1,1 0 0,-1-1 0,0 1 1,1-1-1,-1 1 0,1 0 1,-1-1-1,0 1 0,1-1 0,-1 1 1,0-1-1,0 0 0,1 1 0,-1-1 1,0 1-1,0-1 0,0 1 19,5-22-780</inkml:trace>
</inkml:ink>
</file>

<file path=ppt/ink/ink45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8:03.700"/>
    </inkml:context>
    <inkml:brush xml:id="br0">
      <inkml:brushProperty name="width" value="0.2" units="cm"/>
      <inkml:brushProperty name="height" value="0.2" units="cm"/>
      <inkml:brushProperty name="color" value="#FF0066"/>
    </inkml:brush>
  </inkml:definitions>
  <inkml:trace contextRef="#ctx0" brushRef="#br0">0 268 384,'0'0'992,"0"0"-832,0 0-16,0 0-120,0 0 16,0 0-40,319-187 0,-215 149 0,-10 9-112,-28 16-280</inkml:trace>
</inkml:ink>
</file>

<file path=ppt/ink/ink45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8:04.056"/>
    </inkml:context>
    <inkml:brush xml:id="br0">
      <inkml:brushProperty name="width" value="0.2" units="cm"/>
      <inkml:brushProperty name="height" value="0.2" units="cm"/>
      <inkml:brushProperty name="color" value="#FF0066"/>
    </inkml:brush>
  </inkml:definitions>
  <inkml:trace contextRef="#ctx0" brushRef="#br0">1 1 1120,'0'0'632,"0"0"-336,0 0-56,0 0-143,0 0-81,0 0 8,0 0-24,37 97 32,-9-42-32,1 5-16,-11 12-257,-8-13-271,-10-17-544</inkml:trace>
</inkml:ink>
</file>

<file path=ppt/ink/ink45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8:04.468"/>
    </inkml:context>
    <inkml:brush xml:id="br0">
      <inkml:brushProperty name="width" value="0.2" units="cm"/>
      <inkml:brushProperty name="height" value="0.2" units="cm"/>
      <inkml:brushProperty name="color" value="#FF0066"/>
    </inkml:brush>
  </inkml:definitions>
  <inkml:trace contextRef="#ctx0" brushRef="#br0">1 5 776,'0'0'936,"0"0"-608,0 0-112,0 0-136,0 0-71,0 0-18,0 0-111,66-4 24,-19 29-312,-10-3-672</inkml:trace>
</inkml:ink>
</file>

<file path=ppt/ink/ink45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8:04.872"/>
    </inkml:context>
    <inkml:brush xml:id="br0">
      <inkml:brushProperty name="width" value="0.2" units="cm"/>
      <inkml:brushProperty name="height" value="0.2" units="cm"/>
      <inkml:brushProperty name="color" value="#FF0066"/>
    </inkml:brush>
  </inkml:definitions>
  <inkml:trace contextRef="#ctx0" brushRef="#br0">1 0 456,'0'0'141,"0"0"-18,0 0-43,0 0 2,0 0 143,45 49-32,143 163-79,-174-196-94,-2 1 0,0 0 0,-1 1-1,-1 0 1,-1 1 0,-1 0 0,0 0 0,-1 1 0,-1 1-20,12 32 41,10 19 19,-2 2 0,-3 4-60,-19-70 92,-1-22-56,-2-30-95,-1 42 46,-2-94-532,0 34 206,2 0 0,3-1 0,10-53 339,-12 110 0,1-1 1,0 1-1,0-1 1,0 1-1,1 0 0,1-2 0,-4 7 9,1 0-1,-1 0 0,1 0 0,-1 0 0,1 0 1,0 0-1,-1 0 0,1 1 0,0-1 1,0 0-1,-1 0 0,1 1 0,0-1 0,0 1 1,0-1-1,0 1 0,0-1 0,0 1 1,0-1-1,0 1 0,0 0 0,0 0 0,0-1 1,0 1-1,0 0 0,0 0 0,0 0 0,0 0 1,0 0-1,0 0 0,0 1 0,0-1 1,0 0-1,0 0 0,0 1 0,0-1 0,0 1 1,0-1-1,0 1 0,0-1 0,0 1 0,0-1 1,0 1-1,-1 0 0,2 0-8,9 9 55,0 1-1,-1 1 0,0 0 1,1 1-55,37 43 101,-23-32-83,-10-8-8,1-2-1,1 1 0,0-2 1,14 9-10,3-5-39,1 0 0,0-3 0,1-1 0,11 1 39,30 5-679</inkml:trace>
</inkml:ink>
</file>

<file path=ppt/ink/ink45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8:05.258"/>
    </inkml:context>
    <inkml:brush xml:id="br0">
      <inkml:brushProperty name="width" value="0.2" units="cm"/>
      <inkml:brushProperty name="height" value="0.2" units="cm"/>
      <inkml:brushProperty name="color" value="#FF0066"/>
    </inkml:brush>
  </inkml:definitions>
  <inkml:trace contextRef="#ctx0" brushRef="#br0">1 0 272,'0'0'800,"0"0"-664,0 0-48,0 0-32,0 0 72,9 229-24,29-111-64,18 9 24,-9 5-40,0 3-32,-19 1 40,10-9-40,-19 12 8,-10-33-104,-9-34-984</inkml:trace>
</inkml:ink>
</file>

<file path=ppt/ink/ink45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8:05.617"/>
    </inkml:context>
    <inkml:brush xml:id="br0">
      <inkml:brushProperty name="width" value="0.2" units="cm"/>
      <inkml:brushProperty name="height" value="0.2" units="cm"/>
      <inkml:brushProperty name="color" value="#FF0066"/>
    </inkml:brush>
  </inkml:definitions>
  <inkml:trace contextRef="#ctx0" brushRef="#br0">1 442 456,'0'0'327,"0"0"-179,0 0-100,52-18-36,-16 4-12,320-99 1,-218 73-135,32-19 134,-128 43-45,-1-3 0,0-1 1,-1-1-1,-2-3 0,0-1 0,-1-2 45,-30 22 14,0-1 0,-1 0 0,0 0 0,0 0-1,-1-1 1,1 0-14,-5 5 159,-1 21 218,0 7-343,-1-3 7,0 0 0,2 0 0,0-1 0,2 1 0,0-1 0,2 1 0,0-1 0,2 1 0,8 19-41,-6-25 12,1 1 0,0-1-1,2-1 1,0 1 0,2 0-12,-9-11 4,0-1 1,1 0-1,-1 0 1,1 0-1,0-1 0,0 0 1,1 0-1,-1 0 1,1-1-1,0 0 1,-1 0-1,2-1 1,-1 0-1,0 0 0,1-1-4,0 1 10,1-1-1,-1-1 1,1 0-1,-1 0 0,8-1-9,-14 1 4,0-1-1,0 1 1,0-1-1,0 1 1,0-1 0,0 0-1,0 0 1,0 0-1,0 0 1,0 0-1,-1 0 1,1 0-1,0-1 1,-1 1-1,1-1 1,-1 1 0,1-1-1,-1 0 1,0 1-1,0-1 1,1 0-1,-1 0 1,-1 0-1,2-2-3,0-3 12,0 0 0,-1 0 0,0 0 1,0 0-1,-1 0 0,0 0 0,0-1 0,0 1 0,-1 0 0,0 0 0,-1 0 0,1 0 0,-1 0 0,-1 0 0,1 0 0,-1 1 0,-1-1 0,1 1 0,-1 0 0,0 0 0,0 0 0,-1 0 0,1 1 0,-1 0 0,-1 0 0,-2-3-12,-7-4 0,0-1-1,0 2 1,-1 0 0,-1 1-1,1 1 1,-2 1 0,1 0-1,-1 1 1,0 1 0,-2 1 0,-33-4-184,0 2 0,0 2 1,0 3-1,-16 2 184,-54 0-1187</inkml:trace>
</inkml:ink>
</file>

<file path=ppt/ink/ink45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8:22.614"/>
    </inkml:context>
    <inkml:brush xml:id="br0">
      <inkml:brushProperty name="width" value="0.2" units="cm"/>
      <inkml:brushProperty name="height" value="0.2" units="cm"/>
      <inkml:brushProperty name="color" value="#FF0066"/>
    </inkml:brush>
  </inkml:definitions>
  <inkml:trace contextRef="#ctx0" brushRef="#br0">11330 14 568,'0'0'440,"0"0"-185,0 0-154,0 0-73,0 0-16,-7-3-13,-24-7 18,31 10 9,0 0-2,-11 20 38,-15 42 5,3 0 0,2 2 0,3 0 0,-1 19-67,4-18 34,-161 683 232,164-688-250,3 2-1,2-1 0,3 20-15,4 187 65,2-110-49,-2 19 13,0-172-24,-1-1-1,0 1 0,-1-1 0,1 1 0,-1-1 0,0 0 0,0 0 0,0 0 0,-1 0 0,1 0 0,-1 0 0,0-1 1,0 1-1,0-1 0,0 0 0,-1 0 0,1 0 0,-1-1 0,0 1 0,0-1 0,0 1 0,0-1 0,-4 1-4,-13 7 31,-1-2-1,0 0 0,0-1 0,-3 0-30,-58 12 1,-1-3 0,0-4 1,-1-4-1,0-3 0,-1-4 0,-18-5-1,65 0 12,0-2 0,1-1 1,-1-2-1,-7-4-12,-151-57 22,93 31-29,-3 4 7,-46-1 9,-4 8 1,0 6-1,-42 4-9,37 2 4,-81-12-14,8 0-31,-181 4 41,81 26-54,-169 30 54,-246 36 22,543-51 26,29-8 34,-142-12-82,-12-21-43,-2-1 88,14 3-27,242 12-31,0-4 0,1-3 0,-4-5 13,-58-16 13,-1 6 0,-2 6 0,-36 3-13,-488-36 102,664 59-102,-336-33-24,62 5 38,-113 9-14,-141 19 0,485 2-20,0 3 1,1 1-1,-4 3 20,6-1 20,0-2-1,0-2 1,-3-2-20,-581-2-24,603 2 26,1 1 1,-1 1 0,0 1-1,1 1 1,0 1 0,1 1 0,-8 4-3,-70 22-45,46-14 92,-13 27-66,65-46 13,1 2-22,-54 6-398,73-9-210,16 0-411</inkml:trace>
</inkml:ink>
</file>

<file path=ppt/ink/ink45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8:24.421"/>
    </inkml:context>
    <inkml:brush xml:id="br0">
      <inkml:brushProperty name="width" value="0.2" units="cm"/>
      <inkml:brushProperty name="height" value="0.2" units="cm"/>
      <inkml:brushProperty name="color" value="#FF0066"/>
    </inkml:brush>
  </inkml:definitions>
  <inkml:trace contextRef="#ctx0" brushRef="#br0">763 197 320,'0'0'209,"0"0"-15,0 0-85,0 0-14,0 0 21,0 0-12,-10-22-7,-29-71-35,37 88-57,0 0 1,-1 1 0,1-1 0,-1 1 0,0 0 0,-1 0-1,1 0 1,-1 0 0,1 1 0,-1 0 0,0-1 0,0 1 0,-1 0-1,1 1 1,0-1 0,-1 1 0,0 0 0,1 0 0,-1 1-1,0-1 1,0 1 0,0 0 0,0 0 0,0 1 0,-1-1-1,1 1 1,-2 0-6,-10-2 7,-49-2 69,0 2 0,-33 4-76,86 0 2,0 0 1,0 0 0,0 2 0,1-1-1,-1 2 1,1-1 0,0 2-1,0 0 1,0 0 0,1 1-1,0 0 1,0 1 0,1 0 0,0 1-1,-1 2-2,-9 9-2,1 0 0,1 1-1,1 1 1,1 1 0,1 0-1,-9 20 3,18-30 2,1 1 0,0 0 0,1 0 0,0 0 0,2 0 0,-1 1 0,2-1 0,0 1 0,1 14-2,0-25-1,0 1 1,0 0 0,1-1-1,0 1 1,0-1 0,0 1-1,0-1 1,1 1 0,0-1 0,0 0-1,0 0 1,0 0 0,1 0-1,-1 0 1,1 0 0,0-1-1,1 2 1,2 0-2,1 1 0,-1-1 1,1-1-1,0 1 0,0-1 0,1 0 0,-1-1 0,1 0 0,4 2 2,16 2-10,0-1 0,0-1 0,0-1 1,0-1-1,10-2 10,21 2-52,-1-4 0,1-1 1,-1-4-1,0-1 1,0-4-1,-1-2 0,4-3 52,1-2-112,-25 9 12,-1-1-1,-1-2 1,0-2 0,-1 0 0,0-3 0,-2-1 0,3-2 100,-29 16-14,-1-1 0,1 0 0,-1 1 0,0-2 0,0 1 0,-1 0 0,0-1 0,0 0 0,0 0 0,0 0 0,-1-1 0,0 1 0,0-1 0,-1 0 0,1-3 14,0-10-3,0 0 1,-1 0-1,-1-1 0,-1-16 3,0 35 1,0-2 5,0 1 0,0 0 1,0 0-1,-1 0 0,1-1 1,-1 1-1,0 0 0,0 0 1,0 0-1,0 0 0,0 0 1,-1 0-1,0 1 0,1-1 1,-1 0-1,0 1 0,0-1 1,0 1-1,-1 0 0,1 0 1,0 0-1,-1 0 0,0 0 1,1 0-1,-1 0 0,0 1-6,-3-2 35,0 1 0,-1 0 0,1 1 0,-1-1 0,1 1-1,-1 1 1,1-1 0,-1 1 0,1 0 0,-1 0 0,1 1-1,-1 0 1,-1 1-35,4-1 3,-1 0 1,1 1-1,0 0 0,0 0 0,0 0 1,1 1-1,-1-1 0,0 1 0,1 0 1,0 0-1,0 0 0,0 0 0,0 0 1,0 1-1,0-1 0,0 4-3,-39 70 36,33-58-24,2-4-2,1 0 1,1 0-1,1 1 0,0-1 0,1 1 1,-1 14-11,-1 99 21,5-127-21,1 0 1,-1 0-1,1 0 0,-1-1 1,1 1-1,0 0 1,0 0-1,-1-1 0,2 1 1,-1 0-1,0-1 0,0 1 1,0-1-1,1 1 1,-1-1-1,0 0 0,1 1 1,0-1-1,-1 0 0,1 0 1,0 0-1,-1 0 1,1-1-1,0 1 0,0 0 1,0-1-1,0 1 0,-1-1 1,1 0-1,0 1 1,0-1-1,0 0 0,0 0 1,0 0-1,0-1 0,1 1 0,4 0 2,0 0 0,-1-1-1,1 0 1,-1 0-1,1 0 1,-1-1-1,0 0 1,0 0-1,1 0 1,-1-1 0,2-1-2,1-3-22,0 1 0,-1-2 0,0 1 0,0-1 0,0-1 0,-1 1 0,0-1 0,-1-1 0,0 1 0,0-1 1,-1 0-1,-1 0 0,1-1 0,-2 1 0,1-1 0,-1 0 0,-1 0 0,0 0 0,-1 0 0,0 0 0,-1-1 22,0 10 52,0 2 11,0 21-28,0-6-32,1 0 1,0 0 0,0 0-1,2-1 1,0 1-1,0 0 1,1-1-1,5 10-3,-5-17 2,-1 0 0,1 0 0,1 0 0,-1-1 0,1 0 0,0 0 0,1 0 0,0 0 0,-1-1 0,2 0 0,-1 0 0,1-1 0,-1 1 0,1-2 0,0 1 0,1-1 1,6 3-3,-4-2 1,1-1 0,0 0 0,0-1 0,0 0 0,0 0 0,1-1 0,-1-1 0,0 0 1,1 0-1,-1-1 0,0-1 0,0 0 0,5-1-1,-2-2-18,0 0 1,0-1-1,-1 0 0,1-1 0,-1-1 0,-1 0 1,1 0-1,-2-1 0,10-10 18,10-8-77,-2-1 0,-1-2 0,2-5 77,-23 26 1,0 0 0,-1 0-1,0 0 1,-1-1-1,0 0 1,0 0 0,-1 0-1,0-1 1,-1 1 0,0-1-1,-1 0 1,0 0-1,0-11 0,-2 6-16,1 9 43,-1 1-1,0-1 0,-1 1 1,0-1-1,0 1 0,-1-5-26,1 9 13,1 0 0,-1 0 0,0 0 0,0 0 0,-1 1-1,1-1 1,0 0 0,-1 0 0,1 1 0,-1-1-1,1 1 1,-1-1 0,0 1 0,1 0 0,-1 0 0,0 0-1,0 0 1,0 0 0,0 0 0,0 0 0,0 1 0,0-1-13,-18-4 107,0 1 0,0 1 0,0 1 0,0 1 0,0 1 0,0 0 0,-10 2-107,28-2 4,-1 1 0,0-1 0,1 0 0,-1 1 0,1-1 0,-1 1 1,1 0-1,-1 0 0,1 0 0,-1 0 0,1 0 0,0 1 0,0-1 0,-1 1 0,1-1 0,0 1 0,0 0 0,1 0 0,-1 0 1,0 0-1,1 0 0,-1 0 0,1 1 0,-1-1 0,1 0 0,0 1 0,0-1 0,0 1 0,0 2-4,-1 8-5,0-1 0,0 1 0,1 0 0,1 0 0,1 12 5,0 4-10,1 2 5,2-1 1,1 0-1,1 0 1,1-1-1,2 1 1,5 8 4,-3-9 5,-2 0 1,-1 1 0,-2 0-1,0 0 1,-2 0-1,-1 12-5,-1 9 17,-1-33-13,0 0 1,-1 1-1,-1-1 1,-1 0-1,-2 7-4,3-21-2,0-1 0,-1 0-1,1 0 1,-1 0 0,1-1 0,-1 1 0,0 0-1,0-1 1,-1 1 0,1-1 0,0 1 0,-2-1 2,4-1-7,-1 0 0,0-1 0,0 1 0,0 0 1,1-1-1,-1 1 0,0-1 0,0 1 0,0-1 1,0 0-1,0 1 0,0-1 0,0 0 0,0 0 1,0 0-1,0 1 0,0-1 0,0 0 0,0 0 1,0-1-1,0 1 0,0 0 0,0 0 0,0 0 1,0-1-1,0 1 0,0 0 0,0-1 0,0 1 1,0-1-1,1 1 0,-1-1 0,0 0 0,0 1 1,0-1-1,1 0 0,-1 1 0,0-1 1,1 0-1,-1 0 0,1 0 0,-1 1 0,0-2 7,-17-42-764</inkml:trace>
</inkml:ink>
</file>

<file path=ppt/ink/ink45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8:24.837"/>
    </inkml:context>
    <inkml:brush xml:id="br0">
      <inkml:brushProperty name="width" value="0.2" units="cm"/>
      <inkml:brushProperty name="height" value="0.2" units="cm"/>
      <inkml:brushProperty name="color" value="#FF0066"/>
    </inkml:brush>
  </inkml:definitions>
  <inkml:trace contextRef="#ctx0" brushRef="#br0">5 1 200,'0'0'421,"0"0"-134,0 0-155,0 0-92,0 0 8,0 37 94,-2 20-82,0-3 24,2 1 1,7 54-85,-6-105 1,1 31 5,3-1 0,1 1-1,1-1 1,2 0-1,5 8-5,-13-40-3,0 0-1,0-1 0,0 1 0,0-1 1,0 1-1,1-1 0,-1 1 0,0-1 1,1 0-1,-1 0 0,1 0 0,0 0 0,-1 0 1,1 0-1,0 0 0,-1 0 0,1-1 1,0 1-1,0 0 0,0-1 0,0 0 1,0 1-1,0-1 0,0 0 0,-1 0 1,1 0-1,0 0 0,0-1 0,0 1 1,0 0-1,0-1 0,0 0 0,-1 1 1,1-1-1,1 0 4,8-3 1,-1-1 1,0 1-1,-1-2 1,1 1-1,2-3-1,-10 6 2,0 0-1,0 1 0,1-1 1,-1 1-1,0 0 0,1 0 1,-1 0-1,0 0 0,1 0 1,-1 0-1,1 0 0,0 1 1,-1 0-1,1-1 0,-1 1 1,1 0-1,0 0 0,-1 1 1,1-1-1,-1 0 0,1 1 1,0-1-1,-1 1 0,1 0 1,-1 0-1,0 0 0,1 0 1,-1 1-1,0-1 0,0 0 1,0 1-1,2 1-1,4 6 11,-1-1 0,0 1 0,0 0 0,-1 1-1,-1 0 1,1 0 0,-1 1-11,6 10 29,22 36 33,36 47-62,-66-100-36,0 0 1,1 0 0,-1-1-1,1 1 1,0-1 0,0 0 0,1 0-1,-1 0 1,0 0 0,1-1-1,0 0 1,-1 0 0,1 0 0,0 0-1,5 0 36,21 1-812</inkml:trace>
</inkml:ink>
</file>

<file path=ppt/ink/ink45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8:28.939"/>
    </inkml:context>
    <inkml:brush xml:id="br0">
      <inkml:brushProperty name="width" value="0.2" units="cm"/>
      <inkml:brushProperty name="height" value="0.2" units="cm"/>
      <inkml:brushProperty name="color" value="#FF0066"/>
    </inkml:brush>
  </inkml:definitions>
  <inkml:trace contextRef="#ctx0" brushRef="#br0">305 31 56,'0'0'119,"0"0"25,0 0-7,0 0-20,0 0 46,0 0 12,0-5-6,1 4-160,-1 0 0,0 0 0,0 0 0,0 0 0,0 0 0,0 0 0,0 0 0,0 0 0,0 0-1,-1 0 1,1 0 0,0 0 0,0 0 0,-1 0 0,1 0 0,-1 0 0,1 0 0,-1 1 0,1-1 0,-1 0 0,0 0-1,1 0 1,-1 1 0,0-1 0,0 0 0,1 1 0,-2-1-9,1 1 4,-1 0 0,1 0 0,0 0 0,-1 0 0,1 0-1,-1 0 1,1 0 0,0 1 0,-1-1 0,1 0 0,0 1 0,-1-1 0,1 1 0,0 0 0,0-1-1,0 1 1,-2 1-4,-7 6-2,0 0-1,1 0 0,0 1 0,-7 8 3,-6 8 8,-15 17 23,1 2-1,-17 30-30,44-61 9,1 1 0,1-1 0,0 1 0,1 1 0,0 0 0,1-1-1,1 1 1,0 2 0,1-2 0,1 1 0,-1 13-9,2 4 9,0-24-10,0 0 1,1 0 0,0 0 0,0 0-1,1 0 1,0 0 0,0 0 0,1 0-1,1-1 1,-1 1 0,1-1 0,1 1-1,0 0 1,4 1 0,1 1 0,1-1 0,0-1 0,0 0-1,1 0 1,0-1 0,0 0 0,1-1 0,0 0 0,0-1-1,1-1 1,-1 0 0,1 0 0,2-1 0,19 6 1,0-3 0,0 0 1,1-2-1,0-2 0,2-1-1,-27-1-1,75 2-34,0-3 1,11-5 34,-73 3-112,0-1 1,0 0 0,-1-2-1,1-1 1,-1-1-1,0-1 1,0 0 0,-1-2-1,-1 0 1,6-5 111,-5-4-200,-10-5 48</inkml:trace>
</inkml:ink>
</file>

<file path=ppt/ink/ink4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1:53:46.745"/>
    </inkml:context>
    <inkml:brush xml:id="br0">
      <inkml:brushProperty name="width" value="0.2" units="cm"/>
      <inkml:brushProperty name="height" value="0.2" units="cm"/>
      <inkml:brushProperty name="color" value="#FF0066"/>
    </inkml:brush>
  </inkml:definitions>
  <inkml:trace contextRef="#ctx0" brushRef="#br0">16 0 208,'0'0'263,"0"0"-87,0 0 44,0 0 52,0 0-32,0 0-95,-3 15-42,-2 13-64,1 0-1,2 1 1,0 24-39,3-37 14,0 1 0,0-1 0,2 0-1,0 0 1,1 0 0,0 0 0,1 0 0,4 7-14,0-5 16,2-1 0,-1 1 0,2-2 0,0 1 0,1-2 0,1 0 0,1 0 0,0-1 0,0-1 0,1-1 0,1 0 0,0-1 0,3 0-16,-12-6-14,0 0-1,1-1 0,0-1 1,0 1-1,0-2 0,0 1 1,0-1-1,0 0 0,1-1 1,-1 0-1,1-1 1,-1 0-1,1 0 0,-1-1 1,1 0-1,-1-1 0,0 0 1,1 0-1,-1-1 0,0 0 1,-1-1-1,1 0 1,0 0-1,-1-1 0,0 0 1,0 0-1,-1-1 0,4-3 15,22-26-828</inkml:trace>
</inkml:ink>
</file>

<file path=ppt/ink/ink46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8:29.284"/>
    </inkml:context>
    <inkml:brush xml:id="br0">
      <inkml:brushProperty name="width" value="0.2" units="cm"/>
      <inkml:brushProperty name="height" value="0.2" units="cm"/>
      <inkml:brushProperty name="color" value="#FF0066"/>
    </inkml:brush>
  </inkml:definitions>
  <inkml:trace contextRef="#ctx0" brushRef="#br0">201 0 160,'0'0'100,"0"0"-3,0 0 58,0 0 37,-28 38-22,-87 124-17,109-153-141,0 0 0,0 1 0,1 0 0,0 0 0,0 0 0,1 1 0,1-1 0,0 1 0,0 0 0,1 0-12,-1 6 11,1-8-13,0 0 0,1 0 0,0-1 0,1 1 1,0 0-1,0 0 0,1 0 0,0-1 1,1 2 1,-1-8-2,0-1 1,0 0-1,1 1 1,-1-1-1,0 0 1,0 0 0,1 0-1,-1 0 1,1 0-1,-1 0 1,1 0 0,-1-1-1,1 1 1,0 0-1,-1-1 1,1 0-1,0 1 1,-1-1 0,1 0-1,0 0 1,0 0-1,-1 0 1,1 0-1,0 0 1,0 0 0,-1-1-1,1 1 1,0 0-1,0-1 2,4 0-17,0 0 1,1-1-1,-1 1 0,0-1 0,0-1 0,0 1 0,0-1 1,0 0 16,3-5-64,-1 0 0,0 0 0,0-1 0,-1 0 0,0 0 0,-1-1 1,0 1-1,3-8 64,20-47 145,-21 92-61,2 0 0,1-1 0,0 0 1,2 0-1,1-2 0,17 23-84,-24-38-2,0 0-1,0-1 1,1 0 0,1 0 0,-1-1 0,1 0 0,1 0-1,0-1 1,0 0 0,0-1 0,1 0 0,-1-1-1,2 0 1,-1-1 0,0 0 0,1-1 0,0 0 0,8 1 2,-2-2-62,0-1 1,0-1 0,12-2 61,-23 2-39,-1-1 0,1-1 0,-1 1 0,1-1 0,-1 0 0,1 0 0,-1-1 1,0 0-1,0 0 0,-1 0 0,1-1 0,-1 0 39,35-33-335</inkml:trace>
</inkml:ink>
</file>

<file path=ppt/ink/ink46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8:30.204"/>
    </inkml:context>
    <inkml:brush xml:id="br0">
      <inkml:brushProperty name="width" value="0.2" units="cm"/>
      <inkml:brushProperty name="height" value="0.2" units="cm"/>
      <inkml:brushProperty name="color" value="#FF0066"/>
    </inkml:brush>
  </inkml:definitions>
  <inkml:trace contextRef="#ctx0" brushRef="#br0">189 825 32,'0'0'43,"0"0"7,0-36-3,0-236 317,0 111 203,0 160-557,0 0 0,0 1 0,0-1 0,0 0 0,-1 0 0,1 0 0,0 0 0,0 1 0,-1-1 0,1 0 1,-1 0-1,1 1 0,-1-1 0,1 0 0,-1 1 0,1-1 0,-1 1 0,0-1 0,1 1 0,-1-1 0,0 0-10,0 1 2,0 0 0,1-1 0,-1 1 0,1-1 0,-1 1 0,0-1 0,1 1 0,-1-1 0,1 1 0,0-1 0,-1 0 0,1 1 0,-1-1 0,1 0 0,0 1 0,0-1 0,-1 0 0,1 1 0,0-1 0,0 0 0,0 0 0,0 1 0,0-1-2,-38 1 111,35 0-112,-1 1-1,1-1 1,-1 1-1,1 0 1,0 0 0,-1 1-1,1-1 1,0 1 0,0 0-1,0-1 1,0 1-1,0 0 1,0 1 0,1-1-1,-1 0 1,1 1-1,0 0 1,-1-1 0,1 1-1,-1 3 2,-8 12 11,0 0-1,2 0 1,-3 7-11,-5 12 59,15-33-58,0 0 0,1-1-1,0 1 1,0 0 0,0 0 0,0 0 0,1 0 0,-1 0 0,1 0 0,0 0 0,0 0 0,0 0-1,0-4-2,1 1 1,-1-1 1,1 1-1,-1-1 1,1 0-1,-1 1 0,1-1 1,-1 1-1,1-1 1,-1 0-1,1 0 0,0 1 1,-1-1-1,1 0 0,0 0 1,-1 0-1,1 0 1,-1 1-1,1-1 0,0 0 1,-1 0-1,1 0 1,0 0-1,-1-1 0,1 1 1,0 0-1,-1 0 1,1 0-1,0-1 1,5 1-3,22 0 1,15 1 22,0-3 1,-1-1 0,18-5-21,-17 2-25,0 2-1,23 1 26,-64 3-1,-1 0-1,1 0 1,0 0-1,-1 1 1,1-1-1,-1 0 1,1 1-1,-1 0 1,1-1-1,-1 1 1,1 0-1,-1-1 1,0 1-1,1 0 1,-1 0-1,0 0 1,0 0-1,1 0 1,-1 1-1,0-1 1,0 0-1,-1 0 1,1 1-1,0-1 1,0 1-1,0-1 1,-1 1-1,1-1 0,-1 1 1,1-1-1,-1 2 2,2 6-3,-1 0 0,0 0 1,0 0-1,-1 0 0,-1 3 3,1 0 1,0 430 263,0-439-264,0-1 0,1 1 1,-1-1-1,0 0 0,1 1 0,0-1 0,0 0 0,-1 0 0,1 1 0,1-1 0,-1 0 0,0 0 0,0 0 0,1 0 0,-1 0 0,1-1 0,0 1 0,-1 0 0,1-1 0,0 1 0,0-1 0,0 0 0,0 1 0,0-1 0,0 0 1,1 0-1,-1-1 0,0 1 0,0 0 0,1-1 0,-1 1 0,0-1 0,3 1 0,11 1 2,0-1 0,1-1-1,0 0 1,13-2-2,0 1 6,50 0-23,0-4-1,69-13 18,-104 10-83,1-2 0,-1-3 0,-1-1-1,0-2 1,23-13 83,-56 24-63,-1 0-1,-1-1 1,1 0-1,-1 0 1,0-1-1,0 0 1,-1-1-1,8-8 64,-12 11-39,0-1-1,-1 0 0,1 0 1,-1 0-1,0-1 0,-1 1 1,0-1-1,0 1 0,0-1 1,0 0-1,-1 0 0,0 1 1,-1-1-1,0 0 0,0-2 40,1-14-11,0 14 22,0-1 1,-1 1 0,0 0-1,-1-1 1,-1-6-12,1 14 24,1 0 1,-1 0 0,1 0-1,-1 0 1,0 1 0,0-1-1,0 0 1,0 0 0,0 1 0,0-1-1,0 0 1,0 1 0,-1-1-1,1 1 1,-1 0 0,1-1-1,-1 1 1,0 0 0,1 0-1,-1 0 1,0 0 0,0 0-1,1 0 1,-1 1 0,0-1-1,0 1 1,0-1 0,-2 1-25,-6-1 25,-1 1 0,0 0-1,0 1 1,1 0 0,-1 0 0,0 2 0,1-1 0,0 1 0,-1 1 0,1-1-1,0 2 1,1 0 0,-1 0 0,1 0 0,-4 4-25,-19 14 79,1 1 0,1 2-1,-17 18-78,29-26 17,0 0-1,2 1 0,0 1 1,-1 2-17,12-14-7,0 0 1,1 1 0,0-1-1,0 1 1,1 0 0,0 0-1,0 1 1,1-1 0,0 0-1,1 1 1,0-1 0,1 6 6,0-13-1,0 0 1,0 0-1,1 0 1,-1 0-1,1 0 1,0 0-1,-1 0 1,1 0-1,0 0 1,0 0-1,0 0 1,0 0-1,1-1 1,-1 1-1,0 0 1,1-1-1,-1 1 1,1-1-1,0 0 1,-1 0-1,1 1 1,0-1-1,0 0 1,0 0-1,0 0 0,0-1 1,0 1-1,0 0 1,0-1-1,0 1 1,0-1-1,0 0 1,2 0 0,10 2 3,1-1 0,0-1 0,-1 0 0,11-2-3,-15 2-10,4-3-31,1 1 0,-1-2 1,0 0-1,-1 0 0,1-2 0,-1 1 1,0-2-1,0 0 0,0 0 0,-1-1 1,-1-1-1,1 0 0,-1 0 0,-1-1 1,0-1-1,8-10 41,4-5-99,-2-1 0,-1-1-1,-1 0 1,-2-2 0,0 0 0,9-28 99,-7 3-5,-2-1 1,-3 0-1,-2-1 0,-2-1 0,-3 0 0,-3 1 1,-2-36 4,-1 67 38,-2 0 0,0 0 0,-1 0 0,-2 1 0,-2-7-38,5 24 49,0 1 0,-1-1 1,1 1-1,-2-1 0,1 1 0,-1 0 1,0 1-1,0-1 0,-1 0 0,1 1 1,-2 0-1,1 0 0,-1 1 0,1 0 0,-2 0 1,1 0-1,0 0 0,-1 1 0,-1 0-49,7 4 9,1-1-1,-1 1 0,0 0 0,0 0 0,0-1 1,0 1-1,0 0 0,1 0 0,-1 0 1,0 0-1,0 0 0,0 0 0,0 1 1,0-1-1,0 0 0,1 0 0,-1 1 0,0-1 1,0 0-1,0 1 0,1-1 0,-1 1 1,0-1-1,0 1 0,1-1 0,-1 1 0,1-1 1,-1 1-1,0 0 0,1-1 0,-1 1 1,1 0-1,-1 0 0,1-1 0,0 1 1,-1 0-1,1 0 0,0 0 0,-1 0 0,1-1 1,0 2-9,-6 22 12,2 1 0,0-1 1,2 1-1,0 0 1,2 7-13,-1-16 10,-5 141 87,7 1 0,9 23-97,-5-140 1,3-1 0,1 1-1,2-1 1,8 19-1,68 146-142,-47-116-21,10 27-695</inkml:trace>
</inkml:ink>
</file>

<file path=ppt/ink/ink46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9:14.646"/>
    </inkml:context>
    <inkml:brush xml:id="br0">
      <inkml:brushProperty name="width" value="0.2" units="cm"/>
      <inkml:brushProperty name="height" value="0.2" units="cm"/>
      <inkml:brushProperty name="color" value="#FF0066"/>
    </inkml:brush>
  </inkml:definitions>
  <inkml:trace contextRef="#ctx0" brushRef="#br0">97 302 496,'0'0'418,"0"0"-100,0 0-64,0 0-48,0 0-8,0 0-62,-10-11-40,-27-34-15,37 45-81,0 0 1,-1 0-1,1-1 0,0 1 1,0 0-1,0 0 0,-1 0 0,1 0 1,0 0-1,0 0 0,0 0 0,-1-1 1,1 1-1,0 0 0,0 0 1,-1 0-1,1 0 0,0 0 0,0 0 1,-1 0-1,1 0 0,0 0 0,0 0 1,-1 0-1,1 0 0,0 1 1,0-1-1,0 0 0,-1 0 0,1 0 1,0 0-1,0 0 0,0 0 0,-1 1 1,1-1-1,0 0 0,0 0 1,0 0-1,0 0 0,-1 1 0,1-1 1,0 0-1,0 0 0,0 0 0,0 1 1,0-1-1,0 0 0,0 0 1,-1 0-1,1 1 0,0-1 0,0 0 1,0 0-1,0 1 0,0-1 0,0 0 1,0 0-1,0 1 0,0-1 1,1 0-1,-1 0 0,0 1 0,0-1 1,0 0-1,0 0 0,0 0 0,0 1 1,0-1-1,-1 24-10,1-21 9,8 136 84,6 0 1,5-1-1,12 21-83,-27-138 1,18 50-442,-17-60 312,-1 0 1,0 1 0,-1 0 0,0-1-1,-1 1 1,0 1 0,0 4 128,-2-16-221,0-30 125,-1 15 86,-1 0 0,0 0 0,0 1 0,-2-1 0,0 1 0,0-1 0,-4-5 10,-48-99 61,16 38 73,32 55-63,0 0 0,1-1 0,1 0 0,2 0 0,1-1 0,0 0 0,2 1 0,2-1 0,1-6-71,-2-10 8,1 26-1,1-1 0,0 1 0,1-1 0,2 1-1,-1 0 1,2 0 0,0 1 0,1-1 0,9-13-7,-2 5 12,0 1-1,2 1 1,1 0-1,1 1 1,20-18-12,-33 35-2,0 0-1,1 1 1,-1-1 0,1 1 0,0 0 0,0 1-1,1 0 1,-1 0 0,1 0 0,-1 1 0,7-2 2,5 1 1,-1 1 0,1 1 0,0 0 0,4 1-1,-21 0 1,1 1 0,-1-1-1,0 0 1,0 1 0,0-1 0,1 0 0,-1 1 0,0-1 0,0 1 0,0 0 0,0-1 0,0 1 0,0 0 0,0 0 0,0 0 0,0 0 0,0 0-1,0 0 1,-1 0 0,1 0 0,0 0 0,-1 0 0,1 0 0,-1 0 0,1 0 0,-1 1 0,1-1 0,-1 0 0,0 0 0,0 1 0,0-1 0,0 0-1,0 1 0,1 55 41,-1-36-8,0 29 77,2-21-66,-2-1-1,-1 1 1,-1 0-1,-1 0 0,-2-1 1,0 0-1,-10 24-43,5-25 6,1 1 0,2 0-1,0 0 1,2 1-1,1-1 1,1 1-1,1 19-5,3-47 0,-1 0 0,0 0 0,0-1 0,1 1 0,-1 0-1,1 0 1,-1 0 0,1-1 0,-1 1 0,1 0 0,-1-1 0,1 1 0,-1 0 0,1-1-1,0 1 1,-1-1 0,1 1 0,0-1 0,0 1 0,-1-1 0,1 1 0,0-1 0,0 0-1,0 1 1,0-1 0,0 0 0,-1 0 0,2 0 0,30 6 3,-25-5 0,62 3 30,-55-5-35,0 1 0,0 1-1,0 0 1,0 1 0,0 1 0,0 0 0,-1 1-1,0 0 1,9 5 2,-19-7-1,1 0 0,-1 1 0,-1-1 0,0 1 0,1 0 0,-1 0 0,1 0 0,-1 0 0,0 0 0,0 0 0,0 1 0,0-1 0,-1 1 0,1-1 0,-1 1 1,0 0-1,0-1 0,0 1 0,-1 0 0,1 0 0,-1 0 0,0 0 0,0-1 0,-1 4 1,1 3 7,-1 0 0,0 0 0,-1 0 0,-1 0 1,1 0-1,-1 0 0,-1 0 0,0-1 0,-2 3-7,-5 9 8,-3-2 0,0 1-1,-2-2 1,0 0 0,0-1-1,-2 0 1,0-2 0,-1 0-1,-1-1 1,0-1 0,-16 8-8,28-17-1,0-1 1,0 0 0,0 0 0,0-1-1,0 0 1,0 0 0,-1-1 0,1 0-1,-2-1 1,8 1-8,-1-1 0,1 0 0,0 0 0,0-1 0,-1 1 0,1 0-1,0-1 1,0 1 0,0-1 0,-1 0 0,1 0 0,0 0 0,0 0-1,0 0 1,0 0 0,0 0 0,1-1 0,-1 1 0,0-1 0,1 1-1,-1-1 1,1 0 0,-1 0 0,1 0 0,0 0 0,0 1-1,0-2 1,0 1 0,0 0 0,0 0 0,0 0 0,0-2 8,-2-21-118,1 0 1,0 0 0,2 0-1,1 0 1,1 0 0,2-5 117,3 5-47,0 0 0,2 1 0,1 0 0,1 1 0,0 0 0,2 1 0,14-19 47,-20 29-3,0 2 7,0 1 0,0 0 1,1 0-1,0 0 1,1 1-1,0 0 1,0 1-1,0 0 1,1 1-1,0-1 1,0 2-1,1 0 1,0 0-1,0 1 1,0 0-1,0 1 0,7-2-4,22-2 4,0 2 0,0 2 0,1 1 0,15 2-4,-50 0-2,-1 0 3,0 0 1,1 0-1,-1 1 0,0-1 1,0 1-1,0 0 0,0 0 1,0 1-1,0 0 0,0 0 1,0 0-1,0 0 0,-1 1 1,1 0-1,-1-1 0,0 2 1,0-1-1,0 0 0,1 3-1,-1-1 37,-1 0-1,1 1 0,-1-1 1,-1 1-1,1 0 0,-1 0 1,0 0-1,0 0 1,-1 0-1,1 0 0,-1 1 1,-1-1-1,1 0 0,-1 1 1,-1 0-37,1 13 228,0-23 36,0-35 136,0 14-433,4-35 19,2 1 0,3 1 1,2 0-1,10-24 14,-13 48-53,1 0 0,2 1 0,1 0 0,2 0 0,1 1 0,16-23 53,-29 51-45,0 0 0,1 0-1,-1 0 1,1 1-1,-1-1 1,1 0-1,0 1 1,0 0-1,0 0 1,0 0-1,1 0 1,-1 0-1,0 1 1,1-1 0,0 1-1,1-1 46,3 1-139,1-1-1,0 2 1,0-1 0,-1 1-1,8 1 140,33 2-504</inkml:trace>
</inkml:ink>
</file>

<file path=ppt/ink/ink46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9:15.035"/>
    </inkml:context>
    <inkml:brush xml:id="br0">
      <inkml:brushProperty name="width" value="0.2" units="cm"/>
      <inkml:brushProperty name="height" value="0.2" units="cm"/>
      <inkml:brushProperty name="color" value="#FF0066"/>
    </inkml:brush>
  </inkml:definitions>
  <inkml:trace contextRef="#ctx0" brushRef="#br0">211 50 128,'0'0'333,"0"0"-42,0 0-128,0 0-35,0 0-49,0 0-6,-8-7 14,-25-22 21,30 27-84,-1 0 0,0 0 1,0 1-1,1-1 1,-1 1-1,0 0 0,0 0 1,0 0-1,-1 1 1,1-1-1,0 1 0,0 0 1,0 0-1,0 1 1,0-1-1,0 1 0,-3 0-24,0 0 8,4 0-7,1 0-1,0 0 1,0 0-1,0 0 1,0 0-1,0 0 1,0 0 0,0 1-1,0-1 1,0 1-1,0-1 1,1 1-1,-1 0 1,1 0-1,-1 0 1,1 0-1,0 0 1,0 0-1,-1 0 1,1 0-1,1 0 1,-2 2-1,-18 62 21,13-38-14,0 5 2,1 0-1,1 0 0,2 0 0,1 1 0,2-1 0,3 17-8,-2 19-3,-1-66 2,0 0 0,0 0 0,0 0 0,0 0 1,1 0-1,-1-1 0,1 1 0,-1 0 0,1 0 0,0-1 1,0 1-1,1 0 0,-1-1 0,0 1 0,1-1 0,0 0 1,-1 1-1,1-1 0,0 0 0,2 2 1,-1-2 2,0-1 0,0 1-1,0-1 1,0 0 0,1 0 0,-1 0-1,0-1 1,0 1 0,1-1 0,-1 1-1,0-1 1,1 0 0,-1-1-1,0 1 1,0 0 0,1-1 0,-1 0-1,2 0-1,-1 0 2,0-1 0,0 1-1,-1-1 1,1 0-1,0 0 1,-1 0-1,1 0 1,-1-1 0,1 1-1,-1-1 1,0 0-1,0 0 1,-1 0 0,1 0-1,-1-1 1,1 1-1,0-4-1,6-8 7,-2 0-1,0-1 0,3-13-6,1-1 2,1-5 1,-10 27-2,0 1 0,1 0 0,0 0 0,0 0-1,0 0 1,4-4-1,-7 10 0,1 0 0,0 0-1,0 1 1,0-1 0,-1 0-1,1 1 1,0-1 0,0 1-1,0-1 1,0 1 0,0-1-1,0 1 1,0-1 0,0 1 0,0 0-1,0 0 1,0-1 0,0 1-1,1 0 1,-1 0 0,0 0-1,0 0 1,0 0 0,0 1-1,0-1 1,0 0 0,0 0-1,0 1 1,0-1 0,0 1-1,0-1 1,0 1 0,0-1-1,0 1 1,38 27-23,-23-14 12,-6-7-47,1-1 0,0 0 0,0 0 0,1-1 0,-1 0 0,1-1 0,0 0 0,0-1 0,1-1 0,-1 0 0,0 0 0,1-1 0,-1-1 0,1 0 0,-1-1 1,1 0-1,8-2 58,27-12-850</inkml:trace>
</inkml:ink>
</file>

<file path=ppt/ink/ink46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9:15.436"/>
    </inkml:context>
    <inkml:brush xml:id="br0">
      <inkml:brushProperty name="width" value="0.2" units="cm"/>
      <inkml:brushProperty name="height" value="0.2" units="cm"/>
      <inkml:brushProperty name="color" value="#FF0066"/>
    </inkml:brush>
  </inkml:definitions>
  <inkml:trace contextRef="#ctx0" brushRef="#br0">20 45 336,'0'0'316,"0"0"-64,0 0-89,0 0-84,0 0-75,-4-3-24,3 3 19,1-1 1,0 1 0,0-1 0,-1 1-1,1 0 1,0-1 0,0 1-1,-1 0 1,1-1 0,0 1 0,-1 0-1,1 0 1,-1-1 0,1 1 0,0 0-1,-1 0 1,1 0 0,-1-1 0,1 1-1,0 0 1,-1 0 0,1 0 0,-1 0-1,1 0 1,-1 0 0,1 0-1,-1 0 1,1 0 0,-1 0 0,1 0-1,0 0 1,-1 0 0,1 0 0,-1 1-1,1-1 1,-1 0 0,1 0 0,0 0 0,12 18 5,-4-10 0,1 0-1,-1-1 1,1 0 0,0 0-1,2 0-4,-8-5 2,0 0 0,0-1-1,0 1 1,0-1 0,0 0-1,0 0 1,1 0 0,-1 0-1,0-1 1,0 1 0,1-1-1,-1 0 1,0 0 0,1 0-1,-1 0 1,0-1 0,1 1-1,-1-1 1,0 0 0,0 0-1,1 0 1,-1 0 0,0 0-1,0-1 1,0 0 0,-1 1-1,1-1 1,0-1-2,5-4-3,0-1 0,-1-1 0,-1 1 0,1-1 0,-1 0 0,-1-1 0,3-5 3,-6 12 2,-2 2-1,1 0 0,-1 0 0,1 0 0,-1 0 0,1 0 0,0 0 0,-1 0 0,1 0 0,0 0 0,0 0 0,0 1 0,0-1 0,0 0 0,-1 1 0,1-1 0,0 1 0,1-1 0,-1 1 0,0-1 0,0 1 0,0 0 0,0 0 0,0-1 0,0 1 0,0 0 0,1 0-1,1 0 3,-1 1 0,0 0 0,0-1 0,0 1 0,1 0 0,-1 0-1,0 0 1,0 0 0,-1 1 0,1-1 0,0 0 0,0 1 0,0 0-3,7 7 36,-1 0 0,1 1 0,-2 0 0,5 9-36,-4-8 12,2 6 25,1 0 0,1-1 0,1-1 0,0 0 0,4 2-37,-14-13-20,0-1 1,1 0-1,-1-1 0,1 1 1,0-1-1,0 1 0,0-1 1,0 0-1,0-1 0,0 1 1,1-1-1,-1 0 0,0 0 1,1 0-1,-1 0 0,1-1 1,-1 0-1,1 0 0,-1 0 1,1 0-1,-1-1 1,1 0-1,-1 0 0,1 0 1,2-1 19,23-19-906</inkml:trace>
</inkml:ink>
</file>

<file path=ppt/ink/ink46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9:15.855"/>
    </inkml:context>
    <inkml:brush xml:id="br0">
      <inkml:brushProperty name="width" value="0.2" units="cm"/>
      <inkml:brushProperty name="height" value="0.2" units="cm"/>
      <inkml:brushProperty name="color" value="#FF0066"/>
    </inkml:brush>
  </inkml:definitions>
  <inkml:trace contextRef="#ctx0" brushRef="#br0">288 128 72,'0'0'172,"0"0"-52,0 0-8,0 0 89,0 0 78,0 0-12,-35-12-151,8 3-86,-1 1 0,0 1 0,-1 1 0,-3 1-30,29 5 6,0 0-1,0 0 1,0 1 0,0-1 0,0 0-1,0 1 1,0 0 0,0 0-1,0 0 1,0 0 0,1 0 0,-1 1-1,0-1 1,1 1 0,-1 0-1,1 0 1,0 0 0,-1 0 0,1 0-1,0 0 1,0 0 0,0 1-1,-1 2-5,-1 3 20,-1 0-1,2 1 1,-1-1-1,1 1 0,0 0 1,0 2-20,1-2 16,-3 8 14,2 1 1,0-1-1,0 1 0,1 15-30,1-30 4,1 1-1,0 0 0,0 0 0,0 0 0,0 0 1,1 0-1,0 0 0,-1-1 0,1 1 0,1 0 0,-1 0 1,0-1-1,1 1 0,0-1 0,0 0 0,0 1 1,0-1-1,0 0 0,1 0 0,-1 0 0,1 0 1,0-1-1,3 3-3,3-2-5,1 0-1,-1-1 1,1 0 0,0-1 0,0 0-1,0 0 1,-1-1 0,1 0 0,0-1 0,0 0-1,2-1 6,1-1-41,1 0 0,-1-1 0,0 0-1,0-1 1,-1-1 0,1 0-1,-1 0 1,0-1 0,-1-1-1,0 0 1,0-1 0,-1 0 0,3-4 41,1 2-81,83-75-682</inkml:trace>
  <inkml:trace contextRef="#ctx0" brushRef="#br0" timeOffset="1">288 128 104,'329'-127'464,"-329"127"-128,9 0-208,1 29-24,9 14-32,-1 3-16,1 9-32,0-4 8,-19 21-32,9-17-408,-9 0-448</inkml:trace>
</inkml:ink>
</file>

<file path=ppt/ink/ink46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8:17.747"/>
    </inkml:context>
    <inkml:brush xml:id="br0">
      <inkml:brushProperty name="width" value="0.2" units="cm"/>
      <inkml:brushProperty name="height" value="0.2" units="cm"/>
      <inkml:brushProperty name="color" value="#FF0066"/>
    </inkml:brush>
  </inkml:definitions>
  <inkml:trace contextRef="#ctx0" brushRef="#br0">798 25 40,'0'0'83,"0"0"5,0 0 1,0 0 79,0 0 36,0-1-140,0-1 1,1 1-1,-1-1 0,0 1 0,0-1 0,0 1 0,0-1 1,-1 0-1,1 1 0,0-1 0,-1 1 0,1-1 1,-1 1-1,1-1 0,-1 0-64,-10 3 22,0 1 0,0 0 0,0 0 0,1 1 0,-1 1 0,1-1 0,0 2 0,0-1 0,0 2 0,1-1 0,-1 1 0,1 1 0,1-1 0,-5 5-22,-32 22 7,-33 24 10,2 5 1,-37 42-18,-36 30 10,114-103-12,2 1 1,-9 15 1,10-13-10,-5 20-68,37-53 65,0-1-1,0 0 1,0 0-1,0 0 1,0 0-1,0 1 0,-1-1 1,1 0-1,0 0 1,0 0-1,1 0 1,-1 1-1,0-1 1,0 0-1,0 0 0,0 0 1,0 0-1,0 1 1,0-1-1,0 0 1,0 0-1,0 0 0,0 0 1,0 0-1,0 1 1,1-1-1,-1 0 1,0 0-1,0 0 1,0 0-1,0 0 0,0 0 1,0 0-1,1 1 1,-1-1-1,0 0 1,0 0-1,0 0 0,0 0 1,1 0-1,-1 0 1,0 0-1,0 0 1,0 0-1,0 0 1,1 0-1,-1 0 0,0 0 1,0 0-1,0 0 1,0 0-1,1 0 1,-1 0-1,0 0 0,0 0 1,0-1-1,0 1 1,0 0-1,1 0 1,-1 0-1,0 0 14,17-2-190,32-14-153,0-8-193</inkml:trace>
</inkml:ink>
</file>

<file path=ppt/ink/ink46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8:18.244"/>
    </inkml:context>
    <inkml:brush xml:id="br0">
      <inkml:brushProperty name="width" value="0.2" units="cm"/>
      <inkml:brushProperty name="height" value="0.2" units="cm"/>
      <inkml:brushProperty name="color" value="#FF0066"/>
    </inkml:brush>
  </inkml:definitions>
  <inkml:trace contextRef="#ctx0" brushRef="#br0">0 12 40,'0'0'77,"0"0"29,0 0 40,0 0 44,0 0-13,0 0-59,2-11 267,231 225-300,10 10 218,125 81-303,-361-299-35,1 0-1,-1 0 0,0 1 1,0 0-1,-1 0 1,0 1-1,0 0 1,4 7 35,-8-11-27,0 0 0,0 1 1,-1-1-1,1 0 0,-1 1 0,0-1 1,0 1-1,0-1 0,-1 1 1,0-1-1,0 1 0,0 0 0,0-1 1,-1 1-1,1-1 0,-1 1 0,0-1 1,-1 1-1,0 1 27,-2 1-95,0 0 0,0 1 0,-1-1 0,0-1 0,-4 6 95</inkml:trace>
</inkml:ink>
</file>

<file path=ppt/ink/ink46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8:18.814"/>
    </inkml:context>
    <inkml:brush xml:id="br0">
      <inkml:brushProperty name="width" value="0.2" units="cm"/>
      <inkml:brushProperty name="height" value="0.2" units="cm"/>
      <inkml:brushProperty name="color" value="#FF0066"/>
    </inkml:brush>
  </inkml:definitions>
  <inkml:trace contextRef="#ctx0" brushRef="#br0">1 1 464,'0'0'205,"0"0"-91,0 0-91,0 0-25,0 0 30,0 0 70,30 25 23,16 13-69,40 34 177,4 10-229,179 189 198,-171-170-174,7 17-25,-70-75 1,2-2 0,2-2 1,24 19-1,-54-51-6,8 7-151,1 0 0,0-1 0,1-1 0,0-1 1,1-1-1,15 6 157,-6-10-575</inkml:trace>
</inkml:ink>
</file>

<file path=ppt/ink/ink46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8:19.241"/>
    </inkml:context>
    <inkml:brush xml:id="br0">
      <inkml:brushProperty name="width" value="0.2" units="cm"/>
      <inkml:brushProperty name="height" value="0.2" units="cm"/>
      <inkml:brushProperty name="color" value="#FF0066"/>
    </inkml:brush>
  </inkml:definitions>
  <inkml:trace contextRef="#ctx0" brushRef="#br0">701 4 56,'0'0'197,"0"0"-37,0 0 4,0 0-16,0 0 9,0 0-21,-4-3 251,-14 8-346,-17 20 1,2 1 1,1 2-1,1 1 1,-21 26-43,1-2 28,-129 131 423,-11 30-451,180-200 13,0 0 0,2 0-1,0 1 1,0 0 0,-1 5-13,8-14-42,-1 0 1,1-1-1,0 1 1,0 0-1,1 0 1,0 0-1,0 0 1,0 1-1,1-1 1,0 0-1,0 0 1,1 0-1,0 0 1,0 0-1,0 0 1,1 3 41,8 3-379,7-3-97</inkml:trace>
</inkml:ink>
</file>

<file path=ppt/ink/ink4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1:53:48.872"/>
    </inkml:context>
    <inkml:brush xml:id="br0">
      <inkml:brushProperty name="width" value="0.2" units="cm"/>
      <inkml:brushProperty name="height" value="0.2" units="cm"/>
      <inkml:brushProperty name="color" value="#FF0066"/>
    </inkml:brush>
  </inkml:definitions>
  <inkml:trace contextRef="#ctx0" brushRef="#br0">16 8 544,'0'0'410,"0"0"-154,0 0-158,0 0-46,0 0-8,0 0-14,-16-8-33,24 19 5,42 54 22,-5 3 0,-2 1 0,7 19-24,-40-65 11,1 0 0,-2 1-1,-1 0 1,-1 0 0,-1 1-1,-1 0 1,-1 0 0,-1 0 0,-1 0-1,-1 0 1,-2 1 0,-2 17-11,1-34-4,-1 0 0,1 0 0,-1 0 0,-1-1 0,0 1 0,0-1 0,-1 0 0,1 0 0,-2-1 0,1 1 0,-1-1 0,0-1 0,-1 1 0,1-1 0,-1 0 0,0 0 0,0-1 1,-1 0-1,0 0 0,0-1 0,-1 0 0,1 0 0,-1-1 0,1 0 0,-1-1 0,0 0 0,0 0 0,-1-1 4,-22 0-469,5-1-337</inkml:trace>
</inkml:ink>
</file>

<file path=ppt/ink/ink47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9:17.069"/>
    </inkml:context>
    <inkml:brush xml:id="br0">
      <inkml:brushProperty name="width" value="0.2" units="cm"/>
      <inkml:brushProperty name="height" value="0.2" units="cm"/>
      <inkml:brushProperty name="color" value="#FF0066"/>
    </inkml:brush>
  </inkml:definitions>
  <inkml:trace contextRef="#ctx0" brushRef="#br0">58 603 272,'0'0'404,"0"0"-45,0 0-139,0 0-87,0 0 17,0 0-41,-9-18 11,-29-52 13,29 52 37,9 18-30,0 0-13,0 25-26,0-14-101,-1 18-4,1 0 1,1 0 0,2-1 0,1 1 0,1-1-1,1 0 1,3 1 3,-10-56-89,1-1 1,2 0-1,1 0 0,2-6 89,-3 21-25,35-387-343,-35 378 369,-2 14 1,1-1 1,0 0-1,1 1 0,0-1 0,1 1 0,-1-1 0,3-2-2,-5 10-1,1-1 0,0 1 0,0-1 0,-1 1-1,1 0 1,0 0 0,0-1 0,1 1 0,-1 0 0,0 0 0,0 0-1,0 0 1,1 0 0,-1 0 0,0 0 0,1 0 0,-1 1 0,1-1-1,-1 1 1,1-1 0,0 1 0,-1-1 0,1 1 0,-1 0-1,1 0 1,0 0 0,-1 0 0,1 0 0,-1 0 0,1 0 0,0 0-1,-1 1 1,1-1 0,-1 1 0,1-1 0,-1 1 0,1 0-1,-1-1 1,1 1 0,-1 0 0,0 0 0,1 0 0,-1 0 1,10 7-1,-1 1 0,0-1 0,-1 2 0,0-1 0,0 2 0,-1-1 1,0 1-1,-1 0 0,0 1 0,1 3 1,21 31 3,-23-38-1,49 74 45,4-3 0,20 18-47,-73-92 1,-1 0 0,0 0 0,1-1 0,0 0 0,0 0 0,0 0 0,0-1 0,1 0 0,1 0-1,-6-2 0,0 0-1,0 0 1,0-1 0,0 1 0,0 0 0,1-1 0,-1 0 0,0 0 0,0 1 0,0-1 0,1-1 0,-1 1 0,0 0 0,0 0 0,0-1 0,0 1 0,1-1 0,-1 0 0,0 0 0,0 0 0,0 0-1,0 0 1,-1 0 0,1 0 0,0-1 0,0 1 0,-1 0 0,1-1 0,0 0 0,-1 1 0,0-1 0,8-16-11,0-1-1,-2 1 1,0-1 0,-1-1-1,1-10 12,-5 20-10,21-95-156,7-87 166,-17 97 72,-8 76 5,1 17-20,8 27 0,-6-8-58,262 490 212,-226-415-342,-13-13-357</inkml:trace>
</inkml:ink>
</file>

<file path=ppt/ink/ink47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9:17.719"/>
    </inkml:context>
    <inkml:brush xml:id="br0">
      <inkml:brushProperty name="width" value="0.2" units="cm"/>
      <inkml:brushProperty name="height" value="0.2" units="cm"/>
      <inkml:brushProperty name="color" value="#FF0066"/>
    </inkml:brush>
  </inkml:definitions>
  <inkml:trace contextRef="#ctx0" brushRef="#br0">0 561 1104,'0'0'590,"0"0"-352,0 0-170,0 0-48,47-41 3,149-130-44,-180 157-14,0-1 1,-2 0-1,0 0 1,0-1 0,-2-1-1,10-16 35,-7 10-49,-11 15 39,0 0 0,0 0 1,0 0-1,-1 0 0,0-1 0,-1 0 1,0 1-1,0-1 0,-1 0 1,0 0-1,0 0 0,-1 0 0,-1 0 1,0-3 9,1 11 5,0 0 0,-1 0 1,1 0-1,-1 0 1,0 0-1,1 0 0,-1 0 1,0 1-1,1-1 0,-1 0 1,0 0-1,0 0 0,0 1 1,0-1-1,0 1 1,0-1-1,0 0 0,0 1 1,0 0-1,0-1 0,0 1 1,0 0-1,0-1 1,0 1-1,0 0 0,0 0 1,0 0-1,0 0 0,-1 0 1,0 0-6,-43-1 82,37 2-67,-1-2-12,1 2 1,-1-1-1,1 1 0,-1 0 0,1 1 0,0 0 0,-1 0 0,1 1 0,0 0 0,0 1 0,1 0 0,-1 0 0,-5 4-3,3 1 4,-1 0-1,2 1 0,-1 0 0,1 0 1,1 1-1,0 0 0,-6 12-3,6-10 5,0 0-1,1 0 1,1 0 0,0 1-1,1 0 1,1 0-1,0 0 1,0 1 0,2-1-1,0 2 1,0-1-1,2 0 1,0 4-5,-1-13-4,1-1 0,0 0 0,0 0 0,1 0 0,0 1 0,0-1-1,0 0 1,0 0 0,1 0 0,0 0 0,0 0 0,0-1 0,0 1 0,1 0 4,1-1-2,0 0 0,1-1-1,-1 1 1,1-1 0,0 0 0,-1 0 0,1 0 0,1-1-1,-1 1 1,0-1 0,1-1 0,-1 1 0,3 0 2,33 6 5,1-1 0,0-1 0,0-3 0,0-2 0,40-3-5,-10 1-49,-61 1 35,-7 1-11,0-1 0,0 1-1,0-1 1,0-1 0,0 1 0,0 0 0,0-1 0,0 0 0,0 0 0,-1 0-1,1 0 1,0-1 0,-1 0 0,1 1 0,0-1 0,-1-1 0,0 1-1,1 0 1,-1-1 0,0 0 0,0 1 0,1-3 25,12-16-66,-1-1 0,-1 0 0,-1-1 0,4-11 66,9-16 64,-25 49-61,1-1 1,-1 1-1,1 0 1,-1-1-1,1 1 1,0 0-1,0 0 0,0 0 1,-1 0-1,1 0 1,0 0-1,0 1 1,0-1-1,0 1 1,0-1-1,1 1 0,-1 0 1,0-1-1,0 1 1,0 1-1,0-1 1,0 0-1,0 0 1,2 1-4,2 0 0,1 0 1,0 0-1,0 1 1,0 0-1,-1 0 1,1 1 0,0 0-1,14 12 11,-1-1 0,-1 1 1,0 1-1,5 6-11,-6-5 7,18 19 37,-1 2 0,-2 2 0,-1 1 0,9 19-44,-34-47 26,-3-5 326,-2-21 139,-4-6-442,0 0 0,-2 0 1,0 0-1,0 1 0,-2-1 0,-1 1-49,-18-72-20,15 33-40,2-2-1,2-8 61,5 49-93,1 1 0,0 0 0,1-1 0,1 1 0,1-1-1,0 1 1,1 0 0,1 0 0,2-4 93,28-34-1003</inkml:trace>
</inkml:ink>
</file>

<file path=ppt/ink/ink47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9:18.294"/>
    </inkml:context>
    <inkml:brush xml:id="br0">
      <inkml:brushProperty name="width" value="0.2" units="cm"/>
      <inkml:brushProperty name="height" value="0.2" units="cm"/>
      <inkml:brushProperty name="color" value="#FF0066"/>
    </inkml:brush>
  </inkml:definitions>
  <inkml:trace contextRef="#ctx0" brushRef="#br0">162 51 80,'0'0'264,"0"0"52,0 0-30,0 0 0,0 0 0,0 0-144,-16-12-90,8 5-48,3 3-3,0 0 0,0 0 0,0 1 1,-1-1-1,1 1 0,-1 0 0,0 0 1,0 1-2,5 2 0,-1-1 1,0 1 0,1 0 0,-1 0 0,0 0 0,1 0 0,-1 0 0,0 0 0,1 0 0,-1 0 0,0 1 0,1-1 0,-1 1 0,0-1 0,1 1 0,-1 0 0,1 0 0,0-1 0,-1 1 0,1 0 0,-1 0 0,1 0 0,0 1 0,0-1 0,0 0 0,0 0 0,0 1 0,0-1 0,0 1 0,0-1 0,0 0 0,0 1-1,1 0 1,-1-1 0,1 1 0,-1 0-1,-8 26 15,0 0 0,2 0 0,2 1 0,0 0 0,2-1 0,1 1 0,1 1 0,3 16-15,-2-29 5,2 0 0,0-1 0,0 1-1,2-1 1,0 1 0,1-1-1,0 0 1,6 8-5,10 19 18,2 0 0,10 10-18,23 42 9,-25-33 0,-2 3-1,-2 0 1,-4 0-1,5 32-8,-15-45 13,-3 1 0,-2-1 0,-2 1-1,-2 1 1,-3-1 0,-3 3-13,2-48 12,-1 0 1,0 0-1,0 0 1,-1 0-1,0-1 1,0 1-1,-1 0 1,0-1-1,0 0 1,-2 2-13,3-6 8,-1 1 1,1 0-1,-1-1 1,0 0 0,0 0-1,-1 0 1,1 0-1,-1 0 1,1-1 0,-1 1-1,0-1 1,0 0-1,0 0 1,0 0-1,0-1 1,-1 0 0,1 1-1,0-1 1,-1-1-9,-2 2 7,1-1 1,-1 1-1,1-2 0,-1 1 1,1-1-1,-1 0 0,0 0 1,1-1-1,-1 0 0,1 0 1,-1 0-1,1-1 0,0 0 1,-1 0-1,1-1 0,0 0 1,0 0-1,1 0 0,-1-1 1,1 1-1,0-2 0,0 1 1,0 0-1,-3-5-7,0 1 2,0-1 0,1 0 0,0 0 0,0-1 0,2 0 0,-1 0 0,1-1 0,0 1 0,1-1 0,0 0 0,1 0 0,1-1 0,-1 1 1,2 0-1,-1-12-2,0-21 0,0 31 0,1 1 0,0 0 0,1 0 0,1 0 0,0 0 0,0-1 0,2 1 0,-1 1 0,1-1 0,3-5 0,6-2-18,1 0-1,1 1 1,14-14 18,10-12-85,27-31-244,8-2 329,-33 39-33,-2-3 0,-2-2-1,-1 0 1,-4-2 0,23-41 33,-47 75 2,-1-1 0,0 0 1,-1 0-1,0-1 0,-1 0 1,0 0-1,-1 0 0,0 0 0,-1 0 1,-1 0-1,0-1-2,-21 13 4,17 0 1,0 1 1,1 1-1,-1-1 0,1 0 0,0 1 0,-1-1 1,1 1-1,-1 0 0,1 0 0,0 0 0,-1 0 1,1 0-1,0 0 0,0 1 0,0-1 0,0 1 1,0-1-1,0 1 0,0 0 0,1 0 0,-1 0 1,0 0-1,1 0 0,0 0 0,-1 0 0,1 0 1,0 1-1,0-1 0,1 0 0,-1 1 1,0-1-1,1 1-5,-3 11 24,1 0 1,1 0-1,0 0 1,1 0-1,1 9-24,0 6-4,-1-23 5,1-1 0,-1 1 0,1-1 0,0 1 0,1 0 0,-1-1 0,1 0 0,0 1 0,0-1 0,1 0 0,0 0 0,0 0 0,0 0 0,0-1 0,1 1 0,-1-1 0,1 0 0,0 0 0,1 0 0,-1-1 0,1 1 0,-1-1 0,1 0 0,0-1 0,0 1 0,0-1 0,6 2-1,4 1-4,0 0 0,0-1 0,0-1 0,1-1 0,-1 0 0,1-1 0,0 0 0,-1-2 0,6 0 4,-9 0-41,0 0 0,0-1 0,0-1 1,0 0-1,0-1 0,2-1 41,0-2-244,0 0 0,0-2 0,12-9 244,-25 17-14</inkml:trace>
</inkml:ink>
</file>

<file path=ppt/ink/ink47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9:20.465"/>
    </inkml:context>
    <inkml:brush xml:id="br0">
      <inkml:brushProperty name="width" value="0.2" units="cm"/>
      <inkml:brushProperty name="height" value="0.2" units="cm"/>
      <inkml:brushProperty name="color" value="#FF0066"/>
    </inkml:brush>
  </inkml:definitions>
  <inkml:trace contextRef="#ctx0" brushRef="#br0">0 2 88,'0'0'252,"0"0"-20,0 0-40,0 0-81,0 0-12,0 0-5,0 0 10,0 0-10,0 0 2,0 0 2,0 0 0,0 0 34,0 0-40,1-1-89,0 1 1,0 0 0,0 0 0,0 0-1,0 0 1,0 0 0,0 0 0,0 0-1,0 0 1,0 0 0,0 0 0,0 0-1,0 1 1,0-1 0,0 0 0,0 1-1,0-1 1,0 1 0,0-1 0,0 1-1,0 0-3,35 27-9,-1 2 0,-1 1 0,1 5 9,12 10-3,68 73 17,-6 4 0,34 56-14,-87-113 44,2-2 1,52 41-45,-95-91-93,0-1 1,2-1-1,-1-1 0,2 0 1,-1-2-1,1 0 0,1 0 1,-1-2-1,1 0 0,13 2 93,18 1-1020</inkml:trace>
</inkml:ink>
</file>

<file path=ppt/ink/ink47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9:21.123"/>
    </inkml:context>
    <inkml:brush xml:id="br0">
      <inkml:brushProperty name="width" value="0.2" units="cm"/>
      <inkml:brushProperty name="height" value="0.2" units="cm"/>
      <inkml:brushProperty name="color" value="#FF0066"/>
    </inkml:brush>
  </inkml:definitions>
  <inkml:trace contextRef="#ctx0" brushRef="#br0">442 9 88,'0'0'115,"0"0"11,0 0 5,0 0-27,0 0-48,0 0-1,0-8 74,1 99 146,1-5-74,-4 0 0,-3-1 0,-12 55-201,-19 29 98,-7-2 0,-7-2 0,-7-3 0,-24 37-98,41-98 5,31-74-91,0 0 0,-3-1 0,0-1 0,-1 0 0,-1 0 0,-12 13 86,7-19-979</inkml:trace>
</inkml:ink>
</file>

<file path=ppt/ink/ink47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9:22.873"/>
    </inkml:context>
    <inkml:brush xml:id="br0">
      <inkml:brushProperty name="width" value="0.2" units="cm"/>
      <inkml:brushProperty name="height" value="0.2" units="cm"/>
      <inkml:brushProperty name="color" value="#FF0066"/>
    </inkml:brush>
  </inkml:definitions>
  <inkml:trace contextRef="#ctx0" brushRef="#br0">48 820 80,'0'0'17,"0"0"10,0 0 17,0 0 21,0 0 63,0 4-9,0 16 2,0-15 39,0-5 15,0 0-5,0-4-36,1-81-79,3 1 0,10-48-55,-4 39-6,-3 0 1,-5-63 5,-3 142 7,-1 0 1,0 1 0,-1-1-1,0 1 1,-1 0-1,-1 0 1,-1-3-8,-14-43 23,18 30-59,2 26-35,1 19 42,10 188 15,-2-73 84,27 373 107,-2-173-123,-29-284-52,3-4 38,-7-44-35,-1 1 0,1 0 1,-1 0-1,1-1 0,0 1 0,-1 0 0,1-1 0,-1 1 0,0-1 0,1 1 0,-1-1 0,1 1 0,-1-1 0,0 1 0,1-1 0,-1 1 0,0-1 1,1 0-1,-1 1 0,0-1 0,0 1 0,0-1 0,1 0 0,-1 1 0,0-1 0,0 0 0,0 1 0,0-1 0,0 1 0,0-2-5,0-4 1,0-55-4,-2-1 0,-3 1 0,-6-24 3,-6-32 1,4 0 0,6 0 0,5-52-1,2 150-3,-1 1 0,-1-1 0,-1 1 0,-1 0 0,-3-12 3,0 18 20,4 21-69,2 29-42,1-33 101,0 894-8,-1-893 0,1-5-1,-1 0 0,1 0 0,0 0-1,0 0 1,0 0 0,0 0 0,0 0-1,1 0 1,-1 0 0,0 0 0,0 0 0,1 0-1,-1 0 1,0 0 0,1 0 0,-1 0-1,1 0 1,-1 0 0,1 0 0,0 0 0,-1 0-1,1-1 1,0 1 0,0 0 0,0 0-1,0 1 28,-1-2 9,0 0-6,2-129-81,-5 1 1,-10-40 49,-2-51-123,8 87 68,-4-147-20,12 252 70,0 16 9,-1 1 0,0-1 0,0 0 0,-1 1 0,0-1 0,-1 0 0,-1 1 0,1-1 1,-1 1-1,-4-7-4,7 17 0,0 0 1,0 0-1,0 0 0,0 0 1,0 1-1,0-1 1,0 0-1,0 0 1,0 0-1,0 0 1,-1 0-1,1 0 0,0 1 1,0-1-1,0 0 1,0 0-1,0 0 1,0 0-1,0 0 1,0 0-1,-1 0 0,1 0 1,0 0-1,0 0 1,0 0-1,0 0 1,0 0-1,0 1 1,-1-1-1,1 0 0,0 0 1,0 0-1,0 0 1,0 0-1,0 0 1,-1 0-1,1-1 1,0 1-1,0 0 0,0 0 1,0 0-1,0 0 1,0 0-1,-1 0 1,1 0-1,0 0 1,0 0-1,0 0 0,0 0 1,0 0-1,0 0 1,0-1-1,-1 1 1,1 0-1,0 0 1,0 0-1,0 0 0,0 0 1,0 0-1,0 0 1,0-1-1,0 1 1,0 0-1,0 0 1,0 0-1,0 0 0,0 0 1,0-1-1,0 1 0,-3 19-14,1 26-14,1 137 72,11 466 124,-3-481-142,0-13 5,9 32-31,-15-178-18,5 20 99,-6-27-96,1 0 1,-1-1 0,0 1 0,1-1 0,-1 1 0,1-1 0,-1 1 0,0 0 0,1-1-1,-1 0 1,1 1 0,0-1 0,-1 1 0,1-1 0,-1 0 0,1 1 0,-1-1-1,1 0 1,0 0 0,-1 1 0,1-1 0,0 0 0,-1 0 0,1 0 0,0 0 0,-1 0-1,1 0 1,0 0 0,-1 0 0,1 0 0,0 0 0,-1 0 0,1 0 0,0-1 14,8-2-522</inkml:trace>
</inkml:ink>
</file>

<file path=ppt/ink/ink47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9:29.147"/>
    </inkml:context>
    <inkml:brush xml:id="br0">
      <inkml:brushProperty name="width" value="0.2" units="cm"/>
      <inkml:brushProperty name="height" value="0.2" units="cm"/>
      <inkml:brushProperty name="color" value="#FF0066"/>
    </inkml:brush>
  </inkml:definitions>
  <inkml:trace contextRef="#ctx0" brushRef="#br0">29 436 240,'0'0'281,"0"0"-50,0 0-107,0 0-38,0 0-6,0 0-18,0 0 17,0 0-23,0 0 25,0 0 38,0 0 2,0 0-17,0 0-62,0 0-13,0 0-10,0 0-25,0 0 16,0 0 26,0 0 16,0 0 13,0 0-25,0 0 9,0 0-25,0 0-6,0 0 3,0 0-1,0 0-1,0 0-31,0 0 17,0 0-18,0 0 26,0 0 6,0 0 1,0 0-12,0 0-8,0 0 9,0 0-21,0 0 29,0 0-1,0 0 20,0 0 36,0 0 7,0 0-12,0 0-30,0 0-19,0 0-29,0 0 7,0 0-20,0 0 1,0 0 22,0 0 33,0 0-13,0 0-2,0 0-34,0 0 3,0 0-2,0 0 3,0 0 32,0 0-2,0 0 4,0 0-35,0 0 20,0 0-30,0 0 26,0 0-4,0 0 8,0 0 11,0 0 32,0 0-23,0 0-50,0 0 4,0 0 10,0 0 28,0 0 6,0 0-8,0 0-27,0 0 7,0 0-15,0 0 15,0 0-1,0 0 41,0 0-11,0 0-7,0 0-37,0 0 19,0 0-16,0 0 8,0 0 33,0 0-9,0 0-2,0 0-30,0 0-10,0 0 10,0 0 52,0 0-8,0 0-20,0 0-29,0 0 20,0 0-21,0 0 12,0 0 32,0 0 5,0 0-7,0 0-33,0 0 13,0 0-20,0 0 5,0 0-6,0 0 7,0 0 40,0 0-2,0 0-2,0 0-40,0 0 10,0 0-19,0 0 18,0 0 23,0 0 14,0 0-10,0 0-36,0 0-8,0 0 12,0 0 0,0 0 6,0 0 32,0 0 4,0 0-23,0 0-24,0 0 13,0 0-22,0 0 13,0 0 30,0 0 15,0 0-19,0 0-10,0 0 13,0 0-33,0 0 18,0 0-19,0 0 12,0 0 21,0 0 12,0 0-2,0 0-47,0 0 15,0 0-15,0 0 20,0 0-8,0 0 9,0 0 38,0 0-51,0 0-10,0 0 32,0 0 14,0 0-27,0 0-10,0 0-26,0 0 15,0 0 11,0 0 1,0 0 10,0 0 37,0 0-16,0 0-13,0 0-20,0 0-5,0 0 4,0 0-1,0 0 12,0 0 16,0 0 12,0 0-1,0 0-4,0 0-25,0 0 10,0 0-22,0 0 18,0 0 1,0 0 31,0 0-11,0 0-33,0 0 11,0 0-16,0 0 13,0 0 18,0 0 2,0 0 2,0 0-32,0 0-11,0 0 17,0 0 49,0 0-10,0 0-22,0 0-25,0 0-8,0 0 15,0 0 25,0 0 11,0 0-7,0 0-27,0 0 8,0 0-13,0 0 4,0 0-1,0 0 9,0 0 23,0 0 5,0 0-11,0 0-32,0 0 21,0 0-28,0 0 32,0 0 11,0 0 6,0 0-7,0 0-32,0 0-3,0 0 16,0 0-9,0 0 23,0 0 9,0 0-5,0 0 2,0 0-38,0 0-9,0 0 21,0 0 36,0 0-13,0 0-20,0 0 6,0 0-16,0 0-20,0 0 8,0 0 48,0 0 1,-19 0-61,12 0 23,5 0 2,2 0 40,0 0-26,75 2 0,95-1 16,-143-2-12,1-2-1,-1-1 1,0 0-1,0-2 1,6-3-3,12-1 74,-43 10-80,37-5-40,86-16 50,67-24-4,-173 41 2,0 1-1,0 0 1,11 1-2,29-4-5,-20-1-7,-14 2 29,-1 1-1,1 2 1,17-1-17,-34 3-1,1-2 1,-1 1 0,0-1 0,0 0 0,8-3 0,-8 2-1,0 0 0,0 1 0,0 0 0,1 1 0,7-1 1,216 2 23,-229 0-48,35 0-46,473-4-791,-454 7 841,1 2-1,0 4 22,9 0 6,709 88 50,-555-79-25,0-9 1,76-13-32,-171-5 10,0-6-1,88-24-9,-90 15-3,0 6 0,71-1 3,-93 15 7,1 5 0,-1 4 0,68 13-7,114 24-9,2-12 0,131-10 9,-4-10 3,264 2 4,-604-12-5,200 5 28,-206-1-35,0 4 0,-1 3 1,7 4 4,4 1 3,0-2 0,1-4 0,0-3 0,47-4-3,-28-2-5,0-4 0,0-5 0,72-16 5,128-33-17,394-92 29,-600 125-12,1 5 1,1 3-1,1 5 1,0 3-1,18 5 0,-23-1-61,1-4 0,18-7 61,-17 1-45,1 5 0,22 4 45,205-5-52,-249 4 61,0-4 0,-1-3 0,38-13-9,-33 4-45,-42 11 23,0 1 1,1 2-1,0 1 1,0 1-1,0 2 0,9 1 22,23 3-161,-45 0-326</inkml:trace>
</inkml:ink>
</file>

<file path=ppt/ink/ink47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9:30.551"/>
    </inkml:context>
    <inkml:brush xml:id="br0">
      <inkml:brushProperty name="width" value="0.2" units="cm"/>
      <inkml:brushProperty name="height" value="0.2" units="cm"/>
      <inkml:brushProperty name="color" value="#FF0066"/>
    </inkml:brush>
  </inkml:definitions>
  <inkml:trace contextRef="#ctx0" brushRef="#br0">313 2159 744,'0'0'583,"0"0"-203,0 0-197,0 0-75,-6-38-47,0 7-47,-4-27 19,2 0 0,3 0 0,2-28-33,3-1084 132,1 1088-124,10-71-8,-6 116 4,2 1-1,1 0 0,2 0 0,2 1 0,2-3-3,-9 26-1,1 0 0,0 0 0,1 1 0,0 0-1,1 0 1,0 0 0,1 1 0,0 1 0,1 0-1,-1 0 1,2 0 0,-1 2 0,1-1 0,1 1-1,-1 1 1,1 0 0,0 0 0,0 1 0,1 1-1,-1 0 1,8 0 1,29-5-8,1 2-1,0 2 0,1 3 0,-1 2 1,5 2 8,24-1-4,47 5-24,39 9 28,103 6-25,697-19-150,-509-3 81,-433 0 72,1 2 0,-1 1 0,0 1 1,1 1-1,-1 1 0,-1 1 0,14 6 22,-24-7-6,0 0 0,0 1 0,-1 1-1,1 0 1,-1 0 0,-1 1 0,0 1-1,0 0 1,0 0 0,-1 1-1,-1 0 1,0 0 0,0 1 0,0 2 6,15 28 1,-3 0 1,-1 1-1,-2 1 1,-2 0-1,-1 1 1,-3 1-1,3 28-1,6 75 67,-1 106-67,7 58 15,18 48 121,-16 2 1,-15 39-137,-13-395 0,0 1 0,-1-1 0,1 0 1,-1 0-1,0 0 0,0 0 0,-1 0 0,0 0 0,0 0 0,-1-1 0,1 1 0,-1-1 0,0 1 0,-3 0 1,1 1 1,-1-1-1,0-1 0,0 1 0,0-1 0,-1 0 0,1-1 0,-1 0 0,-5 3-1,-22 9 21,0 0 0,-1-3 0,-1 0 0,0-3 0,0-1 0,-1-1 0,-16 0-21,-79 5 212,-62-4-212,100-5 30,-1346 35 23,851-28 109,438-10-133,19 0-13,-10 6-16,135-7 5,1 0 0,-1 0-1,1 0 1,-1-1-1,0 0 1,1 0 0,0 0-1,-1-1 1,1 0 0,0 0-1,0-1 1,0 0-1,-5-3-4,-4-4 4,1 0-1,0-2 1,1 0-1,-4-4-3,5 4 32,1 3-10,1-2 1,0 1 0,1-1-1,0-1 1,0 0 0,2 0-1,-1-1 1,1 0 0,1 0-1,1 0 1,0-1 0,0 0-1,1 0 1,1 0 0,1 0-1,0-1 1,0 1 0,2-1-23,-1-21-8,0 16-9,1 0-1,1 0 1,0 0-1,2 0 1,3-15 17,8-4-46,1 0-1,2 1 1,2 1 0,5-5 46,5-12-108,132-254-1079,-101 192-271</inkml:trace>
</inkml:ink>
</file>

<file path=ppt/ink/ink47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39:34.871"/>
    </inkml:context>
    <inkml:brush xml:id="br0">
      <inkml:brushProperty name="width" value="0.2" units="cm"/>
      <inkml:brushProperty name="height" value="0.2" units="cm"/>
      <inkml:brushProperty name="color" value="#FF0066"/>
    </inkml:brush>
  </inkml:definitions>
  <inkml:trace contextRef="#ctx0" brushRef="#br0">0 113 0,'0'0'229,"0"0"-119,0 0-86,3-9-31,2 1 7,-4 5 1,1 0-1,-1-1 1,1 1-1,-1 0 1,0 0 0,0-1-1,0 1 1,-1 0 0,1-1-1,-1 1 1,0-3-1,9-48 1921,-6 106-1958,2 0 0,5 19 37,7 65 70,5 417 91,-3-228-123,-18-282-17,3 0-1,5 19-20,-3-20 68,-1 0 1,-2 20-69,6 21 14,-9 46 272,0-128-269,0-1-24,0 0 26,0 0 40,0 0-26,0 0-62,0 0 34,0 0-20,0 0 25,0 0 34,0 0-8,0 0-15,0 0-33,0 0 17,0 0-27,0 0 4,0 0 54,0 0-2,0 0-8,0 0-52,0 0 19,0 0-21,0 0 24,0 0 1,0 0 13,0 0 19,0 0 8,0 0-14,0 0-34,0 0 22,0 0-26,0 0 10,0 0-16,0 0 19,0 0 42,0 0-18,0 0-72,0-6-151,0-56-802,0 28-352</inkml:trace>
</inkml:ink>
</file>

<file path=ppt/ink/ink47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40:12.381"/>
    </inkml:context>
    <inkml:brush xml:id="br0">
      <inkml:brushProperty name="width" value="0.2" units="cm"/>
      <inkml:brushProperty name="height" value="0.2" units="cm"/>
      <inkml:brushProperty name="color" value="#FF0066"/>
    </inkml:brush>
  </inkml:definitions>
  <inkml:trace contextRef="#ctx0" brushRef="#br0">0 0 0,'0'0'32,"0"0"-24,0 0-16,0 0 8,0 0-32</inkml:trace>
</inkml:ink>
</file>

<file path=ppt/ink/ink4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1:53:49.256"/>
    </inkml:context>
    <inkml:brush xml:id="br0">
      <inkml:brushProperty name="width" value="0.2" units="cm"/>
      <inkml:brushProperty name="height" value="0.2" units="cm"/>
      <inkml:brushProperty name="color" value="#FF0066"/>
    </inkml:brush>
  </inkml:definitions>
  <inkml:trace contextRef="#ctx0" brushRef="#br0">0 156 720,'0'0'702,"7"17"-485,24 61-213,-29-73-4,1-1-1,0 0 1,0 0 0,0 0-1,0 0 1,1 0 0,-1 0-1,1-1 1,0 0 0,0 0-1,0 0 1,1 0-1,-1-1 1,1 1 0,0-1-1,-1 0 1,1-1 0,0 1-1,0-1 1,4 1 0,2-1 10,0 1 0,-1-2-1,2 1 1,-1-2 0,0 1 0,0-2-1,9-1-9,-15 1 3,1 0 0,0 0 0,0 0-1,-1-1 1,1 0 0,-1 0 0,0-1 0,0 1-1,0-1 1,4-5-3,-8 8 1,0 0 0,0 0-1,0 0 1,0 0 0,1 0 0,-1 0-1,-1 0 1,1-1 0,0 1 0,0 0-1,0-1 1,-1 1 0,1-1 0,-1 1-1,1-1 1,-1 1 0,0-1 0,1 1-1,-1-1 1,0 0 0,0 1 0,0-1-1,0 1 1,0-1 0,-1 1 0,1-1-1,0 0 1,-1 1 0,1-1-1,-1 1 1,1 0 0,-1-1 0,0 1-1,0-1 1,0 1 0,0 0 0,1 0-1,-2-1 1,1 1 0,0 0 0,0 0-1,0 0 1,0 0 0,-1 0 0,0 0-1,-14-8 8,-1 0 1,0 1 0,0 1-1,-1 0 1,0 2 0,-6-1-9,5 1 9,-1-1-1,0-1 1,1-1 0,0-1 0,0-1-9,16 8-31,1 0 0,0 0 0,0 0-1,0-1 1,0 1 0,0 0 0,1-1 0,-1 0 0,1 1 0,0-1 0,0 0 0,0 0 0,0 0 0,0 0 0,0 0 0,1 0 0,-1 0 0,1 0-1,0 0 1,0 0 0,0 0 0,1 0 0,-1 0 0,1 0 0,-1 0 0,1 0 0,0-1 31,14-36-591</inkml:trace>
</inkml:ink>
</file>

<file path=ppt/ink/ink48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40:13.870"/>
    </inkml:context>
    <inkml:brush xml:id="br0">
      <inkml:brushProperty name="width" value="0.2" units="cm"/>
      <inkml:brushProperty name="height" value="0.2" units="cm"/>
      <inkml:brushProperty name="color" value="#FF0066"/>
    </inkml:brush>
  </inkml:definitions>
  <inkml:trace contextRef="#ctx0" brushRef="#br0">197 119 120,'0'0'173,"0"0"-66,0 0 9,0 0-7,0 0 5,0 0 5,-18-14-26,-4-3-67,-1-1 12,0 1 1,-21-10-39,39 23 26,2 1 2,0 1 0,1 0-1,-1-1 1,-1 1 0,1 0 0,0 1-1,0-1 1,-1 1 0,1-1 0,-1 1-28,3 1-1,0 0 1,1 0 0,-1 1 0,1-1 0,-1 0-1,1 0 1,0 1 0,-1-1 0,1 0 0,-1 1-1,1-1 1,-1 0 0,1 1 0,0-1 0,-1 1 0,1-1-1,0 1 1,0-1 0,-1 1 0,1-1 0,0 1-1,0-1 1,0 1 0,-1-1 0,1 1 0,0-1-1,0 1 1,0 0 0,0-1 0,0 1 0,0-1-1,0 1 1,0-1 0,0 1 0,1-1 0,-1 1-1,0-1 1,0 1 0,0 0 0,1 2 0,-1 82 10,6 359 68,2-313-65,6 0 0,16 53-13,-18-124 4,114 534-21,-105-508 11,42 203 63,-56-260-43,-3-40 7,-4-53-65,0 51-11,0-77-211,0-165-456,-18-74 722,10 244 23,-5 1 1,-3 0 0,-4 2-1,-4 0 1,-29-68-24,47 134 8,-83-209 52,74 178-2,1-1 0,3 0 0,-4-41-58,9 55 66,4 49-55,7 63 4,31 120 146,6 31-42,14 309 6,-55-522-130,-1-14 2,-1-1 1,1 1 0,0 0-1,-1-1 1,1 1-1,0-1 1,0 1-1,0-1 1,1 1 0,-1-1-1,0 1 1,1 0-1,-1-1 1,1 0-1,-1 1 1,1-1 0,-1 1-1,1-1 1,0 1-1,0-1 1,0 0 0,0 0-1,0 0 1,0 1-1,0-1 1,0 0-1,0 0 1,1 0 0,-1-1-1,0 1 1,1 0-1,0 0 3,-2-1-1,1 0 0,-1 1 0,1-1 0,-1 0 0,1 0 0,-1 0 0,1 0 0,-1 0 0,1 0 0,-1 0 0,1 0-1,-1 0 1,1 0 0,-1 0 0,1-1 0,-1 1 0,0 0 0,1 0 0,-1 0 0,1 0 0,-1-1 0,1 1 0,-1 0 0,0-1 0,1 1 0,-1 0-1,1-1 1,-1 1 0,0 0 0,0-1 0,1 1 0,-1-1 0,0 1 0,0 0 0,1-1 0,-1 1 0,0-1 0,0 1 0,0-1 0,0 1 1,7-62-44,8-204-633,-14-97 677,-2 186-56,0 116 48,-3 1-1,-2 0 0,-4 0 1,-3-8 8,-11-75 82,21 137-6,-1 16 2,-2 16-51,2 1 0,2-1 0,0 0 0,1 1-1,2 0 1,1 1-27,0 61 43,3 101-18,7 0 1,9-2 0,8 0-1,8-2 1,9-2-1,17 31-25,-22-92-420</inkml:trace>
</inkml:ink>
</file>

<file path=ppt/ink/ink48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40:18.049"/>
    </inkml:context>
    <inkml:brush xml:id="br0">
      <inkml:brushProperty name="width" value="0.2" units="cm"/>
      <inkml:brushProperty name="height" value="0.2" units="cm"/>
      <inkml:brushProperty name="color" value="#FF0066"/>
    </inkml:brush>
  </inkml:definitions>
  <inkml:trace contextRef="#ctx0" brushRef="#br0">142 80 384,'0'0'181,"0"0"10,0 0-35,0 0 23,0 0 20,-21-11-2,-62-38-44,65 38-60,2 2 104,13 16-92,4 60-104,2 0 1,4 0-1,3-1 0,17 65-1,-18-99 7,69 238 39,-62-222-46,3-1 0,2 0 1,2-2-1,15 21 0,-33-58-1,1 0-1,-1-1 1,2 1 0,-1-1-1,1 0 1,0 0 0,0-1 0,1 0-1,0-1 1,0 1 0,0-1-1,4 1 2,-6-4 0,1 1-1,-1-1 1,1-1-1,0 1 0,-1-1 1,1 0-1,0-1 0,0 0 1,0 0-1,-1 0 1,1-1-1,0 0 0,0 0 1,-1-1-1,1 0 0,-1 0 1,1 0-1,0-1 1,6-4 1,-1 0 0,0 0 0,-1-1-1,1 0 1,-2-1 0,1 0 0,1-3-1,71-80 19,-11-5-45,-4-3-1,-4-3 0,30-69 27,-65 122-96,-15 39-80,-14 11 163,1 1 0,0-1 0,-1 0 0,1 1 0,-1-1 0,1 1 0,-1-1 0,1 1 0,-1-1 0,0 1 0,1-1 0,-1 1 0,1-1 0,-1 1 0,0 0 0,0-1 0,1 1 0,-1-1 0,0 1 0,0 0 0,0-1 0,0 1 0,0 0 1,0-1-1,0 1 0,0 0 0,0-1 0,0 1 0,0 0 0,0-1 0,0 1 0,0 0 0,-1-1 0,1 2 13,0 228-556,0-79 181</inkml:trace>
</inkml:ink>
</file>

<file path=ppt/ink/ink48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40:25.865"/>
    </inkml:context>
    <inkml:brush xml:id="br0">
      <inkml:brushProperty name="width" value="0.2" units="cm"/>
      <inkml:brushProperty name="height" value="0.2" units="cm"/>
      <inkml:brushProperty name="color" value="#FF0066"/>
    </inkml:brush>
  </inkml:definitions>
  <inkml:trace contextRef="#ctx0" brushRef="#br0">999 754 104,'0'0'128,"0"0"65,0 0 7,0 0-52,0 0-5,0 0-33,-17-6 12,-52-16-26,51 16 28,18 6-94,-1 0 0,1 0 0,-1 0 0,0 0-1,1 0 1,-1 0 0,0 0 0,1 0 0,-1 0 0,0 0 0,1-1-1,-1 1 1,1 0 0,-1 0 0,1-1 0,-1 1 0,0 0-1,1-1 1,-1 1 0,1 0 0,0-1 0,-1 1 0,1-1-1,-1 1 1,1-1 0,-1 0-30,1 1-1,1-1 0,-1 0 1,0 1-1,1-1 0,-1 1 0,0-1 0,1 1 0,-1-1 0,1 1 1,-1-1-1,1 1 0,-1-1 0,1 1 0,-1-1 0,1 1 1,-1 0-1,1-1 0,-1 1 0,1 0 0,0 0 0,-1-1 0,1 1 1,0 0-1,-1 0 0,1 0 0,0 0 0,-1 0 0,1 0 0,0 0 1,-1 0-1,1 0 1,313-50-40,93-19 66,-233 41-11,11 6-15,63-8-37,-133 15 92,-45 7-80,0-2 0,65-20 25,-44 5 10,1 5 1,1 4-1,0 4 0,65 1-10,-45 1-5,0-4-1,-2-5 0,0-6 0,-1-4 0,89-37 6,-134 43 0,8-5 0,0 4-1,1 2 1,2 4-1,-1 3 0,15 2 1,234-25-9,-258 31 20,0 3 0,0 3 0,6 3-11,27 0-50,-94-1 52,0 1 1,1 0-1,-1 0 0,0 0 1,0 1-1,-1 0 1,1 0-1,0 0 1,-1 0-1,0 1 0,0 0 1,0 0-1,0 0 1,0 0-1,-1 1 0,1 1-2,43 47-36,-20-24 32,-2 1-1,0 2 5,-19-24 5,-1 1 0,1-1 0,-1 1-1,-1 0 1,0 1 0,0-1-1,-1 1 1,0 0 0,1 10-5,44 407-14,28 198-14,-26-398 72,-26-129-36,-16-75-15,-2 0-1,-1 0 1,-1 1 0,0 0-1,-2 13 8,17 166 12,-20-156 16,-1-31-30,2 1 1,0 0-1,1 0 0,0 0 0,1 0 0,2 2 2,8 24-13,5 15-16,4 37 29,-18-81-3,11 68 26,-3 2-1,0 76-22,3 184 12,1 2-6,-15-126 63,-30-220 62,-1 1-87,5-1-39,0 0 0,1-1 0,-1-2 0,-11-3-5,-360-80-15,-37 12 15,113 24 51,143 19-52,-2 8 1,-47 5 0,-207 0-32,-250-3 70,514 18-69,27 0 93,-83 11-62,107 9-28,1 4 0,-12 9 28,-151 27 47,53-33-33,143-18-11,0 4-1,1 3 1,-61 19-3,122-24-13,0 2 1,0 0-1,1 1 0,-12 9 13,17-9 3,0-1 0,-1-1 0,0-1 0,0-1 0,0 0 0,-5 0-3,6-4 18,1 0 1,-1-1 0,0-1-1,-16-1-18,28 0 6,3 0 34,2 0 35,-11-15-1,-62-250-143,-21-102 89,-10-44 29,76 292-31,-46-231-42,35 150-13,15 91 30,-5-89 7,14 21 17,8-17-17,6 145-36,0 1 53,2 0-1,2 0 0,2 0 0,3-5-16,-2 19 5,-6 29-9,0 0 1,1 1-1,0-1 1,0 0-1,0 1 1,0-1-1,1 1 1,0-1-1,0 1 1,0 0 3,5-18-50,-7 21 50,0 0 1,0 0-1,0 1 0,0-1 1,0 0-1,0 0 0,1 1 1,-1-1-1,0 0 0,0 0 1,1 1-1,-1-1 0,1 0 1,-1 1-1,0-1 0,1 1 1,-1-1-1,1 0 0,-1 1 1,1-1-1,0 1 0,-1 0 1,1-1-1,0 1 0,-1-1 1,1 1-1,0 0 0,-1-1 1,1 1-1,0 0 0,-1 0 1,1 0-1,0-1 0,18-6-5,1 0 1,-1 1-1,1 1 1,0 1-1,16-1 5,104-4-50,-67 5 34,14-4 30,0-3 0,-1-5 0,-1-3 0,0-4 0,5-6-14,34-14-72,40-14 111,62-9-39,-173 53-239,1 3 0,0 2 1,0 2-1,1 3 0,-1 2 1,22 4 238,-13 7-1074</inkml:trace>
</inkml:ink>
</file>

<file path=ppt/ink/ink48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40:26.675"/>
    </inkml:context>
    <inkml:brush xml:id="br0">
      <inkml:brushProperty name="width" value="0.2" units="cm"/>
      <inkml:brushProperty name="height" value="0.2" units="cm"/>
      <inkml:brushProperty name="color" value="#FF0066"/>
    </inkml:brush>
  </inkml:definitions>
  <inkml:trace contextRef="#ctx0" brushRef="#br0">160 47 336,'0'0'241,"0"0"-6,0 0-27,0 0 59,0 0-20,0 0-43,-9-8-91,-29-23-14,29 23-18,9 34-50,4 42-45,3 1 1,3-1 0,18 65 13,-2-12 26,-18-86-9,-5-25-23,-1 1 1,0 0-1,0 0 0,0 9 6,0 4-411,-2-24 399,0 0 1,0 0-1,0 0 0,0 0 1,0 0-1,0-1 0,0 1 1,0 0-1,0 0 0,0 0 1,0 0-1,0 0 0,1 0 1,-1 0-1,0 0 0,0 0 1,0-1-1,0 1 0,0 0 1,0 0-1,0 0 0,0 0 1,0 0-1,0 0 0,0 0 1,1 0-1,-1 0 0,0 0 1,0 0-1,0 0 0,0 0 1,0 0-1,0 0 0,0 0 1,0 0-1,1 0 1,-1 0-1,0 0 0,0 0 1,0 0-1,0 0 0,0 0 1,0 0-1,0 0 0,0 0 1,0 0-1,1 0 0,-1 0 1,0 0-1,0 0 0,0 0 1,0 0-1,0 0 0,0 0 1,0 0-1,0 0 0,0 1 1,0-1-1,1 0 0,-1 0 1,0 0-1,0 0 0,0 0 1,0 0-1,0 0 12,1-3-47,-1 0-1,1 0 1,-1-1 0,0 1-1,0 0 1,0-1 0,0 1 0,-1 0-1,1-1 1,-1 1 0,0 0-1,-1-2 48,0-2-6,0-1-1,-1 1 0,0 0 1,-1 0-1,1 1 0,-1-1 0,-1 1 1,1-1-1,-1 2 0,0-1 1,-1 0-1,1 1 0,-1 0 0,0 0 1,0 1-1,-1-1 0,1 1 1,-1 1-1,0-1 0,0 1 0,0 1 1,-1-1-1,1 1 0,0 0 1,-1 1-1,0 0 0,1 0 0,-2 0 7,-29 1-117</inkml:trace>
</inkml:ink>
</file>

<file path=ppt/ink/ink48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40:31.849"/>
    </inkml:context>
    <inkml:brush xml:id="br0">
      <inkml:brushProperty name="width" value="0.2" units="cm"/>
      <inkml:brushProperty name="height" value="0.2" units="cm"/>
      <inkml:brushProperty name="color" value="#FF0066"/>
    </inkml:brush>
  </inkml:definitions>
  <inkml:trace contextRef="#ctx0" brushRef="#br0">163 500 16,'0'0'232,"0"0"-23,0 0 18,0 0-40,0 0-28,-3-5-45,0 1-86,1-1 0,0 1 0,0 0 0,1-1 0,-1 0 0,1 1 0,0-1 0,0 0 0,1 0 0,-1 0 0,1 0 0,0-1-28,-9-12 370,11 94-354,4 0 0,12 55-16,40 157 75,-4-23-113,-52-243 62,-1 1 1,-1 21-25,0-33 194,-1-32-175,-1 1 0,-1-1 0,0 1 0,-2 0 0,-4-14-19,-42-104 27,2 8-37,30 67 0,-22-63-3,7-1 1,-19-129 12,49 211 10,3-1 0,2-20-10,0 6-28,0 50 21,0 0 0,0 1 0,1-1 0,0 1 0,1-1 0,0 1 0,0 0 0,1 0 0,3-5 7,-5 10-1,0 1 1,0-1-1,0 0 0,0 1 0,1 0 1,-1-1-1,1 1 0,0 0 0,0 0 1,0 0-1,1 1 0,-1-1 0,0 1 1,1 0-1,0 0 0,-1 0 1,1 0-1,0 1 0,0-1 0,0 1 1,0 0-1,0 0 0,4 0 1,-5 2-1,0-1 0,0 1 0,0-1 0,0 1 0,0 0 0,-1 0 1,1 0-1,0 1 0,0-1 0,-1 1 0,1-1 0,0 1 0,-1 0 0,0 0 0,1 0 0,-1 0 0,2 3 1,35 50-9,-27-36 6,-7-13 3,29 44-7,-2 2 1,-2 1-1,-2 1 1,3 15 6,-24-50 5,-1 1-1,-1 0 1,0 0-1,-2 0 1,0 0-1,0 17-4,-3-24 10,-1 1-1,0 0 0,-1-1 1,0 0-1,-1 1 0,-1-1 1,0 0-1,-1 0 0,0-1 1,-6 10-10,-13 18-1,-3-2 0,0-1 0,-3-2 0,-1 0 1,-56 70-159,82-98 66,0 0-1,1 0 1,-1 1 0,1 0-1,1 0 1,0 0 0,0 0-1,0 0 1,1 1 0,0 0-1,1 0 94,-1 24-932</inkml:trace>
</inkml:ink>
</file>

<file path=ppt/ink/ink48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40:32.252"/>
    </inkml:context>
    <inkml:brush xml:id="br0">
      <inkml:brushProperty name="width" value="0.2" units="cm"/>
      <inkml:brushProperty name="height" value="0.2" units="cm"/>
      <inkml:brushProperty name="color" value="#FF0066"/>
    </inkml:brush>
  </inkml:definitions>
  <inkml:trace contextRef="#ctx0" brushRef="#br0">1 466 208,'0'0'285,"0"0"-42,0 0-23,0 0-57,0 0-59,0 0-52,8-17-33,-8 17-19,6-13 0,1-1 0,1 1 0,8-11 0,-14 22-1,-1 0 0,1 0 0,0 1 0,0-1 0,-1 1 0,1 0 0,0-1 1,0 1-1,0 0 0,0 0 0,1 0 0,-1 1 0,0-1 0,0 0 0,1 1 1,-1-1-1,0 1 0,0 0 0,1 0 0,-1 0 0,0 0 0,1 0 0,-1 0 1,0 1-1,1-1 0,-1 1 1,6 2 0,0 0 0,0 0-1,0 1 1,-1 0 0,1 0 0,0 2 0,0-1 5,44 28 29,0 3 1,-2 1-1,-2 3 0,-2 2 0,-2 2 1,-1 2-1,9 16-34,-48-51 632,-5-27-138,-18-324-284,18 282-274,-1 24 7,2-1 1,1 1-1,2-1 1,2-3 56,-3 29-61,-1 1 0,2-1 1,-1 1-1,1 0 1,0-1-1,1 1 0,0 1 1,0-1-1,0 1 1,1-1-1,1 1 0,-1 1 1,1-1-1,0 1 0,0 0 1,1 0-1,0 1 1,3-3 60,-6 6-73,1 0 0,-1 0 1,0 0-1,1 0 0,0 1 1,-1 0-1,1 0 0,0 0 73,48-5-592</inkml:trace>
</inkml:ink>
</file>

<file path=ppt/ink/ink48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40:32.617"/>
    </inkml:context>
    <inkml:brush xml:id="br0">
      <inkml:brushProperty name="width" value="0.2" units="cm"/>
      <inkml:brushProperty name="height" value="0.2" units="cm"/>
      <inkml:brushProperty name="color" value="#FF0066"/>
    </inkml:brush>
  </inkml:definitions>
  <inkml:trace contextRef="#ctx0" brushRef="#br0">273 301 104,'0'0'200,"0"0"48,57 266-104,-29-185-120,-9-13-8,9-18 0,0-11-32,-18-14-16,9-25-520</inkml:trace>
  <inkml:trace contextRef="#ctx0" brushRef="#br0" timeOffset="1">1 0 480,'0'0'384,"0"0"-144,0 0-192,0 0-48,0 0-312,0 0-296</inkml:trace>
</inkml:ink>
</file>

<file path=ppt/ink/ink48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40:32.984"/>
    </inkml:context>
    <inkml:brush xml:id="br0">
      <inkml:brushProperty name="width" value="0.2" units="cm"/>
      <inkml:brushProperty name="height" value="0.2" units="cm"/>
      <inkml:brushProperty name="color" value="#FF0066"/>
    </inkml:brush>
  </inkml:definitions>
  <inkml:trace contextRef="#ctx0" brushRef="#br0">0 35 192,'0'0'509,"0"0"-212,0 0-115,0 0-84,0 0-16,3-9-67,-2 7-17,-1 1 1,1-1-1,0 0 0,0 0 1,-1 1-1,1-1 0,1 1 1,-1-1-1,0 1 0,0-1 1,0 1-1,1 0 0,-1-1 1,1 1 1,-1 0-1,0 1 1,-1 0-1,1-1 0,0 1 1,0 0-1,0 0 1,0 0-1,-1 0 0,1 0 1,0 0-1,0 0 1,0 0-1,0 0 1,0 0-1,0 0 0,-1 0 1,1 0-1,0 1 1,0-1-1,0 0 0,-1 1 1,2 0 0,6 5 0,1 0 1,-1 1-1,-1 0 0,1 1 1,5 8-1,-9-13 1,23 29 20,0 0 1,-2 2 0,-2 0-1,14 30-21,-21-42 10,-13-19-10,-1-1 0,0 1 0,0 0 0,0-1 0,0 1 0,0 0 0,-1 0 0,1 0 0,-1 1 0,0-1 0,0 0 0,0 0 0,-1-2 2,0-1 1,1 1 0,-1-1 0,0 0-1,0 1 1,1-1 0,-1 0 0,0 1-1,1-1 1,-1 0 0,0 0 0,1 1-1,-1-1 1,1 0 0,-1 0 0,0 0-1,1 1 1,-1-1 0,1 0 0,-1 0-1,1 0 1,-1 0 0,0 0 0,1 0-1,-1 0 1,1 0 0,-1 0 0,1 0-1,-1 0 1,1 0 0,-1 0 0,0 0-1,1-1 1,-1 1 0,1 0-1,-1 0 1,0 0 0,1-1 0,-1 1-1,1 0 1,-1 0 0,0-1 0,1 1-1,-1 0 1,0-1 0,0 1 0,1 0-1,-1-1 1,0 1 0,0-1 0,1 1-3,-1-204 118,0 198-118,3-41-10,-3 45 9,1-1 1,-1 1-1,1 0 0,-1 0 0,1 0 0,0 1 0,0-1 0,0 0 0,0 0 0,0 0 0,0 1 1,1-1-1,-1 0 0,0 1 0,1-1 0,-1 1 0,1 0 0,0-1 0,0 1 0,1-1 1,-1 2-2,-1 0-1,1 0 0,0 0 0,0 0 0,-1 0 0,1 0 1,0 1-1,0-1 0,-1 1 0,1-1 0,0 1 0,-1 0 1,1-1-1,-1 1 0,1 0 0,-1 0 0,1 0 0,-1 0 1,1 0-1,-1 1 0,0-1 0,0 0 0,0 1 0,1 0 3,20 21 14,-1 1 0,15 24-14,39 45 20,-50-67-15,1-1-1,1-2 1,1 0 0,10 5-5,-25-20-13,0 0 0,0-1 0,1 0 1,-1-1-1,2-1 0,-1 0 1,0-1-1,1-1 0,0 0 1,0-1-1,11 1 13,53-4-436,-26-6-519</inkml:trace>
</inkml:ink>
</file>

<file path=ppt/ink/ink48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40:33.479"/>
    </inkml:context>
    <inkml:brush xml:id="br0">
      <inkml:brushProperty name="width" value="0.2" units="cm"/>
      <inkml:brushProperty name="height" value="0.2" units="cm"/>
      <inkml:brushProperty name="color" value="#FF0066"/>
    </inkml:brush>
  </inkml:definitions>
  <inkml:trace contextRef="#ctx0" brushRef="#br0">1 1 272,'0'0'888,"0"0"-488,0 0-112,0 0-144,0 0-136,0 0-8,0 0 16,113 347 80,-47-182-96,-10 9 24,0-9-24,1-13 8,-10 9-8,-9-38-520,-29-43-744</inkml:trace>
</inkml:ink>
</file>

<file path=ppt/ink/ink48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40:33.854"/>
    </inkml:context>
    <inkml:brush xml:id="br0">
      <inkml:brushProperty name="width" value="0.2" units="cm"/>
      <inkml:brushProperty name="height" value="0.2" units="cm"/>
      <inkml:brushProperty name="color" value="#FF0066"/>
    </inkml:brush>
  </inkml:definitions>
  <inkml:trace contextRef="#ctx0" brushRef="#br0">1 242 872,'0'0'832,"0"0"-736,0 0-88,0 0 24,0 0-32,310-153 0,-197 107 0,19 16-128,-29 17-424,-37 13-520</inkml:trace>
</inkml:ink>
</file>

<file path=ppt/ink/ink4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1:53:49.645"/>
    </inkml:context>
    <inkml:brush xml:id="br0">
      <inkml:brushProperty name="width" value="0.2" units="cm"/>
      <inkml:brushProperty name="height" value="0.2" units="cm"/>
      <inkml:brushProperty name="color" value="#FF0066"/>
    </inkml:brush>
  </inkml:definitions>
  <inkml:trace contextRef="#ctx0" brushRef="#br0">0 89 720,'0'0'234,"0"0"-136,0 0-71,0 0 14,0 0 7,18 12-6,5 6-35,-6-5-3,0-2 0,1 1-1,13 6-3,-28-16 1,0 0 0,0-1 0,1 1 0,-1-1 0,0 1 0,1-1 0,0 0 0,-1 0 0,1-1 0,-1 1 0,1-1 0,0 0 0,-1 1 0,1-2 1,0 1-1,-1 0 0,1-1 0,0 0 0,-1 0 0,1 0 0,-1 0 0,1 0 0,-1-1 0,0 1 0,0-1 0,1 0 0,-1 0 0,0 0 0,-1-1 0,1 1 0,0-1 0,-1 1 0,1-1 0,-1 0 0,-1 0 0,1 0 0,1-2-1,7-11-5,-2-1 0,0 0 1,-1-1-1,0 1 0,-2-2 1,3-13 4,-8 32 3,0 0 1,0-1 0,0 1-1,0 0 1,0 0 0,1-1-1,-1 1 1,0 0 0,0-1-1,0 1 1,0 0 0,0 0 0,0-1-1,1 1 1,-1 0 0,0 0-1,0-1 1,0 1 0,1 0-1,-1 0 1,0 0 0,0 0-1,1-1 1,-1 1 0,0 0-1,0 0 1,1 0 0,-1 0-1,0 0 1,1 0 0,-1 0 0,0 0-1,0-1 1,1 1 0,-1 0-1,0 0 1,1 0 0,-1 1-1,0-1-3,13 8 33,9 18-37,-20-24 21,31 38 43,-13-15 21,0 1-1,8 14-80,-23-33-44,-1 1-1,0 0 1,0 0-1,-1 0 1,0 1-1,0-1 1,-1 1-1,0 0 1,-1-1-1,0 1 1,0 4 44,-1-5-887</inkml:trace>
</inkml:ink>
</file>

<file path=ppt/ink/ink49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40:34.215"/>
    </inkml:context>
    <inkml:brush xml:id="br0">
      <inkml:brushProperty name="width" value="0.2" units="cm"/>
      <inkml:brushProperty name="height" value="0.2" units="cm"/>
      <inkml:brushProperty name="color" value="#FF0066"/>
    </inkml:brush>
  </inkml:definitions>
  <inkml:trace contextRef="#ctx0" brushRef="#br0">0 115 1184,'0'0'864,"0"0"-656,0 0-63,0 0-129,0 0-32,0 0-40,0 0-121,188-115-303,-103 115-576</inkml:trace>
</inkml:ink>
</file>

<file path=ppt/ink/ink49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40:35.372"/>
    </inkml:context>
    <inkml:brush xml:id="br0">
      <inkml:brushProperty name="width" value="0.2" units="cm"/>
      <inkml:brushProperty name="height" value="0.2" units="cm"/>
      <inkml:brushProperty name="color" value="#FF0066"/>
    </inkml:brush>
  </inkml:definitions>
  <inkml:trace contextRef="#ctx0" brushRef="#br0">19 1 136,'0'0'936,"0"0"-480,0 0-304,0 0-88,0 0-48,-19 275 0,47-114 96,19 29-32,0-3-56,-9-35 0,28 0-48,-29-20 40,-8-18-48,-10-17 16,-19-12-40,0-17-280,0-18-192,-19-28-352</inkml:trace>
</inkml:ink>
</file>

<file path=ppt/ink/ink49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40:35.726"/>
    </inkml:context>
    <inkml:brush xml:id="br0">
      <inkml:brushProperty name="width" value="0.2" units="cm"/>
      <inkml:brushProperty name="height" value="0.2" units="cm"/>
      <inkml:brushProperty name="color" value="#FF0066"/>
    </inkml:brush>
  </inkml:definitions>
  <inkml:trace contextRef="#ctx0" brushRef="#br0">1 551 88,'0'0'512,"0"0"-64,0 0-32,0 0-176,0 0-80,0 0-144,0 0 0,94-190 8,47 118 0,10-9 8,27 5 16,-27 13-32,-1 16-16,-9 26 0,10 21-264,-48 0-336</inkml:trace>
</inkml:ink>
</file>

<file path=ppt/ink/ink49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40:36.081"/>
    </inkml:context>
    <inkml:brush xml:id="br0">
      <inkml:brushProperty name="width" value="0.2" units="cm"/>
      <inkml:brushProperty name="height" value="0.2" units="cm"/>
      <inkml:brushProperty name="color" value="#FF0066"/>
    </inkml:brush>
  </inkml:definitions>
  <inkml:trace contextRef="#ctx0" brushRef="#br0">207 225 520,'0'0'384,"0"0"-88,0 0-240,0 0-32,0 0-24,0 0 88,47 237 32,-47-157-64,19-4-32,-19 5-24,19-26-160,-1-26-880</inkml:trace>
  <inkml:trace contextRef="#ctx0" brushRef="#br0" timeOffset="1">19 98 368,'0'0'840,"0"0"-528,0 0-48,0 0-64,0 0-104,0 0-96,0 0-80,-19-64-312,75 51-80,1-8-488</inkml:trace>
</inkml:ink>
</file>

<file path=ppt/ink/ink49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40:36.465"/>
    </inkml:context>
    <inkml:brush xml:id="br0">
      <inkml:brushProperty name="width" value="0.2" units="cm"/>
      <inkml:brushProperty name="height" value="0.2" units="cm"/>
      <inkml:brushProperty name="color" value="#FF0066"/>
    </inkml:brush>
  </inkml:definitions>
  <inkml:trace contextRef="#ctx0" brushRef="#br0">213 1 328,'0'0'344,"0"0"-8,0 0 58,0 0-109,0 0-96,0 0-125,-35 26-38,35-26-26,-37 29 18,2 1 0,-31 33-18,61-57 1,1 0-1,0 0 1,0 1 0,0-1 0,1 1-1,0 0 1,0 0 0,1 0 0,0 0 0,0 1-1,1-1 1,0 1 0,0-1 0,0 1-1,1-1 1,1 1 0,-1-1 0,1 1-1,1 2 0,0 21 2,-3-21-3,1-1 0,1 0 1,-1 0-1,2 1 0,-1-1 0,1 0 1,1 0-1,0 0 0,0-1 0,0 1 1,1-1-1,2 4 1,-2-7-2,0-1 0,0 1 0,1-1 0,-1 1 0,1-1 0,0-1 0,0 1-1,0-1 1,0 0 0,1 0 0,-1 0 0,1-1 0,0 0 0,0 0 0,0 0 0,0-1 0,0 0 0,0 0 0,1-1 2,11 3-48,-1-1 0,1-1 0,0-1 0,0-1 0,-1 0 0,1-1 0,0-1 0,-1-1 0,11-4 48,-16 4-71,0-1 0,-1 0 0,1-1 0,-1-1 0,0 1-1,-1-2 1,0 0 0,0 0 0,0 0 0,-1-2 0,-1 1 0,1-1-1,4-8 72,17-33-208,-2-7-29</inkml:trace>
</inkml:ink>
</file>

<file path=ppt/ink/ink49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40:36.818"/>
    </inkml:context>
    <inkml:brush xml:id="br0">
      <inkml:brushProperty name="width" value="0.2" units="cm"/>
      <inkml:brushProperty name="height" value="0.2" units="cm"/>
      <inkml:brushProperty name="color" value="#FF0066"/>
    </inkml:brush>
  </inkml:definitions>
  <inkml:trace contextRef="#ctx0" brushRef="#br0">1 345 112,'210'-257'151,"-173"202"-64,-37 54-84,0 1 1,1 0-1,-1-1 1,0 1-1,0-1 1,1 1-1,-1-1 1,0 1-1,0-1 1,0 1-1,0-1 1,0 1-1,0-1 1,0 1-1,0-1 1,0 1-1,0-1 1,0 1-1,0-1 1,0 1-1,0-1 1,0 1-1,0-1 1,-1 1-1,1-1 1,0 1-1,0-1 1,-1 1-1,1 0 1,0-1-4,-3-6 129,3 6-88,0 1-9,0 0 7,0 0-3,-7-8 1391,5 7-1334,2 14-26,2 23-60,1 0 0,2-1 0,1 0 0,2 0 0,2-1 0,1 0-1,1 0 1,2-1 0,1-1 0,9 12-7,23 34-229,3-2 1,3-3-1,32 32 229,-35-46-1462</inkml:trace>
</inkml:ink>
</file>

<file path=ppt/ink/ink49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40:37.220"/>
    </inkml:context>
    <inkml:brush xml:id="br0">
      <inkml:brushProperty name="width" value="0.2" units="cm"/>
      <inkml:brushProperty name="height" value="0.2" units="cm"/>
      <inkml:brushProperty name="color" value="#FF0066"/>
    </inkml:brush>
  </inkml:definitions>
  <inkml:trace contextRef="#ctx0" brushRef="#br0">300 1 480,'0'0'479,"0"0"-171,0 0-65,0 0-13,0 0-15,0 0-115,-3 15-45,-15 49-28,-2-1 1,-7 8-28,-10 30 46,-29 74-3,-25 34-43,74-179 12,14-26-12,0 1-1,0 0 1,1 0-1,0-1 0,0 1 1,0 1-1,-1 4 1,3-9 0,-1 1 1,1 0-1,0 0 0,1 0 0,-1 0 1,0 0-1,1 0 0,-1 0 0,1 0 1,-1 0-1,1 0 0,0-1 1,0 1-1,0 0 0,0-1 0,0 1 1,0 0-1,0-1 0,1 1 0,-1-1 1,0 0-1,1 1 0,0-1 0,0 1 0,22 16 7,1-1 0,1-1 0,1-1-1,0-2 1,24 9-7,-1-3-62,1-3 0,49 10 62,-71-21-167,-1-1 1,1-2 0,0 0-1,16-2 167,41-4-608</inkml:trace>
</inkml:ink>
</file>

<file path=ppt/ink/ink49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40:37.603"/>
    </inkml:context>
    <inkml:brush xml:id="br0">
      <inkml:brushProperty name="width" value="0.2" units="cm"/>
      <inkml:brushProperty name="height" value="0.2" units="cm"/>
      <inkml:brushProperty name="color" value="#FF0066"/>
    </inkml:brush>
  </inkml:definitions>
  <inkml:trace contextRef="#ctx0" brushRef="#br0">31 1097 656,'0'0'378,"0"0"-81,0 0-92,0 0-18,0 0-120,11-29-70,-1 0 1,-5 13 0,0 0 0,1 1 0,1 0 0,0 0 0,1 0 0,1 1 0,0 0-1,1 0 1,1 1 0,6-6 2,11-8 3,-15 15 9,-1 0-1,0-1 1,8-12-12,-16 20 2,-1 0 0,0-1 0,-1 1 0,1 0 0,-1-1-1,0 0 1,0 0 0,0 1 0,-1-1 0,0 0 0,-1 0 0,1 0 0,-1-2-2,0 6 0,-1-1 0,1 1 0,-1 0 0,0 0 0,0-1 0,1 1 0,-2 0 0,1 0 0,0 0 0,0 0 0,-1 0 0,1 1 0,-1-1 0,1 0 0,-1 1 0,0-1 0,1 1 0,-1-1 0,0 1 0,0 0 0,0 0 0,0 0 0,-1 0 0,1 0 0,0 0 0,0 0 0,0 1 0,-1-1 0,-9-2 4,0 0 0,0 1-1,-1 0 1,-4 0-4,7 1 6,0 0 7,0 0 0,0 1 0,0 0 0,0 0 1,-2 1-14,10 0 3,-1-1 0,1 1 1,-1 0-1,1 0 1,0 0-1,-1 0 0,1 0 1,0 0-1,0 0 0,0 1 1,0-1-1,0 1 0,0-1 1,0 1-1,1 0 1,-1 0-1,0 0 0,1 0 1,0 0-1,-1 0 0,0 2-3,-4 14 1,0-1 0,1 1-1,1 0 1,0 1-1,1-1 1,1 1 0,1-1-1,1 1 1,1 0-1,0-1 1,3 14-1,-3-26 0,0 0-1,1 0 1,0 0-1,0 0 1,0-1 0,0 1-1,1-1 1,0 1-1,0-1 1,1 0-1,-1 0 1,1 0-1,0-1 1,0 1 0,1-1-1,-1 0 1,1 0-1,0-1 1,0 1-1,0-1 1,1 0 0,-1-1-1,1 1 1,4 1 0,8 1-4,1 0 1,0-1-1,0-1 1,0 0-1,0-2 1,0 0-1,4-1 4,-1-1-34,0 0 0,-1-2-1,1 0 1,-1-1-1,0-2 1,0 0-1,-1-1 1,1-1 0,-2 0-1,1-2 1,9-7 34,98-62-754</inkml:trace>
  <inkml:trace contextRef="#ctx0" brushRef="#br0" timeOffset="1">473 72 472,'0'0'824,"0"0"-472,0 0-80,0 0 24,0 0-103,0 0-17,0 0-176,-150-72-72,197 182 72,19 38 8,37 34 32,-9 13-16,48 93-48,-39-47-289,-37-50-991</inkml:trace>
</inkml:ink>
</file>

<file path=ppt/ink/ink49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40:38.039"/>
    </inkml:context>
    <inkml:brush xml:id="br0">
      <inkml:brushProperty name="width" value="0.2" units="cm"/>
      <inkml:brushProperty name="height" value="0.2" units="cm"/>
      <inkml:brushProperty name="color" value="#FF0066"/>
    </inkml:brush>
  </inkml:definitions>
  <inkml:trace contextRef="#ctx0" brushRef="#br0">1 830 1472,'0'0'616,"0"0"-480,292-241-48,-114 97-88,29-13 33,38 5-33,-66 71-81,-38 26-679</inkml:trace>
</inkml:ink>
</file>

<file path=ppt/ink/ink49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40:47.095"/>
    </inkml:context>
    <inkml:brush xml:id="br0">
      <inkml:brushProperty name="width" value="0.2" units="cm"/>
      <inkml:brushProperty name="height" value="0.2" units="cm"/>
      <inkml:brushProperty name="color" value="#FF0066"/>
    </inkml:brush>
  </inkml:definitions>
  <inkml:trace contextRef="#ctx0" brushRef="#br0">528 97 24,'0'0'104,"0"0"-25,0 0 21,0 0 9,0 0-24,-2-14 2,-5-46-39,1 37 755,6 24-800,0-1 0,0 0 0,0 0-1,0 0 1,0 0 0,0 0 0,0 0 0,0 0-1,0 0 1,0 0 0,0 0 0,0 0 0,-1 0-1,1 0 1,0 0 0,0 1 0,0-1 0,0 0-1,0 0 1,0 0 0,0 0 0,0 0 0,0 0-1,0 0 1,0 0 0,0 0 0,0 0 0,0 0-1,-1 0 1,1 0 0,0 0 0,0 0 0,0 0-1,0 0 1,0 0 0,0 0 0,0 0 0,0 0-1,0 0 1,0 0 0,0 0 0,0 0 0,0 0-1,-1 0 1,1 0 0,0 0 0,0 0-1,0 0 1,0 0 0,0 0 0,0 0-3,-1 31-257,1-25 335,1 379-40,-3 508 149,-8-678-167,-9-1 0,-9 0 0,-9-2 0,-64 200-20,-18-20 83,-33 40-83,113-307-13,38-124-4,1 0 1,0 0-1,-1 1 1,1-1-1,0 0 1,0 0-1,0 0 1,0 0 0,0 0-1,0 0 1,0 0-1,0 1 1,0-1-1,0 0 1,1 0-1,-1 0 1,0 0-1,1 0 1,-1 0-1,1 0 1,0 0 0,0 1 16,-1-2-26,1 0 0,0 1 1,-1-1-1,1 0 0,0 1 1,0-1-1,0 0 0,-1 0 1,1 0-1,0 1 0,0-1 1,0 0-1,-1 0 0,1 0 1,0 0-1,0-1 0,0 1 1,-1 0-1,1 0 0,0 0 0,0-1 1,0 1-1,-1 0 0,1-1 1,0 1-1,-1-1 0,1 1 1,0-1-1,-1 1 0,1-1 26,18-20-493</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1:42:50.287"/>
    </inkml:context>
    <inkml:brush xml:id="br0">
      <inkml:brushProperty name="width" value="0.2" units="cm"/>
      <inkml:brushProperty name="height" value="0.2" units="cm"/>
      <inkml:brushProperty name="color" value="#FF0066"/>
    </inkml:brush>
  </inkml:definitions>
  <inkml:trace contextRef="#ctx0" brushRef="#br0">5 2 240,'0'0'189,"0"0"-34,0 0 13,0 0-14,0 0 16,0 0-40,-5-1 38,7 0-163,33 3-17,1 2 0,-1 2 0,14 4 12,52 7 24,253 7 16,14 2-68,-48 23-435,-234-33-261</inkml:trace>
</inkml:ink>
</file>

<file path=ppt/ink/ink5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1:53:50.028"/>
    </inkml:context>
    <inkml:brush xml:id="br0">
      <inkml:brushProperty name="width" value="0.2" units="cm"/>
      <inkml:brushProperty name="height" value="0.2" units="cm"/>
      <inkml:brushProperty name="color" value="#FF0066"/>
    </inkml:brush>
  </inkml:definitions>
  <inkml:trace contextRef="#ctx0" brushRef="#br0">49 65 8,'0'0'472,"0"0"-192,0 0-144,0 0-128,0 0-8,0 0-32,0 0 0,-48-65-176,96 65-24,0 0-120</inkml:trace>
</inkml:ink>
</file>

<file path=ppt/ink/ink50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40:47.562"/>
    </inkml:context>
    <inkml:brush xml:id="br0">
      <inkml:brushProperty name="width" value="0.2" units="cm"/>
      <inkml:brushProperty name="height" value="0.2" units="cm"/>
      <inkml:brushProperty name="color" value="#FF0066"/>
    </inkml:brush>
  </inkml:definitions>
  <inkml:trace contextRef="#ctx0" brushRef="#br0">1 0 120,'0'0'301,"0"0"-63,0 0-125,0 0-121,17 48 36,123 307 114,-113-289-136,-3 2 0,-3 0 0,-3 2 1,-3 0-1,-3 1 0,-3 0 1,-1 60-7,-8-128-20,1-2 7,-1 0 1,0 0 0,0-1-1,1 1 1,-1 0-1,0 0 1,0 0 0,0-1-1,0 1 1,0 0-1,0 0 1,0-1 0,0 1-1,0 0 1,-1 0-1,1-1 1,0 1 0,0 0-1,-1 0 1,1-1 0,0 1-1,-1 0 1,1-1-1,-1 1 1,1 0 0,-1-1-1,1 1 1,-1-1-1,0 1 1,1-1 0,-1 1-1,1-1 1,-1 1-1,0-1 1,1 0 0,-1 1-1,0-1 1,0 0-1,1 0 1,-1 0 0,0 1-1,0-1 1,0 0 0,1 0-1,-1 0 1,0 0-1,0 0 1,1 0 0,-1 0-1,0-1 1,0 1-1,0 0 13,-33 0-313</inkml:trace>
</inkml:ink>
</file>

<file path=ppt/ink/ink50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40:47.955"/>
    </inkml:context>
    <inkml:brush xml:id="br0">
      <inkml:brushProperty name="width" value="0.2" units="cm"/>
      <inkml:brushProperty name="height" value="0.2" units="cm"/>
      <inkml:brushProperty name="color" value="#FF0066"/>
    </inkml:brush>
  </inkml:definitions>
  <inkml:trace contextRef="#ctx0" brushRef="#br0">0 68 168,'0'0'173,"0"0"-22,0 0-63,0 0-65,32-15-35,-11 5 8,-6 2 0,1 1 1,0 0 0,1 1 0,13-3 3,-22 7-1,1 1 0,-1 0 0,1 0 0,-1 1 0,0 0 0,1 0 1,-1 1-1,1 0 0,-1 0 0,0 1 0,0 1 0,0-1 0,0 1 0,1 1 1,-9-4 0,63 27 15,-2 3 0,-1 3-1,24 19-14,-68-41 3,-1 0 0,0 1-1,-1 1 1,0 0 0,-1 1-1,-1 0 1,0 1 0,-1 1-1,0 0 1,-1 0 0,-1 1-1,-1 0 1,0 1 0,2 11-3,-4-9 22,-2 0-1,-1 0 1,-1 1 0,0-1 0,-1 0-1,-2 1 1,0-1 0,-1 1 0,-1-1 0,0 0-1,-2 0 1,-1 0 0,0-1 0,-1 0 0,-2 1-22,-5 10 68,-2 0 0,-1-2 0,-1 1 0,-1-2 0,-2-1 1,-1-1-1,-1 0 0,-19 15-68,32-31 10,0-1 0,0 0 1,0-1-1,-1 0 0,0-1 1,0 0-1,-1 0 0,0-2 0,0 1 1,0-2-1,0 1 0,0-2 0,-1 1 1,0-2-1,1 0 0,-3 0-10,14-1-9,0 0-1,0 0 1,0 0 0,1 0-1,-1 0 1,0 0 0,0-1-1,0 1 1,0 0 0,1-1-1,-1 1 1,0 0 0,0-1 0,0 1-1,1-1 1,-1 1 0,0-1-1,1 1 1,-1-1 0,0 1-1,1-1 1,-1 0 0,1 1-1,-1-1 1,1 0 0,-1 0-1,1 1 1,0-1 0,-1 0-1,1 0 1,0 0 0,0 0-1,-1 1 1,1-1 0,0 0-1,0 0 1,0 0 0,0-1 9,0-3-44,1 0 1,-1 0-1,1 0 1,0 0-1,1 0 1,-1 0-1,2-4 44,3-3-73,-1 0-1,1 1 0,1-1 1,0 2-1,8-10 74,63-61-404</inkml:trace>
</inkml:ink>
</file>

<file path=ppt/ink/ink50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40:48.336"/>
    </inkml:context>
    <inkml:brush xml:id="br0">
      <inkml:brushProperty name="width" value="0.2" units="cm"/>
      <inkml:brushProperty name="height" value="0.2" units="cm"/>
      <inkml:brushProperty name="color" value="#FF0066"/>
    </inkml:brush>
  </inkml:definitions>
  <inkml:trace contextRef="#ctx0" brushRef="#br0">19 424 16,'0'0'176,"0"0"32,0 0-48,57 233-24,-39-153-112,30 13 8,-20-17-32,-9-25-328</inkml:trace>
  <inkml:trace contextRef="#ctx0" brushRef="#br0" timeOffset="1">0 0 304,'0'0'216,"0"0"-216,0 0-264</inkml:trace>
</inkml:ink>
</file>

<file path=ppt/ink/ink50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40:48.761"/>
    </inkml:context>
    <inkml:brush xml:id="br0">
      <inkml:brushProperty name="width" value="0.2" units="cm"/>
      <inkml:brushProperty name="height" value="0.2" units="cm"/>
      <inkml:brushProperty name="color" value="#FF0066"/>
    </inkml:brush>
  </inkml:definitions>
  <inkml:trace contextRef="#ctx0" brushRef="#br0">85 292 296,'0'0'532,"0"0"-317,-3 41-146,3-41-69,-3 49-2,1 0 0,4 34 2,0-71 0,1 0 0,0 0 0,0-1 0,1 1 0,0-1 0,1 0 0,1 0-1,0 0 1,0-1 0,1 0 0,0 0 0,1 0 0,0-1 0,1-1 0,5 6 0,10 12 4,172 195 67,-189-212-72,0 0 1,-1 1-1,0 0 0,0 0 1,-1 0-1,-1 0 1,0 1-1,0 0 1,-1 0-1,1 7 1,-3-12 2,0 0-1,0 0 0,-1 1 1,0-1-1,0 0 0,-1 1 1,0-1-1,0 0 0,0 0 1,-1 0-1,0 0 0,0 0 1,0 0-1,-1 0 0,0 0 1,0-1-1,0 0 0,-1 1 1,0-1-1,-2 2-1,-4 2 9,0 0 1,-1-1-1,0-1 1,0 1 0,-1-2-1,1 0 1,-2 0-1,1-1 1,0 0-1,-1-1 1,-13 2-10,-17 3-43,-1-2 1,-39 2 42,-9-6-447</inkml:trace>
  <inkml:trace contextRef="#ctx0" brushRef="#br0" timeOffset="1">509 29 48,'0'0'248,"0"0"39,0 0 38,0 0 6,0 0-102,17-9-173,-13 7-57,0-1-1,0 1 1,0 0 0,1 0-1,-1 0 1,0 1-1,1-1 1,-1 1 0,1 0-1,0 1 1,-1-1-1,1 1 1,0 0-1,-1 0 1,5 1 1,-6 0 0,-1 0-1,0 1 1,0-1 0,0 1-1,0-1 1,0 1-1,0 0 1,-1 0 0,1 0-1,-1 0 1,1 0 0,-1 0-1,0 0 1,1 2 0,22 50 2,-20-42 0,355 905 279,-289-731-237,17 92-44,-79-244-16,-2 1 1,-1 0-1,-2 1 0,-1-1 0,-2 26 16,0-43-20,0-16 1,0 0 0,0 0 0,0 1 0,0-1 0,0 0 0,0 0-1,-1 0 1,1 0 0,0 1 0,-1-1 0,0 0 0,0 0 0,1 0-1,-1 0 1,-1 0 0,1 0 0,-1 1 19,-2 0-92,-1 0-1,0-1 1,0 1 0,0-1-1,0 0 1,0 0-1,0-1 1,-3 1 92</inkml:trace>
</inkml:ink>
</file>

<file path=ppt/ink/ink50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40:49.153"/>
    </inkml:context>
    <inkml:brush xml:id="br0">
      <inkml:brushProperty name="width" value="0.2" units="cm"/>
      <inkml:brushProperty name="height" value="0.2" units="cm"/>
      <inkml:brushProperty name="color" value="#FF0066"/>
    </inkml:brush>
  </inkml:definitions>
  <inkml:trace contextRef="#ctx0" brushRef="#br0">0 564 320,'0'0'327,"0"-53"-92,5-177-118,-4 211-103,1 0-1,0 0 1,2 0 0,0 0-1,1 1 1,1-1 0,3-5-14,-4 15 10,0 0 1,0 0-1,1 0 1,0 1 0,0 0-1,1 1 1,0-1-1,1 1 1,-1 0-1,6-2-10,-5 4 0,0 0 0,1 1 0,-1 0 0,1 1 0,0-1 0,0 2 0,0-1 0,1 2 0,-1-1 0,0 1 0,1 0 0,-1 1 0,1 0 0,-1 1 0,3 0 0,-8-1-2,0 1 0,0-1-1,-1 1 1,1 0 0,0-1-1,-1 2 1,1-1 0,-1 0-1,1 1 1,-1 0 0,0-1 0,0 1-1,1 1 1,-2-1 0,1 0-1,0 1 1,2 1 2,-1 2 2,0-1 0,-1 0 0,1 1 0,-1 0 0,0 0 0,0 0-1,-1 0 1,0 0 0,1 6-2,2 15 25,-1-1-1,-1 1 0,-2 0 1,-1 19-25,0-31 10,0 5-13,0-1 0,-1 0-1,-1 0 1,-1 0 0,-1 0 0,0-1 0,-1 0 0,-2 1 0,1-2 0,-2 1 0,0-1 0,-2 0 0,0-1 0,0 0 0,-1 0 0,-1-1 0,-1-1 0,-11 11 3,-26 17-487</inkml:trace>
</inkml:ink>
</file>

<file path=ppt/ink/ink50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40:49.557"/>
    </inkml:context>
    <inkml:brush xml:id="br0">
      <inkml:brushProperty name="width" value="0.2" units="cm"/>
      <inkml:brushProperty name="height" value="0.2" units="cm"/>
      <inkml:brushProperty name="color" value="#FF0066"/>
    </inkml:brush>
  </inkml:definitions>
  <inkml:trace contextRef="#ctx0" brushRef="#br0">4 644 96,'0'0'420,"0"0"-277,0 0-97,0 0-28,47-47-1,146-154-10,-180 187-6,-1-1 1,0-1 0,-1 0-1,-1 0 1,0-1-2,-7 9 1,0 1-1,0 0 1,-1-1 0,0 0 0,-1 0 0,1-7-1,0 0 0,1 0-1,-2-1 0,0 1 0,-1 0 0,0-1 1,0 11 1,-1 0-1,1 0 0,-1 0 0,0-1 0,-1 1 1,1 0-1,-1 0 0,0 1 0,0-1 0,-1 0 0,1 1 1,-1-1-1,-2-2 0,-3-1 23,-1 0-1,0 1 1,-1 0 0,0 0-1,0 1 1,0 0 0,0 1-1,-1 0 1,0 1 0,-11-3-23,16 5 20,-1 0 1,0 1-1,0 0 1,1 0-1,-1 1 1,0 0-1,0 0 1,0 0 0,-3 2-21,6-2 4,1 1 0,-1 0 1,1 0-1,0 1 1,-1-1-1,1 1 1,0-1-1,0 1 1,0 0-1,0 0 1,1 0-1,-1 1 1,0-1-1,1 1 1,0-1-1,-1 1 0,1 0 1,0 1-5,-8 18 8,0 1 0,2 0-1,1 0 1,0 1 0,2 0 0,1 0 0,1 0 0,0 5-8,-1 12-6,2 0 0,2 1 0,1-1 0,4 23 6,-4-59 0,0 0 0,0 0 0,1 0 0,-1 0 0,1 0 0,0-1 0,0 1 0,1 0 0,-1-1 0,1 0 0,0 1 0,0-1 0,1 0 0,-1-1 0,1 1 0,0-1 0,0 1 0,0-1 0,0 0 0,3 0 0,0 1 7,0-1-1,1 0 0,-1-1 0,1 1 1,0-1-1,0-1 0,0 0 1,0 0-1,0 0 0,0-1 0,0-1 1,7 0-7,-10 0 0,0 0 1,0 0 0,-1 0 0,1-1 0,-1 0-1,1 0 1,-1 0 0,1 0 0,-1-1-1,0 0 1,0 0 0,0 0 0,-1 0 0,1 0-1,-1-1 1,0 0 0,0 0 0,1-1-1,8-12-24,-2-1 1,0 0-1,7-17 24,-6 11-37,4-20 20,-14 39 18,0 0-1,1 0 0,-1 0 1,1 0-1,0 0 1,1 1-1,-1-1 1,1 1-1,1-3 0,-3 7 1,0 0 0,-1 0 0,1 0 0,0 0 0,-1 0 0,1 0-1,0 0 1,-1 0 0,1 0 0,0 0 0,0 0 0,-1 0 0,1 1 0,0-1 0,-1 0 0,1 0 0,-1 1 0,1-1 0,0 0 0,-1 1 0,1-1-1,-1 1 1,1-1 0,-1 1 0,1-1 0,-1 1 0,1-1 0,-1 1 0,0-1 0,1 1 0,-1 0 0,0-1 0,1 1 0,-1 0 0,0-1 0,1 2-1,18 31-1,-16-29 5,8 17 5,1-1 0,1-1 0,1 0 0,1-1-1,6 5-8,-16-18 2,1 1 0,0 0-1,0-1 1,1 0-1,-1-1 1,1 0-1,0 0 1,1 0-1,-1-1 1,0 0 0,1 0-1,0-1 1,0 0-1,0 0 1,0-1-1,0 0 1,0 0-2,1-1-9,0 0 0,0 0-1,0-1 1,0 0 0,0 0 0,0-1 0,4-2 9,-8 1-30,0 1 1,0-1-1,0 0 1,0-1 0,-1 1-1,0-1 1,0 0-1,0 0 1,0 0-1,0-1 1,-1 1 0,1-2 29,-2 3-15,1 0 0,0 0 1,-1 0-1,1 0 1,0 1-1,1-1 0,-1 1 1,0 0-1,1 0 1,-1 0-1,1 0 0,0 1 1,-1-1-1,1 1 1,3-1 14,5 0-10,-1 1-1,0 0 1,0 1 0,9 0 10,1 1 18,17-1-14</inkml:trace>
</inkml:ink>
</file>

<file path=ppt/ink/ink50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40:49.942"/>
    </inkml:context>
    <inkml:brush xml:id="br0">
      <inkml:brushProperty name="width" value="0.2" units="cm"/>
      <inkml:brushProperty name="height" value="0.2" units="cm"/>
      <inkml:brushProperty name="color" value="#FF0066"/>
    </inkml:brush>
  </inkml:definitions>
  <inkml:trace contextRef="#ctx0" brushRef="#br0">222 1 128,'0'0'339,"0"0"-97,0 0-52,0 0 27,0 0-25,0 0-89,-38 35-46,-8 8-39,1 3 0,-14 21-18,55-62 1,0 0 0,1 0 1,0 0-1,0 0 0,0 0 0,0 1 0,1-1 0,0 1 0,0 0 0,1-1 0,0 1 0,0 0 0,0 0 0,0 0 0,1 0 0,0 0 0,0 0 0,1 0 1,0 4-2,3 0-2,-1 0 1,1-1 0,1 1 0,0-1-1,0 1 1,1-2 0,0 1 0,2 1 1,1 4-3,106 136 10,-64-87-2,-3 1 1,30 57-6,-70-105 6,-1 1 0,-1-1 0,0 1 0,-1 1 0,-1-1 1,-1 1-1,0 0 0,-2 0 0,1 0 0,-2 0 0,-1 0 1,0 0-1,-3 10-6,3-22 1,0 0 1,-1-1 0,1 1 0,-1-1 0,-1 1 0,1-1-1,-1 0 1,0 0 0,0 0 0,0 0 0,-1 0 0,1-1-1,-1 0 1,0 1 0,-4 2-2,6-6-8,-1 1 0,1 0 0,-1 0 0,1-1 0,-1 1 0,1-1 0,-1 0 0,0 0 0,0 0 0,0 0 0,1 0 0,-1 0 0,0-1 0,0 0 0,0 1 0,0-1 0,0 0 0,0-1 0,0 1 0,0 0 0,0-1-1,0 1 1,0-1 0,0 0 0,1 0 0,-1 0 0,0-1 0,1 1 0,-1-1 0,0 0 8,-1-2-53,0 1 0,0-1 1,0-1-1,1 1 0,0 0 0,0-1 0,0 0 0,0 0 0,1 0 53</inkml:trace>
</inkml:ink>
</file>

<file path=ppt/ink/ink50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40:50.340"/>
    </inkml:context>
    <inkml:brush xml:id="br0">
      <inkml:brushProperty name="width" value="0.2" units="cm"/>
      <inkml:brushProperty name="height" value="0.2" units="cm"/>
      <inkml:brushProperty name="color" value="#FF0066"/>
    </inkml:brush>
  </inkml:definitions>
  <inkml:trace contextRef="#ctx0" brushRef="#br0">368 1 176,'0'0'224,"0"0"-88,0 0-16,0 0 176,-273 76 32,217-8-72,27 8 0,20 13-136,9 4-64,0 0-32,47-8-48,28-18 8,66-24 8,-9-22-192,-28-21-680</inkml:trace>
</inkml:ink>
</file>

<file path=ppt/ink/ink50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40:54.596"/>
    </inkml:context>
    <inkml:brush xml:id="br0">
      <inkml:brushProperty name="width" value="0.2" units="cm"/>
      <inkml:brushProperty name="height" value="0.2" units="cm"/>
      <inkml:brushProperty name="color" value="#FF0066"/>
    </inkml:brush>
  </inkml:definitions>
  <inkml:trace contextRef="#ctx0" brushRef="#br0">4177 0 216,'0'0'487,"0"0"-222,0 0-157,0 0-70,0 0-18,0 3-40,2 7 17,-1 0 1,1-1-1,1 1 1,0 0-1,0-1 1,1 0-1,3 5 3,8 23 0,17 75 46,-4 1 0,-6 2 0,-2 19-46,9 46 38,62 465-23,-89-529 277,-15-115-24,-213 14-51,2-1-181,38 4-16,-255 32 39,-344 69-35,408-87 37,188-20-97,-53 15 36,-55 14 30,59-10 7,-4 12-37,-224 72 21,374-87-316,2 5 0,0 4 0,-76 44 295,90-41-967</inkml:trace>
</inkml:ink>
</file>

<file path=ppt/ink/ink50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40:56.855"/>
    </inkml:context>
    <inkml:brush xml:id="br0">
      <inkml:brushProperty name="width" value="0.2" units="cm"/>
      <inkml:brushProperty name="height" value="0.2" units="cm"/>
      <inkml:brushProperty name="color" value="#FF0066"/>
    </inkml:brush>
  </inkml:definitions>
  <inkml:trace contextRef="#ctx0" brushRef="#br0">1801 965 424,'0'0'285,"0"0"-44,0 0-19,0 0-6,0 0-80,0 0-49,-42-9-62,-131-28-23,-33-9 142,179 42-45,-10-2-74,-1 2 0,1 1-1,-3 2-24,39 0-3,1 1 1,0-1-1,0 0 0,0 0 1,-1 0-1,1 1 0,0-1 1,0 0-1,0 0 0,0 0 1,0 0-1,0 1 0,1-1 1,-1 0-1,0 0 0,0 0 1,0 1-1,1-1 0,-1 0 1,0 0-1,1 1 0,-1-1 3,4-3-4,-1 1 1,1-1-1,0 1 0,0 0 0,0 0 0,1 1 0,-1-1 0,0 1 0,1 0 0,0 0 0,4-1 4,12-5 7,127-56 132,149-42-139,-197 77-12,2 5 0,0 4 0,64-2 12,-44 9 18,113-26-18,-183 26-17,-1-1 1,-1-3-1,0-1 0,-1-3 1,29-18 16,32-20-2,3 5 0,109-37 2,-128 54-25,-3-4 0,5-7 25,-40 23 47,-54 24-66,-2 1-29,0 0 18,1 7 21,1 0 0,0-1 1,1 1-1,0 0 0,0-1 1,0 0-1,3 4 9,1 3 6,13 46 26,-4-8-19,-10-31-17,0-1-1,-2 1 0,0 0 0,1 18 5,7 37-14,150 634 85,-88-444-55,-34-128-28,-13-57 20,27 56-8,-18-48 38,3 18-38,-18-40 14,-3 1-1,-3 0 0,4 50-13,-15-74-1,-1-3-5,2 0-1,5 18 7,0 5 12,-2 0-1,-3 0 1,-3 0 0,-6 54-12,2 1 57,3-92-49,0-19-7,0-1-1,-1 1 1,0-1 0,0 1 0,0-1-1,-1 0 1,0 1 0,-1-1-1,0 4 0,-4 1 0,5-9 5,-1 0 0,1 0-1,0 1 1,0-1 0,0 1 0,0-1-1,1 1 1,-1-1 0,1 1 0,-1 0-1,1-1 1,0 1 0,0 1-5,-2 3 0,0-1 0,-1 0 0,0 0 1,0-1-1,0 1 0,-1 0 0,0-1 0,0 0 0,0 0 1,-1 0-1,0-1 0,1 1 0,-2-1 0,-1 2 0,-21 12 10,0-2-1,-2 0 0,1-2 0,-2-2 0,-8 3-9,-21 9 37,-87 29-24,-89 18-13,122-39-8,-156 46 24,-429 134 19,444-134 66,-128 16-101,333-82-1,0 2 0,2 2-1,0 2 1,0 3 0,2 1-1,-3 5 2,22-10 0,-1 0 0,0-2 0,-1-1 0,-1-1 0,0-2-1,-1-1 1,-2 0 0,-5 0 12,29-7 8,1 0 0,-1 0 0,1-1 0,-1-1 1,0 1-1,0-1 0,0-1 0,0 0 0,0 0 0,0 0 1,-4-2-21,9 0 7,0-1 0,0 0 0,0 0 1,1 0-1,-1 0 0,1-1 1,-1 1-1,1-1 0,0 0 1,1 0-1,-2-2-7,-13-15 58,-23-19-54,2-2 0,1-1 0,3-1 0,2-3 0,-21-38-4,-23-80 29,7-2-1,-33-134-28,-48-120-29,48 138 88,-39-189-59,101 344-27,-56-122 27,33 120 44,56 116-19,4 8-28,0 1-1,1 0 0,0-1 0,0 0 0,0 1 0,0-1 0,1 0 1,0 0-1,0 0 0,1 0 0,0-3 4,-2-25-77,1 26 79,0 1 0,0-1 0,1 1 0,0-1 0,0 1 0,1-1 0,0 1 0,0-1 0,1 1 0,0-1 0,0 1 0,1 0 0,0 0 0,0 0 0,4-5-2,5-1-9,0 2-1,1 0 1,0 0 0,1 1-1,0 0 1,1 2-1,0-1 1,0 2-1,0 0 1,1 1 0,0 1-1,6-1 10,40-9-2,0 3 0,47-3 2,-79 11 4,137-17 19,-1-7 1,63-23-24,-23-14-50,30-23 50,-68 23-205,1 8-1,62-7 206,-58 30-550,-32 7-444</inkml:trace>
</inkml:ink>
</file>

<file path=ppt/ink/ink5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1:53:50.416"/>
    </inkml:context>
    <inkml:brush xml:id="br0">
      <inkml:brushProperty name="width" value="0.2" units="cm"/>
      <inkml:brushProperty name="height" value="0.2" units="cm"/>
      <inkml:brushProperty name="color" value="#FF0066"/>
    </inkml:brush>
  </inkml:definitions>
  <inkml:trace contextRef="#ctx0" brushRef="#br0">1 179 120,'0'0'121,"0"0"6,0 0 2,0 0 5,0 0-10,0 0-31,18 4-38,56 11-18,-72-14-31,0-1 1,0 0-1,0 1 0,0-1 0,0 0 1,0 0-1,0 0 0,0 0 0,0 0 1,0-1-1,0 1 0,0-1 0,0 1 1,0-1-1,-1 0 0,1 1 0,0-1 1,0 0-1,-1 0 0,1 0 0,0-1 1,-1 1-1,1 0 0,-1-1 0,0 1 1,1-1-1,-1 1 0,0-1 0,0 1 1,0-1-1,0 0 0,0-1-6,6-6 59,-3 4-35,1 0 0,0 1 1,0 0-1,0 0 0,1 0 0,-1 0 0,1 1 0,0 0 1,0 0-1,0 1 0,0-1 0,0 1 0,1 1 1,1-1-25,11-1 16,0 2-1,0 0 1,0 1 0,7 2-16,-9-2 3,-9 1 0,1-1-1,-1 0 1,1 0-1,-1-1 1,1 0 0,6-2-3,-10 1-15,-1 0 0,1-1 0,-1 1 0,1-1 0,-1 1 1,0-1-1,0-1 0,-1 1 0,1 0 0,-1-1 0,1 0 1,-1 0 14,5-5-100,0 1 1,0 0 0,0 0 0,1 1 0,0 0 0,9-5 99,-16 11-4,-1 0 1,1 0 0,-1 1-1,1-1 1,0 0 0,-1 0-1,1 1 1,0-1 0,-1 1 0,1 0-1,0-1 1,0 1 0,0 0-1,-1 0 1,1 0 0,0 0-1,0 0 1,0 1 0,-1-1 0,1 0-1,0 1 1,0-1 0,-1 1-1,1 0 1,-1 0 0,1-1-1,0 1 1,-1 0 0,1 0 0,-1 0-1,0 1 1,1-1 0,-1 0-1,0 1 1,0-1 0,0 0-1,0 1 1,0-1 0,0 1 0,0 0-1,0-1 1,-1 1 0,1 0-1,-1-1 1,1 1 0,-1 0-1,0 0 1,1-1 0,-1 1-1,0 0 4,9 64-62,-4 3-125</inkml:trace>
</inkml:ink>
</file>

<file path=ppt/ink/ink5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40:57.809"/>
    </inkml:context>
    <inkml:brush xml:id="br0">
      <inkml:brushProperty name="width" value="0.2" units="cm"/>
      <inkml:brushProperty name="height" value="0.2" units="cm"/>
      <inkml:brushProperty name="color" value="#FF0066"/>
    </inkml:brush>
  </inkml:definitions>
  <inkml:trace contextRef="#ctx0" brushRef="#br0">650 1 648,'0'0'563,"0"0"-326,0 0-151,0 0-52,-42 44 16,-140 150-16,139-144-20,2 1 0,3 2 0,1 1 0,1 8-14,-53 76 28,50-84-12,-52 70-9,90-122-11,-1-1 1,1 1-1,0 0 1,0 0-1,0 0 1,0 0-1,0 0 1,1 0-1,-1 0 0,0 0 1,1 0-1,0 0 1,-1 0-1,1 0 1,0 1-1,0-1 1,0 0-1,1 0 1,-1 0-1,0 0 0,1 0 1,-1 0-1,1 0 1,0 0-1,0 0 1,0 0-1,0 0 1,0 0-1,0 0 0,0 0 1,1-1-1,-1 1 1,0-1-1,1 1 1,1 0 3,7 8-5,1 0 1,1-1-1,0 0 1,0-1-1,1 0 5,-9-5 3,166 94 20,4-8 0,9-5-23,59 30-385,-106-48-195</inkml:trace>
</inkml:ink>
</file>

<file path=ppt/ink/ink5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40:59.191"/>
    </inkml:context>
    <inkml:brush xml:id="br0">
      <inkml:brushProperty name="width" value="0.2" units="cm"/>
      <inkml:brushProperty name="height" value="0.2" units="cm"/>
      <inkml:brushProperty name="color" value="#FF0066"/>
    </inkml:brush>
  </inkml:definitions>
  <inkml:trace contextRef="#ctx0" brushRef="#br0">483 163 248,'0'0'341,"0"0"-114,0 0-63,0 0-17,0 0 18,0 0-19,0-9-58,0-12-64,1 11-20,0 0 0,-1 0 0,-1 1 1,0-1-1,0 0 0,-1 1 1,0-2-5,1 8 5,0 0 1,0 0-1,0 0 1,-1 1-1,1-1 1,-1 1-1,0-1 1,0 1-1,0-1 1,0 1-1,0 0 1,0 0-1,0 0 1,-1 0-1,1 1 1,-1-1-1,1 0 1,-1 1-1,0 0 1,0 0-1,0 0 1,1 0-1,-1 0 1,0 0-1,0 1 1,0-1-1,-2 1-5,-6-2 10,0 1 0,0 1-1,0-1 1,0 2 0,0-1 0,0 2-1,0-1 1,1 2 0,-1-1-1,0 1 1,1 1 0,0 0-1,0 0 1,0 1 0,-6 5-10,-7 6-6,0 2 1,2 1-1,0 1 0,1 0 1,1 2-1,0 0 1,2 1-1,1 1 1,1 0-1,1 1 0,-10 26 6,23-49-5,0 1 0,0-1 0,0 1-1,1-1 1,-1 1 0,1-1 0,0 1 0,-1-1-1,1 1 1,0 0 0,1-1 0,-1 1-1,0-1 1,1 1 0,-1-1 0,1 1 0,0-1-1,0 1 1,0-1 0,0 1 0,0-1-1,1 1 6,1 0-3,0 1 0,0-1 0,1 0 0,-1-1 0,0 1 0,1 0 0,0-1 0,0 0-1,-1 0 1,1 0 0,1 0 0,1 0 3,12 3-17,1 0-1,0-2 0,0 0 1,0-1-1,8 0 18,92-3-9,-80-1 22,0 2 1,0 1-1,7 3-13,-41-3-2,-1 1 0,0-1 0,0 1-1,1-1 1,-1 1 0,0 1 0,0-1 0,-1 0 0,1 1-1,0 0 1,-1 0 0,0 0 0,0 0 0,0 0 0,0 1-1,0-1 1,0 1 0,-1 0 0,0 0 0,0 0 0,0 0 0,1 3 2,4 13-11,0 0 0,-1 0 1,-2 1-1,1 6 11,-4-25-1,6 45 9,-1 1 0,-3 0 0,-1-1 0,-3 1-1,-2 0 1,-9 46-8,5-55 10,-1-1 1,-2 0-1,-2-1 0,-1 0 0,-2-1 0,-1-1 0,-2 0 0,-18 25-10,32-55 6,0 0-1,0 0 1,0 0-1,-1 0 1,1-1-1,-1 1 1,0-1-1,-1-1 1,1 1-1,-1-1 1,1 0-1,-1 0 1,0 0-1,0-1 1,0 0-1,0 0 1,-1 0-1,1-1 1,-1 0-1,1 0 1,0-1-1,-1 0 1,1 0-1,-2-1-5,4 1 5,-1-1-1,1 1 1,0-1 0,0 0-1,0-1 1,0 1-1,0-1 1,0 0-1,0 1 1,0-2-1,1 1 1,-1 0-1,1-1 1,-1 0 0,1 0-1,0 0 1,0 0-1,1 0 1,-1-1-1,0 1 1,1-1-1,0 1 1,-1-3-5,-7-13 10,1-1 0,0-1 1,2 1-1,-1-5-10,4 13 6,-11-45-23,2-1 0,2 0 0,3 0 0,3-1 0,3 0 0,1 0-1,9-58 18,-7 103-63,0 0-1,1 1 1,1-1 0,0 1-1,1-1 1,0 1-1,1 0 1,0 1-1,1-1 1,1 1-1,0 0 1,1 1-1,0-1 1,0 2-1,1-1 1,1 1-1,1-1 64,34-21-605</inkml:trace>
</inkml:ink>
</file>

<file path=ppt/ink/ink5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40:59.672"/>
    </inkml:context>
    <inkml:brush xml:id="br0">
      <inkml:brushProperty name="width" value="0.2" units="cm"/>
      <inkml:brushProperty name="height" value="0.2" units="cm"/>
      <inkml:brushProperty name="color" value="#FF0066"/>
    </inkml:brush>
  </inkml:definitions>
  <inkml:trace contextRef="#ctx0" brushRef="#br0">1 752 72,'0'0'63,"0"0"1,0 0 17,0 0-29,0 0-24,39-43-11,121-142-22,-152 175 5,0 0-1,-1 0 1,0-1 0,-1 0 0,0 0-1,-1 0 1,2-8 0,-5 14 4,-1-1 0,0 0 0,0 0-1,-1 0 1,0 0 0,0 0 0,0 0 0,-1 0 0,0 0-4,-1-27 123,1 32-105,1 0 1,-1 0-1,0 1 0,1-1 1,-1 0-1,0 0 0,1 1 0,-1-1 1,0 0-1,0 1 0,1-1 1,-1 0-1,0 1 0,0 0 0,0-1 1,0 1-1,0-1 0,0 1 1,0 0-1,0 0 0,0-1 1,0 1-1,0 0 0,0 0 0,0 0 1,0 0-1,0 0 0,0 1 1,0-1-1,0 0 0,0 0 0,0 1 1,0-1-1,0 0 0,0 1 1,0-1-19,-43 15 109,34-7-101,0 0-1,0 0 1,1 1-1,1 0 0,-1 1 1,1 0-1,1 0 1,0 1-1,0 0 1,1 0-1,1 0 1,0 1-1,0 0 0,1 0 1,0 6-8,-4 15 14,1 0 0,2 0 0,2 0 0,1 1 0,1 10-14,1-41 0,0 1 0,0-1 0,0 0 0,1 0 0,-1 0 0,1 1 1,-1-1-1,1 0 0,0 0 0,0 0 0,1 0 0,-1 0 0,1-1 1,-1 1-1,1 0 0,0-1 0,0 1 0,0-1 0,0 1 0,1-1 1,-1 0-1,0 0 0,1 0 0,0 0 0,-1-1 0,1 1 0,0-1 1,0 1-1,0-1 0,0 0 0,10 2-6,0 0-1,0-1 1,0 0 0,0-1 0,0-1-1,9 0 7,-13 0-4,11-1-19,0-1-1,0-1 1,0-1 0,-1-1-1,1 0 1,-1-1-1,0-1 1,-1-1 0,0-1-1,0 0 1,2-4 23,13-8-128,-2-1 0,0-1 0,-2-2 0,0-1 0,9-13 128,-27 26-30,0-1-1,0 1 1,-2-2 0,0 0 0,0 0-1,-2 0 1,0-1 0,0 0-1,-2 0 1,0-1 0,-1 0 0,0 0-1,-2 0 1,0 0 0,0 0 0,-2-5 30,0-10 3,2 18 43,-2 1 0,0-1-1,0 0 1,-1 1 0,-1-1 0,0 1 0,-1-1 0,-1 1 0,0 0-1,0 0 1,-2 1 0,0-2-46,4 11 20,-3-7 99,0 0 0,-1 0 0,-1 1 0,1 0 0,-2 0 0,1 1 0,-1-1 0,0 2 0,-1-1-1,0 1 1,0 0-119,8 8 6,1-1-1,0 1 0,-1-1 0,1 0 1,0 1-1,-1-1 0,1 1 0,0-1 1,0 1-1,-1-1 0,1 1 0,0-1 1,0 1-1,0-1 0,0 1 0,0-1 1,0 1-1,0-1 0,0 1 1,0-1-1,0 1 0,0 0 0,0-1 1,0 1-1,0-1 0,0 1 0,0-1 1,1 1-6,-1 3 8,1 20-20,1-1 0,1 1 0,1 0 0,1-1 0,5 12 12,45 119-22,-24-72 20,168 513-634,-161-507-572</inkml:trace>
</inkml:ink>
</file>

<file path=ppt/ink/ink5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41:00.061"/>
    </inkml:context>
    <inkml:brush xml:id="br0">
      <inkml:brushProperty name="width" value="0.2" units="cm"/>
      <inkml:brushProperty name="height" value="0.2" units="cm"/>
      <inkml:brushProperty name="color" value="#FF0066"/>
    </inkml:brush>
  </inkml:definitions>
  <inkml:trace contextRef="#ctx0" brushRef="#br0">1 60 736,'0'0'480,"0"0"-408,0 0-72,0 0-40,0 0-32,0 0-128,282-59-648</inkml:trace>
</inkml:ink>
</file>

<file path=ppt/ink/ink5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41:00.399"/>
    </inkml:context>
    <inkml:brush xml:id="br0">
      <inkml:brushProperty name="width" value="0.2" units="cm"/>
      <inkml:brushProperty name="height" value="0.2" units="cm"/>
      <inkml:brushProperty name="color" value="#FF0066"/>
    </inkml:brush>
  </inkml:definitions>
  <inkml:trace contextRef="#ctx0" brushRef="#br0">0 0 144,'0'0'336,"0"0"128,0 0-128,0 0-216,0 0-120,0 0 0,0 0 24,76 178 32,-20-76-16,1 3-24,8-3-16,-8-13 0,-10 8-24,-19-25-624</inkml:trace>
</inkml:ink>
</file>

<file path=ppt/ink/ink5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41:00.972"/>
    </inkml:context>
    <inkml:brush xml:id="br0">
      <inkml:brushProperty name="width" value="0.2" units="cm"/>
      <inkml:brushProperty name="height" value="0.2" units="cm"/>
      <inkml:brushProperty name="color" value="#FF0066"/>
    </inkml:brush>
  </inkml:definitions>
  <inkml:trace contextRef="#ctx0" brushRef="#br0">0 750 8,'0'0'493,"0"0"-166,0 0-135,0 0 14,0 0-14,0 0-22,0 0-80,0 0-32,0 0-7,0 0-14,2-10 89,-1 6-125,1 1 0,-1 0 0,1 0 1,0 0-1,0 1 0,1-1 0,-1 0 0,0 1 1,1 0-1,-1-1 0,1 1 0,0 0 0,0 0 0,0 0 1,0 1-1,0-1 0,3 0-1,17-12 8,298-209 122,-104 69-606,140-70 476,-203 144-1168</inkml:trace>
</inkml:ink>
</file>

<file path=ppt/ink/ink5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41:02.182"/>
    </inkml:context>
    <inkml:brush xml:id="br0">
      <inkml:brushProperty name="width" value="0.2" units="cm"/>
      <inkml:brushProperty name="height" value="0.2" units="cm"/>
      <inkml:brushProperty name="color" value="#FF0066"/>
    </inkml:brush>
  </inkml:definitions>
  <inkml:trace contextRef="#ctx0" brushRef="#br0">133 146 128,'0'0'645,"0"0"-355,0 0-185,0 0-23,0 0-2,0 0-26,0 0-48,0 0 1,-1 0-1,1 0 0,0 0 0,0 0 0,-1 0 1,1 0-1,0 0 0,0 1 0,-1-1 0,1 0 1,0 0-1,-1 0 0,1 0 0,0 0 0,0 0 1,-1-1-1,1 1 0,0 0 0,0 0 0,-1 0 1,1 0-1,0 0 0,0 0 0,-1 0 0,1 0 0,0-1 1,0 1-1,-1 0 0,1 0 0,0 0 0,0-1 1,0 1-1,0 0 0,-1 0 0,1 0 0,0-1 1,0 1-1,0 0 0,0 0 0,0-1 0,0 1-6,0-5-2,1 0-1,-1 0 0,2 0 0,-1 0 0,0 0 1,1 0-1,0 0 0,0 1 0,0-1 0,2-1 3,-3 1 9,0 0-1,0 0 0,0 1 1,0-1-1,-1 0 0,0 0 1,0 0-1,-1 0 0,1 0 1,-1-3-9,-1-7-8,2 14 10,0 1-1,0-1 1,0 1 0,0-1-1,0 0 1,0 1-1,0-1 1,-1 0-1,1 1 1,0-1-1,0 1 1,-1-1-1,1 1 1,0-1-1,-1 1 1,1-1 0,-1 1-1,1-1 1,-1 1-1,1-1 1,-1 1-1,1 0 1,-1-1-1,1 1 1,-1 0-1,1-1 1,-1 1-1,0 0 1,1 0 0,-1 0-1,0-1 1,1 1-1,-1 0 1,1 0-2,-32 2 80,26-1-76,0 1-1,0 0 1,0 0 0,0 0 0,1 1-1,-1-1 1,1 1 0,-1 1-4,-19 37-45,23-39 42,0 0 0,1 0 1,-1 0-1,0 0 0,1 0 1,0 0-1,-1 1 0,1-1 1,0 0-1,0 1 1,0 0-1,1-1 0,-1 1 1,0-1-1,1 1 0,0 0 1,0-1-1,0 1 0,0 0 1,0-1-1,0 2 3,0-3-3,0 0-4,0-1 7,0 0 30,2 0-29,-1 0 1,0 0-1,0 0 1,0 0-1,1 0 1,-1 0 0,0 0-1,0 0 1,1-1-1,-1 1 1,0 0-1,0-1 1,0 1-1,0-1 1,0 0-1,0 1 1,0-1 0,0 0-1,0 0 1,0 1-1,0-1 1,0 0-1,0 0 1,-1 0-1,1 0 1,0 0-1,-1 0 1,1 0 0,-1 0-1,1-1 1,-1 1-1,1 0 1,-1 0-2,6-45 51,13 64-117,-10-1 63,-1 0 1,-1 0-1,0 1 0,-1 0 1,-1 2 2,20 54 15,32 46-6,-28-60-12,15 44 3,-25-61-276,0-15-522</inkml:trace>
</inkml:ink>
</file>

<file path=ppt/ink/ink5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41:02.569"/>
    </inkml:context>
    <inkml:brush xml:id="br0">
      <inkml:brushProperty name="width" value="0.2" units="cm"/>
      <inkml:brushProperty name="height" value="0.2" units="cm"/>
      <inkml:brushProperty name="color" value="#FF0066"/>
    </inkml:brush>
  </inkml:definitions>
  <inkml:trace contextRef="#ctx0" brushRef="#br0">0 0 1080,'0'0'824,"0"0"-728,0 0-96,0 0 0,0 0-24,0 0-280,0 0-280,75 22-248</inkml:trace>
</inkml:ink>
</file>

<file path=ppt/ink/ink5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41:02.957"/>
    </inkml:context>
    <inkml:brush xml:id="br0">
      <inkml:brushProperty name="width" value="0.2" units="cm"/>
      <inkml:brushProperty name="height" value="0.2" units="cm"/>
      <inkml:brushProperty name="color" value="#FF0066"/>
    </inkml:brush>
  </inkml:definitions>
  <inkml:trace contextRef="#ctx0" brushRef="#br0">239 119 544,'0'0'303,"0"0"-48,0 0-63,0 0-68,0 0-72,0 0-27,-32 33-13,32-33-12,-130 142-8,121-131 8,1 1 0,0-1 0,1 1 0,0 1 0,0-1 0,2 1 0,0 0 0,0 1 0,1-1 0,1 1 0,0 0 0,0 0 0,2 0 0,0 0 0,1 0 0,0 0 0,2 12 0,-2 11 4,0-33-4,0 1 0,0-1 0,1 1 0,-1-1 1,1 1-1,0-1 0,0 1 0,0-1 0,1 0 0,0 0 0,0 0 0,0 0 1,0 0-1,0 0 0,1 0 0,-1 0 0,3 1 0,0-1-1,-1-1 0,1 1-1,0-1 1,0 0 0,0-1 0,1 1 0,-1-1-1,1 0 1,0 0 0,-1-1 0,1 0 0,0 0 0,0 0-1,2 0 2,13 1-40,-1-1-1,1-1 0,0 0 1,-1-2-1,1 0 1,-1-1-1,0-1 0,0-1 1,0-1-1,0-1 1,1-1 40,57-37-554</inkml:trace>
  <inkml:trace contextRef="#ctx0" brushRef="#br0" timeOffset="1">436 1 280,'0'0'576,"0"0"-88,0 0-192,0 0-128,0 0-96,0 0-72,0 0-64,-37 72 16,55 12 40,29 14 16,-9 3-8,0-16 0,-1-17-56,1-22-400,0-46-304,-1 0 408</inkml:trace>
</inkml:ink>
</file>

<file path=ppt/ink/ink5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41:03.316"/>
    </inkml:context>
    <inkml:brush xml:id="br0">
      <inkml:brushProperty name="width" value="0.2" units="cm"/>
      <inkml:brushProperty name="height" value="0.2" units="cm"/>
      <inkml:brushProperty name="color" value="#FF0066"/>
    </inkml:brush>
  </inkml:definitions>
  <inkml:trace contextRef="#ctx0" brushRef="#br0">282 1 448,'0'0'320,"0"0"-109,0 0-72,0 0 5,0 0-10,0 0-27,-30 37-51,-95 122-47,111-139-7,0 0-1,2 0 0,1 1 0,0 1 0,1 0 1,2 1-1,-6 21-1,-8 23 2,20-63-1,0 0 1,1 0-1,-1 0 0,1 0 0,0 1 1,1-1-1,-1 0 0,1 0 0,0 1 1,0-1-1,0 0 0,0 1 0,1-1 1,-1 0-1,1 1 0,1-1 0,-1 0 1,0 0-1,1 0 0,0 0 0,0 0 1,0 0-1,0-1 0,1 1 0,0-1 1,-1 0-1,1 1 0,0-1 1,1 0-1,-1-1 0,0 1 0,1 0 1,0-1-1,-1 0 0,1 0 0,1 0-1,16 8 8,0-1-1,1-2 1,0 0 0,1-1-1,-1-1 1,4-1-8,25 4-50,0-2 1,1-3 0,15-2 49,39-1-458</inkml:trace>
</inkml:ink>
</file>

<file path=ppt/ink/ink5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1:54:22.847"/>
    </inkml:context>
    <inkml:brush xml:id="br0">
      <inkml:brushProperty name="width" value="0.2" units="cm"/>
      <inkml:brushProperty name="height" value="0.2" units="cm"/>
      <inkml:brushProperty name="color" value="#FF0066"/>
    </inkml:brush>
  </inkml:definitions>
  <inkml:trace contextRef="#ctx0" brushRef="#br0">0 0 624,'0'0'484,"0"0"-165,0 0-124,0 0-30,0 0-8,1 0-156,-1 0 0,0 0 0,0 0 0,0 0 0,1 0 0,-1 0-1,0 0 1,0 0 0,0 0 0,0 0 0,1 1 0,-1-1 0,0 0-1,0 0 1,0 0 0,0 0 0,1 0 0,-1 0 0,0 0 0,0 0-1,0 1 1,0-1 0,0 0 0,1 0 0,-1 0 0,0 0 0,0 0 0,0 1-1,0-1 1,0 0 0,0 0 0,0 0 0,0 0 0,0 1 0,0-1-1,0 0 1,0 0 0,0 0 0,0 1 0,0-1 0,0 0 0,0 0-1,0 0 1,0 0 0,0 1 0,0-1 0,0 0 0,0 0 0,0 0-1,0 1 1,0-1 0,0 0 0,0 0 0,0 0 0,-1 0 0,1 0-1,0 1 1,0-1 0,0 0 0,0 0 0,0 0 0,-1 0-1,41 15-1,1-1 1,-1-3-1,2-2 1,0-1-1,0-1 1,0-3-1,1-1 1,40-4 0,191 1-190,-272 0 132,0 0 1,1 0-1,-1 0 0,0-1 0,1 1 0,-1-1 0,0 1 0,0-1 0,1 0 0,-1 0 0,0 0 1,1-1 57,8-6-694</inkml:trace>
</inkml:ink>
</file>

<file path=ppt/ink/ink5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41:03.685"/>
    </inkml:context>
    <inkml:brush xml:id="br0">
      <inkml:brushProperty name="width" value="0.2" units="cm"/>
      <inkml:brushProperty name="height" value="0.2" units="cm"/>
      <inkml:brushProperty name="color" value="#FF0066"/>
    </inkml:brush>
  </inkml:definitions>
  <inkml:trace contextRef="#ctx0" brushRef="#br0">66 881 824,'0'0'284,"0"0"-102,0 0-112,0 0-38,25-41-80,82-131-86,-82 131 79,31-59-114,-54 97 170,0-1 0,0 0 0,-1 0 0,0 0 0,1 0 0,-1 0 0,-1 0 0,1 0 0,-1 0 0,1-3-1,-2 5 1,1 1 0,0 0 0,-1 0 0,1 0-1,-1-1 1,1 1 0,-1 0 0,0 0 0,1 0 0,-1 0-1,0 0 1,0 0 0,0 0 0,1 0 0,-1 1 0,0-1-1,0 0 1,-1 0 0,1 1 0,0-1 0,0 1 0,0-1-1,0 1 1,0-1 0,-1 1 0,1 0 0,0 0 0,0-1-1,-1 1 1,1 0 0,0 0 0,-2 0-1,-26-4 37,0 2 0,-1 0-1,0 2 1,1 2 0,-18 2-37,43-2 3,1 0 0,-1-1 1,1 2-1,-1-1 0,1 0 0,0 1 0,0-1 1,0 1-1,0 0 0,0 0 0,1 0 0,-1 1 1,1-1-1,0 0 0,0 1 0,0 0 1,1-1-1,-1 1 0,1 0 0,0 0 0,0 0 1,0 0-1,0 0 0,1 0 0,-1 0-3,-2 21 25,0 0 1,2 0-1,0 13-25,1-38 0,0 22 9,1 0 0,1-1 0,0 1-1,2 0 1,1-1 0,0 0 0,5 9-9,-5-18 0,0-1 1,0 0-1,2 0 0,-1 0 1,1-1-1,1 0 0,0 0 1,0-1-1,1 0 1,0 0-1,1-1 0,0 0 1,10 6-1,-7-7-14,1-1 1,-1 0 0,1-1 0,0-1-1,0 0 1,1-1 0,-1 0 0,1-1 0,0-1-1,0 0 1,-1-1 0,1-1 0,7-1 13,77-12-298</inkml:trace>
  <inkml:trace contextRef="#ctx0" brushRef="#br0" timeOffset="1">386 0 664,'0'0'832,"0"0"-472,0 0-176,0 0-80,0 0-104,0 0 0,0 0-32,-28 161 32,56-51 0,19 55-16,-9-25-328,-1-30-1208</inkml:trace>
</inkml:ink>
</file>

<file path=ppt/ink/ink5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41:04.070"/>
    </inkml:context>
    <inkml:brush xml:id="br0">
      <inkml:brushProperty name="width" value="0.2" units="cm"/>
      <inkml:brushProperty name="height" value="0.2" units="cm"/>
      <inkml:brushProperty name="color" value="#FF0066"/>
    </inkml:brush>
  </inkml:definitions>
  <inkml:trace contextRef="#ctx0" brushRef="#br0">0 0 136,'0'0'728,"0"0"-584,0 0-144,0 0-64,0 0 40,0 0-160</inkml:trace>
</inkml:ink>
</file>

<file path=ppt/ink/ink5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41:21.843"/>
    </inkml:context>
    <inkml:brush xml:id="br0">
      <inkml:brushProperty name="width" value="0.2" units="cm"/>
      <inkml:brushProperty name="height" value="0.2" units="cm"/>
      <inkml:brushProperty name="color" value="#FF0066"/>
    </inkml:brush>
  </inkml:definitions>
  <inkml:trace contextRef="#ctx0" brushRef="#br0">550 132 96,'0'0'345,"0"0"-82,0 0-112,0 0-15,-8-18 63,-25-54 27,32 70-203,0-1 0,-1 1-1,0-1 1,1 1-1,-1-1 1,0 1 0,0 0-1,0 0 1,0 0 0,-1 0-1,1 0 1,0 0-1,-1 1 1,0-1 0,1 1-1,-1-1 1,0 1 0,0 0-1,1 0 1,-3 0-23,-3 0 4,0 0 0,1 1 1,-1 0-1,1 0 0,-1 1 0,-3 0-4,-12 1 41,14-1-40,0 0-1,0 1 1,0 0-1,0 1 1,1-1-1,-1 2 1,1-1-1,0 1 1,0 0-1,0 1 1,0 0-1,1 0 1,0 1-1,0 0 1,0 0-1,-3 5 0,-17 18-2,1 2 0,1 1 0,-1 6 2,17-26-1,-17 30 23,1 1-1,3 1 0,-8 22-21,24-47-6,1 1-1,0 0 1,2 0-1,0 0 1,1 0-1,1 0 1,1 0-1,1 0 0,1 2 7,-1 34-14,-1-51 12,1 0-1,-1 0 1,1 0-1,0-1 1,0 1-1,0 0 1,1 0 0,-1-1-1,1 1 1,0-1-1,1 1 1,-1-1-1,1 0 1,0 0-1,0 0 1,0 0 2,3 2-5,0-1 0,0 0-1,1 1 1,-1-2 0,1 1 0,0-1 0,0 0-1,1-1 1,3 2 5,11 2-71,0 0-1,1-1 1,0-2-1,0 0 1,0-2-1,19 1 72,-18-2-88,-2 0-39,0-1 0,0 0 0,0-2 0,0 0 0,2-2 127,67-28-417</inkml:trace>
</inkml:ink>
</file>

<file path=ppt/ink/ink5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41:22.474"/>
    </inkml:context>
    <inkml:brush xml:id="br0">
      <inkml:brushProperty name="width" value="0.2" units="cm"/>
      <inkml:brushProperty name="height" value="0.2" units="cm"/>
      <inkml:brushProperty name="color" value="#FF0066"/>
    </inkml:brush>
  </inkml:definitions>
  <inkml:trace contextRef="#ctx0" brushRef="#br0">132 1 32,'0'0'181,"0"0"30,0 0 29,0 0-36,0 0-70,0 0-68,-15 19 9,14-18-74,-10 11 19,0 1 0,1 1 0,1 0 0,0 0 0,1 1-1,1 0 1,0 0 0,1 1 0,0 0 0,2 0 0,-3 13-20,-4 76 89,4 1 1,5 23-90,2-126-3,0 0 1,0 0 0,0 0 0,0 0-1,1 0 1,-1 0 0,1 0 0,0 0-1,0-1 1,0 1 0,0 0 0,1 0-1,-1-1 1,1 1 0,-1-1 0,1 0-1,0 1 1,0-1 0,0 0-1,0 0 3,0-1 0,-1 0-1,1-1 0,0 1 0,-1-1 0,1 1 0,0-1 0,-1 0 0,1 0 0,0 0 1,-1 0-1,1 0 0,0 0 0,-1 0 0,1 0 0,0-1 0,-1 1 0,1-1 0,0 1 1,-1-1-1,1 0 0,-1 0 0,1 1 0,-1-1 0,0 0 0,1 0 0,-1 0 0,0-1 0,0 1 1,1 0-1,-1 0 0,0-1 0,0 1 0,0 0 0,-1-1 0,1 1 0,0-1 1,10-14-28,-2-1-1,1 0 1,-2 0-1,0-1 1,-1 0-1,-1 0 1,-1-1-1,0-5 29,6-13-76,0 2 14,-2 5 46,0-1 0,-2 1 0,-1-1 0,-1 0 0,0-22 16,-1 53 43,-3 0-42,-1-1 1,1 1 0,0 0-1,0 0 1,0 0-1,0 0 1,-1 0 0,1 0-1,0 0 1,0 0 0,0 0-1,-1 1 1,1-1-1,0 0 1,0 0 0,0 1-1,-1-1 1,1 0 0,0 1-1,-1-1 1,2 1-2,6 10 16,-1 1 0,1 0 0,-2 0 0,0 1 0,1 1-16,29 55 39,-34-65-37,2 1 1,-1-1-1,0 0 0,1 0 0,0 0 0,0 0 0,0-1 0,0 1 0,0-1 0,1 0 1,4 2-3,-5-4 3,-1 1 0,1-1 0,0 0 0,0 0 1,0-1-1,-1 1 0,1-1 0,0 0 0,0 0 0,0 0 1,0 0-1,0-1 0,0 1 0,-1-1 0,1 0 1,0 0-1,0-1 0,-1 1 0,1-1 0,-1 0 1,1 0-1,-1 0 0,0 0 0,0-1-3,11-8 0,-1 0 0,-1-1 0,0-1 0,10-13 0,1-1-12,11-14-40,-1-1 0,13-27 52,-38 57-7,-8 12 11,1 0 0,-1 0 1,1-1-1,-1 1 0,1 0 1,-1-1-1,0 1 0,1-1 0,-1 1 1,0-1-1,1 1 0,-1 0 1,0-1-1,0 1 0,1-1 0,-1 1 1,0-1-1,0 1 0,0-1 0,0 1 1,0-1-1,0 1 0,1-1 1,-1 0-1,0 1 0,-1-1 0,1 1 1,0-1-1,0 1 0,0-1 0,0 1 1,0-1-1,0 1 0,-1-1 1,1 1-1,0-1 0,0 1 0,-1-1 1,1 1-1,0 0 0,-1-1 1,1 1-1,-1-1 0,1 1 0,0 0 1,-1-1-1,1 1 0,-1 0 0,1 0 1,-1-1-1,0 1-4,0 0 3,1 1 0,-1-1 1,0 0-1,0 1 0,0-1 0,0 1 1,1-1-1,-1 1 0,0-1 0,0 1 1,1 0-1,-1-1 0,0 1 0,1 0 1,-1-1-1,1 1 0,-1 0 0,1 0 0,-1 0 1,1-1-1,0 1 0,-1 0 0,1 0 1,0 0-1,0 0 0,-1 0 0,1 0 1,0 0-1,0 0 0,0 0 0,0 0 1,0-1-1,0 1 0,1 1-3,-1 3-2,1 0-1,0 0 1,0 1 0,0-1-1,0 0 1,1 0-1,0-1 1,0 1 0,0 0-1,1 0 1,0-1 0,-1 0-1,2 1 1,-1-1 0,0 0-1,1-1 1,0 1 0,0-1-1,0 1 3,15 11 10,2-1 0,0 0 1,16 7-11,-17-11-1,-2 2 1,1 0-1,1 3 1,-13-8 1,0 0 1,0 0-1,-1 0 0,0 1 1,-1 0-1,0 0 0,0 1 1,-1-1-1,0 1 0,0 0 1,-1 0-1,0 1 0,-1-1 1,0 0-1,0 1 0,-1 0 1,-1-1-1,1 1 0,-1 0 1,-1-1-1,0 1 0,0-1 1,-1 1-1,0-1 0,-1 1 1,0-1-1,-3 5-1,3-4-5,-2-1 0,1 0 0,-1 0 0,0-1 0,-1 1 0,0-1 0,0 0 0,-1-1 0,0 0 0,0 0 0,-1 0 0,0-1 0,0 0 0,0 0 0,-1-1 0,0-1 0,-4 3 5,-18-3-454</inkml:trace>
</inkml:ink>
</file>

<file path=ppt/ink/ink5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41:22.872"/>
    </inkml:context>
    <inkml:brush xml:id="br0">
      <inkml:brushProperty name="width" value="0.2" units="cm"/>
      <inkml:brushProperty name="height" value="0.2" units="cm"/>
      <inkml:brushProperty name="color" value="#FF0066"/>
    </inkml:brush>
  </inkml:definitions>
  <inkml:trace contextRef="#ctx0" brushRef="#br0">1 0 152,'0'0'440,"0"0"-93,0 0-156,0 0-126,0 0-45,0 0 7,9 50 61,57 326 80,-61-340-159,2-2 1,1 1-1,2-1 1,2 0-1,0-1 1,3-1-1,8 16-9,-19-42 1,-1-1 1,1 1-1,0 0 0,0-1 0,0 0 0,1 0 0,0 0 0,0 0 0,0-1 0,0 0 1,6 4-2,-7-7-7,0 1 1,0 0-1,0-1 1,0 0 0,0 0-1,1 0 1,-1 0 0,0-1-1,0 0 1,1 0 0,-1 0-1,0 0 1,0 0 0,1-1-1,-1 0 1,0 0 0,0 0-1,0-1 1,0 1 0,0-1 6,8-4-29,0-1 1,-1-1 0,0 1-1,-1-2 1,1 1 0,-2-2 0,5-4 28,-6 5-9,0 1 0,1-1 0,0 1 0,1 1 1,0 0-1,0 0 0,1 1 0,-1 0 0,1 0 1,1 2-1,3-2 9,-12 5 0,0 1 0,0 0 0,0 0 0,0 0-1,0 0 1,0 0 0,-1 0 0,1 1 0,0 0 0,0-1 0,0 1 0,-1 0 0,1 0 0,0 1 0,-1-1 0,1 0-1,-1 1 1,1 0 0,-1-1 0,0 1 0,0 0 0,0 0 0,0 0 0,0 1 0,0-1 0,-1 0 0,1 1 0,-1-1-1,1 1 1,-1 0 0,0-1 0,1 3 0,5 14 0,-1 0 0,0 0-1,-1 0 1,1 14 0,0-1-4,13 41-23</inkml:trace>
</inkml:ink>
</file>

<file path=ppt/ink/ink5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41:42.911"/>
    </inkml:context>
    <inkml:brush xml:id="br0">
      <inkml:brushProperty name="width" value="0.2" units="cm"/>
      <inkml:brushProperty name="height" value="0.2" units="cm"/>
      <inkml:brushProperty name="color" value="#FF0066"/>
    </inkml:brush>
  </inkml:definitions>
  <inkml:trace contextRef="#ctx0" brushRef="#br0">623 395 120,'0'0'183,"0"0"-33,0 0-87,-5 0 73,-1-1-62,-1-1 0,0 1 1,1-1-1,-1-1 0,1 1 0,0-1 0,-2-1-74,2 1 63,-11-1-20,0 1 1,-1 0-1,1 1 1,-1 1-1,1 0 1,-1 2-1,-16 1-43,-19 0 13,-4-3 69,29-1-41,1 2 0,0 0 0,-20 5-41,40-4-4,-1 2 0,2-1 0,-1 1 0,0 0 0,1 0 0,-1 1 0,1 0 0,0 0 0,0 0 0,0 1 0,1 0 0,0 0 0,0 1 0,0-1 0,0 1 0,1 0 0,0 1 4,-4 7-2,0 1-1,2 0 0,0 1 0,0 0 0,2 0 1,0 0-1,0 0 0,2 0 0,0 1 0,1 3 3,-3 13-28,2-7-9,0 0 0,3 20 37,0-6 22,-1-38-10,30-3-37,-26 0 27,1 0 0,-1-1 1,1 0-1,-1 1 0,0-2 0,0 1 1,0 0-1,0-1 0,0 0 0,0 0 0,-1 0 1,0 0-1,1 0 0,2-4-2,42-62 33,-25 33-24,-11 20-4,27-39-6,-1-2 0,2-11 1,-25 41-8,-7 14 2,-1-1 0,0 0-1,4-15 7,-11 28 0,0 1 0,0-1 0,1 1 0,-1-1-1,0 0 1,0 1 0,0-1 0,0 1-1,0-1 1,1 1 0,-1 0 0,0-1 0,0 1-1,1-1 1,-1 1 0,0-1 0,1 1 0,-1 0-1,0-1 1,1 1 0,-1 0 0,1-1 0,-1 1-1,1 0 1,-1-1 0,1 1 0,-1 0 0,1 0-1,-1 0 1,1 0 0,-1-1 0,1 1-1,-1 0 1,1 0 0,-1 0 0,1 0 0,-1 0-1,1 0 1,-1 0 0,1 0 0,-1 1 0,1-1-1,-1 0 1,1 0 0,-1 0 0,1 0 0,-1 1-1,1-1 1,-1 0 0,1 1 0,-1-1 0,0 0-1,1 1 1,-1-1 0,1 0 0,-1 1-1,0-1 1,0 1 0,1-1 0,-1 0 0,0 1-1,1-1 1,-1 1 0,0-1 0,22 27-8,-2 1-1,0 0 1,-2 1-1,-1 1 1,0 4 8,23 38-9,-24-43 8,-1-1 0,2 0-1,1 0 0,1-2 0,1 0 0,1-2 0,1 0 2,-21-22 1,1-1-1,-1 0 1,0 1-1,0-1 1,0 0-1,1 0 1,-1 0-1,0 0 1,1 0-1,-1 0 1,1 0-1,0 0 1,-1-1-1,1 1 1,-1-1-1,1 1 1,0-1-1,0 1 1,-1-1-1,1 0 1,0 0-1,0 0 1,-1 0-1,1 0 1,0 0-1,-1-1 1,1 1-1,0 0 1,0-1-1,-1 1 1,1-1-1,-1 0 1,1 0-1,-1 0 1,1 1 0,-1-1-1,1-1 1,-1 1-1,0 0 1,1 0-1,-1 0 1,0-1-1,0 1 1,0 0-1,0-1 1,0 1-1,0-1 1,0-1-1,5-9-10,-1-1 1,0 0 0,0 0-1,-2-1 1,2-11 9,-1 10-7,1-12 6,-1 0-1,-2-1 1,-1 1 0,0-1-1,-3 0 2,2-17 24,11 47-44,-5 3 12,-1 0-1,1 1 1,-1 0 0,0 0-1,-1 0 1,1 0-1,-1 1 1,-1 0-1,1 0 1,-1 0-1,0 0 1,0 3 8,18 34-17,18 19 35,3-2 1,5 3-19,-42-58 1,1 0 0,-1 0 0,1-1 0,0 1 0,0-1 0,1 0 0,0-1 0,0 0-1,0 0 1,0 0 0,0-1 0,8 3-1,-10-5-1,-1 0 0,0 0 0,1 0 0,-1-1 1,1 1-1,-1-1 0,0 0 0,1 0 0,-1-1 0,1 1 0,-1-1 0,1 0 0,-1 0 0,0-1 0,0 1 0,0-1 0,0 0 0,0 0 0,0 0 0,0-1 0,0 1 0,-1-1 0,4-3 1,2-5-17,1-1 1,-2-1-1,0 1 0,0-1 0,-1-1 0,-1 0 1,1-3 16,10-19-76,-1 3 19,-1-1-1,-2 0 1,-1-1 0,-1-1-1,-3 0 1,0 0 57,1-3-5,1-13 17,1 60 52,4 14-75,-7-10 12,1 0 0,0-1 0,0 0 0,7 5-1,-12-12 3,0-1 0,0 0 0,0 0 0,1 0 0,0 0 0,-1-1 0,1 0 0,0 0 0,0 0 0,0-1 0,0 1 0,0-1 0,1 0 0,-1-1 0,2 1-3,1 0-2,1-1-1,-1 0 0,1 0 1,-1-1-1,1 0 1,-1 0-1,0-1 0,1 0 1,-1-1-1,0 0 1,0 0-1,-1-1 0,1 1 1,-1-2-1,1 1 1,-1-1-1,-1 0 0,1-1 1,-1 1-1,0-1 1,4-5 2,5-8-49,0 1 1,-2-2 0,0 0 0,-1 0 0,-2-1-1,0-1 1,-1 1 0,-1-2 0,-1 1 0,0-1-1,-2 0 1,-1 0 0,-1-1 0,0-20 48,-4 41 3,1-1 0,0 1 0,-1 0 0,1 0-1,-1 0 1,0 0 0,0 0 0,0 0 0,0 0 0,-1 1 0,1-1 0,-1 0 0,1 1 0,-1-1 0,0 1 0,0-1 0,0 1 0,-1 0 0,1 0 0,0 0 0,-1 0 0,0 0 0,1 0 0,-1 1 0,0 0-1,0-1 1,0 1 0,0 0 0,-3 0-3,-7-3 37,-2 1 0,1 0 1,0 2-1,0 0 0,-1 0 0,-2 1-37,9 0 26,0 1 0,-1-1 0,1 2 0,0-1 1,0 1-1,0 0 0,0 1 0,0 0 0,0 0 0,1 0 0,0 1 1,-1 0-1,2 1 0,-1 0 0,-4 3-26,2 1 21,0 0 1,0 1-1,1 0 0,0 1 0,0 0 0,1 0 1,1 1-1,0-1 0,-2 8-21,-3 11 18,1 1 0,2 0 0,1 1 0,1-1 0,2 1 0,1 1 0,2 22-18,0-29 5,0-17-9,0-1 0,1 1 0,1-1 0,-1 0 0,1 1 0,1-1 4,-2-6-2,1 0-1,-1 0 0,1-1 1,0 1-1,0 0 1,-1-1-1,1 1 0,0 0 1,1-1-1,-1 0 1,0 1-1,0-1 0,1 1 1,-1-1-1,0 0 0,1 0 1,-1 0-1,1 0 1,0 0-1,-1 0 0,1-1 1,0 1-1,-1 0 1,1-1-1,0 1 0,0-1 1,0 0-1,0 1 3,2-1-14,0 1-1,-1-1 1,1 0-1,0 0 1,0 0-1,0 0 1,0-1-1,0 1 1,0-1-1,0 0 1,-1-1-1,1 1 1,0 0-1,-1-1 1,1 0-1,-1 0 1,0 0-1,1 0 1,-1-1-1,0 1 1,0-1-1,-1 0 1,2-1 14,49-56-403</inkml:trace>
</inkml:ink>
</file>

<file path=ppt/ink/ink5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41:43.303"/>
    </inkml:context>
    <inkml:brush xml:id="br0">
      <inkml:brushProperty name="width" value="0.2" units="cm"/>
      <inkml:brushProperty name="height" value="0.2" units="cm"/>
      <inkml:brushProperty name="color" value="#FF0066"/>
    </inkml:brush>
  </inkml:definitions>
  <inkml:trace contextRef="#ctx0" brushRef="#br0">114 47 192,'0'0'352,"0"0"-56,0 0 32,0 0-8,0 0-120,0 0-200,-113-47-8,141 136 0,19 30 16,10 12 0,-1 9-8,10-13 0,28-5-24,-28-33-416,0-38-696</inkml:trace>
</inkml:ink>
</file>

<file path=ppt/ink/ink5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41:43.738"/>
    </inkml:context>
    <inkml:brush xml:id="br0">
      <inkml:brushProperty name="width" value="0.2" units="cm"/>
      <inkml:brushProperty name="height" value="0.2" units="cm"/>
      <inkml:brushProperty name="color" value="#FF0066"/>
    </inkml:brush>
  </inkml:definitions>
  <inkml:trace contextRef="#ctx0" brushRef="#br0">85 0 352,'0'0'240,"0"0"-8,0 0-64,0 0 16,0 0-136,0 0 32,-85 301-48,85-170 48,9 4-64,29-20 8,0-26-8,18-26-16,1-25-56,-1-29-192,0-9 16,-9-34-48,19-38-72</inkml:trace>
</inkml:ink>
</file>

<file path=ppt/ink/ink5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41:45.562"/>
    </inkml:context>
    <inkml:brush xml:id="br0">
      <inkml:brushProperty name="width" value="0.2" units="cm"/>
      <inkml:brushProperty name="height" value="0.2" units="cm"/>
      <inkml:brushProperty name="color" value="#FF0066"/>
    </inkml:brush>
  </inkml:definitions>
  <inkml:trace contextRef="#ctx0" brushRef="#br0">76 827 152,'0'0'284,"0"0"-7,0 0 18,0 0-69,0 0-88,-11-22-63,-33-65-35,33 65-69,11 22-2,0 0 46,0 0 11,0 0-6,0 0 28,0 0 7,0 0-7,0 0-15,0 0-35,0 0-14,0 0 14,0 0-6,0 0 18,0 0 19,0 0-13,0 0-3,0 0-27,0 0-2,0 0 5,0 0 3,0 0 23,0 0-7,0 0-8,0 0 9,0 0-25,0 0 13,0 0-3,0 0 18,0 0 13,0 0 10,-1-33-2,-3 23-29,1 12-15,2 23-19,2-3 31,1 0 1,1 0 0,1 0 0,2 0 0,-1-1-1,2 0 1,3 3-2,21 51 54,16 21-54,-32-65 6,-9-19-3,16 36-5,2-1 0,2-2-1,2 0 1,1-2 0,32 34 2,-60-76-2,0 1 0,1-1 0,-1 0 1,0 0-1,0 0 0,0 0 0,1 0 1,-1 0-1,0 0 0,1-1 0,-1 1 1,1 0-1,-1-1 0,2 1 2,-2-1 0,-1 0 0,0 0 0,1 0 0,-1 0 0,1 0 0,-1-1 0,0 1 0,1 0 0,-1 0 0,1 0 0,-1-1 0,0 1 0,1 0 0,-1 0 0,0-1 1,1 1-1,-1 0 0,0-1 0,0 1 0,1 0 0,-1-1 0,0 1 0,0 0 0,0-1 0,1 1 0,-1-1 0,0 1 0,0 0 0,0-1 0,0 1 0,0-1 0,1-40 4,-2 33-20,2-92-30,4 0 1,5 0 0,18-79 45,-25 157 19,-3 21-19,-1 0 1,1 1-1,0-1 1,0 0 0,0 0-1,0 0 1,0 1-1,0-1 1,0 0-1,0 0 1,0 1-1,0-1 1,0 0 0,1 0-1,-1 1 1,0-1-1,0 0 1,1 0-1,-1 1 1,1-1 0,-1 0-1,0 1 1,1-1-1,-1 1 1,1-1-1,0 1 1,-1-1-1,1 1 1,-1-1 0,1 1-1,0-1 1,-1 1-1,1 0 1,0-1-1,-1 1 1,1 0 0,0-1-1,0 1 1,-1 0-1,1 0 1,0 0-1,0 0 0,5 6-37,21 46 7,2-2 0,21 27 30,-34-54 2,2-1 1,0 0-1,1-1 0,2-1 0,0-1 0,8 5-2,-23-20 3,1 0-1,0 0 0,-1-1 1,1 0-1,0 0 0,1-1 1,-1 0-1,0 0 0,1 0 0,-1-1 1,4 0-3,-7-1-1,0 1 0,1-1 1,-1 0-1,0-1 0,0 1 1,1-1-1,-1 0 0,0 0 1,0 0-1,0-1 0,0 1 1,0-1-1,0 0 0,0 0 1,-1 0-1,1-1 0,-1 1 1,0-1-1,1 0 0,0-1 1,5-7-57,-1-1-1,-1-1 1,0 1-1,0-1 1,-1 0-1,-1 0 1,0-1-1,2-11 58,1-6-39,-2 0-1,-1 0 1,0-19 39,-3 17 7,-1 1 1,-2-1 0,0 1-1,-3 0 1,-5-27-8,6 47-2,-1-1-1,1 2 0,-2-1 1,0 0-1,0 1 1,-1 0-1,0 0 0,-1 0 1,0 1-1,-1 0 1,0 1-1,-1-1 1,0 2-1,0-1 0,-1 1 1,-5-3 2,9 8 10,0 0-1,0 0 1,-1 1 0,1 0-1,-1 0 1,0 0 0,0 1 0,1 0-1,-1 0 1,0 1 0,0 0-1,0 0 1,0 0-10,0 1 2,5-1-2,0 0-1,0 0 1,0 1 0,0-1 0,0 1-1,0 0 1,1-1 0,-1 1 0,0 0-1,0 0 1,1 0 0,-1 1 0,0-1-1,1 0 1,-1 0 0,1 1 0,0-1-1,-1 1 1,1 0 0,0-1 0,0 1-1,0 0 1,0-1 0,0 1 0,0 2 0,-16 50 5,16-48 0,-8 45 24,2 1 0,2-1-1,2 1 1,3 0 0,5 48-29,-5-97-2,0-1 0,1 1 0,-1-1-1,0 1 1,1-1 0,0 1 0,0-1 0,0 1 0,0-1 0,0 1 0,0-1 0,0 0-1,1 0 1,-1 0 0,1 0 0,-1 0 0,1 0 0,0 0 0,0 0 0,0 0 0,0-1-1,0 1 1,0-1 0,1 0 0,-1 0 0,0 1 0,1-2 0,-1 1 0,1 0 0,-1 0-1,1-1 1,-1 1 0,1-1 0,0 0 2,2 0 2,0 0 0,0 0 0,0-1 0,-1 1 0,1-1 0,0-1-1,0 1 1,-1-1 0,1 1 0,-1-1 0,0-1 0,1 1 0,-1-1 0,0 1 0,0-1 0,3-3-2,6-10-5,0 0 0,-1 0 0,0-1 0,-1-1 0,-1 0 1,-1 0-1,-1-1 0,0-1 0,-2 1 0,0-1 0,0-4 5,2 7 202,-8 17-202,1 1 1,0-1-1,-1 0 0,1 0 0,-1 0 0,1 0 0,-1 1 0,1-1 0,0 0 0,-1 1 0,1-1 1,-1 0-1,1 1 0,-1-1 0,0 0 0,1 1 0,-1-1 0,1 1 0,-1-1 0,0 1 1,1-1-1,-1 1 0,0-1 0,0 1 0,1 0 0,-1-1 0,0 1 0,0-1 0,0 1 1,0 0-1,0 0 0,6 8-8,0-1 0,1 1 0,-1-1 0,1 0 0,1-1 0,0 0 0,0 0 0,0 0 0,1-1 0,0 0 0,1 0 8,-7-5-3,0 1-1,1 0 0,0 0 0,0-1 0,0 1-1,0-1 1,1 0 0,-1 0 0,0 0 0,0-1 0,1 0 0,-1 0 0,0 0 0,1 0 0,0-1 4,-4 1-3,1 0 1,0 0-1,-1 0 1,1 0-1,0-1 1,-1 1 0,1 0-1,0-1 1,-1 0-1,1 1 1,-1-1-1,1 0 1,-1 0 0,1 0-1,-1 0 1,0 0-1,1 0 1,-1 0 0,0 0-1,0-1 1,0 1-1,0 0 1,0-1-1,0 1 1,0-1 0,0 1-1,-1-1 1,1 1-1,-1-1 1,1 0-1,-1 1 1,1-1 0,-1-1 2,0-31 277,0 33-173,0 1-65,13 2-175,20 4 157,0-1 0,1-2 0,-1-2 0,33-1-21,-65 0 0,0 0 1,0 0-1,0 0 1,0 0 0,1 0-1,-1 0 1,0 0-1,0 0 1,0 0 0,1 0-1,-1-1 1,0 1-1,0 0 1,0-1-1,0 1 1,0-1 0,0 1-1,0-1 1,0 0-1,0 1 1,0-1 0,0 0-1,0 0 1,0 1-1,-1-1 1,1 0 0,0 0-1,-1 0 1,1 0-1,0 0 1,-1 0-1,1 0 1,-1-1 0,1 1-1,-1-1 21,0 2 11,0 0-17,0 0-1,0 0 2,0 0 0,0 0-5,0 0-23,0 0-5,0 0 17,0 0-10,0 0-10,0 0 30,0 0 4,0 0-23,0 0 12,0 0-13,0 0 24,0 0-6,0 0-14,0 0-3,0 0-4,0 0 2,0 0 4,9-24 47,36-87-89,-23 62-9,-3 0 0,-2-2-1,10-49 59,-26 61-6,-1 34 7,0-1 0,0 1 0,0-1-1,1 1 1,-1-1 0,1 1-1,1-4 0,-1 8-4,0 0-1,-1-1 0,1 1 0,0 0 0,0-1 1,0 1-1,0 0 0,0 0 0,0 0 0,0 0 1,0 0-1,0 0 0,1 0 0,-1 0 0,0 1 1,1-1-1,-1 0 0,0 1 0,1-1 0,-1 1 1,1 0-1,-1-1 0,1 1 0,-1 0 0,1 0 1,-1 0-1,1 0 0,-1 0 0,1 0 5,3 1-8,-1-1-1,1 1 1,-1 0-1,0 0 0,0 0 1,0 1-1,0 0 1,0 0-1,0 0 1,0 0-1,0 0 1,-1 1-1,1 0 0,1 1 9,53 55-22,-2-2 43,-55-57-20,2 3 5,1 0 0,-1 0 0,1-1-1,0 0 1,0 1 0,0-1-1,0-1 1,0 1 0,0-1 0,0 1-1,1-1 1,-1 0 0,0-1-6,-2-1 2,0-1 0,-1 0 1,1 1-1,-1-1 0,0 0 0,0 0 1,1 0-1,-1 0 0,-1 0 1,1 0-1,0 0 0,0-1 0,-1 1-2,41-131-9,-24 73 9,-13 44 6,0 1 1,1 0-1,1 0 0,3-8-6,31-76-17,-40 98 15,0 0 0,0 1 1,1-1-1,-1 0 0,0 1 0,1-1 0,-1 1 1,1-1-1,-1 0 0,1 1 0,-1-1 0,1 1 1,-1-1-1,1 1 0,0 0 0,-1-1 0,1 1 1,0-1-1,-1 1 0,1 0 0,0 0 0,-1-1 1,1 1-1,0 0 0,-1 0 0,1 0 0,0 0 1,0 0-1,-1 0 0,1 0 0,0 0 0,0 0 1,-1 0-1,1 0 0,0 1 0,0-1 0,-1 0 1,1 0-1,0 1 0,-1-1 0,1 0 2,24 24-66,24 41 24,-30-38 56,1-1 0,14 12-14,-26-30 4,1 1-1,0-2 1,1 1 0,-1-2-1,2 1 1,-1-1-1,1-1 1,-1 0 0,2 0-4,1 0 4,0-1 0,1 0 0,0-1 0,0 0 0,0-1 0,0-1 0,6 0-4,-12-1-9,-1-1 0,1 1 0,0-1-1,0-1 1,-1 0 0,1 0 0,-1 0 0,1-1-1,-1 0 1,0 0 0,0-1 0,0 0 0,-1 0-1,1-1 1,-1 1 9,17-18-186,-1-1 0,10-13 186,37-50-672</inkml:trace>
</inkml:ink>
</file>

<file path=ppt/ink/ink5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41:46.055"/>
    </inkml:context>
    <inkml:brush xml:id="br0">
      <inkml:brushProperty name="width" value="0.2" units="cm"/>
      <inkml:brushProperty name="height" value="0.2" units="cm"/>
      <inkml:brushProperty name="color" value="#FF0066"/>
    </inkml:brush>
  </inkml:definitions>
  <inkml:trace contextRef="#ctx0" brushRef="#br0">341 169 656,'0'0'288,"0"0"-84,0 0-104,0 0-56,-46 18-26,46-18-18,-86 36-4,-15 11 4,95-44-3,-1 1 1,1-1 0,0 2-1,0-1 1,0 1 0,1 0-1,-1 0 1,1 0 0,0 1-1,-2 3 3,4-4-2,1 1 0,-1-1 0,1 0 0,0 1 0,0-1 0,1 1 0,0 0 0,0 2 2,-4 15-3,-2 10 4,1 1-1,2 0 1,2 0-1,1 0 1,2 13-1,-1-18 0,1-5 6,1 0 1,1 0-1,1 0 1,2-1-1,0 0 1,1 0 0,1 0-1,1-1 1,2 0-1,0-1 1,1 0-1,13 17-6,45 63 16,15 9-16,-25-34 7,-3 3 0,28 54-7,-71-108 5,0 1-1,-2 1 0,-2 0 1,0 1-1,-1 0 0,-2 0 1,-1 0-1,-2 1 0,0 0 1,-1 22-5,-3-45 4,0-1 1,0 1-1,0-1 1,-1 0-1,1 0 1,-1 1-1,-1-1 1,1 0-1,-1 0 1,0 0-1,0 0 1,0 0-1,-3 4-4,2-6 3,0-1-1,1 1 1,-1-1-1,-1 0 1,1 1-1,0-2 1,0 1-1,-1 0 1,1-1-1,-1 1 1,1-1-1,-1 0 1,0 0 0,1 0-1,-1-1 1,0 1-1,1-1 1,-4 0-3,-1 0-10,0 0 0,0-1 0,-1 1 1,1-2-1,0 1 0,0-1 1,0 0-1,1-1 0,-1 0 0,1 0 1,-1-1-1,1 0 0,0 0 1,0 0-1,0-1 0,1 0 0,0-1 1,0 1-1,0-1 0,1 0 0,0-1 1,0 1-1,0-1 0,1 0 1,-1-3 9,-6-9-27,2 0 1,0-1 0,1-1 0,1 1 0,1-1-1,1 0 1,1-1 0,0 1 0,2-5 26,-1 2 1,2-1 0,0 0-1,2 0 1,0 0 0,2 1 0,1-1 0,1 1-1,1-1 1,1 2 0,1-1 0,1 1 0,1 0 0,8-13-1,172-259 11,-27 44-37,-149 229 21,129-229-42,-125 214 45,-1-1 1,-2-1-1,-1 0 1,-3-1-1,6-34 2,-14 62 12,-1 0-1,-1 0 1,0 0 0,-1 0-1,0 0 1,-1 0 0,0 0-1,-2-7-11,2 18 7,-1-1-1,1 0 1,-1 1-1,1-1 1,-1 1-1,1 0 1,-1-1-1,0 1 1,0 0 0,0 0-1,0 0 1,0 0-1,1 1 1,-1-1-1,-1 0 1,1 1-1,0 0 1,0-1-1,0 1 1,0 0-1,0 0 1,0 0-1,0 0 1,0 0-1,-1 1 1,1-1 0,-1 1-7,-9 0 15,3-1-8,0 1 0,-1 0 0,1 0 0,0 1 0,1 1 0,-1-1 1,0 1-1,1 1 0,-1 0 0,1 0 0,0 0 0,0 1 0,1 0 0,-1 1 0,1 0 0,0 0 0,1 0 0,0 1 0,-6 7-7,3-2 6,1 1 0,0 0 0,0 1 0,1-1 0,1 1 0,0 1 0,1-1 0,1 1 0,0 0 0,1 0 0,0 0 0,2 1-6,-2 13 13,1-1 1,2 1-1,1 0 1,4 17-14,-3-30 7,1-1 1,1 0-1,0 0 1,2 0-1,-1 0 1,2-1-1,0 0 1,0 0-1,3 1-7,4 6 10,0-2-1,1 0 1,1-1-1,1 0 1,1-2-1,4 3-9,-11-9 4,2-2-1,-1 0 1,1 0-1,0-1 1,1-1-1,0 0 1,0 0-1,0-2 1,1 0-1,12 2-3,6-2-19,0-2 0,1-1 0,6-2 19,87-7-314</inkml:trace>
</inkml:ink>
</file>

<file path=ppt/ink/ink5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1:54:23.190"/>
    </inkml:context>
    <inkml:brush xml:id="br0">
      <inkml:brushProperty name="width" value="0.2" units="cm"/>
      <inkml:brushProperty name="height" value="0.2" units="cm"/>
      <inkml:brushProperty name="color" value="#FF0066"/>
    </inkml:brush>
  </inkml:definitions>
  <inkml:trace contextRef="#ctx0" brushRef="#br0">5 12 592,'0'0'212,"0"0"38,0 0-33,0 0-33,0 0-77,-4-8-55,12 6-58,1 1 1,0 0-1,0 1 1,-1 0-1,1 0 1,0 1-1,6 1 6,-12-1-3,6 0 1,1 0 0,-1 1 0,0 0 0,0 1 0,0 0 0,0 1-1,0-1 1,1 2 0,-2-1 0,0 1 0,0 1 0,0-1 0,-1 1 0,2 2 2,1 2 2,-1 0 1,0 1 0,-1 0 0,0 0 0,-1 1 0,0 0 0,-1-1 0,-1 1-1,3 8-2,0 5 2,-1-1 0,-1 1 0,-2 0-1,0 0 1,-2 1 0,-1-1 0,0 1-1,-2-1 1,-1 0 0,-4 14-2,-18 46-583,23-70-116</inkml:trace>
</inkml:ink>
</file>

<file path=ppt/ink/ink53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42:05.617"/>
    </inkml:context>
    <inkml:brush xml:id="br0">
      <inkml:brushProperty name="width" value="0.2" units="cm"/>
      <inkml:brushProperty name="height" value="0.2" units="cm"/>
      <inkml:brushProperty name="color" value="#FF0066"/>
    </inkml:brush>
  </inkml:definitions>
  <inkml:trace contextRef="#ctx0" brushRef="#br0">19 183 176,'0'0'220,"0"0"-79,0 0-27,0 0-41,0 0 23,-3-5-41,-10-15-34,10 15-6,3 5-4,0 0 9,0 0 16,0 0-19,0 0 3,0 0-3,0 0-5,0 0-13,0 0 8,0 0 7,0 0 1,0 0-8,0 0-10,0 0 3,0 0-13,0 0 17,0 0 13,0 0 10,0 0-14,0 0-22,0 0-1,0 0 6,0 0 15,0 0 1,0 0 1,0 0-23,0 0 8,0 0-8,0 0-1,0 0 4,0 0 29,0 0-4,0 0-8,0-39-45,2-75 612,6 147-575,2-1 0,9 21-2,16 49 26,199 639 32,-232-734-58,58 157 50,-54-157-49,-5-7-2,0 1 0,-1 0 0,1 0-1,0 0 1,0 0 0,-1 0 0,1-1-1,0 1 1,-1 1 0,1-1 0,-1 0-1,1 0 1,-1 0 0,0 0 0,1 0 0,-1 0-1,0 0 1,0 0 0,0 1 0,0-1-1,0 0 1,0 0 0,0 0 0,0 1 1,3-2 1,9 0 3,-8 0 11,-4 0 7,0 0-6,0 0-26,0 0 6,0 0-18,0 0 9,4 0 21,0 0-1,0-1 1,0 0-1,-1 1 1,1-1-1,0-1 1,0 1 0,0 0-1,1-2-7,284-148 37,-227 118-70,-43 22 40,1 0 0,0 2 0,9-3-7,41-10-15,1 3 0,12 0 15,70-18 53,-128 28-70,-19 6 18,-1 1-1,0 0 0,1 1 0,-1 0 1,1-1-1,-1 1 0,1 1 0,1-1 0,15 0 2,-1-1-1,0-1 1,-1-1-1,1-1 1,6-3-2,58-12 31,69-1-62,1 0 37,-2-7 0,40-16-6,131-54-46,62-18-372,-66 45-240,-165 40 404,-61 13 43,30-3-18</inkml:trace>
</inkml:ink>
</file>

<file path=ppt/ink/ink53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42:10.073"/>
    </inkml:context>
    <inkml:brush xml:id="br0">
      <inkml:brushProperty name="width" value="0.2" units="cm"/>
      <inkml:brushProperty name="height" value="0.2" units="cm"/>
      <inkml:brushProperty name="color" value="#FF0066"/>
    </inkml:brush>
  </inkml:definitions>
  <inkml:trace contextRef="#ctx0" brushRef="#br0">0 526 80,'0'0'600,"0"0"-376,0 0-64,0 0-120,0 0-32,0 0-8,57-89 0,18 51 0,47-9-8,10 1 16,-1-5 8,11 0-8,-20 4-8,28-12-88,-18 8-240,-28 5-192</inkml:trace>
</inkml:ink>
</file>

<file path=ppt/ink/ink53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42:10.458"/>
    </inkml:context>
    <inkml:brush xml:id="br0">
      <inkml:brushProperty name="width" value="0.2" units="cm"/>
      <inkml:brushProperty name="height" value="0.2" units="cm"/>
      <inkml:brushProperty name="color" value="#FF0066"/>
    </inkml:brush>
  </inkml:definitions>
  <inkml:trace contextRef="#ctx0" brushRef="#br0">0 1 336,'0'0'404,"0"0"-198,0 0-154,24 0-90,5 0 36,0 1 1,0 1-1,-1 2 0,1 1 0,-1 1 1,0 1-1,0 1 0,-1 2 0,0 1 2,4 4 5,0 2-1,-2 2 0,0 0 1,-1 2-1,-1 1 0,-1 1 1,-1 2-1,22 26-4,-30-30 3,-1 1-1,-1 0 0,-1 1 1,-1 1-1,-1 0 1,-1 1-1,-1 0 1,-1 0-1,-1 1 0,-2 0 1,-1 1-1,0 2-2,-2-2 3,-1-1 0,-1 1 0,-1 0 0,-2 0 0,-1-1 1,0 1-1,-2-1 0,-1 0 0,-2 0 0,0-1 0,-2 0 0,0 0 0,-2-1 0,-2 3-3,-14 23-37,-2-2 1,-2-1-1,-2-1 0,-18 16 37,28-39-249,-1 0-1,-18 10 250,43-33-5</inkml:trace>
</inkml:ink>
</file>

<file path=ppt/ink/ink53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42:11.698"/>
    </inkml:context>
    <inkml:brush xml:id="br0">
      <inkml:brushProperty name="width" value="0.2" units="cm"/>
      <inkml:brushProperty name="height" value="0.2" units="cm"/>
      <inkml:brushProperty name="color" value="#FF0066"/>
    </inkml:brush>
  </inkml:definitions>
  <inkml:trace contextRef="#ctx0" brushRef="#br0">528 3448 728,'0'0'371,"0"0"-195,0 0-112,-5-51-65,-15-170-26,7 114-67,-4 0-1,-5 2 1,-25-71 94,-111-266-4,81 243 46,-31-140-42,89 259 3,5 0 0,2-1 1,2-42-4,4-241 67,7 244 1,-1 119-67,0-1-1,0 1 1,0-1-1,0 0 1,1 1 0,-1-1-1,0 1 1,1-1-1,-1 1 1,1-1 0,-1 1-1,1 0 1,0-1-1,0 1 1,0 0 0,0-1-1,0 1 1,0 0-1,0 0 1,0 0 0,0 0-1,0 0 1,1 0 0,-1 0-1,0 0 1,1 1-1,-1-1 1,1 0 0,-1 1-1,0-1 1,1 1-1,0-1 1,-1 1-1,8-1-8,0 0 1,0 0-1,0 1 1,-1 0-1,8 2 8,8-1 5,373-2 11,-327-2 0,0-4 0,-1-2 1,40-12-17,204-62 10,-240 62-15,477-127-36,150-3 41,-542 122-5,-2-7-1,-1-7 1,-2-6 0,-3-7-1,25-19 6,-5-5 58,-167 79-61,-1 1 1,1-1 0,-1 1-1,1 0 1,-1 0 0,1 0-1,-1 0 1,1 0 0,-1 0-1,1 0 1,-1 1 0,0 0-1,1-1 1,-1 1 0,0 0-1,1 0 1,-1 0 0,0 0-1,0 1 1,0-1 0,0 1-1,0-1 1,0 1 0,0-1 0,0 1-1,0 1 3,4 4 0,1 0 0,-2 0 0,1 0 0,-1 1 1,0-1-1,3 9 0,30 82 67,-4 2 0,-4 0 1,15 99-68,-29-128 14,1 4-9,113 448 46,12-91 2,122 242-53,-54-138-8,-166-398 7,-6 1 1,19 141 0,-46-217 11,3 0 0,4 6-11,-14-58 10,-2 0 0,1 1 0,-1-1-1,-1 0 1,0 1 0,-1 6-10,-2-16 3,0-1-1,0 0 1,0 0 0,0 0-1,0-1 1,0 1 0,0-1-1,-1 1 1,1-1 0,0 1-1,0-1 1,-1 0-1,1 0 1,-1 0-3,-2 0 4,-289 30 77,-307 41-74,322-29-4,-514 95 44,13 72-80,9 32 70,555-172-21,76-25-41,-2-6 0,-7-5 25,131-30 13,0 0 0,-1 0-1,1-2 1,0 0-1,-1-1 1,1-1-1,-6-2-12,20 2 3,1 0-1,0 0 0,1-1 0,-1 1 0,0-1 0,0 0 0,1 1 1,-1-2-1,1 1 0,-1 0 0,1 0 0,0-1 0,0 1 1,0-1-1,0 1 0,0-1 0,1 0 0,-1 0 0,1 0 1,-1-2-3,-4-11 14,1 0 0,0 0 0,-1-11-14,0 0 5,-62-291 106,36 182-102,7 30-34,-21-55 25,-81-248-490,69 195-230</inkml:trace>
</inkml:ink>
</file>

<file path=ppt/ink/ink53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42:12.094"/>
    </inkml:context>
    <inkml:brush xml:id="br0">
      <inkml:brushProperty name="width" value="0.2" units="cm"/>
      <inkml:brushProperty name="height" value="0.2" units="cm"/>
      <inkml:brushProperty name="color" value="#FF0066"/>
    </inkml:brush>
  </inkml:definitions>
  <inkml:trace contextRef="#ctx0" brushRef="#br0">0 0 200,'0'0'472,"0"0"-240,0 0-144,0 0 16,0 0 80,0 0-32,0 0-128,0 199 24,10-59-48,27 17 48,20-1-32,-10-12-24,9-25 8,-9-22-64,0-16-288,-9-31-280</inkml:trace>
</inkml:ink>
</file>

<file path=ppt/ink/ink53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42:12.545"/>
    </inkml:context>
    <inkml:brush xml:id="br0">
      <inkml:brushProperty name="width" value="0.2" units="cm"/>
      <inkml:brushProperty name="height" value="0.2" units="cm"/>
      <inkml:brushProperty name="color" value="#FF0066"/>
    </inkml:brush>
  </inkml:definitions>
  <inkml:trace contextRef="#ctx0" brushRef="#br0">1 420 392,'0'0'808,"0"0"-640,0 0-112,0 0-56,0 0 8,0 0 72,282-98-24,-131 43 40,37-12-80,-10 3 8,20 9-24,-19 13-32,-10 16-64,-28 14-488</inkml:trace>
</inkml:ink>
</file>

<file path=ppt/ink/ink53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42:21.800"/>
    </inkml:context>
    <inkml:brush xml:id="br0">
      <inkml:brushProperty name="width" value="0.2" units="cm"/>
      <inkml:brushProperty name="height" value="0.2" units="cm"/>
      <inkml:brushProperty name="color" value="#FF0066"/>
    </inkml:brush>
  </inkml:definitions>
  <inkml:trace contextRef="#ctx0" brushRef="#br0">1 1 56,'0'0'87,"0"0"-17,0 0-36,0 0 10,0 0-12,0 0 4,0 0-3,0 0 2,0 0 7,0 0 1,0 0 22,0 0-11,0 0 15,0 0-2,0 0 20,0 0-2,0 0 6,0 0-15,0 0-24,0 0 6,0 0-26,0 0-10,0 0-12,0 0 2,0 0 14,0 0-8,0 0-2,0 0 4,0 0 20,0 0 14,0 0-22,0 0 0,0 0 2,0 0-12,0 0-9,0 0-26,0 0 19,0 0-15,0 0 17,0 0 8,0 0 27,0 0 9,0 0-15,0 0-26,0 0-11,0 0 10,0 0-20,0 0 16,0 0 20,0 0-6,0 0-6,0 0-30,0 0-5,0 0 10,0 0 6,0 0 10,0 0 5,0 0 4,0 0-3,0 0-18,0 0 6,0 0-15,0 0 5,0 0 3,0 0 6,0 0 20,0 0 0,0 0-29,0 0-12,0 0 2,0 0 13,0 0 13,0 0 9,0 0 15,0 0-18,0 0-13,0 0 8,0 0-18,0 0 10,0 0-8,0 0 4,0 0 20,0 0 10,0 0-4,0 0-34,0 0 16,0 0-17,0 0 7,0 0 17,0 0 18,0 0-12,0 0-37,0 0 18,0 0-1,0 0 21,0 0 3,0 0-5,0 0-24,0 0 7,0 0-9,0 0 16,0 0-5,0 0 29,0 0-11,0 0-33,0 0 12,0 0-5,0 0 31,0 0 6,0 0-18,0 0-10,0 0 9,0 0-24,0 0 18,0 0-10,0 0 19,0 0 28,0 0-30,0 4-37,1 19 14,1-1 0,1 0 0,1 0 0,1 0-1,1 0 1,0 0 0,3 1 13,21 49 17,18 28-17,-10-22-1,117 284 82,-137-323-77,-2 2-1,-2 0 0,-1 0 0,-2 2 0,-3-1 0,-1 1 1,-1 0-1,-2 38-3,-4-78 14,0-3 14,0-6-1,1-40-41,-2-1 0,-2 1-1,-2 0 1,-2 1 0,-2-1 0,-4-7 14,5 19-10,2 0 1,1 0-1,2-1 1,1 1-1,2-1 1,3-19 9,-1-23-15,-3 74 12,1 0 1,0-1 0,0 1-1,1 0 1,-1 0 0,1-1-1,-1 1 1,1 0 0,0 0-1,0 0 1,1 0-1,-1 0 1,1 0 0,-1 0-1,1 1 1,0-1 0,0 1-1,0-1 1,1-1 2,1 2-4,0 0 0,0 0 0,-1 0 1,1 0-1,0 1 0,0-1 0,1 1 0,-1 0 0,0 0 0,0 1 1,1-1-1,-1 1 0,0 0 0,4 0 4,0 1-6,1 0 0,-1 1 0,1-1 0,-1 1 0,0 1 0,0 0 0,0 0 0,0 1 0,0 0 0,-1 0 0,1 0 0,-1 1 0,2 2 6,19 16 10,0 1-1,14 18-9,-4-5 10,17 18 9,-26-26-7,1-1 1,12 8-13,-32-28-14,1 0 1,0-1-1,1-1 0,0 0 0,0 0 0,0-1 0,1-1 1,-1 0-1,5 0 14,53 1-338,-10-5-206</inkml:trace>
</inkml:ink>
</file>

<file path=ppt/ink/ink53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42:22.650"/>
    </inkml:context>
    <inkml:brush xml:id="br0">
      <inkml:brushProperty name="width" value="0.2" units="cm"/>
      <inkml:brushProperty name="height" value="0.2" units="cm"/>
      <inkml:brushProperty name="color" value="#FF0066"/>
    </inkml:brush>
  </inkml:definitions>
  <inkml:trace contextRef="#ctx0" brushRef="#br0">152 153 48,'0'0'75,"0"0"-23,0 0 10,0 0 85,0 0 18,0 0-27,-25 2-60,12-1-65,5-1-2,1 0 0,0 1-1,0 0 1,0 0 0,0 1 0,0 0 0,0 0 0,0 1-1,-4 2-10,8-3 9,0 0-1,0 1 1,0 0-1,0-1 1,1 1-1,-1 0 1,1 1-1,0-1 1,0 0-1,0 1 1,0-1-1,1 1 1,-1-1-1,1 1 1,0 0-1,0 0 1,0-1-1,1 1 1,-1 0-1,1 0 0,0 0 1,0 0-1,0 0 1,1 0-9,-1 58 80,3 1 0,3-1 1,3 5-81,-5-45 0,0 0 1,2 0 0,1-1 0,0 1 0,2-1 0,0-1 0,1 0 0,2 0-1,0-1 1,4 5-1,-12-20-2,0 1 1,1-1-1,-1 0 0,1 0 0,0 0 0,0-1 0,0 0 0,0 0 0,1 0 1,-1 0-1,1-1 0,0 0 0,-1 0 0,1-1 0,0 0 0,3 1 2,-4-2 0,-1 1-1,0-1 0,0 0 0,0 0 1,0-1-1,1 1 0,-1-1 0,0 0 1,0 0-1,0 0 0,0-1 0,0 1 1,-1-1-1,1 0 0,0 0 0,-1 0 1,1-1-1,-1 1 0,0-1 0,0 0 1,0 0-1,0 0 0,0 0 0,-1-1 1,10-15-6,-2-1 0,0 0-1,-1 0 1,2-11 6,6-14-31,-9 26 17,-1-1-1,-2 0 1,0 0-1,-1-1 1,-1 0-1,0-2 15,0-127-5,-3 103 5,0 41 4,0 1 1,-1-1-1,0 1 0,0 0 0,-1-1 0,1 1 1,-1 0-1,0 0 0,0 0 0,-1 0 0,1 0 0,-4-3-4,-5-13 92,9 11-23,1 3 3,-15-3 55,18 12-132,1-1 0,-1 1 0,0 0 0,0-1 0,0 1 0,0 0 0,0 0 1,0 0-1,0 1 0,0 1 5,16 16-26,8 6 17,7 7 26,-1 1-1,11 18-16,38 43 55,-52-64-29,-27-30-24,-1 0 0,1 0-1,-1 0 1,1 0 0,0-1-1,0 1 1,-1-1 0,1 1-1,0-1 1,0 0 0,-1 0-1,1 0 1,0 0 0,0 0-1,0 0 1,-1 0 0,1 0 0,0-1-1,0 1 1,-1-1 0,1 1-1,0-1 1,-1 0 0,1 0-1,0 1 1,-1-1 0,1 0-1,-1-1 1,0 1 0,1 0-1,-1 0 1,0-1 0,0 1-1,1 0 1,-1-2-2,2-1 5,-1-1 1,0 1-1,0-1 0,-1 0 1,1 0-1,-1 0 0,0 0 1,-1 0-1,1 0 1,-1-5-6,-2-60 9,0 29-9,2 10 2,2 14-1,-2 0 0,0 0-1,-1-1 1,-1 1 0,0 0 0,-1 0 0,-1 1 0,-1-1 0,0 1-1,-3-5 0,3 12 7,3 6 6,0 0 1,1 0-1,-1 0 1,1-1 0,-1 1-1,1-1 1,0 1 0,1-1-1,-1 1 1,1-1-1,-1-1-13,1 3 88,0 2-52,0 0-20,0 0-38,0 9-70,1-4 89,0 0 0,0 0 0,0 0 0,0 0 0,1 0 0,0 0 0,0 0 1,1 0-1,-1-1 0,1 1 0,0-1 0,0 0 0,0 0 0,1 0 0,-1 0 0,2 0 3,14 14 26,1-1-1,16 11-25,-29-22 6,-1-2-4,0-1 0,0 1 0,0-1 0,1 0 0,-1 0 0,1-1 0,0 0 0,-1 0 0,1 0-1,0-1 1,0 0 0,0-1 0,0 1 0,3-1-2,-8 0 13,-2 0 13,0 0 30,0 0-18,0 0-10,0 0-18,0 0-22,0 1 7,0 0 1,0 0-1,0 0 0,0 0 1,1 0-1,-1 0 0,0 0 1,1 0-1,-1 0 1,1 0-1,-1 0 0,1 0 1,-1 0-1,1-1 1,0 1-1,-1 0 0,1 0 1,0 0-1,0-1 1,0 1-1,-1-1 0,1 1 1,0 0-1,1-1 5,9 8-9,0-1 0,0-1-1,1 0 1,0-1 0,0 0 0,1-1 0,-1 0-1,1-1 1,0-1 0,0 0 0,-1 0-1,6-1 10,-11-1-55,1 0 0,-1 0 0,0-1 0,1 0 0,-1 0 0,0-1 0,7-2 55,-12 3-22,0 0 0,0 0-1,0 0 1,0 0 0,-1-1-1,1 1 1,0-1 0,-1 1-1,1-1 1,-1 0 0,1 1 0,-1-1-1,0 0 1,0 0 0,0 0-1,0 0 1,0 0 0,0 0 0,0 0-1,-1 0 1,1-1 0,-1 1-1,1 0 1,-1 0 0,0-1-1,0 1 1,0 0 0,0-1 22,0-30-363,0 14 59</inkml:trace>
</inkml:ink>
</file>

<file path=ppt/ink/ink53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42:23.320"/>
    </inkml:context>
    <inkml:brush xml:id="br0">
      <inkml:brushProperty name="width" value="0.2" units="cm"/>
      <inkml:brushProperty name="height" value="0.2" units="cm"/>
      <inkml:brushProperty name="color" value="#FF0066"/>
    </inkml:brush>
  </inkml:definitions>
  <inkml:trace contextRef="#ctx0" brushRef="#br0">1 131 104,'0'0'95,"0"0"-39,0 0 13,0 0 123,0 0 49,0 0-99,0 26-63,0 111-50,1-136-25,-1-1 0,1 0-1,0 0 1,0 0 0,-1 0 0,1 1 0,0-1 0,0 0-1,0 0 1,-1 0 0,1 0 0,0-1 0,0 1 0,0 0-1,-1 0 1,1 0 0,0-1 0,0 1 0,-1 0 0,1-1-1,0 1 1,-1-1 0,1 1 0,0-1-4,1-2 6,-1-1 0,1 0 0,-1 0 0,0 0 0,1 0 0,-2-1 0,1 1 0,0 0 0,-1 0 0,0 0 0,0-1 0,0 1 0,-1-2-6,3-37 22,30-48-17,-22 56-5,-8 28-3,1 0 0,-1-1 0,-1 1 0,1-1 0,-1 1 0,0-2 3,-1 0-4,0 14 9,1 0 1,1-1 0,-1 1 0,1 0-1,0 0 1,0-1 0,0 1-1,1-1 1,2 4-6,11 21 57,-11-14-67,-2-6 22,0-1 0,1 1 0,-1-1-1,2 1 1,-1-1 0,3 2-12,-5-8-16,0 0 1,0 1-1,0-1 0,1 0 1,-1-1-1,0 1 1,1 0-1,0-1 0,-1 1 1,1-1-1,0 0 1,0 0-1,-1 0 0,1 0 1,0-1-1,0 1 1,0-1-1,0 0 0,0 0 1,3 0 15,7 0-551</inkml:trace>
</inkml:ink>
</file>

<file path=ppt/ink/ink53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42:24.424"/>
    </inkml:context>
    <inkml:brush xml:id="br0">
      <inkml:brushProperty name="width" value="0.2" units="cm"/>
      <inkml:brushProperty name="height" value="0.2" units="cm"/>
      <inkml:brushProperty name="color" value="#FF0066"/>
    </inkml:brush>
  </inkml:definitions>
  <inkml:trace contextRef="#ctx0" brushRef="#br0">18 56 96,'0'0'263,"0"0"-37,0 0 21,0 0 81,0 0-53,0 0-87,-3-12-96,3 10-88,-10-33 15,6 28-20,4 26 0,3 1 4,1 1 0,1-1-1,1 0 1,0 0 0,6 8-3,49 102 28,-12-28-7,-46-94-24,22 51 24,3-2-1,3 1-20,-21-42-22,0 0-1,1 0 1,1-1 0,1 0-1,0-1 1,1 0-1,0-2 1,14 10 22,-21-17-82,0-1 0,0-1 1,1 1-1,0-1 0,0-1 0,0 1 1,0-1-1,0-1 0,0 1 1,0-2-1,7 1 82,24 0-575</inkml:trace>
</inkml:ink>
</file>

<file path=ppt/ink/ink5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1:54:27.147"/>
    </inkml:context>
    <inkml:brush xml:id="br0">
      <inkml:brushProperty name="width" value="0.2" units="cm"/>
      <inkml:brushProperty name="height" value="0.2" units="cm"/>
      <inkml:brushProperty name="color" value="#FF0066"/>
    </inkml:brush>
  </inkml:definitions>
  <inkml:trace contextRef="#ctx0" brushRef="#br0">36 116 904,'0'0'390,"0"0"-133,0 0-125,0 0-7,0 0 27,0 0-34,-6-1-58,-18-3-43,19 3-24,47 1 18,38 0 76,-10 2-55,0-3 1,0-3-1,-1-3 0,46-11-32,170-59-104,-284 77 90,2-1-89,1 0 1,-1 0-1,0 0 0,1 1 0,-1 0 1,1-1-1,-1 1 0,1 1 0,-1-1 1,1 0-1,-1 1 0,2 0 103,2 4-752</inkml:trace>
</inkml:ink>
</file>

<file path=ppt/ink/ink54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42:24.780"/>
    </inkml:context>
    <inkml:brush xml:id="br0">
      <inkml:brushProperty name="width" value="0.2" units="cm"/>
      <inkml:brushProperty name="height" value="0.2" units="cm"/>
      <inkml:brushProperty name="color" value="#FF0066"/>
    </inkml:brush>
  </inkml:definitions>
  <inkml:trace contextRef="#ctx0" brushRef="#br0">329 1 344,'0'0'640,"0"0"-430,-7 36-161,5-24-44,-7 40 17,-2 0 1,-2-1-1,-2-1 1,-15 29-23,-15 27 65,-1 4 8,-49 83-73,82-168 19,1 0-1,1 0 0,-7 23-18,18-44-5,-1-1 1,1 1-1,-1 0 1,1-1-1,0 1 1,0-1-1,1 1 1,-1 0-1,1-1 1,0 1-1,0-1 1,0 1-1,0-1 0,0 0 1,1 1-1,0-1 1,0 0-1,-1 0 1,3 2 4,7 9-7,0 0-1,0 0 1,7 5 7,-16-17 1,52 49-6,3-2 0,1-2 0,2-3-1,3-3 1,0-2 0,3-4 0,1-2-1,1-3 1,2-3 0,1-3 0,1-4-1,0-2 1,1-4 0,12-1 5,20-6-799</inkml:trace>
</inkml:ink>
</file>

<file path=ppt/ink/ink54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42:28.067"/>
    </inkml:context>
    <inkml:brush xml:id="br0">
      <inkml:brushProperty name="width" value="0.2" units="cm"/>
      <inkml:brushProperty name="height" value="0.2" units="cm"/>
      <inkml:brushProperty name="color" value="#FF0066"/>
    </inkml:brush>
  </inkml:definitions>
  <inkml:trace contextRef="#ctx0" brushRef="#br0">66 1619 288,'0'0'269,"0"0"-89,0 0-85,0 0-32,0 0 58,0 0 41,14 40-2,12 30-74,14 40 145,-1 12-231,-9-32 121,21 39-121,20 61 59,-82-251-334,-89-229-65,12 42 253,43 131-3,6-3 1,-4-34 89,39 132 3,1 0 1,1 0 0,0 0-1,2-9-3,0 30 2,0 0 0,0 1 0,0-1 0,0 0 0,0 0 0,1 1 0,-1-1 0,0 0-1,0 0 1,0 1 0,1-1 0,-1 0 0,0 1 0,1-1 0,-1 0 0,0 1 0,1-1 0,-1 1 0,1-1 0,-1 1 0,1-1-1,0 1 1,-1-1 0,1 1 0,-1-1 0,1 1 0,0 0 0,-1-1 0,1 1 0,0 0 0,-1 0 0,2-1-2,24 1 2,-17 1 1,1 0 4,0 0-1,-1 2 1,1-1 0,0 1-1,-1 0 1,0 1 0,0 0 0,0 1-1,0 0 1,5 4-7,20 15 50,-1 2-1,0 1-49,2 2 37,15 13-11,-24-19-6,0-1 0,2-1 0,1-2 0,3 1-20,11-8 42,-40-12-39,0 1 1,0-1-1,0 0 0,0 1 0,0-1 0,0-1 0,0 1 0,0 0 0,0-1 0,0 0 0,0 1 0,0-1 0,0 0 0,-1 0 0,2-1-3,5-8 6,-2 0-1,1 0 0,-1 0 0,0-1 1,-1 0-1,-1 0 0,1-1 1,-2 0-1,3-9-5,2-2 7,24-68 22,-1-13-29,26-70 27,-52 157-28,7-15 4,-1-1 0,-1-1 0,-2 0 0,4-31-3,-10 37 13,-3 27-13,0 1-1,0 0 1,1-1-1,-1 1 1,0-1-1,0 1 1,0 0-1,1-1 1,-1 1 0,0 0-1,0-1 1,1 1-1,-1 0 1,0 0-1,1-1 1,-1 1-1,0 0 1,1 0 0,-1-1-1,0 1 1,1 0-1,-1 0 1,0 0-1,1-1 1,-1 1-1,1 0 1,-1 0 0,0 0-1,1 0 1,0 0 0,1 0-1,0 1 0,0-1 1,0 0-1,0 1 0,0 0 0,0-1 1,0 1-1,0 0 0,0 0 1,0 0-1,0 0 0,0 1 1,0-1-1,-1 0 0,1 1 0,-1-1 1,1 1-1,-1 0 0,1-1 1,-1 1-1,0 0 0,0 0 1,0 0-1,1 1 1,3 5-1,176 248 218,21 29-96,-164-233-117,2-2 0,3-2 0,1-1 0,42 31-4,-76-70-17,1 0 0,0-1 1,0 0-1,1 0 0,0-2 0,0 1 1,12 2 16,-20-6-17,1-1 0,-1 0 0,1 0 0,-1 0 0,1-1 0,-1 1 0,1-1 0,-1 0 0,1-1 0,-1 1 0,1-1 0,-1 0 0,1 0 0,-1 0 1,1-1-1,-1 1 0,0-1 0,0 0 0,0 0 0,0-1 0,0 1 0,0-1 0,3-3 17,5-10-20,1 0-1,-2-1 1,0-1-1,-2 0 1,0-1 0,0 1-1,-2-2 1,0 1-1,-2-1 1,2-9 20,-3-6 10,-1 0 0,-2 0 0,-1-1 1,-3-4-11,1-36 12,0 61-14,0 0 1,-1 0-1,-1 0 0,-1 1 0,0 0 0,0 0 1,-2 0-1,0 0 0,0 1 0,-7-8 2,0-4-2,10 17 2,-1-1 7,0 0 0,0 0 0,-1 1 0,0-1 0,-1 1 0,-1 0-7,7 6 26,2 2-15,20-9 95,0-1 0,-1 0 0,0-2 1,0 0-1,1-3-106,10-10-3,-19 16-2,-1 0 0,0 0 0,-1-1 0,8-10 5,-14 16-1,-1-1-1,0 0 1,-1 0 0,1 0-1,-1 0 1,0 0 0,0-1-1,0 1 1,-1 0 0,0-1-1,0 0 1,0 1 0,-1-1-1,0-3 2,0 4-4,1 4 4,-1-1 0,0 1 0,1 0 0,-1-1 0,0 1 0,0 0 0,0-1 0,0 1 0,0 0 0,0-1 0,0 1 0,-1 0 0,1-1 0,0 1 0,-1 0 0,1 0 0,-1-1 0,0 1 0,1 0 0,-1 0 0,0 0 0,1 0 0,-1 0 0,0 0 0,0 0 0,0 0-1,0 0 1,0 0 0,0 0 0,0 0 0,-1 1 0,1-1 0,0 1 0,0-1 0,-1 0 0,1 1 0,0 0 0,0-1 0,-1 1 0,1 0 0,0 0 0,-1 0 0,1 0 0,-1 0 0,-2-1 1,-9-1-1,-1 0 0,1 0 1,-1 2-1,-12 0 0,23 0 0,0 0 0,-1 1 0,1-1 0,0 1-1,-1 0 1,1 0 0,0 0 0,0 0 0,0 1 0,0 0-1,0-1 1,0 1 0,0 0 0,0 0 0,1 0 0,-1 1 0,1-1-1,0 1 1,-1-1 0,1 1 0,0 0 0,0 1 0,-4 9 0,0 0 1,1 1-1,0 0 1,1 0-1,1 0 1,0 0-1,1 1 1,0 12-1,0 26-3,5 43 3,-2-86-1,-1 6 1,2-1 0,0 1 0,1-1 0,1 0 1,0 0-1,1 0 0,1 0 0,0-1 0,0 0 1,2 0-1,0-1 0,0 0 0,2 0 0,0 1 0,-2-6 1,0 0 0,0 0-1,1 0 1,0-1-1,0 0 1,1-1-1,0 0 1,0-1-1,0 0 1,0 0 0,1-1-1,0 0 1,0-1-1,0-1 1,1 1-1,-1-2 1,0 0-1,1 0 1,0-1-1,-4 0-11,0-1-1,-1 0 1,1-1 0,0 0-1,-1 0 1,1 0-1,-1-1 1,0 0 0,0-1-1,0 0 1,0 0 0,-1 0-1,0-1 1,1 0-1,-2 0 1,1 0 0,0-1-1,-1 0 1,0 0 0,-1 0-1,1-1 1,-1 1-1,3-8 12,9-17-88,-2-1-1,-1-1 0,-1 0 0,4-24 89,-12 42-15,6-22 0,-2 1 1,-2-1-1,-1-1 0,-2 1 1,-2 0-1,-1-1 0,-2 1 1,-4-15 14,6 47 0,-1-1 1,0 1-1,0 0 1,-1 0-1,1 0 1,-1 0-1,0 0 1,-1 0-1,1 1 1,-1-1-1,0 0 1,0 1-1,0 0 1,-1 0-1,0 0 1,1 0-1,-1 1 1,-1 0-1,1-1 1,0 1-1,-1 1 1,-4-3-1,-3 0 94,-1 1 0,0 1 0,1 0 0,-1 0 0,0 1 0,-1 1-1,1 0 1,-12 2-94,24-1 1,0 0-1,1 0 0,-1 0 0,0 0 1,1 0-1,-1 0 0,0 0 0,0 1 1,1-1-1,-1 0 0,0 1 0,1-1 1,-1 0-1,0 1 0,1-1 0,-1 1 1,1-1-1,-1 1 0,1-1 0,-1 1 1,1-1-1,-1 1 0,1 0 0,-1-1 0,1 1 1,0 0-1,-1-1 0,1 1 0,0 0 1,0-1-1,0 1 0,-1 0 0,1 0 1,0-1-1,0 1 0,0 0 0,0 0 1,0-1-1,0 1 0,1 0 0,-1 0 1,0-1-1,0 1 0,0 0 0,1-1 1,-1 2-1,0-2 0,0 6-6,0-1 0,0 1 0,1-1 1,0 1-1,0-1 0,0 0 0,0 1 0,1-1 0,0 0 0,0 0 0,1 0 0,2 4 6,0-3-4,0 1 0,0-1 0,1-1 0,0 1 0,1-1 0,-1 0 0,1 0 1,0-1-1,0 0 4,189 103 37,-175-93-32,0 0 0,-1 2 0,-1 0 0,-1 2 0,12 13-5,-21-20 4,-1 0 0,1 1 0,-2 0 1,1 0-1,-2 0 0,0 1 0,0 0 0,-1 1 0,-1-1 1,0 1-1,-1 1-4,3 48 44,-3-37 11,-3-24-27,0-11-3,0-645-1312,1 650 1308,-1 0 0,-1 0 0,1 0-1,-1 0 1,1-1 0,-1 1 0,0 0 0,-1 0 0,1 0 0,-1 0 0,1 1 0,-1-1 0,-1 0 0,1 1-1,0-1 1,-1 1 0,0 0 0,1 0 0,-1 0 0,0 0 0,-1 0 0,1 1 0,0-1 0,-1 1 0,-1 0-21,-4-2 67,0 0 1,-1 0-1,1 2 0,-1-1 1,0 1-1,0 1 1,0-1-1,0 2 1,0-1-1,-1 2-67,10-2 1,0 1-1,0 0 1,1 0-1,-1 0 0,0 0 1,1 0-1,-1 0 1,0 0-1,1 0 1,-1 0-1,0 0 0,1 0 1,-1 0-1,0 1 1,1-1-1,-1 0 0,0 0 1,1 1-1,-1-1 1,0 0-1,1 1 0,-1-1 1,1 1-1,-1-1 1,1 1-1,-1-1 0,1 1 1,-1-1-1,1 1 1,0-1-1,-1 1 1,1 0-1,0-1 0,-1 1 1,1 0-1,0-1 1,0 1-1,0 0 0,0-1 1,-1 1-1,1 0 1,0-1-1,0 1 0,0 0 1,0-1-1,1 1 1,-1 0-1,0-1 1,0 1-1,0 0 0,0-1 1,1 1-1,-1 0 0,1 3 1,-2 22-3,0-11 2,1 0 0,0 0 0,1 1 0,1-1 0,0-1 0,1 1 0,0 0 0,2-1-1,-1 1 1,4 5 0,10 12 1,1-2 0,1 0-1,1-1 1,2-1-1,0-1 1,2-1-1,1-1 1,20 14-1,14 7 8,2-3 1,2-3-1,45 20-8,-99-55 15,-8-5-13,0 1 0,0 0 0,0 0-1,0-1 1,-1 1 0,1 0 0,0 1-1,0-1 1,-1 0 0,1 0-1,-1 1 1,1-1 0,-1 1 0,1-1-1,-1 1 1,0 0 0,0 0-1,1 1-1,-2-3 15,0 0 10,-3 0-29,0-1 0,0 0-1,0 0 1,0 0 0,0 0-1,0-1 1,0 1 0,0-1-1,1 1 1,-1-1 0,1 0-1,-1 0 1,1-1 0,0 1-1,0 0 1,0-1 0,0 1-1,0-1 1,0 0 4,-2-2-14,-9-12-6,1-1-1,0 0 0,2-1 0,0 0 1,1-1-1,1 0 0,1 0 0,1-1 0,0 0 1,2 0-1,0-4 21,-4-43-27,3 0 1,4-58 26,2 77-11,-2 47 11,1 2 0,0 0-1,0 0 1,0-1 0,0 1 0,0 0 0,0-1 0,0 1 0,0 0-1,0 0 1,0-1 0,0 1 0,0 0 0,0-1 0,0 1 0,0 0-1,0 0 1,0-1 0,0 1 0,0 0 0,0 0 0,1-1 0,-1 1-1,0 0 1,0 0 0,0-1 0,0 1 0,1 0 0,-1 0 0,0 0 0,0-1-1,0 1 1,1 0 0,-1 0 0,0 0 0,0 0 0,1 0 0,-1-1-1,0 1 1,0 0 0,1 0 0,-1 0 0,0 0 0,1 0 0,-1 0-1,0 0 1,0 0 0,1 0 0,-1 0 0,0 0 0,1 0 0,-1 0-1,0 0 1,0 0 0,11 26-77,-9-23 75,-1-1-1,1 1 1,-1 0 0,1-1-1,0 1 1,0-1 0,0 0-1,0 1 1,0-1 0,1 0-1,-1 0 1,1-1 0,1 2 2,0-2-2,0 1 1,0-1-1,0-1 1,1 1-1,-1-1 1,0 1-1,1-1 1,-1-1-1,0 1 1,3-1 1,-2 0-21,-1 0 1,1-1-1,-1 0 1,1 0-1,-1 0 1,0 0-1,0-1 1,0 1-1,0-1 1,0 0-1,0 0 0,-1-1 1,1 1-1,-1-1 1,0 0-1,0 0 1,-1 0-1,2-2 21,11-18-128,-1-1 1,8-19 127,-19 38 5,8-28 976,-11 38-987,-1 10-4,1 0 0,1 0 0,0 0 1,1 0-1,0 0 0,1-1 0,1 1 0,0-1 0,2 3 10,5 8 4,1 0-1,1-1 1,1-1-1,2 0 1,0 0-1,1-2 1,1 0-1,0-1 0,2-1 1,0-1-1,1-1 1,1 0-1,0-2 1,1 0-1,1-2 1,0 0-1,17 4-3,-39-15-1,0 0 0,-1 0 0,1 0 0,0-1 0,0 1 0,-1 0 0,1-1 1,0 0-1,0 1 0,0-1 0,0 0 0,-1 0 0,1 0 0,0 0 0,0 0 0,0 0 0,0-1 0,-1 1 0,1-1 0,2 0 1,-3-1 2,1-1-1,-1 1 1,0-1-1,0 1 1,0-1-1,0 0 1,0 1-1,0-1 1,-1 0-1,1 0 1,-1 1-1,0-4-1,1 1 2,5-30 15,6-32-26,-4 0 0,1-68 9,-8 62-31,-3-1-1,-3 1 1,-4 0 0,-12-51 31,20 121 3,1 0 1,-1 0 0,0 0-1,0 0 1,0 0 0,0 0 0,-1 1-1,1-1 1,-1 0 0,0 1-1,0-1 1,0 1 0,0-1-1,0 1 1,0 0 0,0 0 0,-1 0-1,1 0 1,-1 1 0,0-1-1,1 1 1,-1-1 0,0 1-1,0 0 1,0 0 0,0 0 0,0 0-1,0 1 1,0-1 0,0 1-1,0 0 1,0 0 0,0 0-1,0 0 1,0 0 0,-1 1 0,1-1-1,0 1 1,0 0 0,0 0-1,1 0 1,-1 0 0,0 1-1,-2 0-3,-2 2 3,-1 1 0,1-1 0,-1 1 0,1 1-1,1-1 1,-1 1 0,1 1 0,0-1 0,0 1-1,1 0 1,0 0 0,0 0 0,1 1 0,0 0-1,0-1 1,1 2 0,0-1 0,0 0 0,0 3-3,-4 17-3,2 0 1,1 0 0,1 1 0,1-1 0,2 17 2,0-21-3,2-1-1,0 1 1,2 0-1,0-1 1,6 14 3,7 14-5,2 0 0,4 3 5,103 211 72,39 45-72,162 246 75,-325-553-75,7 12 2,16 25-5,-2 1 1,16 40 2,-35-69 0,0 1 1,0-1 0,-1 1 0,0-1 0,-1 1 0,-1 0 0,0 0 0,0 0 0,-2 0 0,1-1 0,-2 1 0,0 0-1,1-9 1,0-1-1,0 1 1,0-1-1,0 1 1,-1-1-1,0 0 1,1 0-1,-1 0 1,-1 0-1,1 0 1,0 0-1,-1 0 1,1-1-1,-1 0 1,0 1-1,0-1 1,0 0-1,0 0 1,0 0-1,0-1 1,0 1-1,-1-1 1,1 0-1,-1 1 1,0-1-1,-12 3 13,-1-1 0,0-1 0,0 0-1,-15 0-12,25-2 7,-6 1-5,-1-1-1,1 0 1,0-1 0,0-1 0,-1 0 0,1-1 0,1 0 0,-1-1-1,0 0 1,1-1 0,0-1 0,0 0 0,0 0 0,1-1 0,0-1-1,0 0 1,1 0 0,0-1 0,1 0 0,0-1 0,0 0 0,1-1-1,-4-6-1,1 3-2,0-1 0,2 0-1,0 0 1,0-1 0,1-1-1,1 1 1,1-1 0,1 0-1,0-1 1,1 1 0,1-1-1,-1-17 3,1-6-11,2 0-1,1 0 0,5-32 12,-1 53-7,-1-1 0,2 1-1,1 0 1,1 1 0,0 0 0,1 0-1,1 0 1,7-8 7,55-78-6,5 3 0,5 4 0,44-39 6,-19 19-7,300-362-241,-403 477 243,12-14-45,-2 0 0,1 0 0,-2-1 0,-1-1 1,0 0-1,-1 0 0,-1-1 0,-1 0 0,1-5 50,-9 23-14,1 0-1,0 0 0,0 0 0,-1 0 1,0 0-1,1 0 0,-1-1 1,0 1-1,0 0 0,0 0 0,0 0 1,0 0-1,0 0 0,-1 0 0,1 0 1,-1 0-1,0 0 0,1 0 1,-1 0-1,0 0 0,0 0 0,0 0 1,0 1-1,-1-1 0,1 0 1,0 1-1,-1-1 0,1 1 0,-1-1 1,1 1-1,-1 0 0,0-1 15,-4 0-19,0 1 0,1-1-1,-1 1 1,0 0 0,0 0-1,-1 1 1,1 0 0,0 0-1,-2 0 20,-3 0 41,-8 1 12,0 0-1,1 1 1,-1 1 0,1 1-1,0 0 1,0 1 0,0 1-1,1 1 1,0 1 0,-4 2-53,11-5 37,0 1-1,1 0 1,-1 1 0,1 0 0,1 0 0,-1 1 0,2 0 0,-1 1 0,1 0 0,0 0-1,1 0 1,0 1 0,0 0 0,1 0 0,0 0 0,1 1 0,-2 7-37,2-3 7,2-1 0,0 1 0,0 0-1,2 0 1,0 0 0,0 0 0,2 0 0,0 0 0,0 0 0,1 0 0,1-1 0,1 1 0,3 7-7,-3-10 1,0-1 0,1 0 0,0 1 0,1-2 0,0 1 1,1-1-1,0 0 0,1-1 0,0 0 0,0 0 0,1-1 0,0 0 0,0-1 1,1 0-1,0-1 0,9 5-1,1-4-27,0 0 0,0-2 1,1 0-1,19 1 27,76 5-547</inkml:trace>
</inkml:ink>
</file>

<file path=ppt/ink/ink54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42:33.761"/>
    </inkml:context>
    <inkml:brush xml:id="br0">
      <inkml:brushProperty name="width" value="0.2" units="cm"/>
      <inkml:brushProperty name="height" value="0.2" units="cm"/>
      <inkml:brushProperty name="color" value="#FF0066"/>
    </inkml:brush>
  </inkml:definitions>
  <inkml:trace contextRef="#ctx0" brushRef="#br0">57 175 112,'0'0'141,"0"0"-39,0 0-2,0 0-4,0 0-12,0 0-30,0-27 644,9-32-669,-6 46-32,-1 1 0,0-1-1,0 0 1,-1-6 3,-1 18 13,0 1-2,0 0-18,0 0 7,0 0-10,0 0-1,0 0 0,8-16 402,-7 15-368,-1 1-22,0 0 7,0 0 19,0 0 25,0 0 4,0 0-35,0 0-37,0 0 13,0 0-5,0 0 20,0 0 31,0 0-22,0 0-29,0 0 16,0 0-16,0 0 28,0 0 23,0 0-10,0 0-34,0 0-10,0 0 9,0 0-17,0 0 20,0 0 11,0 0 6,0 0-30,0 0 18,0 0-14,0 0 28,0 0 24,0 0-2,0 0-25,0 0-4,0 0-23,0 0 8,0 0-4,0 0 19,0 0 16,0 0-7,0 0-36,0 0 17,0 0-14,0 0 5,0 0 26,0 0-27,0 0 8,0 0-14,0 0 30,0 0-2,0 0-2,0 0-23,0 0 6,0 0-15,0 0 14,0 0-17,0 0 20,0 0 36,0 0-15,0 0-39,0 0 3,0 0 5,0 0-7,0 0 11,0 0 15,0 0 10,0 0 11,0 0-11,0 0-26,0 0 10,0 0-17,0 0 19,0 0-4,0 0 29,0 0-3,0 0-16,0 0-26,0 0 10,0 0-19,0 0 18,0 0 24,0 0-3,0 0 0,0 0-23,0 0 7,0 0-13,0 0 3,0 0 1,0 0 32,0 0 1,0 0-4,0 0-35,0 0 16,0 0-14,0 0 18,0 0-13,0 0 24,0 0 18,0 0-20,0 0-10,0 0 14,0 0-34,0 0 0,0 0 3,0 0 6,0 0 23,0 0 14,0 0-7,0 0-4,0 0-17,0 0 27,0 0 16,0 0-8,0 0 14,0 0-22,0 0 16,0 0-22,0 0-34,0 0 12,0 0-20,0 0 26,0 0 24,0 0 2,0 0-12,0 0-26,0 0 13,0 0-24,0 0 26,0 0-11,0 0 16,0 0 17,0 0 26,0 0 0,0 0 3,0 0-23,0 0 20,0 0-23,0 0-7,0 0-2,0 0-26,0 0 18,0 0 17,0 0-11,0 0-6,0 0-23,0 0 12,0 0-30,0 0 25,0 0-15,0 0 8,0 0 39,0 0 9,0 0-14,0 0-54,0 0-14,0 0 16,0 0 10,0 0-10,0 0 27,0 0 8,0 0-22,0 0-16,0 0 1,0 0 13,0 0 0,1 0-24,15 0 185,-16 0-161,0 0 0,0 0 1,0 0-1,0 0 0,0 1 0,0-1 0,0 0 1,0 0-1,0 0 0,0 0 0,0 0 0,0 0 0,0 0 1,0 1-1,0-1 0,0 0 0,0 0 0,0 0 1,0 0-1,0 0 0,0 0 0,0 0 0,1 1 0,-1-1 1,0 0-1,0 0 0,0 0 0,0 0 0,0 0 1,0 0-1,0 0 0,0 0 0,0 0 0,1 0 0,-1 0 1,0 0-1,0 0 15,-47 20-476,-9 12-382</inkml:trace>
</inkml:ink>
</file>

<file path=ppt/ink/ink54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43:14.408"/>
    </inkml:context>
    <inkml:brush xml:id="br0">
      <inkml:brushProperty name="width" value="0.2" units="cm"/>
      <inkml:brushProperty name="height" value="0.2" units="cm"/>
      <inkml:brushProperty name="color" value="#FF0066"/>
    </inkml:brush>
  </inkml:definitions>
  <inkml:trace contextRef="#ctx0" brushRef="#br0">1 0 64,'0'0'48,"0"0"-48,0 0-64,0 0 16</inkml:trace>
</inkml:ink>
</file>

<file path=ppt/ink/ink54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43:15.510"/>
    </inkml:context>
    <inkml:brush xml:id="br0">
      <inkml:brushProperty name="width" value="0.2" units="cm"/>
      <inkml:brushProperty name="height" value="0.2" units="cm"/>
      <inkml:brushProperty name="color" value="#FF0066"/>
    </inkml:brush>
  </inkml:definitions>
  <inkml:trace contextRef="#ctx0" brushRef="#br0">5598 0 24,'0'0'79,"0"0"-2,0 0 12,0 0-5,0 0 0,0 0 0,0 0 28,0 0-14,0 0-3,0 0-21,0 0 10,0 0-1,0 9-20,1 3-62,0 1 1,1-2 0,0 1 0,4 10-2,0 2 1,10 29 26,2-2 1,2 0 0,5 5-28,30 76 63,92 291 62,-51-142-106,-71-197-9,12 69-10,-32-132 6,3 6 128,-8-27-2,0 0-24,0 0-19,0 0-50,0 1-14,0 3-23,-1-1-1,1 1 1,-1 0-1,0 0 1,0-1 0,0 1-1,0-1 1,-1 1-1,1-1 1,-1 0-1,0 1 1,0-1 0,0 0-1,-1 0 1,1 0-1,-1-1 1,1 1-1,-1-1 1,0 1 0,0-1-1,0 0 1,0 0-1,-1 0 1,1 0-1,-3 0-1,-11 6 0,-1-2 0,1 0 0,-1-1 0,-14 1 0,9 0 6,-788 150 325,266-58-189,377-57-72,-77 32-70,73-20 50,-45 3-50,82-27 10,-163 35 33,-111 1-43,224-42 8,-188 17-39,-147-5 39,435-29 33,-49 13-41,49-7-33,-38 0 33,-247 23 53,200-15-91,-125-2 38,237-19-22,-6 0-79,0 3 1,-40 7 100,85-6-111,1 0 1,0 1 0,1 1-1,-1 1 1,1 0 0,0 2 0,0 0-1,1 0 1,0 2 0,0 0 0,-1 2 110,-34 35-826</inkml:trace>
</inkml:ink>
</file>

<file path=ppt/ink/ink54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43:17.913"/>
    </inkml:context>
    <inkml:brush xml:id="br0">
      <inkml:brushProperty name="width" value="0.2" units="cm"/>
      <inkml:brushProperty name="height" value="0.2" units="cm"/>
      <inkml:brushProperty name="color" value="#FF0066"/>
    </inkml:brush>
  </inkml:definitions>
  <inkml:trace contextRef="#ctx0" brushRef="#br0">471 1 24,'0'0'211,"0"0"17,0 0 17,0 0-45,0 0-42,0 0-52,0 0 30,-5 0-4,-84 6-30,-1 3-1,2 5 0,-70 20-101,150-33-5,-21 10-28,26-10-94,3-2-269,0-7-339</inkml:trace>
</inkml:ink>
</file>

<file path=ppt/ink/ink54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43:18.363"/>
    </inkml:context>
    <inkml:brush xml:id="br0">
      <inkml:brushProperty name="width" value="0.2" units="cm"/>
      <inkml:brushProperty name="height" value="0.2" units="cm"/>
      <inkml:brushProperty name="color" value="#FF0066"/>
    </inkml:brush>
  </inkml:definitions>
  <inkml:trace contextRef="#ctx0" brushRef="#br0">311 203 96,'0'0'183,"0"0"-97,0 0 6,0 0 34,0 0-33,3-34-21,9-101 19,-9 101 30,-3 34-7,0 0-62,0 0-27,0 16 22,0-4-30,-2 0 0,1-1 0,-2 0 0,1 1 0,-2-1 0,1 0 0,-5 8-17,-41 80 92,26-55-77,-18 30 31,-49 65-46,25-40 38,27-56-24,38-42-34,0-1-7,0 0 10,0 0-1,6 1-20,100 10 19,-6-2 23,0 4 0,-1 5 0,17 8-4,-85-15-18,-1 1-1,0 1 1,-1 1-1,0 2 1,-1 1-1,13 11 19,51 45-388</inkml:trace>
</inkml:ink>
</file>

<file path=ppt/ink/ink54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43:19.590"/>
    </inkml:context>
    <inkml:brush xml:id="br0">
      <inkml:brushProperty name="width" value="0.2" units="cm"/>
      <inkml:brushProperty name="height" value="0.2" units="cm"/>
      <inkml:brushProperty name="color" value="#FF0066"/>
    </inkml:brush>
  </inkml:definitions>
  <inkml:trace contextRef="#ctx0" brushRef="#br0">452 0 136,'0'0'656,"0"0"-312,0 0-180,0 0-86,0 4-80,-3 41 33,-1 1-1,-3-1 0,-1 0 1,-2 0-1,-2-1 1,-3 0-1,-1-2 0,-7 13-30,-37 70 70,-6-3 0,-11 8-70,45-81 8,-1-2 1,-3-1-1,-11 9-8,44-137 83,3 34-12,17 49-81,0 1 0,0 0 0,0 1 0,-1 1 0,1 0 0,-1 2 0,0-1 0,5 5 10,30 14-31,41 28 31,-60-33-7,85 50-7,326 178 62,-394-222-231,-46-23-25,-3-2 73,-24-3-250,12-1 270,0 0-1,0-1 1,1 0-1,-1-1 1,1-1 0,0 0 115,-35-24-243</inkml:trace>
</inkml:ink>
</file>

<file path=ppt/ink/ink54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43:19.932"/>
    </inkml:context>
    <inkml:brush xml:id="br0">
      <inkml:brushProperty name="width" value="0.2" units="cm"/>
      <inkml:brushProperty name="height" value="0.2" units="cm"/>
      <inkml:brushProperty name="color" value="#FF0066"/>
    </inkml:brush>
  </inkml:definitions>
  <inkml:trace contextRef="#ctx0" brushRef="#br0">1 1 232,'0'0'192,"0"0"-120,0 0-40,0 0-24,0 0 96,0 0-8,235 233-64,-150-161 0,-10-5 8,-9 1-16,-1 0-24,-27 12-256,-19-12-240</inkml:trace>
</inkml:ink>
</file>

<file path=ppt/ink/ink54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43:22.817"/>
    </inkml:context>
    <inkml:brush xml:id="br0">
      <inkml:brushProperty name="width" value="0.2" units="cm"/>
      <inkml:brushProperty name="height" value="0.2" units="cm"/>
      <inkml:brushProperty name="color" value="#FF0066"/>
    </inkml:brush>
  </inkml:definitions>
  <inkml:trace contextRef="#ctx0" brushRef="#br0">2005 322 184,'0'0'317,"0"0"-95,0 0-119,0 0-74,0 0 7,0 0-15,-3-2-7,-40-38 1015,40 36-1005,-1 0 0,0 1 0,0-1 1,0 1-1,-1 0 0,1 1 0,-1-1 0,0 1 0,1-1 0,-1 2 0,-3-2-24,-29-10 158,31 11-157,-1-1-1,1 1 1,0-2 0,1 1 0,-1-1 0,-2-1-1,-36-22 26,-202-74-26,231 96-9,-1 0 0,1 1 1,-1 1-1,0 0 1,0 1-1,0 1 0,0 1 9,-76-12 3,11-3 17,-1 3 0,-69-1-20,-172 7-14,299 9 13,-1 0 0,0 1 0,1 2 0,0 1 0,0 0 0,1 2 0,0 0 1,-57 20 49,41-15-61,0 2 0,2 2 0,-27 18 12,53-30 6,1 2 0,0 0 0,0 0 0,0 1 0,1 0 0,0 1-6,4-5-10,-16 17 8,11-14 3,1 1 1,0 1-1,1-1 0,0 1 0,1 1 0,0-1 0,0 1 1,-2 8-2,-12 25-17,17-37 12,1-1 0,-1 1 0,1 0 0,1 0 1,-1 0-1,1 0 0,0 1 0,1-1 1,0 1-1,0-1 0,1 4 5,-10 377-11,10-355 11,0 14-8,1 0 1,3 0 7,-2-31-3,1 0 1,0-1-1,2 1 1,-1-1-1,2 0 1,0 0-1,7 12 3,66 143 15,-70-154-5,0 0 0,-1 1 0,-1 0 0,5 17-10,-9-25-3,1 0-1,0 0 1,0-1 0,1 1-1,0-1 1,6 7 3,-5-8-4,-1 1-1,0-1 1,-1 1 0,0 0 0,0 0 0,-1 0-1,1 2 5,-4-7-1,1 0 0,1 1 0,-1-1-1,0 0 1,1 0 0,-1 0 0,1 0 0,0 0-1,0 0 1,1 0 0,-1-1 0,0 1-1,2 0 2,-1 0-2,0 0 0,0 0 0,0 1 0,-1-1 0,1 1-1,-1 0 1,0 0 0,2 3 2,10 19 9,1-1 1,1 0-1,1-1 0,2-1 0,2 1-9,27 37-15,-12-18-8,1-1 1,8 5 22,25 27-3,-38-41 10,0-1 0,2-3 1,1 0-1,2-2-7,153 96-41,-173-112 42,20 8 5,1-2 0,0-1 0,2-2 0,0-2-1,21 3-5,-61-15 0,68 13 8,2-3 0,-1-3-1,1-3 1,0-3 0,17-4-8,24 1 3,-103 2-1,0-1-1,0 0 1,0 0 0,0-1-1,-1 0 1,1-1 0,-1 1-1,0-1 1,1-1 0,-1 0-1,-1 0 1,1 0 0,4-4-2,12-11 16,-1 0 1,-1-2 0,2-4-17,6-5-4,12-26-14,-16 19 21,6-10 28,-3-1-1,22-48-30,-1 1-17,-45 87 21,0 0 1,-1-1-1,0 1 0,-1-1 1,1-7-5,8-24 25,-1 14-16,36-113-42,-9-38 65,-35 158-35,0 1 0,0-1 0,-2 0 0,0 1 0,-3-12 3,1-22 6,4-9 37,0 40-31,-1 0-1,-1 0 1,-1 0-1,0 0 1,-2 0-1,-1 1 1,-1-6-12,-24-59 30,6 10 31,-3 2-1,-4 1 0,-3 1 1,-5-2-61,-69-95 40,95 151-17,-1 1 0,-1 0 0,0 1 0,-11-8-23,-8-9 25,23 21-14,-98-94-26,90 91 24,0-1 1,0 2 0,-1 0-1,-1 2 1,-12-6-10,24 14 1,0 1 0,0 1 1,0-1-1,-1 1 0,1 0 0,0 1 1,0 0-1,-9 1-1,-1 0-33,15-1-19,3 0-69,0 0-146,6 16-842,25 15 550,7 6 0</inkml:trace>
</inkml:ink>
</file>

<file path=ppt/ink/ink5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1:54:27.492"/>
    </inkml:context>
    <inkml:brush xml:id="br0">
      <inkml:brushProperty name="width" value="0.2" units="cm"/>
      <inkml:brushProperty name="height" value="0.2" units="cm"/>
      <inkml:brushProperty name="color" value="#FF0066"/>
    </inkml:brush>
  </inkml:definitions>
  <inkml:trace contextRef="#ctx0" brushRef="#br0">0 1 80,'0'0'440,"0"0"-264,0 0-40,0 0-56,0 0 72,0 0 32,136 23-24,-114 3-88,-4 9 0,-10 5 48,1 5-8,-9 1-16,0 1-96,-9-6 0,1-5-24,-1-8-40,0-1-344,0-7-232</inkml:trace>
</inkml:ink>
</file>

<file path=ppt/ink/ink55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43:23.238"/>
    </inkml:context>
    <inkml:brush xml:id="br0">
      <inkml:brushProperty name="width" value="0.2" units="cm"/>
      <inkml:brushProperty name="height" value="0.2" units="cm"/>
      <inkml:brushProperty name="color" value="#FF0066"/>
    </inkml:brush>
  </inkml:definitions>
  <inkml:trace contextRef="#ctx0" brushRef="#br0">734 6 328,'0'0'161,"0"0"-30,0 0 84,0 0-28,0 0-39,0 0-59,-3-3-16,2 3-72,1 0 0,0-1-1,-1 1 1,1 0 0,0 0-1,-1-1 1,1 1 0,0 0-1,-1 0 1,1 0 0,-1 0-1,1-1 1,0 1 0,-1 0-1,1 0 1,-1 0 0,1 0-1,0 0 1,-1 0 0,1 0-1,-1 0 1,1 0 0,-1 0-1,1 0 1,0 1 0,-1-1-1,1 0 1,-1 0 0,1 0-1,0 0 1,-1 1 0,1-1 0,0 0-1,-1 0 1,1 1 0,0-1-1,-1 0 1,1 1 0,0-1-1,-14 24 24,-6 49 50,14-50-27,-50 155 455,-8 1-502,33-96 81,-110 269 90,84-206-128,25-70-49,4 1 1,-4 24 5,28-82-5,-12 44 28,-2-2-1,-19 42-22,35-97-12,0 0 0,-1-1 0,0 0 0,0 1 0,0-1 0,0 0 0,-1-1 0,-2 3 12,4-5-52,-1 0 1,1-1 0,-1 0-1,0 1 1,0-1 0,1 0-1,-1 0 1,0-1 0,0 1-1,0 0 1,0-1 0,0 0-1,0 0 1,0 0 0,0 0-1,1 0 1,-1-1 0,-3 0 51,3 1-45,0-1 0,0 0 0,0 0 0,0 0 0,0 0 0,0-1 0,0 1 0,0-1 0,1 0 0,-1 0 0,1 0 0,-1 0 0,1 0 0,-1 0 0,1-1 0,0 1 0,0-2 45,-3-1-82,-17-26-277</inkml:trace>
</inkml:ink>
</file>

<file path=ppt/ink/ink55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43:23.890"/>
    </inkml:context>
    <inkml:brush xml:id="br0">
      <inkml:brushProperty name="width" value="0.2" units="cm"/>
      <inkml:brushProperty name="height" value="0.2" units="cm"/>
      <inkml:brushProperty name="color" value="#FF0066"/>
    </inkml:brush>
  </inkml:definitions>
  <inkml:trace contextRef="#ctx0" brushRef="#br0">17 21 16,'0'0'292,"0"0"-12,0 0-13,0 0-90,0 0-3,0 0-29,-5-4 6,-7-13-81,28 19-4,42 23 3,336 169-53,-131-67 1,124 80-21,-314-170 8,-1 3-1,-3 4 1,-1 2-1,-2 3 1,0 5-4,-16-11-3,22 10 3,-36-27-2,0 2 0,-2 1-1,29 32 3,-45-47 10,-17-13-9,1 0 1,-1-1-1,0 1 0,0 0 1,0 0-1,1 0 1,-1 0-1,0 0 0,0 0 1,0 0-1,0 0 0,-1 0 1,1 0-1,0 0 1,0 1-1,-1-1 0,1 0 1,-1 1-1,1-1 0,-1 0 1,0 1-1,1-1 1,-1 1-1,0-1 0,0 0 1,0 1-1,0 1-1,0-3 32,0 0 5,0 0 7,-9 0-125,0-1 0,0 0 0,0-1 0,1 0 0,-1 0 0,1-1 0,-1 0 0,1 0-1,0-1 1,0 0 0,-2-2 81,-55-30-788</inkml:trace>
</inkml:ink>
</file>

<file path=ppt/ink/ink55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43:24.231"/>
    </inkml:context>
    <inkml:brush xml:id="br0">
      <inkml:brushProperty name="width" value="0.2" units="cm"/>
      <inkml:brushProperty name="height" value="0.2" units="cm"/>
      <inkml:brushProperty name="color" value="#FF0066"/>
    </inkml:brush>
  </inkml:definitions>
  <inkml:trace contextRef="#ctx0" brushRef="#br0">460 0 104,'0'0'139,"0"0"-63,0 0-50,0 0 4,0 0 36,-16 40 57,-6 13-61,-22 55 298,-4 30-360,-153 417 454,112-319-360,74-176-82,13-52-8,1 1 0,-1-1-1,-1 0 1,1 1 0,-1-1 0,-1 0-1,-2 3-3,4-1-509,14-10-122,13-3 199</inkml:trace>
</inkml:ink>
</file>

<file path=ppt/ink/ink55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43:26.914"/>
    </inkml:context>
    <inkml:brush xml:id="br0">
      <inkml:brushProperty name="width" value="0.2" units="cm"/>
      <inkml:brushProperty name="height" value="0.2" units="cm"/>
      <inkml:brushProperty name="color" value="#FF0066"/>
    </inkml:brush>
  </inkml:definitions>
  <inkml:trace contextRef="#ctx0" brushRef="#br0">1284 450 104,'0'0'425,"0"0"-88,0 0-152,0 0-94,0 0-53,0 0 12,0-5 12,0-14-38,0 14 12,0 5 27,0-1-24,0-3-29,0 0 1,0-1 0,-1 1-1,0 0 1,0 0 0,0 0-1,-1 0 1,1 0 0,-1 1 0,0-1-1,0 0 1,0 1 0,0-1-1,-1 1 1,0 0 0,1-1-1,-1 1 1,0 1 0,0-1 0,-1 0-1,1 1 1,-1 0 0,-2-2-11,-24-21 18,3-4-25,-1 2-1,-1 1 1,-11-6 7,30 24 13,-2 1 0,1 0 0,-1 0 0,0 2 0,0-1-1,-1 2 1,0-1 0,0 2 0,0 0 0,0 0 0,-3 1-13,-76-4 110,-73 7-110,61 0 20,91 0-19,-1 1 0,1 0 0,0 1 0,0 0 0,1 1 0,-1 0-1,1 1 1,0 1 0,0 0 0,0 0 0,1 2 0,-2 0-1,-29 23 12,1 2 0,-16 17-12,50-43 1,-37 33 5,1 2 0,-34 45-6,67-70-4,1 0-1,0 1 1,1 0-1,1 0 0,0 1 1,2 0-1,0 0 1,1 0-1,1 1 1,1 6 4,-9 35 12,5-9-16,1 1 0,3 0 1,4 50 3,0-9-18,-2 219 60,2-287-49,1 1-1,1-1 1,1 1-1,1-1 1,2-1-1,0 1 1,2-1 0,0-1-1,2 0 1,1 0-1,1-1 1,1-1-1,15 17 8,92 129 13,27 31 19,-90-128-46,3-2 0,3-3 0,3-4 0,10 5 14,61 40-2,21 16 55,87 48-53,-219-155 1,2-1 0,-1-1 0,2-2 0,0-1 0,0-1 0,1-2 0,0-1 0,23 2-1,45 0 9,0-4 0,19-5-9,-77 0 1,-36-1 2,0-1 1,0 1-1,-1-1 1,1 0-1,0 0 1,-1-1-1,1 0 1,-1 0-1,0 0 1,0 0-1,0-1 1,-1 0-1,1 0 1,2-4-4,13-8 19,15-18-1,0-2 0,-3-1-1,-1-2 1,-2-1 0,6-13-18,-35 53 0,112-184 55,-80 129-60,-3-2 1,-2-1 0,-2 0-1,14-54 5,-25 82 22,-12 27-20,0 0 1,-1-1-1,1 1 1,-1 0-1,0 0 0,1-1 1,-2 1-1,1-1 1,0 1-1,-1-1 0,1-3-2,0-6-1,1 0 0,0 0 0,1 0 0,1 0 0,3-9 1,8-35-3,25-204 23,-33 209-20,-2-1 0,-2 0-1,-3 1 1,-3-11 0,2-35-3,0 72 11,-1-1 0,-2 0 0,0 1 0,-2 0 0,-6-17-8,-14-35 66,-9-12-66,9 25 16,20 53-4,0 1-1,-1 0 1,0 0 0,0 1-1,-1 0 1,-9-9-12,-8-11 89,-39-36 32,22 25-53,14 13-50,13 13-16,0-1 1,1 0-1,-8-11-2,-13-21 24,-1 2 0,-3 2-1,-2 2 1,-2 1 0,-13-8-24,-40-19 167,6 12-110,-54-23-57,117 65 5,0 2 0,-1 1-1,0 0 1,-1 3 0,0 0 0,-1 2 0,1 1 0,-17 0-5,-177-17 101,131 11-174,1 3-1,-1 5 0,-27 4 74,116 0-21,1-1 0,0 1 0,-1-1 0,1 1 0,0 0 0,-1 0 0,1 0 0,0 0 0,0 1 0,0-1 0,0 1 0,0-1 0,0 1 0,1-1 0,-1 1 0,0 0 0,1 0 0,-1 0 0,1 0 0,0 0 0,0 0 0,-1 0 0,1 1 0,1-1 0,-1 0 0,0 1 0,0 0 21,-2 8-115,1 0-1,0 1 1,1-1-1,-1 10 116,2-15-64,-2 62-746,2-4-140</inkml:trace>
</inkml:ink>
</file>

<file path=ppt/ink/ink55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43:31.918"/>
    </inkml:context>
    <inkml:brush xml:id="br0">
      <inkml:brushProperty name="width" value="0.2" units="cm"/>
      <inkml:brushProperty name="height" value="0.2" units="cm"/>
      <inkml:brushProperty name="color" value="#FF0066"/>
    </inkml:brush>
  </inkml:definitions>
  <inkml:trace contextRef="#ctx0" brushRef="#br0">606 197 320,'0'0'207,"0"0"-35,0 0 29,0 0 110,0 0-30,0 0-158,-9-15-79,5 9-41,-2-4 11,1 1-1,-1 1 0,-1-1 0,1 1 1,-2 0-1,1 0 0,-1 1 1,0 0-1,0 1 0,-1-1 0,0 2 1,-5-4-14,-7 2 39,1 0 1,-1 1 0,0 2-1,-1 0 1,1 1-1,-1 1 1,1 1 0,-1 1-1,0 1 1,-16 3-40,33-3 0,0 0 1,0 0-1,0 1 0,1-1 1,-1 1-1,1 1 1,-1-1-1,1 1 1,0-1-1,0 1 0,0 0 1,0 1-1,0-1 1,1 1-1,0-1 0,0 1 1,-2 3-1,-9 12 0,2 0 0,0 1 1,-1 7-1,3-9 2,-5 10 0,0 2 0,2-1 0,1 2 0,2 0 0,0 0 0,3 0 0,0 1-1,2 1 1,2-1 0,0 11-2,2 17-16,-1-36 13,1 1 1,1 0-1,2-1 0,0 1 0,1-1 0,2 0 0,1 1 1,0-2-1,2 2 3,21 44 22,-18-39-25,1-1-1,2-1 0,0 0 1,2-1-1,1 0 1,1-1-1,3 1 4,8 6-1,2-1-1,0-2 1,2-1-1,1-1 1,2-2-1,0-2 1,2-1-1,9 3 2,20 6 2,-46-20 0,0-2 1,1 0-1,0-1 0,0-2 0,1 0 1,0-1-1,0-1 0,9-1-2,154 0 28,-129-4-16,-48-1-11,-1 0 0,0 0-1,0-1 1,0 0 0,-1 0-1,1-1 1,0 0 0,-1 0-1,0-1 1,0 0 0,0 0-1,0-1 1,0 0 0,-1 0-1,0 0 1,3-4-1,0-1 11,0 0 0,0 0-1,-1-1 1,-1 1 0,0-2 0,0 1 0,-1-1-1,-1 0 1,4-10-11,-1-7 1,0 0 0,-2 0 0,-1 0 0,-1-1 0,-2 0 0,-1-4-1,-1-188 45,-1 208-44,-1 1 0,0-1 0,-1 1 0,-1 0 0,0 0 0,-1 0 0,-5-10-1,-14-42-14,15 33 22,-2 0 0,-1 1 1,-2 0-1,-1 1 0,-1 0 0,-1 1 0,-2 1 0,-1 1 0,-1 1 0,-1 0 1,-20-16-9,-5-1 8,14 11 31,-2 1 0,0 1 0,-2 2 0,-1 2 0,-2 2 0,-24-11-39,36 22 3,-1 2-1,0 1 0,-1 1 1,0 1-1,0 2 0,0 1 1,-1 2-1,-25 0-2,-37 3 29,91 1-22,0 0 1,-1 0-1,1 0 0,0 0 0,-1 1 0,1-1 1,0 1-1,0-1 0,0 1 0,0 0 1,1 0-1,-1 0 0,0 0 0,1 0 0,-1 0 1,1 0-1,0 1 0,-1 0-7,-27 52-73,27-50 80,-16 30-24,13-26 13,0 0 1,0 1-1,1 0 1,0 0-1,1 0 1,0 0-1,1 0 1,0 1-1,0-1 1,1 1-1,0 5 4,1 347-42,0-356 38,1-1 0,0 1 0,0-1 1,0 1-1,0-1 0,1 0 0,1 1 1,-1-1-1,1 0 0,0 0 0,3 5 4,5 5-1,1-1-1,0 1 1,6 3 1,10 13 19,-24-28-17,47 56-3,27 24 1,-60-67-16,0 0-1,2-1 0,0-2 1,0 0-1,1-1 0,21 9 17,-32-19 5,1 0-1,-1-1 0,1 0 1,-1-1-1,1 0 0,0-1 1,-1 0-1,7-2-4,12 2 7,-23-1-6,1 1 0,-1-1 1,1 0-1,-1 0 1,0-1-1,0 0 0,0 0 1,0 0-1,0-1 1,0 0-1,-1 0 0,1-1 1,-1 1-1,0-1 1,0 0-1,0-1 1,0 1-1,-1-1 0,0 0 1,0 0-1,0 0 1,-1 0-1,1-1 0,-1 0 1,-1 1-1,1-1 1,0-2-2,6-16 5,-2-1 1,0 0 0,-1 0-1,-2-1 1,0 1 0,-2-3-6,0 7 2,-1-1 1,0 1-1,-2-1 1,-1 1-1,0 0 1,-2 0 0,0 0-1,-2 0 1,0 0-1,-1 1 1,-1 0-1,-1 1 1,-1 0 0,-9-13-3,-2-3-4,-2 2 0,-1 0 1,-11-9 3,33 39-2,0 1 0,0-1 1,0 0-1,0 1 0,0 0 0,0 0 0,-1-1 1,1 1-1,-1 0 0,0 1 0,1-1 0,-1 0 1,0 1-1,0 0 0,0 0 0,0 0 0,0 0 1,-1 0-1,1 0 0,0 1 0,0 0 0,0-1 1,-1 1-1,1 0 0,0 1 0,0-1 1,0 0-1,-1 1 0,0 0 2,3 1-4,-1-1 0,0 0 0,1 1-1,-1 0 1,1-1 0,0 1 0,-1 0 0,1 0 0,0 0 0,0 0 0,0 0-1,0 0 1,1 0 0,-1 0 0,0 0 0,1 0 0,-1 2 4,-5 41-46,6-44 42,-3 130 7,4-79 15,-1-44-19,1 0-1,-1 0 1,2 1-1,-1-1 1,1 0-1,0-1 1,1 1 0,0 0-1,0-1 1,0 1-1,1-1 1,4 5 1,5 6-23,2 0 0,0-1 1,15 14 22,-24-26-7,0 0 4,-1 0-1,1-1 0,0 0 1,0 0-1,0 0 1,1-1-1,-1 0 0,1 0 1,2 0 3,-7-2 2,1 0 1,0 0-1,0-1 1,0 1-1,0-1 1,0 1-1,0-1 1,0 0-1,0 0 0,0 0 1,0-1-1,0 1 1,0-1-1,0 0 1,0 1-1,0-1 1,-1 0-1,1-1 1,0 1-1,0 0 1,-1-1-1,1 0 0,-1 0 1,1 0-3,4-7 3,-1 1-1,0-1 1,-1-1 0,0 1-1,0-1 1,-1 0 0,0 0-1,-1 0 1,0 0 0,-1-1-1,1-4-2,1-9 0,-1-1-1,0 1 0,-2 0 1,-2-21 0,0 34-1,-1-1 1,0 0 0,-1 0-1,0 1 1,-1 0 0,-1 0 0,1 0-1,-2 0 1,1 0 0,-1 1 0,-4-4 0,-13-15 6,0 1 0,-2 1 1,-2-1-7,-18-18 17,-1-3 15,-45-37-32,72 70-5,-1 1 0,0 1-1,-1 1 1,-1 1-1,0 0 1,-20-6 5,40 17-2,0-1 1,-1 1-1,1 0 0,0 0 1,-1 1-1,1-1 0,-1 0 1,1 1-1,-1 0 1,1-1-1,-1 1 0,1 0 1,-1 0-1,1 1 0,-1-1 1,1 0-1,0 1 0,-1-1 1,1 1-1,-1 0 0,1 0 1,0 0-1,-1 0 1,1 0-1,0 1 0,0-1 1,0 1-1,0-1 0,0 1 1,1 0-1,-1-1 0,0 1 1,1 0-1,-1 0 1,1 0-1,0 1 0,-1-1 1,1 0-1,0 2 2,-4 10-4,2 1 0,-1-1 0,2 1 0,0 0 0,1 0 0,0 8 4,1-13 3,-5 100-8,6 19 5,0-96-1,2 0 0,1-1-1,2 1 1,1-1 0,2 0 0,3 5 1,0-5-9,2 0 1,1 0 0,1-2-1,2 0 1,1 0 0,2-2 0,10 11 8,-22-29 0,2 0-1,-1 0 1,1-1 0,0 0 0,1-1 0,0-1 0,1 0-1,11 5 1,-15-8 3,1-1-1,-1 0 0,1-1 1,0 0-1,0 0 0,-1-1 0,1 0 1,0-1-1,0 0 0,0-1 1,0 0-1,0 0 0,3-2-2,-8 1 0,0 1 0,-1-1 0,1 0 0,-1 0 0,0-1 1,1 1-1,-1-1 0,0 0 0,-1 0 0,1 0 0,-1-1 0,1 1 0,-1-1 0,0 0 0,0 0 0,0 0 0,1-4 0,5-9 1,-1 1 0,-1-1-1,-1 0 1,-1-1-1,4-10 4,-2 0 0,-1-1-1,-1 0 1,-2 0 0,-1 0 0,-1 0 0,-2-12-4,0 20 2,-1 1 1,-1-1 0,-1 1 0,-1-1 0,0 1 0,-2 1-1,0-1 1,-1 1 0,-1 0 0,-8-10-3,2 6-4,-1-1 1,-1 2 0,-1 0-1,-16-14 4,27 29-4,0 1 0,0 0 0,0 0 0,-1 1-1,0 0 1,0 1 0,0-1 0,-1 1 0,1 1 0,-1 0 0,0 0-1,0 1 1,0 0 0,0 0 0,0 1 0,-4 0 4,11 1-1,0 0-1,1 0 1,-1 1 0,1-1-1,-1 0 1,0 1 0,1-1 0,-1 1-1,1 0 1,-1 0 0,1-1 0,-1 1-1,1 0 1,0 0 0,-1 0-1,1 1 1,0-1 0,0 0 0,0 0-1,0 1 1,0-1 0,0 0 0,0 1-1,0-1 1,1 1 0,-1-1-1,0 1 1,1 0 0,-1 0 1,-8 52 1,5 12-3,2 0 0,5 26 2,-2-71-6,2 0 0,0 0 1,1 0-1,1-1 0,1 1 0,1-1 0,0-1 1,2 1-1,6 9 6,-8-15-5,1-1 0,1 0 0,0 0 0,1-1 0,0 0 0,1-1 1,0 0-1,0-1 0,2 0 5,-12-9 1,1 0-1,0 0 1,0 0 0,0 0-1,-1-1 1,1 1 0,0 0-1,0-1 1,0 0 0,0 1 0,0-1-1,0 0 1,1 0 0,-1 0-1,0 0 1,0 0 0,0-1-1,0 1 1,0 0 0,0-1 0,0 0-1,-1 1 1,1-1 0,0 0-1,0 0 1,0 0 0,-1 0 0,1-1-1,0 1 1,-1 0 0,1-1-1,-1 1 1,0-1 0,1 1-1,-1-1 1,0 0 0,0 1 0,0-1-1,0-1 0,6-9 4,-2-1 0,1 1 0,-2-2 1,1 1-1,0-9-4,2-1-8,1-5 7,-1 0 0,-1 0 1,-1 0-1,-1-7 1,-3 22-3,0 0 1,-1 0-1,0 0 0,-1 0 1,-1 0-1,0 0 0,0 1 1,-2-1-1,1 1 0,-6-11 3,-7-2-11,-1 2-1,0 0 1,-2 1-1,-1 0 0,-1 2 1,0 1-1,-20-14 12,30 24-2,-85-62-21,87 64 19,0 2 0,-1 0-1,0 0 1,0 0 0,0 1-1,-1 1 1,1 0-1,-1 0 1,-6 0 4,16 3-2,-1 0 0,0 1 1,0-1-1,0 0 0,1 1 0,-1-1 0,0 1 0,0-1 1,1 1-1,-1 0 0,1 0 0,-1 0 0,0 0 0,1 0 1,0 0-1,-1 0 0,1 1 0,0-1 0,-1 0 0,1 1 1,0-1-1,0 1 0,0-1 0,0 1 0,1-1 0,-1 1 1,0 0-1,1 0 0,-1-1 0,1 1 2,-15 62-12,14-55 8,-7 67 18,4 0-1,5 52-13,-1-54 7,1-42-9,0 0 1,3 0 0,0 0-1,2-1 1,3 5 1,-3-17-6,0 0-1,1 0 1,1-1 0,0 0-1,2-1 1,0 0 0,1 0-1,11 12 7,-18-25-1,0 0 0,0 0 0,0-1-1,0 0 1,1 0 0,0 0-1,-1 0 1,1-1 0,0 1 0,0-1-1,1-1 1,-1 1 0,0-1 0,0 0-1,1 0 1,2 0 1,-4-1 0,0 1 0,0-1 1,0 0-1,0-1 0,0 1 1,0-1-1,0 0 0,0 1 0,0-2 1,0 1-1,-1 0 0,1-1 0,0 0 1,-1 0-1,1 0 0,-1 0 0,0 0 1,0-1-1,0 0 0,0 1 1,0-1-1,1-1 0,8-15 9,0 0 1,-1-1 0,-1 0-1,-1-1 1,-1 0 0,-1 0-1,-1 0 1,4-23-10,-2-6-1,-2 0-1,-2 0 1,-2-28 1,-3 62-2,0 1 0,-1-1 0,0 1 0,-1 0 1,-1 0-1,-1 0 0,0 1 0,-1-1 0,-1-1 2,4 10 2,0-1 0,0 1 1,-1 0-1,0 0 0,0 0 1,-1 1-1,1-1 0,-1 1 0,-1 0 1,1 0-1,-1 1 0,1 0 0,-1 0 1,-1 0-1,1 0 0,0 1 0,-1 0 1,0 1-1,1-1 0,-5 0-2,10 3-1,-1 0 0,1-1 0,0 1 0,0 0 1,0 0-1,-1-1 0,1 1 0,0 0 0,0 1 0,-1-1 0,1 0 0,0 0 0,0 0 0,0 1 0,-1-1 0,1 0 0,0 1 0,0-1 1,0 1-1,0 0 0,0-1 0,0 1 0,0 0 0,0 0 0,0-1 0,0 1 0,0 0 0,1 0 0,-1 0 0,0 0 0,1 0 1,-1 0-1,0 0 0,1 0 0,-1 1 0,1-1 1,-1 5-4,0 0 1,0 0 0,0 0-1,1-1 1,0 1 0,0 0-1,1 1 4,0 11-2,-2 11-3,1 0-1,2 0 0,1 0 0,2 0 0,0 0 0,2-1 0,1 1 0,2-2 0,1 2 6,4 6 2,3 0 1,0-1-1,2-1 0,22 27-2,-35-51 2,0-1-1,0 0 1,1 0-1,-1-1 1,2 1 0,-1-2-1,1 1 1,0-1-1,1-1 1,-1 0-1,1 0 1,0-1-1,0 0 1,1-1 0,-1 0-1,1 0 1,0-1-1,-1-1 1,11 1-2,-15-3-1,-1 1 1,1-1 0,-1 0-1,1-1 1,-1 1-1,1-1 1,-1 0-1,0-1 1,0 1 0,0-1-1,0 0 1,-1 0-1,1-1 1,-1 1-1,0-1 1,0 0 0,0 0-1,2-2 1,7-12 1,0 1 0,0-1 0,-2-1 0,1-3-1,-7 11-5,-1 0 0,0-1 0,0 0 1,-2 0-1,1 0 0,-1 0 0,-1 0 1,0 0-1,-1 0 0,0-1 0,-1 1 0,-1 0 1,1 0-1,-2 0 0,0 0 0,0 0 1,-1 0-1,-1 1 0,0 0 0,0 0 0,-1 0 1,0 1-1,-1-1 0,-7-7 5,-81-86-115,83 92 109,-1 1 0,0 0 0,-1 1 0,1 0 0,-2 1 0,0 1 0,-7-3 6,19 9 2,1 1 0,-1 0 0,0 0 0,0 0 0,0 0 0,0 0 0,1 1 0,-1-1 0,0 1 0,0 0-1,0 0 1,0 0 0,0 0 0,0 1 0,0-1 0,0 1 0,0 0 0,0-1 0,0 1 0,0 1 0,1-1 0,-1 0 0,0 1 0,1-1 0,-1 1 0,1 0 0,0 0 0,-1 0 0,1 0 0,0 0 0,0 0 0,1 1 0,-1-1 0,0 1 0,1-1 0,-1 1 0,1-1 0,0 1 0,0 0 0,0 0 0,0 0 0,0 0-2,-4 17 9,0 1 1,2 0 0,0 0-1,1 0 1,1 16-10,0-22 10,0 22 3,-3 26-14,3 0 0,3 0-1,5 32 2,-5-85-3,1 0-1,-1 0 0,2 0 0,-1-1 0,1 1 0,1-1 0,0 0 0,0 0 0,1 0 0,0-1 0,0 1 0,1-1 1,0-1-1,0 0 0,1 0 0,0 0 0,0-1 0,3 1 4,1 1 4,0-1 0,1-1 0,0 0 0,0-1 0,0 0 0,1-1 1,-1-1-1,1 0 0,0-1 0,0 0 0,0-1 0,1 0 0,2-2-4,-9 0 1,-1 0 0,1 0 0,-1-1 0,1 0 0,-1-1 0,0 0 0,0 0 0,0 0 0,0-1 0,-1 0 0,1 0 0,-1-1 0,0 0 0,-1 0 0,1 0 0,-1-1 0,0 1 0,0-1 0,-1-1 0,5-5-1,-2 0-4,-1 0 1,1 0-1,-2-1 1,0 1-1,0-1 1,-1 0-1,-1 0 1,0-1-1,-1 1 1,0-1-1,-1-10 4,-1 9-5,1 11 3,-1 0 1,1 0-1,-1 0 0,0 0 1,0 0-1,-1 0 1,1 0-1,-1 0 1,0 0-1,0 0 1,0 0-1,-1 0 0,1 0 1,-1 0-1,0 1 1,0-1-1,0 1 1,-1-1-1,1 1 1,-1 0-1,1 0 0,-2-1 2,0 0-1,-23-15-15,16 20 5,6 16-1,7 207-41,-6 277 170,4-492-114,-1 0 0,0 1-1,0-1 1,-1 0 0,-1 0-1,1 0 1,-1 0 0,-1 0-1,0-1 1,0 2-3,2-7 0,0 0 0,-1 0 1,1-1-1,-1 1 0,1-1 0,-1 1 0,0-1 1,0 0-1,0 0 0,0 0 0,0 0 0,0 0 1,0-1-1,-1 1 0,1-1 0,-1 0 0,1 0 1,-1-1-1,1 1 0,-1-1 0,1 1 0,-1-1 1,0 0-1,1-1 0,-1 1 0,1 0 0,-2-1 0,-2-1-5,1 1 0,0-1-1,0-1 1,1 1 0,-1-1-1,0 0 1,1 0-1,0 0 1,-1-1 0,1 0-1,1 0 1,-1 0 0,0 0-1,1-1 1,0 0-1,-2-4 6,-10-13-30,1-1-1,1-1 0,-2-8 31,14 29-3,-15-31 0,2 0 1,2 0-1,1-2 0,1 1 1,2-1-1,2-1 0,1 0 1,2 0-1,2 0 0,1-8 3,0 27-6,2-21-35,-1 38 39,0-1 1,1 1-1,-1 0 0,1-1 1,-1 1-1,1 0 1,-1 0-1,1 0 1,0 0-1,-1-1 1,1 1-1,0 0 0,0 0 1,0 1-1,0-1 1,0 0-1,0 0 1,0 0-1,0 0 0,0 1 1,1-1-1,-1 1 1,0-1-1,0 1 1,1-1 1,19-3-5,0 1-1,0 1 1,1 0 0,-1 2 0,9 1 5,-2-1 2,-23 0-2,-1 0 0,1 1 0,-1-1 0,1 1 1,-1 0-1,0 0 0,1 0 0,-1 1 0,0-1 1,0 1-1,0 0 0,0 0 0,0 1 0,-1-1 1,1 1-1,-1 0 0,1 0 0,-1 0 0,0 0 0,0 0 1,0 1-1,-1 0 0,1-1 0,-1 1 0,0 0 1,0 0-1,0 0 0,0 0 0,-1 1 0,0-1 1,0 0-1,0 1 0,0-1 0,-1 0 0,1 1 1,-1-1-1,-1 1 0,1-1 0,0 1 0,-1-1 0,0 1 1,-1 1-1,0-1 2,0-1 0,-1 0 0,1 0 0,-1 0 0,0 0 0,-1 0 0,1 0 0,0-1 0,-1 0 0,0 0 0,0 0 0,0 0 0,0 0 0,0-1 0,-1 0 0,1 0 0,-1 0 0,0 0 0,1-1 0,-1 0 0,0 0 1,0 0-1,0 0 0,-4-1-2,-7 2 8,0-1 1,-1 0-1,1-1 1,-1-1-1,1-1 1,-14-3-9,23 3 1,-1 0 0,1-1 0,-1 0-1,1-1 1,0 1 0,0-1 0,0-1 0,1 1 0,0-1 0,0-1 0,0 1 0,-4-5-1,-8-11-2,2-1 0,0 0-1,0-2 3,11 16 1,-9-15-4,2-1 0,0-1 0,1 0 0,1 0 0,2-1 0,1 0 0,0 0 0,2-1 0,1 0 0,2 0 0,0 0 0,2-15 3,0 41-1,0 1 0,0-1 0,0 1 0,0-1 0,0 1 0,0 0 0,0-1 0,0 1 0,0-1 0,0 1 0,0-1 0,0 1 0,1 0 1,-1-1-1,0 1 0,0-1 0,0 1 0,1 0 0,-1-1 0,0 1 0,0-1 0,1 1 0,-1 0 0,0 0 0,1-1 0,-1 1 0,0 0 0,1-1 0,-1 1 0,1 0 0,-1 0 0,0 0 0,1 0 0,-1-1 0,1 1 0,-1 0 0,1 0 0,-1 0 1,21 7-24,15 20 10,-21-9 16,-1 1-1,0 1 1,-2 0-1,0 1 0,-1 0 1,-1 0-1,-1 2 1,-1-1-1,-2 1 1,0 0-1,-1 0 0,-1 0 1,-1 1-1,0 23-1,-4-39 5,1 0 0,-1 0 0,0 0 0,-1-1 0,0 1 0,0 0 0,-1-1 0,0 1 0,0-1-1,-1 0 1,0 0 0,0 0 0,-1 0 0,0-1 0,0 0 0,0 0 0,-1 0 0,-4 3-5,6-5-1,0-1 0,-1 0 0,1 0 1,-1-1-1,0 0 0,0 1 1,0-1-1,0-1 0,0 1 0,0-1 1,0 0-1,0 0 0,-1 0 0,1-1 1,0 0-1,-1 0 0,1 0 0,0-1 1,-1 1-1,1-1 0,0-1 0,0 1 1,0-1-1,0 0 0,0 0 0,0 0 1,0-1-1,1 0 0,-3-1 1,-1-3-3,-1 0 0,1-1 1,0 0-1,1 0 0,0 0 0,0-1 1,1-1-1,0 1 0,1-1 0,0 0 0,0 0 1,1 0-1,0-1 0,1 1 0,0-1 0,1 0 1,-1-10 2,-4-30-17,3-2 1,2 1-1,2-17 17,1 33-2,-2 11-7,2 0-1,2 1 0,0-1 1,1 1-1,1 0 0,9-23 10,-12 41-3,1 0-1,-1 0 1,1 0-1,1 0 0,-1 0 1,1 1-1,0 0 0,1 0 1,-1 0-1,1 0 1,0 1-1,5-5 4,-6 7-1,0 0-1,1 0 1,-1 0-1,1 0 1,-1 1 0,1-1-1,0 1 1,0 0-1,-1 1 1,1-1 0,0 1-1,0 0 1,0 0-1,0 1 1,0-1 0,-1 1-1,1 0 1,0 0-1,1 1 2,1 1 0,-1 0 0,0 0 0,0 1 0,0 0 0,-1 0-1,1 0 1,-1 0 0,0 1 0,0 0 0,0 0 0,-1 0-1,0 1 1,0 0 0,0-1 0,-1 1 0,1 1 0,-2-1-1,1 0 1,-1 1 0,1 2 0,7 20 15,-2 1 1,-2-1-1,4 31-15,-7-41 7,-1 1 0,-1-1 0,0 1 0,-2-1 0,0 1 0,-1-1 0,-3 11-7,2-21 4,1 0-1,-1 0 1,-1 0-1,0 0 1,0-1-1,-1 0 1,0 0-1,0 0 1,-1 0-1,0-1 1,0 0-1,-1 0 1,0-1-1,0 1 1,0-2-1,-3 2-3,4-2 2,-1 0-1,0-1 1,0 0-1,0-1 1,-1 1-1,1-1 1,-1-1-1,0 0 1,0 0-1,0 0 1,0-1-1,0 0 1,0 0-1,0-1 1,0 0 0,-1-1-1,1 0 1,0 0-1,0-1 1,0 0-1,1 0 1,-1 0-1,0-1 1,1-1-1,-1 1 1,1-1-1,0 0 1,1-1-1,-1 0 1,1 0-1,0 0 1,0-1-1,0 0 1,1 0-1,0 0 1,0-1-1,0 0 1,-1-3-2,-2-8-4,0 1 1,2-1-1,0 0 1,1-1-1,1 1 1,0-1-1,1-7 4,-2-33-42,4-41 42,1 91-1,-1-1-3,2-1 0,-1 0 1,2 0-1,-1 1 1,1-1-1,1 1 0,0 0 1,0-1-1,1 1 0,5-9 4,-6 15 0,0-1-1,0 1 1,0 0-1,1 0 1,0 0-1,0 1 1,0-1-1,0 1 1,0 0-1,1 0 1,-1 0-1,1 0 1,0 1-1,0 0 1,0 0-1,0 0 1,0 1-1,0 0 1,1 0-1,-1 0 1,0 1-1,1-1 1,-1 1 0,9 0-5,-1 0-1,0 0 1,0 2 0,0-1 0,0 2 0,0 0 0,-1 0-1,1 1 1,-1 1 0,0 0 0,6 4 5,0 1-1,-1 1 1,0 1-1,-1 1 1,-1 1 0,0 0-1,0 0 1,4 8 0,-11-13 1,13 15-1,-1 1 1,8 14-1,-22-30 1,-1 1 0,1 0 0,-2 0 0,0 0 0,0 0-1,-1 1 1,0-1 0,0 1 0,-1 4-1,2 21 22,-1 0-1,-2 0 0,-2 0 1,-2 15-22,1-36 2,0 0 1,-1-1-1,0 1 1,-1-1-1,-1 0 1,0 0 0,-1-1-1,0 1 1,-2-1-1,1 0 1,-9 9-3,11-17 1,-1 0 1,0 0 0,0 0-1,-1-1 1,1 0 0,-1-1 0,0 1-1,0-1 1,0 0 0,0-1-1,-1 0 1,1 0 0,-1-1-1,1 1 1,-1-2 0,0 1-1,1-1 1,-1 0 0,0-1 0,1 0-1,-1 0 1,0-1 0,1 1-1,0-2 1,-1 1 0,-4-3-2,1-2-3,0 0 1,0-1-1,1 0 1,0 0-1,1-1 1,0 0-1,0-1 1,-6-10 2,-6-9 6,1 0 1,-10-23-7,19 29-2,1 1 1,1-1-1,1 0 1,1-1-1,1 0 0,2 0 1,-2-16 1,0-34-37,4-62 37,2 120 0,-1 7-3,1-1-1,1 1 1,0 0 0,0-1 0,1 1-1,0 0 1,1 0 0,0 0-1,3-8 4,-4 14-1,0 0-1,0 0 1,0 0-1,1 0 1,-1 1-1,1-1 1,-1 1-1,1-1 1,0 1-1,0 0 1,0 0-1,0 0 1,0 1-1,1-1 1,-1 1-1,0-1 1,1 1-1,-1 0 1,1 1-1,-1-1 1,1 1-1,0-1 1,-1 1-1,1 0 1,-1 0-1,1 1 1,0-1-1,1 1 2,2 0 0,0 1-1,-1-1 1,0 1-1,1 1 1,-1-1-1,0 1 1,0 0-1,0 0 1,-1 1-1,1-1 1,-1 1-1,2 3 1,5 3-1,-1 1 0,0 1 1,-1 0-1,0 1 0,3 6 1,8 15-1,-3 0 0,0 1-1,-3 1 1,3 10 1,-6-9 6,-2 0-1,-1 1 0,-2 0 1,-2 1-1,-1 0 0,-2-1 1,-2 6-6,0-25 17,1-12-10,-1 0 0,0-1 0,-1 1 0,0 0 0,0 0 1,-1 3-8,2-8 2,-1 0 0,0 0 0,0 0 0,0-1 0,0 1 0,0 0 0,0-1 0,-1 1 0,1-1 0,0 1 1,-1-1-1,1 0 0,-1 0 0,1 1 0,-1-1 0,0 0 0,0-1 0,1 1 0,-1 0 0,0 0 1,0-1-1,0 1 0,-1 0-2,-8 1 1,0 0 0,0-1 1,0 0-1,0-1 0,-1 0 1,1 0-1,0-1 1,0-1-1,0 0 0,0 0 1,1-1-1,-1-1 0,1 0 1,0 0-1,0-1 0,0 0 1,0-1-1,1 0 0,0 0 1,0-1-1,1 0 0,-1-1 1,2 0-1,-5-6-1,-4-4 1,2 0-1,1-1 1,0-1-1,1 0 1,1-1 0,1 0-1,1-1 1,1 0-1,1 0 1,1-1-1,0-7 0,-1-16 2,3 0 0,2-1 0,2-7-2,0 45-2,0 0 0,0 1 0,1-1-1,0 0 1,1 1 0,0-1 0,0 1 0,1 0 0,0 0 0,1 0 0,-1 0 0,2 0 0,-1 1 0,3-4 2,-2 6-4,-1 1 1,0 0-1,1 0 0,0 0 1,0 0-1,0 1 0,1 0 1,-1 0-1,1 1 0,-1-1 1,1 1-1,0 0 0,0 1 1,0-1-1,0 1 1,0 1-1,0-1 0,0 1 1,0 0-1,0 0 0,5 1 4,-3 0-2,-1 0-1,1 1 0,0-1 1,-1 2-1,0-1 1,1 1-1,-1 0 0,0 0 1,0 1-1,-1 0 0,1 0 1,-1 1-1,0 0 1,2 2 2,3 3-1,-1 1 0,0 0 1,-1 1-1,-1 0 0,0 0 0,0 1 1,5 11 0,-5-6-3,0 0 0,-1 0 0,-1 1 0,-1 0 0,-1 0 0,0 1 0,-1-1 0,-2 1 0,0-1 0,-1 1 0,0 0 0,-2 1 3,2-18-13,-1 0 0,0 0 0,1 0 0,-1 0 0,0 0 0,0 0 0,-1-1 0,1 1 0,-1 0-1,1-1 1,-1 1 0,0-1 0,0 1 0,0-1 13,-32 18-520</inkml:trace>
</inkml:ink>
</file>

<file path=ppt/ink/ink5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1:54:40.803"/>
    </inkml:context>
    <inkml:brush xml:id="br0">
      <inkml:brushProperty name="width" value="0.2" units="cm"/>
      <inkml:brushProperty name="height" value="0.2" units="cm"/>
      <inkml:brushProperty name="color" value="#FF0066"/>
    </inkml:brush>
  </inkml:definitions>
  <inkml:trace contextRef="#ctx0" brushRef="#br0">5 100 104,'0'0'84,"0"0"36,0 0 88,0 0 25,0 0-226,0 0 0,0 0-1,0 0 1,0 1-1,0-1 1,-1 0-1,1 0 1,0 0 0,0 0-1,0 0 1,0 0-1,0 0 1,0 0-1,0 0 1,0 0 0,0 0-1,0 1 1,0-1-1,0 0 1,0 0-1,0 0 1,-1 0 0,1 0-1,0 0 1,0 0-1,0 0 1,0 0-1,0 0 1,0 0-1,0 0 1,0 0 0,0 0-1,-1 0 1,1 0-1,0 0 1,0 0-1,0 0 1,0 0 0,0 0-1,0 0 1,0 0-1,0 0 1,-1 0-1,1 0 1,0 0 0,0 0-1,0 0 1,0 0-1,0-1 1,0 1-1,0 0 1,0 0-1,0 0 1,0 0 0,0 0-1,0 0 1,0 0-1,-1 0 1,1 0-1,0 0 1,0 0 0,0-1-1,0 1 1,0 0-1,0 0-6,2 13 19,1 1 0,0-1 0,1 0 0,0-1 0,1 1 0,0-1 0,1 0 1,2 2-20,8 20 14,-7-12 6,23 49 17,-29-66-33,0 1 1,0-1-1,1 0 1,0-1 0,-1 1-1,2-1 1,-1 1-1,0-1 1,1 0-1,0-1 1,0 1-5,-3-3 5,-1-1 1,1 1 0,0 0 0,0-1-1,-1 1 1,1-1 0,0 0 0,0 0 0,0 0-1,0 0 1,0 0 0,-1 0 0,1 0-1,0 0 1,0-1 0,0 1 0,0-1-1,-1 1 1,1-1 0,0 0 0,-1 0 0,1 0-1,0 0 1,-1 0-6,39-32 122,-31 24-93,112-113 92,20-34-121,-94 103 12,-28 33-684,-19 25-312</inkml:trace>
</inkml:ink>
</file>

<file path=ppt/ink/ink5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1:54:48.373"/>
    </inkml:context>
    <inkml:brush xml:id="br0">
      <inkml:brushProperty name="width" value="0.2" units="cm"/>
      <inkml:brushProperty name="height" value="0.2" units="cm"/>
      <inkml:brushProperty name="color" value="#FF0066"/>
    </inkml:brush>
  </inkml:definitions>
  <inkml:trace contextRef="#ctx0" brushRef="#br0">27 45 120,'0'0'160,"0"0"-55,0 0 22,0 0 9,0 0-9,-3-7-26,-1 0-61,3 4-22,0 1 0,0-1 0,0 1 0,-1-1 0,1 1 0,-1-1 0,0 1 0,0 0 0,0 0 0,-1-2-18,1 2-54,4 6-353,1 6-108</inkml:trace>
</inkml:ink>
</file>

<file path=ppt/ink/ink5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1:54:54.159"/>
    </inkml:context>
    <inkml:brush xml:id="br0">
      <inkml:brushProperty name="width" value="0.2" units="cm"/>
      <inkml:brushProperty name="height" value="0.2" units="cm"/>
      <inkml:brushProperty name="color" value="#FF0066"/>
    </inkml:brush>
  </inkml:definitions>
  <inkml:trace contextRef="#ctx0" brushRef="#br0">41 173 88,'0'0'304,"0"0"-108,0 0 20,0 0-70,0 0 42,-8-4-35,-24-15-9,38 17-103,0 0 1,1 1-1,-1 0 0,1 0 1,-1 0-1,7 0-41,290-14 26,37-4-13,13-16-13,-184 8-16,-66 9-401,0 4 0,80 2 417,-153 12-584</inkml:trace>
</inkml:ink>
</file>

<file path=ppt/ink/ink5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1:54:54.504"/>
    </inkml:context>
    <inkml:brush xml:id="br0">
      <inkml:brushProperty name="width" value="0.2" units="cm"/>
      <inkml:brushProperty name="height" value="0.2" units="cm"/>
      <inkml:brushProperty name="color" value="#FF0066"/>
    </inkml:brush>
  </inkml:definitions>
  <inkml:trace contextRef="#ctx0" brushRef="#br0">0 74 56,'0'0'51,"0"0"-11,0 0 33,0 0 2,0 0 9,0 0-50,4-11-23,14-37-2,-17 47-8,0 0 0,0 0 0,0 0 0,0-1 0,0 1 0,1 0 1,-1 1-1,0-1 0,0 0 0,1 0 0,-1 0 0,1 1 0,-1-1 0,1 1 0,-1-1 0,1 1 0,-1 0 0,1-1 0,-1 1 0,1 0 0,-1 0 0,1 0 0,0 0 0,-1 1 0,1-1 0,-1 0 0,1 0 0,-1 1 0,1-1 0,-1 1-1,39 18 39,-35-15-22,1 0-1,0 1 1,-1 0 0,0 0 0,0 0 0,0 0 0,-1 1-1,1 0 1,-1 0 0,-1 0 0,1 0 0,-1 1 0,0-1-1,-1 1 1,0 0 0,0 0 0,0-1 0,-1 2 0,1-1 0,-2 0-1,1 0 1,-1 0 0,0 0 0,-1 0 0,0 0 0,0 1-1,0-1 1,-1 0 0,0-1 0,0 1 0,-1 0 0,-2 5-17,-31 87-191,15-60-484</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1:42:55.061"/>
    </inkml:context>
    <inkml:brush xml:id="br0">
      <inkml:brushProperty name="width" value="0.2" units="cm"/>
      <inkml:brushProperty name="height" value="0.2" units="cm"/>
      <inkml:brushProperty name="color" value="#FF0066"/>
    </inkml:brush>
  </inkml:definitions>
  <inkml:trace contextRef="#ctx0" brushRef="#br0">1 90 48,'0'0'51,"0"0"85,0 0 57,0 0-24,0 0-86,5-27 116,76-16-190,-65 38-13,0 1 1,1 0-1,-1 1 0,0 1 0,1 1 1,-1 0-1,1 1 0,1 1 4,0 0-4,-14-1 3,0 1 0,0 0 1,0 1-1,0-1 1,0 1-1,-1 0 0,1 0 1,-1 0-1,1 0 1,-1 0-1,0 1 1,0 0-1,0 0 0,0 0 1,2 2 0,1 2-1,0 0-1,0 0 1,-1 0 0,0 1 0,0 0 0,2 7 1,2 7 1,3 6 1,-1 0 0,-1 1 0,-1 0-1,-2 0 1,-1 1 0,-1 0 0,0 18-2,-5-25-9,0 8 30,-1-1-1,-4 24-20,3-43 0,0 1 1,-1-1-1,-1 0 1,0 0-1,0-1 1,-1 1-1,0-1 1,-1 0-1,-1 1 0,-10 15-2,-21 30 48,3 1 0,-10 26-46,35-63-2,2 0 0,0 1 1,1 0-1,1 1 0,1 0 0,1 0 0,1 0 0,1 0 1,1 7 1,1-21 0,1 0 0,0 0 0,1 0 0,0-1 1,0 1-1,0 0 0,1-1 0,0 1 1,3 4-1,42 65-22,-16-29 23,-5-4 8,-7-14 2,-2 1 0,-1 1 0,9 25-11,-22-48-1,0 1 0,-2 0 0,1 0 0,-1 0 0,0 0 0,-1 0 0,0 1 0,-1-1 0,0 0 0,-1 1 0,0-1 0,0 0 0,-1 0 0,-1 0 0,-1 4 1,-2-1 1,-1-1 0,0 0 0,-1-1 1,0 0-1,-1 0 0,0-1 0,-1 0 1,0-1-1,-1 0 0,1 0 1,-11 5-2,1 1-7,1 1 1,1 1-1,0 1 7,17-17-3,1 1-1,-1-1 1,0 0-1,0 1 1,1-1-1,-1 1 1,1-1 0,-1 1-1,1-1 1,0 1-1,0-1 1,-1 1-1,1 0 1,0-1-1,0 1 1,1-1-1,-1 1 1,0-1 0,0 1-1,1 1 4,13 36-5,-1-2-6,-13-29 14,1 1 0,-1-1 0,0 1 0,-1-1 0,1 1 0,-2-1 0,1 0 0,-1 1 1,-1-1-1,0 0 0,-2 6-3,1-8-6,0 0 0,0 0 0,0-1 1,-1 1-1,1-1 0,-1 0 0,-1 0 1,1-1-1,-1 0 0,0 0 0,1 0 1,-2 0-1,1-1 0,-2 0 6,-20 10-392</inkml:trace>
</inkml:ink>
</file>

<file path=ppt/ink/ink6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2:14.728"/>
    </inkml:context>
    <inkml:brush xml:id="br0">
      <inkml:brushProperty name="width" value="0.2" units="cm"/>
      <inkml:brushProperty name="height" value="0.2" units="cm"/>
      <inkml:brushProperty name="color" value="#FF0066"/>
    </inkml:brush>
  </inkml:definitions>
  <inkml:trace contextRef="#ctx0" brushRef="#br0">11 140 8,'0'0'639,"0"0"-424,0 0-111,0 0 22,0 0 22,0 0 14,-11 4 502,62 0-660,-1-1 0,0-4 1,9-1-5,10-1-13,447-34 40,-125 4-42,253 10 21,-6 1-23,1013-7-40,-1380 30-3,-241-2 27,3 1 36,0 0 0,13 4-3,-39-4-37,0 1 0,-1 0 0,1 1 0,-1-1 0,0 1 0,1 0 0,-1 1 0,0 0 0,0 0 0,0 0 0,-1 0 1,1 1-1,-1 0 0,2 2 37,4 12-590</inkml:trace>
</inkml:ink>
</file>

<file path=ppt/ink/ink6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2:15.679"/>
    </inkml:context>
    <inkml:brush xml:id="br0">
      <inkml:brushProperty name="width" value="0.2" units="cm"/>
      <inkml:brushProperty name="height" value="0.2" units="cm"/>
      <inkml:brushProperty name="color" value="#FF0066"/>
    </inkml:brush>
  </inkml:definitions>
  <inkml:trace contextRef="#ctx0" brushRef="#br0">9 1 688,'0'0'356,"0"0"-192,0 0-116,-6 0-48,4 0-4,4 0-12,69 0 17,1 4 0,-1 3 0,17 5-1,74 19 17,-15-1-20,1-7 0,65-2 3,686-5 21,134 7-1,257 23 12,-1175-48-30,-17 1-70,1 3-1,4 5 69,-58 1-328,-20 3-220</inkml:trace>
</inkml:ink>
</file>

<file path=ppt/ink/ink6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2:16.380"/>
    </inkml:context>
    <inkml:brush xml:id="br0">
      <inkml:brushProperty name="width" value="0.2" units="cm"/>
      <inkml:brushProperty name="height" value="0.2" units="cm"/>
      <inkml:brushProperty name="color" value="#FF0066"/>
    </inkml:brush>
  </inkml:definitions>
  <inkml:trace contextRef="#ctx0" brushRef="#br0">0 16 360,'0'0'320,"0"0"-150,0 0-137,0 0-72,11-3 9,26-2 30,-1 1 1,1 1 0,0 2 0,0 2 0,25 4-1,201 33-3,-133-17 6,703 81 161,160-29-164,724-51 163,-1488-24-102,383 0-275,-609 2-178,-3-4-16</inkml:trace>
</inkml:ink>
</file>

<file path=ppt/ink/ink6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5:06.223"/>
    </inkml:context>
    <inkml:brush xml:id="br0">
      <inkml:brushProperty name="width" value="0.2" units="cm"/>
      <inkml:brushProperty name="height" value="0.2" units="cm"/>
      <inkml:brushProperty name="color" value="#FF0066"/>
    </inkml:brush>
  </inkml:definitions>
  <inkml:trace contextRef="#ctx0" brushRef="#br0">371 71 104,'0'0'436,"0"0"-196,0 0-138,0 0-82,0 0-20,-6-6 21,-5-7 1,8 9 14,0 0 0,0 0 1,0 1-1,0-1 1,-1 1-1,1-1 0,-1 1 1,0 0-1,0 0 0,0 1 1,-1-1-1,1 1 1,-1 0-1,1 0 0,-1 1 1,0-1-1,0 1-36,-19 1 21,4-1 12,1 1-1,-1 1 0,1 1 0,0 0 1,-15 5-33,28-5 0,0 0 1,0 0-1,0 1 0,1 0 1,-1 0-1,1 0 1,0 1-1,0 0 1,0 0-1,0 0 0,0 1 1,1-1-1,0 1 1,0 0-1,0 0 0,1 1 1,0-1-1,0 1 1,-2 5-1,-2 7 21,1 1 0,1 0 0,0 0 1,2 0-1,0 1 0,1-1 0,1 1 0,1 0 1,0 0-1,3 7-21,-2-17 3,1-1 0,1 1 1,0-1-1,0 0 0,1 0 0,0 0 1,0-1-1,1 1 0,0-1 0,1 0 1,0 0-1,0-1 0,0 1 0,1-2 1,6 6-4,5 4-3,1-1 0,1-1 1,0 0-1,1-1 1,17 7 2,-21-12 8,1 0 1,-1-2 0,1 0-1,0-1 1,0 0 0,1-2-1,-1 0 1,1-1-1,0-1 1,-1-1 0,1-1-1,0 0 1,-1-1 0,1-1-1,-1-1 1,1-1-1,16-6-8,-15 4 30,-1 0-32,0-1 0,0 0 0,-1-1 0,5-4 2,-19 6 8,-1 0 0,0-1 0,0 0 0,-1 1 0,1-1 0,-2 0 0,0 0 0,0 0 0,0 0 0,-1-5-8,3-35 43,-1 39-43,-1-1 1,-1 1 0,1-1 0,-2 1 0,1-1 0,-1 1-1,-1-1 1,1 1 0,-2-1 0,1 1 0,-3-6-1,-79-140 33,76 148-13,0 0-1,0 1 0,0 0 1,-1 0-1,0 1 1,0 0-1,0 0 0,-1 1 1,1 0-20,-10-2 0,1 0 1,-1 1-1,1 1 1,-1 1 0,0 1-1,-1 0 1,1 2-1,-14 1 0,6-1 9,0-1 0,0-1 0,-24-6-9,47 7 1,4 1-13,0 0 0,0 0-11,-2 0-36,1 0 0,-1 0 0,1 0 0,0 1-1,-1-1 1,1 1 0,0-1 0,-1 1 0,1-1 0,0 1-1,0 0 1,-1-1 0,1 1 0,0 0 0,0 0 0,0 0 0,0 0-1,0 0 1,0 0 0,0 0 0,1 1 0,-1-1 0,0 0-1,1 0 1,-1 1 0,0-1 0,1 0 0,0 1 59,-6 15-759</inkml:trace>
</inkml:ink>
</file>

<file path=ppt/ink/ink6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5:25.535"/>
    </inkml:context>
    <inkml:brush xml:id="br0">
      <inkml:brushProperty name="width" value="0.2" units="cm"/>
      <inkml:brushProperty name="height" value="0.2" units="cm"/>
      <inkml:brushProperty name="color" value="#FF0066"/>
    </inkml:brush>
  </inkml:definitions>
  <inkml:trace contextRef="#ctx0" brushRef="#br0">1 1 80,'0'0'97,"0"0"-21,0 0 22,0 0 46,0 0 50,0 0-44,0 0-30,0 0-39,0 0-11,0 3-21,0 31-3,2 0-1,1 0 1,2 0 0,2 0 0,0-1 0,3 2-46,2 15 21,-11-40-7,1 1 0,0-1 0,1 0 0,1 0 1,-1 0-1,1 0 0,1 0 0,3 4-14,-7-10 14,0 0-1,0 0 1,-1 0-1,1 1 1,-1-1 0,0 0-1,0 0 1,0 0-1,-1 0 1,0 2-14,0 11 35,1-3-106,1 5 409,-3-30-146,-8-66-210,-4 0 1,-21-69 17,29 391-176,7-259 177,1 0 0,1 0 0,0 0 0,2-4-1,0 1 1,-1 1 1,-1-1-1,-1 0 0,1-11-1,-3 27-17,-2 10-9,1 0 1,0 1-1,1-1 0,0 1 0,1-1 1,0 3 25,1 25-7,-3 18-87,-3-4-366</inkml:trace>
</inkml:ink>
</file>

<file path=ppt/ink/ink6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6:09.668"/>
    </inkml:context>
    <inkml:brush xml:id="br0">
      <inkml:brushProperty name="width" value="0.2" units="cm"/>
      <inkml:brushProperty name="height" value="0.2" units="cm"/>
      <inkml:brushProperty name="color" value="#FF0066"/>
    </inkml:brush>
  </inkml:definitions>
  <inkml:trace contextRef="#ctx0" brushRef="#br0">1 24 32,'0'0'383,"0"0"-117,0 0-85,0 0-35,0 0-47,36 0-22,7 3 27,-1 1 0,31 8-104,-5-1 18,44 6 10,-27-3-21,0-4 0,59-2-7,202-21-2,-237 9-10,1 5 0,-1 5 0,7 6 12,36 1 361,20-6-361,-78-9 92,0-5 0,0-3 0,18-8-92,-25 6-8,69-1 8,40-4 25,-124 6-50,-11 1-9,-1 3 0,36 2 34,-62-3-1013,-24 4 459</inkml:trace>
</inkml:ink>
</file>

<file path=ppt/ink/ink6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8:01.603"/>
    </inkml:context>
    <inkml:brush xml:id="br0">
      <inkml:brushProperty name="width" value="0.2" units="cm"/>
      <inkml:brushProperty name="height" value="0.2" units="cm"/>
      <inkml:brushProperty name="color" value="#FF0066"/>
    </inkml:brush>
  </inkml:definitions>
  <inkml:trace contextRef="#ctx0" brushRef="#br0">614 199 472,'0'0'239,"0"0"-76,0 0-38,0 0 19,0 0-4,0 0-134,0-1 0,0 1 0,-1 0 0,1 0 0,0-1 1,0 1-1,0 0 0,0 0 0,-1-1 0,1 1 0,0 0 0,0-1 0,0 1 0,0 0 1,0 0-1,0-1 0,0 1 0,0 0 0,0-1 0,0 1 0,0 0 0,0-1 0,0 1 0,0 0 1,0 0-1,0-1 0,0 1 0,0 0 0,0-1 0,1 1 0,-1 0 0,0 0 0,0-1 1,0 1-1,0 0 0,1 0 0,-1-1 0,0 1 0,0 0 0,0 0 0,1 0 0,-1-1 0,0 1 1,1 0-1,-1 0-6,110-6 27,-1-5 0,0-5-1,21-10-26,50-6 6,-72 15 18,374-52-24,-368 61-20,77 7 20,-99 1 14,-90 1-15,0-1 1,0 1 0,1-1-1,-1 1 1,0 0 0,0-1-1,0 1 1,0 0 0,0 1-1,0-1 1,0 0 0,-1 0-1,1 1 1,0-1 0,-1 1-1,1 0 1,-1-1 0,1 1-1,-1 0 1,0 0 0,0 0-1,0 0 1,0 0 0,0 0-1,0 0 1,0 0 0,-1 0-1,1 2 1,3 11 6,0-1 1,-2 1-1,1 0 0,-2 1-6,1 1-9,17 81 60,4 0 0,26 68-51,6 18 38,-36-114-33,-3 0 0,-3 1-1,-3 1 1,1 71-5,-11-137 1,-1 0 0,0 0-1,0 0 1,0 0 0,-1 0 0,0-1 0,0 1-1,-1 0 1,1-1 0,-1 1 0,0-1 0,-1 0 0,1 0-1,-1 0 1,0-1 0,0 1 0,-1-1 0,1 0-1,-1 0 1,0 0 0,0-1 0,0 0 0,-1 0-1,1 0 1,-1 0-1,-21 9 8,-2 0 1,1-2-1,-1-1 0,-20 3-8,5-1 3,-59 18 3,-182 47 52,222-63-42,-1-3-1,0-3 1,-38-1-16,-516-11 62,577 8-51,1 2 0,0 2 0,0 1 0,0 2-11,2 0 31,0-2 1,0-1-1,-1-2 1,-19-1-32,56-5 0,0 1 1,0-1 0,0 1-1,0-1 1,0 0 0,1 1-1,-1-1 1,0 0 0,0 0-1,1-1 1,-1 1 0,0 0-1,1 0 1,-1-1 0,1 1-1,0-1 1,-1 0 0,1 1-1,0-1 1,0 0 0,0 1-1,0-1 1,0 0 0,0-1-1,-20-58 6,12 33-6,-76-184 31,-10 3 0,-12-1-31,79 159 1,-4-5 2,2-1 0,3-1 0,-10-36-3,36 93-1,1 0-1,-1 0 1,1 0-1,-1 0 1,1 0-1,-1 0 0,1 0 1,0 0-1,0 0 1,-1 0-1,1 0 1,0 0-1,0 0 0,0 0 1,0 0-1,0 0 1,0-1-1,0 1 1,1 0-1,-1 0 0,0 0 1,1 0-1,-1 0 1,0 0-1,1 0 0,-1 0 1,1 0-1,0 0 1,-1 1-1,1-1 1,0 0-1,-1 0 0,1 0 1,0 1-1,0-1 1,0 0-1,0 1 1,0-1-1,0 1 0,0-1 1,0 1-1,0 0 1,0-1-1,0 1 2,3-3 0,38-21 0,0 1-1,2 2 1,0 2-1,1 2 1,1 2-1,32-5 1,116-37-3,-71 19 30,68-8-27,-149 38-77,0 2 1,0 2 0,1 2-1,-1 1 1,1 3 0,25 4 76,10 10-622</inkml:trace>
</inkml:ink>
</file>

<file path=ppt/ink/ink6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8:05.203"/>
    </inkml:context>
    <inkml:brush xml:id="br0">
      <inkml:brushProperty name="width" value="0.2" units="cm"/>
      <inkml:brushProperty name="height" value="0.2" units="cm"/>
      <inkml:brushProperty name="color" value="#FF0066"/>
    </inkml:brush>
  </inkml:definitions>
  <inkml:trace contextRef="#ctx0" brushRef="#br0">0 1 40,'0'0'9,"0"0"7,0 0 7,0 0 4,0 0 9,0 0-2,0 0 2,0 0-2,0 0 16,0 0-12,0 0 12,0 0-22,0 0-14,0 0 7,0 0 6,0 0 7,0 0-3,0 0 6,0 0-19,0 0 3,0 0 4,0 0 9,0 0 7,0 0-6,0 0 14,0 0-13,0 0 31,0 0-22,0 0 5,0 0-5,0 0 11,0 0 7,0 0-25,0 0-6,0 0-1,0 0-8,0 0-13,0 0 0,0 0 3,0 0-2,0 0-2,0 0-16,0 0 6,0 0-12,0 0 11,0 0-6,0 0 18,0 0 19,0 0-14,0 0-2,0 0-4,0 0 2,0 0 2,0 0-22,0 0 17,0 0 3,0 0-2,0 0-18,0 0-2,0 0-2,0 0 3,0 0 2,0 0 7,0 0 18,0 0-25,0 0-49,0 0-212,0 0-229</inkml:trace>
</inkml:ink>
</file>

<file path=ppt/ink/ink6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2:20.649"/>
    </inkml:context>
    <inkml:brush xml:id="br0">
      <inkml:brushProperty name="width" value="0.2" units="cm"/>
      <inkml:brushProperty name="height" value="0.2" units="cm"/>
      <inkml:brushProperty name="color" value="#FF0066"/>
    </inkml:brush>
  </inkml:definitions>
  <inkml:trace contextRef="#ctx0" brushRef="#br0">276 1 8,'0'0'259,"0"0"-39,0 0-94,0 0-92,0 0-8,0 0 72,-5 20 25,-7 54 11,2 1 0,2 24-134,-9 683 182,-7 149 44,-76 157-14,34-486-130,64-585-82,-18 193-172,10 0 0,8 3 172,7-157-413,3-12-126</inkml:trace>
</inkml:ink>
</file>

<file path=ppt/ink/ink6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2:21.539"/>
    </inkml:context>
    <inkml:brush xml:id="br0">
      <inkml:brushProperty name="width" value="0.2" units="cm"/>
      <inkml:brushProperty name="height" value="0.2" units="cm"/>
      <inkml:brushProperty name="color" value="#FF0066"/>
    </inkml:brush>
  </inkml:definitions>
  <inkml:trace contextRef="#ctx0" brushRef="#br0">50 0 480,'0'0'359,"0"0"-158,0 0-131,0 9-34,-14 116 96,-7 113 29,6 634-53,56 3 37,-34-797-136,38 331 18,20 105 14,-2-14-10,-25-194-40,9 61-35,-28-253-1,6 0-1,9 14 46,-23-97-248,1 0-1,1 0 0,2-1 0,9 14 249,14 11-469</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1:43:16.610"/>
    </inkml:context>
    <inkml:brush xml:id="br0">
      <inkml:brushProperty name="width" value="0.2" units="cm"/>
      <inkml:brushProperty name="height" value="0.2" units="cm"/>
      <inkml:brushProperty name="color" value="#FF0066"/>
    </inkml:brush>
  </inkml:definitions>
  <inkml:trace contextRef="#ctx0" brushRef="#br0">3 18 80,'0'0'283,"0"0"-33,0 0-68,-2-18 113,101 24-295,-1 5-1,0 3 1,75 22 0,49 8 25,28 5-53,91 35 28,-287-71 5,0-3 0,1-2 0,0-2 0,0-3-5,223-2-35,-127-4 63,31 9-54,-107-1-41,-1-3 0,1-3 0,-1-4 1,19-6 66,-30-2-742</inkml:trace>
</inkml:ink>
</file>

<file path=ppt/ink/ink7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2:22.362"/>
    </inkml:context>
    <inkml:brush xml:id="br0">
      <inkml:brushProperty name="width" value="0.2" units="cm"/>
      <inkml:brushProperty name="height" value="0.2" units="cm"/>
      <inkml:brushProperty name="color" value="#FF0066"/>
    </inkml:brush>
  </inkml:definitions>
  <inkml:trace contextRef="#ctx0" brushRef="#br0">0 0 312,'0'0'241,"0"0"-123,0 0-33,6 31 115,13 132 93,-8-1 0,-8 123-293,-3-132 92,2 222 33,19 663 100,4-560-232,49 764-579,-72-1194 59</inkml:trace>
</inkml:ink>
</file>

<file path=ppt/ink/ink7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2:23.632"/>
    </inkml:context>
    <inkml:brush xml:id="br0">
      <inkml:brushProperty name="width" value="0.2" units="cm"/>
      <inkml:brushProperty name="height" value="0.2" units="cm"/>
      <inkml:brushProperty name="color" value="#FF0066"/>
    </inkml:brush>
  </inkml:definitions>
  <inkml:trace contextRef="#ctx0" brushRef="#br0">0 0 176,'0'0'544,"0"0"-336,0 0-136,0 0-48,0 154 104,0-91-32,0 2 0,0-5-80,0-9-8,0-12-8,5-11 24,-1-10-24,0-4-24,1-7-88,-1 1-112,1-2-120,-5-2-184</inkml:trace>
</inkml:ink>
</file>

<file path=ppt/ink/ink7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2:24.034"/>
    </inkml:context>
    <inkml:brush xml:id="br0">
      <inkml:brushProperty name="width" value="0.2" units="cm"/>
      <inkml:brushProperty name="height" value="0.2" units="cm"/>
      <inkml:brushProperty name="color" value="#FF0066"/>
    </inkml:brush>
  </inkml:definitions>
  <inkml:trace contextRef="#ctx0" brushRef="#br0">0 122 392,'0'0'392,"0"0"-240,0 0-120,0 0-32,0 0 80,0 0 64,149-72-24,-87 52-80,-1 4-16,0 4 0,-4 10-24,-4 2-24,13 18-128,-18 10-96,-13-2-504</inkml:trace>
</inkml:ink>
</file>

<file path=ppt/ink/ink7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2:24.947"/>
    </inkml:context>
    <inkml:brush xml:id="br0">
      <inkml:brushProperty name="width" value="0.2" units="cm"/>
      <inkml:brushProperty name="height" value="0.2" units="cm"/>
      <inkml:brushProperty name="color" value="#FF0066"/>
    </inkml:brush>
  </inkml:definitions>
  <inkml:trace contextRef="#ctx0" brushRef="#br0">1 245 696,'0'0'359,"0"0"-211,0 0-107,0 0-25,0 0 14,0 0 12,14-4 16,9-2-48,0-1 0,-1-2 0,0 0 0,-1-1 0,17-11-10,-13 6 2,-15 9-11,1 0 1,-1-1 0,0 0-1,0 0 1,-1-1 0,0-1 0,0 1-1,-1-1 1,0-1 8,-7 9 0,-1 0 0,1 0-1,-1 0 1,1 0 0,-1 0 0,0 0 0,0 1-1,1-1 1,-1 0 0,0 0 0,0 0 0,0 0-1,0 0 1,0 0 0,0 0 0,0 0 0,-1 0-1,1 0 1,0 0 0,0 0 0,-1 0 0,1 0-1,-1 1 1,1-1 0,-1 0 0,1 0 0,-1 0 0,1 0-1,-1 1 1,0-1 0,1 0 0,-1 1 0,0-1-1,0 1 1,1-1 0,-1 1 0,0-1 0,0 1-1,0-1 1,0 1 0,0 0 0,1-1 0,-1 1-1,0 0 1,-1 0 0,-44-9-35,45 9 54,1 0 19,0 0-10,0-3-66,1 0-1,-1 0 0,0 0 0,0 0 0,0 0 1,0 0-1,0 0 0,-1 0 0,1 0 1,-1 0-1,0 0 0,0 0 0,-1-1 39,-2 4-904</inkml:trace>
</inkml:ink>
</file>

<file path=ppt/ink/ink7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2:25.408"/>
    </inkml:context>
    <inkml:brush xml:id="br0">
      <inkml:brushProperty name="width" value="0.2" units="cm"/>
      <inkml:brushProperty name="height" value="0.2" units="cm"/>
      <inkml:brushProperty name="color" value="#FF0066"/>
    </inkml:brush>
  </inkml:definitions>
  <inkml:trace contextRef="#ctx0" brushRef="#br0">1 20 408,'0'0'448,"0"0"-152,0 0-184,0 0-112,0 0 80,0 0 112,0 0-56,70 2-80,-9-4 16,14-5-72,21 1-32,-21 2-208,-9 2-680</inkml:trace>
</inkml:ink>
</file>

<file path=ppt/ink/ink7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2:25.780"/>
    </inkml:context>
    <inkml:brush xml:id="br0">
      <inkml:brushProperty name="width" value="0.2" units="cm"/>
      <inkml:brushProperty name="height" value="0.2" units="cm"/>
      <inkml:brushProperty name="color" value="#FF0066"/>
    </inkml:brush>
  </inkml:definitions>
  <inkml:trace contextRef="#ctx0" brushRef="#br0">1 0 472,'0'0'240,"0"0"-88,0 0-24,0 0 56,0 0-8,0 0-64,9 116 104,8-33 0,1 10-160,4 2-32,-9-20-8,9-4-32,-14-14 16,1-18-48,0-13-168,-9-14-256,0-8-336</inkml:trace>
</inkml:ink>
</file>

<file path=ppt/ink/ink7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2:26.166"/>
    </inkml:context>
    <inkml:brush xml:id="br0">
      <inkml:brushProperty name="width" value="0.2" units="cm"/>
      <inkml:brushProperty name="height" value="0.2" units="cm"/>
      <inkml:brushProperty name="color" value="#FF0066"/>
    </inkml:brush>
  </inkml:definitions>
  <inkml:trace contextRef="#ctx0" brushRef="#br0">1 150 392,'0'0'456,"0"0"-352,0 0-88,0 0 8,132-25 72,-54 7 48,10-6-112,9-2 0,34 1-32,-30 7-48,-22 4-352</inkml:trace>
</inkml:ink>
</file>

<file path=ppt/ink/ink7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2:26.650"/>
    </inkml:context>
    <inkml:brush xml:id="br0">
      <inkml:brushProperty name="width" value="0.2" units="cm"/>
      <inkml:brushProperty name="height" value="0.2" units="cm"/>
      <inkml:brushProperty name="color" value="#FF0066"/>
    </inkml:brush>
  </inkml:definitions>
  <inkml:trace contextRef="#ctx0" brushRef="#br0">14 1 824,'0'0'392,"0"0"-160,0 0-144,0 0-88,0 0 0,0 0 24,0 0 40,-13 157-40,26-93 8,0-1-32,13 2-88,-13-16-408,1-17-496</inkml:trace>
</inkml:ink>
</file>

<file path=ppt/ink/ink7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2:27.011"/>
    </inkml:context>
    <inkml:brush xml:id="br0">
      <inkml:brushProperty name="width" value="0.2" units="cm"/>
      <inkml:brushProperty name="height" value="0.2" units="cm"/>
      <inkml:brushProperty name="color" value="#FF0066"/>
    </inkml:brush>
  </inkml:definitions>
  <inkml:trace contextRef="#ctx0" brushRef="#br0">0 10 8,'0'0'295,"0"0"-81,0 0-80,0 0-96,26-2-8,-7 0-20,-3 0-3,0 0 0,-1 1 0,1 1 0,0 0 1,0 1-1,-1 1 0,1 0 0,-1 1 0,1 1 0,6 3-7,1 2 5,0 1-1,0 1 0,-1 1 1,-1 1-1,0 1 1,-1 0-1,0 2 0,-2 0 1,8 9-5,-18-16 2,0-1 0,-1 1 0,0 1 0,-1-1 0,0 1 0,0 0 0,-1 1 0,-1-1 0,1 1 0,-2 0 0,1 0 0,-2 1 0,1-1 0,-2 1 1,1-1-1,-2 1 0,1-1 0,-2 1 0,0-1 0,0 1 0,-1 2-2,-1-4 21,-1 1 1,0 0 0,-1-1-1,0 0 1,0 0-1,-1-1 1,0 1 0,-1-1-1,0-1 1,-1 1-1,0-1 1,0-1 0,0 1-1,-1-1 1,-5 3-22,-13 8 40,1-1 0,-2-1 0,0-2 0,-31 11-40,22-11-91,-1-2 0,0-1 0,-12-1 91,-17 0-710</inkml:trace>
</inkml:ink>
</file>

<file path=ppt/ink/ink7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2:27.399"/>
    </inkml:context>
    <inkml:brush xml:id="br0">
      <inkml:brushProperty name="width" value="0.2" units="cm"/>
      <inkml:brushProperty name="height" value="0.2" units="cm"/>
      <inkml:brushProperty name="color" value="#FF0066"/>
    </inkml:brush>
  </inkml:definitions>
  <inkml:trace contextRef="#ctx0" brushRef="#br0">27 345 80,'0'0'104,"0"0"-41,27-16-39,85-56 16,-92 58-29,-2-1 1,0 0-1,-1-1 0,0-1 1,-1-1-1,-1 0 1,-1-1-1,0 0 0,4-11-11,-15 24 4,0 1-1,0-1 0,0 1 0,-1-1 1,0 0-1,1-4-3,-2 9 0,-1 0 1,0 0-1,0 0 1,1 0-1,-1 0 1,0 0 0,0 0-1,0 0 1,0 0-1,0 0 1,0 0-1,0 0 1,-1 0-1,1 0 1,0 0-1,-1 0 1,1 0-1,0 1 1,-1-1-1,1 0 1,-1 0-1,1 0 1,-1 0 0,0 1-1,1-1 1,-1 0-1,0 0 1,1 1-1,-1-1 1,0 1-1,0-1 1,0 1-1,0-1 1,1 1-1,-1-1 1,0 1-1,0 0 1,0-1-1,0 1 1,0 0 0,0 0-1,0 0 1,0 0-1,0 0 0,-12 0 49,-1 0 1,1 1-1,0 1 0,0 0 0,1 1 0,-1 1 1,0 0-1,1 0 0,0 1 0,0 1 1,0 0-1,1 1 0,0 0 0,0 0 0,-6 7-49,5-5 58,1 0-1,0 1 0,1 0 0,0 0 0,1 1 1,0 1-1,1-1 0,0 1 0,1 1 0,0-1 1,1 1-1,0 1 0,1-1 0,-2 8-57,7-18 2,-1 0 1,0 0-1,1 0 0,0 0 0,0 0 0,0 0 1,0 0-1,0 0 0,0 0 0,1-1 0,0 1 1,-1 0-1,1 0 0,0 0 0,0 0 1,1-1-1,-1 1 0,0 0 0,1-1 0,0 1 1,0-1-1,1 2-2,1-1 1,0 0 0,0 0 0,0 0-1,0-1 1,1 0 0,-1 1 0,1-2 0,0 1 0,0 0 0,0-1 0,-1 0 0,6 1-1,10 0-16,1-1-1,0-1 1,0 0 0,0-2 0,0 0 0,5-3 16,-4 1-138,-1-2 1,0 0-1,0-2 1,-1 0-1,0-1 0,0-2 1,13-9 137,9-11-747</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1:46:29.847"/>
    </inkml:context>
    <inkml:brush xml:id="br0">
      <inkml:brushProperty name="width" value="0.2" units="cm"/>
      <inkml:brushProperty name="height" value="0.2" units="cm"/>
      <inkml:brushProperty name="color" value="#FF0066"/>
    </inkml:brush>
  </inkml:definitions>
  <inkml:trace contextRef="#ctx0" brushRef="#br0">8 565 400,'0'0'288,"0"0"-13,0 0-72,0 0-89,0 0-32,0-1-84,0 1 1,0 0-1,0 0 1,-1 0-1,1 0 1,0 0-1,0 0 1,0 0 0,-1 0-1,1 0 1,0 0-1,0 0 1,0 0-1,-1 0 1,1 0-1,0 0 1,0 0-1,0 0 1,-1 0-1,1 0 1,0 0 0,0 0-1,0 0 1,-1 0-1,1 0 1,0 0-1,0 0 1,0 0-1,0 0 1,-1 1-1,1-1 1,0 0 0,0 0-1,0 0 1,0 0-1,0 0 1,-1 1-1,1-1 1,0 0-1,0 0 1,0 0-1,0 1 1,0-1 1,2 2 2,0 0 0,1 0 0,-1 0 0,1 0 0,-1-1 0,1 1 0,0-1 0,-1 1 0,1-1 0,0 0 0,0 0 0,0 0 0,0-1 0,0 1 0,0-1 0,0 1 0,0-1 0,1 0 0,-1 0 0,2-1-2,6 1 1,0-1 0,0-1-1,-1 1 1,1-2 0,7-2-1,8-5 4,-1-1-1,0-1 1,-1-2-1,17-12-3,94-72 18,-95 67-17,203-170 4,-75 58-59,-125 115-509,-40 26 79</inkml:trace>
</inkml:ink>
</file>

<file path=ppt/ink/ink8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2:27.744"/>
    </inkml:context>
    <inkml:brush xml:id="br0">
      <inkml:brushProperty name="width" value="0.2" units="cm"/>
      <inkml:brushProperty name="height" value="0.2" units="cm"/>
      <inkml:brushProperty name="color" value="#FF0066"/>
    </inkml:brush>
  </inkml:definitions>
  <inkml:trace contextRef="#ctx0" brushRef="#br0">92 46 0,'0'0'325,"0"0"61,0 0 23,0 0-57,0 0-53,-14-12-168,7 7-123,3 1-6,1 1-1,-1 0 1,0 0 0,0 0-1,0 0 1,0 1 0,-1 0-1,1 0 1,-3-1-2,6 3 0,1 0 0,-1 0 0,1 0 0,-1 0 0,0 0 0,1 0-1,-1 0 1,1 0 0,-1 0 0,1 0 0,-1 0 0,1 1 0,-1-1 0,1 0 0,-1 0 0,1 1 0,-1-1 0,1 0 0,-1 1-1,1-1 1,0 0 0,-1 1 0,1-1 0,-1 1 0,1-1 0,0 1 0,-1-1 0,1 0 0,0 1 0,0-1 0,0 1 0,-1 0-1,1-1 1,-1 4 0,0 0 0,1 0 0,-1 1 0,1-1-1,0 0 1,0 0 0,1 0 0,-1 0-1,1 1 1,14 78 16,3-1 0,24 64-16,-17-62 15,-3 0 0,9 77-15,-26-126-111,-2 1 0,-2 0 0,-1 0 0,-4 32 111,4-67-2,0-1 0,-1 1 1,1-1-1,0 1 0,0-1 1,0 1-1,0-1 1,-1 1-1,1-1 0,0 0 1,-1 1-1,1-1 0,0 1 1,-1-1-1,1 0 0,0 1 1,-1-1-1,1 0 0,0 1 1,-1-1-1,1 0 0,-1 0 1,1 0-1,-1 1 1,1-1-1,-1 0 0,1 0 1,-1 0-1,1 0 0,-1 0 1,1 0-1,-1 0 0,1 0 1,-1 0-1,1 0 0,-1 0 1,1 0-1,-1 0 1,1 0-1,-1 0 0,1-1 1,0 1-1,-1 0 0,1 0 1,-1-1-1,1 1 0,-1 0 1,1 0-1,0-1 0,-1 1 1,1 0-1,0-1 1,-1 0 1,-21-18-103,8-3 50,1 0 0,1-1 0,2 0 0,0 0-1,1-1 1,1-1 53,-6-26-118,2-1-1,-2-20 119,10 42 7,0 1 0,2 0 0,1-1 0,2 1 0,2-18-7,-2 37 2,1-1 1,0 1-1,1 0 1,0 0-1,0 1 1,1-1-1,0 0 1,0 1-1,1 0 1,1 0-1,0 1 1,0-1-1,0 1 1,1 1-1,0-1 1,1 1 0,3-3-3,-7 7 10,0 0 1,0 0-1,0 1 1,0-1-1,0 1 1,1 0-1,-1 0 1,1 1-1,-1-1 1,1 1-1,-1 0 1,1 0-1,0 1 1,0-1-1,0 1 1,-1 0-1,1 0 1,0 0 0,0 1-1,-1 0 1,1 0-1,0 0 1,-1 1-1,1-1 1,-1 1-1,1 0 1,-1 0-1,0 1 1,0-1-1,0 1 1,0 0-1,0 0 1,-1 0-1,1 1 1,-1-1-1,0 1 1,0 0 0,0 0-1,-1 0 1,1 0-1,-1 0 1,0 1-1,0-1 1,-1 1-1,1-1 1,-1 1-1,1 2-10,-2 4-4,1 0-1,-1 0 0,-1 0 0,0 0 0,-1 0 1,0 0-1,0 0 0,-1 0 0,-1-1 1,1 1-1,-2-1 0,0 0 0,0 0 1,0-1-1,-1 0 0,-1 0 0,0 0 0,0 0 1,-1-1-1,1-1 0,-2 1 0,1-1 1,-1 0-1,0-1 0,-1 0 0,-4 2 5,-4-5-792</inkml:trace>
</inkml:ink>
</file>

<file path=ppt/ink/ink8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2:28.100"/>
    </inkml:context>
    <inkml:brush xml:id="br0">
      <inkml:brushProperty name="width" value="0.2" units="cm"/>
      <inkml:brushProperty name="height" value="0.2" units="cm"/>
      <inkml:brushProperty name="color" value="#FF0066"/>
    </inkml:brush>
  </inkml:definitions>
  <inkml:trace contextRef="#ctx0" brushRef="#br0">1 1 768,'0'0'536,"0"0"-312,0 0-144,0 0-64,0 112 216,9-39-112,4 10-40,9 5-80,4-6 32,0-11-32,-4-3-192,0-21-336,-13-18-584</inkml:trace>
  <inkml:trace contextRef="#ctx0" brushRef="#br0" timeOffset="1">58 398 576,'0'0'504,"0"0"-392,0 0-64,118-76-32,-64 46 24,16 3-40,-18 7-40,-8 10-552</inkml:trace>
</inkml:ink>
</file>

<file path=ppt/ink/ink8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2:28.487"/>
    </inkml:context>
    <inkml:brush xml:id="br0">
      <inkml:brushProperty name="width" value="0.2" units="cm"/>
      <inkml:brushProperty name="height" value="0.2" units="cm"/>
      <inkml:brushProperty name="color" value="#FF0066"/>
    </inkml:brush>
  </inkml:definitions>
  <inkml:trace contextRef="#ctx0" brushRef="#br0">0 1 1016,'0'0'480,"0"0"-296,0 0-96,0 0-88,0 0-336,0 0-672</inkml:trace>
</inkml:ink>
</file>

<file path=ppt/ink/ink8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2:30.386"/>
    </inkml:context>
    <inkml:brush xml:id="br0">
      <inkml:brushProperty name="width" value="0.2" units="cm"/>
      <inkml:brushProperty name="height" value="0.2" units="cm"/>
      <inkml:brushProperty name="color" value="#FF0066"/>
    </inkml:brush>
  </inkml:definitions>
  <inkml:trace contextRef="#ctx0" brushRef="#br0">214 119 288,'0'0'436,"0"0"-148,0 0-172,0 0-21,-1-17 76,-6-52 74,7 67-235,0 1 0,0-1-1,0 1 1,0 0 0,-1-1 0,1 1-1,-1 0 1,1-1 0,-1 1 0,1 0-1,-1 0 1,0-1 0,0 1 0,0 0-1,1 0 1,-1 0 0,0 0 0,0 0 0,0 0-1,-1 0 1,1 0 0,0 1 0,0-1-1,0 0 1,-1 1 0,1-1 0,0 1-1,0-1 1,-1 1 0,1 0 0,-1-1 0,1 1-1,0 0 1,-1 0 0,1 0 0,-1 0-1,1 0 1,-1 0-10,-3 1 31,1 0 0,-1 0 0,0 0 1,1 0-1,0 1 0,-1-1 0,1 1 0,-3 2-31,-4 3-2,1 0 0,0 1 0,1 1 0,-1-1 1,1 2-1,1-1 0,0 1 0,0 0 0,1 2 2,2-5-2,0 1 1,1 0 0,0 0-1,1 0 1,0 0 0,0 1-1,1-1 1,0 1 0,0-1-1,1 1 1,0 0 0,0 0-1,1 5 2,1-10 0,0 0-1,-1 0 0,1-1 0,1 1 0,-1 0 0,0-1 0,1 1 0,0-1 0,0 1 0,0-1 1,0 0-1,0 0 0,1 0 0,-1 0 0,1 0 0,0-1 0,2 3 1,8 4-9,0 0 1,1 0-1,13 5 9,4 2-8,10 8 5,-6-5-2,-1 2 0,0 2 1,15 14 4,-41-31-1,0 1 0,-1 0 1,0 1-1,0 0 1,0 0-1,-1 0 1,-1 1-1,1 0 1,-1 0-1,-1 0 1,0 1-1,0 0 1,-1-1-1,0 1 1,2 10 0,-5-17-10,0 0-1,1 0 1,-1 0 0,-1 0 0,1 0-1,0 0 1,-1-1 0,1 1 0,-1 0-1,0 0 1,0-1 0,0 1 0,0 0-1,0-1 1,-1 1 0,1-1 0,-1 1-1,0-1 1,1 0 0,-1 0 0,0 0-1,0 0 1,-1 0 0,1 0 0,0 0-1,-1-1 1,1 1 0,-1-1 0,1 0-1,-1 1 1,0-1 0,1-1 0,-3 2 10,-1-1-43,0 1 0,0-1 0,1 0 0,-1-1 0,0 1 0,0-1 1,0 0-1,0-1 0,0 0 0,0 0 0,1 0 0,-1 0 0,0-1 0,1 0 0,-1 0 1,0-1 42,-23-19-798</inkml:trace>
</inkml:ink>
</file>

<file path=ppt/ink/ink8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2:30.741"/>
    </inkml:context>
    <inkml:brush xml:id="br0">
      <inkml:brushProperty name="width" value="0.2" units="cm"/>
      <inkml:brushProperty name="height" value="0.2" units="cm"/>
      <inkml:brushProperty name="color" value="#FF0066"/>
    </inkml:brush>
  </inkml:definitions>
  <inkml:trace contextRef="#ctx0" brushRef="#br0">1 0 240,'0'0'144,"0"0"-80,0 0-56,0 0 128,0 0 192,0 0 24,13 138-152,-9-76-88,5 1-64,-9 0-48,13-6 0,0-2-248,-4-15-256,0-15-376</inkml:trace>
</inkml:ink>
</file>

<file path=ppt/ink/ink8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2:32.153"/>
    </inkml:context>
    <inkml:brush xml:id="br0">
      <inkml:brushProperty name="width" value="0.2" units="cm"/>
      <inkml:brushProperty name="height" value="0.2" units="cm"/>
      <inkml:brushProperty name="color" value="#FF0066"/>
    </inkml:brush>
  </inkml:definitions>
  <inkml:trace contextRef="#ctx0" brushRef="#br0">1 676 240,'0'0'381,"0"0"-246,0 0-108,26-23-19,5-5-7,0 0-1,0 2 1,2 1-1,1 1 1,3 1-1,65-39-83,108-47 83,-210 108 14,1 1 1,-1 0-1,1 0 1,-1-1-1,1 1 0,-1 0 1,1 0-1,-1 0 1,1 0-1,-1 0 1,1 0-1,-1 0 0,1 0 1,-1 0-1,1 0 1,0 0-1,-1 0 1,1 0-1,-1 0 0,1 0 1,-1 0-1,1 1 1,-1-1-1,1 0 1,-1 0-1,1 1 1,-1-1-1,1 0 0,-1 1 1,1 0-15,6 18 177,-7 41-161,-1-40 26,2 30-20,4-1 0,1 0 0,2 0-1,3-1 1,5 13-22,-14-55-3,0 0-1,0 0 0,1 0 1,0-1-1,0 1 0,2 3 4,-4-8 0,-1-1-1,1 1 0,-1 0 1,1 0-1,-1-1 0,1 1 1,0 0-1,-1-1 0,1 1 1,0-1-1,-1 1 0,1-1 1,0 1-1,0-1 1,-1 1-1,1-1 0,0 0 1,0 1-1,0-1 0,-1 0 1,1 0-1,0 0 0,0 0 1,0 0-1,0 0 0,0 0 1,0 0-1,-1 0 0,1 0 1,0 0-1,0 0 0,0-1 1,0 1-1,0 0 0,-1-1 1,1 1-1,0 0 0,0-1 1,-1 1-1,1-1 0,0 1 1,-1-1-1,1 0 1,0 1-1,-1-1 0,1 0 1,-1 1-1,1-1 0,-1 0 1,1 0-1,-1 1 0,1-2 1,8-13-17,-1 0 0,0 0 0,-1-1 0,-1 0 0,0-1 0,2-13 17,20-107-13,-26 123 12,2 41 39,1 0-1,1 0 1,1-1 0,2 0-1,1 2-37,-8-24-8,0 1 0,0-1-1,0 0 1,0 0-1,1 0 1,0-1 0,0 1-1,0 0 1,0-1 0,0 0-1,1 0 1,-1 0-1,1 0 1,0 0 0,0-1-1,0 0 1,0 0 0,0 0-1,1 0 9,1 0-49,-1-1 0,1 0 0,0 0 0,0-1 1,0 0-1,1 0 0,-1 0 0,0-1 0,0 0 0,-1 0 0,1 0 0,0-1 0,2 0 49,9-5-88,1-1-1,-1-1 1,0 0 0,-1-1 0,0-1-1,-1 0 1,0-1 0,9-10 88,-15 13-1,-1 0 1,-1 0-1,1-1 1,-1 1-1,-1-2 1,0 1 0,2-6 0,-5 11 0,-1 0 0,0 0 0,-1 0 0,1 0 1,-1-1-1,0 1 0,0 0 1,-1 0-1,1-1 0,-1 1 0,0 0 1,-1-1-1,1 1 0,-1 0 0,0-1 1,0 1-1,-2-3 0,2 6 9,0 0 0,-1 1 1,1-1-1,0 1 0,-1-1 0,1 1 0,-1 0 1,1 0-1,-1-1 0,1 1 0,-1 0 1,0 1-1,0-1 0,0 0 0,1 0 0,-1 1 1,0-1-1,0 1 0,0-1 0,0 1 0,0 0 1,0 0-1,0 0 0,0 0 0,0 0 0,-1 1-9,-1-1 35,0 0-1,0 1 0,0-1 1,0 1-1,0 0 0,0 0 0,0 1 1,0-1-1,0 1 0,1 0 1,-1 0-1,-2 2-34,-4 6 28,0 1 0,1 1 1,0-1-1,1 1 0,0 1 0,1-1 0,1 1 1,0 0-1,0 1 0,2 0 0,-1 0 1,2 0-1,0 0 0,1 0 0,0 1 1,1-1-1,0 14-28,1-28-1,0 1 1,0 0-1,1 0 0,-1 0 1,0-1-1,0 1 1,0 0-1,0 0 0,1 0 1,-1-1-1,0 1 0,1 0 1,-1 0-1,1-1 1,-1 1-1,0 0 0,1-1 1,0 1-1,-1-1 1,1 1-1,-1-1 0,1 1 1,0-1-1,-1 1 0,1-1 1,0 1-1,0-1 1,-1 0-1,1 1 0,0-1 1,0 0 0,32-1-21,-26 0 21,-1-1-1,1 0 0,-1 0 0,0-1 1,0 1-1,0-1 0,0-1 1,5-3 0,0-6-1,1-1 1,-2 0 0,0-1 0,0 0-1,-1 0 1,-1-1 0,-1-1-1,0 1 1,-2-1 0,1 0 0,-2 0-1,0-3 1,4-28-7,-1 0 0,-3 0-1,-2-43 8,-3 72 4,0-1 0,-1 1 0,-1 0 0,-1 0 0,-4-10-4,6 20 19,-1 1 0,0-1 0,0 1 0,-1-1 1,-1 1-1,1 0 0,-1 1 0,0-1 0,-1 1 0,0 0 0,0 1 1,-6-6-20,11 11 5,0 1 0,0-1 0,0 0 0,0 0 0,0 1 1,0-1-1,0 0 0,-1 1 0,1-1 0,0 1 0,0 0 1,-1-1-1,1 1 0,0 0 0,0 0 0,-1 0 0,1 0 1,0 0-1,-1 0 0,1 0 0,0 0 0,-1 1 0,1-1 1,0 0-1,0 1 0,0-1 0,-1 1 0,1-1 0,0 1 1,0 0-1,0-1 0,0 1 0,0 0 0,0 0 0,0 0 1,0 0-1,0 0 0,0 0 0,1 0 0,-1 0 0,0 0 1,1 0-1,-1 0-5,-3 6 1,0 0 0,1 0 0,0 1 0,1-1 0,-1 0 0,0 6-1,-3 17 16,1 0-1,1 0 1,2 0 0,1 0 0,1 0 0,2 1 0,0-1 0,4 7-16,-2-14 3,1 0 1,2-1 0,0 0 0,1 0 0,1-1 0,1 0 0,1 0-1,0-1 1,2-1 0,1 0 0,1 1-4,-9-13 0,0-1 0,1 0 0,-1 1 0,1-2-1,1 1 1,-1-1 0,1 0 0,0-1 0,0 0 0,0 0 0,0-1-1,1 0 1,-1 0 0,1-1 0,0 0 0,0-1 0,0 0 0,0 0 0,0-1-1,0 0 1,0 0 0,0-1 0,0 0 0,0-1 0,0 0 0,-1-1 0,1 1-1,-1-2 1,1 1 0,-1-1 0,8-5 0,-1-2-21,0-1 0,-1-1 0,-1 0 1,0-1-1,0 0 0,-2-1 0,0-1 0,7-12 21,-11 17-19,-1-1 1,-1 0-1,0 0 0,0 0 1,-1-1-1,-1 0 1,0 1-1,-1-1 0,0 0 1,-1-1-1,0 1 0,-2-12 19,1 24 0,0-1 0,-1 0 0,1 1 0,-1-1 0,1 0 0,-1 1 0,0-1 0,0 1 0,1-1 0,-1 1 0,0 0-1,0-1 1,0 1 0,-1 0 0,1-1 0,0 1 0,0 0 0,-1 0 0,1 0 0,-1 0 0,1 1 0,-1-1 0,1 0 0,-1 0 0,1 1 0,-1-1-1,0 1 1,1 0 0,-1-1 0,0 1 0,1 0 0,-1 0 0,0 0 0,0 0 0,1 0 0,-1 0 0,0 1 0,1-1 0,-2 1 0,-1-1 2,1 1 0,-1 0 1,0-1-1,1 2 0,-1-1 1,1 0-1,-1 1 1,1-1-1,-1 1 0,1 0 1,0 0-1,0 1 0,0-1 1,0 0-1,0 1 1,1 0-1,-1 0 0,1 0-2,-3 7 10,1 0-1,0 0 0,1 1 1,0-1-1,1 1 0,0 0 0,1 0 1,0 0-1,0-1 0,1 1 1,1 0-1,0 0 0,0 0 1,3 7-10,-3-10 5,1 0 1,0-1-1,0 1 1,1-1-1,0 0 1,0 0-1,1 0 1,0 0 0,0-1-1,0 1 1,1-1-1,0 0 1,0 0-1,1-1 1,0 0-1,0 1 1,0-2-1,0 1 1,1-1-1,0 0 1,0 0-6,0-2-5,0 0 0,-1 0 0,1-1 0,0 0 0,0 0 0,0 0 1,0-1-1,0 0 0,0-1 0,0 1 0,-1-1 0,1-1 0,0 1 0,0-1 0,-1 0 0,1-1 0,-1 1 0,0-1 0,0-1 1,0 1-1,0-1 0,0 0 0,-1 0 0,1-1 0,-1 0 0,-1 0 0,1 0 0,0 0 0,-1-1 0,0 0 0,-1 0 0,1 0 1,-1 0-1,0 0 0,-1-1 0,0 1 0,0-1 0,0 0 0,0-2 5,4-14 44,0 41 48,1 4-103,1 4 15,-5-16-2,-1 0 0,1 0 0,1 0 0,0-1-1,0 0 1,1 1 0,0-2 0,1 1 0,0 0 0,0-1-1,6 5-1,-11-11 0,0-1-1,0 0 0,1 0 0,-1 0 0,0 0 1,1-1-1,-1 1 0,1 0 0,-1 0 1,1-1-1,-1 1 0,1-1 0,-1 0 0,1 1 1,0-1-1,-1 0 0,1 0 0,-1 0 1,1 0-1,0 0 0,-1 0 0,1 0 0,-1-1 1,1 1-1,1-1 1,0-1-3,-1 1-1,0-1 1,1 0 0,-1 0 0,0 0 0,0 0-1,0 0 1,0 0 0,0 0 0,-1-1-1,1 1 1,-1-1 0,2-1 3,2-8-11,-1 1 1,1-1-1,-2 0 0,1-1 1,0-11 10,-4 24 4,0-1 1,0 1 0,0 0 0,0 0-1,0-1 1,0 1 0,0 0 0,0 0-1,0-1 1,0 1 0,0 0 0,0 0-1,1-1 1,-1 1 0,0 0 0,0 0-1,0 0 1,0-1 0,0 1 0,1 0-1,-1 0 1,0 0 0,0-1-1,0 1 1,0 0 0,1 0 0,-1 0-1,0 0 1,0 0 0,1 0 0,-1-1-1,0 1 1,0 0 0,1 0 0,-1 0-1,0 0 1,0 0 0,1 0 0,-1 0-1,0 0 1,0 0 0,1 0 0,-1 0-1,0 0 1,0 0 0,0 0 0,1 0-1,-1 0 1,0 1 0,0-1 0,1 0-1,-1 0 1,0 0 0,0 0 0,1 0-5,17 15 28,-15-12-35,0 0 1,0-1-1,0 1 0,0-1 1,0 0-1,1 0 0,-1 0 1,1 0-1,-1-1 0,2 1 7,-2-1-35,-1-1 0,1 1-1,-1-1 1,1 0 0,0 0 0,-1 0-1,1 0 1,-1 0 0,1 0-1,0-1 1,-1 1 0,1-1-1,-1 0 1,1 0 0,-1 0-1,0 0 1,1 0 0,-1-1 0,0 1-1,0 0 1,0-1 0,0 0-1,0 0 1,0 1 0,0-1-1,-1 0 1,1 0 0,-1-1 0,1 1-1,-1 0 1,0 0 0,0-1-1,0 1 1,0-1 0,0 1-1,0-1 36,12-31-397</inkml:trace>
</inkml:ink>
</file>

<file path=ppt/ink/ink8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2:32.509"/>
    </inkml:context>
    <inkml:brush xml:id="br0">
      <inkml:brushProperty name="width" value="0.2" units="cm"/>
      <inkml:brushProperty name="height" value="0.2" units="cm"/>
      <inkml:brushProperty name="color" value="#FF0066"/>
    </inkml:brush>
  </inkml:definitions>
  <inkml:trace contextRef="#ctx0" brushRef="#br0">75 168 8,'0'0'216,"0"0"80,-44-132-48,26 108-72,10 12 64,3 12 16,5 2-72,0 34-128,0 35 24,5 33-24,8 3 0,4-9-56,1-13 0,-1-22-24,5 8-192,-4-10-368</inkml:trace>
  <inkml:trace contextRef="#ctx0" brushRef="#br0" timeOffset="1">202 418 528,'0'0'344,"0"0"-200,0 0-72,162-21-72,-109 11-96</inkml:trace>
</inkml:ink>
</file>

<file path=ppt/ink/ink8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2:34.581"/>
    </inkml:context>
    <inkml:brush xml:id="br0">
      <inkml:brushProperty name="width" value="0.2" units="cm"/>
      <inkml:brushProperty name="height" value="0.2" units="cm"/>
      <inkml:brushProperty name="color" value="#FF0066"/>
    </inkml:brush>
  </inkml:definitions>
  <inkml:trace contextRef="#ctx0" brushRef="#br0">0 1 296,'0'0'285,"0"0"-179,0 0-81,1 0-10,8 0-9,-1 2 0,1-1 1,-1 1-1,0 0 0,0 1 0,0 0 1,0 0-1,0 1 0,0 0 0,4 4-6,30 13 43,-2-7-14,0-1 0,0-3-1,1-1 1,1-2 0,37 2-29,59-2 39,19-7-39,-81 0 49,1777 4 109,-1461 3-164,-270 1 14,0 5-1,22 10-7,-19 2-21,349 60 25,-330-66-1,1-7 0,47-5-3,873-36 19,-211 9-10,-698 28-12,12 9 3,22 1-2,-181-17 2,530 26-8,-13-46 43,-214 5 17,-6 0-45,270-4 8,-553 18-40,0 1 0,0 1-1,-1 1 1,4 1 25,17 9-251</inkml:trace>
</inkml:ink>
</file>

<file path=ppt/ink/ink8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2:35.775"/>
    </inkml:context>
    <inkml:brush xml:id="br0">
      <inkml:brushProperty name="width" value="0.2" units="cm"/>
      <inkml:brushProperty name="height" value="0.2" units="cm"/>
      <inkml:brushProperty name="color" value="#FF0066"/>
    </inkml:brush>
  </inkml:definitions>
  <inkml:trace contextRef="#ctx0" brushRef="#br0">57 0 672,'0'0'312,"0"0"-136,0 0-112,0 0-40,0 0-24,0 0 48,0 0 56,0 217 128,0-33-80,0 31-40,0 6-112,0-24 16,-4-37-16,-9-18 0,4-34-32,-9-9-352,5-32-264</inkml:trace>
</inkml:ink>
</file>

<file path=ppt/ink/ink8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2:37.171"/>
    </inkml:context>
    <inkml:brush xml:id="br0">
      <inkml:brushProperty name="width" value="0.2" units="cm"/>
      <inkml:brushProperty name="height" value="0.2" units="cm"/>
      <inkml:brushProperty name="color" value="#FF0066"/>
    </inkml:brush>
  </inkml:definitions>
  <inkml:trace contextRef="#ctx0" brushRef="#br0">75 0 64,'0'0'496,"0"0"-200,0 0-184,0 0-16,0 113 104,-4 3 72,-10 62-64,-7 35-64,7 16-32,1-13-88,4-33-24,9-21-24,0-26-264,14-43-384,-1-30-320</inkml:trace>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1:46:33.036"/>
    </inkml:context>
    <inkml:brush xml:id="br0">
      <inkml:brushProperty name="width" value="0.2" units="cm"/>
      <inkml:brushProperty name="height" value="0.2" units="cm"/>
      <inkml:brushProperty name="color" value="#FF0066"/>
    </inkml:brush>
  </inkml:definitions>
  <inkml:trace contextRef="#ctx0" brushRef="#br0">7 86 152,'0'0'115,"0"0"-25,0 0 8,0 0 82,0 0-1,0 0-29,-1-1-144,1 0 1,-1 1-1,1-1 0,-1 1 0,1-1 0,-1 0 0,1 1 0,-1-1 1,1 0-1,0 0 0,0 1 0,-1-1 0,1 0 0,0 0 1,0 1-1,0-1 0,0 0 0,0 0 0,0 0 0,0 1 1,0-1-7,59 4-4,-1 3 0,0 3 1,32 10 3,-9-3 27,40 2-27,-111-17 2,106 10-32,69 18 30,-132-20 35,47 1-35,-54-7-13,0 3 1,0 2 0,0 1 12,-18-3 7,1-1-1,-1-1 0,1-1 0,0-2 1,0-1-1,13-3-6,50-6-18,33-11 18,22-3 0,228 0 18,-80 8-54,320-26 93,13 26-57,1067 15-9,-1131-20-30,95-35 39,-409 39 17,43 11-17,-314 12-896,21-1 716</inkml:trace>
</inkml:ink>
</file>

<file path=ppt/ink/ink9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2:38.496"/>
    </inkml:context>
    <inkml:brush xml:id="br0">
      <inkml:brushProperty name="width" value="0.2" units="cm"/>
      <inkml:brushProperty name="height" value="0.2" units="cm"/>
      <inkml:brushProperty name="color" value="#FF0066"/>
    </inkml:brush>
  </inkml:definitions>
  <inkml:trace contextRef="#ctx0" brushRef="#br0">114 43 464,'0'0'305,"0"0"-78,0 0-101,0 0-30,0 0 74,0-10 48,-1-22-92,-1 41-33,-3 85-56,-43 664 89,-1 6-381,41-448-1221,20 134 1476,1-286-217</inkml:trace>
</inkml:ink>
</file>

<file path=ppt/ink/ink9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2:40.005"/>
    </inkml:context>
    <inkml:brush xml:id="br0">
      <inkml:brushProperty name="width" value="0.2" units="cm"/>
      <inkml:brushProperty name="height" value="0.2" units="cm"/>
      <inkml:brushProperty name="color" value="#FF0066"/>
    </inkml:brush>
  </inkml:definitions>
  <inkml:trace contextRef="#ctx0" brushRef="#br0">14 27 80,'0'0'161,"0"0"-25,0 0-12,0 0-36,0 0 11,0 0 9,-1-6 27,0-3-85,-1-2 183,2 21-35,-1 23-246,-7 146 115,8 0-1,7 0 0,16 60-66,16 39 21,-12 2 1,-9 126-22,-19-236 3,0 82-190,13 31 187,-3-187-24,1 5-207,-4 32 231,-6-56-64,-3-1 1,-3 1-1,-7 18 64,-21 60-14,12-61 10,0 31 4,15-45-4,5 0 1,2 1 0,8 40 3,1 83 8,7 120 12,-6-188 58,-6-63-20,9 128 153,26 117-211,-18-169 117,-6 1 0,-5 39-117,-13 298 134,-4-306-149,-1-52-131,6 1 1,6 0 0,6 0 145,-5-81-824</inkml:trace>
</inkml:ink>
</file>

<file path=ppt/ink/ink9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2:40.819"/>
    </inkml:context>
    <inkml:brush xml:id="br0">
      <inkml:brushProperty name="width" value="0.2" units="cm"/>
      <inkml:brushProperty name="height" value="0.2" units="cm"/>
      <inkml:brushProperty name="color" value="#FF0066"/>
    </inkml:brush>
  </inkml:definitions>
  <inkml:trace contextRef="#ctx0" brushRef="#br0">73 1 40,'0'0'329,"0"0"-57,0 0-125,0 0-5,0 0 43,0 0 2,-10 12-73,6-8-105,-2 2 6,1 1 0,0 0 0,0 0 0,0 0 0,1 0 0,0 1 0,0 0 0,1 0 0,0 0 0,0 0 0,1 0 0,0 1 0,0-1 0,1 1 0,0 3-15,-3 320 350,17 43-350,-11-328 3,12 119-522,18 74 519,-29-216-78,6 27-840</inkml:trace>
</inkml:ink>
</file>

<file path=ppt/ink/ink9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2:42.492"/>
    </inkml:context>
    <inkml:brush xml:id="br0">
      <inkml:brushProperty name="width" value="0.2" units="cm"/>
      <inkml:brushProperty name="height" value="0.2" units="cm"/>
      <inkml:brushProperty name="color" value="#FF0066"/>
    </inkml:brush>
  </inkml:definitions>
  <inkml:trace contextRef="#ctx0" brushRef="#br0">2 259 560,'0'0'359,"0"0"-80,0 0-183,0 0-32,0 0 85,-1-2 163,9 0-324,191-7 18,272-18 52,206-23-12,504-58-95,-887 58-699,-233 40-4</inkml:trace>
</inkml:ink>
</file>

<file path=ppt/ink/ink9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4:35.774"/>
    </inkml:context>
    <inkml:brush xml:id="br0">
      <inkml:brushProperty name="width" value="0.2" units="cm"/>
      <inkml:brushProperty name="height" value="0.2" units="cm"/>
      <inkml:brushProperty name="color" value="#FF0066"/>
    </inkml:brush>
  </inkml:definitions>
  <inkml:trace contextRef="#ctx0" brushRef="#br0">1833 1 24,'0'0'177,"0"0"1,0 0-22,0 0-20,0 0-36,0 0-8,-31 0 783,23 0-866,0 1 0,0-1-1,0 2 1,1-1 0,-1 1 0,-1 1-9,-24 5 0,28-7 19,-15 0-11,0 1 0,0 2 0,0 0 0,-15 5-8,-26 6 21,-2-7 10,-55 1-31,60-6 30,-448 4 57,312-8-7,115 1-71,-1-3 1,-70-12-10,62-8 6,69 17 11,1 0 0,-2 2 0,1 0 0,0 1-1,-20 0-16,-22-1 78,61 7-1146,0 9 498</inkml:trace>
</inkml:ink>
</file>

<file path=ppt/ink/ink9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4:37.309"/>
    </inkml:context>
    <inkml:brush xml:id="br0">
      <inkml:brushProperty name="width" value="0.2" units="cm"/>
      <inkml:brushProperty name="height" value="0.2" units="cm"/>
      <inkml:brushProperty name="color" value="#FF0066"/>
    </inkml:brush>
  </inkml:definitions>
  <inkml:trace contextRef="#ctx0" brushRef="#br0">1 143 672,'0'0'466,"0"0"-165,0 0-220,15-5-118,60-18 74,0 3-1,64-8-36,41 13-10,151 7 10,-84 5 18,48 0-46,-90 2 54,171-22-26,-281 14-14,0 5 0,75 6 14,192 26-17,-343-26 20,94 15-36,-2 5-1,-1 5 1,79 31 33,-28-9-162,36 1 162,-140-38-214,14 4-72,0-3 0,1-3 1,59 0 285,-99-10-139</inkml:trace>
</inkml:ink>
</file>

<file path=ppt/ink/ink9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4:38.967"/>
    </inkml:context>
    <inkml:brush xml:id="br0">
      <inkml:brushProperty name="width" value="0.2" units="cm"/>
      <inkml:brushProperty name="height" value="0.2" units="cm"/>
      <inkml:brushProperty name="color" value="#FF0066"/>
    </inkml:brush>
  </inkml:definitions>
  <inkml:trace contextRef="#ctx0" brushRef="#br0">228 256 184,'0'0'263,"0"0"-23,0 0-63,0 0 13,0 0-13,0 0-48,0 0-47,0 0-38,-11 10 0,-16 16-13,2 1 1,0 1 0,2 2 0,2 0 0,1 2-1,-2 5-31,12-19 1,7-12 4,0 1-1,0-1 1,-1 0 0,0-1-1,-1 1 1,1-1 0,-1 0-1,0 0 1,-1 1-5,4-38-137,3 8 98,2 0 1,0 0 0,1 1-1,1-1 1,2 1 0,3-7 38,8-18-21,2 0 0,12-19 21,-19 40-6,1 1 0,1 1 0,1 0 1,2 1-1,0 1 0,7-5 6,-25 27-2,1 1 1,-1-1-1,1 1 1,0-1-1,-1 1 1,1 0 0,0-1-1,0 1 1,-1 0-1,1 0 1,0-1-1,0 1 1,-1 0-1,1 0 1,0 0-1,0 0 1,-1 0-1,1 0 1,0 0-1,0 0 1,0 0-1,-1 0 1,1 1-1,0-1 1,0 0-1,-1 0 1,1 1-1,0-1 1,-1 0-1,1 1 1,0-1-1,-1 1 1,1-1-1,0 1 1,-1-1-1,1 1 1,-1 0-1,1-1 1,-1 1-1,0-1 1,1 1-1,-1 0 1,1 0-1,-1-1 1,0 2 1,16 35 4,-15-34-2,39 122 159,-17-46-110,3-2 1,18 31-52,-39-100-27,-1 0 0,0 0 0,0 1 0,-1-1 0,0 1 0,0 0 0,-1-1 0,0 1 0,-1 0 0,0 0 0,-1 1 0,1-1 0,-2 9 27,-7-2-459</inkml:trace>
</inkml:ink>
</file>

<file path=ppt/ink/ink9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4:39.324"/>
    </inkml:context>
    <inkml:brush xml:id="br0">
      <inkml:brushProperty name="width" value="0.2" units="cm"/>
      <inkml:brushProperty name="height" value="0.2" units="cm"/>
      <inkml:brushProperty name="color" value="#FF0066"/>
    </inkml:brush>
  </inkml:definitions>
  <inkml:trace contextRef="#ctx0" brushRef="#br0">0 108 104,'0'0'88,"0"0"-16,0 0-72,162-72 8,-96 52-8,-9 4-64</inkml:trace>
</inkml:ink>
</file>

<file path=ppt/ink/ink9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4:39.678"/>
    </inkml:context>
    <inkml:brush xml:id="br0">
      <inkml:brushProperty name="width" value="0.2" units="cm"/>
      <inkml:brushProperty name="height" value="0.2" units="cm"/>
      <inkml:brushProperty name="color" value="#FF0066"/>
    </inkml:brush>
  </inkml:definitions>
  <inkml:trace contextRef="#ctx0" brushRef="#br0">217 0 248,'0'0'464,"0"0"-265,0 0-106,-19 5 13,-61 21 110,74-23-196,0 0 1,0 0-1,0 1 1,1 0 0,-1 0-1,1 1 1,0 0-1,0-1 1,1 2 0,-1-1-1,1 0 1,0 1-1,1 0 1,-1 0 0,1 0-1,-1 3-20,1-3 8,-3 6 2,0 0 0,1 1 0,1 0 0,0 0 0,-1 8-10,4-18-2,0 1 1,0 0-1,1-1 1,0 1-1,-1 0 1,1 0-1,0-1 1,1 1 0,-1 0-1,1-1 1,0 1-1,-1 0 1,2-1-1,-1 1 1,0-1-1,1 1 1,-1-1-1,1 0 1,0 1-1,0-1 1,2 1 1,2 2-10,1-1 0,0 0 1,0 0-1,1-1 0,0 1 1,-1-2-1,1 1 1,1-1-1,-1 0 0,0-1 1,6 1 9,8 1-271,0-1 1,-1-1-1,20-2 271,-8 0-540</inkml:trace>
  <inkml:trace contextRef="#ctx0" brushRef="#br0" timeOffset="1">401 304 120,'0'0'568,"0"0"-192,0 0-224,0 0-80,0 0-72,0 0 0,0 0-224,35-26-144,-22 18-232</inkml:trace>
</inkml:ink>
</file>

<file path=ppt/ink/ink9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2:14:40.812"/>
    </inkml:context>
    <inkml:brush xml:id="br0">
      <inkml:brushProperty name="width" value="0.2" units="cm"/>
      <inkml:brushProperty name="height" value="0.2" units="cm"/>
      <inkml:brushProperty name="color" value="#FF0066"/>
    </inkml:brush>
  </inkml:definitions>
  <inkml:trace contextRef="#ctx0" brushRef="#br0">161 134 472,'0'0'197,"0"0"-64,0 0 24,-14 21 50,3-7-165,-10 15 80,0 2 1,2 0-1,2 1 1,-1 4-123,-19 55 16,34-141-715,16-17 721,2 0 0,3 1 0,3 1 0,7-10-22,-27 73 6,-1 1-1,1-1 1,-1 1-1,1-1 1,0 1-1,-1-1 1,1 1 0,0 0-1,0-1 1,0 1-1,0 0 1,0 0 0,0 0-1,0-1 1,1 1-1,-1 0 1,0 0 0,0 1-1,1-1 1,-1 0-1,1 0 1,-1 1 0,2-1-6,-2 1 3,1 0 1,0 0 0,-1 1-1,1-1 1,0 0 0,-1 1-1,1-1 1,-1 1-1,1 0 1,-1-1 0,1 1-1,-1 0 1,1 0 0,-1 0-1,0 0 1,1 0 0,-1 0-1,1 1-3,7 9 27,1 1 0,-2-1 0,0 1 0,7 12-27,-10-14 37,10 15 2,-2 1 1,0 1-1,-2 0 0,6 21-39,-12-31-109,-1 0-1,0 0 1,-1 1-1,-1-1 1,-1 1-1,-1 0 0,0-1 1,-2 9 109,-5 6-547</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8130" name="Rectangle 2">
            <a:extLst>
              <a:ext uri="{FF2B5EF4-FFF2-40B4-BE49-F238E27FC236}">
                <a16:creationId xmlns:a16="http://schemas.microsoft.com/office/drawing/2014/main" id="{C3979F2A-4BD9-6A64-B9C3-35CB58FA6A86}"/>
              </a:ext>
            </a:extLst>
          </p:cNvPr>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Tahoma" pitchFamily="34" charset="0"/>
                <a:cs typeface="Arial" charset="0"/>
              </a:defRPr>
            </a:lvl1pPr>
          </a:lstStyle>
          <a:p>
            <a:pPr>
              <a:defRPr/>
            </a:pPr>
            <a:endParaRPr lang="en-US"/>
          </a:p>
        </p:txBody>
      </p:sp>
      <p:sp>
        <p:nvSpPr>
          <p:cNvPr id="48131" name="Rectangle 3">
            <a:extLst>
              <a:ext uri="{FF2B5EF4-FFF2-40B4-BE49-F238E27FC236}">
                <a16:creationId xmlns:a16="http://schemas.microsoft.com/office/drawing/2014/main" id="{832C366C-46E0-B5FB-5A5C-8329E725C27B}"/>
              </a:ext>
            </a:extLst>
          </p:cNvPr>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Tahoma" pitchFamily="34" charset="0"/>
                <a:cs typeface="Arial" charset="0"/>
              </a:defRPr>
            </a:lvl1pPr>
          </a:lstStyle>
          <a:p>
            <a:pPr>
              <a:defRPr/>
            </a:pPr>
            <a:endParaRPr lang="en-US"/>
          </a:p>
        </p:txBody>
      </p:sp>
      <p:sp>
        <p:nvSpPr>
          <p:cNvPr id="2052" name="Rectangle 4">
            <a:extLst>
              <a:ext uri="{FF2B5EF4-FFF2-40B4-BE49-F238E27FC236}">
                <a16:creationId xmlns:a16="http://schemas.microsoft.com/office/drawing/2014/main" id="{B82BECD3-9611-8C8C-6F20-5CF927A4C08B}"/>
              </a:ext>
            </a:extLst>
          </p:cNvPr>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3" name="Rectangle 5">
            <a:extLst>
              <a:ext uri="{FF2B5EF4-FFF2-40B4-BE49-F238E27FC236}">
                <a16:creationId xmlns:a16="http://schemas.microsoft.com/office/drawing/2014/main" id="{5BEEA466-0EF0-FE07-38D0-3B3D2AA57B54}"/>
              </a:ext>
            </a:extLst>
          </p:cNvPr>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8134" name="Rectangle 6">
            <a:extLst>
              <a:ext uri="{FF2B5EF4-FFF2-40B4-BE49-F238E27FC236}">
                <a16:creationId xmlns:a16="http://schemas.microsoft.com/office/drawing/2014/main" id="{80FC2593-6A11-7160-D6C3-E26ED2281F27}"/>
              </a:ext>
            </a:extLst>
          </p:cNvPr>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Tahoma" pitchFamily="34" charset="0"/>
                <a:cs typeface="Arial" charset="0"/>
              </a:defRPr>
            </a:lvl1pPr>
          </a:lstStyle>
          <a:p>
            <a:pPr>
              <a:defRPr/>
            </a:pPr>
            <a:endParaRPr lang="en-US"/>
          </a:p>
        </p:txBody>
      </p:sp>
      <p:sp>
        <p:nvSpPr>
          <p:cNvPr id="48135" name="Rectangle 7">
            <a:extLst>
              <a:ext uri="{FF2B5EF4-FFF2-40B4-BE49-F238E27FC236}">
                <a16:creationId xmlns:a16="http://schemas.microsoft.com/office/drawing/2014/main" id="{5F7A96CF-EA10-8E46-7A8F-6260D02B05DD}"/>
              </a:ext>
            </a:extLst>
          </p:cNvPr>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Tahoma" panose="020B0604030504040204" pitchFamily="34" charset="0"/>
              </a:defRPr>
            </a:lvl1pPr>
          </a:lstStyle>
          <a:p>
            <a:pPr>
              <a:defRPr/>
            </a:pPr>
            <a:fld id="{895FF38F-79E3-45AD-9543-2039F257252E}"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kumimoji="1"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kumimoji="1"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kumimoji="1"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kumimoji="1"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a:extLst>
              <a:ext uri="{FF2B5EF4-FFF2-40B4-BE49-F238E27FC236}">
                <a16:creationId xmlns:a16="http://schemas.microsoft.com/office/drawing/2014/main" id="{A600FF29-CDDC-34A7-DE2F-B735670C508F}"/>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3F9D68CD-522C-43D4-ADCF-0EFD7AF0B302}" type="slidenum">
              <a:rPr lang="en-US" altLang="en-US" smtClean="0">
                <a:latin typeface="Tahoma" panose="020B0604030504040204" pitchFamily="34" charset="0"/>
              </a:rPr>
              <a:pPr/>
              <a:t>1</a:t>
            </a:fld>
            <a:endParaRPr lang="en-US" altLang="en-US">
              <a:latin typeface="Tahoma" panose="020B0604030504040204" pitchFamily="34" charset="0"/>
            </a:endParaRPr>
          </a:p>
        </p:txBody>
      </p:sp>
      <p:sp>
        <p:nvSpPr>
          <p:cNvPr id="5123" name="Rectangle 2">
            <a:extLst>
              <a:ext uri="{FF2B5EF4-FFF2-40B4-BE49-F238E27FC236}">
                <a16:creationId xmlns:a16="http://schemas.microsoft.com/office/drawing/2014/main" id="{17B78220-6DB8-7AB8-7815-28146D88039F}"/>
              </a:ext>
            </a:extLst>
          </p:cNvPr>
          <p:cNvSpPr>
            <a:spLocks noGrp="1" noRot="1" noChangeAspect="1" noChangeArrowheads="1" noTextEdit="1"/>
          </p:cNvSpPr>
          <p:nvPr>
            <p:ph type="sldImg"/>
          </p:nvPr>
        </p:nvSpPr>
        <p:spPr>
          <a:ln/>
        </p:spPr>
      </p:sp>
      <p:sp>
        <p:nvSpPr>
          <p:cNvPr id="5124" name="Rectangle 3">
            <a:extLst>
              <a:ext uri="{FF2B5EF4-FFF2-40B4-BE49-F238E27FC236}">
                <a16:creationId xmlns:a16="http://schemas.microsoft.com/office/drawing/2014/main" id="{2854F969-E5CF-DC08-3E4B-8C2EF0E2C3A0}"/>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en-US">
              <a:latin typeface="Arial" panose="020B0604020202020204" pitchFamily="34" charset="0"/>
              <a:cs typeface="Arial" panose="020B0604020202020204"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a:extLst>
              <a:ext uri="{FF2B5EF4-FFF2-40B4-BE49-F238E27FC236}">
                <a16:creationId xmlns:a16="http://schemas.microsoft.com/office/drawing/2014/main" id="{64D77151-2A95-4689-920D-19A486996BCD}"/>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8B39E7E6-F3FA-4D7D-9907-22B842CC2786}" type="slidenum">
              <a:rPr lang="en-US" altLang="en-US" smtClean="0">
                <a:latin typeface="Tahoma" panose="020B0604030504040204" pitchFamily="34" charset="0"/>
              </a:rPr>
              <a:pPr/>
              <a:t>2</a:t>
            </a:fld>
            <a:endParaRPr lang="en-US" altLang="en-US">
              <a:latin typeface="Tahoma" panose="020B0604030504040204" pitchFamily="34" charset="0"/>
            </a:endParaRPr>
          </a:p>
        </p:txBody>
      </p:sp>
      <p:sp>
        <p:nvSpPr>
          <p:cNvPr id="7171" name="Rectangle 2">
            <a:extLst>
              <a:ext uri="{FF2B5EF4-FFF2-40B4-BE49-F238E27FC236}">
                <a16:creationId xmlns:a16="http://schemas.microsoft.com/office/drawing/2014/main" id="{376D52D9-5FF5-A274-5EF9-97B9CCF14633}"/>
              </a:ext>
            </a:extLst>
          </p:cNvPr>
          <p:cNvSpPr>
            <a:spLocks noGrp="1" noRot="1" noChangeAspect="1" noChangeArrowheads="1" noTextEdit="1"/>
          </p:cNvSpPr>
          <p:nvPr>
            <p:ph type="sldImg"/>
          </p:nvPr>
        </p:nvSpPr>
        <p:spPr>
          <a:ln/>
        </p:spPr>
      </p:sp>
      <p:sp>
        <p:nvSpPr>
          <p:cNvPr id="7172" name="Rectangle 3">
            <a:extLst>
              <a:ext uri="{FF2B5EF4-FFF2-40B4-BE49-F238E27FC236}">
                <a16:creationId xmlns:a16="http://schemas.microsoft.com/office/drawing/2014/main" id="{1F980BDC-9503-FDC5-CC2F-BF0867B1CA06}"/>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en-US">
              <a:latin typeface="Arial" panose="020B0604020202020204" pitchFamily="34" charset="0"/>
              <a:cs typeface="Arial" panose="020B060402020202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a:extLst>
              <a:ext uri="{FF2B5EF4-FFF2-40B4-BE49-F238E27FC236}">
                <a16:creationId xmlns:a16="http://schemas.microsoft.com/office/drawing/2014/main" id="{2DB1E627-BD4E-36A6-5BCA-F3EA441C5C8B}"/>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EFBBED6E-A91F-406F-81FB-F6EA9D0D4F2B}" type="slidenum">
              <a:rPr lang="en-US" altLang="en-US" smtClean="0">
                <a:latin typeface="Tahoma" panose="020B0604030504040204" pitchFamily="34" charset="0"/>
              </a:rPr>
              <a:pPr/>
              <a:t>3</a:t>
            </a:fld>
            <a:endParaRPr lang="en-US" altLang="en-US">
              <a:latin typeface="Tahoma" panose="020B0604030504040204" pitchFamily="34" charset="0"/>
            </a:endParaRPr>
          </a:p>
        </p:txBody>
      </p:sp>
      <p:sp>
        <p:nvSpPr>
          <p:cNvPr id="9219" name="Rectangle 2">
            <a:extLst>
              <a:ext uri="{FF2B5EF4-FFF2-40B4-BE49-F238E27FC236}">
                <a16:creationId xmlns:a16="http://schemas.microsoft.com/office/drawing/2014/main" id="{C136C4D8-A8A9-C58A-83D7-0B9213FD9999}"/>
              </a:ext>
            </a:extLst>
          </p:cNvPr>
          <p:cNvSpPr>
            <a:spLocks noGrp="1" noRot="1" noChangeAspect="1" noChangeArrowheads="1" noTextEdit="1"/>
          </p:cNvSpPr>
          <p:nvPr>
            <p:ph type="sldImg"/>
          </p:nvPr>
        </p:nvSpPr>
        <p:spPr>
          <a:ln/>
        </p:spPr>
      </p:sp>
      <p:sp>
        <p:nvSpPr>
          <p:cNvPr id="9220" name="Rectangle 3">
            <a:extLst>
              <a:ext uri="{FF2B5EF4-FFF2-40B4-BE49-F238E27FC236}">
                <a16:creationId xmlns:a16="http://schemas.microsoft.com/office/drawing/2014/main" id="{FBE89FD5-58F6-45F4-B8FD-735297393F20}"/>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cs typeface="Arial" panose="020B0604020202020204"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a:extLst>
              <a:ext uri="{FF2B5EF4-FFF2-40B4-BE49-F238E27FC236}">
                <a16:creationId xmlns:a16="http://schemas.microsoft.com/office/drawing/2014/main" id="{791B8F45-0A18-C975-7B50-758C4C439132}"/>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D7B8300A-842D-440E-B0EB-E31EF3E01209}" type="slidenum">
              <a:rPr lang="en-US" altLang="en-US" smtClean="0">
                <a:latin typeface="Tahoma" panose="020B0604030504040204" pitchFamily="34" charset="0"/>
              </a:rPr>
              <a:pPr/>
              <a:t>15</a:t>
            </a:fld>
            <a:endParaRPr lang="en-US" altLang="en-US">
              <a:latin typeface="Tahoma" panose="020B0604030504040204" pitchFamily="34" charset="0"/>
            </a:endParaRPr>
          </a:p>
        </p:txBody>
      </p:sp>
      <p:sp>
        <p:nvSpPr>
          <p:cNvPr id="22531" name="Rectangle 2">
            <a:extLst>
              <a:ext uri="{FF2B5EF4-FFF2-40B4-BE49-F238E27FC236}">
                <a16:creationId xmlns:a16="http://schemas.microsoft.com/office/drawing/2014/main" id="{CDB78EE7-B705-B93E-1F74-7E07061DEDAE}"/>
              </a:ext>
            </a:extLst>
          </p:cNvPr>
          <p:cNvSpPr>
            <a:spLocks noGrp="1" noRot="1" noChangeAspect="1" noChangeArrowheads="1" noTextEdit="1"/>
          </p:cNvSpPr>
          <p:nvPr>
            <p:ph type="sldImg"/>
          </p:nvPr>
        </p:nvSpPr>
        <p:spPr>
          <a:ln/>
        </p:spPr>
      </p:sp>
      <p:sp>
        <p:nvSpPr>
          <p:cNvPr id="22532" name="Rectangle 3">
            <a:extLst>
              <a:ext uri="{FF2B5EF4-FFF2-40B4-BE49-F238E27FC236}">
                <a16:creationId xmlns:a16="http://schemas.microsoft.com/office/drawing/2014/main" id="{DE975864-B7CC-3C1D-23F1-4485E7B8EEC1}"/>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cs typeface="Arial" panose="020B0604020202020204"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a:extLst>
              <a:ext uri="{FF2B5EF4-FFF2-40B4-BE49-F238E27FC236}">
                <a16:creationId xmlns:a16="http://schemas.microsoft.com/office/drawing/2014/main" id="{5CA8C1BE-7C7A-7759-A2B1-6A1C10605656}"/>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A0426F6-69D8-4410-B357-F90116E40333}" type="slidenum">
              <a:rPr lang="en-US" altLang="en-US" smtClean="0">
                <a:latin typeface="Tahoma" panose="020B0604030504040204" pitchFamily="34" charset="0"/>
              </a:rPr>
              <a:pPr/>
              <a:t>18</a:t>
            </a:fld>
            <a:endParaRPr lang="en-US" altLang="en-US">
              <a:latin typeface="Tahoma" panose="020B0604030504040204" pitchFamily="34" charset="0"/>
            </a:endParaRPr>
          </a:p>
        </p:txBody>
      </p:sp>
      <p:sp>
        <p:nvSpPr>
          <p:cNvPr id="26627" name="Rectangle 2">
            <a:extLst>
              <a:ext uri="{FF2B5EF4-FFF2-40B4-BE49-F238E27FC236}">
                <a16:creationId xmlns:a16="http://schemas.microsoft.com/office/drawing/2014/main" id="{AF819011-FA80-4C97-2344-55068D2E87A0}"/>
              </a:ext>
            </a:extLst>
          </p:cNvPr>
          <p:cNvSpPr>
            <a:spLocks noGrp="1" noRot="1" noChangeAspect="1" noChangeArrowheads="1" noTextEdit="1"/>
          </p:cNvSpPr>
          <p:nvPr>
            <p:ph type="sldImg"/>
          </p:nvPr>
        </p:nvSpPr>
        <p:spPr>
          <a:ln/>
        </p:spPr>
      </p:sp>
      <p:sp>
        <p:nvSpPr>
          <p:cNvPr id="26628" name="Rectangle 3">
            <a:extLst>
              <a:ext uri="{FF2B5EF4-FFF2-40B4-BE49-F238E27FC236}">
                <a16:creationId xmlns:a16="http://schemas.microsoft.com/office/drawing/2014/main" id="{76E69FC0-82B7-E1B1-90B8-5288773A1467}"/>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cs typeface="Arial" panose="020B0604020202020204"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ct val="0"/>
              </a:spcBef>
              <a:buFontTx/>
              <a:buChar char="•"/>
            </a:pPr>
            <a:r>
              <a:rPr lang="en-US" dirty="0" smtClean="0"/>
              <a:t> Simplified example of book production.</a:t>
            </a:r>
          </a:p>
          <a:p>
            <a:pPr>
              <a:spcBef>
                <a:spcPct val="0"/>
              </a:spcBef>
              <a:buFontTx/>
              <a:buChar char="•"/>
            </a:pPr>
            <a:r>
              <a:rPr lang="en-US" dirty="0" smtClean="0"/>
              <a:t> Notice collection of activities to achieve a goal or perform a task </a:t>
            </a:r>
            <a:r>
              <a:rPr lang="en-US" dirty="0" smtClean="0">
                <a:sym typeface="Wingdings" pitchFamily="2" charset="2"/>
              </a:rPr>
              <a:t> produce a book.</a:t>
            </a:r>
          </a:p>
          <a:p>
            <a:pPr>
              <a:spcBef>
                <a:spcPct val="0"/>
              </a:spcBef>
              <a:buFontTx/>
              <a:buChar char="•"/>
            </a:pPr>
            <a:r>
              <a:rPr lang="en-US" dirty="0" smtClean="0">
                <a:sym typeface="Wingdings" pitchFamily="2" charset="2"/>
              </a:rPr>
              <a:t> Notice also the different actors performing each activity.</a:t>
            </a:r>
            <a:endParaRPr lang="en-AU" dirty="0" smtClean="0"/>
          </a:p>
        </p:txBody>
      </p:sp>
      <p:sp>
        <p:nvSpPr>
          <p:cNvPr id="4" name="Slide Number Placeholder 3"/>
          <p:cNvSpPr>
            <a:spLocks noGrp="1"/>
          </p:cNvSpPr>
          <p:nvPr>
            <p:ph type="sldNum" sz="quarter" idx="10"/>
          </p:nvPr>
        </p:nvSpPr>
        <p:spPr/>
        <p:txBody>
          <a:bodyPr/>
          <a:lstStyle/>
          <a:p>
            <a:fld id="{463E4505-BEAF-4416-B5FF-1048BF36C107}" type="slidenum">
              <a:rPr lang="en-GB" smtClean="0"/>
              <a:t>26</a:t>
            </a:fld>
            <a:endParaRPr lang="en-GB"/>
          </a:p>
        </p:txBody>
      </p:sp>
    </p:spTree>
    <p:extLst>
      <p:ext uri="{BB962C8B-B14F-4D97-AF65-F5344CB8AC3E}">
        <p14:creationId xmlns:p14="http://schemas.microsoft.com/office/powerpoint/2010/main" val="4938493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a:extLst>
              <a:ext uri="{FF2B5EF4-FFF2-40B4-BE49-F238E27FC236}">
                <a16:creationId xmlns:a16="http://schemas.microsoft.com/office/drawing/2014/main" id="{6DF34AD3-9163-A367-A435-BF00409E6AAC}"/>
              </a:ext>
            </a:extLst>
          </p:cNvPr>
          <p:cNvSpPr>
            <a:spLocks noGrp="1" noRot="1" noChangeAspect="1" noChangeArrowheads="1" noTextEdit="1"/>
          </p:cNvSpPr>
          <p:nvPr>
            <p:ph type="sldImg"/>
          </p:nvPr>
        </p:nvSpPr>
        <p:spPr>
          <a:xfrm>
            <a:off x="1152525" y="692150"/>
            <a:ext cx="4554538" cy="3416300"/>
          </a:xfrm>
          <a:ln/>
        </p:spPr>
      </p:sp>
      <p:sp>
        <p:nvSpPr>
          <p:cNvPr id="35843" name="Rectangle 3">
            <a:extLst>
              <a:ext uri="{FF2B5EF4-FFF2-40B4-BE49-F238E27FC236}">
                <a16:creationId xmlns:a16="http://schemas.microsoft.com/office/drawing/2014/main" id="{B0A8C92E-A3FD-A979-45D1-7426B45C09A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80" tIns="44446" rIns="90480" bIns="44446"/>
          <a:lstStyle/>
          <a:p>
            <a:endParaRPr lang="en-GB" altLang="en-US">
              <a:latin typeface="Arial" panose="020B0604020202020204" pitchFamily="34" charset="0"/>
              <a:cs typeface="Arial" panose="020B060402020202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2">
            <a:extLst>
              <a:ext uri="{FF2B5EF4-FFF2-40B4-BE49-F238E27FC236}">
                <a16:creationId xmlns:a16="http://schemas.microsoft.com/office/drawing/2014/main" id="{FDE78B42-253E-5BF8-A55B-FB77504E35DB}"/>
              </a:ext>
            </a:extLst>
          </p:cNvPr>
          <p:cNvSpPr>
            <a:spLocks noGrp="1" noChangeArrowheads="1"/>
          </p:cNvSpPr>
          <p:nvPr>
            <p:ph type="ftr" sz="quarter" idx="10"/>
          </p:nvPr>
        </p:nvSpPr>
        <p:spPr>
          <a:ln/>
        </p:spPr>
        <p:txBody>
          <a:bodyPr/>
          <a:lstStyle>
            <a:lvl1pPr>
              <a:defRPr/>
            </a:lvl1pPr>
          </a:lstStyle>
          <a:p>
            <a:pPr>
              <a:defRPr/>
            </a:pPr>
            <a:r>
              <a:rPr lang="en-US"/>
              <a:t>© 2011 Pearson Education, Inc. </a:t>
            </a:r>
          </a:p>
        </p:txBody>
      </p:sp>
      <p:sp>
        <p:nvSpPr>
          <p:cNvPr id="5" name="Rectangle 3">
            <a:extLst>
              <a:ext uri="{FF2B5EF4-FFF2-40B4-BE49-F238E27FC236}">
                <a16:creationId xmlns:a16="http://schemas.microsoft.com/office/drawing/2014/main" id="{A9A8572B-0CB4-7577-9B6B-AD68B71E985C}"/>
              </a:ext>
            </a:extLst>
          </p:cNvPr>
          <p:cNvSpPr>
            <a:spLocks noGrp="1" noChangeArrowheads="1"/>
          </p:cNvSpPr>
          <p:nvPr>
            <p:ph type="sldNum" sz="quarter" idx="11"/>
          </p:nvPr>
        </p:nvSpPr>
        <p:spPr>
          <a:ln/>
        </p:spPr>
        <p:txBody>
          <a:bodyPr/>
          <a:lstStyle>
            <a:lvl1pPr>
              <a:defRPr/>
            </a:lvl1pPr>
          </a:lstStyle>
          <a:p>
            <a:pPr>
              <a:defRPr/>
            </a:pPr>
            <a:fld id="{1160E953-20C7-4CC5-9A15-5DBF12496E78}" type="slidenum">
              <a:rPr lang="en-US" altLang="en-US"/>
              <a:pPr>
                <a:defRPr/>
              </a:pPr>
              <a:t>‹#›</a:t>
            </a:fld>
            <a:endParaRPr lang="en-US" altLang="en-US"/>
          </a:p>
        </p:txBody>
      </p:sp>
      <p:sp>
        <p:nvSpPr>
          <p:cNvPr id="6" name="Rectangle 16">
            <a:extLst>
              <a:ext uri="{FF2B5EF4-FFF2-40B4-BE49-F238E27FC236}">
                <a16:creationId xmlns:a16="http://schemas.microsoft.com/office/drawing/2014/main" id="{9E56B804-2117-9C1C-F9A6-FEE8FCD9BB72}"/>
              </a:ext>
            </a:extLst>
          </p:cNvPr>
          <p:cNvSpPr>
            <a:spLocks noGrp="1" noChangeArrowheads="1"/>
          </p:cNvSpPr>
          <p:nvPr>
            <p:ph type="dt" sz="half" idx="12"/>
          </p:nvPr>
        </p:nvSpPr>
        <p:spPr>
          <a:ln/>
        </p:spPr>
        <p:txBody>
          <a:bodyPr/>
          <a:lstStyle>
            <a:lvl1pPr>
              <a:defRPr/>
            </a:lvl1pPr>
          </a:lstStyle>
          <a:p>
            <a:pPr>
              <a:defRPr/>
            </a:pPr>
            <a:fld id="{10EBEDB8-8398-43D8-B9CE-A10810D94880}" type="datetime1">
              <a:rPr lang="en-US"/>
              <a:pPr>
                <a:defRPr/>
              </a:pPr>
              <a:t>9/24/2023</a:t>
            </a:fld>
            <a:r>
              <a:rPr lang="en-US"/>
              <a:t>Chapter 7 Appendix B</a:t>
            </a:r>
          </a:p>
        </p:txBody>
      </p:sp>
    </p:spTree>
    <p:extLst>
      <p:ext uri="{BB962C8B-B14F-4D97-AF65-F5344CB8AC3E}">
        <p14:creationId xmlns:p14="http://schemas.microsoft.com/office/powerpoint/2010/main" val="2670856484"/>
      </p:ext>
    </p:extLst>
  </p:cSld>
  <p:clrMapOvr>
    <a:masterClrMapping/>
  </p:clrMapOvr>
  <p:transition>
    <p:zo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2">
            <a:extLst>
              <a:ext uri="{FF2B5EF4-FFF2-40B4-BE49-F238E27FC236}">
                <a16:creationId xmlns:a16="http://schemas.microsoft.com/office/drawing/2014/main" id="{4F9053FC-E61A-63FA-53E9-819EBDE813D6}"/>
              </a:ext>
            </a:extLst>
          </p:cNvPr>
          <p:cNvSpPr>
            <a:spLocks noGrp="1" noChangeArrowheads="1"/>
          </p:cNvSpPr>
          <p:nvPr>
            <p:ph type="ftr" sz="quarter" idx="10"/>
          </p:nvPr>
        </p:nvSpPr>
        <p:spPr>
          <a:ln/>
        </p:spPr>
        <p:txBody>
          <a:bodyPr/>
          <a:lstStyle>
            <a:lvl1pPr>
              <a:defRPr/>
            </a:lvl1pPr>
          </a:lstStyle>
          <a:p>
            <a:pPr>
              <a:defRPr/>
            </a:pPr>
            <a:r>
              <a:rPr lang="en-US"/>
              <a:t>© 2011 Pearson Education, Inc. </a:t>
            </a:r>
          </a:p>
        </p:txBody>
      </p:sp>
      <p:sp>
        <p:nvSpPr>
          <p:cNvPr id="5" name="Rectangle 3">
            <a:extLst>
              <a:ext uri="{FF2B5EF4-FFF2-40B4-BE49-F238E27FC236}">
                <a16:creationId xmlns:a16="http://schemas.microsoft.com/office/drawing/2014/main" id="{DB57B0D8-5754-25BD-DE50-2B1220293D0C}"/>
              </a:ext>
            </a:extLst>
          </p:cNvPr>
          <p:cNvSpPr>
            <a:spLocks noGrp="1" noChangeArrowheads="1"/>
          </p:cNvSpPr>
          <p:nvPr>
            <p:ph type="sldNum" sz="quarter" idx="11"/>
          </p:nvPr>
        </p:nvSpPr>
        <p:spPr>
          <a:ln/>
        </p:spPr>
        <p:txBody>
          <a:bodyPr/>
          <a:lstStyle>
            <a:lvl1pPr>
              <a:defRPr/>
            </a:lvl1pPr>
          </a:lstStyle>
          <a:p>
            <a:pPr>
              <a:defRPr/>
            </a:pPr>
            <a:fld id="{FF5160B3-2449-49DC-B7A1-5B2A5C58B3A3}" type="slidenum">
              <a:rPr lang="en-US" altLang="en-US"/>
              <a:pPr>
                <a:defRPr/>
              </a:pPr>
              <a:t>‹#›</a:t>
            </a:fld>
            <a:endParaRPr lang="en-US" altLang="en-US"/>
          </a:p>
        </p:txBody>
      </p:sp>
      <p:sp>
        <p:nvSpPr>
          <p:cNvPr id="6" name="Rectangle 16">
            <a:extLst>
              <a:ext uri="{FF2B5EF4-FFF2-40B4-BE49-F238E27FC236}">
                <a16:creationId xmlns:a16="http://schemas.microsoft.com/office/drawing/2014/main" id="{0F8E76D6-5DD7-8FF1-9DA8-C3BD8532B4E8}"/>
              </a:ext>
            </a:extLst>
          </p:cNvPr>
          <p:cNvSpPr>
            <a:spLocks noGrp="1" noChangeArrowheads="1"/>
          </p:cNvSpPr>
          <p:nvPr>
            <p:ph type="dt" sz="half" idx="12"/>
          </p:nvPr>
        </p:nvSpPr>
        <p:spPr>
          <a:ln/>
        </p:spPr>
        <p:txBody>
          <a:bodyPr/>
          <a:lstStyle>
            <a:lvl1pPr>
              <a:defRPr/>
            </a:lvl1pPr>
          </a:lstStyle>
          <a:p>
            <a:pPr>
              <a:defRPr/>
            </a:pPr>
            <a:fld id="{81A3ECF4-75E7-431E-BDEE-8F9510A8BC58}" type="datetime1">
              <a:rPr lang="en-US"/>
              <a:pPr>
                <a:defRPr/>
              </a:pPr>
              <a:t>9/24/2023</a:t>
            </a:fld>
            <a:r>
              <a:rPr lang="en-US"/>
              <a:t>Chapter 7 Appendix B</a:t>
            </a:r>
          </a:p>
        </p:txBody>
      </p:sp>
    </p:spTree>
    <p:extLst>
      <p:ext uri="{BB962C8B-B14F-4D97-AF65-F5344CB8AC3E}">
        <p14:creationId xmlns:p14="http://schemas.microsoft.com/office/powerpoint/2010/main" val="3355906208"/>
      </p:ext>
    </p:extLst>
  </p:cSld>
  <p:clrMapOvr>
    <a:masterClrMapping/>
  </p:clrMapOvr>
  <p:transition>
    <p:zo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57200"/>
            <a:ext cx="2057400" cy="5410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457200"/>
            <a:ext cx="6019800"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2">
            <a:extLst>
              <a:ext uri="{FF2B5EF4-FFF2-40B4-BE49-F238E27FC236}">
                <a16:creationId xmlns:a16="http://schemas.microsoft.com/office/drawing/2014/main" id="{75AA00EA-3BCF-1AA9-F01C-6C36D1CAC2D4}"/>
              </a:ext>
            </a:extLst>
          </p:cNvPr>
          <p:cNvSpPr>
            <a:spLocks noGrp="1" noChangeArrowheads="1"/>
          </p:cNvSpPr>
          <p:nvPr>
            <p:ph type="ftr" sz="quarter" idx="10"/>
          </p:nvPr>
        </p:nvSpPr>
        <p:spPr>
          <a:ln/>
        </p:spPr>
        <p:txBody>
          <a:bodyPr/>
          <a:lstStyle>
            <a:lvl1pPr>
              <a:defRPr/>
            </a:lvl1pPr>
          </a:lstStyle>
          <a:p>
            <a:pPr>
              <a:defRPr/>
            </a:pPr>
            <a:r>
              <a:rPr lang="en-US"/>
              <a:t>© 2011 Pearson Education, Inc. </a:t>
            </a:r>
          </a:p>
        </p:txBody>
      </p:sp>
      <p:sp>
        <p:nvSpPr>
          <p:cNvPr id="5" name="Rectangle 3">
            <a:extLst>
              <a:ext uri="{FF2B5EF4-FFF2-40B4-BE49-F238E27FC236}">
                <a16:creationId xmlns:a16="http://schemas.microsoft.com/office/drawing/2014/main" id="{15AFB76E-AB4C-9344-3516-0A0A0298CA3E}"/>
              </a:ext>
            </a:extLst>
          </p:cNvPr>
          <p:cNvSpPr>
            <a:spLocks noGrp="1" noChangeArrowheads="1"/>
          </p:cNvSpPr>
          <p:nvPr>
            <p:ph type="sldNum" sz="quarter" idx="11"/>
          </p:nvPr>
        </p:nvSpPr>
        <p:spPr>
          <a:ln/>
        </p:spPr>
        <p:txBody>
          <a:bodyPr/>
          <a:lstStyle>
            <a:lvl1pPr>
              <a:defRPr/>
            </a:lvl1pPr>
          </a:lstStyle>
          <a:p>
            <a:pPr>
              <a:defRPr/>
            </a:pPr>
            <a:fld id="{8D483FB1-1848-4F2E-B987-32CE6C7F03F5}" type="slidenum">
              <a:rPr lang="en-US" altLang="en-US"/>
              <a:pPr>
                <a:defRPr/>
              </a:pPr>
              <a:t>‹#›</a:t>
            </a:fld>
            <a:endParaRPr lang="en-US" altLang="en-US"/>
          </a:p>
        </p:txBody>
      </p:sp>
      <p:sp>
        <p:nvSpPr>
          <p:cNvPr id="6" name="Rectangle 16">
            <a:extLst>
              <a:ext uri="{FF2B5EF4-FFF2-40B4-BE49-F238E27FC236}">
                <a16:creationId xmlns:a16="http://schemas.microsoft.com/office/drawing/2014/main" id="{51E68F88-639B-044B-3578-744CD8AAE491}"/>
              </a:ext>
            </a:extLst>
          </p:cNvPr>
          <p:cNvSpPr>
            <a:spLocks noGrp="1" noChangeArrowheads="1"/>
          </p:cNvSpPr>
          <p:nvPr>
            <p:ph type="dt" sz="half" idx="12"/>
          </p:nvPr>
        </p:nvSpPr>
        <p:spPr>
          <a:ln/>
        </p:spPr>
        <p:txBody>
          <a:bodyPr/>
          <a:lstStyle>
            <a:lvl1pPr>
              <a:defRPr/>
            </a:lvl1pPr>
          </a:lstStyle>
          <a:p>
            <a:pPr>
              <a:defRPr/>
            </a:pPr>
            <a:fld id="{EE013D86-52C4-4C28-BAED-F058A7FA58CA}" type="datetime1">
              <a:rPr lang="en-US"/>
              <a:pPr>
                <a:defRPr/>
              </a:pPr>
              <a:t>9/24/2023</a:t>
            </a:fld>
            <a:r>
              <a:rPr lang="en-US"/>
              <a:t>Chapter 7 Appendix B</a:t>
            </a:r>
          </a:p>
        </p:txBody>
      </p:sp>
    </p:spTree>
    <p:extLst>
      <p:ext uri="{BB962C8B-B14F-4D97-AF65-F5344CB8AC3E}">
        <p14:creationId xmlns:p14="http://schemas.microsoft.com/office/powerpoint/2010/main" val="2912172414"/>
      </p:ext>
    </p:extLst>
  </p:cSld>
  <p:clrMapOvr>
    <a:masterClrMapping/>
  </p:clrMapOvr>
  <p:transition>
    <p:zo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2">
            <a:extLst>
              <a:ext uri="{FF2B5EF4-FFF2-40B4-BE49-F238E27FC236}">
                <a16:creationId xmlns:a16="http://schemas.microsoft.com/office/drawing/2014/main" id="{76F11867-882B-6273-5415-58DD3BACB9DE}"/>
              </a:ext>
            </a:extLst>
          </p:cNvPr>
          <p:cNvSpPr>
            <a:spLocks noGrp="1" noChangeArrowheads="1"/>
          </p:cNvSpPr>
          <p:nvPr>
            <p:ph type="ftr" sz="quarter" idx="10"/>
          </p:nvPr>
        </p:nvSpPr>
        <p:spPr>
          <a:ln/>
        </p:spPr>
        <p:txBody>
          <a:bodyPr/>
          <a:lstStyle>
            <a:lvl1pPr>
              <a:defRPr/>
            </a:lvl1pPr>
          </a:lstStyle>
          <a:p>
            <a:pPr>
              <a:defRPr/>
            </a:pPr>
            <a:r>
              <a:rPr lang="en-US"/>
              <a:t>© 2011 Pearson Education, Inc. </a:t>
            </a:r>
          </a:p>
        </p:txBody>
      </p:sp>
      <p:sp>
        <p:nvSpPr>
          <p:cNvPr id="5" name="Rectangle 3">
            <a:extLst>
              <a:ext uri="{FF2B5EF4-FFF2-40B4-BE49-F238E27FC236}">
                <a16:creationId xmlns:a16="http://schemas.microsoft.com/office/drawing/2014/main" id="{501D1B59-F69A-3343-F53C-15F1CE85A618}"/>
              </a:ext>
            </a:extLst>
          </p:cNvPr>
          <p:cNvSpPr>
            <a:spLocks noGrp="1" noChangeArrowheads="1"/>
          </p:cNvSpPr>
          <p:nvPr>
            <p:ph type="sldNum" sz="quarter" idx="11"/>
          </p:nvPr>
        </p:nvSpPr>
        <p:spPr>
          <a:ln/>
        </p:spPr>
        <p:txBody>
          <a:bodyPr/>
          <a:lstStyle>
            <a:lvl1pPr>
              <a:defRPr/>
            </a:lvl1pPr>
          </a:lstStyle>
          <a:p>
            <a:pPr>
              <a:defRPr/>
            </a:pPr>
            <a:fld id="{FF0E497F-6E44-49C8-B011-B44C476F2722}" type="slidenum">
              <a:rPr lang="en-US" altLang="en-US"/>
              <a:pPr>
                <a:defRPr/>
              </a:pPr>
              <a:t>‹#›</a:t>
            </a:fld>
            <a:endParaRPr lang="en-US" altLang="en-US"/>
          </a:p>
        </p:txBody>
      </p:sp>
      <p:sp>
        <p:nvSpPr>
          <p:cNvPr id="6" name="Rectangle 16">
            <a:extLst>
              <a:ext uri="{FF2B5EF4-FFF2-40B4-BE49-F238E27FC236}">
                <a16:creationId xmlns:a16="http://schemas.microsoft.com/office/drawing/2014/main" id="{AD93A3A2-91B7-3EAA-6788-CE5E8FA617FC}"/>
              </a:ext>
            </a:extLst>
          </p:cNvPr>
          <p:cNvSpPr>
            <a:spLocks noGrp="1" noChangeArrowheads="1"/>
          </p:cNvSpPr>
          <p:nvPr>
            <p:ph type="dt" sz="half" idx="12"/>
          </p:nvPr>
        </p:nvSpPr>
        <p:spPr>
          <a:ln/>
        </p:spPr>
        <p:txBody>
          <a:bodyPr/>
          <a:lstStyle>
            <a:lvl1pPr>
              <a:defRPr/>
            </a:lvl1pPr>
          </a:lstStyle>
          <a:p>
            <a:pPr>
              <a:defRPr/>
            </a:pPr>
            <a:fld id="{6A040771-63D8-4F7C-BD28-9E7BEB15F03D}" type="datetime1">
              <a:rPr lang="en-US"/>
              <a:pPr>
                <a:defRPr/>
              </a:pPr>
              <a:t>9/24/2023</a:t>
            </a:fld>
            <a:r>
              <a:rPr lang="en-US"/>
              <a:t>Chapter 7 Appendix B</a:t>
            </a:r>
          </a:p>
        </p:txBody>
      </p:sp>
    </p:spTree>
    <p:extLst>
      <p:ext uri="{BB962C8B-B14F-4D97-AF65-F5344CB8AC3E}">
        <p14:creationId xmlns:p14="http://schemas.microsoft.com/office/powerpoint/2010/main" val="2571333474"/>
      </p:ext>
    </p:extLst>
  </p:cSld>
  <p:clrMapOvr>
    <a:masterClrMapping/>
  </p:clrMapOvr>
  <p:transition>
    <p:zo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2">
            <a:extLst>
              <a:ext uri="{FF2B5EF4-FFF2-40B4-BE49-F238E27FC236}">
                <a16:creationId xmlns:a16="http://schemas.microsoft.com/office/drawing/2014/main" id="{A92EFFE2-C65A-3CEB-53FA-FBFC3BC956B5}"/>
              </a:ext>
            </a:extLst>
          </p:cNvPr>
          <p:cNvSpPr>
            <a:spLocks noGrp="1" noChangeArrowheads="1"/>
          </p:cNvSpPr>
          <p:nvPr>
            <p:ph type="ftr" sz="quarter" idx="10"/>
          </p:nvPr>
        </p:nvSpPr>
        <p:spPr>
          <a:ln/>
        </p:spPr>
        <p:txBody>
          <a:bodyPr/>
          <a:lstStyle>
            <a:lvl1pPr>
              <a:defRPr/>
            </a:lvl1pPr>
          </a:lstStyle>
          <a:p>
            <a:pPr>
              <a:defRPr/>
            </a:pPr>
            <a:r>
              <a:rPr lang="en-US"/>
              <a:t>© 2011 Pearson Education, Inc. </a:t>
            </a:r>
          </a:p>
        </p:txBody>
      </p:sp>
      <p:sp>
        <p:nvSpPr>
          <p:cNvPr id="5" name="Rectangle 3">
            <a:extLst>
              <a:ext uri="{FF2B5EF4-FFF2-40B4-BE49-F238E27FC236}">
                <a16:creationId xmlns:a16="http://schemas.microsoft.com/office/drawing/2014/main" id="{8BF3939B-A1E1-B5D9-FECF-446525553B00}"/>
              </a:ext>
            </a:extLst>
          </p:cNvPr>
          <p:cNvSpPr>
            <a:spLocks noGrp="1" noChangeArrowheads="1"/>
          </p:cNvSpPr>
          <p:nvPr>
            <p:ph type="sldNum" sz="quarter" idx="11"/>
          </p:nvPr>
        </p:nvSpPr>
        <p:spPr>
          <a:ln/>
        </p:spPr>
        <p:txBody>
          <a:bodyPr/>
          <a:lstStyle>
            <a:lvl1pPr>
              <a:defRPr/>
            </a:lvl1pPr>
          </a:lstStyle>
          <a:p>
            <a:pPr>
              <a:defRPr/>
            </a:pPr>
            <a:fld id="{A743E8BE-059B-46ED-AA7C-EF5C35952D71}" type="slidenum">
              <a:rPr lang="en-US" altLang="en-US"/>
              <a:pPr>
                <a:defRPr/>
              </a:pPr>
              <a:t>‹#›</a:t>
            </a:fld>
            <a:endParaRPr lang="en-US" altLang="en-US"/>
          </a:p>
        </p:txBody>
      </p:sp>
      <p:sp>
        <p:nvSpPr>
          <p:cNvPr id="6" name="Rectangle 16">
            <a:extLst>
              <a:ext uri="{FF2B5EF4-FFF2-40B4-BE49-F238E27FC236}">
                <a16:creationId xmlns:a16="http://schemas.microsoft.com/office/drawing/2014/main" id="{8A3764B3-27BC-9136-EDEC-9752EDFB54B4}"/>
              </a:ext>
            </a:extLst>
          </p:cNvPr>
          <p:cNvSpPr>
            <a:spLocks noGrp="1" noChangeArrowheads="1"/>
          </p:cNvSpPr>
          <p:nvPr>
            <p:ph type="dt" sz="half" idx="12"/>
          </p:nvPr>
        </p:nvSpPr>
        <p:spPr>
          <a:ln/>
        </p:spPr>
        <p:txBody>
          <a:bodyPr/>
          <a:lstStyle>
            <a:lvl1pPr>
              <a:defRPr/>
            </a:lvl1pPr>
          </a:lstStyle>
          <a:p>
            <a:pPr>
              <a:defRPr/>
            </a:pPr>
            <a:fld id="{24CD11D4-5DC1-4757-9EEA-F43DE6D3DAD6}" type="datetime1">
              <a:rPr lang="en-US"/>
              <a:pPr>
                <a:defRPr/>
              </a:pPr>
              <a:t>9/24/2023</a:t>
            </a:fld>
            <a:r>
              <a:rPr lang="en-US"/>
              <a:t>Chapter 7 Appendix B</a:t>
            </a:r>
          </a:p>
        </p:txBody>
      </p:sp>
    </p:spTree>
    <p:extLst>
      <p:ext uri="{BB962C8B-B14F-4D97-AF65-F5344CB8AC3E}">
        <p14:creationId xmlns:p14="http://schemas.microsoft.com/office/powerpoint/2010/main" val="1261568353"/>
      </p:ext>
    </p:extLst>
  </p:cSld>
  <p:clrMapOvr>
    <a:masterClrMapping/>
  </p:clrMapOvr>
  <p:transition>
    <p:zo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2">
            <a:extLst>
              <a:ext uri="{FF2B5EF4-FFF2-40B4-BE49-F238E27FC236}">
                <a16:creationId xmlns:a16="http://schemas.microsoft.com/office/drawing/2014/main" id="{72B0F977-2559-3C9F-C58D-C569D9250B2D}"/>
              </a:ext>
            </a:extLst>
          </p:cNvPr>
          <p:cNvSpPr>
            <a:spLocks noGrp="1" noChangeArrowheads="1"/>
          </p:cNvSpPr>
          <p:nvPr>
            <p:ph type="ftr" sz="quarter" idx="10"/>
          </p:nvPr>
        </p:nvSpPr>
        <p:spPr>
          <a:ln/>
        </p:spPr>
        <p:txBody>
          <a:bodyPr/>
          <a:lstStyle>
            <a:lvl1pPr>
              <a:defRPr/>
            </a:lvl1pPr>
          </a:lstStyle>
          <a:p>
            <a:pPr>
              <a:defRPr/>
            </a:pPr>
            <a:r>
              <a:rPr lang="en-US"/>
              <a:t>© 2011 Pearson Education, Inc. </a:t>
            </a:r>
          </a:p>
        </p:txBody>
      </p:sp>
      <p:sp>
        <p:nvSpPr>
          <p:cNvPr id="6" name="Rectangle 3">
            <a:extLst>
              <a:ext uri="{FF2B5EF4-FFF2-40B4-BE49-F238E27FC236}">
                <a16:creationId xmlns:a16="http://schemas.microsoft.com/office/drawing/2014/main" id="{3DEF9015-DD2C-04E0-CF0A-22776C8396E3}"/>
              </a:ext>
            </a:extLst>
          </p:cNvPr>
          <p:cNvSpPr>
            <a:spLocks noGrp="1" noChangeArrowheads="1"/>
          </p:cNvSpPr>
          <p:nvPr>
            <p:ph type="sldNum" sz="quarter" idx="11"/>
          </p:nvPr>
        </p:nvSpPr>
        <p:spPr>
          <a:ln/>
        </p:spPr>
        <p:txBody>
          <a:bodyPr/>
          <a:lstStyle>
            <a:lvl1pPr>
              <a:defRPr/>
            </a:lvl1pPr>
          </a:lstStyle>
          <a:p>
            <a:pPr>
              <a:defRPr/>
            </a:pPr>
            <a:fld id="{87544B22-FDCF-46E5-8824-74356A63CC24}" type="slidenum">
              <a:rPr lang="en-US" altLang="en-US"/>
              <a:pPr>
                <a:defRPr/>
              </a:pPr>
              <a:t>‹#›</a:t>
            </a:fld>
            <a:endParaRPr lang="en-US" altLang="en-US"/>
          </a:p>
        </p:txBody>
      </p:sp>
      <p:sp>
        <p:nvSpPr>
          <p:cNvPr id="7" name="Rectangle 16">
            <a:extLst>
              <a:ext uri="{FF2B5EF4-FFF2-40B4-BE49-F238E27FC236}">
                <a16:creationId xmlns:a16="http://schemas.microsoft.com/office/drawing/2014/main" id="{341C2C71-BE24-52EC-CC0D-2726E172B6E3}"/>
              </a:ext>
            </a:extLst>
          </p:cNvPr>
          <p:cNvSpPr>
            <a:spLocks noGrp="1" noChangeArrowheads="1"/>
          </p:cNvSpPr>
          <p:nvPr>
            <p:ph type="dt" sz="half" idx="12"/>
          </p:nvPr>
        </p:nvSpPr>
        <p:spPr>
          <a:ln/>
        </p:spPr>
        <p:txBody>
          <a:bodyPr/>
          <a:lstStyle>
            <a:lvl1pPr>
              <a:defRPr/>
            </a:lvl1pPr>
          </a:lstStyle>
          <a:p>
            <a:pPr>
              <a:defRPr/>
            </a:pPr>
            <a:fld id="{F8C4CE95-FA4A-4C3D-80FA-18ADD87D3780}" type="datetime1">
              <a:rPr lang="en-US"/>
              <a:pPr>
                <a:defRPr/>
              </a:pPr>
              <a:t>9/24/2023</a:t>
            </a:fld>
            <a:r>
              <a:rPr lang="en-US"/>
              <a:t>Chapter 7 Appendix B</a:t>
            </a:r>
          </a:p>
        </p:txBody>
      </p:sp>
    </p:spTree>
    <p:extLst>
      <p:ext uri="{BB962C8B-B14F-4D97-AF65-F5344CB8AC3E}">
        <p14:creationId xmlns:p14="http://schemas.microsoft.com/office/powerpoint/2010/main" val="3824017566"/>
      </p:ext>
    </p:extLst>
  </p:cSld>
  <p:clrMapOvr>
    <a:masterClrMapping/>
  </p:clrMapOvr>
  <p:transition>
    <p:zo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2">
            <a:extLst>
              <a:ext uri="{FF2B5EF4-FFF2-40B4-BE49-F238E27FC236}">
                <a16:creationId xmlns:a16="http://schemas.microsoft.com/office/drawing/2014/main" id="{7B214AF7-264F-F489-E3FB-D015ED5D7482}"/>
              </a:ext>
            </a:extLst>
          </p:cNvPr>
          <p:cNvSpPr>
            <a:spLocks noGrp="1" noChangeArrowheads="1"/>
          </p:cNvSpPr>
          <p:nvPr>
            <p:ph type="ftr" sz="quarter" idx="10"/>
          </p:nvPr>
        </p:nvSpPr>
        <p:spPr>
          <a:ln/>
        </p:spPr>
        <p:txBody>
          <a:bodyPr/>
          <a:lstStyle>
            <a:lvl1pPr>
              <a:defRPr/>
            </a:lvl1pPr>
          </a:lstStyle>
          <a:p>
            <a:pPr>
              <a:defRPr/>
            </a:pPr>
            <a:r>
              <a:rPr lang="en-US"/>
              <a:t>© 2011 Pearson Education, Inc. </a:t>
            </a:r>
          </a:p>
        </p:txBody>
      </p:sp>
      <p:sp>
        <p:nvSpPr>
          <p:cNvPr id="8" name="Rectangle 3">
            <a:extLst>
              <a:ext uri="{FF2B5EF4-FFF2-40B4-BE49-F238E27FC236}">
                <a16:creationId xmlns:a16="http://schemas.microsoft.com/office/drawing/2014/main" id="{3CD74161-30B5-FC6B-6A22-1C89313B631A}"/>
              </a:ext>
            </a:extLst>
          </p:cNvPr>
          <p:cNvSpPr>
            <a:spLocks noGrp="1" noChangeArrowheads="1"/>
          </p:cNvSpPr>
          <p:nvPr>
            <p:ph type="sldNum" sz="quarter" idx="11"/>
          </p:nvPr>
        </p:nvSpPr>
        <p:spPr>
          <a:ln/>
        </p:spPr>
        <p:txBody>
          <a:bodyPr/>
          <a:lstStyle>
            <a:lvl1pPr>
              <a:defRPr/>
            </a:lvl1pPr>
          </a:lstStyle>
          <a:p>
            <a:pPr>
              <a:defRPr/>
            </a:pPr>
            <a:fld id="{5DEDC821-C8DF-4911-9D9A-1C9394BEE6D5}" type="slidenum">
              <a:rPr lang="en-US" altLang="en-US"/>
              <a:pPr>
                <a:defRPr/>
              </a:pPr>
              <a:t>‹#›</a:t>
            </a:fld>
            <a:endParaRPr lang="en-US" altLang="en-US"/>
          </a:p>
        </p:txBody>
      </p:sp>
      <p:sp>
        <p:nvSpPr>
          <p:cNvPr id="9" name="Rectangle 16">
            <a:extLst>
              <a:ext uri="{FF2B5EF4-FFF2-40B4-BE49-F238E27FC236}">
                <a16:creationId xmlns:a16="http://schemas.microsoft.com/office/drawing/2014/main" id="{3CFCB4D8-54FA-0D0F-2C76-44E9B6D99E77}"/>
              </a:ext>
            </a:extLst>
          </p:cNvPr>
          <p:cNvSpPr>
            <a:spLocks noGrp="1" noChangeArrowheads="1"/>
          </p:cNvSpPr>
          <p:nvPr>
            <p:ph type="dt" sz="half" idx="12"/>
          </p:nvPr>
        </p:nvSpPr>
        <p:spPr>
          <a:ln/>
        </p:spPr>
        <p:txBody>
          <a:bodyPr/>
          <a:lstStyle>
            <a:lvl1pPr>
              <a:defRPr/>
            </a:lvl1pPr>
          </a:lstStyle>
          <a:p>
            <a:pPr>
              <a:defRPr/>
            </a:pPr>
            <a:fld id="{6C2852E5-21EE-449B-A4DC-9A2AE711DBFC}" type="datetime1">
              <a:rPr lang="en-US"/>
              <a:pPr>
                <a:defRPr/>
              </a:pPr>
              <a:t>9/24/2023</a:t>
            </a:fld>
            <a:r>
              <a:rPr lang="en-US"/>
              <a:t>Chapter 7 Appendix B</a:t>
            </a:r>
          </a:p>
        </p:txBody>
      </p:sp>
    </p:spTree>
    <p:extLst>
      <p:ext uri="{BB962C8B-B14F-4D97-AF65-F5344CB8AC3E}">
        <p14:creationId xmlns:p14="http://schemas.microsoft.com/office/powerpoint/2010/main" val="862419651"/>
      </p:ext>
    </p:extLst>
  </p:cSld>
  <p:clrMapOvr>
    <a:masterClrMapping/>
  </p:clrMapOvr>
  <p:transition>
    <p:zo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2">
            <a:extLst>
              <a:ext uri="{FF2B5EF4-FFF2-40B4-BE49-F238E27FC236}">
                <a16:creationId xmlns:a16="http://schemas.microsoft.com/office/drawing/2014/main" id="{7C945A99-AFA7-4861-D4CD-70791D313F21}"/>
              </a:ext>
            </a:extLst>
          </p:cNvPr>
          <p:cNvSpPr>
            <a:spLocks noGrp="1" noChangeArrowheads="1"/>
          </p:cNvSpPr>
          <p:nvPr>
            <p:ph type="ftr" sz="quarter" idx="10"/>
          </p:nvPr>
        </p:nvSpPr>
        <p:spPr>
          <a:ln/>
        </p:spPr>
        <p:txBody>
          <a:bodyPr/>
          <a:lstStyle>
            <a:lvl1pPr>
              <a:defRPr/>
            </a:lvl1pPr>
          </a:lstStyle>
          <a:p>
            <a:pPr>
              <a:defRPr/>
            </a:pPr>
            <a:r>
              <a:rPr lang="en-US"/>
              <a:t>© 2011 Pearson Education, Inc. </a:t>
            </a:r>
          </a:p>
        </p:txBody>
      </p:sp>
      <p:sp>
        <p:nvSpPr>
          <p:cNvPr id="4" name="Rectangle 3">
            <a:extLst>
              <a:ext uri="{FF2B5EF4-FFF2-40B4-BE49-F238E27FC236}">
                <a16:creationId xmlns:a16="http://schemas.microsoft.com/office/drawing/2014/main" id="{BF0AC597-970D-B27B-D5C0-9D5BCB2742EA}"/>
              </a:ext>
            </a:extLst>
          </p:cNvPr>
          <p:cNvSpPr>
            <a:spLocks noGrp="1" noChangeArrowheads="1"/>
          </p:cNvSpPr>
          <p:nvPr>
            <p:ph type="sldNum" sz="quarter" idx="11"/>
          </p:nvPr>
        </p:nvSpPr>
        <p:spPr>
          <a:ln/>
        </p:spPr>
        <p:txBody>
          <a:bodyPr/>
          <a:lstStyle>
            <a:lvl1pPr>
              <a:defRPr/>
            </a:lvl1pPr>
          </a:lstStyle>
          <a:p>
            <a:pPr>
              <a:defRPr/>
            </a:pPr>
            <a:fld id="{88E5F6DB-9C45-44B6-9EDF-B50D1E97DFE5}" type="slidenum">
              <a:rPr lang="en-US" altLang="en-US"/>
              <a:pPr>
                <a:defRPr/>
              </a:pPr>
              <a:t>‹#›</a:t>
            </a:fld>
            <a:endParaRPr lang="en-US" altLang="en-US"/>
          </a:p>
        </p:txBody>
      </p:sp>
      <p:sp>
        <p:nvSpPr>
          <p:cNvPr id="5" name="Rectangle 16">
            <a:extLst>
              <a:ext uri="{FF2B5EF4-FFF2-40B4-BE49-F238E27FC236}">
                <a16:creationId xmlns:a16="http://schemas.microsoft.com/office/drawing/2014/main" id="{3BACCD57-55D7-1BF5-095D-F3784BD95B96}"/>
              </a:ext>
            </a:extLst>
          </p:cNvPr>
          <p:cNvSpPr>
            <a:spLocks noGrp="1" noChangeArrowheads="1"/>
          </p:cNvSpPr>
          <p:nvPr>
            <p:ph type="dt" sz="half" idx="12"/>
          </p:nvPr>
        </p:nvSpPr>
        <p:spPr>
          <a:ln/>
        </p:spPr>
        <p:txBody>
          <a:bodyPr/>
          <a:lstStyle>
            <a:lvl1pPr>
              <a:defRPr/>
            </a:lvl1pPr>
          </a:lstStyle>
          <a:p>
            <a:pPr>
              <a:defRPr/>
            </a:pPr>
            <a:fld id="{9B3F4645-EBD9-4341-9933-BC10B628A97D}" type="datetime1">
              <a:rPr lang="en-US"/>
              <a:pPr>
                <a:defRPr/>
              </a:pPr>
              <a:t>9/24/2023</a:t>
            </a:fld>
            <a:r>
              <a:rPr lang="en-US"/>
              <a:t>Chapter 7 Appendix B</a:t>
            </a:r>
          </a:p>
        </p:txBody>
      </p:sp>
    </p:spTree>
    <p:extLst>
      <p:ext uri="{BB962C8B-B14F-4D97-AF65-F5344CB8AC3E}">
        <p14:creationId xmlns:p14="http://schemas.microsoft.com/office/powerpoint/2010/main" val="2718683375"/>
      </p:ext>
    </p:extLst>
  </p:cSld>
  <p:clrMapOvr>
    <a:masterClrMapping/>
  </p:clrMapOvr>
  <p:transition>
    <p:zo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1F186793-BEBB-CB69-9D21-29A4F4FE4EC8}"/>
              </a:ext>
            </a:extLst>
          </p:cNvPr>
          <p:cNvSpPr>
            <a:spLocks noGrp="1" noChangeArrowheads="1"/>
          </p:cNvSpPr>
          <p:nvPr>
            <p:ph type="ftr" sz="quarter" idx="10"/>
          </p:nvPr>
        </p:nvSpPr>
        <p:spPr>
          <a:ln/>
        </p:spPr>
        <p:txBody>
          <a:bodyPr/>
          <a:lstStyle>
            <a:lvl1pPr>
              <a:defRPr/>
            </a:lvl1pPr>
          </a:lstStyle>
          <a:p>
            <a:pPr>
              <a:defRPr/>
            </a:pPr>
            <a:r>
              <a:rPr lang="en-US"/>
              <a:t>© 2011 Pearson Education, Inc. </a:t>
            </a:r>
          </a:p>
        </p:txBody>
      </p:sp>
      <p:sp>
        <p:nvSpPr>
          <p:cNvPr id="3" name="Rectangle 3">
            <a:extLst>
              <a:ext uri="{FF2B5EF4-FFF2-40B4-BE49-F238E27FC236}">
                <a16:creationId xmlns:a16="http://schemas.microsoft.com/office/drawing/2014/main" id="{EA5807DC-8EA5-2C17-F5F9-47D8AB393B7E}"/>
              </a:ext>
            </a:extLst>
          </p:cNvPr>
          <p:cNvSpPr>
            <a:spLocks noGrp="1" noChangeArrowheads="1"/>
          </p:cNvSpPr>
          <p:nvPr>
            <p:ph type="sldNum" sz="quarter" idx="11"/>
          </p:nvPr>
        </p:nvSpPr>
        <p:spPr>
          <a:ln/>
        </p:spPr>
        <p:txBody>
          <a:bodyPr/>
          <a:lstStyle>
            <a:lvl1pPr>
              <a:defRPr/>
            </a:lvl1pPr>
          </a:lstStyle>
          <a:p>
            <a:pPr>
              <a:defRPr/>
            </a:pPr>
            <a:fld id="{535282BE-C7E9-441F-9AA6-E98D3878F0E2}" type="slidenum">
              <a:rPr lang="en-US" altLang="en-US"/>
              <a:pPr>
                <a:defRPr/>
              </a:pPr>
              <a:t>‹#›</a:t>
            </a:fld>
            <a:endParaRPr lang="en-US" altLang="en-US"/>
          </a:p>
        </p:txBody>
      </p:sp>
      <p:sp>
        <p:nvSpPr>
          <p:cNvPr id="4" name="Rectangle 16">
            <a:extLst>
              <a:ext uri="{FF2B5EF4-FFF2-40B4-BE49-F238E27FC236}">
                <a16:creationId xmlns:a16="http://schemas.microsoft.com/office/drawing/2014/main" id="{7AF01C04-2CB8-3438-4426-B8184B088D9B}"/>
              </a:ext>
            </a:extLst>
          </p:cNvPr>
          <p:cNvSpPr>
            <a:spLocks noGrp="1" noChangeArrowheads="1"/>
          </p:cNvSpPr>
          <p:nvPr>
            <p:ph type="dt" sz="half" idx="12"/>
          </p:nvPr>
        </p:nvSpPr>
        <p:spPr>
          <a:ln/>
        </p:spPr>
        <p:txBody>
          <a:bodyPr/>
          <a:lstStyle>
            <a:lvl1pPr>
              <a:defRPr/>
            </a:lvl1pPr>
          </a:lstStyle>
          <a:p>
            <a:pPr>
              <a:defRPr/>
            </a:pPr>
            <a:fld id="{A56FEEA5-0195-42DE-9019-D5AFF6B1F628}" type="datetime1">
              <a:rPr lang="en-US"/>
              <a:pPr>
                <a:defRPr/>
              </a:pPr>
              <a:t>9/24/2023</a:t>
            </a:fld>
            <a:r>
              <a:rPr lang="en-US"/>
              <a:t>Chapter 7 Appendix B</a:t>
            </a:r>
          </a:p>
        </p:txBody>
      </p:sp>
    </p:spTree>
    <p:extLst>
      <p:ext uri="{BB962C8B-B14F-4D97-AF65-F5344CB8AC3E}">
        <p14:creationId xmlns:p14="http://schemas.microsoft.com/office/powerpoint/2010/main" val="4272604710"/>
      </p:ext>
    </p:extLst>
  </p:cSld>
  <p:clrMapOvr>
    <a:masterClrMapping/>
  </p:clrMapOvr>
  <p:transition>
    <p:zo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2">
            <a:extLst>
              <a:ext uri="{FF2B5EF4-FFF2-40B4-BE49-F238E27FC236}">
                <a16:creationId xmlns:a16="http://schemas.microsoft.com/office/drawing/2014/main" id="{D21572E2-C3CF-3594-7BD1-76F3BAC6588E}"/>
              </a:ext>
            </a:extLst>
          </p:cNvPr>
          <p:cNvSpPr>
            <a:spLocks noGrp="1" noChangeArrowheads="1"/>
          </p:cNvSpPr>
          <p:nvPr>
            <p:ph type="ftr" sz="quarter" idx="10"/>
          </p:nvPr>
        </p:nvSpPr>
        <p:spPr>
          <a:ln/>
        </p:spPr>
        <p:txBody>
          <a:bodyPr/>
          <a:lstStyle>
            <a:lvl1pPr>
              <a:defRPr/>
            </a:lvl1pPr>
          </a:lstStyle>
          <a:p>
            <a:pPr>
              <a:defRPr/>
            </a:pPr>
            <a:r>
              <a:rPr lang="en-US"/>
              <a:t>© 2011 Pearson Education, Inc. </a:t>
            </a:r>
          </a:p>
        </p:txBody>
      </p:sp>
      <p:sp>
        <p:nvSpPr>
          <p:cNvPr id="6" name="Rectangle 3">
            <a:extLst>
              <a:ext uri="{FF2B5EF4-FFF2-40B4-BE49-F238E27FC236}">
                <a16:creationId xmlns:a16="http://schemas.microsoft.com/office/drawing/2014/main" id="{5ADF1E2A-877D-6D9C-CDF7-823DD1A6AAEB}"/>
              </a:ext>
            </a:extLst>
          </p:cNvPr>
          <p:cNvSpPr>
            <a:spLocks noGrp="1" noChangeArrowheads="1"/>
          </p:cNvSpPr>
          <p:nvPr>
            <p:ph type="sldNum" sz="quarter" idx="11"/>
          </p:nvPr>
        </p:nvSpPr>
        <p:spPr>
          <a:ln/>
        </p:spPr>
        <p:txBody>
          <a:bodyPr/>
          <a:lstStyle>
            <a:lvl1pPr>
              <a:defRPr/>
            </a:lvl1pPr>
          </a:lstStyle>
          <a:p>
            <a:pPr>
              <a:defRPr/>
            </a:pPr>
            <a:fld id="{8FAC07DA-5982-4583-9A6A-8655323217F4}" type="slidenum">
              <a:rPr lang="en-US" altLang="en-US"/>
              <a:pPr>
                <a:defRPr/>
              </a:pPr>
              <a:t>‹#›</a:t>
            </a:fld>
            <a:endParaRPr lang="en-US" altLang="en-US"/>
          </a:p>
        </p:txBody>
      </p:sp>
      <p:sp>
        <p:nvSpPr>
          <p:cNvPr id="7" name="Rectangle 16">
            <a:extLst>
              <a:ext uri="{FF2B5EF4-FFF2-40B4-BE49-F238E27FC236}">
                <a16:creationId xmlns:a16="http://schemas.microsoft.com/office/drawing/2014/main" id="{DFF1F44D-2BB9-97FD-FDF5-4FEE751A46B1}"/>
              </a:ext>
            </a:extLst>
          </p:cNvPr>
          <p:cNvSpPr>
            <a:spLocks noGrp="1" noChangeArrowheads="1"/>
          </p:cNvSpPr>
          <p:nvPr>
            <p:ph type="dt" sz="half" idx="12"/>
          </p:nvPr>
        </p:nvSpPr>
        <p:spPr>
          <a:ln/>
        </p:spPr>
        <p:txBody>
          <a:bodyPr/>
          <a:lstStyle>
            <a:lvl1pPr>
              <a:defRPr/>
            </a:lvl1pPr>
          </a:lstStyle>
          <a:p>
            <a:pPr>
              <a:defRPr/>
            </a:pPr>
            <a:fld id="{86CF32AC-07EE-4834-90FE-82799CA90797}" type="datetime1">
              <a:rPr lang="en-US"/>
              <a:pPr>
                <a:defRPr/>
              </a:pPr>
              <a:t>9/24/2023</a:t>
            </a:fld>
            <a:r>
              <a:rPr lang="en-US"/>
              <a:t>Chapter 7 Appendix B</a:t>
            </a:r>
          </a:p>
        </p:txBody>
      </p:sp>
    </p:spTree>
    <p:extLst>
      <p:ext uri="{BB962C8B-B14F-4D97-AF65-F5344CB8AC3E}">
        <p14:creationId xmlns:p14="http://schemas.microsoft.com/office/powerpoint/2010/main" val="3086381364"/>
      </p:ext>
    </p:extLst>
  </p:cSld>
  <p:clrMapOvr>
    <a:masterClrMapping/>
  </p:clrMapOvr>
  <p:transition>
    <p:zo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2">
            <a:extLst>
              <a:ext uri="{FF2B5EF4-FFF2-40B4-BE49-F238E27FC236}">
                <a16:creationId xmlns:a16="http://schemas.microsoft.com/office/drawing/2014/main" id="{679C5868-823A-736B-12EF-3F42E4A085DA}"/>
              </a:ext>
            </a:extLst>
          </p:cNvPr>
          <p:cNvSpPr>
            <a:spLocks noGrp="1" noChangeArrowheads="1"/>
          </p:cNvSpPr>
          <p:nvPr>
            <p:ph type="ftr" sz="quarter" idx="10"/>
          </p:nvPr>
        </p:nvSpPr>
        <p:spPr>
          <a:ln/>
        </p:spPr>
        <p:txBody>
          <a:bodyPr/>
          <a:lstStyle>
            <a:lvl1pPr>
              <a:defRPr/>
            </a:lvl1pPr>
          </a:lstStyle>
          <a:p>
            <a:pPr>
              <a:defRPr/>
            </a:pPr>
            <a:r>
              <a:rPr lang="en-US"/>
              <a:t>© 2011 Pearson Education, Inc. </a:t>
            </a:r>
          </a:p>
        </p:txBody>
      </p:sp>
      <p:sp>
        <p:nvSpPr>
          <p:cNvPr id="6" name="Rectangle 3">
            <a:extLst>
              <a:ext uri="{FF2B5EF4-FFF2-40B4-BE49-F238E27FC236}">
                <a16:creationId xmlns:a16="http://schemas.microsoft.com/office/drawing/2014/main" id="{05C0B6A8-2B8C-7517-CBAF-08A77F36694C}"/>
              </a:ext>
            </a:extLst>
          </p:cNvPr>
          <p:cNvSpPr>
            <a:spLocks noGrp="1" noChangeArrowheads="1"/>
          </p:cNvSpPr>
          <p:nvPr>
            <p:ph type="sldNum" sz="quarter" idx="11"/>
          </p:nvPr>
        </p:nvSpPr>
        <p:spPr>
          <a:ln/>
        </p:spPr>
        <p:txBody>
          <a:bodyPr/>
          <a:lstStyle>
            <a:lvl1pPr>
              <a:defRPr/>
            </a:lvl1pPr>
          </a:lstStyle>
          <a:p>
            <a:pPr>
              <a:defRPr/>
            </a:pPr>
            <a:fld id="{A952055A-102D-41B0-B8A5-B755254328FD}" type="slidenum">
              <a:rPr lang="en-US" altLang="en-US"/>
              <a:pPr>
                <a:defRPr/>
              </a:pPr>
              <a:t>‹#›</a:t>
            </a:fld>
            <a:endParaRPr lang="en-US" altLang="en-US"/>
          </a:p>
        </p:txBody>
      </p:sp>
      <p:sp>
        <p:nvSpPr>
          <p:cNvPr id="7" name="Rectangle 16">
            <a:extLst>
              <a:ext uri="{FF2B5EF4-FFF2-40B4-BE49-F238E27FC236}">
                <a16:creationId xmlns:a16="http://schemas.microsoft.com/office/drawing/2014/main" id="{B6DE1314-60D0-3151-3EC6-32E9F143AA15}"/>
              </a:ext>
            </a:extLst>
          </p:cNvPr>
          <p:cNvSpPr>
            <a:spLocks noGrp="1" noChangeArrowheads="1"/>
          </p:cNvSpPr>
          <p:nvPr>
            <p:ph type="dt" sz="half" idx="12"/>
          </p:nvPr>
        </p:nvSpPr>
        <p:spPr>
          <a:ln/>
        </p:spPr>
        <p:txBody>
          <a:bodyPr/>
          <a:lstStyle>
            <a:lvl1pPr>
              <a:defRPr/>
            </a:lvl1pPr>
          </a:lstStyle>
          <a:p>
            <a:pPr>
              <a:defRPr/>
            </a:pPr>
            <a:fld id="{512F2BB9-670C-4C98-A2F8-59AC1A18F8CD}" type="datetime1">
              <a:rPr lang="en-US"/>
              <a:pPr>
                <a:defRPr/>
              </a:pPr>
              <a:t>9/24/2023</a:t>
            </a:fld>
            <a:r>
              <a:rPr lang="en-US"/>
              <a:t>Chapter 7 Appendix B</a:t>
            </a:r>
          </a:p>
        </p:txBody>
      </p:sp>
    </p:spTree>
    <p:extLst>
      <p:ext uri="{BB962C8B-B14F-4D97-AF65-F5344CB8AC3E}">
        <p14:creationId xmlns:p14="http://schemas.microsoft.com/office/powerpoint/2010/main" val="1853079649"/>
      </p:ext>
    </p:extLst>
  </p:cSld>
  <p:clrMapOvr>
    <a:masterClrMapping/>
  </p:clrMapOvr>
  <p:transition>
    <p:zo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86722" name="Rectangle 2">
            <a:extLst>
              <a:ext uri="{FF2B5EF4-FFF2-40B4-BE49-F238E27FC236}">
                <a16:creationId xmlns:a16="http://schemas.microsoft.com/office/drawing/2014/main" id="{F963125D-25FC-976C-CF5D-A63C4FE74973}"/>
              </a:ext>
            </a:extLst>
          </p:cNvPr>
          <p:cNvSpPr>
            <a:spLocks noGrp="1" noChangeArrowheads="1"/>
          </p:cNvSpPr>
          <p:nvPr>
            <p:ph type="ftr" sz="quarter" idx="3"/>
          </p:nvPr>
        </p:nvSpPr>
        <p:spPr bwMode="auto">
          <a:xfrm>
            <a:off x="2438400" y="6248400"/>
            <a:ext cx="43434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a:latin typeface="Arial" charset="0"/>
                <a:cs typeface="Arial" charset="0"/>
              </a:defRPr>
            </a:lvl1pPr>
          </a:lstStyle>
          <a:p>
            <a:pPr>
              <a:defRPr/>
            </a:pPr>
            <a:r>
              <a:rPr lang="en-US"/>
              <a:t>© 2011 Pearson Education, Inc. </a:t>
            </a:r>
          </a:p>
        </p:txBody>
      </p:sp>
      <p:sp>
        <p:nvSpPr>
          <p:cNvPr id="286723" name="Rectangle 3">
            <a:extLst>
              <a:ext uri="{FF2B5EF4-FFF2-40B4-BE49-F238E27FC236}">
                <a16:creationId xmlns:a16="http://schemas.microsoft.com/office/drawing/2014/main" id="{9456CAB0-1604-C417-B6CD-51DC78A36784}"/>
              </a:ext>
            </a:extLst>
          </p:cNvPr>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Black" panose="020B0A04020102020204" pitchFamily="34" charset="0"/>
              </a:defRPr>
            </a:lvl1pPr>
          </a:lstStyle>
          <a:p>
            <a:pPr>
              <a:defRPr/>
            </a:pPr>
            <a:fld id="{1D722A5D-EDD3-401C-A4D0-B2A746B56B0D}" type="slidenum">
              <a:rPr lang="en-US" altLang="en-US"/>
              <a:pPr>
                <a:defRPr/>
              </a:pPr>
              <a:t>‹#›</a:t>
            </a:fld>
            <a:endParaRPr lang="en-US" altLang="en-US"/>
          </a:p>
        </p:txBody>
      </p:sp>
      <p:grpSp>
        <p:nvGrpSpPr>
          <p:cNvPr id="1028" name="Group 4">
            <a:extLst>
              <a:ext uri="{FF2B5EF4-FFF2-40B4-BE49-F238E27FC236}">
                <a16:creationId xmlns:a16="http://schemas.microsoft.com/office/drawing/2014/main" id="{0FC5B280-8625-A0A7-42A5-666198ABB980}"/>
              </a:ext>
            </a:extLst>
          </p:cNvPr>
          <p:cNvGrpSpPr>
            <a:grpSpLocks/>
          </p:cNvGrpSpPr>
          <p:nvPr/>
        </p:nvGrpSpPr>
        <p:grpSpPr bwMode="auto">
          <a:xfrm>
            <a:off x="0" y="0"/>
            <a:ext cx="9144000" cy="546100"/>
            <a:chOff x="0" y="0"/>
            <a:chExt cx="5760" cy="344"/>
          </a:xfrm>
        </p:grpSpPr>
        <p:sp>
          <p:nvSpPr>
            <p:cNvPr id="1032" name="Rectangle 5">
              <a:extLst>
                <a:ext uri="{FF2B5EF4-FFF2-40B4-BE49-F238E27FC236}">
                  <a16:creationId xmlns:a16="http://schemas.microsoft.com/office/drawing/2014/main" id="{8831EA8F-981A-A89E-F49B-5ADDEBE6FD47}"/>
                </a:ext>
              </a:extLst>
            </p:cNvPr>
            <p:cNvSpPr>
              <a:spLocks noChangeArrowheads="1"/>
            </p:cNvSpPr>
            <p:nvPr/>
          </p:nvSpPr>
          <p:spPr bwMode="auto">
            <a:xfrm>
              <a:off x="0" y="0"/>
              <a:ext cx="180" cy="336"/>
            </a:xfrm>
            <a:prstGeom prst="rect">
              <a:avLst/>
            </a:prstGeom>
            <a:gradFill rotWithShape="0">
              <a:gsLst>
                <a:gs pos="0">
                  <a:schemeClr val="folHlink"/>
                </a:gs>
                <a:gs pos="100000">
                  <a:schemeClr val="bg1"/>
                </a:gs>
              </a:gsLst>
              <a:lin ang="0" scaled="1"/>
            </a:gradFill>
            <a:ln>
              <a:noFill/>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defRPr/>
              </a:pPr>
              <a:endParaRPr lang="en-US" sz="2400">
                <a:latin typeface="Times New Roman" panose="02020603050405020304" pitchFamily="18" charset="0"/>
              </a:endParaRPr>
            </a:p>
          </p:txBody>
        </p:sp>
        <p:sp>
          <p:nvSpPr>
            <p:cNvPr id="1033" name="Rectangle 6">
              <a:extLst>
                <a:ext uri="{FF2B5EF4-FFF2-40B4-BE49-F238E27FC236}">
                  <a16:creationId xmlns:a16="http://schemas.microsoft.com/office/drawing/2014/main" id="{54971EF2-68DC-9530-EB91-1CEA24C9F06D}"/>
                </a:ext>
              </a:extLst>
            </p:cNvPr>
            <p:cNvSpPr>
              <a:spLocks noChangeArrowheads="1"/>
            </p:cNvSpPr>
            <p:nvPr/>
          </p:nvSpPr>
          <p:spPr bwMode="auto">
            <a:xfrm>
              <a:off x="260" y="85"/>
              <a:ext cx="5500" cy="173"/>
            </a:xfrm>
            <a:prstGeom prst="rect">
              <a:avLst/>
            </a:prstGeom>
            <a:gradFill rotWithShape="0">
              <a:gsLst>
                <a:gs pos="0">
                  <a:schemeClr val="bg2"/>
                </a:gs>
                <a:gs pos="100000">
                  <a:schemeClr val="bg1"/>
                </a:gs>
              </a:gsLst>
              <a:lin ang="0" scaled="1"/>
            </a:gradFill>
            <a:ln>
              <a:noFill/>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en-US" sz="2400">
                <a:latin typeface="Times New Roman" panose="02020603050405020304" pitchFamily="18" charset="0"/>
              </a:endParaRPr>
            </a:p>
          </p:txBody>
        </p:sp>
        <p:sp>
          <p:nvSpPr>
            <p:cNvPr id="1034" name="Rectangle 7">
              <a:extLst>
                <a:ext uri="{FF2B5EF4-FFF2-40B4-BE49-F238E27FC236}">
                  <a16:creationId xmlns:a16="http://schemas.microsoft.com/office/drawing/2014/main" id="{00949A2C-1CAB-CB6A-FF88-952EBF88E17C}"/>
                </a:ext>
              </a:extLst>
            </p:cNvPr>
            <p:cNvSpPr>
              <a:spLocks noChangeArrowheads="1"/>
            </p:cNvSpPr>
            <p:nvPr/>
          </p:nvSpPr>
          <p:spPr bwMode="auto">
            <a:xfrm>
              <a:off x="258" y="85"/>
              <a:ext cx="87" cy="89"/>
            </a:xfrm>
            <a:prstGeom prst="rect">
              <a:avLst/>
            </a:prstGeom>
            <a:solidFill>
              <a:schemeClr val="folHlink"/>
            </a:solidFill>
            <a:ln>
              <a:noFill/>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en-US">
                <a:solidFill>
                  <a:schemeClr val="hlink"/>
                </a:solidFill>
              </a:endParaRPr>
            </a:p>
          </p:txBody>
        </p:sp>
        <p:sp>
          <p:nvSpPr>
            <p:cNvPr id="1035" name="Rectangle 8">
              <a:extLst>
                <a:ext uri="{FF2B5EF4-FFF2-40B4-BE49-F238E27FC236}">
                  <a16:creationId xmlns:a16="http://schemas.microsoft.com/office/drawing/2014/main" id="{2C014017-9FCF-2937-1FD8-26517E960030}"/>
                </a:ext>
              </a:extLst>
            </p:cNvPr>
            <p:cNvSpPr>
              <a:spLocks noChangeArrowheads="1"/>
            </p:cNvSpPr>
            <p:nvPr/>
          </p:nvSpPr>
          <p:spPr bwMode="auto">
            <a:xfrm>
              <a:off x="345" y="0"/>
              <a:ext cx="88" cy="87"/>
            </a:xfrm>
            <a:prstGeom prst="rect">
              <a:avLst/>
            </a:prstGeom>
            <a:solidFill>
              <a:schemeClr val="folHlink"/>
            </a:solidFill>
            <a:ln>
              <a:noFill/>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en-US">
                <a:solidFill>
                  <a:schemeClr val="hlink"/>
                </a:solidFill>
              </a:endParaRPr>
            </a:p>
          </p:txBody>
        </p:sp>
        <p:sp>
          <p:nvSpPr>
            <p:cNvPr id="1036" name="Rectangle 9">
              <a:extLst>
                <a:ext uri="{FF2B5EF4-FFF2-40B4-BE49-F238E27FC236}">
                  <a16:creationId xmlns:a16="http://schemas.microsoft.com/office/drawing/2014/main" id="{62653A3D-3979-105C-04AE-33F494479293}"/>
                </a:ext>
              </a:extLst>
            </p:cNvPr>
            <p:cNvSpPr>
              <a:spLocks noChangeArrowheads="1"/>
            </p:cNvSpPr>
            <p:nvPr/>
          </p:nvSpPr>
          <p:spPr bwMode="auto">
            <a:xfrm>
              <a:off x="345" y="85"/>
              <a:ext cx="88" cy="89"/>
            </a:xfrm>
            <a:prstGeom prst="rect">
              <a:avLst/>
            </a:prstGeom>
            <a:solidFill>
              <a:schemeClr val="accent2"/>
            </a:solidFill>
            <a:ln>
              <a:noFill/>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en-US">
                <a:solidFill>
                  <a:schemeClr val="accent2"/>
                </a:solidFill>
              </a:endParaRPr>
            </a:p>
          </p:txBody>
        </p:sp>
        <p:sp>
          <p:nvSpPr>
            <p:cNvPr id="1037" name="Rectangle 10">
              <a:extLst>
                <a:ext uri="{FF2B5EF4-FFF2-40B4-BE49-F238E27FC236}">
                  <a16:creationId xmlns:a16="http://schemas.microsoft.com/office/drawing/2014/main" id="{5E6BFFCB-99E6-7B74-569A-FBDDF4511B63}"/>
                </a:ext>
              </a:extLst>
            </p:cNvPr>
            <p:cNvSpPr>
              <a:spLocks noChangeArrowheads="1"/>
            </p:cNvSpPr>
            <p:nvPr/>
          </p:nvSpPr>
          <p:spPr bwMode="auto">
            <a:xfrm>
              <a:off x="173" y="173"/>
              <a:ext cx="86" cy="87"/>
            </a:xfrm>
            <a:prstGeom prst="rect">
              <a:avLst/>
            </a:prstGeom>
            <a:solidFill>
              <a:schemeClr val="folHlink"/>
            </a:solidFill>
            <a:ln>
              <a:noFill/>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en-US">
                <a:solidFill>
                  <a:schemeClr val="hlink"/>
                </a:solidFill>
              </a:endParaRPr>
            </a:p>
          </p:txBody>
        </p:sp>
        <p:sp>
          <p:nvSpPr>
            <p:cNvPr id="1038" name="Rectangle 11">
              <a:extLst>
                <a:ext uri="{FF2B5EF4-FFF2-40B4-BE49-F238E27FC236}">
                  <a16:creationId xmlns:a16="http://schemas.microsoft.com/office/drawing/2014/main" id="{2948E9F4-FA74-4C35-298B-65848128B8D4}"/>
                </a:ext>
              </a:extLst>
            </p:cNvPr>
            <p:cNvSpPr>
              <a:spLocks noChangeArrowheads="1"/>
            </p:cNvSpPr>
            <p:nvPr/>
          </p:nvSpPr>
          <p:spPr bwMode="auto">
            <a:xfrm>
              <a:off x="83" y="86"/>
              <a:ext cx="89" cy="87"/>
            </a:xfrm>
            <a:prstGeom prst="rect">
              <a:avLst/>
            </a:prstGeom>
            <a:solidFill>
              <a:schemeClr val="bg2"/>
            </a:solidFill>
            <a:ln>
              <a:noFill/>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en-US" sz="2400">
                <a:latin typeface="Times New Roman" panose="02020603050405020304" pitchFamily="18" charset="0"/>
              </a:endParaRPr>
            </a:p>
          </p:txBody>
        </p:sp>
        <p:sp>
          <p:nvSpPr>
            <p:cNvPr id="1039" name="Rectangle 12">
              <a:extLst>
                <a:ext uri="{FF2B5EF4-FFF2-40B4-BE49-F238E27FC236}">
                  <a16:creationId xmlns:a16="http://schemas.microsoft.com/office/drawing/2014/main" id="{E60264A6-B98D-3E66-17B8-1A59D44AF677}"/>
                </a:ext>
              </a:extLst>
            </p:cNvPr>
            <p:cNvSpPr>
              <a:spLocks noChangeArrowheads="1"/>
            </p:cNvSpPr>
            <p:nvPr/>
          </p:nvSpPr>
          <p:spPr bwMode="auto">
            <a:xfrm>
              <a:off x="258" y="171"/>
              <a:ext cx="87" cy="87"/>
            </a:xfrm>
            <a:prstGeom prst="rect">
              <a:avLst/>
            </a:prstGeom>
            <a:solidFill>
              <a:schemeClr val="accent2"/>
            </a:solidFill>
            <a:ln>
              <a:noFill/>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en-US">
                <a:solidFill>
                  <a:schemeClr val="accent2"/>
                </a:solidFill>
              </a:endParaRPr>
            </a:p>
          </p:txBody>
        </p:sp>
        <p:sp>
          <p:nvSpPr>
            <p:cNvPr id="1040" name="Rectangle 13">
              <a:extLst>
                <a:ext uri="{FF2B5EF4-FFF2-40B4-BE49-F238E27FC236}">
                  <a16:creationId xmlns:a16="http://schemas.microsoft.com/office/drawing/2014/main" id="{6216BC1A-4EFD-3CF4-39FD-AE1306B6AED1}"/>
                </a:ext>
              </a:extLst>
            </p:cNvPr>
            <p:cNvSpPr>
              <a:spLocks noChangeArrowheads="1"/>
            </p:cNvSpPr>
            <p:nvPr/>
          </p:nvSpPr>
          <p:spPr bwMode="auto">
            <a:xfrm>
              <a:off x="173" y="258"/>
              <a:ext cx="86" cy="86"/>
            </a:xfrm>
            <a:prstGeom prst="rect">
              <a:avLst/>
            </a:prstGeom>
            <a:solidFill>
              <a:schemeClr val="accent2"/>
            </a:solidFill>
            <a:ln>
              <a:noFill/>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en-US">
                <a:solidFill>
                  <a:schemeClr val="accent2"/>
                </a:solidFill>
              </a:endParaRPr>
            </a:p>
          </p:txBody>
        </p:sp>
      </p:grpSp>
      <p:sp>
        <p:nvSpPr>
          <p:cNvPr id="1029" name="Rectangle 14">
            <a:extLst>
              <a:ext uri="{FF2B5EF4-FFF2-40B4-BE49-F238E27FC236}">
                <a16:creationId xmlns:a16="http://schemas.microsoft.com/office/drawing/2014/main" id="{BA5FB978-ECBC-A535-A283-718630A4760B}"/>
              </a:ext>
            </a:extLst>
          </p:cNvPr>
          <p:cNvSpPr>
            <a:spLocks noGrp="1" noChangeArrowheads="1"/>
          </p:cNvSpPr>
          <p:nvPr>
            <p:ph type="title"/>
          </p:nvPr>
        </p:nvSpPr>
        <p:spPr bwMode="auto">
          <a:xfrm>
            <a:off x="457200" y="457200"/>
            <a:ext cx="822960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30" name="Rectangle 15">
            <a:extLst>
              <a:ext uri="{FF2B5EF4-FFF2-40B4-BE49-F238E27FC236}">
                <a16:creationId xmlns:a16="http://schemas.microsoft.com/office/drawing/2014/main" id="{77489CCF-FD76-21A6-2F5B-6393454CD3C0}"/>
              </a:ext>
            </a:extLst>
          </p:cNvPr>
          <p:cNvSpPr>
            <a:spLocks noGrp="1" noChangeArrowheads="1"/>
          </p:cNvSpPr>
          <p:nvPr>
            <p:ph type="body" idx="1"/>
          </p:nvPr>
        </p:nvSpPr>
        <p:spPr bwMode="auto">
          <a:xfrm>
            <a:off x="457200" y="1981200"/>
            <a:ext cx="8229600" cy="388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286736" name="Rectangle 16">
            <a:extLst>
              <a:ext uri="{FF2B5EF4-FFF2-40B4-BE49-F238E27FC236}">
                <a16:creationId xmlns:a16="http://schemas.microsoft.com/office/drawing/2014/main" id="{63379B87-8289-EB03-EBC1-C20A120A26BE}"/>
              </a:ext>
            </a:extLst>
          </p:cNvPr>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cs typeface="Arial" charset="0"/>
              </a:defRPr>
            </a:lvl1pPr>
          </a:lstStyle>
          <a:p>
            <a:pPr>
              <a:defRPr/>
            </a:pPr>
            <a:fld id="{49047814-800D-42DC-9335-70D983FF83E9}" type="datetime1">
              <a:rPr lang="en-US"/>
              <a:pPr>
                <a:defRPr/>
              </a:pPr>
              <a:t>9/24/2023</a:t>
            </a:fld>
            <a:r>
              <a:rPr lang="en-US"/>
              <a:t>Chapter 7 Appendix B</a:t>
            </a:r>
          </a:p>
        </p:txBody>
      </p:sp>
    </p:spTree>
  </p:cSld>
  <p:clrMap bg1="lt1" tx1="dk1" bg2="lt2" tx2="dk2" accent1="accent1" accent2="accent2" accent3="accent3" accent4="accent4" accent5="accent5" accent6="accent6" hlink="hlink" folHlink="folHlink"/>
  <p:sldLayoutIdLst>
    <p:sldLayoutId id="2147483741" r:id="rId1"/>
    <p:sldLayoutId id="2147483742" r:id="rId2"/>
    <p:sldLayoutId id="2147483743" r:id="rId3"/>
    <p:sldLayoutId id="2147483744" r:id="rId4"/>
    <p:sldLayoutId id="2147483745" r:id="rId5"/>
    <p:sldLayoutId id="2147483746" r:id="rId6"/>
    <p:sldLayoutId id="2147483747" r:id="rId7"/>
    <p:sldLayoutId id="2147483748" r:id="rId8"/>
    <p:sldLayoutId id="2147483749" r:id="rId9"/>
    <p:sldLayoutId id="2147483750" r:id="rId10"/>
    <p:sldLayoutId id="2147483751" r:id="rId11"/>
  </p:sldLayoutIdLst>
  <p:transition>
    <p:zoom/>
  </p:transition>
  <p:hf hdr="0"/>
  <p:txStyles>
    <p:titleStyle>
      <a:lvl1pPr algn="l" rtl="0" eaLnBrk="0" fontAlgn="base" hangingPunct="0">
        <a:spcBef>
          <a:spcPct val="0"/>
        </a:spcBef>
        <a:spcAft>
          <a:spcPct val="0"/>
        </a:spcAft>
        <a:defRPr sz="4400">
          <a:solidFill>
            <a:schemeClr val="tx1"/>
          </a:solidFill>
          <a:latin typeface="+mj-lt"/>
          <a:ea typeface="+mj-ea"/>
          <a:cs typeface="+mj-cs"/>
        </a:defRPr>
      </a:lvl1pPr>
      <a:lvl2pPr algn="l" rtl="0" eaLnBrk="0" fontAlgn="base" hangingPunct="0">
        <a:spcBef>
          <a:spcPct val="0"/>
        </a:spcBef>
        <a:spcAft>
          <a:spcPct val="0"/>
        </a:spcAft>
        <a:defRPr sz="4400">
          <a:solidFill>
            <a:schemeClr val="tx1"/>
          </a:solidFill>
          <a:latin typeface="Arial" charset="0"/>
          <a:cs typeface="Arial" charset="0"/>
        </a:defRPr>
      </a:lvl2pPr>
      <a:lvl3pPr algn="l" rtl="0" eaLnBrk="0" fontAlgn="base" hangingPunct="0">
        <a:spcBef>
          <a:spcPct val="0"/>
        </a:spcBef>
        <a:spcAft>
          <a:spcPct val="0"/>
        </a:spcAft>
        <a:defRPr sz="4400">
          <a:solidFill>
            <a:schemeClr val="tx1"/>
          </a:solidFill>
          <a:latin typeface="Arial" charset="0"/>
          <a:cs typeface="Arial" charset="0"/>
        </a:defRPr>
      </a:lvl3pPr>
      <a:lvl4pPr algn="l" rtl="0" eaLnBrk="0" fontAlgn="base" hangingPunct="0">
        <a:spcBef>
          <a:spcPct val="0"/>
        </a:spcBef>
        <a:spcAft>
          <a:spcPct val="0"/>
        </a:spcAft>
        <a:defRPr sz="4400">
          <a:solidFill>
            <a:schemeClr val="tx1"/>
          </a:solidFill>
          <a:latin typeface="Arial" charset="0"/>
          <a:cs typeface="Arial" charset="0"/>
        </a:defRPr>
      </a:lvl4pPr>
      <a:lvl5pPr algn="l" rtl="0" eaLnBrk="0" fontAlgn="base" hangingPunct="0">
        <a:spcBef>
          <a:spcPct val="0"/>
        </a:spcBef>
        <a:spcAft>
          <a:spcPct val="0"/>
        </a:spcAft>
        <a:defRPr sz="4400">
          <a:solidFill>
            <a:schemeClr val="tx1"/>
          </a:solidFill>
          <a:latin typeface="Arial" charset="0"/>
          <a:cs typeface="Arial" charset="0"/>
        </a:defRPr>
      </a:lvl5pPr>
      <a:lvl6pPr marL="457200" algn="l" rtl="0" fontAlgn="base">
        <a:spcBef>
          <a:spcPct val="0"/>
        </a:spcBef>
        <a:spcAft>
          <a:spcPct val="0"/>
        </a:spcAft>
        <a:defRPr sz="4400">
          <a:solidFill>
            <a:schemeClr val="tx1"/>
          </a:solidFill>
          <a:latin typeface="Arial" charset="0"/>
          <a:cs typeface="Arial" charset="0"/>
        </a:defRPr>
      </a:lvl6pPr>
      <a:lvl7pPr marL="914400" algn="l" rtl="0" fontAlgn="base">
        <a:spcBef>
          <a:spcPct val="0"/>
        </a:spcBef>
        <a:spcAft>
          <a:spcPct val="0"/>
        </a:spcAft>
        <a:defRPr sz="4400">
          <a:solidFill>
            <a:schemeClr val="tx1"/>
          </a:solidFill>
          <a:latin typeface="Arial" charset="0"/>
          <a:cs typeface="Arial" charset="0"/>
        </a:defRPr>
      </a:lvl7pPr>
      <a:lvl8pPr marL="1371600" algn="l" rtl="0" fontAlgn="base">
        <a:spcBef>
          <a:spcPct val="0"/>
        </a:spcBef>
        <a:spcAft>
          <a:spcPct val="0"/>
        </a:spcAft>
        <a:defRPr sz="4400">
          <a:solidFill>
            <a:schemeClr val="tx1"/>
          </a:solidFill>
          <a:latin typeface="Arial" charset="0"/>
          <a:cs typeface="Arial" charset="0"/>
        </a:defRPr>
      </a:lvl8pPr>
      <a:lvl9pPr marL="1828800" algn="l" rtl="0" fontAlgn="base">
        <a:spcBef>
          <a:spcPct val="0"/>
        </a:spcBef>
        <a:spcAft>
          <a:spcPct val="0"/>
        </a:spcAft>
        <a:defRPr sz="4400">
          <a:solidFill>
            <a:schemeClr val="tx1"/>
          </a:solidFill>
          <a:latin typeface="Arial" charset="0"/>
          <a:cs typeface="Arial" charset="0"/>
        </a:defRPr>
      </a:lvl9pPr>
    </p:titleStyle>
    <p:bodyStyle>
      <a:lvl1pPr marL="342900" indent="-342900" algn="l" rtl="0" eaLnBrk="0" fontAlgn="base" hangingPunct="0">
        <a:spcBef>
          <a:spcPct val="20000"/>
        </a:spcBef>
        <a:spcAft>
          <a:spcPct val="0"/>
        </a:spcAft>
        <a:buClr>
          <a:schemeClr val="bg2"/>
        </a:buClr>
        <a:buSzPct val="75000"/>
        <a:buFont typeface="Wingdings" panose="05000000000000000000"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80000"/>
        <a:buFont typeface="Wingdings" panose="05000000000000000000" pitchFamily="2" charset="2"/>
        <a:buChar char="¨"/>
        <a:defRPr sz="2800">
          <a:solidFill>
            <a:schemeClr val="tx1"/>
          </a:solidFill>
          <a:latin typeface="+mn-lt"/>
          <a:cs typeface="+mn-cs"/>
        </a:defRPr>
      </a:lvl2pPr>
      <a:lvl3pPr marL="1143000" indent="-228600" algn="l" rtl="0" eaLnBrk="0" fontAlgn="base" hangingPunct="0">
        <a:spcBef>
          <a:spcPct val="20000"/>
        </a:spcBef>
        <a:spcAft>
          <a:spcPct val="0"/>
        </a:spcAft>
        <a:buClr>
          <a:schemeClr val="bg2"/>
        </a:buClr>
        <a:buSzPct val="65000"/>
        <a:buFont typeface="Wingdings" panose="05000000000000000000" pitchFamily="2" charset="2"/>
        <a:buChar char="n"/>
        <a:defRPr sz="2400">
          <a:solidFill>
            <a:schemeClr val="tx1"/>
          </a:solidFill>
          <a:latin typeface="+mn-lt"/>
          <a:cs typeface="+mn-cs"/>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
        <a:defRPr sz="2000">
          <a:solidFill>
            <a:schemeClr val="tx1"/>
          </a:solidFill>
          <a:latin typeface="+mn-lt"/>
          <a:cs typeface="+mn-cs"/>
        </a:defRPr>
      </a:lvl4pPr>
      <a:lvl5pPr marL="2057400" indent="-228600" algn="l" rtl="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mn-lt"/>
          <a:cs typeface="+mn-cs"/>
        </a:defRPr>
      </a:lvl5pPr>
      <a:lvl6pPr marL="2514600" indent="-228600" algn="l" rtl="0" fontAlgn="base">
        <a:spcBef>
          <a:spcPct val="20000"/>
        </a:spcBef>
        <a:spcAft>
          <a:spcPct val="0"/>
        </a:spcAft>
        <a:buClr>
          <a:schemeClr val="bg2"/>
        </a:buClr>
        <a:buFont typeface="Wingdings" pitchFamily="2" charset="2"/>
        <a:buChar char="§"/>
        <a:defRPr sz="2000">
          <a:solidFill>
            <a:schemeClr val="tx1"/>
          </a:solidFill>
          <a:latin typeface="+mn-lt"/>
          <a:cs typeface="+mn-cs"/>
        </a:defRPr>
      </a:lvl6pPr>
      <a:lvl7pPr marL="2971800" indent="-228600" algn="l" rtl="0" fontAlgn="base">
        <a:spcBef>
          <a:spcPct val="20000"/>
        </a:spcBef>
        <a:spcAft>
          <a:spcPct val="0"/>
        </a:spcAft>
        <a:buClr>
          <a:schemeClr val="bg2"/>
        </a:buClr>
        <a:buFont typeface="Wingdings" pitchFamily="2" charset="2"/>
        <a:buChar char="§"/>
        <a:defRPr sz="2000">
          <a:solidFill>
            <a:schemeClr val="tx1"/>
          </a:solidFill>
          <a:latin typeface="+mn-lt"/>
          <a:cs typeface="+mn-cs"/>
        </a:defRPr>
      </a:lvl7pPr>
      <a:lvl8pPr marL="3429000" indent="-228600" algn="l" rtl="0" fontAlgn="base">
        <a:spcBef>
          <a:spcPct val="20000"/>
        </a:spcBef>
        <a:spcAft>
          <a:spcPct val="0"/>
        </a:spcAft>
        <a:buClr>
          <a:schemeClr val="bg2"/>
        </a:buClr>
        <a:buFont typeface="Wingdings" pitchFamily="2" charset="2"/>
        <a:buChar char="§"/>
        <a:defRPr sz="2000">
          <a:solidFill>
            <a:schemeClr val="tx1"/>
          </a:solidFill>
          <a:latin typeface="+mn-lt"/>
          <a:cs typeface="+mn-cs"/>
        </a:defRPr>
      </a:lvl8pPr>
      <a:lvl9pPr marL="3886200" indent="-228600" algn="l" rtl="0" fontAlgn="base">
        <a:spcBef>
          <a:spcPct val="20000"/>
        </a:spcBef>
        <a:spcAft>
          <a:spcPct val="0"/>
        </a:spcAft>
        <a:buClr>
          <a:schemeClr val="bg2"/>
        </a:buClr>
        <a:buFont typeface="Wingdings" pitchFamily="2" charset="2"/>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4.png"/><Relationship Id="rId7" Type="http://schemas.openxmlformats.org/officeDocument/2006/relationships/image" Target="../media/image36.png"/><Relationship Id="rId2" Type="http://schemas.openxmlformats.org/officeDocument/2006/relationships/image" Target="../media/image33.png"/><Relationship Id="rId1" Type="http://schemas.openxmlformats.org/officeDocument/2006/relationships/slideLayout" Target="../slideLayouts/slideLayout2.xml"/><Relationship Id="rId6" Type="http://schemas.openxmlformats.org/officeDocument/2006/relationships/customXml" Target="../ink/ink27.xml"/><Relationship Id="rId5" Type="http://schemas.openxmlformats.org/officeDocument/2006/relationships/image" Target="../media/image35.png"/><Relationship Id="rId4" Type="http://schemas.openxmlformats.org/officeDocument/2006/relationships/customXml" Target="../ink/ink26.xml"/></Relationships>
</file>

<file path=ppt/slides/_rels/slide11.xml.rels><?xml version="1.0" encoding="UTF-8" standalone="yes"?>
<Relationships xmlns="http://schemas.openxmlformats.org/package/2006/relationships"><Relationship Id="rId8" Type="http://schemas.openxmlformats.org/officeDocument/2006/relationships/customXml" Target="../ink/ink29.xml"/><Relationship Id="rId13" Type="http://schemas.openxmlformats.org/officeDocument/2006/relationships/image" Target="../media/image44.png"/><Relationship Id="rId3" Type="http://schemas.openxmlformats.org/officeDocument/2006/relationships/image" Target="../media/image38.png"/><Relationship Id="rId7" Type="http://schemas.openxmlformats.org/officeDocument/2006/relationships/image" Target="../media/image41.png"/><Relationship Id="rId12" Type="http://schemas.openxmlformats.org/officeDocument/2006/relationships/customXml" Target="../ink/ink31.xml"/><Relationship Id="rId2" Type="http://schemas.openxmlformats.org/officeDocument/2006/relationships/image" Target="../media/image37.png"/><Relationship Id="rId1" Type="http://schemas.openxmlformats.org/officeDocument/2006/relationships/slideLayout" Target="../slideLayouts/slideLayout2.xml"/><Relationship Id="rId6" Type="http://schemas.openxmlformats.org/officeDocument/2006/relationships/customXml" Target="../ink/ink28.xml"/><Relationship Id="rId11" Type="http://schemas.openxmlformats.org/officeDocument/2006/relationships/image" Target="../media/image43.png"/><Relationship Id="rId5" Type="http://schemas.openxmlformats.org/officeDocument/2006/relationships/image" Target="../media/image40.png"/><Relationship Id="rId15" Type="http://schemas.openxmlformats.org/officeDocument/2006/relationships/image" Target="../media/image45.png"/><Relationship Id="rId10" Type="http://schemas.openxmlformats.org/officeDocument/2006/relationships/customXml" Target="../ink/ink30.xml"/><Relationship Id="rId4" Type="http://schemas.openxmlformats.org/officeDocument/2006/relationships/image" Target="../media/image39.png"/><Relationship Id="rId9" Type="http://schemas.openxmlformats.org/officeDocument/2006/relationships/image" Target="../media/image42.png"/><Relationship Id="rId14" Type="http://schemas.openxmlformats.org/officeDocument/2006/relationships/customXml" Target="../ink/ink32.xml"/></Relationships>
</file>

<file path=ppt/slides/_rels/slide12.xml.rels><?xml version="1.0" encoding="UTF-8" standalone="yes"?>
<Relationships xmlns="http://schemas.openxmlformats.org/package/2006/relationships"><Relationship Id="rId8" Type="http://schemas.openxmlformats.org/officeDocument/2006/relationships/image" Target="../media/image49.png"/><Relationship Id="rId13" Type="http://schemas.openxmlformats.org/officeDocument/2006/relationships/customXml" Target="../ink/ink38.xml"/><Relationship Id="rId18" Type="http://schemas.openxmlformats.org/officeDocument/2006/relationships/image" Target="../media/image54.png"/><Relationship Id="rId3" Type="http://schemas.openxmlformats.org/officeDocument/2006/relationships/customXml" Target="../ink/ink33.xml"/><Relationship Id="rId7" Type="http://schemas.openxmlformats.org/officeDocument/2006/relationships/customXml" Target="../ink/ink35.xml"/><Relationship Id="rId12" Type="http://schemas.openxmlformats.org/officeDocument/2006/relationships/image" Target="../media/image51.png"/><Relationship Id="rId17" Type="http://schemas.openxmlformats.org/officeDocument/2006/relationships/customXml" Target="../ink/ink40.xml"/><Relationship Id="rId2" Type="http://schemas.openxmlformats.org/officeDocument/2006/relationships/image" Target="../media/image46.png"/><Relationship Id="rId16" Type="http://schemas.openxmlformats.org/officeDocument/2006/relationships/image" Target="../media/image53.png"/><Relationship Id="rId1" Type="http://schemas.openxmlformats.org/officeDocument/2006/relationships/slideLayout" Target="../slideLayouts/slideLayout2.xml"/><Relationship Id="rId6" Type="http://schemas.openxmlformats.org/officeDocument/2006/relationships/image" Target="../media/image48.png"/><Relationship Id="rId11" Type="http://schemas.openxmlformats.org/officeDocument/2006/relationships/customXml" Target="../ink/ink37.xml"/><Relationship Id="rId5" Type="http://schemas.openxmlformats.org/officeDocument/2006/relationships/customXml" Target="../ink/ink34.xml"/><Relationship Id="rId15" Type="http://schemas.openxmlformats.org/officeDocument/2006/relationships/customXml" Target="../ink/ink39.xml"/><Relationship Id="rId10" Type="http://schemas.openxmlformats.org/officeDocument/2006/relationships/image" Target="../media/image50.png"/><Relationship Id="rId4" Type="http://schemas.openxmlformats.org/officeDocument/2006/relationships/image" Target="../media/image47.png"/><Relationship Id="rId9" Type="http://schemas.openxmlformats.org/officeDocument/2006/relationships/customXml" Target="../ink/ink36.xml"/><Relationship Id="rId14" Type="http://schemas.openxmlformats.org/officeDocument/2006/relationships/image" Target="../media/image52.png"/></Relationships>
</file>

<file path=ppt/slides/_rels/slide13.xml.rels><?xml version="1.0" encoding="UTF-8" standalone="yes"?>
<Relationships xmlns="http://schemas.openxmlformats.org/package/2006/relationships"><Relationship Id="rId8" Type="http://schemas.openxmlformats.org/officeDocument/2006/relationships/image" Target="../media/image58.png"/><Relationship Id="rId13" Type="http://schemas.openxmlformats.org/officeDocument/2006/relationships/customXml" Target="../ink/ink46.xml"/><Relationship Id="rId18" Type="http://schemas.openxmlformats.org/officeDocument/2006/relationships/image" Target="../media/image63.png"/><Relationship Id="rId3" Type="http://schemas.openxmlformats.org/officeDocument/2006/relationships/customXml" Target="../ink/ink41.xml"/><Relationship Id="rId21" Type="http://schemas.openxmlformats.org/officeDocument/2006/relationships/customXml" Target="../ink/ink50.xml"/><Relationship Id="rId7" Type="http://schemas.openxmlformats.org/officeDocument/2006/relationships/customXml" Target="../ink/ink43.xml"/><Relationship Id="rId12" Type="http://schemas.openxmlformats.org/officeDocument/2006/relationships/image" Target="../media/image60.png"/><Relationship Id="rId17" Type="http://schemas.openxmlformats.org/officeDocument/2006/relationships/customXml" Target="../ink/ink48.xml"/><Relationship Id="rId2" Type="http://schemas.openxmlformats.org/officeDocument/2006/relationships/image" Target="../media/image55.png"/><Relationship Id="rId16" Type="http://schemas.openxmlformats.org/officeDocument/2006/relationships/image" Target="../media/image62.png"/><Relationship Id="rId20" Type="http://schemas.openxmlformats.org/officeDocument/2006/relationships/image" Target="../media/image64.png"/><Relationship Id="rId1" Type="http://schemas.openxmlformats.org/officeDocument/2006/relationships/slideLayout" Target="../slideLayouts/slideLayout2.xml"/><Relationship Id="rId6" Type="http://schemas.openxmlformats.org/officeDocument/2006/relationships/image" Target="../media/image57.png"/><Relationship Id="rId11" Type="http://schemas.openxmlformats.org/officeDocument/2006/relationships/customXml" Target="../ink/ink45.xml"/><Relationship Id="rId24" Type="http://schemas.openxmlformats.org/officeDocument/2006/relationships/image" Target="../media/image66.png"/><Relationship Id="rId5" Type="http://schemas.openxmlformats.org/officeDocument/2006/relationships/customXml" Target="../ink/ink42.xml"/><Relationship Id="rId15" Type="http://schemas.openxmlformats.org/officeDocument/2006/relationships/customXml" Target="../ink/ink47.xml"/><Relationship Id="rId23" Type="http://schemas.openxmlformats.org/officeDocument/2006/relationships/customXml" Target="../ink/ink51.xml"/><Relationship Id="rId10" Type="http://schemas.openxmlformats.org/officeDocument/2006/relationships/image" Target="../media/image59.png"/><Relationship Id="rId19" Type="http://schemas.openxmlformats.org/officeDocument/2006/relationships/customXml" Target="../ink/ink49.xml"/><Relationship Id="rId4" Type="http://schemas.openxmlformats.org/officeDocument/2006/relationships/image" Target="../media/image56.png"/><Relationship Id="rId9" Type="http://schemas.openxmlformats.org/officeDocument/2006/relationships/customXml" Target="../ink/ink44.xml"/><Relationship Id="rId14" Type="http://schemas.openxmlformats.org/officeDocument/2006/relationships/image" Target="../media/image61.png"/><Relationship Id="rId22" Type="http://schemas.openxmlformats.org/officeDocument/2006/relationships/image" Target="../media/image65.png"/></Relationships>
</file>

<file path=ppt/slides/_rels/slide14.xml.rels><?xml version="1.0" encoding="UTF-8" standalone="yes"?>
<Relationships xmlns="http://schemas.openxmlformats.org/package/2006/relationships"><Relationship Id="rId8" Type="http://schemas.openxmlformats.org/officeDocument/2006/relationships/image" Target="../media/image70.png"/><Relationship Id="rId13" Type="http://schemas.openxmlformats.org/officeDocument/2006/relationships/customXml" Target="../ink/ink57.xml"/><Relationship Id="rId18" Type="http://schemas.openxmlformats.org/officeDocument/2006/relationships/image" Target="../media/image75.png"/><Relationship Id="rId3" Type="http://schemas.openxmlformats.org/officeDocument/2006/relationships/customXml" Target="../ink/ink52.xml"/><Relationship Id="rId7" Type="http://schemas.openxmlformats.org/officeDocument/2006/relationships/customXml" Target="../ink/ink54.xml"/><Relationship Id="rId12" Type="http://schemas.openxmlformats.org/officeDocument/2006/relationships/image" Target="../media/image72.png"/><Relationship Id="rId17" Type="http://schemas.openxmlformats.org/officeDocument/2006/relationships/customXml" Target="../ink/ink59.xml"/><Relationship Id="rId2" Type="http://schemas.openxmlformats.org/officeDocument/2006/relationships/image" Target="../media/image67.png"/><Relationship Id="rId16" Type="http://schemas.openxmlformats.org/officeDocument/2006/relationships/image" Target="../media/image74.png"/><Relationship Id="rId1" Type="http://schemas.openxmlformats.org/officeDocument/2006/relationships/slideLayout" Target="../slideLayouts/slideLayout2.xml"/><Relationship Id="rId6" Type="http://schemas.openxmlformats.org/officeDocument/2006/relationships/image" Target="../media/image69.png"/><Relationship Id="rId11" Type="http://schemas.openxmlformats.org/officeDocument/2006/relationships/customXml" Target="../ink/ink56.xml"/><Relationship Id="rId5" Type="http://schemas.openxmlformats.org/officeDocument/2006/relationships/customXml" Target="../ink/ink53.xml"/><Relationship Id="rId15" Type="http://schemas.openxmlformats.org/officeDocument/2006/relationships/customXml" Target="../ink/ink58.xml"/><Relationship Id="rId10" Type="http://schemas.openxmlformats.org/officeDocument/2006/relationships/image" Target="../media/image71.png"/><Relationship Id="rId4" Type="http://schemas.openxmlformats.org/officeDocument/2006/relationships/image" Target="../media/image68.png"/><Relationship Id="rId9" Type="http://schemas.openxmlformats.org/officeDocument/2006/relationships/customXml" Target="../ink/ink55.xml"/><Relationship Id="rId14" Type="http://schemas.openxmlformats.org/officeDocument/2006/relationships/image" Target="../media/image73.png"/></Relationships>
</file>

<file path=ppt/slides/_rels/slide15.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17" Type="http://schemas.openxmlformats.org/officeDocument/2006/relationships/image" Target="../media/image133.png"/><Relationship Id="rId21" Type="http://schemas.openxmlformats.org/officeDocument/2006/relationships/image" Target="../media/image86.png"/><Relationship Id="rId42" Type="http://schemas.openxmlformats.org/officeDocument/2006/relationships/customXml" Target="../ink/ink80.xml"/><Relationship Id="rId63" Type="http://schemas.openxmlformats.org/officeDocument/2006/relationships/customXml" Target="../ink/ink91.xml"/><Relationship Id="rId84" Type="http://schemas.openxmlformats.org/officeDocument/2006/relationships/image" Target="../media/image117.png"/><Relationship Id="rId138" Type="http://schemas.openxmlformats.org/officeDocument/2006/relationships/customXml" Target="../ink/ink129.xml"/><Relationship Id="rId159" Type="http://schemas.openxmlformats.org/officeDocument/2006/relationships/image" Target="../media/image154.png"/><Relationship Id="rId170" Type="http://schemas.openxmlformats.org/officeDocument/2006/relationships/customXml" Target="../ink/ink145.xml"/><Relationship Id="rId191" Type="http://schemas.openxmlformats.org/officeDocument/2006/relationships/image" Target="../media/image170.png"/><Relationship Id="rId205" Type="http://schemas.openxmlformats.org/officeDocument/2006/relationships/image" Target="../media/image177.png"/><Relationship Id="rId226" Type="http://schemas.openxmlformats.org/officeDocument/2006/relationships/image" Target="../media/image187.png"/><Relationship Id="rId107" Type="http://schemas.openxmlformats.org/officeDocument/2006/relationships/image" Target="../media/image128.png"/><Relationship Id="rId11" Type="http://schemas.openxmlformats.org/officeDocument/2006/relationships/image" Target="../media/image81.png"/><Relationship Id="rId32" Type="http://schemas.openxmlformats.org/officeDocument/2006/relationships/customXml" Target="../ink/ink75.xml"/><Relationship Id="rId53" Type="http://schemas.openxmlformats.org/officeDocument/2006/relationships/customXml" Target="../ink/ink86.xml"/><Relationship Id="rId74" Type="http://schemas.openxmlformats.org/officeDocument/2006/relationships/image" Target="../media/image112.png"/><Relationship Id="rId128" Type="http://schemas.openxmlformats.org/officeDocument/2006/relationships/customXml" Target="../ink/ink124.xml"/><Relationship Id="rId149" Type="http://schemas.openxmlformats.org/officeDocument/2006/relationships/image" Target="../media/image149.png"/><Relationship Id="rId5" Type="http://schemas.openxmlformats.org/officeDocument/2006/relationships/image" Target="../media/image78.png"/><Relationship Id="rId95" Type="http://schemas.openxmlformats.org/officeDocument/2006/relationships/image" Target="../media/image122.png"/><Relationship Id="rId160" Type="http://schemas.openxmlformats.org/officeDocument/2006/relationships/customXml" Target="../ink/ink140.xml"/><Relationship Id="rId181" Type="http://schemas.openxmlformats.org/officeDocument/2006/relationships/image" Target="../media/image165.png"/><Relationship Id="rId216" Type="http://schemas.openxmlformats.org/officeDocument/2006/relationships/image" Target="../media/image182.png"/><Relationship Id="rId22" Type="http://schemas.openxmlformats.org/officeDocument/2006/relationships/customXml" Target="../ink/ink70.xml"/><Relationship Id="rId27" Type="http://schemas.openxmlformats.org/officeDocument/2006/relationships/image" Target="../media/image89.png"/><Relationship Id="rId43" Type="http://schemas.openxmlformats.org/officeDocument/2006/relationships/image" Target="../media/image97.png"/><Relationship Id="rId48" Type="http://schemas.openxmlformats.org/officeDocument/2006/relationships/image" Target="../media/image99.png"/><Relationship Id="rId64" Type="http://schemas.openxmlformats.org/officeDocument/2006/relationships/image" Target="../media/image107.png"/><Relationship Id="rId69" Type="http://schemas.openxmlformats.org/officeDocument/2006/relationships/customXml" Target="../ink/ink94.xml"/><Relationship Id="rId113" Type="http://schemas.openxmlformats.org/officeDocument/2006/relationships/image" Target="../media/image131.png"/><Relationship Id="rId118" Type="http://schemas.openxmlformats.org/officeDocument/2006/relationships/customXml" Target="../ink/ink119.xml"/><Relationship Id="rId134" Type="http://schemas.openxmlformats.org/officeDocument/2006/relationships/customXml" Target="../ink/ink127.xml"/><Relationship Id="rId139" Type="http://schemas.openxmlformats.org/officeDocument/2006/relationships/image" Target="../media/image144.png"/><Relationship Id="rId80" Type="http://schemas.openxmlformats.org/officeDocument/2006/relationships/image" Target="../media/image115.png"/><Relationship Id="rId85" Type="http://schemas.openxmlformats.org/officeDocument/2006/relationships/customXml" Target="../ink/ink102.xml"/><Relationship Id="rId150" Type="http://schemas.openxmlformats.org/officeDocument/2006/relationships/customXml" Target="../ink/ink135.xml"/><Relationship Id="rId155" Type="http://schemas.openxmlformats.org/officeDocument/2006/relationships/image" Target="../media/image152.png"/><Relationship Id="rId171" Type="http://schemas.openxmlformats.org/officeDocument/2006/relationships/image" Target="../media/image160.png"/><Relationship Id="rId176" Type="http://schemas.openxmlformats.org/officeDocument/2006/relationships/customXml" Target="../ink/ink148.xml"/><Relationship Id="rId192" Type="http://schemas.openxmlformats.org/officeDocument/2006/relationships/customXml" Target="../ink/ink156.xml"/><Relationship Id="rId197" Type="http://schemas.openxmlformats.org/officeDocument/2006/relationships/image" Target="../media/image173.png"/><Relationship Id="rId206" Type="http://schemas.openxmlformats.org/officeDocument/2006/relationships/customXml" Target="../ink/ink163.xml"/><Relationship Id="rId227" Type="http://schemas.openxmlformats.org/officeDocument/2006/relationships/customXml" Target="../ink/ink174.xml"/><Relationship Id="rId201" Type="http://schemas.openxmlformats.org/officeDocument/2006/relationships/image" Target="../media/image175.png"/><Relationship Id="rId222" Type="http://schemas.openxmlformats.org/officeDocument/2006/relationships/image" Target="../media/image185.png"/><Relationship Id="rId12" Type="http://schemas.openxmlformats.org/officeDocument/2006/relationships/customXml" Target="../ink/ink65.xml"/><Relationship Id="rId17" Type="http://schemas.openxmlformats.org/officeDocument/2006/relationships/image" Target="../media/image84.png"/><Relationship Id="rId33" Type="http://schemas.openxmlformats.org/officeDocument/2006/relationships/image" Target="../media/image92.png"/><Relationship Id="rId38" Type="http://schemas.openxmlformats.org/officeDocument/2006/relationships/customXml" Target="../ink/ink78.xml"/><Relationship Id="rId59" Type="http://schemas.openxmlformats.org/officeDocument/2006/relationships/customXml" Target="../ink/ink89.xml"/><Relationship Id="rId103" Type="http://schemas.openxmlformats.org/officeDocument/2006/relationships/image" Target="../media/image126.png"/><Relationship Id="rId108" Type="http://schemas.openxmlformats.org/officeDocument/2006/relationships/customXml" Target="../ink/ink114.xml"/><Relationship Id="rId124" Type="http://schemas.openxmlformats.org/officeDocument/2006/relationships/customXml" Target="../ink/ink122.xml"/><Relationship Id="rId129" Type="http://schemas.openxmlformats.org/officeDocument/2006/relationships/image" Target="../media/image139.png"/><Relationship Id="rId54" Type="http://schemas.openxmlformats.org/officeDocument/2006/relationships/image" Target="../media/image102.png"/><Relationship Id="rId70" Type="http://schemas.openxmlformats.org/officeDocument/2006/relationships/image" Target="../media/image110.png"/><Relationship Id="rId75" Type="http://schemas.openxmlformats.org/officeDocument/2006/relationships/customXml" Target="../ink/ink97.xml"/><Relationship Id="rId91" Type="http://schemas.openxmlformats.org/officeDocument/2006/relationships/image" Target="../media/image120.png"/><Relationship Id="rId96" Type="http://schemas.openxmlformats.org/officeDocument/2006/relationships/customXml" Target="../ink/ink108.xml"/><Relationship Id="rId140" Type="http://schemas.openxmlformats.org/officeDocument/2006/relationships/customXml" Target="../ink/ink130.xml"/><Relationship Id="rId145" Type="http://schemas.openxmlformats.org/officeDocument/2006/relationships/image" Target="../media/image147.png"/><Relationship Id="rId161" Type="http://schemas.openxmlformats.org/officeDocument/2006/relationships/image" Target="../media/image155.png"/><Relationship Id="rId166" Type="http://schemas.openxmlformats.org/officeDocument/2006/relationships/customXml" Target="../ink/ink143.xml"/><Relationship Id="rId182" Type="http://schemas.openxmlformats.org/officeDocument/2006/relationships/customXml" Target="../ink/ink151.xml"/><Relationship Id="rId187" Type="http://schemas.openxmlformats.org/officeDocument/2006/relationships/image" Target="../media/image168.png"/><Relationship Id="rId217" Type="http://schemas.openxmlformats.org/officeDocument/2006/relationships/customXml" Target="../ink/ink169.xml"/><Relationship Id="rId1" Type="http://schemas.openxmlformats.org/officeDocument/2006/relationships/slideLayout" Target="../slideLayouts/slideLayout2.xml"/><Relationship Id="rId6" Type="http://schemas.openxmlformats.org/officeDocument/2006/relationships/customXml" Target="../ink/ink62.xml"/><Relationship Id="rId212" Type="http://schemas.openxmlformats.org/officeDocument/2006/relationships/customXml" Target="../ink/ink166.xml"/><Relationship Id="rId23" Type="http://schemas.openxmlformats.org/officeDocument/2006/relationships/image" Target="../media/image87.png"/><Relationship Id="rId28" Type="http://schemas.openxmlformats.org/officeDocument/2006/relationships/customXml" Target="../ink/ink73.xml"/><Relationship Id="rId49" Type="http://schemas.openxmlformats.org/officeDocument/2006/relationships/customXml" Target="../ink/ink84.xml"/><Relationship Id="rId114" Type="http://schemas.openxmlformats.org/officeDocument/2006/relationships/customXml" Target="../ink/ink117.xml"/><Relationship Id="rId119" Type="http://schemas.openxmlformats.org/officeDocument/2006/relationships/image" Target="../media/image134.png"/><Relationship Id="rId44" Type="http://schemas.openxmlformats.org/officeDocument/2006/relationships/customXml" Target="../ink/ink81.xml"/><Relationship Id="rId60" Type="http://schemas.openxmlformats.org/officeDocument/2006/relationships/image" Target="../media/image105.png"/><Relationship Id="rId65" Type="http://schemas.openxmlformats.org/officeDocument/2006/relationships/customXml" Target="../ink/ink92.xml"/><Relationship Id="rId81" Type="http://schemas.openxmlformats.org/officeDocument/2006/relationships/customXml" Target="../ink/ink100.xml"/><Relationship Id="rId86" Type="http://schemas.openxmlformats.org/officeDocument/2006/relationships/image" Target="../media/image118.png"/><Relationship Id="rId130" Type="http://schemas.openxmlformats.org/officeDocument/2006/relationships/customXml" Target="../ink/ink125.xml"/><Relationship Id="rId135" Type="http://schemas.openxmlformats.org/officeDocument/2006/relationships/image" Target="../media/image142.png"/><Relationship Id="rId151" Type="http://schemas.openxmlformats.org/officeDocument/2006/relationships/image" Target="../media/image150.png"/><Relationship Id="rId156" Type="http://schemas.openxmlformats.org/officeDocument/2006/relationships/customXml" Target="../ink/ink138.xml"/><Relationship Id="rId177" Type="http://schemas.openxmlformats.org/officeDocument/2006/relationships/image" Target="../media/image163.png"/><Relationship Id="rId198" Type="http://schemas.openxmlformats.org/officeDocument/2006/relationships/customXml" Target="../ink/ink159.xml"/><Relationship Id="rId172" Type="http://schemas.openxmlformats.org/officeDocument/2006/relationships/customXml" Target="../ink/ink146.xml"/><Relationship Id="rId193" Type="http://schemas.openxmlformats.org/officeDocument/2006/relationships/image" Target="../media/image171.png"/><Relationship Id="rId202" Type="http://schemas.openxmlformats.org/officeDocument/2006/relationships/customXml" Target="../ink/ink161.xml"/><Relationship Id="rId207" Type="http://schemas.openxmlformats.org/officeDocument/2006/relationships/image" Target="../media/image178.png"/><Relationship Id="rId223" Type="http://schemas.openxmlformats.org/officeDocument/2006/relationships/customXml" Target="../ink/ink172.xml"/><Relationship Id="rId228" Type="http://schemas.openxmlformats.org/officeDocument/2006/relationships/image" Target="../media/image188.png"/><Relationship Id="rId13" Type="http://schemas.openxmlformats.org/officeDocument/2006/relationships/image" Target="../media/image82.png"/><Relationship Id="rId18" Type="http://schemas.openxmlformats.org/officeDocument/2006/relationships/customXml" Target="../ink/ink68.xml"/><Relationship Id="rId39" Type="http://schemas.openxmlformats.org/officeDocument/2006/relationships/image" Target="../media/image95.png"/><Relationship Id="rId109" Type="http://schemas.openxmlformats.org/officeDocument/2006/relationships/image" Target="../media/image129.png"/><Relationship Id="rId34" Type="http://schemas.openxmlformats.org/officeDocument/2006/relationships/customXml" Target="../ink/ink76.xml"/><Relationship Id="rId50" Type="http://schemas.openxmlformats.org/officeDocument/2006/relationships/image" Target="../media/image100.png"/><Relationship Id="rId55" Type="http://schemas.openxmlformats.org/officeDocument/2006/relationships/customXml" Target="../ink/ink87.xml"/><Relationship Id="rId76" Type="http://schemas.openxmlformats.org/officeDocument/2006/relationships/image" Target="../media/image113.png"/><Relationship Id="rId97" Type="http://schemas.openxmlformats.org/officeDocument/2006/relationships/image" Target="../media/image123.png"/><Relationship Id="rId104" Type="http://schemas.openxmlformats.org/officeDocument/2006/relationships/customXml" Target="../ink/ink112.xml"/><Relationship Id="rId120" Type="http://schemas.openxmlformats.org/officeDocument/2006/relationships/customXml" Target="../ink/ink120.xml"/><Relationship Id="rId125" Type="http://schemas.openxmlformats.org/officeDocument/2006/relationships/image" Target="../media/image137.png"/><Relationship Id="rId141" Type="http://schemas.openxmlformats.org/officeDocument/2006/relationships/image" Target="../media/image145.png"/><Relationship Id="rId146" Type="http://schemas.openxmlformats.org/officeDocument/2006/relationships/customXml" Target="../ink/ink133.xml"/><Relationship Id="rId167" Type="http://schemas.openxmlformats.org/officeDocument/2006/relationships/image" Target="../media/image158.png"/><Relationship Id="rId188" Type="http://schemas.openxmlformats.org/officeDocument/2006/relationships/customXml" Target="../ink/ink154.xml"/><Relationship Id="rId7" Type="http://schemas.openxmlformats.org/officeDocument/2006/relationships/image" Target="../media/image79.png"/><Relationship Id="rId71" Type="http://schemas.openxmlformats.org/officeDocument/2006/relationships/customXml" Target="../ink/ink95.xml"/><Relationship Id="rId92" Type="http://schemas.openxmlformats.org/officeDocument/2006/relationships/customXml" Target="../ink/ink106.xml"/><Relationship Id="rId162" Type="http://schemas.openxmlformats.org/officeDocument/2006/relationships/customXml" Target="../ink/ink141.xml"/><Relationship Id="rId183" Type="http://schemas.openxmlformats.org/officeDocument/2006/relationships/image" Target="../media/image166.png"/><Relationship Id="rId213" Type="http://schemas.openxmlformats.org/officeDocument/2006/relationships/image" Target="../media/image181.png"/><Relationship Id="rId218" Type="http://schemas.openxmlformats.org/officeDocument/2006/relationships/image" Target="../media/image183.png"/><Relationship Id="rId2" Type="http://schemas.openxmlformats.org/officeDocument/2006/relationships/customXml" Target="../ink/ink60.xml"/><Relationship Id="rId29" Type="http://schemas.openxmlformats.org/officeDocument/2006/relationships/image" Target="../media/image90.png"/><Relationship Id="rId24" Type="http://schemas.openxmlformats.org/officeDocument/2006/relationships/customXml" Target="../ink/ink71.xml"/><Relationship Id="rId40" Type="http://schemas.openxmlformats.org/officeDocument/2006/relationships/customXml" Target="../ink/ink79.xml"/><Relationship Id="rId45" Type="http://schemas.openxmlformats.org/officeDocument/2006/relationships/image" Target="../media/image98.png"/><Relationship Id="rId66" Type="http://schemas.openxmlformats.org/officeDocument/2006/relationships/image" Target="../media/image108.png"/><Relationship Id="rId87" Type="http://schemas.openxmlformats.org/officeDocument/2006/relationships/customXml" Target="../ink/ink103.xml"/><Relationship Id="rId110" Type="http://schemas.openxmlformats.org/officeDocument/2006/relationships/customXml" Target="../ink/ink115.xml"/><Relationship Id="rId115" Type="http://schemas.openxmlformats.org/officeDocument/2006/relationships/image" Target="../media/image132.png"/><Relationship Id="rId131" Type="http://schemas.openxmlformats.org/officeDocument/2006/relationships/image" Target="../media/image140.png"/><Relationship Id="rId136" Type="http://schemas.openxmlformats.org/officeDocument/2006/relationships/customXml" Target="../ink/ink128.xml"/><Relationship Id="rId157" Type="http://schemas.openxmlformats.org/officeDocument/2006/relationships/image" Target="../media/image153.png"/><Relationship Id="rId178" Type="http://schemas.openxmlformats.org/officeDocument/2006/relationships/customXml" Target="../ink/ink149.xml"/><Relationship Id="rId61" Type="http://schemas.openxmlformats.org/officeDocument/2006/relationships/customXml" Target="../ink/ink90.xml"/><Relationship Id="rId82" Type="http://schemas.openxmlformats.org/officeDocument/2006/relationships/image" Target="../media/image116.png"/><Relationship Id="rId152" Type="http://schemas.openxmlformats.org/officeDocument/2006/relationships/customXml" Target="../ink/ink136.xml"/><Relationship Id="rId173" Type="http://schemas.openxmlformats.org/officeDocument/2006/relationships/image" Target="../media/image161.png"/><Relationship Id="rId194" Type="http://schemas.openxmlformats.org/officeDocument/2006/relationships/customXml" Target="../ink/ink157.xml"/><Relationship Id="rId199" Type="http://schemas.openxmlformats.org/officeDocument/2006/relationships/image" Target="../media/image174.png"/><Relationship Id="rId203" Type="http://schemas.openxmlformats.org/officeDocument/2006/relationships/image" Target="../media/image176.png"/><Relationship Id="rId208" Type="http://schemas.openxmlformats.org/officeDocument/2006/relationships/customXml" Target="../ink/ink164.xml"/><Relationship Id="rId229" Type="http://schemas.openxmlformats.org/officeDocument/2006/relationships/customXml" Target="../ink/ink175.xml"/><Relationship Id="rId19" Type="http://schemas.openxmlformats.org/officeDocument/2006/relationships/image" Target="../media/image85.png"/><Relationship Id="rId224" Type="http://schemas.openxmlformats.org/officeDocument/2006/relationships/image" Target="../media/image186.png"/><Relationship Id="rId14" Type="http://schemas.openxmlformats.org/officeDocument/2006/relationships/customXml" Target="../ink/ink66.xml"/><Relationship Id="rId30" Type="http://schemas.openxmlformats.org/officeDocument/2006/relationships/customXml" Target="../ink/ink74.xml"/><Relationship Id="rId35" Type="http://schemas.openxmlformats.org/officeDocument/2006/relationships/image" Target="../media/image93.png"/><Relationship Id="rId56" Type="http://schemas.openxmlformats.org/officeDocument/2006/relationships/image" Target="../media/image103.png"/><Relationship Id="rId77" Type="http://schemas.openxmlformats.org/officeDocument/2006/relationships/customXml" Target="../ink/ink98.xml"/><Relationship Id="rId100" Type="http://schemas.openxmlformats.org/officeDocument/2006/relationships/customXml" Target="../ink/ink110.xml"/><Relationship Id="rId105" Type="http://schemas.openxmlformats.org/officeDocument/2006/relationships/image" Target="../media/image127.png"/><Relationship Id="rId126" Type="http://schemas.openxmlformats.org/officeDocument/2006/relationships/customXml" Target="../ink/ink123.xml"/><Relationship Id="rId147" Type="http://schemas.openxmlformats.org/officeDocument/2006/relationships/image" Target="../media/image148.png"/><Relationship Id="rId168" Type="http://schemas.openxmlformats.org/officeDocument/2006/relationships/customXml" Target="../ink/ink144.xml"/><Relationship Id="rId8" Type="http://schemas.openxmlformats.org/officeDocument/2006/relationships/customXml" Target="../ink/ink63.xml"/><Relationship Id="rId51" Type="http://schemas.openxmlformats.org/officeDocument/2006/relationships/customXml" Target="../ink/ink85.xml"/><Relationship Id="rId72" Type="http://schemas.openxmlformats.org/officeDocument/2006/relationships/image" Target="../media/image111.png"/><Relationship Id="rId93" Type="http://schemas.openxmlformats.org/officeDocument/2006/relationships/image" Target="../media/image121.png"/><Relationship Id="rId98" Type="http://schemas.openxmlformats.org/officeDocument/2006/relationships/customXml" Target="../ink/ink109.xml"/><Relationship Id="rId121" Type="http://schemas.openxmlformats.org/officeDocument/2006/relationships/image" Target="../media/image135.png"/><Relationship Id="rId142" Type="http://schemas.openxmlformats.org/officeDocument/2006/relationships/customXml" Target="../ink/ink131.xml"/><Relationship Id="rId163" Type="http://schemas.openxmlformats.org/officeDocument/2006/relationships/image" Target="../media/image156.png"/><Relationship Id="rId184" Type="http://schemas.openxmlformats.org/officeDocument/2006/relationships/customXml" Target="../ink/ink152.xml"/><Relationship Id="rId189" Type="http://schemas.openxmlformats.org/officeDocument/2006/relationships/image" Target="../media/image169.png"/><Relationship Id="rId219" Type="http://schemas.openxmlformats.org/officeDocument/2006/relationships/customXml" Target="../ink/ink170.xml"/><Relationship Id="rId3" Type="http://schemas.openxmlformats.org/officeDocument/2006/relationships/image" Target="../media/image77.png"/><Relationship Id="rId214" Type="http://schemas.openxmlformats.org/officeDocument/2006/relationships/customXml" Target="../ink/ink167.xml"/><Relationship Id="rId230" Type="http://schemas.openxmlformats.org/officeDocument/2006/relationships/image" Target="../media/image189.png"/><Relationship Id="rId25" Type="http://schemas.openxmlformats.org/officeDocument/2006/relationships/image" Target="../media/image88.png"/><Relationship Id="rId46" Type="http://schemas.openxmlformats.org/officeDocument/2006/relationships/customXml" Target="../ink/ink82.xml"/><Relationship Id="rId67" Type="http://schemas.openxmlformats.org/officeDocument/2006/relationships/customXml" Target="../ink/ink93.xml"/><Relationship Id="rId116" Type="http://schemas.openxmlformats.org/officeDocument/2006/relationships/customXml" Target="../ink/ink118.xml"/><Relationship Id="rId137" Type="http://schemas.openxmlformats.org/officeDocument/2006/relationships/image" Target="../media/image143.png"/><Relationship Id="rId158" Type="http://schemas.openxmlformats.org/officeDocument/2006/relationships/customXml" Target="../ink/ink139.xml"/><Relationship Id="rId20" Type="http://schemas.openxmlformats.org/officeDocument/2006/relationships/customXml" Target="../ink/ink69.xml"/><Relationship Id="rId41" Type="http://schemas.openxmlformats.org/officeDocument/2006/relationships/image" Target="../media/image96.png"/><Relationship Id="rId62" Type="http://schemas.openxmlformats.org/officeDocument/2006/relationships/image" Target="../media/image106.png"/><Relationship Id="rId83" Type="http://schemas.openxmlformats.org/officeDocument/2006/relationships/customXml" Target="../ink/ink101.xml"/><Relationship Id="rId88" Type="http://schemas.openxmlformats.org/officeDocument/2006/relationships/customXml" Target="../ink/ink104.xml"/><Relationship Id="rId111" Type="http://schemas.openxmlformats.org/officeDocument/2006/relationships/image" Target="../media/image130.png"/><Relationship Id="rId132" Type="http://schemas.openxmlformats.org/officeDocument/2006/relationships/customXml" Target="../ink/ink126.xml"/><Relationship Id="rId153" Type="http://schemas.openxmlformats.org/officeDocument/2006/relationships/image" Target="../media/image151.png"/><Relationship Id="rId174" Type="http://schemas.openxmlformats.org/officeDocument/2006/relationships/customXml" Target="../ink/ink147.xml"/><Relationship Id="rId179" Type="http://schemas.openxmlformats.org/officeDocument/2006/relationships/image" Target="../media/image164.png"/><Relationship Id="rId195" Type="http://schemas.openxmlformats.org/officeDocument/2006/relationships/image" Target="../media/image172.png"/><Relationship Id="rId209" Type="http://schemas.openxmlformats.org/officeDocument/2006/relationships/image" Target="../media/image179.png"/><Relationship Id="rId190" Type="http://schemas.openxmlformats.org/officeDocument/2006/relationships/customXml" Target="../ink/ink155.xml"/><Relationship Id="rId204" Type="http://schemas.openxmlformats.org/officeDocument/2006/relationships/customXml" Target="../ink/ink162.xml"/><Relationship Id="rId220" Type="http://schemas.openxmlformats.org/officeDocument/2006/relationships/image" Target="../media/image184.png"/><Relationship Id="rId225" Type="http://schemas.openxmlformats.org/officeDocument/2006/relationships/customXml" Target="../ink/ink173.xml"/><Relationship Id="rId15" Type="http://schemas.openxmlformats.org/officeDocument/2006/relationships/image" Target="../media/image83.png"/><Relationship Id="rId36" Type="http://schemas.openxmlformats.org/officeDocument/2006/relationships/customXml" Target="../ink/ink77.xml"/><Relationship Id="rId57" Type="http://schemas.openxmlformats.org/officeDocument/2006/relationships/customXml" Target="../ink/ink88.xml"/><Relationship Id="rId106" Type="http://schemas.openxmlformats.org/officeDocument/2006/relationships/customXml" Target="../ink/ink113.xml"/><Relationship Id="rId127" Type="http://schemas.openxmlformats.org/officeDocument/2006/relationships/image" Target="../media/image138.png"/><Relationship Id="rId10" Type="http://schemas.openxmlformats.org/officeDocument/2006/relationships/customXml" Target="../ink/ink64.xml"/><Relationship Id="rId31" Type="http://schemas.openxmlformats.org/officeDocument/2006/relationships/image" Target="../media/image91.png"/><Relationship Id="rId52" Type="http://schemas.openxmlformats.org/officeDocument/2006/relationships/image" Target="../media/image101.png"/><Relationship Id="rId73" Type="http://schemas.openxmlformats.org/officeDocument/2006/relationships/customXml" Target="../ink/ink96.xml"/><Relationship Id="rId78" Type="http://schemas.openxmlformats.org/officeDocument/2006/relationships/image" Target="../media/image114.png"/><Relationship Id="rId94" Type="http://schemas.openxmlformats.org/officeDocument/2006/relationships/customXml" Target="../ink/ink107.xml"/><Relationship Id="rId99" Type="http://schemas.openxmlformats.org/officeDocument/2006/relationships/image" Target="../media/image124.png"/><Relationship Id="rId101" Type="http://schemas.openxmlformats.org/officeDocument/2006/relationships/image" Target="../media/image125.png"/><Relationship Id="rId122" Type="http://schemas.openxmlformats.org/officeDocument/2006/relationships/customXml" Target="../ink/ink121.xml"/><Relationship Id="rId143" Type="http://schemas.openxmlformats.org/officeDocument/2006/relationships/image" Target="../media/image146.png"/><Relationship Id="rId148" Type="http://schemas.openxmlformats.org/officeDocument/2006/relationships/customXml" Target="../ink/ink134.xml"/><Relationship Id="rId164" Type="http://schemas.openxmlformats.org/officeDocument/2006/relationships/customXml" Target="../ink/ink142.xml"/><Relationship Id="rId169" Type="http://schemas.openxmlformats.org/officeDocument/2006/relationships/image" Target="../media/image159.png"/><Relationship Id="rId185" Type="http://schemas.openxmlformats.org/officeDocument/2006/relationships/image" Target="../media/image167.png"/><Relationship Id="rId4" Type="http://schemas.openxmlformats.org/officeDocument/2006/relationships/customXml" Target="../ink/ink61.xml"/><Relationship Id="rId9" Type="http://schemas.openxmlformats.org/officeDocument/2006/relationships/image" Target="../media/image80.png"/><Relationship Id="rId180" Type="http://schemas.openxmlformats.org/officeDocument/2006/relationships/customXml" Target="../ink/ink150.xml"/><Relationship Id="rId210" Type="http://schemas.openxmlformats.org/officeDocument/2006/relationships/customXml" Target="../ink/ink165.xml"/><Relationship Id="rId215" Type="http://schemas.openxmlformats.org/officeDocument/2006/relationships/customXml" Target="../ink/ink168.xml"/><Relationship Id="rId26" Type="http://schemas.openxmlformats.org/officeDocument/2006/relationships/customXml" Target="../ink/ink72.xml"/><Relationship Id="rId231" Type="http://schemas.openxmlformats.org/officeDocument/2006/relationships/customXml" Target="../ink/ink176.xml"/><Relationship Id="rId47" Type="http://schemas.openxmlformats.org/officeDocument/2006/relationships/customXml" Target="../ink/ink83.xml"/><Relationship Id="rId68" Type="http://schemas.openxmlformats.org/officeDocument/2006/relationships/image" Target="../media/image109.png"/><Relationship Id="rId89" Type="http://schemas.openxmlformats.org/officeDocument/2006/relationships/image" Target="../media/image119.png"/><Relationship Id="rId112" Type="http://schemas.openxmlformats.org/officeDocument/2006/relationships/customXml" Target="../ink/ink116.xml"/><Relationship Id="rId133" Type="http://schemas.openxmlformats.org/officeDocument/2006/relationships/image" Target="../media/image141.png"/><Relationship Id="rId154" Type="http://schemas.openxmlformats.org/officeDocument/2006/relationships/customXml" Target="../ink/ink137.xml"/><Relationship Id="rId175" Type="http://schemas.openxmlformats.org/officeDocument/2006/relationships/image" Target="../media/image162.png"/><Relationship Id="rId196" Type="http://schemas.openxmlformats.org/officeDocument/2006/relationships/customXml" Target="../ink/ink158.xml"/><Relationship Id="rId200" Type="http://schemas.openxmlformats.org/officeDocument/2006/relationships/customXml" Target="../ink/ink160.xml"/><Relationship Id="rId16" Type="http://schemas.openxmlformats.org/officeDocument/2006/relationships/customXml" Target="../ink/ink67.xml"/><Relationship Id="rId221" Type="http://schemas.openxmlformats.org/officeDocument/2006/relationships/customXml" Target="../ink/ink171.xml"/><Relationship Id="rId37" Type="http://schemas.openxmlformats.org/officeDocument/2006/relationships/image" Target="../media/image94.png"/><Relationship Id="rId58" Type="http://schemas.openxmlformats.org/officeDocument/2006/relationships/image" Target="../media/image104.png"/><Relationship Id="rId79" Type="http://schemas.openxmlformats.org/officeDocument/2006/relationships/customXml" Target="../ink/ink99.xml"/><Relationship Id="rId102" Type="http://schemas.openxmlformats.org/officeDocument/2006/relationships/customXml" Target="../ink/ink111.xml"/><Relationship Id="rId123" Type="http://schemas.openxmlformats.org/officeDocument/2006/relationships/image" Target="../media/image136.png"/><Relationship Id="rId144" Type="http://schemas.openxmlformats.org/officeDocument/2006/relationships/customXml" Target="../ink/ink132.xml"/><Relationship Id="rId90" Type="http://schemas.openxmlformats.org/officeDocument/2006/relationships/customXml" Target="../ink/ink105.xml"/><Relationship Id="rId165" Type="http://schemas.openxmlformats.org/officeDocument/2006/relationships/image" Target="../media/image157.png"/><Relationship Id="rId186" Type="http://schemas.openxmlformats.org/officeDocument/2006/relationships/customXml" Target="../ink/ink153.xml"/><Relationship Id="rId211" Type="http://schemas.openxmlformats.org/officeDocument/2006/relationships/image" Target="../media/image180.png"/><Relationship Id="rId232" Type="http://schemas.openxmlformats.org/officeDocument/2006/relationships/image" Target="../media/image190.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17" Type="http://schemas.openxmlformats.org/officeDocument/2006/relationships/customXml" Target="../ink/ink235.xml"/><Relationship Id="rId299" Type="http://schemas.openxmlformats.org/officeDocument/2006/relationships/image" Target="../media/image336.png"/><Relationship Id="rId671" Type="http://schemas.openxmlformats.org/officeDocument/2006/relationships/customXml" Target="../ink/ink515.xml"/><Relationship Id="rId727" Type="http://schemas.openxmlformats.org/officeDocument/2006/relationships/customXml" Target="../ink/ink544.xml"/><Relationship Id="rId21" Type="http://schemas.openxmlformats.org/officeDocument/2006/relationships/image" Target="../media/image200.png"/><Relationship Id="rId63" Type="http://schemas.openxmlformats.org/officeDocument/2006/relationships/customXml" Target="../ink/ink208.xml"/><Relationship Id="rId159" Type="http://schemas.openxmlformats.org/officeDocument/2006/relationships/customXml" Target="../ink/ink256.xml"/><Relationship Id="rId324" Type="http://schemas.openxmlformats.org/officeDocument/2006/relationships/customXml" Target="../ink/ink340.xml"/><Relationship Id="rId366" Type="http://schemas.openxmlformats.org/officeDocument/2006/relationships/customXml" Target="../ink/ink361.xml"/><Relationship Id="rId531" Type="http://schemas.openxmlformats.org/officeDocument/2006/relationships/image" Target="../media/image451.png"/><Relationship Id="rId573" Type="http://schemas.openxmlformats.org/officeDocument/2006/relationships/image" Target="../media/image472.png"/><Relationship Id="rId629" Type="http://schemas.openxmlformats.org/officeDocument/2006/relationships/customXml" Target="../ink/ink494.xml"/><Relationship Id="rId170" Type="http://schemas.openxmlformats.org/officeDocument/2006/relationships/image" Target="../media/image273.png"/><Relationship Id="rId226" Type="http://schemas.openxmlformats.org/officeDocument/2006/relationships/customXml" Target="../ink/ink290.xml"/><Relationship Id="rId433" Type="http://schemas.openxmlformats.org/officeDocument/2006/relationships/image" Target="../media/image402.png"/><Relationship Id="rId268" Type="http://schemas.openxmlformats.org/officeDocument/2006/relationships/image" Target="../media/image321.png"/><Relationship Id="rId475" Type="http://schemas.openxmlformats.org/officeDocument/2006/relationships/image" Target="../media/image423.png"/><Relationship Id="rId640" Type="http://schemas.openxmlformats.org/officeDocument/2006/relationships/image" Target="../media/image505.png"/><Relationship Id="rId682" Type="http://schemas.openxmlformats.org/officeDocument/2006/relationships/image" Target="../media/image526.png"/><Relationship Id="rId738" Type="http://schemas.openxmlformats.org/officeDocument/2006/relationships/image" Target="../media/image553.png"/><Relationship Id="rId32" Type="http://schemas.openxmlformats.org/officeDocument/2006/relationships/customXml" Target="../ink/ink192.xml"/><Relationship Id="rId74" Type="http://schemas.openxmlformats.org/officeDocument/2006/relationships/image" Target="../media/image225.png"/><Relationship Id="rId128" Type="http://schemas.openxmlformats.org/officeDocument/2006/relationships/image" Target="../media/image252.png"/><Relationship Id="rId335" Type="http://schemas.openxmlformats.org/officeDocument/2006/relationships/image" Target="../media/image354.png"/><Relationship Id="rId377" Type="http://schemas.openxmlformats.org/officeDocument/2006/relationships/image" Target="../media/image375.png"/><Relationship Id="rId500" Type="http://schemas.openxmlformats.org/officeDocument/2006/relationships/customXml" Target="../ink/ink429.xml"/><Relationship Id="rId542" Type="http://schemas.openxmlformats.org/officeDocument/2006/relationships/customXml" Target="../ink/ink450.xml"/><Relationship Id="rId584" Type="http://schemas.openxmlformats.org/officeDocument/2006/relationships/customXml" Target="../ink/ink471.xml"/><Relationship Id="rId5" Type="http://schemas.openxmlformats.org/officeDocument/2006/relationships/image" Target="../media/image192.png"/><Relationship Id="rId181" Type="http://schemas.openxmlformats.org/officeDocument/2006/relationships/image" Target="../media/image278.png"/><Relationship Id="rId237" Type="http://schemas.openxmlformats.org/officeDocument/2006/relationships/customXml" Target="../ink/ink296.xml"/><Relationship Id="rId402" Type="http://schemas.openxmlformats.org/officeDocument/2006/relationships/customXml" Target="../ink/ink380.xml"/><Relationship Id="rId279" Type="http://schemas.openxmlformats.org/officeDocument/2006/relationships/customXml" Target="../ink/ink317.xml"/><Relationship Id="rId444" Type="http://schemas.openxmlformats.org/officeDocument/2006/relationships/customXml" Target="../ink/ink401.xml"/><Relationship Id="rId486" Type="http://schemas.openxmlformats.org/officeDocument/2006/relationships/customXml" Target="../ink/ink422.xml"/><Relationship Id="rId651" Type="http://schemas.openxmlformats.org/officeDocument/2006/relationships/customXml" Target="../ink/ink505.xml"/><Relationship Id="rId693" Type="http://schemas.openxmlformats.org/officeDocument/2006/relationships/image" Target="../media/image531.png"/><Relationship Id="rId707" Type="http://schemas.openxmlformats.org/officeDocument/2006/relationships/image" Target="../media/image538.png"/><Relationship Id="rId43" Type="http://schemas.openxmlformats.org/officeDocument/2006/relationships/image" Target="../media/image210.png"/><Relationship Id="rId139" Type="http://schemas.openxmlformats.org/officeDocument/2006/relationships/customXml" Target="../ink/ink246.xml"/><Relationship Id="rId290" Type="http://schemas.openxmlformats.org/officeDocument/2006/relationships/customXml" Target="../ink/ink323.xml"/><Relationship Id="rId304" Type="http://schemas.openxmlformats.org/officeDocument/2006/relationships/customXml" Target="../ink/ink330.xml"/><Relationship Id="rId346" Type="http://schemas.openxmlformats.org/officeDocument/2006/relationships/customXml" Target="../ink/ink351.xml"/><Relationship Id="rId388" Type="http://schemas.openxmlformats.org/officeDocument/2006/relationships/image" Target="../media/image380.png"/><Relationship Id="rId511" Type="http://schemas.openxmlformats.org/officeDocument/2006/relationships/image" Target="../media/image441.png"/><Relationship Id="rId553" Type="http://schemas.openxmlformats.org/officeDocument/2006/relationships/image" Target="../media/image462.png"/><Relationship Id="rId609" Type="http://schemas.openxmlformats.org/officeDocument/2006/relationships/customXml" Target="../ink/ink484.xml"/><Relationship Id="rId85" Type="http://schemas.openxmlformats.org/officeDocument/2006/relationships/customXml" Target="../ink/ink219.xml"/><Relationship Id="rId150" Type="http://schemas.openxmlformats.org/officeDocument/2006/relationships/image" Target="../media/image263.png"/><Relationship Id="rId192" Type="http://schemas.openxmlformats.org/officeDocument/2006/relationships/customXml" Target="../ink/ink273.xml"/><Relationship Id="rId206" Type="http://schemas.openxmlformats.org/officeDocument/2006/relationships/customXml" Target="../ink/ink280.xml"/><Relationship Id="rId413" Type="http://schemas.openxmlformats.org/officeDocument/2006/relationships/image" Target="../media/image392.png"/><Relationship Id="rId595" Type="http://schemas.openxmlformats.org/officeDocument/2006/relationships/image" Target="../media/image483.png"/><Relationship Id="rId248" Type="http://schemas.openxmlformats.org/officeDocument/2006/relationships/image" Target="../media/image311.png"/><Relationship Id="rId455" Type="http://schemas.openxmlformats.org/officeDocument/2006/relationships/image" Target="../media/image413.png"/><Relationship Id="rId497" Type="http://schemas.openxmlformats.org/officeDocument/2006/relationships/image" Target="../media/image434.png"/><Relationship Id="rId620" Type="http://schemas.openxmlformats.org/officeDocument/2006/relationships/image" Target="../media/image495.png"/><Relationship Id="rId662" Type="http://schemas.openxmlformats.org/officeDocument/2006/relationships/image" Target="../media/image516.png"/><Relationship Id="rId718" Type="http://schemas.openxmlformats.org/officeDocument/2006/relationships/customXml" Target="../ink/ink539.xml"/><Relationship Id="rId12" Type="http://schemas.openxmlformats.org/officeDocument/2006/relationships/customXml" Target="../ink/ink182.xml"/><Relationship Id="rId108" Type="http://schemas.openxmlformats.org/officeDocument/2006/relationships/image" Target="../media/image242.png"/><Relationship Id="rId315" Type="http://schemas.openxmlformats.org/officeDocument/2006/relationships/image" Target="../media/image344.png"/><Relationship Id="rId357" Type="http://schemas.openxmlformats.org/officeDocument/2006/relationships/image" Target="../media/image365.png"/><Relationship Id="rId522" Type="http://schemas.openxmlformats.org/officeDocument/2006/relationships/customXml" Target="../ink/ink440.xml"/><Relationship Id="rId54" Type="http://schemas.openxmlformats.org/officeDocument/2006/relationships/image" Target="../media/image215.png"/><Relationship Id="rId96" Type="http://schemas.openxmlformats.org/officeDocument/2006/relationships/image" Target="../media/image236.png"/><Relationship Id="rId161" Type="http://schemas.openxmlformats.org/officeDocument/2006/relationships/customXml" Target="../ink/ink257.xml"/><Relationship Id="rId217" Type="http://schemas.openxmlformats.org/officeDocument/2006/relationships/image" Target="../media/image296.png"/><Relationship Id="rId399" Type="http://schemas.openxmlformats.org/officeDocument/2006/relationships/image" Target="../media/image385.png"/><Relationship Id="rId564" Type="http://schemas.openxmlformats.org/officeDocument/2006/relationships/customXml" Target="../ink/ink461.xml"/><Relationship Id="rId259" Type="http://schemas.openxmlformats.org/officeDocument/2006/relationships/customXml" Target="../ink/ink307.xml"/><Relationship Id="rId424" Type="http://schemas.openxmlformats.org/officeDocument/2006/relationships/customXml" Target="../ink/ink391.xml"/><Relationship Id="rId466" Type="http://schemas.openxmlformats.org/officeDocument/2006/relationships/customXml" Target="../ink/ink412.xml"/><Relationship Id="rId631" Type="http://schemas.openxmlformats.org/officeDocument/2006/relationships/customXml" Target="../ink/ink495.xml"/><Relationship Id="rId673" Type="http://schemas.openxmlformats.org/officeDocument/2006/relationships/customXml" Target="../ink/ink516.xml"/><Relationship Id="rId729" Type="http://schemas.openxmlformats.org/officeDocument/2006/relationships/customXml" Target="../ink/ink545.xml"/><Relationship Id="rId23" Type="http://schemas.openxmlformats.org/officeDocument/2006/relationships/image" Target="../media/image201.png"/><Relationship Id="rId119" Type="http://schemas.openxmlformats.org/officeDocument/2006/relationships/customXml" Target="../ink/ink236.xml"/><Relationship Id="rId270" Type="http://schemas.openxmlformats.org/officeDocument/2006/relationships/image" Target="../media/image322.png"/><Relationship Id="rId326" Type="http://schemas.openxmlformats.org/officeDocument/2006/relationships/customXml" Target="../ink/ink341.xml"/><Relationship Id="rId533" Type="http://schemas.openxmlformats.org/officeDocument/2006/relationships/image" Target="../media/image452.png"/><Relationship Id="rId65" Type="http://schemas.openxmlformats.org/officeDocument/2006/relationships/customXml" Target="../ink/ink209.xml"/><Relationship Id="rId130" Type="http://schemas.openxmlformats.org/officeDocument/2006/relationships/image" Target="../media/image253.png"/><Relationship Id="rId368" Type="http://schemas.openxmlformats.org/officeDocument/2006/relationships/customXml" Target="../ink/ink362.xml"/><Relationship Id="rId575" Type="http://schemas.openxmlformats.org/officeDocument/2006/relationships/image" Target="../media/image473.png"/><Relationship Id="rId740" Type="http://schemas.openxmlformats.org/officeDocument/2006/relationships/image" Target="../media/image554.png"/><Relationship Id="rId172" Type="http://schemas.openxmlformats.org/officeDocument/2006/relationships/customXml" Target="../ink/ink263.xml"/><Relationship Id="rId228" Type="http://schemas.openxmlformats.org/officeDocument/2006/relationships/image" Target="../media/image301.png"/><Relationship Id="rId435" Type="http://schemas.openxmlformats.org/officeDocument/2006/relationships/image" Target="../media/image403.png"/><Relationship Id="rId477" Type="http://schemas.openxmlformats.org/officeDocument/2006/relationships/image" Target="../media/image424.png"/><Relationship Id="rId600" Type="http://schemas.openxmlformats.org/officeDocument/2006/relationships/customXml" Target="../ink/ink479.xml"/><Relationship Id="rId642" Type="http://schemas.openxmlformats.org/officeDocument/2006/relationships/image" Target="../media/image506.png"/><Relationship Id="rId684" Type="http://schemas.openxmlformats.org/officeDocument/2006/relationships/customXml" Target="../ink/ink522.xml"/><Relationship Id="rId281" Type="http://schemas.openxmlformats.org/officeDocument/2006/relationships/image" Target="../media/image327.png"/><Relationship Id="rId337" Type="http://schemas.openxmlformats.org/officeDocument/2006/relationships/image" Target="../media/image355.png"/><Relationship Id="rId502" Type="http://schemas.openxmlformats.org/officeDocument/2006/relationships/customXml" Target="../ink/ink430.xml"/><Relationship Id="rId34" Type="http://schemas.openxmlformats.org/officeDocument/2006/relationships/customXml" Target="../ink/ink193.xml"/><Relationship Id="rId76" Type="http://schemas.openxmlformats.org/officeDocument/2006/relationships/image" Target="../media/image226.png"/><Relationship Id="rId141" Type="http://schemas.openxmlformats.org/officeDocument/2006/relationships/customXml" Target="../ink/ink247.xml"/><Relationship Id="rId379" Type="http://schemas.openxmlformats.org/officeDocument/2006/relationships/image" Target="../media/image376.png"/><Relationship Id="rId544" Type="http://schemas.openxmlformats.org/officeDocument/2006/relationships/customXml" Target="../ink/ink451.xml"/><Relationship Id="rId586" Type="http://schemas.openxmlformats.org/officeDocument/2006/relationships/customXml" Target="../ink/ink472.xml"/><Relationship Id="rId7" Type="http://schemas.openxmlformats.org/officeDocument/2006/relationships/image" Target="../media/image193.png"/><Relationship Id="rId183" Type="http://schemas.openxmlformats.org/officeDocument/2006/relationships/image" Target="../media/image279.png"/><Relationship Id="rId239" Type="http://schemas.openxmlformats.org/officeDocument/2006/relationships/customXml" Target="../ink/ink297.xml"/><Relationship Id="rId390" Type="http://schemas.openxmlformats.org/officeDocument/2006/relationships/image" Target="../media/image381.png"/><Relationship Id="rId404" Type="http://schemas.openxmlformats.org/officeDocument/2006/relationships/customXml" Target="../ink/ink381.xml"/><Relationship Id="rId446" Type="http://schemas.openxmlformats.org/officeDocument/2006/relationships/customXml" Target="../ink/ink402.xml"/><Relationship Id="rId611" Type="http://schemas.openxmlformats.org/officeDocument/2006/relationships/customXml" Target="../ink/ink485.xml"/><Relationship Id="rId653" Type="http://schemas.openxmlformats.org/officeDocument/2006/relationships/customXml" Target="../ink/ink506.xml"/><Relationship Id="rId250" Type="http://schemas.openxmlformats.org/officeDocument/2006/relationships/image" Target="../media/image312.png"/><Relationship Id="rId292" Type="http://schemas.openxmlformats.org/officeDocument/2006/relationships/customXml" Target="../ink/ink324.xml"/><Relationship Id="rId306" Type="http://schemas.openxmlformats.org/officeDocument/2006/relationships/customXml" Target="../ink/ink331.xml"/><Relationship Id="rId488" Type="http://schemas.openxmlformats.org/officeDocument/2006/relationships/customXml" Target="../ink/ink423.xml"/><Relationship Id="rId695" Type="http://schemas.openxmlformats.org/officeDocument/2006/relationships/image" Target="../media/image532.png"/><Relationship Id="rId709" Type="http://schemas.openxmlformats.org/officeDocument/2006/relationships/image" Target="../media/image539.png"/><Relationship Id="rId45" Type="http://schemas.openxmlformats.org/officeDocument/2006/relationships/image" Target="../media/image211.png"/><Relationship Id="rId87" Type="http://schemas.openxmlformats.org/officeDocument/2006/relationships/customXml" Target="../ink/ink220.xml"/><Relationship Id="rId110" Type="http://schemas.openxmlformats.org/officeDocument/2006/relationships/image" Target="../media/image243.png"/><Relationship Id="rId348" Type="http://schemas.openxmlformats.org/officeDocument/2006/relationships/customXml" Target="../ink/ink352.xml"/><Relationship Id="rId513" Type="http://schemas.openxmlformats.org/officeDocument/2006/relationships/image" Target="../media/image442.png"/><Relationship Id="rId555" Type="http://schemas.openxmlformats.org/officeDocument/2006/relationships/image" Target="../media/image463.png"/><Relationship Id="rId597" Type="http://schemas.openxmlformats.org/officeDocument/2006/relationships/image" Target="../media/image484.png"/><Relationship Id="rId720" Type="http://schemas.openxmlformats.org/officeDocument/2006/relationships/customXml" Target="../ink/ink540.xml"/><Relationship Id="rId152" Type="http://schemas.openxmlformats.org/officeDocument/2006/relationships/image" Target="../media/image264.png"/><Relationship Id="rId194" Type="http://schemas.openxmlformats.org/officeDocument/2006/relationships/customXml" Target="../ink/ink274.xml"/><Relationship Id="rId208" Type="http://schemas.openxmlformats.org/officeDocument/2006/relationships/customXml" Target="../ink/ink281.xml"/><Relationship Id="rId415" Type="http://schemas.openxmlformats.org/officeDocument/2006/relationships/image" Target="../media/image393.png"/><Relationship Id="rId457" Type="http://schemas.openxmlformats.org/officeDocument/2006/relationships/image" Target="../media/image414.png"/><Relationship Id="rId622" Type="http://schemas.openxmlformats.org/officeDocument/2006/relationships/image" Target="../media/image496.png"/><Relationship Id="rId261" Type="http://schemas.openxmlformats.org/officeDocument/2006/relationships/customXml" Target="../ink/ink308.xml"/><Relationship Id="rId499" Type="http://schemas.openxmlformats.org/officeDocument/2006/relationships/image" Target="../media/image435.png"/><Relationship Id="rId664" Type="http://schemas.openxmlformats.org/officeDocument/2006/relationships/image" Target="../media/image517.png"/><Relationship Id="rId14" Type="http://schemas.openxmlformats.org/officeDocument/2006/relationships/customXml" Target="../ink/ink183.xml"/><Relationship Id="rId56" Type="http://schemas.openxmlformats.org/officeDocument/2006/relationships/image" Target="../media/image216.png"/><Relationship Id="rId317" Type="http://schemas.openxmlformats.org/officeDocument/2006/relationships/image" Target="../media/image345.png"/><Relationship Id="rId359" Type="http://schemas.openxmlformats.org/officeDocument/2006/relationships/image" Target="../media/image366.png"/><Relationship Id="rId524" Type="http://schemas.openxmlformats.org/officeDocument/2006/relationships/customXml" Target="../ink/ink441.xml"/><Relationship Id="rId566" Type="http://schemas.openxmlformats.org/officeDocument/2006/relationships/customXml" Target="../ink/ink462.xml"/><Relationship Id="rId731" Type="http://schemas.openxmlformats.org/officeDocument/2006/relationships/customXml" Target="../ink/ink546.xml"/><Relationship Id="rId98" Type="http://schemas.openxmlformats.org/officeDocument/2006/relationships/image" Target="../media/image237.png"/><Relationship Id="rId121" Type="http://schemas.openxmlformats.org/officeDocument/2006/relationships/customXml" Target="../ink/ink237.xml"/><Relationship Id="rId163" Type="http://schemas.openxmlformats.org/officeDocument/2006/relationships/customXml" Target="../ink/ink258.xml"/><Relationship Id="rId219" Type="http://schemas.openxmlformats.org/officeDocument/2006/relationships/image" Target="../media/image297.png"/><Relationship Id="rId370" Type="http://schemas.openxmlformats.org/officeDocument/2006/relationships/customXml" Target="../ink/ink363.xml"/><Relationship Id="rId426" Type="http://schemas.openxmlformats.org/officeDocument/2006/relationships/customXml" Target="../ink/ink392.xml"/><Relationship Id="rId633" Type="http://schemas.openxmlformats.org/officeDocument/2006/relationships/customXml" Target="../ink/ink496.xml"/><Relationship Id="rId230" Type="http://schemas.openxmlformats.org/officeDocument/2006/relationships/image" Target="../media/image302.png"/><Relationship Id="rId468" Type="http://schemas.openxmlformats.org/officeDocument/2006/relationships/customXml" Target="../ink/ink413.xml"/><Relationship Id="rId675" Type="http://schemas.openxmlformats.org/officeDocument/2006/relationships/customXml" Target="../ink/ink517.xml"/><Relationship Id="rId25" Type="http://schemas.openxmlformats.org/officeDocument/2006/relationships/image" Target="../media/image202.png"/><Relationship Id="rId67" Type="http://schemas.openxmlformats.org/officeDocument/2006/relationships/customXml" Target="../ink/ink210.xml"/><Relationship Id="rId272" Type="http://schemas.openxmlformats.org/officeDocument/2006/relationships/image" Target="../media/image323.png"/><Relationship Id="rId328" Type="http://schemas.openxmlformats.org/officeDocument/2006/relationships/customXml" Target="../ink/ink342.xml"/><Relationship Id="rId535" Type="http://schemas.openxmlformats.org/officeDocument/2006/relationships/image" Target="../media/image453.png"/><Relationship Id="rId577" Type="http://schemas.openxmlformats.org/officeDocument/2006/relationships/image" Target="../media/image474.png"/><Relationship Id="rId700" Type="http://schemas.openxmlformats.org/officeDocument/2006/relationships/customXml" Target="../ink/ink530.xml"/><Relationship Id="rId742" Type="http://schemas.openxmlformats.org/officeDocument/2006/relationships/image" Target="../media/image555.png"/><Relationship Id="rId132" Type="http://schemas.openxmlformats.org/officeDocument/2006/relationships/image" Target="../media/image254.png"/><Relationship Id="rId174" Type="http://schemas.openxmlformats.org/officeDocument/2006/relationships/customXml" Target="../ink/ink264.xml"/><Relationship Id="rId381" Type="http://schemas.openxmlformats.org/officeDocument/2006/relationships/image" Target="../media/image377.png"/><Relationship Id="rId602" Type="http://schemas.openxmlformats.org/officeDocument/2006/relationships/image" Target="../media/image486.png"/><Relationship Id="rId241" Type="http://schemas.openxmlformats.org/officeDocument/2006/relationships/customXml" Target="../ink/ink298.xml"/><Relationship Id="rId437" Type="http://schemas.openxmlformats.org/officeDocument/2006/relationships/image" Target="../media/image404.png"/><Relationship Id="rId479" Type="http://schemas.openxmlformats.org/officeDocument/2006/relationships/image" Target="../media/image425.png"/><Relationship Id="rId644" Type="http://schemas.openxmlformats.org/officeDocument/2006/relationships/image" Target="../media/image507.png"/><Relationship Id="rId686" Type="http://schemas.openxmlformats.org/officeDocument/2006/relationships/customXml" Target="../ink/ink523.xml"/><Relationship Id="rId36" Type="http://schemas.openxmlformats.org/officeDocument/2006/relationships/customXml" Target="../ink/ink194.xml"/><Relationship Id="rId283" Type="http://schemas.openxmlformats.org/officeDocument/2006/relationships/image" Target="../media/image328.png"/><Relationship Id="rId339" Type="http://schemas.openxmlformats.org/officeDocument/2006/relationships/image" Target="../media/image356.png"/><Relationship Id="rId490" Type="http://schemas.openxmlformats.org/officeDocument/2006/relationships/customXml" Target="../ink/ink424.xml"/><Relationship Id="rId504" Type="http://schemas.openxmlformats.org/officeDocument/2006/relationships/customXml" Target="../ink/ink431.xml"/><Relationship Id="rId546" Type="http://schemas.openxmlformats.org/officeDocument/2006/relationships/customXml" Target="../ink/ink452.xml"/><Relationship Id="rId711" Type="http://schemas.openxmlformats.org/officeDocument/2006/relationships/image" Target="../media/image540.png"/><Relationship Id="rId78" Type="http://schemas.openxmlformats.org/officeDocument/2006/relationships/image" Target="../media/image227.png"/><Relationship Id="rId101" Type="http://schemas.openxmlformats.org/officeDocument/2006/relationships/customXml" Target="../ink/ink227.xml"/><Relationship Id="rId143" Type="http://schemas.openxmlformats.org/officeDocument/2006/relationships/customXml" Target="../ink/ink248.xml"/><Relationship Id="rId185" Type="http://schemas.openxmlformats.org/officeDocument/2006/relationships/image" Target="../media/image280.png"/><Relationship Id="rId350" Type="http://schemas.openxmlformats.org/officeDocument/2006/relationships/customXml" Target="../ink/ink353.xml"/><Relationship Id="rId406" Type="http://schemas.openxmlformats.org/officeDocument/2006/relationships/customXml" Target="../ink/ink382.xml"/><Relationship Id="rId588" Type="http://schemas.openxmlformats.org/officeDocument/2006/relationships/customXml" Target="../ink/ink473.xml"/><Relationship Id="rId9" Type="http://schemas.openxmlformats.org/officeDocument/2006/relationships/image" Target="../media/image194.png"/><Relationship Id="rId210" Type="http://schemas.openxmlformats.org/officeDocument/2006/relationships/customXml" Target="../ink/ink282.xml"/><Relationship Id="rId392" Type="http://schemas.openxmlformats.org/officeDocument/2006/relationships/image" Target="../media/image382.png"/><Relationship Id="rId448" Type="http://schemas.openxmlformats.org/officeDocument/2006/relationships/customXml" Target="../ink/ink403.xml"/><Relationship Id="rId613" Type="http://schemas.openxmlformats.org/officeDocument/2006/relationships/customXml" Target="../ink/ink486.xml"/><Relationship Id="rId655" Type="http://schemas.openxmlformats.org/officeDocument/2006/relationships/customXml" Target="../ink/ink507.xml"/><Relationship Id="rId697" Type="http://schemas.openxmlformats.org/officeDocument/2006/relationships/image" Target="../media/image533.png"/><Relationship Id="rId252" Type="http://schemas.openxmlformats.org/officeDocument/2006/relationships/image" Target="../media/image313.png"/><Relationship Id="rId294" Type="http://schemas.openxmlformats.org/officeDocument/2006/relationships/customXml" Target="../ink/ink325.xml"/><Relationship Id="rId308" Type="http://schemas.openxmlformats.org/officeDocument/2006/relationships/customXml" Target="../ink/ink332.xml"/><Relationship Id="rId515" Type="http://schemas.openxmlformats.org/officeDocument/2006/relationships/image" Target="../media/image443.png"/><Relationship Id="rId722" Type="http://schemas.openxmlformats.org/officeDocument/2006/relationships/customXml" Target="../ink/ink541.xml"/><Relationship Id="rId47" Type="http://schemas.openxmlformats.org/officeDocument/2006/relationships/image" Target="../media/image212.png"/><Relationship Id="rId89" Type="http://schemas.openxmlformats.org/officeDocument/2006/relationships/customXml" Target="../ink/ink221.xml"/><Relationship Id="rId112" Type="http://schemas.openxmlformats.org/officeDocument/2006/relationships/image" Target="../media/image244.png"/><Relationship Id="rId154" Type="http://schemas.openxmlformats.org/officeDocument/2006/relationships/image" Target="../media/image265.png"/><Relationship Id="rId361" Type="http://schemas.openxmlformats.org/officeDocument/2006/relationships/image" Target="../media/image367.png"/><Relationship Id="rId557" Type="http://schemas.openxmlformats.org/officeDocument/2006/relationships/image" Target="../media/image464.png"/><Relationship Id="rId599" Type="http://schemas.openxmlformats.org/officeDocument/2006/relationships/image" Target="../media/image485.png"/><Relationship Id="rId196" Type="http://schemas.openxmlformats.org/officeDocument/2006/relationships/customXml" Target="../ink/ink275.xml"/><Relationship Id="rId417" Type="http://schemas.openxmlformats.org/officeDocument/2006/relationships/image" Target="../media/image394.png"/><Relationship Id="rId459" Type="http://schemas.openxmlformats.org/officeDocument/2006/relationships/image" Target="../media/image415.png"/><Relationship Id="rId624" Type="http://schemas.openxmlformats.org/officeDocument/2006/relationships/image" Target="../media/image497.png"/><Relationship Id="rId666" Type="http://schemas.openxmlformats.org/officeDocument/2006/relationships/image" Target="../media/image518.png"/><Relationship Id="rId16" Type="http://schemas.openxmlformats.org/officeDocument/2006/relationships/customXml" Target="../ink/ink184.xml"/><Relationship Id="rId221" Type="http://schemas.openxmlformats.org/officeDocument/2006/relationships/image" Target="../media/image298.png"/><Relationship Id="rId263" Type="http://schemas.openxmlformats.org/officeDocument/2006/relationships/customXml" Target="../ink/ink309.xml"/><Relationship Id="rId319" Type="http://schemas.openxmlformats.org/officeDocument/2006/relationships/image" Target="../media/image346.png"/><Relationship Id="rId470" Type="http://schemas.openxmlformats.org/officeDocument/2006/relationships/customXml" Target="../ink/ink414.xml"/><Relationship Id="rId526" Type="http://schemas.openxmlformats.org/officeDocument/2006/relationships/customXml" Target="../ink/ink442.xml"/><Relationship Id="rId58" Type="http://schemas.openxmlformats.org/officeDocument/2006/relationships/image" Target="../media/image217.png"/><Relationship Id="rId123" Type="http://schemas.openxmlformats.org/officeDocument/2006/relationships/customXml" Target="../ink/ink238.xml"/><Relationship Id="rId330" Type="http://schemas.openxmlformats.org/officeDocument/2006/relationships/customXml" Target="../ink/ink343.xml"/><Relationship Id="rId568" Type="http://schemas.openxmlformats.org/officeDocument/2006/relationships/customXml" Target="../ink/ink463.xml"/><Relationship Id="rId733" Type="http://schemas.openxmlformats.org/officeDocument/2006/relationships/customXml" Target="../ink/ink547.xml"/><Relationship Id="rId165" Type="http://schemas.openxmlformats.org/officeDocument/2006/relationships/customXml" Target="../ink/ink259.xml"/><Relationship Id="rId372" Type="http://schemas.openxmlformats.org/officeDocument/2006/relationships/customXml" Target="../ink/ink364.xml"/><Relationship Id="rId428" Type="http://schemas.openxmlformats.org/officeDocument/2006/relationships/customXml" Target="../ink/ink393.xml"/><Relationship Id="rId635" Type="http://schemas.openxmlformats.org/officeDocument/2006/relationships/customXml" Target="../ink/ink497.xml"/><Relationship Id="rId677" Type="http://schemas.openxmlformats.org/officeDocument/2006/relationships/customXml" Target="../ink/ink518.xml"/><Relationship Id="rId232" Type="http://schemas.openxmlformats.org/officeDocument/2006/relationships/image" Target="../media/image303.png"/><Relationship Id="rId274" Type="http://schemas.openxmlformats.org/officeDocument/2006/relationships/image" Target="../media/image324.png"/><Relationship Id="rId481" Type="http://schemas.openxmlformats.org/officeDocument/2006/relationships/image" Target="../media/image426.png"/><Relationship Id="rId702" Type="http://schemas.openxmlformats.org/officeDocument/2006/relationships/customXml" Target="../ink/ink531.xml"/><Relationship Id="rId27" Type="http://schemas.openxmlformats.org/officeDocument/2006/relationships/image" Target="../media/image203.png"/><Relationship Id="rId69" Type="http://schemas.openxmlformats.org/officeDocument/2006/relationships/customXml" Target="../ink/ink211.xml"/><Relationship Id="rId134" Type="http://schemas.openxmlformats.org/officeDocument/2006/relationships/image" Target="../media/image255.png"/><Relationship Id="rId537" Type="http://schemas.openxmlformats.org/officeDocument/2006/relationships/image" Target="../media/image454.png"/><Relationship Id="rId579" Type="http://schemas.openxmlformats.org/officeDocument/2006/relationships/image" Target="../media/image475.png"/><Relationship Id="rId744" Type="http://schemas.openxmlformats.org/officeDocument/2006/relationships/image" Target="../media/image556.png"/><Relationship Id="rId80" Type="http://schemas.openxmlformats.org/officeDocument/2006/relationships/image" Target="../media/image228.png"/><Relationship Id="rId176" Type="http://schemas.openxmlformats.org/officeDocument/2006/relationships/customXml" Target="../ink/ink265.xml"/><Relationship Id="rId341" Type="http://schemas.openxmlformats.org/officeDocument/2006/relationships/image" Target="../media/image357.png"/><Relationship Id="rId383" Type="http://schemas.openxmlformats.org/officeDocument/2006/relationships/image" Target="../media/image378.png"/><Relationship Id="rId439" Type="http://schemas.openxmlformats.org/officeDocument/2006/relationships/image" Target="../media/image405.png"/><Relationship Id="rId590" Type="http://schemas.openxmlformats.org/officeDocument/2006/relationships/customXml" Target="../ink/ink474.xml"/><Relationship Id="rId604" Type="http://schemas.openxmlformats.org/officeDocument/2006/relationships/image" Target="../media/image487.png"/><Relationship Id="rId646" Type="http://schemas.openxmlformats.org/officeDocument/2006/relationships/image" Target="../media/image508.png"/><Relationship Id="rId201" Type="http://schemas.openxmlformats.org/officeDocument/2006/relationships/image" Target="../media/image288.png"/><Relationship Id="rId243" Type="http://schemas.openxmlformats.org/officeDocument/2006/relationships/customXml" Target="../ink/ink299.xml"/><Relationship Id="rId285" Type="http://schemas.openxmlformats.org/officeDocument/2006/relationships/image" Target="../media/image329.png"/><Relationship Id="rId450" Type="http://schemas.openxmlformats.org/officeDocument/2006/relationships/customXml" Target="../ink/ink404.xml"/><Relationship Id="rId506" Type="http://schemas.openxmlformats.org/officeDocument/2006/relationships/customXml" Target="../ink/ink432.xml"/><Relationship Id="rId688" Type="http://schemas.openxmlformats.org/officeDocument/2006/relationships/customXml" Target="../ink/ink524.xml"/><Relationship Id="rId38" Type="http://schemas.openxmlformats.org/officeDocument/2006/relationships/customXml" Target="../ink/ink195.xml"/><Relationship Id="rId103" Type="http://schemas.openxmlformats.org/officeDocument/2006/relationships/customXml" Target="../ink/ink228.xml"/><Relationship Id="rId310" Type="http://schemas.openxmlformats.org/officeDocument/2006/relationships/customXml" Target="../ink/ink333.xml"/><Relationship Id="rId492" Type="http://schemas.openxmlformats.org/officeDocument/2006/relationships/customXml" Target="../ink/ink425.xml"/><Relationship Id="rId548" Type="http://schemas.openxmlformats.org/officeDocument/2006/relationships/customXml" Target="../ink/ink453.xml"/><Relationship Id="rId713" Type="http://schemas.openxmlformats.org/officeDocument/2006/relationships/image" Target="../media/image541.png"/><Relationship Id="rId91" Type="http://schemas.openxmlformats.org/officeDocument/2006/relationships/customXml" Target="../ink/ink222.xml"/><Relationship Id="rId145" Type="http://schemas.openxmlformats.org/officeDocument/2006/relationships/customXml" Target="../ink/ink249.xml"/><Relationship Id="rId187" Type="http://schemas.openxmlformats.org/officeDocument/2006/relationships/image" Target="../media/image281.png"/><Relationship Id="rId352" Type="http://schemas.openxmlformats.org/officeDocument/2006/relationships/customXml" Target="../ink/ink354.xml"/><Relationship Id="rId394" Type="http://schemas.openxmlformats.org/officeDocument/2006/relationships/customXml" Target="../ink/ink376.xml"/><Relationship Id="rId408" Type="http://schemas.openxmlformats.org/officeDocument/2006/relationships/customXml" Target="../ink/ink383.xml"/><Relationship Id="rId615" Type="http://schemas.openxmlformats.org/officeDocument/2006/relationships/customXml" Target="../ink/ink487.xml"/><Relationship Id="rId212" Type="http://schemas.openxmlformats.org/officeDocument/2006/relationships/customXml" Target="../ink/ink283.xml"/><Relationship Id="rId254" Type="http://schemas.openxmlformats.org/officeDocument/2006/relationships/image" Target="../media/image314.png"/><Relationship Id="rId657" Type="http://schemas.openxmlformats.org/officeDocument/2006/relationships/customXml" Target="../ink/ink508.xml"/><Relationship Id="rId699" Type="http://schemas.openxmlformats.org/officeDocument/2006/relationships/image" Target="../media/image534.png"/><Relationship Id="rId49" Type="http://schemas.openxmlformats.org/officeDocument/2006/relationships/image" Target="../media/image213.png"/><Relationship Id="rId114" Type="http://schemas.openxmlformats.org/officeDocument/2006/relationships/image" Target="../media/image245.png"/><Relationship Id="rId296" Type="http://schemas.openxmlformats.org/officeDocument/2006/relationships/customXml" Target="../ink/ink326.xml"/><Relationship Id="rId461" Type="http://schemas.openxmlformats.org/officeDocument/2006/relationships/image" Target="../media/image416.png"/><Relationship Id="rId517" Type="http://schemas.openxmlformats.org/officeDocument/2006/relationships/image" Target="../media/image444.png"/><Relationship Id="rId559" Type="http://schemas.openxmlformats.org/officeDocument/2006/relationships/image" Target="../media/image465.png"/><Relationship Id="rId724" Type="http://schemas.openxmlformats.org/officeDocument/2006/relationships/customXml" Target="../ink/ink542.xml"/><Relationship Id="rId60" Type="http://schemas.openxmlformats.org/officeDocument/2006/relationships/image" Target="../media/image218.png"/><Relationship Id="rId156" Type="http://schemas.openxmlformats.org/officeDocument/2006/relationships/image" Target="../media/image266.png"/><Relationship Id="rId198" Type="http://schemas.openxmlformats.org/officeDocument/2006/relationships/customXml" Target="../ink/ink276.xml"/><Relationship Id="rId321" Type="http://schemas.openxmlformats.org/officeDocument/2006/relationships/image" Target="../media/image347.png"/><Relationship Id="rId363" Type="http://schemas.openxmlformats.org/officeDocument/2006/relationships/image" Target="../media/image368.png"/><Relationship Id="rId419" Type="http://schemas.openxmlformats.org/officeDocument/2006/relationships/image" Target="../media/image395.png"/><Relationship Id="rId570" Type="http://schemas.openxmlformats.org/officeDocument/2006/relationships/customXml" Target="../ink/ink464.xml"/><Relationship Id="rId626" Type="http://schemas.openxmlformats.org/officeDocument/2006/relationships/image" Target="../media/image498.png"/><Relationship Id="rId223" Type="http://schemas.openxmlformats.org/officeDocument/2006/relationships/image" Target="../media/image299.png"/><Relationship Id="rId430" Type="http://schemas.openxmlformats.org/officeDocument/2006/relationships/customXml" Target="../ink/ink394.xml"/><Relationship Id="rId668" Type="http://schemas.openxmlformats.org/officeDocument/2006/relationships/image" Target="../media/image519.png"/><Relationship Id="rId18" Type="http://schemas.openxmlformats.org/officeDocument/2006/relationships/customXml" Target="../ink/ink185.xml"/><Relationship Id="rId265" Type="http://schemas.openxmlformats.org/officeDocument/2006/relationships/customXml" Target="../ink/ink310.xml"/><Relationship Id="rId472" Type="http://schemas.openxmlformats.org/officeDocument/2006/relationships/customXml" Target="../ink/ink415.xml"/><Relationship Id="rId528" Type="http://schemas.openxmlformats.org/officeDocument/2006/relationships/customXml" Target="../ink/ink443.xml"/><Relationship Id="rId735" Type="http://schemas.openxmlformats.org/officeDocument/2006/relationships/customXml" Target="../ink/ink548.xml"/><Relationship Id="rId125" Type="http://schemas.openxmlformats.org/officeDocument/2006/relationships/customXml" Target="../ink/ink239.xml"/><Relationship Id="rId167" Type="http://schemas.openxmlformats.org/officeDocument/2006/relationships/customXml" Target="../ink/ink260.xml"/><Relationship Id="rId332" Type="http://schemas.openxmlformats.org/officeDocument/2006/relationships/customXml" Target="../ink/ink344.xml"/><Relationship Id="rId374" Type="http://schemas.openxmlformats.org/officeDocument/2006/relationships/customXml" Target="../ink/ink365.xml"/><Relationship Id="rId581" Type="http://schemas.openxmlformats.org/officeDocument/2006/relationships/image" Target="../media/image476.png"/><Relationship Id="rId71" Type="http://schemas.openxmlformats.org/officeDocument/2006/relationships/customXml" Target="../ink/ink212.xml"/><Relationship Id="rId234" Type="http://schemas.openxmlformats.org/officeDocument/2006/relationships/image" Target="../media/image304.png"/><Relationship Id="rId637" Type="http://schemas.openxmlformats.org/officeDocument/2006/relationships/customXml" Target="../ink/ink498.xml"/><Relationship Id="rId679" Type="http://schemas.openxmlformats.org/officeDocument/2006/relationships/customXml" Target="../ink/ink519.xml"/><Relationship Id="rId2" Type="http://schemas.openxmlformats.org/officeDocument/2006/relationships/customXml" Target="../ink/ink177.xml"/><Relationship Id="rId29" Type="http://schemas.openxmlformats.org/officeDocument/2006/relationships/image" Target="../media/image204.png"/><Relationship Id="rId276" Type="http://schemas.openxmlformats.org/officeDocument/2006/relationships/image" Target="../media/image325.png"/><Relationship Id="rId441" Type="http://schemas.openxmlformats.org/officeDocument/2006/relationships/image" Target="../media/image406.png"/><Relationship Id="rId483" Type="http://schemas.openxmlformats.org/officeDocument/2006/relationships/image" Target="../media/image427.png"/><Relationship Id="rId539" Type="http://schemas.openxmlformats.org/officeDocument/2006/relationships/image" Target="../media/image455.png"/><Relationship Id="rId690" Type="http://schemas.openxmlformats.org/officeDocument/2006/relationships/customXml" Target="../ink/ink525.xml"/><Relationship Id="rId704" Type="http://schemas.openxmlformats.org/officeDocument/2006/relationships/customXml" Target="../ink/ink532.xml"/><Relationship Id="rId746" Type="http://schemas.openxmlformats.org/officeDocument/2006/relationships/image" Target="../media/image557.png"/><Relationship Id="rId40" Type="http://schemas.openxmlformats.org/officeDocument/2006/relationships/customXml" Target="../ink/ink196.xml"/><Relationship Id="rId136" Type="http://schemas.openxmlformats.org/officeDocument/2006/relationships/image" Target="../media/image256.png"/><Relationship Id="rId178" Type="http://schemas.openxmlformats.org/officeDocument/2006/relationships/customXml" Target="../ink/ink266.xml"/><Relationship Id="rId301" Type="http://schemas.openxmlformats.org/officeDocument/2006/relationships/image" Target="../media/image337.png"/><Relationship Id="rId343" Type="http://schemas.openxmlformats.org/officeDocument/2006/relationships/image" Target="../media/image358.png"/><Relationship Id="rId550" Type="http://schemas.openxmlformats.org/officeDocument/2006/relationships/customXml" Target="../ink/ink454.xml"/><Relationship Id="rId82" Type="http://schemas.openxmlformats.org/officeDocument/2006/relationships/image" Target="../media/image229.png"/><Relationship Id="rId203" Type="http://schemas.openxmlformats.org/officeDocument/2006/relationships/image" Target="../media/image289.png"/><Relationship Id="rId385" Type="http://schemas.openxmlformats.org/officeDocument/2006/relationships/customXml" Target="../ink/ink371.xml"/><Relationship Id="rId592" Type="http://schemas.openxmlformats.org/officeDocument/2006/relationships/customXml" Target="../ink/ink475.xml"/><Relationship Id="rId606" Type="http://schemas.openxmlformats.org/officeDocument/2006/relationships/image" Target="../media/image488.png"/><Relationship Id="rId648" Type="http://schemas.openxmlformats.org/officeDocument/2006/relationships/image" Target="../media/image509.png"/><Relationship Id="rId245" Type="http://schemas.openxmlformats.org/officeDocument/2006/relationships/customXml" Target="../ink/ink300.xml"/><Relationship Id="rId287" Type="http://schemas.openxmlformats.org/officeDocument/2006/relationships/image" Target="../media/image330.png"/><Relationship Id="rId410" Type="http://schemas.openxmlformats.org/officeDocument/2006/relationships/customXml" Target="../ink/ink384.xml"/><Relationship Id="rId452" Type="http://schemas.openxmlformats.org/officeDocument/2006/relationships/customXml" Target="../ink/ink405.xml"/><Relationship Id="rId494" Type="http://schemas.openxmlformats.org/officeDocument/2006/relationships/customXml" Target="../ink/ink426.xml"/><Relationship Id="rId508" Type="http://schemas.openxmlformats.org/officeDocument/2006/relationships/customXml" Target="../ink/ink433.xml"/><Relationship Id="rId715" Type="http://schemas.openxmlformats.org/officeDocument/2006/relationships/image" Target="../media/image542.png"/><Relationship Id="rId105" Type="http://schemas.openxmlformats.org/officeDocument/2006/relationships/customXml" Target="../ink/ink229.xml"/><Relationship Id="rId147" Type="http://schemas.openxmlformats.org/officeDocument/2006/relationships/customXml" Target="../ink/ink250.xml"/><Relationship Id="rId312" Type="http://schemas.openxmlformats.org/officeDocument/2006/relationships/customXml" Target="../ink/ink334.xml"/><Relationship Id="rId354" Type="http://schemas.openxmlformats.org/officeDocument/2006/relationships/customXml" Target="../ink/ink355.xml"/><Relationship Id="rId51" Type="http://schemas.openxmlformats.org/officeDocument/2006/relationships/customXml" Target="../ink/ink202.xml"/><Relationship Id="rId93" Type="http://schemas.openxmlformats.org/officeDocument/2006/relationships/customXml" Target="../ink/ink223.xml"/><Relationship Id="rId189" Type="http://schemas.openxmlformats.org/officeDocument/2006/relationships/image" Target="../media/image282.png"/><Relationship Id="rId396" Type="http://schemas.openxmlformats.org/officeDocument/2006/relationships/customXml" Target="../ink/ink377.xml"/><Relationship Id="rId561" Type="http://schemas.openxmlformats.org/officeDocument/2006/relationships/image" Target="../media/image466.png"/><Relationship Id="rId617" Type="http://schemas.openxmlformats.org/officeDocument/2006/relationships/customXml" Target="../ink/ink488.xml"/><Relationship Id="rId659" Type="http://schemas.openxmlformats.org/officeDocument/2006/relationships/customXml" Target="../ink/ink509.xml"/><Relationship Id="rId214" Type="http://schemas.openxmlformats.org/officeDocument/2006/relationships/customXml" Target="../ink/ink284.xml"/><Relationship Id="rId256" Type="http://schemas.openxmlformats.org/officeDocument/2006/relationships/image" Target="../media/image315.png"/><Relationship Id="rId298" Type="http://schemas.openxmlformats.org/officeDocument/2006/relationships/customXml" Target="../ink/ink327.xml"/><Relationship Id="rId421" Type="http://schemas.openxmlformats.org/officeDocument/2006/relationships/image" Target="../media/image396.png"/><Relationship Id="rId463" Type="http://schemas.openxmlformats.org/officeDocument/2006/relationships/image" Target="../media/image417.png"/><Relationship Id="rId519" Type="http://schemas.openxmlformats.org/officeDocument/2006/relationships/image" Target="../media/image445.png"/><Relationship Id="rId670" Type="http://schemas.openxmlformats.org/officeDocument/2006/relationships/image" Target="../media/image520.png"/><Relationship Id="rId116" Type="http://schemas.openxmlformats.org/officeDocument/2006/relationships/image" Target="../media/image246.png"/><Relationship Id="rId158" Type="http://schemas.openxmlformats.org/officeDocument/2006/relationships/image" Target="../media/image267.png"/><Relationship Id="rId323" Type="http://schemas.openxmlformats.org/officeDocument/2006/relationships/image" Target="../media/image348.png"/><Relationship Id="rId530" Type="http://schemas.openxmlformats.org/officeDocument/2006/relationships/customXml" Target="../ink/ink444.xml"/><Relationship Id="rId726" Type="http://schemas.openxmlformats.org/officeDocument/2006/relationships/customXml" Target="../ink/ink543.xml"/><Relationship Id="rId20" Type="http://schemas.openxmlformats.org/officeDocument/2006/relationships/customXml" Target="../ink/ink186.xml"/><Relationship Id="rId62" Type="http://schemas.openxmlformats.org/officeDocument/2006/relationships/image" Target="../media/image219.png"/><Relationship Id="rId365" Type="http://schemas.openxmlformats.org/officeDocument/2006/relationships/image" Target="../media/image369.png"/><Relationship Id="rId572" Type="http://schemas.openxmlformats.org/officeDocument/2006/relationships/customXml" Target="../ink/ink465.xml"/><Relationship Id="rId628" Type="http://schemas.openxmlformats.org/officeDocument/2006/relationships/image" Target="../media/image499.png"/><Relationship Id="rId225" Type="http://schemas.openxmlformats.org/officeDocument/2006/relationships/image" Target="../media/image300.png"/><Relationship Id="rId267" Type="http://schemas.openxmlformats.org/officeDocument/2006/relationships/customXml" Target="../ink/ink311.xml"/><Relationship Id="rId432" Type="http://schemas.openxmlformats.org/officeDocument/2006/relationships/customXml" Target="../ink/ink395.xml"/><Relationship Id="rId474" Type="http://schemas.openxmlformats.org/officeDocument/2006/relationships/customXml" Target="../ink/ink416.xml"/><Relationship Id="rId106" Type="http://schemas.openxmlformats.org/officeDocument/2006/relationships/image" Target="../media/image241.png"/><Relationship Id="rId127" Type="http://schemas.openxmlformats.org/officeDocument/2006/relationships/customXml" Target="../ink/ink240.xml"/><Relationship Id="rId313" Type="http://schemas.openxmlformats.org/officeDocument/2006/relationships/image" Target="../media/image343.png"/><Relationship Id="rId495" Type="http://schemas.openxmlformats.org/officeDocument/2006/relationships/image" Target="../media/image433.png"/><Relationship Id="rId681" Type="http://schemas.openxmlformats.org/officeDocument/2006/relationships/customXml" Target="../ink/ink520.xml"/><Relationship Id="rId716" Type="http://schemas.openxmlformats.org/officeDocument/2006/relationships/customXml" Target="../ink/ink538.xml"/><Relationship Id="rId737" Type="http://schemas.openxmlformats.org/officeDocument/2006/relationships/customXml" Target="../ink/ink549.xml"/><Relationship Id="rId10" Type="http://schemas.openxmlformats.org/officeDocument/2006/relationships/customXml" Target="../ink/ink181.xml"/><Relationship Id="rId31" Type="http://schemas.openxmlformats.org/officeDocument/2006/relationships/image" Target="../media/image84.png"/><Relationship Id="rId52" Type="http://schemas.openxmlformats.org/officeDocument/2006/relationships/image" Target="../media/image214.png"/><Relationship Id="rId73" Type="http://schemas.openxmlformats.org/officeDocument/2006/relationships/customXml" Target="../ink/ink213.xml"/><Relationship Id="rId94" Type="http://schemas.openxmlformats.org/officeDocument/2006/relationships/image" Target="../media/image235.png"/><Relationship Id="rId148" Type="http://schemas.openxmlformats.org/officeDocument/2006/relationships/image" Target="../media/image262.png"/><Relationship Id="rId169" Type="http://schemas.openxmlformats.org/officeDocument/2006/relationships/customXml" Target="../ink/ink261.xml"/><Relationship Id="rId334" Type="http://schemas.openxmlformats.org/officeDocument/2006/relationships/customXml" Target="../ink/ink345.xml"/><Relationship Id="rId355" Type="http://schemas.openxmlformats.org/officeDocument/2006/relationships/image" Target="../media/image364.png"/><Relationship Id="rId376" Type="http://schemas.openxmlformats.org/officeDocument/2006/relationships/customXml" Target="../ink/ink366.xml"/><Relationship Id="rId397" Type="http://schemas.openxmlformats.org/officeDocument/2006/relationships/image" Target="../media/image384.png"/><Relationship Id="rId520" Type="http://schemas.openxmlformats.org/officeDocument/2006/relationships/customXml" Target="../ink/ink439.xml"/><Relationship Id="rId541" Type="http://schemas.openxmlformats.org/officeDocument/2006/relationships/image" Target="../media/image456.png"/><Relationship Id="rId562" Type="http://schemas.openxmlformats.org/officeDocument/2006/relationships/customXml" Target="../ink/ink460.xml"/><Relationship Id="rId583" Type="http://schemas.openxmlformats.org/officeDocument/2006/relationships/image" Target="../media/image477.png"/><Relationship Id="rId618" Type="http://schemas.openxmlformats.org/officeDocument/2006/relationships/image" Target="../media/image494.png"/><Relationship Id="rId639" Type="http://schemas.openxmlformats.org/officeDocument/2006/relationships/customXml" Target="../ink/ink499.xml"/><Relationship Id="rId4" Type="http://schemas.openxmlformats.org/officeDocument/2006/relationships/customXml" Target="../ink/ink178.xml"/><Relationship Id="rId180" Type="http://schemas.openxmlformats.org/officeDocument/2006/relationships/customXml" Target="../ink/ink267.xml"/><Relationship Id="rId215" Type="http://schemas.openxmlformats.org/officeDocument/2006/relationships/image" Target="../media/image295.png"/><Relationship Id="rId236" Type="http://schemas.openxmlformats.org/officeDocument/2006/relationships/image" Target="../media/image305.png"/><Relationship Id="rId257" Type="http://schemas.openxmlformats.org/officeDocument/2006/relationships/customXml" Target="../ink/ink306.xml"/><Relationship Id="rId278" Type="http://schemas.openxmlformats.org/officeDocument/2006/relationships/image" Target="../media/image326.png"/><Relationship Id="rId401" Type="http://schemas.openxmlformats.org/officeDocument/2006/relationships/image" Target="../media/image386.png"/><Relationship Id="rId422" Type="http://schemas.openxmlformats.org/officeDocument/2006/relationships/customXml" Target="../ink/ink390.xml"/><Relationship Id="rId443" Type="http://schemas.openxmlformats.org/officeDocument/2006/relationships/image" Target="../media/image407.png"/><Relationship Id="rId464" Type="http://schemas.openxmlformats.org/officeDocument/2006/relationships/customXml" Target="../ink/ink411.xml"/><Relationship Id="rId650" Type="http://schemas.openxmlformats.org/officeDocument/2006/relationships/image" Target="../media/image510.png"/><Relationship Id="rId303" Type="http://schemas.openxmlformats.org/officeDocument/2006/relationships/image" Target="../media/image338.png"/><Relationship Id="rId485" Type="http://schemas.openxmlformats.org/officeDocument/2006/relationships/image" Target="../media/image428.png"/><Relationship Id="rId692" Type="http://schemas.openxmlformats.org/officeDocument/2006/relationships/customXml" Target="../ink/ink526.xml"/><Relationship Id="rId706" Type="http://schemas.openxmlformats.org/officeDocument/2006/relationships/customXml" Target="../ink/ink533.xml"/><Relationship Id="rId748" Type="http://schemas.openxmlformats.org/officeDocument/2006/relationships/image" Target="../media/image558.png"/><Relationship Id="rId42" Type="http://schemas.openxmlformats.org/officeDocument/2006/relationships/customXml" Target="../ink/ink197.xml"/><Relationship Id="rId84" Type="http://schemas.openxmlformats.org/officeDocument/2006/relationships/image" Target="../media/image230.png"/><Relationship Id="rId138" Type="http://schemas.openxmlformats.org/officeDocument/2006/relationships/image" Target="../media/image257.png"/><Relationship Id="rId345" Type="http://schemas.openxmlformats.org/officeDocument/2006/relationships/image" Target="../media/image359.png"/><Relationship Id="rId387" Type="http://schemas.openxmlformats.org/officeDocument/2006/relationships/customXml" Target="../ink/ink372.xml"/><Relationship Id="rId510" Type="http://schemas.openxmlformats.org/officeDocument/2006/relationships/customXml" Target="../ink/ink434.xml"/><Relationship Id="rId552" Type="http://schemas.openxmlformats.org/officeDocument/2006/relationships/customXml" Target="../ink/ink455.xml"/><Relationship Id="rId594" Type="http://schemas.openxmlformats.org/officeDocument/2006/relationships/customXml" Target="../ink/ink476.xml"/><Relationship Id="rId608" Type="http://schemas.openxmlformats.org/officeDocument/2006/relationships/image" Target="../media/image489.png"/><Relationship Id="rId191" Type="http://schemas.openxmlformats.org/officeDocument/2006/relationships/image" Target="../media/image283.png"/><Relationship Id="rId205" Type="http://schemas.openxmlformats.org/officeDocument/2006/relationships/image" Target="../media/image290.png"/><Relationship Id="rId247" Type="http://schemas.openxmlformats.org/officeDocument/2006/relationships/customXml" Target="../ink/ink301.xml"/><Relationship Id="rId412" Type="http://schemas.openxmlformats.org/officeDocument/2006/relationships/customXml" Target="../ink/ink385.xml"/><Relationship Id="rId107" Type="http://schemas.openxmlformats.org/officeDocument/2006/relationships/customXml" Target="../ink/ink230.xml"/><Relationship Id="rId289" Type="http://schemas.openxmlformats.org/officeDocument/2006/relationships/image" Target="../media/image331.png"/><Relationship Id="rId454" Type="http://schemas.openxmlformats.org/officeDocument/2006/relationships/customXml" Target="../ink/ink406.xml"/><Relationship Id="rId496" Type="http://schemas.openxmlformats.org/officeDocument/2006/relationships/customXml" Target="../ink/ink427.xml"/><Relationship Id="rId661" Type="http://schemas.openxmlformats.org/officeDocument/2006/relationships/customXml" Target="../ink/ink510.xml"/><Relationship Id="rId717" Type="http://schemas.openxmlformats.org/officeDocument/2006/relationships/image" Target="../media/image543.png"/><Relationship Id="rId11" Type="http://schemas.openxmlformats.org/officeDocument/2006/relationships/image" Target="../media/image195.png"/><Relationship Id="rId53" Type="http://schemas.openxmlformats.org/officeDocument/2006/relationships/customXml" Target="../ink/ink203.xml"/><Relationship Id="rId149" Type="http://schemas.openxmlformats.org/officeDocument/2006/relationships/customXml" Target="../ink/ink251.xml"/><Relationship Id="rId314" Type="http://schemas.openxmlformats.org/officeDocument/2006/relationships/customXml" Target="../ink/ink335.xml"/><Relationship Id="rId356" Type="http://schemas.openxmlformats.org/officeDocument/2006/relationships/customXml" Target="../ink/ink356.xml"/><Relationship Id="rId398" Type="http://schemas.openxmlformats.org/officeDocument/2006/relationships/customXml" Target="../ink/ink378.xml"/><Relationship Id="rId521" Type="http://schemas.openxmlformats.org/officeDocument/2006/relationships/image" Target="../media/image446.png"/><Relationship Id="rId563" Type="http://schemas.openxmlformats.org/officeDocument/2006/relationships/image" Target="../media/image467.png"/><Relationship Id="rId619" Type="http://schemas.openxmlformats.org/officeDocument/2006/relationships/customXml" Target="../ink/ink489.xml"/><Relationship Id="rId95" Type="http://schemas.openxmlformats.org/officeDocument/2006/relationships/customXml" Target="../ink/ink224.xml"/><Relationship Id="rId160" Type="http://schemas.openxmlformats.org/officeDocument/2006/relationships/image" Target="../media/image268.png"/><Relationship Id="rId216" Type="http://schemas.openxmlformats.org/officeDocument/2006/relationships/customXml" Target="../ink/ink285.xml"/><Relationship Id="rId423" Type="http://schemas.openxmlformats.org/officeDocument/2006/relationships/image" Target="../media/image397.png"/><Relationship Id="rId258" Type="http://schemas.openxmlformats.org/officeDocument/2006/relationships/image" Target="../media/image316.png"/><Relationship Id="rId465" Type="http://schemas.openxmlformats.org/officeDocument/2006/relationships/image" Target="../media/image418.png"/><Relationship Id="rId630" Type="http://schemas.openxmlformats.org/officeDocument/2006/relationships/image" Target="../media/image500.png"/><Relationship Id="rId672" Type="http://schemas.openxmlformats.org/officeDocument/2006/relationships/image" Target="../media/image521.png"/><Relationship Id="rId728" Type="http://schemas.openxmlformats.org/officeDocument/2006/relationships/image" Target="../media/image548.png"/><Relationship Id="rId22" Type="http://schemas.openxmlformats.org/officeDocument/2006/relationships/customXml" Target="../ink/ink187.xml"/><Relationship Id="rId64" Type="http://schemas.openxmlformats.org/officeDocument/2006/relationships/image" Target="../media/image220.png"/><Relationship Id="rId118" Type="http://schemas.openxmlformats.org/officeDocument/2006/relationships/image" Target="../media/image247.png"/><Relationship Id="rId325" Type="http://schemas.openxmlformats.org/officeDocument/2006/relationships/image" Target="../media/image349.png"/><Relationship Id="rId367" Type="http://schemas.openxmlformats.org/officeDocument/2006/relationships/image" Target="../media/image370.png"/><Relationship Id="rId532" Type="http://schemas.openxmlformats.org/officeDocument/2006/relationships/customXml" Target="../ink/ink445.xml"/><Relationship Id="rId574" Type="http://schemas.openxmlformats.org/officeDocument/2006/relationships/customXml" Target="../ink/ink466.xml"/><Relationship Id="rId171" Type="http://schemas.openxmlformats.org/officeDocument/2006/relationships/customXml" Target="../ink/ink262.xml"/><Relationship Id="rId227" Type="http://schemas.openxmlformats.org/officeDocument/2006/relationships/customXml" Target="../ink/ink291.xml"/><Relationship Id="rId269" Type="http://schemas.openxmlformats.org/officeDocument/2006/relationships/customXml" Target="../ink/ink312.xml"/><Relationship Id="rId434" Type="http://schemas.openxmlformats.org/officeDocument/2006/relationships/customXml" Target="../ink/ink396.xml"/><Relationship Id="rId476" Type="http://schemas.openxmlformats.org/officeDocument/2006/relationships/customXml" Target="../ink/ink417.xml"/><Relationship Id="rId641" Type="http://schemas.openxmlformats.org/officeDocument/2006/relationships/customXml" Target="../ink/ink500.xml"/><Relationship Id="rId683" Type="http://schemas.openxmlformats.org/officeDocument/2006/relationships/customXml" Target="../ink/ink521.xml"/><Relationship Id="rId739" Type="http://schemas.openxmlformats.org/officeDocument/2006/relationships/customXml" Target="../ink/ink550.xml"/><Relationship Id="rId33" Type="http://schemas.openxmlformats.org/officeDocument/2006/relationships/image" Target="../media/image205.png"/><Relationship Id="rId129" Type="http://schemas.openxmlformats.org/officeDocument/2006/relationships/customXml" Target="../ink/ink241.xml"/><Relationship Id="rId280" Type="http://schemas.openxmlformats.org/officeDocument/2006/relationships/customXml" Target="../ink/ink318.xml"/><Relationship Id="rId336" Type="http://schemas.openxmlformats.org/officeDocument/2006/relationships/customXml" Target="../ink/ink346.xml"/><Relationship Id="rId501" Type="http://schemas.openxmlformats.org/officeDocument/2006/relationships/image" Target="../media/image436.png"/><Relationship Id="rId543" Type="http://schemas.openxmlformats.org/officeDocument/2006/relationships/image" Target="../media/image457.png"/><Relationship Id="rId75" Type="http://schemas.openxmlformats.org/officeDocument/2006/relationships/customXml" Target="../ink/ink214.xml"/><Relationship Id="rId140" Type="http://schemas.openxmlformats.org/officeDocument/2006/relationships/image" Target="../media/image258.png"/><Relationship Id="rId182" Type="http://schemas.openxmlformats.org/officeDocument/2006/relationships/customXml" Target="../ink/ink268.xml"/><Relationship Id="rId378" Type="http://schemas.openxmlformats.org/officeDocument/2006/relationships/customXml" Target="../ink/ink367.xml"/><Relationship Id="rId403" Type="http://schemas.openxmlformats.org/officeDocument/2006/relationships/image" Target="../media/image387.png"/><Relationship Id="rId585" Type="http://schemas.openxmlformats.org/officeDocument/2006/relationships/image" Target="../media/image478.png"/><Relationship Id="rId6" Type="http://schemas.openxmlformats.org/officeDocument/2006/relationships/customXml" Target="../ink/ink179.xml"/><Relationship Id="rId238" Type="http://schemas.openxmlformats.org/officeDocument/2006/relationships/image" Target="../media/image306.png"/><Relationship Id="rId445" Type="http://schemas.openxmlformats.org/officeDocument/2006/relationships/image" Target="../media/image408.png"/><Relationship Id="rId487" Type="http://schemas.openxmlformats.org/officeDocument/2006/relationships/image" Target="../media/image429.png"/><Relationship Id="rId610" Type="http://schemas.openxmlformats.org/officeDocument/2006/relationships/image" Target="../media/image490.png"/><Relationship Id="rId652" Type="http://schemas.openxmlformats.org/officeDocument/2006/relationships/image" Target="../media/image511.png"/><Relationship Id="rId694" Type="http://schemas.openxmlformats.org/officeDocument/2006/relationships/customXml" Target="../ink/ink527.xml"/><Relationship Id="rId708" Type="http://schemas.openxmlformats.org/officeDocument/2006/relationships/customXml" Target="../ink/ink534.xml"/><Relationship Id="rId291" Type="http://schemas.openxmlformats.org/officeDocument/2006/relationships/image" Target="../media/image332.png"/><Relationship Id="rId305" Type="http://schemas.openxmlformats.org/officeDocument/2006/relationships/image" Target="../media/image339.png"/><Relationship Id="rId347" Type="http://schemas.openxmlformats.org/officeDocument/2006/relationships/image" Target="../media/image360.png"/><Relationship Id="rId512" Type="http://schemas.openxmlformats.org/officeDocument/2006/relationships/customXml" Target="../ink/ink435.xml"/><Relationship Id="rId44" Type="http://schemas.openxmlformats.org/officeDocument/2006/relationships/customXml" Target="../ink/ink198.xml"/><Relationship Id="rId86" Type="http://schemas.openxmlformats.org/officeDocument/2006/relationships/image" Target="../media/image231.png"/><Relationship Id="rId151" Type="http://schemas.openxmlformats.org/officeDocument/2006/relationships/customXml" Target="../ink/ink252.xml"/><Relationship Id="rId389" Type="http://schemas.openxmlformats.org/officeDocument/2006/relationships/customXml" Target="../ink/ink373.xml"/><Relationship Id="rId554" Type="http://schemas.openxmlformats.org/officeDocument/2006/relationships/customXml" Target="../ink/ink456.xml"/><Relationship Id="rId596" Type="http://schemas.openxmlformats.org/officeDocument/2006/relationships/customXml" Target="../ink/ink477.xml"/><Relationship Id="rId193" Type="http://schemas.openxmlformats.org/officeDocument/2006/relationships/image" Target="../media/image284.png"/><Relationship Id="rId207" Type="http://schemas.openxmlformats.org/officeDocument/2006/relationships/image" Target="../media/image291.png"/><Relationship Id="rId249" Type="http://schemas.openxmlformats.org/officeDocument/2006/relationships/customXml" Target="../ink/ink302.xml"/><Relationship Id="rId414" Type="http://schemas.openxmlformats.org/officeDocument/2006/relationships/customXml" Target="../ink/ink386.xml"/><Relationship Id="rId456" Type="http://schemas.openxmlformats.org/officeDocument/2006/relationships/customXml" Target="../ink/ink407.xml"/><Relationship Id="rId498" Type="http://schemas.openxmlformats.org/officeDocument/2006/relationships/customXml" Target="../ink/ink428.xml"/><Relationship Id="rId621" Type="http://schemas.openxmlformats.org/officeDocument/2006/relationships/customXml" Target="../ink/ink490.xml"/><Relationship Id="rId663" Type="http://schemas.openxmlformats.org/officeDocument/2006/relationships/customXml" Target="../ink/ink511.xml"/><Relationship Id="rId13" Type="http://schemas.openxmlformats.org/officeDocument/2006/relationships/image" Target="../media/image196.png"/><Relationship Id="rId109" Type="http://schemas.openxmlformats.org/officeDocument/2006/relationships/customXml" Target="../ink/ink231.xml"/><Relationship Id="rId260" Type="http://schemas.openxmlformats.org/officeDocument/2006/relationships/image" Target="../media/image317.png"/><Relationship Id="rId316" Type="http://schemas.openxmlformats.org/officeDocument/2006/relationships/customXml" Target="../ink/ink336.xml"/><Relationship Id="rId523" Type="http://schemas.openxmlformats.org/officeDocument/2006/relationships/image" Target="../media/image447.png"/><Relationship Id="rId719" Type="http://schemas.openxmlformats.org/officeDocument/2006/relationships/image" Target="../media/image544.png"/><Relationship Id="rId55" Type="http://schemas.openxmlformats.org/officeDocument/2006/relationships/customXml" Target="../ink/ink204.xml"/><Relationship Id="rId97" Type="http://schemas.openxmlformats.org/officeDocument/2006/relationships/customXml" Target="../ink/ink225.xml"/><Relationship Id="rId120" Type="http://schemas.openxmlformats.org/officeDocument/2006/relationships/image" Target="../media/image248.png"/><Relationship Id="rId358" Type="http://schemas.openxmlformats.org/officeDocument/2006/relationships/customXml" Target="../ink/ink357.xml"/><Relationship Id="rId565" Type="http://schemas.openxmlformats.org/officeDocument/2006/relationships/image" Target="../media/image468.png"/><Relationship Id="rId730" Type="http://schemas.openxmlformats.org/officeDocument/2006/relationships/image" Target="../media/image549.png"/><Relationship Id="rId162" Type="http://schemas.openxmlformats.org/officeDocument/2006/relationships/image" Target="../media/image269.png"/><Relationship Id="rId218" Type="http://schemas.openxmlformats.org/officeDocument/2006/relationships/customXml" Target="../ink/ink286.xml"/><Relationship Id="rId425" Type="http://schemas.openxmlformats.org/officeDocument/2006/relationships/image" Target="../media/image398.png"/><Relationship Id="rId467" Type="http://schemas.openxmlformats.org/officeDocument/2006/relationships/image" Target="../media/image419.png"/><Relationship Id="rId632" Type="http://schemas.openxmlformats.org/officeDocument/2006/relationships/image" Target="../media/image501.png"/><Relationship Id="rId271" Type="http://schemas.openxmlformats.org/officeDocument/2006/relationships/customXml" Target="../ink/ink313.xml"/><Relationship Id="rId674" Type="http://schemas.openxmlformats.org/officeDocument/2006/relationships/image" Target="../media/image522.png"/><Relationship Id="rId24" Type="http://schemas.openxmlformats.org/officeDocument/2006/relationships/customXml" Target="../ink/ink188.xml"/><Relationship Id="rId66" Type="http://schemas.openxmlformats.org/officeDocument/2006/relationships/image" Target="../media/image221.png"/><Relationship Id="rId131" Type="http://schemas.openxmlformats.org/officeDocument/2006/relationships/customXml" Target="../ink/ink242.xml"/><Relationship Id="rId327" Type="http://schemas.openxmlformats.org/officeDocument/2006/relationships/image" Target="../media/image350.png"/><Relationship Id="rId369" Type="http://schemas.openxmlformats.org/officeDocument/2006/relationships/image" Target="../media/image371.png"/><Relationship Id="rId534" Type="http://schemas.openxmlformats.org/officeDocument/2006/relationships/customXml" Target="../ink/ink446.xml"/><Relationship Id="rId576" Type="http://schemas.openxmlformats.org/officeDocument/2006/relationships/customXml" Target="../ink/ink467.xml"/><Relationship Id="rId741" Type="http://schemas.openxmlformats.org/officeDocument/2006/relationships/customXml" Target="../ink/ink551.xml"/><Relationship Id="rId173" Type="http://schemas.openxmlformats.org/officeDocument/2006/relationships/image" Target="../media/image274.png"/><Relationship Id="rId229" Type="http://schemas.openxmlformats.org/officeDocument/2006/relationships/customXml" Target="../ink/ink292.xml"/><Relationship Id="rId380" Type="http://schemas.openxmlformats.org/officeDocument/2006/relationships/customXml" Target="../ink/ink368.xml"/><Relationship Id="rId436" Type="http://schemas.openxmlformats.org/officeDocument/2006/relationships/customXml" Target="../ink/ink397.xml"/><Relationship Id="rId601" Type="http://schemas.openxmlformats.org/officeDocument/2006/relationships/customXml" Target="../ink/ink480.xml"/><Relationship Id="rId643" Type="http://schemas.openxmlformats.org/officeDocument/2006/relationships/customXml" Target="../ink/ink501.xml"/><Relationship Id="rId240" Type="http://schemas.openxmlformats.org/officeDocument/2006/relationships/image" Target="../media/image307.png"/><Relationship Id="rId478" Type="http://schemas.openxmlformats.org/officeDocument/2006/relationships/customXml" Target="../ink/ink418.xml"/><Relationship Id="rId685" Type="http://schemas.openxmlformats.org/officeDocument/2006/relationships/image" Target="../media/image527.png"/><Relationship Id="rId35" Type="http://schemas.openxmlformats.org/officeDocument/2006/relationships/image" Target="../media/image206.png"/><Relationship Id="rId77" Type="http://schemas.openxmlformats.org/officeDocument/2006/relationships/customXml" Target="../ink/ink215.xml"/><Relationship Id="rId100" Type="http://schemas.openxmlformats.org/officeDocument/2006/relationships/image" Target="../media/image238.png"/><Relationship Id="rId282" Type="http://schemas.openxmlformats.org/officeDocument/2006/relationships/customXml" Target="../ink/ink319.xml"/><Relationship Id="rId338" Type="http://schemas.openxmlformats.org/officeDocument/2006/relationships/customXml" Target="../ink/ink347.xml"/><Relationship Id="rId503" Type="http://schemas.openxmlformats.org/officeDocument/2006/relationships/image" Target="../media/image437.png"/><Relationship Id="rId545" Type="http://schemas.openxmlformats.org/officeDocument/2006/relationships/image" Target="../media/image458.png"/><Relationship Id="rId587" Type="http://schemas.openxmlformats.org/officeDocument/2006/relationships/image" Target="../media/image479.png"/><Relationship Id="rId710" Type="http://schemas.openxmlformats.org/officeDocument/2006/relationships/customXml" Target="../ink/ink535.xml"/><Relationship Id="rId8" Type="http://schemas.openxmlformats.org/officeDocument/2006/relationships/customXml" Target="../ink/ink180.xml"/><Relationship Id="rId142" Type="http://schemas.openxmlformats.org/officeDocument/2006/relationships/image" Target="../media/image259.png"/><Relationship Id="rId184" Type="http://schemas.openxmlformats.org/officeDocument/2006/relationships/customXml" Target="../ink/ink269.xml"/><Relationship Id="rId391" Type="http://schemas.openxmlformats.org/officeDocument/2006/relationships/customXml" Target="../ink/ink374.xml"/><Relationship Id="rId405" Type="http://schemas.openxmlformats.org/officeDocument/2006/relationships/image" Target="../media/image388.png"/><Relationship Id="rId447" Type="http://schemas.openxmlformats.org/officeDocument/2006/relationships/image" Target="../media/image409.png"/><Relationship Id="rId612" Type="http://schemas.openxmlformats.org/officeDocument/2006/relationships/image" Target="../media/image491.png"/><Relationship Id="rId251" Type="http://schemas.openxmlformats.org/officeDocument/2006/relationships/customXml" Target="../ink/ink303.xml"/><Relationship Id="rId489" Type="http://schemas.openxmlformats.org/officeDocument/2006/relationships/image" Target="../media/image430.png"/><Relationship Id="rId654" Type="http://schemas.openxmlformats.org/officeDocument/2006/relationships/image" Target="../media/image512.png"/><Relationship Id="rId696" Type="http://schemas.openxmlformats.org/officeDocument/2006/relationships/customXml" Target="../ink/ink528.xml"/><Relationship Id="rId46" Type="http://schemas.openxmlformats.org/officeDocument/2006/relationships/customXml" Target="../ink/ink199.xml"/><Relationship Id="rId293" Type="http://schemas.openxmlformats.org/officeDocument/2006/relationships/image" Target="../media/image333.png"/><Relationship Id="rId307" Type="http://schemas.openxmlformats.org/officeDocument/2006/relationships/image" Target="../media/image340.png"/><Relationship Id="rId349" Type="http://schemas.openxmlformats.org/officeDocument/2006/relationships/image" Target="../media/image361.png"/><Relationship Id="rId514" Type="http://schemas.openxmlformats.org/officeDocument/2006/relationships/customXml" Target="../ink/ink436.xml"/><Relationship Id="rId556" Type="http://schemas.openxmlformats.org/officeDocument/2006/relationships/customXml" Target="../ink/ink457.xml"/><Relationship Id="rId721" Type="http://schemas.openxmlformats.org/officeDocument/2006/relationships/image" Target="../media/image545.png"/><Relationship Id="rId88" Type="http://schemas.openxmlformats.org/officeDocument/2006/relationships/image" Target="../media/image232.png"/><Relationship Id="rId111" Type="http://schemas.openxmlformats.org/officeDocument/2006/relationships/customXml" Target="../ink/ink232.xml"/><Relationship Id="rId153" Type="http://schemas.openxmlformats.org/officeDocument/2006/relationships/customXml" Target="../ink/ink253.xml"/><Relationship Id="rId195" Type="http://schemas.openxmlformats.org/officeDocument/2006/relationships/image" Target="../media/image285.png"/><Relationship Id="rId209" Type="http://schemas.openxmlformats.org/officeDocument/2006/relationships/image" Target="../media/image292.png"/><Relationship Id="rId360" Type="http://schemas.openxmlformats.org/officeDocument/2006/relationships/customXml" Target="../ink/ink358.xml"/><Relationship Id="rId416" Type="http://schemas.openxmlformats.org/officeDocument/2006/relationships/customXml" Target="../ink/ink387.xml"/><Relationship Id="rId598" Type="http://schemas.openxmlformats.org/officeDocument/2006/relationships/customXml" Target="../ink/ink478.xml"/><Relationship Id="rId220" Type="http://schemas.openxmlformats.org/officeDocument/2006/relationships/customXml" Target="../ink/ink287.xml"/><Relationship Id="rId458" Type="http://schemas.openxmlformats.org/officeDocument/2006/relationships/customXml" Target="../ink/ink408.xml"/><Relationship Id="rId623" Type="http://schemas.openxmlformats.org/officeDocument/2006/relationships/customXml" Target="../ink/ink491.xml"/><Relationship Id="rId665" Type="http://schemas.openxmlformats.org/officeDocument/2006/relationships/customXml" Target="../ink/ink512.xml"/><Relationship Id="rId15" Type="http://schemas.openxmlformats.org/officeDocument/2006/relationships/image" Target="../media/image197.png"/><Relationship Id="rId57" Type="http://schemas.openxmlformats.org/officeDocument/2006/relationships/customXml" Target="../ink/ink205.xml"/><Relationship Id="rId262" Type="http://schemas.openxmlformats.org/officeDocument/2006/relationships/image" Target="../media/image318.png"/><Relationship Id="rId318" Type="http://schemas.openxmlformats.org/officeDocument/2006/relationships/customXml" Target="../ink/ink337.xml"/><Relationship Id="rId525" Type="http://schemas.openxmlformats.org/officeDocument/2006/relationships/image" Target="../media/image448.png"/><Relationship Id="rId567" Type="http://schemas.openxmlformats.org/officeDocument/2006/relationships/image" Target="../media/image469.png"/><Relationship Id="rId732" Type="http://schemas.openxmlformats.org/officeDocument/2006/relationships/image" Target="../media/image550.png"/><Relationship Id="rId99" Type="http://schemas.openxmlformats.org/officeDocument/2006/relationships/customXml" Target="../ink/ink226.xml"/><Relationship Id="rId122" Type="http://schemas.openxmlformats.org/officeDocument/2006/relationships/image" Target="../media/image249.png"/><Relationship Id="rId164" Type="http://schemas.openxmlformats.org/officeDocument/2006/relationships/image" Target="../media/image270.png"/><Relationship Id="rId371" Type="http://schemas.openxmlformats.org/officeDocument/2006/relationships/image" Target="../media/image372.png"/><Relationship Id="rId427" Type="http://schemas.openxmlformats.org/officeDocument/2006/relationships/image" Target="../media/image399.png"/><Relationship Id="rId469" Type="http://schemas.openxmlformats.org/officeDocument/2006/relationships/image" Target="../media/image420.png"/><Relationship Id="rId634" Type="http://schemas.openxmlformats.org/officeDocument/2006/relationships/image" Target="../media/image502.png"/><Relationship Id="rId676" Type="http://schemas.openxmlformats.org/officeDocument/2006/relationships/image" Target="../media/image523.png"/><Relationship Id="rId26" Type="http://schemas.openxmlformats.org/officeDocument/2006/relationships/customXml" Target="../ink/ink189.xml"/><Relationship Id="rId231" Type="http://schemas.openxmlformats.org/officeDocument/2006/relationships/customXml" Target="../ink/ink293.xml"/><Relationship Id="rId273" Type="http://schemas.openxmlformats.org/officeDocument/2006/relationships/customXml" Target="../ink/ink314.xml"/><Relationship Id="rId329" Type="http://schemas.openxmlformats.org/officeDocument/2006/relationships/image" Target="../media/image351.png"/><Relationship Id="rId480" Type="http://schemas.openxmlformats.org/officeDocument/2006/relationships/customXml" Target="../ink/ink419.xml"/><Relationship Id="rId536" Type="http://schemas.openxmlformats.org/officeDocument/2006/relationships/customXml" Target="../ink/ink447.xml"/><Relationship Id="rId701" Type="http://schemas.openxmlformats.org/officeDocument/2006/relationships/image" Target="../media/image535.png"/><Relationship Id="rId68" Type="http://schemas.openxmlformats.org/officeDocument/2006/relationships/image" Target="../media/image222.png"/><Relationship Id="rId133" Type="http://schemas.openxmlformats.org/officeDocument/2006/relationships/customXml" Target="../ink/ink243.xml"/><Relationship Id="rId175" Type="http://schemas.openxmlformats.org/officeDocument/2006/relationships/image" Target="../media/image275.png"/><Relationship Id="rId340" Type="http://schemas.openxmlformats.org/officeDocument/2006/relationships/customXml" Target="../ink/ink348.xml"/><Relationship Id="rId578" Type="http://schemas.openxmlformats.org/officeDocument/2006/relationships/customXml" Target="../ink/ink468.xml"/><Relationship Id="rId743" Type="http://schemas.openxmlformats.org/officeDocument/2006/relationships/customXml" Target="../ink/ink552.xml"/><Relationship Id="rId200" Type="http://schemas.openxmlformats.org/officeDocument/2006/relationships/customXml" Target="../ink/ink277.xml"/><Relationship Id="rId382" Type="http://schemas.openxmlformats.org/officeDocument/2006/relationships/customXml" Target="../ink/ink369.xml"/><Relationship Id="rId438" Type="http://schemas.openxmlformats.org/officeDocument/2006/relationships/customXml" Target="../ink/ink398.xml"/><Relationship Id="rId603" Type="http://schemas.openxmlformats.org/officeDocument/2006/relationships/customXml" Target="../ink/ink481.xml"/><Relationship Id="rId645" Type="http://schemas.openxmlformats.org/officeDocument/2006/relationships/customXml" Target="../ink/ink502.xml"/><Relationship Id="rId687" Type="http://schemas.openxmlformats.org/officeDocument/2006/relationships/image" Target="../media/image528.png"/><Relationship Id="rId242" Type="http://schemas.openxmlformats.org/officeDocument/2006/relationships/image" Target="../media/image308.png"/><Relationship Id="rId284" Type="http://schemas.openxmlformats.org/officeDocument/2006/relationships/customXml" Target="../ink/ink320.xml"/><Relationship Id="rId491" Type="http://schemas.openxmlformats.org/officeDocument/2006/relationships/image" Target="../media/image431.png"/><Relationship Id="rId505" Type="http://schemas.openxmlformats.org/officeDocument/2006/relationships/image" Target="../media/image438.png"/><Relationship Id="rId712" Type="http://schemas.openxmlformats.org/officeDocument/2006/relationships/customXml" Target="../ink/ink536.xml"/><Relationship Id="rId37" Type="http://schemas.openxmlformats.org/officeDocument/2006/relationships/image" Target="../media/image207.png"/><Relationship Id="rId79" Type="http://schemas.openxmlformats.org/officeDocument/2006/relationships/customXml" Target="../ink/ink216.xml"/><Relationship Id="rId102" Type="http://schemas.openxmlformats.org/officeDocument/2006/relationships/image" Target="../media/image239.png"/><Relationship Id="rId144" Type="http://schemas.openxmlformats.org/officeDocument/2006/relationships/image" Target="../media/image260.png"/><Relationship Id="rId547" Type="http://schemas.openxmlformats.org/officeDocument/2006/relationships/image" Target="../media/image459.png"/><Relationship Id="rId589" Type="http://schemas.openxmlformats.org/officeDocument/2006/relationships/image" Target="../media/image480.png"/><Relationship Id="rId90" Type="http://schemas.openxmlformats.org/officeDocument/2006/relationships/image" Target="../media/image233.png"/><Relationship Id="rId186" Type="http://schemas.openxmlformats.org/officeDocument/2006/relationships/customXml" Target="../ink/ink270.xml"/><Relationship Id="rId351" Type="http://schemas.openxmlformats.org/officeDocument/2006/relationships/image" Target="../media/image362.png"/><Relationship Id="rId393" Type="http://schemas.openxmlformats.org/officeDocument/2006/relationships/customXml" Target="../ink/ink375.xml"/><Relationship Id="rId407" Type="http://schemas.openxmlformats.org/officeDocument/2006/relationships/image" Target="../media/image389.png"/><Relationship Id="rId449" Type="http://schemas.openxmlformats.org/officeDocument/2006/relationships/image" Target="../media/image410.png"/><Relationship Id="rId614" Type="http://schemas.openxmlformats.org/officeDocument/2006/relationships/image" Target="../media/image492.png"/><Relationship Id="rId656" Type="http://schemas.openxmlformats.org/officeDocument/2006/relationships/image" Target="../media/image513.png"/><Relationship Id="rId211" Type="http://schemas.openxmlformats.org/officeDocument/2006/relationships/image" Target="../media/image293.png"/><Relationship Id="rId253" Type="http://schemas.openxmlformats.org/officeDocument/2006/relationships/customXml" Target="../ink/ink304.xml"/><Relationship Id="rId295" Type="http://schemas.openxmlformats.org/officeDocument/2006/relationships/image" Target="../media/image334.png"/><Relationship Id="rId309" Type="http://schemas.openxmlformats.org/officeDocument/2006/relationships/image" Target="../media/image341.png"/><Relationship Id="rId460" Type="http://schemas.openxmlformats.org/officeDocument/2006/relationships/customXml" Target="../ink/ink409.xml"/><Relationship Id="rId516" Type="http://schemas.openxmlformats.org/officeDocument/2006/relationships/customXml" Target="../ink/ink437.xml"/><Relationship Id="rId698" Type="http://schemas.openxmlformats.org/officeDocument/2006/relationships/customXml" Target="../ink/ink529.xml"/><Relationship Id="rId48" Type="http://schemas.openxmlformats.org/officeDocument/2006/relationships/customXml" Target="../ink/ink200.xml"/><Relationship Id="rId113" Type="http://schemas.openxmlformats.org/officeDocument/2006/relationships/customXml" Target="../ink/ink233.xml"/><Relationship Id="rId320" Type="http://schemas.openxmlformats.org/officeDocument/2006/relationships/customXml" Target="../ink/ink338.xml"/><Relationship Id="rId558" Type="http://schemas.openxmlformats.org/officeDocument/2006/relationships/customXml" Target="../ink/ink458.xml"/><Relationship Id="rId723" Type="http://schemas.openxmlformats.org/officeDocument/2006/relationships/image" Target="../media/image546.png"/><Relationship Id="rId155" Type="http://schemas.openxmlformats.org/officeDocument/2006/relationships/customXml" Target="../ink/ink254.xml"/><Relationship Id="rId197" Type="http://schemas.openxmlformats.org/officeDocument/2006/relationships/image" Target="../media/image286.png"/><Relationship Id="rId362" Type="http://schemas.openxmlformats.org/officeDocument/2006/relationships/customXml" Target="../ink/ink359.xml"/><Relationship Id="rId418" Type="http://schemas.openxmlformats.org/officeDocument/2006/relationships/customXml" Target="../ink/ink388.xml"/><Relationship Id="rId625" Type="http://schemas.openxmlformats.org/officeDocument/2006/relationships/customXml" Target="../ink/ink492.xml"/><Relationship Id="rId222" Type="http://schemas.openxmlformats.org/officeDocument/2006/relationships/customXml" Target="../ink/ink288.xml"/><Relationship Id="rId264" Type="http://schemas.openxmlformats.org/officeDocument/2006/relationships/image" Target="../media/image319.png"/><Relationship Id="rId471" Type="http://schemas.openxmlformats.org/officeDocument/2006/relationships/image" Target="../media/image421.png"/><Relationship Id="rId667" Type="http://schemas.openxmlformats.org/officeDocument/2006/relationships/customXml" Target="../ink/ink513.xml"/><Relationship Id="rId17" Type="http://schemas.openxmlformats.org/officeDocument/2006/relationships/image" Target="../media/image198.png"/><Relationship Id="rId59" Type="http://schemas.openxmlformats.org/officeDocument/2006/relationships/customXml" Target="../ink/ink206.xml"/><Relationship Id="rId124" Type="http://schemas.openxmlformats.org/officeDocument/2006/relationships/image" Target="../media/image250.png"/><Relationship Id="rId527" Type="http://schemas.openxmlformats.org/officeDocument/2006/relationships/image" Target="../media/image449.png"/><Relationship Id="rId569" Type="http://schemas.openxmlformats.org/officeDocument/2006/relationships/image" Target="../media/image470.png"/><Relationship Id="rId734" Type="http://schemas.openxmlformats.org/officeDocument/2006/relationships/image" Target="../media/image551.png"/><Relationship Id="rId70" Type="http://schemas.openxmlformats.org/officeDocument/2006/relationships/image" Target="../media/image223.png"/><Relationship Id="rId166" Type="http://schemas.openxmlformats.org/officeDocument/2006/relationships/image" Target="../media/image271.png"/><Relationship Id="rId331" Type="http://schemas.openxmlformats.org/officeDocument/2006/relationships/image" Target="../media/image352.png"/><Relationship Id="rId373" Type="http://schemas.openxmlformats.org/officeDocument/2006/relationships/image" Target="../media/image373.png"/><Relationship Id="rId429" Type="http://schemas.openxmlformats.org/officeDocument/2006/relationships/image" Target="../media/image400.png"/><Relationship Id="rId580" Type="http://schemas.openxmlformats.org/officeDocument/2006/relationships/customXml" Target="../ink/ink469.xml"/><Relationship Id="rId636" Type="http://schemas.openxmlformats.org/officeDocument/2006/relationships/image" Target="../media/image503.png"/><Relationship Id="rId1" Type="http://schemas.openxmlformats.org/officeDocument/2006/relationships/slideLayout" Target="../slideLayouts/slideLayout2.xml"/><Relationship Id="rId233" Type="http://schemas.openxmlformats.org/officeDocument/2006/relationships/customXml" Target="../ink/ink294.xml"/><Relationship Id="rId440" Type="http://schemas.openxmlformats.org/officeDocument/2006/relationships/customXml" Target="../ink/ink399.xml"/><Relationship Id="rId678" Type="http://schemas.openxmlformats.org/officeDocument/2006/relationships/image" Target="../media/image524.png"/><Relationship Id="rId28" Type="http://schemas.openxmlformats.org/officeDocument/2006/relationships/customXml" Target="../ink/ink190.xml"/><Relationship Id="rId275" Type="http://schemas.openxmlformats.org/officeDocument/2006/relationships/customXml" Target="../ink/ink315.xml"/><Relationship Id="rId300" Type="http://schemas.openxmlformats.org/officeDocument/2006/relationships/customXml" Target="../ink/ink328.xml"/><Relationship Id="rId482" Type="http://schemas.openxmlformats.org/officeDocument/2006/relationships/customXml" Target="../ink/ink420.xml"/><Relationship Id="rId538" Type="http://schemas.openxmlformats.org/officeDocument/2006/relationships/customXml" Target="../ink/ink448.xml"/><Relationship Id="rId703" Type="http://schemas.openxmlformats.org/officeDocument/2006/relationships/image" Target="../media/image536.png"/><Relationship Id="rId745" Type="http://schemas.openxmlformats.org/officeDocument/2006/relationships/customXml" Target="../ink/ink553.xml"/><Relationship Id="rId81" Type="http://schemas.openxmlformats.org/officeDocument/2006/relationships/customXml" Target="../ink/ink217.xml"/><Relationship Id="rId135" Type="http://schemas.openxmlformats.org/officeDocument/2006/relationships/customXml" Target="../ink/ink244.xml"/><Relationship Id="rId177" Type="http://schemas.openxmlformats.org/officeDocument/2006/relationships/image" Target="../media/image276.png"/><Relationship Id="rId342" Type="http://schemas.openxmlformats.org/officeDocument/2006/relationships/customXml" Target="../ink/ink349.xml"/><Relationship Id="rId384" Type="http://schemas.openxmlformats.org/officeDocument/2006/relationships/customXml" Target="../ink/ink370.xml"/><Relationship Id="rId591" Type="http://schemas.openxmlformats.org/officeDocument/2006/relationships/image" Target="../media/image481.png"/><Relationship Id="rId605" Type="http://schemas.openxmlformats.org/officeDocument/2006/relationships/customXml" Target="../ink/ink482.xml"/><Relationship Id="rId202" Type="http://schemas.openxmlformats.org/officeDocument/2006/relationships/customXml" Target="../ink/ink278.xml"/><Relationship Id="rId244" Type="http://schemas.openxmlformats.org/officeDocument/2006/relationships/image" Target="../media/image309.png"/><Relationship Id="rId647" Type="http://schemas.openxmlformats.org/officeDocument/2006/relationships/customXml" Target="../ink/ink503.xml"/><Relationship Id="rId689" Type="http://schemas.openxmlformats.org/officeDocument/2006/relationships/image" Target="../media/image529.png"/><Relationship Id="rId39" Type="http://schemas.openxmlformats.org/officeDocument/2006/relationships/image" Target="../media/image208.png"/><Relationship Id="rId286" Type="http://schemas.openxmlformats.org/officeDocument/2006/relationships/customXml" Target="../ink/ink321.xml"/><Relationship Id="rId451" Type="http://schemas.openxmlformats.org/officeDocument/2006/relationships/image" Target="../media/image411.png"/><Relationship Id="rId493" Type="http://schemas.openxmlformats.org/officeDocument/2006/relationships/image" Target="../media/image432.png"/><Relationship Id="rId507" Type="http://schemas.openxmlformats.org/officeDocument/2006/relationships/image" Target="../media/image439.png"/><Relationship Id="rId549" Type="http://schemas.openxmlformats.org/officeDocument/2006/relationships/image" Target="../media/image460.png"/><Relationship Id="rId714" Type="http://schemas.openxmlformats.org/officeDocument/2006/relationships/customXml" Target="../ink/ink537.xml"/><Relationship Id="rId50" Type="http://schemas.openxmlformats.org/officeDocument/2006/relationships/customXml" Target="../ink/ink201.xml"/><Relationship Id="rId104" Type="http://schemas.openxmlformats.org/officeDocument/2006/relationships/image" Target="../media/image240.png"/><Relationship Id="rId146" Type="http://schemas.openxmlformats.org/officeDocument/2006/relationships/image" Target="../media/image261.png"/><Relationship Id="rId188" Type="http://schemas.openxmlformats.org/officeDocument/2006/relationships/customXml" Target="../ink/ink271.xml"/><Relationship Id="rId311" Type="http://schemas.openxmlformats.org/officeDocument/2006/relationships/image" Target="../media/image342.png"/><Relationship Id="rId353" Type="http://schemas.openxmlformats.org/officeDocument/2006/relationships/image" Target="../media/image363.png"/><Relationship Id="rId395" Type="http://schemas.openxmlformats.org/officeDocument/2006/relationships/image" Target="../media/image383.png"/><Relationship Id="rId409" Type="http://schemas.openxmlformats.org/officeDocument/2006/relationships/image" Target="../media/image390.png"/><Relationship Id="rId560" Type="http://schemas.openxmlformats.org/officeDocument/2006/relationships/customXml" Target="../ink/ink459.xml"/><Relationship Id="rId92" Type="http://schemas.openxmlformats.org/officeDocument/2006/relationships/image" Target="../media/image234.png"/><Relationship Id="rId213" Type="http://schemas.openxmlformats.org/officeDocument/2006/relationships/image" Target="../media/image294.png"/><Relationship Id="rId420" Type="http://schemas.openxmlformats.org/officeDocument/2006/relationships/customXml" Target="../ink/ink389.xml"/><Relationship Id="rId616" Type="http://schemas.openxmlformats.org/officeDocument/2006/relationships/image" Target="../media/image493.png"/><Relationship Id="rId658" Type="http://schemas.openxmlformats.org/officeDocument/2006/relationships/image" Target="../media/image514.png"/><Relationship Id="rId255" Type="http://schemas.openxmlformats.org/officeDocument/2006/relationships/customXml" Target="../ink/ink305.xml"/><Relationship Id="rId297" Type="http://schemas.openxmlformats.org/officeDocument/2006/relationships/image" Target="../media/image335.png"/><Relationship Id="rId462" Type="http://schemas.openxmlformats.org/officeDocument/2006/relationships/customXml" Target="../ink/ink410.xml"/><Relationship Id="rId518" Type="http://schemas.openxmlformats.org/officeDocument/2006/relationships/customXml" Target="../ink/ink438.xml"/><Relationship Id="rId725" Type="http://schemas.openxmlformats.org/officeDocument/2006/relationships/image" Target="../media/image547.png"/><Relationship Id="rId115" Type="http://schemas.openxmlformats.org/officeDocument/2006/relationships/customXml" Target="../ink/ink234.xml"/><Relationship Id="rId157" Type="http://schemas.openxmlformats.org/officeDocument/2006/relationships/customXml" Target="../ink/ink255.xml"/><Relationship Id="rId322" Type="http://schemas.openxmlformats.org/officeDocument/2006/relationships/customXml" Target="../ink/ink339.xml"/><Relationship Id="rId364" Type="http://schemas.openxmlformats.org/officeDocument/2006/relationships/customXml" Target="../ink/ink360.xml"/><Relationship Id="rId61" Type="http://schemas.openxmlformats.org/officeDocument/2006/relationships/customXml" Target="../ink/ink207.xml"/><Relationship Id="rId199" Type="http://schemas.openxmlformats.org/officeDocument/2006/relationships/image" Target="../media/image287.png"/><Relationship Id="rId571" Type="http://schemas.openxmlformats.org/officeDocument/2006/relationships/image" Target="../media/image471.png"/><Relationship Id="rId627" Type="http://schemas.openxmlformats.org/officeDocument/2006/relationships/customXml" Target="../ink/ink493.xml"/><Relationship Id="rId669" Type="http://schemas.openxmlformats.org/officeDocument/2006/relationships/customXml" Target="../ink/ink514.xml"/><Relationship Id="rId19" Type="http://schemas.openxmlformats.org/officeDocument/2006/relationships/image" Target="../media/image199.png"/><Relationship Id="rId224" Type="http://schemas.openxmlformats.org/officeDocument/2006/relationships/customXml" Target="../ink/ink289.xml"/><Relationship Id="rId266" Type="http://schemas.openxmlformats.org/officeDocument/2006/relationships/image" Target="../media/image320.png"/><Relationship Id="rId431" Type="http://schemas.openxmlformats.org/officeDocument/2006/relationships/image" Target="../media/image401.png"/><Relationship Id="rId473" Type="http://schemas.openxmlformats.org/officeDocument/2006/relationships/image" Target="../media/image422.png"/><Relationship Id="rId529" Type="http://schemas.openxmlformats.org/officeDocument/2006/relationships/image" Target="../media/image450.png"/><Relationship Id="rId680" Type="http://schemas.openxmlformats.org/officeDocument/2006/relationships/image" Target="../media/image525.png"/><Relationship Id="rId736" Type="http://schemas.openxmlformats.org/officeDocument/2006/relationships/image" Target="../media/image552.png"/><Relationship Id="rId30" Type="http://schemas.openxmlformats.org/officeDocument/2006/relationships/customXml" Target="../ink/ink191.xml"/><Relationship Id="rId126" Type="http://schemas.openxmlformats.org/officeDocument/2006/relationships/image" Target="../media/image251.png"/><Relationship Id="rId168" Type="http://schemas.openxmlformats.org/officeDocument/2006/relationships/image" Target="../media/image272.png"/><Relationship Id="rId333" Type="http://schemas.openxmlformats.org/officeDocument/2006/relationships/image" Target="../media/image353.png"/><Relationship Id="rId540" Type="http://schemas.openxmlformats.org/officeDocument/2006/relationships/customXml" Target="../ink/ink449.xml"/><Relationship Id="rId72" Type="http://schemas.openxmlformats.org/officeDocument/2006/relationships/image" Target="../media/image224.png"/><Relationship Id="rId375" Type="http://schemas.openxmlformats.org/officeDocument/2006/relationships/image" Target="../media/image374.png"/><Relationship Id="rId582" Type="http://schemas.openxmlformats.org/officeDocument/2006/relationships/customXml" Target="../ink/ink470.xml"/><Relationship Id="rId638" Type="http://schemas.openxmlformats.org/officeDocument/2006/relationships/image" Target="../media/image504.png"/><Relationship Id="rId3" Type="http://schemas.openxmlformats.org/officeDocument/2006/relationships/image" Target="../media/image191.png"/><Relationship Id="rId235" Type="http://schemas.openxmlformats.org/officeDocument/2006/relationships/customXml" Target="../ink/ink295.xml"/><Relationship Id="rId277" Type="http://schemas.openxmlformats.org/officeDocument/2006/relationships/customXml" Target="../ink/ink316.xml"/><Relationship Id="rId400" Type="http://schemas.openxmlformats.org/officeDocument/2006/relationships/customXml" Target="../ink/ink379.xml"/><Relationship Id="rId442" Type="http://schemas.openxmlformats.org/officeDocument/2006/relationships/customXml" Target="../ink/ink400.xml"/><Relationship Id="rId484" Type="http://schemas.openxmlformats.org/officeDocument/2006/relationships/customXml" Target="../ink/ink421.xml"/><Relationship Id="rId705" Type="http://schemas.openxmlformats.org/officeDocument/2006/relationships/image" Target="../media/image537.png"/><Relationship Id="rId137" Type="http://schemas.openxmlformats.org/officeDocument/2006/relationships/customXml" Target="../ink/ink245.xml"/><Relationship Id="rId302" Type="http://schemas.openxmlformats.org/officeDocument/2006/relationships/customXml" Target="../ink/ink329.xml"/><Relationship Id="rId344" Type="http://schemas.openxmlformats.org/officeDocument/2006/relationships/customXml" Target="../ink/ink350.xml"/><Relationship Id="rId691" Type="http://schemas.openxmlformats.org/officeDocument/2006/relationships/image" Target="../media/image530.png"/><Relationship Id="rId747" Type="http://schemas.openxmlformats.org/officeDocument/2006/relationships/customXml" Target="../ink/ink554.xml"/><Relationship Id="rId41" Type="http://schemas.openxmlformats.org/officeDocument/2006/relationships/image" Target="../media/image209.png"/><Relationship Id="rId83" Type="http://schemas.openxmlformats.org/officeDocument/2006/relationships/customXml" Target="../ink/ink218.xml"/><Relationship Id="rId179" Type="http://schemas.openxmlformats.org/officeDocument/2006/relationships/image" Target="../media/image277.png"/><Relationship Id="rId386" Type="http://schemas.openxmlformats.org/officeDocument/2006/relationships/image" Target="../media/image379.png"/><Relationship Id="rId551" Type="http://schemas.openxmlformats.org/officeDocument/2006/relationships/image" Target="../media/image461.png"/><Relationship Id="rId593" Type="http://schemas.openxmlformats.org/officeDocument/2006/relationships/image" Target="../media/image482.png"/><Relationship Id="rId607" Type="http://schemas.openxmlformats.org/officeDocument/2006/relationships/customXml" Target="../ink/ink483.xml"/><Relationship Id="rId649" Type="http://schemas.openxmlformats.org/officeDocument/2006/relationships/customXml" Target="../ink/ink504.xml"/><Relationship Id="rId190" Type="http://schemas.openxmlformats.org/officeDocument/2006/relationships/customXml" Target="../ink/ink272.xml"/><Relationship Id="rId204" Type="http://schemas.openxmlformats.org/officeDocument/2006/relationships/customXml" Target="../ink/ink279.xml"/><Relationship Id="rId246" Type="http://schemas.openxmlformats.org/officeDocument/2006/relationships/image" Target="../media/image310.png"/><Relationship Id="rId288" Type="http://schemas.openxmlformats.org/officeDocument/2006/relationships/customXml" Target="../ink/ink322.xml"/><Relationship Id="rId411" Type="http://schemas.openxmlformats.org/officeDocument/2006/relationships/image" Target="../media/image391.png"/><Relationship Id="rId453" Type="http://schemas.openxmlformats.org/officeDocument/2006/relationships/image" Target="../media/image412.png"/><Relationship Id="rId509" Type="http://schemas.openxmlformats.org/officeDocument/2006/relationships/image" Target="../media/image440.png"/><Relationship Id="rId660" Type="http://schemas.openxmlformats.org/officeDocument/2006/relationships/image" Target="../media/image515.png"/></Relationships>
</file>

<file path=ppt/slides/_rels/slide21.xml.rels><?xml version="1.0" encoding="UTF-8" standalone="yes"?>
<Relationships xmlns="http://schemas.openxmlformats.org/package/2006/relationships"><Relationship Id="rId2" Type="http://schemas.openxmlformats.org/officeDocument/2006/relationships/image" Target="../media/image55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560.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56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56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563.jpe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cid:3287383400_2177562" TargetMode="External"/></Relationships>
</file>

<file path=ppt/slides/_rels/slide3.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customXml" Target="../ink/ink1.xml"/><Relationship Id="rId7" Type="http://schemas.openxmlformats.org/officeDocument/2006/relationships/customXml" Target="../ink/ink3.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customXml" Target="../ink/ink2.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8" Type="http://schemas.openxmlformats.org/officeDocument/2006/relationships/customXml" Target="../ink/ink7.xml"/><Relationship Id="rId13"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7.png"/><Relationship Id="rId12" Type="http://schemas.openxmlformats.org/officeDocument/2006/relationships/customXml" Target="../ink/ink9.xml"/><Relationship Id="rId2" Type="http://schemas.openxmlformats.org/officeDocument/2006/relationships/customXml" Target="../ink/ink4.xml"/><Relationship Id="rId1" Type="http://schemas.openxmlformats.org/officeDocument/2006/relationships/slideLayout" Target="../slideLayouts/slideLayout2.xml"/><Relationship Id="rId6" Type="http://schemas.openxmlformats.org/officeDocument/2006/relationships/customXml" Target="../ink/ink6.xml"/><Relationship Id="rId11" Type="http://schemas.openxmlformats.org/officeDocument/2006/relationships/image" Target="../media/image9.png"/><Relationship Id="rId5" Type="http://schemas.openxmlformats.org/officeDocument/2006/relationships/image" Target="../media/image6.png"/><Relationship Id="rId10" Type="http://schemas.openxmlformats.org/officeDocument/2006/relationships/customXml" Target="../ink/ink8.xml"/><Relationship Id="rId4" Type="http://schemas.openxmlformats.org/officeDocument/2006/relationships/customXml" Target="../ink/ink5.xml"/><Relationship Id="rId9" Type="http://schemas.openxmlformats.org/officeDocument/2006/relationships/image" Target="../media/image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14.png"/><Relationship Id="rId13" Type="http://schemas.openxmlformats.org/officeDocument/2006/relationships/customXml" Target="../ink/ink15.xml"/><Relationship Id="rId18" Type="http://schemas.openxmlformats.org/officeDocument/2006/relationships/image" Target="../media/image19.png"/><Relationship Id="rId3" Type="http://schemas.openxmlformats.org/officeDocument/2006/relationships/customXml" Target="../ink/ink10.xml"/><Relationship Id="rId21" Type="http://schemas.openxmlformats.org/officeDocument/2006/relationships/customXml" Target="../ink/ink19.xml"/><Relationship Id="rId7" Type="http://schemas.openxmlformats.org/officeDocument/2006/relationships/customXml" Target="../ink/ink12.xml"/><Relationship Id="rId12" Type="http://schemas.openxmlformats.org/officeDocument/2006/relationships/image" Target="../media/image16.png"/><Relationship Id="rId17" Type="http://schemas.openxmlformats.org/officeDocument/2006/relationships/customXml" Target="../ink/ink17.xml"/><Relationship Id="rId2" Type="http://schemas.openxmlformats.org/officeDocument/2006/relationships/image" Target="../media/image11.png"/><Relationship Id="rId16" Type="http://schemas.openxmlformats.org/officeDocument/2006/relationships/image" Target="../media/image18.png"/><Relationship Id="rId20" Type="http://schemas.openxmlformats.org/officeDocument/2006/relationships/image" Target="../media/image20.png"/><Relationship Id="rId1" Type="http://schemas.openxmlformats.org/officeDocument/2006/relationships/slideLayout" Target="../slideLayouts/slideLayout2.xml"/><Relationship Id="rId6" Type="http://schemas.openxmlformats.org/officeDocument/2006/relationships/image" Target="../media/image13.png"/><Relationship Id="rId11" Type="http://schemas.openxmlformats.org/officeDocument/2006/relationships/customXml" Target="../ink/ink14.xml"/><Relationship Id="rId5" Type="http://schemas.openxmlformats.org/officeDocument/2006/relationships/customXml" Target="../ink/ink11.xml"/><Relationship Id="rId15" Type="http://schemas.openxmlformats.org/officeDocument/2006/relationships/customXml" Target="../ink/ink16.xml"/><Relationship Id="rId10" Type="http://schemas.openxmlformats.org/officeDocument/2006/relationships/image" Target="../media/image15.png"/><Relationship Id="rId19" Type="http://schemas.openxmlformats.org/officeDocument/2006/relationships/customXml" Target="../ink/ink18.xml"/><Relationship Id="rId4" Type="http://schemas.openxmlformats.org/officeDocument/2006/relationships/image" Target="../media/image12.png"/><Relationship Id="rId9" Type="http://schemas.openxmlformats.org/officeDocument/2006/relationships/customXml" Target="../ink/ink13.xml"/><Relationship Id="rId14" Type="http://schemas.openxmlformats.org/officeDocument/2006/relationships/image" Target="../media/image17.png"/><Relationship Id="rId22" Type="http://schemas.openxmlformats.org/officeDocument/2006/relationships/image" Target="../media/image21.png"/></Relationships>
</file>

<file path=ppt/slides/_rels/slide7.xml.rels><?xml version="1.0" encoding="UTF-8" standalone="yes"?>
<Relationships xmlns="http://schemas.openxmlformats.org/package/2006/relationships"><Relationship Id="rId3" Type="http://schemas.openxmlformats.org/officeDocument/2006/relationships/customXml" Target="../ink/ink20.xml"/><Relationship Id="rId2" Type="http://schemas.openxmlformats.org/officeDocument/2006/relationships/image" Target="../media/image22.png"/><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customXml" Target="../ink/ink23.xml"/><Relationship Id="rId13" Type="http://schemas.openxmlformats.org/officeDocument/2006/relationships/image" Target="../media/image32.png"/><Relationship Id="rId3" Type="http://schemas.openxmlformats.org/officeDocument/2006/relationships/image" Target="../media/image27.png"/><Relationship Id="rId7" Type="http://schemas.openxmlformats.org/officeDocument/2006/relationships/image" Target="../media/image29.png"/><Relationship Id="rId12" Type="http://schemas.openxmlformats.org/officeDocument/2006/relationships/customXml" Target="../ink/ink25.xml"/><Relationship Id="rId2" Type="http://schemas.openxmlformats.org/officeDocument/2006/relationships/image" Target="../media/image26.png"/><Relationship Id="rId1" Type="http://schemas.openxmlformats.org/officeDocument/2006/relationships/slideLayout" Target="../slideLayouts/slideLayout2.xml"/><Relationship Id="rId6" Type="http://schemas.openxmlformats.org/officeDocument/2006/relationships/customXml" Target="../ink/ink22.xml"/><Relationship Id="rId11" Type="http://schemas.openxmlformats.org/officeDocument/2006/relationships/image" Target="../media/image31.png"/><Relationship Id="rId5" Type="http://schemas.openxmlformats.org/officeDocument/2006/relationships/image" Target="../media/image28.png"/><Relationship Id="rId10" Type="http://schemas.openxmlformats.org/officeDocument/2006/relationships/customXml" Target="../ink/ink24.xml"/><Relationship Id="rId4" Type="http://schemas.openxmlformats.org/officeDocument/2006/relationships/customXml" Target="../ink/ink21.xml"/><Relationship Id="rId9" Type="http://schemas.openxmlformats.org/officeDocument/2006/relationships/image" Target="../media/image3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
            <a:extLst>
              <a:ext uri="{FF2B5EF4-FFF2-40B4-BE49-F238E27FC236}">
                <a16:creationId xmlns:a16="http://schemas.microsoft.com/office/drawing/2014/main" id="{E9CA4A60-C1B1-229A-8EC4-02DD5171BCE7}"/>
              </a:ext>
            </a:extLst>
          </p:cNvPr>
          <p:cNvSpPr>
            <a:spLocks noGrp="1" noChangeArrowheads="1"/>
          </p:cNvSpPr>
          <p:nvPr>
            <p:ph type="subTitle" idx="1"/>
          </p:nvPr>
        </p:nvSpPr>
        <p:spPr>
          <a:xfrm>
            <a:off x="228600" y="4648200"/>
            <a:ext cx="8534400" cy="2362200"/>
          </a:xfrm>
        </p:spPr>
        <p:txBody>
          <a:bodyPr/>
          <a:lstStyle/>
          <a:p>
            <a:pPr eaLnBrk="1" hangingPunct="1">
              <a:lnSpc>
                <a:spcPct val="90000"/>
              </a:lnSpc>
            </a:pPr>
            <a:r>
              <a:rPr lang="en-US" altLang="en-US" sz="3600" b="1"/>
              <a:t>Chapter 7 Appendix B</a:t>
            </a:r>
          </a:p>
          <a:p>
            <a:pPr eaLnBrk="1" hangingPunct="1">
              <a:lnSpc>
                <a:spcPct val="90000"/>
              </a:lnSpc>
            </a:pPr>
            <a:r>
              <a:rPr lang="en-US" altLang="en-US" b="1"/>
              <a:t>Object-Oriented Analysis and  Design: Activity Diagrams</a:t>
            </a:r>
          </a:p>
        </p:txBody>
      </p:sp>
      <p:sp>
        <p:nvSpPr>
          <p:cNvPr id="4099" name="Rectangle 8">
            <a:extLst>
              <a:ext uri="{FF2B5EF4-FFF2-40B4-BE49-F238E27FC236}">
                <a16:creationId xmlns:a16="http://schemas.microsoft.com/office/drawing/2014/main" id="{0E804544-4897-EEC8-249F-73CBA32A1AFE}"/>
              </a:ext>
            </a:extLst>
          </p:cNvPr>
          <p:cNvSpPr>
            <a:spLocks noChangeArrowheads="1"/>
          </p:cNvSpPr>
          <p:nvPr/>
        </p:nvSpPr>
        <p:spPr bwMode="auto">
          <a:xfrm>
            <a:off x="914400" y="457200"/>
            <a:ext cx="7467600"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lgn="ctr" eaLnBrk="1" hangingPunct="1">
              <a:lnSpc>
                <a:spcPct val="75000"/>
              </a:lnSpc>
              <a:spcBef>
                <a:spcPct val="0"/>
              </a:spcBef>
              <a:buClrTx/>
              <a:buSzTx/>
              <a:buFontTx/>
              <a:buNone/>
            </a:pPr>
            <a:endParaRPr lang="en-US" altLang="en-US" sz="4000" b="1">
              <a:solidFill>
                <a:schemeClr val="tx2"/>
              </a:solidFill>
            </a:endParaRPr>
          </a:p>
          <a:p>
            <a:pPr algn="ctr" eaLnBrk="1" hangingPunct="1">
              <a:lnSpc>
                <a:spcPct val="75000"/>
              </a:lnSpc>
              <a:spcBef>
                <a:spcPct val="0"/>
              </a:spcBef>
              <a:buClrTx/>
              <a:buSzTx/>
              <a:buFontTx/>
              <a:buNone/>
            </a:pPr>
            <a:endParaRPr lang="en-US" altLang="en-US" sz="4000" b="1">
              <a:solidFill>
                <a:schemeClr val="tx2"/>
              </a:solidFill>
            </a:endParaRPr>
          </a:p>
          <a:p>
            <a:pPr algn="ctr" eaLnBrk="1" hangingPunct="1">
              <a:spcBef>
                <a:spcPct val="0"/>
              </a:spcBef>
              <a:buClrTx/>
              <a:buSzTx/>
              <a:buFontTx/>
              <a:buNone/>
            </a:pPr>
            <a:r>
              <a:rPr lang="en-US" altLang="en-US" sz="4000" b="1">
                <a:solidFill>
                  <a:schemeClr val="tx2"/>
                </a:solidFill>
              </a:rPr>
              <a:t>Modern Systems Analysis</a:t>
            </a:r>
            <a:br>
              <a:rPr lang="en-US" altLang="en-US" sz="4000" b="1">
                <a:solidFill>
                  <a:schemeClr val="tx2"/>
                </a:solidFill>
              </a:rPr>
            </a:br>
            <a:r>
              <a:rPr lang="en-US" altLang="en-US" sz="4000" b="1">
                <a:solidFill>
                  <a:schemeClr val="tx2"/>
                </a:solidFill>
              </a:rPr>
              <a:t>and Design</a:t>
            </a:r>
            <a:br>
              <a:rPr lang="en-US" altLang="en-US" sz="4000" b="1">
                <a:solidFill>
                  <a:schemeClr val="tx2"/>
                </a:solidFill>
              </a:rPr>
            </a:br>
            <a:r>
              <a:rPr lang="en-US" altLang="en-US" sz="2400" b="1">
                <a:solidFill>
                  <a:schemeClr val="tx2"/>
                </a:solidFill>
              </a:rPr>
              <a:t>Sixth Edition</a:t>
            </a:r>
            <a:r>
              <a:rPr lang="en-US" altLang="en-US" sz="4000" b="1">
                <a:solidFill>
                  <a:schemeClr val="tx2"/>
                </a:solidFill>
              </a:rPr>
              <a:t/>
            </a:r>
            <a:br>
              <a:rPr lang="en-US" altLang="en-US" sz="4000" b="1">
                <a:solidFill>
                  <a:schemeClr val="tx2"/>
                </a:solidFill>
              </a:rPr>
            </a:br>
            <a:r>
              <a:rPr lang="en-US" altLang="en-US" sz="4000" b="1">
                <a:solidFill>
                  <a:schemeClr val="tx2"/>
                </a:solidFill>
              </a:rPr>
              <a:t/>
            </a:r>
            <a:br>
              <a:rPr lang="en-US" altLang="en-US" sz="4000" b="1">
                <a:solidFill>
                  <a:schemeClr val="tx2"/>
                </a:solidFill>
              </a:rPr>
            </a:br>
            <a:r>
              <a:rPr lang="en-US" altLang="en-US" sz="4000" b="1">
                <a:solidFill>
                  <a:schemeClr val="tx2"/>
                </a:solidFill>
              </a:rPr>
              <a:t> </a:t>
            </a:r>
            <a:r>
              <a:rPr lang="en-US" altLang="en-US" sz="2800" b="1">
                <a:solidFill>
                  <a:schemeClr val="tx2"/>
                </a:solidFill>
              </a:rPr>
              <a:t>Jeffrey A. Hoffer </a:t>
            </a:r>
            <a:br>
              <a:rPr lang="en-US" altLang="en-US" sz="2800" b="1">
                <a:solidFill>
                  <a:schemeClr val="tx2"/>
                </a:solidFill>
              </a:rPr>
            </a:br>
            <a:r>
              <a:rPr lang="en-US" altLang="en-US" sz="2800" b="1">
                <a:solidFill>
                  <a:schemeClr val="tx2"/>
                </a:solidFill>
              </a:rPr>
              <a:t>Joey F. George</a:t>
            </a:r>
            <a:br>
              <a:rPr lang="en-US" altLang="en-US" sz="2800" b="1">
                <a:solidFill>
                  <a:schemeClr val="tx2"/>
                </a:solidFill>
              </a:rPr>
            </a:br>
            <a:r>
              <a:rPr lang="en-US" altLang="en-US" sz="2800" b="1">
                <a:solidFill>
                  <a:schemeClr val="tx2"/>
                </a:solidFill>
              </a:rPr>
              <a:t>Joseph S. Valacich</a:t>
            </a:r>
          </a:p>
        </p:txBody>
      </p:sp>
    </p:spTree>
  </p:cSld>
  <p:clrMapOvr>
    <a:masterClrMapping/>
  </p:clrMapOvr>
  <p:transition>
    <p:zoom/>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a:extLst>
              <a:ext uri="{FF2B5EF4-FFF2-40B4-BE49-F238E27FC236}">
                <a16:creationId xmlns:a16="http://schemas.microsoft.com/office/drawing/2014/main" id="{16E5F9B3-F2F2-96BC-6F4D-DEA4A70EB7E4}"/>
              </a:ext>
            </a:extLst>
          </p:cNvPr>
          <p:cNvSpPr>
            <a:spLocks noGrp="1" noChangeArrowheads="1"/>
          </p:cNvSpPr>
          <p:nvPr>
            <p:ph type="title"/>
          </p:nvPr>
        </p:nvSpPr>
        <p:spPr/>
        <p:txBody>
          <a:bodyPr/>
          <a:lstStyle/>
          <a:p>
            <a:r>
              <a:rPr lang="en-GB" altLang="en-US"/>
              <a:t>Activity Diagrams</a:t>
            </a:r>
          </a:p>
        </p:txBody>
      </p:sp>
      <p:sp>
        <p:nvSpPr>
          <p:cNvPr id="16387" name="Content Placeholder 2">
            <a:extLst>
              <a:ext uri="{FF2B5EF4-FFF2-40B4-BE49-F238E27FC236}">
                <a16:creationId xmlns:a16="http://schemas.microsoft.com/office/drawing/2014/main" id="{9462D5B7-4E51-E81F-9069-0102C7D139F2}"/>
              </a:ext>
            </a:extLst>
          </p:cNvPr>
          <p:cNvSpPr>
            <a:spLocks noGrp="1" noChangeArrowheads="1"/>
          </p:cNvSpPr>
          <p:nvPr>
            <p:ph idx="1"/>
          </p:nvPr>
        </p:nvSpPr>
        <p:spPr>
          <a:xfrm>
            <a:off x="381000" y="6432550"/>
            <a:ext cx="6446838" cy="425450"/>
          </a:xfrm>
        </p:spPr>
        <p:txBody>
          <a:bodyPr/>
          <a:lstStyle/>
          <a:p>
            <a:pPr marL="0" indent="0">
              <a:buFont typeface="Wingdings" panose="05000000000000000000" pitchFamily="2" charset="2"/>
              <a:buNone/>
            </a:pPr>
            <a:r>
              <a:rPr lang="en-GB" altLang="en-US" sz="1000"/>
              <a:t>Taken on 9/09/2015 from: http://www.sparxsystems.com/resources/uml2_tutorial/uml2_activitydiagram.html</a:t>
            </a:r>
          </a:p>
        </p:txBody>
      </p:sp>
      <p:sp>
        <p:nvSpPr>
          <p:cNvPr id="16388" name="Rectangle 3">
            <a:extLst>
              <a:ext uri="{FF2B5EF4-FFF2-40B4-BE49-F238E27FC236}">
                <a16:creationId xmlns:a16="http://schemas.microsoft.com/office/drawing/2014/main" id="{7BA20333-19A3-01F4-A267-D9ACE0F0EF86}"/>
              </a:ext>
            </a:extLst>
          </p:cNvPr>
          <p:cNvSpPr>
            <a:spLocks noChangeArrowheads="1"/>
          </p:cNvSpPr>
          <p:nvPr/>
        </p:nvSpPr>
        <p:spPr bwMode="auto">
          <a:xfrm>
            <a:off x="508000" y="1549400"/>
            <a:ext cx="6319838" cy="922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GB" altLang="en-US" sz="1800" b="1">
                <a:solidFill>
                  <a:srgbClr val="084887"/>
                </a:solidFill>
                <a:latin typeface="Times New Roman" panose="02020603050405020304" pitchFamily="18" charset="0"/>
                <a:cs typeface="Times New Roman" panose="02020603050405020304" pitchFamily="18" charset="0"/>
              </a:rPr>
              <a:t>Final Node</a:t>
            </a:r>
            <a:r>
              <a:rPr lang="en-GB" altLang="en-US" sz="1800">
                <a:latin typeface="Times New Roman" panose="02020603050405020304" pitchFamily="18" charset="0"/>
                <a:cs typeface="Times New Roman" panose="02020603050405020304" pitchFamily="18" charset="0"/>
              </a:rPr>
              <a:t/>
            </a:r>
            <a:br>
              <a:rPr lang="en-GB" altLang="en-US" sz="1800">
                <a:latin typeface="Times New Roman" panose="02020603050405020304" pitchFamily="18" charset="0"/>
                <a:cs typeface="Times New Roman" panose="02020603050405020304" pitchFamily="18" charset="0"/>
              </a:rPr>
            </a:br>
            <a:r>
              <a:rPr lang="en-GB" altLang="en-US" sz="1800">
                <a:solidFill>
                  <a:srgbClr val="081C55"/>
                </a:solidFill>
                <a:latin typeface="Times New Roman" panose="02020603050405020304" pitchFamily="18" charset="0"/>
                <a:cs typeface="Times New Roman" panose="02020603050405020304" pitchFamily="18" charset="0"/>
              </a:rPr>
              <a:t>There are two types of final node: activity and flow final nodes. The activity final node is depicted as a circle with a dot inside.</a:t>
            </a:r>
            <a:endParaRPr lang="en-GB" altLang="en-US" sz="1800">
              <a:latin typeface="Times New Roman" panose="02020603050405020304" pitchFamily="18" charset="0"/>
              <a:cs typeface="Times New Roman" panose="02020603050405020304" pitchFamily="18" charset="0"/>
            </a:endParaRPr>
          </a:p>
        </p:txBody>
      </p:sp>
      <p:pic>
        <p:nvPicPr>
          <p:cNvPr id="16389" name="Picture 6">
            <a:extLst>
              <a:ext uri="{FF2B5EF4-FFF2-40B4-BE49-F238E27FC236}">
                <a16:creationId xmlns:a16="http://schemas.microsoft.com/office/drawing/2014/main" id="{F217C039-8682-73B3-8D58-B571822A9A17}"/>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028825" y="2574925"/>
            <a:ext cx="2068513" cy="836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0" name="Picture 7">
            <a:extLst>
              <a:ext uri="{FF2B5EF4-FFF2-40B4-BE49-F238E27FC236}">
                <a16:creationId xmlns:a16="http://schemas.microsoft.com/office/drawing/2014/main" id="{066A8F8B-B3F6-5FB1-DB1B-BEEC5F025708}"/>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098675" y="4022725"/>
            <a:ext cx="1917700" cy="852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91" name="Rectangle 8">
            <a:extLst>
              <a:ext uri="{FF2B5EF4-FFF2-40B4-BE49-F238E27FC236}">
                <a16:creationId xmlns:a16="http://schemas.microsoft.com/office/drawing/2014/main" id="{7C821472-2AAC-2CE2-5D2D-F28B948BE54A}"/>
              </a:ext>
            </a:extLst>
          </p:cNvPr>
          <p:cNvSpPr>
            <a:spLocks noChangeArrowheads="1"/>
          </p:cNvSpPr>
          <p:nvPr/>
        </p:nvSpPr>
        <p:spPr bwMode="auto">
          <a:xfrm>
            <a:off x="508000" y="3463925"/>
            <a:ext cx="631983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GB" altLang="en-US" sz="1800">
                <a:solidFill>
                  <a:srgbClr val="081C55"/>
                </a:solidFill>
                <a:latin typeface="Times New Roman" panose="02020603050405020304" pitchFamily="18" charset="0"/>
                <a:cs typeface="Times New Roman" panose="02020603050405020304" pitchFamily="18" charset="0"/>
              </a:rPr>
              <a:t>The flow final node is depicted as a circle with a cross inside.</a:t>
            </a:r>
            <a:endParaRPr lang="en-GB" altLang="en-US" sz="1800">
              <a:latin typeface="Times New Roman" panose="02020603050405020304" pitchFamily="18" charset="0"/>
              <a:cs typeface="Times New Roman" panose="02020603050405020304" pitchFamily="18" charset="0"/>
            </a:endParaRPr>
          </a:p>
        </p:txBody>
      </p:sp>
      <p:sp>
        <p:nvSpPr>
          <p:cNvPr id="16392" name="Rectangle 9">
            <a:extLst>
              <a:ext uri="{FF2B5EF4-FFF2-40B4-BE49-F238E27FC236}">
                <a16:creationId xmlns:a16="http://schemas.microsoft.com/office/drawing/2014/main" id="{985CD694-8F31-698E-FC13-E3E3ED8DBAEC}"/>
              </a:ext>
            </a:extLst>
          </p:cNvPr>
          <p:cNvSpPr>
            <a:spLocks noChangeArrowheads="1"/>
          </p:cNvSpPr>
          <p:nvPr/>
        </p:nvSpPr>
        <p:spPr bwMode="auto">
          <a:xfrm>
            <a:off x="508000" y="4875213"/>
            <a:ext cx="6319838"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GB" altLang="en-US" sz="1800">
                <a:solidFill>
                  <a:srgbClr val="081C55"/>
                </a:solidFill>
                <a:latin typeface="Times New Roman" panose="02020603050405020304" pitchFamily="18" charset="0"/>
                <a:cs typeface="Times New Roman" panose="02020603050405020304" pitchFamily="18" charset="0"/>
              </a:rPr>
              <a:t>The difference between the two node types is that the flow final node denotes the end of a single control flow; the activity final node denotes the end of all control flows within the activity.</a:t>
            </a:r>
            <a:endParaRPr lang="en-GB" altLang="en-US" sz="1800">
              <a:latin typeface="Times New Roman" panose="02020603050405020304" pitchFamily="18" charset="0"/>
              <a:cs typeface="Times New Roman" panose="02020603050405020304" pitchFamily="18" charset="0"/>
            </a:endParaRPr>
          </a:p>
        </p:txBody>
      </p:sp>
      <mc:AlternateContent xmlns:mc="http://schemas.openxmlformats.org/markup-compatibility/2006" xmlns:p14="http://schemas.microsoft.com/office/powerpoint/2010/main">
        <mc:Choice Requires="p14">
          <p:contentPart p14:bwMode="auto" r:id="rId4">
            <p14:nvContentPartPr>
              <p14:cNvPr id="2" name="Ink 1">
                <a:extLst>
                  <a:ext uri="{FF2B5EF4-FFF2-40B4-BE49-F238E27FC236}">
                    <a16:creationId xmlns:a16="http://schemas.microsoft.com/office/drawing/2014/main" id="{811A8F9F-5BEE-6A56-720F-4F3256AF5E63}"/>
                  </a:ext>
                </a:extLst>
              </p14:cNvPr>
              <p14:cNvContentPartPr/>
              <p14:nvPr/>
            </p14:nvContentPartPr>
            <p14:xfrm>
              <a:off x="4146662" y="2659240"/>
              <a:ext cx="355320" cy="318600"/>
            </p14:xfrm>
          </p:contentPart>
        </mc:Choice>
        <mc:Fallback xmlns="">
          <p:pic>
            <p:nvPicPr>
              <p:cNvPr id="2" name="Ink 1">
                <a:extLst>
                  <a:ext uri="{FF2B5EF4-FFF2-40B4-BE49-F238E27FC236}">
                    <a16:creationId xmlns:a16="http://schemas.microsoft.com/office/drawing/2014/main" id="{811A8F9F-5BEE-6A56-720F-4F3256AF5E63}"/>
                  </a:ext>
                </a:extLst>
              </p:cNvPr>
              <p:cNvPicPr/>
              <p:nvPr/>
            </p:nvPicPr>
            <p:blipFill>
              <a:blip r:embed="rId5"/>
              <a:stretch>
                <a:fillRect/>
              </a:stretch>
            </p:blipFill>
            <p:spPr>
              <a:xfrm>
                <a:off x="4110662" y="2623199"/>
                <a:ext cx="426960" cy="390321"/>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3" name="Ink 2">
                <a:extLst>
                  <a:ext uri="{FF2B5EF4-FFF2-40B4-BE49-F238E27FC236}">
                    <a16:creationId xmlns:a16="http://schemas.microsoft.com/office/drawing/2014/main" id="{E212FE5F-F60F-6972-DDC7-F9A873ECE096}"/>
                  </a:ext>
                </a:extLst>
              </p14:cNvPr>
              <p14:cNvContentPartPr/>
              <p14:nvPr/>
            </p14:nvContentPartPr>
            <p14:xfrm>
              <a:off x="4214702" y="4191400"/>
              <a:ext cx="431280" cy="321480"/>
            </p14:xfrm>
          </p:contentPart>
        </mc:Choice>
        <mc:Fallback xmlns="">
          <p:pic>
            <p:nvPicPr>
              <p:cNvPr id="3" name="Ink 2">
                <a:extLst>
                  <a:ext uri="{FF2B5EF4-FFF2-40B4-BE49-F238E27FC236}">
                    <a16:creationId xmlns:a16="http://schemas.microsoft.com/office/drawing/2014/main" id="{E212FE5F-F60F-6972-DDC7-F9A873ECE096}"/>
                  </a:ext>
                </a:extLst>
              </p:cNvPr>
              <p:cNvPicPr/>
              <p:nvPr/>
            </p:nvPicPr>
            <p:blipFill>
              <a:blip r:embed="rId7"/>
              <a:stretch>
                <a:fillRect/>
              </a:stretch>
            </p:blipFill>
            <p:spPr>
              <a:xfrm>
                <a:off x="4178702" y="4155400"/>
                <a:ext cx="502920" cy="393120"/>
              </a:xfrm>
              <a:prstGeom prst="rect">
                <a:avLst/>
              </a:prstGeom>
            </p:spPr>
          </p:pic>
        </mc:Fallback>
      </mc:AlternateContent>
    </p:spTree>
  </p:cSld>
  <p:clrMapOvr>
    <a:masterClrMapping/>
  </p:clrMapOvr>
  <p:transition>
    <p:zoom/>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a:extLst>
              <a:ext uri="{FF2B5EF4-FFF2-40B4-BE49-F238E27FC236}">
                <a16:creationId xmlns:a16="http://schemas.microsoft.com/office/drawing/2014/main" id="{47F40BB7-7B25-4EB2-0275-3C56CE6B72B3}"/>
              </a:ext>
            </a:extLst>
          </p:cNvPr>
          <p:cNvSpPr>
            <a:spLocks noGrp="1" noChangeArrowheads="1"/>
          </p:cNvSpPr>
          <p:nvPr>
            <p:ph type="title"/>
          </p:nvPr>
        </p:nvSpPr>
        <p:spPr/>
        <p:txBody>
          <a:bodyPr/>
          <a:lstStyle/>
          <a:p>
            <a:r>
              <a:rPr lang="en-GB" altLang="en-US"/>
              <a:t>Activity Diagrams</a:t>
            </a:r>
          </a:p>
        </p:txBody>
      </p:sp>
      <p:sp>
        <p:nvSpPr>
          <p:cNvPr id="17411" name="Content Placeholder 2">
            <a:extLst>
              <a:ext uri="{FF2B5EF4-FFF2-40B4-BE49-F238E27FC236}">
                <a16:creationId xmlns:a16="http://schemas.microsoft.com/office/drawing/2014/main" id="{396FE742-5241-796C-33A9-DC45C6DEC81A}"/>
              </a:ext>
            </a:extLst>
          </p:cNvPr>
          <p:cNvSpPr>
            <a:spLocks noGrp="1" noChangeArrowheads="1"/>
          </p:cNvSpPr>
          <p:nvPr>
            <p:ph idx="1"/>
          </p:nvPr>
        </p:nvSpPr>
        <p:spPr>
          <a:xfrm>
            <a:off x="381000" y="6432550"/>
            <a:ext cx="6446838" cy="425450"/>
          </a:xfrm>
        </p:spPr>
        <p:txBody>
          <a:bodyPr/>
          <a:lstStyle/>
          <a:p>
            <a:pPr marL="0" indent="0">
              <a:buFont typeface="Wingdings" panose="05000000000000000000" pitchFamily="2" charset="2"/>
              <a:buNone/>
            </a:pPr>
            <a:r>
              <a:rPr lang="en-GB" altLang="en-US" sz="1000"/>
              <a:t>Taken on 9/09/2015 from: http://www.sparxsystems.com/resources/uml2_tutorial/uml2_activitydiagram.html</a:t>
            </a:r>
          </a:p>
        </p:txBody>
      </p:sp>
      <p:sp>
        <p:nvSpPr>
          <p:cNvPr id="17412" name="Rectangle 5">
            <a:extLst>
              <a:ext uri="{FF2B5EF4-FFF2-40B4-BE49-F238E27FC236}">
                <a16:creationId xmlns:a16="http://schemas.microsoft.com/office/drawing/2014/main" id="{FA63D857-1597-467A-C3B7-0A69900E7FC3}"/>
              </a:ext>
            </a:extLst>
          </p:cNvPr>
          <p:cNvSpPr>
            <a:spLocks noChangeArrowheads="1"/>
          </p:cNvSpPr>
          <p:nvPr/>
        </p:nvSpPr>
        <p:spPr bwMode="auto">
          <a:xfrm>
            <a:off x="381000" y="1468438"/>
            <a:ext cx="6446838"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GB" altLang="en-US" sz="1800" b="1">
                <a:solidFill>
                  <a:srgbClr val="084887"/>
                </a:solidFill>
                <a:latin typeface="Times New Roman" panose="02020603050405020304" pitchFamily="18" charset="0"/>
                <a:cs typeface="Times New Roman" panose="02020603050405020304" pitchFamily="18" charset="0"/>
              </a:rPr>
              <a:t>Objects and Object Flows</a:t>
            </a:r>
            <a:r>
              <a:rPr lang="en-GB" altLang="en-US" sz="1800">
                <a:latin typeface="Times New Roman" panose="02020603050405020304" pitchFamily="18" charset="0"/>
                <a:cs typeface="Times New Roman" panose="02020603050405020304" pitchFamily="18" charset="0"/>
              </a:rPr>
              <a:t/>
            </a:r>
            <a:br>
              <a:rPr lang="en-GB" altLang="en-US" sz="1800">
                <a:latin typeface="Times New Roman" panose="02020603050405020304" pitchFamily="18" charset="0"/>
                <a:cs typeface="Times New Roman" panose="02020603050405020304" pitchFamily="18" charset="0"/>
              </a:rPr>
            </a:br>
            <a:r>
              <a:rPr lang="en-GB" altLang="en-US" sz="1800">
                <a:solidFill>
                  <a:srgbClr val="081C55"/>
                </a:solidFill>
                <a:latin typeface="Times New Roman" panose="02020603050405020304" pitchFamily="18" charset="0"/>
                <a:cs typeface="Times New Roman" panose="02020603050405020304" pitchFamily="18" charset="0"/>
              </a:rPr>
              <a:t>An object flow is a path along which objects or data can pass. An object is shown as a rectangle.</a:t>
            </a:r>
            <a:endParaRPr lang="en-GB" altLang="en-US" sz="1800">
              <a:latin typeface="Times New Roman" panose="02020603050405020304" pitchFamily="18" charset="0"/>
              <a:cs typeface="Times New Roman" panose="02020603050405020304" pitchFamily="18" charset="0"/>
            </a:endParaRPr>
          </a:p>
        </p:txBody>
      </p:sp>
      <p:sp>
        <p:nvSpPr>
          <p:cNvPr id="17413" name="Rectangle 6">
            <a:extLst>
              <a:ext uri="{FF2B5EF4-FFF2-40B4-BE49-F238E27FC236}">
                <a16:creationId xmlns:a16="http://schemas.microsoft.com/office/drawing/2014/main" id="{36FBDE01-8687-3157-7687-2EDAF59FB90A}"/>
              </a:ext>
            </a:extLst>
          </p:cNvPr>
          <p:cNvSpPr>
            <a:spLocks noChangeArrowheads="1"/>
          </p:cNvSpPr>
          <p:nvPr/>
        </p:nvSpPr>
        <p:spPr bwMode="auto">
          <a:xfrm>
            <a:off x="374650" y="3270250"/>
            <a:ext cx="6329363"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GB" altLang="en-US" sz="1800">
                <a:solidFill>
                  <a:srgbClr val="081C55"/>
                </a:solidFill>
                <a:latin typeface="Times New Roman" panose="02020603050405020304" pitchFamily="18" charset="0"/>
                <a:cs typeface="Times New Roman" panose="02020603050405020304" pitchFamily="18" charset="0"/>
              </a:rPr>
              <a:t>An object flow is shown as a connector with an arrowhead denoting the direction the object is being passed.</a:t>
            </a:r>
          </a:p>
          <a:p>
            <a:pPr>
              <a:spcBef>
                <a:spcPct val="0"/>
              </a:spcBef>
              <a:buClrTx/>
              <a:buSzTx/>
              <a:buFontTx/>
              <a:buNone/>
            </a:pPr>
            <a:r>
              <a:rPr lang="en-GB" altLang="en-US" sz="1800"/>
              <a:t/>
            </a:r>
            <a:br>
              <a:rPr lang="en-GB" altLang="en-US" sz="1800"/>
            </a:br>
            <a:endParaRPr lang="en-GB" altLang="en-US" sz="1800"/>
          </a:p>
        </p:txBody>
      </p:sp>
      <p:sp>
        <p:nvSpPr>
          <p:cNvPr id="17414" name="Rectangle 8">
            <a:extLst>
              <a:ext uri="{FF2B5EF4-FFF2-40B4-BE49-F238E27FC236}">
                <a16:creationId xmlns:a16="http://schemas.microsoft.com/office/drawing/2014/main" id="{5C5EE44C-607A-970D-09CD-5682D0AEA0FB}"/>
              </a:ext>
            </a:extLst>
          </p:cNvPr>
          <p:cNvSpPr>
            <a:spLocks noChangeArrowheads="1"/>
          </p:cNvSpPr>
          <p:nvPr/>
        </p:nvSpPr>
        <p:spPr bwMode="auto">
          <a:xfrm>
            <a:off x="381000" y="4830763"/>
            <a:ext cx="6143625"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GB" altLang="en-US" sz="1800">
                <a:solidFill>
                  <a:srgbClr val="081C55"/>
                </a:solidFill>
                <a:latin typeface="Times New Roman" panose="02020603050405020304" pitchFamily="18" charset="0"/>
                <a:cs typeface="Times New Roman" panose="02020603050405020304" pitchFamily="18" charset="0"/>
              </a:rPr>
              <a:t>A data store is shown as an object with the «datastore» keyword.</a:t>
            </a:r>
          </a:p>
          <a:p>
            <a:pPr>
              <a:spcBef>
                <a:spcPct val="0"/>
              </a:spcBef>
              <a:buClrTx/>
              <a:buSzTx/>
              <a:buFontTx/>
              <a:buNone/>
            </a:pPr>
            <a:r>
              <a:rPr lang="en-GB" altLang="en-US" sz="1800"/>
              <a:t/>
            </a:r>
            <a:br>
              <a:rPr lang="en-GB" altLang="en-US" sz="1800"/>
            </a:br>
            <a:endParaRPr lang="en-GB" altLang="en-US" sz="1800"/>
          </a:p>
        </p:txBody>
      </p:sp>
      <p:pic>
        <p:nvPicPr>
          <p:cNvPr id="17415" name="Picture 9">
            <a:extLst>
              <a:ext uri="{FF2B5EF4-FFF2-40B4-BE49-F238E27FC236}">
                <a16:creationId xmlns:a16="http://schemas.microsoft.com/office/drawing/2014/main" id="{0AB3A634-33DD-86A8-6D1A-6FC2945DF1BA}"/>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509838" y="2411413"/>
            <a:ext cx="1028700" cy="839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6" name="Picture 10">
            <a:extLst>
              <a:ext uri="{FF2B5EF4-FFF2-40B4-BE49-F238E27FC236}">
                <a16:creationId xmlns:a16="http://schemas.microsoft.com/office/drawing/2014/main" id="{A3F48564-5490-2979-0A49-E01EDA8E9E37}"/>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50875" y="3946525"/>
            <a:ext cx="3144838" cy="884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7" name="Picture 11">
            <a:extLst>
              <a:ext uri="{FF2B5EF4-FFF2-40B4-BE49-F238E27FC236}">
                <a16:creationId xmlns:a16="http://schemas.microsoft.com/office/drawing/2014/main" id="{7D0B208D-28C1-F155-A195-06182BCECE36}"/>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389438" y="3983038"/>
            <a:ext cx="3175000" cy="811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8" name="TextBox 12">
            <a:extLst>
              <a:ext uri="{FF2B5EF4-FFF2-40B4-BE49-F238E27FC236}">
                <a16:creationId xmlns:a16="http://schemas.microsoft.com/office/drawing/2014/main" id="{5E6C1C3F-EF46-CD0F-BAA0-F56878E47A92}"/>
              </a:ext>
            </a:extLst>
          </p:cNvPr>
          <p:cNvSpPr txBox="1">
            <a:spLocks noChangeArrowheads="1"/>
          </p:cNvSpPr>
          <p:nvPr/>
        </p:nvSpPr>
        <p:spPr bwMode="auto">
          <a:xfrm>
            <a:off x="3876675" y="4256088"/>
            <a:ext cx="3778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GB" altLang="en-US" sz="1800"/>
              <a:t>OR</a:t>
            </a:r>
          </a:p>
        </p:txBody>
      </p:sp>
      <p:pic>
        <p:nvPicPr>
          <p:cNvPr id="17419" name="Picture 13">
            <a:extLst>
              <a:ext uri="{FF2B5EF4-FFF2-40B4-BE49-F238E27FC236}">
                <a16:creationId xmlns:a16="http://schemas.microsoft.com/office/drawing/2014/main" id="{4A63F9FF-A675-7D49-8C01-56CD84FA0600}"/>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509838" y="5349875"/>
            <a:ext cx="1087437" cy="796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mc:AlternateContent xmlns:mc="http://schemas.openxmlformats.org/markup-compatibility/2006" xmlns:p14="http://schemas.microsoft.com/office/powerpoint/2010/main">
        <mc:Choice Requires="p14">
          <p:contentPart p14:bwMode="auto" r:id="rId6">
            <p14:nvContentPartPr>
              <p14:cNvPr id="2" name="Ink 1">
                <a:extLst>
                  <a:ext uri="{FF2B5EF4-FFF2-40B4-BE49-F238E27FC236}">
                    <a16:creationId xmlns:a16="http://schemas.microsoft.com/office/drawing/2014/main" id="{2D052CB0-DBF1-8235-9CB9-3E7CC5CC9000}"/>
                  </a:ext>
                </a:extLst>
              </p14:cNvPr>
              <p14:cNvContentPartPr/>
              <p14:nvPr/>
            </p14:nvContentPartPr>
            <p14:xfrm>
              <a:off x="3624302" y="2670400"/>
              <a:ext cx="339840" cy="315000"/>
            </p14:xfrm>
          </p:contentPart>
        </mc:Choice>
        <mc:Fallback xmlns="">
          <p:pic>
            <p:nvPicPr>
              <p:cNvPr id="2" name="Ink 1">
                <a:extLst>
                  <a:ext uri="{FF2B5EF4-FFF2-40B4-BE49-F238E27FC236}">
                    <a16:creationId xmlns:a16="http://schemas.microsoft.com/office/drawing/2014/main" id="{2D052CB0-DBF1-8235-9CB9-3E7CC5CC9000}"/>
                  </a:ext>
                </a:extLst>
              </p:cNvPr>
              <p:cNvPicPr/>
              <p:nvPr/>
            </p:nvPicPr>
            <p:blipFill>
              <a:blip r:embed="rId7"/>
              <a:stretch>
                <a:fillRect/>
              </a:stretch>
            </p:blipFill>
            <p:spPr>
              <a:xfrm>
                <a:off x="3588264" y="2634359"/>
                <a:ext cx="411556" cy="386722"/>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3" name="Ink 2">
                <a:extLst>
                  <a:ext uri="{FF2B5EF4-FFF2-40B4-BE49-F238E27FC236}">
                    <a16:creationId xmlns:a16="http://schemas.microsoft.com/office/drawing/2014/main" id="{05D0097C-3F6D-E772-814A-C6A073EAB26D}"/>
                  </a:ext>
                </a:extLst>
              </p14:cNvPr>
              <p14:cNvContentPartPr/>
              <p14:nvPr/>
            </p14:nvContentPartPr>
            <p14:xfrm>
              <a:off x="2107982" y="3726640"/>
              <a:ext cx="216720" cy="182520"/>
            </p14:xfrm>
          </p:contentPart>
        </mc:Choice>
        <mc:Fallback xmlns="">
          <p:pic>
            <p:nvPicPr>
              <p:cNvPr id="3" name="Ink 2">
                <a:extLst>
                  <a:ext uri="{FF2B5EF4-FFF2-40B4-BE49-F238E27FC236}">
                    <a16:creationId xmlns:a16="http://schemas.microsoft.com/office/drawing/2014/main" id="{05D0097C-3F6D-E772-814A-C6A073EAB26D}"/>
                  </a:ext>
                </a:extLst>
              </p:cNvPr>
              <p:cNvPicPr/>
              <p:nvPr/>
            </p:nvPicPr>
            <p:blipFill>
              <a:blip r:embed="rId9"/>
              <a:stretch>
                <a:fillRect/>
              </a:stretch>
            </p:blipFill>
            <p:spPr>
              <a:xfrm>
                <a:off x="2071982" y="3690640"/>
                <a:ext cx="288360" cy="254160"/>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4" name="Ink 3">
                <a:extLst>
                  <a:ext uri="{FF2B5EF4-FFF2-40B4-BE49-F238E27FC236}">
                    <a16:creationId xmlns:a16="http://schemas.microsoft.com/office/drawing/2014/main" id="{396109EB-4B4D-3EAF-EBEE-0173F1AEC0F1}"/>
                  </a:ext>
                </a:extLst>
              </p14:cNvPr>
              <p14:cNvContentPartPr/>
              <p14:nvPr/>
            </p14:nvContentPartPr>
            <p14:xfrm>
              <a:off x="1040942" y="4012840"/>
              <a:ext cx="260640" cy="173520"/>
            </p14:xfrm>
          </p:contentPart>
        </mc:Choice>
        <mc:Fallback xmlns="">
          <p:pic>
            <p:nvPicPr>
              <p:cNvPr id="4" name="Ink 3">
                <a:extLst>
                  <a:ext uri="{FF2B5EF4-FFF2-40B4-BE49-F238E27FC236}">
                    <a16:creationId xmlns:a16="http://schemas.microsoft.com/office/drawing/2014/main" id="{396109EB-4B4D-3EAF-EBEE-0173F1AEC0F1}"/>
                  </a:ext>
                </a:extLst>
              </p:cNvPr>
              <p:cNvPicPr/>
              <p:nvPr/>
            </p:nvPicPr>
            <p:blipFill>
              <a:blip r:embed="rId11"/>
              <a:stretch>
                <a:fillRect/>
              </a:stretch>
            </p:blipFill>
            <p:spPr>
              <a:xfrm>
                <a:off x="1004942" y="3976915"/>
                <a:ext cx="332280" cy="245012"/>
              </a:xfrm>
              <a:prstGeom prst="rect">
                <a:avLst/>
              </a:prstGeom>
            </p:spPr>
          </p:pic>
        </mc:Fallback>
      </mc:AlternateContent>
      <mc:AlternateContent xmlns:mc="http://schemas.openxmlformats.org/markup-compatibility/2006" xmlns:p14="http://schemas.microsoft.com/office/powerpoint/2010/main">
        <mc:Choice Requires="p14">
          <p:contentPart p14:bwMode="auto" r:id="rId12">
            <p14:nvContentPartPr>
              <p14:cNvPr id="5" name="Ink 4">
                <a:extLst>
                  <a:ext uri="{FF2B5EF4-FFF2-40B4-BE49-F238E27FC236}">
                    <a16:creationId xmlns:a16="http://schemas.microsoft.com/office/drawing/2014/main" id="{AFB52CBD-D4F9-AF5C-7D4C-90C91863CB68}"/>
                  </a:ext>
                </a:extLst>
              </p14:cNvPr>
              <p14:cNvContentPartPr/>
              <p14:nvPr/>
            </p14:nvContentPartPr>
            <p14:xfrm>
              <a:off x="3177902" y="4006360"/>
              <a:ext cx="192960" cy="97200"/>
            </p14:xfrm>
          </p:contentPart>
        </mc:Choice>
        <mc:Fallback xmlns="">
          <p:pic>
            <p:nvPicPr>
              <p:cNvPr id="5" name="Ink 4">
                <a:extLst>
                  <a:ext uri="{FF2B5EF4-FFF2-40B4-BE49-F238E27FC236}">
                    <a16:creationId xmlns:a16="http://schemas.microsoft.com/office/drawing/2014/main" id="{AFB52CBD-D4F9-AF5C-7D4C-90C91863CB68}"/>
                  </a:ext>
                </a:extLst>
              </p:cNvPr>
              <p:cNvPicPr/>
              <p:nvPr/>
            </p:nvPicPr>
            <p:blipFill>
              <a:blip r:embed="rId13"/>
              <a:stretch>
                <a:fillRect/>
              </a:stretch>
            </p:blipFill>
            <p:spPr>
              <a:xfrm>
                <a:off x="3141902" y="3970360"/>
                <a:ext cx="264600" cy="168840"/>
              </a:xfrm>
              <a:prstGeom prst="rect">
                <a:avLst/>
              </a:prstGeom>
            </p:spPr>
          </p:pic>
        </mc:Fallback>
      </mc:AlternateContent>
      <mc:AlternateContent xmlns:mc="http://schemas.openxmlformats.org/markup-compatibility/2006" xmlns:p14="http://schemas.microsoft.com/office/powerpoint/2010/main">
        <mc:Choice Requires="p14">
          <p:contentPart p14:bwMode="auto" r:id="rId14">
            <p14:nvContentPartPr>
              <p14:cNvPr id="6" name="Ink 5">
                <a:extLst>
                  <a:ext uri="{FF2B5EF4-FFF2-40B4-BE49-F238E27FC236}">
                    <a16:creationId xmlns:a16="http://schemas.microsoft.com/office/drawing/2014/main" id="{DFD30257-D0D3-CE9D-1502-9F78F3A8461C}"/>
                  </a:ext>
                </a:extLst>
              </p14:cNvPr>
              <p14:cNvContentPartPr/>
              <p14:nvPr/>
            </p14:nvContentPartPr>
            <p14:xfrm>
              <a:off x="7214582" y="3775600"/>
              <a:ext cx="317160" cy="168480"/>
            </p14:xfrm>
          </p:contentPart>
        </mc:Choice>
        <mc:Fallback xmlns="">
          <p:pic>
            <p:nvPicPr>
              <p:cNvPr id="6" name="Ink 5">
                <a:extLst>
                  <a:ext uri="{FF2B5EF4-FFF2-40B4-BE49-F238E27FC236}">
                    <a16:creationId xmlns:a16="http://schemas.microsoft.com/office/drawing/2014/main" id="{DFD30257-D0D3-CE9D-1502-9F78F3A8461C}"/>
                  </a:ext>
                </a:extLst>
              </p:cNvPr>
              <p:cNvPicPr/>
              <p:nvPr/>
            </p:nvPicPr>
            <p:blipFill>
              <a:blip r:embed="rId15"/>
              <a:stretch>
                <a:fillRect/>
              </a:stretch>
            </p:blipFill>
            <p:spPr>
              <a:xfrm>
                <a:off x="7178582" y="3739523"/>
                <a:ext cx="388800" cy="240273"/>
              </a:xfrm>
              <a:prstGeom prst="rect">
                <a:avLst/>
              </a:prstGeom>
            </p:spPr>
          </p:pic>
        </mc:Fallback>
      </mc:AlternateContent>
    </p:spTree>
  </p:cSld>
  <p:clrMapOvr>
    <a:masterClrMapping/>
  </p:clrMapOvr>
  <p:transition>
    <p:zoom/>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a:extLst>
              <a:ext uri="{FF2B5EF4-FFF2-40B4-BE49-F238E27FC236}">
                <a16:creationId xmlns:a16="http://schemas.microsoft.com/office/drawing/2014/main" id="{F829E715-7921-E145-CD27-63FE60F99CCD}"/>
              </a:ext>
            </a:extLst>
          </p:cNvPr>
          <p:cNvSpPr>
            <a:spLocks noGrp="1" noChangeArrowheads="1"/>
          </p:cNvSpPr>
          <p:nvPr>
            <p:ph type="title"/>
          </p:nvPr>
        </p:nvSpPr>
        <p:spPr/>
        <p:txBody>
          <a:bodyPr/>
          <a:lstStyle/>
          <a:p>
            <a:r>
              <a:rPr lang="en-GB" altLang="en-US"/>
              <a:t>Activity Diagrams</a:t>
            </a:r>
          </a:p>
        </p:txBody>
      </p:sp>
      <p:sp>
        <p:nvSpPr>
          <p:cNvPr id="18435" name="Content Placeholder 2">
            <a:extLst>
              <a:ext uri="{FF2B5EF4-FFF2-40B4-BE49-F238E27FC236}">
                <a16:creationId xmlns:a16="http://schemas.microsoft.com/office/drawing/2014/main" id="{D518D18C-19B9-7DBD-B067-5731E79FB8DE}"/>
              </a:ext>
            </a:extLst>
          </p:cNvPr>
          <p:cNvSpPr>
            <a:spLocks noGrp="1" noChangeArrowheads="1"/>
          </p:cNvSpPr>
          <p:nvPr>
            <p:ph idx="1"/>
          </p:nvPr>
        </p:nvSpPr>
        <p:spPr>
          <a:xfrm>
            <a:off x="381000" y="6432550"/>
            <a:ext cx="6446838" cy="425450"/>
          </a:xfrm>
        </p:spPr>
        <p:txBody>
          <a:bodyPr/>
          <a:lstStyle/>
          <a:p>
            <a:pPr marL="0" indent="0">
              <a:buFont typeface="Wingdings" panose="05000000000000000000" pitchFamily="2" charset="2"/>
              <a:buNone/>
            </a:pPr>
            <a:r>
              <a:rPr lang="en-GB" altLang="en-US" sz="1000"/>
              <a:t>Taken on 9/09/2015 from: http://www.sparxsystems.com/resources/uml2_tutorial/uml2_activitydiagram.html</a:t>
            </a:r>
          </a:p>
        </p:txBody>
      </p:sp>
      <p:pic>
        <p:nvPicPr>
          <p:cNvPr id="18436" name="Picture 4">
            <a:extLst>
              <a:ext uri="{FF2B5EF4-FFF2-40B4-BE49-F238E27FC236}">
                <a16:creationId xmlns:a16="http://schemas.microsoft.com/office/drawing/2014/main" id="{56D0598C-824D-7909-6DBF-65BFFE0AFAEB}"/>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309688" y="3305175"/>
            <a:ext cx="4813300" cy="269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7" name="Rectangle 6">
            <a:extLst>
              <a:ext uri="{FF2B5EF4-FFF2-40B4-BE49-F238E27FC236}">
                <a16:creationId xmlns:a16="http://schemas.microsoft.com/office/drawing/2014/main" id="{97B4E48A-8500-BB73-AC71-251C745B4830}"/>
              </a:ext>
            </a:extLst>
          </p:cNvPr>
          <p:cNvSpPr>
            <a:spLocks noChangeArrowheads="1"/>
          </p:cNvSpPr>
          <p:nvPr/>
        </p:nvSpPr>
        <p:spPr bwMode="auto">
          <a:xfrm>
            <a:off x="508000" y="1477963"/>
            <a:ext cx="6535738" cy="1754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GB" altLang="en-US" sz="1800" b="1">
                <a:solidFill>
                  <a:srgbClr val="084887"/>
                </a:solidFill>
                <a:latin typeface="Times New Roman" panose="02020603050405020304" pitchFamily="18" charset="0"/>
                <a:cs typeface="Times New Roman" panose="02020603050405020304" pitchFamily="18" charset="0"/>
              </a:rPr>
              <a:t>Decision and Merge Nodes</a:t>
            </a:r>
            <a:r>
              <a:rPr lang="en-GB" altLang="en-US" sz="1800">
                <a:latin typeface="Times New Roman" panose="02020603050405020304" pitchFamily="18" charset="0"/>
                <a:cs typeface="Times New Roman" panose="02020603050405020304" pitchFamily="18" charset="0"/>
              </a:rPr>
              <a:t/>
            </a:r>
            <a:br>
              <a:rPr lang="en-GB" altLang="en-US" sz="1800">
                <a:latin typeface="Times New Roman" panose="02020603050405020304" pitchFamily="18" charset="0"/>
                <a:cs typeface="Times New Roman" panose="02020603050405020304" pitchFamily="18" charset="0"/>
              </a:rPr>
            </a:br>
            <a:r>
              <a:rPr lang="en-GB" altLang="en-US" sz="1800">
                <a:solidFill>
                  <a:srgbClr val="081C55"/>
                </a:solidFill>
                <a:latin typeface="Times New Roman" panose="02020603050405020304" pitchFamily="18" charset="0"/>
                <a:cs typeface="Times New Roman" panose="02020603050405020304" pitchFamily="18" charset="0"/>
              </a:rPr>
              <a:t>Decision nodes and merge nodes have the same notation: a diamond shape. They can both be named. The control flows coming away from a decision node will have guard conditions which will allow control to flow if the guard condition is met. The following diagram shows use of a decision node and a merge node.</a:t>
            </a:r>
            <a:endParaRPr lang="en-GB" altLang="en-US" sz="1800">
              <a:latin typeface="Times New Roman" panose="02020603050405020304" pitchFamily="18" charset="0"/>
              <a:cs typeface="Times New Roman" panose="02020603050405020304" pitchFamily="18" charset="0"/>
            </a:endParaRPr>
          </a:p>
        </p:txBody>
      </p:sp>
      <mc:AlternateContent xmlns:mc="http://schemas.openxmlformats.org/markup-compatibility/2006" xmlns:p14="http://schemas.microsoft.com/office/powerpoint/2010/main">
        <mc:Choice Requires="p14">
          <p:contentPart p14:bwMode="auto" r:id="rId3">
            <p14:nvContentPartPr>
              <p14:cNvPr id="2" name="Ink 1">
                <a:extLst>
                  <a:ext uri="{FF2B5EF4-FFF2-40B4-BE49-F238E27FC236}">
                    <a16:creationId xmlns:a16="http://schemas.microsoft.com/office/drawing/2014/main" id="{D20E5102-5504-A64D-2771-CA19D304B5B2}"/>
                  </a:ext>
                </a:extLst>
              </p14:cNvPr>
              <p14:cNvContentPartPr/>
              <p14:nvPr/>
            </p14:nvContentPartPr>
            <p14:xfrm>
              <a:off x="2056142" y="4147840"/>
              <a:ext cx="222480" cy="261360"/>
            </p14:xfrm>
          </p:contentPart>
        </mc:Choice>
        <mc:Fallback xmlns="">
          <p:pic>
            <p:nvPicPr>
              <p:cNvPr id="2" name="Ink 1">
                <a:extLst>
                  <a:ext uri="{FF2B5EF4-FFF2-40B4-BE49-F238E27FC236}">
                    <a16:creationId xmlns:a16="http://schemas.microsoft.com/office/drawing/2014/main" id="{D20E5102-5504-A64D-2771-CA19D304B5B2}"/>
                  </a:ext>
                </a:extLst>
              </p:cNvPr>
              <p:cNvPicPr/>
              <p:nvPr/>
            </p:nvPicPr>
            <p:blipFill>
              <a:blip r:embed="rId4"/>
              <a:stretch>
                <a:fillRect/>
              </a:stretch>
            </p:blipFill>
            <p:spPr>
              <a:xfrm>
                <a:off x="2020142" y="4111790"/>
                <a:ext cx="294120" cy="333099"/>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3" name="Ink 2">
                <a:extLst>
                  <a:ext uri="{FF2B5EF4-FFF2-40B4-BE49-F238E27FC236}">
                    <a16:creationId xmlns:a16="http://schemas.microsoft.com/office/drawing/2014/main" id="{2E39B8E5-C666-6BDC-B7A3-E46D7910F199}"/>
                  </a:ext>
                </a:extLst>
              </p14:cNvPr>
              <p14:cNvContentPartPr/>
              <p14:nvPr/>
            </p14:nvContentPartPr>
            <p14:xfrm>
              <a:off x="2532422" y="5872240"/>
              <a:ext cx="431280" cy="52200"/>
            </p14:xfrm>
          </p:contentPart>
        </mc:Choice>
        <mc:Fallback xmlns="">
          <p:pic>
            <p:nvPicPr>
              <p:cNvPr id="3" name="Ink 2">
                <a:extLst>
                  <a:ext uri="{FF2B5EF4-FFF2-40B4-BE49-F238E27FC236}">
                    <a16:creationId xmlns:a16="http://schemas.microsoft.com/office/drawing/2014/main" id="{2E39B8E5-C666-6BDC-B7A3-E46D7910F199}"/>
                  </a:ext>
                </a:extLst>
              </p:cNvPr>
              <p:cNvPicPr/>
              <p:nvPr/>
            </p:nvPicPr>
            <p:blipFill>
              <a:blip r:embed="rId6"/>
              <a:stretch>
                <a:fillRect/>
              </a:stretch>
            </p:blipFill>
            <p:spPr>
              <a:xfrm>
                <a:off x="2496422" y="5836240"/>
                <a:ext cx="502920" cy="12384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4" name="Ink 3">
                <a:extLst>
                  <a:ext uri="{FF2B5EF4-FFF2-40B4-BE49-F238E27FC236}">
                    <a16:creationId xmlns:a16="http://schemas.microsoft.com/office/drawing/2014/main" id="{547FB2A1-BCDC-77EE-1627-8C145B33869C}"/>
                  </a:ext>
                </a:extLst>
              </p14:cNvPr>
              <p14:cNvContentPartPr/>
              <p14:nvPr/>
            </p14:nvContentPartPr>
            <p14:xfrm>
              <a:off x="2546462" y="3317680"/>
              <a:ext cx="257760" cy="41040"/>
            </p14:xfrm>
          </p:contentPart>
        </mc:Choice>
        <mc:Fallback xmlns="">
          <p:pic>
            <p:nvPicPr>
              <p:cNvPr id="4" name="Ink 3">
                <a:extLst>
                  <a:ext uri="{FF2B5EF4-FFF2-40B4-BE49-F238E27FC236}">
                    <a16:creationId xmlns:a16="http://schemas.microsoft.com/office/drawing/2014/main" id="{547FB2A1-BCDC-77EE-1627-8C145B33869C}"/>
                  </a:ext>
                </a:extLst>
              </p:cNvPr>
              <p:cNvPicPr/>
              <p:nvPr/>
            </p:nvPicPr>
            <p:blipFill>
              <a:blip r:embed="rId8"/>
              <a:stretch>
                <a:fillRect/>
              </a:stretch>
            </p:blipFill>
            <p:spPr>
              <a:xfrm>
                <a:off x="2510412" y="3281680"/>
                <a:ext cx="329500" cy="112680"/>
              </a:xfrm>
              <a:prstGeom prst="rect">
                <a:avLst/>
              </a:prstGeom>
            </p:spPr>
          </p:pic>
        </mc:Fallback>
      </mc:AlternateContent>
      <p:grpSp>
        <p:nvGrpSpPr>
          <p:cNvPr id="18441" name="Group 7">
            <a:extLst>
              <a:ext uri="{FF2B5EF4-FFF2-40B4-BE49-F238E27FC236}">
                <a16:creationId xmlns:a16="http://schemas.microsoft.com/office/drawing/2014/main" id="{3DDD09B6-F449-E7EB-34BF-9D9C0581F7B7}"/>
              </a:ext>
            </a:extLst>
          </p:cNvPr>
          <p:cNvGrpSpPr>
            <a:grpSpLocks/>
          </p:cNvGrpSpPr>
          <p:nvPr/>
        </p:nvGrpSpPr>
        <p:grpSpPr bwMode="auto">
          <a:xfrm>
            <a:off x="2870200" y="3214688"/>
            <a:ext cx="2246313" cy="517525"/>
            <a:chOff x="2870102" y="3214360"/>
            <a:chExt cx="2246040" cy="518400"/>
          </a:xfrm>
        </p:grpSpPr>
        <mc:AlternateContent xmlns:mc="http://schemas.openxmlformats.org/markup-compatibility/2006" xmlns:p14="http://schemas.microsoft.com/office/powerpoint/2010/main">
          <mc:Choice Requires="p14">
            <p:contentPart p14:bwMode="auto" r:id="rId9">
              <p14:nvContentPartPr>
                <p14:cNvPr id="5" name="Ink 4">
                  <a:extLst>
                    <a:ext uri="{FF2B5EF4-FFF2-40B4-BE49-F238E27FC236}">
                      <a16:creationId xmlns:a16="http://schemas.microsoft.com/office/drawing/2014/main" id="{39ED1948-CF62-5C79-BC9E-6EA912736053}"/>
                    </a:ext>
                  </a:extLst>
                </p14:cNvPr>
                <p14:cNvContentPartPr/>
                <p14:nvPr/>
              </p14:nvContentPartPr>
              <p14:xfrm>
                <a:off x="2870102" y="3214360"/>
                <a:ext cx="2211480" cy="437400"/>
              </p14:xfrm>
            </p:contentPart>
          </mc:Choice>
          <mc:Fallback xmlns="">
            <p:pic>
              <p:nvPicPr>
                <p:cNvPr id="5" name="Ink 4">
                  <a:extLst>
                    <a:ext uri="{FF2B5EF4-FFF2-40B4-BE49-F238E27FC236}">
                      <a16:creationId xmlns:a16="http://schemas.microsoft.com/office/drawing/2014/main" id="{39ED1948-CF62-5C79-BC9E-6EA912736053}"/>
                    </a:ext>
                  </a:extLst>
                </p:cNvPr>
                <p:cNvPicPr/>
                <p:nvPr/>
              </p:nvPicPr>
              <p:blipFill>
                <a:blip r:embed="rId10"/>
                <a:stretch>
                  <a:fillRect/>
                </a:stretch>
              </p:blipFill>
              <p:spPr>
                <a:xfrm>
                  <a:off x="2834102" y="3178330"/>
                  <a:ext cx="2283120" cy="509099"/>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6" name="Ink 5">
                  <a:extLst>
                    <a:ext uri="{FF2B5EF4-FFF2-40B4-BE49-F238E27FC236}">
                      <a16:creationId xmlns:a16="http://schemas.microsoft.com/office/drawing/2014/main" id="{167DD848-363E-D3E3-DFA8-87DD6C13ACEB}"/>
                    </a:ext>
                  </a:extLst>
                </p14:cNvPr>
                <p14:cNvContentPartPr/>
                <p14:nvPr/>
              </p14:nvContentPartPr>
              <p14:xfrm>
                <a:off x="5062142" y="3697480"/>
                <a:ext cx="54000" cy="35280"/>
              </p14:xfrm>
            </p:contentPart>
          </mc:Choice>
          <mc:Fallback xmlns="">
            <p:pic>
              <p:nvPicPr>
                <p:cNvPr id="6" name="Ink 5">
                  <a:extLst>
                    <a:ext uri="{FF2B5EF4-FFF2-40B4-BE49-F238E27FC236}">
                      <a16:creationId xmlns:a16="http://schemas.microsoft.com/office/drawing/2014/main" id="{167DD848-363E-D3E3-DFA8-87DD6C13ACEB}"/>
                    </a:ext>
                  </a:extLst>
                </p:cNvPr>
                <p:cNvPicPr/>
                <p:nvPr/>
              </p:nvPicPr>
              <p:blipFill>
                <a:blip r:embed="rId12"/>
                <a:stretch>
                  <a:fillRect/>
                </a:stretch>
              </p:blipFill>
              <p:spPr>
                <a:xfrm>
                  <a:off x="5026142" y="3661109"/>
                  <a:ext cx="125640" cy="107659"/>
                </a:xfrm>
                <a:prstGeom prst="rect">
                  <a:avLst/>
                </a:prstGeom>
              </p:spPr>
            </p:pic>
          </mc:Fallback>
        </mc:AlternateContent>
      </p:grpSp>
      <mc:AlternateContent xmlns:mc="http://schemas.openxmlformats.org/markup-compatibility/2006" xmlns:p14="http://schemas.microsoft.com/office/powerpoint/2010/main">
        <mc:Choice Requires="p14">
          <p:contentPart p14:bwMode="auto" r:id="rId13">
            <p14:nvContentPartPr>
              <p14:cNvPr id="7" name="Ink 6">
                <a:extLst>
                  <a:ext uri="{FF2B5EF4-FFF2-40B4-BE49-F238E27FC236}">
                    <a16:creationId xmlns:a16="http://schemas.microsoft.com/office/drawing/2014/main" id="{8AC18997-EBFC-B0E8-B539-A7DE37363F4D}"/>
                  </a:ext>
                </a:extLst>
              </p14:cNvPr>
              <p14:cNvContentPartPr/>
              <p14:nvPr/>
            </p14:nvContentPartPr>
            <p14:xfrm>
              <a:off x="4063142" y="5770360"/>
              <a:ext cx="851040" cy="99720"/>
            </p14:xfrm>
          </p:contentPart>
        </mc:Choice>
        <mc:Fallback xmlns="">
          <p:pic>
            <p:nvPicPr>
              <p:cNvPr id="7" name="Ink 6">
                <a:extLst>
                  <a:ext uri="{FF2B5EF4-FFF2-40B4-BE49-F238E27FC236}">
                    <a16:creationId xmlns:a16="http://schemas.microsoft.com/office/drawing/2014/main" id="{8AC18997-EBFC-B0E8-B539-A7DE37363F4D}"/>
                  </a:ext>
                </a:extLst>
              </p:cNvPr>
              <p:cNvPicPr/>
              <p:nvPr/>
            </p:nvPicPr>
            <p:blipFill>
              <a:blip r:embed="rId14"/>
              <a:stretch>
                <a:fillRect/>
              </a:stretch>
            </p:blipFill>
            <p:spPr>
              <a:xfrm>
                <a:off x="4027142" y="5734360"/>
                <a:ext cx="922680" cy="171360"/>
              </a:xfrm>
              <a:prstGeom prst="rect">
                <a:avLst/>
              </a:prstGeom>
            </p:spPr>
          </p:pic>
        </mc:Fallback>
      </mc:AlternateContent>
      <p:grpSp>
        <p:nvGrpSpPr>
          <p:cNvPr id="18443" name="Group 10">
            <a:extLst>
              <a:ext uri="{FF2B5EF4-FFF2-40B4-BE49-F238E27FC236}">
                <a16:creationId xmlns:a16="http://schemas.microsoft.com/office/drawing/2014/main" id="{EFB52A1D-F1F4-212F-945B-EC973595B8C2}"/>
              </a:ext>
            </a:extLst>
          </p:cNvPr>
          <p:cNvGrpSpPr>
            <a:grpSpLocks/>
          </p:cNvGrpSpPr>
          <p:nvPr/>
        </p:nvGrpSpPr>
        <p:grpSpPr bwMode="auto">
          <a:xfrm>
            <a:off x="5815013" y="3983038"/>
            <a:ext cx="317500" cy="331787"/>
            <a:chOff x="5814902" y="3982960"/>
            <a:chExt cx="317520" cy="331560"/>
          </a:xfrm>
        </p:grpSpPr>
        <mc:AlternateContent xmlns:mc="http://schemas.openxmlformats.org/markup-compatibility/2006" xmlns:p14="http://schemas.microsoft.com/office/powerpoint/2010/main">
          <mc:Choice Requires="p14">
            <p:contentPart p14:bwMode="auto" r:id="rId15">
              <p14:nvContentPartPr>
                <p14:cNvPr id="9" name="Ink 8">
                  <a:extLst>
                    <a:ext uri="{FF2B5EF4-FFF2-40B4-BE49-F238E27FC236}">
                      <a16:creationId xmlns:a16="http://schemas.microsoft.com/office/drawing/2014/main" id="{86691D70-7A80-6F8C-9329-10C97EEEBB07}"/>
                    </a:ext>
                  </a:extLst>
                </p14:cNvPr>
                <p14:cNvContentPartPr/>
                <p14:nvPr/>
              </p14:nvContentPartPr>
              <p14:xfrm>
                <a:off x="5887622" y="3982960"/>
                <a:ext cx="115560" cy="306000"/>
              </p14:xfrm>
            </p:contentPart>
          </mc:Choice>
          <mc:Fallback xmlns="">
            <p:pic>
              <p:nvPicPr>
                <p:cNvPr id="9" name="Ink 8">
                  <a:extLst>
                    <a:ext uri="{FF2B5EF4-FFF2-40B4-BE49-F238E27FC236}">
                      <a16:creationId xmlns:a16="http://schemas.microsoft.com/office/drawing/2014/main" id="{86691D70-7A80-6F8C-9329-10C97EEEBB07}"/>
                    </a:ext>
                  </a:extLst>
                </p:cNvPr>
                <p:cNvPicPr/>
                <p:nvPr/>
              </p:nvPicPr>
              <p:blipFill>
                <a:blip r:embed="rId16"/>
                <a:stretch>
                  <a:fillRect/>
                </a:stretch>
              </p:blipFill>
              <p:spPr>
                <a:xfrm>
                  <a:off x="5851622" y="3946918"/>
                  <a:ext cx="187200" cy="377724"/>
                </a:xfrm>
                <a:prstGeom prst="rect">
                  <a:avLst/>
                </a:prstGeom>
              </p:spPr>
            </p:pic>
          </mc:Fallback>
        </mc:AlternateContent>
        <mc:AlternateContent xmlns:mc="http://schemas.openxmlformats.org/markup-compatibility/2006" xmlns:p14="http://schemas.microsoft.com/office/powerpoint/2010/main">
          <mc:Choice Requires="p14">
            <p:contentPart p14:bwMode="auto" r:id="rId17">
              <p14:nvContentPartPr>
                <p14:cNvPr id="10" name="Ink 9">
                  <a:extLst>
                    <a:ext uri="{FF2B5EF4-FFF2-40B4-BE49-F238E27FC236}">
                      <a16:creationId xmlns:a16="http://schemas.microsoft.com/office/drawing/2014/main" id="{5FB71F40-EF69-47E3-26ED-EC5850D6909A}"/>
                    </a:ext>
                  </a:extLst>
                </p14:cNvPr>
                <p14:cNvContentPartPr/>
                <p14:nvPr/>
              </p14:nvContentPartPr>
              <p14:xfrm>
                <a:off x="5814902" y="4099600"/>
                <a:ext cx="317520" cy="214920"/>
              </p14:xfrm>
            </p:contentPart>
          </mc:Choice>
          <mc:Fallback xmlns="">
            <p:pic>
              <p:nvPicPr>
                <p:cNvPr id="10" name="Ink 9">
                  <a:extLst>
                    <a:ext uri="{FF2B5EF4-FFF2-40B4-BE49-F238E27FC236}">
                      <a16:creationId xmlns:a16="http://schemas.microsoft.com/office/drawing/2014/main" id="{5FB71F40-EF69-47E3-26ED-EC5850D6909A}"/>
                    </a:ext>
                  </a:extLst>
                </p:cNvPr>
                <p:cNvPicPr/>
                <p:nvPr/>
              </p:nvPicPr>
              <p:blipFill>
                <a:blip r:embed="rId18"/>
                <a:stretch>
                  <a:fillRect/>
                </a:stretch>
              </p:blipFill>
              <p:spPr>
                <a:xfrm>
                  <a:off x="5778902" y="4063600"/>
                  <a:ext cx="389160" cy="286560"/>
                </a:xfrm>
                <a:prstGeom prst="rect">
                  <a:avLst/>
                </a:prstGeom>
              </p:spPr>
            </p:pic>
          </mc:Fallback>
        </mc:AlternateContent>
      </p:grpSp>
    </p:spTree>
  </p:cSld>
  <p:clrMapOvr>
    <a:masterClrMapping/>
  </p:clrMapOvr>
  <p:transition>
    <p:zoom/>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a:extLst>
              <a:ext uri="{FF2B5EF4-FFF2-40B4-BE49-F238E27FC236}">
                <a16:creationId xmlns:a16="http://schemas.microsoft.com/office/drawing/2014/main" id="{ED57632A-0943-3F50-5B99-AA933C9041A6}"/>
              </a:ext>
            </a:extLst>
          </p:cNvPr>
          <p:cNvSpPr>
            <a:spLocks noGrp="1" noChangeArrowheads="1"/>
          </p:cNvSpPr>
          <p:nvPr>
            <p:ph type="title"/>
          </p:nvPr>
        </p:nvSpPr>
        <p:spPr/>
        <p:txBody>
          <a:bodyPr/>
          <a:lstStyle/>
          <a:p>
            <a:r>
              <a:rPr lang="en-GB" altLang="en-US"/>
              <a:t>Activity Diagrams</a:t>
            </a:r>
          </a:p>
        </p:txBody>
      </p:sp>
      <p:sp>
        <p:nvSpPr>
          <p:cNvPr id="19459" name="Content Placeholder 2">
            <a:extLst>
              <a:ext uri="{FF2B5EF4-FFF2-40B4-BE49-F238E27FC236}">
                <a16:creationId xmlns:a16="http://schemas.microsoft.com/office/drawing/2014/main" id="{20453A22-9CEC-B357-91D1-8BAA1DF61909}"/>
              </a:ext>
            </a:extLst>
          </p:cNvPr>
          <p:cNvSpPr>
            <a:spLocks noGrp="1" noChangeArrowheads="1"/>
          </p:cNvSpPr>
          <p:nvPr>
            <p:ph idx="1"/>
          </p:nvPr>
        </p:nvSpPr>
        <p:spPr>
          <a:xfrm>
            <a:off x="381000" y="6432550"/>
            <a:ext cx="6446838" cy="425450"/>
          </a:xfrm>
        </p:spPr>
        <p:txBody>
          <a:bodyPr/>
          <a:lstStyle/>
          <a:p>
            <a:pPr marL="0" indent="0">
              <a:buFont typeface="Wingdings" panose="05000000000000000000" pitchFamily="2" charset="2"/>
              <a:buNone/>
            </a:pPr>
            <a:r>
              <a:rPr lang="en-GB" altLang="en-US" sz="1000"/>
              <a:t>Taken on 9/09/2015 from: http://www.sparxsystems.com/resources/uml2_tutorial/uml2_activitydiagram.html</a:t>
            </a:r>
          </a:p>
        </p:txBody>
      </p:sp>
      <p:sp>
        <p:nvSpPr>
          <p:cNvPr id="19460" name="Rectangle 5">
            <a:extLst>
              <a:ext uri="{FF2B5EF4-FFF2-40B4-BE49-F238E27FC236}">
                <a16:creationId xmlns:a16="http://schemas.microsoft.com/office/drawing/2014/main" id="{3A23FB32-ED88-220A-1706-1B8667300251}"/>
              </a:ext>
            </a:extLst>
          </p:cNvPr>
          <p:cNvSpPr>
            <a:spLocks noChangeArrowheads="1"/>
          </p:cNvSpPr>
          <p:nvPr/>
        </p:nvSpPr>
        <p:spPr bwMode="auto">
          <a:xfrm>
            <a:off x="508000" y="1417638"/>
            <a:ext cx="6446838"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GB" altLang="en-US" sz="1800" b="1">
                <a:solidFill>
                  <a:srgbClr val="084887"/>
                </a:solidFill>
                <a:latin typeface="Times New Roman" panose="02020603050405020304" pitchFamily="18" charset="0"/>
                <a:cs typeface="Times New Roman" panose="02020603050405020304" pitchFamily="18" charset="0"/>
              </a:rPr>
              <a:t>Fork and Join Nodes</a:t>
            </a:r>
            <a:r>
              <a:rPr lang="en-GB" altLang="en-US" sz="1800">
                <a:latin typeface="Times New Roman" panose="02020603050405020304" pitchFamily="18" charset="0"/>
                <a:cs typeface="Times New Roman" panose="02020603050405020304" pitchFamily="18" charset="0"/>
              </a:rPr>
              <a:t/>
            </a:r>
            <a:br>
              <a:rPr lang="en-GB" altLang="en-US" sz="1800">
                <a:latin typeface="Times New Roman" panose="02020603050405020304" pitchFamily="18" charset="0"/>
                <a:cs typeface="Times New Roman" panose="02020603050405020304" pitchFamily="18" charset="0"/>
              </a:rPr>
            </a:br>
            <a:r>
              <a:rPr lang="en-GB" altLang="en-US" sz="1800">
                <a:solidFill>
                  <a:srgbClr val="081C55"/>
                </a:solidFill>
                <a:latin typeface="Times New Roman" panose="02020603050405020304" pitchFamily="18" charset="0"/>
                <a:cs typeface="Times New Roman" panose="02020603050405020304" pitchFamily="18" charset="0"/>
              </a:rPr>
              <a:t>Forks and joins have the same notation: either a horizontal or vertical bar (the orientation is dependent on whether the control flow is running left to right or top to bottom). They indicate the start and end of concurrent threads of control. </a:t>
            </a:r>
            <a:endParaRPr lang="en-GB" altLang="en-US" sz="1800">
              <a:latin typeface="Times New Roman" panose="02020603050405020304" pitchFamily="18" charset="0"/>
              <a:cs typeface="Times New Roman" panose="02020603050405020304" pitchFamily="18" charset="0"/>
            </a:endParaRPr>
          </a:p>
        </p:txBody>
      </p:sp>
      <p:pic>
        <p:nvPicPr>
          <p:cNvPr id="19461" name="Picture 8">
            <a:extLst>
              <a:ext uri="{FF2B5EF4-FFF2-40B4-BE49-F238E27FC236}">
                <a16:creationId xmlns:a16="http://schemas.microsoft.com/office/drawing/2014/main" id="{E9008FF2-F495-8945-A23D-01D95F409455}"/>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384300" y="3309938"/>
            <a:ext cx="4606925" cy="2084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mc:AlternateContent xmlns:mc="http://schemas.openxmlformats.org/markup-compatibility/2006" xmlns:p14="http://schemas.microsoft.com/office/powerpoint/2010/main">
        <mc:Choice Requires="p14">
          <p:contentPart p14:bwMode="auto" r:id="rId3">
            <p14:nvContentPartPr>
              <p14:cNvPr id="2" name="Ink 1">
                <a:extLst>
                  <a:ext uri="{FF2B5EF4-FFF2-40B4-BE49-F238E27FC236}">
                    <a16:creationId xmlns:a16="http://schemas.microsoft.com/office/drawing/2014/main" id="{E4B8C235-29E6-0A47-ABC2-77E93A0FFED8}"/>
                  </a:ext>
                </a:extLst>
              </p14:cNvPr>
              <p14:cNvContentPartPr/>
              <p14:nvPr/>
            </p14:nvContentPartPr>
            <p14:xfrm>
              <a:off x="2290862" y="3350440"/>
              <a:ext cx="226080" cy="229320"/>
            </p14:xfrm>
          </p:contentPart>
        </mc:Choice>
        <mc:Fallback xmlns="">
          <p:pic>
            <p:nvPicPr>
              <p:cNvPr id="2" name="Ink 1">
                <a:extLst>
                  <a:ext uri="{FF2B5EF4-FFF2-40B4-BE49-F238E27FC236}">
                    <a16:creationId xmlns:a16="http://schemas.microsoft.com/office/drawing/2014/main" id="{E4B8C235-29E6-0A47-ABC2-77E93A0FFED8}"/>
                  </a:ext>
                </a:extLst>
              </p:cNvPr>
              <p:cNvPicPr/>
              <p:nvPr/>
            </p:nvPicPr>
            <p:blipFill>
              <a:blip r:embed="rId4"/>
              <a:stretch>
                <a:fillRect/>
              </a:stretch>
            </p:blipFill>
            <p:spPr>
              <a:xfrm>
                <a:off x="2254805" y="3314496"/>
                <a:ext cx="297834" cy="300848"/>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3" name="Ink 2">
                <a:extLst>
                  <a:ext uri="{FF2B5EF4-FFF2-40B4-BE49-F238E27FC236}">
                    <a16:creationId xmlns:a16="http://schemas.microsoft.com/office/drawing/2014/main" id="{CDDCDF01-885A-399F-81AA-C3959AE018FC}"/>
                  </a:ext>
                </a:extLst>
              </p14:cNvPr>
              <p14:cNvContentPartPr/>
              <p14:nvPr/>
            </p14:nvContentPartPr>
            <p14:xfrm>
              <a:off x="4904462" y="3437920"/>
              <a:ext cx="295560" cy="229680"/>
            </p14:xfrm>
          </p:contentPart>
        </mc:Choice>
        <mc:Fallback xmlns="">
          <p:pic>
            <p:nvPicPr>
              <p:cNvPr id="3" name="Ink 2">
                <a:extLst>
                  <a:ext uri="{FF2B5EF4-FFF2-40B4-BE49-F238E27FC236}">
                    <a16:creationId xmlns:a16="http://schemas.microsoft.com/office/drawing/2014/main" id="{CDDCDF01-885A-399F-81AA-C3959AE018FC}"/>
                  </a:ext>
                </a:extLst>
              </p:cNvPr>
              <p:cNvPicPr/>
              <p:nvPr/>
            </p:nvPicPr>
            <p:blipFill>
              <a:blip r:embed="rId6"/>
              <a:stretch>
                <a:fillRect/>
              </a:stretch>
            </p:blipFill>
            <p:spPr>
              <a:xfrm>
                <a:off x="4868462" y="3401863"/>
                <a:ext cx="367200" cy="301432"/>
              </a:xfrm>
              <a:prstGeom prst="rect">
                <a:avLst/>
              </a:prstGeom>
            </p:spPr>
          </p:pic>
        </mc:Fallback>
      </mc:AlternateContent>
      <p:grpSp>
        <p:nvGrpSpPr>
          <p:cNvPr id="19464" name="Group 7">
            <a:extLst>
              <a:ext uri="{FF2B5EF4-FFF2-40B4-BE49-F238E27FC236}">
                <a16:creationId xmlns:a16="http://schemas.microsoft.com/office/drawing/2014/main" id="{8ACA2B4F-605C-BE7C-EE8E-C987877C925B}"/>
              </a:ext>
            </a:extLst>
          </p:cNvPr>
          <p:cNvGrpSpPr>
            <a:grpSpLocks/>
          </p:cNvGrpSpPr>
          <p:nvPr/>
        </p:nvGrpSpPr>
        <p:grpSpPr bwMode="auto">
          <a:xfrm>
            <a:off x="2022475" y="3268663"/>
            <a:ext cx="706438" cy="527050"/>
            <a:chOff x="2022662" y="3269440"/>
            <a:chExt cx="705960" cy="527040"/>
          </a:xfrm>
        </p:grpSpPr>
        <mc:AlternateContent xmlns:mc="http://schemas.openxmlformats.org/markup-compatibility/2006" xmlns:p14="http://schemas.microsoft.com/office/powerpoint/2010/main">
          <mc:Choice Requires="p14">
            <p:contentPart p14:bwMode="auto" r:id="rId7">
              <p14:nvContentPartPr>
                <p14:cNvPr id="4" name="Ink 3">
                  <a:extLst>
                    <a:ext uri="{FF2B5EF4-FFF2-40B4-BE49-F238E27FC236}">
                      <a16:creationId xmlns:a16="http://schemas.microsoft.com/office/drawing/2014/main" id="{C8FE0A2A-3384-1587-4C57-E8D639C774B8}"/>
                    </a:ext>
                  </a:extLst>
                </p14:cNvPr>
                <p14:cNvContentPartPr/>
                <p14:nvPr/>
              </p14:nvContentPartPr>
              <p14:xfrm>
                <a:off x="2094662" y="3613240"/>
                <a:ext cx="115920" cy="183240"/>
              </p14:xfrm>
            </p:contentPart>
          </mc:Choice>
          <mc:Fallback xmlns="">
            <p:pic>
              <p:nvPicPr>
                <p:cNvPr id="4" name="Ink 3">
                  <a:extLst>
                    <a:ext uri="{FF2B5EF4-FFF2-40B4-BE49-F238E27FC236}">
                      <a16:creationId xmlns:a16="http://schemas.microsoft.com/office/drawing/2014/main" id="{C8FE0A2A-3384-1587-4C57-E8D639C774B8}"/>
                    </a:ext>
                  </a:extLst>
                </p:cNvPr>
                <p:cNvPicPr/>
                <p:nvPr/>
              </p:nvPicPr>
              <p:blipFill>
                <a:blip r:embed="rId8"/>
                <a:stretch>
                  <a:fillRect/>
                </a:stretch>
              </p:blipFill>
              <p:spPr>
                <a:xfrm>
                  <a:off x="2058662" y="3577311"/>
                  <a:ext cx="187560" cy="25474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5" name="Ink 4">
                  <a:extLst>
                    <a:ext uri="{FF2B5EF4-FFF2-40B4-BE49-F238E27FC236}">
                      <a16:creationId xmlns:a16="http://schemas.microsoft.com/office/drawing/2014/main" id="{6AD391A4-3C34-A141-9C8A-0ACE732447B2}"/>
                    </a:ext>
                  </a:extLst>
                </p14:cNvPr>
                <p14:cNvContentPartPr/>
                <p14:nvPr/>
              </p14:nvContentPartPr>
              <p14:xfrm>
                <a:off x="2022662" y="3501640"/>
                <a:ext cx="91800" cy="111240"/>
              </p14:xfrm>
            </p:contentPart>
          </mc:Choice>
          <mc:Fallback xmlns="">
            <p:pic>
              <p:nvPicPr>
                <p:cNvPr id="5" name="Ink 4">
                  <a:extLst>
                    <a:ext uri="{FF2B5EF4-FFF2-40B4-BE49-F238E27FC236}">
                      <a16:creationId xmlns:a16="http://schemas.microsoft.com/office/drawing/2014/main" id="{6AD391A4-3C34-A141-9C8A-0ACE732447B2}"/>
                    </a:ext>
                  </a:extLst>
                </p:cNvPr>
                <p:cNvPicPr/>
                <p:nvPr/>
              </p:nvPicPr>
              <p:blipFill>
                <a:blip r:embed="rId10"/>
                <a:stretch>
                  <a:fillRect/>
                </a:stretch>
              </p:blipFill>
              <p:spPr>
                <a:xfrm>
                  <a:off x="1986803" y="3465640"/>
                  <a:ext cx="163160" cy="18288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6" name="Ink 5">
                  <a:extLst>
                    <a:ext uri="{FF2B5EF4-FFF2-40B4-BE49-F238E27FC236}">
                      <a16:creationId xmlns:a16="http://schemas.microsoft.com/office/drawing/2014/main" id="{1BAA16DE-8956-83FF-D050-B2AA42B87C3C}"/>
                    </a:ext>
                  </a:extLst>
                </p14:cNvPr>
                <p14:cNvContentPartPr/>
                <p14:nvPr/>
              </p14:nvContentPartPr>
              <p14:xfrm>
                <a:off x="2117342" y="3363760"/>
                <a:ext cx="435960" cy="369720"/>
              </p14:xfrm>
            </p:contentPart>
          </mc:Choice>
          <mc:Fallback xmlns="">
            <p:pic>
              <p:nvPicPr>
                <p:cNvPr id="6" name="Ink 5">
                  <a:extLst>
                    <a:ext uri="{FF2B5EF4-FFF2-40B4-BE49-F238E27FC236}">
                      <a16:creationId xmlns:a16="http://schemas.microsoft.com/office/drawing/2014/main" id="{1BAA16DE-8956-83FF-D050-B2AA42B87C3C}"/>
                    </a:ext>
                  </a:extLst>
                </p:cNvPr>
                <p:cNvPicPr/>
                <p:nvPr/>
              </p:nvPicPr>
              <p:blipFill>
                <a:blip r:embed="rId12"/>
                <a:stretch>
                  <a:fillRect/>
                </a:stretch>
              </p:blipFill>
              <p:spPr>
                <a:xfrm>
                  <a:off x="2081342" y="3327760"/>
                  <a:ext cx="507600" cy="441360"/>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7" name="Ink 6">
                  <a:extLst>
                    <a:ext uri="{FF2B5EF4-FFF2-40B4-BE49-F238E27FC236}">
                      <a16:creationId xmlns:a16="http://schemas.microsoft.com/office/drawing/2014/main" id="{C358F31A-89E6-3A44-C249-2C0B60A99B25}"/>
                    </a:ext>
                  </a:extLst>
                </p14:cNvPr>
                <p14:cNvContentPartPr/>
                <p14:nvPr/>
              </p14:nvContentPartPr>
              <p14:xfrm>
                <a:off x="2541062" y="3269440"/>
                <a:ext cx="187560" cy="195120"/>
              </p14:xfrm>
            </p:contentPart>
          </mc:Choice>
          <mc:Fallback xmlns="">
            <p:pic>
              <p:nvPicPr>
                <p:cNvPr id="7" name="Ink 6">
                  <a:extLst>
                    <a:ext uri="{FF2B5EF4-FFF2-40B4-BE49-F238E27FC236}">
                      <a16:creationId xmlns:a16="http://schemas.microsoft.com/office/drawing/2014/main" id="{C358F31A-89E6-3A44-C249-2C0B60A99B25}"/>
                    </a:ext>
                  </a:extLst>
                </p:cNvPr>
                <p:cNvPicPr/>
                <p:nvPr/>
              </p:nvPicPr>
              <p:blipFill>
                <a:blip r:embed="rId14"/>
                <a:stretch>
                  <a:fillRect/>
                </a:stretch>
              </p:blipFill>
              <p:spPr>
                <a:xfrm>
                  <a:off x="2505062" y="3233440"/>
                  <a:ext cx="259200" cy="266760"/>
                </a:xfrm>
                <a:prstGeom prst="rect">
                  <a:avLst/>
                </a:prstGeom>
              </p:spPr>
            </p:pic>
          </mc:Fallback>
        </mc:AlternateContent>
      </p:grpSp>
      <p:grpSp>
        <p:nvGrpSpPr>
          <p:cNvPr id="19465" name="Group 13">
            <a:extLst>
              <a:ext uri="{FF2B5EF4-FFF2-40B4-BE49-F238E27FC236}">
                <a16:creationId xmlns:a16="http://schemas.microsoft.com/office/drawing/2014/main" id="{8AA1B2F2-910F-1B23-2BE7-3C52B840C622}"/>
              </a:ext>
            </a:extLst>
          </p:cNvPr>
          <p:cNvGrpSpPr>
            <a:grpSpLocks/>
          </p:cNvGrpSpPr>
          <p:nvPr/>
        </p:nvGrpSpPr>
        <p:grpSpPr bwMode="auto">
          <a:xfrm>
            <a:off x="5216525" y="3317875"/>
            <a:ext cx="547688" cy="581025"/>
            <a:chOff x="5215862" y="3317320"/>
            <a:chExt cx="549000" cy="581040"/>
          </a:xfrm>
        </p:grpSpPr>
        <mc:AlternateContent xmlns:mc="http://schemas.openxmlformats.org/markup-compatibility/2006" xmlns:p14="http://schemas.microsoft.com/office/powerpoint/2010/main">
          <mc:Choice Requires="p14">
            <p:contentPart p14:bwMode="auto" r:id="rId15">
              <p14:nvContentPartPr>
                <p14:cNvPr id="9" name="Ink 8">
                  <a:extLst>
                    <a:ext uri="{FF2B5EF4-FFF2-40B4-BE49-F238E27FC236}">
                      <a16:creationId xmlns:a16="http://schemas.microsoft.com/office/drawing/2014/main" id="{94DF4AFC-F3C5-BDDA-8BB9-A61DCF541CF1}"/>
                    </a:ext>
                  </a:extLst>
                </p14:cNvPr>
                <p14:cNvContentPartPr/>
                <p14:nvPr/>
              </p14:nvContentPartPr>
              <p14:xfrm>
                <a:off x="5215862" y="3606760"/>
                <a:ext cx="95040" cy="291600"/>
              </p14:xfrm>
            </p:contentPart>
          </mc:Choice>
          <mc:Fallback xmlns="">
            <p:pic>
              <p:nvPicPr>
                <p:cNvPr id="9" name="Ink 8">
                  <a:extLst>
                    <a:ext uri="{FF2B5EF4-FFF2-40B4-BE49-F238E27FC236}">
                      <a16:creationId xmlns:a16="http://schemas.microsoft.com/office/drawing/2014/main" id="{94DF4AFC-F3C5-BDDA-8BB9-A61DCF541CF1}"/>
                    </a:ext>
                  </a:extLst>
                </p:cNvPr>
                <p:cNvPicPr/>
                <p:nvPr/>
              </p:nvPicPr>
              <p:blipFill>
                <a:blip r:embed="rId16"/>
                <a:stretch>
                  <a:fillRect/>
                </a:stretch>
              </p:blipFill>
              <p:spPr>
                <a:xfrm>
                  <a:off x="5179998" y="3570760"/>
                  <a:ext cx="166410" cy="363240"/>
                </a:xfrm>
                <a:prstGeom prst="rect">
                  <a:avLst/>
                </a:prstGeom>
              </p:spPr>
            </p:pic>
          </mc:Fallback>
        </mc:AlternateContent>
        <mc:AlternateContent xmlns:mc="http://schemas.openxmlformats.org/markup-compatibility/2006" xmlns:p14="http://schemas.microsoft.com/office/powerpoint/2010/main">
          <mc:Choice Requires="p14">
            <p:contentPart p14:bwMode="auto" r:id="rId17">
              <p14:nvContentPartPr>
                <p14:cNvPr id="10" name="Ink 9">
                  <a:extLst>
                    <a:ext uri="{FF2B5EF4-FFF2-40B4-BE49-F238E27FC236}">
                      <a16:creationId xmlns:a16="http://schemas.microsoft.com/office/drawing/2014/main" id="{E15E64C2-466F-2430-FE53-A0E8C5980853}"/>
                    </a:ext>
                  </a:extLst>
                </p14:cNvPr>
                <p14:cNvContentPartPr/>
                <p14:nvPr/>
              </p14:nvContentPartPr>
              <p14:xfrm>
                <a:off x="5336822" y="3577600"/>
                <a:ext cx="108720" cy="114840"/>
              </p14:xfrm>
            </p:contentPart>
          </mc:Choice>
          <mc:Fallback xmlns="">
            <p:pic>
              <p:nvPicPr>
                <p:cNvPr id="10" name="Ink 9">
                  <a:extLst>
                    <a:ext uri="{FF2B5EF4-FFF2-40B4-BE49-F238E27FC236}">
                      <a16:creationId xmlns:a16="http://schemas.microsoft.com/office/drawing/2014/main" id="{E15E64C2-466F-2430-FE53-A0E8C5980853}"/>
                    </a:ext>
                  </a:extLst>
                </p:cNvPr>
                <p:cNvPicPr/>
                <p:nvPr/>
              </p:nvPicPr>
              <p:blipFill>
                <a:blip r:embed="rId18"/>
                <a:stretch>
                  <a:fillRect/>
                </a:stretch>
              </p:blipFill>
              <p:spPr>
                <a:xfrm>
                  <a:off x="5300822" y="3541712"/>
                  <a:ext cx="180360" cy="186256"/>
                </a:xfrm>
                <a:prstGeom prst="rect">
                  <a:avLst/>
                </a:prstGeom>
              </p:spPr>
            </p:pic>
          </mc:Fallback>
        </mc:AlternateContent>
        <mc:AlternateContent xmlns:mc="http://schemas.openxmlformats.org/markup-compatibility/2006" xmlns:p14="http://schemas.microsoft.com/office/powerpoint/2010/main">
          <mc:Choice Requires="p14">
            <p:contentPart p14:bwMode="auto" r:id="rId19">
              <p14:nvContentPartPr>
                <p14:cNvPr id="11" name="Ink 10">
                  <a:extLst>
                    <a:ext uri="{FF2B5EF4-FFF2-40B4-BE49-F238E27FC236}">
                      <a16:creationId xmlns:a16="http://schemas.microsoft.com/office/drawing/2014/main" id="{405D5420-1B20-294A-4213-672AB33DAC8F}"/>
                    </a:ext>
                  </a:extLst>
                </p14:cNvPr>
                <p14:cNvContentPartPr/>
                <p14:nvPr/>
              </p14:nvContentPartPr>
              <p14:xfrm>
                <a:off x="5398382" y="3468880"/>
                <a:ext cx="172440" cy="101160"/>
              </p14:xfrm>
            </p:contentPart>
          </mc:Choice>
          <mc:Fallback xmlns="">
            <p:pic>
              <p:nvPicPr>
                <p:cNvPr id="11" name="Ink 10">
                  <a:extLst>
                    <a:ext uri="{FF2B5EF4-FFF2-40B4-BE49-F238E27FC236}">
                      <a16:creationId xmlns:a16="http://schemas.microsoft.com/office/drawing/2014/main" id="{405D5420-1B20-294A-4213-672AB33DAC8F}"/>
                    </a:ext>
                  </a:extLst>
                </p:cNvPr>
                <p:cNvPicPr/>
                <p:nvPr/>
              </p:nvPicPr>
              <p:blipFill>
                <a:blip r:embed="rId20"/>
                <a:stretch>
                  <a:fillRect/>
                </a:stretch>
              </p:blipFill>
              <p:spPr>
                <a:xfrm>
                  <a:off x="5362382" y="3433008"/>
                  <a:ext cx="244080" cy="172546"/>
                </a:xfrm>
                <a:prstGeom prst="rect">
                  <a:avLst/>
                </a:prstGeom>
              </p:spPr>
            </p:pic>
          </mc:Fallback>
        </mc:AlternateContent>
        <mc:AlternateContent xmlns:mc="http://schemas.openxmlformats.org/markup-compatibility/2006" xmlns:p14="http://schemas.microsoft.com/office/powerpoint/2010/main">
          <mc:Choice Requires="p14">
            <p:contentPart p14:bwMode="auto" r:id="rId21">
              <p14:nvContentPartPr>
                <p14:cNvPr id="12" name="Ink 11">
                  <a:extLst>
                    <a:ext uri="{FF2B5EF4-FFF2-40B4-BE49-F238E27FC236}">
                      <a16:creationId xmlns:a16="http://schemas.microsoft.com/office/drawing/2014/main" id="{9FB14902-0179-4286-1A8B-DBA21C74A343}"/>
                    </a:ext>
                  </a:extLst>
                </p14:cNvPr>
                <p14:cNvContentPartPr/>
                <p14:nvPr/>
              </p14:nvContentPartPr>
              <p14:xfrm>
                <a:off x="5404502" y="3342520"/>
                <a:ext cx="34920" cy="23760"/>
              </p14:xfrm>
            </p:contentPart>
          </mc:Choice>
          <mc:Fallback xmlns="">
            <p:pic>
              <p:nvPicPr>
                <p:cNvPr id="12" name="Ink 11">
                  <a:extLst>
                    <a:ext uri="{FF2B5EF4-FFF2-40B4-BE49-F238E27FC236}">
                      <a16:creationId xmlns:a16="http://schemas.microsoft.com/office/drawing/2014/main" id="{9FB14902-0179-4286-1A8B-DBA21C74A343}"/>
                    </a:ext>
                  </a:extLst>
                </p:cNvPr>
                <p:cNvPicPr/>
                <p:nvPr/>
              </p:nvPicPr>
              <p:blipFill>
                <a:blip r:embed="rId22"/>
                <a:stretch>
                  <a:fillRect/>
                </a:stretch>
              </p:blipFill>
              <p:spPr>
                <a:xfrm>
                  <a:off x="5368502" y="3306520"/>
                  <a:ext cx="106560" cy="95400"/>
                </a:xfrm>
                <a:prstGeom prst="rect">
                  <a:avLst/>
                </a:prstGeom>
              </p:spPr>
            </p:pic>
          </mc:Fallback>
        </mc:AlternateContent>
        <mc:AlternateContent xmlns:mc="http://schemas.openxmlformats.org/markup-compatibility/2006" xmlns:p14="http://schemas.microsoft.com/office/powerpoint/2010/main">
          <mc:Choice Requires="p14">
            <p:contentPart p14:bwMode="auto" r:id="rId23">
              <p14:nvContentPartPr>
                <p14:cNvPr id="13" name="Ink 12">
                  <a:extLst>
                    <a:ext uri="{FF2B5EF4-FFF2-40B4-BE49-F238E27FC236}">
                      <a16:creationId xmlns:a16="http://schemas.microsoft.com/office/drawing/2014/main" id="{79FC85CA-9B8E-2A84-EF5B-8C8DD3AC48AC}"/>
                    </a:ext>
                  </a:extLst>
                </p14:cNvPr>
                <p14:cNvContentPartPr/>
                <p14:nvPr/>
              </p14:nvContentPartPr>
              <p14:xfrm>
                <a:off x="5538782" y="3317320"/>
                <a:ext cx="226080" cy="72000"/>
              </p14:xfrm>
            </p:contentPart>
          </mc:Choice>
          <mc:Fallback xmlns="">
            <p:pic>
              <p:nvPicPr>
                <p:cNvPr id="13" name="Ink 12">
                  <a:extLst>
                    <a:ext uri="{FF2B5EF4-FFF2-40B4-BE49-F238E27FC236}">
                      <a16:creationId xmlns:a16="http://schemas.microsoft.com/office/drawing/2014/main" id="{79FC85CA-9B8E-2A84-EF5B-8C8DD3AC48AC}"/>
                    </a:ext>
                  </a:extLst>
                </p:cNvPr>
                <p:cNvPicPr/>
                <p:nvPr/>
              </p:nvPicPr>
              <p:blipFill>
                <a:blip r:embed="rId24"/>
                <a:stretch>
                  <a:fillRect/>
                </a:stretch>
              </p:blipFill>
              <p:spPr>
                <a:xfrm>
                  <a:off x="5502725" y="3281320"/>
                  <a:ext cx="297834" cy="143640"/>
                </a:xfrm>
                <a:prstGeom prst="rect">
                  <a:avLst/>
                </a:prstGeom>
              </p:spPr>
            </p:pic>
          </mc:Fallback>
        </mc:AlternateContent>
      </p:grpSp>
    </p:spTree>
  </p:cSld>
  <p:clrMapOvr>
    <a:masterClrMapping/>
  </p:clrMapOvr>
  <p:transition>
    <p:zoom/>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a:extLst>
              <a:ext uri="{FF2B5EF4-FFF2-40B4-BE49-F238E27FC236}">
                <a16:creationId xmlns:a16="http://schemas.microsoft.com/office/drawing/2014/main" id="{F409A0E7-759D-168D-E65D-09FD8134DE3D}"/>
              </a:ext>
            </a:extLst>
          </p:cNvPr>
          <p:cNvSpPr>
            <a:spLocks noGrp="1" noChangeArrowheads="1"/>
          </p:cNvSpPr>
          <p:nvPr>
            <p:ph type="title"/>
          </p:nvPr>
        </p:nvSpPr>
        <p:spPr/>
        <p:txBody>
          <a:bodyPr/>
          <a:lstStyle/>
          <a:p>
            <a:r>
              <a:rPr lang="en-GB" altLang="en-US"/>
              <a:t>Activity Diagrams</a:t>
            </a:r>
          </a:p>
        </p:txBody>
      </p:sp>
      <p:pic>
        <p:nvPicPr>
          <p:cNvPr id="20483" name="Picture 3">
            <a:extLst>
              <a:ext uri="{FF2B5EF4-FFF2-40B4-BE49-F238E27FC236}">
                <a16:creationId xmlns:a16="http://schemas.microsoft.com/office/drawing/2014/main" id="{32C75603-FFD5-4ACA-8828-91D18C21F30B}"/>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211263" y="3449638"/>
            <a:ext cx="6721475" cy="3233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4" name="Rectangle 5">
            <a:extLst>
              <a:ext uri="{FF2B5EF4-FFF2-40B4-BE49-F238E27FC236}">
                <a16:creationId xmlns:a16="http://schemas.microsoft.com/office/drawing/2014/main" id="{A38C24EC-810B-C93F-3180-96223962F56B}"/>
              </a:ext>
            </a:extLst>
          </p:cNvPr>
          <p:cNvSpPr>
            <a:spLocks noChangeArrowheads="1"/>
          </p:cNvSpPr>
          <p:nvPr/>
        </p:nvSpPr>
        <p:spPr bwMode="auto">
          <a:xfrm>
            <a:off x="508000" y="1930400"/>
            <a:ext cx="6673850" cy="147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GB" altLang="en-US" sz="1800" b="1">
                <a:solidFill>
                  <a:srgbClr val="084887"/>
                </a:solidFill>
                <a:latin typeface="Times New Roman" panose="02020603050405020304" pitchFamily="18" charset="0"/>
                <a:cs typeface="Times New Roman" panose="02020603050405020304" pitchFamily="18" charset="0"/>
              </a:rPr>
              <a:t>Partition</a:t>
            </a:r>
            <a:r>
              <a:rPr lang="en-GB" altLang="en-US" sz="1800">
                <a:latin typeface="Times New Roman" panose="02020603050405020304" pitchFamily="18" charset="0"/>
                <a:cs typeface="Times New Roman" panose="02020603050405020304" pitchFamily="18" charset="0"/>
              </a:rPr>
              <a:t/>
            </a:r>
            <a:br>
              <a:rPr lang="en-GB" altLang="en-US" sz="1800">
                <a:latin typeface="Times New Roman" panose="02020603050405020304" pitchFamily="18" charset="0"/>
                <a:cs typeface="Times New Roman" panose="02020603050405020304" pitchFamily="18" charset="0"/>
              </a:rPr>
            </a:br>
            <a:r>
              <a:rPr lang="en-GB" altLang="en-US" sz="1800">
                <a:solidFill>
                  <a:srgbClr val="081C55"/>
                </a:solidFill>
                <a:latin typeface="Times New Roman" panose="02020603050405020304" pitchFamily="18" charset="0"/>
                <a:cs typeface="Times New Roman" panose="02020603050405020304" pitchFamily="18" charset="0"/>
              </a:rPr>
              <a:t>An activity partition is shown as either a horizontal or vertical swimlane. In the following diagram, the partitions are used to separate actions within an activity into those performed by the accounting department and those performed by the customer.</a:t>
            </a:r>
            <a:endParaRPr lang="en-GB" altLang="en-US" sz="1800">
              <a:latin typeface="Times New Roman" panose="02020603050405020304" pitchFamily="18" charset="0"/>
              <a:cs typeface="Times New Roman" panose="02020603050405020304" pitchFamily="18" charset="0"/>
            </a:endParaRPr>
          </a:p>
        </p:txBody>
      </p:sp>
      <p:sp>
        <p:nvSpPr>
          <p:cNvPr id="20485" name="Content Placeholder 2">
            <a:extLst>
              <a:ext uri="{FF2B5EF4-FFF2-40B4-BE49-F238E27FC236}">
                <a16:creationId xmlns:a16="http://schemas.microsoft.com/office/drawing/2014/main" id="{1E220D96-46CE-EDDF-22A8-A9CC9624E094}"/>
              </a:ext>
            </a:extLst>
          </p:cNvPr>
          <p:cNvSpPr>
            <a:spLocks noGrp="1" noChangeArrowheads="1"/>
          </p:cNvSpPr>
          <p:nvPr>
            <p:ph idx="1"/>
          </p:nvPr>
        </p:nvSpPr>
        <p:spPr>
          <a:xfrm>
            <a:off x="381000" y="6570663"/>
            <a:ext cx="6446838" cy="287337"/>
          </a:xfrm>
        </p:spPr>
        <p:txBody>
          <a:bodyPr/>
          <a:lstStyle/>
          <a:p>
            <a:pPr marL="0" indent="0">
              <a:buFont typeface="Wingdings" panose="05000000000000000000" pitchFamily="2" charset="2"/>
              <a:buNone/>
            </a:pPr>
            <a:r>
              <a:rPr lang="en-GB" altLang="en-US" sz="1000"/>
              <a:t>Taken on 9/09/2015 from: http://www.sparxsystems.com/resources/uml2_tutorial/uml2_activitydiagram.html</a:t>
            </a:r>
          </a:p>
        </p:txBody>
      </p:sp>
      <p:grpSp>
        <p:nvGrpSpPr>
          <p:cNvPr id="20486" name="Group 3">
            <a:extLst>
              <a:ext uri="{FF2B5EF4-FFF2-40B4-BE49-F238E27FC236}">
                <a16:creationId xmlns:a16="http://schemas.microsoft.com/office/drawing/2014/main" id="{F5D77D84-050B-8237-E39B-2EF22887373E}"/>
              </a:ext>
            </a:extLst>
          </p:cNvPr>
          <p:cNvGrpSpPr>
            <a:grpSpLocks/>
          </p:cNvGrpSpPr>
          <p:nvPr/>
        </p:nvGrpSpPr>
        <p:grpSpPr bwMode="auto">
          <a:xfrm>
            <a:off x="608013" y="4171950"/>
            <a:ext cx="342900" cy="206375"/>
            <a:chOff x="608582" y="4171240"/>
            <a:chExt cx="342360" cy="207000"/>
          </a:xfrm>
        </p:grpSpPr>
        <mc:AlternateContent xmlns:mc="http://schemas.openxmlformats.org/markup-compatibility/2006" xmlns:p14="http://schemas.microsoft.com/office/powerpoint/2010/main">
          <mc:Choice Requires="p14">
            <p:contentPart p14:bwMode="auto" r:id="rId3">
              <p14:nvContentPartPr>
                <p14:cNvPr id="2" name="Ink 1">
                  <a:extLst>
                    <a:ext uri="{FF2B5EF4-FFF2-40B4-BE49-F238E27FC236}">
                      <a16:creationId xmlns:a16="http://schemas.microsoft.com/office/drawing/2014/main" id="{F0D745E9-195E-CDAE-9D37-303835FE47EC}"/>
                    </a:ext>
                  </a:extLst>
                </p14:cNvPr>
                <p14:cNvContentPartPr/>
                <p14:nvPr/>
              </p14:nvContentPartPr>
              <p14:xfrm>
                <a:off x="608582" y="4224520"/>
                <a:ext cx="263880" cy="28800"/>
              </p14:xfrm>
            </p:contentPart>
          </mc:Choice>
          <mc:Fallback xmlns="">
            <p:pic>
              <p:nvPicPr>
                <p:cNvPr id="2" name="Ink 1">
                  <a:extLst>
                    <a:ext uri="{FF2B5EF4-FFF2-40B4-BE49-F238E27FC236}">
                      <a16:creationId xmlns:a16="http://schemas.microsoft.com/office/drawing/2014/main" id="{F0D745E9-195E-CDAE-9D37-303835FE47EC}"/>
                    </a:ext>
                  </a:extLst>
                </p:cNvPr>
                <p:cNvPicPr/>
                <p:nvPr/>
              </p:nvPicPr>
              <p:blipFill>
                <a:blip r:embed="rId4"/>
                <a:stretch>
                  <a:fillRect/>
                </a:stretch>
              </p:blipFill>
              <p:spPr>
                <a:xfrm>
                  <a:off x="572631" y="4188964"/>
                  <a:ext cx="335422" cy="99556"/>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3" name="Ink 2">
                  <a:extLst>
                    <a:ext uri="{FF2B5EF4-FFF2-40B4-BE49-F238E27FC236}">
                      <a16:creationId xmlns:a16="http://schemas.microsoft.com/office/drawing/2014/main" id="{1CD7B9DB-B4DE-F6BA-A46A-E0665C3DBB75}"/>
                    </a:ext>
                  </a:extLst>
                </p14:cNvPr>
                <p14:cNvContentPartPr/>
                <p14:nvPr/>
              </p14:nvContentPartPr>
              <p14:xfrm>
                <a:off x="835742" y="4171240"/>
                <a:ext cx="115200" cy="207000"/>
              </p14:xfrm>
            </p:contentPart>
          </mc:Choice>
          <mc:Fallback xmlns="">
            <p:pic>
              <p:nvPicPr>
                <p:cNvPr id="3" name="Ink 2">
                  <a:extLst>
                    <a:ext uri="{FF2B5EF4-FFF2-40B4-BE49-F238E27FC236}">
                      <a16:creationId xmlns:a16="http://schemas.microsoft.com/office/drawing/2014/main" id="{1CD7B9DB-B4DE-F6BA-A46A-E0665C3DBB75}"/>
                    </a:ext>
                  </a:extLst>
                </p:cNvPr>
                <p:cNvPicPr/>
                <p:nvPr/>
              </p:nvPicPr>
              <p:blipFill>
                <a:blip r:embed="rId6"/>
                <a:stretch>
                  <a:fillRect/>
                </a:stretch>
              </p:blipFill>
              <p:spPr>
                <a:xfrm>
                  <a:off x="799742" y="4135240"/>
                  <a:ext cx="186840" cy="278640"/>
                </a:xfrm>
                <a:prstGeom prst="rect">
                  <a:avLst/>
                </a:prstGeom>
              </p:spPr>
            </p:pic>
          </mc:Fallback>
        </mc:AlternateContent>
      </p:grpSp>
      <p:grpSp>
        <p:nvGrpSpPr>
          <p:cNvPr id="20487" name="Group 6">
            <a:extLst>
              <a:ext uri="{FF2B5EF4-FFF2-40B4-BE49-F238E27FC236}">
                <a16:creationId xmlns:a16="http://schemas.microsoft.com/office/drawing/2014/main" id="{499AC036-25F0-F70F-474C-0D2BE0F2BFD3}"/>
              </a:ext>
            </a:extLst>
          </p:cNvPr>
          <p:cNvGrpSpPr>
            <a:grpSpLocks/>
          </p:cNvGrpSpPr>
          <p:nvPr/>
        </p:nvGrpSpPr>
        <p:grpSpPr bwMode="auto">
          <a:xfrm>
            <a:off x="633413" y="5567363"/>
            <a:ext cx="360362" cy="149225"/>
            <a:chOff x="633782" y="5567320"/>
            <a:chExt cx="360360" cy="149400"/>
          </a:xfrm>
        </p:grpSpPr>
        <mc:AlternateContent xmlns:mc="http://schemas.openxmlformats.org/markup-compatibility/2006" xmlns:p14="http://schemas.microsoft.com/office/powerpoint/2010/main">
          <mc:Choice Requires="p14">
            <p:contentPart p14:bwMode="auto" r:id="rId7">
              <p14:nvContentPartPr>
                <p14:cNvPr id="5" name="Ink 4">
                  <a:extLst>
                    <a:ext uri="{FF2B5EF4-FFF2-40B4-BE49-F238E27FC236}">
                      <a16:creationId xmlns:a16="http://schemas.microsoft.com/office/drawing/2014/main" id="{70DC0F0C-9EF7-BEDE-D721-AD28DE5CD4EB}"/>
                    </a:ext>
                  </a:extLst>
                </p14:cNvPr>
                <p14:cNvContentPartPr/>
                <p14:nvPr/>
              </p14:nvContentPartPr>
              <p14:xfrm>
                <a:off x="633782" y="5631400"/>
                <a:ext cx="308160" cy="42120"/>
              </p14:xfrm>
            </p:contentPart>
          </mc:Choice>
          <mc:Fallback xmlns="">
            <p:pic>
              <p:nvPicPr>
                <p:cNvPr id="5" name="Ink 4">
                  <a:extLst>
                    <a:ext uri="{FF2B5EF4-FFF2-40B4-BE49-F238E27FC236}">
                      <a16:creationId xmlns:a16="http://schemas.microsoft.com/office/drawing/2014/main" id="{70DC0F0C-9EF7-BEDE-D721-AD28DE5CD4EB}"/>
                    </a:ext>
                  </a:extLst>
                </p:cNvPr>
                <p:cNvPicPr/>
                <p:nvPr/>
              </p:nvPicPr>
              <p:blipFill>
                <a:blip r:embed="rId8"/>
                <a:stretch>
                  <a:fillRect/>
                </a:stretch>
              </p:blipFill>
              <p:spPr>
                <a:xfrm>
                  <a:off x="597740" y="5595705"/>
                  <a:ext cx="379884" cy="113153"/>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6" name="Ink 5">
                  <a:extLst>
                    <a:ext uri="{FF2B5EF4-FFF2-40B4-BE49-F238E27FC236}">
                      <a16:creationId xmlns:a16="http://schemas.microsoft.com/office/drawing/2014/main" id="{7DC81708-8AB6-87C2-55B0-48B6D82E6656}"/>
                    </a:ext>
                  </a:extLst>
                </p14:cNvPr>
                <p14:cNvContentPartPr/>
                <p14:nvPr/>
              </p14:nvContentPartPr>
              <p14:xfrm>
                <a:off x="924302" y="5567320"/>
                <a:ext cx="69840" cy="149400"/>
              </p14:xfrm>
            </p:contentPart>
          </mc:Choice>
          <mc:Fallback xmlns="">
            <p:pic>
              <p:nvPicPr>
                <p:cNvPr id="6" name="Ink 5">
                  <a:extLst>
                    <a:ext uri="{FF2B5EF4-FFF2-40B4-BE49-F238E27FC236}">
                      <a16:creationId xmlns:a16="http://schemas.microsoft.com/office/drawing/2014/main" id="{7DC81708-8AB6-87C2-55B0-48B6D82E6656}"/>
                    </a:ext>
                  </a:extLst>
                </p:cNvPr>
                <p:cNvPicPr/>
                <p:nvPr/>
              </p:nvPicPr>
              <p:blipFill>
                <a:blip r:embed="rId10"/>
                <a:stretch>
                  <a:fillRect/>
                </a:stretch>
              </p:blipFill>
              <p:spPr>
                <a:xfrm>
                  <a:off x="888302" y="5531320"/>
                  <a:ext cx="141480" cy="22104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11">
            <p14:nvContentPartPr>
              <p14:cNvPr id="8" name="Ink 7">
                <a:extLst>
                  <a:ext uri="{FF2B5EF4-FFF2-40B4-BE49-F238E27FC236}">
                    <a16:creationId xmlns:a16="http://schemas.microsoft.com/office/drawing/2014/main" id="{8E7AEFCE-7293-4CC7-B309-79BFBD20A5F1}"/>
                  </a:ext>
                </a:extLst>
              </p14:cNvPr>
              <p14:cNvContentPartPr/>
              <p14:nvPr/>
            </p14:nvContentPartPr>
            <p14:xfrm>
              <a:off x="7416902" y="5753800"/>
              <a:ext cx="204120" cy="144720"/>
            </p14:xfrm>
          </p:contentPart>
        </mc:Choice>
        <mc:Fallback xmlns="">
          <p:pic>
            <p:nvPicPr>
              <p:cNvPr id="8" name="Ink 7">
                <a:extLst>
                  <a:ext uri="{FF2B5EF4-FFF2-40B4-BE49-F238E27FC236}">
                    <a16:creationId xmlns:a16="http://schemas.microsoft.com/office/drawing/2014/main" id="{8E7AEFCE-7293-4CC7-B309-79BFBD20A5F1}"/>
                  </a:ext>
                </a:extLst>
              </p:cNvPr>
              <p:cNvPicPr/>
              <p:nvPr/>
            </p:nvPicPr>
            <p:blipFill>
              <a:blip r:embed="rId12"/>
              <a:stretch>
                <a:fillRect/>
              </a:stretch>
            </p:blipFill>
            <p:spPr>
              <a:xfrm>
                <a:off x="7380902" y="5717800"/>
                <a:ext cx="275760" cy="216360"/>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9" name="Ink 8">
                <a:extLst>
                  <a:ext uri="{FF2B5EF4-FFF2-40B4-BE49-F238E27FC236}">
                    <a16:creationId xmlns:a16="http://schemas.microsoft.com/office/drawing/2014/main" id="{2A66B634-CADC-E22C-9919-98E30C03A053}"/>
                  </a:ext>
                </a:extLst>
              </p14:cNvPr>
              <p14:cNvContentPartPr/>
              <p14:nvPr/>
            </p14:nvContentPartPr>
            <p14:xfrm>
              <a:off x="5327102" y="5623120"/>
              <a:ext cx="10080" cy="16200"/>
            </p14:xfrm>
          </p:contentPart>
        </mc:Choice>
        <mc:Fallback xmlns="">
          <p:pic>
            <p:nvPicPr>
              <p:cNvPr id="9" name="Ink 8">
                <a:extLst>
                  <a:ext uri="{FF2B5EF4-FFF2-40B4-BE49-F238E27FC236}">
                    <a16:creationId xmlns:a16="http://schemas.microsoft.com/office/drawing/2014/main" id="{2A66B634-CADC-E22C-9919-98E30C03A053}"/>
                  </a:ext>
                </a:extLst>
              </p:cNvPr>
              <p:cNvPicPr/>
              <p:nvPr/>
            </p:nvPicPr>
            <p:blipFill>
              <a:blip r:embed="rId14"/>
              <a:stretch>
                <a:fillRect/>
              </a:stretch>
            </p:blipFill>
            <p:spPr>
              <a:xfrm>
                <a:off x="5291102" y="5587120"/>
                <a:ext cx="81720" cy="87840"/>
              </a:xfrm>
              <a:prstGeom prst="rect">
                <a:avLst/>
              </a:prstGeom>
            </p:spPr>
          </p:pic>
        </mc:Fallback>
      </mc:AlternateContent>
      <p:grpSp>
        <p:nvGrpSpPr>
          <p:cNvPr id="20490" name="Group 11">
            <a:extLst>
              <a:ext uri="{FF2B5EF4-FFF2-40B4-BE49-F238E27FC236}">
                <a16:creationId xmlns:a16="http://schemas.microsoft.com/office/drawing/2014/main" id="{C1F403BD-FE24-BADF-1B43-3FB476DDA2A9}"/>
              </a:ext>
            </a:extLst>
          </p:cNvPr>
          <p:cNvGrpSpPr>
            <a:grpSpLocks/>
          </p:cNvGrpSpPr>
          <p:nvPr/>
        </p:nvGrpSpPr>
        <p:grpSpPr bwMode="auto">
          <a:xfrm>
            <a:off x="5360988" y="4090988"/>
            <a:ext cx="603250" cy="134937"/>
            <a:chOff x="5361662" y="4090600"/>
            <a:chExt cx="602280" cy="135000"/>
          </a:xfrm>
        </p:grpSpPr>
        <mc:AlternateContent xmlns:mc="http://schemas.openxmlformats.org/markup-compatibility/2006" xmlns:p14="http://schemas.microsoft.com/office/powerpoint/2010/main">
          <mc:Choice Requires="p14">
            <p:contentPart p14:bwMode="auto" r:id="rId15">
              <p14:nvContentPartPr>
                <p14:cNvPr id="10" name="Ink 9">
                  <a:extLst>
                    <a:ext uri="{FF2B5EF4-FFF2-40B4-BE49-F238E27FC236}">
                      <a16:creationId xmlns:a16="http://schemas.microsoft.com/office/drawing/2014/main" id="{5B20806A-52E7-605C-D99C-9AC09757BCB2}"/>
                    </a:ext>
                  </a:extLst>
                </p14:cNvPr>
                <p14:cNvContentPartPr/>
                <p14:nvPr/>
              </p14:nvContentPartPr>
              <p14:xfrm>
                <a:off x="5361662" y="4137040"/>
                <a:ext cx="587880" cy="62280"/>
              </p14:xfrm>
            </p:contentPart>
          </mc:Choice>
          <mc:Fallback xmlns="">
            <p:pic>
              <p:nvPicPr>
                <p:cNvPr id="10" name="Ink 9">
                  <a:extLst>
                    <a:ext uri="{FF2B5EF4-FFF2-40B4-BE49-F238E27FC236}">
                      <a16:creationId xmlns:a16="http://schemas.microsoft.com/office/drawing/2014/main" id="{5B20806A-52E7-605C-D99C-9AC09757BCB2}"/>
                    </a:ext>
                  </a:extLst>
                </p:cNvPr>
                <p:cNvPicPr/>
                <p:nvPr/>
              </p:nvPicPr>
              <p:blipFill>
                <a:blip r:embed="rId16"/>
                <a:stretch>
                  <a:fillRect/>
                </a:stretch>
              </p:blipFill>
              <p:spPr>
                <a:xfrm>
                  <a:off x="5325640" y="4100831"/>
                  <a:ext cx="659564" cy="134337"/>
                </a:xfrm>
                <a:prstGeom prst="rect">
                  <a:avLst/>
                </a:prstGeom>
              </p:spPr>
            </p:pic>
          </mc:Fallback>
        </mc:AlternateContent>
        <mc:AlternateContent xmlns:mc="http://schemas.openxmlformats.org/markup-compatibility/2006" xmlns:p14="http://schemas.microsoft.com/office/powerpoint/2010/main">
          <mc:Choice Requires="p14">
            <p:contentPart p14:bwMode="auto" r:id="rId17">
              <p14:nvContentPartPr>
                <p14:cNvPr id="11" name="Ink 10">
                  <a:extLst>
                    <a:ext uri="{FF2B5EF4-FFF2-40B4-BE49-F238E27FC236}">
                      <a16:creationId xmlns:a16="http://schemas.microsoft.com/office/drawing/2014/main" id="{B4187208-A13B-D947-468D-ADB00D5CB830}"/>
                    </a:ext>
                  </a:extLst>
                </p14:cNvPr>
                <p14:cNvContentPartPr/>
                <p14:nvPr/>
              </p14:nvContentPartPr>
              <p14:xfrm>
                <a:off x="5898782" y="4090600"/>
                <a:ext cx="65160" cy="135000"/>
              </p14:xfrm>
            </p:contentPart>
          </mc:Choice>
          <mc:Fallback xmlns="">
            <p:pic>
              <p:nvPicPr>
                <p:cNvPr id="11" name="Ink 10">
                  <a:extLst>
                    <a:ext uri="{FF2B5EF4-FFF2-40B4-BE49-F238E27FC236}">
                      <a16:creationId xmlns:a16="http://schemas.microsoft.com/office/drawing/2014/main" id="{B4187208-A13B-D947-468D-ADB00D5CB830}"/>
                    </a:ext>
                  </a:extLst>
                </p:cNvPr>
                <p:cNvPicPr/>
                <p:nvPr/>
              </p:nvPicPr>
              <p:blipFill>
                <a:blip r:embed="rId18"/>
                <a:stretch>
                  <a:fillRect/>
                </a:stretch>
              </p:blipFill>
              <p:spPr>
                <a:xfrm>
                  <a:off x="5862782" y="4054600"/>
                  <a:ext cx="136800" cy="206640"/>
                </a:xfrm>
                <a:prstGeom prst="rect">
                  <a:avLst/>
                </a:prstGeom>
              </p:spPr>
            </p:pic>
          </mc:Fallback>
        </mc:AlternateContent>
      </p:grpSp>
    </p:spTree>
  </p:cSld>
  <p:clrMapOvr>
    <a:masterClrMapping/>
  </p:clrMapOvr>
  <p:transition>
    <p:zoom/>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506" name="Group 11">
            <a:extLst>
              <a:ext uri="{FF2B5EF4-FFF2-40B4-BE49-F238E27FC236}">
                <a16:creationId xmlns:a16="http://schemas.microsoft.com/office/drawing/2014/main" id="{E50F90A4-9A01-07FC-0EA3-00BA7DE50F15}"/>
              </a:ext>
            </a:extLst>
          </p:cNvPr>
          <p:cNvGrpSpPr>
            <a:grpSpLocks/>
          </p:cNvGrpSpPr>
          <p:nvPr/>
        </p:nvGrpSpPr>
        <p:grpSpPr bwMode="auto">
          <a:xfrm>
            <a:off x="-919163" y="149225"/>
            <a:ext cx="8458201" cy="6696075"/>
            <a:chOff x="1066800" y="943688"/>
            <a:chExt cx="4664964" cy="5476875"/>
          </a:xfrm>
        </p:grpSpPr>
        <p:pic>
          <p:nvPicPr>
            <p:cNvPr id="21508" name="Picture 9" descr="Noname.gif">
              <a:extLst>
                <a:ext uri="{FF2B5EF4-FFF2-40B4-BE49-F238E27FC236}">
                  <a16:creationId xmlns:a16="http://schemas.microsoft.com/office/drawing/2014/main" id="{292B4073-94B0-7467-A11D-B4E894A15D38}"/>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159764" y="943688"/>
              <a:ext cx="4572000" cy="547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ectangle 10">
              <a:extLst>
                <a:ext uri="{FF2B5EF4-FFF2-40B4-BE49-F238E27FC236}">
                  <a16:creationId xmlns:a16="http://schemas.microsoft.com/office/drawing/2014/main" id="{5DB3D505-CAB0-3BA2-BFDD-9DE1DE109D6B}"/>
                </a:ext>
              </a:extLst>
            </p:cNvPr>
            <p:cNvSpPr/>
            <p:nvPr/>
          </p:nvSpPr>
          <p:spPr bwMode="auto">
            <a:xfrm>
              <a:off x="1066800" y="5714205"/>
              <a:ext cx="609388" cy="229827"/>
            </a:xfrm>
            <a:prstGeom prst="rect">
              <a:avLst/>
            </a:prstGeom>
            <a:solidFill>
              <a:schemeClr val="accent3"/>
            </a:solidFill>
            <a:ln w="9525" cap="flat" cmpd="sng" algn="ctr">
              <a:noFill/>
              <a:prstDash val="solid"/>
              <a:round/>
              <a:headEnd type="none" w="med" len="med"/>
              <a:tailEnd type="none" w="med" len="med"/>
            </a:ln>
            <a:effectLst/>
          </p:spPr>
          <p:txBody>
            <a:bodyPr wrap="none"/>
            <a:lstStyle/>
            <a:p>
              <a:pPr eaLnBrk="1" hangingPunct="1">
                <a:defRPr/>
              </a:pPr>
              <a:endParaRPr lang="en-US">
                <a:latin typeface="Arial" charset="0"/>
                <a:cs typeface="Arial" charset="0"/>
              </a:endParaRPr>
            </a:p>
          </p:txBody>
        </p:sp>
      </p:grpSp>
      <p:sp>
        <p:nvSpPr>
          <p:cNvPr id="21507" name="Rectangle 12">
            <a:extLst>
              <a:ext uri="{FF2B5EF4-FFF2-40B4-BE49-F238E27FC236}">
                <a16:creationId xmlns:a16="http://schemas.microsoft.com/office/drawing/2014/main" id="{36CD14A0-3539-CC25-AE29-8335541861E5}"/>
              </a:ext>
            </a:extLst>
          </p:cNvPr>
          <p:cNvSpPr>
            <a:spLocks noChangeArrowheads="1"/>
          </p:cNvSpPr>
          <p:nvPr/>
        </p:nvSpPr>
        <p:spPr bwMode="auto">
          <a:xfrm>
            <a:off x="7488238" y="5299075"/>
            <a:ext cx="1752600" cy="147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ClrTx/>
              <a:buSzTx/>
              <a:buFontTx/>
              <a:buNone/>
            </a:pPr>
            <a:r>
              <a:rPr lang="en-US" altLang="en-US" sz="1800" b="1"/>
              <a:t>FIGURE 7-36</a:t>
            </a:r>
          </a:p>
          <a:p>
            <a:pPr eaLnBrk="1" hangingPunct="1">
              <a:spcBef>
                <a:spcPct val="0"/>
              </a:spcBef>
              <a:buClrTx/>
              <a:buSzTx/>
              <a:buFontTx/>
              <a:buNone/>
            </a:pPr>
            <a:r>
              <a:rPr lang="en-US" altLang="en-US" sz="1800"/>
              <a:t>Activity diagram for a customer order</a:t>
            </a:r>
          </a:p>
          <a:p>
            <a:pPr eaLnBrk="1" hangingPunct="1">
              <a:spcBef>
                <a:spcPct val="0"/>
              </a:spcBef>
              <a:buClrTx/>
              <a:buSzTx/>
              <a:buFontTx/>
              <a:buNone/>
            </a:pPr>
            <a:r>
              <a:rPr lang="en-US" altLang="en-US" sz="1800"/>
              <a:t>process</a:t>
            </a:r>
          </a:p>
        </p:txBody>
      </p:sp>
    </p:spTree>
  </p:cSld>
  <p:clrMapOvr>
    <a:masterClrMapping/>
  </p:clrMapOvr>
  <p:transition>
    <p:zoom/>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a:extLst>
              <a:ext uri="{FF2B5EF4-FFF2-40B4-BE49-F238E27FC236}">
                <a16:creationId xmlns:a16="http://schemas.microsoft.com/office/drawing/2014/main" id="{6D748422-F162-01E8-393A-1BFE2CDCF1BF}"/>
              </a:ext>
            </a:extLst>
          </p:cNvPr>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 2011 Pearson Education, Inc. </a:t>
            </a:r>
          </a:p>
        </p:txBody>
      </p:sp>
      <p:sp>
        <p:nvSpPr>
          <p:cNvPr id="23555" name="Rectangle 2">
            <a:extLst>
              <a:ext uri="{FF2B5EF4-FFF2-40B4-BE49-F238E27FC236}">
                <a16:creationId xmlns:a16="http://schemas.microsoft.com/office/drawing/2014/main" id="{67C68921-790D-2296-53B6-E4237437006C}"/>
              </a:ext>
            </a:extLst>
          </p:cNvPr>
          <p:cNvSpPr>
            <a:spLocks noGrp="1" noChangeArrowheads="1"/>
          </p:cNvSpPr>
          <p:nvPr>
            <p:ph type="title"/>
          </p:nvPr>
        </p:nvSpPr>
        <p:spPr/>
        <p:txBody>
          <a:bodyPr/>
          <a:lstStyle/>
          <a:p>
            <a:pPr eaLnBrk="1" hangingPunct="1"/>
            <a:r>
              <a:rPr lang="en-US" altLang="en-US"/>
              <a:t>Process Modeling: Activity Diagrams (Cont.)</a:t>
            </a:r>
          </a:p>
        </p:txBody>
      </p:sp>
      <p:sp>
        <p:nvSpPr>
          <p:cNvPr id="23556" name="Rectangle 3" descr="Rectangle: Click to edit Master text styles&#10;Second level&#10;Third level&#10;Fourth level&#10;Fifth level">
            <a:extLst>
              <a:ext uri="{FF2B5EF4-FFF2-40B4-BE49-F238E27FC236}">
                <a16:creationId xmlns:a16="http://schemas.microsoft.com/office/drawing/2014/main" id="{97298747-B4A6-2814-A335-E418E61723D6}"/>
              </a:ext>
            </a:extLst>
          </p:cNvPr>
          <p:cNvSpPr>
            <a:spLocks noGrp="1" noChangeArrowheads="1"/>
          </p:cNvSpPr>
          <p:nvPr>
            <p:ph type="body" idx="1"/>
          </p:nvPr>
        </p:nvSpPr>
        <p:spPr>
          <a:xfrm>
            <a:off x="685800" y="1905000"/>
            <a:ext cx="7772400" cy="4343400"/>
          </a:xfrm>
        </p:spPr>
        <p:txBody>
          <a:bodyPr/>
          <a:lstStyle/>
          <a:p>
            <a:pPr eaLnBrk="1" hangingPunct="1">
              <a:lnSpc>
                <a:spcPct val="80000"/>
              </a:lnSpc>
            </a:pPr>
            <a:r>
              <a:rPr lang="en-US" altLang="en-US" sz="3600"/>
              <a:t>Elements of Activity Diagrams:</a:t>
            </a:r>
          </a:p>
          <a:p>
            <a:pPr lvl="1" eaLnBrk="1" hangingPunct="1">
              <a:lnSpc>
                <a:spcPct val="80000"/>
              </a:lnSpc>
            </a:pPr>
            <a:r>
              <a:rPr lang="en-US" altLang="en-US" sz="3200" b="1" i="1"/>
              <a:t>Activity</a:t>
            </a:r>
            <a:r>
              <a:rPr lang="en-US" altLang="en-US" sz="3200"/>
              <a:t>: a behavior that an object carries out while in a particular state</a:t>
            </a:r>
          </a:p>
          <a:p>
            <a:pPr lvl="2" eaLnBrk="1" hangingPunct="1">
              <a:lnSpc>
                <a:spcPct val="80000"/>
              </a:lnSpc>
            </a:pPr>
            <a:r>
              <a:rPr lang="en-US" altLang="en-US" sz="1600"/>
              <a:t>The interpretation of the term activity depends on the perspective from which one is drawing the diagram. At a conceptual level, an activity is some task that needs to be done by human or computer. At an implementation level, an activity is a method or a class.</a:t>
            </a:r>
          </a:p>
          <a:p>
            <a:pPr lvl="1" eaLnBrk="1" hangingPunct="1">
              <a:lnSpc>
                <a:spcPct val="80000"/>
              </a:lnSpc>
            </a:pPr>
            <a:r>
              <a:rPr lang="en-US" altLang="en-US" sz="3200" b="1" i="1"/>
              <a:t>Transition</a:t>
            </a:r>
            <a:r>
              <a:rPr lang="en-US" altLang="en-US" sz="3200"/>
              <a:t>: a movement from one activity or state to another</a:t>
            </a:r>
          </a:p>
          <a:p>
            <a:pPr lvl="1" eaLnBrk="1" hangingPunct="1">
              <a:lnSpc>
                <a:spcPct val="80000"/>
              </a:lnSpc>
            </a:pPr>
            <a:r>
              <a:rPr lang="en-US" altLang="en-US" sz="3200" b="1" i="1"/>
              <a:t>Branch</a:t>
            </a:r>
            <a:r>
              <a:rPr lang="en-US" altLang="en-US" sz="3200"/>
              <a:t>: a diamond symbol containing a condition whose results provide transitions to different paths of activities</a:t>
            </a:r>
          </a:p>
        </p:txBody>
      </p:sp>
      <p:sp>
        <p:nvSpPr>
          <p:cNvPr id="23557" name="Date Placeholder 3">
            <a:extLst>
              <a:ext uri="{FF2B5EF4-FFF2-40B4-BE49-F238E27FC236}">
                <a16:creationId xmlns:a16="http://schemas.microsoft.com/office/drawing/2014/main" id="{BCD209B9-82C6-046C-6AC1-0E2EB95F3A3F}"/>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Chapter 7 Appendix B</a:t>
            </a:r>
          </a:p>
        </p:txBody>
      </p:sp>
      <p:sp>
        <p:nvSpPr>
          <p:cNvPr id="23558" name="Slide Number Placeholder 4">
            <a:extLst>
              <a:ext uri="{FF2B5EF4-FFF2-40B4-BE49-F238E27FC236}">
                <a16:creationId xmlns:a16="http://schemas.microsoft.com/office/drawing/2014/main" id="{82369C0A-E7C4-87E6-7303-BDFB2F5944D1}"/>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3DED4854-8630-4D2E-B343-12F4AF266C30}" type="slidenum">
              <a:rPr lang="en-US" altLang="en-US" sz="1200" smtClean="0">
                <a:latin typeface="Arial Black" panose="020B0A04020102020204" pitchFamily="34" charset="0"/>
              </a:rPr>
              <a:pPr>
                <a:spcBef>
                  <a:spcPct val="0"/>
                </a:spcBef>
                <a:buClrTx/>
                <a:buSzTx/>
                <a:buFontTx/>
                <a:buNone/>
              </a:pPr>
              <a:t>16</a:t>
            </a:fld>
            <a:endParaRPr lang="en-US" altLang="en-US" sz="1200">
              <a:latin typeface="Arial Black" panose="020B0A04020102020204" pitchFamily="34" charset="0"/>
            </a:endParaRPr>
          </a:p>
        </p:txBody>
      </p:sp>
    </p:spTree>
  </p:cSld>
  <p:clrMapOvr>
    <a:masterClrMapping/>
  </p:clrMapOvr>
  <p:transition>
    <p:zoom/>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a:extLst>
              <a:ext uri="{FF2B5EF4-FFF2-40B4-BE49-F238E27FC236}">
                <a16:creationId xmlns:a16="http://schemas.microsoft.com/office/drawing/2014/main" id="{1D6EC987-A091-4F42-952C-7A7C61B895B9}"/>
              </a:ext>
            </a:extLst>
          </p:cNvPr>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 2011 Pearson Education, Inc. </a:t>
            </a:r>
          </a:p>
        </p:txBody>
      </p:sp>
      <p:sp>
        <p:nvSpPr>
          <p:cNvPr id="24579" name="Rectangle 2">
            <a:extLst>
              <a:ext uri="{FF2B5EF4-FFF2-40B4-BE49-F238E27FC236}">
                <a16:creationId xmlns:a16="http://schemas.microsoft.com/office/drawing/2014/main" id="{B2B66C31-6A2E-14C3-8B7A-9284CA2623A0}"/>
              </a:ext>
            </a:extLst>
          </p:cNvPr>
          <p:cNvSpPr>
            <a:spLocks noGrp="1" noChangeArrowheads="1"/>
          </p:cNvSpPr>
          <p:nvPr>
            <p:ph type="title"/>
          </p:nvPr>
        </p:nvSpPr>
        <p:spPr/>
        <p:txBody>
          <a:bodyPr/>
          <a:lstStyle/>
          <a:p>
            <a:pPr eaLnBrk="1" hangingPunct="1"/>
            <a:r>
              <a:rPr lang="en-US" altLang="en-US"/>
              <a:t>Process Modeling: Activity Diagrams (Cont.)</a:t>
            </a:r>
          </a:p>
        </p:txBody>
      </p:sp>
      <p:sp>
        <p:nvSpPr>
          <p:cNvPr id="24580" name="Rectangle 3" descr="Rectangle: Click to edit Master text styles&#10;Second level&#10;Third level&#10;Fourth level&#10;Fifth level">
            <a:extLst>
              <a:ext uri="{FF2B5EF4-FFF2-40B4-BE49-F238E27FC236}">
                <a16:creationId xmlns:a16="http://schemas.microsoft.com/office/drawing/2014/main" id="{F6CB010F-7F03-C0A8-63F6-D615D8710B0D}"/>
              </a:ext>
            </a:extLst>
          </p:cNvPr>
          <p:cNvSpPr>
            <a:spLocks noGrp="1" noChangeArrowheads="1"/>
          </p:cNvSpPr>
          <p:nvPr>
            <p:ph type="body" idx="1"/>
          </p:nvPr>
        </p:nvSpPr>
        <p:spPr>
          <a:xfrm>
            <a:off x="685800" y="1905000"/>
            <a:ext cx="7772400" cy="4343400"/>
          </a:xfrm>
        </p:spPr>
        <p:txBody>
          <a:bodyPr/>
          <a:lstStyle/>
          <a:p>
            <a:pPr lvl="1" eaLnBrk="1" hangingPunct="1">
              <a:lnSpc>
                <a:spcPct val="80000"/>
              </a:lnSpc>
            </a:pPr>
            <a:r>
              <a:rPr lang="en-US" altLang="en-US" sz="3200" b="1" i="1"/>
              <a:t>Synchronization bar</a:t>
            </a:r>
            <a:r>
              <a:rPr lang="en-US" altLang="en-US" sz="3200"/>
              <a:t>: horizontal or vertical bars denoting parallel or concurrent paths of activities</a:t>
            </a:r>
          </a:p>
          <a:p>
            <a:pPr lvl="2" eaLnBrk="1" hangingPunct="1">
              <a:lnSpc>
                <a:spcPct val="80000"/>
              </a:lnSpc>
            </a:pPr>
            <a:r>
              <a:rPr lang="en-US" altLang="en-US" sz="2800" b="1"/>
              <a:t>Fork</a:t>
            </a:r>
            <a:r>
              <a:rPr lang="en-US" altLang="en-US" sz="2800"/>
              <a:t>: the beginning of parallel activities</a:t>
            </a:r>
          </a:p>
          <a:p>
            <a:pPr lvl="2" eaLnBrk="1" hangingPunct="1">
              <a:lnSpc>
                <a:spcPct val="80000"/>
              </a:lnSpc>
            </a:pPr>
            <a:r>
              <a:rPr lang="en-US" altLang="en-US" sz="2800" b="1"/>
              <a:t>Join</a:t>
            </a:r>
            <a:r>
              <a:rPr lang="en-US" altLang="en-US" sz="2800"/>
              <a:t>: the end of parallel activities</a:t>
            </a:r>
          </a:p>
          <a:p>
            <a:pPr lvl="1" eaLnBrk="1" hangingPunct="1">
              <a:lnSpc>
                <a:spcPct val="80000"/>
              </a:lnSpc>
            </a:pPr>
            <a:r>
              <a:rPr lang="en-US" altLang="en-US" sz="3200" b="1" i="1"/>
              <a:t>Swimlanes</a:t>
            </a:r>
            <a:r>
              <a:rPr lang="en-US" altLang="en-US" sz="3200"/>
              <a:t>: columns representing different organizational units of the system</a:t>
            </a:r>
          </a:p>
        </p:txBody>
      </p:sp>
      <p:sp>
        <p:nvSpPr>
          <p:cNvPr id="24581" name="Date Placeholder 3">
            <a:extLst>
              <a:ext uri="{FF2B5EF4-FFF2-40B4-BE49-F238E27FC236}">
                <a16:creationId xmlns:a16="http://schemas.microsoft.com/office/drawing/2014/main" id="{BD653192-5667-7DC8-3CAB-E5823A0DF9D8}"/>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Chapter 7 Appendix B</a:t>
            </a:r>
          </a:p>
        </p:txBody>
      </p:sp>
      <p:sp>
        <p:nvSpPr>
          <p:cNvPr id="24582" name="Slide Number Placeholder 4">
            <a:extLst>
              <a:ext uri="{FF2B5EF4-FFF2-40B4-BE49-F238E27FC236}">
                <a16:creationId xmlns:a16="http://schemas.microsoft.com/office/drawing/2014/main" id="{74662AA9-1557-70BC-3DED-8B99B866AC09}"/>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D2F79720-A265-42C5-8EC3-EC3407625FD1}" type="slidenum">
              <a:rPr lang="en-US" altLang="en-US" sz="1200" smtClean="0">
                <a:latin typeface="Arial Black" panose="020B0A04020102020204" pitchFamily="34" charset="0"/>
              </a:rPr>
              <a:pPr>
                <a:spcBef>
                  <a:spcPct val="0"/>
                </a:spcBef>
                <a:buClrTx/>
                <a:buSzTx/>
                <a:buFontTx/>
                <a:buNone/>
              </a:pPr>
              <a:t>17</a:t>
            </a:fld>
            <a:endParaRPr lang="en-US" altLang="en-US" sz="1200">
              <a:latin typeface="Arial Black" panose="020B0A04020102020204" pitchFamily="34" charset="0"/>
            </a:endParaRPr>
          </a:p>
        </p:txBody>
      </p:sp>
    </p:spTree>
  </p:cSld>
  <p:clrMapOvr>
    <a:masterClrMapping/>
  </p:clrMapOvr>
  <p:transition>
    <p:zoom/>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a:extLst>
              <a:ext uri="{FF2B5EF4-FFF2-40B4-BE49-F238E27FC236}">
                <a16:creationId xmlns:a16="http://schemas.microsoft.com/office/drawing/2014/main" id="{3B09DC36-360E-F3BB-6AF5-3B4607281241}"/>
              </a:ext>
            </a:extLst>
          </p:cNvPr>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 2011 Pearson Education, Inc. </a:t>
            </a:r>
          </a:p>
        </p:txBody>
      </p:sp>
      <p:sp>
        <p:nvSpPr>
          <p:cNvPr id="25603" name="Date Placeholder 3">
            <a:extLst>
              <a:ext uri="{FF2B5EF4-FFF2-40B4-BE49-F238E27FC236}">
                <a16:creationId xmlns:a16="http://schemas.microsoft.com/office/drawing/2014/main" id="{6677B30A-9FE8-3770-4C3F-1B9628030F95}"/>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Chapter 7 Appendix B</a:t>
            </a:r>
          </a:p>
        </p:txBody>
      </p:sp>
      <p:sp>
        <p:nvSpPr>
          <p:cNvPr id="25604" name="Slide Number Placeholder 4">
            <a:extLst>
              <a:ext uri="{FF2B5EF4-FFF2-40B4-BE49-F238E27FC236}">
                <a16:creationId xmlns:a16="http://schemas.microsoft.com/office/drawing/2014/main" id="{4B370836-DBD6-ACD3-A444-7ADA5E24DD90}"/>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313BE21B-59E4-4081-ADA9-D1F2A2B1ADB7}" type="slidenum">
              <a:rPr lang="en-US" altLang="en-US" sz="1200" smtClean="0">
                <a:latin typeface="Arial Black" panose="020B0A04020102020204" pitchFamily="34" charset="0"/>
              </a:rPr>
              <a:pPr>
                <a:spcBef>
                  <a:spcPct val="0"/>
                </a:spcBef>
                <a:buClrTx/>
                <a:buSzTx/>
                <a:buFontTx/>
                <a:buNone/>
              </a:pPr>
              <a:t>18</a:t>
            </a:fld>
            <a:endParaRPr lang="en-US" altLang="en-US" sz="1200">
              <a:latin typeface="Arial Black" panose="020B0A04020102020204" pitchFamily="34" charset="0"/>
            </a:endParaRPr>
          </a:p>
        </p:txBody>
      </p:sp>
      <p:grpSp>
        <p:nvGrpSpPr>
          <p:cNvPr id="25605" name="Group 11">
            <a:extLst>
              <a:ext uri="{FF2B5EF4-FFF2-40B4-BE49-F238E27FC236}">
                <a16:creationId xmlns:a16="http://schemas.microsoft.com/office/drawing/2014/main" id="{B15ECA54-FD16-31D6-D18F-987C01DB190A}"/>
              </a:ext>
            </a:extLst>
          </p:cNvPr>
          <p:cNvGrpSpPr>
            <a:grpSpLocks/>
          </p:cNvGrpSpPr>
          <p:nvPr/>
        </p:nvGrpSpPr>
        <p:grpSpPr bwMode="auto">
          <a:xfrm>
            <a:off x="1066800" y="609600"/>
            <a:ext cx="4648200" cy="5476875"/>
            <a:chOff x="1066800" y="609600"/>
            <a:chExt cx="4648200" cy="5476875"/>
          </a:xfrm>
        </p:grpSpPr>
        <p:pic>
          <p:nvPicPr>
            <p:cNvPr id="25607" name="Picture 9" descr="Noname.gif">
              <a:extLst>
                <a:ext uri="{FF2B5EF4-FFF2-40B4-BE49-F238E27FC236}">
                  <a16:creationId xmlns:a16="http://schemas.microsoft.com/office/drawing/2014/main" id="{987BEDD8-2F0E-96BF-5825-0D402EA5794E}"/>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143000" y="609600"/>
              <a:ext cx="4572000" cy="547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ectangle 10">
              <a:extLst>
                <a:ext uri="{FF2B5EF4-FFF2-40B4-BE49-F238E27FC236}">
                  <a16:creationId xmlns:a16="http://schemas.microsoft.com/office/drawing/2014/main" id="{056FE862-C0FF-F892-0043-37C7D05CFA12}"/>
                </a:ext>
              </a:extLst>
            </p:cNvPr>
            <p:cNvSpPr/>
            <p:nvPr/>
          </p:nvSpPr>
          <p:spPr bwMode="auto">
            <a:xfrm>
              <a:off x="1066800" y="5715000"/>
              <a:ext cx="609600" cy="228600"/>
            </a:xfrm>
            <a:prstGeom prst="rect">
              <a:avLst/>
            </a:prstGeom>
            <a:solidFill>
              <a:schemeClr val="accent3"/>
            </a:solidFill>
            <a:ln w="9525" cap="flat" cmpd="sng" algn="ctr">
              <a:noFill/>
              <a:prstDash val="solid"/>
              <a:round/>
              <a:headEnd type="none" w="med" len="med"/>
              <a:tailEnd type="none" w="med" len="med"/>
            </a:ln>
            <a:effectLst/>
          </p:spPr>
          <p:txBody>
            <a:bodyPr wrap="none"/>
            <a:lstStyle/>
            <a:p>
              <a:pPr eaLnBrk="1" hangingPunct="1">
                <a:defRPr/>
              </a:pPr>
              <a:endParaRPr lang="en-US">
                <a:latin typeface="Arial" charset="0"/>
                <a:cs typeface="Arial" charset="0"/>
              </a:endParaRPr>
            </a:p>
          </p:txBody>
        </p:sp>
      </p:grpSp>
      <p:sp>
        <p:nvSpPr>
          <p:cNvPr id="25606" name="Rectangle 12">
            <a:extLst>
              <a:ext uri="{FF2B5EF4-FFF2-40B4-BE49-F238E27FC236}">
                <a16:creationId xmlns:a16="http://schemas.microsoft.com/office/drawing/2014/main" id="{A3CA800E-7612-433D-8CC5-452CFC733095}"/>
              </a:ext>
            </a:extLst>
          </p:cNvPr>
          <p:cNvSpPr>
            <a:spLocks noChangeArrowheads="1"/>
          </p:cNvSpPr>
          <p:nvPr/>
        </p:nvSpPr>
        <p:spPr bwMode="auto">
          <a:xfrm>
            <a:off x="5715000" y="3048000"/>
            <a:ext cx="30480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ClrTx/>
              <a:buSzTx/>
              <a:buFontTx/>
              <a:buNone/>
            </a:pPr>
            <a:r>
              <a:rPr lang="en-US" altLang="en-US" sz="1800" b="1"/>
              <a:t>FIGURE 7-36</a:t>
            </a:r>
          </a:p>
          <a:p>
            <a:pPr eaLnBrk="1" hangingPunct="1">
              <a:spcBef>
                <a:spcPct val="0"/>
              </a:spcBef>
              <a:buClrTx/>
              <a:buSzTx/>
              <a:buFontTx/>
              <a:buNone/>
            </a:pPr>
            <a:r>
              <a:rPr lang="en-US" altLang="en-US" sz="1800"/>
              <a:t>Activity diagram for a customer order</a:t>
            </a:r>
          </a:p>
          <a:p>
            <a:pPr eaLnBrk="1" hangingPunct="1">
              <a:spcBef>
                <a:spcPct val="0"/>
              </a:spcBef>
              <a:buClrTx/>
              <a:buSzTx/>
              <a:buFontTx/>
              <a:buNone/>
            </a:pPr>
            <a:r>
              <a:rPr lang="en-US" altLang="en-US" sz="1800"/>
              <a:t>process</a:t>
            </a:r>
          </a:p>
        </p:txBody>
      </p:sp>
    </p:spTree>
  </p:cSld>
  <p:clrMapOvr>
    <a:masterClrMapping/>
  </p:clrMapOvr>
  <p:transition>
    <p:zoom/>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a:extLst>
              <a:ext uri="{FF2B5EF4-FFF2-40B4-BE49-F238E27FC236}">
                <a16:creationId xmlns:a16="http://schemas.microsoft.com/office/drawing/2014/main" id="{F1134A4F-C4C5-B7FE-1705-32D6F07EB0F7}"/>
              </a:ext>
            </a:extLst>
          </p:cNvPr>
          <p:cNvSpPr>
            <a:spLocks noGrp="1" noChangeArrowheads="1"/>
          </p:cNvSpPr>
          <p:nvPr>
            <p:ph type="title"/>
          </p:nvPr>
        </p:nvSpPr>
        <p:spPr/>
        <p:txBody>
          <a:bodyPr/>
          <a:lstStyle/>
          <a:p>
            <a:r>
              <a:rPr lang="en-US" altLang="en-US"/>
              <a:t>Exercise</a:t>
            </a:r>
          </a:p>
        </p:txBody>
      </p:sp>
      <p:sp>
        <p:nvSpPr>
          <p:cNvPr id="27651" name="Content Placeholder 2">
            <a:extLst>
              <a:ext uri="{FF2B5EF4-FFF2-40B4-BE49-F238E27FC236}">
                <a16:creationId xmlns:a16="http://schemas.microsoft.com/office/drawing/2014/main" id="{173226C0-4BD9-3D2E-7E96-BCCCC2A71C6E}"/>
              </a:ext>
            </a:extLst>
          </p:cNvPr>
          <p:cNvSpPr>
            <a:spLocks noGrp="1" noChangeArrowheads="1"/>
          </p:cNvSpPr>
          <p:nvPr>
            <p:ph idx="1"/>
          </p:nvPr>
        </p:nvSpPr>
        <p:spPr/>
        <p:txBody>
          <a:bodyPr/>
          <a:lstStyle/>
          <a:p>
            <a:r>
              <a:rPr lang="en-US" altLang="en-US"/>
              <a:t>Draw an activity diagram for registration of courses by students. Please note that we need to identify first which organizational units are involved in performing this business process.</a:t>
            </a:r>
          </a:p>
        </p:txBody>
      </p:sp>
      <p:sp>
        <p:nvSpPr>
          <p:cNvPr id="27652" name="Footer Placeholder 3">
            <a:extLst>
              <a:ext uri="{FF2B5EF4-FFF2-40B4-BE49-F238E27FC236}">
                <a16:creationId xmlns:a16="http://schemas.microsoft.com/office/drawing/2014/main" id="{0E510D70-23F8-EF4B-AD84-70C621EB5112}"/>
              </a:ext>
            </a:extLst>
          </p:cNvPr>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 2011 Pearson Education, Inc. </a:t>
            </a:r>
          </a:p>
        </p:txBody>
      </p:sp>
      <p:sp>
        <p:nvSpPr>
          <p:cNvPr id="27653" name="Slide Number Placeholder 4">
            <a:extLst>
              <a:ext uri="{FF2B5EF4-FFF2-40B4-BE49-F238E27FC236}">
                <a16:creationId xmlns:a16="http://schemas.microsoft.com/office/drawing/2014/main" id="{F8CE2BC7-FBB6-9D70-C89F-6496F0406128}"/>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C6DD2891-EA3B-4052-8A47-C61AC7AD34F0}" type="slidenum">
              <a:rPr lang="en-US" altLang="en-US" sz="1200" smtClean="0">
                <a:latin typeface="Arial Black" panose="020B0A04020102020204" pitchFamily="34" charset="0"/>
              </a:rPr>
              <a:pPr>
                <a:spcBef>
                  <a:spcPct val="0"/>
                </a:spcBef>
                <a:buClrTx/>
                <a:buSzTx/>
                <a:buFontTx/>
                <a:buNone/>
              </a:pPr>
              <a:t>19</a:t>
            </a:fld>
            <a:endParaRPr lang="en-US" altLang="en-US" sz="1200">
              <a:latin typeface="Arial Black" panose="020B0A04020102020204" pitchFamily="34" charset="0"/>
            </a:endParaRPr>
          </a:p>
        </p:txBody>
      </p:sp>
      <p:sp>
        <p:nvSpPr>
          <p:cNvPr id="27654" name="Date Placeholder 5">
            <a:extLst>
              <a:ext uri="{FF2B5EF4-FFF2-40B4-BE49-F238E27FC236}">
                <a16:creationId xmlns:a16="http://schemas.microsoft.com/office/drawing/2014/main" id="{B8558CAF-9781-4CBC-1C29-9265E244F120}"/>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CC249784-5B95-427E-9EA5-5EED1B203240}" type="datetime1">
              <a:rPr lang="en-US" altLang="en-US" sz="1200" smtClean="0"/>
              <a:pPr>
                <a:spcBef>
                  <a:spcPct val="0"/>
                </a:spcBef>
                <a:buClrTx/>
                <a:buSzTx/>
                <a:buFontTx/>
                <a:buNone/>
              </a:pPr>
              <a:t>9/24/2023</a:t>
            </a:fld>
            <a:r>
              <a:rPr lang="en-US" altLang="en-US" sz="1200"/>
              <a:t>Chapter 7 Appendix B</a:t>
            </a:r>
          </a:p>
        </p:txBody>
      </p:sp>
      <mc:AlternateContent xmlns:mc="http://schemas.openxmlformats.org/markup-compatibility/2006" xmlns:p14="http://schemas.microsoft.com/office/powerpoint/2010/main">
        <mc:Choice Requires="p14">
          <p:contentPart p14:bwMode="auto" r:id="rId2">
            <p14:nvContentPartPr>
              <p14:cNvPr id="2" name="Ink 1">
                <a:extLst>
                  <a:ext uri="{FF2B5EF4-FFF2-40B4-BE49-F238E27FC236}">
                    <a16:creationId xmlns:a16="http://schemas.microsoft.com/office/drawing/2014/main" id="{27D40E9F-95E1-C10A-FEC8-2602F10E054E}"/>
                  </a:ext>
                </a:extLst>
              </p14:cNvPr>
              <p14:cNvContentPartPr/>
              <p14:nvPr/>
            </p14:nvContentPartPr>
            <p14:xfrm>
              <a:off x="4477502" y="577360"/>
              <a:ext cx="1669320" cy="54360"/>
            </p14:xfrm>
          </p:contentPart>
        </mc:Choice>
        <mc:Fallback xmlns="">
          <p:pic>
            <p:nvPicPr>
              <p:cNvPr id="2" name="Ink 1">
                <a:extLst>
                  <a:ext uri="{FF2B5EF4-FFF2-40B4-BE49-F238E27FC236}">
                    <a16:creationId xmlns:a16="http://schemas.microsoft.com/office/drawing/2014/main" id="{27D40E9F-95E1-C10A-FEC8-2602F10E054E}"/>
                  </a:ext>
                </a:extLst>
              </p:cNvPr>
              <p:cNvPicPr/>
              <p:nvPr/>
            </p:nvPicPr>
            <p:blipFill>
              <a:blip r:embed="rId3"/>
              <a:stretch>
                <a:fillRect/>
              </a:stretch>
            </p:blipFill>
            <p:spPr>
              <a:xfrm>
                <a:off x="4441502" y="541360"/>
                <a:ext cx="1740960" cy="126000"/>
              </a:xfrm>
              <a:prstGeom prst="rect">
                <a:avLst/>
              </a:prstGeom>
            </p:spPr>
          </p:pic>
        </mc:Fallback>
      </mc:AlternateContent>
      <mc:AlternateContent xmlns:mc="http://schemas.openxmlformats.org/markup-compatibility/2006" xmlns:p14="http://schemas.microsoft.com/office/powerpoint/2010/main">
        <mc:Choice Requires="p14">
          <p:contentPart p14:bwMode="auto" r:id="rId4">
            <p14:nvContentPartPr>
              <p14:cNvPr id="3" name="Ink 2">
                <a:extLst>
                  <a:ext uri="{FF2B5EF4-FFF2-40B4-BE49-F238E27FC236}">
                    <a16:creationId xmlns:a16="http://schemas.microsoft.com/office/drawing/2014/main" id="{39EBDDAB-6BD4-7D7A-0DED-FFF91B4FB771}"/>
                  </a:ext>
                </a:extLst>
              </p14:cNvPr>
              <p14:cNvContentPartPr/>
              <p14:nvPr/>
            </p14:nvContentPartPr>
            <p14:xfrm>
              <a:off x="4642382" y="1095400"/>
              <a:ext cx="1685880" cy="86400"/>
            </p14:xfrm>
          </p:contentPart>
        </mc:Choice>
        <mc:Fallback xmlns="">
          <p:pic>
            <p:nvPicPr>
              <p:cNvPr id="3" name="Ink 2">
                <a:extLst>
                  <a:ext uri="{FF2B5EF4-FFF2-40B4-BE49-F238E27FC236}">
                    <a16:creationId xmlns:a16="http://schemas.microsoft.com/office/drawing/2014/main" id="{39EBDDAB-6BD4-7D7A-0DED-FFF91B4FB771}"/>
                  </a:ext>
                </a:extLst>
              </p:cNvPr>
              <p:cNvPicPr/>
              <p:nvPr/>
            </p:nvPicPr>
            <p:blipFill>
              <a:blip r:embed="rId5"/>
              <a:stretch>
                <a:fillRect/>
              </a:stretch>
            </p:blipFill>
            <p:spPr>
              <a:xfrm>
                <a:off x="4606374" y="1059249"/>
                <a:ext cx="1757535" cy="15834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4" name="Ink 3">
                <a:extLst>
                  <a:ext uri="{FF2B5EF4-FFF2-40B4-BE49-F238E27FC236}">
                    <a16:creationId xmlns:a16="http://schemas.microsoft.com/office/drawing/2014/main" id="{834BBED3-AAE6-A03F-DA4A-7375F0A29A80}"/>
                  </a:ext>
                </a:extLst>
              </p14:cNvPr>
              <p14:cNvContentPartPr/>
              <p14:nvPr/>
            </p14:nvContentPartPr>
            <p14:xfrm>
              <a:off x="4694582" y="1660960"/>
              <a:ext cx="1813680" cy="94680"/>
            </p14:xfrm>
          </p:contentPart>
        </mc:Choice>
        <mc:Fallback xmlns="">
          <p:pic>
            <p:nvPicPr>
              <p:cNvPr id="4" name="Ink 3">
                <a:extLst>
                  <a:ext uri="{FF2B5EF4-FFF2-40B4-BE49-F238E27FC236}">
                    <a16:creationId xmlns:a16="http://schemas.microsoft.com/office/drawing/2014/main" id="{834BBED3-AAE6-A03F-DA4A-7375F0A29A80}"/>
                  </a:ext>
                </a:extLst>
              </p:cNvPr>
              <p:cNvPicPr/>
              <p:nvPr/>
            </p:nvPicPr>
            <p:blipFill>
              <a:blip r:embed="rId7"/>
              <a:stretch>
                <a:fillRect/>
              </a:stretch>
            </p:blipFill>
            <p:spPr>
              <a:xfrm>
                <a:off x="4658582" y="1624960"/>
                <a:ext cx="1885320" cy="166320"/>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27665" name="Ink 27664">
                <a:extLst>
                  <a:ext uri="{FF2B5EF4-FFF2-40B4-BE49-F238E27FC236}">
                    <a16:creationId xmlns:a16="http://schemas.microsoft.com/office/drawing/2014/main" id="{6658E91E-1758-79E8-6326-0CD23E60A087}"/>
                  </a:ext>
                </a:extLst>
              </p14:cNvPr>
              <p14:cNvContentPartPr/>
              <p14:nvPr/>
            </p14:nvContentPartPr>
            <p14:xfrm>
              <a:off x="7081382" y="4550680"/>
              <a:ext cx="255960" cy="214920"/>
            </p14:xfrm>
          </p:contentPart>
        </mc:Choice>
        <mc:Fallback xmlns="">
          <p:pic>
            <p:nvPicPr>
              <p:cNvPr id="27665" name="Ink 27664">
                <a:extLst>
                  <a:ext uri="{FF2B5EF4-FFF2-40B4-BE49-F238E27FC236}">
                    <a16:creationId xmlns:a16="http://schemas.microsoft.com/office/drawing/2014/main" id="{6658E91E-1758-79E8-6326-0CD23E60A087}"/>
                  </a:ext>
                </a:extLst>
              </p:cNvPr>
              <p:cNvPicPr/>
              <p:nvPr/>
            </p:nvPicPr>
            <p:blipFill>
              <a:blip r:embed="rId9"/>
              <a:stretch>
                <a:fillRect/>
              </a:stretch>
            </p:blipFill>
            <p:spPr>
              <a:xfrm>
                <a:off x="7045382" y="4514680"/>
                <a:ext cx="327600" cy="286560"/>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27681" name="Ink 27680">
                <a:extLst>
                  <a:ext uri="{FF2B5EF4-FFF2-40B4-BE49-F238E27FC236}">
                    <a16:creationId xmlns:a16="http://schemas.microsoft.com/office/drawing/2014/main" id="{A77E6C91-8A55-783C-BAD4-723091DA24A5}"/>
                  </a:ext>
                </a:extLst>
              </p14:cNvPr>
              <p14:cNvContentPartPr/>
              <p14:nvPr/>
            </p14:nvContentPartPr>
            <p14:xfrm>
              <a:off x="7205222" y="5299480"/>
              <a:ext cx="29880" cy="174240"/>
            </p14:xfrm>
          </p:contentPart>
        </mc:Choice>
        <mc:Fallback xmlns="">
          <p:pic>
            <p:nvPicPr>
              <p:cNvPr id="27681" name="Ink 27680">
                <a:extLst>
                  <a:ext uri="{FF2B5EF4-FFF2-40B4-BE49-F238E27FC236}">
                    <a16:creationId xmlns:a16="http://schemas.microsoft.com/office/drawing/2014/main" id="{A77E6C91-8A55-783C-BAD4-723091DA24A5}"/>
                  </a:ext>
                </a:extLst>
              </p:cNvPr>
              <p:cNvPicPr/>
              <p:nvPr/>
            </p:nvPicPr>
            <p:blipFill>
              <a:blip r:embed="rId11"/>
              <a:stretch>
                <a:fillRect/>
              </a:stretch>
            </p:blipFill>
            <p:spPr>
              <a:xfrm>
                <a:off x="7169222" y="5263480"/>
                <a:ext cx="101520" cy="245880"/>
              </a:xfrm>
              <a:prstGeom prst="rect">
                <a:avLst/>
              </a:prstGeom>
            </p:spPr>
          </p:pic>
        </mc:Fallback>
      </mc:AlternateContent>
      <mc:AlternateContent xmlns:mc="http://schemas.openxmlformats.org/markup-compatibility/2006" xmlns:p14="http://schemas.microsoft.com/office/powerpoint/2010/main">
        <mc:Choice Requires="p14">
          <p:contentPart p14:bwMode="auto" r:id="rId12">
            <p14:nvContentPartPr>
              <p14:cNvPr id="27695" name="Ink 27694">
                <a:extLst>
                  <a:ext uri="{FF2B5EF4-FFF2-40B4-BE49-F238E27FC236}">
                    <a16:creationId xmlns:a16="http://schemas.microsoft.com/office/drawing/2014/main" id="{2AFBB97C-783B-AB49-7D09-6D7F7765015F}"/>
                  </a:ext>
                </a:extLst>
              </p14:cNvPr>
              <p14:cNvContentPartPr/>
              <p14:nvPr/>
            </p14:nvContentPartPr>
            <p14:xfrm>
              <a:off x="7397822" y="5643280"/>
              <a:ext cx="1068840" cy="45000"/>
            </p14:xfrm>
          </p:contentPart>
        </mc:Choice>
        <mc:Fallback xmlns="">
          <p:pic>
            <p:nvPicPr>
              <p:cNvPr id="27695" name="Ink 27694">
                <a:extLst>
                  <a:ext uri="{FF2B5EF4-FFF2-40B4-BE49-F238E27FC236}">
                    <a16:creationId xmlns:a16="http://schemas.microsoft.com/office/drawing/2014/main" id="{2AFBB97C-783B-AB49-7D09-6D7F7765015F}"/>
                  </a:ext>
                </a:extLst>
              </p:cNvPr>
              <p:cNvPicPr/>
              <p:nvPr/>
            </p:nvPicPr>
            <p:blipFill>
              <a:blip r:embed="rId13"/>
              <a:stretch>
                <a:fillRect/>
              </a:stretch>
            </p:blipFill>
            <p:spPr>
              <a:xfrm>
                <a:off x="7361822" y="5607280"/>
                <a:ext cx="1140480" cy="116640"/>
              </a:xfrm>
              <a:prstGeom prst="rect">
                <a:avLst/>
              </a:prstGeom>
            </p:spPr>
          </p:pic>
        </mc:Fallback>
      </mc:AlternateContent>
      <mc:AlternateContent xmlns:mc="http://schemas.openxmlformats.org/markup-compatibility/2006" xmlns:p14="http://schemas.microsoft.com/office/powerpoint/2010/main">
        <mc:Choice Requires="p14">
          <p:contentPart p14:bwMode="auto" r:id="rId14">
            <p14:nvContentPartPr>
              <p14:cNvPr id="27718" name="Ink 27717">
                <a:extLst>
                  <a:ext uri="{FF2B5EF4-FFF2-40B4-BE49-F238E27FC236}">
                    <a16:creationId xmlns:a16="http://schemas.microsoft.com/office/drawing/2014/main" id="{FB6C83BD-4455-BDFE-8246-1A0DE245EA00}"/>
                  </a:ext>
                </a:extLst>
              </p14:cNvPr>
              <p14:cNvContentPartPr/>
              <p14:nvPr/>
            </p14:nvContentPartPr>
            <p14:xfrm>
              <a:off x="6780782" y="6012280"/>
              <a:ext cx="906480" cy="540360"/>
            </p14:xfrm>
          </p:contentPart>
        </mc:Choice>
        <mc:Fallback xmlns="">
          <p:pic>
            <p:nvPicPr>
              <p:cNvPr id="27718" name="Ink 27717">
                <a:extLst>
                  <a:ext uri="{FF2B5EF4-FFF2-40B4-BE49-F238E27FC236}">
                    <a16:creationId xmlns:a16="http://schemas.microsoft.com/office/drawing/2014/main" id="{FB6C83BD-4455-BDFE-8246-1A0DE245EA00}"/>
                  </a:ext>
                </a:extLst>
              </p:cNvPr>
              <p:cNvPicPr/>
              <p:nvPr/>
            </p:nvPicPr>
            <p:blipFill>
              <a:blip r:embed="rId15"/>
              <a:stretch>
                <a:fillRect/>
              </a:stretch>
            </p:blipFill>
            <p:spPr>
              <a:xfrm>
                <a:off x="6744782" y="5976280"/>
                <a:ext cx="978120" cy="612000"/>
              </a:xfrm>
              <a:prstGeom prst="rect">
                <a:avLst/>
              </a:prstGeom>
            </p:spPr>
          </p:pic>
        </mc:Fallback>
      </mc:AlternateContent>
      <mc:AlternateContent xmlns:mc="http://schemas.openxmlformats.org/markup-compatibility/2006" xmlns:p14="http://schemas.microsoft.com/office/powerpoint/2010/main">
        <mc:Choice Requires="p14">
          <p:contentPart p14:bwMode="auto" r:id="rId16">
            <p14:nvContentPartPr>
              <p14:cNvPr id="27719" name="Ink 27718">
                <a:extLst>
                  <a:ext uri="{FF2B5EF4-FFF2-40B4-BE49-F238E27FC236}">
                    <a16:creationId xmlns:a16="http://schemas.microsoft.com/office/drawing/2014/main" id="{7707E326-6A82-3610-36B6-377239AAA733}"/>
                  </a:ext>
                </a:extLst>
              </p14:cNvPr>
              <p14:cNvContentPartPr/>
              <p14:nvPr/>
            </p14:nvContentPartPr>
            <p14:xfrm>
              <a:off x="5639942" y="5563720"/>
              <a:ext cx="360" cy="360"/>
            </p14:xfrm>
          </p:contentPart>
        </mc:Choice>
        <mc:Fallback xmlns="">
          <p:pic>
            <p:nvPicPr>
              <p:cNvPr id="27719" name="Ink 27718">
                <a:extLst>
                  <a:ext uri="{FF2B5EF4-FFF2-40B4-BE49-F238E27FC236}">
                    <a16:creationId xmlns:a16="http://schemas.microsoft.com/office/drawing/2014/main" id="{7707E326-6A82-3610-36B6-377239AAA733}"/>
                  </a:ext>
                </a:extLst>
              </p:cNvPr>
              <p:cNvPicPr/>
              <p:nvPr/>
            </p:nvPicPr>
            <p:blipFill>
              <a:blip r:embed="rId17"/>
              <a:stretch>
                <a:fillRect/>
              </a:stretch>
            </p:blipFill>
            <p:spPr>
              <a:xfrm>
                <a:off x="5603942" y="5527720"/>
                <a:ext cx="72000" cy="72000"/>
              </a:xfrm>
              <a:prstGeom prst="rect">
                <a:avLst/>
              </a:prstGeom>
            </p:spPr>
          </p:pic>
        </mc:Fallback>
      </mc:AlternateContent>
      <p:grpSp>
        <p:nvGrpSpPr>
          <p:cNvPr id="27663" name="Group 27747">
            <a:extLst>
              <a:ext uri="{FF2B5EF4-FFF2-40B4-BE49-F238E27FC236}">
                <a16:creationId xmlns:a16="http://schemas.microsoft.com/office/drawing/2014/main" id="{A5D576A4-2DDB-058E-EBFA-DFCCEEC96E42}"/>
              </a:ext>
            </a:extLst>
          </p:cNvPr>
          <p:cNvGrpSpPr>
            <a:grpSpLocks/>
          </p:cNvGrpSpPr>
          <p:nvPr/>
        </p:nvGrpSpPr>
        <p:grpSpPr bwMode="auto">
          <a:xfrm>
            <a:off x="3719513" y="3613150"/>
            <a:ext cx="6015037" cy="3451225"/>
            <a:chOff x="3718982" y="3613240"/>
            <a:chExt cx="6014880" cy="3451550"/>
          </a:xfrm>
        </p:grpSpPr>
        <mc:AlternateContent xmlns:mc="http://schemas.openxmlformats.org/markup-compatibility/2006" xmlns:p14="http://schemas.microsoft.com/office/powerpoint/2010/main">
          <mc:Choice Requires="p14">
            <p:contentPart p14:bwMode="auto" r:id="rId18">
              <p14:nvContentPartPr>
                <p14:cNvPr id="5" name="Ink 4">
                  <a:extLst>
                    <a:ext uri="{FF2B5EF4-FFF2-40B4-BE49-F238E27FC236}">
                      <a16:creationId xmlns:a16="http://schemas.microsoft.com/office/drawing/2014/main" id="{CEBAAB36-9227-F4F8-5402-C1233E07CE53}"/>
                    </a:ext>
                  </a:extLst>
                </p14:cNvPr>
                <p14:cNvContentPartPr/>
                <p14:nvPr/>
              </p14:nvContentPartPr>
              <p14:xfrm>
                <a:off x="5070422" y="4364920"/>
                <a:ext cx="99360" cy="1591920"/>
              </p14:xfrm>
            </p:contentPart>
          </mc:Choice>
          <mc:Fallback xmlns="">
            <p:pic>
              <p:nvPicPr>
                <p:cNvPr id="5" name="Ink 4">
                  <a:extLst>
                    <a:ext uri="{FF2B5EF4-FFF2-40B4-BE49-F238E27FC236}">
                      <a16:creationId xmlns:a16="http://schemas.microsoft.com/office/drawing/2014/main" id="{CEBAAB36-9227-F4F8-5402-C1233E07CE53}"/>
                    </a:ext>
                  </a:extLst>
                </p:cNvPr>
                <p:cNvPicPr/>
                <p:nvPr/>
              </p:nvPicPr>
              <p:blipFill>
                <a:blip r:embed="rId19"/>
                <a:stretch>
                  <a:fillRect/>
                </a:stretch>
              </p:blipFill>
              <p:spPr>
                <a:xfrm>
                  <a:off x="5034552" y="4328920"/>
                  <a:ext cx="170741" cy="1663560"/>
                </a:xfrm>
                <a:prstGeom prst="rect">
                  <a:avLst/>
                </a:prstGeom>
              </p:spPr>
            </p:pic>
          </mc:Fallback>
        </mc:AlternateContent>
        <mc:AlternateContent xmlns:mc="http://schemas.openxmlformats.org/markup-compatibility/2006" xmlns:p14="http://schemas.microsoft.com/office/powerpoint/2010/main">
          <mc:Choice Requires="p14">
            <p:contentPart p14:bwMode="auto" r:id="rId20">
              <p14:nvContentPartPr>
                <p14:cNvPr id="6" name="Ink 5">
                  <a:extLst>
                    <a:ext uri="{FF2B5EF4-FFF2-40B4-BE49-F238E27FC236}">
                      <a16:creationId xmlns:a16="http://schemas.microsoft.com/office/drawing/2014/main" id="{9D8B5D2E-49E9-0BFC-C333-6A97012F3C87}"/>
                    </a:ext>
                  </a:extLst>
                </p14:cNvPr>
                <p14:cNvContentPartPr/>
                <p14:nvPr/>
              </p14:nvContentPartPr>
              <p14:xfrm>
                <a:off x="6399902" y="4453840"/>
                <a:ext cx="179280" cy="1753920"/>
              </p14:xfrm>
            </p:contentPart>
          </mc:Choice>
          <mc:Fallback xmlns="">
            <p:pic>
              <p:nvPicPr>
                <p:cNvPr id="6" name="Ink 5">
                  <a:extLst>
                    <a:ext uri="{FF2B5EF4-FFF2-40B4-BE49-F238E27FC236}">
                      <a16:creationId xmlns:a16="http://schemas.microsoft.com/office/drawing/2014/main" id="{9D8B5D2E-49E9-0BFC-C333-6A97012F3C87}"/>
                    </a:ext>
                  </a:extLst>
                </p:cNvPr>
                <p:cNvPicPr/>
                <p:nvPr/>
              </p:nvPicPr>
              <p:blipFill>
                <a:blip r:embed="rId21"/>
                <a:stretch>
                  <a:fillRect/>
                </a:stretch>
              </p:blipFill>
              <p:spPr>
                <a:xfrm>
                  <a:off x="6363902" y="4417840"/>
                  <a:ext cx="250920" cy="1825560"/>
                </a:xfrm>
                <a:prstGeom prst="rect">
                  <a:avLst/>
                </a:prstGeom>
              </p:spPr>
            </p:pic>
          </mc:Fallback>
        </mc:AlternateContent>
        <mc:AlternateContent xmlns:mc="http://schemas.openxmlformats.org/markup-compatibility/2006" xmlns:p14="http://schemas.microsoft.com/office/powerpoint/2010/main">
          <mc:Choice Requires="p14">
            <p:contentPart p14:bwMode="auto" r:id="rId22">
              <p14:nvContentPartPr>
                <p14:cNvPr id="7" name="Ink 6">
                  <a:extLst>
                    <a:ext uri="{FF2B5EF4-FFF2-40B4-BE49-F238E27FC236}">
                      <a16:creationId xmlns:a16="http://schemas.microsoft.com/office/drawing/2014/main" id="{04498541-5680-4B02-F3DD-45E253169187}"/>
                    </a:ext>
                  </a:extLst>
                </p14:cNvPr>
                <p14:cNvContentPartPr/>
                <p14:nvPr/>
              </p14:nvContentPartPr>
              <p14:xfrm>
                <a:off x="8095502" y="4540600"/>
                <a:ext cx="58680" cy="1431360"/>
              </p14:xfrm>
            </p:contentPart>
          </mc:Choice>
          <mc:Fallback xmlns="">
            <p:pic>
              <p:nvPicPr>
                <p:cNvPr id="7" name="Ink 6">
                  <a:extLst>
                    <a:ext uri="{FF2B5EF4-FFF2-40B4-BE49-F238E27FC236}">
                      <a16:creationId xmlns:a16="http://schemas.microsoft.com/office/drawing/2014/main" id="{04498541-5680-4B02-F3DD-45E253169187}"/>
                    </a:ext>
                  </a:extLst>
                </p:cNvPr>
                <p:cNvPicPr/>
                <p:nvPr/>
              </p:nvPicPr>
              <p:blipFill>
                <a:blip r:embed="rId23"/>
                <a:stretch>
                  <a:fillRect/>
                </a:stretch>
              </p:blipFill>
              <p:spPr>
                <a:xfrm>
                  <a:off x="8059722" y="4504600"/>
                  <a:ext cx="129883" cy="1503000"/>
                </a:xfrm>
                <a:prstGeom prst="rect">
                  <a:avLst/>
                </a:prstGeom>
              </p:spPr>
            </p:pic>
          </mc:Fallback>
        </mc:AlternateContent>
        <mc:AlternateContent xmlns:mc="http://schemas.openxmlformats.org/markup-compatibility/2006" xmlns:p14="http://schemas.microsoft.com/office/powerpoint/2010/main">
          <mc:Choice Requires="p14">
            <p:contentPart p14:bwMode="auto" r:id="rId24">
              <p14:nvContentPartPr>
                <p14:cNvPr id="8" name="Ink 7">
                  <a:extLst>
                    <a:ext uri="{FF2B5EF4-FFF2-40B4-BE49-F238E27FC236}">
                      <a16:creationId xmlns:a16="http://schemas.microsoft.com/office/drawing/2014/main" id="{49EA8AE4-63C6-C839-058C-CB39F8F90CA3}"/>
                    </a:ext>
                  </a:extLst>
                </p14:cNvPr>
                <p14:cNvContentPartPr/>
                <p14:nvPr/>
              </p14:nvContentPartPr>
              <p14:xfrm>
                <a:off x="6853502" y="4170520"/>
                <a:ext cx="9720" cy="186480"/>
              </p14:xfrm>
            </p:contentPart>
          </mc:Choice>
          <mc:Fallback xmlns="">
            <p:pic>
              <p:nvPicPr>
                <p:cNvPr id="8" name="Ink 7">
                  <a:extLst>
                    <a:ext uri="{FF2B5EF4-FFF2-40B4-BE49-F238E27FC236}">
                      <a16:creationId xmlns:a16="http://schemas.microsoft.com/office/drawing/2014/main" id="{49EA8AE4-63C6-C839-058C-CB39F8F90CA3}"/>
                    </a:ext>
                  </a:extLst>
                </p:cNvPr>
                <p:cNvPicPr/>
                <p:nvPr/>
              </p:nvPicPr>
              <p:blipFill>
                <a:blip r:embed="rId25"/>
                <a:stretch>
                  <a:fillRect/>
                </a:stretch>
              </p:blipFill>
              <p:spPr>
                <a:xfrm>
                  <a:off x="6818788" y="4134520"/>
                  <a:ext cx="78801" cy="258120"/>
                </a:xfrm>
                <a:prstGeom prst="rect">
                  <a:avLst/>
                </a:prstGeom>
              </p:spPr>
            </p:pic>
          </mc:Fallback>
        </mc:AlternateContent>
        <mc:AlternateContent xmlns:mc="http://schemas.openxmlformats.org/markup-compatibility/2006" xmlns:p14="http://schemas.microsoft.com/office/powerpoint/2010/main">
          <mc:Choice Requires="p14">
            <p:contentPart p14:bwMode="auto" r:id="rId26">
              <p14:nvContentPartPr>
                <p14:cNvPr id="9" name="Ink 8">
                  <a:extLst>
                    <a:ext uri="{FF2B5EF4-FFF2-40B4-BE49-F238E27FC236}">
                      <a16:creationId xmlns:a16="http://schemas.microsoft.com/office/drawing/2014/main" id="{80D2F22C-9CF6-43D5-4B64-FCEDE777F7B1}"/>
                    </a:ext>
                  </a:extLst>
                </p14:cNvPr>
                <p14:cNvContentPartPr/>
                <p14:nvPr/>
              </p14:nvContentPartPr>
              <p14:xfrm>
                <a:off x="6713102" y="4092400"/>
                <a:ext cx="213480" cy="44280"/>
              </p14:xfrm>
            </p:contentPart>
          </mc:Choice>
          <mc:Fallback xmlns="">
            <p:pic>
              <p:nvPicPr>
                <p:cNvPr id="9" name="Ink 8">
                  <a:extLst>
                    <a:ext uri="{FF2B5EF4-FFF2-40B4-BE49-F238E27FC236}">
                      <a16:creationId xmlns:a16="http://schemas.microsoft.com/office/drawing/2014/main" id="{80D2F22C-9CF6-43D5-4B64-FCEDE777F7B1}"/>
                    </a:ext>
                  </a:extLst>
                </p:cNvPr>
                <p:cNvPicPr/>
                <p:nvPr/>
              </p:nvPicPr>
              <p:blipFill>
                <a:blip r:embed="rId27"/>
                <a:stretch>
                  <a:fillRect/>
                </a:stretch>
              </p:blipFill>
              <p:spPr>
                <a:xfrm>
                  <a:off x="6677102" y="4056690"/>
                  <a:ext cx="285120" cy="115342"/>
                </a:xfrm>
                <a:prstGeom prst="rect">
                  <a:avLst/>
                </a:prstGeom>
              </p:spPr>
            </p:pic>
          </mc:Fallback>
        </mc:AlternateContent>
        <mc:AlternateContent xmlns:mc="http://schemas.openxmlformats.org/markup-compatibility/2006" xmlns:p14="http://schemas.microsoft.com/office/powerpoint/2010/main">
          <mc:Choice Requires="p14">
            <p:contentPart p14:bwMode="auto" r:id="rId28">
              <p14:nvContentPartPr>
                <p14:cNvPr id="10" name="Ink 9">
                  <a:extLst>
                    <a:ext uri="{FF2B5EF4-FFF2-40B4-BE49-F238E27FC236}">
                      <a16:creationId xmlns:a16="http://schemas.microsoft.com/office/drawing/2014/main" id="{05996F39-A140-E1DA-F30A-E66B46EA8ECD}"/>
                    </a:ext>
                  </a:extLst>
                </p14:cNvPr>
                <p14:cNvContentPartPr/>
                <p14:nvPr/>
              </p14:nvContentPartPr>
              <p14:xfrm>
                <a:off x="6970142" y="4237120"/>
                <a:ext cx="103320" cy="88560"/>
              </p14:xfrm>
            </p:contentPart>
          </mc:Choice>
          <mc:Fallback xmlns="">
            <p:pic>
              <p:nvPicPr>
                <p:cNvPr id="10" name="Ink 9">
                  <a:extLst>
                    <a:ext uri="{FF2B5EF4-FFF2-40B4-BE49-F238E27FC236}">
                      <a16:creationId xmlns:a16="http://schemas.microsoft.com/office/drawing/2014/main" id="{05996F39-A140-E1DA-F30A-E66B46EA8ECD}"/>
                    </a:ext>
                  </a:extLst>
                </p:cNvPr>
                <p:cNvPicPr/>
                <p:nvPr/>
              </p:nvPicPr>
              <p:blipFill>
                <a:blip r:embed="rId29"/>
                <a:stretch>
                  <a:fillRect/>
                </a:stretch>
              </p:blipFill>
              <p:spPr>
                <a:xfrm>
                  <a:off x="6934142" y="4200973"/>
                  <a:ext cx="174960" cy="160492"/>
                </a:xfrm>
                <a:prstGeom prst="rect">
                  <a:avLst/>
                </a:prstGeom>
              </p:spPr>
            </p:pic>
          </mc:Fallback>
        </mc:AlternateContent>
        <mc:AlternateContent xmlns:mc="http://schemas.openxmlformats.org/markup-compatibility/2006" xmlns:p14="http://schemas.microsoft.com/office/powerpoint/2010/main">
          <mc:Choice Requires="p14">
            <p:contentPart p14:bwMode="auto" r:id="rId30">
              <p14:nvContentPartPr>
                <p14:cNvPr id="11" name="Ink 10">
                  <a:extLst>
                    <a:ext uri="{FF2B5EF4-FFF2-40B4-BE49-F238E27FC236}">
                      <a16:creationId xmlns:a16="http://schemas.microsoft.com/office/drawing/2014/main" id="{E239286C-2FE6-BD69-F027-1CEF122561B6}"/>
                    </a:ext>
                  </a:extLst>
                </p14:cNvPr>
                <p14:cNvContentPartPr/>
                <p14:nvPr/>
              </p14:nvContentPartPr>
              <p14:xfrm>
                <a:off x="6757022" y="4318840"/>
                <a:ext cx="159840" cy="8280"/>
              </p14:xfrm>
            </p:contentPart>
          </mc:Choice>
          <mc:Fallback xmlns="">
            <p:pic>
              <p:nvPicPr>
                <p:cNvPr id="11" name="Ink 10">
                  <a:extLst>
                    <a:ext uri="{FF2B5EF4-FFF2-40B4-BE49-F238E27FC236}">
                      <a16:creationId xmlns:a16="http://schemas.microsoft.com/office/drawing/2014/main" id="{E239286C-2FE6-BD69-F027-1CEF122561B6}"/>
                    </a:ext>
                  </a:extLst>
                </p:cNvPr>
                <p:cNvPicPr/>
                <p:nvPr/>
              </p:nvPicPr>
              <p:blipFill>
                <a:blip r:embed="rId31"/>
                <a:stretch>
                  <a:fillRect/>
                </a:stretch>
              </p:blipFill>
              <p:spPr>
                <a:xfrm>
                  <a:off x="6721022" y="4281204"/>
                  <a:ext cx="231480" cy="83176"/>
                </a:xfrm>
                <a:prstGeom prst="rect">
                  <a:avLst/>
                </a:prstGeom>
              </p:spPr>
            </p:pic>
          </mc:Fallback>
        </mc:AlternateContent>
        <mc:AlternateContent xmlns:mc="http://schemas.openxmlformats.org/markup-compatibility/2006" xmlns:p14="http://schemas.microsoft.com/office/powerpoint/2010/main">
          <mc:Choice Requires="p14">
            <p:contentPart p14:bwMode="auto" r:id="rId32">
              <p14:nvContentPartPr>
                <p14:cNvPr id="12" name="Ink 11">
                  <a:extLst>
                    <a:ext uri="{FF2B5EF4-FFF2-40B4-BE49-F238E27FC236}">
                      <a16:creationId xmlns:a16="http://schemas.microsoft.com/office/drawing/2014/main" id="{58180164-5948-6B57-438C-AFC1FEE0F9E3}"/>
                    </a:ext>
                  </a:extLst>
                </p14:cNvPr>
                <p14:cNvContentPartPr/>
                <p14:nvPr/>
              </p14:nvContentPartPr>
              <p14:xfrm>
                <a:off x="7056902" y="4152160"/>
                <a:ext cx="46080" cy="241920"/>
              </p14:xfrm>
            </p:contentPart>
          </mc:Choice>
          <mc:Fallback xmlns="">
            <p:pic>
              <p:nvPicPr>
                <p:cNvPr id="12" name="Ink 11">
                  <a:extLst>
                    <a:ext uri="{FF2B5EF4-FFF2-40B4-BE49-F238E27FC236}">
                      <a16:creationId xmlns:a16="http://schemas.microsoft.com/office/drawing/2014/main" id="{58180164-5948-6B57-438C-AFC1FEE0F9E3}"/>
                    </a:ext>
                  </a:extLst>
                </p:cNvPr>
                <p:cNvPicPr/>
                <p:nvPr/>
              </p:nvPicPr>
              <p:blipFill>
                <a:blip r:embed="rId33"/>
                <a:stretch>
                  <a:fillRect/>
                </a:stretch>
              </p:blipFill>
              <p:spPr>
                <a:xfrm>
                  <a:off x="7020902" y="4116160"/>
                  <a:ext cx="117720" cy="313560"/>
                </a:xfrm>
                <a:prstGeom prst="rect">
                  <a:avLst/>
                </a:prstGeom>
              </p:spPr>
            </p:pic>
          </mc:Fallback>
        </mc:AlternateContent>
        <mc:AlternateContent xmlns:mc="http://schemas.openxmlformats.org/markup-compatibility/2006" xmlns:p14="http://schemas.microsoft.com/office/powerpoint/2010/main">
          <mc:Choice Requires="p14">
            <p:contentPart p14:bwMode="auto" r:id="rId34">
              <p14:nvContentPartPr>
                <p14:cNvPr id="13" name="Ink 12">
                  <a:extLst>
                    <a:ext uri="{FF2B5EF4-FFF2-40B4-BE49-F238E27FC236}">
                      <a16:creationId xmlns:a16="http://schemas.microsoft.com/office/drawing/2014/main" id="{45BC54EC-48FE-E512-2409-711CD7A28D5D}"/>
                    </a:ext>
                  </a:extLst>
                </p14:cNvPr>
                <p14:cNvContentPartPr/>
                <p14:nvPr/>
              </p14:nvContentPartPr>
              <p14:xfrm>
                <a:off x="6917942" y="4122280"/>
                <a:ext cx="254520" cy="54360"/>
              </p14:xfrm>
            </p:contentPart>
          </mc:Choice>
          <mc:Fallback xmlns="">
            <p:pic>
              <p:nvPicPr>
                <p:cNvPr id="13" name="Ink 12">
                  <a:extLst>
                    <a:ext uri="{FF2B5EF4-FFF2-40B4-BE49-F238E27FC236}">
                      <a16:creationId xmlns:a16="http://schemas.microsoft.com/office/drawing/2014/main" id="{45BC54EC-48FE-E512-2409-711CD7A28D5D}"/>
                    </a:ext>
                  </a:extLst>
                </p:cNvPr>
                <p:cNvPicPr/>
                <p:nvPr/>
              </p:nvPicPr>
              <p:blipFill>
                <a:blip r:embed="rId35"/>
                <a:stretch>
                  <a:fillRect/>
                </a:stretch>
              </p:blipFill>
              <p:spPr>
                <a:xfrm>
                  <a:off x="6881942" y="4086280"/>
                  <a:ext cx="326160" cy="126000"/>
                </a:xfrm>
                <a:prstGeom prst="rect">
                  <a:avLst/>
                </a:prstGeom>
              </p:spPr>
            </p:pic>
          </mc:Fallback>
        </mc:AlternateContent>
        <mc:AlternateContent xmlns:mc="http://schemas.openxmlformats.org/markup-compatibility/2006" xmlns:p14="http://schemas.microsoft.com/office/powerpoint/2010/main">
          <mc:Choice Requires="p14">
            <p:contentPart p14:bwMode="auto" r:id="rId36">
              <p14:nvContentPartPr>
                <p14:cNvPr id="14" name="Ink 13">
                  <a:extLst>
                    <a:ext uri="{FF2B5EF4-FFF2-40B4-BE49-F238E27FC236}">
                      <a16:creationId xmlns:a16="http://schemas.microsoft.com/office/drawing/2014/main" id="{6E409FDC-4ADC-6658-7292-0C9BE6AFFD00}"/>
                    </a:ext>
                  </a:extLst>
                </p14:cNvPr>
                <p14:cNvContentPartPr/>
                <p14:nvPr/>
              </p14:nvContentPartPr>
              <p14:xfrm>
                <a:off x="7274702" y="4137040"/>
                <a:ext cx="28800" cy="155160"/>
              </p14:xfrm>
            </p:contentPart>
          </mc:Choice>
          <mc:Fallback xmlns="">
            <p:pic>
              <p:nvPicPr>
                <p:cNvPr id="14" name="Ink 13">
                  <a:extLst>
                    <a:ext uri="{FF2B5EF4-FFF2-40B4-BE49-F238E27FC236}">
                      <a16:creationId xmlns:a16="http://schemas.microsoft.com/office/drawing/2014/main" id="{6E409FDC-4ADC-6658-7292-0C9BE6AFFD00}"/>
                    </a:ext>
                  </a:extLst>
                </p:cNvPr>
                <p:cNvPicPr/>
                <p:nvPr/>
              </p:nvPicPr>
              <p:blipFill>
                <a:blip r:embed="rId37"/>
                <a:stretch>
                  <a:fillRect/>
                </a:stretch>
              </p:blipFill>
              <p:spPr>
                <a:xfrm>
                  <a:off x="7238702" y="4101040"/>
                  <a:ext cx="100440" cy="226800"/>
                </a:xfrm>
                <a:prstGeom prst="rect">
                  <a:avLst/>
                </a:prstGeom>
              </p:spPr>
            </p:pic>
          </mc:Fallback>
        </mc:AlternateContent>
        <mc:AlternateContent xmlns:mc="http://schemas.openxmlformats.org/markup-compatibility/2006" xmlns:p14="http://schemas.microsoft.com/office/powerpoint/2010/main">
          <mc:Choice Requires="p14">
            <p:contentPart p14:bwMode="auto" r:id="rId38">
              <p14:nvContentPartPr>
                <p14:cNvPr id="15" name="Ink 14">
                  <a:extLst>
                    <a:ext uri="{FF2B5EF4-FFF2-40B4-BE49-F238E27FC236}">
                      <a16:creationId xmlns:a16="http://schemas.microsoft.com/office/drawing/2014/main" id="{20421F73-CBCD-1EF8-97E1-65EB417786E8}"/>
                    </a:ext>
                  </a:extLst>
                </p14:cNvPr>
                <p14:cNvContentPartPr/>
                <p14:nvPr/>
              </p14:nvContentPartPr>
              <p14:xfrm>
                <a:off x="7211702" y="4141360"/>
                <a:ext cx="186840" cy="248760"/>
              </p14:xfrm>
            </p:contentPart>
          </mc:Choice>
          <mc:Fallback xmlns="">
            <p:pic>
              <p:nvPicPr>
                <p:cNvPr id="15" name="Ink 14">
                  <a:extLst>
                    <a:ext uri="{FF2B5EF4-FFF2-40B4-BE49-F238E27FC236}">
                      <a16:creationId xmlns:a16="http://schemas.microsoft.com/office/drawing/2014/main" id="{20421F73-CBCD-1EF8-97E1-65EB417786E8}"/>
                    </a:ext>
                  </a:extLst>
                </p:cNvPr>
                <p:cNvPicPr/>
                <p:nvPr/>
              </p:nvPicPr>
              <p:blipFill>
                <a:blip r:embed="rId39"/>
                <a:stretch>
                  <a:fillRect/>
                </a:stretch>
              </p:blipFill>
              <p:spPr>
                <a:xfrm>
                  <a:off x="7175771" y="4105360"/>
                  <a:ext cx="258342" cy="320400"/>
                </a:xfrm>
                <a:prstGeom prst="rect">
                  <a:avLst/>
                </a:prstGeom>
              </p:spPr>
            </p:pic>
          </mc:Fallback>
        </mc:AlternateContent>
        <mc:AlternateContent xmlns:mc="http://schemas.openxmlformats.org/markup-compatibility/2006" xmlns:p14="http://schemas.microsoft.com/office/powerpoint/2010/main">
          <mc:Choice Requires="p14">
            <p:contentPart p14:bwMode="auto" r:id="rId40">
              <p14:nvContentPartPr>
                <p14:cNvPr id="16" name="Ink 15">
                  <a:extLst>
                    <a:ext uri="{FF2B5EF4-FFF2-40B4-BE49-F238E27FC236}">
                      <a16:creationId xmlns:a16="http://schemas.microsoft.com/office/drawing/2014/main" id="{64965AFF-33F7-EB52-A088-1B0B307C6517}"/>
                    </a:ext>
                  </a:extLst>
                </p14:cNvPr>
                <p14:cNvContentPartPr/>
                <p14:nvPr/>
              </p14:nvContentPartPr>
              <p14:xfrm>
                <a:off x="7370822" y="4218400"/>
                <a:ext cx="163080" cy="126360"/>
              </p14:xfrm>
            </p:contentPart>
          </mc:Choice>
          <mc:Fallback xmlns="">
            <p:pic>
              <p:nvPicPr>
                <p:cNvPr id="16" name="Ink 15">
                  <a:extLst>
                    <a:ext uri="{FF2B5EF4-FFF2-40B4-BE49-F238E27FC236}">
                      <a16:creationId xmlns:a16="http://schemas.microsoft.com/office/drawing/2014/main" id="{64965AFF-33F7-EB52-A088-1B0B307C6517}"/>
                    </a:ext>
                  </a:extLst>
                </p:cNvPr>
                <p:cNvPicPr/>
                <p:nvPr/>
              </p:nvPicPr>
              <p:blipFill>
                <a:blip r:embed="rId41"/>
                <a:stretch>
                  <a:fillRect/>
                </a:stretch>
              </p:blipFill>
              <p:spPr>
                <a:xfrm>
                  <a:off x="7334822" y="4182297"/>
                  <a:ext cx="234720" cy="198205"/>
                </a:xfrm>
                <a:prstGeom prst="rect">
                  <a:avLst/>
                </a:prstGeom>
              </p:spPr>
            </p:pic>
          </mc:Fallback>
        </mc:AlternateContent>
        <mc:AlternateContent xmlns:mc="http://schemas.openxmlformats.org/markup-compatibility/2006" xmlns:p14="http://schemas.microsoft.com/office/powerpoint/2010/main">
          <mc:Choice Requires="p14">
            <p:contentPart p14:bwMode="auto" r:id="rId42">
              <p14:nvContentPartPr>
                <p14:cNvPr id="17" name="Ink 16">
                  <a:extLst>
                    <a:ext uri="{FF2B5EF4-FFF2-40B4-BE49-F238E27FC236}">
                      <a16:creationId xmlns:a16="http://schemas.microsoft.com/office/drawing/2014/main" id="{231FD403-A29D-86D4-0AB0-1DDA08648AAE}"/>
                    </a:ext>
                  </a:extLst>
                </p14:cNvPr>
                <p14:cNvContentPartPr/>
                <p14:nvPr/>
              </p14:nvContentPartPr>
              <p14:xfrm>
                <a:off x="7508702" y="4218040"/>
                <a:ext cx="99000" cy="329040"/>
              </p14:xfrm>
            </p:contentPart>
          </mc:Choice>
          <mc:Fallback xmlns="">
            <p:pic>
              <p:nvPicPr>
                <p:cNvPr id="17" name="Ink 16">
                  <a:extLst>
                    <a:ext uri="{FF2B5EF4-FFF2-40B4-BE49-F238E27FC236}">
                      <a16:creationId xmlns:a16="http://schemas.microsoft.com/office/drawing/2014/main" id="{231FD403-A29D-86D4-0AB0-1DDA08648AAE}"/>
                    </a:ext>
                  </a:extLst>
                </p:cNvPr>
                <p:cNvPicPr/>
                <p:nvPr/>
              </p:nvPicPr>
              <p:blipFill>
                <a:blip r:embed="rId43"/>
                <a:stretch>
                  <a:fillRect/>
                </a:stretch>
              </p:blipFill>
              <p:spPr>
                <a:xfrm>
                  <a:off x="7472832" y="4182001"/>
                  <a:ext cx="170380" cy="400758"/>
                </a:xfrm>
                <a:prstGeom prst="rect">
                  <a:avLst/>
                </a:prstGeom>
              </p:spPr>
            </p:pic>
          </mc:Fallback>
        </mc:AlternateContent>
        <mc:AlternateContent xmlns:mc="http://schemas.openxmlformats.org/markup-compatibility/2006" xmlns:p14="http://schemas.microsoft.com/office/powerpoint/2010/main">
          <mc:Choice Requires="p14">
            <p:contentPart p14:bwMode="auto" r:id="rId44">
              <p14:nvContentPartPr>
                <p14:cNvPr id="18" name="Ink 17">
                  <a:extLst>
                    <a:ext uri="{FF2B5EF4-FFF2-40B4-BE49-F238E27FC236}">
                      <a16:creationId xmlns:a16="http://schemas.microsoft.com/office/drawing/2014/main" id="{1B947FC9-6945-E39B-36D0-7ACB00A36F0B}"/>
                    </a:ext>
                  </a:extLst>
                </p14:cNvPr>
                <p14:cNvContentPartPr/>
                <p14:nvPr/>
              </p14:nvContentPartPr>
              <p14:xfrm>
                <a:off x="7681862" y="4140640"/>
                <a:ext cx="142560" cy="235440"/>
              </p14:xfrm>
            </p:contentPart>
          </mc:Choice>
          <mc:Fallback xmlns="">
            <p:pic>
              <p:nvPicPr>
                <p:cNvPr id="18" name="Ink 17">
                  <a:extLst>
                    <a:ext uri="{FF2B5EF4-FFF2-40B4-BE49-F238E27FC236}">
                      <a16:creationId xmlns:a16="http://schemas.microsoft.com/office/drawing/2014/main" id="{1B947FC9-6945-E39B-36D0-7ACB00A36F0B}"/>
                    </a:ext>
                  </a:extLst>
                </p:cNvPr>
                <p:cNvPicPr/>
                <p:nvPr/>
              </p:nvPicPr>
              <p:blipFill>
                <a:blip r:embed="rId45"/>
                <a:stretch>
                  <a:fillRect/>
                </a:stretch>
              </p:blipFill>
              <p:spPr>
                <a:xfrm>
                  <a:off x="7645771" y="4104585"/>
                  <a:ext cx="214381" cy="307190"/>
                </a:xfrm>
                <a:prstGeom prst="rect">
                  <a:avLst/>
                </a:prstGeom>
              </p:spPr>
            </p:pic>
          </mc:Fallback>
        </mc:AlternateContent>
        <mc:AlternateContent xmlns:mc="http://schemas.openxmlformats.org/markup-compatibility/2006" xmlns:p14="http://schemas.microsoft.com/office/powerpoint/2010/main">
          <mc:Choice Requires="p14">
            <p:contentPart p14:bwMode="auto" r:id="rId46">
              <p14:nvContentPartPr>
                <p14:cNvPr id="19" name="Ink 18">
                  <a:extLst>
                    <a:ext uri="{FF2B5EF4-FFF2-40B4-BE49-F238E27FC236}">
                      <a16:creationId xmlns:a16="http://schemas.microsoft.com/office/drawing/2014/main" id="{EAAECBCE-9FC1-488E-F393-486CADE0011B}"/>
                    </a:ext>
                  </a:extLst>
                </p14:cNvPr>
                <p14:cNvContentPartPr/>
                <p14:nvPr/>
              </p14:nvContentPartPr>
              <p14:xfrm>
                <a:off x="7955102" y="4363480"/>
                <a:ext cx="360" cy="360"/>
              </p14:xfrm>
            </p:contentPart>
          </mc:Choice>
          <mc:Fallback xmlns="">
            <p:pic>
              <p:nvPicPr>
                <p:cNvPr id="19" name="Ink 18">
                  <a:extLst>
                    <a:ext uri="{FF2B5EF4-FFF2-40B4-BE49-F238E27FC236}">
                      <a16:creationId xmlns:a16="http://schemas.microsoft.com/office/drawing/2014/main" id="{EAAECBCE-9FC1-488E-F393-486CADE0011B}"/>
                    </a:ext>
                  </a:extLst>
                </p:cNvPr>
                <p:cNvPicPr/>
                <p:nvPr/>
              </p:nvPicPr>
              <p:blipFill>
                <a:blip r:embed="rId17"/>
                <a:stretch>
                  <a:fillRect/>
                </a:stretch>
              </p:blipFill>
              <p:spPr>
                <a:xfrm>
                  <a:off x="7919102" y="4327480"/>
                  <a:ext cx="72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47">
              <p14:nvContentPartPr>
                <p14:cNvPr id="21" name="Ink 20">
                  <a:extLst>
                    <a:ext uri="{FF2B5EF4-FFF2-40B4-BE49-F238E27FC236}">
                      <a16:creationId xmlns:a16="http://schemas.microsoft.com/office/drawing/2014/main" id="{A3E8E7A3-EB52-F255-3BC9-6958631F4625}"/>
                    </a:ext>
                  </a:extLst>
                </p14:cNvPr>
                <p14:cNvContentPartPr/>
                <p14:nvPr/>
              </p14:nvContentPartPr>
              <p14:xfrm>
                <a:off x="5251862" y="4060360"/>
                <a:ext cx="149760" cy="251640"/>
              </p14:xfrm>
            </p:contentPart>
          </mc:Choice>
          <mc:Fallback xmlns="">
            <p:pic>
              <p:nvPicPr>
                <p:cNvPr id="21" name="Ink 20">
                  <a:extLst>
                    <a:ext uri="{FF2B5EF4-FFF2-40B4-BE49-F238E27FC236}">
                      <a16:creationId xmlns:a16="http://schemas.microsoft.com/office/drawing/2014/main" id="{A3E8E7A3-EB52-F255-3BC9-6958631F4625}"/>
                    </a:ext>
                  </a:extLst>
                </p:cNvPr>
                <p:cNvPicPr/>
                <p:nvPr/>
              </p:nvPicPr>
              <p:blipFill>
                <a:blip r:embed="rId48"/>
                <a:stretch>
                  <a:fillRect/>
                </a:stretch>
              </p:blipFill>
              <p:spPr>
                <a:xfrm>
                  <a:off x="5215948" y="4024360"/>
                  <a:ext cx="221228" cy="323280"/>
                </a:xfrm>
                <a:prstGeom prst="rect">
                  <a:avLst/>
                </a:prstGeom>
              </p:spPr>
            </p:pic>
          </mc:Fallback>
        </mc:AlternateContent>
        <mc:AlternateContent xmlns:mc="http://schemas.openxmlformats.org/markup-compatibility/2006" xmlns:p14="http://schemas.microsoft.com/office/powerpoint/2010/main">
          <mc:Choice Requires="p14">
            <p:contentPart p14:bwMode="auto" r:id="rId49">
              <p14:nvContentPartPr>
                <p14:cNvPr id="22" name="Ink 21">
                  <a:extLst>
                    <a:ext uri="{FF2B5EF4-FFF2-40B4-BE49-F238E27FC236}">
                      <a16:creationId xmlns:a16="http://schemas.microsoft.com/office/drawing/2014/main" id="{4F899638-9402-F015-527E-A22813EE9616}"/>
                    </a:ext>
                  </a:extLst>
                </p14:cNvPr>
                <p14:cNvContentPartPr/>
                <p14:nvPr/>
              </p14:nvContentPartPr>
              <p14:xfrm>
                <a:off x="5391902" y="4146400"/>
                <a:ext cx="25560" cy="181440"/>
              </p14:xfrm>
            </p:contentPart>
          </mc:Choice>
          <mc:Fallback xmlns="">
            <p:pic>
              <p:nvPicPr>
                <p:cNvPr id="22" name="Ink 21">
                  <a:extLst>
                    <a:ext uri="{FF2B5EF4-FFF2-40B4-BE49-F238E27FC236}">
                      <a16:creationId xmlns:a16="http://schemas.microsoft.com/office/drawing/2014/main" id="{4F899638-9402-F015-527E-A22813EE9616}"/>
                    </a:ext>
                  </a:extLst>
                </p:cNvPr>
                <p:cNvPicPr/>
                <p:nvPr/>
              </p:nvPicPr>
              <p:blipFill>
                <a:blip r:embed="rId50"/>
                <a:stretch>
                  <a:fillRect/>
                </a:stretch>
              </p:blipFill>
              <p:spPr>
                <a:xfrm>
                  <a:off x="5355902" y="4110400"/>
                  <a:ext cx="97200" cy="253080"/>
                </a:xfrm>
                <a:prstGeom prst="rect">
                  <a:avLst/>
                </a:prstGeom>
              </p:spPr>
            </p:pic>
          </mc:Fallback>
        </mc:AlternateContent>
        <mc:AlternateContent xmlns:mc="http://schemas.openxmlformats.org/markup-compatibility/2006" xmlns:p14="http://schemas.microsoft.com/office/powerpoint/2010/main">
          <mc:Choice Requires="p14">
            <p:contentPart p14:bwMode="auto" r:id="rId51">
              <p14:nvContentPartPr>
                <p14:cNvPr id="23" name="Ink 22">
                  <a:extLst>
                    <a:ext uri="{FF2B5EF4-FFF2-40B4-BE49-F238E27FC236}">
                      <a16:creationId xmlns:a16="http://schemas.microsoft.com/office/drawing/2014/main" id="{07522E10-96C9-F133-AED3-C8B05C5A0FD6}"/>
                    </a:ext>
                  </a:extLst>
                </p14:cNvPr>
                <p14:cNvContentPartPr/>
                <p14:nvPr/>
              </p14:nvContentPartPr>
              <p14:xfrm>
                <a:off x="5338262" y="4039480"/>
                <a:ext cx="753120" cy="284760"/>
              </p14:xfrm>
            </p:contentPart>
          </mc:Choice>
          <mc:Fallback xmlns="">
            <p:pic>
              <p:nvPicPr>
                <p:cNvPr id="23" name="Ink 22">
                  <a:extLst>
                    <a:ext uri="{FF2B5EF4-FFF2-40B4-BE49-F238E27FC236}">
                      <a16:creationId xmlns:a16="http://schemas.microsoft.com/office/drawing/2014/main" id="{07522E10-96C9-F133-AED3-C8B05C5A0FD6}"/>
                    </a:ext>
                  </a:extLst>
                </p:cNvPr>
                <p:cNvPicPr/>
                <p:nvPr/>
              </p:nvPicPr>
              <p:blipFill>
                <a:blip r:embed="rId52"/>
                <a:stretch>
                  <a:fillRect/>
                </a:stretch>
              </p:blipFill>
              <p:spPr>
                <a:xfrm>
                  <a:off x="5302262" y="4003434"/>
                  <a:ext cx="824760" cy="356491"/>
                </a:xfrm>
                <a:prstGeom prst="rect">
                  <a:avLst/>
                </a:prstGeom>
              </p:spPr>
            </p:pic>
          </mc:Fallback>
        </mc:AlternateContent>
        <mc:AlternateContent xmlns:mc="http://schemas.openxmlformats.org/markup-compatibility/2006" xmlns:p14="http://schemas.microsoft.com/office/powerpoint/2010/main">
          <mc:Choice Requires="p14">
            <p:contentPart p14:bwMode="auto" r:id="rId53">
              <p14:nvContentPartPr>
                <p14:cNvPr id="24" name="Ink 23">
                  <a:extLst>
                    <a:ext uri="{FF2B5EF4-FFF2-40B4-BE49-F238E27FC236}">
                      <a16:creationId xmlns:a16="http://schemas.microsoft.com/office/drawing/2014/main" id="{E75837CA-8D85-966E-3432-5604C94AF10D}"/>
                    </a:ext>
                  </a:extLst>
                </p14:cNvPr>
                <p14:cNvContentPartPr/>
                <p14:nvPr/>
              </p14:nvContentPartPr>
              <p14:xfrm>
                <a:off x="6064382" y="4099600"/>
                <a:ext cx="150120" cy="251640"/>
              </p14:xfrm>
            </p:contentPart>
          </mc:Choice>
          <mc:Fallback xmlns="">
            <p:pic>
              <p:nvPicPr>
                <p:cNvPr id="24" name="Ink 23">
                  <a:extLst>
                    <a:ext uri="{FF2B5EF4-FFF2-40B4-BE49-F238E27FC236}">
                      <a16:creationId xmlns:a16="http://schemas.microsoft.com/office/drawing/2014/main" id="{E75837CA-8D85-966E-3432-5604C94AF10D}"/>
                    </a:ext>
                  </a:extLst>
                </p:cNvPr>
                <p:cNvPicPr/>
                <p:nvPr/>
              </p:nvPicPr>
              <p:blipFill>
                <a:blip r:embed="rId54"/>
                <a:stretch>
                  <a:fillRect/>
                </a:stretch>
              </p:blipFill>
              <p:spPr>
                <a:xfrm>
                  <a:off x="6028468" y="4063600"/>
                  <a:ext cx="221589" cy="323280"/>
                </a:xfrm>
                <a:prstGeom prst="rect">
                  <a:avLst/>
                </a:prstGeom>
              </p:spPr>
            </p:pic>
          </mc:Fallback>
        </mc:AlternateContent>
        <mc:AlternateContent xmlns:mc="http://schemas.openxmlformats.org/markup-compatibility/2006" xmlns:p14="http://schemas.microsoft.com/office/powerpoint/2010/main">
          <mc:Choice Requires="p14">
            <p:contentPart p14:bwMode="auto" r:id="rId55">
              <p14:nvContentPartPr>
                <p14:cNvPr id="26" name="Ink 25">
                  <a:extLst>
                    <a:ext uri="{FF2B5EF4-FFF2-40B4-BE49-F238E27FC236}">
                      <a16:creationId xmlns:a16="http://schemas.microsoft.com/office/drawing/2014/main" id="{F2BE24CD-7E7D-AB75-97A7-795EBB9DF08F}"/>
                    </a:ext>
                  </a:extLst>
                </p14:cNvPr>
                <p14:cNvContentPartPr/>
                <p14:nvPr/>
              </p14:nvContentPartPr>
              <p14:xfrm>
                <a:off x="5180582" y="4374280"/>
                <a:ext cx="3371400" cy="125280"/>
              </p14:xfrm>
            </p:contentPart>
          </mc:Choice>
          <mc:Fallback xmlns="">
            <p:pic>
              <p:nvPicPr>
                <p:cNvPr id="26" name="Ink 25">
                  <a:extLst>
                    <a:ext uri="{FF2B5EF4-FFF2-40B4-BE49-F238E27FC236}">
                      <a16:creationId xmlns:a16="http://schemas.microsoft.com/office/drawing/2014/main" id="{F2BE24CD-7E7D-AB75-97A7-795EBB9DF08F}"/>
                    </a:ext>
                  </a:extLst>
                </p:cNvPr>
                <p:cNvPicPr/>
                <p:nvPr/>
              </p:nvPicPr>
              <p:blipFill>
                <a:blip r:embed="rId56"/>
                <a:stretch>
                  <a:fillRect/>
                </a:stretch>
              </p:blipFill>
              <p:spPr>
                <a:xfrm>
                  <a:off x="5144582" y="4338280"/>
                  <a:ext cx="3443040" cy="196920"/>
                </a:xfrm>
                <a:prstGeom prst="rect">
                  <a:avLst/>
                </a:prstGeom>
              </p:spPr>
            </p:pic>
          </mc:Fallback>
        </mc:AlternateContent>
        <mc:AlternateContent xmlns:mc="http://schemas.openxmlformats.org/markup-compatibility/2006" xmlns:p14="http://schemas.microsoft.com/office/powerpoint/2010/main">
          <mc:Choice Requires="p14">
            <p:contentPart p14:bwMode="auto" r:id="rId57">
              <p14:nvContentPartPr>
                <p14:cNvPr id="28" name="Ink 27">
                  <a:extLst>
                    <a:ext uri="{FF2B5EF4-FFF2-40B4-BE49-F238E27FC236}">
                      <a16:creationId xmlns:a16="http://schemas.microsoft.com/office/drawing/2014/main" id="{DF503458-1BF3-FB45-01C1-C5E56E566469}"/>
                    </a:ext>
                  </a:extLst>
                </p14:cNvPr>
                <p14:cNvContentPartPr/>
                <p14:nvPr/>
              </p14:nvContentPartPr>
              <p14:xfrm>
                <a:off x="6397382" y="3937600"/>
                <a:ext cx="20880" cy="579960"/>
              </p14:xfrm>
            </p:contentPart>
          </mc:Choice>
          <mc:Fallback xmlns="">
            <p:pic>
              <p:nvPicPr>
                <p:cNvPr id="28" name="Ink 27">
                  <a:extLst>
                    <a:ext uri="{FF2B5EF4-FFF2-40B4-BE49-F238E27FC236}">
                      <a16:creationId xmlns:a16="http://schemas.microsoft.com/office/drawing/2014/main" id="{DF503458-1BF3-FB45-01C1-C5E56E566469}"/>
                    </a:ext>
                  </a:extLst>
                </p:cNvPr>
                <p:cNvPicPr/>
                <p:nvPr/>
              </p:nvPicPr>
              <p:blipFill>
                <a:blip r:embed="rId58"/>
                <a:stretch>
                  <a:fillRect/>
                </a:stretch>
              </p:blipFill>
              <p:spPr>
                <a:xfrm>
                  <a:off x="6361382" y="3901600"/>
                  <a:ext cx="92520" cy="651600"/>
                </a:xfrm>
                <a:prstGeom prst="rect">
                  <a:avLst/>
                </a:prstGeom>
              </p:spPr>
            </p:pic>
          </mc:Fallback>
        </mc:AlternateContent>
        <mc:AlternateContent xmlns:mc="http://schemas.openxmlformats.org/markup-compatibility/2006" xmlns:p14="http://schemas.microsoft.com/office/powerpoint/2010/main">
          <mc:Choice Requires="p14">
            <p:contentPart p14:bwMode="auto" r:id="rId59">
              <p14:nvContentPartPr>
                <p14:cNvPr id="30" name="Ink 29">
                  <a:extLst>
                    <a:ext uri="{FF2B5EF4-FFF2-40B4-BE49-F238E27FC236}">
                      <a16:creationId xmlns:a16="http://schemas.microsoft.com/office/drawing/2014/main" id="{83A9B10A-1A2B-1942-2100-B9249BF20CD3}"/>
                    </a:ext>
                  </a:extLst>
                </p14:cNvPr>
                <p14:cNvContentPartPr/>
                <p14:nvPr/>
              </p14:nvContentPartPr>
              <p14:xfrm>
                <a:off x="5016422" y="5831560"/>
                <a:ext cx="27360" cy="613080"/>
              </p14:xfrm>
            </p:contentPart>
          </mc:Choice>
          <mc:Fallback xmlns="">
            <p:pic>
              <p:nvPicPr>
                <p:cNvPr id="30" name="Ink 29">
                  <a:extLst>
                    <a:ext uri="{FF2B5EF4-FFF2-40B4-BE49-F238E27FC236}">
                      <a16:creationId xmlns:a16="http://schemas.microsoft.com/office/drawing/2014/main" id="{83A9B10A-1A2B-1942-2100-B9249BF20CD3}"/>
                    </a:ext>
                  </a:extLst>
                </p:cNvPr>
                <p:cNvPicPr/>
                <p:nvPr/>
              </p:nvPicPr>
              <p:blipFill>
                <a:blip r:embed="rId60"/>
                <a:stretch>
                  <a:fillRect/>
                </a:stretch>
              </p:blipFill>
              <p:spPr>
                <a:xfrm>
                  <a:off x="4980422" y="5795581"/>
                  <a:ext cx="99000" cy="684678"/>
                </a:xfrm>
                <a:prstGeom prst="rect">
                  <a:avLst/>
                </a:prstGeom>
              </p:spPr>
            </p:pic>
          </mc:Fallback>
        </mc:AlternateContent>
        <mc:AlternateContent xmlns:mc="http://schemas.openxmlformats.org/markup-compatibility/2006" xmlns:p14="http://schemas.microsoft.com/office/powerpoint/2010/main">
          <mc:Choice Requires="p14">
            <p:contentPart p14:bwMode="auto" r:id="rId61">
              <p14:nvContentPartPr>
                <p14:cNvPr id="31" name="Ink 30">
                  <a:extLst>
                    <a:ext uri="{FF2B5EF4-FFF2-40B4-BE49-F238E27FC236}">
                      <a16:creationId xmlns:a16="http://schemas.microsoft.com/office/drawing/2014/main" id="{BA1F09F6-1E42-020A-55D6-DF76BB0864F1}"/>
                    </a:ext>
                  </a:extLst>
                </p14:cNvPr>
                <p14:cNvContentPartPr/>
                <p14:nvPr/>
              </p14:nvContentPartPr>
              <p14:xfrm>
                <a:off x="8010542" y="4003120"/>
                <a:ext cx="41040" cy="920520"/>
              </p14:xfrm>
            </p:contentPart>
          </mc:Choice>
          <mc:Fallback xmlns="">
            <p:pic>
              <p:nvPicPr>
                <p:cNvPr id="31" name="Ink 30">
                  <a:extLst>
                    <a:ext uri="{FF2B5EF4-FFF2-40B4-BE49-F238E27FC236}">
                      <a16:creationId xmlns:a16="http://schemas.microsoft.com/office/drawing/2014/main" id="{BA1F09F6-1E42-020A-55D6-DF76BB0864F1}"/>
                    </a:ext>
                  </a:extLst>
                </p:cNvPr>
                <p:cNvPicPr/>
                <p:nvPr/>
              </p:nvPicPr>
              <p:blipFill>
                <a:blip r:embed="rId62"/>
                <a:stretch>
                  <a:fillRect/>
                </a:stretch>
              </p:blipFill>
              <p:spPr>
                <a:xfrm>
                  <a:off x="7974542" y="3967106"/>
                  <a:ext cx="112680" cy="992188"/>
                </a:xfrm>
                <a:prstGeom prst="rect">
                  <a:avLst/>
                </a:prstGeom>
              </p:spPr>
            </p:pic>
          </mc:Fallback>
        </mc:AlternateContent>
        <mc:AlternateContent xmlns:mc="http://schemas.openxmlformats.org/markup-compatibility/2006" xmlns:p14="http://schemas.microsoft.com/office/powerpoint/2010/main">
          <mc:Choice Requires="p14">
            <p:contentPart p14:bwMode="auto" r:id="rId63">
              <p14:nvContentPartPr>
                <p14:cNvPr id="33" name="Ink 32">
                  <a:extLst>
                    <a:ext uri="{FF2B5EF4-FFF2-40B4-BE49-F238E27FC236}">
                      <a16:creationId xmlns:a16="http://schemas.microsoft.com/office/drawing/2014/main" id="{F75DA1EB-A6AB-727A-E03F-F85CB56A8BED}"/>
                    </a:ext>
                  </a:extLst>
                </p14:cNvPr>
                <p14:cNvContentPartPr/>
                <p14:nvPr/>
              </p14:nvContentPartPr>
              <p14:xfrm>
                <a:off x="8076422" y="4052440"/>
                <a:ext cx="66960" cy="2469600"/>
              </p14:xfrm>
            </p:contentPart>
          </mc:Choice>
          <mc:Fallback xmlns="">
            <p:pic>
              <p:nvPicPr>
                <p:cNvPr id="33" name="Ink 32">
                  <a:extLst>
                    <a:ext uri="{FF2B5EF4-FFF2-40B4-BE49-F238E27FC236}">
                      <a16:creationId xmlns:a16="http://schemas.microsoft.com/office/drawing/2014/main" id="{F75DA1EB-A6AB-727A-E03F-F85CB56A8BED}"/>
                    </a:ext>
                  </a:extLst>
                </p:cNvPr>
                <p:cNvPicPr/>
                <p:nvPr/>
              </p:nvPicPr>
              <p:blipFill>
                <a:blip r:embed="rId64"/>
                <a:stretch>
                  <a:fillRect/>
                </a:stretch>
              </p:blipFill>
              <p:spPr>
                <a:xfrm>
                  <a:off x="8040422" y="4016440"/>
                  <a:ext cx="138600" cy="2541240"/>
                </a:xfrm>
                <a:prstGeom prst="rect">
                  <a:avLst/>
                </a:prstGeom>
              </p:spPr>
            </p:pic>
          </mc:Fallback>
        </mc:AlternateContent>
        <mc:AlternateContent xmlns:mc="http://schemas.openxmlformats.org/markup-compatibility/2006" xmlns:p14="http://schemas.microsoft.com/office/powerpoint/2010/main">
          <mc:Choice Requires="p14">
            <p:contentPart p14:bwMode="auto" r:id="rId65">
              <p14:nvContentPartPr>
                <p14:cNvPr id="34" name="Ink 33">
                  <a:extLst>
                    <a:ext uri="{FF2B5EF4-FFF2-40B4-BE49-F238E27FC236}">
                      <a16:creationId xmlns:a16="http://schemas.microsoft.com/office/drawing/2014/main" id="{68058EAB-42CE-A823-EA4C-4F57C686A00F}"/>
                    </a:ext>
                  </a:extLst>
                </p14:cNvPr>
                <p14:cNvContentPartPr/>
                <p14:nvPr/>
              </p14:nvContentPartPr>
              <p14:xfrm>
                <a:off x="6538502" y="6166000"/>
                <a:ext cx="26640" cy="496800"/>
              </p14:xfrm>
            </p:contentPart>
          </mc:Choice>
          <mc:Fallback xmlns="">
            <p:pic>
              <p:nvPicPr>
                <p:cNvPr id="34" name="Ink 33">
                  <a:extLst>
                    <a:ext uri="{FF2B5EF4-FFF2-40B4-BE49-F238E27FC236}">
                      <a16:creationId xmlns:a16="http://schemas.microsoft.com/office/drawing/2014/main" id="{68058EAB-42CE-A823-EA4C-4F57C686A00F}"/>
                    </a:ext>
                  </a:extLst>
                </p:cNvPr>
                <p:cNvPicPr/>
                <p:nvPr/>
              </p:nvPicPr>
              <p:blipFill>
                <a:blip r:embed="rId66"/>
                <a:stretch>
                  <a:fillRect/>
                </a:stretch>
              </p:blipFill>
              <p:spPr>
                <a:xfrm>
                  <a:off x="6502502" y="6129974"/>
                  <a:ext cx="98280" cy="568492"/>
                </a:xfrm>
                <a:prstGeom prst="rect">
                  <a:avLst/>
                </a:prstGeom>
              </p:spPr>
            </p:pic>
          </mc:Fallback>
        </mc:AlternateContent>
        <mc:AlternateContent xmlns:mc="http://schemas.openxmlformats.org/markup-compatibility/2006" xmlns:p14="http://schemas.microsoft.com/office/powerpoint/2010/main">
          <mc:Choice Requires="p14">
            <p:contentPart p14:bwMode="auto" r:id="rId67">
              <p14:nvContentPartPr>
                <p14:cNvPr id="36" name="Ink 35">
                  <a:extLst>
                    <a:ext uri="{FF2B5EF4-FFF2-40B4-BE49-F238E27FC236}">
                      <a16:creationId xmlns:a16="http://schemas.microsoft.com/office/drawing/2014/main" id="{412D6FE5-A46C-68E8-3CA8-36559260121D}"/>
                    </a:ext>
                  </a:extLst>
                </p14:cNvPr>
                <p14:cNvContentPartPr/>
                <p14:nvPr/>
              </p14:nvContentPartPr>
              <p14:xfrm>
                <a:off x="8547662" y="4394080"/>
                <a:ext cx="1041120" cy="93240"/>
              </p14:xfrm>
            </p:contentPart>
          </mc:Choice>
          <mc:Fallback xmlns="">
            <p:pic>
              <p:nvPicPr>
                <p:cNvPr id="36" name="Ink 35">
                  <a:extLst>
                    <a:ext uri="{FF2B5EF4-FFF2-40B4-BE49-F238E27FC236}">
                      <a16:creationId xmlns:a16="http://schemas.microsoft.com/office/drawing/2014/main" id="{412D6FE5-A46C-68E8-3CA8-36559260121D}"/>
                    </a:ext>
                  </a:extLst>
                </p:cNvPr>
                <p:cNvPicPr/>
                <p:nvPr/>
              </p:nvPicPr>
              <p:blipFill>
                <a:blip r:embed="rId68"/>
                <a:stretch>
                  <a:fillRect/>
                </a:stretch>
              </p:blipFill>
              <p:spPr>
                <a:xfrm>
                  <a:off x="8511650" y="4358080"/>
                  <a:ext cx="1112785" cy="164880"/>
                </a:xfrm>
                <a:prstGeom prst="rect">
                  <a:avLst/>
                </a:prstGeom>
              </p:spPr>
            </p:pic>
          </mc:Fallback>
        </mc:AlternateContent>
        <mc:AlternateContent xmlns:mc="http://schemas.openxmlformats.org/markup-compatibility/2006" xmlns:p14="http://schemas.microsoft.com/office/powerpoint/2010/main">
          <mc:Choice Requires="p14">
            <p:contentPart p14:bwMode="auto" r:id="rId69">
              <p14:nvContentPartPr>
                <p14:cNvPr id="43" name="Ink 42">
                  <a:extLst>
                    <a:ext uri="{FF2B5EF4-FFF2-40B4-BE49-F238E27FC236}">
                      <a16:creationId xmlns:a16="http://schemas.microsoft.com/office/drawing/2014/main" id="{6F2A360B-E113-E8EA-FD70-8CEDD3115B7F}"/>
                    </a:ext>
                  </a:extLst>
                </p14:cNvPr>
                <p14:cNvContentPartPr/>
                <p14:nvPr/>
              </p14:nvContentPartPr>
              <p14:xfrm>
                <a:off x="4787462" y="5433760"/>
                <a:ext cx="659880" cy="29160"/>
              </p14:xfrm>
            </p:contentPart>
          </mc:Choice>
          <mc:Fallback xmlns="">
            <p:pic>
              <p:nvPicPr>
                <p:cNvPr id="43" name="Ink 42">
                  <a:extLst>
                    <a:ext uri="{FF2B5EF4-FFF2-40B4-BE49-F238E27FC236}">
                      <a16:creationId xmlns:a16="http://schemas.microsoft.com/office/drawing/2014/main" id="{6F2A360B-E113-E8EA-FD70-8CEDD3115B7F}"/>
                    </a:ext>
                  </a:extLst>
                </p:cNvPr>
                <p:cNvPicPr/>
                <p:nvPr/>
              </p:nvPicPr>
              <p:blipFill>
                <a:blip r:embed="rId70"/>
                <a:stretch>
                  <a:fillRect/>
                </a:stretch>
              </p:blipFill>
              <p:spPr>
                <a:xfrm>
                  <a:off x="4751462" y="5397760"/>
                  <a:ext cx="731520" cy="100800"/>
                </a:xfrm>
                <a:prstGeom prst="rect">
                  <a:avLst/>
                </a:prstGeom>
              </p:spPr>
            </p:pic>
          </mc:Fallback>
        </mc:AlternateContent>
        <mc:AlternateContent xmlns:mc="http://schemas.openxmlformats.org/markup-compatibility/2006" xmlns:p14="http://schemas.microsoft.com/office/powerpoint/2010/main">
          <mc:Choice Requires="p14">
            <p:contentPart p14:bwMode="auto" r:id="rId71">
              <p14:nvContentPartPr>
                <p14:cNvPr id="44" name="Ink 43">
                  <a:extLst>
                    <a:ext uri="{FF2B5EF4-FFF2-40B4-BE49-F238E27FC236}">
                      <a16:creationId xmlns:a16="http://schemas.microsoft.com/office/drawing/2014/main" id="{47C8B33A-119E-30BA-B188-518A3D41CBB1}"/>
                    </a:ext>
                  </a:extLst>
                </p14:cNvPr>
                <p14:cNvContentPartPr/>
                <p14:nvPr/>
              </p14:nvContentPartPr>
              <p14:xfrm>
                <a:off x="3718982" y="4331440"/>
                <a:ext cx="1438200" cy="114120"/>
              </p14:xfrm>
            </p:contentPart>
          </mc:Choice>
          <mc:Fallback xmlns="">
            <p:pic>
              <p:nvPicPr>
                <p:cNvPr id="44" name="Ink 43">
                  <a:extLst>
                    <a:ext uri="{FF2B5EF4-FFF2-40B4-BE49-F238E27FC236}">
                      <a16:creationId xmlns:a16="http://schemas.microsoft.com/office/drawing/2014/main" id="{47C8B33A-119E-30BA-B188-518A3D41CBB1}"/>
                    </a:ext>
                  </a:extLst>
                </p:cNvPr>
                <p:cNvPicPr/>
                <p:nvPr/>
              </p:nvPicPr>
              <p:blipFill>
                <a:blip r:embed="rId72"/>
                <a:stretch>
                  <a:fillRect/>
                </a:stretch>
              </p:blipFill>
              <p:spPr>
                <a:xfrm>
                  <a:off x="3682982" y="4295440"/>
                  <a:ext cx="1509840" cy="185760"/>
                </a:xfrm>
                <a:prstGeom prst="rect">
                  <a:avLst/>
                </a:prstGeom>
              </p:spPr>
            </p:pic>
          </mc:Fallback>
        </mc:AlternateContent>
        <mc:AlternateContent xmlns:mc="http://schemas.openxmlformats.org/markup-compatibility/2006" xmlns:p14="http://schemas.microsoft.com/office/powerpoint/2010/main">
          <mc:Choice Requires="p14">
            <p:contentPart p14:bwMode="auto" r:id="rId73">
              <p14:nvContentPartPr>
                <p14:cNvPr id="46" name="Ink 45">
                  <a:extLst>
                    <a:ext uri="{FF2B5EF4-FFF2-40B4-BE49-F238E27FC236}">
                      <a16:creationId xmlns:a16="http://schemas.microsoft.com/office/drawing/2014/main" id="{5EF171CE-FE4F-90B1-3AC0-70F6844B5777}"/>
                    </a:ext>
                  </a:extLst>
                </p14:cNvPr>
                <p14:cNvContentPartPr/>
                <p14:nvPr/>
              </p14:nvContentPartPr>
              <p14:xfrm>
                <a:off x="4061702" y="4001680"/>
                <a:ext cx="156240" cy="212400"/>
              </p14:xfrm>
            </p:contentPart>
          </mc:Choice>
          <mc:Fallback xmlns="">
            <p:pic>
              <p:nvPicPr>
                <p:cNvPr id="46" name="Ink 45">
                  <a:extLst>
                    <a:ext uri="{FF2B5EF4-FFF2-40B4-BE49-F238E27FC236}">
                      <a16:creationId xmlns:a16="http://schemas.microsoft.com/office/drawing/2014/main" id="{5EF171CE-FE4F-90B1-3AC0-70F6844B5777}"/>
                    </a:ext>
                  </a:extLst>
                </p:cNvPr>
                <p:cNvPicPr/>
                <p:nvPr/>
              </p:nvPicPr>
              <p:blipFill>
                <a:blip r:embed="rId74"/>
                <a:stretch>
                  <a:fillRect/>
                </a:stretch>
              </p:blipFill>
              <p:spPr>
                <a:xfrm>
                  <a:off x="4025785" y="3965680"/>
                  <a:ext cx="227715" cy="284040"/>
                </a:xfrm>
                <a:prstGeom prst="rect">
                  <a:avLst/>
                </a:prstGeom>
              </p:spPr>
            </p:pic>
          </mc:Fallback>
        </mc:AlternateContent>
        <mc:AlternateContent xmlns:mc="http://schemas.openxmlformats.org/markup-compatibility/2006" xmlns:p14="http://schemas.microsoft.com/office/powerpoint/2010/main">
          <mc:Choice Requires="p14">
            <p:contentPart p14:bwMode="auto" r:id="rId75">
              <p14:nvContentPartPr>
                <p14:cNvPr id="47" name="Ink 46">
                  <a:extLst>
                    <a:ext uri="{FF2B5EF4-FFF2-40B4-BE49-F238E27FC236}">
                      <a16:creationId xmlns:a16="http://schemas.microsoft.com/office/drawing/2014/main" id="{F3C11520-E475-85FA-1F45-F1631CEE9983}"/>
                    </a:ext>
                  </a:extLst>
                </p14:cNvPr>
                <p14:cNvContentPartPr/>
                <p14:nvPr/>
              </p14:nvContentPartPr>
              <p14:xfrm>
                <a:off x="4098062" y="4117960"/>
                <a:ext cx="102960" cy="39240"/>
              </p14:xfrm>
            </p:contentPart>
          </mc:Choice>
          <mc:Fallback xmlns="">
            <p:pic>
              <p:nvPicPr>
                <p:cNvPr id="47" name="Ink 46">
                  <a:extLst>
                    <a:ext uri="{FF2B5EF4-FFF2-40B4-BE49-F238E27FC236}">
                      <a16:creationId xmlns:a16="http://schemas.microsoft.com/office/drawing/2014/main" id="{F3C11520-E475-85FA-1F45-F1631CEE9983}"/>
                    </a:ext>
                  </a:extLst>
                </p:cNvPr>
                <p:cNvPicPr/>
                <p:nvPr/>
              </p:nvPicPr>
              <p:blipFill>
                <a:blip r:embed="rId76"/>
                <a:stretch>
                  <a:fillRect/>
                </a:stretch>
              </p:blipFill>
              <p:spPr>
                <a:xfrm>
                  <a:off x="4062062" y="4082287"/>
                  <a:ext cx="174600" cy="110229"/>
                </a:xfrm>
                <a:prstGeom prst="rect">
                  <a:avLst/>
                </a:prstGeom>
              </p:spPr>
            </p:pic>
          </mc:Fallback>
        </mc:AlternateContent>
        <mc:AlternateContent xmlns:mc="http://schemas.openxmlformats.org/markup-compatibility/2006" xmlns:p14="http://schemas.microsoft.com/office/powerpoint/2010/main">
          <mc:Choice Requires="p14">
            <p:contentPart p14:bwMode="auto" r:id="rId77">
              <p14:nvContentPartPr>
                <p14:cNvPr id="48" name="Ink 47">
                  <a:extLst>
                    <a:ext uri="{FF2B5EF4-FFF2-40B4-BE49-F238E27FC236}">
                      <a16:creationId xmlns:a16="http://schemas.microsoft.com/office/drawing/2014/main" id="{E5D21543-14D5-992A-B8FB-600060AB7CD4}"/>
                    </a:ext>
                  </a:extLst>
                </p14:cNvPr>
                <p14:cNvContentPartPr/>
                <p14:nvPr/>
              </p14:nvContentPartPr>
              <p14:xfrm>
                <a:off x="4240982" y="4071160"/>
                <a:ext cx="162000" cy="123120"/>
              </p14:xfrm>
            </p:contentPart>
          </mc:Choice>
          <mc:Fallback xmlns="">
            <p:pic>
              <p:nvPicPr>
                <p:cNvPr id="48" name="Ink 47">
                  <a:extLst>
                    <a:ext uri="{FF2B5EF4-FFF2-40B4-BE49-F238E27FC236}">
                      <a16:creationId xmlns:a16="http://schemas.microsoft.com/office/drawing/2014/main" id="{E5D21543-14D5-992A-B8FB-600060AB7CD4}"/>
                    </a:ext>
                  </a:extLst>
                </p:cNvPr>
                <p:cNvPicPr/>
                <p:nvPr/>
              </p:nvPicPr>
              <p:blipFill>
                <a:blip r:embed="rId78"/>
                <a:stretch>
                  <a:fillRect/>
                </a:stretch>
              </p:blipFill>
              <p:spPr>
                <a:xfrm>
                  <a:off x="4204982" y="4035160"/>
                  <a:ext cx="233640" cy="194760"/>
                </a:xfrm>
                <a:prstGeom prst="rect">
                  <a:avLst/>
                </a:prstGeom>
              </p:spPr>
            </p:pic>
          </mc:Fallback>
        </mc:AlternateContent>
        <mc:AlternateContent xmlns:mc="http://schemas.openxmlformats.org/markup-compatibility/2006" xmlns:p14="http://schemas.microsoft.com/office/powerpoint/2010/main">
          <mc:Choice Requires="p14">
            <p:contentPart p14:bwMode="auto" r:id="rId79">
              <p14:nvContentPartPr>
                <p14:cNvPr id="50" name="Ink 49">
                  <a:extLst>
                    <a:ext uri="{FF2B5EF4-FFF2-40B4-BE49-F238E27FC236}">
                      <a16:creationId xmlns:a16="http://schemas.microsoft.com/office/drawing/2014/main" id="{800B5AFB-CBBF-F424-3A2F-8BA1BC6CFE74}"/>
                    </a:ext>
                  </a:extLst>
                </p14:cNvPr>
                <p14:cNvContentPartPr/>
                <p14:nvPr/>
              </p14:nvContentPartPr>
              <p14:xfrm>
                <a:off x="4439342" y="4058560"/>
                <a:ext cx="105840" cy="159840"/>
              </p14:xfrm>
            </p:contentPart>
          </mc:Choice>
          <mc:Fallback xmlns="">
            <p:pic>
              <p:nvPicPr>
                <p:cNvPr id="50" name="Ink 49">
                  <a:extLst>
                    <a:ext uri="{FF2B5EF4-FFF2-40B4-BE49-F238E27FC236}">
                      <a16:creationId xmlns:a16="http://schemas.microsoft.com/office/drawing/2014/main" id="{800B5AFB-CBBF-F424-3A2F-8BA1BC6CFE74}"/>
                    </a:ext>
                  </a:extLst>
                </p:cNvPr>
                <p:cNvPicPr/>
                <p:nvPr/>
              </p:nvPicPr>
              <p:blipFill>
                <a:blip r:embed="rId80"/>
                <a:stretch>
                  <a:fillRect/>
                </a:stretch>
              </p:blipFill>
              <p:spPr>
                <a:xfrm>
                  <a:off x="4403342" y="4022560"/>
                  <a:ext cx="177480" cy="231480"/>
                </a:xfrm>
                <a:prstGeom prst="rect">
                  <a:avLst/>
                </a:prstGeom>
              </p:spPr>
            </p:pic>
          </mc:Fallback>
        </mc:AlternateContent>
        <mc:AlternateContent xmlns:mc="http://schemas.openxmlformats.org/markup-compatibility/2006" xmlns:p14="http://schemas.microsoft.com/office/powerpoint/2010/main">
          <mc:Choice Requires="p14">
            <p:contentPart p14:bwMode="auto" r:id="rId81">
              <p14:nvContentPartPr>
                <p14:cNvPr id="51" name="Ink 50">
                  <a:extLst>
                    <a:ext uri="{FF2B5EF4-FFF2-40B4-BE49-F238E27FC236}">
                      <a16:creationId xmlns:a16="http://schemas.microsoft.com/office/drawing/2014/main" id="{2B0A2705-D104-2922-A9DA-C7242FE73423}"/>
                    </a:ext>
                  </a:extLst>
                </p14:cNvPr>
                <p14:cNvContentPartPr/>
                <p14:nvPr/>
              </p14:nvContentPartPr>
              <p14:xfrm>
                <a:off x="4440422" y="4177720"/>
                <a:ext cx="79200" cy="44280"/>
              </p14:xfrm>
            </p:contentPart>
          </mc:Choice>
          <mc:Fallback xmlns="">
            <p:pic>
              <p:nvPicPr>
                <p:cNvPr id="51" name="Ink 50">
                  <a:extLst>
                    <a:ext uri="{FF2B5EF4-FFF2-40B4-BE49-F238E27FC236}">
                      <a16:creationId xmlns:a16="http://schemas.microsoft.com/office/drawing/2014/main" id="{2B0A2705-D104-2922-A9DA-C7242FE73423}"/>
                    </a:ext>
                  </a:extLst>
                </p:cNvPr>
                <p:cNvPicPr/>
                <p:nvPr/>
              </p:nvPicPr>
              <p:blipFill>
                <a:blip r:embed="rId82"/>
                <a:stretch>
                  <a:fillRect/>
                </a:stretch>
              </p:blipFill>
              <p:spPr>
                <a:xfrm>
                  <a:off x="4404585" y="4141720"/>
                  <a:ext cx="150516" cy="115920"/>
                </a:xfrm>
                <a:prstGeom prst="rect">
                  <a:avLst/>
                </a:prstGeom>
              </p:spPr>
            </p:pic>
          </mc:Fallback>
        </mc:AlternateContent>
        <mc:AlternateContent xmlns:mc="http://schemas.openxmlformats.org/markup-compatibility/2006" xmlns:p14="http://schemas.microsoft.com/office/powerpoint/2010/main">
          <mc:Choice Requires="p14">
            <p:contentPart p14:bwMode="auto" r:id="rId83">
              <p14:nvContentPartPr>
                <p14:cNvPr id="52" name="Ink 51">
                  <a:extLst>
                    <a:ext uri="{FF2B5EF4-FFF2-40B4-BE49-F238E27FC236}">
                      <a16:creationId xmlns:a16="http://schemas.microsoft.com/office/drawing/2014/main" id="{8CBAC588-2F82-1405-F6BC-7EA3A588452A}"/>
                    </a:ext>
                  </a:extLst>
                </p14:cNvPr>
                <p14:cNvContentPartPr/>
                <p14:nvPr/>
              </p14:nvContentPartPr>
              <p14:xfrm>
                <a:off x="4523942" y="4047760"/>
                <a:ext cx="118800" cy="311400"/>
              </p14:xfrm>
            </p:contentPart>
          </mc:Choice>
          <mc:Fallback xmlns="">
            <p:pic>
              <p:nvPicPr>
                <p:cNvPr id="52" name="Ink 51">
                  <a:extLst>
                    <a:ext uri="{FF2B5EF4-FFF2-40B4-BE49-F238E27FC236}">
                      <a16:creationId xmlns:a16="http://schemas.microsoft.com/office/drawing/2014/main" id="{8CBAC588-2F82-1405-F6BC-7EA3A588452A}"/>
                    </a:ext>
                  </a:extLst>
                </p:cNvPr>
                <p:cNvPicPr/>
                <p:nvPr/>
              </p:nvPicPr>
              <p:blipFill>
                <a:blip r:embed="rId84"/>
                <a:stretch>
                  <a:fillRect/>
                </a:stretch>
              </p:blipFill>
              <p:spPr>
                <a:xfrm>
                  <a:off x="4487942" y="4011760"/>
                  <a:ext cx="190440" cy="383040"/>
                </a:xfrm>
                <a:prstGeom prst="rect">
                  <a:avLst/>
                </a:prstGeom>
              </p:spPr>
            </p:pic>
          </mc:Fallback>
        </mc:AlternateContent>
        <mc:AlternateContent xmlns:mc="http://schemas.openxmlformats.org/markup-compatibility/2006" xmlns:p14="http://schemas.microsoft.com/office/powerpoint/2010/main">
          <mc:Choice Requires="p14">
            <p:contentPart p14:bwMode="auto" r:id="rId85">
              <p14:nvContentPartPr>
                <p14:cNvPr id="53" name="Ink 52">
                  <a:extLst>
                    <a:ext uri="{FF2B5EF4-FFF2-40B4-BE49-F238E27FC236}">
                      <a16:creationId xmlns:a16="http://schemas.microsoft.com/office/drawing/2014/main" id="{9C29C235-768B-4DA7-1E35-077CDDEBA3D2}"/>
                    </a:ext>
                  </a:extLst>
                </p14:cNvPr>
                <p14:cNvContentPartPr/>
                <p14:nvPr/>
              </p14:nvContentPartPr>
              <p14:xfrm>
                <a:off x="4613942" y="4060360"/>
                <a:ext cx="118800" cy="226440"/>
              </p14:xfrm>
            </p:contentPart>
          </mc:Choice>
          <mc:Fallback xmlns="">
            <p:pic>
              <p:nvPicPr>
                <p:cNvPr id="53" name="Ink 52">
                  <a:extLst>
                    <a:ext uri="{FF2B5EF4-FFF2-40B4-BE49-F238E27FC236}">
                      <a16:creationId xmlns:a16="http://schemas.microsoft.com/office/drawing/2014/main" id="{9C29C235-768B-4DA7-1E35-077CDDEBA3D2}"/>
                    </a:ext>
                  </a:extLst>
                </p:cNvPr>
                <p:cNvPicPr/>
                <p:nvPr/>
              </p:nvPicPr>
              <p:blipFill>
                <a:blip r:embed="rId86"/>
                <a:stretch>
                  <a:fillRect/>
                </a:stretch>
              </p:blipFill>
              <p:spPr>
                <a:xfrm>
                  <a:off x="4577833" y="4024360"/>
                  <a:ext cx="190658" cy="298080"/>
                </a:xfrm>
                <a:prstGeom prst="rect">
                  <a:avLst/>
                </a:prstGeom>
              </p:spPr>
            </p:pic>
          </mc:Fallback>
        </mc:AlternateContent>
        <mc:AlternateContent xmlns:mc="http://schemas.openxmlformats.org/markup-compatibility/2006" xmlns:p14="http://schemas.microsoft.com/office/powerpoint/2010/main">
          <mc:Choice Requires="p14">
            <p:contentPart p14:bwMode="auto" r:id="rId87">
              <p14:nvContentPartPr>
                <p14:cNvPr id="54" name="Ink 53">
                  <a:extLst>
                    <a:ext uri="{FF2B5EF4-FFF2-40B4-BE49-F238E27FC236}">
                      <a16:creationId xmlns:a16="http://schemas.microsoft.com/office/drawing/2014/main" id="{34968AA5-DD7C-6776-5D20-C5076C1F3E4C}"/>
                    </a:ext>
                  </a:extLst>
                </p14:cNvPr>
                <p14:cNvContentPartPr/>
                <p14:nvPr/>
              </p14:nvContentPartPr>
              <p14:xfrm>
                <a:off x="4809782" y="4240720"/>
                <a:ext cx="360" cy="360"/>
              </p14:xfrm>
            </p:contentPart>
          </mc:Choice>
          <mc:Fallback xmlns="">
            <p:pic>
              <p:nvPicPr>
                <p:cNvPr id="54" name="Ink 53">
                  <a:extLst>
                    <a:ext uri="{FF2B5EF4-FFF2-40B4-BE49-F238E27FC236}">
                      <a16:creationId xmlns:a16="http://schemas.microsoft.com/office/drawing/2014/main" id="{34968AA5-DD7C-6776-5D20-C5076C1F3E4C}"/>
                    </a:ext>
                  </a:extLst>
                </p:cNvPr>
                <p:cNvPicPr/>
                <p:nvPr/>
              </p:nvPicPr>
              <p:blipFill>
                <a:blip r:embed="rId17"/>
                <a:stretch>
                  <a:fillRect/>
                </a:stretch>
              </p:blipFill>
              <p:spPr>
                <a:xfrm>
                  <a:off x="4773782" y="4204720"/>
                  <a:ext cx="72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88">
              <p14:nvContentPartPr>
                <p14:cNvPr id="55" name="Ink 54">
                  <a:extLst>
                    <a:ext uri="{FF2B5EF4-FFF2-40B4-BE49-F238E27FC236}">
                      <a16:creationId xmlns:a16="http://schemas.microsoft.com/office/drawing/2014/main" id="{134BAA18-8DF8-95B8-92A3-AE1E09EEDF7D}"/>
                    </a:ext>
                  </a:extLst>
                </p14:cNvPr>
                <p14:cNvContentPartPr/>
                <p14:nvPr/>
              </p14:nvContentPartPr>
              <p14:xfrm>
                <a:off x="4659662" y="5392000"/>
                <a:ext cx="150120" cy="6840"/>
              </p14:xfrm>
            </p:contentPart>
          </mc:Choice>
          <mc:Fallback xmlns="">
            <p:pic>
              <p:nvPicPr>
                <p:cNvPr id="55" name="Ink 54">
                  <a:extLst>
                    <a:ext uri="{FF2B5EF4-FFF2-40B4-BE49-F238E27FC236}">
                      <a16:creationId xmlns:a16="http://schemas.microsoft.com/office/drawing/2014/main" id="{134BAA18-8DF8-95B8-92A3-AE1E09EEDF7D}"/>
                    </a:ext>
                  </a:extLst>
                </p:cNvPr>
                <p:cNvPicPr/>
                <p:nvPr/>
              </p:nvPicPr>
              <p:blipFill>
                <a:blip r:embed="rId89"/>
                <a:stretch>
                  <a:fillRect/>
                </a:stretch>
              </p:blipFill>
              <p:spPr>
                <a:xfrm>
                  <a:off x="4623662" y="5356000"/>
                  <a:ext cx="221760" cy="78480"/>
                </a:xfrm>
                <a:prstGeom prst="rect">
                  <a:avLst/>
                </a:prstGeom>
              </p:spPr>
            </p:pic>
          </mc:Fallback>
        </mc:AlternateContent>
        <mc:AlternateContent xmlns:mc="http://schemas.openxmlformats.org/markup-compatibility/2006" xmlns:p14="http://schemas.microsoft.com/office/powerpoint/2010/main">
          <mc:Choice Requires="p14">
            <p:contentPart p14:bwMode="auto" r:id="rId90">
              <p14:nvContentPartPr>
                <p14:cNvPr id="56" name="Ink 55">
                  <a:extLst>
                    <a:ext uri="{FF2B5EF4-FFF2-40B4-BE49-F238E27FC236}">
                      <a16:creationId xmlns:a16="http://schemas.microsoft.com/office/drawing/2014/main" id="{B48721D7-8EBD-8681-BCBD-AB663A7160F8}"/>
                    </a:ext>
                  </a:extLst>
                </p14:cNvPr>
                <p14:cNvContentPartPr/>
                <p14:nvPr/>
              </p14:nvContentPartPr>
              <p14:xfrm>
                <a:off x="3822662" y="5131360"/>
                <a:ext cx="825120" cy="489600"/>
              </p14:xfrm>
            </p:contentPart>
          </mc:Choice>
          <mc:Fallback xmlns="">
            <p:pic>
              <p:nvPicPr>
                <p:cNvPr id="56" name="Ink 55">
                  <a:extLst>
                    <a:ext uri="{FF2B5EF4-FFF2-40B4-BE49-F238E27FC236}">
                      <a16:creationId xmlns:a16="http://schemas.microsoft.com/office/drawing/2014/main" id="{B48721D7-8EBD-8681-BCBD-AB663A7160F8}"/>
                    </a:ext>
                  </a:extLst>
                </p:cNvPr>
                <p:cNvPicPr/>
                <p:nvPr/>
              </p:nvPicPr>
              <p:blipFill>
                <a:blip r:embed="rId91"/>
                <a:stretch>
                  <a:fillRect/>
                </a:stretch>
              </p:blipFill>
              <p:spPr>
                <a:xfrm>
                  <a:off x="3786662" y="5095386"/>
                  <a:ext cx="896760" cy="561187"/>
                </a:xfrm>
                <a:prstGeom prst="rect">
                  <a:avLst/>
                </a:prstGeom>
              </p:spPr>
            </p:pic>
          </mc:Fallback>
        </mc:AlternateContent>
        <mc:AlternateContent xmlns:mc="http://schemas.openxmlformats.org/markup-compatibility/2006" xmlns:p14="http://schemas.microsoft.com/office/powerpoint/2010/main">
          <mc:Choice Requires="p14">
            <p:contentPart p14:bwMode="auto" r:id="rId92">
              <p14:nvContentPartPr>
                <p14:cNvPr id="37" name="Ink 36">
                  <a:extLst>
                    <a:ext uri="{FF2B5EF4-FFF2-40B4-BE49-F238E27FC236}">
                      <a16:creationId xmlns:a16="http://schemas.microsoft.com/office/drawing/2014/main" id="{DC427C46-5A66-2FF8-F084-BAA650F23350}"/>
                    </a:ext>
                  </a:extLst>
                </p14:cNvPr>
                <p14:cNvContentPartPr/>
                <p14:nvPr/>
              </p14:nvContentPartPr>
              <p14:xfrm>
                <a:off x="5447342" y="5326480"/>
                <a:ext cx="200520" cy="120600"/>
              </p14:xfrm>
            </p:contentPart>
          </mc:Choice>
          <mc:Fallback xmlns="">
            <p:pic>
              <p:nvPicPr>
                <p:cNvPr id="37" name="Ink 36">
                  <a:extLst>
                    <a:ext uri="{FF2B5EF4-FFF2-40B4-BE49-F238E27FC236}">
                      <a16:creationId xmlns:a16="http://schemas.microsoft.com/office/drawing/2014/main" id="{DC427C46-5A66-2FF8-F084-BAA650F23350}"/>
                    </a:ext>
                  </a:extLst>
                </p:cNvPr>
                <p:cNvPicPr/>
                <p:nvPr/>
              </p:nvPicPr>
              <p:blipFill>
                <a:blip r:embed="rId93"/>
                <a:stretch>
                  <a:fillRect/>
                </a:stretch>
              </p:blipFill>
              <p:spPr>
                <a:xfrm>
                  <a:off x="5411342" y="5290372"/>
                  <a:ext cx="272160" cy="192454"/>
                </a:xfrm>
                <a:prstGeom prst="rect">
                  <a:avLst/>
                </a:prstGeom>
              </p:spPr>
            </p:pic>
          </mc:Fallback>
        </mc:AlternateContent>
        <mc:AlternateContent xmlns:mc="http://schemas.openxmlformats.org/markup-compatibility/2006" xmlns:p14="http://schemas.microsoft.com/office/powerpoint/2010/main">
          <mc:Choice Requires="p14">
            <p:contentPart p14:bwMode="auto" r:id="rId94">
              <p14:nvContentPartPr>
                <p14:cNvPr id="38" name="Ink 37">
                  <a:extLst>
                    <a:ext uri="{FF2B5EF4-FFF2-40B4-BE49-F238E27FC236}">
                      <a16:creationId xmlns:a16="http://schemas.microsoft.com/office/drawing/2014/main" id="{918496B7-207A-82C9-4FA0-5D2AFEA0067C}"/>
                    </a:ext>
                  </a:extLst>
                </p14:cNvPr>
                <p14:cNvContentPartPr/>
                <p14:nvPr/>
              </p14:nvContentPartPr>
              <p14:xfrm>
                <a:off x="5627342" y="5329360"/>
                <a:ext cx="161280" cy="117360"/>
              </p14:xfrm>
            </p:contentPart>
          </mc:Choice>
          <mc:Fallback xmlns="">
            <p:pic>
              <p:nvPicPr>
                <p:cNvPr id="38" name="Ink 37">
                  <a:extLst>
                    <a:ext uri="{FF2B5EF4-FFF2-40B4-BE49-F238E27FC236}">
                      <a16:creationId xmlns:a16="http://schemas.microsoft.com/office/drawing/2014/main" id="{918496B7-207A-82C9-4FA0-5D2AFEA0067C}"/>
                    </a:ext>
                  </a:extLst>
                </p:cNvPr>
                <p:cNvPicPr/>
                <p:nvPr/>
              </p:nvPicPr>
              <p:blipFill>
                <a:blip r:embed="rId95"/>
                <a:stretch>
                  <a:fillRect/>
                </a:stretch>
              </p:blipFill>
              <p:spPr>
                <a:xfrm>
                  <a:off x="5591342" y="5293360"/>
                  <a:ext cx="232920" cy="189000"/>
                </a:xfrm>
                <a:prstGeom prst="rect">
                  <a:avLst/>
                </a:prstGeom>
              </p:spPr>
            </p:pic>
          </mc:Fallback>
        </mc:AlternateContent>
        <mc:AlternateContent xmlns:mc="http://schemas.openxmlformats.org/markup-compatibility/2006" xmlns:p14="http://schemas.microsoft.com/office/powerpoint/2010/main">
          <mc:Choice Requires="p14">
            <p:contentPart p14:bwMode="auto" r:id="rId96">
              <p14:nvContentPartPr>
                <p14:cNvPr id="40" name="Ink 39">
                  <a:extLst>
                    <a:ext uri="{FF2B5EF4-FFF2-40B4-BE49-F238E27FC236}">
                      <a16:creationId xmlns:a16="http://schemas.microsoft.com/office/drawing/2014/main" id="{F8B260EC-34E7-AA59-87CF-4C764421C1D9}"/>
                    </a:ext>
                  </a:extLst>
                </p14:cNvPr>
                <p14:cNvContentPartPr/>
                <p14:nvPr/>
              </p14:nvContentPartPr>
              <p14:xfrm>
                <a:off x="5464982" y="5433040"/>
                <a:ext cx="160920" cy="114840"/>
              </p14:xfrm>
            </p:contentPart>
          </mc:Choice>
          <mc:Fallback xmlns="">
            <p:pic>
              <p:nvPicPr>
                <p:cNvPr id="40" name="Ink 39">
                  <a:extLst>
                    <a:ext uri="{FF2B5EF4-FFF2-40B4-BE49-F238E27FC236}">
                      <a16:creationId xmlns:a16="http://schemas.microsoft.com/office/drawing/2014/main" id="{F8B260EC-34E7-AA59-87CF-4C764421C1D9}"/>
                    </a:ext>
                  </a:extLst>
                </p:cNvPr>
                <p:cNvPicPr/>
                <p:nvPr/>
              </p:nvPicPr>
              <p:blipFill>
                <a:blip r:embed="rId97"/>
                <a:stretch>
                  <a:fillRect/>
                </a:stretch>
              </p:blipFill>
              <p:spPr>
                <a:xfrm>
                  <a:off x="5429062" y="5397040"/>
                  <a:ext cx="232400" cy="186480"/>
                </a:xfrm>
                <a:prstGeom prst="rect">
                  <a:avLst/>
                </a:prstGeom>
              </p:spPr>
            </p:pic>
          </mc:Fallback>
        </mc:AlternateContent>
        <mc:AlternateContent xmlns:mc="http://schemas.openxmlformats.org/markup-compatibility/2006" xmlns:p14="http://schemas.microsoft.com/office/powerpoint/2010/main">
          <mc:Choice Requires="p14">
            <p:contentPart p14:bwMode="auto" r:id="rId98">
              <p14:nvContentPartPr>
                <p14:cNvPr id="41" name="Ink 40">
                  <a:extLst>
                    <a:ext uri="{FF2B5EF4-FFF2-40B4-BE49-F238E27FC236}">
                      <a16:creationId xmlns:a16="http://schemas.microsoft.com/office/drawing/2014/main" id="{9D0B3ADA-C0B5-7C75-3355-7AC570CE2D1F}"/>
                    </a:ext>
                  </a:extLst>
                </p14:cNvPr>
                <p14:cNvContentPartPr/>
                <p14:nvPr/>
              </p14:nvContentPartPr>
              <p14:xfrm>
                <a:off x="5615102" y="5453200"/>
                <a:ext cx="142200" cy="121320"/>
              </p14:xfrm>
            </p:contentPart>
          </mc:Choice>
          <mc:Fallback xmlns="">
            <p:pic>
              <p:nvPicPr>
                <p:cNvPr id="41" name="Ink 40">
                  <a:extLst>
                    <a:ext uri="{FF2B5EF4-FFF2-40B4-BE49-F238E27FC236}">
                      <a16:creationId xmlns:a16="http://schemas.microsoft.com/office/drawing/2014/main" id="{9D0B3ADA-C0B5-7C75-3355-7AC570CE2D1F}"/>
                    </a:ext>
                  </a:extLst>
                </p:cNvPr>
                <p:cNvPicPr/>
                <p:nvPr/>
              </p:nvPicPr>
              <p:blipFill>
                <a:blip r:embed="rId99"/>
                <a:stretch>
                  <a:fillRect/>
                </a:stretch>
              </p:blipFill>
              <p:spPr>
                <a:xfrm>
                  <a:off x="5579102" y="5417307"/>
                  <a:ext cx="213840" cy="192748"/>
                </a:xfrm>
                <a:prstGeom prst="rect">
                  <a:avLst/>
                </a:prstGeom>
              </p:spPr>
            </p:pic>
          </mc:Fallback>
        </mc:AlternateContent>
        <mc:AlternateContent xmlns:mc="http://schemas.openxmlformats.org/markup-compatibility/2006" xmlns:p14="http://schemas.microsoft.com/office/powerpoint/2010/main">
          <mc:Choice Requires="p14">
            <p:contentPart p14:bwMode="auto" r:id="rId100">
              <p14:nvContentPartPr>
                <p14:cNvPr id="59" name="Ink 58">
                  <a:extLst>
                    <a:ext uri="{FF2B5EF4-FFF2-40B4-BE49-F238E27FC236}">
                      <a16:creationId xmlns:a16="http://schemas.microsoft.com/office/drawing/2014/main" id="{93E25710-C403-82B9-EE49-FAA5F07EEAE2}"/>
                    </a:ext>
                  </a:extLst>
                </p14:cNvPr>
                <p14:cNvContentPartPr/>
                <p14:nvPr/>
              </p14:nvContentPartPr>
              <p14:xfrm>
                <a:off x="5633462" y="5120560"/>
                <a:ext cx="25560" cy="190800"/>
              </p14:xfrm>
            </p:contentPart>
          </mc:Choice>
          <mc:Fallback xmlns="">
            <p:pic>
              <p:nvPicPr>
                <p:cNvPr id="59" name="Ink 58">
                  <a:extLst>
                    <a:ext uri="{FF2B5EF4-FFF2-40B4-BE49-F238E27FC236}">
                      <a16:creationId xmlns:a16="http://schemas.microsoft.com/office/drawing/2014/main" id="{93E25710-C403-82B9-EE49-FAA5F07EEAE2}"/>
                    </a:ext>
                  </a:extLst>
                </p:cNvPr>
                <p:cNvPicPr/>
                <p:nvPr/>
              </p:nvPicPr>
              <p:blipFill>
                <a:blip r:embed="rId101"/>
                <a:stretch>
                  <a:fillRect/>
                </a:stretch>
              </p:blipFill>
              <p:spPr>
                <a:xfrm>
                  <a:off x="5597462" y="5084492"/>
                  <a:ext cx="97200" cy="262575"/>
                </a:xfrm>
                <a:prstGeom prst="rect">
                  <a:avLst/>
                </a:prstGeom>
              </p:spPr>
            </p:pic>
          </mc:Fallback>
        </mc:AlternateContent>
        <mc:AlternateContent xmlns:mc="http://schemas.openxmlformats.org/markup-compatibility/2006" xmlns:p14="http://schemas.microsoft.com/office/powerpoint/2010/main">
          <mc:Choice Requires="p14">
            <p:contentPart p14:bwMode="auto" r:id="rId102">
              <p14:nvContentPartPr>
                <p14:cNvPr id="61" name="Ink 60">
                  <a:extLst>
                    <a:ext uri="{FF2B5EF4-FFF2-40B4-BE49-F238E27FC236}">
                      <a16:creationId xmlns:a16="http://schemas.microsoft.com/office/drawing/2014/main" id="{170B01F5-0FF7-5677-056D-46FF4C58CD95}"/>
                    </a:ext>
                  </a:extLst>
                </p14:cNvPr>
                <p14:cNvContentPartPr/>
                <p14:nvPr/>
              </p14:nvContentPartPr>
              <p14:xfrm>
                <a:off x="5779262" y="5408200"/>
                <a:ext cx="123120" cy="326160"/>
              </p14:xfrm>
            </p:contentPart>
          </mc:Choice>
          <mc:Fallback xmlns="">
            <p:pic>
              <p:nvPicPr>
                <p:cNvPr id="61" name="Ink 60">
                  <a:extLst>
                    <a:ext uri="{FF2B5EF4-FFF2-40B4-BE49-F238E27FC236}">
                      <a16:creationId xmlns:a16="http://schemas.microsoft.com/office/drawing/2014/main" id="{170B01F5-0FF7-5677-056D-46FF4C58CD95}"/>
                    </a:ext>
                  </a:extLst>
                </p:cNvPr>
                <p:cNvPicPr/>
                <p:nvPr/>
              </p:nvPicPr>
              <p:blipFill>
                <a:blip r:embed="rId103"/>
                <a:stretch>
                  <a:fillRect/>
                </a:stretch>
              </p:blipFill>
              <p:spPr>
                <a:xfrm>
                  <a:off x="5743262" y="5372200"/>
                  <a:ext cx="194760" cy="397800"/>
                </a:xfrm>
                <a:prstGeom prst="rect">
                  <a:avLst/>
                </a:prstGeom>
              </p:spPr>
            </p:pic>
          </mc:Fallback>
        </mc:AlternateContent>
        <mc:AlternateContent xmlns:mc="http://schemas.openxmlformats.org/markup-compatibility/2006" xmlns:p14="http://schemas.microsoft.com/office/powerpoint/2010/main">
          <mc:Choice Requires="p14">
            <p:contentPart p14:bwMode="auto" r:id="rId104">
              <p14:nvContentPartPr>
                <p14:cNvPr id="62" name="Ink 61">
                  <a:extLst>
                    <a:ext uri="{FF2B5EF4-FFF2-40B4-BE49-F238E27FC236}">
                      <a16:creationId xmlns:a16="http://schemas.microsoft.com/office/drawing/2014/main" id="{FF8873D4-E096-3195-3DEA-11C6B168CA4F}"/>
                    </a:ext>
                  </a:extLst>
                </p14:cNvPr>
                <p14:cNvContentPartPr/>
                <p14:nvPr/>
              </p14:nvContentPartPr>
              <p14:xfrm>
                <a:off x="5998142" y="5384440"/>
                <a:ext cx="8280" cy="143280"/>
              </p14:xfrm>
            </p:contentPart>
          </mc:Choice>
          <mc:Fallback xmlns="">
            <p:pic>
              <p:nvPicPr>
                <p:cNvPr id="62" name="Ink 61">
                  <a:extLst>
                    <a:ext uri="{FF2B5EF4-FFF2-40B4-BE49-F238E27FC236}">
                      <a16:creationId xmlns:a16="http://schemas.microsoft.com/office/drawing/2014/main" id="{FF8873D4-E096-3195-3DEA-11C6B168CA4F}"/>
                    </a:ext>
                  </a:extLst>
                </p:cNvPr>
                <p:cNvPicPr/>
                <p:nvPr/>
              </p:nvPicPr>
              <p:blipFill>
                <a:blip r:embed="rId105"/>
                <a:stretch>
                  <a:fillRect/>
                </a:stretch>
              </p:blipFill>
              <p:spPr>
                <a:xfrm>
                  <a:off x="5962142" y="5348440"/>
                  <a:ext cx="79920" cy="214920"/>
                </a:xfrm>
                <a:prstGeom prst="rect">
                  <a:avLst/>
                </a:prstGeom>
              </p:spPr>
            </p:pic>
          </mc:Fallback>
        </mc:AlternateContent>
        <mc:AlternateContent xmlns:mc="http://schemas.openxmlformats.org/markup-compatibility/2006" xmlns:p14="http://schemas.microsoft.com/office/powerpoint/2010/main">
          <mc:Choice Requires="p14">
            <p:contentPart p14:bwMode="auto" r:id="rId106">
              <p14:nvContentPartPr>
                <p14:cNvPr id="63" name="Ink 62">
                  <a:extLst>
                    <a:ext uri="{FF2B5EF4-FFF2-40B4-BE49-F238E27FC236}">
                      <a16:creationId xmlns:a16="http://schemas.microsoft.com/office/drawing/2014/main" id="{3B3F119A-497B-3316-35BE-109C9A6D8986}"/>
                    </a:ext>
                  </a:extLst>
                </p14:cNvPr>
                <p14:cNvContentPartPr/>
                <p14:nvPr/>
              </p14:nvContentPartPr>
              <p14:xfrm>
                <a:off x="6021542" y="5339440"/>
                <a:ext cx="69120" cy="214560"/>
              </p14:xfrm>
            </p:contentPart>
          </mc:Choice>
          <mc:Fallback xmlns="">
            <p:pic>
              <p:nvPicPr>
                <p:cNvPr id="63" name="Ink 62">
                  <a:extLst>
                    <a:ext uri="{FF2B5EF4-FFF2-40B4-BE49-F238E27FC236}">
                      <a16:creationId xmlns:a16="http://schemas.microsoft.com/office/drawing/2014/main" id="{3B3F119A-497B-3316-35BE-109C9A6D8986}"/>
                    </a:ext>
                  </a:extLst>
                </p:cNvPr>
                <p:cNvPicPr/>
                <p:nvPr/>
              </p:nvPicPr>
              <p:blipFill>
                <a:blip r:embed="rId107"/>
                <a:stretch>
                  <a:fillRect/>
                </a:stretch>
              </p:blipFill>
              <p:spPr>
                <a:xfrm>
                  <a:off x="5985542" y="5303500"/>
                  <a:ext cx="140760" cy="286080"/>
                </a:xfrm>
                <a:prstGeom prst="rect">
                  <a:avLst/>
                </a:prstGeom>
              </p:spPr>
            </p:pic>
          </mc:Fallback>
        </mc:AlternateContent>
        <mc:AlternateContent xmlns:mc="http://schemas.openxmlformats.org/markup-compatibility/2006" xmlns:p14="http://schemas.microsoft.com/office/powerpoint/2010/main">
          <mc:Choice Requires="p14">
            <p:contentPart p14:bwMode="auto" r:id="rId108">
              <p14:nvContentPartPr>
                <p14:cNvPr id="27648" name="Ink 27647">
                  <a:extLst>
                    <a:ext uri="{FF2B5EF4-FFF2-40B4-BE49-F238E27FC236}">
                      <a16:creationId xmlns:a16="http://schemas.microsoft.com/office/drawing/2014/main" id="{C9F95BFE-1AA9-D9F6-F23C-60B3D2FD69F9}"/>
                    </a:ext>
                  </a:extLst>
                </p14:cNvPr>
                <p14:cNvContentPartPr/>
                <p14:nvPr/>
              </p14:nvContentPartPr>
              <p14:xfrm>
                <a:off x="6096062" y="5485600"/>
                <a:ext cx="38160" cy="105840"/>
              </p14:xfrm>
            </p:contentPart>
          </mc:Choice>
          <mc:Fallback xmlns="">
            <p:pic>
              <p:nvPicPr>
                <p:cNvPr id="27648" name="Ink 27647">
                  <a:extLst>
                    <a:ext uri="{FF2B5EF4-FFF2-40B4-BE49-F238E27FC236}">
                      <a16:creationId xmlns:a16="http://schemas.microsoft.com/office/drawing/2014/main" id="{C9F95BFE-1AA9-D9F6-F23C-60B3D2FD69F9}"/>
                    </a:ext>
                  </a:extLst>
                </p:cNvPr>
                <p:cNvPicPr/>
                <p:nvPr/>
              </p:nvPicPr>
              <p:blipFill>
                <a:blip r:embed="rId109"/>
                <a:stretch>
                  <a:fillRect/>
                </a:stretch>
              </p:blipFill>
              <p:spPr>
                <a:xfrm>
                  <a:off x="6060062" y="5449600"/>
                  <a:ext cx="109800" cy="177480"/>
                </a:xfrm>
                <a:prstGeom prst="rect">
                  <a:avLst/>
                </a:prstGeom>
              </p:spPr>
            </p:pic>
          </mc:Fallback>
        </mc:AlternateContent>
        <mc:AlternateContent xmlns:mc="http://schemas.openxmlformats.org/markup-compatibility/2006" xmlns:p14="http://schemas.microsoft.com/office/powerpoint/2010/main">
          <mc:Choice Requires="p14">
            <p:contentPart p14:bwMode="auto" r:id="rId110">
              <p14:nvContentPartPr>
                <p14:cNvPr id="27649" name="Ink 27648">
                  <a:extLst>
                    <a:ext uri="{FF2B5EF4-FFF2-40B4-BE49-F238E27FC236}">
                      <a16:creationId xmlns:a16="http://schemas.microsoft.com/office/drawing/2014/main" id="{FD9A8CD5-A29B-A279-A608-08501940B50F}"/>
                    </a:ext>
                  </a:extLst>
                </p14:cNvPr>
                <p14:cNvContentPartPr/>
                <p14:nvPr/>
              </p14:nvContentPartPr>
              <p14:xfrm>
                <a:off x="6136742" y="5503600"/>
                <a:ext cx="175680" cy="61920"/>
              </p14:xfrm>
            </p:contentPart>
          </mc:Choice>
          <mc:Fallback xmlns="">
            <p:pic>
              <p:nvPicPr>
                <p:cNvPr id="27649" name="Ink 27648">
                  <a:extLst>
                    <a:ext uri="{FF2B5EF4-FFF2-40B4-BE49-F238E27FC236}">
                      <a16:creationId xmlns:a16="http://schemas.microsoft.com/office/drawing/2014/main" id="{FD9A8CD5-A29B-A279-A608-08501940B50F}"/>
                    </a:ext>
                  </a:extLst>
                </p:cNvPr>
                <p:cNvPicPr/>
                <p:nvPr/>
              </p:nvPicPr>
              <p:blipFill>
                <a:blip r:embed="rId111"/>
                <a:stretch>
                  <a:fillRect/>
                </a:stretch>
              </p:blipFill>
              <p:spPr>
                <a:xfrm>
                  <a:off x="6100816" y="5467600"/>
                  <a:ext cx="247173" cy="133560"/>
                </a:xfrm>
                <a:prstGeom prst="rect">
                  <a:avLst/>
                </a:prstGeom>
              </p:spPr>
            </p:pic>
          </mc:Fallback>
        </mc:AlternateContent>
        <mc:AlternateContent xmlns:mc="http://schemas.openxmlformats.org/markup-compatibility/2006" xmlns:p14="http://schemas.microsoft.com/office/powerpoint/2010/main">
          <mc:Choice Requires="p14">
            <p:contentPart p14:bwMode="auto" r:id="rId112">
              <p14:nvContentPartPr>
                <p14:cNvPr id="27655" name="Ink 27654">
                  <a:extLst>
                    <a:ext uri="{FF2B5EF4-FFF2-40B4-BE49-F238E27FC236}">
                      <a16:creationId xmlns:a16="http://schemas.microsoft.com/office/drawing/2014/main" id="{4269C61C-B836-B43B-C35E-2DEEA9B96B8D}"/>
                    </a:ext>
                  </a:extLst>
                </p14:cNvPr>
                <p14:cNvContentPartPr/>
                <p14:nvPr/>
              </p14:nvContentPartPr>
              <p14:xfrm>
                <a:off x="5994182" y="5296240"/>
                <a:ext cx="191520" cy="362520"/>
              </p14:xfrm>
            </p:contentPart>
          </mc:Choice>
          <mc:Fallback xmlns="">
            <p:pic>
              <p:nvPicPr>
                <p:cNvPr id="27655" name="Ink 27654">
                  <a:extLst>
                    <a:ext uri="{FF2B5EF4-FFF2-40B4-BE49-F238E27FC236}">
                      <a16:creationId xmlns:a16="http://schemas.microsoft.com/office/drawing/2014/main" id="{4269C61C-B836-B43B-C35E-2DEEA9B96B8D}"/>
                    </a:ext>
                  </a:extLst>
                </p:cNvPr>
                <p:cNvPicPr/>
                <p:nvPr/>
              </p:nvPicPr>
              <p:blipFill>
                <a:blip r:embed="rId113"/>
                <a:stretch>
                  <a:fillRect/>
                </a:stretch>
              </p:blipFill>
              <p:spPr>
                <a:xfrm>
                  <a:off x="5958182" y="5260240"/>
                  <a:ext cx="263160" cy="434160"/>
                </a:xfrm>
                <a:prstGeom prst="rect">
                  <a:avLst/>
                </a:prstGeom>
              </p:spPr>
            </p:pic>
          </mc:Fallback>
        </mc:AlternateContent>
        <mc:AlternateContent xmlns:mc="http://schemas.openxmlformats.org/markup-compatibility/2006" xmlns:p14="http://schemas.microsoft.com/office/powerpoint/2010/main">
          <mc:Choice Requires="p14">
            <p:contentPart p14:bwMode="auto" r:id="rId114">
              <p14:nvContentPartPr>
                <p14:cNvPr id="27656" name="Ink 27655">
                  <a:extLst>
                    <a:ext uri="{FF2B5EF4-FFF2-40B4-BE49-F238E27FC236}">
                      <a16:creationId xmlns:a16="http://schemas.microsoft.com/office/drawing/2014/main" id="{2338CDFD-32FB-59FE-0FEB-5A483217F1A2}"/>
                    </a:ext>
                  </a:extLst>
                </p14:cNvPr>
                <p14:cNvContentPartPr/>
                <p14:nvPr/>
              </p14:nvContentPartPr>
              <p14:xfrm>
                <a:off x="6215942" y="5421160"/>
                <a:ext cx="95040" cy="243720"/>
              </p14:xfrm>
            </p:contentPart>
          </mc:Choice>
          <mc:Fallback xmlns="">
            <p:pic>
              <p:nvPicPr>
                <p:cNvPr id="27656" name="Ink 27655">
                  <a:extLst>
                    <a:ext uri="{FF2B5EF4-FFF2-40B4-BE49-F238E27FC236}">
                      <a16:creationId xmlns:a16="http://schemas.microsoft.com/office/drawing/2014/main" id="{2338CDFD-32FB-59FE-0FEB-5A483217F1A2}"/>
                    </a:ext>
                  </a:extLst>
                </p:cNvPr>
                <p:cNvPicPr/>
                <p:nvPr/>
              </p:nvPicPr>
              <p:blipFill>
                <a:blip r:embed="rId115"/>
                <a:stretch>
                  <a:fillRect/>
                </a:stretch>
              </p:blipFill>
              <p:spPr>
                <a:xfrm>
                  <a:off x="6179942" y="5385160"/>
                  <a:ext cx="166680" cy="315360"/>
                </a:xfrm>
                <a:prstGeom prst="rect">
                  <a:avLst/>
                </a:prstGeom>
              </p:spPr>
            </p:pic>
          </mc:Fallback>
        </mc:AlternateContent>
        <mc:AlternateContent xmlns:mc="http://schemas.openxmlformats.org/markup-compatibility/2006" xmlns:p14="http://schemas.microsoft.com/office/powerpoint/2010/main">
          <mc:Choice Requires="p14">
            <p:contentPart p14:bwMode="auto" r:id="rId116">
              <p14:nvContentPartPr>
                <p14:cNvPr id="27657" name="Ink 27656">
                  <a:extLst>
                    <a:ext uri="{FF2B5EF4-FFF2-40B4-BE49-F238E27FC236}">
                      <a16:creationId xmlns:a16="http://schemas.microsoft.com/office/drawing/2014/main" id="{7300934B-8B27-0BEE-8AD6-98C3B586D1C0}"/>
                    </a:ext>
                  </a:extLst>
                </p14:cNvPr>
                <p14:cNvContentPartPr/>
                <p14:nvPr/>
              </p14:nvContentPartPr>
              <p14:xfrm>
                <a:off x="6329342" y="5493880"/>
                <a:ext cx="327240" cy="181800"/>
              </p14:xfrm>
            </p:contentPart>
          </mc:Choice>
          <mc:Fallback xmlns="">
            <p:pic>
              <p:nvPicPr>
                <p:cNvPr id="27657" name="Ink 27656">
                  <a:extLst>
                    <a:ext uri="{FF2B5EF4-FFF2-40B4-BE49-F238E27FC236}">
                      <a16:creationId xmlns:a16="http://schemas.microsoft.com/office/drawing/2014/main" id="{7300934B-8B27-0BEE-8AD6-98C3B586D1C0}"/>
                    </a:ext>
                  </a:extLst>
                </p:cNvPr>
                <p:cNvPicPr/>
                <p:nvPr/>
              </p:nvPicPr>
              <p:blipFill>
                <a:blip r:embed="rId117"/>
                <a:stretch>
                  <a:fillRect/>
                </a:stretch>
              </p:blipFill>
              <p:spPr>
                <a:xfrm>
                  <a:off x="6293302" y="5457880"/>
                  <a:ext cx="398959" cy="253440"/>
                </a:xfrm>
                <a:prstGeom prst="rect">
                  <a:avLst/>
                </a:prstGeom>
              </p:spPr>
            </p:pic>
          </mc:Fallback>
        </mc:AlternateContent>
        <mc:AlternateContent xmlns:mc="http://schemas.openxmlformats.org/markup-compatibility/2006" xmlns:p14="http://schemas.microsoft.com/office/powerpoint/2010/main">
          <mc:Choice Requires="p14">
            <p:contentPart p14:bwMode="auto" r:id="rId118">
              <p14:nvContentPartPr>
                <p14:cNvPr id="27658" name="Ink 27657">
                  <a:extLst>
                    <a:ext uri="{FF2B5EF4-FFF2-40B4-BE49-F238E27FC236}">
                      <a16:creationId xmlns:a16="http://schemas.microsoft.com/office/drawing/2014/main" id="{61C0EA59-DE6C-81A1-FFCD-6D1EFA330E6A}"/>
                    </a:ext>
                  </a:extLst>
                </p14:cNvPr>
                <p14:cNvContentPartPr/>
                <p14:nvPr/>
              </p14:nvContentPartPr>
              <p14:xfrm>
                <a:off x="6610502" y="5468680"/>
                <a:ext cx="87120" cy="86400"/>
              </p14:xfrm>
            </p:contentPart>
          </mc:Choice>
          <mc:Fallback xmlns="">
            <p:pic>
              <p:nvPicPr>
                <p:cNvPr id="27658" name="Ink 27657">
                  <a:extLst>
                    <a:ext uri="{FF2B5EF4-FFF2-40B4-BE49-F238E27FC236}">
                      <a16:creationId xmlns:a16="http://schemas.microsoft.com/office/drawing/2014/main" id="{61C0EA59-DE6C-81A1-FFCD-6D1EFA330E6A}"/>
                    </a:ext>
                  </a:extLst>
                </p:cNvPr>
                <p:cNvPicPr/>
                <p:nvPr/>
              </p:nvPicPr>
              <p:blipFill>
                <a:blip r:embed="rId119"/>
                <a:stretch>
                  <a:fillRect/>
                </a:stretch>
              </p:blipFill>
              <p:spPr>
                <a:xfrm>
                  <a:off x="6574502" y="5432680"/>
                  <a:ext cx="158760" cy="158040"/>
                </a:xfrm>
                <a:prstGeom prst="rect">
                  <a:avLst/>
                </a:prstGeom>
              </p:spPr>
            </p:pic>
          </mc:Fallback>
        </mc:AlternateContent>
        <mc:AlternateContent xmlns:mc="http://schemas.openxmlformats.org/markup-compatibility/2006" xmlns:p14="http://schemas.microsoft.com/office/powerpoint/2010/main">
          <mc:Choice Requires="p14">
            <p:contentPart p14:bwMode="auto" r:id="rId120">
              <p14:nvContentPartPr>
                <p14:cNvPr id="27659" name="Ink 27658">
                  <a:extLst>
                    <a:ext uri="{FF2B5EF4-FFF2-40B4-BE49-F238E27FC236}">
                      <a16:creationId xmlns:a16="http://schemas.microsoft.com/office/drawing/2014/main" id="{B6717DCC-BBB3-2B41-9523-898A1DCAF55C}"/>
                    </a:ext>
                  </a:extLst>
                </p14:cNvPr>
                <p14:cNvContentPartPr/>
                <p14:nvPr/>
              </p14:nvContentPartPr>
              <p14:xfrm>
                <a:off x="6688262" y="5370040"/>
                <a:ext cx="142560" cy="237600"/>
              </p14:xfrm>
            </p:contentPart>
          </mc:Choice>
          <mc:Fallback xmlns="">
            <p:pic>
              <p:nvPicPr>
                <p:cNvPr id="27659" name="Ink 27658">
                  <a:extLst>
                    <a:ext uri="{FF2B5EF4-FFF2-40B4-BE49-F238E27FC236}">
                      <a16:creationId xmlns:a16="http://schemas.microsoft.com/office/drawing/2014/main" id="{B6717DCC-BBB3-2B41-9523-898A1DCAF55C}"/>
                    </a:ext>
                  </a:extLst>
                </p:cNvPr>
                <p:cNvPicPr/>
                <p:nvPr/>
              </p:nvPicPr>
              <p:blipFill>
                <a:blip r:embed="rId121"/>
                <a:stretch>
                  <a:fillRect/>
                </a:stretch>
              </p:blipFill>
              <p:spPr>
                <a:xfrm>
                  <a:off x="6652262" y="5334040"/>
                  <a:ext cx="214200" cy="309240"/>
                </a:xfrm>
                <a:prstGeom prst="rect">
                  <a:avLst/>
                </a:prstGeom>
              </p:spPr>
            </p:pic>
          </mc:Fallback>
        </mc:AlternateContent>
        <mc:AlternateContent xmlns:mc="http://schemas.openxmlformats.org/markup-compatibility/2006" xmlns:p14="http://schemas.microsoft.com/office/powerpoint/2010/main">
          <mc:Choice Requires="p14">
            <p:contentPart p14:bwMode="auto" r:id="rId122">
              <p14:nvContentPartPr>
                <p14:cNvPr id="27661" name="Ink 27660">
                  <a:extLst>
                    <a:ext uri="{FF2B5EF4-FFF2-40B4-BE49-F238E27FC236}">
                      <a16:creationId xmlns:a16="http://schemas.microsoft.com/office/drawing/2014/main" id="{508C773B-42D2-F67B-19AB-F74FA6670715}"/>
                    </a:ext>
                  </a:extLst>
                </p14:cNvPr>
                <p14:cNvContentPartPr/>
                <p14:nvPr/>
              </p14:nvContentPartPr>
              <p14:xfrm>
                <a:off x="5889062" y="5727880"/>
                <a:ext cx="8280" cy="138960"/>
              </p14:xfrm>
            </p:contentPart>
          </mc:Choice>
          <mc:Fallback xmlns="">
            <p:pic>
              <p:nvPicPr>
                <p:cNvPr id="27661" name="Ink 27660">
                  <a:extLst>
                    <a:ext uri="{FF2B5EF4-FFF2-40B4-BE49-F238E27FC236}">
                      <a16:creationId xmlns:a16="http://schemas.microsoft.com/office/drawing/2014/main" id="{508C773B-42D2-F67B-19AB-F74FA6670715}"/>
                    </a:ext>
                  </a:extLst>
                </p:cNvPr>
                <p:cNvPicPr/>
                <p:nvPr/>
              </p:nvPicPr>
              <p:blipFill>
                <a:blip r:embed="rId123"/>
                <a:stretch>
                  <a:fillRect/>
                </a:stretch>
              </p:blipFill>
              <p:spPr>
                <a:xfrm>
                  <a:off x="5853062" y="5691880"/>
                  <a:ext cx="79920" cy="210600"/>
                </a:xfrm>
                <a:prstGeom prst="rect">
                  <a:avLst/>
                </a:prstGeom>
              </p:spPr>
            </p:pic>
          </mc:Fallback>
        </mc:AlternateContent>
        <mc:AlternateContent xmlns:mc="http://schemas.openxmlformats.org/markup-compatibility/2006" xmlns:p14="http://schemas.microsoft.com/office/powerpoint/2010/main">
          <mc:Choice Requires="p14">
            <p:contentPart p14:bwMode="auto" r:id="rId124">
              <p14:nvContentPartPr>
                <p14:cNvPr id="27662" name="Ink 27661">
                  <a:extLst>
                    <a:ext uri="{FF2B5EF4-FFF2-40B4-BE49-F238E27FC236}">
                      <a16:creationId xmlns:a16="http://schemas.microsoft.com/office/drawing/2014/main" id="{0C554869-0937-E5AC-AB15-20335AC5EE5A}"/>
                    </a:ext>
                  </a:extLst>
                </p14:cNvPr>
                <p14:cNvContentPartPr/>
                <p14:nvPr/>
              </p14:nvContentPartPr>
              <p14:xfrm>
                <a:off x="5895542" y="5829400"/>
                <a:ext cx="3600" cy="74160"/>
              </p14:xfrm>
            </p:contentPart>
          </mc:Choice>
          <mc:Fallback xmlns="">
            <p:pic>
              <p:nvPicPr>
                <p:cNvPr id="27662" name="Ink 27661">
                  <a:extLst>
                    <a:ext uri="{FF2B5EF4-FFF2-40B4-BE49-F238E27FC236}">
                      <a16:creationId xmlns:a16="http://schemas.microsoft.com/office/drawing/2014/main" id="{0C554869-0937-E5AC-AB15-20335AC5EE5A}"/>
                    </a:ext>
                  </a:extLst>
                </p:cNvPr>
                <p:cNvPicPr/>
                <p:nvPr/>
              </p:nvPicPr>
              <p:blipFill>
                <a:blip r:embed="rId125"/>
                <a:stretch>
                  <a:fillRect/>
                </a:stretch>
              </p:blipFill>
              <p:spPr>
                <a:xfrm>
                  <a:off x="5859542" y="5793400"/>
                  <a:ext cx="75240" cy="145800"/>
                </a:xfrm>
                <a:prstGeom prst="rect">
                  <a:avLst/>
                </a:prstGeom>
              </p:spPr>
            </p:pic>
          </mc:Fallback>
        </mc:AlternateContent>
        <mc:AlternateContent xmlns:mc="http://schemas.openxmlformats.org/markup-compatibility/2006" xmlns:p14="http://schemas.microsoft.com/office/powerpoint/2010/main">
          <mc:Choice Requires="p14">
            <p:contentPart p14:bwMode="auto" r:id="rId126">
              <p14:nvContentPartPr>
                <p14:cNvPr id="20" name="Ink 27662">
                  <a:extLst>
                    <a:ext uri="{FF2B5EF4-FFF2-40B4-BE49-F238E27FC236}">
                      <a16:creationId xmlns:a16="http://schemas.microsoft.com/office/drawing/2014/main" id="{7C0B2826-AE60-8655-6BAB-7826A541C89A}"/>
                    </a:ext>
                  </a:extLst>
                </p14:cNvPr>
                <p14:cNvContentPartPr/>
                <p14:nvPr/>
              </p14:nvContentPartPr>
              <p14:xfrm>
                <a:off x="5303702" y="5834440"/>
                <a:ext cx="854640" cy="457200"/>
              </p14:xfrm>
            </p:contentPart>
          </mc:Choice>
          <mc:Fallback xmlns="">
            <p:pic>
              <p:nvPicPr>
                <p:cNvPr id="20" name="Ink 27662">
                  <a:extLst>
                    <a:ext uri="{FF2B5EF4-FFF2-40B4-BE49-F238E27FC236}">
                      <a16:creationId xmlns:a16="http://schemas.microsoft.com/office/drawing/2014/main" id="{7C0B2826-AE60-8655-6BAB-7826A541C89A}"/>
                    </a:ext>
                  </a:extLst>
                </p:cNvPr>
                <p:cNvPicPr/>
                <p:nvPr/>
              </p:nvPicPr>
              <p:blipFill>
                <a:blip r:embed="rId127"/>
                <a:stretch>
                  <a:fillRect/>
                </a:stretch>
              </p:blipFill>
              <p:spPr>
                <a:xfrm>
                  <a:off x="5267702" y="5798440"/>
                  <a:ext cx="926280" cy="528840"/>
                </a:xfrm>
                <a:prstGeom prst="rect">
                  <a:avLst/>
                </a:prstGeom>
              </p:spPr>
            </p:pic>
          </mc:Fallback>
        </mc:AlternateContent>
        <mc:AlternateContent xmlns:mc="http://schemas.openxmlformats.org/markup-compatibility/2006" xmlns:p14="http://schemas.microsoft.com/office/powerpoint/2010/main">
          <mc:Choice Requires="p14">
            <p:contentPart p14:bwMode="auto" r:id="rId128">
              <p14:nvContentPartPr>
                <p14:cNvPr id="27666" name="Ink 27665">
                  <a:extLst>
                    <a:ext uri="{FF2B5EF4-FFF2-40B4-BE49-F238E27FC236}">
                      <a16:creationId xmlns:a16="http://schemas.microsoft.com/office/drawing/2014/main" id="{5A8B3404-88A2-B769-3703-8171EBB46387}"/>
                    </a:ext>
                  </a:extLst>
                </p14:cNvPr>
                <p14:cNvContentPartPr/>
                <p14:nvPr/>
              </p14:nvContentPartPr>
              <p14:xfrm>
                <a:off x="7107662" y="4562920"/>
                <a:ext cx="257760" cy="208440"/>
              </p14:xfrm>
            </p:contentPart>
          </mc:Choice>
          <mc:Fallback xmlns="">
            <p:pic>
              <p:nvPicPr>
                <p:cNvPr id="27666" name="Ink 27665">
                  <a:extLst>
                    <a:ext uri="{FF2B5EF4-FFF2-40B4-BE49-F238E27FC236}">
                      <a16:creationId xmlns:a16="http://schemas.microsoft.com/office/drawing/2014/main" id="{5A8B3404-88A2-B769-3703-8171EBB46387}"/>
                    </a:ext>
                  </a:extLst>
                </p:cNvPr>
                <p:cNvPicPr/>
                <p:nvPr/>
              </p:nvPicPr>
              <p:blipFill>
                <a:blip r:embed="rId129"/>
                <a:stretch>
                  <a:fillRect/>
                </a:stretch>
              </p:blipFill>
              <p:spPr>
                <a:xfrm>
                  <a:off x="7071662" y="4526920"/>
                  <a:ext cx="329400" cy="280080"/>
                </a:xfrm>
                <a:prstGeom prst="rect">
                  <a:avLst/>
                </a:prstGeom>
              </p:spPr>
            </p:pic>
          </mc:Fallback>
        </mc:AlternateContent>
        <mc:AlternateContent xmlns:mc="http://schemas.openxmlformats.org/markup-compatibility/2006" xmlns:p14="http://schemas.microsoft.com/office/powerpoint/2010/main">
          <mc:Choice Requires="p14">
            <p:contentPart p14:bwMode="auto" r:id="rId130">
              <p14:nvContentPartPr>
                <p14:cNvPr id="27669" name="Ink 27668">
                  <a:extLst>
                    <a:ext uri="{FF2B5EF4-FFF2-40B4-BE49-F238E27FC236}">
                      <a16:creationId xmlns:a16="http://schemas.microsoft.com/office/drawing/2014/main" id="{0D9CDBA7-C30D-FF83-377E-4D15360AB695}"/>
                    </a:ext>
                  </a:extLst>
                </p14:cNvPr>
                <p14:cNvContentPartPr/>
                <p14:nvPr/>
              </p14:nvContentPartPr>
              <p14:xfrm>
                <a:off x="7192622" y="4736800"/>
                <a:ext cx="34920" cy="265680"/>
              </p14:xfrm>
            </p:contentPart>
          </mc:Choice>
          <mc:Fallback xmlns="">
            <p:pic>
              <p:nvPicPr>
                <p:cNvPr id="27669" name="Ink 27668">
                  <a:extLst>
                    <a:ext uri="{FF2B5EF4-FFF2-40B4-BE49-F238E27FC236}">
                      <a16:creationId xmlns:a16="http://schemas.microsoft.com/office/drawing/2014/main" id="{0D9CDBA7-C30D-FF83-377E-4D15360AB695}"/>
                    </a:ext>
                  </a:extLst>
                </p:cNvPr>
                <p:cNvPicPr/>
                <p:nvPr/>
              </p:nvPicPr>
              <p:blipFill>
                <a:blip r:embed="rId131"/>
                <a:stretch>
                  <a:fillRect/>
                </a:stretch>
              </p:blipFill>
              <p:spPr>
                <a:xfrm>
                  <a:off x="7156622" y="4700751"/>
                  <a:ext cx="106560" cy="337417"/>
                </a:xfrm>
                <a:prstGeom prst="rect">
                  <a:avLst/>
                </a:prstGeom>
              </p:spPr>
            </p:pic>
          </mc:Fallback>
        </mc:AlternateContent>
        <mc:AlternateContent xmlns:mc="http://schemas.openxmlformats.org/markup-compatibility/2006" xmlns:p14="http://schemas.microsoft.com/office/powerpoint/2010/main">
          <mc:Choice Requires="p14">
            <p:contentPart p14:bwMode="auto" r:id="rId132">
              <p14:nvContentPartPr>
                <p14:cNvPr id="27670" name="Ink 27669">
                  <a:extLst>
                    <a:ext uri="{FF2B5EF4-FFF2-40B4-BE49-F238E27FC236}">
                      <a16:creationId xmlns:a16="http://schemas.microsoft.com/office/drawing/2014/main" id="{935E9382-57A6-D7EA-0DFA-5D7ACCCA5DCA}"/>
                    </a:ext>
                  </a:extLst>
                </p14:cNvPr>
                <p14:cNvContentPartPr/>
                <p14:nvPr/>
              </p14:nvContentPartPr>
              <p14:xfrm>
                <a:off x="6791942" y="4981240"/>
                <a:ext cx="829800" cy="362880"/>
              </p14:xfrm>
            </p:contentPart>
          </mc:Choice>
          <mc:Fallback xmlns="">
            <p:pic>
              <p:nvPicPr>
                <p:cNvPr id="27670" name="Ink 27669">
                  <a:extLst>
                    <a:ext uri="{FF2B5EF4-FFF2-40B4-BE49-F238E27FC236}">
                      <a16:creationId xmlns:a16="http://schemas.microsoft.com/office/drawing/2014/main" id="{935E9382-57A6-D7EA-0DFA-5D7ACCCA5DCA}"/>
                    </a:ext>
                  </a:extLst>
                </p:cNvPr>
                <p:cNvPicPr/>
                <p:nvPr/>
              </p:nvPicPr>
              <p:blipFill>
                <a:blip r:embed="rId133"/>
                <a:stretch>
                  <a:fillRect/>
                </a:stretch>
              </p:blipFill>
              <p:spPr>
                <a:xfrm>
                  <a:off x="6755942" y="4945240"/>
                  <a:ext cx="901440" cy="434520"/>
                </a:xfrm>
                <a:prstGeom prst="rect">
                  <a:avLst/>
                </a:prstGeom>
              </p:spPr>
            </p:pic>
          </mc:Fallback>
        </mc:AlternateContent>
        <mc:AlternateContent xmlns:mc="http://schemas.openxmlformats.org/markup-compatibility/2006" xmlns:p14="http://schemas.microsoft.com/office/powerpoint/2010/main">
          <mc:Choice Requires="p14">
            <p:contentPart p14:bwMode="auto" r:id="rId134">
              <p14:nvContentPartPr>
                <p14:cNvPr id="27672" name="Ink 27671">
                  <a:extLst>
                    <a:ext uri="{FF2B5EF4-FFF2-40B4-BE49-F238E27FC236}">
                      <a16:creationId xmlns:a16="http://schemas.microsoft.com/office/drawing/2014/main" id="{29DA7BEA-78AD-A8C7-D817-45E227A6F6B4}"/>
                    </a:ext>
                  </a:extLst>
                </p14:cNvPr>
                <p14:cNvContentPartPr/>
                <p14:nvPr/>
              </p14:nvContentPartPr>
              <p14:xfrm>
                <a:off x="6912542" y="5099680"/>
                <a:ext cx="96120" cy="101160"/>
              </p14:xfrm>
            </p:contentPart>
          </mc:Choice>
          <mc:Fallback xmlns="">
            <p:pic>
              <p:nvPicPr>
                <p:cNvPr id="27672" name="Ink 27671">
                  <a:extLst>
                    <a:ext uri="{FF2B5EF4-FFF2-40B4-BE49-F238E27FC236}">
                      <a16:creationId xmlns:a16="http://schemas.microsoft.com/office/drawing/2014/main" id="{29DA7BEA-78AD-A8C7-D817-45E227A6F6B4}"/>
                    </a:ext>
                  </a:extLst>
                </p:cNvPr>
                <p:cNvPicPr/>
                <p:nvPr/>
              </p:nvPicPr>
              <p:blipFill>
                <a:blip r:embed="rId135"/>
                <a:stretch>
                  <a:fillRect/>
                </a:stretch>
              </p:blipFill>
              <p:spPr>
                <a:xfrm>
                  <a:off x="6876542" y="5063680"/>
                  <a:ext cx="167760" cy="172800"/>
                </a:xfrm>
                <a:prstGeom prst="rect">
                  <a:avLst/>
                </a:prstGeom>
              </p:spPr>
            </p:pic>
          </mc:Fallback>
        </mc:AlternateContent>
        <mc:AlternateContent xmlns:mc="http://schemas.openxmlformats.org/markup-compatibility/2006" xmlns:p14="http://schemas.microsoft.com/office/powerpoint/2010/main">
          <mc:Choice Requires="p14">
            <p:contentPart p14:bwMode="auto" r:id="rId136">
              <p14:nvContentPartPr>
                <p14:cNvPr id="27673" name="Ink 27672">
                  <a:extLst>
                    <a:ext uri="{FF2B5EF4-FFF2-40B4-BE49-F238E27FC236}">
                      <a16:creationId xmlns:a16="http://schemas.microsoft.com/office/drawing/2014/main" id="{59D51E3E-074B-778C-1344-B139537DDB8D}"/>
                    </a:ext>
                  </a:extLst>
                </p14:cNvPr>
                <p14:cNvContentPartPr/>
                <p14:nvPr/>
              </p14:nvContentPartPr>
              <p14:xfrm>
                <a:off x="7060142" y="5065840"/>
                <a:ext cx="24480" cy="196920"/>
              </p14:xfrm>
            </p:contentPart>
          </mc:Choice>
          <mc:Fallback xmlns="">
            <p:pic>
              <p:nvPicPr>
                <p:cNvPr id="27673" name="Ink 27672">
                  <a:extLst>
                    <a:ext uri="{FF2B5EF4-FFF2-40B4-BE49-F238E27FC236}">
                      <a16:creationId xmlns:a16="http://schemas.microsoft.com/office/drawing/2014/main" id="{59D51E3E-074B-778C-1344-B139537DDB8D}"/>
                    </a:ext>
                  </a:extLst>
                </p:cNvPr>
                <p:cNvPicPr/>
                <p:nvPr/>
              </p:nvPicPr>
              <p:blipFill>
                <a:blip r:embed="rId137"/>
                <a:stretch>
                  <a:fillRect/>
                </a:stretch>
              </p:blipFill>
              <p:spPr>
                <a:xfrm>
                  <a:off x="7024142" y="5029840"/>
                  <a:ext cx="96120" cy="268560"/>
                </a:xfrm>
                <a:prstGeom prst="rect">
                  <a:avLst/>
                </a:prstGeom>
              </p:spPr>
            </p:pic>
          </mc:Fallback>
        </mc:AlternateContent>
        <mc:AlternateContent xmlns:mc="http://schemas.openxmlformats.org/markup-compatibility/2006" xmlns:p14="http://schemas.microsoft.com/office/powerpoint/2010/main">
          <mc:Choice Requires="p14">
            <p:contentPart p14:bwMode="auto" r:id="rId138">
              <p14:nvContentPartPr>
                <p14:cNvPr id="27674" name="Ink 27673">
                  <a:extLst>
                    <a:ext uri="{FF2B5EF4-FFF2-40B4-BE49-F238E27FC236}">
                      <a16:creationId xmlns:a16="http://schemas.microsoft.com/office/drawing/2014/main" id="{C3CA8A4D-BB9C-9DD1-5664-2D9A2C651E90}"/>
                    </a:ext>
                  </a:extLst>
                </p14:cNvPr>
                <p14:cNvContentPartPr/>
                <p14:nvPr/>
              </p14:nvContentPartPr>
              <p14:xfrm>
                <a:off x="7069502" y="5162680"/>
                <a:ext cx="50760" cy="21600"/>
              </p14:xfrm>
            </p:contentPart>
          </mc:Choice>
          <mc:Fallback xmlns="">
            <p:pic>
              <p:nvPicPr>
                <p:cNvPr id="27674" name="Ink 27673">
                  <a:extLst>
                    <a:ext uri="{FF2B5EF4-FFF2-40B4-BE49-F238E27FC236}">
                      <a16:creationId xmlns:a16="http://schemas.microsoft.com/office/drawing/2014/main" id="{C3CA8A4D-BB9C-9DD1-5664-2D9A2C651E90}"/>
                    </a:ext>
                  </a:extLst>
                </p:cNvPr>
                <p:cNvPicPr/>
                <p:nvPr/>
              </p:nvPicPr>
              <p:blipFill>
                <a:blip r:embed="rId139"/>
                <a:stretch>
                  <a:fillRect/>
                </a:stretch>
              </p:blipFill>
              <p:spPr>
                <a:xfrm>
                  <a:off x="7033502" y="5126680"/>
                  <a:ext cx="122400" cy="93240"/>
                </a:xfrm>
                <a:prstGeom prst="rect">
                  <a:avLst/>
                </a:prstGeom>
              </p:spPr>
            </p:pic>
          </mc:Fallback>
        </mc:AlternateContent>
        <mc:AlternateContent xmlns:mc="http://schemas.openxmlformats.org/markup-compatibility/2006" xmlns:p14="http://schemas.microsoft.com/office/powerpoint/2010/main">
          <mc:Choice Requires="p14">
            <p:contentPart p14:bwMode="auto" r:id="rId140">
              <p14:nvContentPartPr>
                <p14:cNvPr id="27675" name="Ink 27674">
                  <a:extLst>
                    <a:ext uri="{FF2B5EF4-FFF2-40B4-BE49-F238E27FC236}">
                      <a16:creationId xmlns:a16="http://schemas.microsoft.com/office/drawing/2014/main" id="{0B69F341-5FE9-8085-1F79-F62DAB9BDB8F}"/>
                    </a:ext>
                  </a:extLst>
                </p14:cNvPr>
                <p14:cNvContentPartPr/>
                <p14:nvPr/>
              </p14:nvContentPartPr>
              <p14:xfrm>
                <a:off x="7097942" y="5094280"/>
                <a:ext cx="112320" cy="138240"/>
              </p14:xfrm>
            </p:contentPart>
          </mc:Choice>
          <mc:Fallback xmlns="">
            <p:pic>
              <p:nvPicPr>
                <p:cNvPr id="27675" name="Ink 27674">
                  <a:extLst>
                    <a:ext uri="{FF2B5EF4-FFF2-40B4-BE49-F238E27FC236}">
                      <a16:creationId xmlns:a16="http://schemas.microsoft.com/office/drawing/2014/main" id="{0B69F341-5FE9-8085-1F79-F62DAB9BDB8F}"/>
                    </a:ext>
                  </a:extLst>
                </p:cNvPr>
                <p:cNvPicPr/>
                <p:nvPr/>
              </p:nvPicPr>
              <p:blipFill>
                <a:blip r:embed="rId141"/>
                <a:stretch>
                  <a:fillRect/>
                </a:stretch>
              </p:blipFill>
              <p:spPr>
                <a:xfrm>
                  <a:off x="7061942" y="5058374"/>
                  <a:ext cx="183960" cy="209694"/>
                </a:xfrm>
                <a:prstGeom prst="rect">
                  <a:avLst/>
                </a:prstGeom>
              </p:spPr>
            </p:pic>
          </mc:Fallback>
        </mc:AlternateContent>
        <mc:AlternateContent xmlns:mc="http://schemas.openxmlformats.org/markup-compatibility/2006" xmlns:p14="http://schemas.microsoft.com/office/powerpoint/2010/main">
          <mc:Choice Requires="p14">
            <p:contentPart p14:bwMode="auto" r:id="rId142">
              <p14:nvContentPartPr>
                <p14:cNvPr id="27677" name="Ink 27676">
                  <a:extLst>
                    <a:ext uri="{FF2B5EF4-FFF2-40B4-BE49-F238E27FC236}">
                      <a16:creationId xmlns:a16="http://schemas.microsoft.com/office/drawing/2014/main" id="{4AE83E2A-0E0F-126B-027B-BB526863B4AD}"/>
                    </a:ext>
                  </a:extLst>
                </p14:cNvPr>
                <p14:cNvContentPartPr/>
                <p14:nvPr/>
              </p14:nvContentPartPr>
              <p14:xfrm>
                <a:off x="7207022" y="5076640"/>
                <a:ext cx="194400" cy="131040"/>
              </p14:xfrm>
            </p:contentPart>
          </mc:Choice>
          <mc:Fallback xmlns="">
            <p:pic>
              <p:nvPicPr>
                <p:cNvPr id="27677" name="Ink 27676">
                  <a:extLst>
                    <a:ext uri="{FF2B5EF4-FFF2-40B4-BE49-F238E27FC236}">
                      <a16:creationId xmlns:a16="http://schemas.microsoft.com/office/drawing/2014/main" id="{4AE83E2A-0E0F-126B-027B-BB526863B4AD}"/>
                    </a:ext>
                  </a:extLst>
                </p:cNvPr>
                <p:cNvPicPr/>
                <p:nvPr/>
              </p:nvPicPr>
              <p:blipFill>
                <a:blip r:embed="rId143"/>
                <a:stretch>
                  <a:fillRect/>
                </a:stretch>
              </p:blipFill>
              <p:spPr>
                <a:xfrm>
                  <a:off x="7170955" y="5040640"/>
                  <a:ext cx="266173" cy="202680"/>
                </a:xfrm>
                <a:prstGeom prst="rect">
                  <a:avLst/>
                </a:prstGeom>
              </p:spPr>
            </p:pic>
          </mc:Fallback>
        </mc:AlternateContent>
        <mc:AlternateContent xmlns:mc="http://schemas.openxmlformats.org/markup-compatibility/2006" xmlns:p14="http://schemas.microsoft.com/office/powerpoint/2010/main">
          <mc:Choice Requires="p14">
            <p:contentPart p14:bwMode="auto" r:id="rId144">
              <p14:nvContentPartPr>
                <p14:cNvPr id="27678" name="Ink 27677">
                  <a:extLst>
                    <a:ext uri="{FF2B5EF4-FFF2-40B4-BE49-F238E27FC236}">
                      <a16:creationId xmlns:a16="http://schemas.microsoft.com/office/drawing/2014/main" id="{F9E2C41E-7055-DE2D-DFA8-D2B675D73BC5}"/>
                    </a:ext>
                  </a:extLst>
                </p14:cNvPr>
                <p14:cNvContentPartPr/>
                <p14:nvPr/>
              </p14:nvContentPartPr>
              <p14:xfrm>
                <a:off x="7182182" y="5243680"/>
                <a:ext cx="170280" cy="113760"/>
              </p14:xfrm>
            </p:contentPart>
          </mc:Choice>
          <mc:Fallback xmlns="">
            <p:pic>
              <p:nvPicPr>
                <p:cNvPr id="27678" name="Ink 27677">
                  <a:extLst>
                    <a:ext uri="{FF2B5EF4-FFF2-40B4-BE49-F238E27FC236}">
                      <a16:creationId xmlns:a16="http://schemas.microsoft.com/office/drawing/2014/main" id="{F9E2C41E-7055-DE2D-DFA8-D2B675D73BC5}"/>
                    </a:ext>
                  </a:extLst>
                </p:cNvPr>
                <p:cNvPicPr/>
                <p:nvPr/>
              </p:nvPicPr>
              <p:blipFill>
                <a:blip r:embed="rId145"/>
                <a:stretch>
                  <a:fillRect/>
                </a:stretch>
              </p:blipFill>
              <p:spPr>
                <a:xfrm>
                  <a:off x="7146258" y="5207680"/>
                  <a:ext cx="241769" cy="185400"/>
                </a:xfrm>
                <a:prstGeom prst="rect">
                  <a:avLst/>
                </a:prstGeom>
              </p:spPr>
            </p:pic>
          </mc:Fallback>
        </mc:AlternateContent>
        <mc:AlternateContent xmlns:mc="http://schemas.openxmlformats.org/markup-compatibility/2006" xmlns:p14="http://schemas.microsoft.com/office/powerpoint/2010/main">
          <mc:Choice Requires="p14">
            <p:contentPart p14:bwMode="auto" r:id="rId146">
              <p14:nvContentPartPr>
                <p14:cNvPr id="27679" name="Ink 27678">
                  <a:extLst>
                    <a:ext uri="{FF2B5EF4-FFF2-40B4-BE49-F238E27FC236}">
                      <a16:creationId xmlns:a16="http://schemas.microsoft.com/office/drawing/2014/main" id="{DABA072D-BDC5-6A69-A2E2-E286A6A958DD}"/>
                    </a:ext>
                  </a:extLst>
                </p14:cNvPr>
                <p14:cNvContentPartPr/>
                <p14:nvPr/>
              </p14:nvContentPartPr>
              <p14:xfrm>
                <a:off x="7337342" y="5124880"/>
                <a:ext cx="531000" cy="226440"/>
              </p14:xfrm>
            </p:contentPart>
          </mc:Choice>
          <mc:Fallback xmlns="">
            <p:pic>
              <p:nvPicPr>
                <p:cNvPr id="27679" name="Ink 27678">
                  <a:extLst>
                    <a:ext uri="{FF2B5EF4-FFF2-40B4-BE49-F238E27FC236}">
                      <a16:creationId xmlns:a16="http://schemas.microsoft.com/office/drawing/2014/main" id="{DABA072D-BDC5-6A69-A2E2-E286A6A958DD}"/>
                    </a:ext>
                  </a:extLst>
                </p:cNvPr>
                <p:cNvPicPr/>
                <p:nvPr/>
              </p:nvPicPr>
              <p:blipFill>
                <a:blip r:embed="rId147"/>
                <a:stretch>
                  <a:fillRect/>
                </a:stretch>
              </p:blipFill>
              <p:spPr>
                <a:xfrm>
                  <a:off x="7301342" y="5088823"/>
                  <a:ext cx="602640" cy="298194"/>
                </a:xfrm>
                <a:prstGeom prst="rect">
                  <a:avLst/>
                </a:prstGeom>
              </p:spPr>
            </p:pic>
          </mc:Fallback>
        </mc:AlternateContent>
        <mc:AlternateContent xmlns:mc="http://schemas.openxmlformats.org/markup-compatibility/2006" xmlns:p14="http://schemas.microsoft.com/office/powerpoint/2010/main">
          <mc:Choice Requires="p14">
            <p:contentPart p14:bwMode="auto" r:id="rId148">
              <p14:nvContentPartPr>
                <p14:cNvPr id="27682" name="Ink 27681">
                  <a:extLst>
                    <a:ext uri="{FF2B5EF4-FFF2-40B4-BE49-F238E27FC236}">
                      <a16:creationId xmlns:a16="http://schemas.microsoft.com/office/drawing/2014/main" id="{78C04C61-1107-9D68-A8C4-DDEF63CABFF9}"/>
                    </a:ext>
                  </a:extLst>
                </p14:cNvPr>
                <p14:cNvContentPartPr/>
                <p14:nvPr/>
              </p14:nvContentPartPr>
              <p14:xfrm>
                <a:off x="6915062" y="5471560"/>
                <a:ext cx="678600" cy="47160"/>
              </p14:xfrm>
            </p:contentPart>
          </mc:Choice>
          <mc:Fallback xmlns="">
            <p:pic>
              <p:nvPicPr>
                <p:cNvPr id="27682" name="Ink 27681">
                  <a:extLst>
                    <a:ext uri="{FF2B5EF4-FFF2-40B4-BE49-F238E27FC236}">
                      <a16:creationId xmlns:a16="http://schemas.microsoft.com/office/drawing/2014/main" id="{78C04C61-1107-9D68-A8C4-DDEF63CABFF9}"/>
                    </a:ext>
                  </a:extLst>
                </p:cNvPr>
                <p:cNvPicPr/>
                <p:nvPr/>
              </p:nvPicPr>
              <p:blipFill>
                <a:blip r:embed="rId149"/>
                <a:stretch>
                  <a:fillRect/>
                </a:stretch>
              </p:blipFill>
              <p:spPr>
                <a:xfrm>
                  <a:off x="6879081" y="5435560"/>
                  <a:ext cx="750202" cy="118800"/>
                </a:xfrm>
                <a:prstGeom prst="rect">
                  <a:avLst/>
                </a:prstGeom>
              </p:spPr>
            </p:pic>
          </mc:Fallback>
        </mc:AlternateContent>
        <mc:AlternateContent xmlns:mc="http://schemas.openxmlformats.org/markup-compatibility/2006" xmlns:p14="http://schemas.microsoft.com/office/powerpoint/2010/main">
          <mc:Choice Requires="p14">
            <p:contentPart p14:bwMode="auto" r:id="rId150">
              <p14:nvContentPartPr>
                <p14:cNvPr id="27683" name="Ink 27682">
                  <a:extLst>
                    <a:ext uri="{FF2B5EF4-FFF2-40B4-BE49-F238E27FC236}">
                      <a16:creationId xmlns:a16="http://schemas.microsoft.com/office/drawing/2014/main" id="{1114E5C2-5418-DCE3-5E0B-47771468C09C}"/>
                    </a:ext>
                  </a:extLst>
                </p14:cNvPr>
                <p14:cNvContentPartPr/>
                <p14:nvPr/>
              </p14:nvContentPartPr>
              <p14:xfrm>
                <a:off x="7082102" y="5506480"/>
                <a:ext cx="38160" cy="181800"/>
              </p14:xfrm>
            </p:contentPart>
          </mc:Choice>
          <mc:Fallback xmlns="">
            <p:pic>
              <p:nvPicPr>
                <p:cNvPr id="27683" name="Ink 27682">
                  <a:extLst>
                    <a:ext uri="{FF2B5EF4-FFF2-40B4-BE49-F238E27FC236}">
                      <a16:creationId xmlns:a16="http://schemas.microsoft.com/office/drawing/2014/main" id="{1114E5C2-5418-DCE3-5E0B-47771468C09C}"/>
                    </a:ext>
                  </a:extLst>
                </p:cNvPr>
                <p:cNvPicPr/>
                <p:nvPr/>
              </p:nvPicPr>
              <p:blipFill>
                <a:blip r:embed="rId151"/>
                <a:stretch>
                  <a:fillRect/>
                </a:stretch>
              </p:blipFill>
              <p:spPr>
                <a:xfrm>
                  <a:off x="7046102" y="5470480"/>
                  <a:ext cx="109800" cy="253440"/>
                </a:xfrm>
                <a:prstGeom prst="rect">
                  <a:avLst/>
                </a:prstGeom>
              </p:spPr>
            </p:pic>
          </mc:Fallback>
        </mc:AlternateContent>
        <mc:AlternateContent xmlns:mc="http://schemas.openxmlformats.org/markup-compatibility/2006" xmlns:p14="http://schemas.microsoft.com/office/powerpoint/2010/main">
          <mc:Choice Requires="p14">
            <p:contentPart p14:bwMode="auto" r:id="rId152">
              <p14:nvContentPartPr>
                <p14:cNvPr id="27684" name="Ink 27683">
                  <a:extLst>
                    <a:ext uri="{FF2B5EF4-FFF2-40B4-BE49-F238E27FC236}">
                      <a16:creationId xmlns:a16="http://schemas.microsoft.com/office/drawing/2014/main" id="{97EFF894-1110-A319-926E-E79B740309D9}"/>
                    </a:ext>
                  </a:extLst>
                </p14:cNvPr>
                <p14:cNvContentPartPr/>
                <p14:nvPr/>
              </p14:nvContentPartPr>
              <p14:xfrm>
                <a:off x="7413662" y="5498200"/>
                <a:ext cx="28800" cy="143280"/>
              </p14:xfrm>
            </p:contentPart>
          </mc:Choice>
          <mc:Fallback xmlns="">
            <p:pic>
              <p:nvPicPr>
                <p:cNvPr id="27684" name="Ink 27683">
                  <a:extLst>
                    <a:ext uri="{FF2B5EF4-FFF2-40B4-BE49-F238E27FC236}">
                      <a16:creationId xmlns:a16="http://schemas.microsoft.com/office/drawing/2014/main" id="{97EFF894-1110-A319-926E-E79B740309D9}"/>
                    </a:ext>
                  </a:extLst>
                </p:cNvPr>
                <p:cNvPicPr/>
                <p:nvPr/>
              </p:nvPicPr>
              <p:blipFill>
                <a:blip r:embed="rId153"/>
                <a:stretch>
                  <a:fillRect/>
                </a:stretch>
              </p:blipFill>
              <p:spPr>
                <a:xfrm>
                  <a:off x="7377206" y="5462200"/>
                  <a:ext cx="101347" cy="214920"/>
                </a:xfrm>
                <a:prstGeom prst="rect">
                  <a:avLst/>
                </a:prstGeom>
              </p:spPr>
            </p:pic>
          </mc:Fallback>
        </mc:AlternateContent>
        <mc:AlternateContent xmlns:mc="http://schemas.openxmlformats.org/markup-compatibility/2006" xmlns:p14="http://schemas.microsoft.com/office/powerpoint/2010/main">
          <mc:Choice Requires="p14">
            <p:contentPart p14:bwMode="auto" r:id="rId154">
              <p14:nvContentPartPr>
                <p14:cNvPr id="27687" name="Ink 27686">
                  <a:extLst>
                    <a:ext uri="{FF2B5EF4-FFF2-40B4-BE49-F238E27FC236}">
                      <a16:creationId xmlns:a16="http://schemas.microsoft.com/office/drawing/2014/main" id="{65B9C2D7-5DE0-5E42-3459-F0A2F2DA6C55}"/>
                    </a:ext>
                  </a:extLst>
                </p14:cNvPr>
                <p14:cNvContentPartPr/>
                <p14:nvPr/>
              </p14:nvContentPartPr>
              <p14:xfrm>
                <a:off x="7450022" y="5587840"/>
                <a:ext cx="6840" cy="50040"/>
              </p14:xfrm>
            </p:contentPart>
          </mc:Choice>
          <mc:Fallback xmlns="">
            <p:pic>
              <p:nvPicPr>
                <p:cNvPr id="27687" name="Ink 27686">
                  <a:extLst>
                    <a:ext uri="{FF2B5EF4-FFF2-40B4-BE49-F238E27FC236}">
                      <a16:creationId xmlns:a16="http://schemas.microsoft.com/office/drawing/2014/main" id="{65B9C2D7-5DE0-5E42-3459-F0A2F2DA6C55}"/>
                    </a:ext>
                  </a:extLst>
                </p:cNvPr>
                <p:cNvPicPr/>
                <p:nvPr/>
              </p:nvPicPr>
              <p:blipFill>
                <a:blip r:embed="rId155"/>
                <a:stretch>
                  <a:fillRect/>
                </a:stretch>
              </p:blipFill>
              <p:spPr>
                <a:xfrm>
                  <a:off x="7414022" y="5551840"/>
                  <a:ext cx="78480" cy="121680"/>
                </a:xfrm>
                <a:prstGeom prst="rect">
                  <a:avLst/>
                </a:prstGeom>
              </p:spPr>
            </p:pic>
          </mc:Fallback>
        </mc:AlternateContent>
        <mc:AlternateContent xmlns:mc="http://schemas.openxmlformats.org/markup-compatibility/2006" xmlns:p14="http://schemas.microsoft.com/office/powerpoint/2010/main">
          <mc:Choice Requires="p14">
            <p:contentPart p14:bwMode="auto" r:id="rId156">
              <p14:nvContentPartPr>
                <p14:cNvPr id="27689" name="Ink 27688">
                  <a:extLst>
                    <a:ext uri="{FF2B5EF4-FFF2-40B4-BE49-F238E27FC236}">
                      <a16:creationId xmlns:a16="http://schemas.microsoft.com/office/drawing/2014/main" id="{B23D630A-3C80-E8A0-B169-3E466E9CA4AB}"/>
                    </a:ext>
                  </a:extLst>
                </p14:cNvPr>
                <p14:cNvContentPartPr/>
                <p14:nvPr/>
              </p14:nvContentPartPr>
              <p14:xfrm>
                <a:off x="5656862" y="5119480"/>
                <a:ext cx="1455840" cy="582840"/>
              </p14:xfrm>
            </p:contentPart>
          </mc:Choice>
          <mc:Fallback xmlns="">
            <p:pic>
              <p:nvPicPr>
                <p:cNvPr id="27689" name="Ink 27688">
                  <a:extLst>
                    <a:ext uri="{FF2B5EF4-FFF2-40B4-BE49-F238E27FC236}">
                      <a16:creationId xmlns:a16="http://schemas.microsoft.com/office/drawing/2014/main" id="{B23D630A-3C80-E8A0-B169-3E466E9CA4AB}"/>
                    </a:ext>
                  </a:extLst>
                </p:cNvPr>
                <p:cNvPicPr/>
                <p:nvPr/>
              </p:nvPicPr>
              <p:blipFill>
                <a:blip r:embed="rId157"/>
                <a:stretch>
                  <a:fillRect/>
                </a:stretch>
              </p:blipFill>
              <p:spPr>
                <a:xfrm>
                  <a:off x="5620862" y="5083480"/>
                  <a:ext cx="1527480" cy="654480"/>
                </a:xfrm>
                <a:prstGeom prst="rect">
                  <a:avLst/>
                </a:prstGeom>
              </p:spPr>
            </p:pic>
          </mc:Fallback>
        </mc:AlternateContent>
        <mc:AlternateContent xmlns:mc="http://schemas.openxmlformats.org/markup-compatibility/2006" xmlns:p14="http://schemas.microsoft.com/office/powerpoint/2010/main">
          <mc:Choice Requires="p14">
            <p:contentPart p14:bwMode="auto" r:id="rId158">
              <p14:nvContentPartPr>
                <p14:cNvPr id="27691" name="Ink 27690">
                  <a:extLst>
                    <a:ext uri="{FF2B5EF4-FFF2-40B4-BE49-F238E27FC236}">
                      <a16:creationId xmlns:a16="http://schemas.microsoft.com/office/drawing/2014/main" id="{94E42BC1-DB36-4DF5-34B1-1B7842306029}"/>
                    </a:ext>
                  </a:extLst>
                </p14:cNvPr>
                <p14:cNvContentPartPr/>
                <p14:nvPr/>
              </p14:nvContentPartPr>
              <p14:xfrm>
                <a:off x="7410062" y="5620240"/>
                <a:ext cx="16560" cy="33840"/>
              </p14:xfrm>
            </p:contentPart>
          </mc:Choice>
          <mc:Fallback xmlns="">
            <p:pic>
              <p:nvPicPr>
                <p:cNvPr id="27691" name="Ink 27690">
                  <a:extLst>
                    <a:ext uri="{FF2B5EF4-FFF2-40B4-BE49-F238E27FC236}">
                      <a16:creationId xmlns:a16="http://schemas.microsoft.com/office/drawing/2014/main" id="{94E42BC1-DB36-4DF5-34B1-1B7842306029}"/>
                    </a:ext>
                  </a:extLst>
                </p:cNvPr>
                <p:cNvPicPr/>
                <p:nvPr/>
              </p:nvPicPr>
              <p:blipFill>
                <a:blip r:embed="rId159"/>
                <a:stretch>
                  <a:fillRect/>
                </a:stretch>
              </p:blipFill>
              <p:spPr>
                <a:xfrm>
                  <a:off x="7374828" y="5584240"/>
                  <a:ext cx="86676" cy="105480"/>
                </a:xfrm>
                <a:prstGeom prst="rect">
                  <a:avLst/>
                </a:prstGeom>
              </p:spPr>
            </p:pic>
          </mc:Fallback>
        </mc:AlternateContent>
        <mc:AlternateContent xmlns:mc="http://schemas.openxmlformats.org/markup-compatibility/2006" xmlns:p14="http://schemas.microsoft.com/office/powerpoint/2010/main">
          <mc:Choice Requires="p14">
            <p:contentPart p14:bwMode="auto" r:id="rId160">
              <p14:nvContentPartPr>
                <p14:cNvPr id="27693" name="Ink 27692">
                  <a:extLst>
                    <a:ext uri="{FF2B5EF4-FFF2-40B4-BE49-F238E27FC236}">
                      <a16:creationId xmlns:a16="http://schemas.microsoft.com/office/drawing/2014/main" id="{55DC5173-D727-EBB8-60B7-7D15CB0DCE2F}"/>
                    </a:ext>
                  </a:extLst>
                </p14:cNvPr>
                <p14:cNvContentPartPr/>
                <p14:nvPr/>
              </p14:nvContentPartPr>
              <p14:xfrm>
                <a:off x="7440662" y="5646880"/>
                <a:ext cx="3600" cy="13680"/>
              </p14:xfrm>
            </p:contentPart>
          </mc:Choice>
          <mc:Fallback xmlns="">
            <p:pic>
              <p:nvPicPr>
                <p:cNvPr id="27693" name="Ink 27692">
                  <a:extLst>
                    <a:ext uri="{FF2B5EF4-FFF2-40B4-BE49-F238E27FC236}">
                      <a16:creationId xmlns:a16="http://schemas.microsoft.com/office/drawing/2014/main" id="{55DC5173-D727-EBB8-60B7-7D15CB0DCE2F}"/>
                    </a:ext>
                  </a:extLst>
                </p:cNvPr>
                <p:cNvPicPr/>
                <p:nvPr/>
              </p:nvPicPr>
              <p:blipFill>
                <a:blip r:embed="rId161"/>
                <a:stretch>
                  <a:fillRect/>
                </a:stretch>
              </p:blipFill>
              <p:spPr>
                <a:xfrm>
                  <a:off x="7404662" y="5610880"/>
                  <a:ext cx="75240" cy="85320"/>
                </a:xfrm>
                <a:prstGeom prst="rect">
                  <a:avLst/>
                </a:prstGeom>
              </p:spPr>
            </p:pic>
          </mc:Fallback>
        </mc:AlternateContent>
        <mc:AlternateContent xmlns:mc="http://schemas.openxmlformats.org/markup-compatibility/2006" xmlns:p14="http://schemas.microsoft.com/office/powerpoint/2010/main">
          <mc:Choice Requires="p14">
            <p:contentPart p14:bwMode="auto" r:id="rId162">
              <p14:nvContentPartPr>
                <p14:cNvPr id="27697" name="Ink 27696">
                  <a:extLst>
                    <a:ext uri="{FF2B5EF4-FFF2-40B4-BE49-F238E27FC236}">
                      <a16:creationId xmlns:a16="http://schemas.microsoft.com/office/drawing/2014/main" id="{A2583337-D187-2246-91D4-28DDB3C37D0C}"/>
                    </a:ext>
                  </a:extLst>
                </p14:cNvPr>
                <p14:cNvContentPartPr/>
                <p14:nvPr/>
              </p14:nvContentPartPr>
              <p14:xfrm>
                <a:off x="8352542" y="4066120"/>
                <a:ext cx="303480" cy="364680"/>
              </p14:xfrm>
            </p:contentPart>
          </mc:Choice>
          <mc:Fallback xmlns="">
            <p:pic>
              <p:nvPicPr>
                <p:cNvPr id="27697" name="Ink 27696">
                  <a:extLst>
                    <a:ext uri="{FF2B5EF4-FFF2-40B4-BE49-F238E27FC236}">
                      <a16:creationId xmlns:a16="http://schemas.microsoft.com/office/drawing/2014/main" id="{A2583337-D187-2246-91D4-28DDB3C37D0C}"/>
                    </a:ext>
                  </a:extLst>
                </p:cNvPr>
                <p:cNvPicPr/>
                <p:nvPr/>
              </p:nvPicPr>
              <p:blipFill>
                <a:blip r:embed="rId163"/>
                <a:stretch>
                  <a:fillRect/>
                </a:stretch>
              </p:blipFill>
              <p:spPr>
                <a:xfrm>
                  <a:off x="8316542" y="4030084"/>
                  <a:ext cx="375120" cy="436391"/>
                </a:xfrm>
                <a:prstGeom prst="rect">
                  <a:avLst/>
                </a:prstGeom>
              </p:spPr>
            </p:pic>
          </mc:Fallback>
        </mc:AlternateContent>
        <mc:AlternateContent xmlns:mc="http://schemas.openxmlformats.org/markup-compatibility/2006" xmlns:p14="http://schemas.microsoft.com/office/powerpoint/2010/main">
          <mc:Choice Requires="p14">
            <p:contentPart p14:bwMode="auto" r:id="rId164">
              <p14:nvContentPartPr>
                <p14:cNvPr id="27698" name="Ink 27697">
                  <a:extLst>
                    <a:ext uri="{FF2B5EF4-FFF2-40B4-BE49-F238E27FC236}">
                      <a16:creationId xmlns:a16="http://schemas.microsoft.com/office/drawing/2014/main" id="{16986B93-EF92-B108-629B-73FEA1BA49B5}"/>
                    </a:ext>
                  </a:extLst>
                </p14:cNvPr>
                <p14:cNvContentPartPr/>
                <p14:nvPr/>
              </p14:nvContentPartPr>
              <p14:xfrm>
                <a:off x="8617862" y="3945160"/>
                <a:ext cx="827280" cy="414720"/>
              </p14:xfrm>
            </p:contentPart>
          </mc:Choice>
          <mc:Fallback xmlns="">
            <p:pic>
              <p:nvPicPr>
                <p:cNvPr id="27698" name="Ink 27697">
                  <a:extLst>
                    <a:ext uri="{FF2B5EF4-FFF2-40B4-BE49-F238E27FC236}">
                      <a16:creationId xmlns:a16="http://schemas.microsoft.com/office/drawing/2014/main" id="{16986B93-EF92-B108-629B-73FEA1BA49B5}"/>
                    </a:ext>
                  </a:extLst>
                </p:cNvPr>
                <p:cNvPicPr/>
                <p:nvPr/>
              </p:nvPicPr>
              <p:blipFill>
                <a:blip r:embed="rId165"/>
                <a:stretch>
                  <a:fillRect/>
                </a:stretch>
              </p:blipFill>
              <p:spPr>
                <a:xfrm>
                  <a:off x="8581878" y="3909160"/>
                  <a:ext cx="898889" cy="486360"/>
                </a:xfrm>
                <a:prstGeom prst="rect">
                  <a:avLst/>
                </a:prstGeom>
              </p:spPr>
            </p:pic>
          </mc:Fallback>
        </mc:AlternateContent>
        <mc:AlternateContent xmlns:mc="http://schemas.openxmlformats.org/markup-compatibility/2006" xmlns:p14="http://schemas.microsoft.com/office/powerpoint/2010/main">
          <mc:Choice Requires="p14">
            <p:contentPart p14:bwMode="auto" r:id="rId166">
              <p14:nvContentPartPr>
                <p14:cNvPr id="27700" name="Ink 27699">
                  <a:extLst>
                    <a:ext uri="{FF2B5EF4-FFF2-40B4-BE49-F238E27FC236}">
                      <a16:creationId xmlns:a16="http://schemas.microsoft.com/office/drawing/2014/main" id="{7401890C-A41B-BF99-A209-20FD0826BF7F}"/>
                    </a:ext>
                  </a:extLst>
                </p14:cNvPr>
                <p14:cNvContentPartPr/>
                <p14:nvPr/>
              </p14:nvContentPartPr>
              <p14:xfrm>
                <a:off x="8378102" y="4061080"/>
                <a:ext cx="943920" cy="156240"/>
              </p14:xfrm>
            </p:contentPart>
          </mc:Choice>
          <mc:Fallback xmlns="">
            <p:pic>
              <p:nvPicPr>
                <p:cNvPr id="27700" name="Ink 27699">
                  <a:extLst>
                    <a:ext uri="{FF2B5EF4-FFF2-40B4-BE49-F238E27FC236}">
                      <a16:creationId xmlns:a16="http://schemas.microsoft.com/office/drawing/2014/main" id="{7401890C-A41B-BF99-A209-20FD0826BF7F}"/>
                    </a:ext>
                  </a:extLst>
                </p:cNvPr>
                <p:cNvPicPr/>
                <p:nvPr/>
              </p:nvPicPr>
              <p:blipFill>
                <a:blip r:embed="rId167"/>
                <a:stretch>
                  <a:fillRect/>
                </a:stretch>
              </p:blipFill>
              <p:spPr>
                <a:xfrm>
                  <a:off x="8342102" y="4025080"/>
                  <a:ext cx="1015560" cy="227880"/>
                </a:xfrm>
                <a:prstGeom prst="rect">
                  <a:avLst/>
                </a:prstGeom>
              </p:spPr>
            </p:pic>
          </mc:Fallback>
        </mc:AlternateContent>
        <mc:AlternateContent xmlns:mc="http://schemas.openxmlformats.org/markup-compatibility/2006" xmlns:p14="http://schemas.microsoft.com/office/powerpoint/2010/main">
          <mc:Choice Requires="p14">
            <p:contentPart p14:bwMode="auto" r:id="rId168">
              <p14:nvContentPartPr>
                <p14:cNvPr id="27701" name="Ink 27700">
                  <a:extLst>
                    <a:ext uri="{FF2B5EF4-FFF2-40B4-BE49-F238E27FC236}">
                      <a16:creationId xmlns:a16="http://schemas.microsoft.com/office/drawing/2014/main" id="{FD42BECD-13F8-FC74-7E14-0D14433536D1}"/>
                    </a:ext>
                  </a:extLst>
                </p14:cNvPr>
                <p14:cNvContentPartPr/>
                <p14:nvPr/>
              </p14:nvContentPartPr>
              <p14:xfrm>
                <a:off x="8508782" y="4204000"/>
                <a:ext cx="559080" cy="172800"/>
              </p14:xfrm>
            </p:contentPart>
          </mc:Choice>
          <mc:Fallback xmlns="">
            <p:pic>
              <p:nvPicPr>
                <p:cNvPr id="27701" name="Ink 27700">
                  <a:extLst>
                    <a:ext uri="{FF2B5EF4-FFF2-40B4-BE49-F238E27FC236}">
                      <a16:creationId xmlns:a16="http://schemas.microsoft.com/office/drawing/2014/main" id="{FD42BECD-13F8-FC74-7E14-0D14433536D1}"/>
                    </a:ext>
                  </a:extLst>
                </p:cNvPr>
                <p:cNvPicPr/>
                <p:nvPr/>
              </p:nvPicPr>
              <p:blipFill>
                <a:blip r:embed="rId169"/>
                <a:stretch>
                  <a:fillRect/>
                </a:stretch>
              </p:blipFill>
              <p:spPr>
                <a:xfrm>
                  <a:off x="8472782" y="4168000"/>
                  <a:ext cx="630720" cy="244440"/>
                </a:xfrm>
                <a:prstGeom prst="rect">
                  <a:avLst/>
                </a:prstGeom>
              </p:spPr>
            </p:pic>
          </mc:Fallback>
        </mc:AlternateContent>
        <mc:AlternateContent xmlns:mc="http://schemas.openxmlformats.org/markup-compatibility/2006" xmlns:p14="http://schemas.microsoft.com/office/powerpoint/2010/main">
          <mc:Choice Requires="p14">
            <p:contentPart p14:bwMode="auto" r:id="rId170">
              <p14:nvContentPartPr>
                <p14:cNvPr id="27702" name="Ink 27701">
                  <a:extLst>
                    <a:ext uri="{FF2B5EF4-FFF2-40B4-BE49-F238E27FC236}">
                      <a16:creationId xmlns:a16="http://schemas.microsoft.com/office/drawing/2014/main" id="{2353DB72-5E5C-C122-3348-77F22BF8E34A}"/>
                    </a:ext>
                  </a:extLst>
                </p14:cNvPr>
                <p14:cNvContentPartPr/>
                <p14:nvPr/>
              </p14:nvContentPartPr>
              <p14:xfrm>
                <a:off x="8523182" y="4197520"/>
                <a:ext cx="716760" cy="221760"/>
              </p14:xfrm>
            </p:contentPart>
          </mc:Choice>
          <mc:Fallback xmlns="">
            <p:pic>
              <p:nvPicPr>
                <p:cNvPr id="27702" name="Ink 27701">
                  <a:extLst>
                    <a:ext uri="{FF2B5EF4-FFF2-40B4-BE49-F238E27FC236}">
                      <a16:creationId xmlns:a16="http://schemas.microsoft.com/office/drawing/2014/main" id="{2353DB72-5E5C-C122-3348-77F22BF8E34A}"/>
                    </a:ext>
                  </a:extLst>
                </p:cNvPr>
                <p:cNvPicPr/>
                <p:nvPr/>
              </p:nvPicPr>
              <p:blipFill>
                <a:blip r:embed="rId171"/>
                <a:stretch>
                  <a:fillRect/>
                </a:stretch>
              </p:blipFill>
              <p:spPr>
                <a:xfrm>
                  <a:off x="8487200" y="4161578"/>
                  <a:ext cx="788364" cy="293284"/>
                </a:xfrm>
                <a:prstGeom prst="rect">
                  <a:avLst/>
                </a:prstGeom>
              </p:spPr>
            </p:pic>
          </mc:Fallback>
        </mc:AlternateContent>
        <mc:AlternateContent xmlns:mc="http://schemas.openxmlformats.org/markup-compatibility/2006" xmlns:p14="http://schemas.microsoft.com/office/powerpoint/2010/main">
          <mc:Choice Requires="p14">
            <p:contentPart p14:bwMode="auto" r:id="rId172">
              <p14:nvContentPartPr>
                <p14:cNvPr id="27704" name="Ink 27703">
                  <a:extLst>
                    <a:ext uri="{FF2B5EF4-FFF2-40B4-BE49-F238E27FC236}">
                      <a16:creationId xmlns:a16="http://schemas.microsoft.com/office/drawing/2014/main" id="{7EBA5FC6-E589-AB6F-F7DD-3BAF3F86E72A}"/>
                    </a:ext>
                  </a:extLst>
                </p14:cNvPr>
                <p14:cNvContentPartPr/>
                <p14:nvPr/>
              </p14:nvContentPartPr>
              <p14:xfrm>
                <a:off x="8469542" y="3754720"/>
                <a:ext cx="131400" cy="268200"/>
              </p14:xfrm>
            </p:contentPart>
          </mc:Choice>
          <mc:Fallback xmlns="">
            <p:pic>
              <p:nvPicPr>
                <p:cNvPr id="27704" name="Ink 27703">
                  <a:extLst>
                    <a:ext uri="{FF2B5EF4-FFF2-40B4-BE49-F238E27FC236}">
                      <a16:creationId xmlns:a16="http://schemas.microsoft.com/office/drawing/2014/main" id="{7EBA5FC6-E589-AB6F-F7DD-3BAF3F86E72A}"/>
                    </a:ext>
                  </a:extLst>
                </p:cNvPr>
                <p:cNvPicPr/>
                <p:nvPr/>
              </p:nvPicPr>
              <p:blipFill>
                <a:blip r:embed="rId173"/>
                <a:stretch>
                  <a:fillRect/>
                </a:stretch>
              </p:blipFill>
              <p:spPr>
                <a:xfrm>
                  <a:off x="8433542" y="3718720"/>
                  <a:ext cx="203040" cy="339840"/>
                </a:xfrm>
                <a:prstGeom prst="rect">
                  <a:avLst/>
                </a:prstGeom>
              </p:spPr>
            </p:pic>
          </mc:Fallback>
        </mc:AlternateContent>
        <mc:AlternateContent xmlns:mc="http://schemas.openxmlformats.org/markup-compatibility/2006" xmlns:p14="http://schemas.microsoft.com/office/powerpoint/2010/main">
          <mc:Choice Requires="p14">
            <p:contentPart p14:bwMode="auto" r:id="rId174">
              <p14:nvContentPartPr>
                <p14:cNvPr id="27705" name="Ink 27704">
                  <a:extLst>
                    <a:ext uri="{FF2B5EF4-FFF2-40B4-BE49-F238E27FC236}">
                      <a16:creationId xmlns:a16="http://schemas.microsoft.com/office/drawing/2014/main" id="{BEA2F801-ACC9-09BC-02F8-1FD6F7F49F31}"/>
                    </a:ext>
                  </a:extLst>
                </p14:cNvPr>
                <p14:cNvContentPartPr/>
                <p14:nvPr/>
              </p14:nvContentPartPr>
              <p14:xfrm>
                <a:off x="8644502" y="3917080"/>
                <a:ext cx="33480" cy="91440"/>
              </p14:xfrm>
            </p:contentPart>
          </mc:Choice>
          <mc:Fallback xmlns="">
            <p:pic>
              <p:nvPicPr>
                <p:cNvPr id="27705" name="Ink 27704">
                  <a:extLst>
                    <a:ext uri="{FF2B5EF4-FFF2-40B4-BE49-F238E27FC236}">
                      <a16:creationId xmlns:a16="http://schemas.microsoft.com/office/drawing/2014/main" id="{BEA2F801-ACC9-09BC-02F8-1FD6F7F49F31}"/>
                    </a:ext>
                  </a:extLst>
                </p:cNvPr>
                <p:cNvPicPr/>
                <p:nvPr/>
              </p:nvPicPr>
              <p:blipFill>
                <a:blip r:embed="rId175"/>
                <a:stretch>
                  <a:fillRect/>
                </a:stretch>
              </p:blipFill>
              <p:spPr>
                <a:xfrm>
                  <a:off x="8608502" y="3881080"/>
                  <a:ext cx="105120" cy="163080"/>
                </a:xfrm>
                <a:prstGeom prst="rect">
                  <a:avLst/>
                </a:prstGeom>
              </p:spPr>
            </p:pic>
          </mc:Fallback>
        </mc:AlternateContent>
        <mc:AlternateContent xmlns:mc="http://schemas.openxmlformats.org/markup-compatibility/2006" xmlns:p14="http://schemas.microsoft.com/office/powerpoint/2010/main">
          <mc:Choice Requires="p14">
            <p:contentPart p14:bwMode="auto" r:id="rId176">
              <p14:nvContentPartPr>
                <p14:cNvPr id="27706" name="Ink 27705">
                  <a:extLst>
                    <a:ext uri="{FF2B5EF4-FFF2-40B4-BE49-F238E27FC236}">
                      <a16:creationId xmlns:a16="http://schemas.microsoft.com/office/drawing/2014/main" id="{351E56E7-7500-D330-ABB2-BD4BDD1280B8}"/>
                    </a:ext>
                  </a:extLst>
                </p14:cNvPr>
                <p14:cNvContentPartPr/>
                <p14:nvPr/>
              </p14:nvContentPartPr>
              <p14:xfrm>
                <a:off x="8630462" y="3813400"/>
                <a:ext cx="9720" cy="21600"/>
              </p14:xfrm>
            </p:contentPart>
          </mc:Choice>
          <mc:Fallback xmlns="">
            <p:pic>
              <p:nvPicPr>
                <p:cNvPr id="27706" name="Ink 27705">
                  <a:extLst>
                    <a:ext uri="{FF2B5EF4-FFF2-40B4-BE49-F238E27FC236}">
                      <a16:creationId xmlns:a16="http://schemas.microsoft.com/office/drawing/2014/main" id="{351E56E7-7500-D330-ABB2-BD4BDD1280B8}"/>
                    </a:ext>
                  </a:extLst>
                </p:cNvPr>
                <p:cNvPicPr/>
                <p:nvPr/>
              </p:nvPicPr>
              <p:blipFill>
                <a:blip r:embed="rId177"/>
                <a:stretch>
                  <a:fillRect/>
                </a:stretch>
              </p:blipFill>
              <p:spPr>
                <a:xfrm>
                  <a:off x="8595748" y="3777400"/>
                  <a:ext cx="78801" cy="93240"/>
                </a:xfrm>
                <a:prstGeom prst="rect">
                  <a:avLst/>
                </a:prstGeom>
              </p:spPr>
            </p:pic>
          </mc:Fallback>
        </mc:AlternateContent>
        <mc:AlternateContent xmlns:mc="http://schemas.openxmlformats.org/markup-compatibility/2006" xmlns:p14="http://schemas.microsoft.com/office/powerpoint/2010/main">
          <mc:Choice Requires="p14">
            <p:contentPart p14:bwMode="auto" r:id="rId178">
              <p14:nvContentPartPr>
                <p14:cNvPr id="27707" name="Ink 27706">
                  <a:extLst>
                    <a:ext uri="{FF2B5EF4-FFF2-40B4-BE49-F238E27FC236}">
                      <a16:creationId xmlns:a16="http://schemas.microsoft.com/office/drawing/2014/main" id="{24FE4C33-77E1-05AC-9A2E-E91A51928FDE}"/>
                    </a:ext>
                  </a:extLst>
                </p14:cNvPr>
                <p14:cNvContentPartPr/>
                <p14:nvPr/>
              </p14:nvContentPartPr>
              <p14:xfrm>
                <a:off x="8755022" y="3787120"/>
                <a:ext cx="196920" cy="178560"/>
              </p14:xfrm>
            </p:contentPart>
          </mc:Choice>
          <mc:Fallback xmlns="">
            <p:pic>
              <p:nvPicPr>
                <p:cNvPr id="27707" name="Ink 27706">
                  <a:extLst>
                    <a:ext uri="{FF2B5EF4-FFF2-40B4-BE49-F238E27FC236}">
                      <a16:creationId xmlns:a16="http://schemas.microsoft.com/office/drawing/2014/main" id="{24FE4C33-77E1-05AC-9A2E-E91A51928FDE}"/>
                    </a:ext>
                  </a:extLst>
                </p:cNvPr>
                <p:cNvPicPr/>
                <p:nvPr/>
              </p:nvPicPr>
              <p:blipFill>
                <a:blip r:embed="rId179"/>
                <a:stretch>
                  <a:fillRect/>
                </a:stretch>
              </p:blipFill>
              <p:spPr>
                <a:xfrm>
                  <a:off x="8719088" y="3751120"/>
                  <a:ext cx="268429" cy="250200"/>
                </a:xfrm>
                <a:prstGeom prst="rect">
                  <a:avLst/>
                </a:prstGeom>
              </p:spPr>
            </p:pic>
          </mc:Fallback>
        </mc:AlternateContent>
        <mc:AlternateContent xmlns:mc="http://schemas.openxmlformats.org/markup-compatibility/2006" xmlns:p14="http://schemas.microsoft.com/office/powerpoint/2010/main">
          <mc:Choice Requires="p14">
            <p:contentPart p14:bwMode="auto" r:id="rId180">
              <p14:nvContentPartPr>
                <p14:cNvPr id="27708" name="Ink 27707">
                  <a:extLst>
                    <a:ext uri="{FF2B5EF4-FFF2-40B4-BE49-F238E27FC236}">
                      <a16:creationId xmlns:a16="http://schemas.microsoft.com/office/drawing/2014/main" id="{84F7A04B-FDAB-7BE1-FC7D-1BD84E74D22B}"/>
                    </a:ext>
                  </a:extLst>
                </p14:cNvPr>
                <p14:cNvContentPartPr/>
                <p14:nvPr/>
              </p14:nvContentPartPr>
              <p14:xfrm>
                <a:off x="9064622" y="3660760"/>
                <a:ext cx="65160" cy="170640"/>
              </p14:xfrm>
            </p:contentPart>
          </mc:Choice>
          <mc:Fallback xmlns="">
            <p:pic>
              <p:nvPicPr>
                <p:cNvPr id="27708" name="Ink 27707">
                  <a:extLst>
                    <a:ext uri="{FF2B5EF4-FFF2-40B4-BE49-F238E27FC236}">
                      <a16:creationId xmlns:a16="http://schemas.microsoft.com/office/drawing/2014/main" id="{84F7A04B-FDAB-7BE1-FC7D-1BD84E74D22B}"/>
                    </a:ext>
                  </a:extLst>
                </p:cNvPr>
                <p:cNvPicPr/>
                <p:nvPr/>
              </p:nvPicPr>
              <p:blipFill>
                <a:blip r:embed="rId181"/>
                <a:stretch>
                  <a:fillRect/>
                </a:stretch>
              </p:blipFill>
              <p:spPr>
                <a:xfrm>
                  <a:off x="9028622" y="3624760"/>
                  <a:ext cx="136800" cy="242280"/>
                </a:xfrm>
                <a:prstGeom prst="rect">
                  <a:avLst/>
                </a:prstGeom>
              </p:spPr>
            </p:pic>
          </mc:Fallback>
        </mc:AlternateContent>
        <mc:AlternateContent xmlns:mc="http://schemas.openxmlformats.org/markup-compatibility/2006" xmlns:p14="http://schemas.microsoft.com/office/powerpoint/2010/main">
          <mc:Choice Requires="p14">
            <p:contentPart p14:bwMode="auto" r:id="rId182">
              <p14:nvContentPartPr>
                <p14:cNvPr id="27709" name="Ink 27708">
                  <a:extLst>
                    <a:ext uri="{FF2B5EF4-FFF2-40B4-BE49-F238E27FC236}">
                      <a16:creationId xmlns:a16="http://schemas.microsoft.com/office/drawing/2014/main" id="{F4575E73-1682-8EFD-E0E9-047788E92A05}"/>
                    </a:ext>
                  </a:extLst>
                </p14:cNvPr>
                <p14:cNvContentPartPr/>
                <p14:nvPr/>
              </p14:nvContentPartPr>
              <p14:xfrm>
                <a:off x="9037622" y="3613240"/>
                <a:ext cx="217440" cy="300240"/>
              </p14:xfrm>
            </p:contentPart>
          </mc:Choice>
          <mc:Fallback xmlns="">
            <p:pic>
              <p:nvPicPr>
                <p:cNvPr id="27709" name="Ink 27708">
                  <a:extLst>
                    <a:ext uri="{FF2B5EF4-FFF2-40B4-BE49-F238E27FC236}">
                      <a16:creationId xmlns:a16="http://schemas.microsoft.com/office/drawing/2014/main" id="{F4575E73-1682-8EFD-E0E9-047788E92A05}"/>
                    </a:ext>
                  </a:extLst>
                </p:cNvPr>
                <p:cNvPicPr/>
                <p:nvPr/>
              </p:nvPicPr>
              <p:blipFill>
                <a:blip r:embed="rId183"/>
                <a:stretch>
                  <a:fillRect/>
                </a:stretch>
              </p:blipFill>
              <p:spPr>
                <a:xfrm>
                  <a:off x="9001682" y="3577240"/>
                  <a:ext cx="288962" cy="371880"/>
                </a:xfrm>
                <a:prstGeom prst="rect">
                  <a:avLst/>
                </a:prstGeom>
              </p:spPr>
            </p:pic>
          </mc:Fallback>
        </mc:AlternateContent>
        <mc:AlternateContent xmlns:mc="http://schemas.openxmlformats.org/markup-compatibility/2006" xmlns:p14="http://schemas.microsoft.com/office/powerpoint/2010/main">
          <mc:Choice Requires="p14">
            <p:contentPart p14:bwMode="auto" r:id="rId184">
              <p14:nvContentPartPr>
                <p14:cNvPr id="27710" name="Ink 27709">
                  <a:extLst>
                    <a:ext uri="{FF2B5EF4-FFF2-40B4-BE49-F238E27FC236}">
                      <a16:creationId xmlns:a16="http://schemas.microsoft.com/office/drawing/2014/main" id="{8374A82A-B53C-CC6A-56BD-B82F6A075494}"/>
                    </a:ext>
                  </a:extLst>
                </p14:cNvPr>
                <p14:cNvContentPartPr/>
                <p14:nvPr/>
              </p14:nvContentPartPr>
              <p14:xfrm>
                <a:off x="9226982" y="3719440"/>
                <a:ext cx="124920" cy="94680"/>
              </p14:xfrm>
            </p:contentPart>
          </mc:Choice>
          <mc:Fallback xmlns="">
            <p:pic>
              <p:nvPicPr>
                <p:cNvPr id="27710" name="Ink 27709">
                  <a:extLst>
                    <a:ext uri="{FF2B5EF4-FFF2-40B4-BE49-F238E27FC236}">
                      <a16:creationId xmlns:a16="http://schemas.microsoft.com/office/drawing/2014/main" id="{8374A82A-B53C-CC6A-56BD-B82F6A075494}"/>
                    </a:ext>
                  </a:extLst>
                </p:cNvPr>
                <p:cNvPicPr/>
                <p:nvPr/>
              </p:nvPicPr>
              <p:blipFill>
                <a:blip r:embed="rId185"/>
                <a:stretch>
                  <a:fillRect/>
                </a:stretch>
              </p:blipFill>
              <p:spPr>
                <a:xfrm>
                  <a:off x="9190982" y="3683440"/>
                  <a:ext cx="196560" cy="166320"/>
                </a:xfrm>
                <a:prstGeom prst="rect">
                  <a:avLst/>
                </a:prstGeom>
              </p:spPr>
            </p:pic>
          </mc:Fallback>
        </mc:AlternateContent>
        <mc:AlternateContent xmlns:mc="http://schemas.openxmlformats.org/markup-compatibility/2006" xmlns:p14="http://schemas.microsoft.com/office/powerpoint/2010/main">
          <mc:Choice Requires="p14">
            <p:contentPart p14:bwMode="auto" r:id="rId186">
              <p14:nvContentPartPr>
                <p14:cNvPr id="27711" name="Ink 27710">
                  <a:extLst>
                    <a:ext uri="{FF2B5EF4-FFF2-40B4-BE49-F238E27FC236}">
                      <a16:creationId xmlns:a16="http://schemas.microsoft.com/office/drawing/2014/main" id="{B5C12236-C156-F49F-9E5A-FA36BB9A2C59}"/>
                    </a:ext>
                  </a:extLst>
                </p14:cNvPr>
                <p14:cNvContentPartPr/>
                <p14:nvPr/>
              </p14:nvContentPartPr>
              <p14:xfrm>
                <a:off x="9251102" y="3711880"/>
                <a:ext cx="482760" cy="150120"/>
              </p14:xfrm>
            </p:contentPart>
          </mc:Choice>
          <mc:Fallback xmlns="">
            <p:pic>
              <p:nvPicPr>
                <p:cNvPr id="27711" name="Ink 27710">
                  <a:extLst>
                    <a:ext uri="{FF2B5EF4-FFF2-40B4-BE49-F238E27FC236}">
                      <a16:creationId xmlns:a16="http://schemas.microsoft.com/office/drawing/2014/main" id="{B5C12236-C156-F49F-9E5A-FA36BB9A2C59}"/>
                    </a:ext>
                  </a:extLst>
                </p:cNvPr>
                <p:cNvPicPr/>
                <p:nvPr/>
              </p:nvPicPr>
              <p:blipFill>
                <a:blip r:embed="rId187"/>
                <a:stretch>
                  <a:fillRect/>
                </a:stretch>
              </p:blipFill>
              <p:spPr>
                <a:xfrm>
                  <a:off x="9215129" y="3675880"/>
                  <a:ext cx="554347" cy="221760"/>
                </a:xfrm>
                <a:prstGeom prst="rect">
                  <a:avLst/>
                </a:prstGeom>
              </p:spPr>
            </p:pic>
          </mc:Fallback>
        </mc:AlternateContent>
        <mc:AlternateContent xmlns:mc="http://schemas.openxmlformats.org/markup-compatibility/2006" xmlns:p14="http://schemas.microsoft.com/office/powerpoint/2010/main">
          <mc:Choice Requires="p14">
            <p:contentPart p14:bwMode="auto" r:id="rId188">
              <p14:nvContentPartPr>
                <p14:cNvPr id="27713" name="Ink 27712">
                  <a:extLst>
                    <a:ext uri="{FF2B5EF4-FFF2-40B4-BE49-F238E27FC236}">
                      <a16:creationId xmlns:a16="http://schemas.microsoft.com/office/drawing/2014/main" id="{52617CD9-2918-1045-1A92-6C0C20AF112C}"/>
                    </a:ext>
                  </a:extLst>
                </p14:cNvPr>
                <p14:cNvContentPartPr/>
                <p14:nvPr/>
              </p14:nvContentPartPr>
              <p14:xfrm>
                <a:off x="5573702" y="3834640"/>
                <a:ext cx="246240" cy="170640"/>
              </p14:xfrm>
            </p:contentPart>
          </mc:Choice>
          <mc:Fallback xmlns="">
            <p:pic>
              <p:nvPicPr>
                <p:cNvPr id="27713" name="Ink 27712">
                  <a:extLst>
                    <a:ext uri="{FF2B5EF4-FFF2-40B4-BE49-F238E27FC236}">
                      <a16:creationId xmlns:a16="http://schemas.microsoft.com/office/drawing/2014/main" id="{52617CD9-2918-1045-1A92-6C0C20AF112C}"/>
                    </a:ext>
                  </a:extLst>
                </p:cNvPr>
                <p:cNvPicPr/>
                <p:nvPr/>
              </p:nvPicPr>
              <p:blipFill>
                <a:blip r:embed="rId189"/>
                <a:stretch>
                  <a:fillRect/>
                </a:stretch>
              </p:blipFill>
              <p:spPr>
                <a:xfrm>
                  <a:off x="5537702" y="3798640"/>
                  <a:ext cx="317880" cy="242280"/>
                </a:xfrm>
                <a:prstGeom prst="rect">
                  <a:avLst/>
                </a:prstGeom>
              </p:spPr>
            </p:pic>
          </mc:Fallback>
        </mc:AlternateContent>
        <mc:AlternateContent xmlns:mc="http://schemas.openxmlformats.org/markup-compatibility/2006" xmlns:p14="http://schemas.microsoft.com/office/powerpoint/2010/main">
          <mc:Choice Requires="p14">
            <p:contentPart p14:bwMode="auto" r:id="rId190">
              <p14:nvContentPartPr>
                <p14:cNvPr id="27714" name="Ink 27713">
                  <a:extLst>
                    <a:ext uri="{FF2B5EF4-FFF2-40B4-BE49-F238E27FC236}">
                      <a16:creationId xmlns:a16="http://schemas.microsoft.com/office/drawing/2014/main" id="{05EF0F5C-6E07-2251-071C-D361707A990D}"/>
                    </a:ext>
                  </a:extLst>
                </p14:cNvPr>
                <p14:cNvContentPartPr/>
                <p14:nvPr/>
              </p14:nvContentPartPr>
              <p14:xfrm>
                <a:off x="4283102" y="3803320"/>
                <a:ext cx="331200" cy="237600"/>
              </p14:xfrm>
            </p:contentPart>
          </mc:Choice>
          <mc:Fallback xmlns="">
            <p:pic>
              <p:nvPicPr>
                <p:cNvPr id="27714" name="Ink 27713">
                  <a:extLst>
                    <a:ext uri="{FF2B5EF4-FFF2-40B4-BE49-F238E27FC236}">
                      <a16:creationId xmlns:a16="http://schemas.microsoft.com/office/drawing/2014/main" id="{05EF0F5C-6E07-2251-071C-D361707A990D}"/>
                    </a:ext>
                  </a:extLst>
                </p:cNvPr>
                <p:cNvPicPr/>
                <p:nvPr/>
              </p:nvPicPr>
              <p:blipFill>
                <a:blip r:embed="rId191"/>
                <a:stretch>
                  <a:fillRect/>
                </a:stretch>
              </p:blipFill>
              <p:spPr>
                <a:xfrm>
                  <a:off x="4247102" y="3767265"/>
                  <a:ext cx="402840" cy="309349"/>
                </a:xfrm>
                <a:prstGeom prst="rect">
                  <a:avLst/>
                </a:prstGeom>
              </p:spPr>
            </p:pic>
          </mc:Fallback>
        </mc:AlternateContent>
        <mc:AlternateContent xmlns:mc="http://schemas.openxmlformats.org/markup-compatibility/2006" xmlns:p14="http://schemas.microsoft.com/office/powerpoint/2010/main">
          <mc:Choice Requires="p14">
            <p:contentPart p14:bwMode="auto" r:id="rId192">
              <p14:nvContentPartPr>
                <p14:cNvPr id="27716" name="Ink 27715">
                  <a:extLst>
                    <a:ext uri="{FF2B5EF4-FFF2-40B4-BE49-F238E27FC236}">
                      <a16:creationId xmlns:a16="http://schemas.microsoft.com/office/drawing/2014/main" id="{9D3889C5-8F20-2368-22AE-5D08029236A2}"/>
                    </a:ext>
                  </a:extLst>
                </p14:cNvPr>
                <p14:cNvContentPartPr/>
                <p14:nvPr/>
              </p14:nvContentPartPr>
              <p14:xfrm>
                <a:off x="7033502" y="3887200"/>
                <a:ext cx="209880" cy="131760"/>
              </p14:xfrm>
            </p:contentPart>
          </mc:Choice>
          <mc:Fallback xmlns="">
            <p:pic>
              <p:nvPicPr>
                <p:cNvPr id="27716" name="Ink 27715">
                  <a:extLst>
                    <a:ext uri="{FF2B5EF4-FFF2-40B4-BE49-F238E27FC236}">
                      <a16:creationId xmlns:a16="http://schemas.microsoft.com/office/drawing/2014/main" id="{9D3889C5-8F20-2368-22AE-5D08029236A2}"/>
                    </a:ext>
                  </a:extLst>
                </p:cNvPr>
                <p:cNvPicPr/>
                <p:nvPr/>
              </p:nvPicPr>
              <p:blipFill>
                <a:blip r:embed="rId193"/>
                <a:stretch>
                  <a:fillRect/>
                </a:stretch>
              </p:blipFill>
              <p:spPr>
                <a:xfrm>
                  <a:off x="6997502" y="3851298"/>
                  <a:ext cx="281520" cy="203205"/>
                </a:xfrm>
                <a:prstGeom prst="rect">
                  <a:avLst/>
                </a:prstGeom>
              </p:spPr>
            </p:pic>
          </mc:Fallback>
        </mc:AlternateContent>
        <mc:AlternateContent xmlns:mc="http://schemas.openxmlformats.org/markup-compatibility/2006" xmlns:p14="http://schemas.microsoft.com/office/powerpoint/2010/main">
          <mc:Choice Requires="p14">
            <p:contentPart p14:bwMode="auto" r:id="rId194">
              <p14:nvContentPartPr>
                <p14:cNvPr id="27721" name="Ink 27720">
                  <a:extLst>
                    <a:ext uri="{FF2B5EF4-FFF2-40B4-BE49-F238E27FC236}">
                      <a16:creationId xmlns:a16="http://schemas.microsoft.com/office/drawing/2014/main" id="{9244D0CC-791C-75E3-A583-CFED4DAEAA1E}"/>
                    </a:ext>
                  </a:extLst>
                </p14:cNvPr>
                <p14:cNvContentPartPr/>
                <p14:nvPr/>
              </p14:nvContentPartPr>
              <p14:xfrm>
                <a:off x="4189142" y="5761360"/>
                <a:ext cx="137880" cy="765360"/>
              </p14:xfrm>
            </p:contentPart>
          </mc:Choice>
          <mc:Fallback xmlns="">
            <p:pic>
              <p:nvPicPr>
                <p:cNvPr id="27721" name="Ink 27720">
                  <a:extLst>
                    <a:ext uri="{FF2B5EF4-FFF2-40B4-BE49-F238E27FC236}">
                      <a16:creationId xmlns:a16="http://schemas.microsoft.com/office/drawing/2014/main" id="{9244D0CC-791C-75E3-A583-CFED4DAEAA1E}"/>
                    </a:ext>
                  </a:extLst>
                </p:cNvPr>
                <p:cNvPicPr/>
                <p:nvPr/>
              </p:nvPicPr>
              <p:blipFill>
                <a:blip r:embed="rId195"/>
                <a:stretch>
                  <a:fillRect/>
                </a:stretch>
              </p:blipFill>
              <p:spPr>
                <a:xfrm>
                  <a:off x="4153236" y="5725360"/>
                  <a:ext cx="209333" cy="837000"/>
                </a:xfrm>
                <a:prstGeom prst="rect">
                  <a:avLst/>
                </a:prstGeom>
              </p:spPr>
            </p:pic>
          </mc:Fallback>
        </mc:AlternateContent>
        <mc:AlternateContent xmlns:mc="http://schemas.openxmlformats.org/markup-compatibility/2006" xmlns:p14="http://schemas.microsoft.com/office/powerpoint/2010/main">
          <mc:Choice Requires="p14">
            <p:contentPart p14:bwMode="auto" r:id="rId196">
              <p14:nvContentPartPr>
                <p14:cNvPr id="27722" name="Ink 27721">
                  <a:extLst>
                    <a:ext uri="{FF2B5EF4-FFF2-40B4-BE49-F238E27FC236}">
                      <a16:creationId xmlns:a16="http://schemas.microsoft.com/office/drawing/2014/main" id="{71A7FCAD-7824-95F4-7964-3CFD49EC5AAA}"/>
                    </a:ext>
                  </a:extLst>
                </p14:cNvPr>
                <p14:cNvContentPartPr/>
                <p14:nvPr/>
              </p14:nvContentPartPr>
              <p14:xfrm>
                <a:off x="5687102" y="6353920"/>
                <a:ext cx="52200" cy="275400"/>
              </p14:xfrm>
            </p:contentPart>
          </mc:Choice>
          <mc:Fallback xmlns="">
            <p:pic>
              <p:nvPicPr>
                <p:cNvPr id="27722" name="Ink 27721">
                  <a:extLst>
                    <a:ext uri="{FF2B5EF4-FFF2-40B4-BE49-F238E27FC236}">
                      <a16:creationId xmlns:a16="http://schemas.microsoft.com/office/drawing/2014/main" id="{71A7FCAD-7824-95F4-7964-3CFD49EC5AAA}"/>
                    </a:ext>
                  </a:extLst>
                </p:cNvPr>
                <p:cNvPicPr/>
                <p:nvPr/>
              </p:nvPicPr>
              <p:blipFill>
                <a:blip r:embed="rId197"/>
                <a:stretch>
                  <a:fillRect/>
                </a:stretch>
              </p:blipFill>
              <p:spPr>
                <a:xfrm>
                  <a:off x="5651102" y="6317920"/>
                  <a:ext cx="123840" cy="347040"/>
                </a:xfrm>
                <a:prstGeom prst="rect">
                  <a:avLst/>
                </a:prstGeom>
              </p:spPr>
            </p:pic>
          </mc:Fallback>
        </mc:AlternateContent>
        <mc:AlternateContent xmlns:mc="http://schemas.openxmlformats.org/markup-compatibility/2006" xmlns:p14="http://schemas.microsoft.com/office/powerpoint/2010/main">
          <mc:Choice Requires="p14">
            <p:contentPart p14:bwMode="auto" r:id="rId198">
              <p14:nvContentPartPr>
                <p14:cNvPr id="27723" name="Ink 27722">
                  <a:extLst>
                    <a:ext uri="{FF2B5EF4-FFF2-40B4-BE49-F238E27FC236}">
                      <a16:creationId xmlns:a16="http://schemas.microsoft.com/office/drawing/2014/main" id="{C5B9F5BB-877A-4CCE-EEED-2F4D3A9B8177}"/>
                    </a:ext>
                  </a:extLst>
                </p14:cNvPr>
                <p14:cNvContentPartPr/>
                <p14:nvPr/>
              </p14:nvContentPartPr>
              <p14:xfrm>
                <a:off x="7297022" y="6596560"/>
                <a:ext cx="14400" cy="118800"/>
              </p14:xfrm>
            </p:contentPart>
          </mc:Choice>
          <mc:Fallback xmlns="">
            <p:pic>
              <p:nvPicPr>
                <p:cNvPr id="27723" name="Ink 27722">
                  <a:extLst>
                    <a:ext uri="{FF2B5EF4-FFF2-40B4-BE49-F238E27FC236}">
                      <a16:creationId xmlns:a16="http://schemas.microsoft.com/office/drawing/2014/main" id="{C5B9F5BB-877A-4CCE-EEED-2F4D3A9B8177}"/>
                    </a:ext>
                  </a:extLst>
                </p:cNvPr>
                <p:cNvPicPr/>
                <p:nvPr/>
              </p:nvPicPr>
              <p:blipFill>
                <a:blip r:embed="rId199"/>
                <a:stretch>
                  <a:fillRect/>
                </a:stretch>
              </p:blipFill>
              <p:spPr>
                <a:xfrm>
                  <a:off x="7261900" y="6560560"/>
                  <a:ext cx="84293" cy="190440"/>
                </a:xfrm>
                <a:prstGeom prst="rect">
                  <a:avLst/>
                </a:prstGeom>
              </p:spPr>
            </p:pic>
          </mc:Fallback>
        </mc:AlternateContent>
        <mc:AlternateContent xmlns:mc="http://schemas.openxmlformats.org/markup-compatibility/2006" xmlns:p14="http://schemas.microsoft.com/office/powerpoint/2010/main">
          <mc:Choice Requires="p14">
            <p:contentPart p14:bwMode="auto" r:id="rId200">
              <p14:nvContentPartPr>
                <p14:cNvPr id="27724" name="Ink 27723">
                  <a:extLst>
                    <a:ext uri="{FF2B5EF4-FFF2-40B4-BE49-F238E27FC236}">
                      <a16:creationId xmlns:a16="http://schemas.microsoft.com/office/drawing/2014/main" id="{78B53842-0C2C-0629-D25F-4BDAA6047861}"/>
                    </a:ext>
                  </a:extLst>
                </p14:cNvPr>
                <p14:cNvContentPartPr/>
                <p14:nvPr/>
              </p14:nvContentPartPr>
              <p14:xfrm>
                <a:off x="5709062" y="5394880"/>
                <a:ext cx="1404000" cy="662400"/>
              </p14:xfrm>
            </p:contentPart>
          </mc:Choice>
          <mc:Fallback xmlns="">
            <p:pic>
              <p:nvPicPr>
                <p:cNvPr id="27724" name="Ink 27723">
                  <a:extLst>
                    <a:ext uri="{FF2B5EF4-FFF2-40B4-BE49-F238E27FC236}">
                      <a16:creationId xmlns:a16="http://schemas.microsoft.com/office/drawing/2014/main" id="{78B53842-0C2C-0629-D25F-4BDAA6047861}"/>
                    </a:ext>
                  </a:extLst>
                </p:cNvPr>
                <p:cNvPicPr/>
                <p:nvPr/>
              </p:nvPicPr>
              <p:blipFill>
                <a:blip r:embed="rId201"/>
                <a:stretch>
                  <a:fillRect/>
                </a:stretch>
              </p:blipFill>
              <p:spPr>
                <a:xfrm>
                  <a:off x="5673062" y="5358880"/>
                  <a:ext cx="1475640" cy="734040"/>
                </a:xfrm>
                <a:prstGeom prst="rect">
                  <a:avLst/>
                </a:prstGeom>
              </p:spPr>
            </p:pic>
          </mc:Fallback>
        </mc:AlternateContent>
        <mc:AlternateContent xmlns:mc="http://schemas.openxmlformats.org/markup-compatibility/2006" xmlns:p14="http://schemas.microsoft.com/office/powerpoint/2010/main">
          <mc:Choice Requires="p14">
            <p:contentPart p14:bwMode="auto" r:id="rId202">
              <p14:nvContentPartPr>
                <p14:cNvPr id="27725" name="Ink 27724">
                  <a:extLst>
                    <a:ext uri="{FF2B5EF4-FFF2-40B4-BE49-F238E27FC236}">
                      <a16:creationId xmlns:a16="http://schemas.microsoft.com/office/drawing/2014/main" id="{DCA8D96E-BB7B-3ECB-5043-7FB43184C6E0}"/>
                    </a:ext>
                  </a:extLst>
                </p14:cNvPr>
                <p14:cNvContentPartPr/>
                <p14:nvPr/>
              </p14:nvContentPartPr>
              <p14:xfrm>
                <a:off x="5623382" y="5579920"/>
                <a:ext cx="204840" cy="294120"/>
              </p14:xfrm>
            </p:contentPart>
          </mc:Choice>
          <mc:Fallback xmlns="">
            <p:pic>
              <p:nvPicPr>
                <p:cNvPr id="27725" name="Ink 27724">
                  <a:extLst>
                    <a:ext uri="{FF2B5EF4-FFF2-40B4-BE49-F238E27FC236}">
                      <a16:creationId xmlns:a16="http://schemas.microsoft.com/office/drawing/2014/main" id="{DCA8D96E-BB7B-3ECB-5043-7FB43184C6E0}"/>
                    </a:ext>
                  </a:extLst>
                </p:cNvPr>
                <p:cNvPicPr/>
                <p:nvPr/>
              </p:nvPicPr>
              <p:blipFill>
                <a:blip r:embed="rId203"/>
                <a:stretch>
                  <a:fillRect/>
                </a:stretch>
              </p:blipFill>
              <p:spPr>
                <a:xfrm>
                  <a:off x="5587382" y="5543920"/>
                  <a:ext cx="276480" cy="365760"/>
                </a:xfrm>
                <a:prstGeom prst="rect">
                  <a:avLst/>
                </a:prstGeom>
              </p:spPr>
            </p:pic>
          </mc:Fallback>
        </mc:AlternateContent>
        <mc:AlternateContent xmlns:mc="http://schemas.openxmlformats.org/markup-compatibility/2006" xmlns:p14="http://schemas.microsoft.com/office/powerpoint/2010/main">
          <mc:Choice Requires="p14">
            <p:contentPart p14:bwMode="auto" r:id="rId204">
              <p14:nvContentPartPr>
                <p14:cNvPr id="27730" name="Ink 27729">
                  <a:extLst>
                    <a:ext uri="{FF2B5EF4-FFF2-40B4-BE49-F238E27FC236}">
                      <a16:creationId xmlns:a16="http://schemas.microsoft.com/office/drawing/2014/main" id="{3ADD5BA9-F512-F554-85F7-8D0F2B9EE381}"/>
                    </a:ext>
                  </a:extLst>
                </p14:cNvPr>
                <p14:cNvContentPartPr/>
                <p14:nvPr/>
              </p14:nvContentPartPr>
              <p14:xfrm>
                <a:off x="4297142" y="6496120"/>
                <a:ext cx="907560" cy="146160"/>
              </p14:xfrm>
            </p:contentPart>
          </mc:Choice>
          <mc:Fallback xmlns="">
            <p:pic>
              <p:nvPicPr>
                <p:cNvPr id="27730" name="Ink 27729">
                  <a:extLst>
                    <a:ext uri="{FF2B5EF4-FFF2-40B4-BE49-F238E27FC236}">
                      <a16:creationId xmlns:a16="http://schemas.microsoft.com/office/drawing/2014/main" id="{3ADD5BA9-F512-F554-85F7-8D0F2B9EE381}"/>
                    </a:ext>
                  </a:extLst>
                </p:cNvPr>
                <p:cNvPicPr/>
                <p:nvPr/>
              </p:nvPicPr>
              <p:blipFill>
                <a:blip r:embed="rId205"/>
                <a:stretch>
                  <a:fillRect/>
                </a:stretch>
              </p:blipFill>
              <p:spPr>
                <a:xfrm>
                  <a:off x="4261142" y="6460031"/>
                  <a:ext cx="979200" cy="217977"/>
                </a:xfrm>
                <a:prstGeom prst="rect">
                  <a:avLst/>
                </a:prstGeom>
              </p:spPr>
            </p:pic>
          </mc:Fallback>
        </mc:AlternateContent>
        <mc:AlternateContent xmlns:mc="http://schemas.openxmlformats.org/markup-compatibility/2006" xmlns:p14="http://schemas.microsoft.com/office/powerpoint/2010/main">
          <mc:Choice Requires="p14">
            <p:contentPart p14:bwMode="auto" r:id="rId206">
              <p14:nvContentPartPr>
                <p14:cNvPr id="27731" name="Ink 27730">
                  <a:extLst>
                    <a:ext uri="{FF2B5EF4-FFF2-40B4-BE49-F238E27FC236}">
                      <a16:creationId xmlns:a16="http://schemas.microsoft.com/office/drawing/2014/main" id="{DECEB1F9-B782-4D17-9DD4-05CBDD58EA65}"/>
                    </a:ext>
                  </a:extLst>
                </p14:cNvPr>
                <p14:cNvContentPartPr/>
                <p14:nvPr/>
              </p14:nvContentPartPr>
              <p14:xfrm>
                <a:off x="5417102" y="6617080"/>
                <a:ext cx="248040" cy="21600"/>
              </p14:xfrm>
            </p:contentPart>
          </mc:Choice>
          <mc:Fallback xmlns="">
            <p:pic>
              <p:nvPicPr>
                <p:cNvPr id="27731" name="Ink 27730">
                  <a:extLst>
                    <a:ext uri="{FF2B5EF4-FFF2-40B4-BE49-F238E27FC236}">
                      <a16:creationId xmlns:a16="http://schemas.microsoft.com/office/drawing/2014/main" id="{DECEB1F9-B782-4D17-9DD4-05CBDD58EA65}"/>
                    </a:ext>
                  </a:extLst>
                </p:cNvPr>
                <p:cNvPicPr/>
                <p:nvPr/>
              </p:nvPicPr>
              <p:blipFill>
                <a:blip r:embed="rId207"/>
                <a:stretch>
                  <a:fillRect/>
                </a:stretch>
              </p:blipFill>
              <p:spPr>
                <a:xfrm>
                  <a:off x="5381102" y="6581080"/>
                  <a:ext cx="319680" cy="93240"/>
                </a:xfrm>
                <a:prstGeom prst="rect">
                  <a:avLst/>
                </a:prstGeom>
              </p:spPr>
            </p:pic>
          </mc:Fallback>
        </mc:AlternateContent>
        <mc:AlternateContent xmlns:mc="http://schemas.openxmlformats.org/markup-compatibility/2006" xmlns:p14="http://schemas.microsoft.com/office/powerpoint/2010/main">
          <mc:Choice Requires="p14">
            <p:contentPart p14:bwMode="auto" r:id="rId208">
              <p14:nvContentPartPr>
                <p14:cNvPr id="27733" name="Ink 27732">
                  <a:extLst>
                    <a:ext uri="{FF2B5EF4-FFF2-40B4-BE49-F238E27FC236}">
                      <a16:creationId xmlns:a16="http://schemas.microsoft.com/office/drawing/2014/main" id="{28CC9440-6C67-F0AC-8AFD-8D480FBE9FDD}"/>
                    </a:ext>
                  </a:extLst>
                </p14:cNvPr>
                <p14:cNvContentPartPr/>
                <p14:nvPr/>
              </p14:nvContentPartPr>
              <p14:xfrm>
                <a:off x="5669462" y="6622840"/>
                <a:ext cx="177840" cy="24480"/>
              </p14:xfrm>
            </p:contentPart>
          </mc:Choice>
          <mc:Fallback xmlns="">
            <p:pic>
              <p:nvPicPr>
                <p:cNvPr id="27733" name="Ink 27732">
                  <a:extLst>
                    <a:ext uri="{FF2B5EF4-FFF2-40B4-BE49-F238E27FC236}">
                      <a16:creationId xmlns:a16="http://schemas.microsoft.com/office/drawing/2014/main" id="{28CC9440-6C67-F0AC-8AFD-8D480FBE9FDD}"/>
                    </a:ext>
                  </a:extLst>
                </p:cNvPr>
                <p:cNvPicPr/>
                <p:nvPr/>
              </p:nvPicPr>
              <p:blipFill>
                <a:blip r:embed="rId209"/>
                <a:stretch>
                  <a:fillRect/>
                </a:stretch>
              </p:blipFill>
              <p:spPr>
                <a:xfrm>
                  <a:off x="5633462" y="6586840"/>
                  <a:ext cx="249480" cy="96120"/>
                </a:xfrm>
                <a:prstGeom prst="rect">
                  <a:avLst/>
                </a:prstGeom>
              </p:spPr>
            </p:pic>
          </mc:Fallback>
        </mc:AlternateContent>
        <mc:AlternateContent xmlns:mc="http://schemas.openxmlformats.org/markup-compatibility/2006" xmlns:p14="http://schemas.microsoft.com/office/powerpoint/2010/main">
          <mc:Choice Requires="p14">
            <p:contentPart p14:bwMode="auto" r:id="rId210">
              <p14:nvContentPartPr>
                <p14:cNvPr id="27734" name="Ink 27733">
                  <a:extLst>
                    <a:ext uri="{FF2B5EF4-FFF2-40B4-BE49-F238E27FC236}">
                      <a16:creationId xmlns:a16="http://schemas.microsoft.com/office/drawing/2014/main" id="{579ACFA7-AF50-4EFB-386D-CFFFC9A4582B}"/>
                    </a:ext>
                  </a:extLst>
                </p14:cNvPr>
                <p14:cNvContentPartPr/>
                <p14:nvPr/>
              </p14:nvContentPartPr>
              <p14:xfrm>
                <a:off x="5846582" y="6628960"/>
                <a:ext cx="494280" cy="63720"/>
              </p14:xfrm>
            </p:contentPart>
          </mc:Choice>
          <mc:Fallback xmlns="">
            <p:pic>
              <p:nvPicPr>
                <p:cNvPr id="27734" name="Ink 27733">
                  <a:extLst>
                    <a:ext uri="{FF2B5EF4-FFF2-40B4-BE49-F238E27FC236}">
                      <a16:creationId xmlns:a16="http://schemas.microsoft.com/office/drawing/2014/main" id="{579ACFA7-AF50-4EFB-386D-CFFFC9A4582B}"/>
                    </a:ext>
                  </a:extLst>
                </p:cNvPr>
                <p:cNvPicPr/>
                <p:nvPr/>
              </p:nvPicPr>
              <p:blipFill>
                <a:blip r:embed="rId211"/>
                <a:stretch>
                  <a:fillRect/>
                </a:stretch>
              </p:blipFill>
              <p:spPr>
                <a:xfrm>
                  <a:off x="5810608" y="6592755"/>
                  <a:ext cx="565868" cy="135767"/>
                </a:xfrm>
                <a:prstGeom prst="rect">
                  <a:avLst/>
                </a:prstGeom>
              </p:spPr>
            </p:pic>
          </mc:Fallback>
        </mc:AlternateContent>
        <mc:AlternateContent xmlns:mc="http://schemas.openxmlformats.org/markup-compatibility/2006" xmlns:p14="http://schemas.microsoft.com/office/powerpoint/2010/main">
          <mc:Choice Requires="p14">
            <p:contentPart p14:bwMode="auto" r:id="rId212">
              <p14:nvContentPartPr>
                <p14:cNvPr id="27727" name="Ink 27726">
                  <a:extLst>
                    <a:ext uri="{FF2B5EF4-FFF2-40B4-BE49-F238E27FC236}">
                      <a16:creationId xmlns:a16="http://schemas.microsoft.com/office/drawing/2014/main" id="{422579B4-F6CB-34BF-5589-690F2560E4A9}"/>
                    </a:ext>
                  </a:extLst>
                </p14:cNvPr>
                <p14:cNvContentPartPr/>
                <p14:nvPr/>
              </p14:nvContentPartPr>
              <p14:xfrm>
                <a:off x="7274702" y="6509080"/>
                <a:ext cx="6840" cy="149760"/>
              </p14:xfrm>
            </p:contentPart>
          </mc:Choice>
          <mc:Fallback xmlns="">
            <p:pic>
              <p:nvPicPr>
                <p:cNvPr id="27727" name="Ink 27726">
                  <a:extLst>
                    <a:ext uri="{FF2B5EF4-FFF2-40B4-BE49-F238E27FC236}">
                      <a16:creationId xmlns:a16="http://schemas.microsoft.com/office/drawing/2014/main" id="{422579B4-F6CB-34BF-5589-690F2560E4A9}"/>
                    </a:ext>
                  </a:extLst>
                </p:cNvPr>
                <p:cNvPicPr/>
                <p:nvPr/>
              </p:nvPicPr>
              <p:blipFill>
                <a:blip r:embed="rId213"/>
                <a:stretch>
                  <a:fillRect/>
                </a:stretch>
              </p:blipFill>
              <p:spPr>
                <a:xfrm>
                  <a:off x="7238702" y="6473080"/>
                  <a:ext cx="78480" cy="221400"/>
                </a:xfrm>
                <a:prstGeom prst="rect">
                  <a:avLst/>
                </a:prstGeom>
              </p:spPr>
            </p:pic>
          </mc:Fallback>
        </mc:AlternateContent>
        <mc:AlternateContent xmlns:mc="http://schemas.openxmlformats.org/markup-compatibility/2006" xmlns:p14="http://schemas.microsoft.com/office/powerpoint/2010/main">
          <mc:Choice Requires="p14">
            <p:contentPart p14:bwMode="auto" r:id="rId214">
              <p14:nvContentPartPr>
                <p14:cNvPr id="27728" name="Ink 27727">
                  <a:extLst>
                    <a:ext uri="{FF2B5EF4-FFF2-40B4-BE49-F238E27FC236}">
                      <a16:creationId xmlns:a16="http://schemas.microsoft.com/office/drawing/2014/main" id="{59C13BEE-061B-A6E6-EA47-80F5BDF95FF1}"/>
                    </a:ext>
                  </a:extLst>
                </p14:cNvPr>
                <p14:cNvContentPartPr/>
                <p14:nvPr/>
              </p14:nvContentPartPr>
              <p14:xfrm>
                <a:off x="7287302" y="6634000"/>
                <a:ext cx="360" cy="360"/>
              </p14:xfrm>
            </p:contentPart>
          </mc:Choice>
          <mc:Fallback xmlns="">
            <p:pic>
              <p:nvPicPr>
                <p:cNvPr id="27728" name="Ink 27727">
                  <a:extLst>
                    <a:ext uri="{FF2B5EF4-FFF2-40B4-BE49-F238E27FC236}">
                      <a16:creationId xmlns:a16="http://schemas.microsoft.com/office/drawing/2014/main" id="{59C13BEE-061B-A6E6-EA47-80F5BDF95FF1}"/>
                    </a:ext>
                  </a:extLst>
                </p:cNvPr>
                <p:cNvPicPr/>
                <p:nvPr/>
              </p:nvPicPr>
              <p:blipFill>
                <a:blip r:embed="rId17"/>
                <a:stretch>
                  <a:fillRect/>
                </a:stretch>
              </p:blipFill>
              <p:spPr>
                <a:xfrm>
                  <a:off x="7251302" y="6598000"/>
                  <a:ext cx="72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215">
              <p14:nvContentPartPr>
                <p14:cNvPr id="27736" name="Ink 27735">
                  <a:extLst>
                    <a:ext uri="{FF2B5EF4-FFF2-40B4-BE49-F238E27FC236}">
                      <a16:creationId xmlns:a16="http://schemas.microsoft.com/office/drawing/2014/main" id="{3107BCD9-686D-FA91-9050-BF97ED54E57A}"/>
                    </a:ext>
                  </a:extLst>
                </p14:cNvPr>
                <p14:cNvContentPartPr/>
                <p14:nvPr/>
              </p14:nvContentPartPr>
              <p14:xfrm>
                <a:off x="7246262" y="6641920"/>
                <a:ext cx="255960" cy="190800"/>
              </p14:xfrm>
            </p:contentPart>
          </mc:Choice>
          <mc:Fallback xmlns="">
            <p:pic>
              <p:nvPicPr>
                <p:cNvPr id="27736" name="Ink 27735">
                  <a:extLst>
                    <a:ext uri="{FF2B5EF4-FFF2-40B4-BE49-F238E27FC236}">
                      <a16:creationId xmlns:a16="http://schemas.microsoft.com/office/drawing/2014/main" id="{3107BCD9-686D-FA91-9050-BF97ED54E57A}"/>
                    </a:ext>
                  </a:extLst>
                </p:cNvPr>
                <p:cNvPicPr/>
                <p:nvPr/>
              </p:nvPicPr>
              <p:blipFill>
                <a:blip r:embed="rId216"/>
                <a:stretch>
                  <a:fillRect/>
                </a:stretch>
              </p:blipFill>
              <p:spPr>
                <a:xfrm>
                  <a:off x="7210262" y="6605852"/>
                  <a:ext cx="327600" cy="262575"/>
                </a:xfrm>
                <a:prstGeom prst="rect">
                  <a:avLst/>
                </a:prstGeom>
              </p:spPr>
            </p:pic>
          </mc:Fallback>
        </mc:AlternateContent>
        <mc:AlternateContent xmlns:mc="http://schemas.openxmlformats.org/markup-compatibility/2006" xmlns:p14="http://schemas.microsoft.com/office/powerpoint/2010/main">
          <mc:Choice Requires="p14">
            <p:contentPart p14:bwMode="auto" r:id="rId217">
              <p14:nvContentPartPr>
                <p14:cNvPr id="27737" name="Ink 27736">
                  <a:extLst>
                    <a:ext uri="{FF2B5EF4-FFF2-40B4-BE49-F238E27FC236}">
                      <a16:creationId xmlns:a16="http://schemas.microsoft.com/office/drawing/2014/main" id="{19A01B1C-1D0C-BC8E-D4FB-9556345AE4DA}"/>
                    </a:ext>
                  </a:extLst>
                </p14:cNvPr>
                <p14:cNvContentPartPr/>
                <p14:nvPr/>
              </p14:nvContentPartPr>
              <p14:xfrm>
                <a:off x="7226462" y="6790110"/>
                <a:ext cx="217440" cy="63000"/>
              </p14:xfrm>
            </p:contentPart>
          </mc:Choice>
          <mc:Fallback xmlns="">
            <p:pic>
              <p:nvPicPr>
                <p:cNvPr id="27737" name="Ink 27736">
                  <a:extLst>
                    <a:ext uri="{FF2B5EF4-FFF2-40B4-BE49-F238E27FC236}">
                      <a16:creationId xmlns:a16="http://schemas.microsoft.com/office/drawing/2014/main" id="{19A01B1C-1D0C-BC8E-D4FB-9556345AE4DA}"/>
                    </a:ext>
                  </a:extLst>
                </p:cNvPr>
                <p:cNvPicPr/>
                <p:nvPr/>
              </p:nvPicPr>
              <p:blipFill>
                <a:blip r:embed="rId218"/>
                <a:stretch>
                  <a:fillRect/>
                </a:stretch>
              </p:blipFill>
              <p:spPr>
                <a:xfrm>
                  <a:off x="7190462" y="6754110"/>
                  <a:ext cx="289080" cy="134640"/>
                </a:xfrm>
                <a:prstGeom prst="rect">
                  <a:avLst/>
                </a:prstGeom>
              </p:spPr>
            </p:pic>
          </mc:Fallback>
        </mc:AlternateContent>
        <mc:AlternateContent xmlns:mc="http://schemas.openxmlformats.org/markup-compatibility/2006" xmlns:p14="http://schemas.microsoft.com/office/powerpoint/2010/main">
          <mc:Choice Requires="p14">
            <p:contentPart p14:bwMode="auto" r:id="rId219">
              <p14:nvContentPartPr>
                <p14:cNvPr id="27738" name="Ink 27737">
                  <a:extLst>
                    <a:ext uri="{FF2B5EF4-FFF2-40B4-BE49-F238E27FC236}">
                      <a16:creationId xmlns:a16="http://schemas.microsoft.com/office/drawing/2014/main" id="{ABB5E888-31C5-6687-EA5B-DDE979DC3C87}"/>
                    </a:ext>
                  </a:extLst>
                </p14:cNvPr>
                <p14:cNvContentPartPr/>
                <p14:nvPr/>
              </p14:nvContentPartPr>
              <p14:xfrm>
                <a:off x="7377302" y="6686430"/>
                <a:ext cx="75960" cy="234720"/>
              </p14:xfrm>
            </p:contentPart>
          </mc:Choice>
          <mc:Fallback xmlns="">
            <p:pic>
              <p:nvPicPr>
                <p:cNvPr id="27738" name="Ink 27737">
                  <a:extLst>
                    <a:ext uri="{FF2B5EF4-FFF2-40B4-BE49-F238E27FC236}">
                      <a16:creationId xmlns:a16="http://schemas.microsoft.com/office/drawing/2014/main" id="{ABB5E888-31C5-6687-EA5B-DDE979DC3C87}"/>
                    </a:ext>
                  </a:extLst>
                </p:cNvPr>
                <p:cNvPicPr/>
                <p:nvPr/>
              </p:nvPicPr>
              <p:blipFill>
                <a:blip r:embed="rId220"/>
                <a:stretch>
                  <a:fillRect/>
                </a:stretch>
              </p:blipFill>
              <p:spPr>
                <a:xfrm>
                  <a:off x="7341302" y="6650430"/>
                  <a:ext cx="147600" cy="306360"/>
                </a:xfrm>
                <a:prstGeom prst="rect">
                  <a:avLst/>
                </a:prstGeom>
              </p:spPr>
            </p:pic>
          </mc:Fallback>
        </mc:AlternateContent>
        <mc:AlternateContent xmlns:mc="http://schemas.openxmlformats.org/markup-compatibility/2006" xmlns:p14="http://schemas.microsoft.com/office/powerpoint/2010/main">
          <mc:Choice Requires="p14">
            <p:contentPart p14:bwMode="auto" r:id="rId221">
              <p14:nvContentPartPr>
                <p14:cNvPr id="27739" name="Ink 27738">
                  <a:extLst>
                    <a:ext uri="{FF2B5EF4-FFF2-40B4-BE49-F238E27FC236}">
                      <a16:creationId xmlns:a16="http://schemas.microsoft.com/office/drawing/2014/main" id="{BA4E6F73-9BAA-E3A9-5B54-0DEB20A6460F}"/>
                    </a:ext>
                  </a:extLst>
                </p14:cNvPr>
                <p14:cNvContentPartPr/>
                <p14:nvPr/>
              </p14:nvContentPartPr>
              <p14:xfrm>
                <a:off x="7219622" y="6830790"/>
                <a:ext cx="218160" cy="90000"/>
              </p14:xfrm>
            </p:contentPart>
          </mc:Choice>
          <mc:Fallback xmlns="">
            <p:pic>
              <p:nvPicPr>
                <p:cNvPr id="27739" name="Ink 27738">
                  <a:extLst>
                    <a:ext uri="{FF2B5EF4-FFF2-40B4-BE49-F238E27FC236}">
                      <a16:creationId xmlns:a16="http://schemas.microsoft.com/office/drawing/2014/main" id="{BA4E6F73-9BAA-E3A9-5B54-0DEB20A6460F}"/>
                    </a:ext>
                  </a:extLst>
                </p:cNvPr>
                <p:cNvPicPr/>
                <p:nvPr/>
              </p:nvPicPr>
              <p:blipFill>
                <a:blip r:embed="rId222"/>
                <a:stretch>
                  <a:fillRect/>
                </a:stretch>
              </p:blipFill>
              <p:spPr>
                <a:xfrm>
                  <a:off x="7183622" y="6794790"/>
                  <a:ext cx="289800" cy="161640"/>
                </a:xfrm>
                <a:prstGeom prst="rect">
                  <a:avLst/>
                </a:prstGeom>
              </p:spPr>
            </p:pic>
          </mc:Fallback>
        </mc:AlternateContent>
        <mc:AlternateContent xmlns:mc="http://schemas.openxmlformats.org/markup-compatibility/2006" xmlns:p14="http://schemas.microsoft.com/office/powerpoint/2010/main">
          <mc:Choice Requires="p14">
            <p:contentPart p14:bwMode="auto" r:id="rId223">
              <p14:nvContentPartPr>
                <p14:cNvPr id="27740" name="Ink 27739">
                  <a:extLst>
                    <a:ext uri="{FF2B5EF4-FFF2-40B4-BE49-F238E27FC236}">
                      <a16:creationId xmlns:a16="http://schemas.microsoft.com/office/drawing/2014/main" id="{7C0CCE69-D44A-8872-DE32-B92E515583BB}"/>
                    </a:ext>
                  </a:extLst>
                </p14:cNvPr>
                <p14:cNvContentPartPr/>
                <p14:nvPr/>
              </p14:nvContentPartPr>
              <p14:xfrm>
                <a:off x="7423022" y="6665910"/>
                <a:ext cx="61920" cy="283680"/>
              </p14:xfrm>
            </p:contentPart>
          </mc:Choice>
          <mc:Fallback xmlns="">
            <p:pic>
              <p:nvPicPr>
                <p:cNvPr id="27740" name="Ink 27739">
                  <a:extLst>
                    <a:ext uri="{FF2B5EF4-FFF2-40B4-BE49-F238E27FC236}">
                      <a16:creationId xmlns:a16="http://schemas.microsoft.com/office/drawing/2014/main" id="{7C0CCE69-D44A-8872-DE32-B92E515583BB}"/>
                    </a:ext>
                  </a:extLst>
                </p:cNvPr>
                <p:cNvPicPr/>
                <p:nvPr/>
              </p:nvPicPr>
              <p:blipFill>
                <a:blip r:embed="rId224"/>
                <a:stretch>
                  <a:fillRect/>
                </a:stretch>
              </p:blipFill>
              <p:spPr>
                <a:xfrm>
                  <a:off x="7387022" y="6629910"/>
                  <a:ext cx="133560" cy="355320"/>
                </a:xfrm>
                <a:prstGeom prst="rect">
                  <a:avLst/>
                </a:prstGeom>
              </p:spPr>
            </p:pic>
          </mc:Fallback>
        </mc:AlternateContent>
        <mc:AlternateContent xmlns:mc="http://schemas.openxmlformats.org/markup-compatibility/2006" xmlns:p14="http://schemas.microsoft.com/office/powerpoint/2010/main">
          <mc:Choice Requires="p14">
            <p:contentPart p14:bwMode="auto" r:id="rId225">
              <p14:nvContentPartPr>
                <p14:cNvPr id="27741" name="Ink 27740">
                  <a:extLst>
                    <a:ext uri="{FF2B5EF4-FFF2-40B4-BE49-F238E27FC236}">
                      <a16:creationId xmlns:a16="http://schemas.microsoft.com/office/drawing/2014/main" id="{7FDD1058-AAAC-F713-AC5A-953D5E2FAACD}"/>
                    </a:ext>
                  </a:extLst>
                </p14:cNvPr>
                <p14:cNvContentPartPr/>
                <p14:nvPr/>
              </p14:nvContentPartPr>
              <p14:xfrm>
                <a:off x="7263902" y="6840510"/>
                <a:ext cx="144000" cy="77760"/>
              </p14:xfrm>
            </p:contentPart>
          </mc:Choice>
          <mc:Fallback xmlns="">
            <p:pic>
              <p:nvPicPr>
                <p:cNvPr id="27741" name="Ink 27740">
                  <a:extLst>
                    <a:ext uri="{FF2B5EF4-FFF2-40B4-BE49-F238E27FC236}">
                      <a16:creationId xmlns:a16="http://schemas.microsoft.com/office/drawing/2014/main" id="{7FDD1058-AAAC-F713-AC5A-953D5E2FAACD}"/>
                    </a:ext>
                  </a:extLst>
                </p:cNvPr>
                <p:cNvPicPr/>
                <p:nvPr/>
              </p:nvPicPr>
              <p:blipFill>
                <a:blip r:embed="rId226"/>
                <a:stretch>
                  <a:fillRect/>
                </a:stretch>
              </p:blipFill>
              <p:spPr>
                <a:xfrm>
                  <a:off x="7227902" y="6804510"/>
                  <a:ext cx="215640" cy="149400"/>
                </a:xfrm>
                <a:prstGeom prst="rect">
                  <a:avLst/>
                </a:prstGeom>
              </p:spPr>
            </p:pic>
          </mc:Fallback>
        </mc:AlternateContent>
        <mc:AlternateContent xmlns:mc="http://schemas.openxmlformats.org/markup-compatibility/2006" xmlns:p14="http://schemas.microsoft.com/office/powerpoint/2010/main">
          <mc:Choice Requires="p14">
            <p:contentPart p14:bwMode="auto" r:id="rId227">
              <p14:nvContentPartPr>
                <p14:cNvPr id="27743" name="Ink 27742">
                  <a:extLst>
                    <a:ext uri="{FF2B5EF4-FFF2-40B4-BE49-F238E27FC236}">
                      <a16:creationId xmlns:a16="http://schemas.microsoft.com/office/drawing/2014/main" id="{3E8786E0-702F-2B29-13F0-EDCDF978E96D}"/>
                    </a:ext>
                  </a:extLst>
                </p14:cNvPr>
                <p14:cNvContentPartPr/>
                <p14:nvPr/>
              </p14:nvContentPartPr>
              <p14:xfrm>
                <a:off x="6341942" y="6689310"/>
                <a:ext cx="953640" cy="128160"/>
              </p14:xfrm>
            </p:contentPart>
          </mc:Choice>
          <mc:Fallback xmlns="">
            <p:pic>
              <p:nvPicPr>
                <p:cNvPr id="27743" name="Ink 27742">
                  <a:extLst>
                    <a:ext uri="{FF2B5EF4-FFF2-40B4-BE49-F238E27FC236}">
                      <a16:creationId xmlns:a16="http://schemas.microsoft.com/office/drawing/2014/main" id="{3E8786E0-702F-2B29-13F0-EDCDF978E96D}"/>
                    </a:ext>
                  </a:extLst>
                </p:cNvPr>
                <p:cNvPicPr/>
                <p:nvPr/>
              </p:nvPicPr>
              <p:blipFill>
                <a:blip r:embed="rId228"/>
                <a:stretch>
                  <a:fillRect/>
                </a:stretch>
              </p:blipFill>
              <p:spPr>
                <a:xfrm>
                  <a:off x="6305942" y="6653310"/>
                  <a:ext cx="1025280" cy="199800"/>
                </a:xfrm>
                <a:prstGeom prst="rect">
                  <a:avLst/>
                </a:prstGeom>
              </p:spPr>
            </p:pic>
          </mc:Fallback>
        </mc:AlternateContent>
        <mc:AlternateContent xmlns:mc="http://schemas.openxmlformats.org/markup-compatibility/2006" xmlns:p14="http://schemas.microsoft.com/office/powerpoint/2010/main">
          <mc:Choice Requires="p14">
            <p:contentPart p14:bwMode="auto" r:id="rId229">
              <p14:nvContentPartPr>
                <p14:cNvPr id="27745" name="Ink 27744">
                  <a:extLst>
                    <a:ext uri="{FF2B5EF4-FFF2-40B4-BE49-F238E27FC236}">
                      <a16:creationId xmlns:a16="http://schemas.microsoft.com/office/drawing/2014/main" id="{F3D6BCF2-EBE9-3E32-5F2A-1BDAE55645D6}"/>
                    </a:ext>
                  </a:extLst>
                </p14:cNvPr>
                <p14:cNvContentPartPr/>
                <p14:nvPr/>
              </p14:nvContentPartPr>
              <p14:xfrm>
                <a:off x="4999142" y="6592110"/>
                <a:ext cx="2208240" cy="332640"/>
              </p14:xfrm>
            </p:contentPart>
          </mc:Choice>
          <mc:Fallback xmlns="">
            <p:pic>
              <p:nvPicPr>
                <p:cNvPr id="27745" name="Ink 27744">
                  <a:extLst>
                    <a:ext uri="{FF2B5EF4-FFF2-40B4-BE49-F238E27FC236}">
                      <a16:creationId xmlns:a16="http://schemas.microsoft.com/office/drawing/2014/main" id="{F3D6BCF2-EBE9-3E32-5F2A-1BDAE55645D6}"/>
                    </a:ext>
                  </a:extLst>
                </p:cNvPr>
                <p:cNvPicPr/>
                <p:nvPr/>
              </p:nvPicPr>
              <p:blipFill>
                <a:blip r:embed="rId230"/>
                <a:stretch>
                  <a:fillRect/>
                </a:stretch>
              </p:blipFill>
              <p:spPr>
                <a:xfrm>
                  <a:off x="4963142" y="6556110"/>
                  <a:ext cx="2279880" cy="404280"/>
                </a:xfrm>
                <a:prstGeom prst="rect">
                  <a:avLst/>
                </a:prstGeom>
              </p:spPr>
            </p:pic>
          </mc:Fallback>
        </mc:AlternateContent>
        <mc:AlternateContent xmlns:mc="http://schemas.openxmlformats.org/markup-compatibility/2006" xmlns:p14="http://schemas.microsoft.com/office/powerpoint/2010/main">
          <mc:Choice Requires="p14">
            <p:contentPart p14:bwMode="auto" r:id="rId231">
              <p14:nvContentPartPr>
                <p14:cNvPr id="27747" name="Ink 27746">
                  <a:extLst>
                    <a:ext uri="{FF2B5EF4-FFF2-40B4-BE49-F238E27FC236}">
                      <a16:creationId xmlns:a16="http://schemas.microsoft.com/office/drawing/2014/main" id="{FD65C77C-3105-ED28-3842-D5D0A379CA4A}"/>
                    </a:ext>
                  </a:extLst>
                </p14:cNvPr>
                <p14:cNvContentPartPr/>
                <p14:nvPr/>
              </p14:nvContentPartPr>
              <p14:xfrm>
                <a:off x="7423742" y="6915390"/>
                <a:ext cx="43920" cy="149400"/>
              </p14:xfrm>
            </p:contentPart>
          </mc:Choice>
          <mc:Fallback xmlns="">
            <p:pic>
              <p:nvPicPr>
                <p:cNvPr id="27747" name="Ink 27746">
                  <a:extLst>
                    <a:ext uri="{FF2B5EF4-FFF2-40B4-BE49-F238E27FC236}">
                      <a16:creationId xmlns:a16="http://schemas.microsoft.com/office/drawing/2014/main" id="{FD65C77C-3105-ED28-3842-D5D0A379CA4A}"/>
                    </a:ext>
                  </a:extLst>
                </p:cNvPr>
                <p:cNvPicPr/>
                <p:nvPr/>
              </p:nvPicPr>
              <p:blipFill>
                <a:blip r:embed="rId232"/>
                <a:stretch>
                  <a:fillRect/>
                </a:stretch>
              </p:blipFill>
              <p:spPr>
                <a:xfrm>
                  <a:off x="7388035" y="6879390"/>
                  <a:ext cx="114978" cy="221040"/>
                </a:xfrm>
                <a:prstGeom prst="rect">
                  <a:avLst/>
                </a:prstGeom>
              </p:spPr>
            </p:pic>
          </mc:Fallback>
        </mc:AlternateContent>
      </p:grpSp>
    </p:spTree>
  </p:cSld>
  <p:clrMapOvr>
    <a:masterClrMapping/>
  </p:clrMapOvr>
  <p:transition>
    <p:zoom/>
  </p:transition>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5F786680-FAE7-5CE4-C1D9-0DD5F9A58E31}"/>
              </a:ext>
            </a:extLst>
          </p:cNvPr>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 2011 Pearson Education, Inc. </a:t>
            </a:r>
          </a:p>
        </p:txBody>
      </p:sp>
      <p:sp>
        <p:nvSpPr>
          <p:cNvPr id="6147" name="Slide Number Placeholder 4">
            <a:extLst>
              <a:ext uri="{FF2B5EF4-FFF2-40B4-BE49-F238E27FC236}">
                <a16:creationId xmlns:a16="http://schemas.microsoft.com/office/drawing/2014/main" id="{B2BCD9A9-923D-DDC4-248D-73F1E224809C}"/>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4A9384AA-25EF-4CE8-86BA-9415E0A6BF2B}" type="slidenum">
              <a:rPr lang="en-US" altLang="en-US" sz="1200" smtClean="0">
                <a:latin typeface="Arial Black" panose="020B0A04020102020204" pitchFamily="34" charset="0"/>
              </a:rPr>
              <a:pPr>
                <a:spcBef>
                  <a:spcPct val="0"/>
                </a:spcBef>
                <a:buClrTx/>
                <a:buSzTx/>
                <a:buFontTx/>
                <a:buNone/>
              </a:pPr>
              <a:t>2</a:t>
            </a:fld>
            <a:endParaRPr lang="en-US" altLang="en-US" sz="1200">
              <a:latin typeface="Arial Black" panose="020B0A04020102020204" pitchFamily="34" charset="0"/>
            </a:endParaRPr>
          </a:p>
        </p:txBody>
      </p:sp>
      <p:sp>
        <p:nvSpPr>
          <p:cNvPr id="6148" name="Date Placeholder 5">
            <a:extLst>
              <a:ext uri="{FF2B5EF4-FFF2-40B4-BE49-F238E27FC236}">
                <a16:creationId xmlns:a16="http://schemas.microsoft.com/office/drawing/2014/main" id="{980C76E0-4A2D-B960-2AA2-66B38DD3C28B}"/>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Chapter 7 Appendix B</a:t>
            </a:r>
          </a:p>
        </p:txBody>
      </p:sp>
      <p:sp>
        <p:nvSpPr>
          <p:cNvPr id="6149" name="Rectangle 2">
            <a:extLst>
              <a:ext uri="{FF2B5EF4-FFF2-40B4-BE49-F238E27FC236}">
                <a16:creationId xmlns:a16="http://schemas.microsoft.com/office/drawing/2014/main" id="{268D2153-23D2-B105-D11A-EAF2C0B3C152}"/>
              </a:ext>
            </a:extLst>
          </p:cNvPr>
          <p:cNvSpPr>
            <a:spLocks noGrp="1" noChangeArrowheads="1"/>
          </p:cNvSpPr>
          <p:nvPr>
            <p:ph type="title"/>
          </p:nvPr>
        </p:nvSpPr>
        <p:spPr/>
        <p:txBody>
          <a:bodyPr/>
          <a:lstStyle/>
          <a:p>
            <a:pPr eaLnBrk="1" hangingPunct="1"/>
            <a:r>
              <a:rPr lang="en-US" altLang="en-US"/>
              <a:t>Learning Objectives</a:t>
            </a:r>
          </a:p>
        </p:txBody>
      </p:sp>
      <p:sp>
        <p:nvSpPr>
          <p:cNvPr id="6150" name="Rectangle 3">
            <a:extLst>
              <a:ext uri="{FF2B5EF4-FFF2-40B4-BE49-F238E27FC236}">
                <a16:creationId xmlns:a16="http://schemas.microsoft.com/office/drawing/2014/main" id="{FCE3328F-386E-0711-E580-6179FE44BBC1}"/>
              </a:ext>
            </a:extLst>
          </p:cNvPr>
          <p:cNvSpPr>
            <a:spLocks noGrp="1" noChangeArrowheads="1"/>
          </p:cNvSpPr>
          <p:nvPr>
            <p:ph type="body" idx="1"/>
          </p:nvPr>
        </p:nvSpPr>
        <p:spPr/>
        <p:txBody>
          <a:bodyPr/>
          <a:lstStyle/>
          <a:p>
            <a:pPr eaLnBrk="1" hangingPunct="1">
              <a:lnSpc>
                <a:spcPct val="90000"/>
              </a:lnSpc>
              <a:buClr>
                <a:srgbClr val="BA2212"/>
              </a:buClr>
              <a:buFont typeface="Wingdings" panose="05000000000000000000" pitchFamily="2" charset="2"/>
              <a:buChar char="ü"/>
            </a:pPr>
            <a:r>
              <a:rPr lang="en-US" altLang="en-US" sz="3600"/>
              <a:t>Understand how to represent system logic with activity diagrams.</a:t>
            </a:r>
          </a:p>
        </p:txBody>
      </p:sp>
    </p:spTree>
  </p:cSld>
  <p:clrMapOvr>
    <a:masterClrMapping/>
  </p:clrMapOvr>
  <p:transition>
    <p:zoom/>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Footer Placeholder 3">
            <a:extLst>
              <a:ext uri="{FF2B5EF4-FFF2-40B4-BE49-F238E27FC236}">
                <a16:creationId xmlns:a16="http://schemas.microsoft.com/office/drawing/2014/main" id="{C902D7B8-D317-77A5-A0EC-AC652E5D222E}"/>
              </a:ext>
            </a:extLst>
          </p:cNvPr>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 2011 Pearson Education, Inc. </a:t>
            </a:r>
          </a:p>
        </p:txBody>
      </p:sp>
      <p:sp>
        <p:nvSpPr>
          <p:cNvPr id="28675" name="Slide Number Placeholder 4">
            <a:extLst>
              <a:ext uri="{FF2B5EF4-FFF2-40B4-BE49-F238E27FC236}">
                <a16:creationId xmlns:a16="http://schemas.microsoft.com/office/drawing/2014/main" id="{7540A59D-BFBC-0815-807E-DF49E6C93E71}"/>
              </a:ext>
            </a:extLst>
          </p:cNvPr>
          <p:cNvSpPr>
            <a:spLocks noGrp="1" noChangeArrowheads="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BF1B9A74-39E4-4416-A271-A1B6A25BD534}" type="slidenum">
              <a:rPr lang="en-US" altLang="en-US" sz="1200" smtClean="0">
                <a:latin typeface="Arial Black" panose="020B0A04020102020204" pitchFamily="34" charset="0"/>
              </a:rPr>
              <a:pPr>
                <a:spcBef>
                  <a:spcPct val="0"/>
                </a:spcBef>
                <a:buClrTx/>
                <a:buSzTx/>
                <a:buFontTx/>
                <a:buNone/>
              </a:pPr>
              <a:t>20</a:t>
            </a:fld>
            <a:endParaRPr lang="en-US" altLang="en-US" sz="1200">
              <a:latin typeface="Arial Black" panose="020B0A04020102020204" pitchFamily="34" charset="0"/>
            </a:endParaRPr>
          </a:p>
        </p:txBody>
      </p:sp>
      <p:sp>
        <p:nvSpPr>
          <p:cNvPr id="28676" name="Date Placeholder 5">
            <a:extLst>
              <a:ext uri="{FF2B5EF4-FFF2-40B4-BE49-F238E27FC236}">
                <a16:creationId xmlns:a16="http://schemas.microsoft.com/office/drawing/2014/main" id="{3DBF358F-58AD-43E8-6D9E-EBF1ECED1809}"/>
              </a:ext>
            </a:extLst>
          </p:cNvPr>
          <p:cNvSpPr>
            <a:spLocks noGrp="1" noChangeArrowheads="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956B3875-B7AD-4BD3-8470-6499680E2FBB}" type="datetime1">
              <a:rPr lang="en-US" altLang="en-US" sz="1200" smtClean="0"/>
              <a:pPr>
                <a:spcBef>
                  <a:spcPct val="0"/>
                </a:spcBef>
                <a:buClrTx/>
                <a:buSzTx/>
                <a:buFontTx/>
                <a:buNone/>
              </a:pPr>
              <a:t>9/24/2023</a:t>
            </a:fld>
            <a:r>
              <a:rPr lang="en-US" altLang="en-US" sz="1200"/>
              <a:t>Chapter 7 Appendix B</a:t>
            </a:r>
          </a:p>
        </p:txBody>
      </p:sp>
      <mc:AlternateContent xmlns:mc="http://schemas.openxmlformats.org/markup-compatibility/2006" xmlns:p14="http://schemas.microsoft.com/office/powerpoint/2010/main">
        <mc:Choice Requires="p14">
          <p:contentPart p14:bwMode="auto" r:id="rId2">
            <p14:nvContentPartPr>
              <p14:cNvPr id="45" name="Ink 44">
                <a:extLst>
                  <a:ext uri="{FF2B5EF4-FFF2-40B4-BE49-F238E27FC236}">
                    <a16:creationId xmlns:a16="http://schemas.microsoft.com/office/drawing/2014/main" id="{CF97E1FA-B055-C64D-8856-07114BF6C6E4}"/>
                  </a:ext>
                </a:extLst>
              </p14:cNvPr>
              <p14:cNvContentPartPr/>
              <p14:nvPr/>
            </p14:nvContentPartPr>
            <p14:xfrm>
              <a:off x="2126342" y="898120"/>
              <a:ext cx="207720" cy="5728680"/>
            </p14:xfrm>
          </p:contentPart>
        </mc:Choice>
        <mc:Fallback xmlns="">
          <p:pic>
            <p:nvPicPr>
              <p:cNvPr id="45" name="Ink 44">
                <a:extLst>
                  <a:ext uri="{FF2B5EF4-FFF2-40B4-BE49-F238E27FC236}">
                    <a16:creationId xmlns:a16="http://schemas.microsoft.com/office/drawing/2014/main" id="{CF97E1FA-B055-C64D-8856-07114BF6C6E4}"/>
                  </a:ext>
                </a:extLst>
              </p:cNvPr>
              <p:cNvPicPr/>
              <p:nvPr/>
            </p:nvPicPr>
            <p:blipFill>
              <a:blip r:embed="rId3"/>
              <a:stretch>
                <a:fillRect/>
              </a:stretch>
            </p:blipFill>
            <p:spPr>
              <a:xfrm>
                <a:off x="2090342" y="862120"/>
                <a:ext cx="279360" cy="5800320"/>
              </a:xfrm>
              <a:prstGeom prst="rect">
                <a:avLst/>
              </a:prstGeom>
            </p:spPr>
          </p:pic>
        </mc:Fallback>
      </mc:AlternateContent>
      <mc:AlternateContent xmlns:mc="http://schemas.openxmlformats.org/markup-compatibility/2006" xmlns:p14="http://schemas.microsoft.com/office/powerpoint/2010/main">
        <mc:Choice Requires="p14">
          <p:contentPart p14:bwMode="auto" r:id="rId4">
            <p14:nvContentPartPr>
              <p14:cNvPr id="34" name="Ink 33">
                <a:extLst>
                  <a:ext uri="{FF2B5EF4-FFF2-40B4-BE49-F238E27FC236}">
                    <a16:creationId xmlns:a16="http://schemas.microsoft.com/office/drawing/2014/main" id="{D41723DB-D864-DB4D-2A0F-FC2744E52FE4}"/>
                  </a:ext>
                </a:extLst>
              </p14:cNvPr>
              <p14:cNvContentPartPr/>
              <p14:nvPr/>
            </p14:nvContentPartPr>
            <p14:xfrm>
              <a:off x="566102" y="1002880"/>
              <a:ext cx="285840" cy="209520"/>
            </p14:xfrm>
          </p:contentPart>
        </mc:Choice>
        <mc:Fallback xmlns="">
          <p:pic>
            <p:nvPicPr>
              <p:cNvPr id="34" name="Ink 33">
                <a:extLst>
                  <a:ext uri="{FF2B5EF4-FFF2-40B4-BE49-F238E27FC236}">
                    <a16:creationId xmlns:a16="http://schemas.microsoft.com/office/drawing/2014/main" id="{D41723DB-D864-DB4D-2A0F-FC2744E52FE4}"/>
                  </a:ext>
                </a:extLst>
              </p:cNvPr>
              <p:cNvPicPr/>
              <p:nvPr/>
            </p:nvPicPr>
            <p:blipFill>
              <a:blip r:embed="rId5"/>
              <a:stretch>
                <a:fillRect/>
              </a:stretch>
            </p:blipFill>
            <p:spPr>
              <a:xfrm>
                <a:off x="530102" y="966880"/>
                <a:ext cx="357480" cy="28116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35" name="Ink 34">
                <a:extLst>
                  <a:ext uri="{FF2B5EF4-FFF2-40B4-BE49-F238E27FC236}">
                    <a16:creationId xmlns:a16="http://schemas.microsoft.com/office/drawing/2014/main" id="{4FD80923-095E-5EED-A640-7B91B008856D}"/>
                  </a:ext>
                </a:extLst>
              </p14:cNvPr>
              <p14:cNvContentPartPr/>
              <p14:nvPr/>
            </p14:nvContentPartPr>
            <p14:xfrm>
              <a:off x="935102" y="1115200"/>
              <a:ext cx="134640" cy="143640"/>
            </p14:xfrm>
          </p:contentPart>
        </mc:Choice>
        <mc:Fallback xmlns="">
          <p:pic>
            <p:nvPicPr>
              <p:cNvPr id="35" name="Ink 34">
                <a:extLst>
                  <a:ext uri="{FF2B5EF4-FFF2-40B4-BE49-F238E27FC236}">
                    <a16:creationId xmlns:a16="http://schemas.microsoft.com/office/drawing/2014/main" id="{4FD80923-095E-5EED-A640-7B91B008856D}"/>
                  </a:ext>
                </a:extLst>
              </p:cNvPr>
              <p:cNvPicPr/>
              <p:nvPr/>
            </p:nvPicPr>
            <p:blipFill>
              <a:blip r:embed="rId7"/>
              <a:stretch>
                <a:fillRect/>
              </a:stretch>
            </p:blipFill>
            <p:spPr>
              <a:xfrm>
                <a:off x="899102" y="1079200"/>
                <a:ext cx="206280" cy="215280"/>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36" name="Ink 35">
                <a:extLst>
                  <a:ext uri="{FF2B5EF4-FFF2-40B4-BE49-F238E27FC236}">
                    <a16:creationId xmlns:a16="http://schemas.microsoft.com/office/drawing/2014/main" id="{E45A39F5-F676-F6B4-FE90-AD60C81B1913}"/>
                  </a:ext>
                </a:extLst>
              </p14:cNvPr>
              <p14:cNvContentPartPr/>
              <p14:nvPr/>
            </p14:nvContentPartPr>
            <p14:xfrm>
              <a:off x="1148222" y="1117360"/>
              <a:ext cx="110880" cy="153000"/>
            </p14:xfrm>
          </p:contentPart>
        </mc:Choice>
        <mc:Fallback xmlns="">
          <p:pic>
            <p:nvPicPr>
              <p:cNvPr id="36" name="Ink 35">
                <a:extLst>
                  <a:ext uri="{FF2B5EF4-FFF2-40B4-BE49-F238E27FC236}">
                    <a16:creationId xmlns:a16="http://schemas.microsoft.com/office/drawing/2014/main" id="{E45A39F5-F676-F6B4-FE90-AD60C81B1913}"/>
                  </a:ext>
                </a:extLst>
              </p:cNvPr>
              <p:cNvPicPr/>
              <p:nvPr/>
            </p:nvPicPr>
            <p:blipFill>
              <a:blip r:embed="rId9"/>
              <a:stretch>
                <a:fillRect/>
              </a:stretch>
            </p:blipFill>
            <p:spPr>
              <a:xfrm>
                <a:off x="1112222" y="1081360"/>
                <a:ext cx="182520" cy="224640"/>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37" name="Ink 36">
                <a:extLst>
                  <a:ext uri="{FF2B5EF4-FFF2-40B4-BE49-F238E27FC236}">
                    <a16:creationId xmlns:a16="http://schemas.microsoft.com/office/drawing/2014/main" id="{A8E0A804-5A30-DF78-B946-A6EA26DABFA3}"/>
                  </a:ext>
                </a:extLst>
              </p14:cNvPr>
              <p14:cNvContentPartPr/>
              <p14:nvPr/>
            </p14:nvContentPartPr>
            <p14:xfrm>
              <a:off x="1293662" y="1149400"/>
              <a:ext cx="5040" cy="3960"/>
            </p14:xfrm>
          </p:contentPart>
        </mc:Choice>
        <mc:Fallback xmlns="">
          <p:pic>
            <p:nvPicPr>
              <p:cNvPr id="37" name="Ink 36">
                <a:extLst>
                  <a:ext uri="{FF2B5EF4-FFF2-40B4-BE49-F238E27FC236}">
                    <a16:creationId xmlns:a16="http://schemas.microsoft.com/office/drawing/2014/main" id="{A8E0A804-5A30-DF78-B946-A6EA26DABFA3}"/>
                  </a:ext>
                </a:extLst>
              </p:cNvPr>
              <p:cNvPicPr/>
              <p:nvPr/>
            </p:nvPicPr>
            <p:blipFill>
              <a:blip r:embed="rId11"/>
              <a:stretch>
                <a:fillRect/>
              </a:stretch>
            </p:blipFill>
            <p:spPr>
              <a:xfrm>
                <a:off x="1257662" y="1113400"/>
                <a:ext cx="76680" cy="75600"/>
              </a:xfrm>
              <a:prstGeom prst="rect">
                <a:avLst/>
              </a:prstGeom>
            </p:spPr>
          </p:pic>
        </mc:Fallback>
      </mc:AlternateContent>
      <mc:AlternateContent xmlns:mc="http://schemas.openxmlformats.org/markup-compatibility/2006" xmlns:p14="http://schemas.microsoft.com/office/powerpoint/2010/main">
        <mc:Choice Requires="p14">
          <p:contentPart p14:bwMode="auto" r:id="rId12">
            <p14:nvContentPartPr>
              <p14:cNvPr id="39" name="Ink 38">
                <a:extLst>
                  <a:ext uri="{FF2B5EF4-FFF2-40B4-BE49-F238E27FC236}">
                    <a16:creationId xmlns:a16="http://schemas.microsoft.com/office/drawing/2014/main" id="{F6CC6DE2-7BDE-1CF5-26AA-D8120803120F}"/>
                  </a:ext>
                </a:extLst>
              </p14:cNvPr>
              <p14:cNvContentPartPr/>
              <p14:nvPr/>
            </p14:nvContentPartPr>
            <p14:xfrm>
              <a:off x="1017182" y="1164160"/>
              <a:ext cx="65160" cy="111960"/>
            </p14:xfrm>
          </p:contentPart>
        </mc:Choice>
        <mc:Fallback xmlns="">
          <p:pic>
            <p:nvPicPr>
              <p:cNvPr id="39" name="Ink 38">
                <a:extLst>
                  <a:ext uri="{FF2B5EF4-FFF2-40B4-BE49-F238E27FC236}">
                    <a16:creationId xmlns:a16="http://schemas.microsoft.com/office/drawing/2014/main" id="{F6CC6DE2-7BDE-1CF5-26AA-D8120803120F}"/>
                  </a:ext>
                </a:extLst>
              </p:cNvPr>
              <p:cNvPicPr/>
              <p:nvPr/>
            </p:nvPicPr>
            <p:blipFill>
              <a:blip r:embed="rId13"/>
              <a:stretch>
                <a:fillRect/>
              </a:stretch>
            </p:blipFill>
            <p:spPr>
              <a:xfrm>
                <a:off x="981182" y="1128160"/>
                <a:ext cx="136800" cy="183600"/>
              </a:xfrm>
              <a:prstGeom prst="rect">
                <a:avLst/>
              </a:prstGeom>
            </p:spPr>
          </p:pic>
        </mc:Fallback>
      </mc:AlternateContent>
      <mc:AlternateContent xmlns:mc="http://schemas.openxmlformats.org/markup-compatibility/2006" xmlns:p14="http://schemas.microsoft.com/office/powerpoint/2010/main">
        <mc:Choice Requires="p14">
          <p:contentPart p14:bwMode="auto" r:id="rId14">
            <p14:nvContentPartPr>
              <p14:cNvPr id="40" name="Ink 39">
                <a:extLst>
                  <a:ext uri="{FF2B5EF4-FFF2-40B4-BE49-F238E27FC236}">
                    <a16:creationId xmlns:a16="http://schemas.microsoft.com/office/drawing/2014/main" id="{69A4789D-929A-BE35-A353-424C51326DCB}"/>
                  </a:ext>
                </a:extLst>
              </p14:cNvPr>
              <p14:cNvContentPartPr/>
              <p14:nvPr/>
            </p14:nvContentPartPr>
            <p14:xfrm>
              <a:off x="1227062" y="1170640"/>
              <a:ext cx="66600" cy="104760"/>
            </p14:xfrm>
          </p:contentPart>
        </mc:Choice>
        <mc:Fallback xmlns="">
          <p:pic>
            <p:nvPicPr>
              <p:cNvPr id="40" name="Ink 39">
                <a:extLst>
                  <a:ext uri="{FF2B5EF4-FFF2-40B4-BE49-F238E27FC236}">
                    <a16:creationId xmlns:a16="http://schemas.microsoft.com/office/drawing/2014/main" id="{69A4789D-929A-BE35-A353-424C51326DCB}"/>
                  </a:ext>
                </a:extLst>
              </p:cNvPr>
              <p:cNvPicPr/>
              <p:nvPr/>
            </p:nvPicPr>
            <p:blipFill>
              <a:blip r:embed="rId15"/>
              <a:stretch>
                <a:fillRect/>
              </a:stretch>
            </p:blipFill>
            <p:spPr>
              <a:xfrm>
                <a:off x="1191062" y="1134640"/>
                <a:ext cx="138240" cy="176400"/>
              </a:xfrm>
              <a:prstGeom prst="rect">
                <a:avLst/>
              </a:prstGeom>
            </p:spPr>
          </p:pic>
        </mc:Fallback>
      </mc:AlternateContent>
      <mc:AlternateContent xmlns:mc="http://schemas.openxmlformats.org/markup-compatibility/2006" xmlns:p14="http://schemas.microsoft.com/office/powerpoint/2010/main">
        <mc:Choice Requires="p14">
          <p:contentPart p14:bwMode="auto" r:id="rId16">
            <p14:nvContentPartPr>
              <p14:cNvPr id="41" name="Ink 40">
                <a:extLst>
                  <a:ext uri="{FF2B5EF4-FFF2-40B4-BE49-F238E27FC236}">
                    <a16:creationId xmlns:a16="http://schemas.microsoft.com/office/drawing/2014/main" id="{679E190F-665A-4CE1-4F35-89125801D92A}"/>
                  </a:ext>
                </a:extLst>
              </p14:cNvPr>
              <p14:cNvContentPartPr/>
              <p14:nvPr/>
            </p14:nvContentPartPr>
            <p14:xfrm>
              <a:off x="1332902" y="1143640"/>
              <a:ext cx="183600" cy="110160"/>
            </p14:xfrm>
          </p:contentPart>
        </mc:Choice>
        <mc:Fallback xmlns="">
          <p:pic>
            <p:nvPicPr>
              <p:cNvPr id="41" name="Ink 40">
                <a:extLst>
                  <a:ext uri="{FF2B5EF4-FFF2-40B4-BE49-F238E27FC236}">
                    <a16:creationId xmlns:a16="http://schemas.microsoft.com/office/drawing/2014/main" id="{679E190F-665A-4CE1-4F35-89125801D92A}"/>
                  </a:ext>
                </a:extLst>
              </p:cNvPr>
              <p:cNvPicPr/>
              <p:nvPr/>
            </p:nvPicPr>
            <p:blipFill>
              <a:blip r:embed="rId17"/>
              <a:stretch>
                <a:fillRect/>
              </a:stretch>
            </p:blipFill>
            <p:spPr>
              <a:xfrm>
                <a:off x="1296902" y="1107640"/>
                <a:ext cx="255240" cy="181800"/>
              </a:xfrm>
              <a:prstGeom prst="rect">
                <a:avLst/>
              </a:prstGeom>
            </p:spPr>
          </p:pic>
        </mc:Fallback>
      </mc:AlternateContent>
      <mc:AlternateContent xmlns:mc="http://schemas.openxmlformats.org/markup-compatibility/2006" xmlns:p14="http://schemas.microsoft.com/office/powerpoint/2010/main">
        <mc:Choice Requires="p14">
          <p:contentPart p14:bwMode="auto" r:id="rId18">
            <p14:nvContentPartPr>
              <p14:cNvPr id="42" name="Ink 41">
                <a:extLst>
                  <a:ext uri="{FF2B5EF4-FFF2-40B4-BE49-F238E27FC236}">
                    <a16:creationId xmlns:a16="http://schemas.microsoft.com/office/drawing/2014/main" id="{B4DC585C-23E3-93E5-25A2-82657E7C4D63}"/>
                  </a:ext>
                </a:extLst>
              </p14:cNvPr>
              <p14:cNvContentPartPr/>
              <p14:nvPr/>
            </p14:nvContentPartPr>
            <p14:xfrm>
              <a:off x="1574462" y="1025200"/>
              <a:ext cx="73080" cy="280440"/>
            </p14:xfrm>
          </p:contentPart>
        </mc:Choice>
        <mc:Fallback xmlns="">
          <p:pic>
            <p:nvPicPr>
              <p:cNvPr id="42" name="Ink 41">
                <a:extLst>
                  <a:ext uri="{FF2B5EF4-FFF2-40B4-BE49-F238E27FC236}">
                    <a16:creationId xmlns:a16="http://schemas.microsoft.com/office/drawing/2014/main" id="{B4DC585C-23E3-93E5-25A2-82657E7C4D63}"/>
                  </a:ext>
                </a:extLst>
              </p:cNvPr>
              <p:cNvPicPr/>
              <p:nvPr/>
            </p:nvPicPr>
            <p:blipFill>
              <a:blip r:embed="rId19"/>
              <a:stretch>
                <a:fillRect/>
              </a:stretch>
            </p:blipFill>
            <p:spPr>
              <a:xfrm>
                <a:off x="1538462" y="989200"/>
                <a:ext cx="144720" cy="352080"/>
              </a:xfrm>
              <a:prstGeom prst="rect">
                <a:avLst/>
              </a:prstGeom>
            </p:spPr>
          </p:pic>
        </mc:Fallback>
      </mc:AlternateContent>
      <mc:AlternateContent xmlns:mc="http://schemas.openxmlformats.org/markup-compatibility/2006" xmlns:p14="http://schemas.microsoft.com/office/powerpoint/2010/main">
        <mc:Choice Requires="p14">
          <p:contentPart p14:bwMode="auto" r:id="rId20">
            <p14:nvContentPartPr>
              <p14:cNvPr id="43" name="Ink 42">
                <a:extLst>
                  <a:ext uri="{FF2B5EF4-FFF2-40B4-BE49-F238E27FC236}">
                    <a16:creationId xmlns:a16="http://schemas.microsoft.com/office/drawing/2014/main" id="{A1145D02-7746-3FD4-B2D9-70E66B5F2C95}"/>
                  </a:ext>
                </a:extLst>
              </p14:cNvPr>
              <p14:cNvContentPartPr/>
              <p14:nvPr/>
            </p14:nvContentPartPr>
            <p14:xfrm>
              <a:off x="1599662" y="1145080"/>
              <a:ext cx="293760" cy="150120"/>
            </p14:xfrm>
          </p:contentPart>
        </mc:Choice>
        <mc:Fallback xmlns="">
          <p:pic>
            <p:nvPicPr>
              <p:cNvPr id="43" name="Ink 42">
                <a:extLst>
                  <a:ext uri="{FF2B5EF4-FFF2-40B4-BE49-F238E27FC236}">
                    <a16:creationId xmlns:a16="http://schemas.microsoft.com/office/drawing/2014/main" id="{A1145D02-7746-3FD4-B2D9-70E66B5F2C95}"/>
                  </a:ext>
                </a:extLst>
              </p:cNvPr>
              <p:cNvPicPr/>
              <p:nvPr/>
            </p:nvPicPr>
            <p:blipFill>
              <a:blip r:embed="rId21"/>
              <a:stretch>
                <a:fillRect/>
              </a:stretch>
            </p:blipFill>
            <p:spPr>
              <a:xfrm>
                <a:off x="1563706" y="1109080"/>
                <a:ext cx="365312" cy="221760"/>
              </a:xfrm>
              <a:prstGeom prst="rect">
                <a:avLst/>
              </a:prstGeom>
            </p:spPr>
          </p:pic>
        </mc:Fallback>
      </mc:AlternateContent>
      <mc:AlternateContent xmlns:mc="http://schemas.openxmlformats.org/markup-compatibility/2006" xmlns:p14="http://schemas.microsoft.com/office/powerpoint/2010/main">
        <mc:Choice Requires="p14">
          <p:contentPart p14:bwMode="auto" r:id="rId22">
            <p14:nvContentPartPr>
              <p14:cNvPr id="73" name="Ink 72">
                <a:extLst>
                  <a:ext uri="{FF2B5EF4-FFF2-40B4-BE49-F238E27FC236}">
                    <a16:creationId xmlns:a16="http://schemas.microsoft.com/office/drawing/2014/main" id="{3EBBB7B5-049D-CC7A-014B-D44C3168C649}"/>
                  </a:ext>
                </a:extLst>
              </p14:cNvPr>
              <p14:cNvContentPartPr/>
              <p14:nvPr/>
            </p14:nvContentPartPr>
            <p14:xfrm>
              <a:off x="396182" y="1468720"/>
              <a:ext cx="7784640" cy="168840"/>
            </p14:xfrm>
          </p:contentPart>
        </mc:Choice>
        <mc:Fallback xmlns="">
          <p:pic>
            <p:nvPicPr>
              <p:cNvPr id="73" name="Ink 72">
                <a:extLst>
                  <a:ext uri="{FF2B5EF4-FFF2-40B4-BE49-F238E27FC236}">
                    <a16:creationId xmlns:a16="http://schemas.microsoft.com/office/drawing/2014/main" id="{3EBBB7B5-049D-CC7A-014B-D44C3168C649}"/>
                  </a:ext>
                </a:extLst>
              </p:cNvPr>
              <p:cNvPicPr/>
              <p:nvPr/>
            </p:nvPicPr>
            <p:blipFill>
              <a:blip r:embed="rId23"/>
              <a:stretch>
                <a:fillRect/>
              </a:stretch>
            </p:blipFill>
            <p:spPr>
              <a:xfrm>
                <a:off x="360182" y="1432643"/>
                <a:ext cx="7856280" cy="240633"/>
              </a:xfrm>
              <a:prstGeom prst="rect">
                <a:avLst/>
              </a:prstGeom>
            </p:spPr>
          </p:pic>
        </mc:Fallback>
      </mc:AlternateContent>
      <p:grpSp>
        <p:nvGrpSpPr>
          <p:cNvPr id="28688" name="Group 82">
            <a:extLst>
              <a:ext uri="{FF2B5EF4-FFF2-40B4-BE49-F238E27FC236}">
                <a16:creationId xmlns:a16="http://schemas.microsoft.com/office/drawing/2014/main" id="{96DFB6A9-A064-EBBF-AD63-A32C24A070FC}"/>
              </a:ext>
            </a:extLst>
          </p:cNvPr>
          <p:cNvGrpSpPr>
            <a:grpSpLocks/>
          </p:cNvGrpSpPr>
          <p:nvPr/>
        </p:nvGrpSpPr>
        <p:grpSpPr bwMode="auto">
          <a:xfrm>
            <a:off x="2508250" y="165100"/>
            <a:ext cx="5843588" cy="6719888"/>
            <a:chOff x="2508662" y="165520"/>
            <a:chExt cx="5842800" cy="6718680"/>
          </a:xfrm>
        </p:grpSpPr>
        <mc:AlternateContent xmlns:mc="http://schemas.openxmlformats.org/markup-compatibility/2006" xmlns:p14="http://schemas.microsoft.com/office/powerpoint/2010/main">
          <mc:Choice Requires="p14">
            <p:contentPart p14:bwMode="auto" r:id="rId24">
              <p14:nvContentPartPr>
                <p14:cNvPr id="7" name="Ink 6">
                  <a:extLst>
                    <a:ext uri="{FF2B5EF4-FFF2-40B4-BE49-F238E27FC236}">
                      <a16:creationId xmlns:a16="http://schemas.microsoft.com/office/drawing/2014/main" id="{1934B993-C819-143D-B43B-B3BCE6D7B779}"/>
                    </a:ext>
                  </a:extLst>
                </p14:cNvPr>
                <p14:cNvContentPartPr/>
                <p14:nvPr/>
              </p14:nvContentPartPr>
              <p14:xfrm>
                <a:off x="2669582" y="278560"/>
                <a:ext cx="27360" cy="305280"/>
              </p14:xfrm>
            </p:contentPart>
          </mc:Choice>
          <mc:Fallback xmlns="">
            <p:pic>
              <p:nvPicPr>
                <p:cNvPr id="7" name="Ink 6">
                  <a:extLst>
                    <a:ext uri="{FF2B5EF4-FFF2-40B4-BE49-F238E27FC236}">
                      <a16:creationId xmlns:a16="http://schemas.microsoft.com/office/drawing/2014/main" id="{1934B993-C819-143D-B43B-B3BCE6D7B779}"/>
                    </a:ext>
                  </a:extLst>
                </p:cNvPr>
                <p:cNvPicPr/>
                <p:nvPr/>
              </p:nvPicPr>
              <p:blipFill>
                <a:blip r:embed="rId25"/>
                <a:stretch>
                  <a:fillRect/>
                </a:stretch>
              </p:blipFill>
              <p:spPr>
                <a:xfrm>
                  <a:off x="2633102" y="242517"/>
                  <a:ext cx="99955" cy="377005"/>
                </a:xfrm>
                <a:prstGeom prst="rect">
                  <a:avLst/>
                </a:prstGeom>
              </p:spPr>
            </p:pic>
          </mc:Fallback>
        </mc:AlternateContent>
        <mc:AlternateContent xmlns:mc="http://schemas.openxmlformats.org/markup-compatibility/2006" xmlns:p14="http://schemas.microsoft.com/office/powerpoint/2010/main">
          <mc:Choice Requires="p14">
            <p:contentPart p14:bwMode="auto" r:id="rId26">
              <p14:nvContentPartPr>
                <p14:cNvPr id="8" name="Ink 7">
                  <a:extLst>
                    <a:ext uri="{FF2B5EF4-FFF2-40B4-BE49-F238E27FC236}">
                      <a16:creationId xmlns:a16="http://schemas.microsoft.com/office/drawing/2014/main" id="{AC361D3C-2859-9004-6D6F-34B0C76A3A2C}"/>
                    </a:ext>
                  </a:extLst>
                </p14:cNvPr>
                <p14:cNvContentPartPr/>
                <p14:nvPr/>
              </p14:nvContentPartPr>
              <p14:xfrm>
                <a:off x="2508662" y="195040"/>
                <a:ext cx="363240" cy="46440"/>
              </p14:xfrm>
            </p:contentPart>
          </mc:Choice>
          <mc:Fallback xmlns="">
            <p:pic>
              <p:nvPicPr>
                <p:cNvPr id="8" name="Ink 7">
                  <a:extLst>
                    <a:ext uri="{FF2B5EF4-FFF2-40B4-BE49-F238E27FC236}">
                      <a16:creationId xmlns:a16="http://schemas.microsoft.com/office/drawing/2014/main" id="{AC361D3C-2859-9004-6D6F-34B0C76A3A2C}"/>
                    </a:ext>
                  </a:extLst>
                </p:cNvPr>
                <p:cNvPicPr/>
                <p:nvPr/>
              </p:nvPicPr>
              <p:blipFill>
                <a:blip r:embed="rId27"/>
                <a:stretch>
                  <a:fillRect/>
                </a:stretch>
              </p:blipFill>
              <p:spPr>
                <a:xfrm>
                  <a:off x="2472662" y="159317"/>
                  <a:ext cx="434880" cy="117529"/>
                </a:xfrm>
                <a:prstGeom prst="rect">
                  <a:avLst/>
                </a:prstGeom>
              </p:spPr>
            </p:pic>
          </mc:Fallback>
        </mc:AlternateContent>
        <mc:AlternateContent xmlns:mc="http://schemas.openxmlformats.org/markup-compatibility/2006" xmlns:p14="http://schemas.microsoft.com/office/powerpoint/2010/main">
          <mc:Choice Requires="p14">
            <p:contentPart p14:bwMode="auto" r:id="rId28">
              <p14:nvContentPartPr>
                <p14:cNvPr id="9" name="Ink 8">
                  <a:extLst>
                    <a:ext uri="{FF2B5EF4-FFF2-40B4-BE49-F238E27FC236}">
                      <a16:creationId xmlns:a16="http://schemas.microsoft.com/office/drawing/2014/main" id="{437DAC90-E3AC-C2B0-AB41-699374FB8A06}"/>
                    </a:ext>
                  </a:extLst>
                </p14:cNvPr>
                <p14:cNvContentPartPr/>
                <p14:nvPr/>
              </p14:nvContentPartPr>
              <p14:xfrm>
                <a:off x="2862182" y="448480"/>
                <a:ext cx="11520" cy="140400"/>
              </p14:xfrm>
            </p:contentPart>
          </mc:Choice>
          <mc:Fallback xmlns="">
            <p:pic>
              <p:nvPicPr>
                <p:cNvPr id="9" name="Ink 8">
                  <a:extLst>
                    <a:ext uri="{FF2B5EF4-FFF2-40B4-BE49-F238E27FC236}">
                      <a16:creationId xmlns:a16="http://schemas.microsoft.com/office/drawing/2014/main" id="{437DAC90-E3AC-C2B0-AB41-699374FB8A06}"/>
                    </a:ext>
                  </a:extLst>
                </p:cNvPr>
                <p:cNvPicPr/>
                <p:nvPr/>
              </p:nvPicPr>
              <p:blipFill>
                <a:blip r:embed="rId29"/>
                <a:stretch>
                  <a:fillRect/>
                </a:stretch>
              </p:blipFill>
              <p:spPr>
                <a:xfrm>
                  <a:off x="2825021" y="412387"/>
                  <a:ext cx="85471" cy="212224"/>
                </a:xfrm>
                <a:prstGeom prst="rect">
                  <a:avLst/>
                </a:prstGeom>
              </p:spPr>
            </p:pic>
          </mc:Fallback>
        </mc:AlternateContent>
        <mc:AlternateContent xmlns:mc="http://schemas.openxmlformats.org/markup-compatibility/2006" xmlns:p14="http://schemas.microsoft.com/office/powerpoint/2010/main">
          <mc:Choice Requires="p14">
            <p:contentPart p14:bwMode="auto" r:id="rId30">
              <p14:nvContentPartPr>
                <p14:cNvPr id="10" name="Ink 9">
                  <a:extLst>
                    <a:ext uri="{FF2B5EF4-FFF2-40B4-BE49-F238E27FC236}">
                      <a16:creationId xmlns:a16="http://schemas.microsoft.com/office/drawing/2014/main" id="{B9205311-8348-37CC-A381-76E64952A12F}"/>
                    </a:ext>
                  </a:extLst>
                </p14:cNvPr>
                <p14:cNvContentPartPr/>
                <p14:nvPr/>
              </p14:nvContentPartPr>
              <p14:xfrm>
                <a:off x="2830502" y="382600"/>
                <a:ext cx="360" cy="360"/>
              </p14:xfrm>
            </p:contentPart>
          </mc:Choice>
          <mc:Fallback xmlns="">
            <p:pic>
              <p:nvPicPr>
                <p:cNvPr id="10" name="Ink 9">
                  <a:extLst>
                    <a:ext uri="{FF2B5EF4-FFF2-40B4-BE49-F238E27FC236}">
                      <a16:creationId xmlns:a16="http://schemas.microsoft.com/office/drawing/2014/main" id="{B9205311-8348-37CC-A381-76E64952A12F}"/>
                    </a:ext>
                  </a:extLst>
                </p:cNvPr>
                <p:cNvPicPr/>
                <p:nvPr/>
              </p:nvPicPr>
              <p:blipFill>
                <a:blip r:embed="rId31"/>
                <a:stretch>
                  <a:fillRect/>
                </a:stretch>
              </p:blipFill>
              <p:spPr>
                <a:xfrm>
                  <a:off x="2794502" y="346600"/>
                  <a:ext cx="72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32">
              <p14:nvContentPartPr>
                <p14:cNvPr id="11" name="Ink 10">
                  <a:extLst>
                    <a:ext uri="{FF2B5EF4-FFF2-40B4-BE49-F238E27FC236}">
                      <a16:creationId xmlns:a16="http://schemas.microsoft.com/office/drawing/2014/main" id="{A7FF49B5-3801-B048-8CA6-962EC704435C}"/>
                    </a:ext>
                  </a:extLst>
                </p14:cNvPr>
                <p14:cNvContentPartPr/>
                <p14:nvPr/>
              </p14:nvContentPartPr>
              <p14:xfrm>
                <a:off x="3006542" y="401680"/>
                <a:ext cx="104040" cy="148320"/>
              </p14:xfrm>
            </p:contentPart>
          </mc:Choice>
          <mc:Fallback xmlns="">
            <p:pic>
              <p:nvPicPr>
                <p:cNvPr id="11" name="Ink 10">
                  <a:extLst>
                    <a:ext uri="{FF2B5EF4-FFF2-40B4-BE49-F238E27FC236}">
                      <a16:creationId xmlns:a16="http://schemas.microsoft.com/office/drawing/2014/main" id="{A7FF49B5-3801-B048-8CA6-962EC704435C}"/>
                    </a:ext>
                  </a:extLst>
                </p:cNvPr>
                <p:cNvPicPr/>
                <p:nvPr/>
              </p:nvPicPr>
              <p:blipFill>
                <a:blip r:embed="rId33"/>
                <a:stretch>
                  <a:fillRect/>
                </a:stretch>
              </p:blipFill>
              <p:spPr>
                <a:xfrm>
                  <a:off x="2970542" y="365680"/>
                  <a:ext cx="175680" cy="219960"/>
                </a:xfrm>
                <a:prstGeom prst="rect">
                  <a:avLst/>
                </a:prstGeom>
              </p:spPr>
            </p:pic>
          </mc:Fallback>
        </mc:AlternateContent>
        <mc:AlternateContent xmlns:mc="http://schemas.openxmlformats.org/markup-compatibility/2006" xmlns:p14="http://schemas.microsoft.com/office/powerpoint/2010/main">
          <mc:Choice Requires="p14">
            <p:contentPart p14:bwMode="auto" r:id="rId34">
              <p14:nvContentPartPr>
                <p14:cNvPr id="12" name="Ink 11">
                  <a:extLst>
                    <a:ext uri="{FF2B5EF4-FFF2-40B4-BE49-F238E27FC236}">
                      <a16:creationId xmlns:a16="http://schemas.microsoft.com/office/drawing/2014/main" id="{D9A8906A-5BF8-198E-982B-396B42B07CA6}"/>
                    </a:ext>
                  </a:extLst>
                </p14:cNvPr>
                <p14:cNvContentPartPr/>
                <p14:nvPr/>
              </p14:nvContentPartPr>
              <p14:xfrm>
                <a:off x="3166742" y="359920"/>
                <a:ext cx="9720" cy="192240"/>
              </p14:xfrm>
            </p:contentPart>
          </mc:Choice>
          <mc:Fallback xmlns="">
            <p:pic>
              <p:nvPicPr>
                <p:cNvPr id="12" name="Ink 11">
                  <a:extLst>
                    <a:ext uri="{FF2B5EF4-FFF2-40B4-BE49-F238E27FC236}">
                      <a16:creationId xmlns:a16="http://schemas.microsoft.com/office/drawing/2014/main" id="{D9A8906A-5BF8-198E-982B-396B42B07CA6}"/>
                    </a:ext>
                  </a:extLst>
                </p:cNvPr>
                <p:cNvPicPr/>
                <p:nvPr/>
              </p:nvPicPr>
              <p:blipFill>
                <a:blip r:embed="rId35"/>
                <a:stretch>
                  <a:fillRect/>
                </a:stretch>
              </p:blipFill>
              <p:spPr>
                <a:xfrm>
                  <a:off x="3130742" y="323920"/>
                  <a:ext cx="81360" cy="263880"/>
                </a:xfrm>
                <a:prstGeom prst="rect">
                  <a:avLst/>
                </a:prstGeom>
              </p:spPr>
            </p:pic>
          </mc:Fallback>
        </mc:AlternateContent>
        <mc:AlternateContent xmlns:mc="http://schemas.openxmlformats.org/markup-compatibility/2006" xmlns:p14="http://schemas.microsoft.com/office/powerpoint/2010/main">
          <mc:Choice Requires="p14">
            <p:contentPart p14:bwMode="auto" r:id="rId36">
              <p14:nvContentPartPr>
                <p14:cNvPr id="13" name="Ink 12">
                  <a:extLst>
                    <a:ext uri="{FF2B5EF4-FFF2-40B4-BE49-F238E27FC236}">
                      <a16:creationId xmlns:a16="http://schemas.microsoft.com/office/drawing/2014/main" id="{8B1D2E81-BFC6-E857-958A-DFB6100BC9C1}"/>
                    </a:ext>
                  </a:extLst>
                </p14:cNvPr>
                <p14:cNvContentPartPr/>
                <p14:nvPr/>
              </p14:nvContentPartPr>
              <p14:xfrm>
                <a:off x="3177542" y="359200"/>
                <a:ext cx="155160" cy="195120"/>
              </p14:xfrm>
            </p:contentPart>
          </mc:Choice>
          <mc:Fallback xmlns="">
            <p:pic>
              <p:nvPicPr>
                <p:cNvPr id="13" name="Ink 12">
                  <a:extLst>
                    <a:ext uri="{FF2B5EF4-FFF2-40B4-BE49-F238E27FC236}">
                      <a16:creationId xmlns:a16="http://schemas.microsoft.com/office/drawing/2014/main" id="{8B1D2E81-BFC6-E857-958A-DFB6100BC9C1}"/>
                    </a:ext>
                  </a:extLst>
                </p:cNvPr>
                <p:cNvPicPr/>
                <p:nvPr/>
              </p:nvPicPr>
              <p:blipFill>
                <a:blip r:embed="rId37"/>
                <a:stretch>
                  <a:fillRect/>
                </a:stretch>
              </p:blipFill>
              <p:spPr>
                <a:xfrm>
                  <a:off x="3141542" y="323200"/>
                  <a:ext cx="226800" cy="266760"/>
                </a:xfrm>
                <a:prstGeom prst="rect">
                  <a:avLst/>
                </a:prstGeom>
              </p:spPr>
            </p:pic>
          </mc:Fallback>
        </mc:AlternateContent>
        <mc:AlternateContent xmlns:mc="http://schemas.openxmlformats.org/markup-compatibility/2006" xmlns:p14="http://schemas.microsoft.com/office/powerpoint/2010/main">
          <mc:Choice Requires="p14">
            <p:contentPart p14:bwMode="auto" r:id="rId38">
              <p14:nvContentPartPr>
                <p14:cNvPr id="14" name="Ink 13">
                  <a:extLst>
                    <a:ext uri="{FF2B5EF4-FFF2-40B4-BE49-F238E27FC236}">
                      <a16:creationId xmlns:a16="http://schemas.microsoft.com/office/drawing/2014/main" id="{9F5DE517-5663-5B28-CC99-A22B6CF2F92C}"/>
                    </a:ext>
                  </a:extLst>
                </p14:cNvPr>
                <p14:cNvContentPartPr/>
                <p14:nvPr/>
              </p14:nvContentPartPr>
              <p14:xfrm>
                <a:off x="3364022" y="304480"/>
                <a:ext cx="224640" cy="304200"/>
              </p14:xfrm>
            </p:contentPart>
          </mc:Choice>
          <mc:Fallback xmlns="">
            <p:pic>
              <p:nvPicPr>
                <p:cNvPr id="14" name="Ink 13">
                  <a:extLst>
                    <a:ext uri="{FF2B5EF4-FFF2-40B4-BE49-F238E27FC236}">
                      <a16:creationId xmlns:a16="http://schemas.microsoft.com/office/drawing/2014/main" id="{9F5DE517-5663-5B28-CC99-A22B6CF2F92C}"/>
                    </a:ext>
                  </a:extLst>
                </p:cNvPr>
                <p:cNvPicPr/>
                <p:nvPr/>
              </p:nvPicPr>
              <p:blipFill>
                <a:blip r:embed="rId39"/>
                <a:stretch>
                  <a:fillRect/>
                </a:stretch>
              </p:blipFill>
              <p:spPr>
                <a:xfrm>
                  <a:off x="3328022" y="268480"/>
                  <a:ext cx="296280" cy="375840"/>
                </a:xfrm>
                <a:prstGeom prst="rect">
                  <a:avLst/>
                </a:prstGeom>
              </p:spPr>
            </p:pic>
          </mc:Fallback>
        </mc:AlternateContent>
        <mc:AlternateContent xmlns:mc="http://schemas.openxmlformats.org/markup-compatibility/2006" xmlns:p14="http://schemas.microsoft.com/office/powerpoint/2010/main">
          <mc:Choice Requires="p14">
            <p:contentPart p14:bwMode="auto" r:id="rId40">
              <p14:nvContentPartPr>
                <p14:cNvPr id="15" name="Ink 14">
                  <a:extLst>
                    <a:ext uri="{FF2B5EF4-FFF2-40B4-BE49-F238E27FC236}">
                      <a16:creationId xmlns:a16="http://schemas.microsoft.com/office/drawing/2014/main" id="{C2B5DCA4-A6AE-3AB0-D608-F2BEBB242D4D}"/>
                    </a:ext>
                  </a:extLst>
                </p14:cNvPr>
                <p14:cNvContentPartPr/>
                <p14:nvPr/>
              </p14:nvContentPartPr>
              <p14:xfrm>
                <a:off x="3581822" y="472600"/>
                <a:ext cx="47880" cy="17280"/>
              </p14:xfrm>
            </p:contentPart>
          </mc:Choice>
          <mc:Fallback xmlns="">
            <p:pic>
              <p:nvPicPr>
                <p:cNvPr id="15" name="Ink 14">
                  <a:extLst>
                    <a:ext uri="{FF2B5EF4-FFF2-40B4-BE49-F238E27FC236}">
                      <a16:creationId xmlns:a16="http://schemas.microsoft.com/office/drawing/2014/main" id="{C2B5DCA4-A6AE-3AB0-D608-F2BEBB242D4D}"/>
                    </a:ext>
                  </a:extLst>
                </p:cNvPr>
                <p:cNvPicPr/>
                <p:nvPr/>
              </p:nvPicPr>
              <p:blipFill>
                <a:blip r:embed="rId41"/>
                <a:stretch>
                  <a:fillRect/>
                </a:stretch>
              </p:blipFill>
              <p:spPr>
                <a:xfrm>
                  <a:off x="3545549" y="436600"/>
                  <a:ext cx="120063" cy="88920"/>
                </a:xfrm>
                <a:prstGeom prst="rect">
                  <a:avLst/>
                </a:prstGeom>
              </p:spPr>
            </p:pic>
          </mc:Fallback>
        </mc:AlternateContent>
        <mc:AlternateContent xmlns:mc="http://schemas.openxmlformats.org/markup-compatibility/2006" xmlns:p14="http://schemas.microsoft.com/office/powerpoint/2010/main">
          <mc:Choice Requires="p14">
            <p:contentPart p14:bwMode="auto" r:id="rId42">
              <p14:nvContentPartPr>
                <p14:cNvPr id="16" name="Ink 15">
                  <a:extLst>
                    <a:ext uri="{FF2B5EF4-FFF2-40B4-BE49-F238E27FC236}">
                      <a16:creationId xmlns:a16="http://schemas.microsoft.com/office/drawing/2014/main" id="{E07889F1-48FA-705B-90CA-C95A80D9B2A6}"/>
                    </a:ext>
                  </a:extLst>
                </p14:cNvPr>
                <p14:cNvContentPartPr/>
                <p14:nvPr/>
              </p14:nvContentPartPr>
              <p14:xfrm>
                <a:off x="3933902" y="165520"/>
                <a:ext cx="311400" cy="503280"/>
              </p14:xfrm>
            </p:contentPart>
          </mc:Choice>
          <mc:Fallback xmlns="">
            <p:pic>
              <p:nvPicPr>
                <p:cNvPr id="16" name="Ink 15">
                  <a:extLst>
                    <a:ext uri="{FF2B5EF4-FFF2-40B4-BE49-F238E27FC236}">
                      <a16:creationId xmlns:a16="http://schemas.microsoft.com/office/drawing/2014/main" id="{E07889F1-48FA-705B-90CA-C95A80D9B2A6}"/>
                    </a:ext>
                  </a:extLst>
                </p:cNvPr>
                <p:cNvPicPr/>
                <p:nvPr/>
              </p:nvPicPr>
              <p:blipFill>
                <a:blip r:embed="rId43"/>
                <a:stretch>
                  <a:fillRect/>
                </a:stretch>
              </p:blipFill>
              <p:spPr>
                <a:xfrm>
                  <a:off x="3897902" y="129520"/>
                  <a:ext cx="383040" cy="574920"/>
                </a:xfrm>
                <a:prstGeom prst="rect">
                  <a:avLst/>
                </a:prstGeom>
              </p:spPr>
            </p:pic>
          </mc:Fallback>
        </mc:AlternateContent>
        <mc:AlternateContent xmlns:mc="http://schemas.openxmlformats.org/markup-compatibility/2006" xmlns:p14="http://schemas.microsoft.com/office/powerpoint/2010/main">
          <mc:Choice Requires="p14">
            <p:contentPart p14:bwMode="auto" r:id="rId44">
              <p14:nvContentPartPr>
                <p14:cNvPr id="17" name="Ink 16">
                  <a:extLst>
                    <a:ext uri="{FF2B5EF4-FFF2-40B4-BE49-F238E27FC236}">
                      <a16:creationId xmlns:a16="http://schemas.microsoft.com/office/drawing/2014/main" id="{9C894722-F0A5-6234-2B76-821324D1CA86}"/>
                    </a:ext>
                  </a:extLst>
                </p14:cNvPr>
                <p14:cNvContentPartPr/>
                <p14:nvPr/>
              </p14:nvContentPartPr>
              <p14:xfrm>
                <a:off x="4258622" y="380800"/>
                <a:ext cx="360720" cy="212400"/>
              </p14:xfrm>
            </p:contentPart>
          </mc:Choice>
          <mc:Fallback xmlns="">
            <p:pic>
              <p:nvPicPr>
                <p:cNvPr id="17" name="Ink 16">
                  <a:extLst>
                    <a:ext uri="{FF2B5EF4-FFF2-40B4-BE49-F238E27FC236}">
                      <a16:creationId xmlns:a16="http://schemas.microsoft.com/office/drawing/2014/main" id="{9C894722-F0A5-6234-2B76-821324D1CA86}"/>
                    </a:ext>
                  </a:extLst>
                </p:cNvPr>
                <p:cNvPicPr/>
                <p:nvPr/>
              </p:nvPicPr>
              <p:blipFill>
                <a:blip r:embed="rId45"/>
                <a:stretch>
                  <a:fillRect/>
                </a:stretch>
              </p:blipFill>
              <p:spPr>
                <a:xfrm>
                  <a:off x="4222622" y="344800"/>
                  <a:ext cx="432360" cy="284040"/>
                </a:xfrm>
                <a:prstGeom prst="rect">
                  <a:avLst/>
                </a:prstGeom>
              </p:spPr>
            </p:pic>
          </mc:Fallback>
        </mc:AlternateContent>
        <mc:AlternateContent xmlns:mc="http://schemas.openxmlformats.org/markup-compatibility/2006" xmlns:p14="http://schemas.microsoft.com/office/powerpoint/2010/main">
          <mc:Choice Requires="p14">
            <p:contentPart p14:bwMode="auto" r:id="rId46">
              <p14:nvContentPartPr>
                <p14:cNvPr id="18" name="Ink 17">
                  <a:extLst>
                    <a:ext uri="{FF2B5EF4-FFF2-40B4-BE49-F238E27FC236}">
                      <a16:creationId xmlns:a16="http://schemas.microsoft.com/office/drawing/2014/main" id="{27B4CA48-F75D-2A1C-5629-46801F4183E1}"/>
                    </a:ext>
                  </a:extLst>
                </p14:cNvPr>
                <p14:cNvContentPartPr/>
                <p14:nvPr/>
              </p14:nvContentPartPr>
              <p14:xfrm>
                <a:off x="4623302" y="167680"/>
                <a:ext cx="217080" cy="492120"/>
              </p14:xfrm>
            </p:contentPart>
          </mc:Choice>
          <mc:Fallback xmlns="">
            <p:pic>
              <p:nvPicPr>
                <p:cNvPr id="18" name="Ink 17">
                  <a:extLst>
                    <a:ext uri="{FF2B5EF4-FFF2-40B4-BE49-F238E27FC236}">
                      <a16:creationId xmlns:a16="http://schemas.microsoft.com/office/drawing/2014/main" id="{27B4CA48-F75D-2A1C-5629-46801F4183E1}"/>
                    </a:ext>
                  </a:extLst>
                </p:cNvPr>
                <p:cNvPicPr/>
                <p:nvPr/>
              </p:nvPicPr>
              <p:blipFill>
                <a:blip r:embed="rId47"/>
                <a:stretch>
                  <a:fillRect/>
                </a:stretch>
              </p:blipFill>
              <p:spPr>
                <a:xfrm>
                  <a:off x="4587302" y="131680"/>
                  <a:ext cx="288720" cy="563760"/>
                </a:xfrm>
                <a:prstGeom prst="rect">
                  <a:avLst/>
                </a:prstGeom>
              </p:spPr>
            </p:pic>
          </mc:Fallback>
        </mc:AlternateContent>
        <mc:AlternateContent xmlns:mc="http://schemas.openxmlformats.org/markup-compatibility/2006" xmlns:p14="http://schemas.microsoft.com/office/powerpoint/2010/main">
          <mc:Choice Requires="p14">
            <p:contentPart p14:bwMode="auto" r:id="rId48">
              <p14:nvContentPartPr>
                <p14:cNvPr id="19" name="Ink 18">
                  <a:extLst>
                    <a:ext uri="{FF2B5EF4-FFF2-40B4-BE49-F238E27FC236}">
                      <a16:creationId xmlns:a16="http://schemas.microsoft.com/office/drawing/2014/main" id="{3C2608AC-581D-8AA5-E860-0024E5455DDE}"/>
                    </a:ext>
                  </a:extLst>
                </p14:cNvPr>
                <p14:cNvContentPartPr/>
                <p14:nvPr/>
              </p14:nvContentPartPr>
              <p14:xfrm>
                <a:off x="4899782" y="506080"/>
                <a:ext cx="9720" cy="153000"/>
              </p14:xfrm>
            </p:contentPart>
          </mc:Choice>
          <mc:Fallback xmlns="">
            <p:pic>
              <p:nvPicPr>
                <p:cNvPr id="19" name="Ink 18">
                  <a:extLst>
                    <a:ext uri="{FF2B5EF4-FFF2-40B4-BE49-F238E27FC236}">
                      <a16:creationId xmlns:a16="http://schemas.microsoft.com/office/drawing/2014/main" id="{3C2608AC-581D-8AA5-E860-0024E5455DDE}"/>
                    </a:ext>
                  </a:extLst>
                </p:cNvPr>
                <p:cNvPicPr/>
                <p:nvPr/>
              </p:nvPicPr>
              <p:blipFill>
                <a:blip r:embed="rId49"/>
                <a:stretch>
                  <a:fillRect/>
                </a:stretch>
              </p:blipFill>
              <p:spPr>
                <a:xfrm>
                  <a:off x="4863782" y="470165"/>
                  <a:ext cx="81360" cy="224472"/>
                </a:xfrm>
                <a:prstGeom prst="rect">
                  <a:avLst/>
                </a:prstGeom>
              </p:spPr>
            </p:pic>
          </mc:Fallback>
        </mc:AlternateContent>
        <mc:AlternateContent xmlns:mc="http://schemas.openxmlformats.org/markup-compatibility/2006" xmlns:p14="http://schemas.microsoft.com/office/powerpoint/2010/main">
          <mc:Choice Requires="p14">
            <p:contentPart p14:bwMode="auto" r:id="rId50">
              <p14:nvContentPartPr>
                <p14:cNvPr id="20" name="Ink 19">
                  <a:extLst>
                    <a:ext uri="{FF2B5EF4-FFF2-40B4-BE49-F238E27FC236}">
                      <a16:creationId xmlns:a16="http://schemas.microsoft.com/office/drawing/2014/main" id="{C47D655A-7D3E-7F83-CF65-A2CB307CF0A4}"/>
                    </a:ext>
                  </a:extLst>
                </p14:cNvPr>
                <p14:cNvContentPartPr/>
                <p14:nvPr/>
              </p14:nvContentPartPr>
              <p14:xfrm>
                <a:off x="4924982" y="390160"/>
                <a:ext cx="360" cy="360"/>
              </p14:xfrm>
            </p:contentPart>
          </mc:Choice>
          <mc:Fallback xmlns="">
            <p:pic>
              <p:nvPicPr>
                <p:cNvPr id="20" name="Ink 19">
                  <a:extLst>
                    <a:ext uri="{FF2B5EF4-FFF2-40B4-BE49-F238E27FC236}">
                      <a16:creationId xmlns:a16="http://schemas.microsoft.com/office/drawing/2014/main" id="{C47D655A-7D3E-7F83-CF65-A2CB307CF0A4}"/>
                    </a:ext>
                  </a:extLst>
                </p:cNvPr>
                <p:cNvPicPr/>
                <p:nvPr/>
              </p:nvPicPr>
              <p:blipFill>
                <a:blip r:embed="rId31"/>
                <a:stretch>
                  <a:fillRect/>
                </a:stretch>
              </p:blipFill>
              <p:spPr>
                <a:xfrm>
                  <a:off x="4888982" y="354160"/>
                  <a:ext cx="72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51">
              <p14:nvContentPartPr>
                <p14:cNvPr id="21" name="Ink 20">
                  <a:extLst>
                    <a:ext uri="{FF2B5EF4-FFF2-40B4-BE49-F238E27FC236}">
                      <a16:creationId xmlns:a16="http://schemas.microsoft.com/office/drawing/2014/main" id="{A5AC4081-E268-387E-C6B9-C1C870D566FD}"/>
                    </a:ext>
                  </a:extLst>
                </p14:cNvPr>
                <p14:cNvContentPartPr/>
                <p14:nvPr/>
              </p14:nvContentPartPr>
              <p14:xfrm>
                <a:off x="4994462" y="345880"/>
                <a:ext cx="502200" cy="545040"/>
              </p14:xfrm>
            </p:contentPart>
          </mc:Choice>
          <mc:Fallback xmlns="">
            <p:pic>
              <p:nvPicPr>
                <p:cNvPr id="21" name="Ink 20">
                  <a:extLst>
                    <a:ext uri="{FF2B5EF4-FFF2-40B4-BE49-F238E27FC236}">
                      <a16:creationId xmlns:a16="http://schemas.microsoft.com/office/drawing/2014/main" id="{A5AC4081-E268-387E-C6B9-C1C870D566FD}"/>
                    </a:ext>
                  </a:extLst>
                </p:cNvPr>
                <p:cNvPicPr/>
                <p:nvPr/>
              </p:nvPicPr>
              <p:blipFill>
                <a:blip r:embed="rId52"/>
                <a:stretch>
                  <a:fillRect/>
                </a:stretch>
              </p:blipFill>
              <p:spPr>
                <a:xfrm>
                  <a:off x="4958462" y="309880"/>
                  <a:ext cx="573840" cy="616680"/>
                </a:xfrm>
                <a:prstGeom prst="rect">
                  <a:avLst/>
                </a:prstGeom>
              </p:spPr>
            </p:pic>
          </mc:Fallback>
        </mc:AlternateContent>
        <mc:AlternateContent xmlns:mc="http://schemas.openxmlformats.org/markup-compatibility/2006" xmlns:p14="http://schemas.microsoft.com/office/powerpoint/2010/main">
          <mc:Choice Requires="p14">
            <p:contentPart p14:bwMode="auto" r:id="rId53">
              <p14:nvContentPartPr>
                <p14:cNvPr id="24" name="Ink 23">
                  <a:extLst>
                    <a:ext uri="{FF2B5EF4-FFF2-40B4-BE49-F238E27FC236}">
                      <a16:creationId xmlns:a16="http://schemas.microsoft.com/office/drawing/2014/main" id="{DE37DCA5-A4D4-8711-7AE9-A327FDD343F0}"/>
                    </a:ext>
                  </a:extLst>
                </p14:cNvPr>
                <p14:cNvContentPartPr/>
                <p14:nvPr/>
              </p14:nvContentPartPr>
              <p14:xfrm>
                <a:off x="5884382" y="177760"/>
                <a:ext cx="378360" cy="471960"/>
              </p14:xfrm>
            </p:contentPart>
          </mc:Choice>
          <mc:Fallback xmlns="">
            <p:pic>
              <p:nvPicPr>
                <p:cNvPr id="24" name="Ink 23">
                  <a:extLst>
                    <a:ext uri="{FF2B5EF4-FFF2-40B4-BE49-F238E27FC236}">
                      <a16:creationId xmlns:a16="http://schemas.microsoft.com/office/drawing/2014/main" id="{DE37DCA5-A4D4-8711-7AE9-A327FDD343F0}"/>
                    </a:ext>
                  </a:extLst>
                </p:cNvPr>
                <p:cNvPicPr/>
                <p:nvPr/>
              </p:nvPicPr>
              <p:blipFill>
                <a:blip r:embed="rId54"/>
                <a:stretch>
                  <a:fillRect/>
                </a:stretch>
              </p:blipFill>
              <p:spPr>
                <a:xfrm>
                  <a:off x="5848382" y="141760"/>
                  <a:ext cx="450000" cy="543600"/>
                </a:xfrm>
                <a:prstGeom prst="rect">
                  <a:avLst/>
                </a:prstGeom>
              </p:spPr>
            </p:pic>
          </mc:Fallback>
        </mc:AlternateContent>
        <mc:AlternateContent xmlns:mc="http://schemas.openxmlformats.org/markup-compatibility/2006" xmlns:p14="http://schemas.microsoft.com/office/powerpoint/2010/main">
          <mc:Choice Requires="p14">
            <p:contentPart p14:bwMode="auto" r:id="rId55">
              <p14:nvContentPartPr>
                <p14:cNvPr id="25" name="Ink 24">
                  <a:extLst>
                    <a:ext uri="{FF2B5EF4-FFF2-40B4-BE49-F238E27FC236}">
                      <a16:creationId xmlns:a16="http://schemas.microsoft.com/office/drawing/2014/main" id="{7461C1E9-9CEA-0741-EDB3-75111DBD81B8}"/>
                    </a:ext>
                  </a:extLst>
                </p14:cNvPr>
                <p14:cNvContentPartPr/>
                <p14:nvPr/>
              </p14:nvContentPartPr>
              <p14:xfrm>
                <a:off x="6374342" y="417880"/>
                <a:ext cx="185760" cy="155520"/>
              </p14:xfrm>
            </p:contentPart>
          </mc:Choice>
          <mc:Fallback xmlns="">
            <p:pic>
              <p:nvPicPr>
                <p:cNvPr id="25" name="Ink 24">
                  <a:extLst>
                    <a:ext uri="{FF2B5EF4-FFF2-40B4-BE49-F238E27FC236}">
                      <a16:creationId xmlns:a16="http://schemas.microsoft.com/office/drawing/2014/main" id="{7461C1E9-9CEA-0741-EDB3-75111DBD81B8}"/>
                    </a:ext>
                  </a:extLst>
                </p:cNvPr>
                <p:cNvPicPr/>
                <p:nvPr/>
              </p:nvPicPr>
              <p:blipFill>
                <a:blip r:embed="rId56"/>
                <a:stretch>
                  <a:fillRect/>
                </a:stretch>
              </p:blipFill>
              <p:spPr>
                <a:xfrm>
                  <a:off x="6338342" y="381880"/>
                  <a:ext cx="257400" cy="227160"/>
                </a:xfrm>
                <a:prstGeom prst="rect">
                  <a:avLst/>
                </a:prstGeom>
              </p:spPr>
            </p:pic>
          </mc:Fallback>
        </mc:AlternateContent>
        <mc:AlternateContent xmlns:mc="http://schemas.openxmlformats.org/markup-compatibility/2006" xmlns:p14="http://schemas.microsoft.com/office/powerpoint/2010/main">
          <mc:Choice Requires="p14">
            <p:contentPart p14:bwMode="auto" r:id="rId57">
              <p14:nvContentPartPr>
                <p14:cNvPr id="26" name="Ink 25">
                  <a:extLst>
                    <a:ext uri="{FF2B5EF4-FFF2-40B4-BE49-F238E27FC236}">
                      <a16:creationId xmlns:a16="http://schemas.microsoft.com/office/drawing/2014/main" id="{F45239CF-E618-E42C-7B6C-C6A37DE5DE4A}"/>
                    </a:ext>
                  </a:extLst>
                </p14:cNvPr>
                <p14:cNvContentPartPr/>
                <p14:nvPr/>
              </p14:nvContentPartPr>
              <p14:xfrm>
                <a:off x="6618062" y="243280"/>
                <a:ext cx="313200" cy="360720"/>
              </p14:xfrm>
            </p:contentPart>
          </mc:Choice>
          <mc:Fallback xmlns="">
            <p:pic>
              <p:nvPicPr>
                <p:cNvPr id="26" name="Ink 25">
                  <a:extLst>
                    <a:ext uri="{FF2B5EF4-FFF2-40B4-BE49-F238E27FC236}">
                      <a16:creationId xmlns:a16="http://schemas.microsoft.com/office/drawing/2014/main" id="{F45239CF-E618-E42C-7B6C-C6A37DE5DE4A}"/>
                    </a:ext>
                  </a:extLst>
                </p:cNvPr>
                <p:cNvPicPr/>
                <p:nvPr/>
              </p:nvPicPr>
              <p:blipFill>
                <a:blip r:embed="rId58"/>
                <a:stretch>
                  <a:fillRect/>
                </a:stretch>
              </p:blipFill>
              <p:spPr>
                <a:xfrm>
                  <a:off x="6582062" y="207244"/>
                  <a:ext cx="384840" cy="432432"/>
                </a:xfrm>
                <a:prstGeom prst="rect">
                  <a:avLst/>
                </a:prstGeom>
              </p:spPr>
            </p:pic>
          </mc:Fallback>
        </mc:AlternateContent>
        <mc:AlternateContent xmlns:mc="http://schemas.openxmlformats.org/markup-compatibility/2006" xmlns:p14="http://schemas.microsoft.com/office/powerpoint/2010/main">
          <mc:Choice Requires="p14">
            <p:contentPart p14:bwMode="auto" r:id="rId59">
              <p14:nvContentPartPr>
                <p14:cNvPr id="27" name="Ink 26">
                  <a:extLst>
                    <a:ext uri="{FF2B5EF4-FFF2-40B4-BE49-F238E27FC236}">
                      <a16:creationId xmlns:a16="http://schemas.microsoft.com/office/drawing/2014/main" id="{E8E5B446-4C0C-31A8-CDDB-75AA0FE1FE18}"/>
                    </a:ext>
                  </a:extLst>
                </p14:cNvPr>
                <p14:cNvContentPartPr/>
                <p14:nvPr/>
              </p14:nvContentPartPr>
              <p14:xfrm>
                <a:off x="7015862" y="533080"/>
                <a:ext cx="360" cy="70560"/>
              </p14:xfrm>
            </p:contentPart>
          </mc:Choice>
          <mc:Fallback xmlns="">
            <p:pic>
              <p:nvPicPr>
                <p:cNvPr id="27" name="Ink 26">
                  <a:extLst>
                    <a:ext uri="{FF2B5EF4-FFF2-40B4-BE49-F238E27FC236}">
                      <a16:creationId xmlns:a16="http://schemas.microsoft.com/office/drawing/2014/main" id="{E8E5B446-4C0C-31A8-CDDB-75AA0FE1FE18}"/>
                    </a:ext>
                  </a:extLst>
                </p:cNvPr>
                <p:cNvPicPr/>
                <p:nvPr/>
              </p:nvPicPr>
              <p:blipFill>
                <a:blip r:embed="rId60"/>
                <a:stretch>
                  <a:fillRect/>
                </a:stretch>
              </p:blipFill>
              <p:spPr>
                <a:xfrm>
                  <a:off x="6979862" y="497263"/>
                  <a:ext cx="72000" cy="141836"/>
                </a:xfrm>
                <a:prstGeom prst="rect">
                  <a:avLst/>
                </a:prstGeom>
              </p:spPr>
            </p:pic>
          </mc:Fallback>
        </mc:AlternateContent>
        <mc:AlternateContent xmlns:mc="http://schemas.openxmlformats.org/markup-compatibility/2006" xmlns:p14="http://schemas.microsoft.com/office/powerpoint/2010/main">
          <mc:Choice Requires="p14">
            <p:contentPart p14:bwMode="auto" r:id="rId61">
              <p14:nvContentPartPr>
                <p14:cNvPr id="28" name="Ink 27">
                  <a:extLst>
                    <a:ext uri="{FF2B5EF4-FFF2-40B4-BE49-F238E27FC236}">
                      <a16:creationId xmlns:a16="http://schemas.microsoft.com/office/drawing/2014/main" id="{29D0D136-6FAF-94D8-870A-084DB0FF901E}"/>
                    </a:ext>
                  </a:extLst>
                </p14:cNvPr>
                <p14:cNvContentPartPr/>
                <p14:nvPr/>
              </p14:nvContentPartPr>
              <p14:xfrm>
                <a:off x="6995342" y="520840"/>
                <a:ext cx="360" cy="86400"/>
              </p14:xfrm>
            </p:contentPart>
          </mc:Choice>
          <mc:Fallback xmlns="">
            <p:pic>
              <p:nvPicPr>
                <p:cNvPr id="28" name="Ink 27">
                  <a:extLst>
                    <a:ext uri="{FF2B5EF4-FFF2-40B4-BE49-F238E27FC236}">
                      <a16:creationId xmlns:a16="http://schemas.microsoft.com/office/drawing/2014/main" id="{29D0D136-6FAF-94D8-870A-084DB0FF901E}"/>
                    </a:ext>
                  </a:extLst>
                </p:cNvPr>
                <p:cNvPicPr/>
                <p:nvPr/>
              </p:nvPicPr>
              <p:blipFill>
                <a:blip r:embed="rId62"/>
                <a:stretch>
                  <a:fillRect/>
                </a:stretch>
              </p:blipFill>
              <p:spPr>
                <a:xfrm>
                  <a:off x="6959342" y="484840"/>
                  <a:ext cx="72000" cy="158040"/>
                </a:xfrm>
                <a:prstGeom prst="rect">
                  <a:avLst/>
                </a:prstGeom>
              </p:spPr>
            </p:pic>
          </mc:Fallback>
        </mc:AlternateContent>
        <mc:AlternateContent xmlns:mc="http://schemas.openxmlformats.org/markup-compatibility/2006" xmlns:p14="http://schemas.microsoft.com/office/powerpoint/2010/main">
          <mc:Choice Requires="p14">
            <p:contentPart p14:bwMode="auto" r:id="rId63">
              <p14:nvContentPartPr>
                <p14:cNvPr id="29" name="Ink 28">
                  <a:extLst>
                    <a:ext uri="{FF2B5EF4-FFF2-40B4-BE49-F238E27FC236}">
                      <a16:creationId xmlns:a16="http://schemas.microsoft.com/office/drawing/2014/main" id="{34D7E6F1-17E0-62EC-23C1-BA83A909FF82}"/>
                    </a:ext>
                  </a:extLst>
                </p14:cNvPr>
                <p14:cNvContentPartPr/>
                <p14:nvPr/>
              </p14:nvContentPartPr>
              <p14:xfrm>
                <a:off x="7019102" y="397360"/>
                <a:ext cx="9720" cy="1080"/>
              </p14:xfrm>
            </p:contentPart>
          </mc:Choice>
          <mc:Fallback xmlns="">
            <p:pic>
              <p:nvPicPr>
                <p:cNvPr id="29" name="Ink 28">
                  <a:extLst>
                    <a:ext uri="{FF2B5EF4-FFF2-40B4-BE49-F238E27FC236}">
                      <a16:creationId xmlns:a16="http://schemas.microsoft.com/office/drawing/2014/main" id="{34D7E6F1-17E0-62EC-23C1-BA83A909FF82}"/>
                    </a:ext>
                  </a:extLst>
                </p:cNvPr>
                <p:cNvPicPr/>
                <p:nvPr/>
              </p:nvPicPr>
              <p:blipFill>
                <a:blip r:embed="rId64"/>
                <a:stretch>
                  <a:fillRect/>
                </a:stretch>
              </p:blipFill>
              <p:spPr>
                <a:xfrm>
                  <a:off x="6983102" y="361360"/>
                  <a:ext cx="81360" cy="72720"/>
                </a:xfrm>
                <a:prstGeom prst="rect">
                  <a:avLst/>
                </a:prstGeom>
              </p:spPr>
            </p:pic>
          </mc:Fallback>
        </mc:AlternateContent>
        <mc:AlternateContent xmlns:mc="http://schemas.openxmlformats.org/markup-compatibility/2006" xmlns:p14="http://schemas.microsoft.com/office/powerpoint/2010/main">
          <mc:Choice Requires="p14">
            <p:contentPart p14:bwMode="auto" r:id="rId65">
              <p14:nvContentPartPr>
                <p14:cNvPr id="30" name="Ink 29">
                  <a:extLst>
                    <a:ext uri="{FF2B5EF4-FFF2-40B4-BE49-F238E27FC236}">
                      <a16:creationId xmlns:a16="http://schemas.microsoft.com/office/drawing/2014/main" id="{3F641B2B-B79B-6DF3-73B4-A1BB428365D6}"/>
                    </a:ext>
                  </a:extLst>
                </p14:cNvPr>
                <p14:cNvContentPartPr/>
                <p14:nvPr/>
              </p14:nvContentPartPr>
              <p14:xfrm>
                <a:off x="7056902" y="470440"/>
                <a:ext cx="237240" cy="151560"/>
              </p14:xfrm>
            </p:contentPart>
          </mc:Choice>
          <mc:Fallback xmlns="">
            <p:pic>
              <p:nvPicPr>
                <p:cNvPr id="30" name="Ink 29">
                  <a:extLst>
                    <a:ext uri="{FF2B5EF4-FFF2-40B4-BE49-F238E27FC236}">
                      <a16:creationId xmlns:a16="http://schemas.microsoft.com/office/drawing/2014/main" id="{3F641B2B-B79B-6DF3-73B4-A1BB428365D6}"/>
                    </a:ext>
                  </a:extLst>
                </p:cNvPr>
                <p:cNvPicPr/>
                <p:nvPr/>
              </p:nvPicPr>
              <p:blipFill>
                <a:blip r:embed="rId66"/>
                <a:stretch>
                  <a:fillRect/>
                </a:stretch>
              </p:blipFill>
              <p:spPr>
                <a:xfrm>
                  <a:off x="7020847" y="434440"/>
                  <a:ext cx="308989" cy="223200"/>
                </a:xfrm>
                <a:prstGeom prst="rect">
                  <a:avLst/>
                </a:prstGeom>
              </p:spPr>
            </p:pic>
          </mc:Fallback>
        </mc:AlternateContent>
        <mc:AlternateContent xmlns:mc="http://schemas.openxmlformats.org/markup-compatibility/2006" xmlns:p14="http://schemas.microsoft.com/office/powerpoint/2010/main">
          <mc:Choice Requires="p14">
            <p:contentPart p14:bwMode="auto" r:id="rId67">
              <p14:nvContentPartPr>
                <p14:cNvPr id="31" name="Ink 30">
                  <a:extLst>
                    <a:ext uri="{FF2B5EF4-FFF2-40B4-BE49-F238E27FC236}">
                      <a16:creationId xmlns:a16="http://schemas.microsoft.com/office/drawing/2014/main" id="{BCD7FB2B-CA20-30C8-D021-2EA22A6C18A9}"/>
                    </a:ext>
                  </a:extLst>
                </p14:cNvPr>
                <p14:cNvContentPartPr/>
                <p14:nvPr/>
              </p14:nvContentPartPr>
              <p14:xfrm>
                <a:off x="7349222" y="446320"/>
                <a:ext cx="90000" cy="126000"/>
              </p14:xfrm>
            </p:contentPart>
          </mc:Choice>
          <mc:Fallback xmlns="">
            <p:pic>
              <p:nvPicPr>
                <p:cNvPr id="31" name="Ink 30">
                  <a:extLst>
                    <a:ext uri="{FF2B5EF4-FFF2-40B4-BE49-F238E27FC236}">
                      <a16:creationId xmlns:a16="http://schemas.microsoft.com/office/drawing/2014/main" id="{BCD7FB2B-CA20-30C8-D021-2EA22A6C18A9}"/>
                    </a:ext>
                  </a:extLst>
                </p:cNvPr>
                <p:cNvPicPr/>
                <p:nvPr/>
              </p:nvPicPr>
              <p:blipFill>
                <a:blip r:embed="rId68"/>
                <a:stretch>
                  <a:fillRect/>
                </a:stretch>
              </p:blipFill>
              <p:spPr>
                <a:xfrm>
                  <a:off x="7313222" y="410320"/>
                  <a:ext cx="161640" cy="197640"/>
                </a:xfrm>
                <a:prstGeom prst="rect">
                  <a:avLst/>
                </a:prstGeom>
              </p:spPr>
            </p:pic>
          </mc:Fallback>
        </mc:AlternateContent>
        <mc:AlternateContent xmlns:mc="http://schemas.openxmlformats.org/markup-compatibility/2006" xmlns:p14="http://schemas.microsoft.com/office/powerpoint/2010/main">
          <mc:Choice Requires="p14">
            <p:contentPart p14:bwMode="auto" r:id="rId69">
              <p14:nvContentPartPr>
                <p14:cNvPr id="32" name="Ink 31">
                  <a:extLst>
                    <a:ext uri="{FF2B5EF4-FFF2-40B4-BE49-F238E27FC236}">
                      <a16:creationId xmlns:a16="http://schemas.microsoft.com/office/drawing/2014/main" id="{CD96F32A-8D6D-D019-3C29-808ED9D77082}"/>
                    </a:ext>
                  </a:extLst>
                </p14:cNvPr>
                <p14:cNvContentPartPr/>
                <p14:nvPr/>
              </p14:nvContentPartPr>
              <p14:xfrm>
                <a:off x="3009062" y="722800"/>
                <a:ext cx="4450680" cy="148680"/>
              </p14:xfrm>
            </p:contentPart>
          </mc:Choice>
          <mc:Fallback xmlns="">
            <p:pic>
              <p:nvPicPr>
                <p:cNvPr id="32" name="Ink 31">
                  <a:extLst>
                    <a:ext uri="{FF2B5EF4-FFF2-40B4-BE49-F238E27FC236}">
                      <a16:creationId xmlns:a16="http://schemas.microsoft.com/office/drawing/2014/main" id="{CD96F32A-8D6D-D019-3C29-808ED9D77082}"/>
                    </a:ext>
                  </a:extLst>
                </p:cNvPr>
                <p:cNvPicPr/>
                <p:nvPr/>
              </p:nvPicPr>
              <p:blipFill>
                <a:blip r:embed="rId70"/>
                <a:stretch>
                  <a:fillRect/>
                </a:stretch>
              </p:blipFill>
              <p:spPr>
                <a:xfrm>
                  <a:off x="2973062" y="686800"/>
                  <a:ext cx="4522320" cy="220320"/>
                </a:xfrm>
                <a:prstGeom prst="rect">
                  <a:avLst/>
                </a:prstGeom>
              </p:spPr>
            </p:pic>
          </mc:Fallback>
        </mc:AlternateContent>
        <mc:AlternateContent xmlns:mc="http://schemas.openxmlformats.org/markup-compatibility/2006" xmlns:p14="http://schemas.microsoft.com/office/powerpoint/2010/main">
          <mc:Choice Requires="p14">
            <p:contentPart p14:bwMode="auto" r:id="rId71">
              <p14:nvContentPartPr>
                <p14:cNvPr id="46" name="Ink 45">
                  <a:extLst>
                    <a:ext uri="{FF2B5EF4-FFF2-40B4-BE49-F238E27FC236}">
                      <a16:creationId xmlns:a16="http://schemas.microsoft.com/office/drawing/2014/main" id="{EB1DF781-F57F-1D25-28B8-D0A01D2D549A}"/>
                    </a:ext>
                  </a:extLst>
                </p14:cNvPr>
                <p14:cNvContentPartPr/>
                <p14:nvPr/>
              </p14:nvContentPartPr>
              <p14:xfrm>
                <a:off x="2576702" y="1089640"/>
                <a:ext cx="22320" cy="193680"/>
              </p14:xfrm>
            </p:contentPart>
          </mc:Choice>
          <mc:Fallback xmlns="">
            <p:pic>
              <p:nvPicPr>
                <p:cNvPr id="46" name="Ink 45">
                  <a:extLst>
                    <a:ext uri="{FF2B5EF4-FFF2-40B4-BE49-F238E27FC236}">
                      <a16:creationId xmlns:a16="http://schemas.microsoft.com/office/drawing/2014/main" id="{EB1DF781-F57F-1D25-28B8-D0A01D2D549A}"/>
                    </a:ext>
                  </a:extLst>
                </p:cNvPr>
                <p:cNvPicPr/>
                <p:nvPr/>
              </p:nvPicPr>
              <p:blipFill>
                <a:blip r:embed="rId72"/>
                <a:stretch>
                  <a:fillRect/>
                </a:stretch>
              </p:blipFill>
              <p:spPr>
                <a:xfrm>
                  <a:off x="2540702" y="1053640"/>
                  <a:ext cx="93960" cy="265320"/>
                </a:xfrm>
                <a:prstGeom prst="rect">
                  <a:avLst/>
                </a:prstGeom>
              </p:spPr>
            </p:pic>
          </mc:Fallback>
        </mc:AlternateContent>
        <mc:AlternateContent xmlns:mc="http://schemas.openxmlformats.org/markup-compatibility/2006" xmlns:p14="http://schemas.microsoft.com/office/powerpoint/2010/main">
          <mc:Choice Requires="p14">
            <p:contentPart p14:bwMode="auto" r:id="rId73">
              <p14:nvContentPartPr>
                <p14:cNvPr id="47" name="Ink 46">
                  <a:extLst>
                    <a:ext uri="{FF2B5EF4-FFF2-40B4-BE49-F238E27FC236}">
                      <a16:creationId xmlns:a16="http://schemas.microsoft.com/office/drawing/2014/main" id="{FA5A24A3-A7F2-BC95-92D6-B170DC17F75D}"/>
                    </a:ext>
                  </a:extLst>
                </p14:cNvPr>
                <p14:cNvContentPartPr/>
                <p14:nvPr/>
              </p14:nvContentPartPr>
              <p14:xfrm>
                <a:off x="2585342" y="1131040"/>
                <a:ext cx="151200" cy="179280"/>
              </p14:xfrm>
            </p:contentPart>
          </mc:Choice>
          <mc:Fallback xmlns="">
            <p:pic>
              <p:nvPicPr>
                <p:cNvPr id="47" name="Ink 46">
                  <a:extLst>
                    <a:ext uri="{FF2B5EF4-FFF2-40B4-BE49-F238E27FC236}">
                      <a16:creationId xmlns:a16="http://schemas.microsoft.com/office/drawing/2014/main" id="{FA5A24A3-A7F2-BC95-92D6-B170DC17F75D}"/>
                    </a:ext>
                  </a:extLst>
                </p:cNvPr>
                <p:cNvPicPr/>
                <p:nvPr/>
              </p:nvPicPr>
              <p:blipFill>
                <a:blip r:embed="rId74"/>
                <a:stretch>
                  <a:fillRect/>
                </a:stretch>
              </p:blipFill>
              <p:spPr>
                <a:xfrm>
                  <a:off x="2549342" y="1095040"/>
                  <a:ext cx="222840" cy="250920"/>
                </a:xfrm>
                <a:prstGeom prst="rect">
                  <a:avLst/>
                </a:prstGeom>
              </p:spPr>
            </p:pic>
          </mc:Fallback>
        </mc:AlternateContent>
        <mc:AlternateContent xmlns:mc="http://schemas.openxmlformats.org/markup-compatibility/2006" xmlns:p14="http://schemas.microsoft.com/office/powerpoint/2010/main">
          <mc:Choice Requires="p14">
            <p:contentPart p14:bwMode="auto" r:id="rId75">
              <p14:nvContentPartPr>
                <p14:cNvPr id="48" name="Ink 47">
                  <a:extLst>
                    <a:ext uri="{FF2B5EF4-FFF2-40B4-BE49-F238E27FC236}">
                      <a16:creationId xmlns:a16="http://schemas.microsoft.com/office/drawing/2014/main" id="{DF5CE8AC-5AA4-E5EB-1790-86F6507FBB09}"/>
                    </a:ext>
                  </a:extLst>
                </p14:cNvPr>
                <p14:cNvContentPartPr/>
                <p14:nvPr/>
              </p14:nvContentPartPr>
              <p14:xfrm>
                <a:off x="2717102" y="1189000"/>
                <a:ext cx="319320" cy="121320"/>
              </p14:xfrm>
            </p:contentPart>
          </mc:Choice>
          <mc:Fallback xmlns="">
            <p:pic>
              <p:nvPicPr>
                <p:cNvPr id="48" name="Ink 47">
                  <a:extLst>
                    <a:ext uri="{FF2B5EF4-FFF2-40B4-BE49-F238E27FC236}">
                      <a16:creationId xmlns:a16="http://schemas.microsoft.com/office/drawing/2014/main" id="{DF5CE8AC-5AA4-E5EB-1790-86F6507FBB09}"/>
                    </a:ext>
                  </a:extLst>
                </p:cNvPr>
                <p:cNvPicPr/>
                <p:nvPr/>
              </p:nvPicPr>
              <p:blipFill>
                <a:blip r:embed="rId76"/>
                <a:stretch>
                  <a:fillRect/>
                </a:stretch>
              </p:blipFill>
              <p:spPr>
                <a:xfrm>
                  <a:off x="2681102" y="1152893"/>
                  <a:ext cx="390960" cy="193173"/>
                </a:xfrm>
                <a:prstGeom prst="rect">
                  <a:avLst/>
                </a:prstGeom>
              </p:spPr>
            </p:pic>
          </mc:Fallback>
        </mc:AlternateContent>
        <mc:AlternateContent xmlns:mc="http://schemas.openxmlformats.org/markup-compatibility/2006" xmlns:p14="http://schemas.microsoft.com/office/powerpoint/2010/main">
          <mc:Choice Requires="p14">
            <p:contentPart p14:bwMode="auto" r:id="rId77">
              <p14:nvContentPartPr>
                <p14:cNvPr id="49" name="Ink 48">
                  <a:extLst>
                    <a:ext uri="{FF2B5EF4-FFF2-40B4-BE49-F238E27FC236}">
                      <a16:creationId xmlns:a16="http://schemas.microsoft.com/office/drawing/2014/main" id="{F1824755-3B86-E85B-05F6-CD4CEB33A28D}"/>
                    </a:ext>
                  </a:extLst>
                </p14:cNvPr>
                <p14:cNvContentPartPr/>
                <p14:nvPr/>
              </p14:nvContentPartPr>
              <p14:xfrm>
                <a:off x="3059462" y="1044640"/>
                <a:ext cx="309960" cy="276840"/>
              </p14:xfrm>
            </p:contentPart>
          </mc:Choice>
          <mc:Fallback xmlns="">
            <p:pic>
              <p:nvPicPr>
                <p:cNvPr id="49" name="Ink 48">
                  <a:extLst>
                    <a:ext uri="{FF2B5EF4-FFF2-40B4-BE49-F238E27FC236}">
                      <a16:creationId xmlns:a16="http://schemas.microsoft.com/office/drawing/2014/main" id="{F1824755-3B86-E85B-05F6-CD4CEB33A28D}"/>
                    </a:ext>
                  </a:extLst>
                </p:cNvPr>
                <p:cNvPicPr/>
                <p:nvPr/>
              </p:nvPicPr>
              <p:blipFill>
                <a:blip r:embed="rId78"/>
                <a:stretch>
                  <a:fillRect/>
                </a:stretch>
              </p:blipFill>
              <p:spPr>
                <a:xfrm>
                  <a:off x="3023462" y="1008640"/>
                  <a:ext cx="381600" cy="348480"/>
                </a:xfrm>
                <a:prstGeom prst="rect">
                  <a:avLst/>
                </a:prstGeom>
              </p:spPr>
            </p:pic>
          </mc:Fallback>
        </mc:AlternateContent>
        <mc:AlternateContent xmlns:mc="http://schemas.openxmlformats.org/markup-compatibility/2006" xmlns:p14="http://schemas.microsoft.com/office/powerpoint/2010/main">
          <mc:Choice Requires="p14">
            <p:contentPart p14:bwMode="auto" r:id="rId79">
              <p14:nvContentPartPr>
                <p14:cNvPr id="50" name="Ink 49">
                  <a:extLst>
                    <a:ext uri="{FF2B5EF4-FFF2-40B4-BE49-F238E27FC236}">
                      <a16:creationId xmlns:a16="http://schemas.microsoft.com/office/drawing/2014/main" id="{75FD90CB-64F1-AEF3-5191-2ACBF1744B66}"/>
                    </a:ext>
                  </a:extLst>
                </p14:cNvPr>
                <p14:cNvContentPartPr/>
                <p14:nvPr/>
              </p14:nvContentPartPr>
              <p14:xfrm>
                <a:off x="3356102" y="1118080"/>
                <a:ext cx="3600" cy="13320"/>
              </p14:xfrm>
            </p:contentPart>
          </mc:Choice>
          <mc:Fallback xmlns="">
            <p:pic>
              <p:nvPicPr>
                <p:cNvPr id="50" name="Ink 49">
                  <a:extLst>
                    <a:ext uri="{FF2B5EF4-FFF2-40B4-BE49-F238E27FC236}">
                      <a16:creationId xmlns:a16="http://schemas.microsoft.com/office/drawing/2014/main" id="{75FD90CB-64F1-AEF3-5191-2ACBF1744B66}"/>
                    </a:ext>
                  </a:extLst>
                </p:cNvPr>
                <p:cNvPicPr/>
                <p:nvPr/>
              </p:nvPicPr>
              <p:blipFill>
                <a:blip r:embed="rId80"/>
                <a:stretch>
                  <a:fillRect/>
                </a:stretch>
              </p:blipFill>
              <p:spPr>
                <a:xfrm>
                  <a:off x="3316102" y="1081080"/>
                  <a:ext cx="83200" cy="86950"/>
                </a:xfrm>
                <a:prstGeom prst="rect">
                  <a:avLst/>
                </a:prstGeom>
              </p:spPr>
            </p:pic>
          </mc:Fallback>
        </mc:AlternateContent>
        <mc:AlternateContent xmlns:mc="http://schemas.openxmlformats.org/markup-compatibility/2006" xmlns:p14="http://schemas.microsoft.com/office/powerpoint/2010/main">
          <mc:Choice Requires="p14">
            <p:contentPart p14:bwMode="auto" r:id="rId81">
              <p14:nvContentPartPr>
                <p14:cNvPr id="51" name="Ink 50">
                  <a:extLst>
                    <a:ext uri="{FF2B5EF4-FFF2-40B4-BE49-F238E27FC236}">
                      <a16:creationId xmlns:a16="http://schemas.microsoft.com/office/drawing/2014/main" id="{A8CBEE63-46CB-40E2-8F9F-B64A6EF9CB54}"/>
                    </a:ext>
                  </a:extLst>
                </p14:cNvPr>
                <p14:cNvContentPartPr/>
                <p14:nvPr/>
              </p14:nvContentPartPr>
              <p14:xfrm>
                <a:off x="3384542" y="1243720"/>
                <a:ext cx="82440" cy="113400"/>
              </p14:xfrm>
            </p:contentPart>
          </mc:Choice>
          <mc:Fallback xmlns="">
            <p:pic>
              <p:nvPicPr>
                <p:cNvPr id="51" name="Ink 50">
                  <a:extLst>
                    <a:ext uri="{FF2B5EF4-FFF2-40B4-BE49-F238E27FC236}">
                      <a16:creationId xmlns:a16="http://schemas.microsoft.com/office/drawing/2014/main" id="{A8CBEE63-46CB-40E2-8F9F-B64A6EF9CB54}"/>
                    </a:ext>
                  </a:extLst>
                </p:cNvPr>
                <p:cNvPicPr/>
                <p:nvPr/>
              </p:nvPicPr>
              <p:blipFill>
                <a:blip r:embed="rId82"/>
                <a:stretch>
                  <a:fillRect/>
                </a:stretch>
              </p:blipFill>
              <p:spPr>
                <a:xfrm>
                  <a:off x="3348542" y="1207834"/>
                  <a:ext cx="154080" cy="184813"/>
                </a:xfrm>
                <a:prstGeom prst="rect">
                  <a:avLst/>
                </a:prstGeom>
              </p:spPr>
            </p:pic>
          </mc:Fallback>
        </mc:AlternateContent>
        <mc:AlternateContent xmlns:mc="http://schemas.openxmlformats.org/markup-compatibility/2006" xmlns:p14="http://schemas.microsoft.com/office/powerpoint/2010/main">
          <mc:Choice Requires="p14">
            <p:contentPart p14:bwMode="auto" r:id="rId83">
              <p14:nvContentPartPr>
                <p14:cNvPr id="52" name="Ink 51">
                  <a:extLst>
                    <a:ext uri="{FF2B5EF4-FFF2-40B4-BE49-F238E27FC236}">
                      <a16:creationId xmlns:a16="http://schemas.microsoft.com/office/drawing/2014/main" id="{A6FCA890-3EAB-400C-2FEB-FE7599097106}"/>
                    </a:ext>
                  </a:extLst>
                </p14:cNvPr>
                <p14:cNvContentPartPr/>
                <p14:nvPr/>
              </p14:nvContentPartPr>
              <p14:xfrm>
                <a:off x="3502262" y="1201960"/>
                <a:ext cx="106920" cy="285480"/>
              </p14:xfrm>
            </p:contentPart>
          </mc:Choice>
          <mc:Fallback xmlns="">
            <p:pic>
              <p:nvPicPr>
                <p:cNvPr id="52" name="Ink 51">
                  <a:extLst>
                    <a:ext uri="{FF2B5EF4-FFF2-40B4-BE49-F238E27FC236}">
                      <a16:creationId xmlns:a16="http://schemas.microsoft.com/office/drawing/2014/main" id="{A6FCA890-3EAB-400C-2FEB-FE7599097106}"/>
                    </a:ext>
                  </a:extLst>
                </p:cNvPr>
                <p:cNvPicPr/>
                <p:nvPr/>
              </p:nvPicPr>
              <p:blipFill>
                <a:blip r:embed="rId84"/>
                <a:stretch>
                  <a:fillRect/>
                </a:stretch>
              </p:blipFill>
              <p:spPr>
                <a:xfrm>
                  <a:off x="3466262" y="1165960"/>
                  <a:ext cx="178560" cy="357120"/>
                </a:xfrm>
                <a:prstGeom prst="rect">
                  <a:avLst/>
                </a:prstGeom>
              </p:spPr>
            </p:pic>
          </mc:Fallback>
        </mc:AlternateContent>
        <mc:AlternateContent xmlns:mc="http://schemas.openxmlformats.org/markup-compatibility/2006" xmlns:p14="http://schemas.microsoft.com/office/powerpoint/2010/main">
          <mc:Choice Requires="p14">
            <p:contentPart p14:bwMode="auto" r:id="rId85">
              <p14:nvContentPartPr>
                <p14:cNvPr id="54" name="Ink 53">
                  <a:extLst>
                    <a:ext uri="{FF2B5EF4-FFF2-40B4-BE49-F238E27FC236}">
                      <a16:creationId xmlns:a16="http://schemas.microsoft.com/office/drawing/2014/main" id="{0FCB029D-BB86-6B61-26B6-A82D180E4EC5}"/>
                    </a:ext>
                  </a:extLst>
                </p14:cNvPr>
                <p14:cNvContentPartPr/>
                <p14:nvPr/>
              </p14:nvContentPartPr>
              <p14:xfrm>
                <a:off x="3785582" y="1082080"/>
                <a:ext cx="238320" cy="282240"/>
              </p14:xfrm>
            </p:contentPart>
          </mc:Choice>
          <mc:Fallback xmlns="">
            <p:pic>
              <p:nvPicPr>
                <p:cNvPr id="54" name="Ink 53">
                  <a:extLst>
                    <a:ext uri="{FF2B5EF4-FFF2-40B4-BE49-F238E27FC236}">
                      <a16:creationId xmlns:a16="http://schemas.microsoft.com/office/drawing/2014/main" id="{0FCB029D-BB86-6B61-26B6-A82D180E4EC5}"/>
                    </a:ext>
                  </a:extLst>
                </p:cNvPr>
                <p:cNvPicPr/>
                <p:nvPr/>
              </p:nvPicPr>
              <p:blipFill>
                <a:blip r:embed="rId86"/>
                <a:stretch>
                  <a:fillRect/>
                </a:stretch>
              </p:blipFill>
              <p:spPr>
                <a:xfrm>
                  <a:off x="3749582" y="1046080"/>
                  <a:ext cx="309960" cy="353880"/>
                </a:xfrm>
                <a:prstGeom prst="rect">
                  <a:avLst/>
                </a:prstGeom>
              </p:spPr>
            </p:pic>
          </mc:Fallback>
        </mc:AlternateContent>
        <mc:AlternateContent xmlns:mc="http://schemas.openxmlformats.org/markup-compatibility/2006" xmlns:p14="http://schemas.microsoft.com/office/powerpoint/2010/main">
          <mc:Choice Requires="p14">
            <p:contentPart p14:bwMode="auto" r:id="rId87">
              <p14:nvContentPartPr>
                <p14:cNvPr id="55" name="Ink 54">
                  <a:extLst>
                    <a:ext uri="{FF2B5EF4-FFF2-40B4-BE49-F238E27FC236}">
                      <a16:creationId xmlns:a16="http://schemas.microsoft.com/office/drawing/2014/main" id="{8C2221B4-EEAE-E9A9-889E-FAAF3EF155EA}"/>
                    </a:ext>
                  </a:extLst>
                </p14:cNvPr>
                <p14:cNvContentPartPr/>
                <p14:nvPr/>
              </p14:nvContentPartPr>
              <p14:xfrm>
                <a:off x="4067822" y="1212040"/>
                <a:ext cx="93600" cy="84600"/>
              </p14:xfrm>
            </p:contentPart>
          </mc:Choice>
          <mc:Fallback xmlns="">
            <p:pic>
              <p:nvPicPr>
                <p:cNvPr id="55" name="Ink 54">
                  <a:extLst>
                    <a:ext uri="{FF2B5EF4-FFF2-40B4-BE49-F238E27FC236}">
                      <a16:creationId xmlns:a16="http://schemas.microsoft.com/office/drawing/2014/main" id="{8C2221B4-EEAE-E9A9-889E-FAAF3EF155EA}"/>
                    </a:ext>
                  </a:extLst>
                </p:cNvPr>
                <p:cNvPicPr/>
                <p:nvPr/>
              </p:nvPicPr>
              <p:blipFill>
                <a:blip r:embed="rId88"/>
                <a:stretch>
                  <a:fillRect/>
                </a:stretch>
              </p:blipFill>
              <p:spPr>
                <a:xfrm>
                  <a:off x="4031683" y="1176040"/>
                  <a:ext cx="165517" cy="156240"/>
                </a:xfrm>
                <a:prstGeom prst="rect">
                  <a:avLst/>
                </a:prstGeom>
              </p:spPr>
            </p:pic>
          </mc:Fallback>
        </mc:AlternateContent>
        <mc:AlternateContent xmlns:mc="http://schemas.openxmlformats.org/markup-compatibility/2006" xmlns:p14="http://schemas.microsoft.com/office/powerpoint/2010/main">
          <mc:Choice Requires="p14">
            <p:contentPart p14:bwMode="auto" r:id="rId89">
              <p14:nvContentPartPr>
                <p14:cNvPr id="56" name="Ink 55">
                  <a:extLst>
                    <a:ext uri="{FF2B5EF4-FFF2-40B4-BE49-F238E27FC236}">
                      <a16:creationId xmlns:a16="http://schemas.microsoft.com/office/drawing/2014/main" id="{29B2B756-EFC6-637A-503C-B60A16C74157}"/>
                    </a:ext>
                  </a:extLst>
                </p14:cNvPr>
                <p14:cNvContentPartPr/>
                <p14:nvPr/>
              </p14:nvContentPartPr>
              <p14:xfrm>
                <a:off x="4221182" y="1209880"/>
                <a:ext cx="106200" cy="83520"/>
              </p14:xfrm>
            </p:contentPart>
          </mc:Choice>
          <mc:Fallback xmlns="">
            <p:pic>
              <p:nvPicPr>
                <p:cNvPr id="56" name="Ink 55">
                  <a:extLst>
                    <a:ext uri="{FF2B5EF4-FFF2-40B4-BE49-F238E27FC236}">
                      <a16:creationId xmlns:a16="http://schemas.microsoft.com/office/drawing/2014/main" id="{29B2B756-EFC6-637A-503C-B60A16C74157}"/>
                    </a:ext>
                  </a:extLst>
                </p:cNvPr>
                <p:cNvPicPr/>
                <p:nvPr/>
              </p:nvPicPr>
              <p:blipFill>
                <a:blip r:embed="rId90"/>
                <a:stretch>
                  <a:fillRect/>
                </a:stretch>
              </p:blipFill>
              <p:spPr>
                <a:xfrm>
                  <a:off x="4185182" y="1173880"/>
                  <a:ext cx="177840" cy="155160"/>
                </a:xfrm>
                <a:prstGeom prst="rect">
                  <a:avLst/>
                </a:prstGeom>
              </p:spPr>
            </p:pic>
          </mc:Fallback>
        </mc:AlternateContent>
        <mc:AlternateContent xmlns:mc="http://schemas.openxmlformats.org/markup-compatibility/2006" xmlns:p14="http://schemas.microsoft.com/office/powerpoint/2010/main">
          <mc:Choice Requires="p14">
            <p:contentPart p14:bwMode="auto" r:id="rId91">
              <p14:nvContentPartPr>
                <p14:cNvPr id="58" name="Ink 57">
                  <a:extLst>
                    <a:ext uri="{FF2B5EF4-FFF2-40B4-BE49-F238E27FC236}">
                      <a16:creationId xmlns:a16="http://schemas.microsoft.com/office/drawing/2014/main" id="{A9776EFC-84E9-2390-721A-772A9A6C021D}"/>
                    </a:ext>
                  </a:extLst>
                </p14:cNvPr>
                <p14:cNvContentPartPr/>
                <p14:nvPr/>
              </p14:nvContentPartPr>
              <p14:xfrm>
                <a:off x="4332422" y="1081720"/>
                <a:ext cx="179280" cy="224280"/>
              </p14:xfrm>
            </p:contentPart>
          </mc:Choice>
          <mc:Fallback xmlns="">
            <p:pic>
              <p:nvPicPr>
                <p:cNvPr id="58" name="Ink 57">
                  <a:extLst>
                    <a:ext uri="{FF2B5EF4-FFF2-40B4-BE49-F238E27FC236}">
                      <a16:creationId xmlns:a16="http://schemas.microsoft.com/office/drawing/2014/main" id="{A9776EFC-84E9-2390-721A-772A9A6C021D}"/>
                    </a:ext>
                  </a:extLst>
                </p:cNvPr>
                <p:cNvPicPr/>
                <p:nvPr/>
              </p:nvPicPr>
              <p:blipFill>
                <a:blip r:embed="rId92"/>
                <a:stretch>
                  <a:fillRect/>
                </a:stretch>
              </p:blipFill>
              <p:spPr>
                <a:xfrm>
                  <a:off x="4296494" y="1045720"/>
                  <a:ext cx="250776" cy="295920"/>
                </a:xfrm>
                <a:prstGeom prst="rect">
                  <a:avLst/>
                </a:prstGeom>
              </p:spPr>
            </p:pic>
          </mc:Fallback>
        </mc:AlternateContent>
        <mc:AlternateContent xmlns:mc="http://schemas.openxmlformats.org/markup-compatibility/2006" xmlns:p14="http://schemas.microsoft.com/office/powerpoint/2010/main">
          <mc:Choice Requires="p14">
            <p:contentPart p14:bwMode="auto" r:id="rId93">
              <p14:nvContentPartPr>
                <p14:cNvPr id="59" name="Ink 58">
                  <a:extLst>
                    <a:ext uri="{FF2B5EF4-FFF2-40B4-BE49-F238E27FC236}">
                      <a16:creationId xmlns:a16="http://schemas.microsoft.com/office/drawing/2014/main" id="{12EE09FE-9D52-5B3F-C0F7-338EC92A0C57}"/>
                    </a:ext>
                  </a:extLst>
                </p14:cNvPr>
                <p14:cNvContentPartPr/>
                <p14:nvPr/>
              </p14:nvContentPartPr>
              <p14:xfrm>
                <a:off x="4513142" y="1149400"/>
                <a:ext cx="14400" cy="47880"/>
              </p14:xfrm>
            </p:contentPart>
          </mc:Choice>
          <mc:Fallback xmlns="">
            <p:pic>
              <p:nvPicPr>
                <p:cNvPr id="59" name="Ink 58">
                  <a:extLst>
                    <a:ext uri="{FF2B5EF4-FFF2-40B4-BE49-F238E27FC236}">
                      <a16:creationId xmlns:a16="http://schemas.microsoft.com/office/drawing/2014/main" id="{12EE09FE-9D52-5B3F-C0F7-338EC92A0C57}"/>
                    </a:ext>
                  </a:extLst>
                </p:cNvPr>
                <p:cNvPicPr/>
                <p:nvPr/>
              </p:nvPicPr>
              <p:blipFill>
                <a:blip r:embed="rId94"/>
                <a:stretch>
                  <a:fillRect/>
                </a:stretch>
              </p:blipFill>
              <p:spPr>
                <a:xfrm>
                  <a:off x="4477142" y="1113400"/>
                  <a:ext cx="86040" cy="119520"/>
                </a:xfrm>
                <a:prstGeom prst="rect">
                  <a:avLst/>
                </a:prstGeom>
              </p:spPr>
            </p:pic>
          </mc:Fallback>
        </mc:AlternateContent>
        <mc:AlternateContent xmlns:mc="http://schemas.openxmlformats.org/markup-compatibility/2006" xmlns:p14="http://schemas.microsoft.com/office/powerpoint/2010/main">
          <mc:Choice Requires="p14">
            <p:contentPart p14:bwMode="auto" r:id="rId95">
              <p14:nvContentPartPr>
                <p14:cNvPr id="60" name="Ink 59">
                  <a:extLst>
                    <a:ext uri="{FF2B5EF4-FFF2-40B4-BE49-F238E27FC236}">
                      <a16:creationId xmlns:a16="http://schemas.microsoft.com/office/drawing/2014/main" id="{9A1F128A-946E-0647-AE3A-D87C89BE7EB8}"/>
                    </a:ext>
                  </a:extLst>
                </p14:cNvPr>
                <p14:cNvContentPartPr/>
                <p14:nvPr/>
              </p14:nvContentPartPr>
              <p14:xfrm>
                <a:off x="4599902" y="1225360"/>
                <a:ext cx="115560" cy="141840"/>
              </p14:xfrm>
            </p:contentPart>
          </mc:Choice>
          <mc:Fallback xmlns="">
            <p:pic>
              <p:nvPicPr>
                <p:cNvPr id="60" name="Ink 59">
                  <a:extLst>
                    <a:ext uri="{FF2B5EF4-FFF2-40B4-BE49-F238E27FC236}">
                      <a16:creationId xmlns:a16="http://schemas.microsoft.com/office/drawing/2014/main" id="{9A1F128A-946E-0647-AE3A-D87C89BE7EB8}"/>
                    </a:ext>
                  </a:extLst>
                </p:cNvPr>
                <p:cNvPicPr/>
                <p:nvPr/>
              </p:nvPicPr>
              <p:blipFill>
                <a:blip r:embed="rId96"/>
                <a:stretch>
                  <a:fillRect/>
                </a:stretch>
              </p:blipFill>
              <p:spPr>
                <a:xfrm>
                  <a:off x="4563902" y="1189268"/>
                  <a:ext cx="187200" cy="213662"/>
                </a:xfrm>
                <a:prstGeom prst="rect">
                  <a:avLst/>
                </a:prstGeom>
              </p:spPr>
            </p:pic>
          </mc:Fallback>
        </mc:AlternateContent>
        <mc:AlternateContent xmlns:mc="http://schemas.openxmlformats.org/markup-compatibility/2006" xmlns:p14="http://schemas.microsoft.com/office/powerpoint/2010/main">
          <mc:Choice Requires="p14">
            <p:contentPart p14:bwMode="auto" r:id="rId97">
              <p14:nvContentPartPr>
                <p14:cNvPr id="61" name="Ink 60">
                  <a:extLst>
                    <a:ext uri="{FF2B5EF4-FFF2-40B4-BE49-F238E27FC236}">
                      <a16:creationId xmlns:a16="http://schemas.microsoft.com/office/drawing/2014/main" id="{5359CB41-128E-4653-F836-0E9C831AC987}"/>
                    </a:ext>
                  </a:extLst>
                </p14:cNvPr>
                <p14:cNvContentPartPr/>
                <p14:nvPr/>
              </p14:nvContentPartPr>
              <p14:xfrm>
                <a:off x="4755422" y="1210960"/>
                <a:ext cx="125640" cy="114840"/>
              </p14:xfrm>
            </p:contentPart>
          </mc:Choice>
          <mc:Fallback xmlns="">
            <p:pic>
              <p:nvPicPr>
                <p:cNvPr id="61" name="Ink 60">
                  <a:extLst>
                    <a:ext uri="{FF2B5EF4-FFF2-40B4-BE49-F238E27FC236}">
                      <a16:creationId xmlns:a16="http://schemas.microsoft.com/office/drawing/2014/main" id="{5359CB41-128E-4653-F836-0E9C831AC987}"/>
                    </a:ext>
                  </a:extLst>
                </p:cNvPr>
                <p:cNvPicPr/>
                <p:nvPr/>
              </p:nvPicPr>
              <p:blipFill>
                <a:blip r:embed="rId98"/>
                <a:stretch>
                  <a:fillRect/>
                </a:stretch>
              </p:blipFill>
              <p:spPr>
                <a:xfrm>
                  <a:off x="4719422" y="1174960"/>
                  <a:ext cx="197280" cy="186480"/>
                </a:xfrm>
                <a:prstGeom prst="rect">
                  <a:avLst/>
                </a:prstGeom>
              </p:spPr>
            </p:pic>
          </mc:Fallback>
        </mc:AlternateContent>
        <mc:AlternateContent xmlns:mc="http://schemas.openxmlformats.org/markup-compatibility/2006" xmlns:p14="http://schemas.microsoft.com/office/powerpoint/2010/main">
          <mc:Choice Requires="p14">
            <p:contentPart p14:bwMode="auto" r:id="rId99">
              <p14:nvContentPartPr>
                <p14:cNvPr id="63" name="Ink 62">
                  <a:extLst>
                    <a:ext uri="{FF2B5EF4-FFF2-40B4-BE49-F238E27FC236}">
                      <a16:creationId xmlns:a16="http://schemas.microsoft.com/office/drawing/2014/main" id="{55032637-3E9E-4266-4491-69CF8DA7535C}"/>
                    </a:ext>
                  </a:extLst>
                </p14:cNvPr>
                <p14:cNvContentPartPr/>
                <p14:nvPr/>
              </p14:nvContentPartPr>
              <p14:xfrm>
                <a:off x="5107862" y="933400"/>
                <a:ext cx="191160" cy="5642640"/>
              </p14:xfrm>
            </p:contentPart>
          </mc:Choice>
          <mc:Fallback xmlns="">
            <p:pic>
              <p:nvPicPr>
                <p:cNvPr id="63" name="Ink 62">
                  <a:extLst>
                    <a:ext uri="{FF2B5EF4-FFF2-40B4-BE49-F238E27FC236}">
                      <a16:creationId xmlns:a16="http://schemas.microsoft.com/office/drawing/2014/main" id="{55032637-3E9E-4266-4491-69CF8DA7535C}"/>
                    </a:ext>
                  </a:extLst>
                </p:cNvPr>
                <p:cNvPicPr/>
                <p:nvPr/>
              </p:nvPicPr>
              <p:blipFill>
                <a:blip r:embed="rId100"/>
                <a:stretch>
                  <a:fillRect/>
                </a:stretch>
              </p:blipFill>
              <p:spPr>
                <a:xfrm>
                  <a:off x="5071862" y="897400"/>
                  <a:ext cx="262800" cy="5714280"/>
                </a:xfrm>
                <a:prstGeom prst="rect">
                  <a:avLst/>
                </a:prstGeom>
              </p:spPr>
            </p:pic>
          </mc:Fallback>
        </mc:AlternateContent>
        <mc:AlternateContent xmlns:mc="http://schemas.openxmlformats.org/markup-compatibility/2006" xmlns:p14="http://schemas.microsoft.com/office/powerpoint/2010/main">
          <mc:Choice Requires="p14">
            <p:contentPart p14:bwMode="auto" r:id="rId101">
              <p14:nvContentPartPr>
                <p14:cNvPr id="65" name="Ink 64">
                  <a:extLst>
                    <a:ext uri="{FF2B5EF4-FFF2-40B4-BE49-F238E27FC236}">
                      <a16:creationId xmlns:a16="http://schemas.microsoft.com/office/drawing/2014/main" id="{127E47C4-676B-ECDF-267E-EBD0DA753461}"/>
                    </a:ext>
                  </a:extLst>
                </p14:cNvPr>
                <p14:cNvContentPartPr/>
                <p14:nvPr/>
              </p14:nvContentPartPr>
              <p14:xfrm>
                <a:off x="5682422" y="1153000"/>
                <a:ext cx="117000" cy="158040"/>
              </p14:xfrm>
            </p:contentPart>
          </mc:Choice>
          <mc:Fallback xmlns="">
            <p:pic>
              <p:nvPicPr>
                <p:cNvPr id="65" name="Ink 64">
                  <a:extLst>
                    <a:ext uri="{FF2B5EF4-FFF2-40B4-BE49-F238E27FC236}">
                      <a16:creationId xmlns:a16="http://schemas.microsoft.com/office/drawing/2014/main" id="{127E47C4-676B-ECDF-267E-EBD0DA753461}"/>
                    </a:ext>
                  </a:extLst>
                </p:cNvPr>
                <p:cNvPicPr/>
                <p:nvPr/>
              </p:nvPicPr>
              <p:blipFill>
                <a:blip r:embed="rId102"/>
                <a:stretch>
                  <a:fillRect/>
                </a:stretch>
              </p:blipFill>
              <p:spPr>
                <a:xfrm>
                  <a:off x="5646422" y="1116918"/>
                  <a:ext cx="188640" cy="229844"/>
                </a:xfrm>
                <a:prstGeom prst="rect">
                  <a:avLst/>
                </a:prstGeom>
              </p:spPr>
            </p:pic>
          </mc:Fallback>
        </mc:AlternateContent>
        <mc:AlternateContent xmlns:mc="http://schemas.openxmlformats.org/markup-compatibility/2006" xmlns:p14="http://schemas.microsoft.com/office/powerpoint/2010/main">
          <mc:Choice Requires="p14">
            <p:contentPart p14:bwMode="auto" r:id="rId103">
              <p14:nvContentPartPr>
                <p14:cNvPr id="66" name="Ink 65">
                  <a:extLst>
                    <a:ext uri="{FF2B5EF4-FFF2-40B4-BE49-F238E27FC236}">
                      <a16:creationId xmlns:a16="http://schemas.microsoft.com/office/drawing/2014/main" id="{952DBD73-B8A4-1AA5-6CBA-8E778BB6FAE9}"/>
                    </a:ext>
                  </a:extLst>
                </p14:cNvPr>
                <p14:cNvContentPartPr/>
                <p14:nvPr/>
              </p14:nvContentPartPr>
              <p14:xfrm>
                <a:off x="5852702" y="1052200"/>
                <a:ext cx="58680" cy="423720"/>
              </p14:xfrm>
            </p:contentPart>
          </mc:Choice>
          <mc:Fallback xmlns="">
            <p:pic>
              <p:nvPicPr>
                <p:cNvPr id="66" name="Ink 65">
                  <a:extLst>
                    <a:ext uri="{FF2B5EF4-FFF2-40B4-BE49-F238E27FC236}">
                      <a16:creationId xmlns:a16="http://schemas.microsoft.com/office/drawing/2014/main" id="{952DBD73-B8A4-1AA5-6CBA-8E778BB6FAE9}"/>
                    </a:ext>
                  </a:extLst>
                </p:cNvPr>
                <p:cNvPicPr/>
                <p:nvPr/>
              </p:nvPicPr>
              <p:blipFill>
                <a:blip r:embed="rId104"/>
                <a:stretch>
                  <a:fillRect/>
                </a:stretch>
              </p:blipFill>
              <p:spPr>
                <a:xfrm>
                  <a:off x="5816702" y="1016200"/>
                  <a:ext cx="130320" cy="495360"/>
                </a:xfrm>
                <a:prstGeom prst="rect">
                  <a:avLst/>
                </a:prstGeom>
              </p:spPr>
            </p:pic>
          </mc:Fallback>
        </mc:AlternateContent>
        <mc:AlternateContent xmlns:mc="http://schemas.openxmlformats.org/markup-compatibility/2006" xmlns:p14="http://schemas.microsoft.com/office/powerpoint/2010/main">
          <mc:Choice Requires="p14">
            <p:contentPart p14:bwMode="auto" r:id="rId105">
              <p14:nvContentPartPr>
                <p14:cNvPr id="67" name="Ink 66">
                  <a:extLst>
                    <a:ext uri="{FF2B5EF4-FFF2-40B4-BE49-F238E27FC236}">
                      <a16:creationId xmlns:a16="http://schemas.microsoft.com/office/drawing/2014/main" id="{EA431FF8-6784-F027-1754-44193E4E9B24}"/>
                    </a:ext>
                  </a:extLst>
                </p14:cNvPr>
                <p14:cNvContentPartPr/>
                <p14:nvPr/>
              </p14:nvContentPartPr>
              <p14:xfrm>
                <a:off x="5889782" y="1105120"/>
                <a:ext cx="137160" cy="125640"/>
              </p14:xfrm>
            </p:contentPart>
          </mc:Choice>
          <mc:Fallback xmlns="">
            <p:pic>
              <p:nvPicPr>
                <p:cNvPr id="67" name="Ink 66">
                  <a:extLst>
                    <a:ext uri="{FF2B5EF4-FFF2-40B4-BE49-F238E27FC236}">
                      <a16:creationId xmlns:a16="http://schemas.microsoft.com/office/drawing/2014/main" id="{EA431FF8-6784-F027-1754-44193E4E9B24}"/>
                    </a:ext>
                  </a:extLst>
                </p:cNvPr>
                <p:cNvPicPr/>
                <p:nvPr/>
              </p:nvPicPr>
              <p:blipFill>
                <a:blip r:embed="rId106"/>
                <a:stretch>
                  <a:fillRect/>
                </a:stretch>
              </p:blipFill>
              <p:spPr>
                <a:xfrm>
                  <a:off x="5853782" y="1069120"/>
                  <a:ext cx="208800" cy="197280"/>
                </a:xfrm>
                <a:prstGeom prst="rect">
                  <a:avLst/>
                </a:prstGeom>
              </p:spPr>
            </p:pic>
          </mc:Fallback>
        </mc:AlternateContent>
        <mc:AlternateContent xmlns:mc="http://schemas.openxmlformats.org/markup-compatibility/2006" xmlns:p14="http://schemas.microsoft.com/office/powerpoint/2010/main">
          <mc:Choice Requires="p14">
            <p:contentPart p14:bwMode="auto" r:id="rId107">
              <p14:nvContentPartPr>
                <p14:cNvPr id="68" name="Ink 67">
                  <a:extLst>
                    <a:ext uri="{FF2B5EF4-FFF2-40B4-BE49-F238E27FC236}">
                      <a16:creationId xmlns:a16="http://schemas.microsoft.com/office/drawing/2014/main" id="{477B0B7F-FC0B-E7B7-48DB-5B25DAAAA5A3}"/>
                    </a:ext>
                  </a:extLst>
                </p14:cNvPr>
                <p14:cNvContentPartPr/>
                <p14:nvPr/>
              </p14:nvContentPartPr>
              <p14:xfrm>
                <a:off x="6026582" y="1090360"/>
                <a:ext cx="292320" cy="149760"/>
              </p14:xfrm>
            </p:contentPart>
          </mc:Choice>
          <mc:Fallback xmlns="">
            <p:pic>
              <p:nvPicPr>
                <p:cNvPr id="68" name="Ink 67">
                  <a:extLst>
                    <a:ext uri="{FF2B5EF4-FFF2-40B4-BE49-F238E27FC236}">
                      <a16:creationId xmlns:a16="http://schemas.microsoft.com/office/drawing/2014/main" id="{477B0B7F-FC0B-E7B7-48DB-5B25DAAAA5A3}"/>
                    </a:ext>
                  </a:extLst>
                </p:cNvPr>
                <p:cNvPicPr/>
                <p:nvPr/>
              </p:nvPicPr>
              <p:blipFill>
                <a:blip r:embed="rId108"/>
                <a:stretch>
                  <a:fillRect/>
                </a:stretch>
              </p:blipFill>
              <p:spPr>
                <a:xfrm>
                  <a:off x="5990582" y="1054273"/>
                  <a:ext cx="363960" cy="221573"/>
                </a:xfrm>
                <a:prstGeom prst="rect">
                  <a:avLst/>
                </a:prstGeom>
              </p:spPr>
            </p:pic>
          </mc:Fallback>
        </mc:AlternateContent>
        <mc:AlternateContent xmlns:mc="http://schemas.openxmlformats.org/markup-compatibility/2006" xmlns:p14="http://schemas.microsoft.com/office/powerpoint/2010/main">
          <mc:Choice Requires="p14">
            <p:contentPart p14:bwMode="auto" r:id="rId109">
              <p14:nvContentPartPr>
                <p14:cNvPr id="69" name="Ink 68">
                  <a:extLst>
                    <a:ext uri="{FF2B5EF4-FFF2-40B4-BE49-F238E27FC236}">
                      <a16:creationId xmlns:a16="http://schemas.microsoft.com/office/drawing/2014/main" id="{568B2C50-E7A1-C55C-8FA6-CCA650DCA34D}"/>
                    </a:ext>
                  </a:extLst>
                </p14:cNvPr>
                <p14:cNvContentPartPr/>
                <p14:nvPr/>
              </p14:nvContentPartPr>
              <p14:xfrm>
                <a:off x="6353102" y="1117720"/>
                <a:ext cx="165960" cy="124200"/>
              </p14:xfrm>
            </p:contentPart>
          </mc:Choice>
          <mc:Fallback xmlns="">
            <p:pic>
              <p:nvPicPr>
                <p:cNvPr id="69" name="Ink 68">
                  <a:extLst>
                    <a:ext uri="{FF2B5EF4-FFF2-40B4-BE49-F238E27FC236}">
                      <a16:creationId xmlns:a16="http://schemas.microsoft.com/office/drawing/2014/main" id="{568B2C50-E7A1-C55C-8FA6-CCA650DCA34D}"/>
                    </a:ext>
                  </a:extLst>
                </p:cNvPr>
                <p:cNvPicPr/>
                <p:nvPr/>
              </p:nvPicPr>
              <p:blipFill>
                <a:blip r:embed="rId110"/>
                <a:stretch>
                  <a:fillRect/>
                </a:stretch>
              </p:blipFill>
              <p:spPr>
                <a:xfrm>
                  <a:off x="6317102" y="1081720"/>
                  <a:ext cx="237600" cy="195840"/>
                </a:xfrm>
                <a:prstGeom prst="rect">
                  <a:avLst/>
                </a:prstGeom>
              </p:spPr>
            </p:pic>
          </mc:Fallback>
        </mc:AlternateContent>
        <mc:AlternateContent xmlns:mc="http://schemas.openxmlformats.org/markup-compatibility/2006" xmlns:p14="http://schemas.microsoft.com/office/powerpoint/2010/main">
          <mc:Choice Requires="p14">
            <p:contentPart p14:bwMode="auto" r:id="rId111">
              <p14:nvContentPartPr>
                <p14:cNvPr id="70" name="Ink 69">
                  <a:extLst>
                    <a:ext uri="{FF2B5EF4-FFF2-40B4-BE49-F238E27FC236}">
                      <a16:creationId xmlns:a16="http://schemas.microsoft.com/office/drawing/2014/main" id="{E9BDDEFD-99EF-3A16-C3FF-9C6F70F44E0C}"/>
                    </a:ext>
                  </a:extLst>
                </p14:cNvPr>
                <p14:cNvContentPartPr/>
                <p14:nvPr/>
              </p14:nvContentPartPr>
              <p14:xfrm>
                <a:off x="6621302" y="984160"/>
                <a:ext cx="41400" cy="217080"/>
              </p14:xfrm>
            </p:contentPart>
          </mc:Choice>
          <mc:Fallback xmlns="">
            <p:pic>
              <p:nvPicPr>
                <p:cNvPr id="70" name="Ink 69">
                  <a:extLst>
                    <a:ext uri="{FF2B5EF4-FFF2-40B4-BE49-F238E27FC236}">
                      <a16:creationId xmlns:a16="http://schemas.microsoft.com/office/drawing/2014/main" id="{E9BDDEFD-99EF-3A16-C3FF-9C6F70F44E0C}"/>
                    </a:ext>
                  </a:extLst>
                </p:cNvPr>
                <p:cNvPicPr/>
                <p:nvPr/>
              </p:nvPicPr>
              <p:blipFill>
                <a:blip r:embed="rId112"/>
                <a:stretch>
                  <a:fillRect/>
                </a:stretch>
              </p:blipFill>
              <p:spPr>
                <a:xfrm>
                  <a:off x="6585302" y="948160"/>
                  <a:ext cx="113040" cy="288720"/>
                </a:xfrm>
                <a:prstGeom prst="rect">
                  <a:avLst/>
                </a:prstGeom>
              </p:spPr>
            </p:pic>
          </mc:Fallback>
        </mc:AlternateContent>
        <mc:AlternateContent xmlns:mc="http://schemas.openxmlformats.org/markup-compatibility/2006" xmlns:p14="http://schemas.microsoft.com/office/powerpoint/2010/main">
          <mc:Choice Requires="p14">
            <p:contentPart p14:bwMode="auto" r:id="rId113">
              <p14:nvContentPartPr>
                <p14:cNvPr id="71" name="Ink 70">
                  <a:extLst>
                    <a:ext uri="{FF2B5EF4-FFF2-40B4-BE49-F238E27FC236}">
                      <a16:creationId xmlns:a16="http://schemas.microsoft.com/office/drawing/2014/main" id="{6E9AAC4C-18A1-230E-5EDD-D20C7200B5E1}"/>
                    </a:ext>
                  </a:extLst>
                </p14:cNvPr>
                <p14:cNvContentPartPr/>
                <p14:nvPr/>
              </p14:nvContentPartPr>
              <p14:xfrm>
                <a:off x="6544262" y="996760"/>
                <a:ext cx="455040" cy="175320"/>
              </p14:xfrm>
            </p:contentPart>
          </mc:Choice>
          <mc:Fallback xmlns="">
            <p:pic>
              <p:nvPicPr>
                <p:cNvPr id="71" name="Ink 70">
                  <a:extLst>
                    <a:ext uri="{FF2B5EF4-FFF2-40B4-BE49-F238E27FC236}">
                      <a16:creationId xmlns:a16="http://schemas.microsoft.com/office/drawing/2014/main" id="{6E9AAC4C-18A1-230E-5EDD-D20C7200B5E1}"/>
                    </a:ext>
                  </a:extLst>
                </p:cNvPr>
                <p:cNvPicPr/>
                <p:nvPr/>
              </p:nvPicPr>
              <p:blipFill>
                <a:blip r:embed="rId114"/>
                <a:stretch>
                  <a:fillRect/>
                </a:stretch>
              </p:blipFill>
              <p:spPr>
                <a:xfrm>
                  <a:off x="6508262" y="960686"/>
                  <a:ext cx="526680" cy="247107"/>
                </a:xfrm>
                <a:prstGeom prst="rect">
                  <a:avLst/>
                </a:prstGeom>
              </p:spPr>
            </p:pic>
          </mc:Fallback>
        </mc:AlternateContent>
        <mc:AlternateContent xmlns:mc="http://schemas.openxmlformats.org/markup-compatibility/2006" xmlns:p14="http://schemas.microsoft.com/office/powerpoint/2010/main">
          <mc:Choice Requires="p14">
            <p:contentPart p14:bwMode="auto" r:id="rId115">
              <p14:nvContentPartPr>
                <p14:cNvPr id="75" name="Ink 74">
                  <a:extLst>
                    <a:ext uri="{FF2B5EF4-FFF2-40B4-BE49-F238E27FC236}">
                      <a16:creationId xmlns:a16="http://schemas.microsoft.com/office/drawing/2014/main" id="{65064E26-D9F6-602D-1EEA-1B368EC20A44}"/>
                    </a:ext>
                  </a:extLst>
                </p14:cNvPr>
                <p14:cNvContentPartPr/>
                <p14:nvPr/>
              </p14:nvContentPartPr>
              <p14:xfrm>
                <a:off x="7041062" y="825040"/>
                <a:ext cx="36720" cy="668520"/>
              </p14:xfrm>
            </p:contentPart>
          </mc:Choice>
          <mc:Fallback xmlns="">
            <p:pic>
              <p:nvPicPr>
                <p:cNvPr id="75" name="Ink 74">
                  <a:extLst>
                    <a:ext uri="{FF2B5EF4-FFF2-40B4-BE49-F238E27FC236}">
                      <a16:creationId xmlns:a16="http://schemas.microsoft.com/office/drawing/2014/main" id="{65064E26-D9F6-602D-1EEA-1B368EC20A44}"/>
                    </a:ext>
                  </a:extLst>
                </p:cNvPr>
                <p:cNvPicPr/>
                <p:nvPr/>
              </p:nvPicPr>
              <p:blipFill>
                <a:blip r:embed="rId116"/>
                <a:stretch>
                  <a:fillRect/>
                </a:stretch>
              </p:blipFill>
              <p:spPr>
                <a:xfrm>
                  <a:off x="7005062" y="789040"/>
                  <a:ext cx="108360" cy="740160"/>
                </a:xfrm>
                <a:prstGeom prst="rect">
                  <a:avLst/>
                </a:prstGeom>
              </p:spPr>
            </p:pic>
          </mc:Fallback>
        </mc:AlternateContent>
        <mc:AlternateContent xmlns:mc="http://schemas.openxmlformats.org/markup-compatibility/2006" xmlns:p14="http://schemas.microsoft.com/office/powerpoint/2010/main">
          <mc:Choice Requires="p14">
            <p:contentPart p14:bwMode="auto" r:id="rId117">
              <p14:nvContentPartPr>
                <p14:cNvPr id="76" name="Ink 75">
                  <a:extLst>
                    <a:ext uri="{FF2B5EF4-FFF2-40B4-BE49-F238E27FC236}">
                      <a16:creationId xmlns:a16="http://schemas.microsoft.com/office/drawing/2014/main" id="{B47BBC7A-5E0A-5EDC-1F3F-CFD96BEB20DB}"/>
                    </a:ext>
                  </a:extLst>
                </p14:cNvPr>
                <p14:cNvContentPartPr/>
                <p14:nvPr/>
              </p14:nvContentPartPr>
              <p14:xfrm>
                <a:off x="7224302" y="1060120"/>
                <a:ext cx="17640" cy="282240"/>
              </p14:xfrm>
            </p:contentPart>
          </mc:Choice>
          <mc:Fallback xmlns="">
            <p:pic>
              <p:nvPicPr>
                <p:cNvPr id="76" name="Ink 75">
                  <a:extLst>
                    <a:ext uri="{FF2B5EF4-FFF2-40B4-BE49-F238E27FC236}">
                      <a16:creationId xmlns:a16="http://schemas.microsoft.com/office/drawing/2014/main" id="{B47BBC7A-5E0A-5EDC-1F3F-CFD96BEB20DB}"/>
                    </a:ext>
                  </a:extLst>
                </p:cNvPr>
                <p:cNvPicPr/>
                <p:nvPr/>
              </p:nvPicPr>
              <p:blipFill>
                <a:blip r:embed="rId118"/>
                <a:stretch>
                  <a:fillRect/>
                </a:stretch>
              </p:blipFill>
              <p:spPr>
                <a:xfrm>
                  <a:off x="7189022" y="1024120"/>
                  <a:ext cx="87847" cy="353880"/>
                </a:xfrm>
                <a:prstGeom prst="rect">
                  <a:avLst/>
                </a:prstGeom>
              </p:spPr>
            </p:pic>
          </mc:Fallback>
        </mc:AlternateContent>
        <mc:AlternateContent xmlns:mc="http://schemas.openxmlformats.org/markup-compatibility/2006" xmlns:p14="http://schemas.microsoft.com/office/powerpoint/2010/main">
          <mc:Choice Requires="p14">
            <p:contentPart p14:bwMode="auto" r:id="rId119">
              <p14:nvContentPartPr>
                <p14:cNvPr id="77" name="Ink 76">
                  <a:extLst>
                    <a:ext uri="{FF2B5EF4-FFF2-40B4-BE49-F238E27FC236}">
                      <a16:creationId xmlns:a16="http://schemas.microsoft.com/office/drawing/2014/main" id="{631E8813-90D6-EE51-71F5-C8D25539C0C1}"/>
                    </a:ext>
                  </a:extLst>
                </p14:cNvPr>
                <p14:cNvContentPartPr/>
                <p14:nvPr/>
              </p14:nvContentPartPr>
              <p14:xfrm>
                <a:off x="7226462" y="964360"/>
                <a:ext cx="194760" cy="340560"/>
              </p14:xfrm>
            </p:contentPart>
          </mc:Choice>
          <mc:Fallback xmlns="">
            <p:pic>
              <p:nvPicPr>
                <p:cNvPr id="77" name="Ink 76">
                  <a:extLst>
                    <a:ext uri="{FF2B5EF4-FFF2-40B4-BE49-F238E27FC236}">
                      <a16:creationId xmlns:a16="http://schemas.microsoft.com/office/drawing/2014/main" id="{631E8813-90D6-EE51-71F5-C8D25539C0C1}"/>
                    </a:ext>
                  </a:extLst>
                </p:cNvPr>
                <p:cNvPicPr/>
                <p:nvPr/>
              </p:nvPicPr>
              <p:blipFill>
                <a:blip r:embed="rId120"/>
                <a:stretch>
                  <a:fillRect/>
                </a:stretch>
              </p:blipFill>
              <p:spPr>
                <a:xfrm>
                  <a:off x="7190462" y="928360"/>
                  <a:ext cx="266400" cy="412200"/>
                </a:xfrm>
                <a:prstGeom prst="rect">
                  <a:avLst/>
                </a:prstGeom>
              </p:spPr>
            </p:pic>
          </mc:Fallback>
        </mc:AlternateContent>
        <mc:AlternateContent xmlns:mc="http://schemas.openxmlformats.org/markup-compatibility/2006" xmlns:p14="http://schemas.microsoft.com/office/powerpoint/2010/main">
          <mc:Choice Requires="p14">
            <p:contentPart p14:bwMode="auto" r:id="rId121">
              <p14:nvContentPartPr>
                <p14:cNvPr id="78" name="Ink 77">
                  <a:extLst>
                    <a:ext uri="{FF2B5EF4-FFF2-40B4-BE49-F238E27FC236}">
                      <a16:creationId xmlns:a16="http://schemas.microsoft.com/office/drawing/2014/main" id="{D3E93A71-54CB-62FF-567C-A925B47FB826}"/>
                    </a:ext>
                  </a:extLst>
                </p14:cNvPr>
                <p14:cNvContentPartPr/>
                <p14:nvPr/>
              </p14:nvContentPartPr>
              <p14:xfrm>
                <a:off x="7518062" y="1085680"/>
                <a:ext cx="591840" cy="152280"/>
              </p14:xfrm>
            </p:contentPart>
          </mc:Choice>
          <mc:Fallback xmlns="">
            <p:pic>
              <p:nvPicPr>
                <p:cNvPr id="78" name="Ink 77">
                  <a:extLst>
                    <a:ext uri="{FF2B5EF4-FFF2-40B4-BE49-F238E27FC236}">
                      <a16:creationId xmlns:a16="http://schemas.microsoft.com/office/drawing/2014/main" id="{D3E93A71-54CB-62FF-567C-A925B47FB826}"/>
                    </a:ext>
                  </a:extLst>
                </p:cNvPr>
                <p:cNvPicPr/>
                <p:nvPr/>
              </p:nvPicPr>
              <p:blipFill>
                <a:blip r:embed="rId122"/>
                <a:stretch>
                  <a:fillRect/>
                </a:stretch>
              </p:blipFill>
              <p:spPr>
                <a:xfrm>
                  <a:off x="7482084" y="1049680"/>
                  <a:ext cx="663436" cy="223920"/>
                </a:xfrm>
                <a:prstGeom prst="rect">
                  <a:avLst/>
                </a:prstGeom>
              </p:spPr>
            </p:pic>
          </mc:Fallback>
        </mc:AlternateContent>
        <mc:AlternateContent xmlns:mc="http://schemas.openxmlformats.org/markup-compatibility/2006" xmlns:p14="http://schemas.microsoft.com/office/powerpoint/2010/main">
          <mc:Choice Requires="p14">
            <p:contentPart p14:bwMode="auto" r:id="rId123">
              <p14:nvContentPartPr>
                <p14:cNvPr id="79" name="Ink 78">
                  <a:extLst>
                    <a:ext uri="{FF2B5EF4-FFF2-40B4-BE49-F238E27FC236}">
                      <a16:creationId xmlns:a16="http://schemas.microsoft.com/office/drawing/2014/main" id="{2477B769-2C76-ABB7-38BC-7DA083794102}"/>
                    </a:ext>
                  </a:extLst>
                </p14:cNvPr>
                <p14:cNvContentPartPr/>
                <p14:nvPr/>
              </p14:nvContentPartPr>
              <p14:xfrm>
                <a:off x="8123582" y="961480"/>
                <a:ext cx="85320" cy="229320"/>
              </p14:xfrm>
            </p:contentPart>
          </mc:Choice>
          <mc:Fallback xmlns="">
            <p:pic>
              <p:nvPicPr>
                <p:cNvPr id="79" name="Ink 78">
                  <a:extLst>
                    <a:ext uri="{FF2B5EF4-FFF2-40B4-BE49-F238E27FC236}">
                      <a16:creationId xmlns:a16="http://schemas.microsoft.com/office/drawing/2014/main" id="{2477B769-2C76-ABB7-38BC-7DA083794102}"/>
                    </a:ext>
                  </a:extLst>
                </p:cNvPr>
                <p:cNvPicPr/>
                <p:nvPr/>
              </p:nvPicPr>
              <p:blipFill>
                <a:blip r:embed="rId124"/>
                <a:stretch>
                  <a:fillRect/>
                </a:stretch>
              </p:blipFill>
              <p:spPr>
                <a:xfrm>
                  <a:off x="8087733" y="925480"/>
                  <a:ext cx="156659" cy="300960"/>
                </a:xfrm>
                <a:prstGeom prst="rect">
                  <a:avLst/>
                </a:prstGeom>
              </p:spPr>
            </p:pic>
          </mc:Fallback>
        </mc:AlternateContent>
        <mc:AlternateContent xmlns:mc="http://schemas.openxmlformats.org/markup-compatibility/2006" xmlns:p14="http://schemas.microsoft.com/office/powerpoint/2010/main">
          <mc:Choice Requires="p14">
            <p:contentPart p14:bwMode="auto" r:id="rId125">
              <p14:nvContentPartPr>
                <p14:cNvPr id="80" name="Ink 79">
                  <a:extLst>
                    <a:ext uri="{FF2B5EF4-FFF2-40B4-BE49-F238E27FC236}">
                      <a16:creationId xmlns:a16="http://schemas.microsoft.com/office/drawing/2014/main" id="{6316AC4C-EF0D-04A4-3F1F-6DBC63A792FD}"/>
                    </a:ext>
                  </a:extLst>
                </p14:cNvPr>
                <p14:cNvContentPartPr/>
                <p14:nvPr/>
              </p14:nvContentPartPr>
              <p14:xfrm>
                <a:off x="8249942" y="1101880"/>
                <a:ext cx="101520" cy="163080"/>
              </p14:xfrm>
            </p:contentPart>
          </mc:Choice>
          <mc:Fallback xmlns="">
            <p:pic>
              <p:nvPicPr>
                <p:cNvPr id="80" name="Ink 79">
                  <a:extLst>
                    <a:ext uri="{FF2B5EF4-FFF2-40B4-BE49-F238E27FC236}">
                      <a16:creationId xmlns:a16="http://schemas.microsoft.com/office/drawing/2014/main" id="{6316AC4C-EF0D-04A4-3F1F-6DBC63A792FD}"/>
                    </a:ext>
                  </a:extLst>
                </p:cNvPr>
                <p:cNvPicPr/>
                <p:nvPr/>
              </p:nvPicPr>
              <p:blipFill>
                <a:blip r:embed="rId126"/>
                <a:stretch>
                  <a:fillRect/>
                </a:stretch>
              </p:blipFill>
              <p:spPr>
                <a:xfrm>
                  <a:off x="8213942" y="1065880"/>
                  <a:ext cx="173160" cy="234720"/>
                </a:xfrm>
                <a:prstGeom prst="rect">
                  <a:avLst/>
                </a:prstGeom>
              </p:spPr>
            </p:pic>
          </mc:Fallback>
        </mc:AlternateContent>
        <mc:AlternateContent xmlns:mc="http://schemas.openxmlformats.org/markup-compatibility/2006" xmlns:p14="http://schemas.microsoft.com/office/powerpoint/2010/main">
          <mc:Choice Requires="p14">
            <p:contentPart p14:bwMode="auto" r:id="rId127">
              <p14:nvContentPartPr>
                <p14:cNvPr id="82" name="Ink 81">
                  <a:extLst>
                    <a:ext uri="{FF2B5EF4-FFF2-40B4-BE49-F238E27FC236}">
                      <a16:creationId xmlns:a16="http://schemas.microsoft.com/office/drawing/2014/main" id="{8E1B43CA-321B-3738-379E-4BAF8F9D9D56}"/>
                    </a:ext>
                  </a:extLst>
                </p14:cNvPr>
                <p14:cNvContentPartPr/>
                <p14:nvPr/>
              </p14:nvContentPartPr>
              <p14:xfrm>
                <a:off x="6946382" y="1586800"/>
                <a:ext cx="132840" cy="5297400"/>
              </p14:xfrm>
            </p:contentPart>
          </mc:Choice>
          <mc:Fallback xmlns="">
            <p:pic>
              <p:nvPicPr>
                <p:cNvPr id="82" name="Ink 81">
                  <a:extLst>
                    <a:ext uri="{FF2B5EF4-FFF2-40B4-BE49-F238E27FC236}">
                      <a16:creationId xmlns:a16="http://schemas.microsoft.com/office/drawing/2014/main" id="{8E1B43CA-321B-3738-379E-4BAF8F9D9D56}"/>
                    </a:ext>
                  </a:extLst>
                </p:cNvPr>
                <p:cNvPicPr/>
                <p:nvPr/>
              </p:nvPicPr>
              <p:blipFill>
                <a:blip r:embed="rId128"/>
                <a:stretch>
                  <a:fillRect/>
                </a:stretch>
              </p:blipFill>
              <p:spPr>
                <a:xfrm>
                  <a:off x="6910382" y="1550800"/>
                  <a:ext cx="204480" cy="536904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129">
            <p14:nvContentPartPr>
              <p14:cNvPr id="113" name="Ink 112">
                <a:extLst>
                  <a:ext uri="{FF2B5EF4-FFF2-40B4-BE49-F238E27FC236}">
                    <a16:creationId xmlns:a16="http://schemas.microsoft.com/office/drawing/2014/main" id="{0DA5FE86-628D-C728-E355-9ABCAEFC0EBA}"/>
                  </a:ext>
                </a:extLst>
              </p14:cNvPr>
              <p14:cNvContentPartPr/>
              <p14:nvPr/>
            </p14:nvContentPartPr>
            <p14:xfrm>
              <a:off x="723782" y="2399190"/>
              <a:ext cx="5040" cy="9000"/>
            </p14:xfrm>
          </p:contentPart>
        </mc:Choice>
        <mc:Fallback xmlns="">
          <p:pic>
            <p:nvPicPr>
              <p:cNvPr id="113" name="Ink 112">
                <a:extLst>
                  <a:ext uri="{FF2B5EF4-FFF2-40B4-BE49-F238E27FC236}">
                    <a16:creationId xmlns:a16="http://schemas.microsoft.com/office/drawing/2014/main" id="{0DA5FE86-628D-C728-E355-9ABCAEFC0EBA}"/>
                  </a:ext>
                </a:extLst>
              </p:cNvPr>
              <p:cNvPicPr/>
              <p:nvPr/>
            </p:nvPicPr>
            <p:blipFill>
              <a:blip r:embed="rId130"/>
              <a:stretch>
                <a:fillRect/>
              </a:stretch>
            </p:blipFill>
            <p:spPr>
              <a:xfrm>
                <a:off x="690182" y="2363190"/>
                <a:ext cx="71904" cy="80640"/>
              </a:xfrm>
              <a:prstGeom prst="rect">
                <a:avLst/>
              </a:prstGeom>
            </p:spPr>
          </p:pic>
        </mc:Fallback>
      </mc:AlternateContent>
      <p:grpSp>
        <p:nvGrpSpPr>
          <p:cNvPr id="28690" name="Group 218">
            <a:extLst>
              <a:ext uri="{FF2B5EF4-FFF2-40B4-BE49-F238E27FC236}">
                <a16:creationId xmlns:a16="http://schemas.microsoft.com/office/drawing/2014/main" id="{D1945590-743B-3437-C026-2CE131D231C8}"/>
              </a:ext>
            </a:extLst>
          </p:cNvPr>
          <p:cNvGrpSpPr>
            <a:grpSpLocks/>
          </p:cNvGrpSpPr>
          <p:nvPr/>
        </p:nvGrpSpPr>
        <p:grpSpPr bwMode="auto">
          <a:xfrm>
            <a:off x="460375" y="1685925"/>
            <a:ext cx="3746500" cy="4240213"/>
            <a:chOff x="460262" y="1685670"/>
            <a:chExt cx="3746880" cy="4240440"/>
          </a:xfrm>
        </p:grpSpPr>
        <mc:AlternateContent xmlns:mc="http://schemas.openxmlformats.org/markup-compatibility/2006" xmlns:p14="http://schemas.microsoft.com/office/powerpoint/2010/main">
          <mc:Choice Requires="p14">
            <p:contentPart p14:bwMode="auto" r:id="rId131">
              <p14:nvContentPartPr>
                <p14:cNvPr id="87" name="Ink 86">
                  <a:extLst>
                    <a:ext uri="{FF2B5EF4-FFF2-40B4-BE49-F238E27FC236}">
                      <a16:creationId xmlns:a16="http://schemas.microsoft.com/office/drawing/2014/main" id="{34F62ED2-FD82-E1C3-C12A-3435B253729D}"/>
                    </a:ext>
                  </a:extLst>
                </p14:cNvPr>
                <p14:cNvContentPartPr/>
                <p14:nvPr/>
              </p14:nvContentPartPr>
              <p14:xfrm>
                <a:off x="1058582" y="1685670"/>
                <a:ext cx="210960" cy="219960"/>
              </p14:xfrm>
            </p:contentPart>
          </mc:Choice>
          <mc:Fallback xmlns="">
            <p:pic>
              <p:nvPicPr>
                <p:cNvPr id="87" name="Ink 86">
                  <a:extLst>
                    <a:ext uri="{FF2B5EF4-FFF2-40B4-BE49-F238E27FC236}">
                      <a16:creationId xmlns:a16="http://schemas.microsoft.com/office/drawing/2014/main" id="{34F62ED2-FD82-E1C3-C12A-3435B253729D}"/>
                    </a:ext>
                  </a:extLst>
                </p:cNvPr>
                <p:cNvPicPr/>
                <p:nvPr/>
              </p:nvPicPr>
              <p:blipFill>
                <a:blip r:embed="rId132"/>
                <a:stretch>
                  <a:fillRect/>
                </a:stretch>
              </p:blipFill>
              <p:spPr>
                <a:xfrm>
                  <a:off x="1022582" y="1649670"/>
                  <a:ext cx="282600" cy="291600"/>
                </a:xfrm>
                <a:prstGeom prst="rect">
                  <a:avLst/>
                </a:prstGeom>
              </p:spPr>
            </p:pic>
          </mc:Fallback>
        </mc:AlternateContent>
        <mc:AlternateContent xmlns:mc="http://schemas.openxmlformats.org/markup-compatibility/2006" xmlns:p14="http://schemas.microsoft.com/office/powerpoint/2010/main">
          <mc:Choice Requires="p14">
            <p:contentPart p14:bwMode="auto" r:id="rId133">
              <p14:nvContentPartPr>
                <p14:cNvPr id="88" name="Ink 87">
                  <a:extLst>
                    <a:ext uri="{FF2B5EF4-FFF2-40B4-BE49-F238E27FC236}">
                      <a16:creationId xmlns:a16="http://schemas.microsoft.com/office/drawing/2014/main" id="{0E894BF6-375D-9DFC-FD4A-1B082EFE0B4E}"/>
                    </a:ext>
                  </a:extLst>
                </p14:cNvPr>
                <p14:cNvContentPartPr/>
                <p14:nvPr/>
              </p14:nvContentPartPr>
              <p14:xfrm>
                <a:off x="1151462" y="1821390"/>
                <a:ext cx="25560" cy="424440"/>
              </p14:xfrm>
            </p:contentPart>
          </mc:Choice>
          <mc:Fallback xmlns="">
            <p:pic>
              <p:nvPicPr>
                <p:cNvPr id="88" name="Ink 87">
                  <a:extLst>
                    <a:ext uri="{FF2B5EF4-FFF2-40B4-BE49-F238E27FC236}">
                      <a16:creationId xmlns:a16="http://schemas.microsoft.com/office/drawing/2014/main" id="{0E894BF6-375D-9DFC-FD4A-1B082EFE0B4E}"/>
                    </a:ext>
                  </a:extLst>
                </p:cNvPr>
                <p:cNvPicPr/>
                <p:nvPr/>
              </p:nvPicPr>
              <p:blipFill>
                <a:blip r:embed="rId134"/>
                <a:stretch>
                  <a:fillRect/>
                </a:stretch>
              </p:blipFill>
              <p:spPr>
                <a:xfrm>
                  <a:off x="1115962" y="1785390"/>
                  <a:ext cx="96205" cy="496080"/>
                </a:xfrm>
                <a:prstGeom prst="rect">
                  <a:avLst/>
                </a:prstGeom>
              </p:spPr>
            </p:pic>
          </mc:Fallback>
        </mc:AlternateContent>
        <mc:AlternateContent xmlns:mc="http://schemas.openxmlformats.org/markup-compatibility/2006" xmlns:p14="http://schemas.microsoft.com/office/powerpoint/2010/main">
          <mc:Choice Requires="p14">
            <p:contentPart p14:bwMode="auto" r:id="rId135">
              <p14:nvContentPartPr>
                <p14:cNvPr id="89" name="Ink 88">
                  <a:extLst>
                    <a:ext uri="{FF2B5EF4-FFF2-40B4-BE49-F238E27FC236}">
                      <a16:creationId xmlns:a16="http://schemas.microsoft.com/office/drawing/2014/main" id="{DFA8B608-1455-9CB7-699D-1DD0DA9D873E}"/>
                    </a:ext>
                  </a:extLst>
                </p14:cNvPr>
                <p14:cNvContentPartPr/>
                <p14:nvPr/>
              </p14:nvContentPartPr>
              <p14:xfrm>
                <a:off x="1079102" y="2115870"/>
                <a:ext cx="151560" cy="149040"/>
              </p14:xfrm>
            </p:contentPart>
          </mc:Choice>
          <mc:Fallback xmlns="">
            <p:pic>
              <p:nvPicPr>
                <p:cNvPr id="89" name="Ink 88">
                  <a:extLst>
                    <a:ext uri="{FF2B5EF4-FFF2-40B4-BE49-F238E27FC236}">
                      <a16:creationId xmlns:a16="http://schemas.microsoft.com/office/drawing/2014/main" id="{DFA8B608-1455-9CB7-699D-1DD0DA9D873E}"/>
                    </a:ext>
                  </a:extLst>
                </p:cNvPr>
                <p:cNvPicPr/>
                <p:nvPr/>
              </p:nvPicPr>
              <p:blipFill>
                <a:blip r:embed="rId136"/>
                <a:stretch>
                  <a:fillRect/>
                </a:stretch>
              </p:blipFill>
              <p:spPr>
                <a:xfrm>
                  <a:off x="1043187" y="2079870"/>
                  <a:ext cx="223030" cy="220680"/>
                </a:xfrm>
                <a:prstGeom prst="rect">
                  <a:avLst/>
                </a:prstGeom>
              </p:spPr>
            </p:pic>
          </mc:Fallback>
        </mc:AlternateContent>
        <mc:AlternateContent xmlns:mc="http://schemas.openxmlformats.org/markup-compatibility/2006" xmlns:p14="http://schemas.microsoft.com/office/powerpoint/2010/main">
          <mc:Choice Requires="p14">
            <p:contentPart p14:bwMode="auto" r:id="rId137">
              <p14:nvContentPartPr>
                <p14:cNvPr id="91" name="Ink 90">
                  <a:extLst>
                    <a:ext uri="{FF2B5EF4-FFF2-40B4-BE49-F238E27FC236}">
                      <a16:creationId xmlns:a16="http://schemas.microsoft.com/office/drawing/2014/main" id="{8F5D45EB-3EBF-D700-7614-74BF1BF92409}"/>
                    </a:ext>
                  </a:extLst>
                </p14:cNvPr>
                <p14:cNvContentPartPr/>
                <p14:nvPr/>
              </p14:nvContentPartPr>
              <p14:xfrm>
                <a:off x="580502" y="2290110"/>
                <a:ext cx="1051200" cy="685800"/>
              </p14:xfrm>
            </p:contentPart>
          </mc:Choice>
          <mc:Fallback xmlns="">
            <p:pic>
              <p:nvPicPr>
                <p:cNvPr id="91" name="Ink 90">
                  <a:extLst>
                    <a:ext uri="{FF2B5EF4-FFF2-40B4-BE49-F238E27FC236}">
                      <a16:creationId xmlns:a16="http://schemas.microsoft.com/office/drawing/2014/main" id="{8F5D45EB-3EBF-D700-7614-74BF1BF92409}"/>
                    </a:ext>
                  </a:extLst>
                </p:cNvPr>
                <p:cNvPicPr/>
                <p:nvPr/>
              </p:nvPicPr>
              <p:blipFill>
                <a:blip r:embed="rId138"/>
                <a:stretch>
                  <a:fillRect/>
                </a:stretch>
              </p:blipFill>
              <p:spPr>
                <a:xfrm>
                  <a:off x="544490" y="2254110"/>
                  <a:ext cx="1122865" cy="757440"/>
                </a:xfrm>
                <a:prstGeom prst="rect">
                  <a:avLst/>
                </a:prstGeom>
              </p:spPr>
            </p:pic>
          </mc:Fallback>
        </mc:AlternateContent>
        <mc:AlternateContent xmlns:mc="http://schemas.openxmlformats.org/markup-compatibility/2006" xmlns:p14="http://schemas.microsoft.com/office/powerpoint/2010/main">
          <mc:Choice Requires="p14">
            <p:contentPart p14:bwMode="auto" r:id="rId139">
              <p14:nvContentPartPr>
                <p14:cNvPr id="92" name="Ink 91">
                  <a:extLst>
                    <a:ext uri="{FF2B5EF4-FFF2-40B4-BE49-F238E27FC236}">
                      <a16:creationId xmlns:a16="http://schemas.microsoft.com/office/drawing/2014/main" id="{9479A94C-241C-FF8A-281B-8359BDF8600D}"/>
                    </a:ext>
                  </a:extLst>
                </p14:cNvPr>
                <p14:cNvContentPartPr/>
                <p14:nvPr/>
              </p14:nvContentPartPr>
              <p14:xfrm>
                <a:off x="733142" y="2478030"/>
                <a:ext cx="19440" cy="111240"/>
              </p14:xfrm>
            </p:contentPart>
          </mc:Choice>
          <mc:Fallback xmlns="">
            <p:pic>
              <p:nvPicPr>
                <p:cNvPr id="92" name="Ink 91">
                  <a:extLst>
                    <a:ext uri="{FF2B5EF4-FFF2-40B4-BE49-F238E27FC236}">
                      <a16:creationId xmlns:a16="http://schemas.microsoft.com/office/drawing/2014/main" id="{9479A94C-241C-FF8A-281B-8359BDF8600D}"/>
                    </a:ext>
                  </a:extLst>
                </p:cNvPr>
                <p:cNvPicPr/>
                <p:nvPr/>
              </p:nvPicPr>
              <p:blipFill>
                <a:blip r:embed="rId140"/>
                <a:stretch>
                  <a:fillRect/>
                </a:stretch>
              </p:blipFill>
              <p:spPr>
                <a:xfrm>
                  <a:off x="696463" y="2442030"/>
                  <a:ext cx="92432" cy="182880"/>
                </a:xfrm>
                <a:prstGeom prst="rect">
                  <a:avLst/>
                </a:prstGeom>
              </p:spPr>
            </p:pic>
          </mc:Fallback>
        </mc:AlternateContent>
        <mc:AlternateContent xmlns:mc="http://schemas.openxmlformats.org/markup-compatibility/2006" xmlns:p14="http://schemas.microsoft.com/office/powerpoint/2010/main">
          <mc:Choice Requires="p14">
            <p:contentPart p14:bwMode="auto" r:id="rId141">
              <p14:nvContentPartPr>
                <p14:cNvPr id="93" name="Ink 92">
                  <a:extLst>
                    <a:ext uri="{FF2B5EF4-FFF2-40B4-BE49-F238E27FC236}">
                      <a16:creationId xmlns:a16="http://schemas.microsoft.com/office/drawing/2014/main" id="{BAB17AD8-307A-4BA7-3071-D11C7A792242}"/>
                    </a:ext>
                  </a:extLst>
                </p14:cNvPr>
                <p14:cNvContentPartPr/>
                <p14:nvPr/>
              </p14:nvContentPartPr>
              <p14:xfrm>
                <a:off x="644942" y="2393790"/>
                <a:ext cx="12960" cy="15840"/>
              </p14:xfrm>
            </p:contentPart>
          </mc:Choice>
          <mc:Fallback xmlns="">
            <p:pic>
              <p:nvPicPr>
                <p:cNvPr id="93" name="Ink 92">
                  <a:extLst>
                    <a:ext uri="{FF2B5EF4-FFF2-40B4-BE49-F238E27FC236}">
                      <a16:creationId xmlns:a16="http://schemas.microsoft.com/office/drawing/2014/main" id="{BAB17AD8-307A-4BA7-3071-D11C7A792242}"/>
                    </a:ext>
                  </a:extLst>
                </p:cNvPr>
                <p:cNvPicPr/>
                <p:nvPr/>
              </p:nvPicPr>
              <p:blipFill>
                <a:blip r:embed="rId142"/>
                <a:stretch>
                  <a:fillRect/>
                </a:stretch>
              </p:blipFill>
              <p:spPr>
                <a:xfrm>
                  <a:off x="608942" y="2358590"/>
                  <a:ext cx="84600" cy="85888"/>
                </a:xfrm>
                <a:prstGeom prst="rect">
                  <a:avLst/>
                </a:prstGeom>
              </p:spPr>
            </p:pic>
          </mc:Fallback>
        </mc:AlternateContent>
        <mc:AlternateContent xmlns:mc="http://schemas.openxmlformats.org/markup-compatibility/2006" xmlns:p14="http://schemas.microsoft.com/office/powerpoint/2010/main">
          <mc:Choice Requires="p14">
            <p:contentPart p14:bwMode="auto" r:id="rId143">
              <p14:nvContentPartPr>
                <p14:cNvPr id="94" name="Ink 93">
                  <a:extLst>
                    <a:ext uri="{FF2B5EF4-FFF2-40B4-BE49-F238E27FC236}">
                      <a16:creationId xmlns:a16="http://schemas.microsoft.com/office/drawing/2014/main" id="{EA463BF2-4053-1B64-A61E-0A60171E7826}"/>
                    </a:ext>
                  </a:extLst>
                </p14:cNvPr>
                <p14:cNvContentPartPr/>
                <p14:nvPr/>
              </p14:nvContentPartPr>
              <p14:xfrm>
                <a:off x="758342" y="2476950"/>
                <a:ext cx="150120" cy="74520"/>
              </p14:xfrm>
            </p:contentPart>
          </mc:Choice>
          <mc:Fallback xmlns="">
            <p:pic>
              <p:nvPicPr>
                <p:cNvPr id="94" name="Ink 93">
                  <a:extLst>
                    <a:ext uri="{FF2B5EF4-FFF2-40B4-BE49-F238E27FC236}">
                      <a16:creationId xmlns:a16="http://schemas.microsoft.com/office/drawing/2014/main" id="{EA463BF2-4053-1B64-A61E-0A60171E7826}"/>
                    </a:ext>
                  </a:extLst>
                </p:cNvPr>
                <p:cNvPicPr/>
                <p:nvPr/>
              </p:nvPicPr>
              <p:blipFill>
                <a:blip r:embed="rId144"/>
                <a:stretch>
                  <a:fillRect/>
                </a:stretch>
              </p:blipFill>
              <p:spPr>
                <a:xfrm>
                  <a:off x="722342" y="2440950"/>
                  <a:ext cx="221760" cy="146160"/>
                </a:xfrm>
                <a:prstGeom prst="rect">
                  <a:avLst/>
                </a:prstGeom>
              </p:spPr>
            </p:pic>
          </mc:Fallback>
        </mc:AlternateContent>
        <mc:AlternateContent xmlns:mc="http://schemas.openxmlformats.org/markup-compatibility/2006" xmlns:p14="http://schemas.microsoft.com/office/powerpoint/2010/main">
          <mc:Choice Requires="p14">
            <p:contentPart p14:bwMode="auto" r:id="rId145">
              <p14:nvContentPartPr>
                <p14:cNvPr id="95" name="Ink 94">
                  <a:extLst>
                    <a:ext uri="{FF2B5EF4-FFF2-40B4-BE49-F238E27FC236}">
                      <a16:creationId xmlns:a16="http://schemas.microsoft.com/office/drawing/2014/main" id="{96DCF869-A0C6-FE04-D77E-8C63EA173715}"/>
                    </a:ext>
                  </a:extLst>
                </p14:cNvPr>
                <p14:cNvContentPartPr/>
                <p14:nvPr/>
              </p14:nvContentPartPr>
              <p14:xfrm>
                <a:off x="927182" y="2451750"/>
                <a:ext cx="22320" cy="139680"/>
              </p14:xfrm>
            </p:contentPart>
          </mc:Choice>
          <mc:Fallback xmlns="">
            <p:pic>
              <p:nvPicPr>
                <p:cNvPr id="95" name="Ink 94">
                  <a:extLst>
                    <a:ext uri="{FF2B5EF4-FFF2-40B4-BE49-F238E27FC236}">
                      <a16:creationId xmlns:a16="http://schemas.microsoft.com/office/drawing/2014/main" id="{96DCF869-A0C6-FE04-D77E-8C63EA173715}"/>
                    </a:ext>
                  </a:extLst>
                </p:cNvPr>
                <p:cNvPicPr/>
                <p:nvPr/>
              </p:nvPicPr>
              <p:blipFill>
                <a:blip r:embed="rId146"/>
                <a:stretch>
                  <a:fillRect/>
                </a:stretch>
              </p:blipFill>
              <p:spPr>
                <a:xfrm>
                  <a:off x="891182" y="2415750"/>
                  <a:ext cx="93960" cy="211320"/>
                </a:xfrm>
                <a:prstGeom prst="rect">
                  <a:avLst/>
                </a:prstGeom>
              </p:spPr>
            </p:pic>
          </mc:Fallback>
        </mc:AlternateContent>
        <mc:AlternateContent xmlns:mc="http://schemas.openxmlformats.org/markup-compatibility/2006" xmlns:p14="http://schemas.microsoft.com/office/powerpoint/2010/main">
          <mc:Choice Requires="p14">
            <p:contentPart p14:bwMode="auto" r:id="rId147">
              <p14:nvContentPartPr>
                <p14:cNvPr id="96" name="Ink 95">
                  <a:extLst>
                    <a:ext uri="{FF2B5EF4-FFF2-40B4-BE49-F238E27FC236}">
                      <a16:creationId xmlns:a16="http://schemas.microsoft.com/office/drawing/2014/main" id="{2E08BB8B-5AFE-899D-01F3-2DEE669AD139}"/>
                    </a:ext>
                  </a:extLst>
                </p14:cNvPr>
                <p14:cNvContentPartPr/>
                <p14:nvPr/>
              </p14:nvContentPartPr>
              <p14:xfrm>
                <a:off x="884702" y="2478030"/>
                <a:ext cx="154440" cy="87120"/>
              </p14:xfrm>
            </p:contentPart>
          </mc:Choice>
          <mc:Fallback xmlns="">
            <p:pic>
              <p:nvPicPr>
                <p:cNvPr id="96" name="Ink 95">
                  <a:extLst>
                    <a:ext uri="{FF2B5EF4-FFF2-40B4-BE49-F238E27FC236}">
                      <a16:creationId xmlns:a16="http://schemas.microsoft.com/office/drawing/2014/main" id="{2E08BB8B-5AFE-899D-01F3-2DEE669AD139}"/>
                    </a:ext>
                  </a:extLst>
                </p:cNvPr>
                <p:cNvPicPr/>
                <p:nvPr/>
              </p:nvPicPr>
              <p:blipFill>
                <a:blip r:embed="rId148"/>
                <a:stretch>
                  <a:fillRect/>
                </a:stretch>
              </p:blipFill>
              <p:spPr>
                <a:xfrm>
                  <a:off x="848702" y="2442178"/>
                  <a:ext cx="226080" cy="158465"/>
                </a:xfrm>
                <a:prstGeom prst="rect">
                  <a:avLst/>
                </a:prstGeom>
              </p:spPr>
            </p:pic>
          </mc:Fallback>
        </mc:AlternateContent>
        <mc:AlternateContent xmlns:mc="http://schemas.openxmlformats.org/markup-compatibility/2006" xmlns:p14="http://schemas.microsoft.com/office/powerpoint/2010/main">
          <mc:Choice Requires="p14">
            <p:contentPart p14:bwMode="auto" r:id="rId149">
              <p14:nvContentPartPr>
                <p14:cNvPr id="97" name="Ink 96">
                  <a:extLst>
                    <a:ext uri="{FF2B5EF4-FFF2-40B4-BE49-F238E27FC236}">
                      <a16:creationId xmlns:a16="http://schemas.microsoft.com/office/drawing/2014/main" id="{1B9B48EC-0A4D-3A53-E8AA-41B80873E568}"/>
                    </a:ext>
                  </a:extLst>
                </p14:cNvPr>
                <p14:cNvContentPartPr/>
                <p14:nvPr/>
              </p14:nvContentPartPr>
              <p14:xfrm>
                <a:off x="1072622" y="2474790"/>
                <a:ext cx="3600" cy="2520"/>
              </p14:xfrm>
            </p:contentPart>
          </mc:Choice>
          <mc:Fallback xmlns="">
            <p:pic>
              <p:nvPicPr>
                <p:cNvPr id="97" name="Ink 96">
                  <a:extLst>
                    <a:ext uri="{FF2B5EF4-FFF2-40B4-BE49-F238E27FC236}">
                      <a16:creationId xmlns:a16="http://schemas.microsoft.com/office/drawing/2014/main" id="{1B9B48EC-0A4D-3A53-E8AA-41B80873E568}"/>
                    </a:ext>
                  </a:extLst>
                </p:cNvPr>
                <p:cNvPicPr/>
                <p:nvPr/>
              </p:nvPicPr>
              <p:blipFill>
                <a:blip r:embed="rId150"/>
                <a:stretch>
                  <a:fillRect/>
                </a:stretch>
              </p:blipFill>
              <p:spPr>
                <a:xfrm>
                  <a:off x="1036622" y="2438790"/>
                  <a:ext cx="75240" cy="74160"/>
                </a:xfrm>
                <a:prstGeom prst="rect">
                  <a:avLst/>
                </a:prstGeom>
              </p:spPr>
            </p:pic>
          </mc:Fallback>
        </mc:AlternateContent>
        <mc:AlternateContent xmlns:mc="http://schemas.openxmlformats.org/markup-compatibility/2006" xmlns:p14="http://schemas.microsoft.com/office/powerpoint/2010/main">
          <mc:Choice Requires="p14">
            <p:contentPart p14:bwMode="auto" r:id="rId151">
              <p14:nvContentPartPr>
                <p14:cNvPr id="99" name="Ink 98">
                  <a:extLst>
                    <a:ext uri="{FF2B5EF4-FFF2-40B4-BE49-F238E27FC236}">
                      <a16:creationId xmlns:a16="http://schemas.microsoft.com/office/drawing/2014/main" id="{BF55E229-58E9-D000-6F1C-52DC5C3E9D25}"/>
                    </a:ext>
                  </a:extLst>
                </p14:cNvPr>
                <p14:cNvContentPartPr/>
                <p14:nvPr/>
              </p14:nvContentPartPr>
              <p14:xfrm>
                <a:off x="1097822" y="2390190"/>
                <a:ext cx="27360" cy="154440"/>
              </p14:xfrm>
            </p:contentPart>
          </mc:Choice>
          <mc:Fallback xmlns="">
            <p:pic>
              <p:nvPicPr>
                <p:cNvPr id="99" name="Ink 98">
                  <a:extLst>
                    <a:ext uri="{FF2B5EF4-FFF2-40B4-BE49-F238E27FC236}">
                      <a16:creationId xmlns:a16="http://schemas.microsoft.com/office/drawing/2014/main" id="{BF55E229-58E9-D000-6F1C-52DC5C3E9D25}"/>
                    </a:ext>
                  </a:extLst>
                </p:cNvPr>
                <p:cNvPicPr/>
                <p:nvPr/>
              </p:nvPicPr>
              <p:blipFill>
                <a:blip r:embed="rId152"/>
                <a:stretch>
                  <a:fillRect/>
                </a:stretch>
              </p:blipFill>
              <p:spPr>
                <a:xfrm>
                  <a:off x="1061822" y="2354190"/>
                  <a:ext cx="99000" cy="226080"/>
                </a:xfrm>
                <a:prstGeom prst="rect">
                  <a:avLst/>
                </a:prstGeom>
              </p:spPr>
            </p:pic>
          </mc:Fallback>
        </mc:AlternateContent>
        <mc:AlternateContent xmlns:mc="http://schemas.openxmlformats.org/markup-compatibility/2006" xmlns:p14="http://schemas.microsoft.com/office/powerpoint/2010/main">
          <mc:Choice Requires="p14">
            <p:contentPart p14:bwMode="auto" r:id="rId153">
              <p14:nvContentPartPr>
                <p14:cNvPr id="100" name="Ink 99">
                  <a:extLst>
                    <a:ext uri="{FF2B5EF4-FFF2-40B4-BE49-F238E27FC236}">
                      <a16:creationId xmlns:a16="http://schemas.microsoft.com/office/drawing/2014/main" id="{4403FC4C-FB6A-ED9C-BE0D-BC45E951ACDA}"/>
                    </a:ext>
                  </a:extLst>
                </p14:cNvPr>
                <p14:cNvContentPartPr/>
                <p14:nvPr/>
              </p14:nvContentPartPr>
              <p14:xfrm>
                <a:off x="1052102" y="2464350"/>
                <a:ext cx="159840" cy="91080"/>
              </p14:xfrm>
            </p:contentPart>
          </mc:Choice>
          <mc:Fallback xmlns="">
            <p:pic>
              <p:nvPicPr>
                <p:cNvPr id="100" name="Ink 99">
                  <a:extLst>
                    <a:ext uri="{FF2B5EF4-FFF2-40B4-BE49-F238E27FC236}">
                      <a16:creationId xmlns:a16="http://schemas.microsoft.com/office/drawing/2014/main" id="{4403FC4C-FB6A-ED9C-BE0D-BC45E951ACDA}"/>
                    </a:ext>
                  </a:extLst>
                </p:cNvPr>
                <p:cNvPicPr/>
                <p:nvPr/>
              </p:nvPicPr>
              <p:blipFill>
                <a:blip r:embed="rId154"/>
                <a:stretch>
                  <a:fillRect/>
                </a:stretch>
              </p:blipFill>
              <p:spPr>
                <a:xfrm>
                  <a:off x="1016102" y="2428350"/>
                  <a:ext cx="231480" cy="162720"/>
                </a:xfrm>
                <a:prstGeom prst="rect">
                  <a:avLst/>
                </a:prstGeom>
              </p:spPr>
            </p:pic>
          </mc:Fallback>
        </mc:AlternateContent>
        <mc:AlternateContent xmlns:mc="http://schemas.openxmlformats.org/markup-compatibility/2006" xmlns:p14="http://schemas.microsoft.com/office/powerpoint/2010/main">
          <mc:Choice Requires="p14">
            <p:contentPart p14:bwMode="auto" r:id="rId155">
              <p14:nvContentPartPr>
                <p14:cNvPr id="101" name="Ink 100">
                  <a:extLst>
                    <a:ext uri="{FF2B5EF4-FFF2-40B4-BE49-F238E27FC236}">
                      <a16:creationId xmlns:a16="http://schemas.microsoft.com/office/drawing/2014/main" id="{ACB1FF60-9FE1-BA9E-15DE-70E05FDE419A}"/>
                    </a:ext>
                  </a:extLst>
                </p14:cNvPr>
                <p14:cNvContentPartPr/>
                <p14:nvPr/>
              </p14:nvContentPartPr>
              <p14:xfrm>
                <a:off x="1186022" y="2443470"/>
                <a:ext cx="25560" cy="2520"/>
              </p14:xfrm>
            </p:contentPart>
          </mc:Choice>
          <mc:Fallback xmlns="">
            <p:pic>
              <p:nvPicPr>
                <p:cNvPr id="101" name="Ink 100">
                  <a:extLst>
                    <a:ext uri="{FF2B5EF4-FFF2-40B4-BE49-F238E27FC236}">
                      <a16:creationId xmlns:a16="http://schemas.microsoft.com/office/drawing/2014/main" id="{ACB1FF60-9FE1-BA9E-15DE-70E05FDE419A}"/>
                    </a:ext>
                  </a:extLst>
                </p:cNvPr>
                <p:cNvPicPr/>
                <p:nvPr/>
              </p:nvPicPr>
              <p:blipFill>
                <a:blip r:embed="rId156"/>
                <a:stretch>
                  <a:fillRect/>
                </a:stretch>
              </p:blipFill>
              <p:spPr>
                <a:xfrm>
                  <a:off x="1150022" y="2407470"/>
                  <a:ext cx="97200" cy="74160"/>
                </a:xfrm>
                <a:prstGeom prst="rect">
                  <a:avLst/>
                </a:prstGeom>
              </p:spPr>
            </p:pic>
          </mc:Fallback>
        </mc:AlternateContent>
        <mc:AlternateContent xmlns:mc="http://schemas.openxmlformats.org/markup-compatibility/2006" xmlns:p14="http://schemas.microsoft.com/office/powerpoint/2010/main">
          <mc:Choice Requires="p14">
            <p:contentPart p14:bwMode="auto" r:id="rId157">
              <p14:nvContentPartPr>
                <p14:cNvPr id="102" name="Ink 101">
                  <a:extLst>
                    <a:ext uri="{FF2B5EF4-FFF2-40B4-BE49-F238E27FC236}">
                      <a16:creationId xmlns:a16="http://schemas.microsoft.com/office/drawing/2014/main" id="{DF104351-4E3A-0428-DF86-8B2862C8D64C}"/>
                    </a:ext>
                  </a:extLst>
                </p14:cNvPr>
                <p14:cNvContentPartPr/>
                <p14:nvPr/>
              </p14:nvContentPartPr>
              <p14:xfrm>
                <a:off x="1239662" y="2385510"/>
                <a:ext cx="293760" cy="142200"/>
              </p14:xfrm>
            </p:contentPart>
          </mc:Choice>
          <mc:Fallback xmlns="">
            <p:pic>
              <p:nvPicPr>
                <p:cNvPr id="102" name="Ink 101">
                  <a:extLst>
                    <a:ext uri="{FF2B5EF4-FFF2-40B4-BE49-F238E27FC236}">
                      <a16:creationId xmlns:a16="http://schemas.microsoft.com/office/drawing/2014/main" id="{DF104351-4E3A-0428-DF86-8B2862C8D64C}"/>
                    </a:ext>
                  </a:extLst>
                </p:cNvPr>
                <p:cNvPicPr/>
                <p:nvPr/>
              </p:nvPicPr>
              <p:blipFill>
                <a:blip r:embed="rId158"/>
                <a:stretch>
                  <a:fillRect/>
                </a:stretch>
              </p:blipFill>
              <p:spPr>
                <a:xfrm>
                  <a:off x="1203662" y="2349510"/>
                  <a:ext cx="365400" cy="213840"/>
                </a:xfrm>
                <a:prstGeom prst="rect">
                  <a:avLst/>
                </a:prstGeom>
              </p:spPr>
            </p:pic>
          </mc:Fallback>
        </mc:AlternateContent>
        <mc:AlternateContent xmlns:mc="http://schemas.openxmlformats.org/markup-compatibility/2006" xmlns:p14="http://schemas.microsoft.com/office/powerpoint/2010/main">
          <mc:Choice Requires="p14">
            <p:contentPart p14:bwMode="auto" r:id="rId159">
              <p14:nvContentPartPr>
                <p14:cNvPr id="103" name="Ink 102">
                  <a:extLst>
                    <a:ext uri="{FF2B5EF4-FFF2-40B4-BE49-F238E27FC236}">
                      <a16:creationId xmlns:a16="http://schemas.microsoft.com/office/drawing/2014/main" id="{C66D9F74-CC83-C408-2925-C429AEE0F4D5}"/>
                    </a:ext>
                  </a:extLst>
                </p14:cNvPr>
                <p14:cNvContentPartPr/>
                <p14:nvPr/>
              </p14:nvContentPartPr>
              <p14:xfrm>
                <a:off x="1408862" y="2368950"/>
                <a:ext cx="74520" cy="17280"/>
              </p14:xfrm>
            </p:contentPart>
          </mc:Choice>
          <mc:Fallback xmlns="">
            <p:pic>
              <p:nvPicPr>
                <p:cNvPr id="103" name="Ink 102">
                  <a:extLst>
                    <a:ext uri="{FF2B5EF4-FFF2-40B4-BE49-F238E27FC236}">
                      <a16:creationId xmlns:a16="http://schemas.microsoft.com/office/drawing/2014/main" id="{C66D9F74-CC83-C408-2925-C429AEE0F4D5}"/>
                    </a:ext>
                  </a:extLst>
                </p:cNvPr>
                <p:cNvPicPr/>
                <p:nvPr/>
              </p:nvPicPr>
              <p:blipFill>
                <a:blip r:embed="rId160"/>
                <a:stretch>
                  <a:fillRect/>
                </a:stretch>
              </p:blipFill>
              <p:spPr>
                <a:xfrm>
                  <a:off x="1372862" y="2332950"/>
                  <a:ext cx="146160" cy="88920"/>
                </a:xfrm>
                <a:prstGeom prst="rect">
                  <a:avLst/>
                </a:prstGeom>
              </p:spPr>
            </p:pic>
          </mc:Fallback>
        </mc:AlternateContent>
        <mc:AlternateContent xmlns:mc="http://schemas.openxmlformats.org/markup-compatibility/2006" xmlns:p14="http://schemas.microsoft.com/office/powerpoint/2010/main">
          <mc:Choice Requires="p14">
            <p:contentPart p14:bwMode="auto" r:id="rId161">
              <p14:nvContentPartPr>
                <p14:cNvPr id="105" name="Ink 104">
                  <a:extLst>
                    <a:ext uri="{FF2B5EF4-FFF2-40B4-BE49-F238E27FC236}">
                      <a16:creationId xmlns:a16="http://schemas.microsoft.com/office/drawing/2014/main" id="{85D82013-714D-AEA7-D692-01B51C71A7C5}"/>
                    </a:ext>
                  </a:extLst>
                </p14:cNvPr>
                <p14:cNvContentPartPr/>
                <p14:nvPr/>
              </p14:nvContentPartPr>
              <p14:xfrm>
                <a:off x="846902" y="2631390"/>
                <a:ext cx="95760" cy="198360"/>
              </p14:xfrm>
            </p:contentPart>
          </mc:Choice>
          <mc:Fallback xmlns="">
            <p:pic>
              <p:nvPicPr>
                <p:cNvPr id="105" name="Ink 104">
                  <a:extLst>
                    <a:ext uri="{FF2B5EF4-FFF2-40B4-BE49-F238E27FC236}">
                      <a16:creationId xmlns:a16="http://schemas.microsoft.com/office/drawing/2014/main" id="{85D82013-714D-AEA7-D692-01B51C71A7C5}"/>
                    </a:ext>
                  </a:extLst>
                </p:cNvPr>
                <p:cNvPicPr/>
                <p:nvPr/>
              </p:nvPicPr>
              <p:blipFill>
                <a:blip r:embed="rId162"/>
                <a:stretch>
                  <a:fillRect/>
                </a:stretch>
              </p:blipFill>
              <p:spPr>
                <a:xfrm>
                  <a:off x="810902" y="2595325"/>
                  <a:ext cx="167400" cy="270130"/>
                </a:xfrm>
                <a:prstGeom prst="rect">
                  <a:avLst/>
                </a:prstGeom>
              </p:spPr>
            </p:pic>
          </mc:Fallback>
        </mc:AlternateContent>
        <mc:AlternateContent xmlns:mc="http://schemas.openxmlformats.org/markup-compatibility/2006" xmlns:p14="http://schemas.microsoft.com/office/powerpoint/2010/main">
          <mc:Choice Requires="p14">
            <p:contentPart p14:bwMode="auto" r:id="rId163">
              <p14:nvContentPartPr>
                <p14:cNvPr id="106" name="Ink 105">
                  <a:extLst>
                    <a:ext uri="{FF2B5EF4-FFF2-40B4-BE49-F238E27FC236}">
                      <a16:creationId xmlns:a16="http://schemas.microsoft.com/office/drawing/2014/main" id="{32A7B80B-F8B9-4246-096A-366F9A7D4859}"/>
                    </a:ext>
                  </a:extLst>
                </p14:cNvPr>
                <p14:cNvContentPartPr/>
                <p14:nvPr/>
              </p14:nvContentPartPr>
              <p14:xfrm>
                <a:off x="968942" y="2709510"/>
                <a:ext cx="113400" cy="94680"/>
              </p14:xfrm>
            </p:contentPart>
          </mc:Choice>
          <mc:Fallback xmlns="">
            <p:pic>
              <p:nvPicPr>
                <p:cNvPr id="106" name="Ink 105">
                  <a:extLst>
                    <a:ext uri="{FF2B5EF4-FFF2-40B4-BE49-F238E27FC236}">
                      <a16:creationId xmlns:a16="http://schemas.microsoft.com/office/drawing/2014/main" id="{32A7B80B-F8B9-4246-096A-366F9A7D4859}"/>
                    </a:ext>
                  </a:extLst>
                </p:cNvPr>
                <p:cNvPicPr/>
                <p:nvPr/>
              </p:nvPicPr>
              <p:blipFill>
                <a:blip r:embed="rId164"/>
                <a:stretch>
                  <a:fillRect/>
                </a:stretch>
              </p:blipFill>
              <p:spPr>
                <a:xfrm>
                  <a:off x="932942" y="2673373"/>
                  <a:ext cx="185040" cy="166593"/>
                </a:xfrm>
                <a:prstGeom prst="rect">
                  <a:avLst/>
                </a:prstGeom>
              </p:spPr>
            </p:pic>
          </mc:Fallback>
        </mc:AlternateContent>
        <mc:AlternateContent xmlns:mc="http://schemas.openxmlformats.org/markup-compatibility/2006" xmlns:p14="http://schemas.microsoft.com/office/powerpoint/2010/main">
          <mc:Choice Requires="p14">
            <p:contentPart p14:bwMode="auto" r:id="rId165">
              <p14:nvContentPartPr>
                <p14:cNvPr id="107" name="Ink 106">
                  <a:extLst>
                    <a:ext uri="{FF2B5EF4-FFF2-40B4-BE49-F238E27FC236}">
                      <a16:creationId xmlns:a16="http://schemas.microsoft.com/office/drawing/2014/main" id="{3865C053-8CF9-0347-838E-EB46C2180955}"/>
                    </a:ext>
                  </a:extLst>
                </p14:cNvPr>
                <p14:cNvContentPartPr/>
                <p14:nvPr/>
              </p14:nvContentPartPr>
              <p14:xfrm>
                <a:off x="1094942" y="2706990"/>
                <a:ext cx="70920" cy="127080"/>
              </p14:xfrm>
            </p:contentPart>
          </mc:Choice>
          <mc:Fallback xmlns="">
            <p:pic>
              <p:nvPicPr>
                <p:cNvPr id="107" name="Ink 106">
                  <a:extLst>
                    <a:ext uri="{FF2B5EF4-FFF2-40B4-BE49-F238E27FC236}">
                      <a16:creationId xmlns:a16="http://schemas.microsoft.com/office/drawing/2014/main" id="{3865C053-8CF9-0347-838E-EB46C2180955}"/>
                    </a:ext>
                  </a:extLst>
                </p:cNvPr>
                <p:cNvPicPr/>
                <p:nvPr/>
              </p:nvPicPr>
              <p:blipFill>
                <a:blip r:embed="rId166"/>
                <a:stretch>
                  <a:fillRect/>
                </a:stretch>
              </p:blipFill>
              <p:spPr>
                <a:xfrm>
                  <a:off x="1058942" y="2670990"/>
                  <a:ext cx="142560" cy="198720"/>
                </a:xfrm>
                <a:prstGeom prst="rect">
                  <a:avLst/>
                </a:prstGeom>
              </p:spPr>
            </p:pic>
          </mc:Fallback>
        </mc:AlternateContent>
        <mc:AlternateContent xmlns:mc="http://schemas.openxmlformats.org/markup-compatibility/2006" xmlns:p14="http://schemas.microsoft.com/office/powerpoint/2010/main">
          <mc:Choice Requires="p14">
            <p:contentPart p14:bwMode="auto" r:id="rId167">
              <p14:nvContentPartPr>
                <p14:cNvPr id="108" name="Ink 107">
                  <a:extLst>
                    <a:ext uri="{FF2B5EF4-FFF2-40B4-BE49-F238E27FC236}">
                      <a16:creationId xmlns:a16="http://schemas.microsoft.com/office/drawing/2014/main" id="{42C1475F-0CFA-CE64-F7A4-82EAADA68A7D}"/>
                    </a:ext>
                  </a:extLst>
                </p14:cNvPr>
                <p14:cNvContentPartPr/>
                <p14:nvPr/>
              </p14:nvContentPartPr>
              <p14:xfrm>
                <a:off x="1191062" y="2705190"/>
                <a:ext cx="52920" cy="109800"/>
              </p14:xfrm>
            </p:contentPart>
          </mc:Choice>
          <mc:Fallback xmlns="">
            <p:pic>
              <p:nvPicPr>
                <p:cNvPr id="108" name="Ink 107">
                  <a:extLst>
                    <a:ext uri="{FF2B5EF4-FFF2-40B4-BE49-F238E27FC236}">
                      <a16:creationId xmlns:a16="http://schemas.microsoft.com/office/drawing/2014/main" id="{42C1475F-0CFA-CE64-F7A4-82EAADA68A7D}"/>
                    </a:ext>
                  </a:extLst>
                </p:cNvPr>
                <p:cNvPicPr/>
                <p:nvPr/>
              </p:nvPicPr>
              <p:blipFill>
                <a:blip r:embed="rId168"/>
                <a:stretch>
                  <a:fillRect/>
                </a:stretch>
              </p:blipFill>
              <p:spPr>
                <a:xfrm>
                  <a:off x="1154815" y="2669072"/>
                  <a:ext cx="125051" cy="181676"/>
                </a:xfrm>
                <a:prstGeom prst="rect">
                  <a:avLst/>
                </a:prstGeom>
              </p:spPr>
            </p:pic>
          </mc:Fallback>
        </mc:AlternateContent>
        <mc:AlternateContent xmlns:mc="http://schemas.openxmlformats.org/markup-compatibility/2006" xmlns:p14="http://schemas.microsoft.com/office/powerpoint/2010/main">
          <mc:Choice Requires="p14">
            <p:contentPart p14:bwMode="auto" r:id="rId169">
              <p14:nvContentPartPr>
                <p14:cNvPr id="109" name="Ink 108">
                  <a:extLst>
                    <a:ext uri="{FF2B5EF4-FFF2-40B4-BE49-F238E27FC236}">
                      <a16:creationId xmlns:a16="http://schemas.microsoft.com/office/drawing/2014/main" id="{6089C849-3F72-20C3-BF49-DFB4FBF715B6}"/>
                    </a:ext>
                  </a:extLst>
                </p14:cNvPr>
                <p14:cNvContentPartPr/>
                <p14:nvPr/>
              </p14:nvContentPartPr>
              <p14:xfrm>
                <a:off x="1291862" y="2718150"/>
                <a:ext cx="9720" cy="120960"/>
              </p14:xfrm>
            </p:contentPart>
          </mc:Choice>
          <mc:Fallback xmlns="">
            <p:pic>
              <p:nvPicPr>
                <p:cNvPr id="109" name="Ink 108">
                  <a:extLst>
                    <a:ext uri="{FF2B5EF4-FFF2-40B4-BE49-F238E27FC236}">
                      <a16:creationId xmlns:a16="http://schemas.microsoft.com/office/drawing/2014/main" id="{6089C849-3F72-20C3-BF49-DFB4FBF715B6}"/>
                    </a:ext>
                  </a:extLst>
                </p:cNvPr>
                <p:cNvPicPr/>
                <p:nvPr/>
              </p:nvPicPr>
              <p:blipFill>
                <a:blip r:embed="rId170"/>
                <a:stretch>
                  <a:fillRect/>
                </a:stretch>
              </p:blipFill>
              <p:spPr>
                <a:xfrm>
                  <a:off x="1255862" y="2682150"/>
                  <a:ext cx="81360" cy="192600"/>
                </a:xfrm>
                <a:prstGeom prst="rect">
                  <a:avLst/>
                </a:prstGeom>
              </p:spPr>
            </p:pic>
          </mc:Fallback>
        </mc:AlternateContent>
        <mc:AlternateContent xmlns:mc="http://schemas.openxmlformats.org/markup-compatibility/2006" xmlns:p14="http://schemas.microsoft.com/office/powerpoint/2010/main">
          <mc:Choice Requires="p14">
            <p:contentPart p14:bwMode="auto" r:id="rId171">
              <p14:nvContentPartPr>
                <p14:cNvPr id="110" name="Ink 109">
                  <a:extLst>
                    <a:ext uri="{FF2B5EF4-FFF2-40B4-BE49-F238E27FC236}">
                      <a16:creationId xmlns:a16="http://schemas.microsoft.com/office/drawing/2014/main" id="{1F69429F-1925-C474-DB03-E520DC247461}"/>
                    </a:ext>
                  </a:extLst>
                </p14:cNvPr>
                <p14:cNvContentPartPr/>
                <p14:nvPr/>
              </p14:nvContentPartPr>
              <p14:xfrm>
                <a:off x="1252622" y="2679270"/>
                <a:ext cx="360" cy="360"/>
              </p14:xfrm>
            </p:contentPart>
          </mc:Choice>
          <mc:Fallback xmlns="">
            <p:pic>
              <p:nvPicPr>
                <p:cNvPr id="110" name="Ink 109">
                  <a:extLst>
                    <a:ext uri="{FF2B5EF4-FFF2-40B4-BE49-F238E27FC236}">
                      <a16:creationId xmlns:a16="http://schemas.microsoft.com/office/drawing/2014/main" id="{1F69429F-1925-C474-DB03-E520DC247461}"/>
                    </a:ext>
                  </a:extLst>
                </p:cNvPr>
                <p:cNvPicPr/>
                <p:nvPr/>
              </p:nvPicPr>
              <p:blipFill>
                <a:blip r:embed="rId31"/>
                <a:stretch>
                  <a:fillRect/>
                </a:stretch>
              </p:blipFill>
              <p:spPr>
                <a:xfrm>
                  <a:off x="1216622" y="2643270"/>
                  <a:ext cx="72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172">
              <p14:nvContentPartPr>
                <p14:cNvPr id="111" name="Ink 110">
                  <a:extLst>
                    <a:ext uri="{FF2B5EF4-FFF2-40B4-BE49-F238E27FC236}">
                      <a16:creationId xmlns:a16="http://schemas.microsoft.com/office/drawing/2014/main" id="{868317FB-B715-A2EC-C34C-49EC4A6F3D4E}"/>
                    </a:ext>
                  </a:extLst>
                </p14:cNvPr>
                <p14:cNvContentPartPr/>
                <p14:nvPr/>
              </p14:nvContentPartPr>
              <p14:xfrm>
                <a:off x="1357022" y="2687910"/>
                <a:ext cx="178560" cy="124920"/>
              </p14:xfrm>
            </p:contentPart>
          </mc:Choice>
          <mc:Fallback xmlns="">
            <p:pic>
              <p:nvPicPr>
                <p:cNvPr id="111" name="Ink 110">
                  <a:extLst>
                    <a:ext uri="{FF2B5EF4-FFF2-40B4-BE49-F238E27FC236}">
                      <a16:creationId xmlns:a16="http://schemas.microsoft.com/office/drawing/2014/main" id="{868317FB-B715-A2EC-C34C-49EC4A6F3D4E}"/>
                    </a:ext>
                  </a:extLst>
                </p:cNvPr>
                <p:cNvPicPr/>
                <p:nvPr/>
              </p:nvPicPr>
              <p:blipFill>
                <a:blip r:embed="rId173"/>
                <a:stretch>
                  <a:fillRect/>
                </a:stretch>
              </p:blipFill>
              <p:spPr>
                <a:xfrm>
                  <a:off x="1321022" y="2651910"/>
                  <a:ext cx="250200" cy="196560"/>
                </a:xfrm>
                <a:prstGeom prst="rect">
                  <a:avLst/>
                </a:prstGeom>
              </p:spPr>
            </p:pic>
          </mc:Fallback>
        </mc:AlternateContent>
        <mc:AlternateContent xmlns:mc="http://schemas.openxmlformats.org/markup-compatibility/2006" xmlns:p14="http://schemas.microsoft.com/office/powerpoint/2010/main">
          <mc:Choice Requires="p14">
            <p:contentPart p14:bwMode="auto" r:id="rId174">
              <p14:nvContentPartPr>
                <p14:cNvPr id="115" name="Ink 114">
                  <a:extLst>
                    <a:ext uri="{FF2B5EF4-FFF2-40B4-BE49-F238E27FC236}">
                      <a16:creationId xmlns:a16="http://schemas.microsoft.com/office/drawing/2014/main" id="{893F411E-71F4-6EC7-F329-132BB48FE846}"/>
                    </a:ext>
                  </a:extLst>
                </p14:cNvPr>
                <p14:cNvContentPartPr/>
                <p14:nvPr/>
              </p14:nvContentPartPr>
              <p14:xfrm>
                <a:off x="1544582" y="2579190"/>
                <a:ext cx="986400" cy="35640"/>
              </p14:xfrm>
            </p:contentPart>
          </mc:Choice>
          <mc:Fallback xmlns="">
            <p:pic>
              <p:nvPicPr>
                <p:cNvPr id="115" name="Ink 114">
                  <a:extLst>
                    <a:ext uri="{FF2B5EF4-FFF2-40B4-BE49-F238E27FC236}">
                      <a16:creationId xmlns:a16="http://schemas.microsoft.com/office/drawing/2014/main" id="{893F411E-71F4-6EC7-F329-132BB48FE846}"/>
                    </a:ext>
                  </a:extLst>
                </p:cNvPr>
                <p:cNvPicPr/>
                <p:nvPr/>
              </p:nvPicPr>
              <p:blipFill>
                <a:blip r:embed="rId175"/>
                <a:stretch>
                  <a:fillRect/>
                </a:stretch>
              </p:blipFill>
              <p:spPr>
                <a:xfrm>
                  <a:off x="1508582" y="2543190"/>
                  <a:ext cx="1058040" cy="107280"/>
                </a:xfrm>
                <a:prstGeom prst="rect">
                  <a:avLst/>
                </a:prstGeom>
              </p:spPr>
            </p:pic>
          </mc:Fallback>
        </mc:AlternateContent>
        <mc:AlternateContent xmlns:mc="http://schemas.openxmlformats.org/markup-compatibility/2006" xmlns:p14="http://schemas.microsoft.com/office/powerpoint/2010/main">
          <mc:Choice Requires="p14">
            <p:contentPart p14:bwMode="auto" r:id="rId176">
              <p14:nvContentPartPr>
                <p14:cNvPr id="116" name="Ink 115">
                  <a:extLst>
                    <a:ext uri="{FF2B5EF4-FFF2-40B4-BE49-F238E27FC236}">
                      <a16:creationId xmlns:a16="http://schemas.microsoft.com/office/drawing/2014/main" id="{10205A01-C3E7-2343-1402-250F7C09AB9D}"/>
                    </a:ext>
                  </a:extLst>
                </p14:cNvPr>
                <p14:cNvContentPartPr/>
                <p14:nvPr/>
              </p14:nvContentPartPr>
              <p14:xfrm>
                <a:off x="2448542" y="2534910"/>
                <a:ext cx="100080" cy="209880"/>
              </p14:xfrm>
            </p:contentPart>
          </mc:Choice>
          <mc:Fallback xmlns="">
            <p:pic>
              <p:nvPicPr>
                <p:cNvPr id="116" name="Ink 115">
                  <a:extLst>
                    <a:ext uri="{FF2B5EF4-FFF2-40B4-BE49-F238E27FC236}">
                      <a16:creationId xmlns:a16="http://schemas.microsoft.com/office/drawing/2014/main" id="{10205A01-C3E7-2343-1402-250F7C09AB9D}"/>
                    </a:ext>
                  </a:extLst>
                </p:cNvPr>
                <p:cNvPicPr/>
                <p:nvPr/>
              </p:nvPicPr>
              <p:blipFill>
                <a:blip r:embed="rId177"/>
                <a:stretch>
                  <a:fillRect/>
                </a:stretch>
              </p:blipFill>
              <p:spPr>
                <a:xfrm>
                  <a:off x="2412542" y="2498910"/>
                  <a:ext cx="171720" cy="281520"/>
                </a:xfrm>
                <a:prstGeom prst="rect">
                  <a:avLst/>
                </a:prstGeom>
              </p:spPr>
            </p:pic>
          </mc:Fallback>
        </mc:AlternateContent>
        <mc:AlternateContent xmlns:mc="http://schemas.openxmlformats.org/markup-compatibility/2006" xmlns:p14="http://schemas.microsoft.com/office/powerpoint/2010/main">
          <mc:Choice Requires="p14">
            <p:contentPart p14:bwMode="auto" r:id="rId178">
              <p14:nvContentPartPr>
                <p14:cNvPr id="118" name="Ink 117">
                  <a:extLst>
                    <a:ext uri="{FF2B5EF4-FFF2-40B4-BE49-F238E27FC236}">
                      <a16:creationId xmlns:a16="http://schemas.microsoft.com/office/drawing/2014/main" id="{2C9EDAA5-3093-0113-63B9-73F00851115D}"/>
                    </a:ext>
                  </a:extLst>
                </p14:cNvPr>
                <p14:cNvContentPartPr/>
                <p14:nvPr/>
              </p14:nvContentPartPr>
              <p14:xfrm>
                <a:off x="2942462" y="2355270"/>
                <a:ext cx="1167840" cy="576360"/>
              </p14:xfrm>
            </p:contentPart>
          </mc:Choice>
          <mc:Fallback xmlns="">
            <p:pic>
              <p:nvPicPr>
                <p:cNvPr id="118" name="Ink 117">
                  <a:extLst>
                    <a:ext uri="{FF2B5EF4-FFF2-40B4-BE49-F238E27FC236}">
                      <a16:creationId xmlns:a16="http://schemas.microsoft.com/office/drawing/2014/main" id="{2C9EDAA5-3093-0113-63B9-73F00851115D}"/>
                    </a:ext>
                  </a:extLst>
                </p:cNvPr>
                <p:cNvPicPr/>
                <p:nvPr/>
              </p:nvPicPr>
              <p:blipFill>
                <a:blip r:embed="rId179"/>
                <a:stretch>
                  <a:fillRect/>
                </a:stretch>
              </p:blipFill>
              <p:spPr>
                <a:xfrm>
                  <a:off x="2906462" y="2319270"/>
                  <a:ext cx="1239480" cy="648000"/>
                </a:xfrm>
                <a:prstGeom prst="rect">
                  <a:avLst/>
                </a:prstGeom>
              </p:spPr>
            </p:pic>
          </mc:Fallback>
        </mc:AlternateContent>
        <mc:AlternateContent xmlns:mc="http://schemas.openxmlformats.org/markup-compatibility/2006" xmlns:p14="http://schemas.microsoft.com/office/powerpoint/2010/main">
          <mc:Choice Requires="p14">
            <p:contentPart p14:bwMode="auto" r:id="rId180">
              <p14:nvContentPartPr>
                <p14:cNvPr id="119" name="Ink 118">
                  <a:extLst>
                    <a:ext uri="{FF2B5EF4-FFF2-40B4-BE49-F238E27FC236}">
                      <a16:creationId xmlns:a16="http://schemas.microsoft.com/office/drawing/2014/main" id="{CF51F63E-D667-59E7-57B2-40DB1390BD97}"/>
                    </a:ext>
                  </a:extLst>
                </p14:cNvPr>
                <p14:cNvContentPartPr/>
                <p14:nvPr/>
              </p14:nvContentPartPr>
              <p14:xfrm>
                <a:off x="3111662" y="2391630"/>
                <a:ext cx="156600" cy="298800"/>
              </p14:xfrm>
            </p:contentPart>
          </mc:Choice>
          <mc:Fallback xmlns="">
            <p:pic>
              <p:nvPicPr>
                <p:cNvPr id="119" name="Ink 118">
                  <a:extLst>
                    <a:ext uri="{FF2B5EF4-FFF2-40B4-BE49-F238E27FC236}">
                      <a16:creationId xmlns:a16="http://schemas.microsoft.com/office/drawing/2014/main" id="{CF51F63E-D667-59E7-57B2-40DB1390BD97}"/>
                    </a:ext>
                  </a:extLst>
                </p:cNvPr>
                <p:cNvPicPr/>
                <p:nvPr/>
              </p:nvPicPr>
              <p:blipFill>
                <a:blip r:embed="rId181"/>
                <a:stretch>
                  <a:fillRect/>
                </a:stretch>
              </p:blipFill>
              <p:spPr>
                <a:xfrm>
                  <a:off x="3075662" y="2355630"/>
                  <a:ext cx="228240" cy="370440"/>
                </a:xfrm>
                <a:prstGeom prst="rect">
                  <a:avLst/>
                </a:prstGeom>
              </p:spPr>
            </p:pic>
          </mc:Fallback>
        </mc:AlternateContent>
        <mc:AlternateContent xmlns:mc="http://schemas.openxmlformats.org/markup-compatibility/2006" xmlns:p14="http://schemas.microsoft.com/office/powerpoint/2010/main">
          <mc:Choice Requires="p14">
            <p:contentPart p14:bwMode="auto" r:id="rId182">
              <p14:nvContentPartPr>
                <p14:cNvPr id="120" name="Ink 119">
                  <a:extLst>
                    <a:ext uri="{FF2B5EF4-FFF2-40B4-BE49-F238E27FC236}">
                      <a16:creationId xmlns:a16="http://schemas.microsoft.com/office/drawing/2014/main" id="{A089771A-5FEC-86F4-F264-12A4B9A1C571}"/>
                    </a:ext>
                  </a:extLst>
                </p14:cNvPr>
                <p14:cNvContentPartPr/>
                <p14:nvPr/>
              </p14:nvContentPartPr>
              <p14:xfrm>
                <a:off x="3257822" y="2450310"/>
                <a:ext cx="232920" cy="182160"/>
              </p14:xfrm>
            </p:contentPart>
          </mc:Choice>
          <mc:Fallback xmlns="">
            <p:pic>
              <p:nvPicPr>
                <p:cNvPr id="120" name="Ink 119">
                  <a:extLst>
                    <a:ext uri="{FF2B5EF4-FFF2-40B4-BE49-F238E27FC236}">
                      <a16:creationId xmlns:a16="http://schemas.microsoft.com/office/drawing/2014/main" id="{A089771A-5FEC-86F4-F264-12A4B9A1C571}"/>
                    </a:ext>
                  </a:extLst>
                </p:cNvPr>
                <p:cNvPicPr/>
                <p:nvPr/>
              </p:nvPicPr>
              <p:blipFill>
                <a:blip r:embed="rId183"/>
                <a:stretch>
                  <a:fillRect/>
                </a:stretch>
              </p:blipFill>
              <p:spPr>
                <a:xfrm>
                  <a:off x="3221766" y="2414310"/>
                  <a:ext cx="304671" cy="253800"/>
                </a:xfrm>
                <a:prstGeom prst="rect">
                  <a:avLst/>
                </a:prstGeom>
              </p:spPr>
            </p:pic>
          </mc:Fallback>
        </mc:AlternateContent>
        <mc:AlternateContent xmlns:mc="http://schemas.openxmlformats.org/markup-compatibility/2006" xmlns:p14="http://schemas.microsoft.com/office/powerpoint/2010/main">
          <mc:Choice Requires="p14">
            <p:contentPart p14:bwMode="auto" r:id="rId184">
              <p14:nvContentPartPr>
                <p14:cNvPr id="121" name="Ink 120">
                  <a:extLst>
                    <a:ext uri="{FF2B5EF4-FFF2-40B4-BE49-F238E27FC236}">
                      <a16:creationId xmlns:a16="http://schemas.microsoft.com/office/drawing/2014/main" id="{7DD43D47-E187-3BED-7B19-74A1B49B5BDC}"/>
                    </a:ext>
                  </a:extLst>
                </p14:cNvPr>
                <p14:cNvContentPartPr/>
                <p14:nvPr/>
              </p14:nvContentPartPr>
              <p14:xfrm>
                <a:off x="3535742" y="2442390"/>
                <a:ext cx="203400" cy="190080"/>
              </p14:xfrm>
            </p:contentPart>
          </mc:Choice>
          <mc:Fallback xmlns="">
            <p:pic>
              <p:nvPicPr>
                <p:cNvPr id="121" name="Ink 120">
                  <a:extLst>
                    <a:ext uri="{FF2B5EF4-FFF2-40B4-BE49-F238E27FC236}">
                      <a16:creationId xmlns:a16="http://schemas.microsoft.com/office/drawing/2014/main" id="{7DD43D47-E187-3BED-7B19-74A1B49B5BDC}"/>
                    </a:ext>
                  </a:extLst>
                </p:cNvPr>
                <p:cNvPicPr/>
                <p:nvPr/>
              </p:nvPicPr>
              <p:blipFill>
                <a:blip r:embed="rId185"/>
                <a:stretch>
                  <a:fillRect/>
                </a:stretch>
              </p:blipFill>
              <p:spPr>
                <a:xfrm>
                  <a:off x="3499742" y="2406390"/>
                  <a:ext cx="275040" cy="261720"/>
                </a:xfrm>
                <a:prstGeom prst="rect">
                  <a:avLst/>
                </a:prstGeom>
              </p:spPr>
            </p:pic>
          </mc:Fallback>
        </mc:AlternateContent>
        <mc:AlternateContent xmlns:mc="http://schemas.openxmlformats.org/markup-compatibility/2006" xmlns:p14="http://schemas.microsoft.com/office/powerpoint/2010/main">
          <mc:Choice Requires="p14">
            <p:contentPart p14:bwMode="auto" r:id="rId186">
              <p14:nvContentPartPr>
                <p14:cNvPr id="122" name="Ink 121">
                  <a:extLst>
                    <a:ext uri="{FF2B5EF4-FFF2-40B4-BE49-F238E27FC236}">
                      <a16:creationId xmlns:a16="http://schemas.microsoft.com/office/drawing/2014/main" id="{6A38FF02-E654-25DD-5E51-91A7226A6FB0}"/>
                    </a:ext>
                  </a:extLst>
                </p14:cNvPr>
                <p14:cNvContentPartPr/>
                <p14:nvPr/>
              </p14:nvContentPartPr>
              <p14:xfrm>
                <a:off x="3698462" y="2436990"/>
                <a:ext cx="144720" cy="192240"/>
              </p14:xfrm>
            </p:contentPart>
          </mc:Choice>
          <mc:Fallback xmlns="">
            <p:pic>
              <p:nvPicPr>
                <p:cNvPr id="122" name="Ink 121">
                  <a:extLst>
                    <a:ext uri="{FF2B5EF4-FFF2-40B4-BE49-F238E27FC236}">
                      <a16:creationId xmlns:a16="http://schemas.microsoft.com/office/drawing/2014/main" id="{6A38FF02-E654-25DD-5E51-91A7226A6FB0}"/>
                    </a:ext>
                  </a:extLst>
                </p:cNvPr>
                <p:cNvPicPr/>
                <p:nvPr/>
              </p:nvPicPr>
              <p:blipFill>
                <a:blip r:embed="rId187"/>
                <a:stretch>
                  <a:fillRect/>
                </a:stretch>
              </p:blipFill>
              <p:spPr>
                <a:xfrm>
                  <a:off x="3662462" y="2400990"/>
                  <a:ext cx="216360" cy="263880"/>
                </a:xfrm>
                <a:prstGeom prst="rect">
                  <a:avLst/>
                </a:prstGeom>
              </p:spPr>
            </p:pic>
          </mc:Fallback>
        </mc:AlternateContent>
        <mc:AlternateContent xmlns:mc="http://schemas.openxmlformats.org/markup-compatibility/2006" xmlns:p14="http://schemas.microsoft.com/office/powerpoint/2010/main">
          <mc:Choice Requires="p14">
            <p:contentPart p14:bwMode="auto" r:id="rId188">
              <p14:nvContentPartPr>
                <p14:cNvPr id="123" name="Ink 122">
                  <a:extLst>
                    <a:ext uri="{FF2B5EF4-FFF2-40B4-BE49-F238E27FC236}">
                      <a16:creationId xmlns:a16="http://schemas.microsoft.com/office/drawing/2014/main" id="{BCEAC00C-75A4-93BA-9F7D-09B898A24B02}"/>
                    </a:ext>
                  </a:extLst>
                </p14:cNvPr>
                <p14:cNvContentPartPr/>
                <p14:nvPr/>
              </p14:nvContentPartPr>
              <p14:xfrm>
                <a:off x="3859742" y="2446350"/>
                <a:ext cx="3600" cy="198360"/>
              </p14:xfrm>
            </p:contentPart>
          </mc:Choice>
          <mc:Fallback xmlns="">
            <p:pic>
              <p:nvPicPr>
                <p:cNvPr id="123" name="Ink 122">
                  <a:extLst>
                    <a:ext uri="{FF2B5EF4-FFF2-40B4-BE49-F238E27FC236}">
                      <a16:creationId xmlns:a16="http://schemas.microsoft.com/office/drawing/2014/main" id="{BCEAC00C-75A4-93BA-9F7D-09B898A24B02}"/>
                    </a:ext>
                  </a:extLst>
                </p:cNvPr>
                <p:cNvPicPr/>
                <p:nvPr/>
              </p:nvPicPr>
              <p:blipFill>
                <a:blip r:embed="rId189"/>
                <a:stretch>
                  <a:fillRect/>
                </a:stretch>
              </p:blipFill>
              <p:spPr>
                <a:xfrm>
                  <a:off x="3823742" y="2410350"/>
                  <a:ext cx="75240" cy="270000"/>
                </a:xfrm>
                <a:prstGeom prst="rect">
                  <a:avLst/>
                </a:prstGeom>
              </p:spPr>
            </p:pic>
          </mc:Fallback>
        </mc:AlternateContent>
        <mc:AlternateContent xmlns:mc="http://schemas.openxmlformats.org/markup-compatibility/2006" xmlns:p14="http://schemas.microsoft.com/office/powerpoint/2010/main">
          <mc:Choice Requires="p14">
            <p:contentPart p14:bwMode="auto" r:id="rId190">
              <p14:nvContentPartPr>
                <p14:cNvPr id="124" name="Ink 123">
                  <a:extLst>
                    <a:ext uri="{FF2B5EF4-FFF2-40B4-BE49-F238E27FC236}">
                      <a16:creationId xmlns:a16="http://schemas.microsoft.com/office/drawing/2014/main" id="{94A6545F-FB72-37AA-AE19-FAEC79F29B3C}"/>
                    </a:ext>
                  </a:extLst>
                </p14:cNvPr>
                <p14:cNvContentPartPr/>
                <p14:nvPr/>
              </p14:nvContentPartPr>
              <p14:xfrm>
                <a:off x="3857942" y="2542830"/>
                <a:ext cx="109080" cy="43560"/>
              </p14:xfrm>
            </p:contentPart>
          </mc:Choice>
          <mc:Fallback xmlns="">
            <p:pic>
              <p:nvPicPr>
                <p:cNvPr id="124" name="Ink 123">
                  <a:extLst>
                    <a:ext uri="{FF2B5EF4-FFF2-40B4-BE49-F238E27FC236}">
                      <a16:creationId xmlns:a16="http://schemas.microsoft.com/office/drawing/2014/main" id="{94A6545F-FB72-37AA-AE19-FAEC79F29B3C}"/>
                    </a:ext>
                  </a:extLst>
                </p:cNvPr>
                <p:cNvPicPr/>
                <p:nvPr/>
              </p:nvPicPr>
              <p:blipFill>
                <a:blip r:embed="rId191"/>
                <a:stretch>
                  <a:fillRect/>
                </a:stretch>
              </p:blipFill>
              <p:spPr>
                <a:xfrm>
                  <a:off x="3821942" y="2507125"/>
                  <a:ext cx="180720" cy="114613"/>
                </a:xfrm>
                <a:prstGeom prst="rect">
                  <a:avLst/>
                </a:prstGeom>
              </p:spPr>
            </p:pic>
          </mc:Fallback>
        </mc:AlternateContent>
        <mc:AlternateContent xmlns:mc="http://schemas.openxmlformats.org/markup-compatibility/2006" xmlns:p14="http://schemas.microsoft.com/office/powerpoint/2010/main">
          <mc:Choice Requires="p14">
            <p:contentPart p14:bwMode="auto" r:id="rId192">
              <p14:nvContentPartPr>
                <p14:cNvPr id="126" name="Ink 125">
                  <a:extLst>
                    <a:ext uri="{FF2B5EF4-FFF2-40B4-BE49-F238E27FC236}">
                      <a16:creationId xmlns:a16="http://schemas.microsoft.com/office/drawing/2014/main" id="{D265D71A-A72D-E8A8-33B3-D34109AF64A1}"/>
                    </a:ext>
                  </a:extLst>
                </p14:cNvPr>
                <p14:cNvContentPartPr/>
                <p14:nvPr/>
              </p14:nvContentPartPr>
              <p14:xfrm>
                <a:off x="3215702" y="2725350"/>
                <a:ext cx="19440" cy="130320"/>
              </p14:xfrm>
            </p:contentPart>
          </mc:Choice>
          <mc:Fallback xmlns="">
            <p:pic>
              <p:nvPicPr>
                <p:cNvPr id="126" name="Ink 125">
                  <a:extLst>
                    <a:ext uri="{FF2B5EF4-FFF2-40B4-BE49-F238E27FC236}">
                      <a16:creationId xmlns:a16="http://schemas.microsoft.com/office/drawing/2014/main" id="{D265D71A-A72D-E8A8-33B3-D34109AF64A1}"/>
                    </a:ext>
                  </a:extLst>
                </p:cNvPr>
                <p:cNvPicPr/>
                <p:nvPr/>
              </p:nvPicPr>
              <p:blipFill>
                <a:blip r:embed="rId193"/>
                <a:stretch>
                  <a:fillRect/>
                </a:stretch>
              </p:blipFill>
              <p:spPr>
                <a:xfrm>
                  <a:off x="3179702" y="2689350"/>
                  <a:ext cx="91080" cy="201960"/>
                </a:xfrm>
                <a:prstGeom prst="rect">
                  <a:avLst/>
                </a:prstGeom>
              </p:spPr>
            </p:pic>
          </mc:Fallback>
        </mc:AlternateContent>
        <mc:AlternateContent xmlns:mc="http://schemas.openxmlformats.org/markup-compatibility/2006" xmlns:p14="http://schemas.microsoft.com/office/powerpoint/2010/main">
          <mc:Choice Requires="p14">
            <p:contentPart p14:bwMode="auto" r:id="rId194">
              <p14:nvContentPartPr>
                <p14:cNvPr id="127" name="Ink 126">
                  <a:extLst>
                    <a:ext uri="{FF2B5EF4-FFF2-40B4-BE49-F238E27FC236}">
                      <a16:creationId xmlns:a16="http://schemas.microsoft.com/office/drawing/2014/main" id="{5636C10A-F192-FEAF-0527-D4771D6CC540}"/>
                    </a:ext>
                  </a:extLst>
                </p14:cNvPr>
                <p14:cNvContentPartPr/>
                <p14:nvPr/>
              </p14:nvContentPartPr>
              <p14:xfrm>
                <a:off x="3075302" y="2640750"/>
                <a:ext cx="224640" cy="74880"/>
              </p14:xfrm>
            </p:contentPart>
          </mc:Choice>
          <mc:Fallback xmlns="">
            <p:pic>
              <p:nvPicPr>
                <p:cNvPr id="127" name="Ink 126">
                  <a:extLst>
                    <a:ext uri="{FF2B5EF4-FFF2-40B4-BE49-F238E27FC236}">
                      <a16:creationId xmlns:a16="http://schemas.microsoft.com/office/drawing/2014/main" id="{5636C10A-F192-FEAF-0527-D4771D6CC540}"/>
                    </a:ext>
                  </a:extLst>
                </p:cNvPr>
                <p:cNvPicPr/>
                <p:nvPr/>
              </p:nvPicPr>
              <p:blipFill>
                <a:blip r:embed="rId195"/>
                <a:stretch>
                  <a:fillRect/>
                </a:stretch>
              </p:blipFill>
              <p:spPr>
                <a:xfrm>
                  <a:off x="3039302" y="2604750"/>
                  <a:ext cx="296280" cy="146520"/>
                </a:xfrm>
                <a:prstGeom prst="rect">
                  <a:avLst/>
                </a:prstGeom>
              </p:spPr>
            </p:pic>
          </mc:Fallback>
        </mc:AlternateContent>
        <mc:AlternateContent xmlns:mc="http://schemas.openxmlformats.org/markup-compatibility/2006" xmlns:p14="http://schemas.microsoft.com/office/powerpoint/2010/main">
          <mc:Choice Requires="p14">
            <p:contentPart p14:bwMode="auto" r:id="rId196">
              <p14:nvContentPartPr>
                <p14:cNvPr id="128" name="Ink 127">
                  <a:extLst>
                    <a:ext uri="{FF2B5EF4-FFF2-40B4-BE49-F238E27FC236}">
                      <a16:creationId xmlns:a16="http://schemas.microsoft.com/office/drawing/2014/main" id="{72C1ED92-CE0A-8C05-3A10-A4D87849627E}"/>
                    </a:ext>
                  </a:extLst>
                </p14:cNvPr>
                <p14:cNvContentPartPr/>
                <p14:nvPr/>
              </p14:nvContentPartPr>
              <p14:xfrm>
                <a:off x="3264662" y="2724630"/>
                <a:ext cx="117000" cy="113400"/>
              </p14:xfrm>
            </p:contentPart>
          </mc:Choice>
          <mc:Fallback xmlns="">
            <p:pic>
              <p:nvPicPr>
                <p:cNvPr id="128" name="Ink 127">
                  <a:extLst>
                    <a:ext uri="{FF2B5EF4-FFF2-40B4-BE49-F238E27FC236}">
                      <a16:creationId xmlns:a16="http://schemas.microsoft.com/office/drawing/2014/main" id="{72C1ED92-CE0A-8C05-3A10-A4D87849627E}"/>
                    </a:ext>
                  </a:extLst>
                </p:cNvPr>
                <p:cNvPicPr/>
                <p:nvPr/>
              </p:nvPicPr>
              <p:blipFill>
                <a:blip r:embed="rId197"/>
                <a:stretch>
                  <a:fillRect/>
                </a:stretch>
              </p:blipFill>
              <p:spPr>
                <a:xfrm>
                  <a:off x="3228772" y="2688630"/>
                  <a:ext cx="188420" cy="185040"/>
                </a:xfrm>
                <a:prstGeom prst="rect">
                  <a:avLst/>
                </a:prstGeom>
              </p:spPr>
            </p:pic>
          </mc:Fallback>
        </mc:AlternateContent>
        <mc:AlternateContent xmlns:mc="http://schemas.openxmlformats.org/markup-compatibility/2006" xmlns:p14="http://schemas.microsoft.com/office/powerpoint/2010/main">
          <mc:Choice Requires="p14">
            <p:contentPart p14:bwMode="auto" r:id="rId198">
              <p14:nvContentPartPr>
                <p14:cNvPr id="129" name="Ink 128">
                  <a:extLst>
                    <a:ext uri="{FF2B5EF4-FFF2-40B4-BE49-F238E27FC236}">
                      <a16:creationId xmlns:a16="http://schemas.microsoft.com/office/drawing/2014/main" id="{0762C34A-C99B-8A2B-CCA8-46DFF840926E}"/>
                    </a:ext>
                  </a:extLst>
                </p14:cNvPr>
                <p14:cNvContentPartPr/>
                <p14:nvPr/>
              </p14:nvContentPartPr>
              <p14:xfrm>
                <a:off x="3427022" y="2772150"/>
                <a:ext cx="11520" cy="66960"/>
              </p14:xfrm>
            </p:contentPart>
          </mc:Choice>
          <mc:Fallback xmlns="">
            <p:pic>
              <p:nvPicPr>
                <p:cNvPr id="129" name="Ink 128">
                  <a:extLst>
                    <a:ext uri="{FF2B5EF4-FFF2-40B4-BE49-F238E27FC236}">
                      <a16:creationId xmlns:a16="http://schemas.microsoft.com/office/drawing/2014/main" id="{0762C34A-C99B-8A2B-CCA8-46DFF840926E}"/>
                    </a:ext>
                  </a:extLst>
                </p:cNvPr>
                <p:cNvPicPr/>
                <p:nvPr/>
              </p:nvPicPr>
              <p:blipFill>
                <a:blip r:embed="rId199"/>
                <a:stretch>
                  <a:fillRect/>
                </a:stretch>
              </p:blipFill>
              <p:spPr>
                <a:xfrm>
                  <a:off x="3391022" y="2736150"/>
                  <a:ext cx="83160" cy="138600"/>
                </a:xfrm>
                <a:prstGeom prst="rect">
                  <a:avLst/>
                </a:prstGeom>
              </p:spPr>
            </p:pic>
          </mc:Fallback>
        </mc:AlternateContent>
        <mc:AlternateContent xmlns:mc="http://schemas.openxmlformats.org/markup-compatibility/2006" xmlns:p14="http://schemas.microsoft.com/office/powerpoint/2010/main">
          <mc:Choice Requires="p14">
            <p:contentPart p14:bwMode="auto" r:id="rId200">
              <p14:nvContentPartPr>
                <p14:cNvPr id="130" name="Ink 129">
                  <a:extLst>
                    <a:ext uri="{FF2B5EF4-FFF2-40B4-BE49-F238E27FC236}">
                      <a16:creationId xmlns:a16="http://schemas.microsoft.com/office/drawing/2014/main" id="{F3F6DF79-2F2F-C896-9AF2-8F33331139DD}"/>
                    </a:ext>
                  </a:extLst>
                </p14:cNvPr>
                <p14:cNvContentPartPr/>
                <p14:nvPr/>
              </p14:nvContentPartPr>
              <p14:xfrm>
                <a:off x="3387782" y="2699070"/>
                <a:ext cx="14400" cy="11880"/>
              </p14:xfrm>
            </p:contentPart>
          </mc:Choice>
          <mc:Fallback xmlns="">
            <p:pic>
              <p:nvPicPr>
                <p:cNvPr id="130" name="Ink 129">
                  <a:extLst>
                    <a:ext uri="{FF2B5EF4-FFF2-40B4-BE49-F238E27FC236}">
                      <a16:creationId xmlns:a16="http://schemas.microsoft.com/office/drawing/2014/main" id="{F3F6DF79-2F2F-C896-9AF2-8F33331139DD}"/>
                    </a:ext>
                  </a:extLst>
                </p:cNvPr>
                <p:cNvPicPr/>
                <p:nvPr/>
              </p:nvPicPr>
              <p:blipFill>
                <a:blip r:embed="rId201"/>
                <a:stretch>
                  <a:fillRect/>
                </a:stretch>
              </p:blipFill>
              <p:spPr>
                <a:xfrm>
                  <a:off x="3352660" y="2663070"/>
                  <a:ext cx="84293" cy="83520"/>
                </a:xfrm>
                <a:prstGeom prst="rect">
                  <a:avLst/>
                </a:prstGeom>
              </p:spPr>
            </p:pic>
          </mc:Fallback>
        </mc:AlternateContent>
        <mc:AlternateContent xmlns:mc="http://schemas.openxmlformats.org/markup-compatibility/2006" xmlns:p14="http://schemas.microsoft.com/office/powerpoint/2010/main">
          <mc:Choice Requires="p14">
            <p:contentPart p14:bwMode="auto" r:id="rId202">
              <p14:nvContentPartPr>
                <p14:cNvPr id="131" name="Ink 130">
                  <a:extLst>
                    <a:ext uri="{FF2B5EF4-FFF2-40B4-BE49-F238E27FC236}">
                      <a16:creationId xmlns:a16="http://schemas.microsoft.com/office/drawing/2014/main" id="{5FFB7A04-BDB0-D9FC-BA00-64FA0CFBE00D}"/>
                    </a:ext>
                  </a:extLst>
                </p14:cNvPr>
                <p14:cNvContentPartPr/>
                <p14:nvPr/>
              </p14:nvContentPartPr>
              <p14:xfrm>
                <a:off x="3490022" y="2664150"/>
                <a:ext cx="91800" cy="280440"/>
              </p14:xfrm>
            </p:contentPart>
          </mc:Choice>
          <mc:Fallback xmlns="">
            <p:pic>
              <p:nvPicPr>
                <p:cNvPr id="131" name="Ink 130">
                  <a:extLst>
                    <a:ext uri="{FF2B5EF4-FFF2-40B4-BE49-F238E27FC236}">
                      <a16:creationId xmlns:a16="http://schemas.microsoft.com/office/drawing/2014/main" id="{5FFB7A04-BDB0-D9FC-BA00-64FA0CFBE00D}"/>
                    </a:ext>
                  </a:extLst>
                </p:cNvPr>
                <p:cNvPicPr/>
                <p:nvPr/>
              </p:nvPicPr>
              <p:blipFill>
                <a:blip r:embed="rId203"/>
                <a:stretch>
                  <a:fillRect/>
                </a:stretch>
              </p:blipFill>
              <p:spPr>
                <a:xfrm>
                  <a:off x="3454022" y="2628150"/>
                  <a:ext cx="163440" cy="352080"/>
                </a:xfrm>
                <a:prstGeom prst="rect">
                  <a:avLst/>
                </a:prstGeom>
              </p:spPr>
            </p:pic>
          </mc:Fallback>
        </mc:AlternateContent>
        <mc:AlternateContent xmlns:mc="http://schemas.openxmlformats.org/markup-compatibility/2006" xmlns:p14="http://schemas.microsoft.com/office/powerpoint/2010/main">
          <mc:Choice Requires="p14">
            <p:contentPart p14:bwMode="auto" r:id="rId204">
              <p14:nvContentPartPr>
                <p14:cNvPr id="132" name="Ink 131">
                  <a:extLst>
                    <a:ext uri="{FF2B5EF4-FFF2-40B4-BE49-F238E27FC236}">
                      <a16:creationId xmlns:a16="http://schemas.microsoft.com/office/drawing/2014/main" id="{EFB44A73-412C-6519-5B83-2ED170ADD8CA}"/>
                    </a:ext>
                  </a:extLst>
                </p14:cNvPr>
                <p14:cNvContentPartPr/>
                <p14:nvPr/>
              </p14:nvContentPartPr>
              <p14:xfrm>
                <a:off x="3695582" y="2784030"/>
                <a:ext cx="3600" cy="70920"/>
              </p14:xfrm>
            </p:contentPart>
          </mc:Choice>
          <mc:Fallback xmlns="">
            <p:pic>
              <p:nvPicPr>
                <p:cNvPr id="132" name="Ink 131">
                  <a:extLst>
                    <a:ext uri="{FF2B5EF4-FFF2-40B4-BE49-F238E27FC236}">
                      <a16:creationId xmlns:a16="http://schemas.microsoft.com/office/drawing/2014/main" id="{EFB44A73-412C-6519-5B83-2ED170ADD8CA}"/>
                    </a:ext>
                  </a:extLst>
                </p:cNvPr>
                <p:cNvPicPr/>
                <p:nvPr/>
              </p:nvPicPr>
              <p:blipFill>
                <a:blip r:embed="rId205"/>
                <a:stretch>
                  <a:fillRect/>
                </a:stretch>
              </p:blipFill>
              <p:spPr>
                <a:xfrm>
                  <a:off x="3659582" y="2748030"/>
                  <a:ext cx="75240" cy="142560"/>
                </a:xfrm>
                <a:prstGeom prst="rect">
                  <a:avLst/>
                </a:prstGeom>
              </p:spPr>
            </p:pic>
          </mc:Fallback>
        </mc:AlternateContent>
        <mc:AlternateContent xmlns:mc="http://schemas.openxmlformats.org/markup-compatibility/2006" xmlns:p14="http://schemas.microsoft.com/office/powerpoint/2010/main">
          <mc:Choice Requires="p14">
            <p:contentPart p14:bwMode="auto" r:id="rId206">
              <p14:nvContentPartPr>
                <p14:cNvPr id="133" name="Ink 132">
                  <a:extLst>
                    <a:ext uri="{FF2B5EF4-FFF2-40B4-BE49-F238E27FC236}">
                      <a16:creationId xmlns:a16="http://schemas.microsoft.com/office/drawing/2014/main" id="{3787E67D-1C83-3EF2-1C6C-AAAE998D9F91}"/>
                    </a:ext>
                  </a:extLst>
                </p14:cNvPr>
                <p14:cNvContentPartPr/>
                <p14:nvPr/>
              </p14:nvContentPartPr>
              <p14:xfrm>
                <a:off x="3643382" y="2716710"/>
                <a:ext cx="9720" cy="4680"/>
              </p14:xfrm>
            </p:contentPart>
          </mc:Choice>
          <mc:Fallback xmlns="">
            <p:pic>
              <p:nvPicPr>
                <p:cNvPr id="133" name="Ink 132">
                  <a:extLst>
                    <a:ext uri="{FF2B5EF4-FFF2-40B4-BE49-F238E27FC236}">
                      <a16:creationId xmlns:a16="http://schemas.microsoft.com/office/drawing/2014/main" id="{3787E67D-1C83-3EF2-1C6C-AAAE998D9F91}"/>
                    </a:ext>
                  </a:extLst>
                </p:cNvPr>
                <p:cNvPicPr/>
                <p:nvPr/>
              </p:nvPicPr>
              <p:blipFill>
                <a:blip r:embed="rId207"/>
                <a:stretch>
                  <a:fillRect/>
                </a:stretch>
              </p:blipFill>
              <p:spPr>
                <a:xfrm>
                  <a:off x="3607382" y="2680710"/>
                  <a:ext cx="81360" cy="76320"/>
                </a:xfrm>
                <a:prstGeom prst="rect">
                  <a:avLst/>
                </a:prstGeom>
              </p:spPr>
            </p:pic>
          </mc:Fallback>
        </mc:AlternateContent>
        <mc:AlternateContent xmlns:mc="http://schemas.openxmlformats.org/markup-compatibility/2006" xmlns:p14="http://schemas.microsoft.com/office/powerpoint/2010/main">
          <mc:Choice Requires="p14">
            <p:contentPart p14:bwMode="auto" r:id="rId208">
              <p14:nvContentPartPr>
                <p14:cNvPr id="134" name="Ink 133">
                  <a:extLst>
                    <a:ext uri="{FF2B5EF4-FFF2-40B4-BE49-F238E27FC236}">
                      <a16:creationId xmlns:a16="http://schemas.microsoft.com/office/drawing/2014/main" id="{7B55035A-7B93-E847-9F98-5A20A0E33703}"/>
                    </a:ext>
                  </a:extLst>
                </p14:cNvPr>
                <p14:cNvContentPartPr/>
                <p14:nvPr/>
              </p14:nvContentPartPr>
              <p14:xfrm>
                <a:off x="3736622" y="2744070"/>
                <a:ext cx="118800" cy="77760"/>
              </p14:xfrm>
            </p:contentPart>
          </mc:Choice>
          <mc:Fallback xmlns="">
            <p:pic>
              <p:nvPicPr>
                <p:cNvPr id="134" name="Ink 133">
                  <a:extLst>
                    <a:ext uri="{FF2B5EF4-FFF2-40B4-BE49-F238E27FC236}">
                      <a16:creationId xmlns:a16="http://schemas.microsoft.com/office/drawing/2014/main" id="{7B55035A-7B93-E847-9F98-5A20A0E33703}"/>
                    </a:ext>
                  </a:extLst>
                </p:cNvPr>
                <p:cNvPicPr/>
                <p:nvPr/>
              </p:nvPicPr>
              <p:blipFill>
                <a:blip r:embed="rId209"/>
                <a:stretch>
                  <a:fillRect/>
                </a:stretch>
              </p:blipFill>
              <p:spPr>
                <a:xfrm>
                  <a:off x="3700622" y="2708070"/>
                  <a:ext cx="190440" cy="149400"/>
                </a:xfrm>
                <a:prstGeom prst="rect">
                  <a:avLst/>
                </a:prstGeom>
              </p:spPr>
            </p:pic>
          </mc:Fallback>
        </mc:AlternateContent>
        <mc:AlternateContent xmlns:mc="http://schemas.openxmlformats.org/markup-compatibility/2006" xmlns:p14="http://schemas.microsoft.com/office/powerpoint/2010/main">
          <mc:Choice Requires="p14">
            <p:contentPart p14:bwMode="auto" r:id="rId210">
              <p14:nvContentPartPr>
                <p14:cNvPr id="135" name="Ink 134">
                  <a:extLst>
                    <a:ext uri="{FF2B5EF4-FFF2-40B4-BE49-F238E27FC236}">
                      <a16:creationId xmlns:a16="http://schemas.microsoft.com/office/drawing/2014/main" id="{ABDD9510-AB77-7FFB-764F-A4993ABA7CA2}"/>
                    </a:ext>
                  </a:extLst>
                </p14:cNvPr>
                <p14:cNvContentPartPr/>
                <p14:nvPr/>
              </p14:nvContentPartPr>
              <p14:xfrm>
                <a:off x="3891422" y="2633910"/>
                <a:ext cx="44280" cy="253800"/>
              </p14:xfrm>
            </p:contentPart>
          </mc:Choice>
          <mc:Fallback xmlns="">
            <p:pic>
              <p:nvPicPr>
                <p:cNvPr id="135" name="Ink 134">
                  <a:extLst>
                    <a:ext uri="{FF2B5EF4-FFF2-40B4-BE49-F238E27FC236}">
                      <a16:creationId xmlns:a16="http://schemas.microsoft.com/office/drawing/2014/main" id="{ABDD9510-AB77-7FFB-764F-A4993ABA7CA2}"/>
                    </a:ext>
                  </a:extLst>
                </p:cNvPr>
                <p:cNvPicPr/>
                <p:nvPr/>
              </p:nvPicPr>
              <p:blipFill>
                <a:blip r:embed="rId211"/>
                <a:stretch>
                  <a:fillRect/>
                </a:stretch>
              </p:blipFill>
              <p:spPr>
                <a:xfrm>
                  <a:off x="3855712" y="2597910"/>
                  <a:ext cx="115342" cy="325440"/>
                </a:xfrm>
                <a:prstGeom prst="rect">
                  <a:avLst/>
                </a:prstGeom>
              </p:spPr>
            </p:pic>
          </mc:Fallback>
        </mc:AlternateContent>
        <mc:AlternateContent xmlns:mc="http://schemas.openxmlformats.org/markup-compatibility/2006" xmlns:p14="http://schemas.microsoft.com/office/powerpoint/2010/main">
          <mc:Choice Requires="p14">
            <p:contentPart p14:bwMode="auto" r:id="rId212">
              <p14:nvContentPartPr>
                <p14:cNvPr id="136" name="Ink 135">
                  <a:extLst>
                    <a:ext uri="{FF2B5EF4-FFF2-40B4-BE49-F238E27FC236}">
                      <a16:creationId xmlns:a16="http://schemas.microsoft.com/office/drawing/2014/main" id="{10AE4A78-E3BB-980D-EC63-A07A456A6349}"/>
                    </a:ext>
                  </a:extLst>
                </p14:cNvPr>
                <p14:cNvContentPartPr/>
                <p14:nvPr/>
              </p14:nvContentPartPr>
              <p14:xfrm>
                <a:off x="3820142" y="2730390"/>
                <a:ext cx="123480" cy="34560"/>
              </p14:xfrm>
            </p:contentPart>
          </mc:Choice>
          <mc:Fallback xmlns="">
            <p:pic>
              <p:nvPicPr>
                <p:cNvPr id="136" name="Ink 135">
                  <a:extLst>
                    <a:ext uri="{FF2B5EF4-FFF2-40B4-BE49-F238E27FC236}">
                      <a16:creationId xmlns:a16="http://schemas.microsoft.com/office/drawing/2014/main" id="{10AE4A78-E3BB-980D-EC63-A07A456A6349}"/>
                    </a:ext>
                  </a:extLst>
                </p:cNvPr>
                <p:cNvPicPr/>
                <p:nvPr/>
              </p:nvPicPr>
              <p:blipFill>
                <a:blip r:embed="rId213"/>
                <a:stretch>
                  <a:fillRect/>
                </a:stretch>
              </p:blipFill>
              <p:spPr>
                <a:xfrm>
                  <a:off x="3784037" y="2694390"/>
                  <a:ext cx="195329" cy="106200"/>
                </a:xfrm>
                <a:prstGeom prst="rect">
                  <a:avLst/>
                </a:prstGeom>
              </p:spPr>
            </p:pic>
          </mc:Fallback>
        </mc:AlternateContent>
        <mc:AlternateContent xmlns:mc="http://schemas.openxmlformats.org/markup-compatibility/2006" xmlns:p14="http://schemas.microsoft.com/office/powerpoint/2010/main">
          <mc:Choice Requires="p14">
            <p:contentPart p14:bwMode="auto" r:id="rId214">
              <p14:nvContentPartPr>
                <p14:cNvPr id="137" name="Ink 136">
                  <a:extLst>
                    <a:ext uri="{FF2B5EF4-FFF2-40B4-BE49-F238E27FC236}">
                      <a16:creationId xmlns:a16="http://schemas.microsoft.com/office/drawing/2014/main" id="{F53C3D05-B8DE-FD0E-FC22-0E43DDAAE877}"/>
                    </a:ext>
                  </a:extLst>
                </p14:cNvPr>
                <p14:cNvContentPartPr/>
                <p14:nvPr/>
              </p14:nvContentPartPr>
              <p14:xfrm>
                <a:off x="3976382" y="2711310"/>
                <a:ext cx="66240" cy="75960"/>
              </p14:xfrm>
            </p:contentPart>
          </mc:Choice>
          <mc:Fallback xmlns="">
            <p:pic>
              <p:nvPicPr>
                <p:cNvPr id="137" name="Ink 136">
                  <a:extLst>
                    <a:ext uri="{FF2B5EF4-FFF2-40B4-BE49-F238E27FC236}">
                      <a16:creationId xmlns:a16="http://schemas.microsoft.com/office/drawing/2014/main" id="{F53C3D05-B8DE-FD0E-FC22-0E43DDAAE877}"/>
                    </a:ext>
                  </a:extLst>
                </p:cNvPr>
                <p:cNvPicPr/>
                <p:nvPr/>
              </p:nvPicPr>
              <p:blipFill>
                <a:blip r:embed="rId215"/>
                <a:stretch>
                  <a:fillRect/>
                </a:stretch>
              </p:blipFill>
              <p:spPr>
                <a:xfrm>
                  <a:off x="3940185" y="2675480"/>
                  <a:ext cx="138271" cy="147262"/>
                </a:xfrm>
                <a:prstGeom prst="rect">
                  <a:avLst/>
                </a:prstGeom>
              </p:spPr>
            </p:pic>
          </mc:Fallback>
        </mc:AlternateContent>
        <mc:AlternateContent xmlns:mc="http://schemas.openxmlformats.org/markup-compatibility/2006" xmlns:p14="http://schemas.microsoft.com/office/powerpoint/2010/main">
          <mc:Choice Requires="p14">
            <p:contentPart p14:bwMode="auto" r:id="rId216">
              <p14:nvContentPartPr>
                <p14:cNvPr id="139" name="Ink 138">
                  <a:extLst>
                    <a:ext uri="{FF2B5EF4-FFF2-40B4-BE49-F238E27FC236}">
                      <a16:creationId xmlns:a16="http://schemas.microsoft.com/office/drawing/2014/main" id="{3EB30EA7-0EF7-4851-90CB-CA41EE379E4F}"/>
                    </a:ext>
                  </a:extLst>
                </p14:cNvPr>
                <p14:cNvContentPartPr/>
                <p14:nvPr/>
              </p14:nvContentPartPr>
              <p14:xfrm>
                <a:off x="586622" y="3310350"/>
                <a:ext cx="1005840" cy="570600"/>
              </p14:xfrm>
            </p:contentPart>
          </mc:Choice>
          <mc:Fallback xmlns="">
            <p:pic>
              <p:nvPicPr>
                <p:cNvPr id="139" name="Ink 138">
                  <a:extLst>
                    <a:ext uri="{FF2B5EF4-FFF2-40B4-BE49-F238E27FC236}">
                      <a16:creationId xmlns:a16="http://schemas.microsoft.com/office/drawing/2014/main" id="{3EB30EA7-0EF7-4851-90CB-CA41EE379E4F}"/>
                    </a:ext>
                  </a:extLst>
                </p:cNvPr>
                <p:cNvPicPr/>
                <p:nvPr/>
              </p:nvPicPr>
              <p:blipFill>
                <a:blip r:embed="rId217"/>
                <a:stretch>
                  <a:fillRect/>
                </a:stretch>
              </p:blipFill>
              <p:spPr>
                <a:xfrm>
                  <a:off x="550622" y="3274350"/>
                  <a:ext cx="1077480" cy="642240"/>
                </a:xfrm>
                <a:prstGeom prst="rect">
                  <a:avLst/>
                </a:prstGeom>
              </p:spPr>
            </p:pic>
          </mc:Fallback>
        </mc:AlternateContent>
        <mc:AlternateContent xmlns:mc="http://schemas.openxmlformats.org/markup-compatibility/2006" xmlns:p14="http://schemas.microsoft.com/office/powerpoint/2010/main">
          <mc:Choice Requires="p14">
            <p:contentPart p14:bwMode="auto" r:id="rId218">
              <p14:nvContentPartPr>
                <p14:cNvPr id="140" name="Ink 139">
                  <a:extLst>
                    <a:ext uri="{FF2B5EF4-FFF2-40B4-BE49-F238E27FC236}">
                      <a16:creationId xmlns:a16="http://schemas.microsoft.com/office/drawing/2014/main" id="{CD944784-7783-FD93-8B09-977F2B2F7E66}"/>
                    </a:ext>
                  </a:extLst>
                </p14:cNvPr>
                <p14:cNvContentPartPr/>
                <p14:nvPr/>
              </p14:nvContentPartPr>
              <p14:xfrm>
                <a:off x="734582" y="3386310"/>
                <a:ext cx="118800" cy="205920"/>
              </p14:xfrm>
            </p:contentPart>
          </mc:Choice>
          <mc:Fallback xmlns="">
            <p:pic>
              <p:nvPicPr>
                <p:cNvPr id="140" name="Ink 139">
                  <a:extLst>
                    <a:ext uri="{FF2B5EF4-FFF2-40B4-BE49-F238E27FC236}">
                      <a16:creationId xmlns:a16="http://schemas.microsoft.com/office/drawing/2014/main" id="{CD944784-7783-FD93-8B09-977F2B2F7E66}"/>
                    </a:ext>
                  </a:extLst>
                </p:cNvPr>
                <p:cNvPicPr/>
                <p:nvPr/>
              </p:nvPicPr>
              <p:blipFill>
                <a:blip r:embed="rId219"/>
                <a:stretch>
                  <a:fillRect/>
                </a:stretch>
              </p:blipFill>
              <p:spPr>
                <a:xfrm>
                  <a:off x="698582" y="3350310"/>
                  <a:ext cx="190440" cy="277560"/>
                </a:xfrm>
                <a:prstGeom prst="rect">
                  <a:avLst/>
                </a:prstGeom>
              </p:spPr>
            </p:pic>
          </mc:Fallback>
        </mc:AlternateContent>
        <mc:AlternateContent xmlns:mc="http://schemas.openxmlformats.org/markup-compatibility/2006" xmlns:p14="http://schemas.microsoft.com/office/powerpoint/2010/main">
          <mc:Choice Requires="p14">
            <p:contentPart p14:bwMode="auto" r:id="rId220">
              <p14:nvContentPartPr>
                <p14:cNvPr id="141" name="Ink 140">
                  <a:extLst>
                    <a:ext uri="{FF2B5EF4-FFF2-40B4-BE49-F238E27FC236}">
                      <a16:creationId xmlns:a16="http://schemas.microsoft.com/office/drawing/2014/main" id="{1B176BED-234F-A3D5-6582-48F744928F12}"/>
                    </a:ext>
                  </a:extLst>
                </p14:cNvPr>
                <p14:cNvContentPartPr/>
                <p14:nvPr/>
              </p14:nvContentPartPr>
              <p14:xfrm>
                <a:off x="706502" y="3490710"/>
                <a:ext cx="88560" cy="36720"/>
              </p14:xfrm>
            </p:contentPart>
          </mc:Choice>
          <mc:Fallback xmlns="">
            <p:pic>
              <p:nvPicPr>
                <p:cNvPr id="141" name="Ink 140">
                  <a:extLst>
                    <a:ext uri="{FF2B5EF4-FFF2-40B4-BE49-F238E27FC236}">
                      <a16:creationId xmlns:a16="http://schemas.microsoft.com/office/drawing/2014/main" id="{1B176BED-234F-A3D5-6582-48F744928F12}"/>
                    </a:ext>
                  </a:extLst>
                </p:cNvPr>
                <p:cNvPicPr/>
                <p:nvPr/>
              </p:nvPicPr>
              <p:blipFill>
                <a:blip r:embed="rId221"/>
                <a:stretch>
                  <a:fillRect/>
                </a:stretch>
              </p:blipFill>
              <p:spPr>
                <a:xfrm>
                  <a:off x="670648" y="3454710"/>
                  <a:ext cx="159910" cy="108360"/>
                </a:xfrm>
                <a:prstGeom prst="rect">
                  <a:avLst/>
                </a:prstGeom>
              </p:spPr>
            </p:pic>
          </mc:Fallback>
        </mc:AlternateContent>
        <mc:AlternateContent xmlns:mc="http://schemas.openxmlformats.org/markup-compatibility/2006" xmlns:p14="http://schemas.microsoft.com/office/powerpoint/2010/main">
          <mc:Choice Requires="p14">
            <p:contentPart p14:bwMode="auto" r:id="rId222">
              <p14:nvContentPartPr>
                <p14:cNvPr id="142" name="Ink 141">
                  <a:extLst>
                    <a:ext uri="{FF2B5EF4-FFF2-40B4-BE49-F238E27FC236}">
                      <a16:creationId xmlns:a16="http://schemas.microsoft.com/office/drawing/2014/main" id="{6B4BFDFC-92CE-D172-6113-671A096BF75A}"/>
                    </a:ext>
                  </a:extLst>
                </p14:cNvPr>
                <p14:cNvContentPartPr/>
                <p14:nvPr/>
              </p14:nvContentPartPr>
              <p14:xfrm>
                <a:off x="863822" y="3451110"/>
                <a:ext cx="78120" cy="133560"/>
              </p14:xfrm>
            </p:contentPart>
          </mc:Choice>
          <mc:Fallback xmlns="">
            <p:pic>
              <p:nvPicPr>
                <p:cNvPr id="142" name="Ink 141">
                  <a:extLst>
                    <a:ext uri="{FF2B5EF4-FFF2-40B4-BE49-F238E27FC236}">
                      <a16:creationId xmlns:a16="http://schemas.microsoft.com/office/drawing/2014/main" id="{6B4BFDFC-92CE-D172-6113-671A096BF75A}"/>
                    </a:ext>
                  </a:extLst>
                </p:cNvPr>
                <p:cNvPicPr/>
                <p:nvPr/>
              </p:nvPicPr>
              <p:blipFill>
                <a:blip r:embed="rId223"/>
                <a:stretch>
                  <a:fillRect/>
                </a:stretch>
              </p:blipFill>
              <p:spPr>
                <a:xfrm>
                  <a:off x="827655" y="3415110"/>
                  <a:ext cx="150092" cy="205200"/>
                </a:xfrm>
                <a:prstGeom prst="rect">
                  <a:avLst/>
                </a:prstGeom>
              </p:spPr>
            </p:pic>
          </mc:Fallback>
        </mc:AlternateContent>
        <mc:AlternateContent xmlns:mc="http://schemas.openxmlformats.org/markup-compatibility/2006" xmlns:p14="http://schemas.microsoft.com/office/powerpoint/2010/main">
          <mc:Choice Requires="p14">
            <p:contentPart p14:bwMode="auto" r:id="rId224">
              <p14:nvContentPartPr>
                <p14:cNvPr id="143" name="Ink 142">
                  <a:extLst>
                    <a:ext uri="{FF2B5EF4-FFF2-40B4-BE49-F238E27FC236}">
                      <a16:creationId xmlns:a16="http://schemas.microsoft.com/office/drawing/2014/main" id="{214FCE3B-FCBD-7D9B-6222-45EC46812F65}"/>
                    </a:ext>
                  </a:extLst>
                </p14:cNvPr>
                <p14:cNvContentPartPr/>
                <p14:nvPr/>
              </p14:nvContentPartPr>
              <p14:xfrm>
                <a:off x="980102" y="3496110"/>
                <a:ext cx="173160" cy="73080"/>
              </p14:xfrm>
            </p:contentPart>
          </mc:Choice>
          <mc:Fallback xmlns="">
            <p:pic>
              <p:nvPicPr>
                <p:cNvPr id="143" name="Ink 142">
                  <a:extLst>
                    <a:ext uri="{FF2B5EF4-FFF2-40B4-BE49-F238E27FC236}">
                      <a16:creationId xmlns:a16="http://schemas.microsoft.com/office/drawing/2014/main" id="{214FCE3B-FCBD-7D9B-6222-45EC46812F65}"/>
                    </a:ext>
                  </a:extLst>
                </p:cNvPr>
                <p:cNvPicPr/>
                <p:nvPr/>
              </p:nvPicPr>
              <p:blipFill>
                <a:blip r:embed="rId225"/>
                <a:stretch>
                  <a:fillRect/>
                </a:stretch>
              </p:blipFill>
              <p:spPr>
                <a:xfrm>
                  <a:off x="944102" y="3460110"/>
                  <a:ext cx="244800" cy="144720"/>
                </a:xfrm>
                <a:prstGeom prst="rect">
                  <a:avLst/>
                </a:prstGeom>
              </p:spPr>
            </p:pic>
          </mc:Fallback>
        </mc:AlternateContent>
        <mc:AlternateContent xmlns:mc="http://schemas.openxmlformats.org/markup-compatibility/2006" xmlns:p14="http://schemas.microsoft.com/office/powerpoint/2010/main">
          <mc:Choice Requires="p14">
            <p:contentPart p14:bwMode="auto" r:id="rId226">
              <p14:nvContentPartPr>
                <p14:cNvPr id="144" name="Ink 143">
                  <a:extLst>
                    <a:ext uri="{FF2B5EF4-FFF2-40B4-BE49-F238E27FC236}">
                      <a16:creationId xmlns:a16="http://schemas.microsoft.com/office/drawing/2014/main" id="{BC7AA754-AE4F-CDD0-9179-F76E7C9E2D0E}"/>
                    </a:ext>
                  </a:extLst>
                </p14:cNvPr>
                <p14:cNvContentPartPr/>
                <p14:nvPr/>
              </p14:nvContentPartPr>
              <p14:xfrm>
                <a:off x="1108982" y="3467310"/>
                <a:ext cx="360" cy="360"/>
              </p14:xfrm>
            </p:contentPart>
          </mc:Choice>
          <mc:Fallback xmlns="">
            <p:pic>
              <p:nvPicPr>
                <p:cNvPr id="144" name="Ink 143">
                  <a:extLst>
                    <a:ext uri="{FF2B5EF4-FFF2-40B4-BE49-F238E27FC236}">
                      <a16:creationId xmlns:a16="http://schemas.microsoft.com/office/drawing/2014/main" id="{BC7AA754-AE4F-CDD0-9179-F76E7C9E2D0E}"/>
                    </a:ext>
                  </a:extLst>
                </p:cNvPr>
                <p:cNvPicPr/>
                <p:nvPr/>
              </p:nvPicPr>
              <p:blipFill>
                <a:blip r:embed="rId31"/>
                <a:stretch>
                  <a:fillRect/>
                </a:stretch>
              </p:blipFill>
              <p:spPr>
                <a:xfrm>
                  <a:off x="1072982" y="3431310"/>
                  <a:ext cx="72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227">
              <p14:nvContentPartPr>
                <p14:cNvPr id="145" name="Ink 144">
                  <a:extLst>
                    <a:ext uri="{FF2B5EF4-FFF2-40B4-BE49-F238E27FC236}">
                      <a16:creationId xmlns:a16="http://schemas.microsoft.com/office/drawing/2014/main" id="{07B37505-C413-C16F-79F9-1F4FAFEAD3DA}"/>
                    </a:ext>
                  </a:extLst>
                </p14:cNvPr>
                <p14:cNvContentPartPr/>
                <p14:nvPr/>
              </p14:nvContentPartPr>
              <p14:xfrm>
                <a:off x="1152542" y="3372270"/>
                <a:ext cx="371520" cy="222120"/>
              </p14:xfrm>
            </p:contentPart>
          </mc:Choice>
          <mc:Fallback xmlns="">
            <p:pic>
              <p:nvPicPr>
                <p:cNvPr id="145" name="Ink 144">
                  <a:extLst>
                    <a:ext uri="{FF2B5EF4-FFF2-40B4-BE49-F238E27FC236}">
                      <a16:creationId xmlns:a16="http://schemas.microsoft.com/office/drawing/2014/main" id="{07B37505-C413-C16F-79F9-1F4FAFEAD3DA}"/>
                    </a:ext>
                  </a:extLst>
                </p:cNvPr>
                <p:cNvPicPr/>
                <p:nvPr/>
              </p:nvPicPr>
              <p:blipFill>
                <a:blip r:embed="rId228"/>
                <a:stretch>
                  <a:fillRect/>
                </a:stretch>
              </p:blipFill>
              <p:spPr>
                <a:xfrm>
                  <a:off x="1116542" y="3336270"/>
                  <a:ext cx="443160" cy="293760"/>
                </a:xfrm>
                <a:prstGeom prst="rect">
                  <a:avLst/>
                </a:prstGeom>
              </p:spPr>
            </p:pic>
          </mc:Fallback>
        </mc:AlternateContent>
        <mc:AlternateContent xmlns:mc="http://schemas.openxmlformats.org/markup-compatibility/2006" xmlns:p14="http://schemas.microsoft.com/office/powerpoint/2010/main">
          <mc:Choice Requires="p14">
            <p:contentPart p14:bwMode="auto" r:id="rId229">
              <p14:nvContentPartPr>
                <p14:cNvPr id="147" name="Ink 146">
                  <a:extLst>
                    <a:ext uri="{FF2B5EF4-FFF2-40B4-BE49-F238E27FC236}">
                      <a16:creationId xmlns:a16="http://schemas.microsoft.com/office/drawing/2014/main" id="{F7AFD92C-7601-BFE7-40F2-E09190616638}"/>
                    </a:ext>
                  </a:extLst>
                </p14:cNvPr>
                <p14:cNvContentPartPr/>
                <p14:nvPr/>
              </p14:nvContentPartPr>
              <p14:xfrm>
                <a:off x="793262" y="3678990"/>
                <a:ext cx="74160" cy="96480"/>
              </p14:xfrm>
            </p:contentPart>
          </mc:Choice>
          <mc:Fallback xmlns="">
            <p:pic>
              <p:nvPicPr>
                <p:cNvPr id="147" name="Ink 146">
                  <a:extLst>
                    <a:ext uri="{FF2B5EF4-FFF2-40B4-BE49-F238E27FC236}">
                      <a16:creationId xmlns:a16="http://schemas.microsoft.com/office/drawing/2014/main" id="{F7AFD92C-7601-BFE7-40F2-E09190616638}"/>
                    </a:ext>
                  </a:extLst>
                </p:cNvPr>
                <p:cNvPicPr/>
                <p:nvPr/>
              </p:nvPicPr>
              <p:blipFill>
                <a:blip r:embed="rId230"/>
                <a:stretch>
                  <a:fillRect/>
                </a:stretch>
              </p:blipFill>
              <p:spPr>
                <a:xfrm>
                  <a:off x="757262" y="3642855"/>
                  <a:ext cx="145800" cy="168388"/>
                </a:xfrm>
                <a:prstGeom prst="rect">
                  <a:avLst/>
                </a:prstGeom>
              </p:spPr>
            </p:pic>
          </mc:Fallback>
        </mc:AlternateContent>
        <mc:AlternateContent xmlns:mc="http://schemas.openxmlformats.org/markup-compatibility/2006" xmlns:p14="http://schemas.microsoft.com/office/powerpoint/2010/main">
          <mc:Choice Requires="p14">
            <p:contentPart p14:bwMode="auto" r:id="rId231">
              <p14:nvContentPartPr>
                <p14:cNvPr id="148" name="Ink 147">
                  <a:extLst>
                    <a:ext uri="{FF2B5EF4-FFF2-40B4-BE49-F238E27FC236}">
                      <a16:creationId xmlns:a16="http://schemas.microsoft.com/office/drawing/2014/main" id="{11A758FC-095A-8D34-0307-9959C5382C21}"/>
                    </a:ext>
                  </a:extLst>
                </p14:cNvPr>
                <p14:cNvContentPartPr/>
                <p14:nvPr/>
              </p14:nvContentPartPr>
              <p14:xfrm>
                <a:off x="919622" y="3625710"/>
                <a:ext cx="81360" cy="317880"/>
              </p14:xfrm>
            </p:contentPart>
          </mc:Choice>
          <mc:Fallback xmlns="">
            <p:pic>
              <p:nvPicPr>
                <p:cNvPr id="148" name="Ink 147">
                  <a:extLst>
                    <a:ext uri="{FF2B5EF4-FFF2-40B4-BE49-F238E27FC236}">
                      <a16:creationId xmlns:a16="http://schemas.microsoft.com/office/drawing/2014/main" id="{11A758FC-095A-8D34-0307-9959C5382C21}"/>
                    </a:ext>
                  </a:extLst>
                </p:cNvPr>
                <p:cNvPicPr/>
                <p:nvPr/>
              </p:nvPicPr>
              <p:blipFill>
                <a:blip r:embed="rId232"/>
                <a:stretch>
                  <a:fillRect/>
                </a:stretch>
              </p:blipFill>
              <p:spPr>
                <a:xfrm>
                  <a:off x="883622" y="3589669"/>
                  <a:ext cx="153000" cy="389601"/>
                </a:xfrm>
                <a:prstGeom prst="rect">
                  <a:avLst/>
                </a:prstGeom>
              </p:spPr>
            </p:pic>
          </mc:Fallback>
        </mc:AlternateContent>
        <mc:AlternateContent xmlns:mc="http://schemas.openxmlformats.org/markup-compatibility/2006" xmlns:p14="http://schemas.microsoft.com/office/powerpoint/2010/main">
          <mc:Choice Requires="p14">
            <p:contentPart p14:bwMode="auto" r:id="rId233">
              <p14:nvContentPartPr>
                <p14:cNvPr id="149" name="Ink 148">
                  <a:extLst>
                    <a:ext uri="{FF2B5EF4-FFF2-40B4-BE49-F238E27FC236}">
                      <a16:creationId xmlns:a16="http://schemas.microsoft.com/office/drawing/2014/main" id="{564C2D68-8794-4168-40F0-2B60953871DB}"/>
                    </a:ext>
                  </a:extLst>
                </p14:cNvPr>
                <p14:cNvContentPartPr/>
                <p14:nvPr/>
              </p14:nvContentPartPr>
              <p14:xfrm>
                <a:off x="1050302" y="3668550"/>
                <a:ext cx="22320" cy="158760"/>
              </p14:xfrm>
            </p:contentPart>
          </mc:Choice>
          <mc:Fallback xmlns="">
            <p:pic>
              <p:nvPicPr>
                <p:cNvPr id="149" name="Ink 148">
                  <a:extLst>
                    <a:ext uri="{FF2B5EF4-FFF2-40B4-BE49-F238E27FC236}">
                      <a16:creationId xmlns:a16="http://schemas.microsoft.com/office/drawing/2014/main" id="{564C2D68-8794-4168-40F0-2B60953871DB}"/>
                    </a:ext>
                  </a:extLst>
                </p:cNvPr>
                <p:cNvPicPr/>
                <p:nvPr/>
              </p:nvPicPr>
              <p:blipFill>
                <a:blip r:embed="rId234"/>
                <a:stretch>
                  <a:fillRect/>
                </a:stretch>
              </p:blipFill>
              <p:spPr>
                <a:xfrm>
                  <a:off x="1014302" y="3632550"/>
                  <a:ext cx="93960" cy="230400"/>
                </a:xfrm>
                <a:prstGeom prst="rect">
                  <a:avLst/>
                </a:prstGeom>
              </p:spPr>
            </p:pic>
          </mc:Fallback>
        </mc:AlternateContent>
        <mc:AlternateContent xmlns:mc="http://schemas.openxmlformats.org/markup-compatibility/2006" xmlns:p14="http://schemas.microsoft.com/office/powerpoint/2010/main">
          <mc:Choice Requires="p14">
            <p:contentPart p14:bwMode="auto" r:id="rId235">
              <p14:nvContentPartPr>
                <p14:cNvPr id="150" name="Ink 149">
                  <a:extLst>
                    <a:ext uri="{FF2B5EF4-FFF2-40B4-BE49-F238E27FC236}">
                      <a16:creationId xmlns:a16="http://schemas.microsoft.com/office/drawing/2014/main" id="{9F8BF667-E9AC-F948-04AD-4D2AF520E67F}"/>
                    </a:ext>
                  </a:extLst>
                </p14:cNvPr>
                <p14:cNvContentPartPr/>
                <p14:nvPr/>
              </p14:nvContentPartPr>
              <p14:xfrm>
                <a:off x="993782" y="3652710"/>
                <a:ext cx="153720" cy="150120"/>
              </p14:xfrm>
            </p:contentPart>
          </mc:Choice>
          <mc:Fallback xmlns="">
            <p:pic>
              <p:nvPicPr>
                <p:cNvPr id="150" name="Ink 149">
                  <a:extLst>
                    <a:ext uri="{FF2B5EF4-FFF2-40B4-BE49-F238E27FC236}">
                      <a16:creationId xmlns:a16="http://schemas.microsoft.com/office/drawing/2014/main" id="{9F8BF667-E9AC-F948-04AD-4D2AF520E67F}"/>
                    </a:ext>
                  </a:extLst>
                </p:cNvPr>
                <p:cNvPicPr/>
                <p:nvPr/>
              </p:nvPicPr>
              <p:blipFill>
                <a:blip r:embed="rId236"/>
                <a:stretch>
                  <a:fillRect/>
                </a:stretch>
              </p:blipFill>
              <p:spPr>
                <a:xfrm>
                  <a:off x="957782" y="3616710"/>
                  <a:ext cx="225360" cy="221760"/>
                </a:xfrm>
                <a:prstGeom prst="rect">
                  <a:avLst/>
                </a:prstGeom>
              </p:spPr>
            </p:pic>
          </mc:Fallback>
        </mc:AlternateContent>
        <mc:AlternateContent xmlns:mc="http://schemas.openxmlformats.org/markup-compatibility/2006" xmlns:p14="http://schemas.microsoft.com/office/powerpoint/2010/main">
          <mc:Choice Requires="p14">
            <p:contentPart p14:bwMode="auto" r:id="rId237">
              <p14:nvContentPartPr>
                <p14:cNvPr id="151" name="Ink 150">
                  <a:extLst>
                    <a:ext uri="{FF2B5EF4-FFF2-40B4-BE49-F238E27FC236}">
                      <a16:creationId xmlns:a16="http://schemas.microsoft.com/office/drawing/2014/main" id="{90ED845B-A9D2-401F-5C44-709C170BA6C7}"/>
                    </a:ext>
                  </a:extLst>
                </p14:cNvPr>
                <p14:cNvContentPartPr/>
                <p14:nvPr/>
              </p14:nvContentPartPr>
              <p14:xfrm>
                <a:off x="1173782" y="3675390"/>
                <a:ext cx="159480" cy="122760"/>
              </p14:xfrm>
            </p:contentPart>
          </mc:Choice>
          <mc:Fallback xmlns="">
            <p:pic>
              <p:nvPicPr>
                <p:cNvPr id="151" name="Ink 150">
                  <a:extLst>
                    <a:ext uri="{FF2B5EF4-FFF2-40B4-BE49-F238E27FC236}">
                      <a16:creationId xmlns:a16="http://schemas.microsoft.com/office/drawing/2014/main" id="{90ED845B-A9D2-401F-5C44-709C170BA6C7}"/>
                    </a:ext>
                  </a:extLst>
                </p:cNvPr>
                <p:cNvPicPr/>
                <p:nvPr/>
              </p:nvPicPr>
              <p:blipFill>
                <a:blip r:embed="rId238"/>
                <a:stretch>
                  <a:fillRect/>
                </a:stretch>
              </p:blipFill>
              <p:spPr>
                <a:xfrm>
                  <a:off x="1137863" y="3639390"/>
                  <a:ext cx="230959" cy="194400"/>
                </a:xfrm>
                <a:prstGeom prst="rect">
                  <a:avLst/>
                </a:prstGeom>
              </p:spPr>
            </p:pic>
          </mc:Fallback>
        </mc:AlternateContent>
        <mc:AlternateContent xmlns:mc="http://schemas.openxmlformats.org/markup-compatibility/2006" xmlns:p14="http://schemas.microsoft.com/office/powerpoint/2010/main">
          <mc:Choice Requires="p14">
            <p:contentPart p14:bwMode="auto" r:id="rId239">
              <p14:nvContentPartPr>
                <p14:cNvPr id="152" name="Ink 151">
                  <a:extLst>
                    <a:ext uri="{FF2B5EF4-FFF2-40B4-BE49-F238E27FC236}">
                      <a16:creationId xmlns:a16="http://schemas.microsoft.com/office/drawing/2014/main" id="{AEB514E8-AA4B-6BDC-E4E6-CF0537D99F46}"/>
                    </a:ext>
                  </a:extLst>
                </p14:cNvPr>
                <p14:cNvContentPartPr/>
                <p14:nvPr/>
              </p14:nvContentPartPr>
              <p14:xfrm>
                <a:off x="1331462" y="3625710"/>
                <a:ext cx="87120" cy="146160"/>
              </p14:xfrm>
            </p:contentPart>
          </mc:Choice>
          <mc:Fallback xmlns="">
            <p:pic>
              <p:nvPicPr>
                <p:cNvPr id="152" name="Ink 151">
                  <a:extLst>
                    <a:ext uri="{FF2B5EF4-FFF2-40B4-BE49-F238E27FC236}">
                      <a16:creationId xmlns:a16="http://schemas.microsoft.com/office/drawing/2014/main" id="{AEB514E8-AA4B-6BDC-E4E6-CF0537D99F46}"/>
                    </a:ext>
                  </a:extLst>
                </p:cNvPr>
                <p:cNvPicPr/>
                <p:nvPr/>
              </p:nvPicPr>
              <p:blipFill>
                <a:blip r:embed="rId240"/>
                <a:stretch>
                  <a:fillRect/>
                </a:stretch>
              </p:blipFill>
              <p:spPr>
                <a:xfrm>
                  <a:off x="1295462" y="3589710"/>
                  <a:ext cx="158760" cy="217800"/>
                </a:xfrm>
                <a:prstGeom prst="rect">
                  <a:avLst/>
                </a:prstGeom>
              </p:spPr>
            </p:pic>
          </mc:Fallback>
        </mc:AlternateContent>
        <mc:AlternateContent xmlns:mc="http://schemas.openxmlformats.org/markup-compatibility/2006" xmlns:p14="http://schemas.microsoft.com/office/powerpoint/2010/main">
          <mc:Choice Requires="p14">
            <p:contentPart p14:bwMode="auto" r:id="rId241">
              <p14:nvContentPartPr>
                <p14:cNvPr id="154" name="Ink 153">
                  <a:extLst>
                    <a:ext uri="{FF2B5EF4-FFF2-40B4-BE49-F238E27FC236}">
                      <a16:creationId xmlns:a16="http://schemas.microsoft.com/office/drawing/2014/main" id="{BE70AA98-C9AA-0974-7C48-64E3CB5D7E31}"/>
                    </a:ext>
                  </a:extLst>
                </p14:cNvPr>
                <p14:cNvContentPartPr/>
                <p14:nvPr/>
              </p14:nvContentPartPr>
              <p14:xfrm>
                <a:off x="1720622" y="2958630"/>
                <a:ext cx="1680120" cy="586440"/>
              </p14:xfrm>
            </p:contentPart>
          </mc:Choice>
          <mc:Fallback xmlns="">
            <p:pic>
              <p:nvPicPr>
                <p:cNvPr id="154" name="Ink 153">
                  <a:extLst>
                    <a:ext uri="{FF2B5EF4-FFF2-40B4-BE49-F238E27FC236}">
                      <a16:creationId xmlns:a16="http://schemas.microsoft.com/office/drawing/2014/main" id="{BE70AA98-C9AA-0974-7C48-64E3CB5D7E31}"/>
                    </a:ext>
                  </a:extLst>
                </p:cNvPr>
                <p:cNvPicPr/>
                <p:nvPr/>
              </p:nvPicPr>
              <p:blipFill>
                <a:blip r:embed="rId242"/>
                <a:stretch>
                  <a:fillRect/>
                </a:stretch>
              </p:blipFill>
              <p:spPr>
                <a:xfrm>
                  <a:off x="1684622" y="2922630"/>
                  <a:ext cx="1751760" cy="658080"/>
                </a:xfrm>
                <a:prstGeom prst="rect">
                  <a:avLst/>
                </a:prstGeom>
              </p:spPr>
            </p:pic>
          </mc:Fallback>
        </mc:AlternateContent>
        <mc:AlternateContent xmlns:mc="http://schemas.openxmlformats.org/markup-compatibility/2006" xmlns:p14="http://schemas.microsoft.com/office/powerpoint/2010/main">
          <mc:Choice Requires="p14">
            <p:contentPart p14:bwMode="auto" r:id="rId243">
              <p14:nvContentPartPr>
                <p14:cNvPr id="155" name="Ink 154">
                  <a:extLst>
                    <a:ext uri="{FF2B5EF4-FFF2-40B4-BE49-F238E27FC236}">
                      <a16:creationId xmlns:a16="http://schemas.microsoft.com/office/drawing/2014/main" id="{3AB71AA1-000C-DE65-E350-F492454744B3}"/>
                    </a:ext>
                  </a:extLst>
                </p14:cNvPr>
                <p14:cNvContentPartPr/>
                <p14:nvPr/>
              </p14:nvContentPartPr>
              <p14:xfrm>
                <a:off x="1662662" y="3424110"/>
                <a:ext cx="224640" cy="228240"/>
              </p14:xfrm>
            </p:contentPart>
          </mc:Choice>
          <mc:Fallback xmlns="">
            <p:pic>
              <p:nvPicPr>
                <p:cNvPr id="155" name="Ink 154">
                  <a:extLst>
                    <a:ext uri="{FF2B5EF4-FFF2-40B4-BE49-F238E27FC236}">
                      <a16:creationId xmlns:a16="http://schemas.microsoft.com/office/drawing/2014/main" id="{3AB71AA1-000C-DE65-E350-F492454744B3}"/>
                    </a:ext>
                  </a:extLst>
                </p:cNvPr>
                <p:cNvPicPr/>
                <p:nvPr/>
              </p:nvPicPr>
              <p:blipFill>
                <a:blip r:embed="rId244"/>
                <a:stretch>
                  <a:fillRect/>
                </a:stretch>
              </p:blipFill>
              <p:spPr>
                <a:xfrm>
                  <a:off x="1626604" y="3388167"/>
                  <a:ext cx="296395" cy="299767"/>
                </a:xfrm>
                <a:prstGeom prst="rect">
                  <a:avLst/>
                </a:prstGeom>
              </p:spPr>
            </p:pic>
          </mc:Fallback>
        </mc:AlternateContent>
        <mc:AlternateContent xmlns:mc="http://schemas.openxmlformats.org/markup-compatibility/2006" xmlns:p14="http://schemas.microsoft.com/office/powerpoint/2010/main">
          <mc:Choice Requires="p14">
            <p:contentPart p14:bwMode="auto" r:id="rId245">
              <p14:nvContentPartPr>
                <p14:cNvPr id="157" name="Ink 156">
                  <a:extLst>
                    <a:ext uri="{FF2B5EF4-FFF2-40B4-BE49-F238E27FC236}">
                      <a16:creationId xmlns:a16="http://schemas.microsoft.com/office/drawing/2014/main" id="{A45EDD78-D11A-A43C-FAAA-32ED5D272ED2}"/>
                    </a:ext>
                  </a:extLst>
                </p14:cNvPr>
                <p14:cNvContentPartPr/>
                <p14:nvPr/>
              </p14:nvContentPartPr>
              <p14:xfrm>
                <a:off x="1052102" y="3915870"/>
                <a:ext cx="46080" cy="316440"/>
              </p14:xfrm>
            </p:contentPart>
          </mc:Choice>
          <mc:Fallback xmlns="">
            <p:pic>
              <p:nvPicPr>
                <p:cNvPr id="157" name="Ink 156">
                  <a:extLst>
                    <a:ext uri="{FF2B5EF4-FFF2-40B4-BE49-F238E27FC236}">
                      <a16:creationId xmlns:a16="http://schemas.microsoft.com/office/drawing/2014/main" id="{A45EDD78-D11A-A43C-FAAA-32ED5D272ED2}"/>
                    </a:ext>
                  </a:extLst>
                </p:cNvPr>
                <p:cNvPicPr/>
                <p:nvPr/>
              </p:nvPicPr>
              <p:blipFill>
                <a:blip r:embed="rId246"/>
                <a:stretch>
                  <a:fillRect/>
                </a:stretch>
              </p:blipFill>
              <p:spPr>
                <a:xfrm>
                  <a:off x="1016102" y="3879870"/>
                  <a:ext cx="117720" cy="388080"/>
                </a:xfrm>
                <a:prstGeom prst="rect">
                  <a:avLst/>
                </a:prstGeom>
              </p:spPr>
            </p:pic>
          </mc:Fallback>
        </mc:AlternateContent>
        <mc:AlternateContent xmlns:mc="http://schemas.openxmlformats.org/markup-compatibility/2006" xmlns:p14="http://schemas.microsoft.com/office/powerpoint/2010/main">
          <mc:Choice Requires="p14">
            <p:contentPart p14:bwMode="auto" r:id="rId247">
              <p14:nvContentPartPr>
                <p14:cNvPr id="158" name="Ink 157">
                  <a:extLst>
                    <a:ext uri="{FF2B5EF4-FFF2-40B4-BE49-F238E27FC236}">
                      <a16:creationId xmlns:a16="http://schemas.microsoft.com/office/drawing/2014/main" id="{8758DE36-CF57-9925-2934-B8FBF3DAC78A}"/>
                    </a:ext>
                  </a:extLst>
                </p14:cNvPr>
                <p14:cNvContentPartPr/>
                <p14:nvPr/>
              </p14:nvContentPartPr>
              <p14:xfrm>
                <a:off x="975782" y="4173990"/>
                <a:ext cx="146160" cy="86760"/>
              </p14:xfrm>
            </p:contentPart>
          </mc:Choice>
          <mc:Fallback xmlns="">
            <p:pic>
              <p:nvPicPr>
                <p:cNvPr id="158" name="Ink 157">
                  <a:extLst>
                    <a:ext uri="{FF2B5EF4-FFF2-40B4-BE49-F238E27FC236}">
                      <a16:creationId xmlns:a16="http://schemas.microsoft.com/office/drawing/2014/main" id="{8758DE36-CF57-9925-2934-B8FBF3DAC78A}"/>
                    </a:ext>
                  </a:extLst>
                </p:cNvPr>
                <p:cNvPicPr/>
                <p:nvPr/>
              </p:nvPicPr>
              <p:blipFill>
                <a:blip r:embed="rId248"/>
                <a:stretch>
                  <a:fillRect/>
                </a:stretch>
              </p:blipFill>
              <p:spPr>
                <a:xfrm>
                  <a:off x="939782" y="4137990"/>
                  <a:ext cx="217800" cy="158400"/>
                </a:xfrm>
                <a:prstGeom prst="rect">
                  <a:avLst/>
                </a:prstGeom>
              </p:spPr>
            </p:pic>
          </mc:Fallback>
        </mc:AlternateContent>
        <mc:AlternateContent xmlns:mc="http://schemas.openxmlformats.org/markup-compatibility/2006" xmlns:p14="http://schemas.microsoft.com/office/powerpoint/2010/main">
          <mc:Choice Requires="p14">
            <p:contentPart p14:bwMode="auto" r:id="rId249">
              <p14:nvContentPartPr>
                <p14:cNvPr id="160" name="Ink 159">
                  <a:extLst>
                    <a:ext uri="{FF2B5EF4-FFF2-40B4-BE49-F238E27FC236}">
                      <a16:creationId xmlns:a16="http://schemas.microsoft.com/office/drawing/2014/main" id="{0E64499B-EF9D-25A8-7833-A0843A6577F2}"/>
                    </a:ext>
                  </a:extLst>
                </p14:cNvPr>
                <p14:cNvContentPartPr/>
                <p14:nvPr/>
              </p14:nvContentPartPr>
              <p14:xfrm>
                <a:off x="460262" y="4295310"/>
                <a:ext cx="1135080" cy="618120"/>
              </p14:xfrm>
            </p:contentPart>
          </mc:Choice>
          <mc:Fallback xmlns="">
            <p:pic>
              <p:nvPicPr>
                <p:cNvPr id="160" name="Ink 159">
                  <a:extLst>
                    <a:ext uri="{FF2B5EF4-FFF2-40B4-BE49-F238E27FC236}">
                      <a16:creationId xmlns:a16="http://schemas.microsoft.com/office/drawing/2014/main" id="{0E64499B-EF9D-25A8-7833-A0843A6577F2}"/>
                    </a:ext>
                  </a:extLst>
                </p:cNvPr>
                <p:cNvPicPr/>
                <p:nvPr/>
              </p:nvPicPr>
              <p:blipFill>
                <a:blip r:embed="rId250"/>
                <a:stretch>
                  <a:fillRect/>
                </a:stretch>
              </p:blipFill>
              <p:spPr>
                <a:xfrm>
                  <a:off x="424262" y="4259310"/>
                  <a:ext cx="1206720" cy="689760"/>
                </a:xfrm>
                <a:prstGeom prst="rect">
                  <a:avLst/>
                </a:prstGeom>
              </p:spPr>
            </p:pic>
          </mc:Fallback>
        </mc:AlternateContent>
        <mc:AlternateContent xmlns:mc="http://schemas.openxmlformats.org/markup-compatibility/2006" xmlns:p14="http://schemas.microsoft.com/office/powerpoint/2010/main">
          <mc:Choice Requires="p14">
            <p:contentPart p14:bwMode="auto" r:id="rId251">
              <p14:nvContentPartPr>
                <p14:cNvPr id="161" name="Ink 160">
                  <a:extLst>
                    <a:ext uri="{FF2B5EF4-FFF2-40B4-BE49-F238E27FC236}">
                      <a16:creationId xmlns:a16="http://schemas.microsoft.com/office/drawing/2014/main" id="{82F072F9-9A6B-138C-9B7D-016DEBA275FC}"/>
                    </a:ext>
                  </a:extLst>
                </p14:cNvPr>
                <p14:cNvContentPartPr/>
                <p14:nvPr/>
              </p14:nvContentPartPr>
              <p14:xfrm>
                <a:off x="589502" y="4401870"/>
                <a:ext cx="91800" cy="154080"/>
              </p14:xfrm>
            </p:contentPart>
          </mc:Choice>
          <mc:Fallback xmlns="">
            <p:pic>
              <p:nvPicPr>
                <p:cNvPr id="161" name="Ink 160">
                  <a:extLst>
                    <a:ext uri="{FF2B5EF4-FFF2-40B4-BE49-F238E27FC236}">
                      <a16:creationId xmlns:a16="http://schemas.microsoft.com/office/drawing/2014/main" id="{82F072F9-9A6B-138C-9B7D-016DEBA275FC}"/>
                    </a:ext>
                  </a:extLst>
                </p:cNvPr>
                <p:cNvPicPr/>
                <p:nvPr/>
              </p:nvPicPr>
              <p:blipFill>
                <a:blip r:embed="rId252"/>
                <a:stretch>
                  <a:fillRect/>
                </a:stretch>
              </p:blipFill>
              <p:spPr>
                <a:xfrm>
                  <a:off x="553502" y="4365870"/>
                  <a:ext cx="163440" cy="225720"/>
                </a:xfrm>
                <a:prstGeom prst="rect">
                  <a:avLst/>
                </a:prstGeom>
              </p:spPr>
            </p:pic>
          </mc:Fallback>
        </mc:AlternateContent>
        <mc:AlternateContent xmlns:mc="http://schemas.openxmlformats.org/markup-compatibility/2006" xmlns:p14="http://schemas.microsoft.com/office/powerpoint/2010/main">
          <mc:Choice Requires="p14">
            <p:contentPart p14:bwMode="auto" r:id="rId253">
              <p14:nvContentPartPr>
                <p14:cNvPr id="162" name="Ink 161">
                  <a:extLst>
                    <a:ext uri="{FF2B5EF4-FFF2-40B4-BE49-F238E27FC236}">
                      <a16:creationId xmlns:a16="http://schemas.microsoft.com/office/drawing/2014/main" id="{D84A15ED-2CAD-3E6A-9CAE-EE36805B49A3}"/>
                    </a:ext>
                  </a:extLst>
                </p14:cNvPr>
                <p14:cNvContentPartPr/>
                <p14:nvPr/>
              </p14:nvContentPartPr>
              <p14:xfrm>
                <a:off x="693902" y="4467390"/>
                <a:ext cx="123480" cy="74880"/>
              </p14:xfrm>
            </p:contentPart>
          </mc:Choice>
          <mc:Fallback xmlns="">
            <p:pic>
              <p:nvPicPr>
                <p:cNvPr id="162" name="Ink 161">
                  <a:extLst>
                    <a:ext uri="{FF2B5EF4-FFF2-40B4-BE49-F238E27FC236}">
                      <a16:creationId xmlns:a16="http://schemas.microsoft.com/office/drawing/2014/main" id="{D84A15ED-2CAD-3E6A-9CAE-EE36805B49A3}"/>
                    </a:ext>
                  </a:extLst>
                </p:cNvPr>
                <p:cNvPicPr/>
                <p:nvPr/>
              </p:nvPicPr>
              <p:blipFill>
                <a:blip r:embed="rId254"/>
                <a:stretch>
                  <a:fillRect/>
                </a:stretch>
              </p:blipFill>
              <p:spPr>
                <a:xfrm>
                  <a:off x="657902" y="4431216"/>
                  <a:ext cx="195120" cy="146866"/>
                </a:xfrm>
                <a:prstGeom prst="rect">
                  <a:avLst/>
                </a:prstGeom>
              </p:spPr>
            </p:pic>
          </mc:Fallback>
        </mc:AlternateContent>
        <mc:AlternateContent xmlns:mc="http://schemas.openxmlformats.org/markup-compatibility/2006" xmlns:p14="http://schemas.microsoft.com/office/powerpoint/2010/main">
          <mc:Choice Requires="p14">
            <p:contentPart p14:bwMode="auto" r:id="rId255">
              <p14:nvContentPartPr>
                <p14:cNvPr id="163" name="Ink 162">
                  <a:extLst>
                    <a:ext uri="{FF2B5EF4-FFF2-40B4-BE49-F238E27FC236}">
                      <a16:creationId xmlns:a16="http://schemas.microsoft.com/office/drawing/2014/main" id="{EF85CF24-775E-E038-3169-82F45E210687}"/>
                    </a:ext>
                  </a:extLst>
                </p14:cNvPr>
                <p14:cNvContentPartPr/>
                <p14:nvPr/>
              </p14:nvContentPartPr>
              <p14:xfrm>
                <a:off x="840062" y="4413390"/>
                <a:ext cx="23040" cy="178560"/>
              </p14:xfrm>
            </p:contentPart>
          </mc:Choice>
          <mc:Fallback xmlns="">
            <p:pic>
              <p:nvPicPr>
                <p:cNvPr id="163" name="Ink 162">
                  <a:extLst>
                    <a:ext uri="{FF2B5EF4-FFF2-40B4-BE49-F238E27FC236}">
                      <a16:creationId xmlns:a16="http://schemas.microsoft.com/office/drawing/2014/main" id="{EF85CF24-775E-E038-3169-82F45E210687}"/>
                    </a:ext>
                  </a:extLst>
                </p:cNvPr>
                <p:cNvPicPr/>
                <p:nvPr/>
              </p:nvPicPr>
              <p:blipFill>
                <a:blip r:embed="rId256"/>
                <a:stretch>
                  <a:fillRect/>
                </a:stretch>
              </p:blipFill>
              <p:spPr>
                <a:xfrm>
                  <a:off x="804062" y="4377462"/>
                  <a:ext cx="94680" cy="250056"/>
                </a:xfrm>
                <a:prstGeom prst="rect">
                  <a:avLst/>
                </a:prstGeom>
              </p:spPr>
            </p:pic>
          </mc:Fallback>
        </mc:AlternateContent>
        <mc:AlternateContent xmlns:mc="http://schemas.openxmlformats.org/markup-compatibility/2006" xmlns:p14="http://schemas.microsoft.com/office/powerpoint/2010/main">
          <mc:Choice Requires="p14">
            <p:contentPart p14:bwMode="auto" r:id="rId257">
              <p14:nvContentPartPr>
                <p14:cNvPr id="164" name="Ink 163">
                  <a:extLst>
                    <a:ext uri="{FF2B5EF4-FFF2-40B4-BE49-F238E27FC236}">
                      <a16:creationId xmlns:a16="http://schemas.microsoft.com/office/drawing/2014/main" id="{D6DE9C19-4E64-499C-F966-B1A65579441E}"/>
                    </a:ext>
                  </a:extLst>
                </p14:cNvPr>
                <p14:cNvContentPartPr/>
                <p14:nvPr/>
              </p14:nvContentPartPr>
              <p14:xfrm>
                <a:off x="899102" y="4460910"/>
                <a:ext cx="114120" cy="92520"/>
              </p14:xfrm>
            </p:contentPart>
          </mc:Choice>
          <mc:Fallback xmlns="">
            <p:pic>
              <p:nvPicPr>
                <p:cNvPr id="164" name="Ink 163">
                  <a:extLst>
                    <a:ext uri="{FF2B5EF4-FFF2-40B4-BE49-F238E27FC236}">
                      <a16:creationId xmlns:a16="http://schemas.microsoft.com/office/drawing/2014/main" id="{D6DE9C19-4E64-499C-F966-B1A65579441E}"/>
                    </a:ext>
                  </a:extLst>
                </p:cNvPr>
                <p:cNvPicPr/>
                <p:nvPr/>
              </p:nvPicPr>
              <p:blipFill>
                <a:blip r:embed="rId258"/>
                <a:stretch>
                  <a:fillRect/>
                </a:stretch>
              </p:blipFill>
              <p:spPr>
                <a:xfrm>
                  <a:off x="863102" y="4424910"/>
                  <a:ext cx="185760" cy="164160"/>
                </a:xfrm>
                <a:prstGeom prst="rect">
                  <a:avLst/>
                </a:prstGeom>
              </p:spPr>
            </p:pic>
          </mc:Fallback>
        </mc:AlternateContent>
        <mc:AlternateContent xmlns:mc="http://schemas.openxmlformats.org/markup-compatibility/2006" xmlns:p14="http://schemas.microsoft.com/office/powerpoint/2010/main">
          <mc:Choice Requires="p14">
            <p:contentPart p14:bwMode="auto" r:id="rId259">
              <p14:nvContentPartPr>
                <p14:cNvPr id="165" name="Ink 164">
                  <a:extLst>
                    <a:ext uri="{FF2B5EF4-FFF2-40B4-BE49-F238E27FC236}">
                      <a16:creationId xmlns:a16="http://schemas.microsoft.com/office/drawing/2014/main" id="{2CE72308-CCD2-D7F9-4962-E693D0C90538}"/>
                    </a:ext>
                  </a:extLst>
                </p14:cNvPr>
                <p14:cNvContentPartPr/>
                <p14:nvPr/>
              </p14:nvContentPartPr>
              <p14:xfrm>
                <a:off x="996662" y="4377030"/>
                <a:ext cx="148680" cy="207720"/>
              </p14:xfrm>
            </p:contentPart>
          </mc:Choice>
          <mc:Fallback xmlns="">
            <p:pic>
              <p:nvPicPr>
                <p:cNvPr id="165" name="Ink 164">
                  <a:extLst>
                    <a:ext uri="{FF2B5EF4-FFF2-40B4-BE49-F238E27FC236}">
                      <a16:creationId xmlns:a16="http://schemas.microsoft.com/office/drawing/2014/main" id="{2CE72308-CCD2-D7F9-4962-E693D0C90538}"/>
                    </a:ext>
                  </a:extLst>
                </p:cNvPr>
                <p:cNvPicPr/>
                <p:nvPr/>
              </p:nvPicPr>
              <p:blipFill>
                <a:blip r:embed="rId260"/>
                <a:stretch>
                  <a:fillRect/>
                </a:stretch>
              </p:blipFill>
              <p:spPr>
                <a:xfrm>
                  <a:off x="960662" y="4341030"/>
                  <a:ext cx="220320" cy="279360"/>
                </a:xfrm>
                <a:prstGeom prst="rect">
                  <a:avLst/>
                </a:prstGeom>
              </p:spPr>
            </p:pic>
          </mc:Fallback>
        </mc:AlternateContent>
        <mc:AlternateContent xmlns:mc="http://schemas.openxmlformats.org/markup-compatibility/2006" xmlns:p14="http://schemas.microsoft.com/office/powerpoint/2010/main">
          <mc:Choice Requires="p14">
            <p:contentPart p14:bwMode="auto" r:id="rId261">
              <p14:nvContentPartPr>
                <p14:cNvPr id="166" name="Ink 165">
                  <a:extLst>
                    <a:ext uri="{FF2B5EF4-FFF2-40B4-BE49-F238E27FC236}">
                      <a16:creationId xmlns:a16="http://schemas.microsoft.com/office/drawing/2014/main" id="{422CABED-E560-6E63-F6CA-96BB153D5CD5}"/>
                    </a:ext>
                  </a:extLst>
                </p14:cNvPr>
                <p14:cNvContentPartPr/>
                <p14:nvPr/>
              </p14:nvContentPartPr>
              <p14:xfrm>
                <a:off x="1097822" y="4469550"/>
                <a:ext cx="122040" cy="37440"/>
              </p14:xfrm>
            </p:contentPart>
          </mc:Choice>
          <mc:Fallback xmlns="">
            <p:pic>
              <p:nvPicPr>
                <p:cNvPr id="166" name="Ink 165">
                  <a:extLst>
                    <a:ext uri="{FF2B5EF4-FFF2-40B4-BE49-F238E27FC236}">
                      <a16:creationId xmlns:a16="http://schemas.microsoft.com/office/drawing/2014/main" id="{422CABED-E560-6E63-F6CA-96BB153D5CD5}"/>
                    </a:ext>
                  </a:extLst>
                </p:cNvPr>
                <p:cNvPicPr/>
                <p:nvPr/>
              </p:nvPicPr>
              <p:blipFill>
                <a:blip r:embed="rId262"/>
                <a:stretch>
                  <a:fillRect/>
                </a:stretch>
              </p:blipFill>
              <p:spPr>
                <a:xfrm>
                  <a:off x="1061822" y="4433550"/>
                  <a:ext cx="193680" cy="109080"/>
                </a:xfrm>
                <a:prstGeom prst="rect">
                  <a:avLst/>
                </a:prstGeom>
              </p:spPr>
            </p:pic>
          </mc:Fallback>
        </mc:AlternateContent>
        <mc:AlternateContent xmlns:mc="http://schemas.openxmlformats.org/markup-compatibility/2006" xmlns:p14="http://schemas.microsoft.com/office/powerpoint/2010/main">
          <mc:Choice Requires="p14">
            <p:contentPart p14:bwMode="auto" r:id="rId263">
              <p14:nvContentPartPr>
                <p14:cNvPr id="168" name="Ink 167">
                  <a:extLst>
                    <a:ext uri="{FF2B5EF4-FFF2-40B4-BE49-F238E27FC236}">
                      <a16:creationId xmlns:a16="http://schemas.microsoft.com/office/drawing/2014/main" id="{E3172AC9-76C8-2AC9-DF29-04E8315076B0}"/>
                    </a:ext>
                  </a:extLst>
                </p14:cNvPr>
                <p14:cNvContentPartPr/>
                <p14:nvPr/>
              </p14:nvContentPartPr>
              <p14:xfrm>
                <a:off x="754382" y="4667190"/>
                <a:ext cx="78120" cy="75960"/>
              </p14:xfrm>
            </p:contentPart>
          </mc:Choice>
          <mc:Fallback xmlns="">
            <p:pic>
              <p:nvPicPr>
                <p:cNvPr id="168" name="Ink 167">
                  <a:extLst>
                    <a:ext uri="{FF2B5EF4-FFF2-40B4-BE49-F238E27FC236}">
                      <a16:creationId xmlns:a16="http://schemas.microsoft.com/office/drawing/2014/main" id="{E3172AC9-76C8-2AC9-DF29-04E8315076B0}"/>
                    </a:ext>
                  </a:extLst>
                </p:cNvPr>
                <p:cNvPicPr/>
                <p:nvPr/>
              </p:nvPicPr>
              <p:blipFill>
                <a:blip r:embed="rId264"/>
                <a:stretch>
                  <a:fillRect/>
                </a:stretch>
              </p:blipFill>
              <p:spPr>
                <a:xfrm>
                  <a:off x="718547" y="4631190"/>
                  <a:ext cx="149431" cy="147600"/>
                </a:xfrm>
                <a:prstGeom prst="rect">
                  <a:avLst/>
                </a:prstGeom>
              </p:spPr>
            </p:pic>
          </mc:Fallback>
        </mc:AlternateContent>
        <mc:AlternateContent xmlns:mc="http://schemas.openxmlformats.org/markup-compatibility/2006" xmlns:p14="http://schemas.microsoft.com/office/powerpoint/2010/main">
          <mc:Choice Requires="p14">
            <p:contentPart p14:bwMode="auto" r:id="rId265">
              <p14:nvContentPartPr>
                <p14:cNvPr id="169" name="Ink 168">
                  <a:extLst>
                    <a:ext uri="{FF2B5EF4-FFF2-40B4-BE49-F238E27FC236}">
                      <a16:creationId xmlns:a16="http://schemas.microsoft.com/office/drawing/2014/main" id="{D7FEB5A2-6D1E-E893-EEFF-35F8D30DB85B}"/>
                    </a:ext>
                  </a:extLst>
                </p14:cNvPr>
                <p14:cNvContentPartPr/>
                <p14:nvPr/>
              </p14:nvContentPartPr>
              <p14:xfrm>
                <a:off x="873542" y="4614270"/>
                <a:ext cx="60480" cy="235440"/>
              </p14:xfrm>
            </p:contentPart>
          </mc:Choice>
          <mc:Fallback xmlns="">
            <p:pic>
              <p:nvPicPr>
                <p:cNvPr id="169" name="Ink 168">
                  <a:extLst>
                    <a:ext uri="{FF2B5EF4-FFF2-40B4-BE49-F238E27FC236}">
                      <a16:creationId xmlns:a16="http://schemas.microsoft.com/office/drawing/2014/main" id="{D7FEB5A2-6D1E-E893-EEFF-35F8D30DB85B}"/>
                    </a:ext>
                  </a:extLst>
                </p:cNvPr>
                <p:cNvPicPr/>
                <p:nvPr/>
              </p:nvPicPr>
              <p:blipFill>
                <a:blip r:embed="rId266"/>
                <a:stretch>
                  <a:fillRect/>
                </a:stretch>
              </p:blipFill>
              <p:spPr>
                <a:xfrm>
                  <a:off x="837542" y="4578270"/>
                  <a:ext cx="132120" cy="307080"/>
                </a:xfrm>
                <a:prstGeom prst="rect">
                  <a:avLst/>
                </a:prstGeom>
              </p:spPr>
            </p:pic>
          </mc:Fallback>
        </mc:AlternateContent>
        <mc:AlternateContent xmlns:mc="http://schemas.openxmlformats.org/markup-compatibility/2006" xmlns:p14="http://schemas.microsoft.com/office/powerpoint/2010/main">
          <mc:Choice Requires="p14">
            <p:contentPart p14:bwMode="auto" r:id="rId267">
              <p14:nvContentPartPr>
                <p14:cNvPr id="170" name="Ink 169">
                  <a:extLst>
                    <a:ext uri="{FF2B5EF4-FFF2-40B4-BE49-F238E27FC236}">
                      <a16:creationId xmlns:a16="http://schemas.microsoft.com/office/drawing/2014/main" id="{A93E8B61-6254-1F28-9A3E-CA016D672FA5}"/>
                    </a:ext>
                  </a:extLst>
                </p14:cNvPr>
                <p14:cNvContentPartPr/>
                <p14:nvPr/>
              </p14:nvContentPartPr>
              <p14:xfrm>
                <a:off x="892622" y="4662870"/>
                <a:ext cx="49680" cy="89640"/>
              </p14:xfrm>
            </p:contentPart>
          </mc:Choice>
          <mc:Fallback xmlns="">
            <p:pic>
              <p:nvPicPr>
                <p:cNvPr id="170" name="Ink 169">
                  <a:extLst>
                    <a:ext uri="{FF2B5EF4-FFF2-40B4-BE49-F238E27FC236}">
                      <a16:creationId xmlns:a16="http://schemas.microsoft.com/office/drawing/2014/main" id="{A93E8B61-6254-1F28-9A3E-CA016D672FA5}"/>
                    </a:ext>
                  </a:extLst>
                </p:cNvPr>
                <p:cNvPicPr/>
                <p:nvPr/>
              </p:nvPicPr>
              <p:blipFill>
                <a:blip r:embed="rId268"/>
                <a:stretch>
                  <a:fillRect/>
                </a:stretch>
              </p:blipFill>
              <p:spPr>
                <a:xfrm>
                  <a:off x="856359" y="4626725"/>
                  <a:ext cx="121843" cy="161569"/>
                </a:xfrm>
                <a:prstGeom prst="rect">
                  <a:avLst/>
                </a:prstGeom>
              </p:spPr>
            </p:pic>
          </mc:Fallback>
        </mc:AlternateContent>
        <mc:AlternateContent xmlns:mc="http://schemas.openxmlformats.org/markup-compatibility/2006" xmlns:p14="http://schemas.microsoft.com/office/powerpoint/2010/main">
          <mc:Choice Requires="p14">
            <p:contentPart p14:bwMode="auto" r:id="rId269">
              <p14:nvContentPartPr>
                <p14:cNvPr id="171" name="Ink 170">
                  <a:extLst>
                    <a:ext uri="{FF2B5EF4-FFF2-40B4-BE49-F238E27FC236}">
                      <a16:creationId xmlns:a16="http://schemas.microsoft.com/office/drawing/2014/main" id="{1537F600-3476-4EF6-5DF5-6B84C990E3A1}"/>
                    </a:ext>
                  </a:extLst>
                </p14:cNvPr>
                <p14:cNvContentPartPr/>
                <p14:nvPr/>
              </p14:nvContentPartPr>
              <p14:xfrm>
                <a:off x="995222" y="4631910"/>
                <a:ext cx="28800" cy="156600"/>
              </p14:xfrm>
            </p:contentPart>
          </mc:Choice>
          <mc:Fallback xmlns="">
            <p:pic>
              <p:nvPicPr>
                <p:cNvPr id="171" name="Ink 170">
                  <a:extLst>
                    <a:ext uri="{FF2B5EF4-FFF2-40B4-BE49-F238E27FC236}">
                      <a16:creationId xmlns:a16="http://schemas.microsoft.com/office/drawing/2014/main" id="{1537F600-3476-4EF6-5DF5-6B84C990E3A1}"/>
                    </a:ext>
                  </a:extLst>
                </p:cNvPr>
                <p:cNvPicPr/>
                <p:nvPr/>
              </p:nvPicPr>
              <p:blipFill>
                <a:blip r:embed="rId270"/>
                <a:stretch>
                  <a:fillRect/>
                </a:stretch>
              </p:blipFill>
              <p:spPr>
                <a:xfrm>
                  <a:off x="959222" y="4595910"/>
                  <a:ext cx="100440" cy="228240"/>
                </a:xfrm>
                <a:prstGeom prst="rect">
                  <a:avLst/>
                </a:prstGeom>
              </p:spPr>
            </p:pic>
          </mc:Fallback>
        </mc:AlternateContent>
        <mc:AlternateContent xmlns:mc="http://schemas.openxmlformats.org/markup-compatibility/2006" xmlns:p14="http://schemas.microsoft.com/office/powerpoint/2010/main">
          <mc:Choice Requires="p14">
            <p:contentPart p14:bwMode="auto" r:id="rId271">
              <p14:nvContentPartPr>
                <p14:cNvPr id="172" name="Ink 171">
                  <a:extLst>
                    <a:ext uri="{FF2B5EF4-FFF2-40B4-BE49-F238E27FC236}">
                      <a16:creationId xmlns:a16="http://schemas.microsoft.com/office/drawing/2014/main" id="{91E22BDE-F93A-88DF-15B7-16A9BF5F2C08}"/>
                    </a:ext>
                  </a:extLst>
                </p14:cNvPr>
                <p14:cNvContentPartPr/>
                <p14:nvPr/>
              </p14:nvContentPartPr>
              <p14:xfrm>
                <a:off x="970022" y="4623630"/>
                <a:ext cx="139320" cy="97560"/>
              </p14:xfrm>
            </p:contentPart>
          </mc:Choice>
          <mc:Fallback xmlns="">
            <p:pic>
              <p:nvPicPr>
                <p:cNvPr id="172" name="Ink 171">
                  <a:extLst>
                    <a:ext uri="{FF2B5EF4-FFF2-40B4-BE49-F238E27FC236}">
                      <a16:creationId xmlns:a16="http://schemas.microsoft.com/office/drawing/2014/main" id="{91E22BDE-F93A-88DF-15B7-16A9BF5F2C08}"/>
                    </a:ext>
                  </a:extLst>
                </p:cNvPr>
                <p:cNvPicPr/>
                <p:nvPr/>
              </p:nvPicPr>
              <p:blipFill>
                <a:blip r:embed="rId272"/>
                <a:stretch>
                  <a:fillRect/>
                </a:stretch>
              </p:blipFill>
              <p:spPr>
                <a:xfrm>
                  <a:off x="934022" y="4587762"/>
                  <a:ext cx="210960" cy="168937"/>
                </a:xfrm>
                <a:prstGeom prst="rect">
                  <a:avLst/>
                </a:prstGeom>
              </p:spPr>
            </p:pic>
          </mc:Fallback>
        </mc:AlternateContent>
        <mc:AlternateContent xmlns:mc="http://schemas.openxmlformats.org/markup-compatibility/2006" xmlns:p14="http://schemas.microsoft.com/office/powerpoint/2010/main">
          <mc:Choice Requires="p14">
            <p:contentPart p14:bwMode="auto" r:id="rId273">
              <p14:nvContentPartPr>
                <p14:cNvPr id="173" name="Ink 172">
                  <a:extLst>
                    <a:ext uri="{FF2B5EF4-FFF2-40B4-BE49-F238E27FC236}">
                      <a16:creationId xmlns:a16="http://schemas.microsoft.com/office/drawing/2014/main" id="{F8B12813-3B18-0C42-BC08-A8651B67C35B}"/>
                    </a:ext>
                  </a:extLst>
                </p14:cNvPr>
                <p14:cNvContentPartPr/>
                <p14:nvPr/>
              </p14:nvContentPartPr>
              <p14:xfrm>
                <a:off x="1185662" y="4592670"/>
                <a:ext cx="163440" cy="113040"/>
              </p14:xfrm>
            </p:contentPart>
          </mc:Choice>
          <mc:Fallback xmlns="">
            <p:pic>
              <p:nvPicPr>
                <p:cNvPr id="173" name="Ink 172">
                  <a:extLst>
                    <a:ext uri="{FF2B5EF4-FFF2-40B4-BE49-F238E27FC236}">
                      <a16:creationId xmlns:a16="http://schemas.microsoft.com/office/drawing/2014/main" id="{F8B12813-3B18-0C42-BC08-A8651B67C35B}"/>
                    </a:ext>
                  </a:extLst>
                </p:cNvPr>
                <p:cNvPicPr/>
                <p:nvPr/>
              </p:nvPicPr>
              <p:blipFill>
                <a:blip r:embed="rId274"/>
                <a:stretch>
                  <a:fillRect/>
                </a:stretch>
              </p:blipFill>
              <p:spPr>
                <a:xfrm>
                  <a:off x="1149662" y="4556555"/>
                  <a:ext cx="235080" cy="184909"/>
                </a:xfrm>
                <a:prstGeom prst="rect">
                  <a:avLst/>
                </a:prstGeom>
              </p:spPr>
            </p:pic>
          </mc:Fallback>
        </mc:AlternateContent>
        <mc:AlternateContent xmlns:mc="http://schemas.openxmlformats.org/markup-compatibility/2006" xmlns:p14="http://schemas.microsoft.com/office/powerpoint/2010/main">
          <mc:Choice Requires="p14">
            <p:contentPart p14:bwMode="auto" r:id="rId275">
              <p14:nvContentPartPr>
                <p14:cNvPr id="175" name="Ink 174">
                  <a:extLst>
                    <a:ext uri="{FF2B5EF4-FFF2-40B4-BE49-F238E27FC236}">
                      <a16:creationId xmlns:a16="http://schemas.microsoft.com/office/drawing/2014/main" id="{44215275-94E7-B24A-C2C6-6A26CF57B3C0}"/>
                    </a:ext>
                  </a:extLst>
                </p14:cNvPr>
                <p14:cNvContentPartPr/>
                <p14:nvPr/>
              </p14:nvContentPartPr>
              <p14:xfrm>
                <a:off x="1265222" y="4384950"/>
                <a:ext cx="88920" cy="189360"/>
              </p14:xfrm>
            </p:contentPart>
          </mc:Choice>
          <mc:Fallback xmlns="">
            <p:pic>
              <p:nvPicPr>
                <p:cNvPr id="175" name="Ink 174">
                  <a:extLst>
                    <a:ext uri="{FF2B5EF4-FFF2-40B4-BE49-F238E27FC236}">
                      <a16:creationId xmlns:a16="http://schemas.microsoft.com/office/drawing/2014/main" id="{44215275-94E7-B24A-C2C6-6A26CF57B3C0}"/>
                    </a:ext>
                  </a:extLst>
                </p:cNvPr>
                <p:cNvPicPr/>
                <p:nvPr/>
              </p:nvPicPr>
              <p:blipFill>
                <a:blip r:embed="rId276"/>
                <a:stretch>
                  <a:fillRect/>
                </a:stretch>
              </p:blipFill>
              <p:spPr>
                <a:xfrm>
                  <a:off x="1229222" y="4348950"/>
                  <a:ext cx="160560" cy="261000"/>
                </a:xfrm>
                <a:prstGeom prst="rect">
                  <a:avLst/>
                </a:prstGeom>
              </p:spPr>
            </p:pic>
          </mc:Fallback>
        </mc:AlternateContent>
        <mc:AlternateContent xmlns:mc="http://schemas.openxmlformats.org/markup-compatibility/2006" xmlns:p14="http://schemas.microsoft.com/office/powerpoint/2010/main">
          <mc:Choice Requires="p14">
            <p:contentPart p14:bwMode="auto" r:id="rId277">
              <p14:nvContentPartPr>
                <p14:cNvPr id="176" name="Ink 175">
                  <a:extLst>
                    <a:ext uri="{FF2B5EF4-FFF2-40B4-BE49-F238E27FC236}">
                      <a16:creationId xmlns:a16="http://schemas.microsoft.com/office/drawing/2014/main" id="{8571CBE8-225D-EF9D-16F6-3F9BC5A050C3}"/>
                    </a:ext>
                  </a:extLst>
                </p14:cNvPr>
                <p14:cNvContentPartPr/>
                <p14:nvPr/>
              </p14:nvContentPartPr>
              <p14:xfrm>
                <a:off x="1350902" y="4419150"/>
                <a:ext cx="184320" cy="99360"/>
              </p14:xfrm>
            </p:contentPart>
          </mc:Choice>
          <mc:Fallback xmlns="">
            <p:pic>
              <p:nvPicPr>
                <p:cNvPr id="176" name="Ink 175">
                  <a:extLst>
                    <a:ext uri="{FF2B5EF4-FFF2-40B4-BE49-F238E27FC236}">
                      <a16:creationId xmlns:a16="http://schemas.microsoft.com/office/drawing/2014/main" id="{8571CBE8-225D-EF9D-16F6-3F9BC5A050C3}"/>
                    </a:ext>
                  </a:extLst>
                </p:cNvPr>
                <p:cNvPicPr/>
                <p:nvPr/>
              </p:nvPicPr>
              <p:blipFill>
                <a:blip r:embed="rId278"/>
                <a:stretch>
                  <a:fillRect/>
                </a:stretch>
              </p:blipFill>
              <p:spPr>
                <a:xfrm>
                  <a:off x="1314972" y="4383280"/>
                  <a:ext cx="255820" cy="170741"/>
                </a:xfrm>
                <a:prstGeom prst="rect">
                  <a:avLst/>
                </a:prstGeom>
              </p:spPr>
            </p:pic>
          </mc:Fallback>
        </mc:AlternateContent>
        <mc:AlternateContent xmlns:mc="http://schemas.openxmlformats.org/markup-compatibility/2006" xmlns:p14="http://schemas.microsoft.com/office/powerpoint/2010/main">
          <mc:Choice Requires="p14">
            <p:contentPart p14:bwMode="auto" r:id="rId279">
              <p14:nvContentPartPr>
                <p14:cNvPr id="177" name="Ink 176">
                  <a:extLst>
                    <a:ext uri="{FF2B5EF4-FFF2-40B4-BE49-F238E27FC236}">
                      <a16:creationId xmlns:a16="http://schemas.microsoft.com/office/drawing/2014/main" id="{FE165718-BFE3-86D3-48C9-EF7DAAECC317}"/>
                    </a:ext>
                  </a:extLst>
                </p14:cNvPr>
                <p14:cNvContentPartPr/>
                <p14:nvPr/>
              </p14:nvContentPartPr>
              <p14:xfrm>
                <a:off x="1444862" y="4350750"/>
                <a:ext cx="360" cy="360"/>
              </p14:xfrm>
            </p:contentPart>
          </mc:Choice>
          <mc:Fallback xmlns="">
            <p:pic>
              <p:nvPicPr>
                <p:cNvPr id="177" name="Ink 176">
                  <a:extLst>
                    <a:ext uri="{FF2B5EF4-FFF2-40B4-BE49-F238E27FC236}">
                      <a16:creationId xmlns:a16="http://schemas.microsoft.com/office/drawing/2014/main" id="{FE165718-BFE3-86D3-48C9-EF7DAAECC317}"/>
                    </a:ext>
                  </a:extLst>
                </p:cNvPr>
                <p:cNvPicPr/>
                <p:nvPr/>
              </p:nvPicPr>
              <p:blipFill>
                <a:blip r:embed="rId31"/>
                <a:stretch>
                  <a:fillRect/>
                </a:stretch>
              </p:blipFill>
              <p:spPr>
                <a:xfrm>
                  <a:off x="1408862" y="4314750"/>
                  <a:ext cx="72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280">
              <p14:nvContentPartPr>
                <p14:cNvPr id="178" name="Ink 177">
                  <a:extLst>
                    <a:ext uri="{FF2B5EF4-FFF2-40B4-BE49-F238E27FC236}">
                      <a16:creationId xmlns:a16="http://schemas.microsoft.com/office/drawing/2014/main" id="{918F57C1-5069-3E22-7A79-D524DB34C190}"/>
                    </a:ext>
                  </a:extLst>
                </p14:cNvPr>
                <p14:cNvContentPartPr/>
                <p14:nvPr/>
              </p14:nvContentPartPr>
              <p14:xfrm>
                <a:off x="1530182" y="4310430"/>
                <a:ext cx="144000" cy="192960"/>
              </p14:xfrm>
            </p:contentPart>
          </mc:Choice>
          <mc:Fallback xmlns="">
            <p:pic>
              <p:nvPicPr>
                <p:cNvPr id="178" name="Ink 177">
                  <a:extLst>
                    <a:ext uri="{FF2B5EF4-FFF2-40B4-BE49-F238E27FC236}">
                      <a16:creationId xmlns:a16="http://schemas.microsoft.com/office/drawing/2014/main" id="{918F57C1-5069-3E22-7A79-D524DB34C190}"/>
                    </a:ext>
                  </a:extLst>
                </p:cNvPr>
                <p:cNvPicPr/>
                <p:nvPr/>
              </p:nvPicPr>
              <p:blipFill>
                <a:blip r:embed="rId281"/>
                <a:stretch>
                  <a:fillRect/>
                </a:stretch>
              </p:blipFill>
              <p:spPr>
                <a:xfrm>
                  <a:off x="1494182" y="4274430"/>
                  <a:ext cx="215640" cy="264600"/>
                </a:xfrm>
                <a:prstGeom prst="rect">
                  <a:avLst/>
                </a:prstGeom>
              </p:spPr>
            </p:pic>
          </mc:Fallback>
        </mc:AlternateContent>
        <mc:AlternateContent xmlns:mc="http://schemas.openxmlformats.org/markup-compatibility/2006" xmlns:p14="http://schemas.microsoft.com/office/powerpoint/2010/main">
          <mc:Choice Requires="p14">
            <p:contentPart p14:bwMode="auto" r:id="rId282">
              <p14:nvContentPartPr>
                <p14:cNvPr id="179" name="Ink 178">
                  <a:extLst>
                    <a:ext uri="{FF2B5EF4-FFF2-40B4-BE49-F238E27FC236}">
                      <a16:creationId xmlns:a16="http://schemas.microsoft.com/office/drawing/2014/main" id="{EE3B0F05-D263-C966-FFA7-64B61038F6D4}"/>
                    </a:ext>
                  </a:extLst>
                </p14:cNvPr>
                <p14:cNvContentPartPr/>
                <p14:nvPr/>
              </p14:nvContentPartPr>
              <p14:xfrm>
                <a:off x="1524062" y="4349310"/>
                <a:ext cx="159840" cy="75600"/>
              </p14:xfrm>
            </p:contentPart>
          </mc:Choice>
          <mc:Fallback xmlns="">
            <p:pic>
              <p:nvPicPr>
                <p:cNvPr id="179" name="Ink 178">
                  <a:extLst>
                    <a:ext uri="{FF2B5EF4-FFF2-40B4-BE49-F238E27FC236}">
                      <a16:creationId xmlns:a16="http://schemas.microsoft.com/office/drawing/2014/main" id="{EE3B0F05-D263-C966-FFA7-64B61038F6D4}"/>
                    </a:ext>
                  </a:extLst>
                </p:cNvPr>
                <p:cNvPicPr/>
                <p:nvPr/>
              </p:nvPicPr>
              <p:blipFill>
                <a:blip r:embed="rId283"/>
                <a:stretch>
                  <a:fillRect/>
                </a:stretch>
              </p:blipFill>
              <p:spPr>
                <a:xfrm>
                  <a:off x="1488062" y="4313310"/>
                  <a:ext cx="231480" cy="147240"/>
                </a:xfrm>
                <a:prstGeom prst="rect">
                  <a:avLst/>
                </a:prstGeom>
              </p:spPr>
            </p:pic>
          </mc:Fallback>
        </mc:AlternateContent>
        <mc:AlternateContent xmlns:mc="http://schemas.openxmlformats.org/markup-compatibility/2006" xmlns:p14="http://schemas.microsoft.com/office/powerpoint/2010/main">
          <mc:Choice Requires="p14">
            <p:contentPart p14:bwMode="auto" r:id="rId284">
              <p14:nvContentPartPr>
                <p14:cNvPr id="180" name="Ink 179">
                  <a:extLst>
                    <a:ext uri="{FF2B5EF4-FFF2-40B4-BE49-F238E27FC236}">
                      <a16:creationId xmlns:a16="http://schemas.microsoft.com/office/drawing/2014/main" id="{5F32EE5A-1BBF-25B1-47A5-5FD5183E562A}"/>
                    </a:ext>
                  </a:extLst>
                </p14:cNvPr>
                <p14:cNvContentPartPr/>
                <p14:nvPr/>
              </p14:nvContentPartPr>
              <p14:xfrm>
                <a:off x="1665902" y="4320870"/>
                <a:ext cx="123480" cy="103320"/>
              </p14:xfrm>
            </p:contentPart>
          </mc:Choice>
          <mc:Fallback xmlns="">
            <p:pic>
              <p:nvPicPr>
                <p:cNvPr id="180" name="Ink 179">
                  <a:extLst>
                    <a:ext uri="{FF2B5EF4-FFF2-40B4-BE49-F238E27FC236}">
                      <a16:creationId xmlns:a16="http://schemas.microsoft.com/office/drawing/2014/main" id="{5F32EE5A-1BBF-25B1-47A5-5FD5183E562A}"/>
                    </a:ext>
                  </a:extLst>
                </p:cNvPr>
                <p:cNvPicPr/>
                <p:nvPr/>
              </p:nvPicPr>
              <p:blipFill>
                <a:blip r:embed="rId285"/>
                <a:stretch>
                  <a:fillRect/>
                </a:stretch>
              </p:blipFill>
              <p:spPr>
                <a:xfrm>
                  <a:off x="1629902" y="4284870"/>
                  <a:ext cx="195120" cy="174960"/>
                </a:xfrm>
                <a:prstGeom prst="rect">
                  <a:avLst/>
                </a:prstGeom>
              </p:spPr>
            </p:pic>
          </mc:Fallback>
        </mc:AlternateContent>
        <mc:AlternateContent xmlns:mc="http://schemas.openxmlformats.org/markup-compatibility/2006" xmlns:p14="http://schemas.microsoft.com/office/powerpoint/2010/main">
          <mc:Choice Requires="p14">
            <p:contentPart p14:bwMode="auto" r:id="rId286">
              <p14:nvContentPartPr>
                <p14:cNvPr id="181" name="Ink 180">
                  <a:extLst>
                    <a:ext uri="{FF2B5EF4-FFF2-40B4-BE49-F238E27FC236}">
                      <a16:creationId xmlns:a16="http://schemas.microsoft.com/office/drawing/2014/main" id="{CBCBDAC9-2B95-1A8F-2BFA-C105C1221107}"/>
                    </a:ext>
                  </a:extLst>
                </p14:cNvPr>
                <p14:cNvContentPartPr/>
                <p14:nvPr/>
              </p14:nvContentPartPr>
              <p14:xfrm>
                <a:off x="1754462" y="4148430"/>
                <a:ext cx="258840" cy="244800"/>
              </p14:xfrm>
            </p:contentPart>
          </mc:Choice>
          <mc:Fallback xmlns="">
            <p:pic>
              <p:nvPicPr>
                <p:cNvPr id="181" name="Ink 180">
                  <a:extLst>
                    <a:ext uri="{FF2B5EF4-FFF2-40B4-BE49-F238E27FC236}">
                      <a16:creationId xmlns:a16="http://schemas.microsoft.com/office/drawing/2014/main" id="{CBCBDAC9-2B95-1A8F-2BFA-C105C1221107}"/>
                    </a:ext>
                  </a:extLst>
                </p:cNvPr>
                <p:cNvPicPr/>
                <p:nvPr/>
              </p:nvPicPr>
              <p:blipFill>
                <a:blip r:embed="rId287"/>
                <a:stretch>
                  <a:fillRect/>
                </a:stretch>
              </p:blipFill>
              <p:spPr>
                <a:xfrm>
                  <a:off x="1718462" y="4112430"/>
                  <a:ext cx="330480" cy="316440"/>
                </a:xfrm>
                <a:prstGeom prst="rect">
                  <a:avLst/>
                </a:prstGeom>
              </p:spPr>
            </p:pic>
          </mc:Fallback>
        </mc:AlternateContent>
        <mc:AlternateContent xmlns:mc="http://schemas.openxmlformats.org/markup-compatibility/2006" xmlns:p14="http://schemas.microsoft.com/office/powerpoint/2010/main">
          <mc:Choice Requires="p14">
            <p:contentPart p14:bwMode="auto" r:id="rId288">
              <p14:nvContentPartPr>
                <p14:cNvPr id="183" name="Ink 182">
                  <a:extLst>
                    <a:ext uri="{FF2B5EF4-FFF2-40B4-BE49-F238E27FC236}">
                      <a16:creationId xmlns:a16="http://schemas.microsoft.com/office/drawing/2014/main" id="{18C4449E-9049-F08D-736E-09CCF8EFF02B}"/>
                    </a:ext>
                  </a:extLst>
                </p14:cNvPr>
                <p14:cNvContentPartPr/>
                <p14:nvPr/>
              </p14:nvContentPartPr>
              <p14:xfrm>
                <a:off x="1694342" y="4575390"/>
                <a:ext cx="857160" cy="39240"/>
              </p14:xfrm>
            </p:contentPart>
          </mc:Choice>
          <mc:Fallback xmlns="">
            <p:pic>
              <p:nvPicPr>
                <p:cNvPr id="183" name="Ink 182">
                  <a:extLst>
                    <a:ext uri="{FF2B5EF4-FFF2-40B4-BE49-F238E27FC236}">
                      <a16:creationId xmlns:a16="http://schemas.microsoft.com/office/drawing/2014/main" id="{18C4449E-9049-F08D-736E-09CCF8EFF02B}"/>
                    </a:ext>
                  </a:extLst>
                </p:cNvPr>
                <p:cNvPicPr/>
                <p:nvPr/>
              </p:nvPicPr>
              <p:blipFill>
                <a:blip r:embed="rId289"/>
                <a:stretch>
                  <a:fillRect/>
                </a:stretch>
              </p:blipFill>
              <p:spPr>
                <a:xfrm>
                  <a:off x="1658342" y="4539717"/>
                  <a:ext cx="928800" cy="110229"/>
                </a:xfrm>
                <a:prstGeom prst="rect">
                  <a:avLst/>
                </a:prstGeom>
              </p:spPr>
            </p:pic>
          </mc:Fallback>
        </mc:AlternateContent>
        <mc:AlternateContent xmlns:mc="http://schemas.openxmlformats.org/markup-compatibility/2006" xmlns:p14="http://schemas.microsoft.com/office/powerpoint/2010/main">
          <mc:Choice Requires="p14">
            <p:contentPart p14:bwMode="auto" r:id="rId290">
              <p14:nvContentPartPr>
                <p14:cNvPr id="185" name="Ink 184">
                  <a:extLst>
                    <a:ext uri="{FF2B5EF4-FFF2-40B4-BE49-F238E27FC236}">
                      <a16:creationId xmlns:a16="http://schemas.microsoft.com/office/drawing/2014/main" id="{DC623EA4-8418-1858-DE8C-9284C454F2C2}"/>
                    </a:ext>
                  </a:extLst>
                </p14:cNvPr>
                <p14:cNvContentPartPr/>
                <p14:nvPr/>
              </p14:nvContentPartPr>
              <p14:xfrm>
                <a:off x="2863262" y="4360470"/>
                <a:ext cx="22680" cy="496080"/>
              </p14:xfrm>
            </p:contentPart>
          </mc:Choice>
          <mc:Fallback xmlns="">
            <p:pic>
              <p:nvPicPr>
                <p:cNvPr id="185" name="Ink 184">
                  <a:extLst>
                    <a:ext uri="{FF2B5EF4-FFF2-40B4-BE49-F238E27FC236}">
                      <a16:creationId xmlns:a16="http://schemas.microsoft.com/office/drawing/2014/main" id="{DC623EA4-8418-1858-DE8C-9284C454F2C2}"/>
                    </a:ext>
                  </a:extLst>
                </p:cNvPr>
                <p:cNvPicPr/>
                <p:nvPr/>
              </p:nvPicPr>
              <p:blipFill>
                <a:blip r:embed="rId291"/>
                <a:stretch>
                  <a:fillRect/>
                </a:stretch>
              </p:blipFill>
              <p:spPr>
                <a:xfrm>
                  <a:off x="2827824" y="4324444"/>
                  <a:ext cx="93201" cy="567772"/>
                </a:xfrm>
                <a:prstGeom prst="rect">
                  <a:avLst/>
                </a:prstGeom>
              </p:spPr>
            </p:pic>
          </mc:Fallback>
        </mc:AlternateContent>
        <mc:AlternateContent xmlns:mc="http://schemas.openxmlformats.org/markup-compatibility/2006" xmlns:p14="http://schemas.microsoft.com/office/powerpoint/2010/main">
          <mc:Choice Requires="p14">
            <p:contentPart p14:bwMode="auto" r:id="rId292">
              <p14:nvContentPartPr>
                <p14:cNvPr id="186" name="Ink 185">
                  <a:extLst>
                    <a:ext uri="{FF2B5EF4-FFF2-40B4-BE49-F238E27FC236}">
                      <a16:creationId xmlns:a16="http://schemas.microsoft.com/office/drawing/2014/main" id="{73C44272-4858-416C-35AF-268BEB6A0E56}"/>
                    </a:ext>
                  </a:extLst>
                </p14:cNvPr>
                <p14:cNvContentPartPr/>
                <p14:nvPr/>
              </p14:nvContentPartPr>
              <p14:xfrm>
                <a:off x="2809982" y="4246350"/>
                <a:ext cx="1341720" cy="679680"/>
              </p14:xfrm>
            </p:contentPart>
          </mc:Choice>
          <mc:Fallback xmlns="">
            <p:pic>
              <p:nvPicPr>
                <p:cNvPr id="186" name="Ink 185">
                  <a:extLst>
                    <a:ext uri="{FF2B5EF4-FFF2-40B4-BE49-F238E27FC236}">
                      <a16:creationId xmlns:a16="http://schemas.microsoft.com/office/drawing/2014/main" id="{73C44272-4858-416C-35AF-268BEB6A0E56}"/>
                    </a:ext>
                  </a:extLst>
                </p:cNvPr>
                <p:cNvPicPr/>
                <p:nvPr/>
              </p:nvPicPr>
              <p:blipFill>
                <a:blip r:embed="rId293"/>
                <a:stretch>
                  <a:fillRect/>
                </a:stretch>
              </p:blipFill>
              <p:spPr>
                <a:xfrm>
                  <a:off x="2773982" y="4210350"/>
                  <a:ext cx="1413360" cy="751320"/>
                </a:xfrm>
                <a:prstGeom prst="rect">
                  <a:avLst/>
                </a:prstGeom>
              </p:spPr>
            </p:pic>
          </mc:Fallback>
        </mc:AlternateContent>
        <mc:AlternateContent xmlns:mc="http://schemas.openxmlformats.org/markup-compatibility/2006" xmlns:p14="http://schemas.microsoft.com/office/powerpoint/2010/main">
          <mc:Choice Requires="p14">
            <p:contentPart p14:bwMode="auto" r:id="rId294">
              <p14:nvContentPartPr>
                <p14:cNvPr id="188" name="Ink 187">
                  <a:extLst>
                    <a:ext uri="{FF2B5EF4-FFF2-40B4-BE49-F238E27FC236}">
                      <a16:creationId xmlns:a16="http://schemas.microsoft.com/office/drawing/2014/main" id="{E9AA92E4-BD76-2C57-7D58-51A4666FEBD2}"/>
                    </a:ext>
                  </a:extLst>
                </p14:cNvPr>
                <p14:cNvContentPartPr/>
                <p14:nvPr/>
              </p14:nvContentPartPr>
              <p14:xfrm>
                <a:off x="3095822" y="4392150"/>
                <a:ext cx="17640" cy="155160"/>
              </p14:xfrm>
            </p:contentPart>
          </mc:Choice>
          <mc:Fallback xmlns="">
            <p:pic>
              <p:nvPicPr>
                <p:cNvPr id="188" name="Ink 187">
                  <a:extLst>
                    <a:ext uri="{FF2B5EF4-FFF2-40B4-BE49-F238E27FC236}">
                      <a16:creationId xmlns:a16="http://schemas.microsoft.com/office/drawing/2014/main" id="{E9AA92E4-BD76-2C57-7D58-51A4666FEBD2}"/>
                    </a:ext>
                  </a:extLst>
                </p:cNvPr>
                <p:cNvPicPr/>
                <p:nvPr/>
              </p:nvPicPr>
              <p:blipFill>
                <a:blip r:embed="rId295"/>
                <a:stretch>
                  <a:fillRect/>
                </a:stretch>
              </p:blipFill>
              <p:spPr>
                <a:xfrm>
                  <a:off x="3060542" y="4356233"/>
                  <a:ext cx="87847" cy="226634"/>
                </a:xfrm>
                <a:prstGeom prst="rect">
                  <a:avLst/>
                </a:prstGeom>
              </p:spPr>
            </p:pic>
          </mc:Fallback>
        </mc:AlternateContent>
        <mc:AlternateContent xmlns:mc="http://schemas.openxmlformats.org/markup-compatibility/2006" xmlns:p14="http://schemas.microsoft.com/office/powerpoint/2010/main">
          <mc:Choice Requires="p14">
            <p:contentPart p14:bwMode="auto" r:id="rId296">
              <p14:nvContentPartPr>
                <p14:cNvPr id="189" name="Ink 188">
                  <a:extLst>
                    <a:ext uri="{FF2B5EF4-FFF2-40B4-BE49-F238E27FC236}">
                      <a16:creationId xmlns:a16="http://schemas.microsoft.com/office/drawing/2014/main" id="{65E1184B-D568-A161-3A9F-79C1036D523E}"/>
                    </a:ext>
                  </a:extLst>
                </p14:cNvPr>
                <p14:cNvContentPartPr/>
                <p14:nvPr/>
              </p14:nvContentPartPr>
              <p14:xfrm>
                <a:off x="3087902" y="4337430"/>
                <a:ext cx="90360" cy="107280"/>
              </p14:xfrm>
            </p:contentPart>
          </mc:Choice>
          <mc:Fallback xmlns="">
            <p:pic>
              <p:nvPicPr>
                <p:cNvPr id="189" name="Ink 188">
                  <a:extLst>
                    <a:ext uri="{FF2B5EF4-FFF2-40B4-BE49-F238E27FC236}">
                      <a16:creationId xmlns:a16="http://schemas.microsoft.com/office/drawing/2014/main" id="{65E1184B-D568-A161-3A9F-79C1036D523E}"/>
                    </a:ext>
                  </a:extLst>
                </p:cNvPr>
                <p:cNvPicPr/>
                <p:nvPr/>
              </p:nvPicPr>
              <p:blipFill>
                <a:blip r:embed="rId297"/>
                <a:stretch>
                  <a:fillRect/>
                </a:stretch>
              </p:blipFill>
              <p:spPr>
                <a:xfrm>
                  <a:off x="3051902" y="4301430"/>
                  <a:ext cx="162000" cy="178920"/>
                </a:xfrm>
                <a:prstGeom prst="rect">
                  <a:avLst/>
                </a:prstGeom>
              </p:spPr>
            </p:pic>
          </mc:Fallback>
        </mc:AlternateContent>
        <mc:AlternateContent xmlns:mc="http://schemas.openxmlformats.org/markup-compatibility/2006" xmlns:p14="http://schemas.microsoft.com/office/powerpoint/2010/main">
          <mc:Choice Requires="p14">
            <p:contentPart p14:bwMode="auto" r:id="rId298">
              <p14:nvContentPartPr>
                <p14:cNvPr id="191" name="Ink 190">
                  <a:extLst>
                    <a:ext uri="{FF2B5EF4-FFF2-40B4-BE49-F238E27FC236}">
                      <a16:creationId xmlns:a16="http://schemas.microsoft.com/office/drawing/2014/main" id="{E74F35E9-7A6A-96BF-5CB7-E1AF2DDB3C18}"/>
                    </a:ext>
                  </a:extLst>
                </p14:cNvPr>
                <p14:cNvContentPartPr/>
                <p14:nvPr/>
              </p14:nvContentPartPr>
              <p14:xfrm>
                <a:off x="3181142" y="4406190"/>
                <a:ext cx="93600" cy="90720"/>
              </p14:xfrm>
            </p:contentPart>
          </mc:Choice>
          <mc:Fallback xmlns="">
            <p:pic>
              <p:nvPicPr>
                <p:cNvPr id="191" name="Ink 190">
                  <a:extLst>
                    <a:ext uri="{FF2B5EF4-FFF2-40B4-BE49-F238E27FC236}">
                      <a16:creationId xmlns:a16="http://schemas.microsoft.com/office/drawing/2014/main" id="{E74F35E9-7A6A-96BF-5CB7-E1AF2DDB3C18}"/>
                    </a:ext>
                  </a:extLst>
                </p:cNvPr>
                <p:cNvPicPr/>
                <p:nvPr/>
              </p:nvPicPr>
              <p:blipFill>
                <a:blip r:embed="rId299"/>
                <a:stretch>
                  <a:fillRect/>
                </a:stretch>
              </p:blipFill>
              <p:spPr>
                <a:xfrm>
                  <a:off x="3145142" y="4370047"/>
                  <a:ext cx="165240" cy="162645"/>
                </a:xfrm>
                <a:prstGeom prst="rect">
                  <a:avLst/>
                </a:prstGeom>
              </p:spPr>
            </p:pic>
          </mc:Fallback>
        </mc:AlternateContent>
        <mc:AlternateContent xmlns:mc="http://schemas.openxmlformats.org/markup-compatibility/2006" xmlns:p14="http://schemas.microsoft.com/office/powerpoint/2010/main">
          <mc:Choice Requires="p14">
            <p:contentPart p14:bwMode="auto" r:id="rId300">
              <p14:nvContentPartPr>
                <p14:cNvPr id="192" name="Ink 191">
                  <a:extLst>
                    <a:ext uri="{FF2B5EF4-FFF2-40B4-BE49-F238E27FC236}">
                      <a16:creationId xmlns:a16="http://schemas.microsoft.com/office/drawing/2014/main" id="{415200DE-D948-AE30-CD6A-B64CFC227BC8}"/>
                    </a:ext>
                  </a:extLst>
                </p14:cNvPr>
                <p14:cNvContentPartPr/>
                <p14:nvPr/>
              </p14:nvContentPartPr>
              <p14:xfrm>
                <a:off x="3324422" y="4404750"/>
                <a:ext cx="49320" cy="83520"/>
              </p14:xfrm>
            </p:contentPart>
          </mc:Choice>
          <mc:Fallback xmlns="">
            <p:pic>
              <p:nvPicPr>
                <p:cNvPr id="192" name="Ink 191">
                  <a:extLst>
                    <a:ext uri="{FF2B5EF4-FFF2-40B4-BE49-F238E27FC236}">
                      <a16:creationId xmlns:a16="http://schemas.microsoft.com/office/drawing/2014/main" id="{415200DE-D948-AE30-CD6A-B64CFC227BC8}"/>
                    </a:ext>
                  </a:extLst>
                </p:cNvPr>
                <p:cNvPicPr/>
                <p:nvPr/>
              </p:nvPicPr>
              <p:blipFill>
                <a:blip r:embed="rId301"/>
                <a:stretch>
                  <a:fillRect/>
                </a:stretch>
              </p:blipFill>
              <p:spPr>
                <a:xfrm>
                  <a:off x="3288422" y="4368750"/>
                  <a:ext cx="120960" cy="155160"/>
                </a:xfrm>
                <a:prstGeom prst="rect">
                  <a:avLst/>
                </a:prstGeom>
              </p:spPr>
            </p:pic>
          </mc:Fallback>
        </mc:AlternateContent>
        <mc:AlternateContent xmlns:mc="http://schemas.openxmlformats.org/markup-compatibility/2006" xmlns:p14="http://schemas.microsoft.com/office/powerpoint/2010/main">
          <mc:Choice Requires="p14">
            <p:contentPart p14:bwMode="auto" r:id="rId302">
              <p14:nvContentPartPr>
                <p14:cNvPr id="193" name="Ink 192">
                  <a:extLst>
                    <a:ext uri="{FF2B5EF4-FFF2-40B4-BE49-F238E27FC236}">
                      <a16:creationId xmlns:a16="http://schemas.microsoft.com/office/drawing/2014/main" id="{49620262-0CA0-69F2-4B32-851082AEEDBF}"/>
                    </a:ext>
                  </a:extLst>
                </p14:cNvPr>
                <p14:cNvContentPartPr/>
                <p14:nvPr/>
              </p14:nvContentPartPr>
              <p14:xfrm>
                <a:off x="3405062" y="4326990"/>
                <a:ext cx="446760" cy="192600"/>
              </p14:xfrm>
            </p:contentPart>
          </mc:Choice>
          <mc:Fallback xmlns="">
            <p:pic>
              <p:nvPicPr>
                <p:cNvPr id="193" name="Ink 192">
                  <a:extLst>
                    <a:ext uri="{FF2B5EF4-FFF2-40B4-BE49-F238E27FC236}">
                      <a16:creationId xmlns:a16="http://schemas.microsoft.com/office/drawing/2014/main" id="{49620262-0CA0-69F2-4B32-851082AEEDBF}"/>
                    </a:ext>
                  </a:extLst>
                </p:cNvPr>
                <p:cNvPicPr/>
                <p:nvPr/>
              </p:nvPicPr>
              <p:blipFill>
                <a:blip r:embed="rId303"/>
                <a:stretch>
                  <a:fillRect/>
                </a:stretch>
              </p:blipFill>
              <p:spPr>
                <a:xfrm>
                  <a:off x="3369033" y="4290990"/>
                  <a:ext cx="518458" cy="264240"/>
                </a:xfrm>
                <a:prstGeom prst="rect">
                  <a:avLst/>
                </a:prstGeom>
              </p:spPr>
            </p:pic>
          </mc:Fallback>
        </mc:AlternateContent>
        <mc:AlternateContent xmlns:mc="http://schemas.openxmlformats.org/markup-compatibility/2006" xmlns:p14="http://schemas.microsoft.com/office/powerpoint/2010/main">
          <mc:Choice Requires="p14">
            <p:contentPart p14:bwMode="auto" r:id="rId304">
              <p14:nvContentPartPr>
                <p14:cNvPr id="195" name="Ink 194">
                  <a:extLst>
                    <a:ext uri="{FF2B5EF4-FFF2-40B4-BE49-F238E27FC236}">
                      <a16:creationId xmlns:a16="http://schemas.microsoft.com/office/drawing/2014/main" id="{2718FFA0-52C5-C983-2D40-47C7D124349A}"/>
                    </a:ext>
                  </a:extLst>
                </p14:cNvPr>
                <p14:cNvContentPartPr/>
                <p14:nvPr/>
              </p14:nvContentPartPr>
              <p14:xfrm>
                <a:off x="2974142" y="4595910"/>
                <a:ext cx="55440" cy="165600"/>
              </p14:xfrm>
            </p:contentPart>
          </mc:Choice>
          <mc:Fallback xmlns="">
            <p:pic>
              <p:nvPicPr>
                <p:cNvPr id="195" name="Ink 194">
                  <a:extLst>
                    <a:ext uri="{FF2B5EF4-FFF2-40B4-BE49-F238E27FC236}">
                      <a16:creationId xmlns:a16="http://schemas.microsoft.com/office/drawing/2014/main" id="{2718FFA0-52C5-C983-2D40-47C7D124349A}"/>
                    </a:ext>
                  </a:extLst>
                </p:cNvPr>
                <p:cNvPicPr/>
                <p:nvPr/>
              </p:nvPicPr>
              <p:blipFill>
                <a:blip r:embed="rId305"/>
                <a:stretch>
                  <a:fillRect/>
                </a:stretch>
              </p:blipFill>
              <p:spPr>
                <a:xfrm>
                  <a:off x="2938142" y="4559910"/>
                  <a:ext cx="127080" cy="237240"/>
                </a:xfrm>
                <a:prstGeom prst="rect">
                  <a:avLst/>
                </a:prstGeom>
              </p:spPr>
            </p:pic>
          </mc:Fallback>
        </mc:AlternateContent>
        <mc:AlternateContent xmlns:mc="http://schemas.openxmlformats.org/markup-compatibility/2006" xmlns:p14="http://schemas.microsoft.com/office/powerpoint/2010/main">
          <mc:Choice Requires="p14">
            <p:contentPart p14:bwMode="auto" r:id="rId306">
              <p14:nvContentPartPr>
                <p14:cNvPr id="196" name="Ink 195">
                  <a:extLst>
                    <a:ext uri="{FF2B5EF4-FFF2-40B4-BE49-F238E27FC236}">
                      <a16:creationId xmlns:a16="http://schemas.microsoft.com/office/drawing/2014/main" id="{17CBDE5B-8886-F1F7-C503-B653E40819FF}"/>
                    </a:ext>
                  </a:extLst>
                </p14:cNvPr>
                <p14:cNvContentPartPr/>
                <p14:nvPr/>
              </p14:nvContentPartPr>
              <p14:xfrm>
                <a:off x="3059462" y="4651350"/>
                <a:ext cx="118800" cy="82440"/>
              </p14:xfrm>
            </p:contentPart>
          </mc:Choice>
          <mc:Fallback xmlns="">
            <p:pic>
              <p:nvPicPr>
                <p:cNvPr id="196" name="Ink 195">
                  <a:extLst>
                    <a:ext uri="{FF2B5EF4-FFF2-40B4-BE49-F238E27FC236}">
                      <a16:creationId xmlns:a16="http://schemas.microsoft.com/office/drawing/2014/main" id="{17CBDE5B-8886-F1F7-C503-B653E40819FF}"/>
                    </a:ext>
                  </a:extLst>
                </p:cNvPr>
                <p:cNvPicPr/>
                <p:nvPr/>
              </p:nvPicPr>
              <p:blipFill>
                <a:blip r:embed="rId307"/>
                <a:stretch>
                  <a:fillRect/>
                </a:stretch>
              </p:blipFill>
              <p:spPr>
                <a:xfrm>
                  <a:off x="3023353" y="4615350"/>
                  <a:ext cx="190658" cy="154080"/>
                </a:xfrm>
                <a:prstGeom prst="rect">
                  <a:avLst/>
                </a:prstGeom>
              </p:spPr>
            </p:pic>
          </mc:Fallback>
        </mc:AlternateContent>
        <mc:AlternateContent xmlns:mc="http://schemas.openxmlformats.org/markup-compatibility/2006" xmlns:p14="http://schemas.microsoft.com/office/powerpoint/2010/main">
          <mc:Choice Requires="p14">
            <p:contentPart p14:bwMode="auto" r:id="rId308">
              <p14:nvContentPartPr>
                <p14:cNvPr id="197" name="Ink 196">
                  <a:extLst>
                    <a:ext uri="{FF2B5EF4-FFF2-40B4-BE49-F238E27FC236}">
                      <a16:creationId xmlns:a16="http://schemas.microsoft.com/office/drawing/2014/main" id="{C2EF0CCF-DEFC-D683-CB05-1936ADD78148}"/>
                    </a:ext>
                  </a:extLst>
                </p14:cNvPr>
                <p14:cNvContentPartPr/>
                <p14:nvPr/>
              </p14:nvContentPartPr>
              <p14:xfrm>
                <a:off x="3199862" y="4598070"/>
                <a:ext cx="9720" cy="188640"/>
              </p14:xfrm>
            </p:contentPart>
          </mc:Choice>
          <mc:Fallback xmlns="">
            <p:pic>
              <p:nvPicPr>
                <p:cNvPr id="197" name="Ink 196">
                  <a:extLst>
                    <a:ext uri="{FF2B5EF4-FFF2-40B4-BE49-F238E27FC236}">
                      <a16:creationId xmlns:a16="http://schemas.microsoft.com/office/drawing/2014/main" id="{C2EF0CCF-DEFC-D683-CB05-1936ADD78148}"/>
                    </a:ext>
                  </a:extLst>
                </p:cNvPr>
                <p:cNvPicPr/>
                <p:nvPr/>
              </p:nvPicPr>
              <p:blipFill>
                <a:blip r:embed="rId309"/>
                <a:stretch>
                  <a:fillRect/>
                </a:stretch>
              </p:blipFill>
              <p:spPr>
                <a:xfrm>
                  <a:off x="3163862" y="4562070"/>
                  <a:ext cx="81360" cy="260280"/>
                </a:xfrm>
                <a:prstGeom prst="rect">
                  <a:avLst/>
                </a:prstGeom>
              </p:spPr>
            </p:pic>
          </mc:Fallback>
        </mc:AlternateContent>
        <mc:AlternateContent xmlns:mc="http://schemas.openxmlformats.org/markup-compatibility/2006" xmlns:p14="http://schemas.microsoft.com/office/powerpoint/2010/main">
          <mc:Choice Requires="p14">
            <p:contentPart p14:bwMode="auto" r:id="rId310">
              <p14:nvContentPartPr>
                <p14:cNvPr id="198" name="Ink 197">
                  <a:extLst>
                    <a:ext uri="{FF2B5EF4-FFF2-40B4-BE49-F238E27FC236}">
                      <a16:creationId xmlns:a16="http://schemas.microsoft.com/office/drawing/2014/main" id="{6845BC74-66DF-98DA-BE76-FF060E3DAB38}"/>
                    </a:ext>
                  </a:extLst>
                </p14:cNvPr>
                <p14:cNvContentPartPr/>
                <p14:nvPr/>
              </p14:nvContentPartPr>
              <p14:xfrm>
                <a:off x="3163502" y="4710030"/>
                <a:ext cx="88560" cy="33840"/>
              </p14:xfrm>
            </p:contentPart>
          </mc:Choice>
          <mc:Fallback xmlns="">
            <p:pic>
              <p:nvPicPr>
                <p:cNvPr id="198" name="Ink 197">
                  <a:extLst>
                    <a:ext uri="{FF2B5EF4-FFF2-40B4-BE49-F238E27FC236}">
                      <a16:creationId xmlns:a16="http://schemas.microsoft.com/office/drawing/2014/main" id="{6845BC74-66DF-98DA-BE76-FF060E3DAB38}"/>
                    </a:ext>
                  </a:extLst>
                </p:cNvPr>
                <p:cNvPicPr/>
                <p:nvPr/>
              </p:nvPicPr>
              <p:blipFill>
                <a:blip r:embed="rId311"/>
                <a:stretch>
                  <a:fillRect/>
                </a:stretch>
              </p:blipFill>
              <p:spPr>
                <a:xfrm>
                  <a:off x="3127502" y="4674030"/>
                  <a:ext cx="160200" cy="105480"/>
                </a:xfrm>
                <a:prstGeom prst="rect">
                  <a:avLst/>
                </a:prstGeom>
              </p:spPr>
            </p:pic>
          </mc:Fallback>
        </mc:AlternateContent>
        <mc:AlternateContent xmlns:mc="http://schemas.openxmlformats.org/markup-compatibility/2006" xmlns:p14="http://schemas.microsoft.com/office/powerpoint/2010/main">
          <mc:Choice Requires="p14">
            <p:contentPart p14:bwMode="auto" r:id="rId312">
              <p14:nvContentPartPr>
                <p14:cNvPr id="199" name="Ink 198">
                  <a:extLst>
                    <a:ext uri="{FF2B5EF4-FFF2-40B4-BE49-F238E27FC236}">
                      <a16:creationId xmlns:a16="http://schemas.microsoft.com/office/drawing/2014/main" id="{338BB7AE-AA4B-A7E8-A7D6-509F225FC699}"/>
                    </a:ext>
                  </a:extLst>
                </p14:cNvPr>
                <p14:cNvContentPartPr/>
                <p14:nvPr/>
              </p14:nvContentPartPr>
              <p14:xfrm>
                <a:off x="3261062" y="4670790"/>
                <a:ext cx="138240" cy="105840"/>
              </p14:xfrm>
            </p:contentPart>
          </mc:Choice>
          <mc:Fallback xmlns="">
            <p:pic>
              <p:nvPicPr>
                <p:cNvPr id="199" name="Ink 198">
                  <a:extLst>
                    <a:ext uri="{FF2B5EF4-FFF2-40B4-BE49-F238E27FC236}">
                      <a16:creationId xmlns:a16="http://schemas.microsoft.com/office/drawing/2014/main" id="{338BB7AE-AA4B-A7E8-A7D6-509F225FC699}"/>
                    </a:ext>
                  </a:extLst>
                </p:cNvPr>
                <p:cNvPicPr/>
                <p:nvPr/>
              </p:nvPicPr>
              <p:blipFill>
                <a:blip r:embed="rId313"/>
                <a:stretch>
                  <a:fillRect/>
                </a:stretch>
              </p:blipFill>
              <p:spPr>
                <a:xfrm>
                  <a:off x="3225062" y="4634667"/>
                  <a:ext cx="209880" cy="177725"/>
                </a:xfrm>
                <a:prstGeom prst="rect">
                  <a:avLst/>
                </a:prstGeom>
              </p:spPr>
            </p:pic>
          </mc:Fallback>
        </mc:AlternateContent>
        <mc:AlternateContent xmlns:mc="http://schemas.openxmlformats.org/markup-compatibility/2006" xmlns:p14="http://schemas.microsoft.com/office/powerpoint/2010/main">
          <mc:Choice Requires="p14">
            <p:contentPart p14:bwMode="auto" r:id="rId314">
              <p14:nvContentPartPr>
                <p14:cNvPr id="200" name="Ink 199">
                  <a:extLst>
                    <a:ext uri="{FF2B5EF4-FFF2-40B4-BE49-F238E27FC236}">
                      <a16:creationId xmlns:a16="http://schemas.microsoft.com/office/drawing/2014/main" id="{801D0894-C3F8-DF47-F005-8247EE6F0B20}"/>
                    </a:ext>
                  </a:extLst>
                </p14:cNvPr>
                <p14:cNvContentPartPr/>
                <p14:nvPr/>
              </p14:nvContentPartPr>
              <p14:xfrm>
                <a:off x="3157022" y="4523910"/>
                <a:ext cx="66240" cy="230760"/>
              </p14:xfrm>
            </p:contentPart>
          </mc:Choice>
          <mc:Fallback xmlns="">
            <p:pic>
              <p:nvPicPr>
                <p:cNvPr id="200" name="Ink 199">
                  <a:extLst>
                    <a:ext uri="{FF2B5EF4-FFF2-40B4-BE49-F238E27FC236}">
                      <a16:creationId xmlns:a16="http://schemas.microsoft.com/office/drawing/2014/main" id="{801D0894-C3F8-DF47-F005-8247EE6F0B20}"/>
                    </a:ext>
                  </a:extLst>
                </p:cNvPr>
                <p:cNvPicPr/>
                <p:nvPr/>
              </p:nvPicPr>
              <p:blipFill>
                <a:blip r:embed="rId315"/>
                <a:stretch>
                  <a:fillRect/>
                </a:stretch>
              </p:blipFill>
              <p:spPr>
                <a:xfrm>
                  <a:off x="3120825" y="4487854"/>
                  <a:ext cx="138271" cy="302512"/>
                </a:xfrm>
                <a:prstGeom prst="rect">
                  <a:avLst/>
                </a:prstGeom>
              </p:spPr>
            </p:pic>
          </mc:Fallback>
        </mc:AlternateContent>
        <mc:AlternateContent xmlns:mc="http://schemas.openxmlformats.org/markup-compatibility/2006" xmlns:p14="http://schemas.microsoft.com/office/powerpoint/2010/main">
          <mc:Choice Requires="p14">
            <p:contentPart p14:bwMode="auto" r:id="rId316">
              <p14:nvContentPartPr>
                <p14:cNvPr id="202" name="Ink 201">
                  <a:extLst>
                    <a:ext uri="{FF2B5EF4-FFF2-40B4-BE49-F238E27FC236}">
                      <a16:creationId xmlns:a16="http://schemas.microsoft.com/office/drawing/2014/main" id="{24405203-6F01-2100-198B-469F2126510D}"/>
                    </a:ext>
                  </a:extLst>
                </p14:cNvPr>
                <p14:cNvContentPartPr/>
                <p14:nvPr/>
              </p14:nvContentPartPr>
              <p14:xfrm>
                <a:off x="3415502" y="4594470"/>
                <a:ext cx="2520" cy="192240"/>
              </p14:xfrm>
            </p:contentPart>
          </mc:Choice>
          <mc:Fallback xmlns="">
            <p:pic>
              <p:nvPicPr>
                <p:cNvPr id="202" name="Ink 201">
                  <a:extLst>
                    <a:ext uri="{FF2B5EF4-FFF2-40B4-BE49-F238E27FC236}">
                      <a16:creationId xmlns:a16="http://schemas.microsoft.com/office/drawing/2014/main" id="{24405203-6F01-2100-198B-469F2126510D}"/>
                    </a:ext>
                  </a:extLst>
                </p:cNvPr>
                <p:cNvPicPr/>
                <p:nvPr/>
              </p:nvPicPr>
              <p:blipFill>
                <a:blip r:embed="rId317"/>
                <a:stretch>
                  <a:fillRect/>
                </a:stretch>
              </p:blipFill>
              <p:spPr>
                <a:xfrm>
                  <a:off x="3379502" y="4558470"/>
                  <a:ext cx="74160" cy="263880"/>
                </a:xfrm>
                <a:prstGeom prst="rect">
                  <a:avLst/>
                </a:prstGeom>
              </p:spPr>
            </p:pic>
          </mc:Fallback>
        </mc:AlternateContent>
        <mc:AlternateContent xmlns:mc="http://schemas.openxmlformats.org/markup-compatibility/2006" xmlns:p14="http://schemas.microsoft.com/office/powerpoint/2010/main">
          <mc:Choice Requires="p14">
            <p:contentPart p14:bwMode="auto" r:id="rId318">
              <p14:nvContentPartPr>
                <p14:cNvPr id="203" name="Ink 202">
                  <a:extLst>
                    <a:ext uri="{FF2B5EF4-FFF2-40B4-BE49-F238E27FC236}">
                      <a16:creationId xmlns:a16="http://schemas.microsoft.com/office/drawing/2014/main" id="{9F76D67B-DA18-B0E1-0700-A07DDAB45C63}"/>
                    </a:ext>
                  </a:extLst>
                </p14:cNvPr>
                <p14:cNvContentPartPr/>
                <p14:nvPr/>
              </p14:nvContentPartPr>
              <p14:xfrm>
                <a:off x="3376622" y="4698870"/>
                <a:ext cx="74520" cy="11880"/>
              </p14:xfrm>
            </p:contentPart>
          </mc:Choice>
          <mc:Fallback xmlns="">
            <p:pic>
              <p:nvPicPr>
                <p:cNvPr id="203" name="Ink 202">
                  <a:extLst>
                    <a:ext uri="{FF2B5EF4-FFF2-40B4-BE49-F238E27FC236}">
                      <a16:creationId xmlns:a16="http://schemas.microsoft.com/office/drawing/2014/main" id="{9F76D67B-DA18-B0E1-0700-A07DDAB45C63}"/>
                    </a:ext>
                  </a:extLst>
                </p:cNvPr>
                <p:cNvPicPr/>
                <p:nvPr/>
              </p:nvPicPr>
              <p:blipFill>
                <a:blip r:embed="rId319"/>
                <a:stretch>
                  <a:fillRect/>
                </a:stretch>
              </p:blipFill>
              <p:spPr>
                <a:xfrm>
                  <a:off x="3340622" y="4662870"/>
                  <a:ext cx="146160" cy="83520"/>
                </a:xfrm>
                <a:prstGeom prst="rect">
                  <a:avLst/>
                </a:prstGeom>
              </p:spPr>
            </p:pic>
          </mc:Fallback>
        </mc:AlternateContent>
        <mc:AlternateContent xmlns:mc="http://schemas.openxmlformats.org/markup-compatibility/2006" xmlns:p14="http://schemas.microsoft.com/office/powerpoint/2010/main">
          <mc:Choice Requires="p14">
            <p:contentPart p14:bwMode="auto" r:id="rId320">
              <p14:nvContentPartPr>
                <p14:cNvPr id="204" name="Ink 203">
                  <a:extLst>
                    <a:ext uri="{FF2B5EF4-FFF2-40B4-BE49-F238E27FC236}">
                      <a16:creationId xmlns:a16="http://schemas.microsoft.com/office/drawing/2014/main" id="{D71EC3DF-14C3-6A98-73EB-B5BA9231BFAD}"/>
                    </a:ext>
                  </a:extLst>
                </p14:cNvPr>
                <p14:cNvContentPartPr/>
                <p14:nvPr/>
              </p14:nvContentPartPr>
              <p14:xfrm>
                <a:off x="3474542" y="4696710"/>
                <a:ext cx="123480" cy="104040"/>
              </p14:xfrm>
            </p:contentPart>
          </mc:Choice>
          <mc:Fallback xmlns="">
            <p:pic>
              <p:nvPicPr>
                <p:cNvPr id="204" name="Ink 203">
                  <a:extLst>
                    <a:ext uri="{FF2B5EF4-FFF2-40B4-BE49-F238E27FC236}">
                      <a16:creationId xmlns:a16="http://schemas.microsoft.com/office/drawing/2014/main" id="{D71EC3DF-14C3-6A98-73EB-B5BA9231BFAD}"/>
                    </a:ext>
                  </a:extLst>
                </p:cNvPr>
                <p:cNvPicPr/>
                <p:nvPr/>
              </p:nvPicPr>
              <p:blipFill>
                <a:blip r:embed="rId321"/>
                <a:stretch>
                  <a:fillRect/>
                </a:stretch>
              </p:blipFill>
              <p:spPr>
                <a:xfrm>
                  <a:off x="3438542" y="4660710"/>
                  <a:ext cx="195120" cy="175680"/>
                </a:xfrm>
                <a:prstGeom prst="rect">
                  <a:avLst/>
                </a:prstGeom>
              </p:spPr>
            </p:pic>
          </mc:Fallback>
        </mc:AlternateContent>
        <mc:AlternateContent xmlns:mc="http://schemas.openxmlformats.org/markup-compatibility/2006" xmlns:p14="http://schemas.microsoft.com/office/powerpoint/2010/main">
          <mc:Choice Requires="p14">
            <p:contentPart p14:bwMode="auto" r:id="rId322">
              <p14:nvContentPartPr>
                <p14:cNvPr id="205" name="Ink 204">
                  <a:extLst>
                    <a:ext uri="{FF2B5EF4-FFF2-40B4-BE49-F238E27FC236}">
                      <a16:creationId xmlns:a16="http://schemas.microsoft.com/office/drawing/2014/main" id="{7DC17971-357A-022F-E652-007800648EB6}"/>
                    </a:ext>
                  </a:extLst>
                </p14:cNvPr>
                <p14:cNvContentPartPr/>
                <p14:nvPr/>
              </p14:nvContentPartPr>
              <p14:xfrm>
                <a:off x="3570662" y="4625070"/>
                <a:ext cx="95040" cy="253800"/>
              </p14:xfrm>
            </p:contentPart>
          </mc:Choice>
          <mc:Fallback xmlns="">
            <p:pic>
              <p:nvPicPr>
                <p:cNvPr id="205" name="Ink 204">
                  <a:extLst>
                    <a:ext uri="{FF2B5EF4-FFF2-40B4-BE49-F238E27FC236}">
                      <a16:creationId xmlns:a16="http://schemas.microsoft.com/office/drawing/2014/main" id="{7DC17971-357A-022F-E652-007800648EB6}"/>
                    </a:ext>
                  </a:extLst>
                </p:cNvPr>
                <p:cNvPicPr/>
                <p:nvPr/>
              </p:nvPicPr>
              <p:blipFill>
                <a:blip r:embed="rId323"/>
                <a:stretch>
                  <a:fillRect/>
                </a:stretch>
              </p:blipFill>
              <p:spPr>
                <a:xfrm>
                  <a:off x="3534662" y="4589121"/>
                  <a:ext cx="166680" cy="325339"/>
                </a:xfrm>
                <a:prstGeom prst="rect">
                  <a:avLst/>
                </a:prstGeom>
              </p:spPr>
            </p:pic>
          </mc:Fallback>
        </mc:AlternateContent>
        <mc:AlternateContent xmlns:mc="http://schemas.openxmlformats.org/markup-compatibility/2006" xmlns:p14="http://schemas.microsoft.com/office/powerpoint/2010/main">
          <mc:Choice Requires="p14">
            <p:contentPart p14:bwMode="auto" r:id="rId324">
              <p14:nvContentPartPr>
                <p14:cNvPr id="207" name="Ink 206">
                  <a:extLst>
                    <a:ext uri="{FF2B5EF4-FFF2-40B4-BE49-F238E27FC236}">
                      <a16:creationId xmlns:a16="http://schemas.microsoft.com/office/drawing/2014/main" id="{56428F34-854B-94A8-C3CF-A677C7A5A211}"/>
                    </a:ext>
                  </a:extLst>
                </p14:cNvPr>
                <p14:cNvContentPartPr/>
                <p14:nvPr/>
              </p14:nvContentPartPr>
              <p14:xfrm>
                <a:off x="2529182" y="4491510"/>
                <a:ext cx="173880" cy="215280"/>
              </p14:xfrm>
            </p:contentPart>
          </mc:Choice>
          <mc:Fallback xmlns="">
            <p:pic>
              <p:nvPicPr>
                <p:cNvPr id="207" name="Ink 206">
                  <a:extLst>
                    <a:ext uri="{FF2B5EF4-FFF2-40B4-BE49-F238E27FC236}">
                      <a16:creationId xmlns:a16="http://schemas.microsoft.com/office/drawing/2014/main" id="{56428F34-854B-94A8-C3CF-A677C7A5A211}"/>
                    </a:ext>
                  </a:extLst>
                </p:cNvPr>
                <p:cNvPicPr/>
                <p:nvPr/>
              </p:nvPicPr>
              <p:blipFill>
                <a:blip r:embed="rId325"/>
                <a:stretch>
                  <a:fillRect/>
                </a:stretch>
              </p:blipFill>
              <p:spPr>
                <a:xfrm>
                  <a:off x="2493182" y="4455510"/>
                  <a:ext cx="245520" cy="286920"/>
                </a:xfrm>
                <a:prstGeom prst="rect">
                  <a:avLst/>
                </a:prstGeom>
              </p:spPr>
            </p:pic>
          </mc:Fallback>
        </mc:AlternateContent>
        <mc:AlternateContent xmlns:mc="http://schemas.openxmlformats.org/markup-compatibility/2006" xmlns:p14="http://schemas.microsoft.com/office/powerpoint/2010/main">
          <mc:Choice Requires="p14">
            <p:contentPart p14:bwMode="auto" r:id="rId326">
              <p14:nvContentPartPr>
                <p14:cNvPr id="209" name="Ink 208">
                  <a:extLst>
                    <a:ext uri="{FF2B5EF4-FFF2-40B4-BE49-F238E27FC236}">
                      <a16:creationId xmlns:a16="http://schemas.microsoft.com/office/drawing/2014/main" id="{A974303D-EC9B-8708-751B-FDB3164BDDBF}"/>
                    </a:ext>
                  </a:extLst>
                </p14:cNvPr>
                <p14:cNvContentPartPr/>
                <p14:nvPr/>
              </p14:nvContentPartPr>
              <p14:xfrm>
                <a:off x="3755342" y="4658910"/>
                <a:ext cx="88560" cy="76320"/>
              </p14:xfrm>
            </p:contentPart>
          </mc:Choice>
          <mc:Fallback xmlns="">
            <p:pic>
              <p:nvPicPr>
                <p:cNvPr id="209" name="Ink 208">
                  <a:extLst>
                    <a:ext uri="{FF2B5EF4-FFF2-40B4-BE49-F238E27FC236}">
                      <a16:creationId xmlns:a16="http://schemas.microsoft.com/office/drawing/2014/main" id="{A974303D-EC9B-8708-751B-FDB3164BDDBF}"/>
                    </a:ext>
                  </a:extLst>
                </p:cNvPr>
                <p:cNvPicPr/>
                <p:nvPr/>
              </p:nvPicPr>
              <p:blipFill>
                <a:blip r:embed="rId327"/>
                <a:stretch>
                  <a:fillRect/>
                </a:stretch>
              </p:blipFill>
              <p:spPr>
                <a:xfrm>
                  <a:off x="3719342" y="4622910"/>
                  <a:ext cx="160200" cy="147960"/>
                </a:xfrm>
                <a:prstGeom prst="rect">
                  <a:avLst/>
                </a:prstGeom>
              </p:spPr>
            </p:pic>
          </mc:Fallback>
        </mc:AlternateContent>
        <mc:AlternateContent xmlns:mc="http://schemas.openxmlformats.org/markup-compatibility/2006" xmlns:p14="http://schemas.microsoft.com/office/powerpoint/2010/main">
          <mc:Choice Requires="p14">
            <p:contentPart p14:bwMode="auto" r:id="rId328">
              <p14:nvContentPartPr>
                <p14:cNvPr id="210" name="Ink 209">
                  <a:extLst>
                    <a:ext uri="{FF2B5EF4-FFF2-40B4-BE49-F238E27FC236}">
                      <a16:creationId xmlns:a16="http://schemas.microsoft.com/office/drawing/2014/main" id="{8C0099FF-2572-FAED-7AA5-73482CD5571B}"/>
                    </a:ext>
                  </a:extLst>
                </p14:cNvPr>
                <p14:cNvContentPartPr/>
                <p14:nvPr/>
              </p14:nvContentPartPr>
              <p14:xfrm>
                <a:off x="3862622" y="4589430"/>
                <a:ext cx="66600" cy="304920"/>
              </p14:xfrm>
            </p:contentPart>
          </mc:Choice>
          <mc:Fallback xmlns="">
            <p:pic>
              <p:nvPicPr>
                <p:cNvPr id="210" name="Ink 209">
                  <a:extLst>
                    <a:ext uri="{FF2B5EF4-FFF2-40B4-BE49-F238E27FC236}">
                      <a16:creationId xmlns:a16="http://schemas.microsoft.com/office/drawing/2014/main" id="{8C0099FF-2572-FAED-7AA5-73482CD5571B}"/>
                    </a:ext>
                  </a:extLst>
                </p:cNvPr>
                <p:cNvPicPr/>
                <p:nvPr/>
              </p:nvPicPr>
              <p:blipFill>
                <a:blip r:embed="rId329"/>
                <a:stretch>
                  <a:fillRect/>
                </a:stretch>
              </p:blipFill>
              <p:spPr>
                <a:xfrm>
                  <a:off x="3826622" y="4553430"/>
                  <a:ext cx="138240" cy="376560"/>
                </a:xfrm>
                <a:prstGeom prst="rect">
                  <a:avLst/>
                </a:prstGeom>
              </p:spPr>
            </p:pic>
          </mc:Fallback>
        </mc:AlternateContent>
        <mc:AlternateContent xmlns:mc="http://schemas.openxmlformats.org/markup-compatibility/2006" xmlns:p14="http://schemas.microsoft.com/office/powerpoint/2010/main">
          <mc:Choice Requires="p14">
            <p:contentPart p14:bwMode="auto" r:id="rId330">
              <p14:nvContentPartPr>
                <p14:cNvPr id="211" name="Ink 210">
                  <a:extLst>
                    <a:ext uri="{FF2B5EF4-FFF2-40B4-BE49-F238E27FC236}">
                      <a16:creationId xmlns:a16="http://schemas.microsoft.com/office/drawing/2014/main" id="{D91FCD49-9FB6-80EE-8658-FDADFB750D6C}"/>
                    </a:ext>
                  </a:extLst>
                </p14:cNvPr>
                <p14:cNvContentPartPr/>
                <p14:nvPr/>
              </p14:nvContentPartPr>
              <p14:xfrm>
                <a:off x="3888182" y="4662870"/>
                <a:ext cx="56880" cy="96480"/>
              </p14:xfrm>
            </p:contentPart>
          </mc:Choice>
          <mc:Fallback xmlns="">
            <p:pic>
              <p:nvPicPr>
                <p:cNvPr id="211" name="Ink 210">
                  <a:extLst>
                    <a:ext uri="{FF2B5EF4-FFF2-40B4-BE49-F238E27FC236}">
                      <a16:creationId xmlns:a16="http://schemas.microsoft.com/office/drawing/2014/main" id="{D91FCD49-9FB6-80EE-8658-FDADFB750D6C}"/>
                    </a:ext>
                  </a:extLst>
                </p:cNvPr>
                <p:cNvPicPr/>
                <p:nvPr/>
              </p:nvPicPr>
              <p:blipFill>
                <a:blip r:embed="rId331"/>
                <a:stretch>
                  <a:fillRect/>
                </a:stretch>
              </p:blipFill>
              <p:spPr>
                <a:xfrm>
                  <a:off x="3852182" y="4626735"/>
                  <a:ext cx="128520" cy="168388"/>
                </a:xfrm>
                <a:prstGeom prst="rect">
                  <a:avLst/>
                </a:prstGeom>
              </p:spPr>
            </p:pic>
          </mc:Fallback>
        </mc:AlternateContent>
        <mc:AlternateContent xmlns:mc="http://schemas.openxmlformats.org/markup-compatibility/2006" xmlns:p14="http://schemas.microsoft.com/office/powerpoint/2010/main">
          <mc:Choice Requires="p14">
            <p:contentPart p14:bwMode="auto" r:id="rId332">
              <p14:nvContentPartPr>
                <p14:cNvPr id="212" name="Ink 211">
                  <a:extLst>
                    <a:ext uri="{FF2B5EF4-FFF2-40B4-BE49-F238E27FC236}">
                      <a16:creationId xmlns:a16="http://schemas.microsoft.com/office/drawing/2014/main" id="{6CD72499-19D5-9B83-7E70-59151018114B}"/>
                    </a:ext>
                  </a:extLst>
                </p14:cNvPr>
                <p14:cNvContentPartPr/>
                <p14:nvPr/>
              </p14:nvContentPartPr>
              <p14:xfrm>
                <a:off x="3976382" y="4598070"/>
                <a:ext cx="14400" cy="193680"/>
              </p14:xfrm>
            </p:contentPart>
          </mc:Choice>
          <mc:Fallback xmlns="">
            <p:pic>
              <p:nvPicPr>
                <p:cNvPr id="212" name="Ink 211">
                  <a:extLst>
                    <a:ext uri="{FF2B5EF4-FFF2-40B4-BE49-F238E27FC236}">
                      <a16:creationId xmlns:a16="http://schemas.microsoft.com/office/drawing/2014/main" id="{6CD72499-19D5-9B83-7E70-59151018114B}"/>
                    </a:ext>
                  </a:extLst>
                </p:cNvPr>
                <p:cNvPicPr/>
                <p:nvPr/>
              </p:nvPicPr>
              <p:blipFill>
                <a:blip r:embed="rId333"/>
                <a:stretch>
                  <a:fillRect/>
                </a:stretch>
              </p:blipFill>
              <p:spPr>
                <a:xfrm>
                  <a:off x="3940382" y="4562070"/>
                  <a:ext cx="86040" cy="265320"/>
                </a:xfrm>
                <a:prstGeom prst="rect">
                  <a:avLst/>
                </a:prstGeom>
              </p:spPr>
            </p:pic>
          </mc:Fallback>
        </mc:AlternateContent>
        <mc:AlternateContent xmlns:mc="http://schemas.openxmlformats.org/markup-compatibility/2006" xmlns:p14="http://schemas.microsoft.com/office/powerpoint/2010/main">
          <mc:Choice Requires="p14">
            <p:contentPart p14:bwMode="auto" r:id="rId334">
              <p14:nvContentPartPr>
                <p14:cNvPr id="213" name="Ink 212">
                  <a:extLst>
                    <a:ext uri="{FF2B5EF4-FFF2-40B4-BE49-F238E27FC236}">
                      <a16:creationId xmlns:a16="http://schemas.microsoft.com/office/drawing/2014/main" id="{381EA230-5148-964D-4B82-8BE8B9D0742F}"/>
                    </a:ext>
                  </a:extLst>
                </p14:cNvPr>
                <p14:cNvContentPartPr/>
                <p14:nvPr/>
              </p14:nvContentPartPr>
              <p14:xfrm>
                <a:off x="3936782" y="4641270"/>
                <a:ext cx="110880" cy="105480"/>
              </p14:xfrm>
            </p:contentPart>
          </mc:Choice>
          <mc:Fallback xmlns="">
            <p:pic>
              <p:nvPicPr>
                <p:cNvPr id="213" name="Ink 212">
                  <a:extLst>
                    <a:ext uri="{FF2B5EF4-FFF2-40B4-BE49-F238E27FC236}">
                      <a16:creationId xmlns:a16="http://schemas.microsoft.com/office/drawing/2014/main" id="{381EA230-5148-964D-4B82-8BE8B9D0742F}"/>
                    </a:ext>
                  </a:extLst>
                </p:cNvPr>
                <p:cNvPicPr/>
                <p:nvPr/>
              </p:nvPicPr>
              <p:blipFill>
                <a:blip r:embed="rId335"/>
                <a:stretch>
                  <a:fillRect/>
                </a:stretch>
              </p:blipFill>
              <p:spPr>
                <a:xfrm>
                  <a:off x="3900782" y="4605270"/>
                  <a:ext cx="182520" cy="177120"/>
                </a:xfrm>
                <a:prstGeom prst="rect">
                  <a:avLst/>
                </a:prstGeom>
              </p:spPr>
            </p:pic>
          </mc:Fallback>
        </mc:AlternateContent>
        <mc:AlternateContent xmlns:mc="http://schemas.openxmlformats.org/markup-compatibility/2006" xmlns:p14="http://schemas.microsoft.com/office/powerpoint/2010/main">
          <mc:Choice Requires="p14">
            <p:contentPart p14:bwMode="auto" r:id="rId336">
              <p14:nvContentPartPr>
                <p14:cNvPr id="214" name="Ink 213">
                  <a:extLst>
                    <a:ext uri="{FF2B5EF4-FFF2-40B4-BE49-F238E27FC236}">
                      <a16:creationId xmlns:a16="http://schemas.microsoft.com/office/drawing/2014/main" id="{5BD7D585-E4D0-59B1-E58E-11D0CAED61CD}"/>
                    </a:ext>
                  </a:extLst>
                </p14:cNvPr>
                <p14:cNvContentPartPr/>
                <p14:nvPr/>
              </p14:nvContentPartPr>
              <p14:xfrm>
                <a:off x="4042622" y="4621830"/>
                <a:ext cx="164520" cy="96840"/>
              </p14:xfrm>
            </p:contentPart>
          </mc:Choice>
          <mc:Fallback xmlns="">
            <p:pic>
              <p:nvPicPr>
                <p:cNvPr id="214" name="Ink 213">
                  <a:extLst>
                    <a:ext uri="{FF2B5EF4-FFF2-40B4-BE49-F238E27FC236}">
                      <a16:creationId xmlns:a16="http://schemas.microsoft.com/office/drawing/2014/main" id="{5BD7D585-E4D0-59B1-E58E-11D0CAED61CD}"/>
                    </a:ext>
                  </a:extLst>
                </p:cNvPr>
                <p:cNvPicPr/>
                <p:nvPr/>
              </p:nvPicPr>
              <p:blipFill>
                <a:blip r:embed="rId337"/>
                <a:stretch>
                  <a:fillRect/>
                </a:stretch>
              </p:blipFill>
              <p:spPr>
                <a:xfrm>
                  <a:off x="4006622" y="4585963"/>
                  <a:ext cx="236160" cy="168215"/>
                </a:xfrm>
                <a:prstGeom prst="rect">
                  <a:avLst/>
                </a:prstGeom>
              </p:spPr>
            </p:pic>
          </mc:Fallback>
        </mc:AlternateContent>
        <mc:AlternateContent xmlns:mc="http://schemas.openxmlformats.org/markup-compatibility/2006" xmlns:p14="http://schemas.microsoft.com/office/powerpoint/2010/main">
          <mc:Choice Requires="p14">
            <p:contentPart p14:bwMode="auto" r:id="rId338">
              <p14:nvContentPartPr>
                <p14:cNvPr id="216" name="Ink 215">
                  <a:extLst>
                    <a:ext uri="{FF2B5EF4-FFF2-40B4-BE49-F238E27FC236}">
                      <a16:creationId xmlns:a16="http://schemas.microsoft.com/office/drawing/2014/main" id="{CC592017-C998-BD26-C854-3E4AB6A9A968}"/>
                    </a:ext>
                  </a:extLst>
                </p14:cNvPr>
                <p14:cNvContentPartPr/>
                <p14:nvPr/>
              </p14:nvContentPartPr>
              <p14:xfrm>
                <a:off x="3485702" y="4884630"/>
                <a:ext cx="19440" cy="293400"/>
              </p14:xfrm>
            </p:contentPart>
          </mc:Choice>
          <mc:Fallback xmlns="">
            <p:pic>
              <p:nvPicPr>
                <p:cNvPr id="216" name="Ink 215">
                  <a:extLst>
                    <a:ext uri="{FF2B5EF4-FFF2-40B4-BE49-F238E27FC236}">
                      <a16:creationId xmlns:a16="http://schemas.microsoft.com/office/drawing/2014/main" id="{CC592017-C998-BD26-C854-3E4AB6A9A968}"/>
                    </a:ext>
                  </a:extLst>
                </p:cNvPr>
                <p:cNvPicPr/>
                <p:nvPr/>
              </p:nvPicPr>
              <p:blipFill>
                <a:blip r:embed="rId339"/>
                <a:stretch>
                  <a:fillRect/>
                </a:stretch>
              </p:blipFill>
              <p:spPr>
                <a:xfrm>
                  <a:off x="3449702" y="4848630"/>
                  <a:ext cx="91080" cy="365040"/>
                </a:xfrm>
                <a:prstGeom prst="rect">
                  <a:avLst/>
                </a:prstGeom>
              </p:spPr>
            </p:pic>
          </mc:Fallback>
        </mc:AlternateContent>
        <mc:AlternateContent xmlns:mc="http://schemas.openxmlformats.org/markup-compatibility/2006" xmlns:p14="http://schemas.microsoft.com/office/powerpoint/2010/main">
          <mc:Choice Requires="p14">
            <p:contentPart p14:bwMode="auto" r:id="rId340">
              <p14:nvContentPartPr>
                <p14:cNvPr id="217" name="Ink 216">
                  <a:extLst>
                    <a:ext uri="{FF2B5EF4-FFF2-40B4-BE49-F238E27FC236}">
                      <a16:creationId xmlns:a16="http://schemas.microsoft.com/office/drawing/2014/main" id="{0EEA701A-2E2F-2681-F617-9AEA881ACB8C}"/>
                    </a:ext>
                  </a:extLst>
                </p14:cNvPr>
                <p14:cNvContentPartPr/>
                <p14:nvPr/>
              </p14:nvContentPartPr>
              <p14:xfrm>
                <a:off x="3426302" y="5111070"/>
                <a:ext cx="157320" cy="127440"/>
              </p14:xfrm>
            </p:contentPart>
          </mc:Choice>
          <mc:Fallback xmlns="">
            <p:pic>
              <p:nvPicPr>
                <p:cNvPr id="217" name="Ink 216">
                  <a:extLst>
                    <a:ext uri="{FF2B5EF4-FFF2-40B4-BE49-F238E27FC236}">
                      <a16:creationId xmlns:a16="http://schemas.microsoft.com/office/drawing/2014/main" id="{0EEA701A-2E2F-2681-F617-9AEA881ACB8C}"/>
                    </a:ext>
                  </a:extLst>
                </p:cNvPr>
                <p:cNvPicPr/>
                <p:nvPr/>
              </p:nvPicPr>
              <p:blipFill>
                <a:blip r:embed="rId341"/>
                <a:stretch>
                  <a:fillRect/>
                </a:stretch>
              </p:blipFill>
              <p:spPr>
                <a:xfrm>
                  <a:off x="3390302" y="5075070"/>
                  <a:ext cx="228960" cy="199080"/>
                </a:xfrm>
                <a:prstGeom prst="rect">
                  <a:avLst/>
                </a:prstGeom>
              </p:spPr>
            </p:pic>
          </mc:Fallback>
        </mc:AlternateContent>
        <mc:AlternateContent xmlns:mc="http://schemas.openxmlformats.org/markup-compatibility/2006" xmlns:p14="http://schemas.microsoft.com/office/powerpoint/2010/main">
          <mc:Choice Requires="p14">
            <p:contentPart p14:bwMode="auto" r:id="rId342">
              <p14:nvContentPartPr>
                <p14:cNvPr id="218" name="Ink 217">
                  <a:extLst>
                    <a:ext uri="{FF2B5EF4-FFF2-40B4-BE49-F238E27FC236}">
                      <a16:creationId xmlns:a16="http://schemas.microsoft.com/office/drawing/2014/main" id="{921FAF6C-774D-F7A8-D62E-F04A06625B28}"/>
                    </a:ext>
                  </a:extLst>
                </p14:cNvPr>
                <p14:cNvContentPartPr/>
                <p14:nvPr/>
              </p14:nvContentPartPr>
              <p14:xfrm>
                <a:off x="2862182" y="5230590"/>
                <a:ext cx="1196640" cy="695520"/>
              </p14:xfrm>
            </p:contentPart>
          </mc:Choice>
          <mc:Fallback xmlns="">
            <p:pic>
              <p:nvPicPr>
                <p:cNvPr id="218" name="Ink 217">
                  <a:extLst>
                    <a:ext uri="{FF2B5EF4-FFF2-40B4-BE49-F238E27FC236}">
                      <a16:creationId xmlns:a16="http://schemas.microsoft.com/office/drawing/2014/main" id="{921FAF6C-774D-F7A8-D62E-F04A06625B28}"/>
                    </a:ext>
                  </a:extLst>
                </p:cNvPr>
                <p:cNvPicPr/>
                <p:nvPr/>
              </p:nvPicPr>
              <p:blipFill>
                <a:blip r:embed="rId343"/>
                <a:stretch>
                  <a:fillRect/>
                </a:stretch>
              </p:blipFill>
              <p:spPr>
                <a:xfrm>
                  <a:off x="2826182" y="5194590"/>
                  <a:ext cx="1268280" cy="767160"/>
                </a:xfrm>
                <a:prstGeom prst="rect">
                  <a:avLst/>
                </a:prstGeom>
              </p:spPr>
            </p:pic>
          </mc:Fallback>
        </mc:AlternateContent>
      </p:grpSp>
      <p:grpSp>
        <p:nvGrpSpPr>
          <p:cNvPr id="28691" name="Group 233">
            <a:extLst>
              <a:ext uri="{FF2B5EF4-FFF2-40B4-BE49-F238E27FC236}">
                <a16:creationId xmlns:a16="http://schemas.microsoft.com/office/drawing/2014/main" id="{6D80E7A1-D8EA-3906-0041-4453EF1EA664}"/>
              </a:ext>
            </a:extLst>
          </p:cNvPr>
          <p:cNvGrpSpPr>
            <a:grpSpLocks/>
          </p:cNvGrpSpPr>
          <p:nvPr/>
        </p:nvGrpSpPr>
        <p:grpSpPr bwMode="auto">
          <a:xfrm>
            <a:off x="1711325" y="5303838"/>
            <a:ext cx="2278063" cy="574675"/>
            <a:chOff x="1711262" y="5303310"/>
            <a:chExt cx="2278080" cy="575640"/>
          </a:xfrm>
        </p:grpSpPr>
        <mc:AlternateContent xmlns:mc="http://schemas.openxmlformats.org/markup-compatibility/2006" xmlns:p14="http://schemas.microsoft.com/office/powerpoint/2010/main">
          <mc:Choice Requires="p14">
            <p:contentPart p14:bwMode="auto" r:id="rId344">
              <p14:nvContentPartPr>
                <p14:cNvPr id="220" name="Ink 219">
                  <a:extLst>
                    <a:ext uri="{FF2B5EF4-FFF2-40B4-BE49-F238E27FC236}">
                      <a16:creationId xmlns:a16="http://schemas.microsoft.com/office/drawing/2014/main" id="{7435D5DC-F36E-DA4D-3A03-5D610A2F3C1F}"/>
                    </a:ext>
                  </a:extLst>
                </p14:cNvPr>
                <p14:cNvContentPartPr/>
                <p14:nvPr/>
              </p14:nvContentPartPr>
              <p14:xfrm>
                <a:off x="2926262" y="5380710"/>
                <a:ext cx="128880" cy="158040"/>
              </p14:xfrm>
            </p:contentPart>
          </mc:Choice>
          <mc:Fallback xmlns="">
            <p:pic>
              <p:nvPicPr>
                <p:cNvPr id="220" name="Ink 219">
                  <a:extLst>
                    <a:ext uri="{FF2B5EF4-FFF2-40B4-BE49-F238E27FC236}">
                      <a16:creationId xmlns:a16="http://schemas.microsoft.com/office/drawing/2014/main" id="{7435D5DC-F36E-DA4D-3A03-5D610A2F3C1F}"/>
                    </a:ext>
                  </a:extLst>
                </p:cNvPr>
                <p:cNvPicPr/>
                <p:nvPr/>
              </p:nvPicPr>
              <p:blipFill>
                <a:blip r:embed="rId345"/>
                <a:stretch>
                  <a:fillRect/>
                </a:stretch>
              </p:blipFill>
              <p:spPr>
                <a:xfrm>
                  <a:off x="2890161" y="5344710"/>
                  <a:ext cx="200721" cy="229680"/>
                </a:xfrm>
                <a:prstGeom prst="rect">
                  <a:avLst/>
                </a:prstGeom>
              </p:spPr>
            </p:pic>
          </mc:Fallback>
        </mc:AlternateContent>
        <mc:AlternateContent xmlns:mc="http://schemas.openxmlformats.org/markup-compatibility/2006" xmlns:p14="http://schemas.microsoft.com/office/powerpoint/2010/main">
          <mc:Choice Requires="p14">
            <p:contentPart p14:bwMode="auto" r:id="rId346">
              <p14:nvContentPartPr>
                <p14:cNvPr id="221" name="Ink 220">
                  <a:extLst>
                    <a:ext uri="{FF2B5EF4-FFF2-40B4-BE49-F238E27FC236}">
                      <a16:creationId xmlns:a16="http://schemas.microsoft.com/office/drawing/2014/main" id="{A96F6FD8-43CE-421D-1702-5CD775AD379F}"/>
                    </a:ext>
                  </a:extLst>
                </p14:cNvPr>
                <p14:cNvContentPartPr/>
                <p14:nvPr/>
              </p14:nvContentPartPr>
              <p14:xfrm>
                <a:off x="3043622" y="5368830"/>
                <a:ext cx="140760" cy="169920"/>
              </p14:xfrm>
            </p:contentPart>
          </mc:Choice>
          <mc:Fallback xmlns="">
            <p:pic>
              <p:nvPicPr>
                <p:cNvPr id="221" name="Ink 220">
                  <a:extLst>
                    <a:ext uri="{FF2B5EF4-FFF2-40B4-BE49-F238E27FC236}">
                      <a16:creationId xmlns:a16="http://schemas.microsoft.com/office/drawing/2014/main" id="{A96F6FD8-43CE-421D-1702-5CD775AD379F}"/>
                    </a:ext>
                  </a:extLst>
                </p:cNvPr>
                <p:cNvPicPr/>
                <p:nvPr/>
              </p:nvPicPr>
              <p:blipFill>
                <a:blip r:embed="rId347"/>
                <a:stretch>
                  <a:fillRect/>
                </a:stretch>
              </p:blipFill>
              <p:spPr>
                <a:xfrm>
                  <a:off x="3007714" y="5332830"/>
                  <a:ext cx="212217" cy="241560"/>
                </a:xfrm>
                <a:prstGeom prst="rect">
                  <a:avLst/>
                </a:prstGeom>
              </p:spPr>
            </p:pic>
          </mc:Fallback>
        </mc:AlternateContent>
        <mc:AlternateContent xmlns:mc="http://schemas.openxmlformats.org/markup-compatibility/2006" xmlns:p14="http://schemas.microsoft.com/office/powerpoint/2010/main">
          <mc:Choice Requires="p14">
            <p:contentPart p14:bwMode="auto" r:id="rId348">
              <p14:nvContentPartPr>
                <p14:cNvPr id="222" name="Ink 221">
                  <a:extLst>
                    <a:ext uri="{FF2B5EF4-FFF2-40B4-BE49-F238E27FC236}">
                      <a16:creationId xmlns:a16="http://schemas.microsoft.com/office/drawing/2014/main" id="{831EB684-3AB8-FE9C-E0EA-53CCEE562650}"/>
                    </a:ext>
                  </a:extLst>
                </p14:cNvPr>
                <p14:cNvContentPartPr/>
                <p14:nvPr/>
              </p14:nvContentPartPr>
              <p14:xfrm>
                <a:off x="3218222" y="5340030"/>
                <a:ext cx="403560" cy="189000"/>
              </p14:xfrm>
            </p:contentPart>
          </mc:Choice>
          <mc:Fallback xmlns="">
            <p:pic>
              <p:nvPicPr>
                <p:cNvPr id="222" name="Ink 221">
                  <a:extLst>
                    <a:ext uri="{FF2B5EF4-FFF2-40B4-BE49-F238E27FC236}">
                      <a16:creationId xmlns:a16="http://schemas.microsoft.com/office/drawing/2014/main" id="{831EB684-3AB8-FE9C-E0EA-53CCEE562650}"/>
                    </a:ext>
                  </a:extLst>
                </p:cNvPr>
                <p:cNvPicPr/>
                <p:nvPr/>
              </p:nvPicPr>
              <p:blipFill>
                <a:blip r:embed="rId349"/>
                <a:stretch>
                  <a:fillRect/>
                </a:stretch>
              </p:blipFill>
              <p:spPr>
                <a:xfrm>
                  <a:off x="3182190" y="5304030"/>
                  <a:ext cx="475264" cy="260640"/>
                </a:xfrm>
                <a:prstGeom prst="rect">
                  <a:avLst/>
                </a:prstGeom>
              </p:spPr>
            </p:pic>
          </mc:Fallback>
        </mc:AlternateContent>
        <mc:AlternateContent xmlns:mc="http://schemas.openxmlformats.org/markup-compatibility/2006" xmlns:p14="http://schemas.microsoft.com/office/powerpoint/2010/main">
          <mc:Choice Requires="p14">
            <p:contentPart p14:bwMode="auto" r:id="rId350">
              <p14:nvContentPartPr>
                <p14:cNvPr id="223" name="Ink 222">
                  <a:extLst>
                    <a:ext uri="{FF2B5EF4-FFF2-40B4-BE49-F238E27FC236}">
                      <a16:creationId xmlns:a16="http://schemas.microsoft.com/office/drawing/2014/main" id="{2259BEE1-7C16-A6B9-87BB-3A59C9934D58}"/>
                    </a:ext>
                  </a:extLst>
                </p14:cNvPr>
                <p14:cNvContentPartPr/>
                <p14:nvPr/>
              </p14:nvContentPartPr>
              <p14:xfrm>
                <a:off x="3587942" y="5303310"/>
                <a:ext cx="256680" cy="193320"/>
              </p14:xfrm>
            </p:contentPart>
          </mc:Choice>
          <mc:Fallback xmlns="">
            <p:pic>
              <p:nvPicPr>
                <p:cNvPr id="223" name="Ink 222">
                  <a:extLst>
                    <a:ext uri="{FF2B5EF4-FFF2-40B4-BE49-F238E27FC236}">
                      <a16:creationId xmlns:a16="http://schemas.microsoft.com/office/drawing/2014/main" id="{2259BEE1-7C16-A6B9-87BB-3A59C9934D58}"/>
                    </a:ext>
                  </a:extLst>
                </p:cNvPr>
                <p:cNvPicPr/>
                <p:nvPr/>
              </p:nvPicPr>
              <p:blipFill>
                <a:blip r:embed="rId351"/>
                <a:stretch>
                  <a:fillRect/>
                </a:stretch>
              </p:blipFill>
              <p:spPr>
                <a:xfrm>
                  <a:off x="3551942" y="5267310"/>
                  <a:ext cx="328320" cy="264960"/>
                </a:xfrm>
                <a:prstGeom prst="rect">
                  <a:avLst/>
                </a:prstGeom>
              </p:spPr>
            </p:pic>
          </mc:Fallback>
        </mc:AlternateContent>
        <mc:AlternateContent xmlns:mc="http://schemas.openxmlformats.org/markup-compatibility/2006" xmlns:p14="http://schemas.microsoft.com/office/powerpoint/2010/main">
          <mc:Choice Requires="p14">
            <p:contentPart p14:bwMode="auto" r:id="rId352">
              <p14:nvContentPartPr>
                <p14:cNvPr id="224" name="Ink 223">
                  <a:extLst>
                    <a:ext uri="{FF2B5EF4-FFF2-40B4-BE49-F238E27FC236}">
                      <a16:creationId xmlns:a16="http://schemas.microsoft.com/office/drawing/2014/main" id="{06B54432-0F9F-67ED-99B2-998540E33D7E}"/>
                    </a:ext>
                  </a:extLst>
                </p14:cNvPr>
                <p14:cNvContentPartPr/>
                <p14:nvPr/>
              </p14:nvContentPartPr>
              <p14:xfrm>
                <a:off x="3734822" y="5309430"/>
                <a:ext cx="73080" cy="56520"/>
              </p14:xfrm>
            </p:contentPart>
          </mc:Choice>
          <mc:Fallback xmlns="">
            <p:pic>
              <p:nvPicPr>
                <p:cNvPr id="224" name="Ink 223">
                  <a:extLst>
                    <a:ext uri="{FF2B5EF4-FFF2-40B4-BE49-F238E27FC236}">
                      <a16:creationId xmlns:a16="http://schemas.microsoft.com/office/drawing/2014/main" id="{06B54432-0F9F-67ED-99B2-998540E33D7E}"/>
                    </a:ext>
                  </a:extLst>
                </p:cNvPr>
                <p:cNvPicPr/>
                <p:nvPr/>
              </p:nvPicPr>
              <p:blipFill>
                <a:blip r:embed="rId353"/>
                <a:stretch>
                  <a:fillRect/>
                </a:stretch>
              </p:blipFill>
              <p:spPr>
                <a:xfrm>
                  <a:off x="3698644" y="5273430"/>
                  <a:ext cx="145075" cy="128160"/>
                </a:xfrm>
                <a:prstGeom prst="rect">
                  <a:avLst/>
                </a:prstGeom>
              </p:spPr>
            </p:pic>
          </mc:Fallback>
        </mc:AlternateContent>
        <mc:AlternateContent xmlns:mc="http://schemas.openxmlformats.org/markup-compatibility/2006" xmlns:p14="http://schemas.microsoft.com/office/powerpoint/2010/main">
          <mc:Choice Requires="p14">
            <p:contentPart p14:bwMode="auto" r:id="rId354">
              <p14:nvContentPartPr>
                <p14:cNvPr id="226" name="Ink 225">
                  <a:extLst>
                    <a:ext uri="{FF2B5EF4-FFF2-40B4-BE49-F238E27FC236}">
                      <a16:creationId xmlns:a16="http://schemas.microsoft.com/office/drawing/2014/main" id="{23564595-5545-42E9-B330-6A5EE5DC9581}"/>
                    </a:ext>
                  </a:extLst>
                </p14:cNvPr>
                <p14:cNvContentPartPr/>
                <p14:nvPr/>
              </p14:nvContentPartPr>
              <p14:xfrm>
                <a:off x="3019862" y="5556030"/>
                <a:ext cx="75960" cy="255240"/>
              </p14:xfrm>
            </p:contentPart>
          </mc:Choice>
          <mc:Fallback xmlns="">
            <p:pic>
              <p:nvPicPr>
                <p:cNvPr id="226" name="Ink 225">
                  <a:extLst>
                    <a:ext uri="{FF2B5EF4-FFF2-40B4-BE49-F238E27FC236}">
                      <a16:creationId xmlns:a16="http://schemas.microsoft.com/office/drawing/2014/main" id="{23564595-5545-42E9-B330-6A5EE5DC9581}"/>
                    </a:ext>
                  </a:extLst>
                </p:cNvPr>
                <p:cNvPicPr/>
                <p:nvPr/>
              </p:nvPicPr>
              <p:blipFill>
                <a:blip r:embed="rId355"/>
                <a:stretch>
                  <a:fillRect/>
                </a:stretch>
              </p:blipFill>
              <p:spPr>
                <a:xfrm>
                  <a:off x="2983862" y="5520030"/>
                  <a:ext cx="147600" cy="326880"/>
                </a:xfrm>
                <a:prstGeom prst="rect">
                  <a:avLst/>
                </a:prstGeom>
              </p:spPr>
            </p:pic>
          </mc:Fallback>
        </mc:AlternateContent>
        <mc:AlternateContent xmlns:mc="http://schemas.openxmlformats.org/markup-compatibility/2006" xmlns:p14="http://schemas.microsoft.com/office/powerpoint/2010/main">
          <mc:Choice Requires="p14">
            <p:contentPart p14:bwMode="auto" r:id="rId356">
              <p14:nvContentPartPr>
                <p14:cNvPr id="227" name="Ink 226">
                  <a:extLst>
                    <a:ext uri="{FF2B5EF4-FFF2-40B4-BE49-F238E27FC236}">
                      <a16:creationId xmlns:a16="http://schemas.microsoft.com/office/drawing/2014/main" id="{318708A2-015F-AF1E-0542-59A60C2B05A2}"/>
                    </a:ext>
                  </a:extLst>
                </p14:cNvPr>
                <p14:cNvContentPartPr/>
                <p14:nvPr/>
              </p14:nvContentPartPr>
              <p14:xfrm>
                <a:off x="3101942" y="5661150"/>
                <a:ext cx="280080" cy="138600"/>
              </p14:xfrm>
            </p:contentPart>
          </mc:Choice>
          <mc:Fallback xmlns="">
            <p:pic>
              <p:nvPicPr>
                <p:cNvPr id="227" name="Ink 226">
                  <a:extLst>
                    <a:ext uri="{FF2B5EF4-FFF2-40B4-BE49-F238E27FC236}">
                      <a16:creationId xmlns:a16="http://schemas.microsoft.com/office/drawing/2014/main" id="{318708A2-015F-AF1E-0542-59A60C2B05A2}"/>
                    </a:ext>
                  </a:extLst>
                </p:cNvPr>
                <p:cNvPicPr/>
                <p:nvPr/>
              </p:nvPicPr>
              <p:blipFill>
                <a:blip r:embed="rId357"/>
                <a:stretch>
                  <a:fillRect/>
                </a:stretch>
              </p:blipFill>
              <p:spPr>
                <a:xfrm>
                  <a:off x="3065942" y="5625150"/>
                  <a:ext cx="351720" cy="210240"/>
                </a:xfrm>
                <a:prstGeom prst="rect">
                  <a:avLst/>
                </a:prstGeom>
              </p:spPr>
            </p:pic>
          </mc:Fallback>
        </mc:AlternateContent>
        <mc:AlternateContent xmlns:mc="http://schemas.openxmlformats.org/markup-compatibility/2006" xmlns:p14="http://schemas.microsoft.com/office/powerpoint/2010/main">
          <mc:Choice Requires="p14">
            <p:contentPart p14:bwMode="auto" r:id="rId358">
              <p14:nvContentPartPr>
                <p14:cNvPr id="228" name="Ink 227">
                  <a:extLst>
                    <a:ext uri="{FF2B5EF4-FFF2-40B4-BE49-F238E27FC236}">
                      <a16:creationId xmlns:a16="http://schemas.microsoft.com/office/drawing/2014/main" id="{96FBA024-810B-76D2-ADBA-57FD4D36DC08}"/>
                    </a:ext>
                  </a:extLst>
                </p14:cNvPr>
                <p14:cNvContentPartPr/>
                <p14:nvPr/>
              </p14:nvContentPartPr>
              <p14:xfrm>
                <a:off x="3273662" y="5727030"/>
                <a:ext cx="73440" cy="151920"/>
              </p14:xfrm>
            </p:contentPart>
          </mc:Choice>
          <mc:Fallback xmlns="">
            <p:pic>
              <p:nvPicPr>
                <p:cNvPr id="228" name="Ink 227">
                  <a:extLst>
                    <a:ext uri="{FF2B5EF4-FFF2-40B4-BE49-F238E27FC236}">
                      <a16:creationId xmlns:a16="http://schemas.microsoft.com/office/drawing/2014/main" id="{96FBA024-810B-76D2-ADBA-57FD4D36DC08}"/>
                    </a:ext>
                  </a:extLst>
                </p:cNvPr>
                <p:cNvPicPr/>
                <p:nvPr/>
              </p:nvPicPr>
              <p:blipFill>
                <a:blip r:embed="rId359"/>
                <a:stretch>
                  <a:fillRect/>
                </a:stretch>
              </p:blipFill>
              <p:spPr>
                <a:xfrm>
                  <a:off x="3237662" y="5690944"/>
                  <a:ext cx="145080" cy="223730"/>
                </a:xfrm>
                <a:prstGeom prst="rect">
                  <a:avLst/>
                </a:prstGeom>
              </p:spPr>
            </p:pic>
          </mc:Fallback>
        </mc:AlternateContent>
        <mc:AlternateContent xmlns:mc="http://schemas.openxmlformats.org/markup-compatibility/2006" xmlns:p14="http://schemas.microsoft.com/office/powerpoint/2010/main">
          <mc:Choice Requires="p14">
            <p:contentPart p14:bwMode="auto" r:id="rId360">
              <p14:nvContentPartPr>
                <p14:cNvPr id="229" name="Ink 228">
                  <a:extLst>
                    <a:ext uri="{FF2B5EF4-FFF2-40B4-BE49-F238E27FC236}">
                      <a16:creationId xmlns:a16="http://schemas.microsoft.com/office/drawing/2014/main" id="{D3437116-C729-9B12-6FE7-D8EF2F00BD60}"/>
                    </a:ext>
                  </a:extLst>
                </p14:cNvPr>
                <p14:cNvContentPartPr/>
                <p14:nvPr/>
              </p14:nvContentPartPr>
              <p14:xfrm>
                <a:off x="3425582" y="5618310"/>
                <a:ext cx="385560" cy="174960"/>
              </p14:xfrm>
            </p:contentPart>
          </mc:Choice>
          <mc:Fallback xmlns="">
            <p:pic>
              <p:nvPicPr>
                <p:cNvPr id="229" name="Ink 228">
                  <a:extLst>
                    <a:ext uri="{FF2B5EF4-FFF2-40B4-BE49-F238E27FC236}">
                      <a16:creationId xmlns:a16="http://schemas.microsoft.com/office/drawing/2014/main" id="{D3437116-C729-9B12-6FE7-D8EF2F00BD60}"/>
                    </a:ext>
                  </a:extLst>
                </p:cNvPr>
                <p:cNvPicPr/>
                <p:nvPr/>
              </p:nvPicPr>
              <p:blipFill>
                <a:blip r:embed="rId361"/>
                <a:stretch>
                  <a:fillRect/>
                </a:stretch>
              </p:blipFill>
              <p:spPr>
                <a:xfrm>
                  <a:off x="3389548" y="5582310"/>
                  <a:ext cx="457267" cy="246600"/>
                </a:xfrm>
                <a:prstGeom prst="rect">
                  <a:avLst/>
                </a:prstGeom>
              </p:spPr>
            </p:pic>
          </mc:Fallback>
        </mc:AlternateContent>
        <mc:AlternateContent xmlns:mc="http://schemas.openxmlformats.org/markup-compatibility/2006" xmlns:p14="http://schemas.microsoft.com/office/powerpoint/2010/main">
          <mc:Choice Requires="p14">
            <p:contentPart p14:bwMode="auto" r:id="rId362">
              <p14:nvContentPartPr>
                <p14:cNvPr id="230" name="Ink 229">
                  <a:extLst>
                    <a:ext uri="{FF2B5EF4-FFF2-40B4-BE49-F238E27FC236}">
                      <a16:creationId xmlns:a16="http://schemas.microsoft.com/office/drawing/2014/main" id="{EC128E0A-1C38-8AB8-2527-4A34FD2560AC}"/>
                    </a:ext>
                  </a:extLst>
                </p14:cNvPr>
                <p14:cNvContentPartPr/>
                <p14:nvPr/>
              </p14:nvContentPartPr>
              <p14:xfrm>
                <a:off x="3787022" y="5553150"/>
                <a:ext cx="202320" cy="168120"/>
              </p14:xfrm>
            </p:contentPart>
          </mc:Choice>
          <mc:Fallback xmlns="">
            <p:pic>
              <p:nvPicPr>
                <p:cNvPr id="230" name="Ink 229">
                  <a:extLst>
                    <a:ext uri="{FF2B5EF4-FFF2-40B4-BE49-F238E27FC236}">
                      <a16:creationId xmlns:a16="http://schemas.microsoft.com/office/drawing/2014/main" id="{EC128E0A-1C38-8AB8-2527-4A34FD2560AC}"/>
                    </a:ext>
                  </a:extLst>
                </p:cNvPr>
                <p:cNvPicPr/>
                <p:nvPr/>
              </p:nvPicPr>
              <p:blipFill>
                <a:blip r:embed="rId363"/>
                <a:stretch>
                  <a:fillRect/>
                </a:stretch>
              </p:blipFill>
              <p:spPr>
                <a:xfrm>
                  <a:off x="3751086" y="5517073"/>
                  <a:ext cx="273833" cy="239914"/>
                </a:xfrm>
                <a:prstGeom prst="rect">
                  <a:avLst/>
                </a:prstGeom>
              </p:spPr>
            </p:pic>
          </mc:Fallback>
        </mc:AlternateContent>
        <mc:AlternateContent xmlns:mc="http://schemas.openxmlformats.org/markup-compatibility/2006" xmlns:p14="http://schemas.microsoft.com/office/powerpoint/2010/main">
          <mc:Choice Requires="p14">
            <p:contentPart p14:bwMode="auto" r:id="rId364">
              <p14:nvContentPartPr>
                <p14:cNvPr id="232" name="Ink 231">
                  <a:extLst>
                    <a:ext uri="{FF2B5EF4-FFF2-40B4-BE49-F238E27FC236}">
                      <a16:creationId xmlns:a16="http://schemas.microsoft.com/office/drawing/2014/main" id="{6237305D-593A-A9ED-F2C9-6C4887BE26C7}"/>
                    </a:ext>
                  </a:extLst>
                </p14:cNvPr>
                <p14:cNvContentPartPr/>
                <p14:nvPr/>
              </p14:nvContentPartPr>
              <p14:xfrm>
                <a:off x="1784342" y="5564670"/>
                <a:ext cx="1087560" cy="65160"/>
              </p14:xfrm>
            </p:contentPart>
          </mc:Choice>
          <mc:Fallback xmlns="">
            <p:pic>
              <p:nvPicPr>
                <p:cNvPr id="232" name="Ink 231">
                  <a:extLst>
                    <a:ext uri="{FF2B5EF4-FFF2-40B4-BE49-F238E27FC236}">
                      <a16:creationId xmlns:a16="http://schemas.microsoft.com/office/drawing/2014/main" id="{6237305D-593A-A9ED-F2C9-6C4887BE26C7}"/>
                    </a:ext>
                  </a:extLst>
                </p:cNvPr>
                <p:cNvPicPr/>
                <p:nvPr/>
              </p:nvPicPr>
              <p:blipFill>
                <a:blip r:embed="rId365"/>
                <a:stretch>
                  <a:fillRect/>
                </a:stretch>
              </p:blipFill>
              <p:spPr>
                <a:xfrm>
                  <a:off x="1748354" y="5528670"/>
                  <a:ext cx="1159176" cy="136800"/>
                </a:xfrm>
                <a:prstGeom prst="rect">
                  <a:avLst/>
                </a:prstGeom>
              </p:spPr>
            </p:pic>
          </mc:Fallback>
        </mc:AlternateContent>
        <mc:AlternateContent xmlns:mc="http://schemas.openxmlformats.org/markup-compatibility/2006" xmlns:p14="http://schemas.microsoft.com/office/powerpoint/2010/main">
          <mc:Choice Requires="p14">
            <p:contentPart p14:bwMode="auto" r:id="rId366">
              <p14:nvContentPartPr>
                <p14:cNvPr id="233" name="Ink 232">
                  <a:extLst>
                    <a:ext uri="{FF2B5EF4-FFF2-40B4-BE49-F238E27FC236}">
                      <a16:creationId xmlns:a16="http://schemas.microsoft.com/office/drawing/2014/main" id="{F3847090-3F5D-8F09-D604-62802125D892}"/>
                    </a:ext>
                  </a:extLst>
                </p14:cNvPr>
                <p14:cNvContentPartPr/>
                <p14:nvPr/>
              </p14:nvContentPartPr>
              <p14:xfrm>
                <a:off x="1711262" y="5485830"/>
                <a:ext cx="180720" cy="254520"/>
              </p14:xfrm>
            </p:contentPart>
          </mc:Choice>
          <mc:Fallback xmlns="">
            <p:pic>
              <p:nvPicPr>
                <p:cNvPr id="233" name="Ink 232">
                  <a:extLst>
                    <a:ext uri="{FF2B5EF4-FFF2-40B4-BE49-F238E27FC236}">
                      <a16:creationId xmlns:a16="http://schemas.microsoft.com/office/drawing/2014/main" id="{F3847090-3F5D-8F09-D604-62802125D892}"/>
                    </a:ext>
                  </a:extLst>
                </p:cNvPr>
                <p:cNvPicPr/>
                <p:nvPr/>
              </p:nvPicPr>
              <p:blipFill>
                <a:blip r:embed="rId367"/>
                <a:stretch>
                  <a:fillRect/>
                </a:stretch>
              </p:blipFill>
              <p:spPr>
                <a:xfrm>
                  <a:off x="1675262" y="5449830"/>
                  <a:ext cx="252360" cy="32616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368">
            <p14:nvContentPartPr>
              <p14:cNvPr id="235" name="Ink 234">
                <a:extLst>
                  <a:ext uri="{FF2B5EF4-FFF2-40B4-BE49-F238E27FC236}">
                    <a16:creationId xmlns:a16="http://schemas.microsoft.com/office/drawing/2014/main" id="{E76DE744-FE43-FA7F-C048-271845304D1B}"/>
                  </a:ext>
                </a:extLst>
              </p14:cNvPr>
              <p14:cNvContentPartPr/>
              <p14:nvPr/>
            </p14:nvContentPartPr>
            <p14:xfrm>
              <a:off x="382142" y="5289630"/>
              <a:ext cx="1093320" cy="687240"/>
            </p14:xfrm>
          </p:contentPart>
        </mc:Choice>
        <mc:Fallback xmlns="">
          <p:pic>
            <p:nvPicPr>
              <p:cNvPr id="235" name="Ink 234">
                <a:extLst>
                  <a:ext uri="{FF2B5EF4-FFF2-40B4-BE49-F238E27FC236}">
                    <a16:creationId xmlns:a16="http://schemas.microsoft.com/office/drawing/2014/main" id="{E76DE744-FE43-FA7F-C048-271845304D1B}"/>
                  </a:ext>
                </a:extLst>
              </p:cNvPr>
              <p:cNvPicPr/>
              <p:nvPr/>
            </p:nvPicPr>
            <p:blipFill>
              <a:blip r:embed="rId369"/>
              <a:stretch>
                <a:fillRect/>
              </a:stretch>
            </p:blipFill>
            <p:spPr>
              <a:xfrm>
                <a:off x="346142" y="5253630"/>
                <a:ext cx="1164960" cy="758880"/>
              </a:xfrm>
              <a:prstGeom prst="rect">
                <a:avLst/>
              </a:prstGeom>
            </p:spPr>
          </p:pic>
        </mc:Fallback>
      </mc:AlternateContent>
      <p:grpSp>
        <p:nvGrpSpPr>
          <p:cNvPr id="28693" name="Group 248">
            <a:extLst>
              <a:ext uri="{FF2B5EF4-FFF2-40B4-BE49-F238E27FC236}">
                <a16:creationId xmlns:a16="http://schemas.microsoft.com/office/drawing/2014/main" id="{31B332BE-D831-731B-CB3B-CF880E95913A}"/>
              </a:ext>
            </a:extLst>
          </p:cNvPr>
          <p:cNvGrpSpPr>
            <a:grpSpLocks/>
          </p:cNvGrpSpPr>
          <p:nvPr/>
        </p:nvGrpSpPr>
        <p:grpSpPr bwMode="auto">
          <a:xfrm>
            <a:off x="571500" y="5422900"/>
            <a:ext cx="817563" cy="550863"/>
            <a:chOff x="571862" y="5423190"/>
            <a:chExt cx="817200" cy="550080"/>
          </a:xfrm>
        </p:grpSpPr>
        <mc:AlternateContent xmlns:mc="http://schemas.openxmlformats.org/markup-compatibility/2006" xmlns:p14="http://schemas.microsoft.com/office/powerpoint/2010/main">
          <mc:Choice Requires="p14">
            <p:contentPart p14:bwMode="auto" r:id="rId370">
              <p14:nvContentPartPr>
                <p14:cNvPr id="236" name="Ink 235">
                  <a:extLst>
                    <a:ext uri="{FF2B5EF4-FFF2-40B4-BE49-F238E27FC236}">
                      <a16:creationId xmlns:a16="http://schemas.microsoft.com/office/drawing/2014/main" id="{7C3CDEF0-0ADF-8403-4E54-049E0AB28E70}"/>
                    </a:ext>
                  </a:extLst>
                </p14:cNvPr>
                <p14:cNvContentPartPr/>
                <p14:nvPr/>
              </p14:nvContentPartPr>
              <p14:xfrm>
                <a:off x="571862" y="5480070"/>
                <a:ext cx="68040" cy="229320"/>
              </p14:xfrm>
            </p:contentPart>
          </mc:Choice>
          <mc:Fallback xmlns="">
            <p:pic>
              <p:nvPicPr>
                <p:cNvPr id="236" name="Ink 235">
                  <a:extLst>
                    <a:ext uri="{FF2B5EF4-FFF2-40B4-BE49-F238E27FC236}">
                      <a16:creationId xmlns:a16="http://schemas.microsoft.com/office/drawing/2014/main" id="{7C3CDEF0-0ADF-8403-4E54-049E0AB28E70}"/>
                    </a:ext>
                  </a:extLst>
                </p:cNvPr>
                <p:cNvPicPr/>
                <p:nvPr/>
              </p:nvPicPr>
              <p:blipFill>
                <a:blip r:embed="rId371"/>
                <a:stretch>
                  <a:fillRect/>
                </a:stretch>
              </p:blipFill>
              <p:spPr>
                <a:xfrm>
                  <a:off x="535862" y="5444070"/>
                  <a:ext cx="139680" cy="300960"/>
                </a:xfrm>
                <a:prstGeom prst="rect">
                  <a:avLst/>
                </a:prstGeom>
              </p:spPr>
            </p:pic>
          </mc:Fallback>
        </mc:AlternateContent>
        <mc:AlternateContent xmlns:mc="http://schemas.openxmlformats.org/markup-compatibility/2006" xmlns:p14="http://schemas.microsoft.com/office/powerpoint/2010/main">
          <mc:Choice Requires="p14">
            <p:contentPart p14:bwMode="auto" r:id="rId372">
              <p14:nvContentPartPr>
                <p14:cNvPr id="237" name="Ink 236">
                  <a:extLst>
                    <a:ext uri="{FF2B5EF4-FFF2-40B4-BE49-F238E27FC236}">
                      <a16:creationId xmlns:a16="http://schemas.microsoft.com/office/drawing/2014/main" id="{1D5CC5A6-BDEC-D65F-432B-AC3583AD2F54}"/>
                    </a:ext>
                  </a:extLst>
                </p14:cNvPr>
                <p14:cNvContentPartPr/>
                <p14:nvPr/>
              </p14:nvContentPartPr>
              <p14:xfrm>
                <a:off x="653942" y="5572590"/>
                <a:ext cx="104760" cy="65880"/>
              </p14:xfrm>
            </p:contentPart>
          </mc:Choice>
          <mc:Fallback xmlns="">
            <p:pic>
              <p:nvPicPr>
                <p:cNvPr id="237" name="Ink 236">
                  <a:extLst>
                    <a:ext uri="{FF2B5EF4-FFF2-40B4-BE49-F238E27FC236}">
                      <a16:creationId xmlns:a16="http://schemas.microsoft.com/office/drawing/2014/main" id="{1D5CC5A6-BDEC-D65F-432B-AC3583AD2F54}"/>
                    </a:ext>
                  </a:extLst>
                </p:cNvPr>
                <p:cNvPicPr/>
                <p:nvPr/>
              </p:nvPicPr>
              <p:blipFill>
                <a:blip r:embed="rId373"/>
                <a:stretch>
                  <a:fillRect/>
                </a:stretch>
              </p:blipFill>
              <p:spPr>
                <a:xfrm>
                  <a:off x="617942" y="5536590"/>
                  <a:ext cx="176400" cy="137520"/>
                </a:xfrm>
                <a:prstGeom prst="rect">
                  <a:avLst/>
                </a:prstGeom>
              </p:spPr>
            </p:pic>
          </mc:Fallback>
        </mc:AlternateContent>
        <mc:AlternateContent xmlns:mc="http://schemas.openxmlformats.org/markup-compatibility/2006" xmlns:p14="http://schemas.microsoft.com/office/powerpoint/2010/main">
          <mc:Choice Requires="p14">
            <p:contentPart p14:bwMode="auto" r:id="rId374">
              <p14:nvContentPartPr>
                <p14:cNvPr id="238" name="Ink 237">
                  <a:extLst>
                    <a:ext uri="{FF2B5EF4-FFF2-40B4-BE49-F238E27FC236}">
                      <a16:creationId xmlns:a16="http://schemas.microsoft.com/office/drawing/2014/main" id="{AEDB92BB-94BE-60A7-BE13-159B2E418697}"/>
                    </a:ext>
                  </a:extLst>
                </p14:cNvPr>
                <p14:cNvContentPartPr/>
                <p14:nvPr/>
              </p14:nvContentPartPr>
              <p14:xfrm>
                <a:off x="712622" y="5532630"/>
                <a:ext cx="124920" cy="57240"/>
              </p14:xfrm>
            </p:contentPart>
          </mc:Choice>
          <mc:Fallback xmlns="">
            <p:pic>
              <p:nvPicPr>
                <p:cNvPr id="238" name="Ink 237">
                  <a:extLst>
                    <a:ext uri="{FF2B5EF4-FFF2-40B4-BE49-F238E27FC236}">
                      <a16:creationId xmlns:a16="http://schemas.microsoft.com/office/drawing/2014/main" id="{AEDB92BB-94BE-60A7-BE13-159B2E418697}"/>
                    </a:ext>
                  </a:extLst>
                </p:cNvPr>
                <p:cNvPicPr/>
                <p:nvPr/>
              </p:nvPicPr>
              <p:blipFill>
                <a:blip r:embed="rId375"/>
                <a:stretch>
                  <a:fillRect/>
                </a:stretch>
              </p:blipFill>
              <p:spPr>
                <a:xfrm>
                  <a:off x="676622" y="5496630"/>
                  <a:ext cx="196560" cy="128880"/>
                </a:xfrm>
                <a:prstGeom prst="rect">
                  <a:avLst/>
                </a:prstGeom>
              </p:spPr>
            </p:pic>
          </mc:Fallback>
        </mc:AlternateContent>
        <mc:AlternateContent xmlns:mc="http://schemas.openxmlformats.org/markup-compatibility/2006" xmlns:p14="http://schemas.microsoft.com/office/powerpoint/2010/main">
          <mc:Choice Requires="p14">
            <p:contentPart p14:bwMode="auto" r:id="rId376">
              <p14:nvContentPartPr>
                <p14:cNvPr id="239" name="Ink 238">
                  <a:extLst>
                    <a:ext uri="{FF2B5EF4-FFF2-40B4-BE49-F238E27FC236}">
                      <a16:creationId xmlns:a16="http://schemas.microsoft.com/office/drawing/2014/main" id="{17F94FA0-38C9-5F38-2E49-005E60442E14}"/>
                    </a:ext>
                  </a:extLst>
                </p14:cNvPr>
                <p14:cNvContentPartPr/>
                <p14:nvPr/>
              </p14:nvContentPartPr>
              <p14:xfrm>
                <a:off x="809102" y="5504190"/>
                <a:ext cx="41400" cy="229680"/>
              </p14:xfrm>
            </p:contentPart>
          </mc:Choice>
          <mc:Fallback xmlns="">
            <p:pic>
              <p:nvPicPr>
                <p:cNvPr id="239" name="Ink 238">
                  <a:extLst>
                    <a:ext uri="{FF2B5EF4-FFF2-40B4-BE49-F238E27FC236}">
                      <a16:creationId xmlns:a16="http://schemas.microsoft.com/office/drawing/2014/main" id="{17F94FA0-38C9-5F38-2E49-005E60442E14}"/>
                    </a:ext>
                  </a:extLst>
                </p:cNvPr>
                <p:cNvPicPr/>
                <p:nvPr/>
              </p:nvPicPr>
              <p:blipFill>
                <a:blip r:embed="rId377"/>
                <a:stretch>
                  <a:fillRect/>
                </a:stretch>
              </p:blipFill>
              <p:spPr>
                <a:xfrm>
                  <a:off x="773102" y="5468246"/>
                  <a:ext cx="113040" cy="301208"/>
                </a:xfrm>
                <a:prstGeom prst="rect">
                  <a:avLst/>
                </a:prstGeom>
              </p:spPr>
            </p:pic>
          </mc:Fallback>
        </mc:AlternateContent>
        <mc:AlternateContent xmlns:mc="http://schemas.openxmlformats.org/markup-compatibility/2006" xmlns:p14="http://schemas.microsoft.com/office/powerpoint/2010/main">
          <mc:Choice Requires="p14">
            <p:contentPart p14:bwMode="auto" r:id="rId378">
              <p14:nvContentPartPr>
                <p14:cNvPr id="240" name="Ink 239">
                  <a:extLst>
                    <a:ext uri="{FF2B5EF4-FFF2-40B4-BE49-F238E27FC236}">
                      <a16:creationId xmlns:a16="http://schemas.microsoft.com/office/drawing/2014/main" id="{B91DD7EA-6F03-0056-7FAC-D66FFD5DAD7E}"/>
                    </a:ext>
                  </a:extLst>
                </p14:cNvPr>
                <p14:cNvContentPartPr/>
                <p14:nvPr/>
              </p14:nvContentPartPr>
              <p14:xfrm>
                <a:off x="873542" y="5457030"/>
                <a:ext cx="377640" cy="128520"/>
              </p14:xfrm>
            </p:contentPart>
          </mc:Choice>
          <mc:Fallback xmlns="">
            <p:pic>
              <p:nvPicPr>
                <p:cNvPr id="240" name="Ink 239">
                  <a:extLst>
                    <a:ext uri="{FF2B5EF4-FFF2-40B4-BE49-F238E27FC236}">
                      <a16:creationId xmlns:a16="http://schemas.microsoft.com/office/drawing/2014/main" id="{B91DD7EA-6F03-0056-7FAC-D66FFD5DAD7E}"/>
                    </a:ext>
                  </a:extLst>
                </p:cNvPr>
                <p:cNvPicPr/>
                <p:nvPr/>
              </p:nvPicPr>
              <p:blipFill>
                <a:blip r:embed="rId379"/>
                <a:stretch>
                  <a:fillRect/>
                </a:stretch>
              </p:blipFill>
              <p:spPr>
                <a:xfrm>
                  <a:off x="837542" y="5421030"/>
                  <a:ext cx="449280" cy="200160"/>
                </a:xfrm>
                <a:prstGeom prst="rect">
                  <a:avLst/>
                </a:prstGeom>
              </p:spPr>
            </p:pic>
          </mc:Fallback>
        </mc:AlternateContent>
        <mc:AlternateContent xmlns:mc="http://schemas.openxmlformats.org/markup-compatibility/2006" xmlns:p14="http://schemas.microsoft.com/office/powerpoint/2010/main">
          <mc:Choice Requires="p14">
            <p:contentPart p14:bwMode="auto" r:id="rId380">
              <p14:nvContentPartPr>
                <p14:cNvPr id="241" name="Ink 240">
                  <a:extLst>
                    <a:ext uri="{FF2B5EF4-FFF2-40B4-BE49-F238E27FC236}">
                      <a16:creationId xmlns:a16="http://schemas.microsoft.com/office/drawing/2014/main" id="{3AA8C850-B4A8-4C78-BDAB-D4517962CDD6}"/>
                    </a:ext>
                  </a:extLst>
                </p14:cNvPr>
                <p14:cNvContentPartPr/>
                <p14:nvPr/>
              </p14:nvContentPartPr>
              <p14:xfrm>
                <a:off x="1232102" y="5423190"/>
                <a:ext cx="124920" cy="103320"/>
              </p14:xfrm>
            </p:contentPart>
          </mc:Choice>
          <mc:Fallback xmlns="">
            <p:pic>
              <p:nvPicPr>
                <p:cNvPr id="241" name="Ink 240">
                  <a:extLst>
                    <a:ext uri="{FF2B5EF4-FFF2-40B4-BE49-F238E27FC236}">
                      <a16:creationId xmlns:a16="http://schemas.microsoft.com/office/drawing/2014/main" id="{3AA8C850-B4A8-4C78-BDAB-D4517962CDD6}"/>
                    </a:ext>
                  </a:extLst>
                </p:cNvPr>
                <p:cNvPicPr/>
                <p:nvPr/>
              </p:nvPicPr>
              <p:blipFill>
                <a:blip r:embed="rId381"/>
                <a:stretch>
                  <a:fillRect/>
                </a:stretch>
              </p:blipFill>
              <p:spPr>
                <a:xfrm>
                  <a:off x="1196102" y="5387190"/>
                  <a:ext cx="196560" cy="174960"/>
                </a:xfrm>
                <a:prstGeom prst="rect">
                  <a:avLst/>
                </a:prstGeom>
              </p:spPr>
            </p:pic>
          </mc:Fallback>
        </mc:AlternateContent>
        <mc:AlternateContent xmlns:mc="http://schemas.openxmlformats.org/markup-compatibility/2006" xmlns:p14="http://schemas.microsoft.com/office/powerpoint/2010/main">
          <mc:Choice Requires="p14">
            <p:contentPart p14:bwMode="auto" r:id="rId382">
              <p14:nvContentPartPr>
                <p14:cNvPr id="242" name="Ink 241">
                  <a:extLst>
                    <a:ext uri="{FF2B5EF4-FFF2-40B4-BE49-F238E27FC236}">
                      <a16:creationId xmlns:a16="http://schemas.microsoft.com/office/drawing/2014/main" id="{CC2642F3-077C-58E9-E05D-F2464321DE60}"/>
                    </a:ext>
                  </a:extLst>
                </p14:cNvPr>
                <p14:cNvContentPartPr/>
                <p14:nvPr/>
              </p14:nvContentPartPr>
              <p14:xfrm>
                <a:off x="899102" y="5778870"/>
                <a:ext cx="39960" cy="75600"/>
              </p14:xfrm>
            </p:contentPart>
          </mc:Choice>
          <mc:Fallback xmlns="">
            <p:pic>
              <p:nvPicPr>
                <p:cNvPr id="242" name="Ink 241">
                  <a:extLst>
                    <a:ext uri="{FF2B5EF4-FFF2-40B4-BE49-F238E27FC236}">
                      <a16:creationId xmlns:a16="http://schemas.microsoft.com/office/drawing/2014/main" id="{CC2642F3-077C-58E9-E05D-F2464321DE60}"/>
                    </a:ext>
                  </a:extLst>
                </p:cNvPr>
                <p:cNvPicPr/>
                <p:nvPr/>
              </p:nvPicPr>
              <p:blipFill>
                <a:blip r:embed="rId383"/>
                <a:stretch>
                  <a:fillRect/>
                </a:stretch>
              </p:blipFill>
              <p:spPr>
                <a:xfrm>
                  <a:off x="863102" y="5742870"/>
                  <a:ext cx="111600" cy="147240"/>
                </a:xfrm>
                <a:prstGeom prst="rect">
                  <a:avLst/>
                </a:prstGeom>
              </p:spPr>
            </p:pic>
          </mc:Fallback>
        </mc:AlternateContent>
        <mc:AlternateContent xmlns:mc="http://schemas.openxmlformats.org/markup-compatibility/2006" xmlns:p14="http://schemas.microsoft.com/office/powerpoint/2010/main">
          <mc:Choice Requires="p14">
            <p:contentPart p14:bwMode="auto" r:id="rId384">
              <p14:nvContentPartPr>
                <p14:cNvPr id="243" name="Ink 242">
                  <a:extLst>
                    <a:ext uri="{FF2B5EF4-FFF2-40B4-BE49-F238E27FC236}">
                      <a16:creationId xmlns:a16="http://schemas.microsoft.com/office/drawing/2014/main" id="{5BBC4301-FDAC-3ABA-1DEC-8F080E26FE71}"/>
                    </a:ext>
                  </a:extLst>
                </p14:cNvPr>
                <p14:cNvContentPartPr/>
                <p14:nvPr/>
              </p14:nvContentPartPr>
              <p14:xfrm>
                <a:off x="878582" y="5701470"/>
                <a:ext cx="360" cy="360"/>
              </p14:xfrm>
            </p:contentPart>
          </mc:Choice>
          <mc:Fallback xmlns="">
            <p:pic>
              <p:nvPicPr>
                <p:cNvPr id="243" name="Ink 242">
                  <a:extLst>
                    <a:ext uri="{FF2B5EF4-FFF2-40B4-BE49-F238E27FC236}">
                      <a16:creationId xmlns:a16="http://schemas.microsoft.com/office/drawing/2014/main" id="{5BBC4301-FDAC-3ABA-1DEC-8F080E26FE71}"/>
                    </a:ext>
                  </a:extLst>
                </p:cNvPr>
                <p:cNvPicPr/>
                <p:nvPr/>
              </p:nvPicPr>
              <p:blipFill>
                <a:blip r:embed="rId31"/>
                <a:stretch>
                  <a:fillRect/>
                </a:stretch>
              </p:blipFill>
              <p:spPr>
                <a:xfrm>
                  <a:off x="842582" y="5665470"/>
                  <a:ext cx="72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385">
              <p14:nvContentPartPr>
                <p14:cNvPr id="244" name="Ink 243">
                  <a:extLst>
                    <a:ext uri="{FF2B5EF4-FFF2-40B4-BE49-F238E27FC236}">
                      <a16:creationId xmlns:a16="http://schemas.microsoft.com/office/drawing/2014/main" id="{5E70309E-04D1-A3CD-3401-05DA8213E53E}"/>
                    </a:ext>
                  </a:extLst>
                </p14:cNvPr>
                <p14:cNvContentPartPr/>
                <p14:nvPr/>
              </p14:nvContentPartPr>
              <p14:xfrm>
                <a:off x="1018982" y="5739630"/>
                <a:ext cx="134640" cy="85680"/>
              </p14:xfrm>
            </p:contentPart>
          </mc:Choice>
          <mc:Fallback xmlns="">
            <p:pic>
              <p:nvPicPr>
                <p:cNvPr id="244" name="Ink 243">
                  <a:extLst>
                    <a:ext uri="{FF2B5EF4-FFF2-40B4-BE49-F238E27FC236}">
                      <a16:creationId xmlns:a16="http://schemas.microsoft.com/office/drawing/2014/main" id="{5E70309E-04D1-A3CD-3401-05DA8213E53E}"/>
                    </a:ext>
                  </a:extLst>
                </p:cNvPr>
                <p:cNvPicPr/>
                <p:nvPr/>
              </p:nvPicPr>
              <p:blipFill>
                <a:blip r:embed="rId386"/>
                <a:stretch>
                  <a:fillRect/>
                </a:stretch>
              </p:blipFill>
              <p:spPr>
                <a:xfrm>
                  <a:off x="982982" y="5703630"/>
                  <a:ext cx="206280" cy="157320"/>
                </a:xfrm>
                <a:prstGeom prst="rect">
                  <a:avLst/>
                </a:prstGeom>
              </p:spPr>
            </p:pic>
          </mc:Fallback>
        </mc:AlternateContent>
        <mc:AlternateContent xmlns:mc="http://schemas.openxmlformats.org/markup-compatibility/2006" xmlns:p14="http://schemas.microsoft.com/office/powerpoint/2010/main">
          <mc:Choice Requires="p14">
            <p:contentPart p14:bwMode="auto" r:id="rId387">
              <p14:nvContentPartPr>
                <p14:cNvPr id="245" name="Ink 244">
                  <a:extLst>
                    <a:ext uri="{FF2B5EF4-FFF2-40B4-BE49-F238E27FC236}">
                      <a16:creationId xmlns:a16="http://schemas.microsoft.com/office/drawing/2014/main" id="{27A5C857-2470-BB0C-74E6-19E91DDBD4F3}"/>
                    </a:ext>
                  </a:extLst>
                </p14:cNvPr>
                <p14:cNvContentPartPr/>
                <p14:nvPr/>
              </p14:nvContentPartPr>
              <p14:xfrm>
                <a:off x="1180982" y="5584470"/>
                <a:ext cx="96840" cy="388800"/>
              </p14:xfrm>
            </p:contentPart>
          </mc:Choice>
          <mc:Fallback xmlns="">
            <p:pic>
              <p:nvPicPr>
                <p:cNvPr id="245" name="Ink 244">
                  <a:extLst>
                    <a:ext uri="{FF2B5EF4-FFF2-40B4-BE49-F238E27FC236}">
                      <a16:creationId xmlns:a16="http://schemas.microsoft.com/office/drawing/2014/main" id="{27A5C857-2470-BB0C-74E6-19E91DDBD4F3}"/>
                    </a:ext>
                  </a:extLst>
                </p:cNvPr>
                <p:cNvPicPr/>
                <p:nvPr/>
              </p:nvPicPr>
              <p:blipFill>
                <a:blip r:embed="rId388"/>
                <a:stretch>
                  <a:fillRect/>
                </a:stretch>
              </p:blipFill>
              <p:spPr>
                <a:xfrm>
                  <a:off x="1144982" y="5548470"/>
                  <a:ext cx="168480" cy="460440"/>
                </a:xfrm>
                <a:prstGeom prst="rect">
                  <a:avLst/>
                </a:prstGeom>
              </p:spPr>
            </p:pic>
          </mc:Fallback>
        </mc:AlternateContent>
        <mc:AlternateContent xmlns:mc="http://schemas.openxmlformats.org/markup-compatibility/2006" xmlns:p14="http://schemas.microsoft.com/office/powerpoint/2010/main">
          <mc:Choice Requires="p14">
            <p:contentPart p14:bwMode="auto" r:id="rId389">
              <p14:nvContentPartPr>
                <p14:cNvPr id="246" name="Ink 245">
                  <a:extLst>
                    <a:ext uri="{FF2B5EF4-FFF2-40B4-BE49-F238E27FC236}">
                      <a16:creationId xmlns:a16="http://schemas.microsoft.com/office/drawing/2014/main" id="{76186D9C-6E29-2029-D64D-BCE20EDE6B81}"/>
                    </a:ext>
                  </a:extLst>
                </p14:cNvPr>
                <p14:cNvContentPartPr/>
                <p14:nvPr/>
              </p14:nvContentPartPr>
              <p14:xfrm>
                <a:off x="1181342" y="5735670"/>
                <a:ext cx="148680" cy="90000"/>
              </p14:xfrm>
            </p:contentPart>
          </mc:Choice>
          <mc:Fallback xmlns="">
            <p:pic>
              <p:nvPicPr>
                <p:cNvPr id="246" name="Ink 245">
                  <a:extLst>
                    <a:ext uri="{FF2B5EF4-FFF2-40B4-BE49-F238E27FC236}">
                      <a16:creationId xmlns:a16="http://schemas.microsoft.com/office/drawing/2014/main" id="{76186D9C-6E29-2029-D64D-BCE20EDE6B81}"/>
                    </a:ext>
                  </a:extLst>
                </p:cNvPr>
                <p:cNvPicPr/>
                <p:nvPr/>
              </p:nvPicPr>
              <p:blipFill>
                <a:blip r:embed="rId390"/>
                <a:stretch>
                  <a:fillRect/>
                </a:stretch>
              </p:blipFill>
              <p:spPr>
                <a:xfrm>
                  <a:off x="1145342" y="5699525"/>
                  <a:ext cx="220320" cy="161928"/>
                </a:xfrm>
                <a:prstGeom prst="rect">
                  <a:avLst/>
                </a:prstGeom>
              </p:spPr>
            </p:pic>
          </mc:Fallback>
        </mc:AlternateContent>
        <mc:AlternateContent xmlns:mc="http://schemas.openxmlformats.org/markup-compatibility/2006" xmlns:p14="http://schemas.microsoft.com/office/powerpoint/2010/main">
          <mc:Choice Requires="p14">
            <p:contentPart p14:bwMode="auto" r:id="rId391">
              <p14:nvContentPartPr>
                <p14:cNvPr id="247" name="Ink 246">
                  <a:extLst>
                    <a:ext uri="{FF2B5EF4-FFF2-40B4-BE49-F238E27FC236}">
                      <a16:creationId xmlns:a16="http://schemas.microsoft.com/office/drawing/2014/main" id="{73BF468D-BB3A-6C15-F70C-9D9725040CE7}"/>
                    </a:ext>
                  </a:extLst>
                </p14:cNvPr>
                <p14:cNvContentPartPr/>
                <p14:nvPr/>
              </p14:nvContentPartPr>
              <p14:xfrm>
                <a:off x="1290422" y="5723070"/>
                <a:ext cx="98640" cy="46800"/>
              </p14:xfrm>
            </p:contentPart>
          </mc:Choice>
          <mc:Fallback xmlns="">
            <p:pic>
              <p:nvPicPr>
                <p:cNvPr id="247" name="Ink 246">
                  <a:extLst>
                    <a:ext uri="{FF2B5EF4-FFF2-40B4-BE49-F238E27FC236}">
                      <a16:creationId xmlns:a16="http://schemas.microsoft.com/office/drawing/2014/main" id="{73BF468D-BB3A-6C15-F70C-9D9725040CE7}"/>
                    </a:ext>
                  </a:extLst>
                </p:cNvPr>
                <p:cNvPicPr/>
                <p:nvPr/>
              </p:nvPicPr>
              <p:blipFill>
                <a:blip r:embed="rId392"/>
                <a:stretch>
                  <a:fillRect/>
                </a:stretch>
              </p:blipFill>
              <p:spPr>
                <a:xfrm>
                  <a:off x="1254553" y="5687070"/>
                  <a:ext cx="170019" cy="118440"/>
                </a:xfrm>
                <a:prstGeom prst="rect">
                  <a:avLst/>
                </a:prstGeom>
              </p:spPr>
            </p:pic>
          </mc:Fallback>
        </mc:AlternateContent>
        <mc:AlternateContent xmlns:mc="http://schemas.openxmlformats.org/markup-compatibility/2006" xmlns:p14="http://schemas.microsoft.com/office/powerpoint/2010/main">
          <mc:Choice Requires="p14">
            <p:contentPart p14:bwMode="auto" r:id="rId393">
              <p14:nvContentPartPr>
                <p14:cNvPr id="248" name="Ink 247">
                  <a:extLst>
                    <a:ext uri="{FF2B5EF4-FFF2-40B4-BE49-F238E27FC236}">
                      <a16:creationId xmlns:a16="http://schemas.microsoft.com/office/drawing/2014/main" id="{4A5AC17C-4483-8813-4426-67CC711FE925}"/>
                    </a:ext>
                  </a:extLst>
                </p14:cNvPr>
                <p14:cNvContentPartPr/>
                <p14:nvPr/>
              </p14:nvContentPartPr>
              <p14:xfrm>
                <a:off x="1386542" y="5838630"/>
                <a:ext cx="360" cy="360"/>
              </p14:xfrm>
            </p:contentPart>
          </mc:Choice>
          <mc:Fallback xmlns="">
            <p:pic>
              <p:nvPicPr>
                <p:cNvPr id="248" name="Ink 247">
                  <a:extLst>
                    <a:ext uri="{FF2B5EF4-FFF2-40B4-BE49-F238E27FC236}">
                      <a16:creationId xmlns:a16="http://schemas.microsoft.com/office/drawing/2014/main" id="{4A5AC17C-4483-8813-4426-67CC711FE925}"/>
                    </a:ext>
                  </a:extLst>
                </p:cNvPr>
                <p:cNvPicPr/>
                <p:nvPr/>
              </p:nvPicPr>
              <p:blipFill>
                <a:blip r:embed="rId31"/>
                <a:stretch>
                  <a:fillRect/>
                </a:stretch>
              </p:blipFill>
              <p:spPr>
                <a:xfrm>
                  <a:off x="1350542" y="5802630"/>
                  <a:ext cx="72000" cy="7200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394">
            <p14:nvContentPartPr>
              <p14:cNvPr id="250" name="Ink 249">
                <a:extLst>
                  <a:ext uri="{FF2B5EF4-FFF2-40B4-BE49-F238E27FC236}">
                    <a16:creationId xmlns:a16="http://schemas.microsoft.com/office/drawing/2014/main" id="{91563290-5F98-4934-6984-B2276AA4F65D}"/>
                  </a:ext>
                </a:extLst>
              </p14:cNvPr>
              <p14:cNvContentPartPr/>
              <p14:nvPr/>
            </p14:nvContentPartPr>
            <p14:xfrm>
              <a:off x="6181022" y="2260230"/>
              <a:ext cx="363240" cy="1638000"/>
            </p14:xfrm>
          </p:contentPart>
        </mc:Choice>
        <mc:Fallback xmlns="">
          <p:pic>
            <p:nvPicPr>
              <p:cNvPr id="250" name="Ink 249">
                <a:extLst>
                  <a:ext uri="{FF2B5EF4-FFF2-40B4-BE49-F238E27FC236}">
                    <a16:creationId xmlns:a16="http://schemas.microsoft.com/office/drawing/2014/main" id="{91563290-5F98-4934-6984-B2276AA4F65D}"/>
                  </a:ext>
                </a:extLst>
              </p:cNvPr>
              <p:cNvPicPr/>
              <p:nvPr/>
            </p:nvPicPr>
            <p:blipFill>
              <a:blip r:embed="rId395"/>
              <a:stretch>
                <a:fillRect/>
              </a:stretch>
            </p:blipFill>
            <p:spPr>
              <a:xfrm>
                <a:off x="6145022" y="2224230"/>
                <a:ext cx="434880" cy="1709640"/>
              </a:xfrm>
              <a:prstGeom prst="rect">
                <a:avLst/>
              </a:prstGeom>
            </p:spPr>
          </p:pic>
        </mc:Fallback>
      </mc:AlternateContent>
      <mc:AlternateContent xmlns:mc="http://schemas.openxmlformats.org/markup-compatibility/2006" xmlns:p14="http://schemas.microsoft.com/office/powerpoint/2010/main">
        <mc:Choice Requires="p14">
          <p:contentPart p14:bwMode="auto" r:id="rId396">
            <p14:nvContentPartPr>
              <p14:cNvPr id="251" name="Ink 250">
                <a:extLst>
                  <a:ext uri="{FF2B5EF4-FFF2-40B4-BE49-F238E27FC236}">
                    <a16:creationId xmlns:a16="http://schemas.microsoft.com/office/drawing/2014/main" id="{DB8B7B4C-65A6-A2B5-94B0-9E1668B6EC54}"/>
                  </a:ext>
                </a:extLst>
              </p14:cNvPr>
              <p14:cNvContentPartPr/>
              <p14:nvPr/>
            </p14:nvContentPartPr>
            <p14:xfrm>
              <a:off x="6419342" y="4264350"/>
              <a:ext cx="71280" cy="112680"/>
            </p14:xfrm>
          </p:contentPart>
        </mc:Choice>
        <mc:Fallback xmlns="">
          <p:pic>
            <p:nvPicPr>
              <p:cNvPr id="251" name="Ink 250">
                <a:extLst>
                  <a:ext uri="{FF2B5EF4-FFF2-40B4-BE49-F238E27FC236}">
                    <a16:creationId xmlns:a16="http://schemas.microsoft.com/office/drawing/2014/main" id="{DB8B7B4C-65A6-A2B5-94B0-9E1668B6EC54}"/>
                  </a:ext>
                </a:extLst>
              </p:cNvPr>
              <p:cNvPicPr/>
              <p:nvPr/>
            </p:nvPicPr>
            <p:blipFill>
              <a:blip r:embed="rId397"/>
              <a:stretch>
                <a:fillRect/>
              </a:stretch>
            </p:blipFill>
            <p:spPr>
              <a:xfrm>
                <a:off x="6383342" y="4228350"/>
                <a:ext cx="142920" cy="184320"/>
              </a:xfrm>
              <a:prstGeom prst="rect">
                <a:avLst/>
              </a:prstGeom>
            </p:spPr>
          </p:pic>
        </mc:Fallback>
      </mc:AlternateContent>
      <mc:AlternateContent xmlns:mc="http://schemas.openxmlformats.org/markup-compatibility/2006" xmlns:p14="http://schemas.microsoft.com/office/powerpoint/2010/main">
        <mc:Choice Requires="p14">
          <p:contentPart p14:bwMode="auto" r:id="rId398">
            <p14:nvContentPartPr>
              <p14:cNvPr id="252" name="Ink 251">
                <a:extLst>
                  <a:ext uri="{FF2B5EF4-FFF2-40B4-BE49-F238E27FC236}">
                    <a16:creationId xmlns:a16="http://schemas.microsoft.com/office/drawing/2014/main" id="{9446AEE3-F062-6EE3-AEB8-C20C8F8E1500}"/>
                  </a:ext>
                </a:extLst>
              </p14:cNvPr>
              <p14:cNvContentPartPr/>
              <p14:nvPr/>
            </p14:nvContentPartPr>
            <p14:xfrm>
              <a:off x="7484582" y="2455350"/>
              <a:ext cx="329040" cy="926640"/>
            </p14:xfrm>
          </p:contentPart>
        </mc:Choice>
        <mc:Fallback xmlns="">
          <p:pic>
            <p:nvPicPr>
              <p:cNvPr id="252" name="Ink 251">
                <a:extLst>
                  <a:ext uri="{FF2B5EF4-FFF2-40B4-BE49-F238E27FC236}">
                    <a16:creationId xmlns:a16="http://schemas.microsoft.com/office/drawing/2014/main" id="{9446AEE3-F062-6EE3-AEB8-C20C8F8E1500}"/>
                  </a:ext>
                </a:extLst>
              </p:cNvPr>
              <p:cNvPicPr/>
              <p:nvPr/>
            </p:nvPicPr>
            <p:blipFill>
              <a:blip r:embed="rId399"/>
              <a:stretch>
                <a:fillRect/>
              </a:stretch>
            </p:blipFill>
            <p:spPr>
              <a:xfrm>
                <a:off x="7448582" y="2419350"/>
                <a:ext cx="400680" cy="998280"/>
              </a:xfrm>
              <a:prstGeom prst="rect">
                <a:avLst/>
              </a:prstGeom>
            </p:spPr>
          </p:pic>
        </mc:Fallback>
      </mc:AlternateContent>
      <mc:AlternateContent xmlns:mc="http://schemas.openxmlformats.org/markup-compatibility/2006" xmlns:p14="http://schemas.microsoft.com/office/powerpoint/2010/main">
        <mc:Choice Requires="p14">
          <p:contentPart p14:bwMode="auto" r:id="rId400">
            <p14:nvContentPartPr>
              <p14:cNvPr id="253" name="Ink 252">
                <a:extLst>
                  <a:ext uri="{FF2B5EF4-FFF2-40B4-BE49-F238E27FC236}">
                    <a16:creationId xmlns:a16="http://schemas.microsoft.com/office/drawing/2014/main" id="{290E4995-B435-1414-C855-97CA76958307}"/>
                  </a:ext>
                </a:extLst>
              </p14:cNvPr>
              <p14:cNvContentPartPr/>
              <p14:nvPr/>
            </p14:nvContentPartPr>
            <p14:xfrm>
              <a:off x="7743422" y="3990030"/>
              <a:ext cx="360" cy="2520"/>
            </p14:xfrm>
          </p:contentPart>
        </mc:Choice>
        <mc:Fallback xmlns="">
          <p:pic>
            <p:nvPicPr>
              <p:cNvPr id="253" name="Ink 252">
                <a:extLst>
                  <a:ext uri="{FF2B5EF4-FFF2-40B4-BE49-F238E27FC236}">
                    <a16:creationId xmlns:a16="http://schemas.microsoft.com/office/drawing/2014/main" id="{290E4995-B435-1414-C855-97CA76958307}"/>
                  </a:ext>
                </a:extLst>
              </p:cNvPr>
              <p:cNvPicPr/>
              <p:nvPr/>
            </p:nvPicPr>
            <p:blipFill>
              <a:blip r:embed="rId401"/>
              <a:stretch>
                <a:fillRect/>
              </a:stretch>
            </p:blipFill>
            <p:spPr>
              <a:xfrm>
                <a:off x="7707422" y="3954030"/>
                <a:ext cx="72000" cy="74160"/>
              </a:xfrm>
              <a:prstGeom prst="rect">
                <a:avLst/>
              </a:prstGeom>
            </p:spPr>
          </p:pic>
        </mc:Fallback>
      </mc:AlternateContent>
      <mc:AlternateContent xmlns:mc="http://schemas.openxmlformats.org/markup-compatibility/2006" xmlns:p14="http://schemas.microsoft.com/office/powerpoint/2010/main">
        <mc:Choice Requires="p14">
          <p:contentPart p14:bwMode="auto" r:id="rId402">
            <p14:nvContentPartPr>
              <p14:cNvPr id="254" name="Ink 253">
                <a:extLst>
                  <a:ext uri="{FF2B5EF4-FFF2-40B4-BE49-F238E27FC236}">
                    <a16:creationId xmlns:a16="http://schemas.microsoft.com/office/drawing/2014/main" id="{1ED0E69B-9036-61F3-F131-1D7963DE961A}"/>
                  </a:ext>
                </a:extLst>
              </p14:cNvPr>
              <p14:cNvContentPartPr/>
              <p14:nvPr/>
            </p14:nvContentPartPr>
            <p14:xfrm>
              <a:off x="921810" y="6008970"/>
              <a:ext cx="22320" cy="517320"/>
            </p14:xfrm>
          </p:contentPart>
        </mc:Choice>
        <mc:Fallback xmlns="">
          <p:pic>
            <p:nvPicPr>
              <p:cNvPr id="254" name="Ink 253">
                <a:extLst>
                  <a:ext uri="{FF2B5EF4-FFF2-40B4-BE49-F238E27FC236}">
                    <a16:creationId xmlns:a16="http://schemas.microsoft.com/office/drawing/2014/main" id="{1ED0E69B-9036-61F3-F131-1D7963DE961A}"/>
                  </a:ext>
                </a:extLst>
              </p:cNvPr>
              <p:cNvPicPr/>
              <p:nvPr/>
            </p:nvPicPr>
            <p:blipFill>
              <a:blip r:embed="rId403"/>
              <a:stretch>
                <a:fillRect/>
              </a:stretch>
            </p:blipFill>
            <p:spPr>
              <a:xfrm>
                <a:off x="885810" y="5972970"/>
                <a:ext cx="93960" cy="588960"/>
              </a:xfrm>
              <a:prstGeom prst="rect">
                <a:avLst/>
              </a:prstGeom>
            </p:spPr>
          </p:pic>
        </mc:Fallback>
      </mc:AlternateContent>
      <mc:AlternateContent xmlns:mc="http://schemas.openxmlformats.org/markup-compatibility/2006" xmlns:p14="http://schemas.microsoft.com/office/powerpoint/2010/main">
        <mc:Choice Requires="p14">
          <p:contentPart p14:bwMode="auto" r:id="rId404">
            <p14:nvContentPartPr>
              <p14:cNvPr id="255" name="Ink 254">
                <a:extLst>
                  <a:ext uri="{FF2B5EF4-FFF2-40B4-BE49-F238E27FC236}">
                    <a16:creationId xmlns:a16="http://schemas.microsoft.com/office/drawing/2014/main" id="{1F0A19AB-CB9C-C43B-0878-28AC98A6533C}"/>
                  </a:ext>
                </a:extLst>
              </p14:cNvPr>
              <p14:cNvContentPartPr/>
              <p14:nvPr/>
            </p14:nvContentPartPr>
            <p14:xfrm>
              <a:off x="988050" y="6381210"/>
              <a:ext cx="360" cy="1800"/>
            </p14:xfrm>
          </p:contentPart>
        </mc:Choice>
        <mc:Fallback xmlns="">
          <p:pic>
            <p:nvPicPr>
              <p:cNvPr id="255" name="Ink 254">
                <a:extLst>
                  <a:ext uri="{FF2B5EF4-FFF2-40B4-BE49-F238E27FC236}">
                    <a16:creationId xmlns:a16="http://schemas.microsoft.com/office/drawing/2014/main" id="{1F0A19AB-CB9C-C43B-0878-28AC98A6533C}"/>
                  </a:ext>
                </a:extLst>
              </p:cNvPr>
              <p:cNvPicPr/>
              <p:nvPr/>
            </p:nvPicPr>
            <p:blipFill>
              <a:blip r:embed="rId405"/>
              <a:stretch>
                <a:fillRect/>
              </a:stretch>
            </p:blipFill>
            <p:spPr>
              <a:xfrm>
                <a:off x="952050" y="6345210"/>
                <a:ext cx="72000" cy="73440"/>
              </a:xfrm>
              <a:prstGeom prst="rect">
                <a:avLst/>
              </a:prstGeom>
            </p:spPr>
          </p:pic>
        </mc:Fallback>
      </mc:AlternateContent>
      <mc:AlternateContent xmlns:mc="http://schemas.openxmlformats.org/markup-compatibility/2006" xmlns:p14="http://schemas.microsoft.com/office/powerpoint/2010/main">
        <mc:Choice Requires="p14">
          <p:contentPart p14:bwMode="auto" r:id="rId406">
            <p14:nvContentPartPr>
              <p14:cNvPr id="287" name="Ink 286">
                <a:extLst>
                  <a:ext uri="{FF2B5EF4-FFF2-40B4-BE49-F238E27FC236}">
                    <a16:creationId xmlns:a16="http://schemas.microsoft.com/office/drawing/2014/main" id="{B3CAB334-02D7-5430-19D8-464803DA55FE}"/>
                  </a:ext>
                </a:extLst>
              </p14:cNvPr>
              <p14:cNvContentPartPr/>
              <p14:nvPr/>
            </p14:nvContentPartPr>
            <p14:xfrm>
              <a:off x="4103490" y="7908330"/>
              <a:ext cx="3519000" cy="96120"/>
            </p14:xfrm>
          </p:contentPart>
        </mc:Choice>
        <mc:Fallback xmlns="">
          <p:pic>
            <p:nvPicPr>
              <p:cNvPr id="287" name="Ink 286">
                <a:extLst>
                  <a:ext uri="{FF2B5EF4-FFF2-40B4-BE49-F238E27FC236}">
                    <a16:creationId xmlns:a16="http://schemas.microsoft.com/office/drawing/2014/main" id="{B3CAB334-02D7-5430-19D8-464803DA55FE}"/>
                  </a:ext>
                </a:extLst>
              </p:cNvPr>
              <p:cNvPicPr/>
              <p:nvPr/>
            </p:nvPicPr>
            <p:blipFill>
              <a:blip r:embed="rId407"/>
              <a:stretch>
                <a:fillRect/>
              </a:stretch>
            </p:blipFill>
            <p:spPr>
              <a:xfrm>
                <a:off x="4067486" y="7872464"/>
                <a:ext cx="3590647" cy="167493"/>
              </a:xfrm>
              <a:prstGeom prst="rect">
                <a:avLst/>
              </a:prstGeom>
            </p:spPr>
          </p:pic>
        </mc:Fallback>
      </mc:AlternateContent>
      <mc:AlternateContent xmlns:mc="http://schemas.openxmlformats.org/markup-compatibility/2006" xmlns:p14="http://schemas.microsoft.com/office/powerpoint/2010/main">
        <mc:Choice Requires="p14">
          <p:contentPart p14:bwMode="auto" r:id="rId408">
            <p14:nvContentPartPr>
              <p14:cNvPr id="326" name="Ink 325">
                <a:extLst>
                  <a:ext uri="{FF2B5EF4-FFF2-40B4-BE49-F238E27FC236}">
                    <a16:creationId xmlns:a16="http://schemas.microsoft.com/office/drawing/2014/main" id="{AEE4F0FB-FD10-C160-4426-34519DB8BF4F}"/>
                  </a:ext>
                </a:extLst>
              </p14:cNvPr>
              <p14:cNvContentPartPr/>
              <p14:nvPr/>
            </p14:nvContentPartPr>
            <p14:xfrm>
              <a:off x="3810450" y="9898770"/>
              <a:ext cx="12600" cy="397800"/>
            </p14:xfrm>
          </p:contentPart>
        </mc:Choice>
        <mc:Fallback xmlns="">
          <p:pic>
            <p:nvPicPr>
              <p:cNvPr id="326" name="Ink 325">
                <a:extLst>
                  <a:ext uri="{FF2B5EF4-FFF2-40B4-BE49-F238E27FC236}">
                    <a16:creationId xmlns:a16="http://schemas.microsoft.com/office/drawing/2014/main" id="{AEE4F0FB-FD10-C160-4426-34519DB8BF4F}"/>
                  </a:ext>
                </a:extLst>
              </p:cNvPr>
              <p:cNvPicPr/>
              <p:nvPr/>
            </p:nvPicPr>
            <p:blipFill>
              <a:blip r:embed="rId409"/>
              <a:stretch>
                <a:fillRect/>
              </a:stretch>
            </p:blipFill>
            <p:spPr>
              <a:xfrm>
                <a:off x="3774450" y="9862770"/>
                <a:ext cx="84240" cy="469440"/>
              </a:xfrm>
              <a:prstGeom prst="rect">
                <a:avLst/>
              </a:prstGeom>
            </p:spPr>
          </p:pic>
        </mc:Fallback>
      </mc:AlternateContent>
      <mc:AlternateContent xmlns:mc="http://schemas.openxmlformats.org/markup-compatibility/2006" xmlns:p14="http://schemas.microsoft.com/office/powerpoint/2010/main">
        <mc:Choice Requires="p14">
          <p:contentPart p14:bwMode="auto" r:id="rId410">
            <p14:nvContentPartPr>
              <p14:cNvPr id="328" name="Ink 327">
                <a:extLst>
                  <a:ext uri="{FF2B5EF4-FFF2-40B4-BE49-F238E27FC236}">
                    <a16:creationId xmlns:a16="http://schemas.microsoft.com/office/drawing/2014/main" id="{584E85D7-9571-CE7E-30C0-76CE9B222B50}"/>
                  </a:ext>
                </a:extLst>
              </p14:cNvPr>
              <p14:cNvContentPartPr/>
              <p14:nvPr/>
            </p14:nvContentPartPr>
            <p14:xfrm>
              <a:off x="-9364830" y="363450"/>
              <a:ext cx="538920" cy="5731560"/>
            </p14:xfrm>
          </p:contentPart>
        </mc:Choice>
        <mc:Fallback xmlns="">
          <p:pic>
            <p:nvPicPr>
              <p:cNvPr id="328" name="Ink 327">
                <a:extLst>
                  <a:ext uri="{FF2B5EF4-FFF2-40B4-BE49-F238E27FC236}">
                    <a16:creationId xmlns:a16="http://schemas.microsoft.com/office/drawing/2014/main" id="{584E85D7-9571-CE7E-30C0-76CE9B222B50}"/>
                  </a:ext>
                </a:extLst>
              </p:cNvPr>
              <p:cNvPicPr/>
              <p:nvPr/>
            </p:nvPicPr>
            <p:blipFill>
              <a:blip r:embed="rId411"/>
              <a:stretch>
                <a:fillRect/>
              </a:stretch>
            </p:blipFill>
            <p:spPr>
              <a:xfrm>
                <a:off x="-9400806" y="327450"/>
                <a:ext cx="610512" cy="5803200"/>
              </a:xfrm>
              <a:prstGeom prst="rect">
                <a:avLst/>
              </a:prstGeom>
            </p:spPr>
          </p:pic>
        </mc:Fallback>
      </mc:AlternateContent>
      <mc:AlternateContent xmlns:mc="http://schemas.openxmlformats.org/markup-compatibility/2006" xmlns:p14="http://schemas.microsoft.com/office/powerpoint/2010/main">
        <mc:Choice Requires="p14">
          <p:contentPart p14:bwMode="auto" r:id="rId412">
            <p14:nvContentPartPr>
              <p14:cNvPr id="329" name="Ink 328">
                <a:extLst>
                  <a:ext uri="{FF2B5EF4-FFF2-40B4-BE49-F238E27FC236}">
                    <a16:creationId xmlns:a16="http://schemas.microsoft.com/office/drawing/2014/main" id="{31704E5D-C22D-71E5-0EFF-4024F5DA6660}"/>
                  </a:ext>
                </a:extLst>
              </p14:cNvPr>
              <p14:cNvContentPartPr/>
              <p14:nvPr/>
            </p14:nvContentPartPr>
            <p14:xfrm>
              <a:off x="-6692550" y="467130"/>
              <a:ext cx="340560" cy="5431320"/>
            </p14:xfrm>
          </p:contentPart>
        </mc:Choice>
        <mc:Fallback xmlns="">
          <p:pic>
            <p:nvPicPr>
              <p:cNvPr id="329" name="Ink 328">
                <a:extLst>
                  <a:ext uri="{FF2B5EF4-FFF2-40B4-BE49-F238E27FC236}">
                    <a16:creationId xmlns:a16="http://schemas.microsoft.com/office/drawing/2014/main" id="{31704E5D-C22D-71E5-0EFF-4024F5DA6660}"/>
                  </a:ext>
                </a:extLst>
              </p:cNvPr>
              <p:cNvPicPr/>
              <p:nvPr/>
            </p:nvPicPr>
            <p:blipFill>
              <a:blip r:embed="rId413"/>
              <a:stretch>
                <a:fillRect/>
              </a:stretch>
            </p:blipFill>
            <p:spPr>
              <a:xfrm>
                <a:off x="-6728512" y="431132"/>
                <a:ext cx="412124" cy="5502955"/>
              </a:xfrm>
              <a:prstGeom prst="rect">
                <a:avLst/>
              </a:prstGeom>
            </p:spPr>
          </p:pic>
        </mc:Fallback>
      </mc:AlternateContent>
      <mc:AlternateContent xmlns:mc="http://schemas.openxmlformats.org/markup-compatibility/2006" xmlns:p14="http://schemas.microsoft.com/office/powerpoint/2010/main">
        <mc:Choice Requires="p14">
          <p:contentPart p14:bwMode="auto" r:id="rId414">
            <p14:nvContentPartPr>
              <p14:cNvPr id="330" name="Ink 329">
                <a:extLst>
                  <a:ext uri="{FF2B5EF4-FFF2-40B4-BE49-F238E27FC236}">
                    <a16:creationId xmlns:a16="http://schemas.microsoft.com/office/drawing/2014/main" id="{A2711F85-E71B-BAA5-9A04-858819EB773B}"/>
                  </a:ext>
                </a:extLst>
              </p14:cNvPr>
              <p14:cNvContentPartPr/>
              <p14:nvPr/>
            </p14:nvContentPartPr>
            <p14:xfrm>
              <a:off x="-3932790" y="268770"/>
              <a:ext cx="342360" cy="5166000"/>
            </p14:xfrm>
          </p:contentPart>
        </mc:Choice>
        <mc:Fallback xmlns="">
          <p:pic>
            <p:nvPicPr>
              <p:cNvPr id="330" name="Ink 329">
                <a:extLst>
                  <a:ext uri="{FF2B5EF4-FFF2-40B4-BE49-F238E27FC236}">
                    <a16:creationId xmlns:a16="http://schemas.microsoft.com/office/drawing/2014/main" id="{A2711F85-E71B-BAA5-9A04-858819EB773B}"/>
                  </a:ext>
                </a:extLst>
              </p:cNvPr>
              <p:cNvPicPr/>
              <p:nvPr/>
            </p:nvPicPr>
            <p:blipFill>
              <a:blip r:embed="rId415"/>
              <a:stretch>
                <a:fillRect/>
              </a:stretch>
            </p:blipFill>
            <p:spPr>
              <a:xfrm>
                <a:off x="-3968790" y="232770"/>
                <a:ext cx="414000" cy="5237640"/>
              </a:xfrm>
              <a:prstGeom prst="rect">
                <a:avLst/>
              </a:prstGeom>
            </p:spPr>
          </p:pic>
        </mc:Fallback>
      </mc:AlternateContent>
      <mc:AlternateContent xmlns:mc="http://schemas.openxmlformats.org/markup-compatibility/2006" xmlns:p14="http://schemas.microsoft.com/office/powerpoint/2010/main">
        <mc:Choice Requires="p14">
          <p:contentPart p14:bwMode="auto" r:id="rId416">
            <p14:nvContentPartPr>
              <p14:cNvPr id="331" name="Ink 330">
                <a:extLst>
                  <a:ext uri="{FF2B5EF4-FFF2-40B4-BE49-F238E27FC236}">
                    <a16:creationId xmlns:a16="http://schemas.microsoft.com/office/drawing/2014/main" id="{49D15878-7685-D5EB-D4F4-FA8268155E2F}"/>
                  </a:ext>
                </a:extLst>
              </p14:cNvPr>
              <p14:cNvContentPartPr/>
              <p14:nvPr/>
            </p14:nvContentPartPr>
            <p14:xfrm>
              <a:off x="-1535190" y="-138390"/>
              <a:ext cx="426600" cy="5801040"/>
            </p14:xfrm>
          </p:contentPart>
        </mc:Choice>
        <mc:Fallback xmlns="">
          <p:pic>
            <p:nvPicPr>
              <p:cNvPr id="331" name="Ink 330">
                <a:extLst>
                  <a:ext uri="{FF2B5EF4-FFF2-40B4-BE49-F238E27FC236}">
                    <a16:creationId xmlns:a16="http://schemas.microsoft.com/office/drawing/2014/main" id="{49D15878-7685-D5EB-D4F4-FA8268155E2F}"/>
                  </a:ext>
                </a:extLst>
              </p:cNvPr>
              <p:cNvPicPr/>
              <p:nvPr/>
            </p:nvPicPr>
            <p:blipFill>
              <a:blip r:embed="rId417"/>
              <a:stretch>
                <a:fillRect/>
              </a:stretch>
            </p:blipFill>
            <p:spPr>
              <a:xfrm>
                <a:off x="-1571190" y="-174392"/>
                <a:ext cx="498240" cy="5872684"/>
              </a:xfrm>
              <a:prstGeom prst="rect">
                <a:avLst/>
              </a:prstGeom>
            </p:spPr>
          </p:pic>
        </mc:Fallback>
      </mc:AlternateContent>
      <mc:AlternateContent xmlns:mc="http://schemas.openxmlformats.org/markup-compatibility/2006" xmlns:p14="http://schemas.microsoft.com/office/powerpoint/2010/main">
        <mc:Choice Requires="p14">
          <p:contentPart p14:bwMode="auto" r:id="rId418">
            <p14:nvContentPartPr>
              <p14:cNvPr id="332" name="Ink 331">
                <a:extLst>
                  <a:ext uri="{FF2B5EF4-FFF2-40B4-BE49-F238E27FC236}">
                    <a16:creationId xmlns:a16="http://schemas.microsoft.com/office/drawing/2014/main" id="{5A7E3451-BDD2-4FD1-960B-4EDD3D2FEC6C}"/>
                  </a:ext>
                </a:extLst>
              </p14:cNvPr>
              <p14:cNvContentPartPr/>
              <p14:nvPr/>
            </p14:nvContentPartPr>
            <p14:xfrm>
              <a:off x="-3567030" y="-804390"/>
              <a:ext cx="54720" cy="494640"/>
            </p14:xfrm>
          </p:contentPart>
        </mc:Choice>
        <mc:Fallback xmlns="">
          <p:pic>
            <p:nvPicPr>
              <p:cNvPr id="332" name="Ink 331">
                <a:extLst>
                  <a:ext uri="{FF2B5EF4-FFF2-40B4-BE49-F238E27FC236}">
                    <a16:creationId xmlns:a16="http://schemas.microsoft.com/office/drawing/2014/main" id="{5A7E3451-BDD2-4FD1-960B-4EDD3D2FEC6C}"/>
                  </a:ext>
                </a:extLst>
              </p:cNvPr>
              <p:cNvPicPr/>
              <p:nvPr/>
            </p:nvPicPr>
            <p:blipFill>
              <a:blip r:embed="rId419"/>
              <a:stretch>
                <a:fillRect/>
              </a:stretch>
            </p:blipFill>
            <p:spPr>
              <a:xfrm>
                <a:off x="-3603268" y="-840364"/>
                <a:ext cx="126834" cy="566228"/>
              </a:xfrm>
              <a:prstGeom prst="rect">
                <a:avLst/>
              </a:prstGeom>
            </p:spPr>
          </p:pic>
        </mc:Fallback>
      </mc:AlternateContent>
      <mc:AlternateContent xmlns:mc="http://schemas.openxmlformats.org/markup-compatibility/2006" xmlns:p14="http://schemas.microsoft.com/office/powerpoint/2010/main">
        <mc:Choice Requires="p14">
          <p:contentPart p14:bwMode="auto" r:id="rId420">
            <p14:nvContentPartPr>
              <p14:cNvPr id="333" name="Ink 332">
                <a:extLst>
                  <a:ext uri="{FF2B5EF4-FFF2-40B4-BE49-F238E27FC236}">
                    <a16:creationId xmlns:a16="http://schemas.microsoft.com/office/drawing/2014/main" id="{5772E640-ECE2-23E2-EF12-5D2954DA5AD4}"/>
                  </a:ext>
                </a:extLst>
              </p14:cNvPr>
              <p14:cNvContentPartPr/>
              <p14:nvPr/>
            </p14:nvContentPartPr>
            <p14:xfrm>
              <a:off x="-3598350" y="-1003470"/>
              <a:ext cx="444960" cy="738720"/>
            </p14:xfrm>
          </p:contentPart>
        </mc:Choice>
        <mc:Fallback xmlns="">
          <p:pic>
            <p:nvPicPr>
              <p:cNvPr id="333" name="Ink 332">
                <a:extLst>
                  <a:ext uri="{FF2B5EF4-FFF2-40B4-BE49-F238E27FC236}">
                    <a16:creationId xmlns:a16="http://schemas.microsoft.com/office/drawing/2014/main" id="{5772E640-ECE2-23E2-EF12-5D2954DA5AD4}"/>
                  </a:ext>
                </a:extLst>
              </p:cNvPr>
              <p:cNvPicPr/>
              <p:nvPr/>
            </p:nvPicPr>
            <p:blipFill>
              <a:blip r:embed="rId421"/>
              <a:stretch>
                <a:fillRect/>
              </a:stretch>
            </p:blipFill>
            <p:spPr>
              <a:xfrm>
                <a:off x="-3634379" y="-1039488"/>
                <a:ext cx="516658" cy="810395"/>
              </a:xfrm>
              <a:prstGeom prst="rect">
                <a:avLst/>
              </a:prstGeom>
            </p:spPr>
          </p:pic>
        </mc:Fallback>
      </mc:AlternateContent>
      <mc:AlternateContent xmlns:mc="http://schemas.openxmlformats.org/markup-compatibility/2006" xmlns:p14="http://schemas.microsoft.com/office/powerpoint/2010/main">
        <mc:Choice Requires="p14">
          <p:contentPart p14:bwMode="auto" r:id="rId422">
            <p14:nvContentPartPr>
              <p14:cNvPr id="334" name="Ink 333">
                <a:extLst>
                  <a:ext uri="{FF2B5EF4-FFF2-40B4-BE49-F238E27FC236}">
                    <a16:creationId xmlns:a16="http://schemas.microsoft.com/office/drawing/2014/main" id="{0695EA93-7EF0-66CB-5AA4-2CB267999DC5}"/>
                  </a:ext>
                </a:extLst>
              </p14:cNvPr>
              <p14:cNvContentPartPr/>
              <p14:nvPr/>
            </p14:nvContentPartPr>
            <p14:xfrm>
              <a:off x="-3157350" y="-753630"/>
              <a:ext cx="793080" cy="308520"/>
            </p14:xfrm>
          </p:contentPart>
        </mc:Choice>
        <mc:Fallback xmlns="">
          <p:pic>
            <p:nvPicPr>
              <p:cNvPr id="334" name="Ink 333">
                <a:extLst>
                  <a:ext uri="{FF2B5EF4-FFF2-40B4-BE49-F238E27FC236}">
                    <a16:creationId xmlns:a16="http://schemas.microsoft.com/office/drawing/2014/main" id="{0695EA93-7EF0-66CB-5AA4-2CB267999DC5}"/>
                  </a:ext>
                </a:extLst>
              </p:cNvPr>
              <p:cNvPicPr/>
              <p:nvPr/>
            </p:nvPicPr>
            <p:blipFill>
              <a:blip r:embed="rId423"/>
              <a:stretch>
                <a:fillRect/>
              </a:stretch>
            </p:blipFill>
            <p:spPr>
              <a:xfrm>
                <a:off x="-3193350" y="-789672"/>
                <a:ext cx="864720" cy="380244"/>
              </a:xfrm>
              <a:prstGeom prst="rect">
                <a:avLst/>
              </a:prstGeom>
            </p:spPr>
          </p:pic>
        </mc:Fallback>
      </mc:AlternateContent>
      <mc:AlternateContent xmlns:mc="http://schemas.openxmlformats.org/markup-compatibility/2006" xmlns:p14="http://schemas.microsoft.com/office/powerpoint/2010/main">
        <mc:Choice Requires="p14">
          <p:contentPart p14:bwMode="auto" r:id="rId424">
            <p14:nvContentPartPr>
              <p14:cNvPr id="335" name="Ink 334">
                <a:extLst>
                  <a:ext uri="{FF2B5EF4-FFF2-40B4-BE49-F238E27FC236}">
                    <a16:creationId xmlns:a16="http://schemas.microsoft.com/office/drawing/2014/main" id="{A3630AFC-E72C-5763-CC9B-4BC35ECAAB45}"/>
                  </a:ext>
                </a:extLst>
              </p14:cNvPr>
              <p14:cNvContentPartPr/>
              <p14:nvPr/>
            </p14:nvContentPartPr>
            <p14:xfrm>
              <a:off x="-2357790" y="-1103910"/>
              <a:ext cx="135720" cy="344880"/>
            </p14:xfrm>
          </p:contentPart>
        </mc:Choice>
        <mc:Fallback xmlns="">
          <p:pic>
            <p:nvPicPr>
              <p:cNvPr id="335" name="Ink 334">
                <a:extLst>
                  <a:ext uri="{FF2B5EF4-FFF2-40B4-BE49-F238E27FC236}">
                    <a16:creationId xmlns:a16="http://schemas.microsoft.com/office/drawing/2014/main" id="{A3630AFC-E72C-5763-CC9B-4BC35ECAAB45}"/>
                  </a:ext>
                </a:extLst>
              </p:cNvPr>
              <p:cNvPicPr/>
              <p:nvPr/>
            </p:nvPicPr>
            <p:blipFill>
              <a:blip r:embed="rId425"/>
              <a:stretch>
                <a:fillRect/>
              </a:stretch>
            </p:blipFill>
            <p:spPr>
              <a:xfrm>
                <a:off x="-2393790" y="-1139910"/>
                <a:ext cx="207360" cy="416520"/>
              </a:xfrm>
              <a:prstGeom prst="rect">
                <a:avLst/>
              </a:prstGeom>
            </p:spPr>
          </p:pic>
        </mc:Fallback>
      </mc:AlternateContent>
      <mc:AlternateContent xmlns:mc="http://schemas.openxmlformats.org/markup-compatibility/2006" xmlns:p14="http://schemas.microsoft.com/office/powerpoint/2010/main">
        <mc:Choice Requires="p14">
          <p:contentPart p14:bwMode="auto" r:id="rId426">
            <p14:nvContentPartPr>
              <p14:cNvPr id="336" name="Ink 335">
                <a:extLst>
                  <a:ext uri="{FF2B5EF4-FFF2-40B4-BE49-F238E27FC236}">
                    <a16:creationId xmlns:a16="http://schemas.microsoft.com/office/drawing/2014/main" id="{F1B9429A-197C-DCA1-3FAD-DAA0183A5B98}"/>
                  </a:ext>
                </a:extLst>
              </p14:cNvPr>
              <p14:cNvContentPartPr/>
              <p14:nvPr/>
            </p14:nvContentPartPr>
            <p14:xfrm>
              <a:off x="-2186790" y="-1114710"/>
              <a:ext cx="347400" cy="311040"/>
            </p14:xfrm>
          </p:contentPart>
        </mc:Choice>
        <mc:Fallback xmlns="">
          <p:pic>
            <p:nvPicPr>
              <p:cNvPr id="336" name="Ink 335">
                <a:extLst>
                  <a:ext uri="{FF2B5EF4-FFF2-40B4-BE49-F238E27FC236}">
                    <a16:creationId xmlns:a16="http://schemas.microsoft.com/office/drawing/2014/main" id="{F1B9429A-197C-DCA1-3FAD-DAA0183A5B98}"/>
                  </a:ext>
                </a:extLst>
              </p:cNvPr>
              <p:cNvPicPr/>
              <p:nvPr/>
            </p:nvPicPr>
            <p:blipFill>
              <a:blip r:embed="rId427"/>
              <a:stretch>
                <a:fillRect/>
              </a:stretch>
            </p:blipFill>
            <p:spPr>
              <a:xfrm>
                <a:off x="-2222827" y="-1150752"/>
                <a:ext cx="419114" cy="382763"/>
              </a:xfrm>
              <a:prstGeom prst="rect">
                <a:avLst/>
              </a:prstGeom>
            </p:spPr>
          </p:pic>
        </mc:Fallback>
      </mc:AlternateContent>
      <mc:AlternateContent xmlns:mc="http://schemas.openxmlformats.org/markup-compatibility/2006" xmlns:p14="http://schemas.microsoft.com/office/powerpoint/2010/main">
        <mc:Choice Requires="p14">
          <p:contentPart p14:bwMode="auto" r:id="rId428">
            <p14:nvContentPartPr>
              <p14:cNvPr id="337" name="Ink 336">
                <a:extLst>
                  <a:ext uri="{FF2B5EF4-FFF2-40B4-BE49-F238E27FC236}">
                    <a16:creationId xmlns:a16="http://schemas.microsoft.com/office/drawing/2014/main" id="{646E028B-F88A-AC82-48DB-CC59E6A5AAB4}"/>
                  </a:ext>
                </a:extLst>
              </p14:cNvPr>
              <p14:cNvContentPartPr/>
              <p14:nvPr/>
            </p14:nvContentPartPr>
            <p14:xfrm>
              <a:off x="-6262350" y="-440790"/>
              <a:ext cx="226440" cy="393840"/>
            </p14:xfrm>
          </p:contentPart>
        </mc:Choice>
        <mc:Fallback xmlns="">
          <p:pic>
            <p:nvPicPr>
              <p:cNvPr id="337" name="Ink 336">
                <a:extLst>
                  <a:ext uri="{FF2B5EF4-FFF2-40B4-BE49-F238E27FC236}">
                    <a16:creationId xmlns:a16="http://schemas.microsoft.com/office/drawing/2014/main" id="{646E028B-F88A-AC82-48DB-CC59E6A5AAB4}"/>
                  </a:ext>
                </a:extLst>
              </p:cNvPr>
              <p:cNvPicPr/>
              <p:nvPr/>
            </p:nvPicPr>
            <p:blipFill>
              <a:blip r:embed="rId429"/>
              <a:stretch>
                <a:fillRect/>
              </a:stretch>
            </p:blipFill>
            <p:spPr>
              <a:xfrm>
                <a:off x="-6298407" y="-476790"/>
                <a:ext cx="298194" cy="465480"/>
              </a:xfrm>
              <a:prstGeom prst="rect">
                <a:avLst/>
              </a:prstGeom>
            </p:spPr>
          </p:pic>
        </mc:Fallback>
      </mc:AlternateContent>
      <mc:AlternateContent xmlns:mc="http://schemas.openxmlformats.org/markup-compatibility/2006" xmlns:p14="http://schemas.microsoft.com/office/powerpoint/2010/main">
        <mc:Choice Requires="p14">
          <p:contentPart p14:bwMode="auto" r:id="rId430">
            <p14:nvContentPartPr>
              <p14:cNvPr id="338" name="Ink 337">
                <a:extLst>
                  <a:ext uri="{FF2B5EF4-FFF2-40B4-BE49-F238E27FC236}">
                    <a16:creationId xmlns:a16="http://schemas.microsoft.com/office/drawing/2014/main" id="{BF2D7ACA-530D-49CF-BC0B-70271D86C558}"/>
                  </a:ext>
                </a:extLst>
              </p14:cNvPr>
              <p14:cNvContentPartPr/>
              <p14:nvPr/>
            </p14:nvContentPartPr>
            <p14:xfrm>
              <a:off x="-5795430" y="-703230"/>
              <a:ext cx="194400" cy="1190160"/>
            </p14:xfrm>
          </p:contentPart>
        </mc:Choice>
        <mc:Fallback xmlns="">
          <p:pic>
            <p:nvPicPr>
              <p:cNvPr id="338" name="Ink 337">
                <a:extLst>
                  <a:ext uri="{FF2B5EF4-FFF2-40B4-BE49-F238E27FC236}">
                    <a16:creationId xmlns:a16="http://schemas.microsoft.com/office/drawing/2014/main" id="{BF2D7ACA-530D-49CF-BC0B-70271D86C558}"/>
                  </a:ext>
                </a:extLst>
              </p:cNvPr>
              <p:cNvPicPr/>
              <p:nvPr/>
            </p:nvPicPr>
            <p:blipFill>
              <a:blip r:embed="rId431"/>
              <a:stretch>
                <a:fillRect/>
              </a:stretch>
            </p:blipFill>
            <p:spPr>
              <a:xfrm>
                <a:off x="-5831430" y="-739230"/>
                <a:ext cx="266040" cy="1261800"/>
              </a:xfrm>
              <a:prstGeom prst="rect">
                <a:avLst/>
              </a:prstGeom>
            </p:spPr>
          </p:pic>
        </mc:Fallback>
      </mc:AlternateContent>
      <mc:AlternateContent xmlns:mc="http://schemas.openxmlformats.org/markup-compatibility/2006" xmlns:p14="http://schemas.microsoft.com/office/powerpoint/2010/main">
        <mc:Choice Requires="p14">
          <p:contentPart p14:bwMode="auto" r:id="rId432">
            <p14:nvContentPartPr>
              <p14:cNvPr id="339" name="Ink 338">
                <a:extLst>
                  <a:ext uri="{FF2B5EF4-FFF2-40B4-BE49-F238E27FC236}">
                    <a16:creationId xmlns:a16="http://schemas.microsoft.com/office/drawing/2014/main" id="{94505966-1726-1DA1-61AC-CB1A2E0C624F}"/>
                  </a:ext>
                </a:extLst>
              </p14:cNvPr>
              <p14:cNvContentPartPr/>
              <p14:nvPr/>
            </p14:nvContentPartPr>
            <p14:xfrm>
              <a:off x="-5737830" y="-511350"/>
              <a:ext cx="84960" cy="311400"/>
            </p14:xfrm>
          </p:contentPart>
        </mc:Choice>
        <mc:Fallback xmlns="">
          <p:pic>
            <p:nvPicPr>
              <p:cNvPr id="339" name="Ink 338">
                <a:extLst>
                  <a:ext uri="{FF2B5EF4-FFF2-40B4-BE49-F238E27FC236}">
                    <a16:creationId xmlns:a16="http://schemas.microsoft.com/office/drawing/2014/main" id="{94505966-1726-1DA1-61AC-CB1A2E0C624F}"/>
                  </a:ext>
                </a:extLst>
              </p:cNvPr>
              <p:cNvPicPr/>
              <p:nvPr/>
            </p:nvPicPr>
            <p:blipFill>
              <a:blip r:embed="rId433"/>
              <a:stretch>
                <a:fillRect/>
              </a:stretch>
            </p:blipFill>
            <p:spPr>
              <a:xfrm>
                <a:off x="-5773830" y="-547392"/>
                <a:ext cx="156600" cy="383123"/>
              </a:xfrm>
              <a:prstGeom prst="rect">
                <a:avLst/>
              </a:prstGeom>
            </p:spPr>
          </p:pic>
        </mc:Fallback>
      </mc:AlternateContent>
      <mc:AlternateContent xmlns:mc="http://schemas.openxmlformats.org/markup-compatibility/2006" xmlns:p14="http://schemas.microsoft.com/office/powerpoint/2010/main">
        <mc:Choice Requires="p14">
          <p:contentPart p14:bwMode="auto" r:id="rId434">
            <p14:nvContentPartPr>
              <p14:cNvPr id="340" name="Ink 339">
                <a:extLst>
                  <a:ext uri="{FF2B5EF4-FFF2-40B4-BE49-F238E27FC236}">
                    <a16:creationId xmlns:a16="http://schemas.microsoft.com/office/drawing/2014/main" id="{5E0984F8-19DB-5A4D-6E51-FB2439001951}"/>
                  </a:ext>
                </a:extLst>
              </p14:cNvPr>
              <p14:cNvContentPartPr/>
              <p14:nvPr/>
            </p14:nvContentPartPr>
            <p14:xfrm>
              <a:off x="-5491230" y="-511350"/>
              <a:ext cx="444600" cy="300600"/>
            </p14:xfrm>
          </p:contentPart>
        </mc:Choice>
        <mc:Fallback xmlns="">
          <p:pic>
            <p:nvPicPr>
              <p:cNvPr id="340" name="Ink 339">
                <a:extLst>
                  <a:ext uri="{FF2B5EF4-FFF2-40B4-BE49-F238E27FC236}">
                    <a16:creationId xmlns:a16="http://schemas.microsoft.com/office/drawing/2014/main" id="{5E0984F8-19DB-5A4D-6E51-FB2439001951}"/>
                  </a:ext>
                </a:extLst>
              </p:cNvPr>
              <p:cNvPicPr/>
              <p:nvPr/>
            </p:nvPicPr>
            <p:blipFill>
              <a:blip r:embed="rId435"/>
              <a:stretch>
                <a:fillRect/>
              </a:stretch>
            </p:blipFill>
            <p:spPr>
              <a:xfrm>
                <a:off x="-5527230" y="-547350"/>
                <a:ext cx="516240" cy="372240"/>
              </a:xfrm>
              <a:prstGeom prst="rect">
                <a:avLst/>
              </a:prstGeom>
            </p:spPr>
          </p:pic>
        </mc:Fallback>
      </mc:AlternateContent>
      <mc:AlternateContent xmlns:mc="http://schemas.openxmlformats.org/markup-compatibility/2006" xmlns:p14="http://schemas.microsoft.com/office/powerpoint/2010/main">
        <mc:Choice Requires="p14">
          <p:contentPart p14:bwMode="auto" r:id="rId436">
            <p14:nvContentPartPr>
              <p14:cNvPr id="341" name="Ink 340">
                <a:extLst>
                  <a:ext uri="{FF2B5EF4-FFF2-40B4-BE49-F238E27FC236}">
                    <a16:creationId xmlns:a16="http://schemas.microsoft.com/office/drawing/2014/main" id="{62469C88-323C-7F54-7BE7-9C99DCD9C43F}"/>
                  </a:ext>
                </a:extLst>
              </p14:cNvPr>
              <p14:cNvContentPartPr/>
              <p14:nvPr/>
            </p14:nvContentPartPr>
            <p14:xfrm>
              <a:off x="-5094510" y="-522150"/>
              <a:ext cx="285120" cy="266400"/>
            </p14:xfrm>
          </p:contentPart>
        </mc:Choice>
        <mc:Fallback xmlns="">
          <p:pic>
            <p:nvPicPr>
              <p:cNvPr id="341" name="Ink 340">
                <a:extLst>
                  <a:ext uri="{FF2B5EF4-FFF2-40B4-BE49-F238E27FC236}">
                    <a16:creationId xmlns:a16="http://schemas.microsoft.com/office/drawing/2014/main" id="{62469C88-323C-7F54-7BE7-9C99DCD9C43F}"/>
                  </a:ext>
                </a:extLst>
              </p:cNvPr>
              <p:cNvPicPr/>
              <p:nvPr/>
            </p:nvPicPr>
            <p:blipFill>
              <a:blip r:embed="rId437"/>
              <a:stretch>
                <a:fillRect/>
              </a:stretch>
            </p:blipFill>
            <p:spPr>
              <a:xfrm>
                <a:off x="-5130556" y="-558150"/>
                <a:ext cx="356851" cy="338040"/>
              </a:xfrm>
              <a:prstGeom prst="rect">
                <a:avLst/>
              </a:prstGeom>
            </p:spPr>
          </p:pic>
        </mc:Fallback>
      </mc:AlternateContent>
      <mc:AlternateContent xmlns:mc="http://schemas.openxmlformats.org/markup-compatibility/2006" xmlns:p14="http://schemas.microsoft.com/office/powerpoint/2010/main">
        <mc:Choice Requires="p14">
          <p:contentPart p14:bwMode="auto" r:id="rId438">
            <p14:nvContentPartPr>
              <p14:cNvPr id="342" name="Ink 341">
                <a:extLst>
                  <a:ext uri="{FF2B5EF4-FFF2-40B4-BE49-F238E27FC236}">
                    <a16:creationId xmlns:a16="http://schemas.microsoft.com/office/drawing/2014/main" id="{191BD1EA-698B-54B6-F8F8-13552CAA520A}"/>
                  </a:ext>
                </a:extLst>
              </p14:cNvPr>
              <p14:cNvContentPartPr/>
              <p14:nvPr/>
            </p14:nvContentPartPr>
            <p14:xfrm>
              <a:off x="-4823430" y="-759750"/>
              <a:ext cx="71640" cy="416520"/>
            </p14:xfrm>
          </p:contentPart>
        </mc:Choice>
        <mc:Fallback xmlns="">
          <p:pic>
            <p:nvPicPr>
              <p:cNvPr id="342" name="Ink 341">
                <a:extLst>
                  <a:ext uri="{FF2B5EF4-FFF2-40B4-BE49-F238E27FC236}">
                    <a16:creationId xmlns:a16="http://schemas.microsoft.com/office/drawing/2014/main" id="{191BD1EA-698B-54B6-F8F8-13552CAA520A}"/>
                  </a:ext>
                </a:extLst>
              </p:cNvPr>
              <p:cNvPicPr/>
              <p:nvPr/>
            </p:nvPicPr>
            <p:blipFill>
              <a:blip r:embed="rId439"/>
              <a:stretch>
                <a:fillRect/>
              </a:stretch>
            </p:blipFill>
            <p:spPr>
              <a:xfrm>
                <a:off x="-4859612" y="-795781"/>
                <a:ext cx="143642" cy="488222"/>
              </a:xfrm>
              <a:prstGeom prst="rect">
                <a:avLst/>
              </a:prstGeom>
            </p:spPr>
          </p:pic>
        </mc:Fallback>
      </mc:AlternateContent>
      <mc:AlternateContent xmlns:mc="http://schemas.openxmlformats.org/markup-compatibility/2006" xmlns:p14="http://schemas.microsoft.com/office/powerpoint/2010/main">
        <mc:Choice Requires="p14">
          <p:contentPart p14:bwMode="auto" r:id="rId440">
            <p14:nvContentPartPr>
              <p14:cNvPr id="343" name="Ink 342">
                <a:extLst>
                  <a:ext uri="{FF2B5EF4-FFF2-40B4-BE49-F238E27FC236}">
                    <a16:creationId xmlns:a16="http://schemas.microsoft.com/office/drawing/2014/main" id="{9DBAE788-7251-EC6A-65A4-94A981F23BE8}"/>
                  </a:ext>
                </a:extLst>
              </p14:cNvPr>
              <p14:cNvContentPartPr/>
              <p14:nvPr/>
            </p14:nvContentPartPr>
            <p14:xfrm>
              <a:off x="-4809750" y="-815910"/>
              <a:ext cx="542160" cy="506160"/>
            </p14:xfrm>
          </p:contentPart>
        </mc:Choice>
        <mc:Fallback xmlns="">
          <p:pic>
            <p:nvPicPr>
              <p:cNvPr id="343" name="Ink 342">
                <a:extLst>
                  <a:ext uri="{FF2B5EF4-FFF2-40B4-BE49-F238E27FC236}">
                    <a16:creationId xmlns:a16="http://schemas.microsoft.com/office/drawing/2014/main" id="{9DBAE788-7251-EC6A-65A4-94A981F23BE8}"/>
                  </a:ext>
                </a:extLst>
              </p:cNvPr>
              <p:cNvPicPr/>
              <p:nvPr/>
            </p:nvPicPr>
            <p:blipFill>
              <a:blip r:embed="rId441"/>
              <a:stretch>
                <a:fillRect/>
              </a:stretch>
            </p:blipFill>
            <p:spPr>
              <a:xfrm>
                <a:off x="-4845726" y="-851884"/>
                <a:ext cx="613752" cy="577749"/>
              </a:xfrm>
              <a:prstGeom prst="rect">
                <a:avLst/>
              </a:prstGeom>
            </p:spPr>
          </p:pic>
        </mc:Fallback>
      </mc:AlternateContent>
      <mc:AlternateContent xmlns:mc="http://schemas.openxmlformats.org/markup-compatibility/2006" xmlns:p14="http://schemas.microsoft.com/office/powerpoint/2010/main">
        <mc:Choice Requires="p14">
          <p:contentPart p14:bwMode="auto" r:id="rId442">
            <p14:nvContentPartPr>
              <p14:cNvPr id="344" name="Ink 343">
                <a:extLst>
                  <a:ext uri="{FF2B5EF4-FFF2-40B4-BE49-F238E27FC236}">
                    <a16:creationId xmlns:a16="http://schemas.microsoft.com/office/drawing/2014/main" id="{3076913D-F5D0-7A9B-0835-6E79DB27C437}"/>
                  </a:ext>
                </a:extLst>
              </p14:cNvPr>
              <p14:cNvContentPartPr/>
              <p14:nvPr/>
            </p14:nvContentPartPr>
            <p14:xfrm>
              <a:off x="-8882430" y="-328830"/>
              <a:ext cx="293400" cy="524880"/>
            </p14:xfrm>
          </p:contentPart>
        </mc:Choice>
        <mc:Fallback xmlns="">
          <p:pic>
            <p:nvPicPr>
              <p:cNvPr id="344" name="Ink 343">
                <a:extLst>
                  <a:ext uri="{FF2B5EF4-FFF2-40B4-BE49-F238E27FC236}">
                    <a16:creationId xmlns:a16="http://schemas.microsoft.com/office/drawing/2014/main" id="{3076913D-F5D0-7A9B-0835-6E79DB27C437}"/>
                  </a:ext>
                </a:extLst>
              </p:cNvPr>
              <p:cNvPicPr/>
              <p:nvPr/>
            </p:nvPicPr>
            <p:blipFill>
              <a:blip r:embed="rId443"/>
              <a:stretch>
                <a:fillRect/>
              </a:stretch>
            </p:blipFill>
            <p:spPr>
              <a:xfrm>
                <a:off x="-8918430" y="-364830"/>
                <a:ext cx="365040" cy="596520"/>
              </a:xfrm>
              <a:prstGeom prst="rect">
                <a:avLst/>
              </a:prstGeom>
            </p:spPr>
          </p:pic>
        </mc:Fallback>
      </mc:AlternateContent>
      <mc:AlternateContent xmlns:mc="http://schemas.openxmlformats.org/markup-compatibility/2006" xmlns:p14="http://schemas.microsoft.com/office/powerpoint/2010/main">
        <mc:Choice Requires="p14">
          <p:contentPart p14:bwMode="auto" r:id="rId444">
            <p14:nvContentPartPr>
              <p14:cNvPr id="345" name="Ink 344">
                <a:extLst>
                  <a:ext uri="{FF2B5EF4-FFF2-40B4-BE49-F238E27FC236}">
                    <a16:creationId xmlns:a16="http://schemas.microsoft.com/office/drawing/2014/main" id="{D70EA0CA-4D75-0E43-CE91-5D2107B5FCC1}"/>
                  </a:ext>
                </a:extLst>
              </p14:cNvPr>
              <p14:cNvContentPartPr/>
              <p14:nvPr/>
            </p14:nvContentPartPr>
            <p14:xfrm>
              <a:off x="-8511270" y="-69990"/>
              <a:ext cx="694440" cy="353880"/>
            </p14:xfrm>
          </p:contentPart>
        </mc:Choice>
        <mc:Fallback xmlns="">
          <p:pic>
            <p:nvPicPr>
              <p:cNvPr id="345" name="Ink 344">
                <a:extLst>
                  <a:ext uri="{FF2B5EF4-FFF2-40B4-BE49-F238E27FC236}">
                    <a16:creationId xmlns:a16="http://schemas.microsoft.com/office/drawing/2014/main" id="{D70EA0CA-4D75-0E43-CE91-5D2107B5FCC1}"/>
                  </a:ext>
                </a:extLst>
              </p:cNvPr>
              <p:cNvPicPr/>
              <p:nvPr/>
            </p:nvPicPr>
            <p:blipFill>
              <a:blip r:embed="rId445"/>
              <a:stretch>
                <a:fillRect/>
              </a:stretch>
            </p:blipFill>
            <p:spPr>
              <a:xfrm>
                <a:off x="-8547270" y="-105990"/>
                <a:ext cx="766080" cy="425520"/>
              </a:xfrm>
              <a:prstGeom prst="rect">
                <a:avLst/>
              </a:prstGeom>
            </p:spPr>
          </p:pic>
        </mc:Fallback>
      </mc:AlternateContent>
      <mc:AlternateContent xmlns:mc="http://schemas.openxmlformats.org/markup-compatibility/2006" xmlns:p14="http://schemas.microsoft.com/office/powerpoint/2010/main">
        <mc:Choice Requires="p14">
          <p:contentPart p14:bwMode="auto" r:id="rId446">
            <p14:nvContentPartPr>
              <p14:cNvPr id="346" name="Ink 345">
                <a:extLst>
                  <a:ext uri="{FF2B5EF4-FFF2-40B4-BE49-F238E27FC236}">
                    <a16:creationId xmlns:a16="http://schemas.microsoft.com/office/drawing/2014/main" id="{7919D187-F144-DBB2-ACE6-39C0DFCAFEFA}"/>
                  </a:ext>
                </a:extLst>
              </p14:cNvPr>
              <p14:cNvContentPartPr/>
              <p14:nvPr/>
            </p14:nvContentPartPr>
            <p14:xfrm>
              <a:off x="-7922670" y="-611430"/>
              <a:ext cx="854280" cy="879480"/>
            </p14:xfrm>
          </p:contentPart>
        </mc:Choice>
        <mc:Fallback xmlns="">
          <p:pic>
            <p:nvPicPr>
              <p:cNvPr id="346" name="Ink 345">
                <a:extLst>
                  <a:ext uri="{FF2B5EF4-FFF2-40B4-BE49-F238E27FC236}">
                    <a16:creationId xmlns:a16="http://schemas.microsoft.com/office/drawing/2014/main" id="{7919D187-F144-DBB2-ACE6-39C0DFCAFEFA}"/>
                  </a:ext>
                </a:extLst>
              </p:cNvPr>
              <p:cNvPicPr/>
              <p:nvPr/>
            </p:nvPicPr>
            <p:blipFill>
              <a:blip r:embed="rId447"/>
              <a:stretch>
                <a:fillRect/>
              </a:stretch>
            </p:blipFill>
            <p:spPr>
              <a:xfrm>
                <a:off x="-7958670" y="-647430"/>
                <a:ext cx="925920" cy="951120"/>
              </a:xfrm>
              <a:prstGeom prst="rect">
                <a:avLst/>
              </a:prstGeom>
            </p:spPr>
          </p:pic>
        </mc:Fallback>
      </mc:AlternateContent>
      <mc:AlternateContent xmlns:mc="http://schemas.openxmlformats.org/markup-compatibility/2006" xmlns:p14="http://schemas.microsoft.com/office/powerpoint/2010/main">
        <mc:Choice Requires="p14">
          <p:contentPart p14:bwMode="auto" r:id="rId448">
            <p14:nvContentPartPr>
              <p14:cNvPr id="347" name="Ink 346">
                <a:extLst>
                  <a:ext uri="{FF2B5EF4-FFF2-40B4-BE49-F238E27FC236}">
                    <a16:creationId xmlns:a16="http://schemas.microsoft.com/office/drawing/2014/main" id="{0316E508-A6C8-17FE-6E36-5C9625AF576C}"/>
                  </a:ext>
                </a:extLst>
              </p14:cNvPr>
              <p14:cNvContentPartPr/>
              <p14:nvPr/>
            </p14:nvContentPartPr>
            <p14:xfrm>
              <a:off x="-7668150" y="-384630"/>
              <a:ext cx="7200" cy="32400"/>
            </p14:xfrm>
          </p:contentPart>
        </mc:Choice>
        <mc:Fallback xmlns="">
          <p:pic>
            <p:nvPicPr>
              <p:cNvPr id="347" name="Ink 346">
                <a:extLst>
                  <a:ext uri="{FF2B5EF4-FFF2-40B4-BE49-F238E27FC236}">
                    <a16:creationId xmlns:a16="http://schemas.microsoft.com/office/drawing/2014/main" id="{0316E508-A6C8-17FE-6E36-5C9625AF576C}"/>
                  </a:ext>
                </a:extLst>
              </p:cNvPr>
              <p:cNvPicPr/>
              <p:nvPr/>
            </p:nvPicPr>
            <p:blipFill>
              <a:blip r:embed="rId449"/>
              <a:stretch>
                <a:fillRect/>
              </a:stretch>
            </p:blipFill>
            <p:spPr>
              <a:xfrm>
                <a:off x="-7704150" y="-420630"/>
                <a:ext cx="78840" cy="104040"/>
              </a:xfrm>
              <a:prstGeom prst="rect">
                <a:avLst/>
              </a:prstGeom>
            </p:spPr>
          </p:pic>
        </mc:Fallback>
      </mc:AlternateContent>
      <mc:AlternateContent xmlns:mc="http://schemas.openxmlformats.org/markup-compatibility/2006" xmlns:p14="http://schemas.microsoft.com/office/powerpoint/2010/main">
        <mc:Choice Requires="p14">
          <p:contentPart p14:bwMode="auto" r:id="rId450">
            <p14:nvContentPartPr>
              <p14:cNvPr id="348" name="Ink 347">
                <a:extLst>
                  <a:ext uri="{FF2B5EF4-FFF2-40B4-BE49-F238E27FC236}">
                    <a16:creationId xmlns:a16="http://schemas.microsoft.com/office/drawing/2014/main" id="{EAEF828F-874C-9A9D-17E5-67DD78B8CF97}"/>
                  </a:ext>
                </a:extLst>
              </p14:cNvPr>
              <p14:cNvContentPartPr/>
              <p14:nvPr/>
            </p14:nvContentPartPr>
            <p14:xfrm>
              <a:off x="-10531230" y="-279510"/>
              <a:ext cx="337320" cy="468000"/>
            </p14:xfrm>
          </p:contentPart>
        </mc:Choice>
        <mc:Fallback xmlns="">
          <p:pic>
            <p:nvPicPr>
              <p:cNvPr id="348" name="Ink 347">
                <a:extLst>
                  <a:ext uri="{FF2B5EF4-FFF2-40B4-BE49-F238E27FC236}">
                    <a16:creationId xmlns:a16="http://schemas.microsoft.com/office/drawing/2014/main" id="{EAEF828F-874C-9A9D-17E5-67DD78B8CF97}"/>
                  </a:ext>
                </a:extLst>
              </p:cNvPr>
              <p:cNvPicPr/>
              <p:nvPr/>
            </p:nvPicPr>
            <p:blipFill>
              <a:blip r:embed="rId451"/>
              <a:stretch>
                <a:fillRect/>
              </a:stretch>
            </p:blipFill>
            <p:spPr>
              <a:xfrm>
                <a:off x="-10567230" y="-315510"/>
                <a:ext cx="408960" cy="539640"/>
              </a:xfrm>
              <a:prstGeom prst="rect">
                <a:avLst/>
              </a:prstGeom>
            </p:spPr>
          </p:pic>
        </mc:Fallback>
      </mc:AlternateContent>
      <mc:AlternateContent xmlns:mc="http://schemas.openxmlformats.org/markup-compatibility/2006" xmlns:p14="http://schemas.microsoft.com/office/powerpoint/2010/main">
        <mc:Choice Requires="p14">
          <p:contentPart p14:bwMode="auto" r:id="rId452">
            <p14:nvContentPartPr>
              <p14:cNvPr id="349" name="Ink 348">
                <a:extLst>
                  <a:ext uri="{FF2B5EF4-FFF2-40B4-BE49-F238E27FC236}">
                    <a16:creationId xmlns:a16="http://schemas.microsoft.com/office/drawing/2014/main" id="{1779CE56-934A-8233-58FC-CF77E7FE9F17}"/>
                  </a:ext>
                </a:extLst>
              </p14:cNvPr>
              <p14:cNvContentPartPr/>
              <p14:nvPr/>
            </p14:nvContentPartPr>
            <p14:xfrm>
              <a:off x="-10242720" y="-192750"/>
              <a:ext cx="212760" cy="183600"/>
            </p14:xfrm>
          </p:contentPart>
        </mc:Choice>
        <mc:Fallback xmlns="">
          <p:pic>
            <p:nvPicPr>
              <p:cNvPr id="349" name="Ink 348">
                <a:extLst>
                  <a:ext uri="{FF2B5EF4-FFF2-40B4-BE49-F238E27FC236}">
                    <a16:creationId xmlns:a16="http://schemas.microsoft.com/office/drawing/2014/main" id="{1779CE56-934A-8233-58FC-CF77E7FE9F17}"/>
                  </a:ext>
                </a:extLst>
              </p:cNvPr>
              <p:cNvPicPr/>
              <p:nvPr/>
            </p:nvPicPr>
            <p:blipFill>
              <a:blip r:embed="rId453"/>
              <a:stretch>
                <a:fillRect/>
              </a:stretch>
            </p:blipFill>
            <p:spPr>
              <a:xfrm>
                <a:off x="-10278781" y="-228821"/>
                <a:ext cx="284521" cy="255381"/>
              </a:xfrm>
              <a:prstGeom prst="rect">
                <a:avLst/>
              </a:prstGeom>
            </p:spPr>
          </p:pic>
        </mc:Fallback>
      </mc:AlternateContent>
      <mc:AlternateContent xmlns:mc="http://schemas.openxmlformats.org/markup-compatibility/2006" xmlns:p14="http://schemas.microsoft.com/office/powerpoint/2010/main">
        <mc:Choice Requires="p14">
          <p:contentPart p14:bwMode="auto" r:id="rId454">
            <p14:nvContentPartPr>
              <p14:cNvPr id="350" name="Ink 349">
                <a:extLst>
                  <a:ext uri="{FF2B5EF4-FFF2-40B4-BE49-F238E27FC236}">
                    <a16:creationId xmlns:a16="http://schemas.microsoft.com/office/drawing/2014/main" id="{F743C10F-556F-2F5C-A2D1-63375DA97D7D}"/>
                  </a:ext>
                </a:extLst>
              </p14:cNvPr>
              <p14:cNvContentPartPr/>
              <p14:nvPr/>
            </p14:nvContentPartPr>
            <p14:xfrm>
              <a:off x="-10154160" y="-379230"/>
              <a:ext cx="626760" cy="330120"/>
            </p14:xfrm>
          </p:contentPart>
        </mc:Choice>
        <mc:Fallback xmlns="">
          <p:pic>
            <p:nvPicPr>
              <p:cNvPr id="350" name="Ink 349">
                <a:extLst>
                  <a:ext uri="{FF2B5EF4-FFF2-40B4-BE49-F238E27FC236}">
                    <a16:creationId xmlns:a16="http://schemas.microsoft.com/office/drawing/2014/main" id="{F743C10F-556F-2F5C-A2D1-63375DA97D7D}"/>
                  </a:ext>
                </a:extLst>
              </p:cNvPr>
              <p:cNvPicPr/>
              <p:nvPr/>
            </p:nvPicPr>
            <p:blipFill>
              <a:blip r:embed="rId455"/>
              <a:stretch>
                <a:fillRect/>
              </a:stretch>
            </p:blipFill>
            <p:spPr>
              <a:xfrm>
                <a:off x="-10190160" y="-415230"/>
                <a:ext cx="698400" cy="401760"/>
              </a:xfrm>
              <a:prstGeom prst="rect">
                <a:avLst/>
              </a:prstGeom>
            </p:spPr>
          </p:pic>
        </mc:Fallback>
      </mc:AlternateContent>
      <mc:AlternateContent xmlns:mc="http://schemas.openxmlformats.org/markup-compatibility/2006" xmlns:p14="http://schemas.microsoft.com/office/powerpoint/2010/main">
        <mc:Choice Requires="p14">
          <p:contentPart p14:bwMode="auto" r:id="rId456">
            <p14:nvContentPartPr>
              <p14:cNvPr id="351" name="Ink 350">
                <a:extLst>
                  <a:ext uri="{FF2B5EF4-FFF2-40B4-BE49-F238E27FC236}">
                    <a16:creationId xmlns:a16="http://schemas.microsoft.com/office/drawing/2014/main" id="{A074C1DA-C90B-A4F3-50AF-0318DAE00A0B}"/>
                  </a:ext>
                </a:extLst>
              </p14:cNvPr>
              <p14:cNvContentPartPr/>
              <p14:nvPr/>
            </p14:nvContentPartPr>
            <p14:xfrm>
              <a:off x="-9717120" y="-618270"/>
              <a:ext cx="362880" cy="281160"/>
            </p14:xfrm>
          </p:contentPart>
        </mc:Choice>
        <mc:Fallback xmlns="">
          <p:pic>
            <p:nvPicPr>
              <p:cNvPr id="351" name="Ink 350">
                <a:extLst>
                  <a:ext uri="{FF2B5EF4-FFF2-40B4-BE49-F238E27FC236}">
                    <a16:creationId xmlns:a16="http://schemas.microsoft.com/office/drawing/2014/main" id="{A074C1DA-C90B-A4F3-50AF-0318DAE00A0B}"/>
                  </a:ext>
                </a:extLst>
              </p:cNvPr>
              <p:cNvPicPr/>
              <p:nvPr/>
            </p:nvPicPr>
            <p:blipFill>
              <a:blip r:embed="rId457"/>
              <a:stretch>
                <a:fillRect/>
              </a:stretch>
            </p:blipFill>
            <p:spPr>
              <a:xfrm>
                <a:off x="-9753120" y="-654270"/>
                <a:ext cx="434520" cy="352800"/>
              </a:xfrm>
              <a:prstGeom prst="rect">
                <a:avLst/>
              </a:prstGeom>
            </p:spPr>
          </p:pic>
        </mc:Fallback>
      </mc:AlternateContent>
      <mc:AlternateContent xmlns:mc="http://schemas.openxmlformats.org/markup-compatibility/2006" xmlns:p14="http://schemas.microsoft.com/office/powerpoint/2010/main">
        <mc:Choice Requires="p14">
          <p:contentPart p14:bwMode="auto" r:id="rId458">
            <p14:nvContentPartPr>
              <p14:cNvPr id="352" name="Ink 351">
                <a:extLst>
                  <a:ext uri="{FF2B5EF4-FFF2-40B4-BE49-F238E27FC236}">
                    <a16:creationId xmlns:a16="http://schemas.microsoft.com/office/drawing/2014/main" id="{C4F65791-7B07-9BDA-50EF-B98911DD3B6C}"/>
                  </a:ext>
                </a:extLst>
              </p14:cNvPr>
              <p14:cNvContentPartPr/>
              <p14:nvPr/>
            </p14:nvContentPartPr>
            <p14:xfrm>
              <a:off x="-9412560" y="-857310"/>
              <a:ext cx="196920" cy="326520"/>
            </p14:xfrm>
          </p:contentPart>
        </mc:Choice>
        <mc:Fallback xmlns="">
          <p:pic>
            <p:nvPicPr>
              <p:cNvPr id="352" name="Ink 351">
                <a:extLst>
                  <a:ext uri="{FF2B5EF4-FFF2-40B4-BE49-F238E27FC236}">
                    <a16:creationId xmlns:a16="http://schemas.microsoft.com/office/drawing/2014/main" id="{C4F65791-7B07-9BDA-50EF-B98911DD3B6C}"/>
                  </a:ext>
                </a:extLst>
              </p:cNvPr>
              <p:cNvPicPr/>
              <p:nvPr/>
            </p:nvPicPr>
            <p:blipFill>
              <a:blip r:embed="rId459"/>
              <a:stretch>
                <a:fillRect/>
              </a:stretch>
            </p:blipFill>
            <p:spPr>
              <a:xfrm>
                <a:off x="-9448626" y="-893310"/>
                <a:ext cx="268691" cy="398160"/>
              </a:xfrm>
              <a:prstGeom prst="rect">
                <a:avLst/>
              </a:prstGeom>
            </p:spPr>
          </p:pic>
        </mc:Fallback>
      </mc:AlternateContent>
      <mc:AlternateContent xmlns:mc="http://schemas.openxmlformats.org/markup-compatibility/2006" xmlns:p14="http://schemas.microsoft.com/office/powerpoint/2010/main">
        <mc:Choice Requires="p14">
          <p:contentPart p14:bwMode="auto" r:id="rId460">
            <p14:nvContentPartPr>
              <p14:cNvPr id="353" name="Ink 352">
                <a:extLst>
                  <a:ext uri="{FF2B5EF4-FFF2-40B4-BE49-F238E27FC236}">
                    <a16:creationId xmlns:a16="http://schemas.microsoft.com/office/drawing/2014/main" id="{61F37082-9A31-CAA9-6B86-D845D15ABC45}"/>
                  </a:ext>
                </a:extLst>
              </p14:cNvPr>
              <p14:cNvContentPartPr/>
              <p14:nvPr/>
            </p14:nvContentPartPr>
            <p14:xfrm>
              <a:off x="-10393920" y="160050"/>
              <a:ext cx="456840" cy="324360"/>
            </p14:xfrm>
          </p:contentPart>
        </mc:Choice>
        <mc:Fallback xmlns="">
          <p:pic>
            <p:nvPicPr>
              <p:cNvPr id="353" name="Ink 352">
                <a:extLst>
                  <a:ext uri="{FF2B5EF4-FFF2-40B4-BE49-F238E27FC236}">
                    <a16:creationId xmlns:a16="http://schemas.microsoft.com/office/drawing/2014/main" id="{61F37082-9A31-CAA9-6B86-D845D15ABC45}"/>
                  </a:ext>
                </a:extLst>
              </p:cNvPr>
              <p:cNvPicPr/>
              <p:nvPr/>
            </p:nvPicPr>
            <p:blipFill>
              <a:blip r:embed="rId461"/>
              <a:stretch>
                <a:fillRect/>
              </a:stretch>
            </p:blipFill>
            <p:spPr>
              <a:xfrm>
                <a:off x="-10429920" y="124050"/>
                <a:ext cx="528480" cy="396000"/>
              </a:xfrm>
              <a:prstGeom prst="rect">
                <a:avLst/>
              </a:prstGeom>
            </p:spPr>
          </p:pic>
        </mc:Fallback>
      </mc:AlternateContent>
      <mc:AlternateContent xmlns:mc="http://schemas.openxmlformats.org/markup-compatibility/2006" xmlns:p14="http://schemas.microsoft.com/office/powerpoint/2010/main">
        <mc:Choice Requires="p14">
          <p:contentPart p14:bwMode="auto" r:id="rId462">
            <p14:nvContentPartPr>
              <p14:cNvPr id="354" name="Ink 353">
                <a:extLst>
                  <a:ext uri="{FF2B5EF4-FFF2-40B4-BE49-F238E27FC236}">
                    <a16:creationId xmlns:a16="http://schemas.microsoft.com/office/drawing/2014/main" id="{87EBE6FF-E87A-0A10-1BA5-EB1246994288}"/>
                  </a:ext>
                </a:extLst>
              </p14:cNvPr>
              <p14:cNvContentPartPr/>
              <p14:nvPr/>
            </p14:nvContentPartPr>
            <p14:xfrm>
              <a:off x="-10086480" y="-4830"/>
              <a:ext cx="630360" cy="384120"/>
            </p14:xfrm>
          </p:contentPart>
        </mc:Choice>
        <mc:Fallback xmlns="">
          <p:pic>
            <p:nvPicPr>
              <p:cNvPr id="354" name="Ink 353">
                <a:extLst>
                  <a:ext uri="{FF2B5EF4-FFF2-40B4-BE49-F238E27FC236}">
                    <a16:creationId xmlns:a16="http://schemas.microsoft.com/office/drawing/2014/main" id="{87EBE6FF-E87A-0A10-1BA5-EB1246994288}"/>
                  </a:ext>
                </a:extLst>
              </p:cNvPr>
              <p:cNvPicPr/>
              <p:nvPr/>
            </p:nvPicPr>
            <p:blipFill>
              <a:blip r:embed="rId463"/>
              <a:stretch>
                <a:fillRect/>
              </a:stretch>
            </p:blipFill>
            <p:spPr>
              <a:xfrm>
                <a:off x="-10122501" y="-40830"/>
                <a:ext cx="702041" cy="455760"/>
              </a:xfrm>
              <a:prstGeom prst="rect">
                <a:avLst/>
              </a:prstGeom>
            </p:spPr>
          </p:pic>
        </mc:Fallback>
      </mc:AlternateContent>
      <mc:AlternateContent xmlns:mc="http://schemas.openxmlformats.org/markup-compatibility/2006" xmlns:p14="http://schemas.microsoft.com/office/powerpoint/2010/main">
        <mc:Choice Requires="p14">
          <p:contentPart p14:bwMode="auto" r:id="rId464">
            <p14:nvContentPartPr>
              <p14:cNvPr id="355" name="Ink 354">
                <a:extLst>
                  <a:ext uri="{FF2B5EF4-FFF2-40B4-BE49-F238E27FC236}">
                    <a16:creationId xmlns:a16="http://schemas.microsoft.com/office/drawing/2014/main" id="{B3C9F36A-50A4-013C-ACE9-EC6F9B70316E}"/>
                  </a:ext>
                </a:extLst>
              </p14:cNvPr>
              <p14:cNvContentPartPr/>
              <p14:nvPr/>
            </p14:nvContentPartPr>
            <p14:xfrm>
              <a:off x="-8409960" y="1232490"/>
              <a:ext cx="505080" cy="487800"/>
            </p14:xfrm>
          </p:contentPart>
        </mc:Choice>
        <mc:Fallback xmlns="">
          <p:pic>
            <p:nvPicPr>
              <p:cNvPr id="355" name="Ink 354">
                <a:extLst>
                  <a:ext uri="{FF2B5EF4-FFF2-40B4-BE49-F238E27FC236}">
                    <a16:creationId xmlns:a16="http://schemas.microsoft.com/office/drawing/2014/main" id="{B3C9F36A-50A4-013C-ACE9-EC6F9B70316E}"/>
                  </a:ext>
                </a:extLst>
              </p:cNvPr>
              <p:cNvPicPr/>
              <p:nvPr/>
            </p:nvPicPr>
            <p:blipFill>
              <a:blip r:embed="rId465"/>
              <a:stretch>
                <a:fillRect/>
              </a:stretch>
            </p:blipFill>
            <p:spPr>
              <a:xfrm>
                <a:off x="-8445960" y="1196490"/>
                <a:ext cx="576720" cy="559440"/>
              </a:xfrm>
              <a:prstGeom prst="rect">
                <a:avLst/>
              </a:prstGeom>
            </p:spPr>
          </p:pic>
        </mc:Fallback>
      </mc:AlternateContent>
      <p:grpSp>
        <p:nvGrpSpPr>
          <p:cNvPr id="28730" name="Group 363">
            <a:extLst>
              <a:ext uri="{FF2B5EF4-FFF2-40B4-BE49-F238E27FC236}">
                <a16:creationId xmlns:a16="http://schemas.microsoft.com/office/drawing/2014/main" id="{C71F309B-610D-2432-5391-450DCD85FD6A}"/>
              </a:ext>
            </a:extLst>
          </p:cNvPr>
          <p:cNvGrpSpPr>
            <a:grpSpLocks/>
          </p:cNvGrpSpPr>
          <p:nvPr/>
        </p:nvGrpSpPr>
        <p:grpSpPr bwMode="auto">
          <a:xfrm>
            <a:off x="893763" y="6127750"/>
            <a:ext cx="9377362" cy="4325938"/>
            <a:chOff x="893010" y="6128490"/>
            <a:chExt cx="9378720" cy="4324680"/>
          </a:xfrm>
        </p:grpSpPr>
        <mc:AlternateContent xmlns:mc="http://schemas.openxmlformats.org/markup-compatibility/2006" xmlns:p14="http://schemas.microsoft.com/office/powerpoint/2010/main">
          <mc:Choice Requires="p14">
            <p:contentPart p14:bwMode="auto" r:id="rId466">
              <p14:nvContentPartPr>
                <p14:cNvPr id="256" name="Ink 255">
                  <a:extLst>
                    <a:ext uri="{FF2B5EF4-FFF2-40B4-BE49-F238E27FC236}">
                      <a16:creationId xmlns:a16="http://schemas.microsoft.com/office/drawing/2014/main" id="{56A8F6D5-A0B3-4A22-12D5-E647A80CB2F3}"/>
                    </a:ext>
                  </a:extLst>
                </p14:cNvPr>
                <p14:cNvContentPartPr/>
                <p14:nvPr/>
              </p14:nvContentPartPr>
              <p14:xfrm>
                <a:off x="893010" y="6128490"/>
                <a:ext cx="1795320" cy="456480"/>
              </p14:xfrm>
            </p:contentPart>
          </mc:Choice>
          <mc:Fallback xmlns="">
            <p:pic>
              <p:nvPicPr>
                <p:cNvPr id="256" name="Ink 255">
                  <a:extLst>
                    <a:ext uri="{FF2B5EF4-FFF2-40B4-BE49-F238E27FC236}">
                      <a16:creationId xmlns:a16="http://schemas.microsoft.com/office/drawing/2014/main" id="{56A8F6D5-A0B3-4A22-12D5-E647A80CB2F3}"/>
                    </a:ext>
                  </a:extLst>
                </p:cNvPr>
                <p:cNvPicPr/>
                <p:nvPr/>
              </p:nvPicPr>
              <p:blipFill>
                <a:blip r:embed="rId467"/>
                <a:stretch>
                  <a:fillRect/>
                </a:stretch>
              </p:blipFill>
              <p:spPr>
                <a:xfrm>
                  <a:off x="857003" y="6092490"/>
                  <a:ext cx="1866974" cy="528120"/>
                </a:xfrm>
                <a:prstGeom prst="rect">
                  <a:avLst/>
                </a:prstGeom>
              </p:spPr>
            </p:pic>
          </mc:Fallback>
        </mc:AlternateContent>
        <mc:AlternateContent xmlns:mc="http://schemas.openxmlformats.org/markup-compatibility/2006" xmlns:p14="http://schemas.microsoft.com/office/powerpoint/2010/main">
          <mc:Choice Requires="p14">
            <p:contentPart p14:bwMode="auto" r:id="rId468">
              <p14:nvContentPartPr>
                <p14:cNvPr id="257" name="Ink 256">
                  <a:extLst>
                    <a:ext uri="{FF2B5EF4-FFF2-40B4-BE49-F238E27FC236}">
                      <a16:creationId xmlns:a16="http://schemas.microsoft.com/office/drawing/2014/main" id="{DED14F29-5458-E502-2799-74FBB2500BE1}"/>
                    </a:ext>
                  </a:extLst>
                </p14:cNvPr>
                <p14:cNvContentPartPr/>
                <p14:nvPr/>
              </p14:nvContentPartPr>
              <p14:xfrm>
                <a:off x="2515170" y="6263850"/>
                <a:ext cx="257400" cy="545760"/>
              </p14:xfrm>
            </p:contentPart>
          </mc:Choice>
          <mc:Fallback xmlns="">
            <p:pic>
              <p:nvPicPr>
                <p:cNvPr id="257" name="Ink 256">
                  <a:extLst>
                    <a:ext uri="{FF2B5EF4-FFF2-40B4-BE49-F238E27FC236}">
                      <a16:creationId xmlns:a16="http://schemas.microsoft.com/office/drawing/2014/main" id="{DED14F29-5458-E502-2799-74FBB2500BE1}"/>
                    </a:ext>
                  </a:extLst>
                </p:cNvPr>
                <p:cNvPicPr/>
                <p:nvPr/>
              </p:nvPicPr>
              <p:blipFill>
                <a:blip r:embed="rId469"/>
                <a:stretch>
                  <a:fillRect/>
                </a:stretch>
              </p:blipFill>
              <p:spPr>
                <a:xfrm>
                  <a:off x="2479170" y="6227850"/>
                  <a:ext cx="329040" cy="617400"/>
                </a:xfrm>
                <a:prstGeom prst="rect">
                  <a:avLst/>
                </a:prstGeom>
              </p:spPr>
            </p:pic>
          </mc:Fallback>
        </mc:AlternateContent>
        <mc:AlternateContent xmlns:mc="http://schemas.openxmlformats.org/markup-compatibility/2006" xmlns:p14="http://schemas.microsoft.com/office/powerpoint/2010/main">
          <mc:Choice Requires="p14">
            <p:contentPart p14:bwMode="auto" r:id="rId470">
              <p14:nvContentPartPr>
                <p14:cNvPr id="259" name="Ink 258">
                  <a:extLst>
                    <a:ext uri="{FF2B5EF4-FFF2-40B4-BE49-F238E27FC236}">
                      <a16:creationId xmlns:a16="http://schemas.microsoft.com/office/drawing/2014/main" id="{B2F2A7B3-5C8A-6B32-C192-32FCA4D48AD8}"/>
                    </a:ext>
                  </a:extLst>
                </p14:cNvPr>
                <p14:cNvContentPartPr/>
                <p14:nvPr/>
              </p14:nvContentPartPr>
              <p14:xfrm>
                <a:off x="2884530" y="6166290"/>
                <a:ext cx="1568160" cy="910440"/>
              </p14:xfrm>
            </p:contentPart>
          </mc:Choice>
          <mc:Fallback xmlns="">
            <p:pic>
              <p:nvPicPr>
                <p:cNvPr id="259" name="Ink 258">
                  <a:extLst>
                    <a:ext uri="{FF2B5EF4-FFF2-40B4-BE49-F238E27FC236}">
                      <a16:creationId xmlns:a16="http://schemas.microsoft.com/office/drawing/2014/main" id="{B2F2A7B3-5C8A-6B32-C192-32FCA4D48AD8}"/>
                    </a:ext>
                  </a:extLst>
                </p:cNvPr>
                <p:cNvPicPr/>
                <p:nvPr/>
              </p:nvPicPr>
              <p:blipFill>
                <a:blip r:embed="rId471"/>
                <a:stretch>
                  <a:fillRect/>
                </a:stretch>
              </p:blipFill>
              <p:spPr>
                <a:xfrm>
                  <a:off x="2848530" y="6130290"/>
                  <a:ext cx="1639800" cy="982080"/>
                </a:xfrm>
                <a:prstGeom prst="rect">
                  <a:avLst/>
                </a:prstGeom>
              </p:spPr>
            </p:pic>
          </mc:Fallback>
        </mc:AlternateContent>
        <mc:AlternateContent xmlns:mc="http://schemas.openxmlformats.org/markup-compatibility/2006" xmlns:p14="http://schemas.microsoft.com/office/powerpoint/2010/main">
          <mc:Choice Requires="p14">
            <p:contentPart p14:bwMode="auto" r:id="rId472">
              <p14:nvContentPartPr>
                <p14:cNvPr id="275" name="Ink 274">
                  <a:extLst>
                    <a:ext uri="{FF2B5EF4-FFF2-40B4-BE49-F238E27FC236}">
                      <a16:creationId xmlns:a16="http://schemas.microsoft.com/office/drawing/2014/main" id="{C9FEA314-6EB1-6F8A-7C8F-20E8C4553EF4}"/>
                    </a:ext>
                  </a:extLst>
                </p14:cNvPr>
                <p14:cNvContentPartPr/>
                <p14:nvPr/>
              </p14:nvContentPartPr>
              <p14:xfrm>
                <a:off x="2257770" y="6763890"/>
                <a:ext cx="190080" cy="2467440"/>
              </p14:xfrm>
            </p:contentPart>
          </mc:Choice>
          <mc:Fallback xmlns="">
            <p:pic>
              <p:nvPicPr>
                <p:cNvPr id="275" name="Ink 274">
                  <a:extLst>
                    <a:ext uri="{FF2B5EF4-FFF2-40B4-BE49-F238E27FC236}">
                      <a16:creationId xmlns:a16="http://schemas.microsoft.com/office/drawing/2014/main" id="{C9FEA314-6EB1-6F8A-7C8F-20E8C4553EF4}"/>
                    </a:ext>
                  </a:extLst>
                </p:cNvPr>
                <p:cNvPicPr/>
                <p:nvPr/>
              </p:nvPicPr>
              <p:blipFill>
                <a:blip r:embed="rId473"/>
                <a:stretch>
                  <a:fillRect/>
                </a:stretch>
              </p:blipFill>
              <p:spPr>
                <a:xfrm>
                  <a:off x="2221770" y="6727895"/>
                  <a:ext cx="261720" cy="2539070"/>
                </a:xfrm>
                <a:prstGeom prst="rect">
                  <a:avLst/>
                </a:prstGeom>
              </p:spPr>
            </p:pic>
          </mc:Fallback>
        </mc:AlternateContent>
        <mc:AlternateContent xmlns:mc="http://schemas.openxmlformats.org/markup-compatibility/2006" xmlns:p14="http://schemas.microsoft.com/office/powerpoint/2010/main">
          <mc:Choice Requires="p14">
            <p:contentPart p14:bwMode="auto" r:id="rId474">
              <p14:nvContentPartPr>
                <p14:cNvPr id="277" name="Ink 276">
                  <a:extLst>
                    <a:ext uri="{FF2B5EF4-FFF2-40B4-BE49-F238E27FC236}">
                      <a16:creationId xmlns:a16="http://schemas.microsoft.com/office/drawing/2014/main" id="{CCF66996-3EA3-4232-E902-BFC2C724EF20}"/>
                    </a:ext>
                  </a:extLst>
                </p14:cNvPr>
                <p14:cNvContentPartPr/>
                <p14:nvPr/>
              </p14:nvContentPartPr>
              <p14:xfrm>
                <a:off x="6849930" y="6850650"/>
                <a:ext cx="135720" cy="2217600"/>
              </p14:xfrm>
            </p:contentPart>
          </mc:Choice>
          <mc:Fallback xmlns="">
            <p:pic>
              <p:nvPicPr>
                <p:cNvPr id="277" name="Ink 276">
                  <a:extLst>
                    <a:ext uri="{FF2B5EF4-FFF2-40B4-BE49-F238E27FC236}">
                      <a16:creationId xmlns:a16="http://schemas.microsoft.com/office/drawing/2014/main" id="{CCF66996-3EA3-4232-E902-BFC2C724EF20}"/>
                    </a:ext>
                  </a:extLst>
                </p:cNvPr>
                <p:cNvPicPr/>
                <p:nvPr/>
              </p:nvPicPr>
              <p:blipFill>
                <a:blip r:embed="rId475"/>
                <a:stretch>
                  <a:fillRect/>
                </a:stretch>
              </p:blipFill>
              <p:spPr>
                <a:xfrm>
                  <a:off x="6813930" y="6814650"/>
                  <a:ext cx="207360" cy="2289240"/>
                </a:xfrm>
                <a:prstGeom prst="rect">
                  <a:avLst/>
                </a:prstGeom>
              </p:spPr>
            </p:pic>
          </mc:Fallback>
        </mc:AlternateContent>
        <mc:AlternateContent xmlns:mc="http://schemas.openxmlformats.org/markup-compatibility/2006" xmlns:p14="http://schemas.microsoft.com/office/powerpoint/2010/main">
          <mc:Choice Requires="p14">
            <p:contentPart p14:bwMode="auto" r:id="rId476">
              <p14:nvContentPartPr>
                <p14:cNvPr id="261" name="Ink 260">
                  <a:extLst>
                    <a:ext uri="{FF2B5EF4-FFF2-40B4-BE49-F238E27FC236}">
                      <a16:creationId xmlns:a16="http://schemas.microsoft.com/office/drawing/2014/main" id="{18C1566D-A556-03D2-3A59-F96FC8A604E2}"/>
                    </a:ext>
                  </a:extLst>
                </p14:cNvPr>
                <p14:cNvContentPartPr/>
                <p14:nvPr/>
              </p14:nvContentPartPr>
              <p14:xfrm>
                <a:off x="3294210" y="6191850"/>
                <a:ext cx="183960" cy="522720"/>
              </p14:xfrm>
            </p:contentPart>
          </mc:Choice>
          <mc:Fallback xmlns="">
            <p:pic>
              <p:nvPicPr>
                <p:cNvPr id="261" name="Ink 260">
                  <a:extLst>
                    <a:ext uri="{FF2B5EF4-FFF2-40B4-BE49-F238E27FC236}">
                      <a16:creationId xmlns:a16="http://schemas.microsoft.com/office/drawing/2014/main" id="{18C1566D-A556-03D2-3A59-F96FC8A604E2}"/>
                    </a:ext>
                  </a:extLst>
                </p:cNvPr>
                <p:cNvPicPr/>
                <p:nvPr/>
              </p:nvPicPr>
              <p:blipFill>
                <a:blip r:embed="rId477"/>
                <a:stretch>
                  <a:fillRect/>
                </a:stretch>
              </p:blipFill>
              <p:spPr>
                <a:xfrm>
                  <a:off x="3258210" y="6155825"/>
                  <a:ext cx="255600" cy="594409"/>
                </a:xfrm>
                <a:prstGeom prst="rect">
                  <a:avLst/>
                </a:prstGeom>
              </p:spPr>
            </p:pic>
          </mc:Fallback>
        </mc:AlternateContent>
        <mc:AlternateContent xmlns:mc="http://schemas.openxmlformats.org/markup-compatibility/2006" xmlns:p14="http://schemas.microsoft.com/office/powerpoint/2010/main">
          <mc:Choice Requires="p14">
            <p:contentPart p14:bwMode="auto" r:id="rId478">
              <p14:nvContentPartPr>
                <p14:cNvPr id="262" name="Ink 261">
                  <a:extLst>
                    <a:ext uri="{FF2B5EF4-FFF2-40B4-BE49-F238E27FC236}">
                      <a16:creationId xmlns:a16="http://schemas.microsoft.com/office/drawing/2014/main" id="{E35DD559-5B4B-AD3F-8E80-5704DA9CB285}"/>
                    </a:ext>
                  </a:extLst>
                </p14:cNvPr>
                <p14:cNvContentPartPr/>
                <p14:nvPr/>
              </p14:nvContentPartPr>
              <p14:xfrm>
                <a:off x="3500850" y="6428010"/>
                <a:ext cx="142560" cy="250920"/>
              </p14:xfrm>
            </p:contentPart>
          </mc:Choice>
          <mc:Fallback xmlns="">
            <p:pic>
              <p:nvPicPr>
                <p:cNvPr id="262" name="Ink 261">
                  <a:extLst>
                    <a:ext uri="{FF2B5EF4-FFF2-40B4-BE49-F238E27FC236}">
                      <a16:creationId xmlns:a16="http://schemas.microsoft.com/office/drawing/2014/main" id="{E35DD559-5B4B-AD3F-8E80-5704DA9CB285}"/>
                    </a:ext>
                  </a:extLst>
                </p:cNvPr>
                <p:cNvPicPr/>
                <p:nvPr/>
              </p:nvPicPr>
              <p:blipFill>
                <a:blip r:embed="rId479"/>
                <a:stretch>
                  <a:fillRect/>
                </a:stretch>
              </p:blipFill>
              <p:spPr>
                <a:xfrm>
                  <a:off x="3464850" y="6392010"/>
                  <a:ext cx="214200" cy="322560"/>
                </a:xfrm>
                <a:prstGeom prst="rect">
                  <a:avLst/>
                </a:prstGeom>
              </p:spPr>
            </p:pic>
          </mc:Fallback>
        </mc:AlternateContent>
        <mc:AlternateContent xmlns:mc="http://schemas.openxmlformats.org/markup-compatibility/2006" xmlns:p14="http://schemas.microsoft.com/office/powerpoint/2010/main">
          <mc:Choice Requires="p14">
            <p:contentPart p14:bwMode="auto" r:id="rId480">
              <p14:nvContentPartPr>
                <p14:cNvPr id="263" name="Ink 262">
                  <a:extLst>
                    <a:ext uri="{FF2B5EF4-FFF2-40B4-BE49-F238E27FC236}">
                      <a16:creationId xmlns:a16="http://schemas.microsoft.com/office/drawing/2014/main" id="{D15F9975-E2FB-15ED-E067-28A1259FDCC7}"/>
                    </a:ext>
                  </a:extLst>
                </p14:cNvPr>
                <p14:cNvContentPartPr/>
                <p14:nvPr/>
              </p14:nvContentPartPr>
              <p14:xfrm>
                <a:off x="3743130" y="6363210"/>
                <a:ext cx="194760" cy="282960"/>
              </p14:xfrm>
            </p:contentPart>
          </mc:Choice>
          <mc:Fallback xmlns="">
            <p:pic>
              <p:nvPicPr>
                <p:cNvPr id="263" name="Ink 262">
                  <a:extLst>
                    <a:ext uri="{FF2B5EF4-FFF2-40B4-BE49-F238E27FC236}">
                      <a16:creationId xmlns:a16="http://schemas.microsoft.com/office/drawing/2014/main" id="{D15F9975-E2FB-15ED-E067-28A1259FDCC7}"/>
                    </a:ext>
                  </a:extLst>
                </p:cNvPr>
                <p:cNvPicPr/>
                <p:nvPr/>
              </p:nvPicPr>
              <p:blipFill>
                <a:blip r:embed="rId481"/>
                <a:stretch>
                  <a:fillRect/>
                </a:stretch>
              </p:blipFill>
              <p:spPr>
                <a:xfrm>
                  <a:off x="3707130" y="6327210"/>
                  <a:ext cx="266400" cy="354600"/>
                </a:xfrm>
                <a:prstGeom prst="rect">
                  <a:avLst/>
                </a:prstGeom>
              </p:spPr>
            </p:pic>
          </mc:Fallback>
        </mc:AlternateContent>
        <mc:AlternateContent xmlns:mc="http://schemas.openxmlformats.org/markup-compatibility/2006" xmlns:p14="http://schemas.microsoft.com/office/powerpoint/2010/main">
          <mc:Choice Requires="p14">
            <p:contentPart p14:bwMode="auto" r:id="rId482">
              <p14:nvContentPartPr>
                <p14:cNvPr id="264" name="Ink 263">
                  <a:extLst>
                    <a:ext uri="{FF2B5EF4-FFF2-40B4-BE49-F238E27FC236}">
                      <a16:creationId xmlns:a16="http://schemas.microsoft.com/office/drawing/2014/main" id="{6EE7D5EA-BC70-4807-5C50-D44BC865EA90}"/>
                    </a:ext>
                  </a:extLst>
                </p14:cNvPr>
                <p14:cNvContentPartPr/>
                <p14:nvPr/>
              </p14:nvContentPartPr>
              <p14:xfrm>
                <a:off x="3977130" y="6275370"/>
                <a:ext cx="483840" cy="329040"/>
              </p14:xfrm>
            </p:contentPart>
          </mc:Choice>
          <mc:Fallback xmlns="">
            <p:pic>
              <p:nvPicPr>
                <p:cNvPr id="264" name="Ink 263">
                  <a:extLst>
                    <a:ext uri="{FF2B5EF4-FFF2-40B4-BE49-F238E27FC236}">
                      <a16:creationId xmlns:a16="http://schemas.microsoft.com/office/drawing/2014/main" id="{6EE7D5EA-BC70-4807-5C50-D44BC865EA90}"/>
                    </a:ext>
                  </a:extLst>
                </p:cNvPr>
                <p:cNvPicPr/>
                <p:nvPr/>
              </p:nvPicPr>
              <p:blipFill>
                <a:blip r:embed="rId483"/>
                <a:stretch>
                  <a:fillRect/>
                </a:stretch>
              </p:blipFill>
              <p:spPr>
                <a:xfrm>
                  <a:off x="3941157" y="6239331"/>
                  <a:ext cx="555427" cy="400758"/>
                </a:xfrm>
                <a:prstGeom prst="rect">
                  <a:avLst/>
                </a:prstGeom>
              </p:spPr>
            </p:pic>
          </mc:Fallback>
        </mc:AlternateContent>
        <mc:AlternateContent xmlns:mc="http://schemas.openxmlformats.org/markup-compatibility/2006" xmlns:p14="http://schemas.microsoft.com/office/powerpoint/2010/main">
          <mc:Choice Requires="p14">
            <p:contentPart p14:bwMode="auto" r:id="rId484">
              <p14:nvContentPartPr>
                <p14:cNvPr id="266" name="Ink 265">
                  <a:extLst>
                    <a:ext uri="{FF2B5EF4-FFF2-40B4-BE49-F238E27FC236}">
                      <a16:creationId xmlns:a16="http://schemas.microsoft.com/office/drawing/2014/main" id="{4AB8BD58-D928-4B27-D3E4-42703BD87347}"/>
                    </a:ext>
                  </a:extLst>
                </p14:cNvPr>
                <p14:cNvContentPartPr/>
                <p14:nvPr/>
              </p14:nvContentPartPr>
              <p14:xfrm>
                <a:off x="3277650" y="6671010"/>
                <a:ext cx="145800" cy="509400"/>
              </p14:xfrm>
            </p:contentPart>
          </mc:Choice>
          <mc:Fallback xmlns="">
            <p:pic>
              <p:nvPicPr>
                <p:cNvPr id="266" name="Ink 265">
                  <a:extLst>
                    <a:ext uri="{FF2B5EF4-FFF2-40B4-BE49-F238E27FC236}">
                      <a16:creationId xmlns:a16="http://schemas.microsoft.com/office/drawing/2014/main" id="{4AB8BD58-D928-4B27-D3E4-42703BD87347}"/>
                    </a:ext>
                  </a:extLst>
                </p:cNvPr>
                <p:cNvPicPr/>
                <p:nvPr/>
              </p:nvPicPr>
              <p:blipFill>
                <a:blip r:embed="rId485"/>
                <a:stretch>
                  <a:fillRect/>
                </a:stretch>
              </p:blipFill>
              <p:spPr>
                <a:xfrm>
                  <a:off x="3241650" y="6635010"/>
                  <a:ext cx="217440" cy="581040"/>
                </a:xfrm>
                <a:prstGeom prst="rect">
                  <a:avLst/>
                </a:prstGeom>
              </p:spPr>
            </p:pic>
          </mc:Fallback>
        </mc:AlternateContent>
        <mc:AlternateContent xmlns:mc="http://schemas.openxmlformats.org/markup-compatibility/2006" xmlns:p14="http://schemas.microsoft.com/office/powerpoint/2010/main">
          <mc:Choice Requires="p14">
            <p:contentPart p14:bwMode="auto" r:id="rId486">
              <p14:nvContentPartPr>
                <p14:cNvPr id="267" name="Ink 266">
                  <a:extLst>
                    <a:ext uri="{FF2B5EF4-FFF2-40B4-BE49-F238E27FC236}">
                      <a16:creationId xmlns:a16="http://schemas.microsoft.com/office/drawing/2014/main" id="{F66AD189-20B5-2051-A82E-EB11E4F106A9}"/>
                    </a:ext>
                  </a:extLst>
                </p14:cNvPr>
                <p14:cNvContentPartPr/>
                <p14:nvPr/>
              </p14:nvContentPartPr>
              <p14:xfrm>
                <a:off x="3409410" y="6908610"/>
                <a:ext cx="237240" cy="212040"/>
              </p14:xfrm>
            </p:contentPart>
          </mc:Choice>
          <mc:Fallback xmlns="">
            <p:pic>
              <p:nvPicPr>
                <p:cNvPr id="267" name="Ink 266">
                  <a:extLst>
                    <a:ext uri="{FF2B5EF4-FFF2-40B4-BE49-F238E27FC236}">
                      <a16:creationId xmlns:a16="http://schemas.microsoft.com/office/drawing/2014/main" id="{F66AD189-20B5-2051-A82E-EB11E4F106A9}"/>
                    </a:ext>
                  </a:extLst>
                </p:cNvPr>
                <p:cNvPicPr/>
                <p:nvPr/>
              </p:nvPicPr>
              <p:blipFill>
                <a:blip r:embed="rId487"/>
                <a:stretch>
                  <a:fillRect/>
                </a:stretch>
              </p:blipFill>
              <p:spPr>
                <a:xfrm>
                  <a:off x="3373465" y="6872610"/>
                  <a:ext cx="308771" cy="283680"/>
                </a:xfrm>
                <a:prstGeom prst="rect">
                  <a:avLst/>
                </a:prstGeom>
              </p:spPr>
            </p:pic>
          </mc:Fallback>
        </mc:AlternateContent>
        <mc:AlternateContent xmlns:mc="http://schemas.openxmlformats.org/markup-compatibility/2006" xmlns:p14="http://schemas.microsoft.com/office/powerpoint/2010/main">
          <mc:Choice Requires="p14">
            <p:contentPart p14:bwMode="auto" r:id="rId488">
              <p14:nvContentPartPr>
                <p14:cNvPr id="268" name="Ink 267">
                  <a:extLst>
                    <a:ext uri="{FF2B5EF4-FFF2-40B4-BE49-F238E27FC236}">
                      <a16:creationId xmlns:a16="http://schemas.microsoft.com/office/drawing/2014/main" id="{746FDBC4-076F-8029-0E38-E81218C006D4}"/>
                    </a:ext>
                  </a:extLst>
                </p14:cNvPr>
                <p14:cNvContentPartPr/>
                <p14:nvPr/>
              </p14:nvContentPartPr>
              <p14:xfrm>
                <a:off x="3626130" y="6853890"/>
                <a:ext cx="139320" cy="459000"/>
              </p14:xfrm>
            </p:contentPart>
          </mc:Choice>
          <mc:Fallback xmlns="">
            <p:pic>
              <p:nvPicPr>
                <p:cNvPr id="268" name="Ink 267">
                  <a:extLst>
                    <a:ext uri="{FF2B5EF4-FFF2-40B4-BE49-F238E27FC236}">
                      <a16:creationId xmlns:a16="http://schemas.microsoft.com/office/drawing/2014/main" id="{746FDBC4-076F-8029-0E38-E81218C006D4}"/>
                    </a:ext>
                  </a:extLst>
                </p:cNvPr>
                <p:cNvPicPr/>
                <p:nvPr/>
              </p:nvPicPr>
              <p:blipFill>
                <a:blip r:embed="rId489"/>
                <a:stretch>
                  <a:fillRect/>
                </a:stretch>
              </p:blipFill>
              <p:spPr>
                <a:xfrm>
                  <a:off x="3590130" y="6817890"/>
                  <a:ext cx="210960" cy="530640"/>
                </a:xfrm>
                <a:prstGeom prst="rect">
                  <a:avLst/>
                </a:prstGeom>
              </p:spPr>
            </p:pic>
          </mc:Fallback>
        </mc:AlternateContent>
        <mc:AlternateContent xmlns:mc="http://schemas.openxmlformats.org/markup-compatibility/2006" xmlns:p14="http://schemas.microsoft.com/office/powerpoint/2010/main">
          <mc:Choice Requires="p14">
            <p:contentPart p14:bwMode="auto" r:id="rId490">
              <p14:nvContentPartPr>
                <p14:cNvPr id="269" name="Ink 268">
                  <a:extLst>
                    <a:ext uri="{FF2B5EF4-FFF2-40B4-BE49-F238E27FC236}">
                      <a16:creationId xmlns:a16="http://schemas.microsoft.com/office/drawing/2014/main" id="{1CDBCE87-AB26-13BF-5A51-2D068A61A939}"/>
                    </a:ext>
                  </a:extLst>
                </p14:cNvPr>
                <p14:cNvContentPartPr/>
                <p14:nvPr/>
              </p14:nvContentPartPr>
              <p14:xfrm>
                <a:off x="3846090" y="6903570"/>
                <a:ext cx="389880" cy="195840"/>
              </p14:xfrm>
            </p:contentPart>
          </mc:Choice>
          <mc:Fallback xmlns="">
            <p:pic>
              <p:nvPicPr>
                <p:cNvPr id="269" name="Ink 268">
                  <a:extLst>
                    <a:ext uri="{FF2B5EF4-FFF2-40B4-BE49-F238E27FC236}">
                      <a16:creationId xmlns:a16="http://schemas.microsoft.com/office/drawing/2014/main" id="{1CDBCE87-AB26-13BF-5A51-2D068A61A939}"/>
                    </a:ext>
                  </a:extLst>
                </p:cNvPr>
                <p:cNvPicPr/>
                <p:nvPr/>
              </p:nvPicPr>
              <p:blipFill>
                <a:blip r:embed="rId491"/>
                <a:stretch>
                  <a:fillRect/>
                </a:stretch>
              </p:blipFill>
              <p:spPr>
                <a:xfrm>
                  <a:off x="3810057" y="6867636"/>
                  <a:ext cx="461586" cy="267349"/>
                </a:xfrm>
                <a:prstGeom prst="rect">
                  <a:avLst/>
                </a:prstGeom>
              </p:spPr>
            </p:pic>
          </mc:Fallback>
        </mc:AlternateContent>
        <mc:AlternateContent xmlns:mc="http://schemas.openxmlformats.org/markup-compatibility/2006" xmlns:p14="http://schemas.microsoft.com/office/powerpoint/2010/main">
          <mc:Choice Requires="p14">
            <p:contentPart p14:bwMode="auto" r:id="rId492">
              <p14:nvContentPartPr>
                <p14:cNvPr id="271" name="Ink 270">
                  <a:extLst>
                    <a:ext uri="{FF2B5EF4-FFF2-40B4-BE49-F238E27FC236}">
                      <a16:creationId xmlns:a16="http://schemas.microsoft.com/office/drawing/2014/main" id="{A71823B4-0044-793C-B3F8-6029A84E9479}"/>
                    </a:ext>
                  </a:extLst>
                </p14:cNvPr>
                <p14:cNvContentPartPr/>
                <p14:nvPr/>
              </p14:nvContentPartPr>
              <p14:xfrm>
                <a:off x="4127250" y="6635010"/>
                <a:ext cx="495000" cy="312120"/>
              </p14:xfrm>
            </p:contentPart>
          </mc:Choice>
          <mc:Fallback xmlns="">
            <p:pic>
              <p:nvPicPr>
                <p:cNvPr id="271" name="Ink 270">
                  <a:extLst>
                    <a:ext uri="{FF2B5EF4-FFF2-40B4-BE49-F238E27FC236}">
                      <a16:creationId xmlns:a16="http://schemas.microsoft.com/office/drawing/2014/main" id="{A71823B4-0044-793C-B3F8-6029A84E9479}"/>
                    </a:ext>
                  </a:extLst>
                </p:cNvPr>
                <p:cNvPicPr/>
                <p:nvPr/>
              </p:nvPicPr>
              <p:blipFill>
                <a:blip r:embed="rId493"/>
                <a:stretch>
                  <a:fillRect/>
                </a:stretch>
              </p:blipFill>
              <p:spPr>
                <a:xfrm>
                  <a:off x="4091250" y="6598968"/>
                  <a:ext cx="566640" cy="383843"/>
                </a:xfrm>
                <a:prstGeom prst="rect">
                  <a:avLst/>
                </a:prstGeom>
              </p:spPr>
            </p:pic>
          </mc:Fallback>
        </mc:AlternateContent>
        <mc:AlternateContent xmlns:mc="http://schemas.openxmlformats.org/markup-compatibility/2006" xmlns:p14="http://schemas.microsoft.com/office/powerpoint/2010/main">
          <mc:Choice Requires="p14">
            <p:contentPart p14:bwMode="auto" r:id="rId494">
              <p14:nvContentPartPr>
                <p14:cNvPr id="272" name="Ink 271">
                  <a:extLst>
                    <a:ext uri="{FF2B5EF4-FFF2-40B4-BE49-F238E27FC236}">
                      <a16:creationId xmlns:a16="http://schemas.microsoft.com/office/drawing/2014/main" id="{08BCE36D-8396-B472-68FC-BD0807142065}"/>
                    </a:ext>
                  </a:extLst>
                </p14:cNvPr>
                <p14:cNvContentPartPr/>
                <p14:nvPr/>
              </p14:nvContentPartPr>
              <p14:xfrm>
                <a:off x="4557450" y="6727170"/>
                <a:ext cx="335520" cy="128520"/>
              </p14:xfrm>
            </p:contentPart>
          </mc:Choice>
          <mc:Fallback xmlns="">
            <p:pic>
              <p:nvPicPr>
                <p:cNvPr id="272" name="Ink 271">
                  <a:extLst>
                    <a:ext uri="{FF2B5EF4-FFF2-40B4-BE49-F238E27FC236}">
                      <a16:creationId xmlns:a16="http://schemas.microsoft.com/office/drawing/2014/main" id="{08BCE36D-8396-B472-68FC-BD0807142065}"/>
                    </a:ext>
                  </a:extLst>
                </p:cNvPr>
                <p:cNvPicPr/>
                <p:nvPr/>
              </p:nvPicPr>
              <p:blipFill>
                <a:blip r:embed="rId495"/>
                <a:stretch>
                  <a:fillRect/>
                </a:stretch>
              </p:blipFill>
              <p:spPr>
                <a:xfrm>
                  <a:off x="4521450" y="6691069"/>
                  <a:ext cx="407160" cy="200361"/>
                </a:xfrm>
                <a:prstGeom prst="rect">
                  <a:avLst/>
                </a:prstGeom>
              </p:spPr>
            </p:pic>
          </mc:Fallback>
        </mc:AlternateContent>
        <mc:AlternateContent xmlns:mc="http://schemas.openxmlformats.org/markup-compatibility/2006" xmlns:p14="http://schemas.microsoft.com/office/powerpoint/2010/main">
          <mc:Choice Requires="p14">
            <p:contentPart p14:bwMode="auto" r:id="rId496">
              <p14:nvContentPartPr>
                <p14:cNvPr id="274" name="Ink 273">
                  <a:extLst>
                    <a:ext uri="{FF2B5EF4-FFF2-40B4-BE49-F238E27FC236}">
                      <a16:creationId xmlns:a16="http://schemas.microsoft.com/office/drawing/2014/main" id="{32846B1F-76E6-3441-1B8D-FE78884BF10A}"/>
                    </a:ext>
                  </a:extLst>
                </p14:cNvPr>
                <p14:cNvContentPartPr/>
                <p14:nvPr/>
              </p14:nvContentPartPr>
              <p14:xfrm>
                <a:off x="4973970" y="6472650"/>
                <a:ext cx="186480" cy="2464560"/>
              </p14:xfrm>
            </p:contentPart>
          </mc:Choice>
          <mc:Fallback xmlns="">
            <p:pic>
              <p:nvPicPr>
                <p:cNvPr id="274" name="Ink 273">
                  <a:extLst>
                    <a:ext uri="{FF2B5EF4-FFF2-40B4-BE49-F238E27FC236}">
                      <a16:creationId xmlns:a16="http://schemas.microsoft.com/office/drawing/2014/main" id="{32846B1F-76E6-3441-1B8D-FE78884BF10A}"/>
                    </a:ext>
                  </a:extLst>
                </p:cNvPr>
                <p:cNvPicPr/>
                <p:nvPr/>
              </p:nvPicPr>
              <p:blipFill>
                <a:blip r:embed="rId497"/>
                <a:stretch>
                  <a:fillRect/>
                </a:stretch>
              </p:blipFill>
              <p:spPr>
                <a:xfrm>
                  <a:off x="4938039" y="6436650"/>
                  <a:ext cx="257982" cy="2536200"/>
                </a:xfrm>
                <a:prstGeom prst="rect">
                  <a:avLst/>
                </a:prstGeom>
              </p:spPr>
            </p:pic>
          </mc:Fallback>
        </mc:AlternateContent>
        <mc:AlternateContent xmlns:mc="http://schemas.openxmlformats.org/markup-compatibility/2006" xmlns:p14="http://schemas.microsoft.com/office/powerpoint/2010/main">
          <mc:Choice Requires="p14">
            <p:contentPart p14:bwMode="auto" r:id="rId498">
              <p14:nvContentPartPr>
                <p14:cNvPr id="278" name="Ink 277">
                  <a:extLst>
                    <a:ext uri="{FF2B5EF4-FFF2-40B4-BE49-F238E27FC236}">
                      <a16:creationId xmlns:a16="http://schemas.microsoft.com/office/drawing/2014/main" id="{539D7B4B-877C-D24C-A76D-65D6B8538164}"/>
                    </a:ext>
                  </a:extLst>
                </p14:cNvPr>
                <p14:cNvContentPartPr/>
                <p14:nvPr/>
              </p14:nvContentPartPr>
              <p14:xfrm>
                <a:off x="3741330" y="7074210"/>
                <a:ext cx="122400" cy="658440"/>
              </p14:xfrm>
            </p:contentPart>
          </mc:Choice>
          <mc:Fallback xmlns="">
            <p:pic>
              <p:nvPicPr>
                <p:cNvPr id="278" name="Ink 277">
                  <a:extLst>
                    <a:ext uri="{FF2B5EF4-FFF2-40B4-BE49-F238E27FC236}">
                      <a16:creationId xmlns:a16="http://schemas.microsoft.com/office/drawing/2014/main" id="{539D7B4B-877C-D24C-A76D-65D6B8538164}"/>
                    </a:ext>
                  </a:extLst>
                </p:cNvPr>
                <p:cNvPicPr/>
                <p:nvPr/>
              </p:nvPicPr>
              <p:blipFill>
                <a:blip r:embed="rId499"/>
                <a:stretch>
                  <a:fillRect/>
                </a:stretch>
              </p:blipFill>
              <p:spPr>
                <a:xfrm>
                  <a:off x="3705330" y="7038210"/>
                  <a:ext cx="194040" cy="730080"/>
                </a:xfrm>
                <a:prstGeom prst="rect">
                  <a:avLst/>
                </a:prstGeom>
              </p:spPr>
            </p:pic>
          </mc:Fallback>
        </mc:AlternateContent>
        <mc:AlternateContent xmlns:mc="http://schemas.openxmlformats.org/markup-compatibility/2006" xmlns:p14="http://schemas.microsoft.com/office/powerpoint/2010/main">
          <mc:Choice Requires="p14">
            <p:contentPart p14:bwMode="auto" r:id="rId500">
              <p14:nvContentPartPr>
                <p14:cNvPr id="279" name="Ink 278">
                  <a:extLst>
                    <a:ext uri="{FF2B5EF4-FFF2-40B4-BE49-F238E27FC236}">
                      <a16:creationId xmlns:a16="http://schemas.microsoft.com/office/drawing/2014/main" id="{6E764F61-7DDD-D689-0218-CC4F941CA86F}"/>
                    </a:ext>
                  </a:extLst>
                </p14:cNvPr>
                <p14:cNvContentPartPr/>
                <p14:nvPr/>
              </p14:nvContentPartPr>
              <p14:xfrm>
                <a:off x="3287010" y="7684410"/>
                <a:ext cx="505800" cy="262440"/>
              </p14:xfrm>
            </p:contentPart>
          </mc:Choice>
          <mc:Fallback xmlns="">
            <p:pic>
              <p:nvPicPr>
                <p:cNvPr id="279" name="Ink 278">
                  <a:extLst>
                    <a:ext uri="{FF2B5EF4-FFF2-40B4-BE49-F238E27FC236}">
                      <a16:creationId xmlns:a16="http://schemas.microsoft.com/office/drawing/2014/main" id="{6E764F61-7DDD-D689-0218-CC4F941CA86F}"/>
                    </a:ext>
                  </a:extLst>
                </p:cNvPr>
                <p:cNvPicPr/>
                <p:nvPr/>
              </p:nvPicPr>
              <p:blipFill>
                <a:blip r:embed="rId501"/>
                <a:stretch>
                  <a:fillRect/>
                </a:stretch>
              </p:blipFill>
              <p:spPr>
                <a:xfrm>
                  <a:off x="3250984" y="7648410"/>
                  <a:ext cx="577491" cy="334080"/>
                </a:xfrm>
                <a:prstGeom prst="rect">
                  <a:avLst/>
                </a:prstGeom>
              </p:spPr>
            </p:pic>
          </mc:Fallback>
        </mc:AlternateContent>
        <mc:AlternateContent xmlns:mc="http://schemas.openxmlformats.org/markup-compatibility/2006" xmlns:p14="http://schemas.microsoft.com/office/powerpoint/2010/main">
          <mc:Choice Requires="p14">
            <p:contentPart p14:bwMode="auto" r:id="rId502">
              <p14:nvContentPartPr>
                <p14:cNvPr id="280" name="Ink 279">
                  <a:extLst>
                    <a:ext uri="{FF2B5EF4-FFF2-40B4-BE49-F238E27FC236}">
                      <a16:creationId xmlns:a16="http://schemas.microsoft.com/office/drawing/2014/main" id="{E9A714B2-7138-D270-8502-9ACC24522174}"/>
                    </a:ext>
                  </a:extLst>
                </p14:cNvPr>
                <p14:cNvContentPartPr/>
                <p14:nvPr/>
              </p14:nvContentPartPr>
              <p14:xfrm>
                <a:off x="3805410" y="7644450"/>
                <a:ext cx="335520" cy="329400"/>
              </p14:xfrm>
            </p:contentPart>
          </mc:Choice>
          <mc:Fallback xmlns="">
            <p:pic>
              <p:nvPicPr>
                <p:cNvPr id="280" name="Ink 279">
                  <a:extLst>
                    <a:ext uri="{FF2B5EF4-FFF2-40B4-BE49-F238E27FC236}">
                      <a16:creationId xmlns:a16="http://schemas.microsoft.com/office/drawing/2014/main" id="{E9A714B2-7138-D270-8502-9ACC24522174}"/>
                    </a:ext>
                  </a:extLst>
                </p:cNvPr>
                <p:cNvPicPr/>
                <p:nvPr/>
              </p:nvPicPr>
              <p:blipFill>
                <a:blip r:embed="rId503"/>
                <a:stretch>
                  <a:fillRect/>
                </a:stretch>
              </p:blipFill>
              <p:spPr>
                <a:xfrm>
                  <a:off x="3769410" y="7608450"/>
                  <a:ext cx="407160" cy="401040"/>
                </a:xfrm>
                <a:prstGeom prst="rect">
                  <a:avLst/>
                </a:prstGeom>
              </p:spPr>
            </p:pic>
          </mc:Fallback>
        </mc:AlternateContent>
        <mc:AlternateContent xmlns:mc="http://schemas.openxmlformats.org/markup-compatibility/2006" xmlns:p14="http://schemas.microsoft.com/office/powerpoint/2010/main">
          <mc:Choice Requires="p14">
            <p:contentPart p14:bwMode="auto" r:id="rId504">
              <p14:nvContentPartPr>
                <p14:cNvPr id="281" name="Ink 280">
                  <a:extLst>
                    <a:ext uri="{FF2B5EF4-FFF2-40B4-BE49-F238E27FC236}">
                      <a16:creationId xmlns:a16="http://schemas.microsoft.com/office/drawing/2014/main" id="{ABEB3990-177C-0CED-4DE6-75A7F9321D61}"/>
                    </a:ext>
                  </a:extLst>
                </p14:cNvPr>
                <p14:cNvContentPartPr/>
                <p14:nvPr/>
              </p14:nvContentPartPr>
              <p14:xfrm>
                <a:off x="3311130" y="7895370"/>
                <a:ext cx="528480" cy="488880"/>
              </p14:xfrm>
            </p:contentPart>
          </mc:Choice>
          <mc:Fallback xmlns="">
            <p:pic>
              <p:nvPicPr>
                <p:cNvPr id="281" name="Ink 280">
                  <a:extLst>
                    <a:ext uri="{FF2B5EF4-FFF2-40B4-BE49-F238E27FC236}">
                      <a16:creationId xmlns:a16="http://schemas.microsoft.com/office/drawing/2014/main" id="{ABEB3990-177C-0CED-4DE6-75A7F9321D61}"/>
                    </a:ext>
                  </a:extLst>
                </p:cNvPr>
                <p:cNvPicPr/>
                <p:nvPr/>
              </p:nvPicPr>
              <p:blipFill>
                <a:blip r:embed="rId505"/>
                <a:stretch>
                  <a:fillRect/>
                </a:stretch>
              </p:blipFill>
              <p:spPr>
                <a:xfrm>
                  <a:off x="3275155" y="7859370"/>
                  <a:ext cx="600071" cy="560520"/>
                </a:xfrm>
                <a:prstGeom prst="rect">
                  <a:avLst/>
                </a:prstGeom>
              </p:spPr>
            </p:pic>
          </mc:Fallback>
        </mc:AlternateContent>
        <mc:AlternateContent xmlns:mc="http://schemas.openxmlformats.org/markup-compatibility/2006" xmlns:p14="http://schemas.microsoft.com/office/powerpoint/2010/main">
          <mc:Choice Requires="p14">
            <p:contentPart p14:bwMode="auto" r:id="rId506">
              <p14:nvContentPartPr>
                <p14:cNvPr id="282" name="Ink 281">
                  <a:extLst>
                    <a:ext uri="{FF2B5EF4-FFF2-40B4-BE49-F238E27FC236}">
                      <a16:creationId xmlns:a16="http://schemas.microsoft.com/office/drawing/2014/main" id="{C017B882-81BC-7D89-1FB6-4B33CAA53A50}"/>
                    </a:ext>
                  </a:extLst>
                </p14:cNvPr>
                <p14:cNvContentPartPr/>
                <p14:nvPr/>
              </p14:nvContentPartPr>
              <p14:xfrm>
                <a:off x="3848250" y="7929570"/>
                <a:ext cx="276120" cy="492480"/>
              </p14:xfrm>
            </p:contentPart>
          </mc:Choice>
          <mc:Fallback xmlns="">
            <p:pic>
              <p:nvPicPr>
                <p:cNvPr id="282" name="Ink 281">
                  <a:extLst>
                    <a:ext uri="{FF2B5EF4-FFF2-40B4-BE49-F238E27FC236}">
                      <a16:creationId xmlns:a16="http://schemas.microsoft.com/office/drawing/2014/main" id="{C017B882-81BC-7D89-1FB6-4B33CAA53A50}"/>
                    </a:ext>
                  </a:extLst>
                </p:cNvPr>
                <p:cNvPicPr/>
                <p:nvPr/>
              </p:nvPicPr>
              <p:blipFill>
                <a:blip r:embed="rId507"/>
                <a:stretch>
                  <a:fillRect/>
                </a:stretch>
              </p:blipFill>
              <p:spPr>
                <a:xfrm>
                  <a:off x="3812250" y="7893570"/>
                  <a:ext cx="347760" cy="564120"/>
                </a:xfrm>
                <a:prstGeom prst="rect">
                  <a:avLst/>
                </a:prstGeom>
              </p:spPr>
            </p:pic>
          </mc:Fallback>
        </mc:AlternateContent>
        <mc:AlternateContent xmlns:mc="http://schemas.openxmlformats.org/markup-compatibility/2006" xmlns:p14="http://schemas.microsoft.com/office/powerpoint/2010/main">
          <mc:Choice Requires="p14">
            <p:contentPart p14:bwMode="auto" r:id="rId508">
              <p14:nvContentPartPr>
                <p14:cNvPr id="284" name="Ink 283">
                  <a:extLst>
                    <a:ext uri="{FF2B5EF4-FFF2-40B4-BE49-F238E27FC236}">
                      <a16:creationId xmlns:a16="http://schemas.microsoft.com/office/drawing/2014/main" id="{6E21C6B8-FFC8-23F5-10D8-CEC9E270878F}"/>
                    </a:ext>
                  </a:extLst>
                </p14:cNvPr>
                <p14:cNvContentPartPr/>
                <p14:nvPr/>
              </p14:nvContentPartPr>
              <p14:xfrm>
                <a:off x="3795330" y="8342850"/>
                <a:ext cx="47880" cy="1073520"/>
              </p14:xfrm>
            </p:contentPart>
          </mc:Choice>
          <mc:Fallback xmlns="">
            <p:pic>
              <p:nvPicPr>
                <p:cNvPr id="284" name="Ink 283">
                  <a:extLst>
                    <a:ext uri="{FF2B5EF4-FFF2-40B4-BE49-F238E27FC236}">
                      <a16:creationId xmlns:a16="http://schemas.microsoft.com/office/drawing/2014/main" id="{6E21C6B8-FFC8-23F5-10D8-CEC9E270878F}"/>
                    </a:ext>
                  </a:extLst>
                </p:cNvPr>
                <p:cNvPicPr/>
                <p:nvPr/>
              </p:nvPicPr>
              <p:blipFill>
                <a:blip r:embed="rId509"/>
                <a:stretch>
                  <a:fillRect/>
                </a:stretch>
              </p:blipFill>
              <p:spPr>
                <a:xfrm>
                  <a:off x="3759057" y="8306862"/>
                  <a:ext cx="120063" cy="1145136"/>
                </a:xfrm>
                <a:prstGeom prst="rect">
                  <a:avLst/>
                </a:prstGeom>
              </p:spPr>
            </p:pic>
          </mc:Fallback>
        </mc:AlternateContent>
        <mc:AlternateContent xmlns:mc="http://schemas.openxmlformats.org/markup-compatibility/2006" xmlns:p14="http://schemas.microsoft.com/office/powerpoint/2010/main">
          <mc:Choice Requires="p14">
            <p:contentPart p14:bwMode="auto" r:id="rId510">
              <p14:nvContentPartPr>
                <p14:cNvPr id="285" name="Ink 284">
                  <a:extLst>
                    <a:ext uri="{FF2B5EF4-FFF2-40B4-BE49-F238E27FC236}">
                      <a16:creationId xmlns:a16="http://schemas.microsoft.com/office/drawing/2014/main" id="{2ACBDDAB-8E1A-F806-9547-0406BDB41BC4}"/>
                    </a:ext>
                  </a:extLst>
                </p14:cNvPr>
                <p14:cNvContentPartPr/>
                <p14:nvPr/>
              </p14:nvContentPartPr>
              <p14:xfrm>
                <a:off x="4147410" y="7918770"/>
                <a:ext cx="169560" cy="27720"/>
              </p14:xfrm>
            </p:contentPart>
          </mc:Choice>
          <mc:Fallback xmlns="">
            <p:pic>
              <p:nvPicPr>
                <p:cNvPr id="285" name="Ink 284">
                  <a:extLst>
                    <a:ext uri="{FF2B5EF4-FFF2-40B4-BE49-F238E27FC236}">
                      <a16:creationId xmlns:a16="http://schemas.microsoft.com/office/drawing/2014/main" id="{2ACBDDAB-8E1A-F806-9547-0406BDB41BC4}"/>
                    </a:ext>
                  </a:extLst>
                </p:cNvPr>
                <p:cNvPicPr/>
                <p:nvPr/>
              </p:nvPicPr>
              <p:blipFill>
                <a:blip r:embed="rId511"/>
                <a:stretch>
                  <a:fillRect/>
                </a:stretch>
              </p:blipFill>
              <p:spPr>
                <a:xfrm>
                  <a:off x="4111410" y="7882770"/>
                  <a:ext cx="241200" cy="99360"/>
                </a:xfrm>
                <a:prstGeom prst="rect">
                  <a:avLst/>
                </a:prstGeom>
              </p:spPr>
            </p:pic>
          </mc:Fallback>
        </mc:AlternateContent>
        <mc:AlternateContent xmlns:mc="http://schemas.openxmlformats.org/markup-compatibility/2006" xmlns:p14="http://schemas.microsoft.com/office/powerpoint/2010/main">
          <mc:Choice Requires="p14">
            <p:contentPart p14:bwMode="auto" r:id="rId512">
              <p14:nvContentPartPr>
                <p14:cNvPr id="288" name="Ink 287">
                  <a:extLst>
                    <a:ext uri="{FF2B5EF4-FFF2-40B4-BE49-F238E27FC236}">
                      <a16:creationId xmlns:a16="http://schemas.microsoft.com/office/drawing/2014/main" id="{859A916D-B492-A77A-3445-2BEDC431FF72}"/>
                    </a:ext>
                  </a:extLst>
                </p14:cNvPr>
                <p14:cNvContentPartPr/>
                <p14:nvPr/>
              </p14:nvContentPartPr>
              <p14:xfrm>
                <a:off x="7418730" y="7484610"/>
                <a:ext cx="1988280" cy="1490760"/>
              </p14:xfrm>
            </p:contentPart>
          </mc:Choice>
          <mc:Fallback xmlns="">
            <p:pic>
              <p:nvPicPr>
                <p:cNvPr id="288" name="Ink 287">
                  <a:extLst>
                    <a:ext uri="{FF2B5EF4-FFF2-40B4-BE49-F238E27FC236}">
                      <a16:creationId xmlns:a16="http://schemas.microsoft.com/office/drawing/2014/main" id="{859A916D-B492-A77A-3445-2BEDC431FF72}"/>
                    </a:ext>
                  </a:extLst>
                </p:cNvPr>
                <p:cNvPicPr/>
                <p:nvPr/>
              </p:nvPicPr>
              <p:blipFill>
                <a:blip r:embed="rId513"/>
                <a:stretch>
                  <a:fillRect/>
                </a:stretch>
              </p:blipFill>
              <p:spPr>
                <a:xfrm>
                  <a:off x="7382730" y="7448601"/>
                  <a:ext cx="2059920" cy="1562417"/>
                </a:xfrm>
                <a:prstGeom prst="rect">
                  <a:avLst/>
                </a:prstGeom>
              </p:spPr>
            </p:pic>
          </mc:Fallback>
        </mc:AlternateContent>
        <mc:AlternateContent xmlns:mc="http://schemas.openxmlformats.org/markup-compatibility/2006" xmlns:p14="http://schemas.microsoft.com/office/powerpoint/2010/main">
          <mc:Choice Requires="p14">
            <p:contentPart p14:bwMode="auto" r:id="rId514">
              <p14:nvContentPartPr>
                <p14:cNvPr id="290" name="Ink 289">
                  <a:extLst>
                    <a:ext uri="{FF2B5EF4-FFF2-40B4-BE49-F238E27FC236}">
                      <a16:creationId xmlns:a16="http://schemas.microsoft.com/office/drawing/2014/main" id="{459014D4-E7C3-AA4D-EFED-843F71146ECA}"/>
                    </a:ext>
                  </a:extLst>
                </p14:cNvPr>
                <p14:cNvContentPartPr/>
                <p14:nvPr/>
              </p14:nvContentPartPr>
              <p14:xfrm>
                <a:off x="7261410" y="7765770"/>
                <a:ext cx="354600" cy="349920"/>
              </p14:xfrm>
            </p:contentPart>
          </mc:Choice>
          <mc:Fallback xmlns="">
            <p:pic>
              <p:nvPicPr>
                <p:cNvPr id="290" name="Ink 289">
                  <a:extLst>
                    <a:ext uri="{FF2B5EF4-FFF2-40B4-BE49-F238E27FC236}">
                      <a16:creationId xmlns:a16="http://schemas.microsoft.com/office/drawing/2014/main" id="{459014D4-E7C3-AA4D-EFED-843F71146ECA}"/>
                    </a:ext>
                  </a:extLst>
                </p:cNvPr>
                <p:cNvPicPr/>
                <p:nvPr/>
              </p:nvPicPr>
              <p:blipFill>
                <a:blip r:embed="rId515"/>
                <a:stretch>
                  <a:fillRect/>
                </a:stretch>
              </p:blipFill>
              <p:spPr>
                <a:xfrm>
                  <a:off x="7225410" y="7729770"/>
                  <a:ext cx="426240" cy="421560"/>
                </a:xfrm>
                <a:prstGeom prst="rect">
                  <a:avLst/>
                </a:prstGeom>
              </p:spPr>
            </p:pic>
          </mc:Fallback>
        </mc:AlternateContent>
        <mc:AlternateContent xmlns:mc="http://schemas.openxmlformats.org/markup-compatibility/2006" xmlns:p14="http://schemas.microsoft.com/office/powerpoint/2010/main">
          <mc:Choice Requires="p14">
            <p:contentPart p14:bwMode="auto" r:id="rId516">
              <p14:nvContentPartPr>
                <p14:cNvPr id="292" name="Ink 291">
                  <a:extLst>
                    <a:ext uri="{FF2B5EF4-FFF2-40B4-BE49-F238E27FC236}">
                      <a16:creationId xmlns:a16="http://schemas.microsoft.com/office/drawing/2014/main" id="{17DD9E82-16AF-04DA-714A-4F972844D1F9}"/>
                    </a:ext>
                  </a:extLst>
                </p14:cNvPr>
                <p14:cNvContentPartPr/>
                <p14:nvPr/>
              </p14:nvContentPartPr>
              <p14:xfrm>
                <a:off x="7884210" y="7748130"/>
                <a:ext cx="97200" cy="273240"/>
              </p14:xfrm>
            </p:contentPart>
          </mc:Choice>
          <mc:Fallback xmlns="">
            <p:pic>
              <p:nvPicPr>
                <p:cNvPr id="292" name="Ink 291">
                  <a:extLst>
                    <a:ext uri="{FF2B5EF4-FFF2-40B4-BE49-F238E27FC236}">
                      <a16:creationId xmlns:a16="http://schemas.microsoft.com/office/drawing/2014/main" id="{17DD9E82-16AF-04DA-714A-4F972844D1F9}"/>
                    </a:ext>
                  </a:extLst>
                </p:cNvPr>
                <p:cNvPicPr/>
                <p:nvPr/>
              </p:nvPicPr>
              <p:blipFill>
                <a:blip r:embed="rId517"/>
                <a:stretch>
                  <a:fillRect/>
                </a:stretch>
              </p:blipFill>
              <p:spPr>
                <a:xfrm>
                  <a:off x="7848210" y="7712130"/>
                  <a:ext cx="168840" cy="344880"/>
                </a:xfrm>
                <a:prstGeom prst="rect">
                  <a:avLst/>
                </a:prstGeom>
              </p:spPr>
            </p:pic>
          </mc:Fallback>
        </mc:AlternateContent>
        <mc:AlternateContent xmlns:mc="http://schemas.openxmlformats.org/markup-compatibility/2006" xmlns:p14="http://schemas.microsoft.com/office/powerpoint/2010/main">
          <mc:Choice Requires="p14">
            <p:contentPart p14:bwMode="auto" r:id="rId518">
              <p14:nvContentPartPr>
                <p14:cNvPr id="293" name="Ink 292">
                  <a:extLst>
                    <a:ext uri="{FF2B5EF4-FFF2-40B4-BE49-F238E27FC236}">
                      <a16:creationId xmlns:a16="http://schemas.microsoft.com/office/drawing/2014/main" id="{E8528ADB-02EC-3D7D-B810-23C2A668DD18}"/>
                    </a:ext>
                  </a:extLst>
                </p14:cNvPr>
                <p14:cNvContentPartPr/>
                <p14:nvPr/>
              </p14:nvContentPartPr>
              <p14:xfrm>
                <a:off x="7740570" y="7720770"/>
                <a:ext cx="139320" cy="262440"/>
              </p14:xfrm>
            </p:contentPart>
          </mc:Choice>
          <mc:Fallback xmlns="">
            <p:pic>
              <p:nvPicPr>
                <p:cNvPr id="293" name="Ink 292">
                  <a:extLst>
                    <a:ext uri="{FF2B5EF4-FFF2-40B4-BE49-F238E27FC236}">
                      <a16:creationId xmlns:a16="http://schemas.microsoft.com/office/drawing/2014/main" id="{E8528ADB-02EC-3D7D-B810-23C2A668DD18}"/>
                    </a:ext>
                  </a:extLst>
                </p:cNvPr>
                <p:cNvPicPr/>
                <p:nvPr/>
              </p:nvPicPr>
              <p:blipFill>
                <a:blip r:embed="rId519"/>
                <a:stretch>
                  <a:fillRect/>
                </a:stretch>
              </p:blipFill>
              <p:spPr>
                <a:xfrm>
                  <a:off x="7704477" y="7684770"/>
                  <a:ext cx="211146" cy="334080"/>
                </a:xfrm>
                <a:prstGeom prst="rect">
                  <a:avLst/>
                </a:prstGeom>
              </p:spPr>
            </p:pic>
          </mc:Fallback>
        </mc:AlternateContent>
        <mc:AlternateContent xmlns:mc="http://schemas.openxmlformats.org/markup-compatibility/2006" xmlns:p14="http://schemas.microsoft.com/office/powerpoint/2010/main">
          <mc:Choice Requires="p14">
            <p:contentPart p14:bwMode="auto" r:id="rId520">
              <p14:nvContentPartPr>
                <p14:cNvPr id="294" name="Ink 293">
                  <a:extLst>
                    <a:ext uri="{FF2B5EF4-FFF2-40B4-BE49-F238E27FC236}">
                      <a16:creationId xmlns:a16="http://schemas.microsoft.com/office/drawing/2014/main" id="{70F54085-9184-0801-67BD-47E9AF90EAE3}"/>
                    </a:ext>
                  </a:extLst>
                </p14:cNvPr>
                <p14:cNvContentPartPr/>
                <p14:nvPr/>
              </p14:nvContentPartPr>
              <p14:xfrm>
                <a:off x="7991130" y="7648410"/>
                <a:ext cx="545760" cy="405000"/>
              </p14:xfrm>
            </p:contentPart>
          </mc:Choice>
          <mc:Fallback xmlns="">
            <p:pic>
              <p:nvPicPr>
                <p:cNvPr id="294" name="Ink 293">
                  <a:extLst>
                    <a:ext uri="{FF2B5EF4-FFF2-40B4-BE49-F238E27FC236}">
                      <a16:creationId xmlns:a16="http://schemas.microsoft.com/office/drawing/2014/main" id="{70F54085-9184-0801-67BD-47E9AF90EAE3}"/>
                    </a:ext>
                  </a:extLst>
                </p:cNvPr>
                <p:cNvPicPr/>
                <p:nvPr/>
              </p:nvPicPr>
              <p:blipFill>
                <a:blip r:embed="rId521"/>
                <a:stretch>
                  <a:fillRect/>
                </a:stretch>
              </p:blipFill>
              <p:spPr>
                <a:xfrm>
                  <a:off x="7955106" y="7612378"/>
                  <a:ext cx="617447" cy="476704"/>
                </a:xfrm>
                <a:prstGeom prst="rect">
                  <a:avLst/>
                </a:prstGeom>
              </p:spPr>
            </p:pic>
          </mc:Fallback>
        </mc:AlternateContent>
        <mc:AlternateContent xmlns:mc="http://schemas.openxmlformats.org/markup-compatibility/2006" xmlns:p14="http://schemas.microsoft.com/office/powerpoint/2010/main">
          <mc:Choice Requires="p14">
            <p:contentPart p14:bwMode="auto" r:id="rId522">
              <p14:nvContentPartPr>
                <p14:cNvPr id="295" name="Ink 294">
                  <a:extLst>
                    <a:ext uri="{FF2B5EF4-FFF2-40B4-BE49-F238E27FC236}">
                      <a16:creationId xmlns:a16="http://schemas.microsoft.com/office/drawing/2014/main" id="{EDC8BC35-0C3A-FA6D-F048-A66F970C33A5}"/>
                    </a:ext>
                  </a:extLst>
                </p14:cNvPr>
                <p14:cNvContentPartPr/>
                <p14:nvPr/>
              </p14:nvContentPartPr>
              <p14:xfrm>
                <a:off x="8475330" y="7772610"/>
                <a:ext cx="14040" cy="15480"/>
              </p14:xfrm>
            </p:contentPart>
          </mc:Choice>
          <mc:Fallback xmlns="">
            <p:pic>
              <p:nvPicPr>
                <p:cNvPr id="295" name="Ink 294">
                  <a:extLst>
                    <a:ext uri="{FF2B5EF4-FFF2-40B4-BE49-F238E27FC236}">
                      <a16:creationId xmlns:a16="http://schemas.microsoft.com/office/drawing/2014/main" id="{EDC8BC35-0C3A-FA6D-F048-A66F970C33A5}"/>
                    </a:ext>
                  </a:extLst>
                </p:cNvPr>
                <p:cNvPicPr/>
                <p:nvPr/>
              </p:nvPicPr>
              <p:blipFill>
                <a:blip r:embed="rId523"/>
                <a:stretch>
                  <a:fillRect/>
                </a:stretch>
              </p:blipFill>
              <p:spPr>
                <a:xfrm>
                  <a:off x="8439330" y="7736610"/>
                  <a:ext cx="85680" cy="87120"/>
                </a:xfrm>
                <a:prstGeom prst="rect">
                  <a:avLst/>
                </a:prstGeom>
              </p:spPr>
            </p:pic>
          </mc:Fallback>
        </mc:AlternateContent>
        <mc:AlternateContent xmlns:mc="http://schemas.openxmlformats.org/markup-compatibility/2006" xmlns:p14="http://schemas.microsoft.com/office/powerpoint/2010/main">
          <mc:Choice Requires="p14">
            <p:contentPart p14:bwMode="auto" r:id="rId524">
              <p14:nvContentPartPr>
                <p14:cNvPr id="296" name="Ink 295">
                  <a:extLst>
                    <a:ext uri="{FF2B5EF4-FFF2-40B4-BE49-F238E27FC236}">
                      <a16:creationId xmlns:a16="http://schemas.microsoft.com/office/drawing/2014/main" id="{FA1C172B-7614-1BF3-0451-958F4B40B0DE}"/>
                    </a:ext>
                  </a:extLst>
                </p14:cNvPr>
                <p14:cNvContentPartPr/>
                <p14:nvPr/>
              </p14:nvContentPartPr>
              <p14:xfrm>
                <a:off x="8556690" y="7641210"/>
                <a:ext cx="647640" cy="403200"/>
              </p14:xfrm>
            </p:contentPart>
          </mc:Choice>
          <mc:Fallback xmlns="">
            <p:pic>
              <p:nvPicPr>
                <p:cNvPr id="296" name="Ink 295">
                  <a:extLst>
                    <a:ext uri="{FF2B5EF4-FFF2-40B4-BE49-F238E27FC236}">
                      <a16:creationId xmlns:a16="http://schemas.microsoft.com/office/drawing/2014/main" id="{FA1C172B-7614-1BF3-0451-958F4B40B0DE}"/>
                    </a:ext>
                  </a:extLst>
                </p:cNvPr>
                <p:cNvPicPr/>
                <p:nvPr/>
              </p:nvPicPr>
              <p:blipFill>
                <a:blip r:embed="rId525"/>
                <a:stretch>
                  <a:fillRect/>
                </a:stretch>
              </p:blipFill>
              <p:spPr>
                <a:xfrm>
                  <a:off x="8520670" y="7605210"/>
                  <a:ext cx="719320" cy="474840"/>
                </a:xfrm>
                <a:prstGeom prst="rect">
                  <a:avLst/>
                </a:prstGeom>
              </p:spPr>
            </p:pic>
          </mc:Fallback>
        </mc:AlternateContent>
        <mc:AlternateContent xmlns:mc="http://schemas.openxmlformats.org/markup-compatibility/2006" xmlns:p14="http://schemas.microsoft.com/office/powerpoint/2010/main">
          <mc:Choice Requires="p14">
            <p:contentPart p14:bwMode="auto" r:id="rId526">
              <p14:nvContentPartPr>
                <p14:cNvPr id="297" name="Ink 296">
                  <a:extLst>
                    <a:ext uri="{FF2B5EF4-FFF2-40B4-BE49-F238E27FC236}">
                      <a16:creationId xmlns:a16="http://schemas.microsoft.com/office/drawing/2014/main" id="{345768A1-92D9-461E-BEC1-6CB742EEDC05}"/>
                    </a:ext>
                  </a:extLst>
                </p14:cNvPr>
                <p14:cNvContentPartPr/>
                <p14:nvPr/>
              </p14:nvContentPartPr>
              <p14:xfrm>
                <a:off x="8887170" y="7581090"/>
                <a:ext cx="655560" cy="446760"/>
              </p14:xfrm>
            </p:contentPart>
          </mc:Choice>
          <mc:Fallback xmlns="">
            <p:pic>
              <p:nvPicPr>
                <p:cNvPr id="297" name="Ink 296">
                  <a:extLst>
                    <a:ext uri="{FF2B5EF4-FFF2-40B4-BE49-F238E27FC236}">
                      <a16:creationId xmlns:a16="http://schemas.microsoft.com/office/drawing/2014/main" id="{345768A1-92D9-461E-BEC1-6CB742EEDC05}"/>
                    </a:ext>
                  </a:extLst>
                </p:cNvPr>
                <p:cNvPicPr/>
                <p:nvPr/>
              </p:nvPicPr>
              <p:blipFill>
                <a:blip r:embed="rId527"/>
                <a:stretch>
                  <a:fillRect/>
                </a:stretch>
              </p:blipFill>
              <p:spPr>
                <a:xfrm>
                  <a:off x="8851170" y="7545119"/>
                  <a:ext cx="727200" cy="518342"/>
                </a:xfrm>
                <a:prstGeom prst="rect">
                  <a:avLst/>
                </a:prstGeom>
              </p:spPr>
            </p:pic>
          </mc:Fallback>
        </mc:AlternateContent>
        <mc:AlternateContent xmlns:mc="http://schemas.openxmlformats.org/markup-compatibility/2006" xmlns:p14="http://schemas.microsoft.com/office/powerpoint/2010/main">
          <mc:Choice Requires="p14">
            <p:contentPart p14:bwMode="auto" r:id="rId528">
              <p14:nvContentPartPr>
                <p14:cNvPr id="298" name="Ink 297">
                  <a:extLst>
                    <a:ext uri="{FF2B5EF4-FFF2-40B4-BE49-F238E27FC236}">
                      <a16:creationId xmlns:a16="http://schemas.microsoft.com/office/drawing/2014/main" id="{8C66205C-0B02-29BE-726F-10F606CA40B4}"/>
                    </a:ext>
                  </a:extLst>
                </p14:cNvPr>
                <p14:cNvContentPartPr/>
                <p14:nvPr/>
              </p14:nvContentPartPr>
              <p14:xfrm>
                <a:off x="9281370" y="7682610"/>
                <a:ext cx="257760" cy="59760"/>
              </p14:xfrm>
            </p:contentPart>
          </mc:Choice>
          <mc:Fallback xmlns="">
            <p:pic>
              <p:nvPicPr>
                <p:cNvPr id="298" name="Ink 297">
                  <a:extLst>
                    <a:ext uri="{FF2B5EF4-FFF2-40B4-BE49-F238E27FC236}">
                      <a16:creationId xmlns:a16="http://schemas.microsoft.com/office/drawing/2014/main" id="{8C66205C-0B02-29BE-726F-10F606CA40B4}"/>
                    </a:ext>
                  </a:extLst>
                </p:cNvPr>
                <p:cNvPicPr/>
                <p:nvPr/>
              </p:nvPicPr>
              <p:blipFill>
                <a:blip r:embed="rId529"/>
                <a:stretch>
                  <a:fillRect/>
                </a:stretch>
              </p:blipFill>
              <p:spPr>
                <a:xfrm>
                  <a:off x="9245370" y="7646610"/>
                  <a:ext cx="329400" cy="131400"/>
                </a:xfrm>
                <a:prstGeom prst="rect">
                  <a:avLst/>
                </a:prstGeom>
              </p:spPr>
            </p:pic>
          </mc:Fallback>
        </mc:AlternateContent>
        <mc:AlternateContent xmlns:mc="http://schemas.openxmlformats.org/markup-compatibility/2006" xmlns:p14="http://schemas.microsoft.com/office/powerpoint/2010/main">
          <mc:Choice Requires="p14">
            <p:contentPart p14:bwMode="auto" r:id="rId530">
              <p14:nvContentPartPr>
                <p14:cNvPr id="299" name="Ink 298">
                  <a:extLst>
                    <a:ext uri="{FF2B5EF4-FFF2-40B4-BE49-F238E27FC236}">
                      <a16:creationId xmlns:a16="http://schemas.microsoft.com/office/drawing/2014/main" id="{3AEE770F-B199-BCAC-0471-4856392F28F1}"/>
                    </a:ext>
                  </a:extLst>
                </p14:cNvPr>
                <p14:cNvContentPartPr/>
                <p14:nvPr/>
              </p14:nvContentPartPr>
              <p14:xfrm>
                <a:off x="9473970" y="7737330"/>
                <a:ext cx="160200" cy="214200"/>
              </p14:xfrm>
            </p:contentPart>
          </mc:Choice>
          <mc:Fallback xmlns="">
            <p:pic>
              <p:nvPicPr>
                <p:cNvPr id="299" name="Ink 298">
                  <a:extLst>
                    <a:ext uri="{FF2B5EF4-FFF2-40B4-BE49-F238E27FC236}">
                      <a16:creationId xmlns:a16="http://schemas.microsoft.com/office/drawing/2014/main" id="{3AEE770F-B199-BCAC-0471-4856392F28F1}"/>
                    </a:ext>
                  </a:extLst>
                </p:cNvPr>
                <p:cNvPicPr/>
                <p:nvPr/>
              </p:nvPicPr>
              <p:blipFill>
                <a:blip r:embed="rId531"/>
                <a:stretch>
                  <a:fillRect/>
                </a:stretch>
              </p:blipFill>
              <p:spPr>
                <a:xfrm>
                  <a:off x="9437889" y="7701330"/>
                  <a:ext cx="232001" cy="285840"/>
                </a:xfrm>
                <a:prstGeom prst="rect">
                  <a:avLst/>
                </a:prstGeom>
              </p:spPr>
            </p:pic>
          </mc:Fallback>
        </mc:AlternateContent>
        <mc:AlternateContent xmlns:mc="http://schemas.openxmlformats.org/markup-compatibility/2006" xmlns:p14="http://schemas.microsoft.com/office/powerpoint/2010/main">
          <mc:Choice Requires="p14">
            <p:contentPart p14:bwMode="auto" r:id="rId532">
              <p14:nvContentPartPr>
                <p14:cNvPr id="301" name="Ink 300">
                  <a:extLst>
                    <a:ext uri="{FF2B5EF4-FFF2-40B4-BE49-F238E27FC236}">
                      <a16:creationId xmlns:a16="http://schemas.microsoft.com/office/drawing/2014/main" id="{F6E3E16B-4577-A08C-72AB-5504B491F863}"/>
                    </a:ext>
                  </a:extLst>
                </p14:cNvPr>
                <p14:cNvContentPartPr/>
                <p14:nvPr/>
              </p14:nvContentPartPr>
              <p14:xfrm>
                <a:off x="7814370" y="8234130"/>
                <a:ext cx="184680" cy="438480"/>
              </p14:xfrm>
            </p:contentPart>
          </mc:Choice>
          <mc:Fallback xmlns="">
            <p:pic>
              <p:nvPicPr>
                <p:cNvPr id="301" name="Ink 300">
                  <a:extLst>
                    <a:ext uri="{FF2B5EF4-FFF2-40B4-BE49-F238E27FC236}">
                      <a16:creationId xmlns:a16="http://schemas.microsoft.com/office/drawing/2014/main" id="{F6E3E16B-4577-A08C-72AB-5504B491F863}"/>
                    </a:ext>
                  </a:extLst>
                </p:cNvPr>
                <p:cNvPicPr/>
                <p:nvPr/>
              </p:nvPicPr>
              <p:blipFill>
                <a:blip r:embed="rId533"/>
                <a:stretch>
                  <a:fillRect/>
                </a:stretch>
              </p:blipFill>
              <p:spPr>
                <a:xfrm>
                  <a:off x="7778370" y="8198130"/>
                  <a:ext cx="256320" cy="510120"/>
                </a:xfrm>
                <a:prstGeom prst="rect">
                  <a:avLst/>
                </a:prstGeom>
              </p:spPr>
            </p:pic>
          </mc:Fallback>
        </mc:AlternateContent>
        <mc:AlternateContent xmlns:mc="http://schemas.openxmlformats.org/markup-compatibility/2006" xmlns:p14="http://schemas.microsoft.com/office/powerpoint/2010/main">
          <mc:Choice Requires="p14">
            <p:contentPart p14:bwMode="auto" r:id="rId534">
              <p14:nvContentPartPr>
                <p14:cNvPr id="302" name="Ink 301">
                  <a:extLst>
                    <a:ext uri="{FF2B5EF4-FFF2-40B4-BE49-F238E27FC236}">
                      <a16:creationId xmlns:a16="http://schemas.microsoft.com/office/drawing/2014/main" id="{608E88D5-FA6E-C9B2-53E6-66F57FE0C7DF}"/>
                    </a:ext>
                  </a:extLst>
                </p14:cNvPr>
                <p14:cNvContentPartPr/>
                <p14:nvPr/>
              </p14:nvContentPartPr>
              <p14:xfrm>
                <a:off x="8041530" y="8427810"/>
                <a:ext cx="160200" cy="161640"/>
              </p14:xfrm>
            </p:contentPart>
          </mc:Choice>
          <mc:Fallback xmlns="">
            <p:pic>
              <p:nvPicPr>
                <p:cNvPr id="302" name="Ink 301">
                  <a:extLst>
                    <a:ext uri="{FF2B5EF4-FFF2-40B4-BE49-F238E27FC236}">
                      <a16:creationId xmlns:a16="http://schemas.microsoft.com/office/drawing/2014/main" id="{608E88D5-FA6E-C9B2-53E6-66F57FE0C7DF}"/>
                    </a:ext>
                  </a:extLst>
                </p:cNvPr>
                <p:cNvPicPr/>
                <p:nvPr/>
              </p:nvPicPr>
              <p:blipFill>
                <a:blip r:embed="rId535"/>
                <a:stretch>
                  <a:fillRect/>
                </a:stretch>
              </p:blipFill>
              <p:spPr>
                <a:xfrm>
                  <a:off x="8005530" y="8391810"/>
                  <a:ext cx="231840" cy="233280"/>
                </a:xfrm>
                <a:prstGeom prst="rect">
                  <a:avLst/>
                </a:prstGeom>
              </p:spPr>
            </p:pic>
          </mc:Fallback>
        </mc:AlternateContent>
        <mc:AlternateContent xmlns:mc="http://schemas.openxmlformats.org/markup-compatibility/2006" xmlns:p14="http://schemas.microsoft.com/office/powerpoint/2010/main">
          <mc:Choice Requires="p14">
            <p:contentPart p14:bwMode="auto" r:id="rId536">
              <p14:nvContentPartPr>
                <p14:cNvPr id="303" name="Ink 302">
                  <a:extLst>
                    <a:ext uri="{FF2B5EF4-FFF2-40B4-BE49-F238E27FC236}">
                      <a16:creationId xmlns:a16="http://schemas.microsoft.com/office/drawing/2014/main" id="{0F08889B-9D4A-0B24-7AA7-F56F1BAD7463}"/>
                    </a:ext>
                  </a:extLst>
                </p14:cNvPr>
                <p14:cNvContentPartPr/>
                <p14:nvPr/>
              </p14:nvContentPartPr>
              <p14:xfrm>
                <a:off x="8224770" y="8312250"/>
                <a:ext cx="125640" cy="129960"/>
              </p14:xfrm>
            </p:contentPart>
          </mc:Choice>
          <mc:Fallback xmlns="">
            <p:pic>
              <p:nvPicPr>
                <p:cNvPr id="303" name="Ink 302">
                  <a:extLst>
                    <a:ext uri="{FF2B5EF4-FFF2-40B4-BE49-F238E27FC236}">
                      <a16:creationId xmlns:a16="http://schemas.microsoft.com/office/drawing/2014/main" id="{0F08889B-9D4A-0B24-7AA7-F56F1BAD7463}"/>
                    </a:ext>
                  </a:extLst>
                </p:cNvPr>
                <p:cNvPicPr/>
                <p:nvPr/>
              </p:nvPicPr>
              <p:blipFill>
                <a:blip r:embed="rId537"/>
                <a:stretch>
                  <a:fillRect/>
                </a:stretch>
              </p:blipFill>
              <p:spPr>
                <a:xfrm>
                  <a:off x="8188770" y="8276250"/>
                  <a:ext cx="197280" cy="201600"/>
                </a:xfrm>
                <a:prstGeom prst="rect">
                  <a:avLst/>
                </a:prstGeom>
              </p:spPr>
            </p:pic>
          </mc:Fallback>
        </mc:AlternateContent>
        <mc:AlternateContent xmlns:mc="http://schemas.openxmlformats.org/markup-compatibility/2006" xmlns:p14="http://schemas.microsoft.com/office/powerpoint/2010/main">
          <mc:Choice Requires="p14">
            <p:contentPart p14:bwMode="auto" r:id="rId538">
              <p14:nvContentPartPr>
                <p14:cNvPr id="304" name="Ink 303">
                  <a:extLst>
                    <a:ext uri="{FF2B5EF4-FFF2-40B4-BE49-F238E27FC236}">
                      <a16:creationId xmlns:a16="http://schemas.microsoft.com/office/drawing/2014/main" id="{F6DD7991-4E13-E0FA-CA69-14D5B508B863}"/>
                    </a:ext>
                  </a:extLst>
                </p14:cNvPr>
                <p14:cNvContentPartPr/>
                <p14:nvPr/>
              </p14:nvContentPartPr>
              <p14:xfrm>
                <a:off x="8218290" y="8356170"/>
                <a:ext cx="142560" cy="539640"/>
              </p14:xfrm>
            </p:contentPart>
          </mc:Choice>
          <mc:Fallback xmlns="">
            <p:pic>
              <p:nvPicPr>
                <p:cNvPr id="304" name="Ink 303">
                  <a:extLst>
                    <a:ext uri="{FF2B5EF4-FFF2-40B4-BE49-F238E27FC236}">
                      <a16:creationId xmlns:a16="http://schemas.microsoft.com/office/drawing/2014/main" id="{F6DD7991-4E13-E0FA-CA69-14D5B508B863}"/>
                    </a:ext>
                  </a:extLst>
                </p:cNvPr>
                <p:cNvPicPr/>
                <p:nvPr/>
              </p:nvPicPr>
              <p:blipFill>
                <a:blip r:embed="rId539"/>
                <a:stretch>
                  <a:fillRect/>
                </a:stretch>
              </p:blipFill>
              <p:spPr>
                <a:xfrm>
                  <a:off x="8182290" y="8320170"/>
                  <a:ext cx="214200" cy="611280"/>
                </a:xfrm>
                <a:prstGeom prst="rect">
                  <a:avLst/>
                </a:prstGeom>
              </p:spPr>
            </p:pic>
          </mc:Fallback>
        </mc:AlternateContent>
        <mc:AlternateContent xmlns:mc="http://schemas.openxmlformats.org/markup-compatibility/2006" xmlns:p14="http://schemas.microsoft.com/office/powerpoint/2010/main">
          <mc:Choice Requires="p14">
            <p:contentPart p14:bwMode="auto" r:id="rId540">
              <p14:nvContentPartPr>
                <p14:cNvPr id="305" name="Ink 304">
                  <a:extLst>
                    <a:ext uri="{FF2B5EF4-FFF2-40B4-BE49-F238E27FC236}">
                      <a16:creationId xmlns:a16="http://schemas.microsoft.com/office/drawing/2014/main" id="{B9C1F1F8-0CB7-8CE3-A825-B39C09259527}"/>
                    </a:ext>
                  </a:extLst>
                </p14:cNvPr>
                <p14:cNvContentPartPr/>
                <p14:nvPr/>
              </p14:nvContentPartPr>
              <p14:xfrm>
                <a:off x="8390730" y="8224050"/>
                <a:ext cx="723240" cy="432720"/>
              </p14:xfrm>
            </p:contentPart>
          </mc:Choice>
          <mc:Fallback xmlns="">
            <p:pic>
              <p:nvPicPr>
                <p:cNvPr id="305" name="Ink 304">
                  <a:extLst>
                    <a:ext uri="{FF2B5EF4-FFF2-40B4-BE49-F238E27FC236}">
                      <a16:creationId xmlns:a16="http://schemas.microsoft.com/office/drawing/2014/main" id="{B9C1F1F8-0CB7-8CE3-A825-B39C09259527}"/>
                    </a:ext>
                  </a:extLst>
                </p:cNvPr>
                <p:cNvPicPr/>
                <p:nvPr/>
              </p:nvPicPr>
              <p:blipFill>
                <a:blip r:embed="rId541"/>
                <a:stretch>
                  <a:fillRect/>
                </a:stretch>
              </p:blipFill>
              <p:spPr>
                <a:xfrm>
                  <a:off x="8354712" y="8188050"/>
                  <a:ext cx="794916" cy="504360"/>
                </a:xfrm>
                <a:prstGeom prst="rect">
                  <a:avLst/>
                </a:prstGeom>
              </p:spPr>
            </p:pic>
          </mc:Fallback>
        </mc:AlternateContent>
        <mc:AlternateContent xmlns:mc="http://schemas.openxmlformats.org/markup-compatibility/2006" xmlns:p14="http://schemas.microsoft.com/office/powerpoint/2010/main">
          <mc:Choice Requires="p14">
            <p:contentPart p14:bwMode="auto" r:id="rId542">
              <p14:nvContentPartPr>
                <p14:cNvPr id="306" name="Ink 305">
                  <a:extLst>
                    <a:ext uri="{FF2B5EF4-FFF2-40B4-BE49-F238E27FC236}">
                      <a16:creationId xmlns:a16="http://schemas.microsoft.com/office/drawing/2014/main" id="{FEEF133B-2054-64A3-992F-DA684B521C7A}"/>
                    </a:ext>
                  </a:extLst>
                </p14:cNvPr>
                <p14:cNvContentPartPr/>
                <p14:nvPr/>
              </p14:nvContentPartPr>
              <p14:xfrm>
                <a:off x="9078330" y="8337810"/>
                <a:ext cx="210240" cy="96480"/>
              </p14:xfrm>
            </p:contentPart>
          </mc:Choice>
          <mc:Fallback xmlns="">
            <p:pic>
              <p:nvPicPr>
                <p:cNvPr id="306" name="Ink 305">
                  <a:extLst>
                    <a:ext uri="{FF2B5EF4-FFF2-40B4-BE49-F238E27FC236}">
                      <a16:creationId xmlns:a16="http://schemas.microsoft.com/office/drawing/2014/main" id="{FEEF133B-2054-64A3-992F-DA684B521C7A}"/>
                    </a:ext>
                  </a:extLst>
                </p:cNvPr>
                <p:cNvPicPr/>
                <p:nvPr/>
              </p:nvPicPr>
              <p:blipFill>
                <a:blip r:embed="rId543"/>
                <a:stretch>
                  <a:fillRect/>
                </a:stretch>
              </p:blipFill>
              <p:spPr>
                <a:xfrm>
                  <a:off x="9042392" y="8301810"/>
                  <a:ext cx="281758" cy="168120"/>
                </a:xfrm>
                <a:prstGeom prst="rect">
                  <a:avLst/>
                </a:prstGeom>
              </p:spPr>
            </p:pic>
          </mc:Fallback>
        </mc:AlternateContent>
        <mc:AlternateContent xmlns:mc="http://schemas.openxmlformats.org/markup-compatibility/2006" xmlns:p14="http://schemas.microsoft.com/office/powerpoint/2010/main">
          <mc:Choice Requires="p14">
            <p:contentPart p14:bwMode="auto" r:id="rId544">
              <p14:nvContentPartPr>
                <p14:cNvPr id="307" name="Ink 306">
                  <a:extLst>
                    <a:ext uri="{FF2B5EF4-FFF2-40B4-BE49-F238E27FC236}">
                      <a16:creationId xmlns:a16="http://schemas.microsoft.com/office/drawing/2014/main" id="{4DF0F589-65E6-88D8-736C-82E039921F8D}"/>
                    </a:ext>
                  </a:extLst>
                </p14:cNvPr>
                <p14:cNvContentPartPr/>
                <p14:nvPr/>
              </p14:nvContentPartPr>
              <p14:xfrm>
                <a:off x="9362730" y="8429250"/>
                <a:ext cx="44280" cy="138960"/>
              </p14:xfrm>
            </p:contentPart>
          </mc:Choice>
          <mc:Fallback xmlns="">
            <p:pic>
              <p:nvPicPr>
                <p:cNvPr id="307" name="Ink 306">
                  <a:extLst>
                    <a:ext uri="{FF2B5EF4-FFF2-40B4-BE49-F238E27FC236}">
                      <a16:creationId xmlns:a16="http://schemas.microsoft.com/office/drawing/2014/main" id="{4DF0F589-65E6-88D8-736C-82E039921F8D}"/>
                    </a:ext>
                  </a:extLst>
                </p:cNvPr>
                <p:cNvPicPr/>
                <p:nvPr/>
              </p:nvPicPr>
              <p:blipFill>
                <a:blip r:embed="rId545"/>
                <a:stretch>
                  <a:fillRect/>
                </a:stretch>
              </p:blipFill>
              <p:spPr>
                <a:xfrm>
                  <a:off x="9326730" y="8393250"/>
                  <a:ext cx="115920" cy="210600"/>
                </a:xfrm>
                <a:prstGeom prst="rect">
                  <a:avLst/>
                </a:prstGeom>
              </p:spPr>
            </p:pic>
          </mc:Fallback>
        </mc:AlternateContent>
        <mc:AlternateContent xmlns:mc="http://schemas.openxmlformats.org/markup-compatibility/2006" xmlns:p14="http://schemas.microsoft.com/office/powerpoint/2010/main">
          <mc:Choice Requires="p14">
            <p:contentPart p14:bwMode="auto" r:id="rId546">
              <p14:nvContentPartPr>
                <p14:cNvPr id="308" name="Ink 307">
                  <a:extLst>
                    <a:ext uri="{FF2B5EF4-FFF2-40B4-BE49-F238E27FC236}">
                      <a16:creationId xmlns:a16="http://schemas.microsoft.com/office/drawing/2014/main" id="{6A67F650-AB2F-B6ED-8017-D41225B1D3FD}"/>
                    </a:ext>
                  </a:extLst>
                </p14:cNvPr>
                <p14:cNvContentPartPr/>
                <p14:nvPr/>
              </p14:nvContentPartPr>
              <p14:xfrm>
                <a:off x="9247530" y="8272290"/>
                <a:ext cx="54720" cy="17280"/>
              </p14:xfrm>
            </p:contentPart>
          </mc:Choice>
          <mc:Fallback xmlns="">
            <p:pic>
              <p:nvPicPr>
                <p:cNvPr id="308" name="Ink 307">
                  <a:extLst>
                    <a:ext uri="{FF2B5EF4-FFF2-40B4-BE49-F238E27FC236}">
                      <a16:creationId xmlns:a16="http://schemas.microsoft.com/office/drawing/2014/main" id="{6A67F650-AB2F-B6ED-8017-D41225B1D3FD}"/>
                    </a:ext>
                  </a:extLst>
                </p:cNvPr>
                <p:cNvPicPr/>
                <p:nvPr/>
              </p:nvPicPr>
              <p:blipFill>
                <a:blip r:embed="rId547"/>
                <a:stretch>
                  <a:fillRect/>
                </a:stretch>
              </p:blipFill>
              <p:spPr>
                <a:xfrm>
                  <a:off x="9211292" y="8236290"/>
                  <a:ext cx="126834" cy="88920"/>
                </a:xfrm>
                <a:prstGeom prst="rect">
                  <a:avLst/>
                </a:prstGeom>
              </p:spPr>
            </p:pic>
          </mc:Fallback>
        </mc:AlternateContent>
        <mc:AlternateContent xmlns:mc="http://schemas.openxmlformats.org/markup-compatibility/2006" xmlns:p14="http://schemas.microsoft.com/office/powerpoint/2010/main">
          <mc:Choice Requires="p14">
            <p:contentPart p14:bwMode="auto" r:id="rId548">
              <p14:nvContentPartPr>
                <p14:cNvPr id="309" name="Ink 308">
                  <a:extLst>
                    <a:ext uri="{FF2B5EF4-FFF2-40B4-BE49-F238E27FC236}">
                      <a16:creationId xmlns:a16="http://schemas.microsoft.com/office/drawing/2014/main" id="{C76D6671-85D8-1F54-3D95-ED51CF64915F}"/>
                    </a:ext>
                  </a:extLst>
                </p14:cNvPr>
                <p14:cNvContentPartPr/>
                <p14:nvPr/>
              </p14:nvContentPartPr>
              <p14:xfrm>
                <a:off x="9481170" y="8339610"/>
                <a:ext cx="356040" cy="263160"/>
              </p14:xfrm>
            </p:contentPart>
          </mc:Choice>
          <mc:Fallback xmlns="">
            <p:pic>
              <p:nvPicPr>
                <p:cNvPr id="309" name="Ink 308">
                  <a:extLst>
                    <a:ext uri="{FF2B5EF4-FFF2-40B4-BE49-F238E27FC236}">
                      <a16:creationId xmlns:a16="http://schemas.microsoft.com/office/drawing/2014/main" id="{C76D6671-85D8-1F54-3D95-ED51CF64915F}"/>
                    </a:ext>
                  </a:extLst>
                </p:cNvPr>
                <p:cNvPicPr/>
                <p:nvPr/>
              </p:nvPicPr>
              <p:blipFill>
                <a:blip r:embed="rId549"/>
                <a:stretch>
                  <a:fillRect/>
                </a:stretch>
              </p:blipFill>
              <p:spPr>
                <a:xfrm>
                  <a:off x="9445170" y="8303610"/>
                  <a:ext cx="427680" cy="334800"/>
                </a:xfrm>
                <a:prstGeom prst="rect">
                  <a:avLst/>
                </a:prstGeom>
              </p:spPr>
            </p:pic>
          </mc:Fallback>
        </mc:AlternateContent>
        <mc:AlternateContent xmlns:mc="http://schemas.openxmlformats.org/markup-compatibility/2006" xmlns:p14="http://schemas.microsoft.com/office/powerpoint/2010/main">
          <mc:Choice Requires="p14">
            <p:contentPart p14:bwMode="auto" r:id="rId550">
              <p14:nvContentPartPr>
                <p14:cNvPr id="310" name="Ink 309">
                  <a:extLst>
                    <a:ext uri="{FF2B5EF4-FFF2-40B4-BE49-F238E27FC236}">
                      <a16:creationId xmlns:a16="http://schemas.microsoft.com/office/drawing/2014/main" id="{4EBBED08-C3BD-F9BC-7FB0-326A8B959940}"/>
                    </a:ext>
                  </a:extLst>
                </p14:cNvPr>
                <p14:cNvContentPartPr/>
                <p14:nvPr/>
              </p14:nvContentPartPr>
              <p14:xfrm>
                <a:off x="9819930" y="8170410"/>
                <a:ext cx="105480" cy="475920"/>
              </p14:xfrm>
            </p:contentPart>
          </mc:Choice>
          <mc:Fallback xmlns="">
            <p:pic>
              <p:nvPicPr>
                <p:cNvPr id="310" name="Ink 309">
                  <a:extLst>
                    <a:ext uri="{FF2B5EF4-FFF2-40B4-BE49-F238E27FC236}">
                      <a16:creationId xmlns:a16="http://schemas.microsoft.com/office/drawing/2014/main" id="{4EBBED08-C3BD-F9BC-7FB0-326A8B959940}"/>
                    </a:ext>
                  </a:extLst>
                </p:cNvPr>
                <p:cNvPicPr/>
                <p:nvPr/>
              </p:nvPicPr>
              <p:blipFill>
                <a:blip r:embed="rId551"/>
                <a:stretch>
                  <a:fillRect/>
                </a:stretch>
              </p:blipFill>
              <p:spPr>
                <a:xfrm>
                  <a:off x="9783807" y="8134410"/>
                  <a:ext cx="177365" cy="547560"/>
                </a:xfrm>
                <a:prstGeom prst="rect">
                  <a:avLst/>
                </a:prstGeom>
              </p:spPr>
            </p:pic>
          </mc:Fallback>
        </mc:AlternateContent>
        <mc:AlternateContent xmlns:mc="http://schemas.openxmlformats.org/markup-compatibility/2006" xmlns:p14="http://schemas.microsoft.com/office/powerpoint/2010/main">
          <mc:Choice Requires="p14">
            <p:contentPart p14:bwMode="auto" r:id="rId552">
              <p14:nvContentPartPr>
                <p14:cNvPr id="311" name="Ink 310">
                  <a:extLst>
                    <a:ext uri="{FF2B5EF4-FFF2-40B4-BE49-F238E27FC236}">
                      <a16:creationId xmlns:a16="http://schemas.microsoft.com/office/drawing/2014/main" id="{673AB368-BA0C-A05C-268F-7C279EDD94D2}"/>
                    </a:ext>
                  </a:extLst>
                </p14:cNvPr>
                <p14:cNvContentPartPr/>
                <p14:nvPr/>
              </p14:nvContentPartPr>
              <p14:xfrm>
                <a:off x="9772410" y="8322690"/>
                <a:ext cx="499320" cy="163800"/>
              </p14:xfrm>
            </p:contentPart>
          </mc:Choice>
          <mc:Fallback xmlns="">
            <p:pic>
              <p:nvPicPr>
                <p:cNvPr id="311" name="Ink 310">
                  <a:extLst>
                    <a:ext uri="{FF2B5EF4-FFF2-40B4-BE49-F238E27FC236}">
                      <a16:creationId xmlns:a16="http://schemas.microsoft.com/office/drawing/2014/main" id="{673AB368-BA0C-A05C-268F-7C279EDD94D2}"/>
                    </a:ext>
                  </a:extLst>
                </p:cNvPr>
                <p:cNvPicPr/>
                <p:nvPr/>
              </p:nvPicPr>
              <p:blipFill>
                <a:blip r:embed="rId553"/>
                <a:stretch>
                  <a:fillRect/>
                </a:stretch>
              </p:blipFill>
              <p:spPr>
                <a:xfrm>
                  <a:off x="9736384" y="8286611"/>
                  <a:ext cx="571012" cy="235598"/>
                </a:xfrm>
                <a:prstGeom prst="rect">
                  <a:avLst/>
                </a:prstGeom>
              </p:spPr>
            </p:pic>
          </mc:Fallback>
        </mc:AlternateContent>
        <mc:AlternateContent xmlns:mc="http://schemas.openxmlformats.org/markup-compatibility/2006" xmlns:p14="http://schemas.microsoft.com/office/powerpoint/2010/main">
          <mc:Choice Requires="p14">
            <p:contentPart p14:bwMode="auto" r:id="rId554">
              <p14:nvContentPartPr>
                <p14:cNvPr id="318" name="Ink 317">
                  <a:extLst>
                    <a:ext uri="{FF2B5EF4-FFF2-40B4-BE49-F238E27FC236}">
                      <a16:creationId xmlns:a16="http://schemas.microsoft.com/office/drawing/2014/main" id="{7ED71043-B9F3-D61B-99D2-3B9786CF4F1E}"/>
                    </a:ext>
                  </a:extLst>
                </p14:cNvPr>
                <p14:cNvContentPartPr/>
                <p14:nvPr/>
              </p14:nvContentPartPr>
              <p14:xfrm>
                <a:off x="4152090" y="8938290"/>
                <a:ext cx="4079880" cy="799560"/>
              </p14:xfrm>
            </p:contentPart>
          </mc:Choice>
          <mc:Fallback xmlns="">
            <p:pic>
              <p:nvPicPr>
                <p:cNvPr id="318" name="Ink 317">
                  <a:extLst>
                    <a:ext uri="{FF2B5EF4-FFF2-40B4-BE49-F238E27FC236}">
                      <a16:creationId xmlns:a16="http://schemas.microsoft.com/office/drawing/2014/main" id="{7ED71043-B9F3-D61B-99D2-3B9786CF4F1E}"/>
                    </a:ext>
                  </a:extLst>
                </p:cNvPr>
                <p:cNvPicPr/>
                <p:nvPr/>
              </p:nvPicPr>
              <p:blipFill>
                <a:blip r:embed="rId555"/>
                <a:stretch>
                  <a:fillRect/>
                </a:stretch>
              </p:blipFill>
              <p:spPr>
                <a:xfrm>
                  <a:off x="4116093" y="8902290"/>
                  <a:ext cx="4151514" cy="871200"/>
                </a:xfrm>
                <a:prstGeom prst="rect">
                  <a:avLst/>
                </a:prstGeom>
              </p:spPr>
            </p:pic>
          </mc:Fallback>
        </mc:AlternateContent>
        <mc:AlternateContent xmlns:mc="http://schemas.openxmlformats.org/markup-compatibility/2006" xmlns:p14="http://schemas.microsoft.com/office/powerpoint/2010/main">
          <mc:Choice Requires="p14">
            <p:contentPart p14:bwMode="auto" r:id="rId556">
              <p14:nvContentPartPr>
                <p14:cNvPr id="319" name="Ink 318">
                  <a:extLst>
                    <a:ext uri="{FF2B5EF4-FFF2-40B4-BE49-F238E27FC236}">
                      <a16:creationId xmlns:a16="http://schemas.microsoft.com/office/drawing/2014/main" id="{E90E12B7-2AD8-2AF5-73E5-661620C235D8}"/>
                    </a:ext>
                  </a:extLst>
                </p14:cNvPr>
                <p14:cNvContentPartPr/>
                <p14:nvPr/>
              </p14:nvContentPartPr>
              <p14:xfrm>
                <a:off x="2972370" y="8562810"/>
                <a:ext cx="627120" cy="327960"/>
              </p14:xfrm>
            </p:contentPart>
          </mc:Choice>
          <mc:Fallback xmlns="">
            <p:pic>
              <p:nvPicPr>
                <p:cNvPr id="319" name="Ink 318">
                  <a:extLst>
                    <a:ext uri="{FF2B5EF4-FFF2-40B4-BE49-F238E27FC236}">
                      <a16:creationId xmlns:a16="http://schemas.microsoft.com/office/drawing/2014/main" id="{E90E12B7-2AD8-2AF5-73E5-661620C235D8}"/>
                    </a:ext>
                  </a:extLst>
                </p:cNvPr>
                <p:cNvPicPr/>
                <p:nvPr/>
              </p:nvPicPr>
              <p:blipFill>
                <a:blip r:embed="rId557"/>
                <a:stretch>
                  <a:fillRect/>
                </a:stretch>
              </p:blipFill>
              <p:spPr>
                <a:xfrm>
                  <a:off x="2936370" y="8526810"/>
                  <a:ext cx="698760" cy="399600"/>
                </a:xfrm>
                <a:prstGeom prst="rect">
                  <a:avLst/>
                </a:prstGeom>
              </p:spPr>
            </p:pic>
          </mc:Fallback>
        </mc:AlternateContent>
        <mc:AlternateContent xmlns:mc="http://schemas.openxmlformats.org/markup-compatibility/2006" xmlns:p14="http://schemas.microsoft.com/office/powerpoint/2010/main">
          <mc:Choice Requires="p14">
            <p:contentPart p14:bwMode="auto" r:id="rId558">
              <p14:nvContentPartPr>
                <p14:cNvPr id="320" name="Ink 319">
                  <a:extLst>
                    <a:ext uri="{FF2B5EF4-FFF2-40B4-BE49-F238E27FC236}">
                      <a16:creationId xmlns:a16="http://schemas.microsoft.com/office/drawing/2014/main" id="{3A0F73D7-9FAC-08DA-DDC0-F9BA6F5A630E}"/>
                    </a:ext>
                  </a:extLst>
                </p14:cNvPr>
                <p14:cNvContentPartPr/>
                <p14:nvPr/>
              </p14:nvContentPartPr>
              <p14:xfrm>
                <a:off x="3597330" y="8590890"/>
                <a:ext cx="188280" cy="297360"/>
              </p14:xfrm>
            </p:contentPart>
          </mc:Choice>
          <mc:Fallback xmlns="">
            <p:pic>
              <p:nvPicPr>
                <p:cNvPr id="320" name="Ink 319">
                  <a:extLst>
                    <a:ext uri="{FF2B5EF4-FFF2-40B4-BE49-F238E27FC236}">
                      <a16:creationId xmlns:a16="http://schemas.microsoft.com/office/drawing/2014/main" id="{3A0F73D7-9FAC-08DA-DDC0-F9BA6F5A630E}"/>
                    </a:ext>
                  </a:extLst>
                </p:cNvPr>
                <p:cNvPicPr/>
                <p:nvPr/>
              </p:nvPicPr>
              <p:blipFill>
                <a:blip r:embed="rId559"/>
                <a:stretch>
                  <a:fillRect/>
                </a:stretch>
              </p:blipFill>
              <p:spPr>
                <a:xfrm>
                  <a:off x="3561261" y="8554890"/>
                  <a:ext cx="260057" cy="369000"/>
                </a:xfrm>
                <a:prstGeom prst="rect">
                  <a:avLst/>
                </a:prstGeom>
              </p:spPr>
            </p:pic>
          </mc:Fallback>
        </mc:AlternateContent>
        <mc:AlternateContent xmlns:mc="http://schemas.openxmlformats.org/markup-compatibility/2006" xmlns:p14="http://schemas.microsoft.com/office/powerpoint/2010/main">
          <mc:Choice Requires="p14">
            <p:contentPart p14:bwMode="auto" r:id="rId560">
              <p14:nvContentPartPr>
                <p14:cNvPr id="322" name="Ink 321">
                  <a:extLst>
                    <a:ext uri="{FF2B5EF4-FFF2-40B4-BE49-F238E27FC236}">
                      <a16:creationId xmlns:a16="http://schemas.microsoft.com/office/drawing/2014/main" id="{432AE2FD-A3F0-9C9E-47D2-ECA9274A4B75}"/>
                    </a:ext>
                  </a:extLst>
                </p14:cNvPr>
                <p14:cNvContentPartPr/>
                <p14:nvPr/>
              </p14:nvContentPartPr>
              <p14:xfrm>
                <a:off x="4342530" y="7461570"/>
                <a:ext cx="343800" cy="266760"/>
              </p14:xfrm>
            </p:contentPart>
          </mc:Choice>
          <mc:Fallback xmlns="">
            <p:pic>
              <p:nvPicPr>
                <p:cNvPr id="322" name="Ink 321">
                  <a:extLst>
                    <a:ext uri="{FF2B5EF4-FFF2-40B4-BE49-F238E27FC236}">
                      <a16:creationId xmlns:a16="http://schemas.microsoft.com/office/drawing/2014/main" id="{432AE2FD-A3F0-9C9E-47D2-ECA9274A4B75}"/>
                    </a:ext>
                  </a:extLst>
                </p:cNvPr>
                <p:cNvPicPr/>
                <p:nvPr/>
              </p:nvPicPr>
              <p:blipFill>
                <a:blip r:embed="rId561"/>
                <a:stretch>
                  <a:fillRect/>
                </a:stretch>
              </p:blipFill>
              <p:spPr>
                <a:xfrm>
                  <a:off x="4306530" y="7425521"/>
                  <a:ext cx="415440" cy="338497"/>
                </a:xfrm>
                <a:prstGeom prst="rect">
                  <a:avLst/>
                </a:prstGeom>
              </p:spPr>
            </p:pic>
          </mc:Fallback>
        </mc:AlternateContent>
        <mc:AlternateContent xmlns:mc="http://schemas.openxmlformats.org/markup-compatibility/2006" xmlns:p14="http://schemas.microsoft.com/office/powerpoint/2010/main">
          <mc:Choice Requires="p14">
            <p:contentPart p14:bwMode="auto" r:id="rId562">
              <p14:nvContentPartPr>
                <p14:cNvPr id="323" name="Ink 322">
                  <a:extLst>
                    <a:ext uri="{FF2B5EF4-FFF2-40B4-BE49-F238E27FC236}">
                      <a16:creationId xmlns:a16="http://schemas.microsoft.com/office/drawing/2014/main" id="{413C9C77-D2A3-DEC2-2BCC-72F274EF7334}"/>
                    </a:ext>
                  </a:extLst>
                </p14:cNvPr>
                <p14:cNvContentPartPr/>
                <p14:nvPr/>
              </p14:nvContentPartPr>
              <p14:xfrm>
                <a:off x="4576530" y="7618890"/>
                <a:ext cx="252000" cy="217080"/>
              </p14:xfrm>
            </p:contentPart>
          </mc:Choice>
          <mc:Fallback xmlns="">
            <p:pic>
              <p:nvPicPr>
                <p:cNvPr id="323" name="Ink 322">
                  <a:extLst>
                    <a:ext uri="{FF2B5EF4-FFF2-40B4-BE49-F238E27FC236}">
                      <a16:creationId xmlns:a16="http://schemas.microsoft.com/office/drawing/2014/main" id="{413C9C77-D2A3-DEC2-2BCC-72F274EF7334}"/>
                    </a:ext>
                  </a:extLst>
                </p:cNvPr>
                <p:cNvPicPr/>
                <p:nvPr/>
              </p:nvPicPr>
              <p:blipFill>
                <a:blip r:embed="rId563"/>
                <a:stretch>
                  <a:fillRect/>
                </a:stretch>
              </p:blipFill>
              <p:spPr>
                <a:xfrm>
                  <a:off x="4540530" y="7582890"/>
                  <a:ext cx="323640" cy="288720"/>
                </a:xfrm>
                <a:prstGeom prst="rect">
                  <a:avLst/>
                </a:prstGeom>
              </p:spPr>
            </p:pic>
          </mc:Fallback>
        </mc:AlternateContent>
        <mc:AlternateContent xmlns:mc="http://schemas.openxmlformats.org/markup-compatibility/2006" xmlns:p14="http://schemas.microsoft.com/office/powerpoint/2010/main">
          <mc:Choice Requires="p14">
            <p:contentPart p14:bwMode="auto" r:id="rId564">
              <p14:nvContentPartPr>
                <p14:cNvPr id="324" name="Ink 323">
                  <a:extLst>
                    <a:ext uri="{FF2B5EF4-FFF2-40B4-BE49-F238E27FC236}">
                      <a16:creationId xmlns:a16="http://schemas.microsoft.com/office/drawing/2014/main" id="{E03E04C3-EAD5-0E8A-FC89-6983F2D21A56}"/>
                    </a:ext>
                  </a:extLst>
                </p14:cNvPr>
                <p14:cNvContentPartPr/>
                <p14:nvPr/>
              </p14:nvContentPartPr>
              <p14:xfrm>
                <a:off x="4766970" y="7440690"/>
                <a:ext cx="545760" cy="474120"/>
              </p14:xfrm>
            </p:contentPart>
          </mc:Choice>
          <mc:Fallback xmlns="">
            <p:pic>
              <p:nvPicPr>
                <p:cNvPr id="324" name="Ink 323">
                  <a:extLst>
                    <a:ext uri="{FF2B5EF4-FFF2-40B4-BE49-F238E27FC236}">
                      <a16:creationId xmlns:a16="http://schemas.microsoft.com/office/drawing/2014/main" id="{E03E04C3-EAD5-0E8A-FC89-6983F2D21A56}"/>
                    </a:ext>
                  </a:extLst>
                </p:cNvPr>
                <p:cNvPicPr/>
                <p:nvPr/>
              </p:nvPicPr>
              <p:blipFill>
                <a:blip r:embed="rId565"/>
                <a:stretch>
                  <a:fillRect/>
                </a:stretch>
              </p:blipFill>
              <p:spPr>
                <a:xfrm>
                  <a:off x="4730970" y="7404690"/>
                  <a:ext cx="617400" cy="545760"/>
                </a:xfrm>
                <a:prstGeom prst="rect">
                  <a:avLst/>
                </a:prstGeom>
              </p:spPr>
            </p:pic>
          </mc:Fallback>
        </mc:AlternateContent>
        <mc:AlternateContent xmlns:mc="http://schemas.openxmlformats.org/markup-compatibility/2006" xmlns:p14="http://schemas.microsoft.com/office/powerpoint/2010/main">
          <mc:Choice Requires="p14">
            <p:contentPart p14:bwMode="auto" r:id="rId566">
              <p14:nvContentPartPr>
                <p14:cNvPr id="356" name="Ink 355">
                  <a:extLst>
                    <a:ext uri="{FF2B5EF4-FFF2-40B4-BE49-F238E27FC236}">
                      <a16:creationId xmlns:a16="http://schemas.microsoft.com/office/drawing/2014/main" id="{53D8E6FE-30FE-7A99-AACA-49D67056D7AC}"/>
                    </a:ext>
                  </a:extLst>
                </p14:cNvPr>
                <p14:cNvContentPartPr/>
                <p14:nvPr/>
              </p14:nvContentPartPr>
              <p14:xfrm>
                <a:off x="2686680" y="7528530"/>
                <a:ext cx="417600" cy="405000"/>
              </p14:xfrm>
            </p:contentPart>
          </mc:Choice>
          <mc:Fallback xmlns="">
            <p:pic>
              <p:nvPicPr>
                <p:cNvPr id="356" name="Ink 355">
                  <a:extLst>
                    <a:ext uri="{FF2B5EF4-FFF2-40B4-BE49-F238E27FC236}">
                      <a16:creationId xmlns:a16="http://schemas.microsoft.com/office/drawing/2014/main" id="{53D8E6FE-30FE-7A99-AACA-49D67056D7AC}"/>
                    </a:ext>
                  </a:extLst>
                </p:cNvPr>
                <p:cNvPicPr/>
                <p:nvPr/>
              </p:nvPicPr>
              <p:blipFill>
                <a:blip r:embed="rId567"/>
                <a:stretch>
                  <a:fillRect/>
                </a:stretch>
              </p:blipFill>
              <p:spPr>
                <a:xfrm>
                  <a:off x="2650711" y="7492530"/>
                  <a:ext cx="489178" cy="476640"/>
                </a:xfrm>
                <a:prstGeom prst="rect">
                  <a:avLst/>
                </a:prstGeom>
              </p:spPr>
            </p:pic>
          </mc:Fallback>
        </mc:AlternateContent>
        <mc:AlternateContent xmlns:mc="http://schemas.openxmlformats.org/markup-compatibility/2006" xmlns:p14="http://schemas.microsoft.com/office/powerpoint/2010/main">
          <mc:Choice Requires="p14">
            <p:contentPart p14:bwMode="auto" r:id="rId568">
              <p14:nvContentPartPr>
                <p14:cNvPr id="357" name="Ink 356">
                  <a:extLst>
                    <a:ext uri="{FF2B5EF4-FFF2-40B4-BE49-F238E27FC236}">
                      <a16:creationId xmlns:a16="http://schemas.microsoft.com/office/drawing/2014/main" id="{E9D16245-C32B-B754-C552-32D0307BF56D}"/>
                    </a:ext>
                  </a:extLst>
                </p14:cNvPr>
                <p14:cNvContentPartPr/>
                <p14:nvPr/>
              </p14:nvContentPartPr>
              <p14:xfrm>
                <a:off x="3096000" y="7542930"/>
                <a:ext cx="211680" cy="188280"/>
              </p14:xfrm>
            </p:contentPart>
          </mc:Choice>
          <mc:Fallback xmlns="">
            <p:pic>
              <p:nvPicPr>
                <p:cNvPr id="357" name="Ink 356">
                  <a:extLst>
                    <a:ext uri="{FF2B5EF4-FFF2-40B4-BE49-F238E27FC236}">
                      <a16:creationId xmlns:a16="http://schemas.microsoft.com/office/drawing/2014/main" id="{E9D16245-C32B-B754-C552-32D0307BF56D}"/>
                    </a:ext>
                  </a:extLst>
                </p:cNvPr>
                <p:cNvPicPr/>
                <p:nvPr/>
              </p:nvPicPr>
              <p:blipFill>
                <a:blip r:embed="rId569"/>
                <a:stretch>
                  <a:fillRect/>
                </a:stretch>
              </p:blipFill>
              <p:spPr>
                <a:xfrm>
                  <a:off x="3060000" y="7506930"/>
                  <a:ext cx="283320" cy="259920"/>
                </a:xfrm>
                <a:prstGeom prst="rect">
                  <a:avLst/>
                </a:prstGeom>
              </p:spPr>
            </p:pic>
          </mc:Fallback>
        </mc:AlternateContent>
        <mc:AlternateContent xmlns:mc="http://schemas.openxmlformats.org/markup-compatibility/2006" xmlns:p14="http://schemas.microsoft.com/office/powerpoint/2010/main">
          <mc:Choice Requires="p14">
            <p:contentPart p14:bwMode="auto" r:id="rId570">
              <p14:nvContentPartPr>
                <p14:cNvPr id="358" name="Ink 357">
                  <a:extLst>
                    <a:ext uri="{FF2B5EF4-FFF2-40B4-BE49-F238E27FC236}">
                      <a16:creationId xmlns:a16="http://schemas.microsoft.com/office/drawing/2014/main" id="{056532F9-FDE9-CC48-0654-22216E8E2198}"/>
                    </a:ext>
                  </a:extLst>
                </p14:cNvPr>
                <p14:cNvContentPartPr/>
                <p14:nvPr/>
              </p14:nvContentPartPr>
              <p14:xfrm>
                <a:off x="3283200" y="7529610"/>
                <a:ext cx="193680" cy="76680"/>
              </p14:xfrm>
            </p:contentPart>
          </mc:Choice>
          <mc:Fallback xmlns="">
            <p:pic>
              <p:nvPicPr>
                <p:cNvPr id="358" name="Ink 357">
                  <a:extLst>
                    <a:ext uri="{FF2B5EF4-FFF2-40B4-BE49-F238E27FC236}">
                      <a16:creationId xmlns:a16="http://schemas.microsoft.com/office/drawing/2014/main" id="{056532F9-FDE9-CC48-0654-22216E8E2198}"/>
                    </a:ext>
                  </a:extLst>
                </p:cNvPr>
                <p:cNvPicPr/>
                <p:nvPr/>
              </p:nvPicPr>
              <p:blipFill>
                <a:blip r:embed="rId571"/>
                <a:stretch>
                  <a:fillRect/>
                </a:stretch>
              </p:blipFill>
              <p:spPr>
                <a:xfrm>
                  <a:off x="3247200" y="7493610"/>
                  <a:ext cx="265320" cy="148320"/>
                </a:xfrm>
                <a:prstGeom prst="rect">
                  <a:avLst/>
                </a:prstGeom>
              </p:spPr>
            </p:pic>
          </mc:Fallback>
        </mc:AlternateContent>
        <mc:AlternateContent xmlns:mc="http://schemas.openxmlformats.org/markup-compatibility/2006" xmlns:p14="http://schemas.microsoft.com/office/powerpoint/2010/main">
          <mc:Choice Requires="p14">
            <p:contentPart p14:bwMode="auto" r:id="rId572">
              <p14:nvContentPartPr>
                <p14:cNvPr id="359" name="Ink 358">
                  <a:extLst>
                    <a:ext uri="{FF2B5EF4-FFF2-40B4-BE49-F238E27FC236}">
                      <a16:creationId xmlns:a16="http://schemas.microsoft.com/office/drawing/2014/main" id="{E92CF710-949E-217D-C7EF-D7E3E1FB13E8}"/>
                    </a:ext>
                  </a:extLst>
                </p14:cNvPr>
                <p14:cNvContentPartPr/>
                <p14:nvPr/>
              </p14:nvContentPartPr>
              <p14:xfrm>
                <a:off x="3373200" y="7394610"/>
                <a:ext cx="259200" cy="146520"/>
              </p14:xfrm>
            </p:contentPart>
          </mc:Choice>
          <mc:Fallback xmlns="">
            <p:pic>
              <p:nvPicPr>
                <p:cNvPr id="359" name="Ink 358">
                  <a:extLst>
                    <a:ext uri="{FF2B5EF4-FFF2-40B4-BE49-F238E27FC236}">
                      <a16:creationId xmlns:a16="http://schemas.microsoft.com/office/drawing/2014/main" id="{E92CF710-949E-217D-C7EF-D7E3E1FB13E8}"/>
                    </a:ext>
                  </a:extLst>
                </p:cNvPr>
                <p:cNvPicPr/>
                <p:nvPr/>
              </p:nvPicPr>
              <p:blipFill>
                <a:blip r:embed="rId573"/>
                <a:stretch>
                  <a:fillRect/>
                </a:stretch>
              </p:blipFill>
              <p:spPr>
                <a:xfrm>
                  <a:off x="3337200" y="7358610"/>
                  <a:ext cx="330840" cy="218160"/>
                </a:xfrm>
                <a:prstGeom prst="rect">
                  <a:avLst/>
                </a:prstGeom>
              </p:spPr>
            </p:pic>
          </mc:Fallback>
        </mc:AlternateContent>
        <mc:AlternateContent xmlns:mc="http://schemas.openxmlformats.org/markup-compatibility/2006" xmlns:p14="http://schemas.microsoft.com/office/powerpoint/2010/main">
          <mc:Choice Requires="p14">
            <p:contentPart p14:bwMode="auto" r:id="rId574">
              <p14:nvContentPartPr>
                <p14:cNvPr id="313" name="Ink 312">
                  <a:extLst>
                    <a:ext uri="{FF2B5EF4-FFF2-40B4-BE49-F238E27FC236}">
                      <a16:creationId xmlns:a16="http://schemas.microsoft.com/office/drawing/2014/main" id="{E6B69566-BA78-6749-3A0F-133E418A4BBF}"/>
                    </a:ext>
                  </a:extLst>
                </p14:cNvPr>
                <p14:cNvContentPartPr/>
                <p14:nvPr/>
              </p14:nvContentPartPr>
              <p14:xfrm>
                <a:off x="3477450" y="9385050"/>
                <a:ext cx="288000" cy="238320"/>
              </p14:xfrm>
            </p:contentPart>
          </mc:Choice>
          <mc:Fallback xmlns="">
            <p:pic>
              <p:nvPicPr>
                <p:cNvPr id="313" name="Ink 312">
                  <a:extLst>
                    <a:ext uri="{FF2B5EF4-FFF2-40B4-BE49-F238E27FC236}">
                      <a16:creationId xmlns:a16="http://schemas.microsoft.com/office/drawing/2014/main" id="{E6B69566-BA78-6749-3A0F-133E418A4BBF}"/>
                    </a:ext>
                  </a:extLst>
                </p:cNvPr>
                <p:cNvPicPr/>
                <p:nvPr/>
              </p:nvPicPr>
              <p:blipFill>
                <a:blip r:embed="rId575"/>
                <a:stretch>
                  <a:fillRect/>
                </a:stretch>
              </p:blipFill>
              <p:spPr>
                <a:xfrm>
                  <a:off x="3441495" y="9349050"/>
                  <a:ext cx="359551" cy="309960"/>
                </a:xfrm>
                <a:prstGeom prst="rect">
                  <a:avLst/>
                </a:prstGeom>
              </p:spPr>
            </p:pic>
          </mc:Fallback>
        </mc:AlternateContent>
        <mc:AlternateContent xmlns:mc="http://schemas.openxmlformats.org/markup-compatibility/2006" xmlns:p14="http://schemas.microsoft.com/office/powerpoint/2010/main">
          <mc:Choice Requires="p14">
            <p:contentPart p14:bwMode="auto" r:id="rId576">
              <p14:nvContentPartPr>
                <p14:cNvPr id="314" name="Ink 313">
                  <a:extLst>
                    <a:ext uri="{FF2B5EF4-FFF2-40B4-BE49-F238E27FC236}">
                      <a16:creationId xmlns:a16="http://schemas.microsoft.com/office/drawing/2014/main" id="{C2A29075-E11E-10AD-DB20-3E95DA93EE75}"/>
                    </a:ext>
                  </a:extLst>
                </p14:cNvPr>
                <p14:cNvContentPartPr/>
                <p14:nvPr/>
              </p14:nvContentPartPr>
              <p14:xfrm>
                <a:off x="3778410" y="9354810"/>
                <a:ext cx="332640" cy="342720"/>
              </p14:xfrm>
            </p:contentPart>
          </mc:Choice>
          <mc:Fallback xmlns="">
            <p:pic>
              <p:nvPicPr>
                <p:cNvPr id="314" name="Ink 313">
                  <a:extLst>
                    <a:ext uri="{FF2B5EF4-FFF2-40B4-BE49-F238E27FC236}">
                      <a16:creationId xmlns:a16="http://schemas.microsoft.com/office/drawing/2014/main" id="{C2A29075-E11E-10AD-DB20-3E95DA93EE75}"/>
                    </a:ext>
                  </a:extLst>
                </p:cNvPr>
                <p:cNvPicPr/>
                <p:nvPr/>
              </p:nvPicPr>
              <p:blipFill>
                <a:blip r:embed="rId577"/>
                <a:stretch>
                  <a:fillRect/>
                </a:stretch>
              </p:blipFill>
              <p:spPr>
                <a:xfrm>
                  <a:off x="3742410" y="9318810"/>
                  <a:ext cx="404280" cy="414360"/>
                </a:xfrm>
                <a:prstGeom prst="rect">
                  <a:avLst/>
                </a:prstGeom>
              </p:spPr>
            </p:pic>
          </mc:Fallback>
        </mc:AlternateContent>
        <mc:AlternateContent xmlns:mc="http://schemas.openxmlformats.org/markup-compatibility/2006" xmlns:p14="http://schemas.microsoft.com/office/powerpoint/2010/main">
          <mc:Choice Requires="p14">
            <p:contentPart p14:bwMode="auto" r:id="rId578">
              <p14:nvContentPartPr>
                <p14:cNvPr id="315" name="Ink 314">
                  <a:extLst>
                    <a:ext uri="{FF2B5EF4-FFF2-40B4-BE49-F238E27FC236}">
                      <a16:creationId xmlns:a16="http://schemas.microsoft.com/office/drawing/2014/main" id="{3ACC4FB4-4B38-AD9E-7AFD-670FE01F1111}"/>
                    </a:ext>
                  </a:extLst>
                </p14:cNvPr>
                <p14:cNvContentPartPr/>
                <p14:nvPr/>
              </p14:nvContentPartPr>
              <p14:xfrm>
                <a:off x="3456570" y="9540210"/>
                <a:ext cx="389880" cy="357120"/>
              </p14:xfrm>
            </p:contentPart>
          </mc:Choice>
          <mc:Fallback xmlns="">
            <p:pic>
              <p:nvPicPr>
                <p:cNvPr id="315" name="Ink 314">
                  <a:extLst>
                    <a:ext uri="{FF2B5EF4-FFF2-40B4-BE49-F238E27FC236}">
                      <a16:creationId xmlns:a16="http://schemas.microsoft.com/office/drawing/2014/main" id="{3ACC4FB4-4B38-AD9E-7AFD-670FE01F1111}"/>
                    </a:ext>
                  </a:extLst>
                </p:cNvPr>
                <p:cNvPicPr/>
                <p:nvPr/>
              </p:nvPicPr>
              <p:blipFill>
                <a:blip r:embed="rId579"/>
                <a:stretch>
                  <a:fillRect/>
                </a:stretch>
              </p:blipFill>
              <p:spPr>
                <a:xfrm>
                  <a:off x="3420570" y="9504174"/>
                  <a:ext cx="461520" cy="428832"/>
                </a:xfrm>
                <a:prstGeom prst="rect">
                  <a:avLst/>
                </a:prstGeom>
              </p:spPr>
            </p:pic>
          </mc:Fallback>
        </mc:AlternateContent>
        <mc:AlternateContent xmlns:mc="http://schemas.openxmlformats.org/markup-compatibility/2006" xmlns:p14="http://schemas.microsoft.com/office/powerpoint/2010/main">
          <mc:Choice Requires="p14">
            <p:contentPart p14:bwMode="auto" r:id="rId580">
              <p14:nvContentPartPr>
                <p14:cNvPr id="316" name="Ink 315">
                  <a:extLst>
                    <a:ext uri="{FF2B5EF4-FFF2-40B4-BE49-F238E27FC236}">
                      <a16:creationId xmlns:a16="http://schemas.microsoft.com/office/drawing/2014/main" id="{B83139C0-2743-F810-8AEF-55B7D20F6849}"/>
                    </a:ext>
                  </a:extLst>
                </p14:cNvPr>
                <p14:cNvContentPartPr/>
                <p14:nvPr/>
              </p14:nvContentPartPr>
              <p14:xfrm>
                <a:off x="3844650" y="9666930"/>
                <a:ext cx="252720" cy="301680"/>
              </p14:xfrm>
            </p:contentPart>
          </mc:Choice>
          <mc:Fallback xmlns="">
            <p:pic>
              <p:nvPicPr>
                <p:cNvPr id="316" name="Ink 315">
                  <a:extLst>
                    <a:ext uri="{FF2B5EF4-FFF2-40B4-BE49-F238E27FC236}">
                      <a16:creationId xmlns:a16="http://schemas.microsoft.com/office/drawing/2014/main" id="{B83139C0-2743-F810-8AEF-55B7D20F6849}"/>
                    </a:ext>
                  </a:extLst>
                </p:cNvPr>
                <p:cNvPicPr/>
                <p:nvPr/>
              </p:nvPicPr>
              <p:blipFill>
                <a:blip r:embed="rId581"/>
                <a:stretch>
                  <a:fillRect/>
                </a:stretch>
              </p:blipFill>
              <p:spPr>
                <a:xfrm>
                  <a:off x="3808650" y="9630930"/>
                  <a:ext cx="324360" cy="373320"/>
                </a:xfrm>
                <a:prstGeom prst="rect">
                  <a:avLst/>
                </a:prstGeom>
              </p:spPr>
            </p:pic>
          </mc:Fallback>
        </mc:AlternateContent>
        <mc:AlternateContent xmlns:mc="http://schemas.openxmlformats.org/markup-compatibility/2006" xmlns:p14="http://schemas.microsoft.com/office/powerpoint/2010/main">
          <mc:Choice Requires="p14">
            <p:contentPart p14:bwMode="auto" r:id="rId582">
              <p14:nvContentPartPr>
                <p14:cNvPr id="360" name="Ink 359">
                  <a:extLst>
                    <a:ext uri="{FF2B5EF4-FFF2-40B4-BE49-F238E27FC236}">
                      <a16:creationId xmlns:a16="http://schemas.microsoft.com/office/drawing/2014/main" id="{2828C8C7-EEA7-92F6-304F-FB1E2DBFA374}"/>
                    </a:ext>
                  </a:extLst>
                </p14:cNvPr>
                <p14:cNvContentPartPr/>
                <p14:nvPr/>
              </p14:nvContentPartPr>
              <p14:xfrm>
                <a:off x="4068720" y="9925410"/>
                <a:ext cx="393480" cy="274320"/>
              </p14:xfrm>
            </p:contentPart>
          </mc:Choice>
          <mc:Fallback xmlns="">
            <p:pic>
              <p:nvPicPr>
                <p:cNvPr id="360" name="Ink 359">
                  <a:extLst>
                    <a:ext uri="{FF2B5EF4-FFF2-40B4-BE49-F238E27FC236}">
                      <a16:creationId xmlns:a16="http://schemas.microsoft.com/office/drawing/2014/main" id="{2828C8C7-EEA7-92F6-304F-FB1E2DBFA374}"/>
                    </a:ext>
                  </a:extLst>
                </p:cNvPr>
                <p:cNvPicPr/>
                <p:nvPr/>
              </p:nvPicPr>
              <p:blipFill>
                <a:blip r:embed="rId583"/>
                <a:stretch>
                  <a:fillRect/>
                </a:stretch>
              </p:blipFill>
              <p:spPr>
                <a:xfrm>
                  <a:off x="4032720" y="9889410"/>
                  <a:ext cx="465120" cy="345960"/>
                </a:xfrm>
                <a:prstGeom prst="rect">
                  <a:avLst/>
                </a:prstGeom>
              </p:spPr>
            </p:pic>
          </mc:Fallback>
        </mc:AlternateContent>
        <mc:AlternateContent xmlns:mc="http://schemas.openxmlformats.org/markup-compatibility/2006" xmlns:p14="http://schemas.microsoft.com/office/powerpoint/2010/main">
          <mc:Choice Requires="p14">
            <p:contentPart p14:bwMode="auto" r:id="rId584">
              <p14:nvContentPartPr>
                <p14:cNvPr id="361" name="Ink 360">
                  <a:extLst>
                    <a:ext uri="{FF2B5EF4-FFF2-40B4-BE49-F238E27FC236}">
                      <a16:creationId xmlns:a16="http://schemas.microsoft.com/office/drawing/2014/main" id="{C0E4E8C6-9D6A-D127-4229-A34A102BDA9C}"/>
                    </a:ext>
                  </a:extLst>
                </p14:cNvPr>
                <p14:cNvContentPartPr/>
                <p14:nvPr/>
              </p14:nvContentPartPr>
              <p14:xfrm>
                <a:off x="4546800" y="9991290"/>
                <a:ext cx="403200" cy="234000"/>
              </p14:xfrm>
            </p:contentPart>
          </mc:Choice>
          <mc:Fallback xmlns="">
            <p:pic>
              <p:nvPicPr>
                <p:cNvPr id="361" name="Ink 360">
                  <a:extLst>
                    <a:ext uri="{FF2B5EF4-FFF2-40B4-BE49-F238E27FC236}">
                      <a16:creationId xmlns:a16="http://schemas.microsoft.com/office/drawing/2014/main" id="{C0E4E8C6-9D6A-D127-4229-A34A102BDA9C}"/>
                    </a:ext>
                  </a:extLst>
                </p:cNvPr>
                <p:cNvPicPr/>
                <p:nvPr/>
              </p:nvPicPr>
              <p:blipFill>
                <a:blip r:embed="rId585"/>
                <a:stretch>
                  <a:fillRect/>
                </a:stretch>
              </p:blipFill>
              <p:spPr>
                <a:xfrm>
                  <a:off x="4510832" y="9955235"/>
                  <a:ext cx="474776" cy="305750"/>
                </a:xfrm>
                <a:prstGeom prst="rect">
                  <a:avLst/>
                </a:prstGeom>
              </p:spPr>
            </p:pic>
          </mc:Fallback>
        </mc:AlternateContent>
        <mc:AlternateContent xmlns:mc="http://schemas.openxmlformats.org/markup-compatibility/2006" xmlns:p14="http://schemas.microsoft.com/office/powerpoint/2010/main">
          <mc:Choice Requires="p14">
            <p:contentPart p14:bwMode="auto" r:id="rId586">
              <p14:nvContentPartPr>
                <p14:cNvPr id="362" name="Ink 361">
                  <a:extLst>
                    <a:ext uri="{FF2B5EF4-FFF2-40B4-BE49-F238E27FC236}">
                      <a16:creationId xmlns:a16="http://schemas.microsoft.com/office/drawing/2014/main" id="{33AB9101-7F8F-1B7C-FE4B-70296343A17F}"/>
                    </a:ext>
                  </a:extLst>
                </p14:cNvPr>
                <p14:cNvContentPartPr/>
                <p14:nvPr/>
              </p14:nvContentPartPr>
              <p14:xfrm>
                <a:off x="5050800" y="9890850"/>
                <a:ext cx="315720" cy="562320"/>
              </p14:xfrm>
            </p:contentPart>
          </mc:Choice>
          <mc:Fallback xmlns="">
            <p:pic>
              <p:nvPicPr>
                <p:cNvPr id="362" name="Ink 361">
                  <a:extLst>
                    <a:ext uri="{FF2B5EF4-FFF2-40B4-BE49-F238E27FC236}">
                      <a16:creationId xmlns:a16="http://schemas.microsoft.com/office/drawing/2014/main" id="{33AB9101-7F8F-1B7C-FE4B-70296343A17F}"/>
                    </a:ext>
                  </a:extLst>
                </p:cNvPr>
                <p:cNvPicPr/>
                <p:nvPr/>
              </p:nvPicPr>
              <p:blipFill>
                <a:blip r:embed="rId587"/>
                <a:stretch>
                  <a:fillRect/>
                </a:stretch>
              </p:blipFill>
              <p:spPr>
                <a:xfrm>
                  <a:off x="5014841" y="9854827"/>
                  <a:ext cx="387278" cy="634006"/>
                </a:xfrm>
                <a:prstGeom prst="rect">
                  <a:avLst/>
                </a:prstGeom>
              </p:spPr>
            </p:pic>
          </mc:Fallback>
        </mc:AlternateContent>
      </p:grpSp>
      <mc:AlternateContent xmlns:mc="http://schemas.openxmlformats.org/markup-compatibility/2006" xmlns:p14="http://schemas.microsoft.com/office/powerpoint/2010/main">
        <mc:Choice Requires="p14">
          <p:contentPart p14:bwMode="auto" r:id="rId588">
            <p14:nvContentPartPr>
              <p14:cNvPr id="365" name="Ink 364">
                <a:extLst>
                  <a:ext uri="{FF2B5EF4-FFF2-40B4-BE49-F238E27FC236}">
                    <a16:creationId xmlns:a16="http://schemas.microsoft.com/office/drawing/2014/main" id="{BE0A87EE-4A3D-7D76-138D-D893AED5F875}"/>
                  </a:ext>
                </a:extLst>
              </p14:cNvPr>
              <p14:cNvContentPartPr/>
              <p14:nvPr/>
            </p14:nvContentPartPr>
            <p14:xfrm>
              <a:off x="-8426880" y="1789410"/>
              <a:ext cx="379800" cy="343800"/>
            </p14:xfrm>
          </p:contentPart>
        </mc:Choice>
        <mc:Fallback xmlns="">
          <p:pic>
            <p:nvPicPr>
              <p:cNvPr id="365" name="Ink 364">
                <a:extLst>
                  <a:ext uri="{FF2B5EF4-FFF2-40B4-BE49-F238E27FC236}">
                    <a16:creationId xmlns:a16="http://schemas.microsoft.com/office/drawing/2014/main" id="{BE0A87EE-4A3D-7D76-138D-D893AED5F875}"/>
                  </a:ext>
                </a:extLst>
              </p:cNvPr>
              <p:cNvPicPr/>
              <p:nvPr/>
            </p:nvPicPr>
            <p:blipFill>
              <a:blip r:embed="rId589"/>
              <a:stretch>
                <a:fillRect/>
              </a:stretch>
            </p:blipFill>
            <p:spPr>
              <a:xfrm>
                <a:off x="-8462880" y="1753372"/>
                <a:ext cx="451440" cy="415515"/>
              </a:xfrm>
              <a:prstGeom prst="rect">
                <a:avLst/>
              </a:prstGeom>
            </p:spPr>
          </p:pic>
        </mc:Fallback>
      </mc:AlternateContent>
      <mc:AlternateContent xmlns:mc="http://schemas.openxmlformats.org/markup-compatibility/2006" xmlns:p14="http://schemas.microsoft.com/office/powerpoint/2010/main">
        <mc:Choice Requires="p14">
          <p:contentPart p14:bwMode="auto" r:id="rId590">
            <p14:nvContentPartPr>
              <p14:cNvPr id="366" name="Ink 365">
                <a:extLst>
                  <a:ext uri="{FF2B5EF4-FFF2-40B4-BE49-F238E27FC236}">
                    <a16:creationId xmlns:a16="http://schemas.microsoft.com/office/drawing/2014/main" id="{580EB9F0-329A-C4C6-6C0C-23532FFC893B}"/>
                  </a:ext>
                </a:extLst>
              </p14:cNvPr>
              <p14:cNvContentPartPr/>
              <p14:nvPr/>
            </p14:nvContentPartPr>
            <p14:xfrm>
              <a:off x="-8051040" y="1584210"/>
              <a:ext cx="160560" cy="599040"/>
            </p14:xfrm>
          </p:contentPart>
        </mc:Choice>
        <mc:Fallback xmlns="">
          <p:pic>
            <p:nvPicPr>
              <p:cNvPr id="366" name="Ink 365">
                <a:extLst>
                  <a:ext uri="{FF2B5EF4-FFF2-40B4-BE49-F238E27FC236}">
                    <a16:creationId xmlns:a16="http://schemas.microsoft.com/office/drawing/2014/main" id="{580EB9F0-329A-C4C6-6C0C-23532FFC893B}"/>
                  </a:ext>
                </a:extLst>
              </p:cNvPr>
              <p:cNvPicPr/>
              <p:nvPr/>
            </p:nvPicPr>
            <p:blipFill>
              <a:blip r:embed="rId591"/>
              <a:stretch>
                <a:fillRect/>
              </a:stretch>
            </p:blipFill>
            <p:spPr>
              <a:xfrm>
                <a:off x="-8087040" y="1548210"/>
                <a:ext cx="232200" cy="670680"/>
              </a:xfrm>
              <a:prstGeom prst="rect">
                <a:avLst/>
              </a:prstGeom>
            </p:spPr>
          </p:pic>
        </mc:Fallback>
      </mc:AlternateContent>
      <mc:AlternateContent xmlns:mc="http://schemas.openxmlformats.org/markup-compatibility/2006" xmlns:p14="http://schemas.microsoft.com/office/powerpoint/2010/main">
        <mc:Choice Requires="p14">
          <p:contentPart p14:bwMode="auto" r:id="rId592">
            <p14:nvContentPartPr>
              <p14:cNvPr id="367" name="Ink 366">
                <a:extLst>
                  <a:ext uri="{FF2B5EF4-FFF2-40B4-BE49-F238E27FC236}">
                    <a16:creationId xmlns:a16="http://schemas.microsoft.com/office/drawing/2014/main" id="{B3F75D91-7BDF-F67C-2C7F-85399F8F010A}"/>
                  </a:ext>
                </a:extLst>
              </p14:cNvPr>
              <p14:cNvContentPartPr/>
              <p14:nvPr/>
            </p14:nvContentPartPr>
            <p14:xfrm>
              <a:off x="-8186760" y="748290"/>
              <a:ext cx="55080" cy="560160"/>
            </p14:xfrm>
          </p:contentPart>
        </mc:Choice>
        <mc:Fallback xmlns="">
          <p:pic>
            <p:nvPicPr>
              <p:cNvPr id="367" name="Ink 366">
                <a:extLst>
                  <a:ext uri="{FF2B5EF4-FFF2-40B4-BE49-F238E27FC236}">
                    <a16:creationId xmlns:a16="http://schemas.microsoft.com/office/drawing/2014/main" id="{B3F75D91-7BDF-F67C-2C7F-85399F8F010A}"/>
                  </a:ext>
                </a:extLst>
              </p:cNvPr>
              <p:cNvPicPr/>
              <p:nvPr/>
            </p:nvPicPr>
            <p:blipFill>
              <a:blip r:embed="rId593"/>
              <a:stretch>
                <a:fillRect/>
              </a:stretch>
            </p:blipFill>
            <p:spPr>
              <a:xfrm>
                <a:off x="-8222760" y="712290"/>
                <a:ext cx="126720" cy="631800"/>
              </a:xfrm>
              <a:prstGeom prst="rect">
                <a:avLst/>
              </a:prstGeom>
            </p:spPr>
          </p:pic>
        </mc:Fallback>
      </mc:AlternateContent>
      <mc:AlternateContent xmlns:mc="http://schemas.openxmlformats.org/markup-compatibility/2006" xmlns:p14="http://schemas.microsoft.com/office/powerpoint/2010/main">
        <mc:Choice Requires="p14">
          <p:contentPart p14:bwMode="auto" r:id="rId594">
            <p14:nvContentPartPr>
              <p14:cNvPr id="368" name="Ink 367">
                <a:extLst>
                  <a:ext uri="{FF2B5EF4-FFF2-40B4-BE49-F238E27FC236}">
                    <a16:creationId xmlns:a16="http://schemas.microsoft.com/office/drawing/2014/main" id="{CDDB56F3-BC37-A1C9-A19F-A8C9A147AEFE}"/>
                  </a:ext>
                </a:extLst>
              </p14:cNvPr>
              <p14:cNvContentPartPr/>
              <p14:nvPr/>
            </p14:nvContentPartPr>
            <p14:xfrm>
              <a:off x="-7837920" y="1453170"/>
              <a:ext cx="4294440" cy="185040"/>
            </p14:xfrm>
          </p:contentPart>
        </mc:Choice>
        <mc:Fallback xmlns="">
          <p:pic>
            <p:nvPicPr>
              <p:cNvPr id="368" name="Ink 367">
                <a:extLst>
                  <a:ext uri="{FF2B5EF4-FFF2-40B4-BE49-F238E27FC236}">
                    <a16:creationId xmlns:a16="http://schemas.microsoft.com/office/drawing/2014/main" id="{CDDB56F3-BC37-A1C9-A19F-A8C9A147AEFE}"/>
                  </a:ext>
                </a:extLst>
              </p:cNvPr>
              <p:cNvPicPr/>
              <p:nvPr/>
            </p:nvPicPr>
            <p:blipFill>
              <a:blip r:embed="rId595"/>
              <a:stretch>
                <a:fillRect/>
              </a:stretch>
            </p:blipFill>
            <p:spPr>
              <a:xfrm>
                <a:off x="-7873920" y="1417170"/>
                <a:ext cx="4366080" cy="256680"/>
              </a:xfrm>
              <a:prstGeom prst="rect">
                <a:avLst/>
              </a:prstGeom>
            </p:spPr>
          </p:pic>
        </mc:Fallback>
      </mc:AlternateContent>
      <mc:AlternateContent xmlns:mc="http://schemas.openxmlformats.org/markup-compatibility/2006" xmlns:p14="http://schemas.microsoft.com/office/powerpoint/2010/main">
        <mc:Choice Requires="p14">
          <p:contentPart p14:bwMode="auto" r:id="rId596">
            <p14:nvContentPartPr>
              <p14:cNvPr id="369" name="Ink 368">
                <a:extLst>
                  <a:ext uri="{FF2B5EF4-FFF2-40B4-BE49-F238E27FC236}">
                    <a16:creationId xmlns:a16="http://schemas.microsoft.com/office/drawing/2014/main" id="{FCE90D19-C27D-5C78-9819-706114690BA3}"/>
                  </a:ext>
                </a:extLst>
              </p14:cNvPr>
              <p14:cNvContentPartPr/>
              <p14:nvPr/>
            </p14:nvContentPartPr>
            <p14:xfrm>
              <a:off x="-3314160" y="241770"/>
              <a:ext cx="1281240" cy="983160"/>
            </p14:xfrm>
          </p:contentPart>
        </mc:Choice>
        <mc:Fallback xmlns="">
          <p:pic>
            <p:nvPicPr>
              <p:cNvPr id="369" name="Ink 368">
                <a:extLst>
                  <a:ext uri="{FF2B5EF4-FFF2-40B4-BE49-F238E27FC236}">
                    <a16:creationId xmlns:a16="http://schemas.microsoft.com/office/drawing/2014/main" id="{FCE90D19-C27D-5C78-9819-706114690BA3}"/>
                  </a:ext>
                </a:extLst>
              </p:cNvPr>
              <p:cNvPicPr/>
              <p:nvPr/>
            </p:nvPicPr>
            <p:blipFill>
              <a:blip r:embed="rId597"/>
              <a:stretch>
                <a:fillRect/>
              </a:stretch>
            </p:blipFill>
            <p:spPr>
              <a:xfrm>
                <a:off x="-3350160" y="205757"/>
                <a:ext cx="1352880" cy="1054826"/>
              </a:xfrm>
              <a:prstGeom prst="rect">
                <a:avLst/>
              </a:prstGeom>
            </p:spPr>
          </p:pic>
        </mc:Fallback>
      </mc:AlternateContent>
      <mc:AlternateContent xmlns:mc="http://schemas.openxmlformats.org/markup-compatibility/2006" xmlns:p14="http://schemas.microsoft.com/office/powerpoint/2010/main">
        <mc:Choice Requires="p14">
          <p:contentPart p14:bwMode="auto" r:id="rId598">
            <p14:nvContentPartPr>
              <p14:cNvPr id="370" name="Ink 369">
                <a:extLst>
                  <a:ext uri="{FF2B5EF4-FFF2-40B4-BE49-F238E27FC236}">
                    <a16:creationId xmlns:a16="http://schemas.microsoft.com/office/drawing/2014/main" id="{13E7AE8D-6257-DAB7-5F53-CCFC17609A1B}"/>
                  </a:ext>
                </a:extLst>
              </p14:cNvPr>
              <p14:cNvContentPartPr/>
              <p14:nvPr/>
            </p14:nvContentPartPr>
            <p14:xfrm>
              <a:off x="-8027280" y="2182170"/>
              <a:ext cx="51120" cy="610920"/>
            </p14:xfrm>
          </p:contentPart>
        </mc:Choice>
        <mc:Fallback xmlns="">
          <p:pic>
            <p:nvPicPr>
              <p:cNvPr id="370" name="Ink 369">
                <a:extLst>
                  <a:ext uri="{FF2B5EF4-FFF2-40B4-BE49-F238E27FC236}">
                    <a16:creationId xmlns:a16="http://schemas.microsoft.com/office/drawing/2014/main" id="{13E7AE8D-6257-DAB7-5F53-CCFC17609A1B}"/>
                  </a:ext>
                </a:extLst>
              </p:cNvPr>
              <p:cNvPicPr/>
              <p:nvPr/>
            </p:nvPicPr>
            <p:blipFill>
              <a:blip r:embed="rId599"/>
              <a:stretch>
                <a:fillRect/>
              </a:stretch>
            </p:blipFill>
            <p:spPr>
              <a:xfrm>
                <a:off x="-8063280" y="2146170"/>
                <a:ext cx="122760" cy="682560"/>
              </a:xfrm>
              <a:prstGeom prst="rect">
                <a:avLst/>
              </a:prstGeom>
            </p:spPr>
          </p:pic>
        </mc:Fallback>
      </mc:AlternateContent>
      <mc:AlternateContent xmlns:mc="http://schemas.openxmlformats.org/markup-compatibility/2006" xmlns:p14="http://schemas.microsoft.com/office/powerpoint/2010/main">
        <mc:Choice Requires="p14">
          <p:contentPart p14:bwMode="auto" r:id="rId600">
            <p14:nvContentPartPr>
              <p14:cNvPr id="371" name="Ink 370">
                <a:extLst>
                  <a:ext uri="{FF2B5EF4-FFF2-40B4-BE49-F238E27FC236}">
                    <a16:creationId xmlns:a16="http://schemas.microsoft.com/office/drawing/2014/main" id="{E0EF320A-3045-6847-3C06-0FCD315B9F09}"/>
                  </a:ext>
                </a:extLst>
              </p14:cNvPr>
              <p14:cNvContentPartPr/>
              <p14:nvPr/>
            </p14:nvContentPartPr>
            <p14:xfrm>
              <a:off x="-8227080" y="910650"/>
              <a:ext cx="360" cy="360"/>
            </p14:xfrm>
          </p:contentPart>
        </mc:Choice>
        <mc:Fallback xmlns="">
          <p:pic>
            <p:nvPicPr>
              <p:cNvPr id="371" name="Ink 370">
                <a:extLst>
                  <a:ext uri="{FF2B5EF4-FFF2-40B4-BE49-F238E27FC236}">
                    <a16:creationId xmlns:a16="http://schemas.microsoft.com/office/drawing/2014/main" id="{E0EF320A-3045-6847-3C06-0FCD315B9F09}"/>
                  </a:ext>
                </a:extLst>
              </p:cNvPr>
              <p:cNvPicPr/>
              <p:nvPr/>
            </p:nvPicPr>
            <p:blipFill>
              <a:blip r:embed="rId31"/>
              <a:stretch>
                <a:fillRect/>
              </a:stretch>
            </p:blipFill>
            <p:spPr>
              <a:xfrm>
                <a:off x="-8263080" y="874650"/>
                <a:ext cx="72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601">
            <p14:nvContentPartPr>
              <p14:cNvPr id="372" name="Ink 371">
                <a:extLst>
                  <a:ext uri="{FF2B5EF4-FFF2-40B4-BE49-F238E27FC236}">
                    <a16:creationId xmlns:a16="http://schemas.microsoft.com/office/drawing/2014/main" id="{BA5144EE-2664-34C1-6F87-AB847D2DF2ED}"/>
                  </a:ext>
                </a:extLst>
              </p14:cNvPr>
              <p14:cNvContentPartPr/>
              <p14:nvPr/>
            </p14:nvContentPartPr>
            <p14:xfrm>
              <a:off x="-8271000" y="593490"/>
              <a:ext cx="135720" cy="739800"/>
            </p14:xfrm>
          </p:contentPart>
        </mc:Choice>
        <mc:Fallback xmlns="">
          <p:pic>
            <p:nvPicPr>
              <p:cNvPr id="372" name="Ink 371">
                <a:extLst>
                  <a:ext uri="{FF2B5EF4-FFF2-40B4-BE49-F238E27FC236}">
                    <a16:creationId xmlns:a16="http://schemas.microsoft.com/office/drawing/2014/main" id="{BA5144EE-2664-34C1-6F87-AB847D2DF2ED}"/>
                  </a:ext>
                </a:extLst>
              </p:cNvPr>
              <p:cNvPicPr/>
              <p:nvPr/>
            </p:nvPicPr>
            <p:blipFill>
              <a:blip r:embed="rId602"/>
              <a:stretch>
                <a:fillRect/>
              </a:stretch>
            </p:blipFill>
            <p:spPr>
              <a:xfrm>
                <a:off x="-8307000" y="557490"/>
                <a:ext cx="207360" cy="811440"/>
              </a:xfrm>
              <a:prstGeom prst="rect">
                <a:avLst/>
              </a:prstGeom>
            </p:spPr>
          </p:pic>
        </mc:Fallback>
      </mc:AlternateContent>
      <mc:AlternateContent xmlns:mc="http://schemas.openxmlformats.org/markup-compatibility/2006" xmlns:p14="http://schemas.microsoft.com/office/powerpoint/2010/main">
        <mc:Choice Requires="p14">
          <p:contentPart p14:bwMode="auto" r:id="rId603">
            <p14:nvContentPartPr>
              <p14:cNvPr id="373" name="Ink 372">
                <a:extLst>
                  <a:ext uri="{FF2B5EF4-FFF2-40B4-BE49-F238E27FC236}">
                    <a16:creationId xmlns:a16="http://schemas.microsoft.com/office/drawing/2014/main" id="{D555C5A5-4BCA-2C11-7993-3885A6C9299A}"/>
                  </a:ext>
                </a:extLst>
              </p14:cNvPr>
              <p14:cNvContentPartPr/>
              <p14:nvPr/>
            </p14:nvContentPartPr>
            <p14:xfrm>
              <a:off x="-8173080" y="2655570"/>
              <a:ext cx="360000" cy="381240"/>
            </p14:xfrm>
          </p:contentPart>
        </mc:Choice>
        <mc:Fallback xmlns="">
          <p:pic>
            <p:nvPicPr>
              <p:cNvPr id="373" name="Ink 372">
                <a:extLst>
                  <a:ext uri="{FF2B5EF4-FFF2-40B4-BE49-F238E27FC236}">
                    <a16:creationId xmlns:a16="http://schemas.microsoft.com/office/drawing/2014/main" id="{D555C5A5-4BCA-2C11-7993-3885A6C9299A}"/>
                  </a:ext>
                </a:extLst>
              </p:cNvPr>
              <p:cNvPicPr/>
              <p:nvPr/>
            </p:nvPicPr>
            <p:blipFill>
              <a:blip r:embed="rId604"/>
              <a:stretch>
                <a:fillRect/>
              </a:stretch>
            </p:blipFill>
            <p:spPr>
              <a:xfrm>
                <a:off x="-8209116" y="2619570"/>
                <a:ext cx="431712" cy="452880"/>
              </a:xfrm>
              <a:prstGeom prst="rect">
                <a:avLst/>
              </a:prstGeom>
            </p:spPr>
          </p:pic>
        </mc:Fallback>
      </mc:AlternateContent>
      <mc:AlternateContent xmlns:mc="http://schemas.openxmlformats.org/markup-compatibility/2006" xmlns:p14="http://schemas.microsoft.com/office/powerpoint/2010/main">
        <mc:Choice Requires="p14">
          <p:contentPart p14:bwMode="auto" r:id="rId605">
            <p14:nvContentPartPr>
              <p14:cNvPr id="374" name="Ink 373">
                <a:extLst>
                  <a:ext uri="{FF2B5EF4-FFF2-40B4-BE49-F238E27FC236}">
                    <a16:creationId xmlns:a16="http://schemas.microsoft.com/office/drawing/2014/main" id="{92AE5D00-CD40-434A-B765-046060A5538B}"/>
                  </a:ext>
                </a:extLst>
              </p14:cNvPr>
              <p14:cNvContentPartPr/>
              <p14:nvPr/>
            </p14:nvContentPartPr>
            <p14:xfrm>
              <a:off x="-9013320" y="2905410"/>
              <a:ext cx="2063160" cy="1318320"/>
            </p14:xfrm>
          </p:contentPart>
        </mc:Choice>
        <mc:Fallback xmlns="">
          <p:pic>
            <p:nvPicPr>
              <p:cNvPr id="374" name="Ink 373">
                <a:extLst>
                  <a:ext uri="{FF2B5EF4-FFF2-40B4-BE49-F238E27FC236}">
                    <a16:creationId xmlns:a16="http://schemas.microsoft.com/office/drawing/2014/main" id="{92AE5D00-CD40-434A-B765-046060A5538B}"/>
                  </a:ext>
                </a:extLst>
              </p:cNvPr>
              <p:cNvPicPr/>
              <p:nvPr/>
            </p:nvPicPr>
            <p:blipFill>
              <a:blip r:embed="rId606"/>
              <a:stretch>
                <a:fillRect/>
              </a:stretch>
            </p:blipFill>
            <p:spPr>
              <a:xfrm>
                <a:off x="-9049314" y="2869410"/>
                <a:ext cx="2134788" cy="1389960"/>
              </a:xfrm>
              <a:prstGeom prst="rect">
                <a:avLst/>
              </a:prstGeom>
            </p:spPr>
          </p:pic>
        </mc:Fallback>
      </mc:AlternateContent>
      <mc:AlternateContent xmlns:mc="http://schemas.openxmlformats.org/markup-compatibility/2006" xmlns:p14="http://schemas.microsoft.com/office/powerpoint/2010/main">
        <mc:Choice Requires="p14">
          <p:contentPart p14:bwMode="auto" r:id="rId607">
            <p14:nvContentPartPr>
              <p14:cNvPr id="375" name="Ink 374">
                <a:extLst>
                  <a:ext uri="{FF2B5EF4-FFF2-40B4-BE49-F238E27FC236}">
                    <a16:creationId xmlns:a16="http://schemas.microsoft.com/office/drawing/2014/main" id="{4B8A898E-68A9-56FA-AA9F-9D774DD3D08A}"/>
                  </a:ext>
                </a:extLst>
              </p14:cNvPr>
              <p14:cNvContentPartPr/>
              <p14:nvPr/>
            </p14:nvContentPartPr>
            <p14:xfrm>
              <a:off x="-8718120" y="3357930"/>
              <a:ext cx="74880" cy="218880"/>
            </p14:xfrm>
          </p:contentPart>
        </mc:Choice>
        <mc:Fallback xmlns="">
          <p:pic>
            <p:nvPicPr>
              <p:cNvPr id="375" name="Ink 374">
                <a:extLst>
                  <a:ext uri="{FF2B5EF4-FFF2-40B4-BE49-F238E27FC236}">
                    <a16:creationId xmlns:a16="http://schemas.microsoft.com/office/drawing/2014/main" id="{4B8A898E-68A9-56FA-AA9F-9D774DD3D08A}"/>
                  </a:ext>
                </a:extLst>
              </p:cNvPr>
              <p:cNvPicPr/>
              <p:nvPr/>
            </p:nvPicPr>
            <p:blipFill>
              <a:blip r:embed="rId608"/>
              <a:stretch>
                <a:fillRect/>
              </a:stretch>
            </p:blipFill>
            <p:spPr>
              <a:xfrm>
                <a:off x="-8754120" y="3321930"/>
                <a:ext cx="146520" cy="290520"/>
              </a:xfrm>
              <a:prstGeom prst="rect">
                <a:avLst/>
              </a:prstGeom>
            </p:spPr>
          </p:pic>
        </mc:Fallback>
      </mc:AlternateContent>
      <mc:AlternateContent xmlns:mc="http://schemas.openxmlformats.org/markup-compatibility/2006" xmlns:p14="http://schemas.microsoft.com/office/powerpoint/2010/main">
        <mc:Choice Requires="p14">
          <p:contentPart p14:bwMode="auto" r:id="rId609">
            <p14:nvContentPartPr>
              <p14:cNvPr id="376" name="Ink 375">
                <a:extLst>
                  <a:ext uri="{FF2B5EF4-FFF2-40B4-BE49-F238E27FC236}">
                    <a16:creationId xmlns:a16="http://schemas.microsoft.com/office/drawing/2014/main" id="{4E3A895B-5FE2-1120-2AB4-4E20241BC5B2}"/>
                  </a:ext>
                </a:extLst>
              </p14:cNvPr>
              <p14:cNvContentPartPr/>
              <p14:nvPr/>
            </p14:nvContentPartPr>
            <p14:xfrm>
              <a:off x="-8712360" y="3312210"/>
              <a:ext cx="145080" cy="486360"/>
            </p14:xfrm>
          </p:contentPart>
        </mc:Choice>
        <mc:Fallback xmlns="">
          <p:pic>
            <p:nvPicPr>
              <p:cNvPr id="376" name="Ink 375">
                <a:extLst>
                  <a:ext uri="{FF2B5EF4-FFF2-40B4-BE49-F238E27FC236}">
                    <a16:creationId xmlns:a16="http://schemas.microsoft.com/office/drawing/2014/main" id="{4E3A895B-5FE2-1120-2AB4-4E20241BC5B2}"/>
                  </a:ext>
                </a:extLst>
              </p:cNvPr>
              <p:cNvPicPr/>
              <p:nvPr/>
            </p:nvPicPr>
            <p:blipFill>
              <a:blip r:embed="rId610"/>
              <a:stretch>
                <a:fillRect/>
              </a:stretch>
            </p:blipFill>
            <p:spPr>
              <a:xfrm>
                <a:off x="-8748360" y="3276237"/>
                <a:ext cx="216720" cy="557947"/>
              </a:xfrm>
              <a:prstGeom prst="rect">
                <a:avLst/>
              </a:prstGeom>
            </p:spPr>
          </p:pic>
        </mc:Fallback>
      </mc:AlternateContent>
      <mc:AlternateContent xmlns:mc="http://schemas.openxmlformats.org/markup-compatibility/2006" xmlns:p14="http://schemas.microsoft.com/office/powerpoint/2010/main">
        <mc:Choice Requires="p14">
          <p:contentPart p14:bwMode="auto" r:id="rId611">
            <p14:nvContentPartPr>
              <p14:cNvPr id="377" name="Ink 376">
                <a:extLst>
                  <a:ext uri="{FF2B5EF4-FFF2-40B4-BE49-F238E27FC236}">
                    <a16:creationId xmlns:a16="http://schemas.microsoft.com/office/drawing/2014/main" id="{FE0C309E-1528-2491-D2F1-B5FD8305F687}"/>
                  </a:ext>
                </a:extLst>
              </p14:cNvPr>
              <p14:cNvContentPartPr/>
              <p14:nvPr/>
            </p14:nvContentPartPr>
            <p14:xfrm>
              <a:off x="-8545680" y="3512010"/>
              <a:ext cx="261000" cy="270360"/>
            </p14:xfrm>
          </p:contentPart>
        </mc:Choice>
        <mc:Fallback xmlns="">
          <p:pic>
            <p:nvPicPr>
              <p:cNvPr id="377" name="Ink 376">
                <a:extLst>
                  <a:ext uri="{FF2B5EF4-FFF2-40B4-BE49-F238E27FC236}">
                    <a16:creationId xmlns:a16="http://schemas.microsoft.com/office/drawing/2014/main" id="{FE0C309E-1528-2491-D2F1-B5FD8305F687}"/>
                  </a:ext>
                </a:extLst>
              </p:cNvPr>
              <p:cNvPicPr/>
              <p:nvPr/>
            </p:nvPicPr>
            <p:blipFill>
              <a:blip r:embed="rId612"/>
              <a:stretch>
                <a:fillRect/>
              </a:stretch>
            </p:blipFill>
            <p:spPr>
              <a:xfrm>
                <a:off x="-8581680" y="3476010"/>
                <a:ext cx="332640" cy="342000"/>
              </a:xfrm>
              <a:prstGeom prst="rect">
                <a:avLst/>
              </a:prstGeom>
            </p:spPr>
          </p:pic>
        </mc:Fallback>
      </mc:AlternateContent>
      <mc:AlternateContent xmlns:mc="http://schemas.openxmlformats.org/markup-compatibility/2006" xmlns:p14="http://schemas.microsoft.com/office/powerpoint/2010/main">
        <mc:Choice Requires="p14">
          <p:contentPart p14:bwMode="auto" r:id="rId613">
            <p14:nvContentPartPr>
              <p14:cNvPr id="378" name="Ink 377">
                <a:extLst>
                  <a:ext uri="{FF2B5EF4-FFF2-40B4-BE49-F238E27FC236}">
                    <a16:creationId xmlns:a16="http://schemas.microsoft.com/office/drawing/2014/main" id="{32FAAAAF-0114-C50E-196A-086D4AAF2A1D}"/>
                  </a:ext>
                </a:extLst>
              </p14:cNvPr>
              <p14:cNvContentPartPr/>
              <p14:nvPr/>
            </p14:nvContentPartPr>
            <p14:xfrm>
              <a:off x="-8281440" y="3513450"/>
              <a:ext cx="166320" cy="299160"/>
            </p14:xfrm>
          </p:contentPart>
        </mc:Choice>
        <mc:Fallback xmlns="">
          <p:pic>
            <p:nvPicPr>
              <p:cNvPr id="378" name="Ink 377">
                <a:extLst>
                  <a:ext uri="{FF2B5EF4-FFF2-40B4-BE49-F238E27FC236}">
                    <a16:creationId xmlns:a16="http://schemas.microsoft.com/office/drawing/2014/main" id="{32FAAAAF-0114-C50E-196A-086D4AAF2A1D}"/>
                  </a:ext>
                </a:extLst>
              </p:cNvPr>
              <p:cNvPicPr/>
              <p:nvPr/>
            </p:nvPicPr>
            <p:blipFill>
              <a:blip r:embed="rId614"/>
              <a:stretch>
                <a:fillRect/>
              </a:stretch>
            </p:blipFill>
            <p:spPr>
              <a:xfrm>
                <a:off x="-8317440" y="3477450"/>
                <a:ext cx="237960" cy="370800"/>
              </a:xfrm>
              <a:prstGeom prst="rect">
                <a:avLst/>
              </a:prstGeom>
            </p:spPr>
          </p:pic>
        </mc:Fallback>
      </mc:AlternateContent>
      <mc:AlternateContent xmlns:mc="http://schemas.openxmlformats.org/markup-compatibility/2006" xmlns:p14="http://schemas.microsoft.com/office/powerpoint/2010/main">
        <mc:Choice Requires="p14">
          <p:contentPart p14:bwMode="auto" r:id="rId615">
            <p14:nvContentPartPr>
              <p14:cNvPr id="379" name="Ink 378">
                <a:extLst>
                  <a:ext uri="{FF2B5EF4-FFF2-40B4-BE49-F238E27FC236}">
                    <a16:creationId xmlns:a16="http://schemas.microsoft.com/office/drawing/2014/main" id="{394AFF74-F2A0-48F8-9680-D1C2FBF26D0C}"/>
                  </a:ext>
                </a:extLst>
              </p14:cNvPr>
              <p14:cNvContentPartPr/>
              <p14:nvPr/>
            </p14:nvContentPartPr>
            <p14:xfrm>
              <a:off x="-8094960" y="3523890"/>
              <a:ext cx="349200" cy="147960"/>
            </p14:xfrm>
          </p:contentPart>
        </mc:Choice>
        <mc:Fallback xmlns="">
          <p:pic>
            <p:nvPicPr>
              <p:cNvPr id="379" name="Ink 378">
                <a:extLst>
                  <a:ext uri="{FF2B5EF4-FFF2-40B4-BE49-F238E27FC236}">
                    <a16:creationId xmlns:a16="http://schemas.microsoft.com/office/drawing/2014/main" id="{394AFF74-F2A0-48F8-9680-D1C2FBF26D0C}"/>
                  </a:ext>
                </a:extLst>
              </p:cNvPr>
              <p:cNvPicPr/>
              <p:nvPr/>
            </p:nvPicPr>
            <p:blipFill>
              <a:blip r:embed="rId616"/>
              <a:stretch>
                <a:fillRect/>
              </a:stretch>
            </p:blipFill>
            <p:spPr>
              <a:xfrm>
                <a:off x="-8130960" y="3487890"/>
                <a:ext cx="420840" cy="219600"/>
              </a:xfrm>
              <a:prstGeom prst="rect">
                <a:avLst/>
              </a:prstGeom>
            </p:spPr>
          </p:pic>
        </mc:Fallback>
      </mc:AlternateContent>
      <mc:AlternateContent xmlns:mc="http://schemas.openxmlformats.org/markup-compatibility/2006" xmlns:p14="http://schemas.microsoft.com/office/powerpoint/2010/main">
        <mc:Choice Requires="p14">
          <p:contentPart p14:bwMode="auto" r:id="rId617">
            <p14:nvContentPartPr>
              <p14:cNvPr id="380" name="Ink 379">
                <a:extLst>
                  <a:ext uri="{FF2B5EF4-FFF2-40B4-BE49-F238E27FC236}">
                    <a16:creationId xmlns:a16="http://schemas.microsoft.com/office/drawing/2014/main" id="{A387A71D-4268-1967-C1AA-5720E08FBCAC}"/>
                  </a:ext>
                </a:extLst>
              </p14:cNvPr>
              <p14:cNvContentPartPr/>
              <p14:nvPr/>
            </p14:nvContentPartPr>
            <p14:xfrm>
              <a:off x="-7814160" y="3190170"/>
              <a:ext cx="159480" cy="492480"/>
            </p14:xfrm>
          </p:contentPart>
        </mc:Choice>
        <mc:Fallback xmlns="">
          <p:pic>
            <p:nvPicPr>
              <p:cNvPr id="380" name="Ink 379">
                <a:extLst>
                  <a:ext uri="{FF2B5EF4-FFF2-40B4-BE49-F238E27FC236}">
                    <a16:creationId xmlns:a16="http://schemas.microsoft.com/office/drawing/2014/main" id="{A387A71D-4268-1967-C1AA-5720E08FBCAC}"/>
                  </a:ext>
                </a:extLst>
              </p:cNvPr>
              <p:cNvPicPr/>
              <p:nvPr/>
            </p:nvPicPr>
            <p:blipFill>
              <a:blip r:embed="rId618"/>
              <a:stretch>
                <a:fillRect/>
              </a:stretch>
            </p:blipFill>
            <p:spPr>
              <a:xfrm>
                <a:off x="-7850160" y="3154170"/>
                <a:ext cx="231120" cy="564120"/>
              </a:xfrm>
              <a:prstGeom prst="rect">
                <a:avLst/>
              </a:prstGeom>
            </p:spPr>
          </p:pic>
        </mc:Fallback>
      </mc:AlternateContent>
      <mc:AlternateContent xmlns:mc="http://schemas.openxmlformats.org/markup-compatibility/2006" xmlns:p14="http://schemas.microsoft.com/office/powerpoint/2010/main">
        <mc:Choice Requires="p14">
          <p:contentPart p14:bwMode="auto" r:id="rId619">
            <p14:nvContentPartPr>
              <p14:cNvPr id="381" name="Ink 380">
                <a:extLst>
                  <a:ext uri="{FF2B5EF4-FFF2-40B4-BE49-F238E27FC236}">
                    <a16:creationId xmlns:a16="http://schemas.microsoft.com/office/drawing/2014/main" id="{CD2EC41C-A8F7-432E-242E-2F4C01060251}"/>
                  </a:ext>
                </a:extLst>
              </p14:cNvPr>
              <p14:cNvContentPartPr/>
              <p14:nvPr/>
            </p14:nvContentPartPr>
            <p14:xfrm>
              <a:off x="-7821000" y="3350370"/>
              <a:ext cx="261000" cy="87120"/>
            </p14:xfrm>
          </p:contentPart>
        </mc:Choice>
        <mc:Fallback xmlns="">
          <p:pic>
            <p:nvPicPr>
              <p:cNvPr id="381" name="Ink 380">
                <a:extLst>
                  <a:ext uri="{FF2B5EF4-FFF2-40B4-BE49-F238E27FC236}">
                    <a16:creationId xmlns:a16="http://schemas.microsoft.com/office/drawing/2014/main" id="{CD2EC41C-A8F7-432E-242E-2F4C01060251}"/>
                  </a:ext>
                </a:extLst>
              </p:cNvPr>
              <p:cNvPicPr/>
              <p:nvPr/>
            </p:nvPicPr>
            <p:blipFill>
              <a:blip r:embed="rId620"/>
              <a:stretch>
                <a:fillRect/>
              </a:stretch>
            </p:blipFill>
            <p:spPr>
              <a:xfrm>
                <a:off x="-7857000" y="3314518"/>
                <a:ext cx="332640" cy="158465"/>
              </a:xfrm>
              <a:prstGeom prst="rect">
                <a:avLst/>
              </a:prstGeom>
            </p:spPr>
          </p:pic>
        </mc:Fallback>
      </mc:AlternateContent>
      <mc:AlternateContent xmlns:mc="http://schemas.openxmlformats.org/markup-compatibility/2006" xmlns:p14="http://schemas.microsoft.com/office/powerpoint/2010/main">
        <mc:Choice Requires="p14">
          <p:contentPart p14:bwMode="auto" r:id="rId621">
            <p14:nvContentPartPr>
              <p14:cNvPr id="382" name="Ink 381">
                <a:extLst>
                  <a:ext uri="{FF2B5EF4-FFF2-40B4-BE49-F238E27FC236}">
                    <a16:creationId xmlns:a16="http://schemas.microsoft.com/office/drawing/2014/main" id="{7DB2AE3B-0D9B-FC00-16A4-9AA7C512AAEC}"/>
                  </a:ext>
                </a:extLst>
              </p14:cNvPr>
              <p14:cNvContentPartPr/>
              <p14:nvPr/>
            </p14:nvContentPartPr>
            <p14:xfrm>
              <a:off x="-8325360" y="3225450"/>
              <a:ext cx="98640" cy="41400"/>
            </p14:xfrm>
          </p:contentPart>
        </mc:Choice>
        <mc:Fallback xmlns="">
          <p:pic>
            <p:nvPicPr>
              <p:cNvPr id="382" name="Ink 381">
                <a:extLst>
                  <a:ext uri="{FF2B5EF4-FFF2-40B4-BE49-F238E27FC236}">
                    <a16:creationId xmlns:a16="http://schemas.microsoft.com/office/drawing/2014/main" id="{7DB2AE3B-0D9B-FC00-16A4-9AA7C512AAEC}"/>
                  </a:ext>
                </a:extLst>
              </p:cNvPr>
              <p:cNvPicPr/>
              <p:nvPr/>
            </p:nvPicPr>
            <p:blipFill>
              <a:blip r:embed="rId622"/>
              <a:stretch>
                <a:fillRect/>
              </a:stretch>
            </p:blipFill>
            <p:spPr>
              <a:xfrm>
                <a:off x="-8361360" y="3189760"/>
                <a:ext cx="170280" cy="112422"/>
              </a:xfrm>
              <a:prstGeom prst="rect">
                <a:avLst/>
              </a:prstGeom>
            </p:spPr>
          </p:pic>
        </mc:Fallback>
      </mc:AlternateContent>
      <mc:AlternateContent xmlns:mc="http://schemas.openxmlformats.org/markup-compatibility/2006" xmlns:p14="http://schemas.microsoft.com/office/powerpoint/2010/main">
        <mc:Choice Requires="p14">
          <p:contentPart p14:bwMode="auto" r:id="rId623">
            <p14:nvContentPartPr>
              <p14:cNvPr id="383" name="Ink 382">
                <a:extLst>
                  <a:ext uri="{FF2B5EF4-FFF2-40B4-BE49-F238E27FC236}">
                    <a16:creationId xmlns:a16="http://schemas.microsoft.com/office/drawing/2014/main" id="{CEF742CF-FB52-AF34-2491-9DCFCD75D671}"/>
                  </a:ext>
                </a:extLst>
              </p14:cNvPr>
              <p14:cNvContentPartPr/>
              <p14:nvPr/>
            </p14:nvContentPartPr>
            <p14:xfrm>
              <a:off x="-8061120" y="4072530"/>
              <a:ext cx="111960" cy="606960"/>
            </p14:xfrm>
          </p:contentPart>
        </mc:Choice>
        <mc:Fallback xmlns="">
          <p:pic>
            <p:nvPicPr>
              <p:cNvPr id="383" name="Ink 382">
                <a:extLst>
                  <a:ext uri="{FF2B5EF4-FFF2-40B4-BE49-F238E27FC236}">
                    <a16:creationId xmlns:a16="http://schemas.microsoft.com/office/drawing/2014/main" id="{CEF742CF-FB52-AF34-2491-9DCFCD75D671}"/>
                  </a:ext>
                </a:extLst>
              </p:cNvPr>
              <p:cNvPicPr/>
              <p:nvPr/>
            </p:nvPicPr>
            <p:blipFill>
              <a:blip r:embed="rId624"/>
              <a:stretch>
                <a:fillRect/>
              </a:stretch>
            </p:blipFill>
            <p:spPr>
              <a:xfrm>
                <a:off x="-8097005" y="4036530"/>
                <a:ext cx="183370" cy="678600"/>
              </a:xfrm>
              <a:prstGeom prst="rect">
                <a:avLst/>
              </a:prstGeom>
            </p:spPr>
          </p:pic>
        </mc:Fallback>
      </mc:AlternateContent>
      <mc:AlternateContent xmlns:mc="http://schemas.openxmlformats.org/markup-compatibility/2006" xmlns:p14="http://schemas.microsoft.com/office/powerpoint/2010/main">
        <mc:Choice Requires="p14">
          <p:contentPart p14:bwMode="auto" r:id="rId625">
            <p14:nvContentPartPr>
              <p14:cNvPr id="384" name="Ink 383">
                <a:extLst>
                  <a:ext uri="{FF2B5EF4-FFF2-40B4-BE49-F238E27FC236}">
                    <a16:creationId xmlns:a16="http://schemas.microsoft.com/office/drawing/2014/main" id="{6C9985EF-6BC7-E38A-9AF2-28BBE78102C4}"/>
                  </a:ext>
                </a:extLst>
              </p14:cNvPr>
              <p14:cNvContentPartPr/>
              <p14:nvPr/>
            </p14:nvContentPartPr>
            <p14:xfrm>
              <a:off x="-8345880" y="4099890"/>
              <a:ext cx="454320" cy="198360"/>
            </p14:xfrm>
          </p:contentPart>
        </mc:Choice>
        <mc:Fallback xmlns="">
          <p:pic>
            <p:nvPicPr>
              <p:cNvPr id="384" name="Ink 383">
                <a:extLst>
                  <a:ext uri="{FF2B5EF4-FFF2-40B4-BE49-F238E27FC236}">
                    <a16:creationId xmlns:a16="http://schemas.microsoft.com/office/drawing/2014/main" id="{6C9985EF-6BC7-E38A-9AF2-28BBE78102C4}"/>
                  </a:ext>
                </a:extLst>
              </p:cNvPr>
              <p:cNvPicPr/>
              <p:nvPr/>
            </p:nvPicPr>
            <p:blipFill>
              <a:blip r:embed="rId626"/>
              <a:stretch>
                <a:fillRect/>
              </a:stretch>
            </p:blipFill>
            <p:spPr>
              <a:xfrm>
                <a:off x="-8381909" y="4063890"/>
                <a:ext cx="526017" cy="270000"/>
              </a:xfrm>
              <a:prstGeom prst="rect">
                <a:avLst/>
              </a:prstGeom>
            </p:spPr>
          </p:pic>
        </mc:Fallback>
      </mc:AlternateContent>
      <mc:AlternateContent xmlns:mc="http://schemas.openxmlformats.org/markup-compatibility/2006" xmlns:p14="http://schemas.microsoft.com/office/powerpoint/2010/main">
        <mc:Choice Requires="p14">
          <p:contentPart p14:bwMode="auto" r:id="rId627">
            <p14:nvContentPartPr>
              <p14:cNvPr id="385" name="Ink 384">
                <a:extLst>
                  <a:ext uri="{FF2B5EF4-FFF2-40B4-BE49-F238E27FC236}">
                    <a16:creationId xmlns:a16="http://schemas.microsoft.com/office/drawing/2014/main" id="{CD26B8EC-09F7-C634-26AF-9EF92C97095B}"/>
                  </a:ext>
                </a:extLst>
              </p14:cNvPr>
              <p14:cNvContentPartPr/>
              <p14:nvPr/>
            </p14:nvContentPartPr>
            <p14:xfrm>
              <a:off x="-7912080" y="4278450"/>
              <a:ext cx="111960" cy="282240"/>
            </p14:xfrm>
          </p:contentPart>
        </mc:Choice>
        <mc:Fallback xmlns="">
          <p:pic>
            <p:nvPicPr>
              <p:cNvPr id="385" name="Ink 384">
                <a:extLst>
                  <a:ext uri="{FF2B5EF4-FFF2-40B4-BE49-F238E27FC236}">
                    <a16:creationId xmlns:a16="http://schemas.microsoft.com/office/drawing/2014/main" id="{CD26B8EC-09F7-C634-26AF-9EF92C97095B}"/>
                  </a:ext>
                </a:extLst>
              </p:cNvPr>
              <p:cNvPicPr/>
              <p:nvPr/>
            </p:nvPicPr>
            <p:blipFill>
              <a:blip r:embed="rId628"/>
              <a:stretch>
                <a:fillRect/>
              </a:stretch>
            </p:blipFill>
            <p:spPr>
              <a:xfrm>
                <a:off x="-7948080" y="4242450"/>
                <a:ext cx="183600" cy="353880"/>
              </a:xfrm>
              <a:prstGeom prst="rect">
                <a:avLst/>
              </a:prstGeom>
            </p:spPr>
          </p:pic>
        </mc:Fallback>
      </mc:AlternateContent>
      <mc:AlternateContent xmlns:mc="http://schemas.openxmlformats.org/markup-compatibility/2006" xmlns:p14="http://schemas.microsoft.com/office/powerpoint/2010/main">
        <mc:Choice Requires="p14">
          <p:contentPart p14:bwMode="auto" r:id="rId629">
            <p14:nvContentPartPr>
              <p14:cNvPr id="386" name="Ink 385">
                <a:extLst>
                  <a:ext uri="{FF2B5EF4-FFF2-40B4-BE49-F238E27FC236}">
                    <a16:creationId xmlns:a16="http://schemas.microsoft.com/office/drawing/2014/main" id="{5D8B6E6E-AB0C-ACDA-6549-51BC3F8A08CA}"/>
                  </a:ext>
                </a:extLst>
              </p14:cNvPr>
              <p14:cNvContentPartPr/>
              <p14:nvPr/>
            </p14:nvContentPartPr>
            <p14:xfrm>
              <a:off x="-7717680" y="4293570"/>
              <a:ext cx="191880" cy="182520"/>
            </p14:xfrm>
          </p:contentPart>
        </mc:Choice>
        <mc:Fallback xmlns="">
          <p:pic>
            <p:nvPicPr>
              <p:cNvPr id="386" name="Ink 385">
                <a:extLst>
                  <a:ext uri="{FF2B5EF4-FFF2-40B4-BE49-F238E27FC236}">
                    <a16:creationId xmlns:a16="http://schemas.microsoft.com/office/drawing/2014/main" id="{5D8B6E6E-AB0C-ACDA-6549-51BC3F8A08CA}"/>
                  </a:ext>
                </a:extLst>
              </p:cNvPr>
              <p:cNvPicPr/>
              <p:nvPr/>
            </p:nvPicPr>
            <p:blipFill>
              <a:blip r:embed="rId630"/>
              <a:stretch>
                <a:fillRect/>
              </a:stretch>
            </p:blipFill>
            <p:spPr>
              <a:xfrm>
                <a:off x="-7753680" y="4257570"/>
                <a:ext cx="263520" cy="254160"/>
              </a:xfrm>
              <a:prstGeom prst="rect">
                <a:avLst/>
              </a:prstGeom>
            </p:spPr>
          </p:pic>
        </mc:Fallback>
      </mc:AlternateContent>
      <mc:AlternateContent xmlns:mc="http://schemas.openxmlformats.org/markup-compatibility/2006" xmlns:p14="http://schemas.microsoft.com/office/powerpoint/2010/main">
        <mc:Choice Requires="p14">
          <p:contentPart p14:bwMode="auto" r:id="rId631">
            <p14:nvContentPartPr>
              <p14:cNvPr id="387" name="Ink 386">
                <a:extLst>
                  <a:ext uri="{FF2B5EF4-FFF2-40B4-BE49-F238E27FC236}">
                    <a16:creationId xmlns:a16="http://schemas.microsoft.com/office/drawing/2014/main" id="{888A3505-8A10-A397-A0A8-7159725FE06E}"/>
                  </a:ext>
                </a:extLst>
              </p14:cNvPr>
              <p14:cNvContentPartPr/>
              <p14:nvPr/>
            </p14:nvContentPartPr>
            <p14:xfrm>
              <a:off x="-7641360" y="4169730"/>
              <a:ext cx="227160" cy="285480"/>
            </p14:xfrm>
          </p:contentPart>
        </mc:Choice>
        <mc:Fallback xmlns="">
          <p:pic>
            <p:nvPicPr>
              <p:cNvPr id="387" name="Ink 386">
                <a:extLst>
                  <a:ext uri="{FF2B5EF4-FFF2-40B4-BE49-F238E27FC236}">
                    <a16:creationId xmlns:a16="http://schemas.microsoft.com/office/drawing/2014/main" id="{888A3505-8A10-A397-A0A8-7159725FE06E}"/>
                  </a:ext>
                </a:extLst>
              </p:cNvPr>
              <p:cNvPicPr/>
              <p:nvPr/>
            </p:nvPicPr>
            <p:blipFill>
              <a:blip r:embed="rId632"/>
              <a:stretch>
                <a:fillRect/>
              </a:stretch>
            </p:blipFill>
            <p:spPr>
              <a:xfrm>
                <a:off x="-7677360" y="4133730"/>
                <a:ext cx="298800" cy="357120"/>
              </a:xfrm>
              <a:prstGeom prst="rect">
                <a:avLst/>
              </a:prstGeom>
            </p:spPr>
          </p:pic>
        </mc:Fallback>
      </mc:AlternateContent>
      <mc:AlternateContent xmlns:mc="http://schemas.openxmlformats.org/markup-compatibility/2006" xmlns:p14="http://schemas.microsoft.com/office/powerpoint/2010/main">
        <mc:Choice Requires="p14">
          <p:contentPart p14:bwMode="auto" r:id="rId633">
            <p14:nvContentPartPr>
              <p14:cNvPr id="388" name="Ink 387">
                <a:extLst>
                  <a:ext uri="{FF2B5EF4-FFF2-40B4-BE49-F238E27FC236}">
                    <a16:creationId xmlns:a16="http://schemas.microsoft.com/office/drawing/2014/main" id="{42B58E14-A5BB-085D-EF09-BDE4650DC166}"/>
                  </a:ext>
                </a:extLst>
              </p14:cNvPr>
              <p14:cNvContentPartPr/>
              <p14:nvPr/>
            </p14:nvContentPartPr>
            <p14:xfrm>
              <a:off x="-7478280" y="4013130"/>
              <a:ext cx="233640" cy="356760"/>
            </p14:xfrm>
          </p:contentPart>
        </mc:Choice>
        <mc:Fallback xmlns="">
          <p:pic>
            <p:nvPicPr>
              <p:cNvPr id="388" name="Ink 387">
                <a:extLst>
                  <a:ext uri="{FF2B5EF4-FFF2-40B4-BE49-F238E27FC236}">
                    <a16:creationId xmlns:a16="http://schemas.microsoft.com/office/drawing/2014/main" id="{42B58E14-A5BB-085D-EF09-BDE4650DC166}"/>
                  </a:ext>
                </a:extLst>
              </p:cNvPr>
              <p:cNvPicPr/>
              <p:nvPr/>
            </p:nvPicPr>
            <p:blipFill>
              <a:blip r:embed="rId634"/>
              <a:stretch>
                <a:fillRect/>
              </a:stretch>
            </p:blipFill>
            <p:spPr>
              <a:xfrm>
                <a:off x="-7514280" y="3977130"/>
                <a:ext cx="305280" cy="428400"/>
              </a:xfrm>
              <a:prstGeom prst="rect">
                <a:avLst/>
              </a:prstGeom>
            </p:spPr>
          </p:pic>
        </mc:Fallback>
      </mc:AlternateContent>
      <mc:AlternateContent xmlns:mc="http://schemas.openxmlformats.org/markup-compatibility/2006" xmlns:p14="http://schemas.microsoft.com/office/powerpoint/2010/main">
        <mc:Choice Requires="p14">
          <p:contentPart p14:bwMode="auto" r:id="rId635">
            <p14:nvContentPartPr>
              <p14:cNvPr id="389" name="Ink 388">
                <a:extLst>
                  <a:ext uri="{FF2B5EF4-FFF2-40B4-BE49-F238E27FC236}">
                    <a16:creationId xmlns:a16="http://schemas.microsoft.com/office/drawing/2014/main" id="{95E9AB41-F569-02D1-0823-687D8C7D60C6}"/>
                  </a:ext>
                </a:extLst>
              </p14:cNvPr>
              <p14:cNvContentPartPr/>
              <p14:nvPr/>
            </p14:nvContentPartPr>
            <p14:xfrm>
              <a:off x="-7263000" y="3918810"/>
              <a:ext cx="340200" cy="488160"/>
            </p14:xfrm>
          </p:contentPart>
        </mc:Choice>
        <mc:Fallback xmlns="">
          <p:pic>
            <p:nvPicPr>
              <p:cNvPr id="389" name="Ink 388">
                <a:extLst>
                  <a:ext uri="{FF2B5EF4-FFF2-40B4-BE49-F238E27FC236}">
                    <a16:creationId xmlns:a16="http://schemas.microsoft.com/office/drawing/2014/main" id="{95E9AB41-F569-02D1-0823-687D8C7D60C6}"/>
                  </a:ext>
                </a:extLst>
              </p:cNvPr>
              <p:cNvPicPr/>
              <p:nvPr/>
            </p:nvPicPr>
            <p:blipFill>
              <a:blip r:embed="rId636"/>
              <a:stretch>
                <a:fillRect/>
              </a:stretch>
            </p:blipFill>
            <p:spPr>
              <a:xfrm>
                <a:off x="-7299000" y="3882810"/>
                <a:ext cx="411840" cy="559800"/>
              </a:xfrm>
              <a:prstGeom prst="rect">
                <a:avLst/>
              </a:prstGeom>
            </p:spPr>
          </p:pic>
        </mc:Fallback>
      </mc:AlternateContent>
      <mc:AlternateContent xmlns:mc="http://schemas.openxmlformats.org/markup-compatibility/2006" xmlns:p14="http://schemas.microsoft.com/office/powerpoint/2010/main">
        <mc:Choice Requires="p14">
          <p:contentPart p14:bwMode="auto" r:id="rId637">
            <p14:nvContentPartPr>
              <p14:cNvPr id="390" name="Ink 389">
                <a:extLst>
                  <a:ext uri="{FF2B5EF4-FFF2-40B4-BE49-F238E27FC236}">
                    <a16:creationId xmlns:a16="http://schemas.microsoft.com/office/drawing/2014/main" id="{D6886051-FC2D-2811-8E9A-1DF0CF31B0CE}"/>
                  </a:ext>
                </a:extLst>
              </p14:cNvPr>
              <p14:cNvContentPartPr/>
              <p14:nvPr/>
            </p14:nvContentPartPr>
            <p14:xfrm>
              <a:off x="-6981120" y="3815130"/>
              <a:ext cx="447480" cy="299160"/>
            </p14:xfrm>
          </p:contentPart>
        </mc:Choice>
        <mc:Fallback xmlns="">
          <p:pic>
            <p:nvPicPr>
              <p:cNvPr id="390" name="Ink 389">
                <a:extLst>
                  <a:ext uri="{FF2B5EF4-FFF2-40B4-BE49-F238E27FC236}">
                    <a16:creationId xmlns:a16="http://schemas.microsoft.com/office/drawing/2014/main" id="{D6886051-FC2D-2811-8E9A-1DF0CF31B0CE}"/>
                  </a:ext>
                </a:extLst>
              </p:cNvPr>
              <p:cNvPicPr/>
              <p:nvPr/>
            </p:nvPicPr>
            <p:blipFill>
              <a:blip r:embed="rId638"/>
              <a:stretch>
                <a:fillRect/>
              </a:stretch>
            </p:blipFill>
            <p:spPr>
              <a:xfrm>
                <a:off x="-7017120" y="3779130"/>
                <a:ext cx="519120" cy="370800"/>
              </a:xfrm>
              <a:prstGeom prst="rect">
                <a:avLst/>
              </a:prstGeom>
            </p:spPr>
          </p:pic>
        </mc:Fallback>
      </mc:AlternateContent>
      <mc:AlternateContent xmlns:mc="http://schemas.openxmlformats.org/markup-compatibility/2006" xmlns:p14="http://schemas.microsoft.com/office/powerpoint/2010/main">
        <mc:Choice Requires="p14">
          <p:contentPart p14:bwMode="auto" r:id="rId639">
            <p14:nvContentPartPr>
              <p14:cNvPr id="391" name="Ink 390">
                <a:extLst>
                  <a:ext uri="{FF2B5EF4-FFF2-40B4-BE49-F238E27FC236}">
                    <a16:creationId xmlns:a16="http://schemas.microsoft.com/office/drawing/2014/main" id="{7E32CE87-6DE5-A4C7-D7CD-2B54BDC8F108}"/>
                  </a:ext>
                </a:extLst>
              </p14:cNvPr>
              <p14:cNvContentPartPr/>
              <p14:nvPr/>
            </p14:nvContentPartPr>
            <p14:xfrm>
              <a:off x="-7644960" y="2878050"/>
              <a:ext cx="190080" cy="1282320"/>
            </p14:xfrm>
          </p:contentPart>
        </mc:Choice>
        <mc:Fallback xmlns="">
          <p:pic>
            <p:nvPicPr>
              <p:cNvPr id="391" name="Ink 390">
                <a:extLst>
                  <a:ext uri="{FF2B5EF4-FFF2-40B4-BE49-F238E27FC236}">
                    <a16:creationId xmlns:a16="http://schemas.microsoft.com/office/drawing/2014/main" id="{7E32CE87-6DE5-A4C7-D7CD-2B54BDC8F108}"/>
                  </a:ext>
                </a:extLst>
              </p:cNvPr>
              <p:cNvPicPr/>
              <p:nvPr/>
            </p:nvPicPr>
            <p:blipFill>
              <a:blip r:embed="rId640"/>
              <a:stretch>
                <a:fillRect/>
              </a:stretch>
            </p:blipFill>
            <p:spPr>
              <a:xfrm>
                <a:off x="-7680960" y="2842060"/>
                <a:ext cx="261720" cy="1353940"/>
              </a:xfrm>
              <a:prstGeom prst="rect">
                <a:avLst/>
              </a:prstGeom>
            </p:spPr>
          </p:pic>
        </mc:Fallback>
      </mc:AlternateContent>
      <mc:AlternateContent xmlns:mc="http://schemas.openxmlformats.org/markup-compatibility/2006" xmlns:p14="http://schemas.microsoft.com/office/powerpoint/2010/main">
        <mc:Choice Requires="p14">
          <p:contentPart p14:bwMode="auto" r:id="rId641">
            <p14:nvContentPartPr>
              <p14:cNvPr id="392" name="Ink 391">
                <a:extLst>
                  <a:ext uri="{FF2B5EF4-FFF2-40B4-BE49-F238E27FC236}">
                    <a16:creationId xmlns:a16="http://schemas.microsoft.com/office/drawing/2014/main" id="{E87FFF20-D20C-4454-0E83-9E5F7149511C}"/>
                  </a:ext>
                </a:extLst>
              </p14:cNvPr>
              <p14:cNvContentPartPr/>
              <p14:nvPr/>
            </p14:nvContentPartPr>
            <p14:xfrm>
              <a:off x="-7340040" y="3298530"/>
              <a:ext cx="105840" cy="376920"/>
            </p14:xfrm>
          </p:contentPart>
        </mc:Choice>
        <mc:Fallback xmlns="">
          <p:pic>
            <p:nvPicPr>
              <p:cNvPr id="392" name="Ink 391">
                <a:extLst>
                  <a:ext uri="{FF2B5EF4-FFF2-40B4-BE49-F238E27FC236}">
                    <a16:creationId xmlns:a16="http://schemas.microsoft.com/office/drawing/2014/main" id="{E87FFF20-D20C-4454-0E83-9E5F7149511C}"/>
                  </a:ext>
                </a:extLst>
              </p:cNvPr>
              <p:cNvPicPr/>
              <p:nvPr/>
            </p:nvPicPr>
            <p:blipFill>
              <a:blip r:embed="rId642"/>
              <a:stretch>
                <a:fillRect/>
              </a:stretch>
            </p:blipFill>
            <p:spPr>
              <a:xfrm>
                <a:off x="-7376040" y="3262564"/>
                <a:ext cx="177480" cy="448492"/>
              </a:xfrm>
              <a:prstGeom prst="rect">
                <a:avLst/>
              </a:prstGeom>
            </p:spPr>
          </p:pic>
        </mc:Fallback>
      </mc:AlternateContent>
      <mc:AlternateContent xmlns:mc="http://schemas.openxmlformats.org/markup-compatibility/2006" xmlns:p14="http://schemas.microsoft.com/office/powerpoint/2010/main">
        <mc:Choice Requires="p14">
          <p:contentPart p14:bwMode="auto" r:id="rId643">
            <p14:nvContentPartPr>
              <p14:cNvPr id="393" name="Ink 392">
                <a:extLst>
                  <a:ext uri="{FF2B5EF4-FFF2-40B4-BE49-F238E27FC236}">
                    <a16:creationId xmlns:a16="http://schemas.microsoft.com/office/drawing/2014/main" id="{D66BF35E-F30F-2ECF-EB51-88A736D664DB}"/>
                  </a:ext>
                </a:extLst>
              </p14:cNvPr>
              <p14:cNvContentPartPr/>
              <p14:nvPr/>
            </p14:nvContentPartPr>
            <p14:xfrm>
              <a:off x="-7434720" y="3256050"/>
              <a:ext cx="264960" cy="379440"/>
            </p14:xfrm>
          </p:contentPart>
        </mc:Choice>
        <mc:Fallback xmlns="">
          <p:pic>
            <p:nvPicPr>
              <p:cNvPr id="393" name="Ink 392">
                <a:extLst>
                  <a:ext uri="{FF2B5EF4-FFF2-40B4-BE49-F238E27FC236}">
                    <a16:creationId xmlns:a16="http://schemas.microsoft.com/office/drawing/2014/main" id="{D66BF35E-F30F-2ECF-EB51-88A736D664DB}"/>
                  </a:ext>
                </a:extLst>
              </p:cNvPr>
              <p:cNvPicPr/>
              <p:nvPr/>
            </p:nvPicPr>
            <p:blipFill>
              <a:blip r:embed="rId644"/>
              <a:stretch>
                <a:fillRect/>
              </a:stretch>
            </p:blipFill>
            <p:spPr>
              <a:xfrm>
                <a:off x="-7470671" y="3220050"/>
                <a:ext cx="336503" cy="451080"/>
              </a:xfrm>
              <a:prstGeom prst="rect">
                <a:avLst/>
              </a:prstGeom>
            </p:spPr>
          </p:pic>
        </mc:Fallback>
      </mc:AlternateContent>
      <mc:AlternateContent xmlns:mc="http://schemas.openxmlformats.org/markup-compatibility/2006" xmlns:p14="http://schemas.microsoft.com/office/powerpoint/2010/main">
        <mc:Choice Requires="p14">
          <p:contentPart p14:bwMode="auto" r:id="rId645">
            <p14:nvContentPartPr>
              <p14:cNvPr id="394" name="Ink 393">
                <a:extLst>
                  <a:ext uri="{FF2B5EF4-FFF2-40B4-BE49-F238E27FC236}">
                    <a16:creationId xmlns:a16="http://schemas.microsoft.com/office/drawing/2014/main" id="{ABB8905E-C6F5-6F47-851C-C6871AA9E732}"/>
                  </a:ext>
                </a:extLst>
              </p14:cNvPr>
              <p14:cNvContentPartPr/>
              <p14:nvPr/>
            </p14:nvContentPartPr>
            <p14:xfrm>
              <a:off x="-7126560" y="3292410"/>
              <a:ext cx="68040" cy="344880"/>
            </p14:xfrm>
          </p:contentPart>
        </mc:Choice>
        <mc:Fallback xmlns="">
          <p:pic>
            <p:nvPicPr>
              <p:cNvPr id="394" name="Ink 393">
                <a:extLst>
                  <a:ext uri="{FF2B5EF4-FFF2-40B4-BE49-F238E27FC236}">
                    <a16:creationId xmlns:a16="http://schemas.microsoft.com/office/drawing/2014/main" id="{ABB8905E-C6F5-6F47-851C-C6871AA9E732}"/>
                  </a:ext>
                </a:extLst>
              </p:cNvPr>
              <p:cNvPicPr/>
              <p:nvPr/>
            </p:nvPicPr>
            <p:blipFill>
              <a:blip r:embed="rId646"/>
              <a:stretch>
                <a:fillRect/>
              </a:stretch>
            </p:blipFill>
            <p:spPr>
              <a:xfrm>
                <a:off x="-7162371" y="3256410"/>
                <a:ext cx="139303" cy="416520"/>
              </a:xfrm>
              <a:prstGeom prst="rect">
                <a:avLst/>
              </a:prstGeom>
            </p:spPr>
          </p:pic>
        </mc:Fallback>
      </mc:AlternateContent>
      <mc:AlternateContent xmlns:mc="http://schemas.openxmlformats.org/markup-compatibility/2006" xmlns:p14="http://schemas.microsoft.com/office/powerpoint/2010/main">
        <mc:Choice Requires="p14">
          <p:contentPart p14:bwMode="auto" r:id="rId647">
            <p14:nvContentPartPr>
              <p14:cNvPr id="395" name="Ink 394">
                <a:extLst>
                  <a:ext uri="{FF2B5EF4-FFF2-40B4-BE49-F238E27FC236}">
                    <a16:creationId xmlns:a16="http://schemas.microsoft.com/office/drawing/2014/main" id="{CC83234C-3C19-D562-76F1-ACCCEA2F8F97}"/>
                  </a:ext>
                </a:extLst>
              </p14:cNvPr>
              <p14:cNvContentPartPr/>
              <p14:nvPr/>
            </p14:nvContentPartPr>
            <p14:xfrm>
              <a:off x="-7031880" y="3163170"/>
              <a:ext cx="430560" cy="644400"/>
            </p14:xfrm>
          </p:contentPart>
        </mc:Choice>
        <mc:Fallback xmlns="">
          <p:pic>
            <p:nvPicPr>
              <p:cNvPr id="395" name="Ink 394">
                <a:extLst>
                  <a:ext uri="{FF2B5EF4-FFF2-40B4-BE49-F238E27FC236}">
                    <a16:creationId xmlns:a16="http://schemas.microsoft.com/office/drawing/2014/main" id="{CC83234C-3C19-D562-76F1-ACCCEA2F8F97}"/>
                  </a:ext>
                </a:extLst>
              </p:cNvPr>
              <p:cNvPicPr/>
              <p:nvPr/>
            </p:nvPicPr>
            <p:blipFill>
              <a:blip r:embed="rId648"/>
              <a:stretch>
                <a:fillRect/>
              </a:stretch>
            </p:blipFill>
            <p:spPr>
              <a:xfrm>
                <a:off x="-7067880" y="3127170"/>
                <a:ext cx="502200" cy="716040"/>
              </a:xfrm>
              <a:prstGeom prst="rect">
                <a:avLst/>
              </a:prstGeom>
            </p:spPr>
          </p:pic>
        </mc:Fallback>
      </mc:AlternateContent>
      <mc:AlternateContent xmlns:mc="http://schemas.openxmlformats.org/markup-compatibility/2006" xmlns:p14="http://schemas.microsoft.com/office/powerpoint/2010/main">
        <mc:Choice Requires="p14">
          <p:contentPart p14:bwMode="auto" r:id="rId649">
            <p14:nvContentPartPr>
              <p14:cNvPr id="396" name="Ink 395">
                <a:extLst>
                  <a:ext uri="{FF2B5EF4-FFF2-40B4-BE49-F238E27FC236}">
                    <a16:creationId xmlns:a16="http://schemas.microsoft.com/office/drawing/2014/main" id="{9B386791-161D-4740-0728-5787AFE6D295}"/>
                  </a:ext>
                </a:extLst>
              </p14:cNvPr>
              <p14:cNvContentPartPr/>
              <p14:nvPr/>
            </p14:nvContentPartPr>
            <p14:xfrm>
              <a:off x="-6787800" y="3226530"/>
              <a:ext cx="132480" cy="232560"/>
            </p14:xfrm>
          </p:contentPart>
        </mc:Choice>
        <mc:Fallback xmlns="">
          <p:pic>
            <p:nvPicPr>
              <p:cNvPr id="396" name="Ink 395">
                <a:extLst>
                  <a:ext uri="{FF2B5EF4-FFF2-40B4-BE49-F238E27FC236}">
                    <a16:creationId xmlns:a16="http://schemas.microsoft.com/office/drawing/2014/main" id="{9B386791-161D-4740-0728-5787AFE6D295}"/>
                  </a:ext>
                </a:extLst>
              </p:cNvPr>
              <p:cNvPicPr/>
              <p:nvPr/>
            </p:nvPicPr>
            <p:blipFill>
              <a:blip r:embed="rId650"/>
              <a:stretch>
                <a:fillRect/>
              </a:stretch>
            </p:blipFill>
            <p:spPr>
              <a:xfrm>
                <a:off x="-6823800" y="3190530"/>
                <a:ext cx="204120" cy="304200"/>
              </a:xfrm>
              <a:prstGeom prst="rect">
                <a:avLst/>
              </a:prstGeom>
            </p:spPr>
          </p:pic>
        </mc:Fallback>
      </mc:AlternateContent>
      <mc:AlternateContent xmlns:mc="http://schemas.openxmlformats.org/markup-compatibility/2006" xmlns:p14="http://schemas.microsoft.com/office/powerpoint/2010/main">
        <mc:Choice Requires="p14">
          <p:contentPart p14:bwMode="auto" r:id="rId651">
            <p14:nvContentPartPr>
              <p14:cNvPr id="397" name="Ink 396">
                <a:extLst>
                  <a:ext uri="{FF2B5EF4-FFF2-40B4-BE49-F238E27FC236}">
                    <a16:creationId xmlns:a16="http://schemas.microsoft.com/office/drawing/2014/main" id="{C44264DA-3E3E-80BE-9DB0-49965C769EEE}"/>
                  </a:ext>
                </a:extLst>
              </p14:cNvPr>
              <p14:cNvContentPartPr/>
              <p14:nvPr/>
            </p14:nvContentPartPr>
            <p14:xfrm>
              <a:off x="-6630120" y="3098730"/>
              <a:ext cx="330120" cy="231840"/>
            </p14:xfrm>
          </p:contentPart>
        </mc:Choice>
        <mc:Fallback xmlns="">
          <p:pic>
            <p:nvPicPr>
              <p:cNvPr id="397" name="Ink 396">
                <a:extLst>
                  <a:ext uri="{FF2B5EF4-FFF2-40B4-BE49-F238E27FC236}">
                    <a16:creationId xmlns:a16="http://schemas.microsoft.com/office/drawing/2014/main" id="{C44264DA-3E3E-80BE-9DB0-49965C769EEE}"/>
                  </a:ext>
                </a:extLst>
              </p:cNvPr>
              <p:cNvPicPr/>
              <p:nvPr/>
            </p:nvPicPr>
            <p:blipFill>
              <a:blip r:embed="rId652"/>
              <a:stretch>
                <a:fillRect/>
              </a:stretch>
            </p:blipFill>
            <p:spPr>
              <a:xfrm>
                <a:off x="-6666120" y="3062730"/>
                <a:ext cx="401760" cy="303480"/>
              </a:xfrm>
              <a:prstGeom prst="rect">
                <a:avLst/>
              </a:prstGeom>
            </p:spPr>
          </p:pic>
        </mc:Fallback>
      </mc:AlternateContent>
      <mc:AlternateContent xmlns:mc="http://schemas.openxmlformats.org/markup-compatibility/2006" xmlns:p14="http://schemas.microsoft.com/office/powerpoint/2010/main">
        <mc:Choice Requires="p14">
          <p:contentPart p14:bwMode="auto" r:id="rId653">
            <p14:nvContentPartPr>
              <p14:cNvPr id="398" name="Ink 397">
                <a:extLst>
                  <a:ext uri="{FF2B5EF4-FFF2-40B4-BE49-F238E27FC236}">
                    <a16:creationId xmlns:a16="http://schemas.microsoft.com/office/drawing/2014/main" id="{CF69BF34-80F7-28E6-4385-7CA823BFBB4A}"/>
                  </a:ext>
                </a:extLst>
              </p14:cNvPr>
              <p14:cNvContentPartPr/>
              <p14:nvPr/>
            </p14:nvContentPartPr>
            <p14:xfrm>
              <a:off x="-6312240" y="2926650"/>
              <a:ext cx="142200" cy="418320"/>
            </p14:xfrm>
          </p:contentPart>
        </mc:Choice>
        <mc:Fallback xmlns="">
          <p:pic>
            <p:nvPicPr>
              <p:cNvPr id="398" name="Ink 397">
                <a:extLst>
                  <a:ext uri="{FF2B5EF4-FFF2-40B4-BE49-F238E27FC236}">
                    <a16:creationId xmlns:a16="http://schemas.microsoft.com/office/drawing/2014/main" id="{CF69BF34-80F7-28E6-4385-7CA823BFBB4A}"/>
                  </a:ext>
                </a:extLst>
              </p:cNvPr>
              <p:cNvPicPr/>
              <p:nvPr/>
            </p:nvPicPr>
            <p:blipFill>
              <a:blip r:embed="rId654"/>
              <a:stretch>
                <a:fillRect/>
              </a:stretch>
            </p:blipFill>
            <p:spPr>
              <a:xfrm>
                <a:off x="-6348240" y="2890650"/>
                <a:ext cx="213840" cy="489960"/>
              </a:xfrm>
              <a:prstGeom prst="rect">
                <a:avLst/>
              </a:prstGeom>
            </p:spPr>
          </p:pic>
        </mc:Fallback>
      </mc:AlternateContent>
      <mc:AlternateContent xmlns:mc="http://schemas.openxmlformats.org/markup-compatibility/2006" xmlns:p14="http://schemas.microsoft.com/office/powerpoint/2010/main">
        <mc:Choice Requires="p14">
          <p:contentPart p14:bwMode="auto" r:id="rId655">
            <p14:nvContentPartPr>
              <p14:cNvPr id="399" name="Ink 398">
                <a:extLst>
                  <a:ext uri="{FF2B5EF4-FFF2-40B4-BE49-F238E27FC236}">
                    <a16:creationId xmlns:a16="http://schemas.microsoft.com/office/drawing/2014/main" id="{2778158D-6F57-7256-8E61-5E16D9256665}"/>
                  </a:ext>
                </a:extLst>
              </p14:cNvPr>
              <p14:cNvContentPartPr/>
              <p14:nvPr/>
            </p14:nvContentPartPr>
            <p14:xfrm>
              <a:off x="-6073560" y="2967690"/>
              <a:ext cx="180000" cy="256320"/>
            </p14:xfrm>
          </p:contentPart>
        </mc:Choice>
        <mc:Fallback xmlns="">
          <p:pic>
            <p:nvPicPr>
              <p:cNvPr id="399" name="Ink 398">
                <a:extLst>
                  <a:ext uri="{FF2B5EF4-FFF2-40B4-BE49-F238E27FC236}">
                    <a16:creationId xmlns:a16="http://schemas.microsoft.com/office/drawing/2014/main" id="{2778158D-6F57-7256-8E61-5E16D9256665}"/>
                  </a:ext>
                </a:extLst>
              </p:cNvPr>
              <p:cNvPicPr/>
              <p:nvPr/>
            </p:nvPicPr>
            <p:blipFill>
              <a:blip r:embed="rId656"/>
              <a:stretch>
                <a:fillRect/>
              </a:stretch>
            </p:blipFill>
            <p:spPr>
              <a:xfrm>
                <a:off x="-6109560" y="2931690"/>
                <a:ext cx="251640" cy="327960"/>
              </a:xfrm>
              <a:prstGeom prst="rect">
                <a:avLst/>
              </a:prstGeom>
            </p:spPr>
          </p:pic>
        </mc:Fallback>
      </mc:AlternateContent>
      <mc:AlternateContent xmlns:mc="http://schemas.openxmlformats.org/markup-compatibility/2006" xmlns:p14="http://schemas.microsoft.com/office/powerpoint/2010/main">
        <mc:Choice Requires="p14">
          <p:contentPart p14:bwMode="auto" r:id="rId657">
            <p14:nvContentPartPr>
              <p14:cNvPr id="400" name="Ink 399">
                <a:extLst>
                  <a:ext uri="{FF2B5EF4-FFF2-40B4-BE49-F238E27FC236}">
                    <a16:creationId xmlns:a16="http://schemas.microsoft.com/office/drawing/2014/main" id="{BBD24E57-09D1-46A1-73E5-09D8FCB944D2}"/>
                  </a:ext>
                </a:extLst>
              </p14:cNvPr>
              <p14:cNvContentPartPr/>
              <p14:nvPr/>
            </p14:nvContentPartPr>
            <p14:xfrm>
              <a:off x="-9155160" y="4878930"/>
              <a:ext cx="1598760" cy="818640"/>
            </p14:xfrm>
          </p:contentPart>
        </mc:Choice>
        <mc:Fallback xmlns="">
          <p:pic>
            <p:nvPicPr>
              <p:cNvPr id="400" name="Ink 399">
                <a:extLst>
                  <a:ext uri="{FF2B5EF4-FFF2-40B4-BE49-F238E27FC236}">
                    <a16:creationId xmlns:a16="http://schemas.microsoft.com/office/drawing/2014/main" id="{BBD24E57-09D1-46A1-73E5-09D8FCB944D2}"/>
                  </a:ext>
                </a:extLst>
              </p:cNvPr>
              <p:cNvPicPr/>
              <p:nvPr/>
            </p:nvPicPr>
            <p:blipFill>
              <a:blip r:embed="rId658"/>
              <a:stretch>
                <a:fillRect/>
              </a:stretch>
            </p:blipFill>
            <p:spPr>
              <a:xfrm>
                <a:off x="-9191160" y="4842930"/>
                <a:ext cx="1670400" cy="890280"/>
              </a:xfrm>
              <a:prstGeom prst="rect">
                <a:avLst/>
              </a:prstGeom>
            </p:spPr>
          </p:pic>
        </mc:Fallback>
      </mc:AlternateContent>
      <mc:AlternateContent xmlns:mc="http://schemas.openxmlformats.org/markup-compatibility/2006" xmlns:p14="http://schemas.microsoft.com/office/powerpoint/2010/main">
        <mc:Choice Requires="p14">
          <p:contentPart p14:bwMode="auto" r:id="rId659">
            <p14:nvContentPartPr>
              <p14:cNvPr id="401" name="Ink 400">
                <a:extLst>
                  <a:ext uri="{FF2B5EF4-FFF2-40B4-BE49-F238E27FC236}">
                    <a16:creationId xmlns:a16="http://schemas.microsoft.com/office/drawing/2014/main" id="{14A8B175-2889-6551-1BA3-C5E092DDB10A}"/>
                  </a:ext>
                </a:extLst>
              </p14:cNvPr>
              <p14:cNvContentPartPr/>
              <p14:nvPr/>
            </p14:nvContentPartPr>
            <p14:xfrm>
              <a:off x="-10755000" y="5546370"/>
              <a:ext cx="1555200" cy="1474200"/>
            </p14:xfrm>
          </p:contentPart>
        </mc:Choice>
        <mc:Fallback xmlns="">
          <p:pic>
            <p:nvPicPr>
              <p:cNvPr id="401" name="Ink 400">
                <a:extLst>
                  <a:ext uri="{FF2B5EF4-FFF2-40B4-BE49-F238E27FC236}">
                    <a16:creationId xmlns:a16="http://schemas.microsoft.com/office/drawing/2014/main" id="{14A8B175-2889-6551-1BA3-C5E092DDB10A}"/>
                  </a:ext>
                </a:extLst>
              </p:cNvPr>
              <p:cNvPicPr/>
              <p:nvPr/>
            </p:nvPicPr>
            <p:blipFill>
              <a:blip r:embed="rId660"/>
              <a:stretch>
                <a:fillRect/>
              </a:stretch>
            </p:blipFill>
            <p:spPr>
              <a:xfrm>
                <a:off x="-10791000" y="5510370"/>
                <a:ext cx="1626840" cy="1545840"/>
              </a:xfrm>
              <a:prstGeom prst="rect">
                <a:avLst/>
              </a:prstGeom>
            </p:spPr>
          </p:pic>
        </mc:Fallback>
      </mc:AlternateContent>
      <mc:AlternateContent xmlns:mc="http://schemas.openxmlformats.org/markup-compatibility/2006" xmlns:p14="http://schemas.microsoft.com/office/powerpoint/2010/main">
        <mc:Choice Requires="p14">
          <p:contentPart p14:bwMode="auto" r:id="rId661">
            <p14:nvContentPartPr>
              <p14:cNvPr id="402" name="Ink 401">
                <a:extLst>
                  <a:ext uri="{FF2B5EF4-FFF2-40B4-BE49-F238E27FC236}">
                    <a16:creationId xmlns:a16="http://schemas.microsoft.com/office/drawing/2014/main" id="{2435A564-FF60-FD80-E7EC-39EF4F1A7DC0}"/>
                  </a:ext>
                </a:extLst>
              </p14:cNvPr>
              <p14:cNvContentPartPr/>
              <p14:nvPr/>
            </p14:nvContentPartPr>
            <p14:xfrm>
              <a:off x="-9356760" y="5421090"/>
              <a:ext cx="359640" cy="504720"/>
            </p14:xfrm>
          </p:contentPart>
        </mc:Choice>
        <mc:Fallback xmlns="">
          <p:pic>
            <p:nvPicPr>
              <p:cNvPr id="402" name="Ink 401">
                <a:extLst>
                  <a:ext uri="{FF2B5EF4-FFF2-40B4-BE49-F238E27FC236}">
                    <a16:creationId xmlns:a16="http://schemas.microsoft.com/office/drawing/2014/main" id="{2435A564-FF60-FD80-E7EC-39EF4F1A7DC0}"/>
                  </a:ext>
                </a:extLst>
              </p:cNvPr>
              <p:cNvPicPr/>
              <p:nvPr/>
            </p:nvPicPr>
            <p:blipFill>
              <a:blip r:embed="rId662"/>
              <a:stretch>
                <a:fillRect/>
              </a:stretch>
            </p:blipFill>
            <p:spPr>
              <a:xfrm>
                <a:off x="-9392760" y="5385090"/>
                <a:ext cx="431280" cy="576360"/>
              </a:xfrm>
              <a:prstGeom prst="rect">
                <a:avLst/>
              </a:prstGeom>
            </p:spPr>
          </p:pic>
        </mc:Fallback>
      </mc:AlternateContent>
      <mc:AlternateContent xmlns:mc="http://schemas.openxmlformats.org/markup-compatibility/2006" xmlns:p14="http://schemas.microsoft.com/office/powerpoint/2010/main">
        <mc:Choice Requires="p14">
          <p:contentPart p14:bwMode="auto" r:id="rId663">
            <p14:nvContentPartPr>
              <p14:cNvPr id="403" name="Ink 402">
                <a:extLst>
                  <a:ext uri="{FF2B5EF4-FFF2-40B4-BE49-F238E27FC236}">
                    <a16:creationId xmlns:a16="http://schemas.microsoft.com/office/drawing/2014/main" id="{7F9860D3-20C7-1A78-A5FF-C856F44C64C7}"/>
                  </a:ext>
                </a:extLst>
              </p14:cNvPr>
              <p14:cNvContentPartPr/>
              <p14:nvPr/>
            </p14:nvContentPartPr>
            <p14:xfrm>
              <a:off x="-10447920" y="6019410"/>
              <a:ext cx="211320" cy="510480"/>
            </p14:xfrm>
          </p:contentPart>
        </mc:Choice>
        <mc:Fallback xmlns="">
          <p:pic>
            <p:nvPicPr>
              <p:cNvPr id="403" name="Ink 402">
                <a:extLst>
                  <a:ext uri="{FF2B5EF4-FFF2-40B4-BE49-F238E27FC236}">
                    <a16:creationId xmlns:a16="http://schemas.microsoft.com/office/drawing/2014/main" id="{7F9860D3-20C7-1A78-A5FF-C856F44C64C7}"/>
                  </a:ext>
                </a:extLst>
              </p:cNvPr>
              <p:cNvPicPr/>
              <p:nvPr/>
            </p:nvPicPr>
            <p:blipFill>
              <a:blip r:embed="rId664"/>
              <a:stretch>
                <a:fillRect/>
              </a:stretch>
            </p:blipFill>
            <p:spPr>
              <a:xfrm>
                <a:off x="-10483859" y="5983410"/>
                <a:ext cx="282838" cy="582120"/>
              </a:xfrm>
              <a:prstGeom prst="rect">
                <a:avLst/>
              </a:prstGeom>
            </p:spPr>
          </p:pic>
        </mc:Fallback>
      </mc:AlternateContent>
      <mc:AlternateContent xmlns:mc="http://schemas.openxmlformats.org/markup-compatibility/2006" xmlns:p14="http://schemas.microsoft.com/office/powerpoint/2010/main">
        <mc:Choice Requires="p14">
          <p:contentPart p14:bwMode="auto" r:id="rId665">
            <p14:nvContentPartPr>
              <p14:cNvPr id="404" name="Ink 403">
                <a:extLst>
                  <a:ext uri="{FF2B5EF4-FFF2-40B4-BE49-F238E27FC236}">
                    <a16:creationId xmlns:a16="http://schemas.microsoft.com/office/drawing/2014/main" id="{57374CCF-F6D4-7DE3-E14E-FBE0DBDC47F6}"/>
                  </a:ext>
                </a:extLst>
              </p14:cNvPr>
              <p14:cNvContentPartPr/>
              <p14:nvPr/>
            </p14:nvContentPartPr>
            <p14:xfrm>
              <a:off x="-10257480" y="5918610"/>
              <a:ext cx="342360" cy="393120"/>
            </p14:xfrm>
          </p:contentPart>
        </mc:Choice>
        <mc:Fallback xmlns="">
          <p:pic>
            <p:nvPicPr>
              <p:cNvPr id="404" name="Ink 403">
                <a:extLst>
                  <a:ext uri="{FF2B5EF4-FFF2-40B4-BE49-F238E27FC236}">
                    <a16:creationId xmlns:a16="http://schemas.microsoft.com/office/drawing/2014/main" id="{57374CCF-F6D4-7DE3-E14E-FBE0DBDC47F6}"/>
                  </a:ext>
                </a:extLst>
              </p:cNvPr>
              <p:cNvPicPr/>
              <p:nvPr/>
            </p:nvPicPr>
            <p:blipFill>
              <a:blip r:embed="rId666"/>
              <a:stretch>
                <a:fillRect/>
              </a:stretch>
            </p:blipFill>
            <p:spPr>
              <a:xfrm>
                <a:off x="-10293480" y="5882610"/>
                <a:ext cx="414000" cy="464760"/>
              </a:xfrm>
              <a:prstGeom prst="rect">
                <a:avLst/>
              </a:prstGeom>
            </p:spPr>
          </p:pic>
        </mc:Fallback>
      </mc:AlternateContent>
      <mc:AlternateContent xmlns:mc="http://schemas.openxmlformats.org/markup-compatibility/2006" xmlns:p14="http://schemas.microsoft.com/office/powerpoint/2010/main">
        <mc:Choice Requires="p14">
          <p:contentPart p14:bwMode="auto" r:id="rId667">
            <p14:nvContentPartPr>
              <p14:cNvPr id="405" name="Ink 404">
                <a:extLst>
                  <a:ext uri="{FF2B5EF4-FFF2-40B4-BE49-F238E27FC236}">
                    <a16:creationId xmlns:a16="http://schemas.microsoft.com/office/drawing/2014/main" id="{D4D9DF52-0C05-759E-9FBC-CFE5D4A980C0}"/>
                  </a:ext>
                </a:extLst>
              </p14:cNvPr>
              <p14:cNvContentPartPr/>
              <p14:nvPr/>
            </p14:nvContentPartPr>
            <p14:xfrm>
              <a:off x="-9898560" y="6074850"/>
              <a:ext cx="101880" cy="21600"/>
            </p14:xfrm>
          </p:contentPart>
        </mc:Choice>
        <mc:Fallback xmlns="">
          <p:pic>
            <p:nvPicPr>
              <p:cNvPr id="405" name="Ink 404">
                <a:extLst>
                  <a:ext uri="{FF2B5EF4-FFF2-40B4-BE49-F238E27FC236}">
                    <a16:creationId xmlns:a16="http://schemas.microsoft.com/office/drawing/2014/main" id="{D4D9DF52-0C05-759E-9FBC-CFE5D4A980C0}"/>
                  </a:ext>
                </a:extLst>
              </p:cNvPr>
              <p:cNvPicPr/>
              <p:nvPr/>
            </p:nvPicPr>
            <p:blipFill>
              <a:blip r:embed="rId668"/>
              <a:stretch>
                <a:fillRect/>
              </a:stretch>
            </p:blipFill>
            <p:spPr>
              <a:xfrm>
                <a:off x="-9934560" y="6038850"/>
                <a:ext cx="173520" cy="93240"/>
              </a:xfrm>
              <a:prstGeom prst="rect">
                <a:avLst/>
              </a:prstGeom>
            </p:spPr>
          </p:pic>
        </mc:Fallback>
      </mc:AlternateContent>
      <mc:AlternateContent xmlns:mc="http://schemas.openxmlformats.org/markup-compatibility/2006" xmlns:p14="http://schemas.microsoft.com/office/powerpoint/2010/main">
        <mc:Choice Requires="p14">
          <p:contentPart p14:bwMode="auto" r:id="rId669">
            <p14:nvContentPartPr>
              <p14:cNvPr id="406" name="Ink 405">
                <a:extLst>
                  <a:ext uri="{FF2B5EF4-FFF2-40B4-BE49-F238E27FC236}">
                    <a16:creationId xmlns:a16="http://schemas.microsoft.com/office/drawing/2014/main" id="{C4D1AC4F-B7E1-B0E0-63EC-F6FC8A4C9BA7}"/>
                  </a:ext>
                </a:extLst>
              </p14:cNvPr>
              <p14:cNvContentPartPr/>
              <p14:nvPr/>
            </p14:nvContentPartPr>
            <p14:xfrm>
              <a:off x="-10193040" y="6638970"/>
              <a:ext cx="139320" cy="268560"/>
            </p14:xfrm>
          </p:contentPart>
        </mc:Choice>
        <mc:Fallback xmlns="">
          <p:pic>
            <p:nvPicPr>
              <p:cNvPr id="406" name="Ink 405">
                <a:extLst>
                  <a:ext uri="{FF2B5EF4-FFF2-40B4-BE49-F238E27FC236}">
                    <a16:creationId xmlns:a16="http://schemas.microsoft.com/office/drawing/2014/main" id="{C4D1AC4F-B7E1-B0E0-63EC-F6FC8A4C9BA7}"/>
                  </a:ext>
                </a:extLst>
              </p:cNvPr>
              <p:cNvPicPr/>
              <p:nvPr/>
            </p:nvPicPr>
            <p:blipFill>
              <a:blip r:embed="rId670"/>
              <a:stretch>
                <a:fillRect/>
              </a:stretch>
            </p:blipFill>
            <p:spPr>
              <a:xfrm>
                <a:off x="-10229040" y="6602970"/>
                <a:ext cx="210960" cy="340200"/>
              </a:xfrm>
              <a:prstGeom prst="rect">
                <a:avLst/>
              </a:prstGeom>
            </p:spPr>
          </p:pic>
        </mc:Fallback>
      </mc:AlternateContent>
      <mc:AlternateContent xmlns:mc="http://schemas.openxmlformats.org/markup-compatibility/2006" xmlns:p14="http://schemas.microsoft.com/office/powerpoint/2010/main">
        <mc:Choice Requires="p14">
          <p:contentPart p14:bwMode="auto" r:id="rId671">
            <p14:nvContentPartPr>
              <p14:cNvPr id="407" name="Ink 406">
                <a:extLst>
                  <a:ext uri="{FF2B5EF4-FFF2-40B4-BE49-F238E27FC236}">
                    <a16:creationId xmlns:a16="http://schemas.microsoft.com/office/drawing/2014/main" id="{266B094E-D2D8-30DA-DE71-CBCA247F6B60}"/>
                  </a:ext>
                </a:extLst>
              </p14:cNvPr>
              <p14:cNvContentPartPr/>
              <p14:nvPr/>
            </p14:nvContentPartPr>
            <p14:xfrm>
              <a:off x="-10369080" y="6368970"/>
              <a:ext cx="403200" cy="270000"/>
            </p14:xfrm>
          </p:contentPart>
        </mc:Choice>
        <mc:Fallback xmlns="">
          <p:pic>
            <p:nvPicPr>
              <p:cNvPr id="407" name="Ink 406">
                <a:extLst>
                  <a:ext uri="{FF2B5EF4-FFF2-40B4-BE49-F238E27FC236}">
                    <a16:creationId xmlns:a16="http://schemas.microsoft.com/office/drawing/2014/main" id="{266B094E-D2D8-30DA-DE71-CBCA247F6B60}"/>
                  </a:ext>
                </a:extLst>
              </p:cNvPr>
              <p:cNvPicPr/>
              <p:nvPr/>
            </p:nvPicPr>
            <p:blipFill>
              <a:blip r:embed="rId672"/>
              <a:stretch>
                <a:fillRect/>
              </a:stretch>
            </p:blipFill>
            <p:spPr>
              <a:xfrm>
                <a:off x="-10405048" y="6332970"/>
                <a:ext cx="474776" cy="341640"/>
              </a:xfrm>
              <a:prstGeom prst="rect">
                <a:avLst/>
              </a:prstGeom>
            </p:spPr>
          </p:pic>
        </mc:Fallback>
      </mc:AlternateContent>
      <mc:AlternateContent xmlns:mc="http://schemas.openxmlformats.org/markup-compatibility/2006" xmlns:p14="http://schemas.microsoft.com/office/powerpoint/2010/main">
        <mc:Choice Requires="p14">
          <p:contentPart p14:bwMode="auto" r:id="rId673">
            <p14:nvContentPartPr>
              <p14:cNvPr id="408" name="Ink 407">
                <a:extLst>
                  <a:ext uri="{FF2B5EF4-FFF2-40B4-BE49-F238E27FC236}">
                    <a16:creationId xmlns:a16="http://schemas.microsoft.com/office/drawing/2014/main" id="{0A5D91EF-AE1A-6A11-9185-73AF40DE9033}"/>
                  </a:ext>
                </a:extLst>
              </p14:cNvPr>
              <p14:cNvContentPartPr/>
              <p14:nvPr/>
            </p14:nvContentPartPr>
            <p14:xfrm>
              <a:off x="-10027440" y="6595770"/>
              <a:ext cx="105480" cy="218880"/>
            </p14:xfrm>
          </p:contentPart>
        </mc:Choice>
        <mc:Fallback xmlns="">
          <p:pic>
            <p:nvPicPr>
              <p:cNvPr id="408" name="Ink 407">
                <a:extLst>
                  <a:ext uri="{FF2B5EF4-FFF2-40B4-BE49-F238E27FC236}">
                    <a16:creationId xmlns:a16="http://schemas.microsoft.com/office/drawing/2014/main" id="{0A5D91EF-AE1A-6A11-9185-73AF40DE9033}"/>
                  </a:ext>
                </a:extLst>
              </p:cNvPr>
              <p:cNvPicPr/>
              <p:nvPr/>
            </p:nvPicPr>
            <p:blipFill>
              <a:blip r:embed="rId674"/>
              <a:stretch>
                <a:fillRect/>
              </a:stretch>
            </p:blipFill>
            <p:spPr>
              <a:xfrm>
                <a:off x="-10063440" y="6559770"/>
                <a:ext cx="177120" cy="290520"/>
              </a:xfrm>
              <a:prstGeom prst="rect">
                <a:avLst/>
              </a:prstGeom>
            </p:spPr>
          </p:pic>
        </mc:Fallback>
      </mc:AlternateContent>
      <mc:AlternateContent xmlns:mc="http://schemas.openxmlformats.org/markup-compatibility/2006" xmlns:p14="http://schemas.microsoft.com/office/powerpoint/2010/main">
        <mc:Choice Requires="p14">
          <p:contentPart p14:bwMode="auto" r:id="rId675">
            <p14:nvContentPartPr>
              <p14:cNvPr id="409" name="Ink 408">
                <a:extLst>
                  <a:ext uri="{FF2B5EF4-FFF2-40B4-BE49-F238E27FC236}">
                    <a16:creationId xmlns:a16="http://schemas.microsoft.com/office/drawing/2014/main" id="{03EFD97A-21AD-FD0A-7989-0DFB789E67DB}"/>
                  </a:ext>
                </a:extLst>
              </p14:cNvPr>
              <p14:cNvContentPartPr/>
              <p14:nvPr/>
            </p14:nvContentPartPr>
            <p14:xfrm>
              <a:off x="-10087920" y="6503250"/>
              <a:ext cx="27360" cy="7920"/>
            </p14:xfrm>
          </p:contentPart>
        </mc:Choice>
        <mc:Fallback xmlns="">
          <p:pic>
            <p:nvPicPr>
              <p:cNvPr id="409" name="Ink 408">
                <a:extLst>
                  <a:ext uri="{FF2B5EF4-FFF2-40B4-BE49-F238E27FC236}">
                    <a16:creationId xmlns:a16="http://schemas.microsoft.com/office/drawing/2014/main" id="{03EFD97A-21AD-FD0A-7989-0DFB789E67DB}"/>
                  </a:ext>
                </a:extLst>
              </p:cNvPr>
              <p:cNvPicPr/>
              <p:nvPr/>
            </p:nvPicPr>
            <p:blipFill>
              <a:blip r:embed="rId676"/>
              <a:stretch>
                <a:fillRect/>
              </a:stretch>
            </p:blipFill>
            <p:spPr>
              <a:xfrm>
                <a:off x="-10123920" y="6468815"/>
                <a:ext cx="99000" cy="76445"/>
              </a:xfrm>
              <a:prstGeom prst="rect">
                <a:avLst/>
              </a:prstGeom>
            </p:spPr>
          </p:pic>
        </mc:Fallback>
      </mc:AlternateContent>
      <mc:AlternateContent xmlns:mc="http://schemas.openxmlformats.org/markup-compatibility/2006" xmlns:p14="http://schemas.microsoft.com/office/powerpoint/2010/main">
        <mc:Choice Requires="p14">
          <p:contentPart p14:bwMode="auto" r:id="rId677">
            <p14:nvContentPartPr>
              <p14:cNvPr id="410" name="Ink 409">
                <a:extLst>
                  <a:ext uri="{FF2B5EF4-FFF2-40B4-BE49-F238E27FC236}">
                    <a16:creationId xmlns:a16="http://schemas.microsoft.com/office/drawing/2014/main" id="{4BF32DDB-9FA9-D43D-99A8-356CC1EE538F}"/>
                  </a:ext>
                </a:extLst>
              </p14:cNvPr>
              <p14:cNvContentPartPr/>
              <p14:nvPr/>
            </p14:nvContentPartPr>
            <p14:xfrm>
              <a:off x="-9869040" y="6466530"/>
              <a:ext cx="248760" cy="249480"/>
            </p14:xfrm>
          </p:contentPart>
        </mc:Choice>
        <mc:Fallback xmlns="">
          <p:pic>
            <p:nvPicPr>
              <p:cNvPr id="410" name="Ink 409">
                <a:extLst>
                  <a:ext uri="{FF2B5EF4-FFF2-40B4-BE49-F238E27FC236}">
                    <a16:creationId xmlns:a16="http://schemas.microsoft.com/office/drawing/2014/main" id="{4BF32DDB-9FA9-D43D-99A8-356CC1EE538F}"/>
                  </a:ext>
                </a:extLst>
              </p:cNvPr>
              <p:cNvPicPr/>
              <p:nvPr/>
            </p:nvPicPr>
            <p:blipFill>
              <a:blip r:embed="rId678"/>
              <a:stretch>
                <a:fillRect/>
              </a:stretch>
            </p:blipFill>
            <p:spPr>
              <a:xfrm>
                <a:off x="-9905092" y="6430478"/>
                <a:ext cx="320504" cy="321224"/>
              </a:xfrm>
              <a:prstGeom prst="rect">
                <a:avLst/>
              </a:prstGeom>
            </p:spPr>
          </p:pic>
        </mc:Fallback>
      </mc:AlternateContent>
      <mc:AlternateContent xmlns:mc="http://schemas.openxmlformats.org/markup-compatibility/2006" xmlns:p14="http://schemas.microsoft.com/office/powerpoint/2010/main">
        <mc:Choice Requires="p14">
          <p:contentPart p14:bwMode="auto" r:id="rId679">
            <p14:nvContentPartPr>
              <p14:cNvPr id="411" name="Ink 410">
                <a:extLst>
                  <a:ext uri="{FF2B5EF4-FFF2-40B4-BE49-F238E27FC236}">
                    <a16:creationId xmlns:a16="http://schemas.microsoft.com/office/drawing/2014/main" id="{8AB1B25F-93F7-E20A-807F-99D3C1339900}"/>
                  </a:ext>
                </a:extLst>
              </p14:cNvPr>
              <p14:cNvContentPartPr/>
              <p14:nvPr/>
            </p14:nvContentPartPr>
            <p14:xfrm>
              <a:off x="-9657720" y="6434490"/>
              <a:ext cx="196560" cy="236520"/>
            </p14:xfrm>
          </p:contentPart>
        </mc:Choice>
        <mc:Fallback xmlns="">
          <p:pic>
            <p:nvPicPr>
              <p:cNvPr id="411" name="Ink 410">
                <a:extLst>
                  <a:ext uri="{FF2B5EF4-FFF2-40B4-BE49-F238E27FC236}">
                    <a16:creationId xmlns:a16="http://schemas.microsoft.com/office/drawing/2014/main" id="{8AB1B25F-93F7-E20A-807F-99D3C1339900}"/>
                  </a:ext>
                </a:extLst>
              </p:cNvPr>
              <p:cNvPicPr/>
              <p:nvPr/>
            </p:nvPicPr>
            <p:blipFill>
              <a:blip r:embed="rId680"/>
              <a:stretch>
                <a:fillRect/>
              </a:stretch>
            </p:blipFill>
            <p:spPr>
              <a:xfrm>
                <a:off x="-9693786" y="6398490"/>
                <a:ext cx="268331" cy="308160"/>
              </a:xfrm>
              <a:prstGeom prst="rect">
                <a:avLst/>
              </a:prstGeom>
            </p:spPr>
          </p:pic>
        </mc:Fallback>
      </mc:AlternateContent>
      <mc:AlternateContent xmlns:mc="http://schemas.openxmlformats.org/markup-compatibility/2006" xmlns:p14="http://schemas.microsoft.com/office/powerpoint/2010/main">
        <mc:Choice Requires="p14">
          <p:contentPart p14:bwMode="auto" r:id="rId681">
            <p14:nvContentPartPr>
              <p14:cNvPr id="412" name="Ink 411">
                <a:extLst>
                  <a:ext uri="{FF2B5EF4-FFF2-40B4-BE49-F238E27FC236}">
                    <a16:creationId xmlns:a16="http://schemas.microsoft.com/office/drawing/2014/main" id="{1B7D2141-7F23-D331-7DF9-D02579B060F4}"/>
                  </a:ext>
                </a:extLst>
              </p14:cNvPr>
              <p14:cNvContentPartPr/>
              <p14:nvPr/>
            </p14:nvContentPartPr>
            <p14:xfrm>
              <a:off x="-9495360" y="6285450"/>
              <a:ext cx="183240" cy="366120"/>
            </p14:xfrm>
          </p:contentPart>
        </mc:Choice>
        <mc:Fallback xmlns="">
          <p:pic>
            <p:nvPicPr>
              <p:cNvPr id="412" name="Ink 411">
                <a:extLst>
                  <a:ext uri="{FF2B5EF4-FFF2-40B4-BE49-F238E27FC236}">
                    <a16:creationId xmlns:a16="http://schemas.microsoft.com/office/drawing/2014/main" id="{1B7D2141-7F23-D331-7DF9-D02579B060F4}"/>
                  </a:ext>
                </a:extLst>
              </p:cNvPr>
              <p:cNvPicPr/>
              <p:nvPr/>
            </p:nvPicPr>
            <p:blipFill>
              <a:blip r:embed="rId682"/>
              <a:stretch>
                <a:fillRect/>
              </a:stretch>
            </p:blipFill>
            <p:spPr>
              <a:xfrm>
                <a:off x="-9531360" y="6249450"/>
                <a:ext cx="254880" cy="437760"/>
              </a:xfrm>
              <a:prstGeom prst="rect">
                <a:avLst/>
              </a:prstGeom>
            </p:spPr>
          </p:pic>
        </mc:Fallback>
      </mc:AlternateContent>
      <mc:AlternateContent xmlns:mc="http://schemas.openxmlformats.org/markup-compatibility/2006" xmlns:p14="http://schemas.microsoft.com/office/powerpoint/2010/main">
        <mc:Choice Requires="p14">
          <p:contentPart p14:bwMode="auto" r:id="rId683">
            <p14:nvContentPartPr>
              <p14:cNvPr id="413" name="Ink 412">
                <a:extLst>
                  <a:ext uri="{FF2B5EF4-FFF2-40B4-BE49-F238E27FC236}">
                    <a16:creationId xmlns:a16="http://schemas.microsoft.com/office/drawing/2014/main" id="{0FDF60F6-59B7-05C5-0F7D-C09C4186BC87}"/>
                  </a:ext>
                </a:extLst>
              </p14:cNvPr>
              <p14:cNvContentPartPr/>
              <p14:nvPr/>
            </p14:nvContentPartPr>
            <p14:xfrm>
              <a:off x="-9353160" y="6422610"/>
              <a:ext cx="360" cy="360"/>
            </p14:xfrm>
          </p:contentPart>
        </mc:Choice>
        <mc:Fallback xmlns="">
          <p:pic>
            <p:nvPicPr>
              <p:cNvPr id="413" name="Ink 412">
                <a:extLst>
                  <a:ext uri="{FF2B5EF4-FFF2-40B4-BE49-F238E27FC236}">
                    <a16:creationId xmlns:a16="http://schemas.microsoft.com/office/drawing/2014/main" id="{0FDF60F6-59B7-05C5-0F7D-C09C4186BC87}"/>
                  </a:ext>
                </a:extLst>
              </p:cNvPr>
              <p:cNvPicPr/>
              <p:nvPr/>
            </p:nvPicPr>
            <p:blipFill>
              <a:blip r:embed="rId31"/>
              <a:stretch>
                <a:fillRect/>
              </a:stretch>
            </p:blipFill>
            <p:spPr>
              <a:xfrm>
                <a:off x="-9389160" y="6386610"/>
                <a:ext cx="72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684">
            <p14:nvContentPartPr>
              <p14:cNvPr id="414" name="Ink 413">
                <a:extLst>
                  <a:ext uri="{FF2B5EF4-FFF2-40B4-BE49-F238E27FC236}">
                    <a16:creationId xmlns:a16="http://schemas.microsoft.com/office/drawing/2014/main" id="{8CB65D9D-2579-A615-EF49-E6716A5E79B3}"/>
                  </a:ext>
                </a:extLst>
              </p14:cNvPr>
              <p14:cNvContentPartPr/>
              <p14:nvPr/>
            </p14:nvContentPartPr>
            <p14:xfrm>
              <a:off x="-8030520" y="567570"/>
              <a:ext cx="198360" cy="298080"/>
            </p14:xfrm>
          </p:contentPart>
        </mc:Choice>
        <mc:Fallback xmlns="">
          <p:pic>
            <p:nvPicPr>
              <p:cNvPr id="414" name="Ink 413">
                <a:extLst>
                  <a:ext uri="{FF2B5EF4-FFF2-40B4-BE49-F238E27FC236}">
                    <a16:creationId xmlns:a16="http://schemas.microsoft.com/office/drawing/2014/main" id="{8CB65D9D-2579-A615-EF49-E6716A5E79B3}"/>
                  </a:ext>
                </a:extLst>
              </p:cNvPr>
              <p:cNvPicPr/>
              <p:nvPr/>
            </p:nvPicPr>
            <p:blipFill>
              <a:blip r:embed="rId685"/>
              <a:stretch>
                <a:fillRect/>
              </a:stretch>
            </p:blipFill>
            <p:spPr>
              <a:xfrm>
                <a:off x="-8066520" y="531570"/>
                <a:ext cx="270000" cy="369720"/>
              </a:xfrm>
              <a:prstGeom prst="rect">
                <a:avLst/>
              </a:prstGeom>
            </p:spPr>
          </p:pic>
        </mc:Fallback>
      </mc:AlternateContent>
      <mc:AlternateContent xmlns:mc="http://schemas.openxmlformats.org/markup-compatibility/2006" xmlns:p14="http://schemas.microsoft.com/office/powerpoint/2010/main">
        <mc:Choice Requires="p14">
          <p:contentPart p14:bwMode="auto" r:id="rId686">
            <p14:nvContentPartPr>
              <p14:cNvPr id="415" name="Ink 414">
                <a:extLst>
                  <a:ext uri="{FF2B5EF4-FFF2-40B4-BE49-F238E27FC236}">
                    <a16:creationId xmlns:a16="http://schemas.microsoft.com/office/drawing/2014/main" id="{6F3F080F-E653-996C-019A-BBC55BFCAFAC}"/>
                  </a:ext>
                </a:extLst>
              </p14:cNvPr>
              <p14:cNvContentPartPr/>
              <p14:nvPr/>
            </p14:nvContentPartPr>
            <p14:xfrm>
              <a:off x="-7802280" y="736770"/>
              <a:ext cx="340560" cy="236520"/>
            </p14:xfrm>
          </p:contentPart>
        </mc:Choice>
        <mc:Fallback xmlns="">
          <p:pic>
            <p:nvPicPr>
              <p:cNvPr id="415" name="Ink 414">
                <a:extLst>
                  <a:ext uri="{FF2B5EF4-FFF2-40B4-BE49-F238E27FC236}">
                    <a16:creationId xmlns:a16="http://schemas.microsoft.com/office/drawing/2014/main" id="{6F3F080F-E653-996C-019A-BBC55BFCAFAC}"/>
                  </a:ext>
                </a:extLst>
              </p:cNvPr>
              <p:cNvPicPr/>
              <p:nvPr/>
            </p:nvPicPr>
            <p:blipFill>
              <a:blip r:embed="rId687"/>
              <a:stretch>
                <a:fillRect/>
              </a:stretch>
            </p:blipFill>
            <p:spPr>
              <a:xfrm>
                <a:off x="-7838280" y="700770"/>
                <a:ext cx="412200" cy="308160"/>
              </a:xfrm>
              <a:prstGeom prst="rect">
                <a:avLst/>
              </a:prstGeom>
            </p:spPr>
          </p:pic>
        </mc:Fallback>
      </mc:AlternateContent>
      <mc:AlternateContent xmlns:mc="http://schemas.openxmlformats.org/markup-compatibility/2006" xmlns:p14="http://schemas.microsoft.com/office/powerpoint/2010/main">
        <mc:Choice Requires="p14">
          <p:contentPart p14:bwMode="auto" r:id="rId688">
            <p14:nvContentPartPr>
              <p14:cNvPr id="416" name="Ink 415">
                <a:extLst>
                  <a:ext uri="{FF2B5EF4-FFF2-40B4-BE49-F238E27FC236}">
                    <a16:creationId xmlns:a16="http://schemas.microsoft.com/office/drawing/2014/main" id="{F6D39610-9B75-510E-FBC4-E6E6D58815A2}"/>
                  </a:ext>
                </a:extLst>
              </p14:cNvPr>
              <p14:cNvContentPartPr/>
              <p14:nvPr/>
            </p14:nvContentPartPr>
            <p14:xfrm>
              <a:off x="-7453440" y="610410"/>
              <a:ext cx="237240" cy="318960"/>
            </p14:xfrm>
          </p:contentPart>
        </mc:Choice>
        <mc:Fallback xmlns="">
          <p:pic>
            <p:nvPicPr>
              <p:cNvPr id="416" name="Ink 415">
                <a:extLst>
                  <a:ext uri="{FF2B5EF4-FFF2-40B4-BE49-F238E27FC236}">
                    <a16:creationId xmlns:a16="http://schemas.microsoft.com/office/drawing/2014/main" id="{F6D39610-9B75-510E-FBC4-E6E6D58815A2}"/>
                  </a:ext>
                </a:extLst>
              </p:cNvPr>
              <p:cNvPicPr/>
              <p:nvPr/>
            </p:nvPicPr>
            <p:blipFill>
              <a:blip r:embed="rId689"/>
              <a:stretch>
                <a:fillRect/>
              </a:stretch>
            </p:blipFill>
            <p:spPr>
              <a:xfrm>
                <a:off x="-7489440" y="574410"/>
                <a:ext cx="308880" cy="390600"/>
              </a:xfrm>
              <a:prstGeom prst="rect">
                <a:avLst/>
              </a:prstGeom>
            </p:spPr>
          </p:pic>
        </mc:Fallback>
      </mc:AlternateContent>
      <mc:AlternateContent xmlns:mc="http://schemas.openxmlformats.org/markup-compatibility/2006" xmlns:p14="http://schemas.microsoft.com/office/powerpoint/2010/main">
        <mc:Choice Requires="p14">
          <p:contentPart p14:bwMode="auto" r:id="rId690">
            <p14:nvContentPartPr>
              <p14:cNvPr id="417" name="Ink 416">
                <a:extLst>
                  <a:ext uri="{FF2B5EF4-FFF2-40B4-BE49-F238E27FC236}">
                    <a16:creationId xmlns:a16="http://schemas.microsoft.com/office/drawing/2014/main" id="{A77E71AD-2697-C222-8B2D-5260E0771450}"/>
                  </a:ext>
                </a:extLst>
              </p14:cNvPr>
              <p14:cNvContentPartPr/>
              <p14:nvPr/>
            </p14:nvContentPartPr>
            <p14:xfrm>
              <a:off x="-7582680" y="4598130"/>
              <a:ext cx="661320" cy="315720"/>
            </p14:xfrm>
          </p:contentPart>
        </mc:Choice>
        <mc:Fallback xmlns="">
          <p:pic>
            <p:nvPicPr>
              <p:cNvPr id="417" name="Ink 416">
                <a:extLst>
                  <a:ext uri="{FF2B5EF4-FFF2-40B4-BE49-F238E27FC236}">
                    <a16:creationId xmlns:a16="http://schemas.microsoft.com/office/drawing/2014/main" id="{A77E71AD-2697-C222-8B2D-5260E0771450}"/>
                  </a:ext>
                </a:extLst>
              </p:cNvPr>
              <p:cNvPicPr/>
              <p:nvPr/>
            </p:nvPicPr>
            <p:blipFill>
              <a:blip r:embed="rId691"/>
              <a:stretch>
                <a:fillRect/>
              </a:stretch>
            </p:blipFill>
            <p:spPr>
              <a:xfrm>
                <a:off x="-7618660" y="4562130"/>
                <a:ext cx="732921" cy="387360"/>
              </a:xfrm>
              <a:prstGeom prst="rect">
                <a:avLst/>
              </a:prstGeom>
            </p:spPr>
          </p:pic>
        </mc:Fallback>
      </mc:AlternateContent>
      <mc:AlternateContent xmlns:mc="http://schemas.openxmlformats.org/markup-compatibility/2006" xmlns:p14="http://schemas.microsoft.com/office/powerpoint/2010/main">
        <mc:Choice Requires="p14">
          <p:contentPart p14:bwMode="auto" r:id="rId692">
            <p14:nvContentPartPr>
              <p14:cNvPr id="418" name="Ink 417">
                <a:extLst>
                  <a:ext uri="{FF2B5EF4-FFF2-40B4-BE49-F238E27FC236}">
                    <a16:creationId xmlns:a16="http://schemas.microsoft.com/office/drawing/2014/main" id="{809F4F1C-2ABD-7800-0188-2B5E5A03F95F}"/>
                  </a:ext>
                </a:extLst>
              </p14:cNvPr>
              <p14:cNvContentPartPr/>
              <p14:nvPr/>
            </p14:nvContentPartPr>
            <p14:xfrm>
              <a:off x="-7026840" y="4475010"/>
              <a:ext cx="173160" cy="312840"/>
            </p14:xfrm>
          </p:contentPart>
        </mc:Choice>
        <mc:Fallback xmlns="">
          <p:pic>
            <p:nvPicPr>
              <p:cNvPr id="418" name="Ink 417">
                <a:extLst>
                  <a:ext uri="{FF2B5EF4-FFF2-40B4-BE49-F238E27FC236}">
                    <a16:creationId xmlns:a16="http://schemas.microsoft.com/office/drawing/2014/main" id="{809F4F1C-2ABD-7800-0188-2B5E5A03F95F}"/>
                  </a:ext>
                </a:extLst>
              </p:cNvPr>
              <p:cNvPicPr/>
              <p:nvPr/>
            </p:nvPicPr>
            <p:blipFill>
              <a:blip r:embed="rId693"/>
              <a:stretch>
                <a:fillRect/>
              </a:stretch>
            </p:blipFill>
            <p:spPr>
              <a:xfrm>
                <a:off x="-7062840" y="4439010"/>
                <a:ext cx="244800" cy="384480"/>
              </a:xfrm>
              <a:prstGeom prst="rect">
                <a:avLst/>
              </a:prstGeom>
            </p:spPr>
          </p:pic>
        </mc:Fallback>
      </mc:AlternateContent>
      <mc:AlternateContent xmlns:mc="http://schemas.openxmlformats.org/markup-compatibility/2006" xmlns:p14="http://schemas.microsoft.com/office/powerpoint/2010/main">
        <mc:Choice Requires="p14">
          <p:contentPart p14:bwMode="auto" r:id="rId694">
            <p14:nvContentPartPr>
              <p14:cNvPr id="419" name="Ink 418">
                <a:extLst>
                  <a:ext uri="{FF2B5EF4-FFF2-40B4-BE49-F238E27FC236}">
                    <a16:creationId xmlns:a16="http://schemas.microsoft.com/office/drawing/2014/main" id="{2A11657E-3B4D-2B47-216A-390666059B8C}"/>
                  </a:ext>
                </a:extLst>
              </p14:cNvPr>
              <p14:cNvContentPartPr/>
              <p14:nvPr/>
            </p14:nvContentPartPr>
            <p14:xfrm>
              <a:off x="-6867360" y="4409490"/>
              <a:ext cx="152640" cy="317160"/>
            </p14:xfrm>
          </p:contentPart>
        </mc:Choice>
        <mc:Fallback xmlns="">
          <p:pic>
            <p:nvPicPr>
              <p:cNvPr id="419" name="Ink 418">
                <a:extLst>
                  <a:ext uri="{FF2B5EF4-FFF2-40B4-BE49-F238E27FC236}">
                    <a16:creationId xmlns:a16="http://schemas.microsoft.com/office/drawing/2014/main" id="{2A11657E-3B4D-2B47-216A-390666059B8C}"/>
                  </a:ext>
                </a:extLst>
              </p:cNvPr>
              <p:cNvPicPr/>
              <p:nvPr/>
            </p:nvPicPr>
            <p:blipFill>
              <a:blip r:embed="rId695"/>
              <a:stretch>
                <a:fillRect/>
              </a:stretch>
            </p:blipFill>
            <p:spPr>
              <a:xfrm>
                <a:off x="-6903360" y="4373531"/>
                <a:ext cx="224280" cy="388719"/>
              </a:xfrm>
              <a:prstGeom prst="rect">
                <a:avLst/>
              </a:prstGeom>
            </p:spPr>
          </p:pic>
        </mc:Fallback>
      </mc:AlternateContent>
      <mc:AlternateContent xmlns:mc="http://schemas.openxmlformats.org/markup-compatibility/2006" xmlns:p14="http://schemas.microsoft.com/office/powerpoint/2010/main">
        <mc:Choice Requires="p14">
          <p:contentPart p14:bwMode="auto" r:id="rId696">
            <p14:nvContentPartPr>
              <p14:cNvPr id="420" name="Ink 419">
                <a:extLst>
                  <a:ext uri="{FF2B5EF4-FFF2-40B4-BE49-F238E27FC236}">
                    <a16:creationId xmlns:a16="http://schemas.microsoft.com/office/drawing/2014/main" id="{F1427159-4807-592B-C4F0-086178D9BE82}"/>
                  </a:ext>
                </a:extLst>
              </p14:cNvPr>
              <p14:cNvContentPartPr/>
              <p14:nvPr/>
            </p14:nvContentPartPr>
            <p14:xfrm>
              <a:off x="-6786360" y="4090530"/>
              <a:ext cx="914760" cy="500040"/>
            </p14:xfrm>
          </p:contentPart>
        </mc:Choice>
        <mc:Fallback xmlns="">
          <p:pic>
            <p:nvPicPr>
              <p:cNvPr id="420" name="Ink 419">
                <a:extLst>
                  <a:ext uri="{FF2B5EF4-FFF2-40B4-BE49-F238E27FC236}">
                    <a16:creationId xmlns:a16="http://schemas.microsoft.com/office/drawing/2014/main" id="{F1427159-4807-592B-C4F0-086178D9BE82}"/>
                  </a:ext>
                </a:extLst>
              </p:cNvPr>
              <p:cNvPicPr/>
              <p:nvPr/>
            </p:nvPicPr>
            <p:blipFill>
              <a:blip r:embed="rId697"/>
              <a:stretch>
                <a:fillRect/>
              </a:stretch>
            </p:blipFill>
            <p:spPr>
              <a:xfrm>
                <a:off x="-6822360" y="4054530"/>
                <a:ext cx="986400" cy="571680"/>
              </a:xfrm>
              <a:prstGeom prst="rect">
                <a:avLst/>
              </a:prstGeom>
            </p:spPr>
          </p:pic>
        </mc:Fallback>
      </mc:AlternateContent>
      <mc:AlternateContent xmlns:mc="http://schemas.openxmlformats.org/markup-compatibility/2006" xmlns:p14="http://schemas.microsoft.com/office/powerpoint/2010/main">
        <mc:Choice Requires="p14">
          <p:contentPart p14:bwMode="auto" r:id="rId698">
            <p14:nvContentPartPr>
              <p14:cNvPr id="421" name="Ink 420">
                <a:extLst>
                  <a:ext uri="{FF2B5EF4-FFF2-40B4-BE49-F238E27FC236}">
                    <a16:creationId xmlns:a16="http://schemas.microsoft.com/office/drawing/2014/main" id="{6BE41E94-3C2A-4801-1FB9-5A548A35C817}"/>
                  </a:ext>
                </a:extLst>
              </p14:cNvPr>
              <p14:cNvContentPartPr/>
              <p14:nvPr/>
            </p14:nvContentPartPr>
            <p14:xfrm>
              <a:off x="-5970600" y="3841410"/>
              <a:ext cx="430920" cy="678960"/>
            </p14:xfrm>
          </p:contentPart>
        </mc:Choice>
        <mc:Fallback xmlns="">
          <p:pic>
            <p:nvPicPr>
              <p:cNvPr id="421" name="Ink 420">
                <a:extLst>
                  <a:ext uri="{FF2B5EF4-FFF2-40B4-BE49-F238E27FC236}">
                    <a16:creationId xmlns:a16="http://schemas.microsoft.com/office/drawing/2014/main" id="{6BE41E94-3C2A-4801-1FB9-5A548A35C817}"/>
                  </a:ext>
                </a:extLst>
              </p:cNvPr>
              <p:cNvPicPr/>
              <p:nvPr/>
            </p:nvPicPr>
            <p:blipFill>
              <a:blip r:embed="rId699"/>
              <a:stretch>
                <a:fillRect/>
              </a:stretch>
            </p:blipFill>
            <p:spPr>
              <a:xfrm>
                <a:off x="-6006600" y="3805410"/>
                <a:ext cx="502560" cy="750600"/>
              </a:xfrm>
              <a:prstGeom prst="rect">
                <a:avLst/>
              </a:prstGeom>
            </p:spPr>
          </p:pic>
        </mc:Fallback>
      </mc:AlternateContent>
      <mc:AlternateContent xmlns:mc="http://schemas.openxmlformats.org/markup-compatibility/2006" xmlns:p14="http://schemas.microsoft.com/office/powerpoint/2010/main">
        <mc:Choice Requires="p14">
          <p:contentPart p14:bwMode="auto" r:id="rId700">
            <p14:nvContentPartPr>
              <p14:cNvPr id="422" name="Ink 421">
                <a:extLst>
                  <a:ext uri="{FF2B5EF4-FFF2-40B4-BE49-F238E27FC236}">
                    <a16:creationId xmlns:a16="http://schemas.microsoft.com/office/drawing/2014/main" id="{CAEA1ABE-FE43-B46B-9DB0-4D3728D32254}"/>
                  </a:ext>
                </a:extLst>
              </p14:cNvPr>
              <p14:cNvContentPartPr/>
              <p14:nvPr/>
            </p14:nvContentPartPr>
            <p14:xfrm>
              <a:off x="-9779760" y="6845970"/>
              <a:ext cx="1300680" cy="419760"/>
            </p14:xfrm>
          </p:contentPart>
        </mc:Choice>
        <mc:Fallback xmlns="">
          <p:pic>
            <p:nvPicPr>
              <p:cNvPr id="422" name="Ink 421">
                <a:extLst>
                  <a:ext uri="{FF2B5EF4-FFF2-40B4-BE49-F238E27FC236}">
                    <a16:creationId xmlns:a16="http://schemas.microsoft.com/office/drawing/2014/main" id="{CAEA1ABE-FE43-B46B-9DB0-4D3728D32254}"/>
                  </a:ext>
                </a:extLst>
              </p:cNvPr>
              <p:cNvPicPr/>
              <p:nvPr/>
            </p:nvPicPr>
            <p:blipFill>
              <a:blip r:embed="rId701"/>
              <a:stretch>
                <a:fillRect/>
              </a:stretch>
            </p:blipFill>
            <p:spPr>
              <a:xfrm>
                <a:off x="-9815760" y="6809970"/>
                <a:ext cx="1372320" cy="491400"/>
              </a:xfrm>
              <a:prstGeom prst="rect">
                <a:avLst/>
              </a:prstGeom>
            </p:spPr>
          </p:pic>
        </mc:Fallback>
      </mc:AlternateContent>
      <mc:AlternateContent xmlns:mc="http://schemas.openxmlformats.org/markup-compatibility/2006" xmlns:p14="http://schemas.microsoft.com/office/powerpoint/2010/main">
        <mc:Choice Requires="p14">
          <p:contentPart p14:bwMode="auto" r:id="rId702">
            <p14:nvContentPartPr>
              <p14:cNvPr id="423" name="Ink 422">
                <a:extLst>
                  <a:ext uri="{FF2B5EF4-FFF2-40B4-BE49-F238E27FC236}">
                    <a16:creationId xmlns:a16="http://schemas.microsoft.com/office/drawing/2014/main" id="{A08CB87A-5C86-4FBE-384C-C848C78E6BE1}"/>
                  </a:ext>
                </a:extLst>
              </p14:cNvPr>
              <p14:cNvContentPartPr/>
              <p14:nvPr/>
            </p14:nvContentPartPr>
            <p14:xfrm>
              <a:off x="-8672400" y="6812490"/>
              <a:ext cx="420120" cy="189360"/>
            </p14:xfrm>
          </p:contentPart>
        </mc:Choice>
        <mc:Fallback xmlns="">
          <p:pic>
            <p:nvPicPr>
              <p:cNvPr id="423" name="Ink 422">
                <a:extLst>
                  <a:ext uri="{FF2B5EF4-FFF2-40B4-BE49-F238E27FC236}">
                    <a16:creationId xmlns:a16="http://schemas.microsoft.com/office/drawing/2014/main" id="{A08CB87A-5C86-4FBE-384C-C848C78E6BE1}"/>
                  </a:ext>
                </a:extLst>
              </p:cNvPr>
              <p:cNvPicPr/>
              <p:nvPr/>
            </p:nvPicPr>
            <p:blipFill>
              <a:blip r:embed="rId703"/>
              <a:stretch>
                <a:fillRect/>
              </a:stretch>
            </p:blipFill>
            <p:spPr>
              <a:xfrm>
                <a:off x="-8708369" y="6776490"/>
                <a:ext cx="491699" cy="261000"/>
              </a:xfrm>
              <a:prstGeom prst="rect">
                <a:avLst/>
              </a:prstGeom>
            </p:spPr>
          </p:pic>
        </mc:Fallback>
      </mc:AlternateContent>
      <mc:AlternateContent xmlns:mc="http://schemas.openxmlformats.org/markup-compatibility/2006" xmlns:p14="http://schemas.microsoft.com/office/powerpoint/2010/main">
        <mc:Choice Requires="p14">
          <p:contentPart p14:bwMode="auto" r:id="rId704">
            <p14:nvContentPartPr>
              <p14:cNvPr id="424" name="Ink 423">
                <a:extLst>
                  <a:ext uri="{FF2B5EF4-FFF2-40B4-BE49-F238E27FC236}">
                    <a16:creationId xmlns:a16="http://schemas.microsoft.com/office/drawing/2014/main" id="{F1B31B57-54A3-8AE0-F63B-5767DAA636DE}"/>
                  </a:ext>
                </a:extLst>
              </p14:cNvPr>
              <p14:cNvContentPartPr/>
              <p14:nvPr/>
            </p14:nvContentPartPr>
            <p14:xfrm>
              <a:off x="-8354160" y="6678210"/>
              <a:ext cx="261720" cy="471240"/>
            </p14:xfrm>
          </p:contentPart>
        </mc:Choice>
        <mc:Fallback xmlns="">
          <p:pic>
            <p:nvPicPr>
              <p:cNvPr id="424" name="Ink 423">
                <a:extLst>
                  <a:ext uri="{FF2B5EF4-FFF2-40B4-BE49-F238E27FC236}">
                    <a16:creationId xmlns:a16="http://schemas.microsoft.com/office/drawing/2014/main" id="{F1B31B57-54A3-8AE0-F63B-5767DAA636DE}"/>
                  </a:ext>
                </a:extLst>
              </p:cNvPr>
              <p:cNvPicPr/>
              <p:nvPr/>
            </p:nvPicPr>
            <p:blipFill>
              <a:blip r:embed="rId705"/>
              <a:stretch>
                <a:fillRect/>
              </a:stretch>
            </p:blipFill>
            <p:spPr>
              <a:xfrm>
                <a:off x="-8390160" y="6642210"/>
                <a:ext cx="333360" cy="542880"/>
              </a:xfrm>
              <a:prstGeom prst="rect">
                <a:avLst/>
              </a:prstGeom>
            </p:spPr>
          </p:pic>
        </mc:Fallback>
      </mc:AlternateContent>
      <mc:AlternateContent xmlns:mc="http://schemas.openxmlformats.org/markup-compatibility/2006" xmlns:p14="http://schemas.microsoft.com/office/powerpoint/2010/main">
        <mc:Choice Requires="p14">
          <p:contentPart p14:bwMode="auto" r:id="rId706">
            <p14:nvContentPartPr>
              <p14:cNvPr id="425" name="Ink 424">
                <a:extLst>
                  <a:ext uri="{FF2B5EF4-FFF2-40B4-BE49-F238E27FC236}">
                    <a16:creationId xmlns:a16="http://schemas.microsoft.com/office/drawing/2014/main" id="{621F4A79-0D75-7839-E8B2-9482AAE346F9}"/>
                  </a:ext>
                </a:extLst>
              </p14:cNvPr>
              <p14:cNvContentPartPr/>
              <p14:nvPr/>
            </p14:nvContentPartPr>
            <p14:xfrm>
              <a:off x="-8141040" y="5926530"/>
              <a:ext cx="1731240" cy="1677960"/>
            </p14:xfrm>
          </p:contentPart>
        </mc:Choice>
        <mc:Fallback xmlns="">
          <p:pic>
            <p:nvPicPr>
              <p:cNvPr id="425" name="Ink 424">
                <a:extLst>
                  <a:ext uri="{FF2B5EF4-FFF2-40B4-BE49-F238E27FC236}">
                    <a16:creationId xmlns:a16="http://schemas.microsoft.com/office/drawing/2014/main" id="{621F4A79-0D75-7839-E8B2-9482AAE346F9}"/>
                  </a:ext>
                </a:extLst>
              </p:cNvPr>
              <p:cNvPicPr/>
              <p:nvPr/>
            </p:nvPicPr>
            <p:blipFill>
              <a:blip r:embed="rId707"/>
              <a:stretch>
                <a:fillRect/>
              </a:stretch>
            </p:blipFill>
            <p:spPr>
              <a:xfrm>
                <a:off x="-8177040" y="5890530"/>
                <a:ext cx="1802880" cy="1749600"/>
              </a:xfrm>
              <a:prstGeom prst="rect">
                <a:avLst/>
              </a:prstGeom>
            </p:spPr>
          </p:pic>
        </mc:Fallback>
      </mc:AlternateContent>
      <mc:AlternateContent xmlns:mc="http://schemas.openxmlformats.org/markup-compatibility/2006" xmlns:p14="http://schemas.microsoft.com/office/powerpoint/2010/main">
        <mc:Choice Requires="p14">
          <p:contentPart p14:bwMode="auto" r:id="rId708">
            <p14:nvContentPartPr>
              <p14:cNvPr id="426" name="Ink 425">
                <a:extLst>
                  <a:ext uri="{FF2B5EF4-FFF2-40B4-BE49-F238E27FC236}">
                    <a16:creationId xmlns:a16="http://schemas.microsoft.com/office/drawing/2014/main" id="{44C63EA5-08C5-06E0-FDBC-412D3557DC7A}"/>
                  </a:ext>
                </a:extLst>
              </p14:cNvPr>
              <p14:cNvContentPartPr/>
              <p14:nvPr/>
            </p14:nvContentPartPr>
            <p14:xfrm>
              <a:off x="-7764840" y="6574890"/>
              <a:ext cx="122400" cy="411840"/>
            </p14:xfrm>
          </p:contentPart>
        </mc:Choice>
        <mc:Fallback xmlns="">
          <p:pic>
            <p:nvPicPr>
              <p:cNvPr id="426" name="Ink 425">
                <a:extLst>
                  <a:ext uri="{FF2B5EF4-FFF2-40B4-BE49-F238E27FC236}">
                    <a16:creationId xmlns:a16="http://schemas.microsoft.com/office/drawing/2014/main" id="{44C63EA5-08C5-06E0-FDBC-412D3557DC7A}"/>
                  </a:ext>
                </a:extLst>
              </p:cNvPr>
              <p:cNvPicPr/>
              <p:nvPr/>
            </p:nvPicPr>
            <p:blipFill>
              <a:blip r:embed="rId709"/>
              <a:stretch>
                <a:fillRect/>
              </a:stretch>
            </p:blipFill>
            <p:spPr>
              <a:xfrm>
                <a:off x="-7800840" y="6538890"/>
                <a:ext cx="194040" cy="483480"/>
              </a:xfrm>
              <a:prstGeom prst="rect">
                <a:avLst/>
              </a:prstGeom>
            </p:spPr>
          </p:pic>
        </mc:Fallback>
      </mc:AlternateContent>
      <mc:AlternateContent xmlns:mc="http://schemas.openxmlformats.org/markup-compatibility/2006" xmlns:p14="http://schemas.microsoft.com/office/powerpoint/2010/main">
        <mc:Choice Requires="p14">
          <p:contentPart p14:bwMode="auto" r:id="rId710">
            <p14:nvContentPartPr>
              <p14:cNvPr id="427" name="Ink 426">
                <a:extLst>
                  <a:ext uri="{FF2B5EF4-FFF2-40B4-BE49-F238E27FC236}">
                    <a16:creationId xmlns:a16="http://schemas.microsoft.com/office/drawing/2014/main" id="{7987EDE8-2976-B4E0-231E-3CAA44341B7F}"/>
                  </a:ext>
                </a:extLst>
              </p14:cNvPr>
              <p14:cNvContentPartPr/>
              <p14:nvPr/>
            </p14:nvContentPartPr>
            <p14:xfrm>
              <a:off x="-8008920" y="6484890"/>
              <a:ext cx="535320" cy="151200"/>
            </p14:xfrm>
          </p:contentPart>
        </mc:Choice>
        <mc:Fallback xmlns="">
          <p:pic>
            <p:nvPicPr>
              <p:cNvPr id="427" name="Ink 426">
                <a:extLst>
                  <a:ext uri="{FF2B5EF4-FFF2-40B4-BE49-F238E27FC236}">
                    <a16:creationId xmlns:a16="http://schemas.microsoft.com/office/drawing/2014/main" id="{7987EDE8-2976-B4E0-231E-3CAA44341B7F}"/>
                  </a:ext>
                </a:extLst>
              </p:cNvPr>
              <p:cNvPicPr/>
              <p:nvPr/>
            </p:nvPicPr>
            <p:blipFill>
              <a:blip r:embed="rId711"/>
              <a:stretch>
                <a:fillRect/>
              </a:stretch>
            </p:blipFill>
            <p:spPr>
              <a:xfrm>
                <a:off x="-8044920" y="6448890"/>
                <a:ext cx="606960" cy="222840"/>
              </a:xfrm>
              <a:prstGeom prst="rect">
                <a:avLst/>
              </a:prstGeom>
            </p:spPr>
          </p:pic>
        </mc:Fallback>
      </mc:AlternateContent>
      <mc:AlternateContent xmlns:mc="http://schemas.openxmlformats.org/markup-compatibility/2006" xmlns:p14="http://schemas.microsoft.com/office/powerpoint/2010/main">
        <mc:Choice Requires="p14">
          <p:contentPart p14:bwMode="auto" r:id="rId712">
            <p14:nvContentPartPr>
              <p14:cNvPr id="428" name="Ink 427">
                <a:extLst>
                  <a:ext uri="{FF2B5EF4-FFF2-40B4-BE49-F238E27FC236}">
                    <a16:creationId xmlns:a16="http://schemas.microsoft.com/office/drawing/2014/main" id="{F422B635-7507-3049-5A86-A27CA6B10C1B}"/>
                  </a:ext>
                </a:extLst>
              </p14:cNvPr>
              <p14:cNvContentPartPr/>
              <p14:nvPr/>
            </p14:nvContentPartPr>
            <p14:xfrm>
              <a:off x="-7544880" y="6545730"/>
              <a:ext cx="393120" cy="436320"/>
            </p14:xfrm>
          </p:contentPart>
        </mc:Choice>
        <mc:Fallback xmlns="">
          <p:pic>
            <p:nvPicPr>
              <p:cNvPr id="428" name="Ink 427">
                <a:extLst>
                  <a:ext uri="{FF2B5EF4-FFF2-40B4-BE49-F238E27FC236}">
                    <a16:creationId xmlns:a16="http://schemas.microsoft.com/office/drawing/2014/main" id="{F422B635-7507-3049-5A86-A27CA6B10C1B}"/>
                  </a:ext>
                </a:extLst>
              </p:cNvPr>
              <p:cNvPicPr/>
              <p:nvPr/>
            </p:nvPicPr>
            <p:blipFill>
              <a:blip r:embed="rId713"/>
              <a:stretch>
                <a:fillRect/>
              </a:stretch>
            </p:blipFill>
            <p:spPr>
              <a:xfrm>
                <a:off x="-7580880" y="6509730"/>
                <a:ext cx="464760" cy="507960"/>
              </a:xfrm>
              <a:prstGeom prst="rect">
                <a:avLst/>
              </a:prstGeom>
            </p:spPr>
          </p:pic>
        </mc:Fallback>
      </mc:AlternateContent>
      <mc:AlternateContent xmlns:mc="http://schemas.openxmlformats.org/markup-compatibility/2006" xmlns:p14="http://schemas.microsoft.com/office/powerpoint/2010/main">
        <mc:Choice Requires="p14">
          <p:contentPart p14:bwMode="auto" r:id="rId714">
            <p14:nvContentPartPr>
              <p14:cNvPr id="429" name="Ink 428">
                <a:extLst>
                  <a:ext uri="{FF2B5EF4-FFF2-40B4-BE49-F238E27FC236}">
                    <a16:creationId xmlns:a16="http://schemas.microsoft.com/office/drawing/2014/main" id="{0B80E5FD-2F9A-98D7-FC63-BDA0B1221862}"/>
                  </a:ext>
                </a:extLst>
              </p14:cNvPr>
              <p14:cNvContentPartPr/>
              <p14:nvPr/>
            </p14:nvContentPartPr>
            <p14:xfrm>
              <a:off x="-7270920" y="6600810"/>
              <a:ext cx="417240" cy="286920"/>
            </p14:xfrm>
          </p:contentPart>
        </mc:Choice>
        <mc:Fallback xmlns="">
          <p:pic>
            <p:nvPicPr>
              <p:cNvPr id="429" name="Ink 428">
                <a:extLst>
                  <a:ext uri="{FF2B5EF4-FFF2-40B4-BE49-F238E27FC236}">
                    <a16:creationId xmlns:a16="http://schemas.microsoft.com/office/drawing/2014/main" id="{0B80E5FD-2F9A-98D7-FC63-BDA0B1221862}"/>
                  </a:ext>
                </a:extLst>
              </p:cNvPr>
              <p:cNvPicPr/>
              <p:nvPr/>
            </p:nvPicPr>
            <p:blipFill>
              <a:blip r:embed="rId715"/>
              <a:stretch>
                <a:fillRect/>
              </a:stretch>
            </p:blipFill>
            <p:spPr>
              <a:xfrm>
                <a:off x="-7306920" y="6564810"/>
                <a:ext cx="488880" cy="358560"/>
              </a:xfrm>
              <a:prstGeom prst="rect">
                <a:avLst/>
              </a:prstGeom>
            </p:spPr>
          </p:pic>
        </mc:Fallback>
      </mc:AlternateContent>
      <mc:AlternateContent xmlns:mc="http://schemas.openxmlformats.org/markup-compatibility/2006" xmlns:p14="http://schemas.microsoft.com/office/powerpoint/2010/main">
        <mc:Choice Requires="p14">
          <p:contentPart p14:bwMode="auto" r:id="rId716">
            <p14:nvContentPartPr>
              <p14:cNvPr id="430" name="Ink 429">
                <a:extLst>
                  <a:ext uri="{FF2B5EF4-FFF2-40B4-BE49-F238E27FC236}">
                    <a16:creationId xmlns:a16="http://schemas.microsoft.com/office/drawing/2014/main" id="{FC5862F3-66D9-BE00-93A3-55C5C4528A15}"/>
                  </a:ext>
                </a:extLst>
              </p14:cNvPr>
              <p14:cNvContentPartPr/>
              <p14:nvPr/>
            </p14:nvContentPartPr>
            <p14:xfrm>
              <a:off x="-6860880" y="6581370"/>
              <a:ext cx="81720" cy="106560"/>
            </p14:xfrm>
          </p:contentPart>
        </mc:Choice>
        <mc:Fallback xmlns="">
          <p:pic>
            <p:nvPicPr>
              <p:cNvPr id="430" name="Ink 429">
                <a:extLst>
                  <a:ext uri="{FF2B5EF4-FFF2-40B4-BE49-F238E27FC236}">
                    <a16:creationId xmlns:a16="http://schemas.microsoft.com/office/drawing/2014/main" id="{FC5862F3-66D9-BE00-93A3-55C5C4528A15}"/>
                  </a:ext>
                </a:extLst>
              </p:cNvPr>
              <p:cNvPicPr/>
              <p:nvPr/>
            </p:nvPicPr>
            <p:blipFill>
              <a:blip r:embed="rId717"/>
              <a:stretch>
                <a:fillRect/>
              </a:stretch>
            </p:blipFill>
            <p:spPr>
              <a:xfrm>
                <a:off x="-6896880" y="6545370"/>
                <a:ext cx="153360" cy="178200"/>
              </a:xfrm>
              <a:prstGeom prst="rect">
                <a:avLst/>
              </a:prstGeom>
            </p:spPr>
          </p:pic>
        </mc:Fallback>
      </mc:AlternateContent>
      <mc:AlternateContent xmlns:mc="http://schemas.openxmlformats.org/markup-compatibility/2006" xmlns:p14="http://schemas.microsoft.com/office/powerpoint/2010/main">
        <mc:Choice Requires="p14">
          <p:contentPart p14:bwMode="auto" r:id="rId718">
            <p14:nvContentPartPr>
              <p14:cNvPr id="431" name="Ink 430">
                <a:extLst>
                  <a:ext uri="{FF2B5EF4-FFF2-40B4-BE49-F238E27FC236}">
                    <a16:creationId xmlns:a16="http://schemas.microsoft.com/office/drawing/2014/main" id="{7F619E31-CDF5-356E-4770-4119E692F143}"/>
                  </a:ext>
                </a:extLst>
              </p14:cNvPr>
              <p14:cNvContentPartPr/>
              <p14:nvPr/>
            </p14:nvContentPartPr>
            <p14:xfrm>
              <a:off x="-6813000" y="6340170"/>
              <a:ext cx="179280" cy="264240"/>
            </p14:xfrm>
          </p:contentPart>
        </mc:Choice>
        <mc:Fallback xmlns="">
          <p:pic>
            <p:nvPicPr>
              <p:cNvPr id="431" name="Ink 430">
                <a:extLst>
                  <a:ext uri="{FF2B5EF4-FFF2-40B4-BE49-F238E27FC236}">
                    <a16:creationId xmlns:a16="http://schemas.microsoft.com/office/drawing/2014/main" id="{7F619E31-CDF5-356E-4770-4119E692F143}"/>
                  </a:ext>
                </a:extLst>
              </p:cNvPr>
              <p:cNvPicPr/>
              <p:nvPr/>
            </p:nvPicPr>
            <p:blipFill>
              <a:blip r:embed="rId719"/>
              <a:stretch>
                <a:fillRect/>
              </a:stretch>
            </p:blipFill>
            <p:spPr>
              <a:xfrm>
                <a:off x="-6849000" y="6304170"/>
                <a:ext cx="250920" cy="335880"/>
              </a:xfrm>
              <a:prstGeom prst="rect">
                <a:avLst/>
              </a:prstGeom>
            </p:spPr>
          </p:pic>
        </mc:Fallback>
      </mc:AlternateContent>
      <mc:AlternateContent xmlns:mc="http://schemas.openxmlformats.org/markup-compatibility/2006" xmlns:p14="http://schemas.microsoft.com/office/powerpoint/2010/main">
        <mc:Choice Requires="p14">
          <p:contentPart p14:bwMode="auto" r:id="rId720">
            <p14:nvContentPartPr>
              <p14:cNvPr id="432" name="Ink 431">
                <a:extLst>
                  <a:ext uri="{FF2B5EF4-FFF2-40B4-BE49-F238E27FC236}">
                    <a16:creationId xmlns:a16="http://schemas.microsoft.com/office/drawing/2014/main" id="{535141B2-57C0-C684-5576-18167DAAC7E7}"/>
                  </a:ext>
                </a:extLst>
              </p14:cNvPr>
              <p14:cNvContentPartPr/>
              <p14:nvPr/>
            </p14:nvContentPartPr>
            <p14:xfrm>
              <a:off x="-6640200" y="6166290"/>
              <a:ext cx="423360" cy="536760"/>
            </p14:xfrm>
          </p:contentPart>
        </mc:Choice>
        <mc:Fallback xmlns="">
          <p:pic>
            <p:nvPicPr>
              <p:cNvPr id="432" name="Ink 431">
                <a:extLst>
                  <a:ext uri="{FF2B5EF4-FFF2-40B4-BE49-F238E27FC236}">
                    <a16:creationId xmlns:a16="http://schemas.microsoft.com/office/drawing/2014/main" id="{535141B2-57C0-C684-5576-18167DAAC7E7}"/>
                  </a:ext>
                </a:extLst>
              </p:cNvPr>
              <p:cNvPicPr/>
              <p:nvPr/>
            </p:nvPicPr>
            <p:blipFill>
              <a:blip r:embed="rId721"/>
              <a:stretch>
                <a:fillRect/>
              </a:stretch>
            </p:blipFill>
            <p:spPr>
              <a:xfrm>
                <a:off x="-6676200" y="6130290"/>
                <a:ext cx="495000" cy="608400"/>
              </a:xfrm>
              <a:prstGeom prst="rect">
                <a:avLst/>
              </a:prstGeom>
            </p:spPr>
          </p:pic>
        </mc:Fallback>
      </mc:AlternateContent>
      <mc:AlternateContent xmlns:mc="http://schemas.openxmlformats.org/markup-compatibility/2006" xmlns:p14="http://schemas.microsoft.com/office/powerpoint/2010/main">
        <mc:Choice Requires="p14">
          <p:contentPart p14:bwMode="auto" r:id="rId722">
            <p14:nvContentPartPr>
              <p14:cNvPr id="433" name="Ink 432">
                <a:extLst>
                  <a:ext uri="{FF2B5EF4-FFF2-40B4-BE49-F238E27FC236}">
                    <a16:creationId xmlns:a16="http://schemas.microsoft.com/office/drawing/2014/main" id="{750198F0-8209-4009-CD18-B71E0F3ED2F3}"/>
                  </a:ext>
                </a:extLst>
              </p14:cNvPr>
              <p14:cNvContentPartPr/>
              <p14:nvPr/>
            </p14:nvContentPartPr>
            <p14:xfrm>
              <a:off x="-7697160" y="6764970"/>
              <a:ext cx="1639440" cy="853200"/>
            </p14:xfrm>
          </p:contentPart>
        </mc:Choice>
        <mc:Fallback xmlns="">
          <p:pic>
            <p:nvPicPr>
              <p:cNvPr id="433" name="Ink 432">
                <a:extLst>
                  <a:ext uri="{FF2B5EF4-FFF2-40B4-BE49-F238E27FC236}">
                    <a16:creationId xmlns:a16="http://schemas.microsoft.com/office/drawing/2014/main" id="{750198F0-8209-4009-CD18-B71E0F3ED2F3}"/>
                  </a:ext>
                </a:extLst>
              </p:cNvPr>
              <p:cNvPicPr/>
              <p:nvPr/>
            </p:nvPicPr>
            <p:blipFill>
              <a:blip r:embed="rId723"/>
              <a:stretch>
                <a:fillRect/>
              </a:stretch>
            </p:blipFill>
            <p:spPr>
              <a:xfrm>
                <a:off x="-7733160" y="6728970"/>
                <a:ext cx="1711080" cy="924840"/>
              </a:xfrm>
              <a:prstGeom prst="rect">
                <a:avLst/>
              </a:prstGeom>
            </p:spPr>
          </p:pic>
        </mc:Fallback>
      </mc:AlternateContent>
      <mc:AlternateContent xmlns:mc="http://schemas.openxmlformats.org/markup-compatibility/2006" xmlns:p14="http://schemas.microsoft.com/office/powerpoint/2010/main">
        <mc:Choice Requires="p14">
          <p:contentPart p14:bwMode="auto" r:id="rId724">
            <p14:nvContentPartPr>
              <p14:cNvPr id="434" name="Ink 433">
                <a:extLst>
                  <a:ext uri="{FF2B5EF4-FFF2-40B4-BE49-F238E27FC236}">
                    <a16:creationId xmlns:a16="http://schemas.microsoft.com/office/drawing/2014/main" id="{A96E8861-CD86-7366-1A5F-671D56F77623}"/>
                  </a:ext>
                </a:extLst>
              </p14:cNvPr>
              <p14:cNvContentPartPr/>
              <p14:nvPr/>
            </p14:nvContentPartPr>
            <p14:xfrm>
              <a:off x="-7212960" y="7421970"/>
              <a:ext cx="37440" cy="63000"/>
            </p14:xfrm>
          </p:contentPart>
        </mc:Choice>
        <mc:Fallback xmlns="">
          <p:pic>
            <p:nvPicPr>
              <p:cNvPr id="434" name="Ink 433">
                <a:extLst>
                  <a:ext uri="{FF2B5EF4-FFF2-40B4-BE49-F238E27FC236}">
                    <a16:creationId xmlns:a16="http://schemas.microsoft.com/office/drawing/2014/main" id="{A96E8861-CD86-7366-1A5F-671D56F77623}"/>
                  </a:ext>
                </a:extLst>
              </p:cNvPr>
              <p:cNvPicPr/>
              <p:nvPr/>
            </p:nvPicPr>
            <p:blipFill>
              <a:blip r:embed="rId725"/>
              <a:stretch>
                <a:fillRect/>
              </a:stretch>
            </p:blipFill>
            <p:spPr>
              <a:xfrm>
                <a:off x="-7248960" y="7385970"/>
                <a:ext cx="109080" cy="134640"/>
              </a:xfrm>
              <a:prstGeom prst="rect">
                <a:avLst/>
              </a:prstGeom>
            </p:spPr>
          </p:pic>
        </mc:Fallback>
      </mc:AlternateContent>
      <mc:AlternateContent xmlns:mc="http://schemas.openxmlformats.org/markup-compatibility/2006" xmlns:p14="http://schemas.microsoft.com/office/powerpoint/2010/main">
        <mc:Choice Requires="p14">
          <p:contentPart p14:bwMode="auto" r:id="rId726">
            <p14:nvContentPartPr>
              <p14:cNvPr id="435" name="Ink 434">
                <a:extLst>
                  <a:ext uri="{FF2B5EF4-FFF2-40B4-BE49-F238E27FC236}">
                    <a16:creationId xmlns:a16="http://schemas.microsoft.com/office/drawing/2014/main" id="{1F605417-4D81-04D1-5A17-437B10DE76A5}"/>
                  </a:ext>
                </a:extLst>
              </p14:cNvPr>
              <p14:cNvContentPartPr/>
              <p14:nvPr/>
            </p14:nvContentPartPr>
            <p14:xfrm>
              <a:off x="-7236720" y="7483170"/>
              <a:ext cx="360" cy="360"/>
            </p14:xfrm>
          </p:contentPart>
        </mc:Choice>
        <mc:Fallback xmlns="">
          <p:pic>
            <p:nvPicPr>
              <p:cNvPr id="435" name="Ink 434">
                <a:extLst>
                  <a:ext uri="{FF2B5EF4-FFF2-40B4-BE49-F238E27FC236}">
                    <a16:creationId xmlns:a16="http://schemas.microsoft.com/office/drawing/2014/main" id="{1F605417-4D81-04D1-5A17-437B10DE76A5}"/>
                  </a:ext>
                </a:extLst>
              </p:cNvPr>
              <p:cNvPicPr/>
              <p:nvPr/>
            </p:nvPicPr>
            <p:blipFill>
              <a:blip r:embed="rId31"/>
              <a:stretch>
                <a:fillRect/>
              </a:stretch>
            </p:blipFill>
            <p:spPr>
              <a:xfrm>
                <a:off x="-7272720" y="7447170"/>
                <a:ext cx="72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727">
            <p14:nvContentPartPr>
              <p14:cNvPr id="436" name="Ink 435">
                <a:extLst>
                  <a:ext uri="{FF2B5EF4-FFF2-40B4-BE49-F238E27FC236}">
                    <a16:creationId xmlns:a16="http://schemas.microsoft.com/office/drawing/2014/main" id="{98BD3AAB-14F8-28A4-420A-464EC5AC6C5B}"/>
                  </a:ext>
                </a:extLst>
              </p14:cNvPr>
              <p14:cNvContentPartPr/>
              <p14:nvPr/>
            </p14:nvContentPartPr>
            <p14:xfrm>
              <a:off x="-9251640" y="7483170"/>
              <a:ext cx="2184480" cy="916200"/>
            </p14:xfrm>
          </p:contentPart>
        </mc:Choice>
        <mc:Fallback xmlns="">
          <p:pic>
            <p:nvPicPr>
              <p:cNvPr id="436" name="Ink 435">
                <a:extLst>
                  <a:ext uri="{FF2B5EF4-FFF2-40B4-BE49-F238E27FC236}">
                    <a16:creationId xmlns:a16="http://schemas.microsoft.com/office/drawing/2014/main" id="{98BD3AAB-14F8-28A4-420A-464EC5AC6C5B}"/>
                  </a:ext>
                </a:extLst>
              </p:cNvPr>
              <p:cNvPicPr/>
              <p:nvPr/>
            </p:nvPicPr>
            <p:blipFill>
              <a:blip r:embed="rId728"/>
              <a:stretch>
                <a:fillRect/>
              </a:stretch>
            </p:blipFill>
            <p:spPr>
              <a:xfrm>
                <a:off x="-9287640" y="7447170"/>
                <a:ext cx="2256120" cy="987840"/>
              </a:xfrm>
              <a:prstGeom prst="rect">
                <a:avLst/>
              </a:prstGeom>
            </p:spPr>
          </p:pic>
        </mc:Fallback>
      </mc:AlternateContent>
      <mc:AlternateContent xmlns:mc="http://schemas.openxmlformats.org/markup-compatibility/2006" xmlns:p14="http://schemas.microsoft.com/office/powerpoint/2010/main">
        <mc:Choice Requires="p14">
          <p:contentPart p14:bwMode="auto" r:id="rId729">
            <p14:nvContentPartPr>
              <p14:cNvPr id="437" name="Ink 436">
                <a:extLst>
                  <a:ext uri="{FF2B5EF4-FFF2-40B4-BE49-F238E27FC236}">
                    <a16:creationId xmlns:a16="http://schemas.microsoft.com/office/drawing/2014/main" id="{0F3F8FB9-0492-CF61-52AB-2C7DA629AB57}"/>
                  </a:ext>
                </a:extLst>
              </p14:cNvPr>
              <p14:cNvContentPartPr/>
              <p14:nvPr/>
            </p14:nvContentPartPr>
            <p14:xfrm>
              <a:off x="-9326160" y="8336370"/>
              <a:ext cx="169560" cy="27720"/>
            </p14:xfrm>
          </p:contentPart>
        </mc:Choice>
        <mc:Fallback xmlns="">
          <p:pic>
            <p:nvPicPr>
              <p:cNvPr id="437" name="Ink 436">
                <a:extLst>
                  <a:ext uri="{FF2B5EF4-FFF2-40B4-BE49-F238E27FC236}">
                    <a16:creationId xmlns:a16="http://schemas.microsoft.com/office/drawing/2014/main" id="{0F3F8FB9-0492-CF61-52AB-2C7DA629AB57}"/>
                  </a:ext>
                </a:extLst>
              </p:cNvPr>
              <p:cNvPicPr/>
              <p:nvPr/>
            </p:nvPicPr>
            <p:blipFill>
              <a:blip r:embed="rId730"/>
              <a:stretch>
                <a:fillRect/>
              </a:stretch>
            </p:blipFill>
            <p:spPr>
              <a:xfrm>
                <a:off x="-9362160" y="8300370"/>
                <a:ext cx="241200" cy="99360"/>
              </a:xfrm>
              <a:prstGeom prst="rect">
                <a:avLst/>
              </a:prstGeom>
            </p:spPr>
          </p:pic>
        </mc:Fallback>
      </mc:AlternateContent>
      <mc:AlternateContent xmlns:mc="http://schemas.openxmlformats.org/markup-compatibility/2006" xmlns:p14="http://schemas.microsoft.com/office/powerpoint/2010/main">
        <mc:Choice Requires="p14">
          <p:contentPart p14:bwMode="auto" r:id="rId731">
            <p14:nvContentPartPr>
              <p14:cNvPr id="438" name="Ink 437">
                <a:extLst>
                  <a:ext uri="{FF2B5EF4-FFF2-40B4-BE49-F238E27FC236}">
                    <a16:creationId xmlns:a16="http://schemas.microsoft.com/office/drawing/2014/main" id="{FAE9B6A7-192C-D580-56D9-029F6E2D1469}"/>
                  </a:ext>
                </a:extLst>
              </p14:cNvPr>
              <p14:cNvContentPartPr/>
              <p14:nvPr/>
            </p14:nvContentPartPr>
            <p14:xfrm>
              <a:off x="-9437760" y="8077530"/>
              <a:ext cx="301680" cy="315720"/>
            </p14:xfrm>
          </p:contentPart>
        </mc:Choice>
        <mc:Fallback xmlns="">
          <p:pic>
            <p:nvPicPr>
              <p:cNvPr id="438" name="Ink 437">
                <a:extLst>
                  <a:ext uri="{FF2B5EF4-FFF2-40B4-BE49-F238E27FC236}">
                    <a16:creationId xmlns:a16="http://schemas.microsoft.com/office/drawing/2014/main" id="{FAE9B6A7-192C-D580-56D9-029F6E2D1469}"/>
                  </a:ext>
                </a:extLst>
              </p:cNvPr>
              <p:cNvPicPr/>
              <p:nvPr/>
            </p:nvPicPr>
            <p:blipFill>
              <a:blip r:embed="rId732"/>
              <a:stretch>
                <a:fillRect/>
              </a:stretch>
            </p:blipFill>
            <p:spPr>
              <a:xfrm>
                <a:off x="-9473760" y="8041530"/>
                <a:ext cx="373320" cy="387360"/>
              </a:xfrm>
              <a:prstGeom prst="rect">
                <a:avLst/>
              </a:prstGeom>
            </p:spPr>
          </p:pic>
        </mc:Fallback>
      </mc:AlternateContent>
      <mc:AlternateContent xmlns:mc="http://schemas.openxmlformats.org/markup-compatibility/2006" xmlns:p14="http://schemas.microsoft.com/office/powerpoint/2010/main">
        <mc:Choice Requires="p14">
          <p:contentPart p14:bwMode="auto" r:id="rId733">
            <p14:nvContentPartPr>
              <p14:cNvPr id="439" name="Ink 438">
                <a:extLst>
                  <a:ext uri="{FF2B5EF4-FFF2-40B4-BE49-F238E27FC236}">
                    <a16:creationId xmlns:a16="http://schemas.microsoft.com/office/drawing/2014/main" id="{BFE058C5-2A03-118E-80B0-004D096EED39}"/>
                  </a:ext>
                </a:extLst>
              </p14:cNvPr>
              <p14:cNvContentPartPr/>
              <p14:nvPr/>
            </p14:nvContentPartPr>
            <p14:xfrm>
              <a:off x="-9437760" y="8031810"/>
              <a:ext cx="339120" cy="480240"/>
            </p14:xfrm>
          </p:contentPart>
        </mc:Choice>
        <mc:Fallback xmlns="">
          <p:pic>
            <p:nvPicPr>
              <p:cNvPr id="439" name="Ink 438">
                <a:extLst>
                  <a:ext uri="{FF2B5EF4-FFF2-40B4-BE49-F238E27FC236}">
                    <a16:creationId xmlns:a16="http://schemas.microsoft.com/office/drawing/2014/main" id="{BFE058C5-2A03-118E-80B0-004D096EED39}"/>
                  </a:ext>
                </a:extLst>
              </p:cNvPr>
              <p:cNvPicPr/>
              <p:nvPr/>
            </p:nvPicPr>
            <p:blipFill>
              <a:blip r:embed="rId734"/>
              <a:stretch>
                <a:fillRect/>
              </a:stretch>
            </p:blipFill>
            <p:spPr>
              <a:xfrm>
                <a:off x="-9473760" y="7995837"/>
                <a:ext cx="410760" cy="551826"/>
              </a:xfrm>
              <a:prstGeom prst="rect">
                <a:avLst/>
              </a:prstGeom>
            </p:spPr>
          </p:pic>
        </mc:Fallback>
      </mc:AlternateContent>
      <mc:AlternateContent xmlns:mc="http://schemas.openxmlformats.org/markup-compatibility/2006" xmlns:p14="http://schemas.microsoft.com/office/powerpoint/2010/main">
        <mc:Choice Requires="p14">
          <p:contentPart p14:bwMode="auto" r:id="rId735">
            <p14:nvContentPartPr>
              <p14:cNvPr id="440" name="Ink 439">
                <a:extLst>
                  <a:ext uri="{FF2B5EF4-FFF2-40B4-BE49-F238E27FC236}">
                    <a16:creationId xmlns:a16="http://schemas.microsoft.com/office/drawing/2014/main" id="{27CDED52-8449-1A94-71B7-989FDBFFF94D}"/>
                  </a:ext>
                </a:extLst>
              </p14:cNvPr>
              <p14:cNvContentPartPr/>
              <p14:nvPr/>
            </p14:nvContentPartPr>
            <p14:xfrm>
              <a:off x="-9258480" y="8382090"/>
              <a:ext cx="210240" cy="236520"/>
            </p14:xfrm>
          </p:contentPart>
        </mc:Choice>
        <mc:Fallback xmlns="">
          <p:pic>
            <p:nvPicPr>
              <p:cNvPr id="440" name="Ink 439">
                <a:extLst>
                  <a:ext uri="{FF2B5EF4-FFF2-40B4-BE49-F238E27FC236}">
                    <a16:creationId xmlns:a16="http://schemas.microsoft.com/office/drawing/2014/main" id="{27CDED52-8449-1A94-71B7-989FDBFFF94D}"/>
                  </a:ext>
                </a:extLst>
              </p:cNvPr>
              <p:cNvPicPr/>
              <p:nvPr/>
            </p:nvPicPr>
            <p:blipFill>
              <a:blip r:embed="rId736"/>
              <a:stretch>
                <a:fillRect/>
              </a:stretch>
            </p:blipFill>
            <p:spPr>
              <a:xfrm>
                <a:off x="-9294480" y="8346090"/>
                <a:ext cx="281880" cy="308160"/>
              </a:xfrm>
              <a:prstGeom prst="rect">
                <a:avLst/>
              </a:prstGeom>
            </p:spPr>
          </p:pic>
        </mc:Fallback>
      </mc:AlternateContent>
      <mc:AlternateContent xmlns:mc="http://schemas.openxmlformats.org/markup-compatibility/2006" xmlns:p14="http://schemas.microsoft.com/office/powerpoint/2010/main">
        <mc:Choice Requires="p14">
          <p:contentPart p14:bwMode="auto" r:id="rId737">
            <p14:nvContentPartPr>
              <p14:cNvPr id="441" name="Ink 440">
                <a:extLst>
                  <a:ext uri="{FF2B5EF4-FFF2-40B4-BE49-F238E27FC236}">
                    <a16:creationId xmlns:a16="http://schemas.microsoft.com/office/drawing/2014/main" id="{CBBBB03E-CFD4-FC3B-E454-A532CEEB43BA}"/>
                  </a:ext>
                </a:extLst>
              </p14:cNvPr>
              <p14:cNvContentPartPr/>
              <p14:nvPr/>
            </p14:nvContentPartPr>
            <p14:xfrm>
              <a:off x="-10403280" y="8013450"/>
              <a:ext cx="859320" cy="892080"/>
            </p14:xfrm>
          </p:contentPart>
        </mc:Choice>
        <mc:Fallback xmlns="">
          <p:pic>
            <p:nvPicPr>
              <p:cNvPr id="441" name="Ink 440">
                <a:extLst>
                  <a:ext uri="{FF2B5EF4-FFF2-40B4-BE49-F238E27FC236}">
                    <a16:creationId xmlns:a16="http://schemas.microsoft.com/office/drawing/2014/main" id="{CBBBB03E-CFD4-FC3B-E454-A532CEEB43BA}"/>
                  </a:ext>
                </a:extLst>
              </p:cNvPr>
              <p:cNvPicPr/>
              <p:nvPr/>
            </p:nvPicPr>
            <p:blipFill>
              <a:blip r:embed="rId738"/>
              <a:stretch>
                <a:fillRect/>
              </a:stretch>
            </p:blipFill>
            <p:spPr>
              <a:xfrm>
                <a:off x="-10439295" y="7977450"/>
                <a:ext cx="930990" cy="963720"/>
              </a:xfrm>
              <a:prstGeom prst="rect">
                <a:avLst/>
              </a:prstGeom>
            </p:spPr>
          </p:pic>
        </mc:Fallback>
      </mc:AlternateContent>
      <mc:AlternateContent xmlns:mc="http://schemas.openxmlformats.org/markup-compatibility/2006" xmlns:p14="http://schemas.microsoft.com/office/powerpoint/2010/main">
        <mc:Choice Requires="p14">
          <p:contentPart p14:bwMode="auto" r:id="rId739">
            <p14:nvContentPartPr>
              <p14:cNvPr id="442" name="Ink 441">
                <a:extLst>
                  <a:ext uri="{FF2B5EF4-FFF2-40B4-BE49-F238E27FC236}">
                    <a16:creationId xmlns:a16="http://schemas.microsoft.com/office/drawing/2014/main" id="{8DD620DF-9812-D86A-5B15-ED830737D027}"/>
                  </a:ext>
                </a:extLst>
              </p14:cNvPr>
              <p14:cNvContentPartPr/>
              <p14:nvPr/>
            </p14:nvContentPartPr>
            <p14:xfrm>
              <a:off x="-10020240" y="8107410"/>
              <a:ext cx="264600" cy="585000"/>
            </p14:xfrm>
          </p:contentPart>
        </mc:Choice>
        <mc:Fallback xmlns="">
          <p:pic>
            <p:nvPicPr>
              <p:cNvPr id="442" name="Ink 441">
                <a:extLst>
                  <a:ext uri="{FF2B5EF4-FFF2-40B4-BE49-F238E27FC236}">
                    <a16:creationId xmlns:a16="http://schemas.microsoft.com/office/drawing/2014/main" id="{8DD620DF-9812-D86A-5B15-ED830737D027}"/>
                  </a:ext>
                </a:extLst>
              </p:cNvPr>
              <p:cNvPicPr/>
              <p:nvPr/>
            </p:nvPicPr>
            <p:blipFill>
              <a:blip r:embed="rId740"/>
              <a:stretch>
                <a:fillRect/>
              </a:stretch>
            </p:blipFill>
            <p:spPr>
              <a:xfrm>
                <a:off x="-10056240" y="8071410"/>
                <a:ext cx="336240" cy="656640"/>
              </a:xfrm>
              <a:prstGeom prst="rect">
                <a:avLst/>
              </a:prstGeom>
            </p:spPr>
          </p:pic>
        </mc:Fallback>
      </mc:AlternateContent>
      <mc:AlternateContent xmlns:mc="http://schemas.openxmlformats.org/markup-compatibility/2006" xmlns:p14="http://schemas.microsoft.com/office/powerpoint/2010/main">
        <mc:Choice Requires="p14">
          <p:contentPart p14:bwMode="auto" r:id="rId741">
            <p14:nvContentPartPr>
              <p14:cNvPr id="443" name="Ink 442">
                <a:extLst>
                  <a:ext uri="{FF2B5EF4-FFF2-40B4-BE49-F238E27FC236}">
                    <a16:creationId xmlns:a16="http://schemas.microsoft.com/office/drawing/2014/main" id="{2B0EE94C-A2B4-9DAE-A6D8-19F2A1F4EF5B}"/>
                  </a:ext>
                </a:extLst>
              </p14:cNvPr>
              <p14:cNvContentPartPr/>
              <p14:nvPr/>
            </p14:nvContentPartPr>
            <p14:xfrm>
              <a:off x="-10192320" y="8220810"/>
              <a:ext cx="670320" cy="401040"/>
            </p14:xfrm>
          </p:contentPart>
        </mc:Choice>
        <mc:Fallback xmlns="">
          <p:pic>
            <p:nvPicPr>
              <p:cNvPr id="443" name="Ink 442">
                <a:extLst>
                  <a:ext uri="{FF2B5EF4-FFF2-40B4-BE49-F238E27FC236}">
                    <a16:creationId xmlns:a16="http://schemas.microsoft.com/office/drawing/2014/main" id="{2B0EE94C-A2B4-9DAE-A6D8-19F2A1F4EF5B}"/>
                  </a:ext>
                </a:extLst>
              </p:cNvPr>
              <p:cNvPicPr/>
              <p:nvPr/>
            </p:nvPicPr>
            <p:blipFill>
              <a:blip r:embed="rId742"/>
              <a:stretch>
                <a:fillRect/>
              </a:stretch>
            </p:blipFill>
            <p:spPr>
              <a:xfrm>
                <a:off x="-10228320" y="8184810"/>
                <a:ext cx="741960" cy="472680"/>
              </a:xfrm>
              <a:prstGeom prst="rect">
                <a:avLst/>
              </a:prstGeom>
            </p:spPr>
          </p:pic>
        </mc:Fallback>
      </mc:AlternateContent>
      <mc:AlternateContent xmlns:mc="http://schemas.openxmlformats.org/markup-compatibility/2006" xmlns:p14="http://schemas.microsoft.com/office/powerpoint/2010/main">
        <mc:Choice Requires="p14">
          <p:contentPart p14:bwMode="auto" r:id="rId743">
            <p14:nvContentPartPr>
              <p14:cNvPr id="444" name="Ink 443">
                <a:extLst>
                  <a:ext uri="{FF2B5EF4-FFF2-40B4-BE49-F238E27FC236}">
                    <a16:creationId xmlns:a16="http://schemas.microsoft.com/office/drawing/2014/main" id="{0E683111-DFCC-23C9-350E-9357311F429A}"/>
                  </a:ext>
                </a:extLst>
              </p14:cNvPr>
              <p14:cNvContentPartPr/>
              <p14:nvPr/>
            </p14:nvContentPartPr>
            <p14:xfrm>
              <a:off x="-10053720" y="8325930"/>
              <a:ext cx="165960" cy="457200"/>
            </p14:xfrm>
          </p:contentPart>
        </mc:Choice>
        <mc:Fallback xmlns="">
          <p:pic>
            <p:nvPicPr>
              <p:cNvPr id="444" name="Ink 443">
                <a:extLst>
                  <a:ext uri="{FF2B5EF4-FFF2-40B4-BE49-F238E27FC236}">
                    <a16:creationId xmlns:a16="http://schemas.microsoft.com/office/drawing/2014/main" id="{0E683111-DFCC-23C9-350E-9357311F429A}"/>
                  </a:ext>
                </a:extLst>
              </p:cNvPr>
              <p:cNvPicPr/>
              <p:nvPr/>
            </p:nvPicPr>
            <p:blipFill>
              <a:blip r:embed="rId744"/>
              <a:stretch>
                <a:fillRect/>
              </a:stretch>
            </p:blipFill>
            <p:spPr>
              <a:xfrm>
                <a:off x="-10089720" y="8289930"/>
                <a:ext cx="237600" cy="528840"/>
              </a:xfrm>
              <a:prstGeom prst="rect">
                <a:avLst/>
              </a:prstGeom>
            </p:spPr>
          </p:pic>
        </mc:Fallback>
      </mc:AlternateContent>
      <mc:AlternateContent xmlns:mc="http://schemas.openxmlformats.org/markup-compatibility/2006" xmlns:p14="http://schemas.microsoft.com/office/powerpoint/2010/main">
        <mc:Choice Requires="p14">
          <p:contentPart p14:bwMode="auto" r:id="rId745">
            <p14:nvContentPartPr>
              <p14:cNvPr id="445" name="Ink 444">
                <a:extLst>
                  <a:ext uri="{FF2B5EF4-FFF2-40B4-BE49-F238E27FC236}">
                    <a16:creationId xmlns:a16="http://schemas.microsoft.com/office/drawing/2014/main" id="{7A575B88-FEB9-8F36-4A32-873F7093A743}"/>
                  </a:ext>
                </a:extLst>
              </p14:cNvPr>
              <p14:cNvContentPartPr/>
              <p14:nvPr/>
            </p14:nvContentPartPr>
            <p14:xfrm>
              <a:off x="-9856080" y="8910570"/>
              <a:ext cx="948240" cy="1081080"/>
            </p14:xfrm>
          </p:contentPart>
        </mc:Choice>
        <mc:Fallback xmlns="">
          <p:pic>
            <p:nvPicPr>
              <p:cNvPr id="445" name="Ink 444">
                <a:extLst>
                  <a:ext uri="{FF2B5EF4-FFF2-40B4-BE49-F238E27FC236}">
                    <a16:creationId xmlns:a16="http://schemas.microsoft.com/office/drawing/2014/main" id="{7A575B88-FEB9-8F36-4A32-873F7093A743}"/>
                  </a:ext>
                </a:extLst>
              </p:cNvPr>
              <p:cNvPicPr/>
              <p:nvPr/>
            </p:nvPicPr>
            <p:blipFill>
              <a:blip r:embed="rId746"/>
              <a:stretch>
                <a:fillRect/>
              </a:stretch>
            </p:blipFill>
            <p:spPr>
              <a:xfrm>
                <a:off x="-9892080" y="8874570"/>
                <a:ext cx="1019880" cy="1152720"/>
              </a:xfrm>
              <a:prstGeom prst="rect">
                <a:avLst/>
              </a:prstGeom>
            </p:spPr>
          </p:pic>
        </mc:Fallback>
      </mc:AlternateContent>
      <mc:AlternateContent xmlns:mc="http://schemas.openxmlformats.org/markup-compatibility/2006" xmlns:p14="http://schemas.microsoft.com/office/powerpoint/2010/main">
        <mc:Choice Requires="p14">
          <p:contentPart p14:bwMode="auto" r:id="rId747">
            <p14:nvContentPartPr>
              <p14:cNvPr id="446" name="Ink 445">
                <a:extLst>
                  <a:ext uri="{FF2B5EF4-FFF2-40B4-BE49-F238E27FC236}">
                    <a16:creationId xmlns:a16="http://schemas.microsoft.com/office/drawing/2014/main" id="{F7DE31EF-EB07-4DCE-5511-E004CB62F288}"/>
                  </a:ext>
                </a:extLst>
              </p14:cNvPr>
              <p14:cNvContentPartPr/>
              <p14:nvPr/>
            </p14:nvContentPartPr>
            <p14:xfrm>
              <a:off x="-9581400" y="9164730"/>
              <a:ext cx="452160" cy="545040"/>
            </p14:xfrm>
          </p:contentPart>
        </mc:Choice>
        <mc:Fallback xmlns="">
          <p:pic>
            <p:nvPicPr>
              <p:cNvPr id="446" name="Ink 445">
                <a:extLst>
                  <a:ext uri="{FF2B5EF4-FFF2-40B4-BE49-F238E27FC236}">
                    <a16:creationId xmlns:a16="http://schemas.microsoft.com/office/drawing/2014/main" id="{F7DE31EF-EB07-4DCE-5511-E004CB62F288}"/>
                  </a:ext>
                </a:extLst>
              </p:cNvPr>
              <p:cNvPicPr/>
              <p:nvPr/>
            </p:nvPicPr>
            <p:blipFill>
              <a:blip r:embed="rId748"/>
              <a:stretch>
                <a:fillRect/>
              </a:stretch>
            </p:blipFill>
            <p:spPr>
              <a:xfrm>
                <a:off x="-9617400" y="9128754"/>
                <a:ext cx="523800" cy="616633"/>
              </a:xfrm>
              <a:prstGeom prst="rect">
                <a:avLst/>
              </a:prstGeom>
            </p:spPr>
          </p:pic>
        </mc:Fallback>
      </mc:AlternateContent>
    </p:spTree>
  </p:cSld>
  <p:clrMapOvr>
    <a:masterClrMapping/>
  </p:clrMapOvr>
  <p:transition>
    <p:zoom/>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a:extLst>
              <a:ext uri="{FF2B5EF4-FFF2-40B4-BE49-F238E27FC236}">
                <a16:creationId xmlns:a16="http://schemas.microsoft.com/office/drawing/2014/main" id="{499B3E3D-4B25-66CE-D9BD-F56FB275D885}"/>
              </a:ext>
            </a:extLst>
          </p:cNvPr>
          <p:cNvSpPr>
            <a:spLocks noGrp="1" noChangeArrowheads="1"/>
          </p:cNvSpPr>
          <p:nvPr>
            <p:ph type="title"/>
          </p:nvPr>
        </p:nvSpPr>
        <p:spPr>
          <a:xfrm>
            <a:off x="457200" y="152400"/>
            <a:ext cx="8229600" cy="685800"/>
          </a:xfrm>
        </p:spPr>
        <p:txBody>
          <a:bodyPr/>
          <a:lstStyle/>
          <a:p>
            <a:r>
              <a:rPr lang="en-US" altLang="en-US" sz="2800"/>
              <a:t>activity diagram</a:t>
            </a:r>
            <a:br>
              <a:rPr lang="en-US" altLang="en-US" sz="2800"/>
            </a:br>
            <a:r>
              <a:rPr lang="en-US" altLang="en-US" sz="2800"/>
              <a:t>for the </a:t>
            </a:r>
            <a:r>
              <a:rPr lang="en-US" altLang="en-US" sz="2800" b="1"/>
              <a:t>Change Student Information </a:t>
            </a:r>
            <a:r>
              <a:rPr lang="en-US" altLang="en-US" sz="2800"/>
              <a:t>use case</a:t>
            </a:r>
          </a:p>
        </p:txBody>
      </p:sp>
      <p:sp>
        <p:nvSpPr>
          <p:cNvPr id="29699" name="Content Placeholder 2">
            <a:extLst>
              <a:ext uri="{FF2B5EF4-FFF2-40B4-BE49-F238E27FC236}">
                <a16:creationId xmlns:a16="http://schemas.microsoft.com/office/drawing/2014/main" id="{A41C3E80-E7C8-BD31-E78F-D9FFFD6AF055}"/>
              </a:ext>
            </a:extLst>
          </p:cNvPr>
          <p:cNvSpPr>
            <a:spLocks noGrp="1" noChangeArrowheads="1"/>
          </p:cNvSpPr>
          <p:nvPr>
            <p:ph idx="1"/>
          </p:nvPr>
        </p:nvSpPr>
        <p:spPr/>
        <p:txBody>
          <a:bodyPr/>
          <a:lstStyle/>
          <a:p>
            <a:endParaRPr lang="en-US" altLang="en-US"/>
          </a:p>
        </p:txBody>
      </p:sp>
      <p:sp>
        <p:nvSpPr>
          <p:cNvPr id="29700" name="Footer Placeholder 3">
            <a:extLst>
              <a:ext uri="{FF2B5EF4-FFF2-40B4-BE49-F238E27FC236}">
                <a16:creationId xmlns:a16="http://schemas.microsoft.com/office/drawing/2014/main" id="{C1B9D3A2-956F-5347-493C-A3C3E724082C}"/>
              </a:ext>
            </a:extLst>
          </p:cNvPr>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 2011 Pearson Education, Inc. </a:t>
            </a:r>
          </a:p>
        </p:txBody>
      </p:sp>
      <p:sp>
        <p:nvSpPr>
          <p:cNvPr id="29701" name="Slide Number Placeholder 4">
            <a:extLst>
              <a:ext uri="{FF2B5EF4-FFF2-40B4-BE49-F238E27FC236}">
                <a16:creationId xmlns:a16="http://schemas.microsoft.com/office/drawing/2014/main" id="{AD73F306-370A-DCAB-C6D6-579FBFDD1FC0}"/>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D503363C-2F81-40A2-9BDD-0DA294055DDC}" type="slidenum">
              <a:rPr lang="en-US" altLang="en-US" sz="1200" smtClean="0">
                <a:latin typeface="Arial Black" panose="020B0A04020102020204" pitchFamily="34" charset="0"/>
              </a:rPr>
              <a:pPr>
                <a:spcBef>
                  <a:spcPct val="0"/>
                </a:spcBef>
                <a:buClrTx/>
                <a:buSzTx/>
                <a:buFontTx/>
                <a:buNone/>
              </a:pPr>
              <a:t>21</a:t>
            </a:fld>
            <a:endParaRPr lang="en-US" altLang="en-US" sz="1200">
              <a:latin typeface="Arial Black" panose="020B0A04020102020204" pitchFamily="34" charset="0"/>
            </a:endParaRPr>
          </a:p>
        </p:txBody>
      </p:sp>
      <p:sp>
        <p:nvSpPr>
          <p:cNvPr id="29702" name="Date Placeholder 5">
            <a:extLst>
              <a:ext uri="{FF2B5EF4-FFF2-40B4-BE49-F238E27FC236}">
                <a16:creationId xmlns:a16="http://schemas.microsoft.com/office/drawing/2014/main" id="{1B41AD6B-BBDA-6408-1D6C-65365CA27A63}"/>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38A67790-E3E0-41B6-B0E6-6742D3939109}" type="datetime1">
              <a:rPr lang="en-US" altLang="en-US" sz="1200" smtClean="0"/>
              <a:pPr>
                <a:spcBef>
                  <a:spcPct val="0"/>
                </a:spcBef>
                <a:buClrTx/>
                <a:buSzTx/>
                <a:buFontTx/>
                <a:buNone/>
              </a:pPr>
              <a:t>9/24/2023</a:t>
            </a:fld>
            <a:r>
              <a:rPr lang="en-US" altLang="en-US" sz="1200"/>
              <a:t>Chapter 7 Appendix B</a:t>
            </a:r>
          </a:p>
        </p:txBody>
      </p:sp>
      <p:pic>
        <p:nvPicPr>
          <p:cNvPr id="29703" name="Picture 6">
            <a:extLst>
              <a:ext uri="{FF2B5EF4-FFF2-40B4-BE49-F238E27FC236}">
                <a16:creationId xmlns:a16="http://schemas.microsoft.com/office/drawing/2014/main" id="{83AF83A8-8557-A5F3-A6E4-28EB1F2672F3}"/>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914400"/>
            <a:ext cx="9144000" cy="565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zoom/>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a:extLst>
              <a:ext uri="{FF2B5EF4-FFF2-40B4-BE49-F238E27FC236}">
                <a16:creationId xmlns:a16="http://schemas.microsoft.com/office/drawing/2014/main" id="{5E31C752-965F-2D50-97B9-D474AABFF5E8}"/>
              </a:ext>
            </a:extLst>
          </p:cNvPr>
          <p:cNvSpPr>
            <a:spLocks noGrp="1" noChangeArrowheads="1"/>
          </p:cNvSpPr>
          <p:nvPr>
            <p:ph type="title"/>
          </p:nvPr>
        </p:nvSpPr>
        <p:spPr/>
        <p:txBody>
          <a:bodyPr/>
          <a:lstStyle/>
          <a:p>
            <a:r>
              <a:rPr lang="en-US" altLang="en-US" b="1"/>
              <a:t>Creating Activity Diagrams</a:t>
            </a:r>
            <a:endParaRPr lang="en-US" altLang="en-US"/>
          </a:p>
        </p:txBody>
      </p:sp>
      <p:sp>
        <p:nvSpPr>
          <p:cNvPr id="30723" name="Content Placeholder 2">
            <a:extLst>
              <a:ext uri="{FF2B5EF4-FFF2-40B4-BE49-F238E27FC236}">
                <a16:creationId xmlns:a16="http://schemas.microsoft.com/office/drawing/2014/main" id="{8D187E73-0822-8EC3-F6A7-48E4A179BD8F}"/>
              </a:ext>
            </a:extLst>
          </p:cNvPr>
          <p:cNvSpPr>
            <a:spLocks noGrp="1" noChangeArrowheads="1"/>
          </p:cNvSpPr>
          <p:nvPr>
            <p:ph idx="1"/>
          </p:nvPr>
        </p:nvSpPr>
        <p:spPr/>
        <p:txBody>
          <a:bodyPr/>
          <a:lstStyle/>
          <a:p>
            <a:endParaRPr lang="en-US" altLang="en-US"/>
          </a:p>
        </p:txBody>
      </p:sp>
      <p:sp>
        <p:nvSpPr>
          <p:cNvPr id="30724" name="Footer Placeholder 3">
            <a:extLst>
              <a:ext uri="{FF2B5EF4-FFF2-40B4-BE49-F238E27FC236}">
                <a16:creationId xmlns:a16="http://schemas.microsoft.com/office/drawing/2014/main" id="{399E674A-BE41-5A80-36DC-DA17119E9DA5}"/>
              </a:ext>
            </a:extLst>
          </p:cNvPr>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 2011 Pearson Education, Inc. </a:t>
            </a:r>
          </a:p>
        </p:txBody>
      </p:sp>
      <p:sp>
        <p:nvSpPr>
          <p:cNvPr id="30725" name="Slide Number Placeholder 4">
            <a:extLst>
              <a:ext uri="{FF2B5EF4-FFF2-40B4-BE49-F238E27FC236}">
                <a16:creationId xmlns:a16="http://schemas.microsoft.com/office/drawing/2014/main" id="{B353FBBD-ECE3-9DA2-6863-F83B6C4614DA}"/>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1B211E52-9B95-4FA4-9F0C-7FE39BA4CA01}" type="slidenum">
              <a:rPr lang="en-US" altLang="en-US" sz="1200" smtClean="0">
                <a:latin typeface="Arial Black" panose="020B0A04020102020204" pitchFamily="34" charset="0"/>
              </a:rPr>
              <a:pPr>
                <a:spcBef>
                  <a:spcPct val="0"/>
                </a:spcBef>
                <a:buClrTx/>
                <a:buSzTx/>
                <a:buFontTx/>
                <a:buNone/>
              </a:pPr>
              <a:t>22</a:t>
            </a:fld>
            <a:endParaRPr lang="en-US" altLang="en-US" sz="1200">
              <a:latin typeface="Arial Black" panose="020B0A04020102020204" pitchFamily="34" charset="0"/>
            </a:endParaRPr>
          </a:p>
        </p:txBody>
      </p:sp>
      <p:sp>
        <p:nvSpPr>
          <p:cNvPr id="30726" name="Date Placeholder 5">
            <a:extLst>
              <a:ext uri="{FF2B5EF4-FFF2-40B4-BE49-F238E27FC236}">
                <a16:creationId xmlns:a16="http://schemas.microsoft.com/office/drawing/2014/main" id="{AA24B163-14D7-8F4C-657A-A3B05B1D5145}"/>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80DF5724-2D97-4029-ACF7-2A21A7E1DF4B}" type="datetime1">
              <a:rPr lang="en-US" altLang="en-US" sz="1200" smtClean="0"/>
              <a:pPr>
                <a:spcBef>
                  <a:spcPct val="0"/>
                </a:spcBef>
                <a:buClrTx/>
                <a:buSzTx/>
                <a:buFontTx/>
                <a:buNone/>
              </a:pPr>
              <a:t>9/24/2023</a:t>
            </a:fld>
            <a:r>
              <a:rPr lang="en-US" altLang="en-US" sz="1200"/>
              <a:t>Chapter 7 Appendix B</a:t>
            </a:r>
          </a:p>
        </p:txBody>
      </p:sp>
      <p:pic>
        <p:nvPicPr>
          <p:cNvPr id="30727" name="Picture 6">
            <a:extLst>
              <a:ext uri="{FF2B5EF4-FFF2-40B4-BE49-F238E27FC236}">
                <a16:creationId xmlns:a16="http://schemas.microsoft.com/office/drawing/2014/main" id="{B59E6664-8090-839E-7030-72398AA7079F}"/>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47700" y="1676400"/>
            <a:ext cx="7924800" cy="4027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zoom/>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a:extLst>
              <a:ext uri="{FF2B5EF4-FFF2-40B4-BE49-F238E27FC236}">
                <a16:creationId xmlns:a16="http://schemas.microsoft.com/office/drawing/2014/main" id="{FDA60CBD-CE37-8D92-FBB2-D253DFFC7C80}"/>
              </a:ext>
            </a:extLst>
          </p:cNvPr>
          <p:cNvSpPr>
            <a:spLocks noGrp="1" noChangeArrowheads="1"/>
          </p:cNvSpPr>
          <p:nvPr>
            <p:ph type="title"/>
          </p:nvPr>
        </p:nvSpPr>
        <p:spPr>
          <a:xfrm>
            <a:off x="457200" y="228600"/>
            <a:ext cx="8229600" cy="457200"/>
          </a:xfrm>
        </p:spPr>
        <p:txBody>
          <a:bodyPr/>
          <a:lstStyle/>
          <a:p>
            <a:r>
              <a:rPr lang="en-US" altLang="en-US"/>
              <a:t>Creating Activity Diagrams</a:t>
            </a:r>
          </a:p>
        </p:txBody>
      </p:sp>
      <p:sp>
        <p:nvSpPr>
          <p:cNvPr id="31747" name="Content Placeholder 2">
            <a:extLst>
              <a:ext uri="{FF2B5EF4-FFF2-40B4-BE49-F238E27FC236}">
                <a16:creationId xmlns:a16="http://schemas.microsoft.com/office/drawing/2014/main" id="{EC0878EA-0DFB-595E-9504-2A2B1774A28C}"/>
              </a:ext>
            </a:extLst>
          </p:cNvPr>
          <p:cNvSpPr>
            <a:spLocks noGrp="1" noChangeArrowheads="1"/>
          </p:cNvSpPr>
          <p:nvPr>
            <p:ph idx="1"/>
          </p:nvPr>
        </p:nvSpPr>
        <p:spPr/>
        <p:txBody>
          <a:bodyPr/>
          <a:lstStyle/>
          <a:p>
            <a:endParaRPr lang="en-US" altLang="en-US"/>
          </a:p>
        </p:txBody>
      </p:sp>
      <p:sp>
        <p:nvSpPr>
          <p:cNvPr id="31748" name="Footer Placeholder 3">
            <a:extLst>
              <a:ext uri="{FF2B5EF4-FFF2-40B4-BE49-F238E27FC236}">
                <a16:creationId xmlns:a16="http://schemas.microsoft.com/office/drawing/2014/main" id="{336E0460-0CF5-CDFF-919C-6049E511AF81}"/>
              </a:ext>
            </a:extLst>
          </p:cNvPr>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 2011 Pearson Education, Inc. </a:t>
            </a:r>
          </a:p>
        </p:txBody>
      </p:sp>
      <p:sp>
        <p:nvSpPr>
          <p:cNvPr id="31749" name="Slide Number Placeholder 4">
            <a:extLst>
              <a:ext uri="{FF2B5EF4-FFF2-40B4-BE49-F238E27FC236}">
                <a16:creationId xmlns:a16="http://schemas.microsoft.com/office/drawing/2014/main" id="{B2A96225-8EEF-E558-91D8-7F5ECB2AFC95}"/>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73255E6F-3628-4DBB-AFA0-B347669C5968}" type="slidenum">
              <a:rPr lang="en-US" altLang="en-US" sz="1200" smtClean="0">
                <a:latin typeface="Arial Black" panose="020B0A04020102020204" pitchFamily="34" charset="0"/>
              </a:rPr>
              <a:pPr>
                <a:spcBef>
                  <a:spcPct val="0"/>
                </a:spcBef>
                <a:buClrTx/>
                <a:buSzTx/>
                <a:buFontTx/>
                <a:buNone/>
              </a:pPr>
              <a:t>23</a:t>
            </a:fld>
            <a:endParaRPr lang="en-US" altLang="en-US" sz="1200">
              <a:latin typeface="Arial Black" panose="020B0A04020102020204" pitchFamily="34" charset="0"/>
            </a:endParaRPr>
          </a:p>
        </p:txBody>
      </p:sp>
      <p:sp>
        <p:nvSpPr>
          <p:cNvPr id="31750" name="Date Placeholder 5">
            <a:extLst>
              <a:ext uri="{FF2B5EF4-FFF2-40B4-BE49-F238E27FC236}">
                <a16:creationId xmlns:a16="http://schemas.microsoft.com/office/drawing/2014/main" id="{A0B0300E-1EF5-606F-A49C-D4E662583EDB}"/>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0976BC4E-661B-482E-8098-B668A82CC911}" type="datetime1">
              <a:rPr lang="en-US" altLang="en-US" sz="1200" smtClean="0"/>
              <a:pPr>
                <a:spcBef>
                  <a:spcPct val="0"/>
                </a:spcBef>
                <a:buClrTx/>
                <a:buSzTx/>
                <a:buFontTx/>
                <a:buNone/>
              </a:pPr>
              <a:t>9/24/2023</a:t>
            </a:fld>
            <a:r>
              <a:rPr lang="en-US" altLang="en-US" sz="1200"/>
              <a:t>Chapter 7 Appendix B</a:t>
            </a:r>
          </a:p>
        </p:txBody>
      </p:sp>
      <p:pic>
        <p:nvPicPr>
          <p:cNvPr id="31751" name="Picture 6">
            <a:extLst>
              <a:ext uri="{FF2B5EF4-FFF2-40B4-BE49-F238E27FC236}">
                <a16:creationId xmlns:a16="http://schemas.microsoft.com/office/drawing/2014/main" id="{AC2AADCA-F5A2-200F-5DD8-9F38EF17D0B5}"/>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04800" y="990600"/>
            <a:ext cx="8431213" cy="381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zoom/>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a:extLst>
              <a:ext uri="{FF2B5EF4-FFF2-40B4-BE49-F238E27FC236}">
                <a16:creationId xmlns:a16="http://schemas.microsoft.com/office/drawing/2014/main" id="{98BE7647-8572-FE2D-C836-7381F2626475}"/>
              </a:ext>
            </a:extLst>
          </p:cNvPr>
          <p:cNvSpPr>
            <a:spLocks noGrp="1" noChangeArrowheads="1"/>
          </p:cNvSpPr>
          <p:nvPr>
            <p:ph type="title"/>
          </p:nvPr>
        </p:nvSpPr>
        <p:spPr>
          <a:xfrm>
            <a:off x="457200" y="228600"/>
            <a:ext cx="8229600" cy="911225"/>
          </a:xfrm>
        </p:spPr>
        <p:txBody>
          <a:bodyPr/>
          <a:lstStyle/>
          <a:p>
            <a:r>
              <a:rPr lang="en-US" altLang="en-US"/>
              <a:t>Exercise</a:t>
            </a:r>
          </a:p>
        </p:txBody>
      </p:sp>
      <p:pic>
        <p:nvPicPr>
          <p:cNvPr id="32771" name="Content Placeholder 1">
            <a:extLst>
              <a:ext uri="{FF2B5EF4-FFF2-40B4-BE49-F238E27FC236}">
                <a16:creationId xmlns:a16="http://schemas.microsoft.com/office/drawing/2014/main" id="{8E57B26E-DF29-768A-23BD-7D087214F452}"/>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952500" y="990600"/>
            <a:ext cx="7467600" cy="5254625"/>
          </a:xfrm>
        </p:spPr>
      </p:pic>
      <p:sp>
        <p:nvSpPr>
          <p:cNvPr id="32772" name="Footer Placeholder 3">
            <a:extLst>
              <a:ext uri="{FF2B5EF4-FFF2-40B4-BE49-F238E27FC236}">
                <a16:creationId xmlns:a16="http://schemas.microsoft.com/office/drawing/2014/main" id="{943C6031-61DA-1B12-6663-C20CFC180F96}"/>
              </a:ext>
            </a:extLst>
          </p:cNvPr>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 2011 Pearson Education, Inc. </a:t>
            </a:r>
          </a:p>
        </p:txBody>
      </p:sp>
      <p:sp>
        <p:nvSpPr>
          <p:cNvPr id="32773" name="Slide Number Placeholder 4">
            <a:extLst>
              <a:ext uri="{FF2B5EF4-FFF2-40B4-BE49-F238E27FC236}">
                <a16:creationId xmlns:a16="http://schemas.microsoft.com/office/drawing/2014/main" id="{299452EA-ECF3-68DF-843C-8E24C3E41371}"/>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DC4CEBB4-21B9-4ED2-BFBC-991553C8FD55}" type="slidenum">
              <a:rPr lang="en-US" altLang="en-US" sz="1200" smtClean="0">
                <a:latin typeface="Arial Black" panose="020B0A04020102020204" pitchFamily="34" charset="0"/>
              </a:rPr>
              <a:pPr>
                <a:spcBef>
                  <a:spcPct val="0"/>
                </a:spcBef>
                <a:buClrTx/>
                <a:buSzTx/>
                <a:buFontTx/>
                <a:buNone/>
              </a:pPr>
              <a:t>24</a:t>
            </a:fld>
            <a:endParaRPr lang="en-US" altLang="en-US" sz="1200">
              <a:latin typeface="Arial Black" panose="020B0A04020102020204" pitchFamily="34" charset="0"/>
            </a:endParaRPr>
          </a:p>
        </p:txBody>
      </p:sp>
      <p:sp>
        <p:nvSpPr>
          <p:cNvPr id="32774" name="Date Placeholder 5">
            <a:extLst>
              <a:ext uri="{FF2B5EF4-FFF2-40B4-BE49-F238E27FC236}">
                <a16:creationId xmlns:a16="http://schemas.microsoft.com/office/drawing/2014/main" id="{395C3118-7F97-3EA3-2003-EF36CEE6FCA9}"/>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91BEF6B5-D2BA-42E7-A661-0BA6D2F45EC4}" type="datetime1">
              <a:rPr lang="en-US" altLang="en-US" sz="1200" smtClean="0"/>
              <a:pPr>
                <a:spcBef>
                  <a:spcPct val="0"/>
                </a:spcBef>
                <a:buClrTx/>
                <a:buSzTx/>
                <a:buFontTx/>
                <a:buNone/>
              </a:pPr>
              <a:t>9/24/2023</a:t>
            </a:fld>
            <a:r>
              <a:rPr lang="en-US" altLang="en-US" sz="1200"/>
              <a:t>Chapter 7 Appendix B</a:t>
            </a:r>
          </a:p>
        </p:txBody>
      </p:sp>
    </p:spTree>
  </p:cSld>
  <p:clrMapOvr>
    <a:masterClrMapping/>
  </p:clrMapOvr>
  <p:transition>
    <p:zoom/>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pPr>
              <a:defRPr/>
            </a:pPr>
            <a:r>
              <a:rPr lang="en-US" smtClean="0"/>
              <a:t>© 2011 Pearson Education, Inc. </a:t>
            </a:r>
            <a:endParaRPr lang="en-US"/>
          </a:p>
        </p:txBody>
      </p:sp>
      <p:sp>
        <p:nvSpPr>
          <p:cNvPr id="3" name="Slide Number Placeholder 2"/>
          <p:cNvSpPr>
            <a:spLocks noGrp="1"/>
          </p:cNvSpPr>
          <p:nvPr>
            <p:ph type="sldNum" sz="quarter" idx="11"/>
          </p:nvPr>
        </p:nvSpPr>
        <p:spPr/>
        <p:txBody>
          <a:bodyPr/>
          <a:lstStyle/>
          <a:p>
            <a:pPr>
              <a:defRPr/>
            </a:pPr>
            <a:fld id="{535282BE-C7E9-441F-9AA6-E98D3878F0E2}" type="slidenum">
              <a:rPr lang="en-US" altLang="en-US" smtClean="0"/>
              <a:pPr>
                <a:defRPr/>
              </a:pPr>
              <a:t>25</a:t>
            </a:fld>
            <a:endParaRPr lang="en-US" altLang="en-US"/>
          </a:p>
        </p:txBody>
      </p:sp>
      <p:sp>
        <p:nvSpPr>
          <p:cNvPr id="4" name="Date Placeholder 3"/>
          <p:cNvSpPr>
            <a:spLocks noGrp="1"/>
          </p:cNvSpPr>
          <p:nvPr>
            <p:ph type="dt" sz="half" idx="12"/>
          </p:nvPr>
        </p:nvSpPr>
        <p:spPr/>
        <p:txBody>
          <a:bodyPr/>
          <a:lstStyle/>
          <a:p>
            <a:pPr>
              <a:defRPr/>
            </a:pPr>
            <a:fld id="{A56FEEA5-0195-42DE-9019-D5AFF6B1F628}" type="datetime1">
              <a:rPr lang="en-US" smtClean="0"/>
              <a:pPr>
                <a:defRPr/>
              </a:pPr>
              <a:t>9/24/2023</a:t>
            </a:fld>
            <a:r>
              <a:rPr lang="en-US" smtClean="0"/>
              <a:t>Chapter 7 Appendix B</a:t>
            </a:r>
            <a:endParaRPr lang="en-US"/>
          </a:p>
        </p:txBody>
      </p:sp>
    </p:spTree>
    <p:extLst>
      <p:ext uri="{BB962C8B-B14F-4D97-AF65-F5344CB8AC3E}">
        <p14:creationId xmlns:p14="http://schemas.microsoft.com/office/powerpoint/2010/main" val="1969050409"/>
      </p:ext>
    </p:extLst>
  </p:cSld>
  <p:clrMapOvr>
    <a:masterClrMapping/>
  </p:clrMapOvr>
  <p:transition>
    <p:zoom/>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cap="small" dirty="0">
                <a:ln w="11430"/>
                <a:effectLst>
                  <a:outerShdw blurRad="50800" dist="39000" dir="5460000" algn="tl">
                    <a:srgbClr val="000000">
                      <a:alpha val="38000"/>
                    </a:srgbClr>
                  </a:outerShdw>
                </a:effectLst>
                <a:latin typeface="Calibri" pitchFamily="34" charset="0"/>
                <a:cs typeface="Calibri" pitchFamily="34" charset="0"/>
              </a:rPr>
              <a:t>Producing a book </a:t>
            </a:r>
            <a:r>
              <a:rPr lang="en-US" cap="small" dirty="0" smtClean="0">
                <a:ln w="11430"/>
                <a:effectLst>
                  <a:outerShdw blurRad="50800" dist="39000" dir="5460000" algn="tl">
                    <a:srgbClr val="000000">
                      <a:alpha val="38000"/>
                    </a:srgbClr>
                  </a:outerShdw>
                </a:effectLst>
                <a:latin typeface="Calibri" pitchFamily="34" charset="0"/>
                <a:cs typeface="Calibri" pitchFamily="34" charset="0"/>
              </a:rPr>
              <a:t>example</a:t>
            </a:r>
            <a:endParaRPr lang="en-GB" dirty="0">
              <a:latin typeface="Calibri" pitchFamily="34" charset="0"/>
              <a:cs typeface="Calibri" pitchFamily="34" charset="0"/>
            </a:endParaRPr>
          </a:p>
        </p:txBody>
      </p:sp>
      <p:sp>
        <p:nvSpPr>
          <p:cNvPr id="4" name="Rectangle 3"/>
          <p:cNvSpPr txBox="1">
            <a:spLocks noChangeArrowheads="1"/>
          </p:cNvSpPr>
          <p:nvPr/>
        </p:nvSpPr>
        <p:spPr bwMode="auto">
          <a:xfrm>
            <a:off x="1652939" y="1345664"/>
            <a:ext cx="4839427" cy="44618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609600" indent="-609600">
              <a:defRPr>
                <a:solidFill>
                  <a:schemeClr val="tx1"/>
                </a:solidFill>
                <a:latin typeface="Calibri" pitchFamily="34" charset="0"/>
              </a:defRPr>
            </a:lvl1pPr>
            <a:lvl2pPr marL="800100" indent="-34290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nSpc>
                <a:spcPct val="90000"/>
              </a:lnSpc>
              <a:spcBef>
                <a:spcPct val="20000"/>
              </a:spcBef>
              <a:buFont typeface="Wingdings 3" pitchFamily="18" charset="2"/>
              <a:buAutoNum type="arabicPeriod"/>
            </a:pPr>
            <a:r>
              <a:rPr lang="en-US" sz="2522" b="1" dirty="0">
                <a:solidFill>
                  <a:schemeClr val="accent6">
                    <a:lumMod val="50000"/>
                  </a:schemeClr>
                </a:solidFill>
                <a:latin typeface="Times New Roman" pitchFamily="18" charset="0"/>
                <a:cs typeface="Times New Roman" pitchFamily="18" charset="0"/>
              </a:rPr>
              <a:t>Author writes chapter.</a:t>
            </a:r>
          </a:p>
          <a:p>
            <a:pPr>
              <a:lnSpc>
                <a:spcPct val="90000"/>
              </a:lnSpc>
              <a:spcBef>
                <a:spcPct val="20000"/>
              </a:spcBef>
              <a:buFont typeface="Wingdings 3" pitchFamily="18" charset="2"/>
              <a:buAutoNum type="arabicPeriod"/>
            </a:pPr>
            <a:r>
              <a:rPr lang="en-US" sz="2522" b="1" dirty="0">
                <a:solidFill>
                  <a:schemeClr val="accent6">
                    <a:lumMod val="50000"/>
                  </a:schemeClr>
                </a:solidFill>
                <a:latin typeface="Times New Roman" pitchFamily="18" charset="0"/>
                <a:cs typeface="Times New Roman" pitchFamily="18" charset="0"/>
              </a:rPr>
              <a:t>Reviewer reviews chapter.</a:t>
            </a:r>
          </a:p>
          <a:p>
            <a:pPr>
              <a:lnSpc>
                <a:spcPct val="90000"/>
              </a:lnSpc>
              <a:spcBef>
                <a:spcPct val="20000"/>
              </a:spcBef>
              <a:buFont typeface="Wingdings 3" pitchFamily="18" charset="2"/>
              <a:buAutoNum type="arabicPeriod"/>
            </a:pPr>
            <a:r>
              <a:rPr lang="en-US" sz="2522" b="1" dirty="0">
                <a:solidFill>
                  <a:schemeClr val="accent6">
                    <a:lumMod val="50000"/>
                  </a:schemeClr>
                </a:solidFill>
                <a:latin typeface="Times New Roman" pitchFamily="18" charset="0"/>
                <a:cs typeface="Times New Roman" pitchFamily="18" charset="0"/>
              </a:rPr>
              <a:t>Author revises chapter.</a:t>
            </a:r>
          </a:p>
          <a:p>
            <a:pPr>
              <a:lnSpc>
                <a:spcPct val="90000"/>
              </a:lnSpc>
              <a:spcBef>
                <a:spcPct val="20000"/>
              </a:spcBef>
              <a:buFont typeface="Wingdings 3" pitchFamily="18" charset="2"/>
              <a:buAutoNum type="arabicPeriod"/>
            </a:pPr>
            <a:r>
              <a:rPr lang="en-US" sz="2522" b="1" dirty="0">
                <a:solidFill>
                  <a:schemeClr val="accent6">
                    <a:lumMod val="50000"/>
                  </a:schemeClr>
                </a:solidFill>
                <a:latin typeface="Times New Roman" pitchFamily="18" charset="0"/>
                <a:cs typeface="Times New Roman" pitchFamily="18" charset="0"/>
              </a:rPr>
              <a:t>If book not complete:</a:t>
            </a:r>
          </a:p>
          <a:p>
            <a:pPr lvl="1">
              <a:lnSpc>
                <a:spcPct val="90000"/>
              </a:lnSpc>
              <a:spcBef>
                <a:spcPct val="20000"/>
              </a:spcBef>
              <a:buFont typeface="Wingdings" pitchFamily="2" charset="2"/>
              <a:buChar char="ü"/>
            </a:pPr>
            <a:r>
              <a:rPr lang="en-US" sz="2162" b="1" dirty="0">
                <a:solidFill>
                  <a:schemeClr val="accent6">
                    <a:lumMod val="50000"/>
                  </a:schemeClr>
                </a:solidFill>
                <a:latin typeface="Times New Roman" pitchFamily="18" charset="0"/>
                <a:cs typeface="Times New Roman" pitchFamily="18" charset="0"/>
              </a:rPr>
              <a:t>author writes another chapter.</a:t>
            </a:r>
          </a:p>
          <a:p>
            <a:pPr>
              <a:lnSpc>
                <a:spcPct val="90000"/>
              </a:lnSpc>
              <a:spcBef>
                <a:spcPct val="20000"/>
              </a:spcBef>
              <a:buFont typeface="Wingdings 3" pitchFamily="18" charset="2"/>
              <a:buAutoNum type="arabicPeriod"/>
            </a:pPr>
            <a:r>
              <a:rPr lang="en-US" sz="2522" b="1" dirty="0">
                <a:solidFill>
                  <a:schemeClr val="accent6">
                    <a:lumMod val="50000"/>
                  </a:schemeClr>
                </a:solidFill>
                <a:latin typeface="Times New Roman" pitchFamily="18" charset="0"/>
                <a:cs typeface="Times New Roman" pitchFamily="18" charset="0"/>
              </a:rPr>
              <a:t>If book complete:</a:t>
            </a:r>
          </a:p>
          <a:p>
            <a:pPr lvl="1">
              <a:lnSpc>
                <a:spcPct val="90000"/>
              </a:lnSpc>
              <a:spcBef>
                <a:spcPct val="20000"/>
              </a:spcBef>
              <a:buFont typeface="Wingdings" pitchFamily="2" charset="2"/>
              <a:buChar char="ü"/>
            </a:pPr>
            <a:r>
              <a:rPr lang="en-US" sz="2162" b="1" dirty="0">
                <a:solidFill>
                  <a:schemeClr val="accent6">
                    <a:lumMod val="50000"/>
                  </a:schemeClr>
                </a:solidFill>
                <a:latin typeface="Times New Roman" pitchFamily="18" charset="0"/>
                <a:cs typeface="Times New Roman" pitchFamily="18" charset="0"/>
              </a:rPr>
              <a:t>typesetter typesets book.</a:t>
            </a:r>
          </a:p>
          <a:p>
            <a:pPr>
              <a:lnSpc>
                <a:spcPct val="90000"/>
              </a:lnSpc>
              <a:spcBef>
                <a:spcPct val="20000"/>
              </a:spcBef>
              <a:buFont typeface="Wingdings 3" pitchFamily="18" charset="2"/>
              <a:buAutoNum type="arabicPeriod"/>
            </a:pPr>
            <a:r>
              <a:rPr lang="en-US" sz="2522" b="1" dirty="0">
                <a:solidFill>
                  <a:schemeClr val="accent6">
                    <a:lumMod val="50000"/>
                  </a:schemeClr>
                </a:solidFill>
                <a:latin typeface="Times New Roman" pitchFamily="18" charset="0"/>
                <a:cs typeface="Times New Roman" pitchFamily="18" charset="0"/>
              </a:rPr>
              <a:t>Author corrects proofs.</a:t>
            </a:r>
          </a:p>
          <a:p>
            <a:pPr>
              <a:lnSpc>
                <a:spcPct val="90000"/>
              </a:lnSpc>
              <a:spcBef>
                <a:spcPct val="20000"/>
              </a:spcBef>
              <a:buFont typeface="Wingdings 3" pitchFamily="18" charset="2"/>
              <a:buAutoNum type="arabicPeriod"/>
            </a:pPr>
            <a:r>
              <a:rPr lang="en-US" sz="2522" b="1" dirty="0">
                <a:solidFill>
                  <a:schemeClr val="accent6">
                    <a:lumMod val="50000"/>
                  </a:schemeClr>
                </a:solidFill>
                <a:latin typeface="Times New Roman" pitchFamily="18" charset="0"/>
                <a:cs typeface="Times New Roman" pitchFamily="18" charset="0"/>
              </a:rPr>
              <a:t>Typesetter resets book.</a:t>
            </a:r>
          </a:p>
          <a:p>
            <a:pPr>
              <a:lnSpc>
                <a:spcPct val="90000"/>
              </a:lnSpc>
              <a:spcBef>
                <a:spcPct val="20000"/>
              </a:spcBef>
              <a:buFont typeface="Wingdings 3" pitchFamily="18" charset="2"/>
              <a:buAutoNum type="arabicPeriod"/>
            </a:pPr>
            <a:r>
              <a:rPr lang="en-US" sz="2522" b="1" dirty="0">
                <a:solidFill>
                  <a:schemeClr val="accent6">
                    <a:lumMod val="50000"/>
                  </a:schemeClr>
                </a:solidFill>
                <a:latin typeface="Times New Roman" pitchFamily="18" charset="0"/>
                <a:cs typeface="Times New Roman" pitchFamily="18" charset="0"/>
              </a:rPr>
              <a:t>Printer prints book.</a:t>
            </a:r>
            <a:endParaRPr lang="en-AU" sz="2522" b="1" dirty="0">
              <a:solidFill>
                <a:schemeClr val="accent6">
                  <a:lumMod val="50000"/>
                </a:schemeClr>
              </a:solidFill>
              <a:latin typeface="Times New Roman" pitchFamily="18" charset="0"/>
              <a:cs typeface="Times New Roman" pitchFamily="18" charset="0"/>
            </a:endParaRPr>
          </a:p>
        </p:txBody>
      </p:sp>
      <p:grpSp>
        <p:nvGrpSpPr>
          <p:cNvPr id="5" name="Group 14"/>
          <p:cNvGrpSpPr>
            <a:grpSpLocks/>
          </p:cNvGrpSpPr>
          <p:nvPr/>
        </p:nvGrpSpPr>
        <p:grpSpPr bwMode="auto">
          <a:xfrm>
            <a:off x="3318190" y="1353223"/>
            <a:ext cx="2745774" cy="4092920"/>
            <a:chOff x="1284" y="927"/>
            <a:chExt cx="1920" cy="2862"/>
          </a:xfrm>
        </p:grpSpPr>
        <p:sp>
          <p:nvSpPr>
            <p:cNvPr id="6" name="Rectangle 6"/>
            <p:cNvSpPr>
              <a:spLocks noChangeArrowheads="1"/>
            </p:cNvSpPr>
            <p:nvPr/>
          </p:nvSpPr>
          <p:spPr bwMode="auto">
            <a:xfrm>
              <a:off x="1296" y="927"/>
              <a:ext cx="1488" cy="258"/>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latin typeface="Times New Roman" pitchFamily="18" charset="0"/>
                <a:cs typeface="Times New Roman" pitchFamily="18" charset="0"/>
              </a:endParaRPr>
            </a:p>
          </p:txBody>
        </p:sp>
        <p:sp>
          <p:nvSpPr>
            <p:cNvPr id="7" name="Rectangle 7"/>
            <p:cNvSpPr>
              <a:spLocks noChangeArrowheads="1"/>
            </p:cNvSpPr>
            <p:nvPr/>
          </p:nvSpPr>
          <p:spPr bwMode="auto">
            <a:xfrm>
              <a:off x="1440" y="1239"/>
              <a:ext cx="1680" cy="258"/>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latin typeface="Times New Roman" pitchFamily="18" charset="0"/>
                <a:cs typeface="Times New Roman" pitchFamily="18" charset="0"/>
              </a:endParaRPr>
            </a:p>
          </p:txBody>
        </p:sp>
        <p:sp>
          <p:nvSpPr>
            <p:cNvPr id="8" name="Rectangle 8"/>
            <p:cNvSpPr>
              <a:spLocks noChangeArrowheads="1"/>
            </p:cNvSpPr>
            <p:nvPr/>
          </p:nvSpPr>
          <p:spPr bwMode="auto">
            <a:xfrm>
              <a:off x="1296" y="1551"/>
              <a:ext cx="1632" cy="258"/>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latin typeface="Times New Roman" pitchFamily="18" charset="0"/>
                <a:cs typeface="Times New Roman" pitchFamily="18" charset="0"/>
              </a:endParaRPr>
            </a:p>
          </p:txBody>
        </p:sp>
        <p:sp>
          <p:nvSpPr>
            <p:cNvPr id="9" name="Rectangle 9"/>
            <p:cNvSpPr>
              <a:spLocks noChangeArrowheads="1"/>
            </p:cNvSpPr>
            <p:nvPr/>
          </p:nvSpPr>
          <p:spPr bwMode="auto">
            <a:xfrm>
              <a:off x="1284" y="2091"/>
              <a:ext cx="1920" cy="258"/>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latin typeface="Times New Roman" pitchFamily="18" charset="0"/>
                <a:cs typeface="Times New Roman" pitchFamily="18" charset="0"/>
              </a:endParaRPr>
            </a:p>
          </p:txBody>
        </p:sp>
        <p:sp>
          <p:nvSpPr>
            <p:cNvPr id="10" name="Rectangle 10"/>
            <p:cNvSpPr>
              <a:spLocks noChangeArrowheads="1"/>
            </p:cNvSpPr>
            <p:nvPr/>
          </p:nvSpPr>
          <p:spPr bwMode="auto">
            <a:xfrm>
              <a:off x="1500" y="2631"/>
              <a:ext cx="1296" cy="258"/>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latin typeface="Times New Roman" pitchFamily="18" charset="0"/>
                <a:cs typeface="Times New Roman" pitchFamily="18" charset="0"/>
              </a:endParaRPr>
            </a:p>
          </p:txBody>
        </p:sp>
        <p:sp>
          <p:nvSpPr>
            <p:cNvPr id="11" name="Rectangle 11"/>
            <p:cNvSpPr>
              <a:spLocks noChangeArrowheads="1"/>
            </p:cNvSpPr>
            <p:nvPr/>
          </p:nvSpPr>
          <p:spPr bwMode="auto">
            <a:xfrm>
              <a:off x="1296" y="2943"/>
              <a:ext cx="1536" cy="258"/>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latin typeface="Times New Roman" pitchFamily="18" charset="0"/>
                <a:cs typeface="Times New Roman" pitchFamily="18" charset="0"/>
              </a:endParaRPr>
            </a:p>
          </p:txBody>
        </p:sp>
        <p:sp>
          <p:nvSpPr>
            <p:cNvPr id="12" name="Rectangle 12"/>
            <p:cNvSpPr>
              <a:spLocks noChangeArrowheads="1"/>
            </p:cNvSpPr>
            <p:nvPr/>
          </p:nvSpPr>
          <p:spPr bwMode="auto">
            <a:xfrm>
              <a:off x="1584" y="3255"/>
              <a:ext cx="1248" cy="258"/>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latin typeface="Times New Roman" pitchFamily="18" charset="0"/>
                <a:cs typeface="Times New Roman" pitchFamily="18" charset="0"/>
              </a:endParaRPr>
            </a:p>
          </p:txBody>
        </p:sp>
        <p:sp>
          <p:nvSpPr>
            <p:cNvPr id="13" name="Rectangle 13"/>
            <p:cNvSpPr>
              <a:spLocks noChangeArrowheads="1"/>
            </p:cNvSpPr>
            <p:nvPr/>
          </p:nvSpPr>
          <p:spPr bwMode="auto">
            <a:xfrm>
              <a:off x="1284" y="3531"/>
              <a:ext cx="1248" cy="258"/>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latin typeface="Times New Roman" pitchFamily="18" charset="0"/>
                <a:cs typeface="Times New Roman" pitchFamily="18" charset="0"/>
              </a:endParaRPr>
            </a:p>
          </p:txBody>
        </p:sp>
      </p:grpSp>
    </p:spTree>
    <p:extLst>
      <p:ext uri="{BB962C8B-B14F-4D97-AF65-F5344CB8AC3E}">
        <p14:creationId xmlns:p14="http://schemas.microsoft.com/office/powerpoint/2010/main" val="3732386715"/>
      </p:ext>
    </p:extLst>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cap="small" dirty="0">
                <a:ln w="11430"/>
                <a:effectLst>
                  <a:outerShdw blurRad="50800" dist="39000" dir="5460000" algn="tl">
                    <a:srgbClr val="000000">
                      <a:alpha val="38000"/>
                    </a:srgbClr>
                  </a:outerShdw>
                </a:effectLst>
                <a:latin typeface="Calibri" pitchFamily="34" charset="0"/>
                <a:cs typeface="Calibri" pitchFamily="34" charset="0"/>
              </a:rPr>
              <a:t>Producing a book </a:t>
            </a:r>
            <a:r>
              <a:rPr lang="en-US" cap="small" dirty="0" smtClean="0">
                <a:ln w="11430"/>
                <a:effectLst>
                  <a:outerShdw blurRad="50800" dist="39000" dir="5460000" algn="tl">
                    <a:srgbClr val="000000">
                      <a:alpha val="38000"/>
                    </a:srgbClr>
                  </a:outerShdw>
                </a:effectLst>
                <a:latin typeface="Calibri" pitchFamily="34" charset="0"/>
                <a:cs typeface="Calibri" pitchFamily="34" charset="0"/>
              </a:rPr>
              <a:t>diagram</a:t>
            </a:r>
            <a:endParaRPr lang="en-GB" dirty="0">
              <a:latin typeface="Calibri" pitchFamily="34" charset="0"/>
              <a:cs typeface="Calibri" pitchFamily="34" charset="0"/>
            </a:endParaRPr>
          </a:p>
        </p:txBody>
      </p:sp>
      <p:grpSp>
        <p:nvGrpSpPr>
          <p:cNvPr id="307" name="Group 306"/>
          <p:cNvGrpSpPr/>
          <p:nvPr/>
        </p:nvGrpSpPr>
        <p:grpSpPr>
          <a:xfrm>
            <a:off x="251472" y="1383257"/>
            <a:ext cx="8082873" cy="4648373"/>
            <a:chOff x="279151" y="1524002"/>
            <a:chExt cx="8972550" cy="5160017"/>
          </a:xfrm>
        </p:grpSpPr>
        <p:sp>
          <p:nvSpPr>
            <p:cNvPr id="79" name="AutoShape 3"/>
            <p:cNvSpPr>
              <a:spLocks noChangeArrowheads="1"/>
            </p:cNvSpPr>
            <p:nvPr/>
          </p:nvSpPr>
          <p:spPr bwMode="auto">
            <a:xfrm>
              <a:off x="774451" y="2231382"/>
              <a:ext cx="1484313" cy="490238"/>
            </a:xfrm>
            <a:prstGeom prst="roundRect">
              <a:avLst>
                <a:gd name="adj" fmla="val 49741"/>
              </a:avLst>
            </a:prstGeom>
            <a:noFill/>
            <a:ln w="28575">
              <a:solidFill>
                <a:srgbClr val="FF0000"/>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sz="1441">
                <a:solidFill>
                  <a:schemeClr val="accent6">
                    <a:lumMod val="50000"/>
                  </a:schemeClr>
                </a:solidFill>
                <a:latin typeface="Calibri" pitchFamily="34" charset="0"/>
                <a:cs typeface="Calibri" pitchFamily="34" charset="0"/>
              </a:endParaRPr>
            </a:p>
          </p:txBody>
        </p:sp>
        <p:sp>
          <p:nvSpPr>
            <p:cNvPr id="80" name="Text Box 4"/>
            <p:cNvSpPr txBox="1">
              <a:spLocks noChangeArrowheads="1"/>
            </p:cNvSpPr>
            <p:nvPr/>
          </p:nvSpPr>
          <p:spPr bwMode="auto">
            <a:xfrm>
              <a:off x="907801" y="2343547"/>
              <a:ext cx="1371600" cy="3178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spcBef>
                  <a:spcPct val="50000"/>
                </a:spcBef>
              </a:pPr>
              <a:r>
                <a:rPr lang="en-US" sz="1261" b="1" dirty="0">
                  <a:solidFill>
                    <a:schemeClr val="accent6">
                      <a:lumMod val="50000"/>
                    </a:schemeClr>
                  </a:solidFill>
                  <a:cs typeface="Calibri" pitchFamily="34" charset="0"/>
                </a:rPr>
                <a:t>Write chapter</a:t>
              </a:r>
              <a:endParaRPr lang="en-AU" sz="1261" b="1" dirty="0">
                <a:solidFill>
                  <a:schemeClr val="accent6">
                    <a:lumMod val="50000"/>
                  </a:schemeClr>
                </a:solidFill>
                <a:cs typeface="Calibri" pitchFamily="34" charset="0"/>
              </a:endParaRPr>
            </a:p>
          </p:txBody>
        </p:sp>
        <p:sp>
          <p:nvSpPr>
            <p:cNvPr id="82" name="AutoShape 8"/>
            <p:cNvSpPr>
              <a:spLocks noChangeArrowheads="1"/>
            </p:cNvSpPr>
            <p:nvPr/>
          </p:nvSpPr>
          <p:spPr bwMode="auto">
            <a:xfrm>
              <a:off x="2755651" y="2994971"/>
              <a:ext cx="1484313" cy="490238"/>
            </a:xfrm>
            <a:prstGeom prst="roundRect">
              <a:avLst>
                <a:gd name="adj" fmla="val 49741"/>
              </a:avLst>
            </a:prstGeom>
            <a:noFill/>
            <a:ln w="28575">
              <a:solidFill>
                <a:srgbClr val="FF0000"/>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sz="1441">
                <a:solidFill>
                  <a:schemeClr val="accent6">
                    <a:lumMod val="50000"/>
                  </a:schemeClr>
                </a:solidFill>
                <a:latin typeface="Calibri" pitchFamily="34" charset="0"/>
                <a:cs typeface="Calibri" pitchFamily="34" charset="0"/>
              </a:endParaRPr>
            </a:p>
          </p:txBody>
        </p:sp>
        <p:sp>
          <p:nvSpPr>
            <p:cNvPr id="83" name="Text Box 9"/>
            <p:cNvSpPr txBox="1">
              <a:spLocks noChangeArrowheads="1"/>
            </p:cNvSpPr>
            <p:nvPr/>
          </p:nvSpPr>
          <p:spPr bwMode="auto">
            <a:xfrm>
              <a:off x="2850901" y="3048003"/>
              <a:ext cx="1371600" cy="3178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spcBef>
                  <a:spcPct val="50000"/>
                </a:spcBef>
              </a:pPr>
              <a:r>
                <a:rPr lang="en-US" sz="1261" b="1" dirty="0">
                  <a:solidFill>
                    <a:schemeClr val="accent6">
                      <a:lumMod val="50000"/>
                    </a:schemeClr>
                  </a:solidFill>
                  <a:cs typeface="Calibri" pitchFamily="34" charset="0"/>
                </a:rPr>
                <a:t>Review chapter</a:t>
              </a:r>
              <a:endParaRPr lang="en-AU" sz="1261" b="1" dirty="0">
                <a:solidFill>
                  <a:schemeClr val="accent6">
                    <a:lumMod val="50000"/>
                  </a:schemeClr>
                </a:solidFill>
                <a:cs typeface="Calibri" pitchFamily="34" charset="0"/>
              </a:endParaRPr>
            </a:p>
          </p:txBody>
        </p:sp>
        <p:sp>
          <p:nvSpPr>
            <p:cNvPr id="85" name="AutoShape 11"/>
            <p:cNvSpPr>
              <a:spLocks noChangeArrowheads="1"/>
            </p:cNvSpPr>
            <p:nvPr/>
          </p:nvSpPr>
          <p:spPr bwMode="auto">
            <a:xfrm>
              <a:off x="622051" y="3679181"/>
              <a:ext cx="1484313" cy="490238"/>
            </a:xfrm>
            <a:prstGeom prst="roundRect">
              <a:avLst>
                <a:gd name="adj" fmla="val 49741"/>
              </a:avLst>
            </a:prstGeom>
            <a:noFill/>
            <a:ln w="28575">
              <a:solidFill>
                <a:srgbClr val="FF0000"/>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sz="1441">
                <a:solidFill>
                  <a:schemeClr val="accent6">
                    <a:lumMod val="50000"/>
                  </a:schemeClr>
                </a:solidFill>
                <a:latin typeface="Calibri" pitchFamily="34" charset="0"/>
                <a:cs typeface="Calibri" pitchFamily="34" charset="0"/>
              </a:endParaRPr>
            </a:p>
          </p:txBody>
        </p:sp>
        <p:sp>
          <p:nvSpPr>
            <p:cNvPr id="86" name="Text Box 12"/>
            <p:cNvSpPr txBox="1">
              <a:spLocks noChangeArrowheads="1"/>
            </p:cNvSpPr>
            <p:nvPr/>
          </p:nvSpPr>
          <p:spPr bwMode="auto">
            <a:xfrm>
              <a:off x="736351" y="3771503"/>
              <a:ext cx="1371600" cy="3178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spcBef>
                  <a:spcPct val="50000"/>
                </a:spcBef>
              </a:pPr>
              <a:r>
                <a:rPr lang="en-US" sz="1261" b="1" dirty="0">
                  <a:solidFill>
                    <a:schemeClr val="accent6">
                      <a:lumMod val="50000"/>
                    </a:schemeClr>
                  </a:solidFill>
                  <a:cs typeface="Calibri" pitchFamily="34" charset="0"/>
                </a:rPr>
                <a:t>Revise chapter</a:t>
              </a:r>
              <a:endParaRPr lang="en-AU" sz="1261" b="1" dirty="0">
                <a:solidFill>
                  <a:schemeClr val="accent6">
                    <a:lumMod val="50000"/>
                  </a:schemeClr>
                </a:solidFill>
                <a:cs typeface="Calibri" pitchFamily="34" charset="0"/>
              </a:endParaRPr>
            </a:p>
          </p:txBody>
        </p:sp>
        <p:sp>
          <p:nvSpPr>
            <p:cNvPr id="88" name="AutoShape 14"/>
            <p:cNvSpPr>
              <a:spLocks noChangeArrowheads="1"/>
            </p:cNvSpPr>
            <p:nvPr/>
          </p:nvSpPr>
          <p:spPr bwMode="auto">
            <a:xfrm>
              <a:off x="4584451" y="4441181"/>
              <a:ext cx="1484313" cy="490238"/>
            </a:xfrm>
            <a:prstGeom prst="roundRect">
              <a:avLst>
                <a:gd name="adj" fmla="val 49741"/>
              </a:avLst>
            </a:prstGeom>
            <a:noFill/>
            <a:ln w="28575">
              <a:solidFill>
                <a:srgbClr val="FF0000"/>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sz="1441">
                <a:solidFill>
                  <a:schemeClr val="accent6">
                    <a:lumMod val="50000"/>
                  </a:schemeClr>
                </a:solidFill>
                <a:latin typeface="Calibri" pitchFamily="34" charset="0"/>
                <a:cs typeface="Calibri" pitchFamily="34" charset="0"/>
              </a:endParaRPr>
            </a:p>
          </p:txBody>
        </p:sp>
        <p:sp>
          <p:nvSpPr>
            <p:cNvPr id="89" name="Text Box 15"/>
            <p:cNvSpPr txBox="1">
              <a:spLocks noChangeArrowheads="1"/>
            </p:cNvSpPr>
            <p:nvPr/>
          </p:nvSpPr>
          <p:spPr bwMode="auto">
            <a:xfrm>
              <a:off x="4622551" y="4514652"/>
              <a:ext cx="1371600" cy="3178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spcBef>
                  <a:spcPct val="50000"/>
                </a:spcBef>
              </a:pPr>
              <a:r>
                <a:rPr lang="en-US" sz="1261" b="1" dirty="0">
                  <a:solidFill>
                    <a:schemeClr val="accent6">
                      <a:lumMod val="50000"/>
                    </a:schemeClr>
                  </a:solidFill>
                  <a:cs typeface="Calibri" pitchFamily="34" charset="0"/>
                </a:rPr>
                <a:t>Typeset book</a:t>
              </a:r>
              <a:endParaRPr lang="en-AU" sz="1261" b="1" dirty="0">
                <a:solidFill>
                  <a:schemeClr val="accent6">
                    <a:lumMod val="50000"/>
                  </a:schemeClr>
                </a:solidFill>
                <a:cs typeface="Calibri" pitchFamily="34" charset="0"/>
              </a:endParaRPr>
            </a:p>
          </p:txBody>
        </p:sp>
        <p:sp>
          <p:nvSpPr>
            <p:cNvPr id="91" name="AutoShape 17"/>
            <p:cNvSpPr>
              <a:spLocks noChangeArrowheads="1"/>
            </p:cNvSpPr>
            <p:nvPr/>
          </p:nvSpPr>
          <p:spPr bwMode="auto">
            <a:xfrm>
              <a:off x="620464" y="5271443"/>
              <a:ext cx="1489075" cy="490238"/>
            </a:xfrm>
            <a:prstGeom prst="roundRect">
              <a:avLst>
                <a:gd name="adj" fmla="val 49741"/>
              </a:avLst>
            </a:prstGeom>
            <a:noFill/>
            <a:ln w="28575">
              <a:solidFill>
                <a:srgbClr val="FF0000"/>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sz="1441">
                <a:solidFill>
                  <a:schemeClr val="accent6">
                    <a:lumMod val="50000"/>
                  </a:schemeClr>
                </a:solidFill>
                <a:latin typeface="Calibri" pitchFamily="34" charset="0"/>
                <a:cs typeface="Calibri" pitchFamily="34" charset="0"/>
              </a:endParaRPr>
            </a:p>
          </p:txBody>
        </p:sp>
        <p:sp>
          <p:nvSpPr>
            <p:cNvPr id="92" name="Text Box 18"/>
            <p:cNvSpPr txBox="1">
              <a:spLocks noChangeArrowheads="1"/>
            </p:cNvSpPr>
            <p:nvPr/>
          </p:nvSpPr>
          <p:spPr bwMode="auto">
            <a:xfrm>
              <a:off x="698252" y="5350083"/>
              <a:ext cx="1371600" cy="3178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spcBef>
                  <a:spcPct val="50000"/>
                </a:spcBef>
              </a:pPr>
              <a:r>
                <a:rPr lang="en-US" sz="1261" b="1" dirty="0">
                  <a:solidFill>
                    <a:schemeClr val="accent6">
                      <a:lumMod val="50000"/>
                    </a:schemeClr>
                  </a:solidFill>
                  <a:cs typeface="Calibri" pitchFamily="34" charset="0"/>
                </a:rPr>
                <a:t>Correct proofs</a:t>
              </a:r>
              <a:endParaRPr lang="en-AU" sz="1261" b="1" dirty="0">
                <a:solidFill>
                  <a:schemeClr val="accent6">
                    <a:lumMod val="50000"/>
                  </a:schemeClr>
                </a:solidFill>
                <a:cs typeface="Calibri" pitchFamily="34" charset="0"/>
              </a:endParaRPr>
            </a:p>
          </p:txBody>
        </p:sp>
        <p:sp>
          <p:nvSpPr>
            <p:cNvPr id="94" name="AutoShape 20"/>
            <p:cNvSpPr>
              <a:spLocks noChangeArrowheads="1"/>
            </p:cNvSpPr>
            <p:nvPr/>
          </p:nvSpPr>
          <p:spPr bwMode="auto">
            <a:xfrm>
              <a:off x="4584451" y="5736581"/>
              <a:ext cx="1484313" cy="490238"/>
            </a:xfrm>
            <a:prstGeom prst="roundRect">
              <a:avLst>
                <a:gd name="adj" fmla="val 49741"/>
              </a:avLst>
            </a:prstGeom>
            <a:noFill/>
            <a:ln w="28575">
              <a:solidFill>
                <a:srgbClr val="FF0000"/>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sz="1441">
                <a:solidFill>
                  <a:schemeClr val="accent6">
                    <a:lumMod val="50000"/>
                  </a:schemeClr>
                </a:solidFill>
                <a:latin typeface="Calibri" pitchFamily="34" charset="0"/>
                <a:cs typeface="Calibri" pitchFamily="34" charset="0"/>
              </a:endParaRPr>
            </a:p>
          </p:txBody>
        </p:sp>
        <p:sp>
          <p:nvSpPr>
            <p:cNvPr id="95" name="Text Box 21"/>
            <p:cNvSpPr txBox="1">
              <a:spLocks noChangeArrowheads="1"/>
            </p:cNvSpPr>
            <p:nvPr/>
          </p:nvSpPr>
          <p:spPr bwMode="auto">
            <a:xfrm>
              <a:off x="4641601" y="5828902"/>
              <a:ext cx="1371600" cy="348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spcBef>
                  <a:spcPct val="50000"/>
                </a:spcBef>
              </a:pPr>
              <a:r>
                <a:rPr lang="en-US" sz="1441" b="1">
                  <a:solidFill>
                    <a:schemeClr val="accent6">
                      <a:lumMod val="50000"/>
                    </a:schemeClr>
                  </a:solidFill>
                  <a:cs typeface="Calibri" pitchFamily="34" charset="0"/>
                </a:rPr>
                <a:t>Reset book</a:t>
              </a:r>
              <a:endParaRPr lang="en-AU" sz="1441" b="1">
                <a:solidFill>
                  <a:schemeClr val="accent6">
                    <a:lumMod val="50000"/>
                  </a:schemeClr>
                </a:solidFill>
                <a:cs typeface="Calibri" pitchFamily="34" charset="0"/>
              </a:endParaRPr>
            </a:p>
          </p:txBody>
        </p:sp>
        <p:sp>
          <p:nvSpPr>
            <p:cNvPr id="97" name="AutoShape 23"/>
            <p:cNvSpPr>
              <a:spLocks noChangeArrowheads="1"/>
            </p:cNvSpPr>
            <p:nvPr/>
          </p:nvSpPr>
          <p:spPr bwMode="auto">
            <a:xfrm>
              <a:off x="6641851" y="6193781"/>
              <a:ext cx="1484313" cy="490238"/>
            </a:xfrm>
            <a:prstGeom prst="roundRect">
              <a:avLst>
                <a:gd name="adj" fmla="val 49741"/>
              </a:avLst>
            </a:prstGeom>
            <a:noFill/>
            <a:ln w="28575">
              <a:solidFill>
                <a:srgbClr val="FF0000"/>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sz="1441">
                <a:solidFill>
                  <a:schemeClr val="accent6">
                    <a:lumMod val="50000"/>
                  </a:schemeClr>
                </a:solidFill>
                <a:latin typeface="Calibri" pitchFamily="34" charset="0"/>
                <a:cs typeface="Calibri" pitchFamily="34" charset="0"/>
              </a:endParaRPr>
            </a:p>
          </p:txBody>
        </p:sp>
        <p:sp>
          <p:nvSpPr>
            <p:cNvPr id="98" name="Text Box 24"/>
            <p:cNvSpPr txBox="1">
              <a:spLocks noChangeArrowheads="1"/>
            </p:cNvSpPr>
            <p:nvPr/>
          </p:nvSpPr>
          <p:spPr bwMode="auto">
            <a:xfrm>
              <a:off x="6794250" y="6267252"/>
              <a:ext cx="1371600" cy="348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spcBef>
                  <a:spcPct val="50000"/>
                </a:spcBef>
              </a:pPr>
              <a:r>
                <a:rPr lang="en-US" sz="1441" b="1">
                  <a:solidFill>
                    <a:schemeClr val="accent6">
                      <a:lumMod val="50000"/>
                    </a:schemeClr>
                  </a:solidFill>
                  <a:cs typeface="Calibri" pitchFamily="34" charset="0"/>
                </a:rPr>
                <a:t>Print book</a:t>
              </a:r>
              <a:endParaRPr lang="en-AU" sz="1441" b="1">
                <a:solidFill>
                  <a:schemeClr val="accent6">
                    <a:lumMod val="50000"/>
                  </a:schemeClr>
                </a:solidFill>
                <a:cs typeface="Calibri" pitchFamily="34" charset="0"/>
              </a:endParaRPr>
            </a:p>
          </p:txBody>
        </p:sp>
        <p:sp>
          <p:nvSpPr>
            <p:cNvPr id="99" name="AutoShape 25"/>
            <p:cNvSpPr>
              <a:spLocks noChangeArrowheads="1"/>
            </p:cNvSpPr>
            <p:nvPr/>
          </p:nvSpPr>
          <p:spPr bwMode="auto">
            <a:xfrm>
              <a:off x="1098301" y="4378132"/>
              <a:ext cx="407351" cy="692537"/>
            </a:xfrm>
            <a:prstGeom prst="diamond">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spAutoFit/>
            </a:bodyPr>
            <a:lstStyle/>
            <a:p>
              <a:endParaRPr lang="en-US" sz="1441">
                <a:solidFill>
                  <a:schemeClr val="accent6">
                    <a:lumMod val="50000"/>
                  </a:schemeClr>
                </a:solidFill>
                <a:latin typeface="Calibri" pitchFamily="34" charset="0"/>
                <a:cs typeface="Calibri" pitchFamily="34" charset="0"/>
              </a:endParaRPr>
            </a:p>
          </p:txBody>
        </p:sp>
        <p:sp>
          <p:nvSpPr>
            <p:cNvPr id="102" name="Line 28"/>
            <p:cNvSpPr>
              <a:spLocks noChangeShapeType="1"/>
            </p:cNvSpPr>
            <p:nvPr/>
          </p:nvSpPr>
          <p:spPr bwMode="auto">
            <a:xfrm>
              <a:off x="1479301" y="1752600"/>
              <a:ext cx="0" cy="533400"/>
            </a:xfrm>
            <a:prstGeom prst="line">
              <a:avLst/>
            </a:prstGeom>
            <a:noFill/>
            <a:ln w="28575">
              <a:solidFill>
                <a:srgbClr val="FF0000"/>
              </a:solidFill>
              <a:round/>
              <a:headEnd/>
              <a:tailEnd type="arrow" w="med" len="med"/>
            </a:ln>
            <a:extLst>
              <a:ext uri="{909E8E84-426E-40DD-AFC4-6F175D3DCCD1}">
                <a14:hiddenFill xmlns:a14="http://schemas.microsoft.com/office/drawing/2010/main">
                  <a:noFill/>
                </a14:hiddenFill>
              </a:ext>
            </a:extLst>
          </p:spPr>
          <p:txBody>
            <a:bodyPr>
              <a:spAutoFit/>
            </a:bodyPr>
            <a:lstStyle/>
            <a:p>
              <a:endParaRPr lang="en-GB" sz="1441">
                <a:solidFill>
                  <a:schemeClr val="accent6">
                    <a:lumMod val="50000"/>
                  </a:schemeClr>
                </a:solidFill>
                <a:latin typeface="Calibri" pitchFamily="34" charset="0"/>
                <a:cs typeface="Calibri" pitchFamily="34" charset="0"/>
              </a:endParaRPr>
            </a:p>
          </p:txBody>
        </p:sp>
        <p:sp>
          <p:nvSpPr>
            <p:cNvPr id="104" name="Line 32"/>
            <p:cNvSpPr>
              <a:spLocks noChangeShapeType="1"/>
            </p:cNvSpPr>
            <p:nvPr/>
          </p:nvSpPr>
          <p:spPr bwMode="auto">
            <a:xfrm flipH="1">
              <a:off x="1479301" y="2667000"/>
              <a:ext cx="0" cy="533400"/>
            </a:xfrm>
            <a:prstGeom prst="line">
              <a:avLst/>
            </a:prstGeom>
            <a:noFill/>
            <a:ln w="28575">
              <a:solidFill>
                <a:srgbClr val="FF0000"/>
              </a:solidFill>
              <a:round/>
              <a:headEnd/>
              <a:tailEnd/>
            </a:ln>
            <a:extLst>
              <a:ext uri="{909E8E84-426E-40DD-AFC4-6F175D3DCCD1}">
                <a14:hiddenFill xmlns:a14="http://schemas.microsoft.com/office/drawing/2010/main">
                  <a:noFill/>
                </a14:hiddenFill>
              </a:ext>
            </a:extLst>
          </p:spPr>
          <p:txBody>
            <a:bodyPr>
              <a:spAutoFit/>
            </a:bodyPr>
            <a:lstStyle/>
            <a:p>
              <a:endParaRPr lang="en-GB" sz="1441">
                <a:solidFill>
                  <a:schemeClr val="accent6">
                    <a:lumMod val="50000"/>
                  </a:schemeClr>
                </a:solidFill>
                <a:latin typeface="Calibri" pitchFamily="34" charset="0"/>
                <a:cs typeface="Calibri" pitchFamily="34" charset="0"/>
              </a:endParaRPr>
            </a:p>
          </p:txBody>
        </p:sp>
        <p:sp>
          <p:nvSpPr>
            <p:cNvPr id="105" name="Line 33"/>
            <p:cNvSpPr>
              <a:spLocks noChangeShapeType="1"/>
            </p:cNvSpPr>
            <p:nvPr/>
          </p:nvSpPr>
          <p:spPr bwMode="auto">
            <a:xfrm>
              <a:off x="1479301" y="3200400"/>
              <a:ext cx="1295400" cy="0"/>
            </a:xfrm>
            <a:prstGeom prst="line">
              <a:avLst/>
            </a:prstGeom>
            <a:noFill/>
            <a:ln w="28575">
              <a:solidFill>
                <a:srgbClr val="FF0000"/>
              </a:solidFill>
              <a:round/>
              <a:headEnd/>
              <a:tailEnd type="arrow" w="med" len="med"/>
            </a:ln>
            <a:extLst>
              <a:ext uri="{909E8E84-426E-40DD-AFC4-6F175D3DCCD1}">
                <a14:hiddenFill xmlns:a14="http://schemas.microsoft.com/office/drawing/2010/main">
                  <a:noFill/>
                </a14:hiddenFill>
              </a:ext>
            </a:extLst>
          </p:spPr>
          <p:txBody>
            <a:bodyPr>
              <a:spAutoFit/>
            </a:bodyPr>
            <a:lstStyle/>
            <a:p>
              <a:endParaRPr lang="en-GB" sz="1441">
                <a:solidFill>
                  <a:schemeClr val="accent6">
                    <a:lumMod val="50000"/>
                  </a:schemeClr>
                </a:solidFill>
                <a:latin typeface="Calibri" pitchFamily="34" charset="0"/>
                <a:cs typeface="Calibri" pitchFamily="34" charset="0"/>
              </a:endParaRPr>
            </a:p>
          </p:txBody>
        </p:sp>
        <p:sp>
          <p:nvSpPr>
            <p:cNvPr id="107" name="Line 35"/>
            <p:cNvSpPr>
              <a:spLocks noChangeShapeType="1"/>
            </p:cNvSpPr>
            <p:nvPr/>
          </p:nvSpPr>
          <p:spPr bwMode="auto">
            <a:xfrm flipH="1">
              <a:off x="3536701" y="3429000"/>
              <a:ext cx="0" cy="533400"/>
            </a:xfrm>
            <a:prstGeom prst="line">
              <a:avLst/>
            </a:prstGeom>
            <a:noFill/>
            <a:ln w="28575">
              <a:solidFill>
                <a:srgbClr val="FF0000"/>
              </a:solidFill>
              <a:round/>
              <a:headEnd/>
              <a:tailEnd/>
            </a:ln>
            <a:extLst>
              <a:ext uri="{909E8E84-426E-40DD-AFC4-6F175D3DCCD1}">
                <a14:hiddenFill xmlns:a14="http://schemas.microsoft.com/office/drawing/2010/main">
                  <a:noFill/>
                </a14:hiddenFill>
              </a:ext>
            </a:extLst>
          </p:spPr>
          <p:txBody>
            <a:bodyPr>
              <a:spAutoFit/>
            </a:bodyPr>
            <a:lstStyle/>
            <a:p>
              <a:endParaRPr lang="en-GB" sz="1441">
                <a:solidFill>
                  <a:schemeClr val="accent6">
                    <a:lumMod val="50000"/>
                  </a:schemeClr>
                </a:solidFill>
                <a:latin typeface="Calibri" pitchFamily="34" charset="0"/>
                <a:cs typeface="Calibri" pitchFamily="34" charset="0"/>
              </a:endParaRPr>
            </a:p>
          </p:txBody>
        </p:sp>
        <p:sp>
          <p:nvSpPr>
            <p:cNvPr id="108" name="Line 36"/>
            <p:cNvSpPr>
              <a:spLocks noChangeShapeType="1"/>
            </p:cNvSpPr>
            <p:nvPr/>
          </p:nvSpPr>
          <p:spPr bwMode="auto">
            <a:xfrm>
              <a:off x="2088901" y="3962400"/>
              <a:ext cx="1447800" cy="0"/>
            </a:xfrm>
            <a:prstGeom prst="line">
              <a:avLst/>
            </a:prstGeom>
            <a:noFill/>
            <a:ln w="28575">
              <a:solidFill>
                <a:srgbClr val="FF0000"/>
              </a:solidFill>
              <a:round/>
              <a:headEnd type="arrow" w="med" len="med"/>
              <a:tailEnd/>
            </a:ln>
            <a:extLst>
              <a:ext uri="{909E8E84-426E-40DD-AFC4-6F175D3DCCD1}">
                <a14:hiddenFill xmlns:a14="http://schemas.microsoft.com/office/drawing/2010/main">
                  <a:noFill/>
                </a14:hiddenFill>
              </a:ext>
            </a:extLst>
          </p:spPr>
          <p:txBody>
            <a:bodyPr>
              <a:spAutoFit/>
            </a:bodyPr>
            <a:lstStyle/>
            <a:p>
              <a:endParaRPr lang="en-GB" sz="1441">
                <a:solidFill>
                  <a:schemeClr val="accent6">
                    <a:lumMod val="50000"/>
                  </a:schemeClr>
                </a:solidFill>
                <a:latin typeface="Calibri" pitchFamily="34" charset="0"/>
                <a:cs typeface="Calibri" pitchFamily="34" charset="0"/>
              </a:endParaRPr>
            </a:p>
          </p:txBody>
        </p:sp>
        <p:sp>
          <p:nvSpPr>
            <p:cNvPr id="109" name="Line 38"/>
            <p:cNvSpPr>
              <a:spLocks noChangeShapeType="1"/>
            </p:cNvSpPr>
            <p:nvPr/>
          </p:nvSpPr>
          <p:spPr bwMode="auto">
            <a:xfrm flipV="1">
              <a:off x="1326901" y="4114800"/>
              <a:ext cx="0" cy="381000"/>
            </a:xfrm>
            <a:prstGeom prst="line">
              <a:avLst/>
            </a:prstGeom>
            <a:noFill/>
            <a:ln w="28575">
              <a:solidFill>
                <a:srgbClr val="FF0000"/>
              </a:solidFill>
              <a:round/>
              <a:headEnd type="arrow" w="med" len="med"/>
              <a:tailEnd/>
            </a:ln>
            <a:extLst>
              <a:ext uri="{909E8E84-426E-40DD-AFC4-6F175D3DCCD1}">
                <a14:hiddenFill xmlns:a14="http://schemas.microsoft.com/office/drawing/2010/main">
                  <a:noFill/>
                </a14:hiddenFill>
              </a:ext>
            </a:extLst>
          </p:spPr>
          <p:txBody>
            <a:bodyPr>
              <a:spAutoFit/>
            </a:bodyPr>
            <a:lstStyle/>
            <a:p>
              <a:endParaRPr lang="en-GB" sz="1441">
                <a:solidFill>
                  <a:schemeClr val="accent6">
                    <a:lumMod val="50000"/>
                  </a:schemeClr>
                </a:solidFill>
                <a:latin typeface="Calibri" pitchFamily="34" charset="0"/>
                <a:cs typeface="Calibri" pitchFamily="34" charset="0"/>
              </a:endParaRPr>
            </a:p>
          </p:txBody>
        </p:sp>
        <p:sp>
          <p:nvSpPr>
            <p:cNvPr id="110" name="Line 39"/>
            <p:cNvSpPr>
              <a:spLocks noChangeShapeType="1"/>
            </p:cNvSpPr>
            <p:nvPr/>
          </p:nvSpPr>
          <p:spPr bwMode="auto">
            <a:xfrm>
              <a:off x="1555501" y="4724400"/>
              <a:ext cx="3048000" cy="0"/>
            </a:xfrm>
            <a:prstGeom prst="line">
              <a:avLst/>
            </a:prstGeom>
            <a:noFill/>
            <a:ln w="28575">
              <a:solidFill>
                <a:srgbClr val="FF0000"/>
              </a:solidFill>
              <a:round/>
              <a:headEnd/>
              <a:tailEnd type="arrow" w="med" len="med"/>
            </a:ln>
            <a:extLst>
              <a:ext uri="{909E8E84-426E-40DD-AFC4-6F175D3DCCD1}">
                <a14:hiddenFill xmlns:a14="http://schemas.microsoft.com/office/drawing/2010/main">
                  <a:noFill/>
                </a14:hiddenFill>
              </a:ext>
            </a:extLst>
          </p:spPr>
          <p:txBody>
            <a:bodyPr>
              <a:spAutoFit/>
            </a:bodyPr>
            <a:lstStyle/>
            <a:p>
              <a:endParaRPr lang="en-GB" sz="1441">
                <a:solidFill>
                  <a:schemeClr val="accent6">
                    <a:lumMod val="50000"/>
                  </a:schemeClr>
                </a:solidFill>
                <a:latin typeface="Calibri" pitchFamily="34" charset="0"/>
                <a:cs typeface="Calibri" pitchFamily="34" charset="0"/>
              </a:endParaRPr>
            </a:p>
          </p:txBody>
        </p:sp>
        <p:sp>
          <p:nvSpPr>
            <p:cNvPr id="112" name="Line 40"/>
            <p:cNvSpPr>
              <a:spLocks noChangeShapeType="1"/>
            </p:cNvSpPr>
            <p:nvPr/>
          </p:nvSpPr>
          <p:spPr bwMode="auto">
            <a:xfrm flipH="1">
              <a:off x="5365501" y="4876800"/>
              <a:ext cx="0" cy="609600"/>
            </a:xfrm>
            <a:prstGeom prst="line">
              <a:avLst/>
            </a:prstGeom>
            <a:noFill/>
            <a:ln w="28575">
              <a:solidFill>
                <a:srgbClr val="FF0000"/>
              </a:solidFill>
              <a:round/>
              <a:headEnd/>
              <a:tailEnd/>
            </a:ln>
            <a:extLst>
              <a:ext uri="{909E8E84-426E-40DD-AFC4-6F175D3DCCD1}">
                <a14:hiddenFill xmlns:a14="http://schemas.microsoft.com/office/drawing/2010/main">
                  <a:noFill/>
                </a14:hiddenFill>
              </a:ext>
            </a:extLst>
          </p:spPr>
          <p:txBody>
            <a:bodyPr>
              <a:spAutoFit/>
            </a:bodyPr>
            <a:lstStyle/>
            <a:p>
              <a:endParaRPr lang="en-GB" sz="1441">
                <a:solidFill>
                  <a:schemeClr val="accent6">
                    <a:lumMod val="50000"/>
                  </a:schemeClr>
                </a:solidFill>
                <a:latin typeface="Calibri" pitchFamily="34" charset="0"/>
                <a:cs typeface="Calibri" pitchFamily="34" charset="0"/>
              </a:endParaRPr>
            </a:p>
          </p:txBody>
        </p:sp>
        <p:sp>
          <p:nvSpPr>
            <p:cNvPr id="113" name="Line 41"/>
            <p:cNvSpPr>
              <a:spLocks noChangeShapeType="1"/>
            </p:cNvSpPr>
            <p:nvPr/>
          </p:nvSpPr>
          <p:spPr bwMode="auto">
            <a:xfrm flipV="1">
              <a:off x="2088901" y="5486400"/>
              <a:ext cx="3276600" cy="0"/>
            </a:xfrm>
            <a:prstGeom prst="line">
              <a:avLst/>
            </a:prstGeom>
            <a:noFill/>
            <a:ln w="28575">
              <a:solidFill>
                <a:srgbClr val="FF0000"/>
              </a:solidFill>
              <a:round/>
              <a:headEnd type="arrow" w="med" len="med"/>
              <a:tailEnd/>
            </a:ln>
            <a:extLst>
              <a:ext uri="{909E8E84-426E-40DD-AFC4-6F175D3DCCD1}">
                <a14:hiddenFill xmlns:a14="http://schemas.microsoft.com/office/drawing/2010/main">
                  <a:noFill/>
                </a14:hiddenFill>
              </a:ext>
            </a:extLst>
          </p:spPr>
          <p:txBody>
            <a:bodyPr>
              <a:spAutoFit/>
            </a:bodyPr>
            <a:lstStyle/>
            <a:p>
              <a:endParaRPr lang="en-GB" sz="1441">
                <a:solidFill>
                  <a:schemeClr val="accent6">
                    <a:lumMod val="50000"/>
                  </a:schemeClr>
                </a:solidFill>
                <a:latin typeface="Calibri" pitchFamily="34" charset="0"/>
                <a:cs typeface="Calibri" pitchFamily="34" charset="0"/>
              </a:endParaRPr>
            </a:p>
          </p:txBody>
        </p:sp>
        <p:sp>
          <p:nvSpPr>
            <p:cNvPr id="115" name="Line 42"/>
            <p:cNvSpPr>
              <a:spLocks noChangeShapeType="1"/>
            </p:cNvSpPr>
            <p:nvPr/>
          </p:nvSpPr>
          <p:spPr bwMode="auto">
            <a:xfrm flipH="1">
              <a:off x="1326901" y="5715000"/>
              <a:ext cx="0" cy="304800"/>
            </a:xfrm>
            <a:prstGeom prst="line">
              <a:avLst/>
            </a:prstGeom>
            <a:noFill/>
            <a:ln w="28575">
              <a:solidFill>
                <a:srgbClr val="FF0000"/>
              </a:solidFill>
              <a:round/>
              <a:headEnd/>
              <a:tailEnd/>
            </a:ln>
            <a:extLst>
              <a:ext uri="{909E8E84-426E-40DD-AFC4-6F175D3DCCD1}">
                <a14:hiddenFill xmlns:a14="http://schemas.microsoft.com/office/drawing/2010/main">
                  <a:noFill/>
                </a14:hiddenFill>
              </a:ext>
            </a:extLst>
          </p:spPr>
          <p:txBody>
            <a:bodyPr>
              <a:spAutoFit/>
            </a:bodyPr>
            <a:lstStyle/>
            <a:p>
              <a:endParaRPr lang="en-GB" sz="1441">
                <a:solidFill>
                  <a:schemeClr val="accent6">
                    <a:lumMod val="50000"/>
                  </a:schemeClr>
                </a:solidFill>
                <a:latin typeface="Calibri" pitchFamily="34" charset="0"/>
                <a:cs typeface="Calibri" pitchFamily="34" charset="0"/>
              </a:endParaRPr>
            </a:p>
          </p:txBody>
        </p:sp>
        <p:sp>
          <p:nvSpPr>
            <p:cNvPr id="116" name="Line 43"/>
            <p:cNvSpPr>
              <a:spLocks noChangeShapeType="1"/>
            </p:cNvSpPr>
            <p:nvPr/>
          </p:nvSpPr>
          <p:spPr bwMode="auto">
            <a:xfrm>
              <a:off x="1326901" y="6019800"/>
              <a:ext cx="3276600" cy="0"/>
            </a:xfrm>
            <a:prstGeom prst="line">
              <a:avLst/>
            </a:prstGeom>
            <a:noFill/>
            <a:ln w="28575">
              <a:solidFill>
                <a:srgbClr val="FF0000"/>
              </a:solidFill>
              <a:round/>
              <a:headEnd/>
              <a:tailEnd type="arrow" w="med" len="med"/>
            </a:ln>
            <a:extLst>
              <a:ext uri="{909E8E84-426E-40DD-AFC4-6F175D3DCCD1}">
                <a14:hiddenFill xmlns:a14="http://schemas.microsoft.com/office/drawing/2010/main">
                  <a:noFill/>
                </a14:hiddenFill>
              </a:ext>
            </a:extLst>
          </p:spPr>
          <p:txBody>
            <a:bodyPr>
              <a:spAutoFit/>
            </a:bodyPr>
            <a:lstStyle/>
            <a:p>
              <a:endParaRPr lang="en-GB" sz="1441">
                <a:solidFill>
                  <a:schemeClr val="accent6">
                    <a:lumMod val="50000"/>
                  </a:schemeClr>
                </a:solidFill>
                <a:latin typeface="Calibri" pitchFamily="34" charset="0"/>
                <a:cs typeface="Calibri" pitchFamily="34" charset="0"/>
              </a:endParaRPr>
            </a:p>
          </p:txBody>
        </p:sp>
        <p:sp>
          <p:nvSpPr>
            <p:cNvPr id="118" name="Line 44"/>
            <p:cNvSpPr>
              <a:spLocks noChangeShapeType="1"/>
            </p:cNvSpPr>
            <p:nvPr/>
          </p:nvSpPr>
          <p:spPr bwMode="auto">
            <a:xfrm>
              <a:off x="6051301" y="5943600"/>
              <a:ext cx="1295400" cy="0"/>
            </a:xfrm>
            <a:prstGeom prst="line">
              <a:avLst/>
            </a:prstGeom>
            <a:noFill/>
            <a:ln w="28575">
              <a:solidFill>
                <a:srgbClr val="FF0000"/>
              </a:solidFill>
              <a:round/>
              <a:headEnd/>
              <a:tailEnd/>
            </a:ln>
            <a:extLst>
              <a:ext uri="{909E8E84-426E-40DD-AFC4-6F175D3DCCD1}">
                <a14:hiddenFill xmlns:a14="http://schemas.microsoft.com/office/drawing/2010/main">
                  <a:noFill/>
                </a14:hiddenFill>
              </a:ext>
            </a:extLst>
          </p:spPr>
          <p:txBody>
            <a:bodyPr>
              <a:spAutoFit/>
            </a:bodyPr>
            <a:lstStyle/>
            <a:p>
              <a:endParaRPr lang="en-GB" sz="1441">
                <a:solidFill>
                  <a:schemeClr val="accent6">
                    <a:lumMod val="50000"/>
                  </a:schemeClr>
                </a:solidFill>
                <a:latin typeface="Calibri" pitchFamily="34" charset="0"/>
                <a:cs typeface="Calibri" pitchFamily="34" charset="0"/>
              </a:endParaRPr>
            </a:p>
          </p:txBody>
        </p:sp>
        <p:sp>
          <p:nvSpPr>
            <p:cNvPr id="119" name="Line 45"/>
            <p:cNvSpPr>
              <a:spLocks noChangeShapeType="1"/>
            </p:cNvSpPr>
            <p:nvPr/>
          </p:nvSpPr>
          <p:spPr bwMode="auto">
            <a:xfrm flipV="1">
              <a:off x="7346701" y="5943600"/>
              <a:ext cx="0" cy="304800"/>
            </a:xfrm>
            <a:prstGeom prst="line">
              <a:avLst/>
            </a:prstGeom>
            <a:noFill/>
            <a:ln w="28575">
              <a:solidFill>
                <a:srgbClr val="FF0000"/>
              </a:solidFill>
              <a:round/>
              <a:headEnd type="arrow" w="med" len="med"/>
              <a:tailEnd/>
            </a:ln>
            <a:extLst>
              <a:ext uri="{909E8E84-426E-40DD-AFC4-6F175D3DCCD1}">
                <a14:hiddenFill xmlns:a14="http://schemas.microsoft.com/office/drawing/2010/main">
                  <a:noFill/>
                </a14:hiddenFill>
              </a:ext>
            </a:extLst>
          </p:spPr>
          <p:txBody>
            <a:bodyPr>
              <a:spAutoFit/>
            </a:bodyPr>
            <a:lstStyle/>
            <a:p>
              <a:endParaRPr lang="en-GB" sz="1441">
                <a:solidFill>
                  <a:schemeClr val="accent6">
                    <a:lumMod val="50000"/>
                  </a:schemeClr>
                </a:solidFill>
                <a:latin typeface="Calibri" pitchFamily="34" charset="0"/>
                <a:cs typeface="Calibri" pitchFamily="34" charset="0"/>
              </a:endParaRPr>
            </a:p>
          </p:txBody>
        </p:sp>
        <p:sp>
          <p:nvSpPr>
            <p:cNvPr id="120" name="Line 46"/>
            <p:cNvSpPr>
              <a:spLocks noChangeShapeType="1"/>
            </p:cNvSpPr>
            <p:nvPr/>
          </p:nvSpPr>
          <p:spPr bwMode="auto">
            <a:xfrm>
              <a:off x="8108701" y="6400800"/>
              <a:ext cx="685800" cy="0"/>
            </a:xfrm>
            <a:prstGeom prst="line">
              <a:avLst/>
            </a:prstGeom>
            <a:noFill/>
            <a:ln w="28575">
              <a:solidFill>
                <a:srgbClr val="FF0000"/>
              </a:solidFill>
              <a:round/>
              <a:headEnd/>
              <a:tailEnd type="arrow" w="med" len="med"/>
            </a:ln>
            <a:extLst>
              <a:ext uri="{909E8E84-426E-40DD-AFC4-6F175D3DCCD1}">
                <a14:hiddenFill xmlns:a14="http://schemas.microsoft.com/office/drawing/2010/main">
                  <a:noFill/>
                </a14:hiddenFill>
              </a:ext>
            </a:extLst>
          </p:spPr>
          <p:txBody>
            <a:bodyPr>
              <a:spAutoFit/>
            </a:bodyPr>
            <a:lstStyle/>
            <a:p>
              <a:endParaRPr lang="en-GB" sz="1441">
                <a:solidFill>
                  <a:schemeClr val="accent6">
                    <a:lumMod val="50000"/>
                  </a:schemeClr>
                </a:solidFill>
                <a:latin typeface="Calibri" pitchFamily="34" charset="0"/>
                <a:cs typeface="Calibri" pitchFamily="34" charset="0"/>
              </a:endParaRPr>
            </a:p>
          </p:txBody>
        </p:sp>
        <p:sp>
          <p:nvSpPr>
            <p:cNvPr id="122" name="Line 47"/>
            <p:cNvSpPr>
              <a:spLocks noChangeShapeType="1"/>
            </p:cNvSpPr>
            <p:nvPr/>
          </p:nvSpPr>
          <p:spPr bwMode="auto">
            <a:xfrm>
              <a:off x="412501" y="4724400"/>
              <a:ext cx="685800" cy="0"/>
            </a:xfrm>
            <a:prstGeom prst="line">
              <a:avLst/>
            </a:prstGeom>
            <a:noFill/>
            <a:ln w="28575">
              <a:solidFill>
                <a:srgbClr val="FF0000"/>
              </a:solidFill>
              <a:round/>
              <a:headEnd/>
              <a:tailEnd/>
            </a:ln>
            <a:extLst>
              <a:ext uri="{909E8E84-426E-40DD-AFC4-6F175D3DCCD1}">
                <a14:hiddenFill xmlns:a14="http://schemas.microsoft.com/office/drawing/2010/main">
                  <a:noFill/>
                </a14:hiddenFill>
              </a:ext>
            </a:extLst>
          </p:spPr>
          <p:txBody>
            <a:bodyPr>
              <a:spAutoFit/>
            </a:bodyPr>
            <a:lstStyle/>
            <a:p>
              <a:endParaRPr lang="en-GB" sz="1441">
                <a:solidFill>
                  <a:schemeClr val="accent6">
                    <a:lumMod val="50000"/>
                  </a:schemeClr>
                </a:solidFill>
                <a:latin typeface="Calibri" pitchFamily="34" charset="0"/>
                <a:cs typeface="Calibri" pitchFamily="34" charset="0"/>
              </a:endParaRPr>
            </a:p>
          </p:txBody>
        </p:sp>
        <p:sp>
          <p:nvSpPr>
            <p:cNvPr id="123" name="Line 48"/>
            <p:cNvSpPr>
              <a:spLocks noChangeShapeType="1"/>
            </p:cNvSpPr>
            <p:nvPr/>
          </p:nvSpPr>
          <p:spPr bwMode="auto">
            <a:xfrm flipH="1">
              <a:off x="412501" y="2438400"/>
              <a:ext cx="0" cy="2286000"/>
            </a:xfrm>
            <a:prstGeom prst="line">
              <a:avLst/>
            </a:prstGeom>
            <a:noFill/>
            <a:ln w="28575">
              <a:solidFill>
                <a:srgbClr val="FF0000"/>
              </a:solidFill>
              <a:round/>
              <a:headEnd/>
              <a:tailEnd/>
            </a:ln>
            <a:extLst>
              <a:ext uri="{909E8E84-426E-40DD-AFC4-6F175D3DCCD1}">
                <a14:hiddenFill xmlns:a14="http://schemas.microsoft.com/office/drawing/2010/main">
                  <a:noFill/>
                </a14:hiddenFill>
              </a:ext>
            </a:extLst>
          </p:spPr>
          <p:txBody>
            <a:bodyPr>
              <a:spAutoFit/>
            </a:bodyPr>
            <a:lstStyle/>
            <a:p>
              <a:endParaRPr lang="en-GB" sz="1441">
                <a:solidFill>
                  <a:schemeClr val="accent6">
                    <a:lumMod val="50000"/>
                  </a:schemeClr>
                </a:solidFill>
                <a:latin typeface="Calibri" pitchFamily="34" charset="0"/>
                <a:cs typeface="Calibri" pitchFamily="34" charset="0"/>
              </a:endParaRPr>
            </a:p>
          </p:txBody>
        </p:sp>
        <p:sp>
          <p:nvSpPr>
            <p:cNvPr id="124" name="Line 49"/>
            <p:cNvSpPr>
              <a:spLocks noChangeShapeType="1"/>
            </p:cNvSpPr>
            <p:nvPr/>
          </p:nvSpPr>
          <p:spPr bwMode="auto">
            <a:xfrm>
              <a:off x="412501" y="2438400"/>
              <a:ext cx="381000" cy="0"/>
            </a:xfrm>
            <a:prstGeom prst="line">
              <a:avLst/>
            </a:prstGeom>
            <a:noFill/>
            <a:ln w="28575">
              <a:solidFill>
                <a:srgbClr val="FF0000"/>
              </a:solidFill>
              <a:round/>
              <a:headEnd/>
              <a:tailEnd type="arrow" w="med" len="med"/>
            </a:ln>
            <a:extLst>
              <a:ext uri="{909E8E84-426E-40DD-AFC4-6F175D3DCCD1}">
                <a14:hiddenFill xmlns:a14="http://schemas.microsoft.com/office/drawing/2010/main">
                  <a:noFill/>
                </a14:hiddenFill>
              </a:ext>
            </a:extLst>
          </p:spPr>
          <p:txBody>
            <a:bodyPr>
              <a:spAutoFit/>
            </a:bodyPr>
            <a:lstStyle/>
            <a:p>
              <a:endParaRPr lang="en-GB" sz="1441">
                <a:solidFill>
                  <a:schemeClr val="accent6">
                    <a:lumMod val="50000"/>
                  </a:schemeClr>
                </a:solidFill>
                <a:latin typeface="Calibri" pitchFamily="34" charset="0"/>
                <a:cs typeface="Calibri" pitchFamily="34" charset="0"/>
              </a:endParaRPr>
            </a:p>
          </p:txBody>
        </p:sp>
        <p:sp>
          <p:nvSpPr>
            <p:cNvPr id="126" name="Text Box 50"/>
            <p:cNvSpPr txBox="1">
              <a:spLocks noChangeArrowheads="1"/>
            </p:cNvSpPr>
            <p:nvPr/>
          </p:nvSpPr>
          <p:spPr bwMode="auto">
            <a:xfrm>
              <a:off x="2393701" y="4419600"/>
              <a:ext cx="1562100" cy="287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spcBef>
                  <a:spcPct val="50000"/>
                </a:spcBef>
              </a:pPr>
              <a:r>
                <a:rPr lang="en-US" sz="1081" b="1" dirty="0">
                  <a:solidFill>
                    <a:schemeClr val="accent6">
                      <a:lumMod val="50000"/>
                    </a:schemeClr>
                  </a:solidFill>
                  <a:cs typeface="Calibri" pitchFamily="34" charset="0"/>
                </a:rPr>
                <a:t>[book complete]</a:t>
              </a:r>
              <a:endParaRPr lang="en-AU" sz="1081" b="1" dirty="0">
                <a:solidFill>
                  <a:schemeClr val="accent6">
                    <a:lumMod val="50000"/>
                  </a:schemeClr>
                </a:solidFill>
                <a:cs typeface="Calibri" pitchFamily="34" charset="0"/>
              </a:endParaRPr>
            </a:p>
          </p:txBody>
        </p:sp>
        <p:sp>
          <p:nvSpPr>
            <p:cNvPr id="127" name="Text Box 51"/>
            <p:cNvSpPr txBox="1">
              <a:spLocks noChangeArrowheads="1"/>
            </p:cNvSpPr>
            <p:nvPr/>
          </p:nvSpPr>
          <p:spPr bwMode="auto">
            <a:xfrm>
              <a:off x="279151" y="4800601"/>
              <a:ext cx="1143000" cy="533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spcBef>
                  <a:spcPct val="50000"/>
                </a:spcBef>
              </a:pPr>
              <a:r>
                <a:rPr lang="en-US" sz="1261" b="1" dirty="0">
                  <a:solidFill>
                    <a:schemeClr val="accent6">
                      <a:lumMod val="50000"/>
                    </a:schemeClr>
                  </a:solidFill>
                  <a:cs typeface="Calibri" pitchFamily="34" charset="0"/>
                </a:rPr>
                <a:t>[book incomplete]</a:t>
              </a:r>
              <a:endParaRPr lang="en-AU" sz="1261" b="1" dirty="0">
                <a:solidFill>
                  <a:schemeClr val="accent6">
                    <a:lumMod val="50000"/>
                  </a:schemeClr>
                </a:solidFill>
                <a:cs typeface="Calibri" pitchFamily="34" charset="0"/>
              </a:endParaRPr>
            </a:p>
          </p:txBody>
        </p:sp>
        <p:sp>
          <p:nvSpPr>
            <p:cNvPr id="129" name="Rectangle 58"/>
            <p:cNvSpPr>
              <a:spLocks noChangeArrowheads="1"/>
            </p:cNvSpPr>
            <p:nvPr/>
          </p:nvSpPr>
          <p:spPr bwMode="auto">
            <a:xfrm>
              <a:off x="641101" y="2301395"/>
              <a:ext cx="1752600" cy="348628"/>
            </a:xfrm>
            <a:prstGeom prst="rect">
              <a:avLst/>
            </a:prstGeom>
            <a:noFill/>
            <a:ln w="38100">
              <a:noFill/>
              <a:miter lim="800000"/>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sz="1441">
                <a:solidFill>
                  <a:schemeClr val="accent6">
                    <a:lumMod val="50000"/>
                  </a:schemeClr>
                </a:solidFill>
                <a:latin typeface="Calibri" pitchFamily="34" charset="0"/>
                <a:cs typeface="Calibri" pitchFamily="34" charset="0"/>
              </a:endParaRPr>
            </a:p>
          </p:txBody>
        </p:sp>
        <p:sp>
          <p:nvSpPr>
            <p:cNvPr id="130" name="Text Box 59"/>
            <p:cNvSpPr txBox="1">
              <a:spLocks noChangeArrowheads="1"/>
            </p:cNvSpPr>
            <p:nvPr/>
          </p:nvSpPr>
          <p:spPr bwMode="auto">
            <a:xfrm>
              <a:off x="3155700" y="2247901"/>
              <a:ext cx="1066800" cy="348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spcBef>
                  <a:spcPct val="50000"/>
                </a:spcBef>
              </a:pPr>
              <a:r>
                <a:rPr lang="en-US" sz="1441" b="1" i="1">
                  <a:solidFill>
                    <a:schemeClr val="accent6">
                      <a:lumMod val="50000"/>
                    </a:schemeClr>
                  </a:solidFill>
                  <a:cs typeface="Calibri" pitchFamily="34" charset="0"/>
                </a:rPr>
                <a:t>Activity</a:t>
              </a:r>
              <a:endParaRPr lang="en-AU" sz="1441" b="1" i="1">
                <a:solidFill>
                  <a:schemeClr val="accent6">
                    <a:lumMod val="50000"/>
                  </a:schemeClr>
                </a:solidFill>
                <a:cs typeface="Calibri" pitchFamily="34" charset="0"/>
              </a:endParaRPr>
            </a:p>
          </p:txBody>
        </p:sp>
        <p:sp>
          <p:nvSpPr>
            <p:cNvPr id="134" name="Text Box 62"/>
            <p:cNvSpPr txBox="1">
              <a:spLocks noChangeArrowheads="1"/>
            </p:cNvSpPr>
            <p:nvPr/>
          </p:nvSpPr>
          <p:spPr bwMode="auto">
            <a:xfrm>
              <a:off x="2469901" y="1524002"/>
              <a:ext cx="1295400" cy="348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spcBef>
                  <a:spcPct val="50000"/>
                </a:spcBef>
              </a:pPr>
              <a:r>
                <a:rPr lang="en-US" sz="1441" b="1" i="1">
                  <a:solidFill>
                    <a:schemeClr val="accent6">
                      <a:lumMod val="50000"/>
                    </a:schemeClr>
                  </a:solidFill>
                  <a:cs typeface="Calibri" pitchFamily="34" charset="0"/>
                </a:rPr>
                <a:t>Start state</a:t>
              </a:r>
              <a:endParaRPr lang="en-AU" sz="1441" b="1" i="1">
                <a:solidFill>
                  <a:schemeClr val="accent6">
                    <a:lumMod val="50000"/>
                  </a:schemeClr>
                </a:solidFill>
                <a:cs typeface="Calibri" pitchFamily="34" charset="0"/>
              </a:endParaRPr>
            </a:p>
          </p:txBody>
        </p:sp>
        <p:sp>
          <p:nvSpPr>
            <p:cNvPr id="137" name="Rectangle 64"/>
            <p:cNvSpPr>
              <a:spLocks noChangeArrowheads="1"/>
            </p:cNvSpPr>
            <p:nvPr/>
          </p:nvSpPr>
          <p:spPr bwMode="auto">
            <a:xfrm>
              <a:off x="8661151" y="6244741"/>
              <a:ext cx="533399" cy="348628"/>
            </a:xfrm>
            <a:prstGeom prst="rect">
              <a:avLst/>
            </a:prstGeom>
            <a:noFill/>
            <a:ln w="38100">
              <a:noFill/>
              <a:miter lim="800000"/>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sz="1441">
                <a:solidFill>
                  <a:schemeClr val="accent6">
                    <a:lumMod val="50000"/>
                  </a:schemeClr>
                </a:solidFill>
                <a:latin typeface="Calibri" pitchFamily="34" charset="0"/>
                <a:cs typeface="Calibri" pitchFamily="34" charset="0"/>
              </a:endParaRPr>
            </a:p>
          </p:txBody>
        </p:sp>
        <p:sp>
          <p:nvSpPr>
            <p:cNvPr id="138" name="Text Box 65"/>
            <p:cNvSpPr txBox="1">
              <a:spLocks noChangeArrowheads="1"/>
            </p:cNvSpPr>
            <p:nvPr/>
          </p:nvSpPr>
          <p:spPr bwMode="auto">
            <a:xfrm>
              <a:off x="7956301" y="5181598"/>
              <a:ext cx="1295400" cy="348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spcBef>
                  <a:spcPct val="50000"/>
                </a:spcBef>
              </a:pPr>
              <a:r>
                <a:rPr lang="en-US" sz="1441" b="1" i="1">
                  <a:solidFill>
                    <a:schemeClr val="accent6">
                      <a:lumMod val="50000"/>
                    </a:schemeClr>
                  </a:solidFill>
                  <a:cs typeface="Calibri" pitchFamily="34" charset="0"/>
                </a:rPr>
                <a:t>End state</a:t>
              </a:r>
              <a:endParaRPr lang="en-AU" sz="1441" b="1" i="1">
                <a:solidFill>
                  <a:schemeClr val="accent6">
                    <a:lumMod val="50000"/>
                  </a:schemeClr>
                </a:solidFill>
                <a:cs typeface="Calibri" pitchFamily="34" charset="0"/>
              </a:endParaRPr>
            </a:p>
          </p:txBody>
        </p:sp>
        <p:sp>
          <p:nvSpPr>
            <p:cNvPr id="141" name="Rectangle 67"/>
            <p:cNvSpPr>
              <a:spLocks noChangeArrowheads="1"/>
            </p:cNvSpPr>
            <p:nvPr/>
          </p:nvSpPr>
          <p:spPr bwMode="auto">
            <a:xfrm>
              <a:off x="2088900" y="3636485"/>
              <a:ext cx="1752600" cy="348628"/>
            </a:xfrm>
            <a:prstGeom prst="rect">
              <a:avLst/>
            </a:prstGeom>
            <a:noFill/>
            <a:ln w="38100">
              <a:noFill/>
              <a:miter lim="800000"/>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sz="1441">
                <a:solidFill>
                  <a:schemeClr val="accent6">
                    <a:lumMod val="50000"/>
                  </a:schemeClr>
                </a:solidFill>
                <a:latin typeface="Calibri" pitchFamily="34" charset="0"/>
                <a:cs typeface="Calibri" pitchFamily="34" charset="0"/>
              </a:endParaRPr>
            </a:p>
          </p:txBody>
        </p:sp>
        <p:sp>
          <p:nvSpPr>
            <p:cNvPr id="142" name="Text Box 68"/>
            <p:cNvSpPr txBox="1">
              <a:spLocks noChangeArrowheads="1"/>
            </p:cNvSpPr>
            <p:nvPr/>
          </p:nvSpPr>
          <p:spPr bwMode="auto">
            <a:xfrm>
              <a:off x="4603501" y="3657605"/>
              <a:ext cx="1295400" cy="348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spcBef>
                  <a:spcPct val="50000"/>
                </a:spcBef>
              </a:pPr>
              <a:r>
                <a:rPr lang="en-US" sz="1441" b="1" i="1">
                  <a:solidFill>
                    <a:schemeClr val="accent6">
                      <a:lumMod val="50000"/>
                    </a:schemeClr>
                  </a:solidFill>
                  <a:cs typeface="Calibri" pitchFamily="34" charset="0"/>
                </a:rPr>
                <a:t>Transition</a:t>
              </a:r>
              <a:endParaRPr lang="en-AU" sz="1441" b="1" i="1">
                <a:solidFill>
                  <a:schemeClr val="accent6">
                    <a:lumMod val="50000"/>
                  </a:schemeClr>
                </a:solidFill>
                <a:cs typeface="Calibri" pitchFamily="34" charset="0"/>
              </a:endParaRPr>
            </a:p>
          </p:txBody>
        </p:sp>
        <p:sp>
          <p:nvSpPr>
            <p:cNvPr id="145" name="Rectangle 70"/>
            <p:cNvSpPr>
              <a:spLocks noChangeArrowheads="1"/>
            </p:cNvSpPr>
            <p:nvPr/>
          </p:nvSpPr>
          <p:spPr bwMode="auto">
            <a:xfrm>
              <a:off x="1022100" y="4549295"/>
              <a:ext cx="609600" cy="348628"/>
            </a:xfrm>
            <a:prstGeom prst="rect">
              <a:avLst/>
            </a:prstGeom>
            <a:noFill/>
            <a:ln w="38100">
              <a:noFill/>
              <a:miter lim="800000"/>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sz="1441">
                <a:solidFill>
                  <a:schemeClr val="accent6">
                    <a:lumMod val="50000"/>
                  </a:schemeClr>
                </a:solidFill>
                <a:latin typeface="Calibri" pitchFamily="34" charset="0"/>
                <a:cs typeface="Calibri" pitchFamily="34" charset="0"/>
              </a:endParaRPr>
            </a:p>
          </p:txBody>
        </p:sp>
        <p:sp>
          <p:nvSpPr>
            <p:cNvPr id="146" name="Text Box 71"/>
            <p:cNvSpPr txBox="1">
              <a:spLocks noChangeArrowheads="1"/>
            </p:cNvSpPr>
            <p:nvPr/>
          </p:nvSpPr>
          <p:spPr bwMode="auto">
            <a:xfrm>
              <a:off x="2469901" y="4724403"/>
              <a:ext cx="1295400" cy="3178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spcBef>
                  <a:spcPct val="50000"/>
                </a:spcBef>
              </a:pPr>
              <a:r>
                <a:rPr lang="en-US" sz="1261" b="1" i="1" dirty="0">
                  <a:solidFill>
                    <a:schemeClr val="accent6">
                      <a:lumMod val="50000"/>
                    </a:schemeClr>
                  </a:solidFill>
                  <a:cs typeface="Calibri" pitchFamily="34" charset="0"/>
                </a:rPr>
                <a:t>Decision point</a:t>
              </a:r>
              <a:endParaRPr lang="en-AU" sz="1261" b="1" i="1" dirty="0">
                <a:solidFill>
                  <a:schemeClr val="accent6">
                    <a:lumMod val="50000"/>
                  </a:schemeClr>
                </a:solidFill>
                <a:cs typeface="Calibri" pitchFamily="34" charset="0"/>
              </a:endParaRPr>
            </a:p>
          </p:txBody>
        </p:sp>
        <p:sp>
          <p:nvSpPr>
            <p:cNvPr id="149" name="Rectangle 73"/>
            <p:cNvSpPr>
              <a:spLocks noChangeArrowheads="1"/>
            </p:cNvSpPr>
            <p:nvPr/>
          </p:nvSpPr>
          <p:spPr bwMode="auto">
            <a:xfrm>
              <a:off x="2241301" y="4436579"/>
              <a:ext cx="1752600" cy="348628"/>
            </a:xfrm>
            <a:prstGeom prst="rect">
              <a:avLst/>
            </a:prstGeom>
            <a:noFill/>
            <a:ln w="38100">
              <a:noFill/>
              <a:miter lim="800000"/>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sz="1441">
                <a:solidFill>
                  <a:schemeClr val="accent6">
                    <a:lumMod val="50000"/>
                  </a:schemeClr>
                </a:solidFill>
                <a:latin typeface="Calibri" pitchFamily="34" charset="0"/>
                <a:cs typeface="Calibri" pitchFamily="34" charset="0"/>
              </a:endParaRPr>
            </a:p>
          </p:txBody>
        </p:sp>
        <p:sp>
          <p:nvSpPr>
            <p:cNvPr id="150" name="Text Box 74"/>
            <p:cNvSpPr txBox="1">
              <a:spLocks noChangeArrowheads="1"/>
            </p:cNvSpPr>
            <p:nvPr/>
          </p:nvSpPr>
          <p:spPr bwMode="auto">
            <a:xfrm>
              <a:off x="3460501" y="5410199"/>
              <a:ext cx="1447800" cy="594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spcBef>
                  <a:spcPct val="50000"/>
                </a:spcBef>
              </a:pPr>
              <a:r>
                <a:rPr lang="en-US" sz="1441" b="1" i="1">
                  <a:solidFill>
                    <a:schemeClr val="accent6">
                      <a:lumMod val="50000"/>
                    </a:schemeClr>
                  </a:solidFill>
                  <a:cs typeface="Calibri" pitchFamily="34" charset="0"/>
                </a:rPr>
                <a:t>guard condition</a:t>
              </a:r>
              <a:endParaRPr lang="en-AU" sz="1441" b="1" i="1">
                <a:solidFill>
                  <a:schemeClr val="accent6">
                    <a:lumMod val="50000"/>
                  </a:schemeClr>
                </a:solidFill>
                <a:cs typeface="Calibri" pitchFamily="34" charset="0"/>
              </a:endParaRPr>
            </a:p>
          </p:txBody>
        </p:sp>
        <p:sp>
          <p:nvSpPr>
            <p:cNvPr id="158" name="Oval 157"/>
            <p:cNvSpPr/>
            <p:nvPr/>
          </p:nvSpPr>
          <p:spPr bwMode="auto">
            <a:xfrm>
              <a:off x="1373521" y="1612331"/>
              <a:ext cx="183480" cy="161480"/>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2373" tIns="41187" rIns="82373" bIns="41187" numCol="1" rtlCol="0" anchor="t" anchorCtr="0" compatLnSpc="1">
              <a:prstTxWarp prst="textNoShape">
                <a:avLst/>
              </a:prstTxWarp>
            </a:bodyPr>
            <a:lstStyle/>
            <a:p>
              <a:pPr defTabSz="823692"/>
              <a:endParaRPr lang="en-GB" sz="2162">
                <a:latin typeface="Times New Roman" pitchFamily="18" charset="0"/>
              </a:endParaRPr>
            </a:p>
          </p:txBody>
        </p:sp>
        <p:sp>
          <p:nvSpPr>
            <p:cNvPr id="159" name="Rectangle 61"/>
            <p:cNvSpPr>
              <a:spLocks noChangeArrowheads="1"/>
            </p:cNvSpPr>
            <p:nvPr/>
          </p:nvSpPr>
          <p:spPr bwMode="auto">
            <a:xfrm>
              <a:off x="1479301" y="1655282"/>
              <a:ext cx="304800" cy="348628"/>
            </a:xfrm>
            <a:prstGeom prst="rect">
              <a:avLst/>
            </a:prstGeom>
            <a:noFill/>
            <a:ln w="38100">
              <a:noFill/>
              <a:miter lim="800000"/>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sz="1441">
                <a:solidFill>
                  <a:schemeClr val="accent6">
                    <a:lumMod val="50000"/>
                  </a:schemeClr>
                </a:solidFill>
                <a:latin typeface="Calibri" pitchFamily="34" charset="0"/>
                <a:cs typeface="Calibri" pitchFamily="34" charset="0"/>
              </a:endParaRPr>
            </a:p>
          </p:txBody>
        </p:sp>
        <p:sp>
          <p:nvSpPr>
            <p:cNvPr id="160" name="Oval 159"/>
            <p:cNvSpPr/>
            <p:nvPr/>
          </p:nvSpPr>
          <p:spPr bwMode="auto">
            <a:xfrm>
              <a:off x="8791531" y="6281731"/>
              <a:ext cx="183480" cy="161480"/>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2373" tIns="41187" rIns="82373" bIns="41187" numCol="1" rtlCol="0" anchor="t" anchorCtr="0" compatLnSpc="1">
              <a:prstTxWarp prst="textNoShape">
                <a:avLst/>
              </a:prstTxWarp>
            </a:bodyPr>
            <a:lstStyle/>
            <a:p>
              <a:pPr defTabSz="823692"/>
              <a:endParaRPr lang="en-GB" sz="2162">
                <a:latin typeface="Times New Roman" pitchFamily="18" charset="0"/>
              </a:endParaRPr>
            </a:p>
          </p:txBody>
        </p:sp>
      </p:grpSp>
    </p:spTree>
    <p:extLst>
      <p:ext uri="{BB962C8B-B14F-4D97-AF65-F5344CB8AC3E}">
        <p14:creationId xmlns:p14="http://schemas.microsoft.com/office/powerpoint/2010/main" val="2258973398"/>
      </p:ext>
    </p:extLst>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07"/>
                                        </p:tgtEl>
                                        <p:attrNameLst>
                                          <p:attrName>style.visibility</p:attrName>
                                        </p:attrNameLst>
                                      </p:cBhvr>
                                      <p:to>
                                        <p:strVal val="visible"/>
                                      </p:to>
                                    </p:set>
                                    <p:animEffect transition="in" filter="barn(inVertical)">
                                      <p:cBhvr>
                                        <p:cTn id="7" dur="500"/>
                                        <p:tgtEl>
                                          <p:spTgt spid="3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a:extLst>
              <a:ext uri="{FF2B5EF4-FFF2-40B4-BE49-F238E27FC236}">
                <a16:creationId xmlns:a16="http://schemas.microsoft.com/office/drawing/2014/main" id="{8630E0FD-7C34-3092-6C3D-A84783083205}"/>
              </a:ext>
            </a:extLst>
          </p:cNvPr>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 2011 Pearson Education, Inc. </a:t>
            </a:r>
          </a:p>
        </p:txBody>
      </p:sp>
      <p:sp>
        <p:nvSpPr>
          <p:cNvPr id="33795" name="Rectangle 2">
            <a:extLst>
              <a:ext uri="{FF2B5EF4-FFF2-40B4-BE49-F238E27FC236}">
                <a16:creationId xmlns:a16="http://schemas.microsoft.com/office/drawing/2014/main" id="{9CAF0099-F58C-34A1-24B3-2EA22B31D1CE}"/>
              </a:ext>
            </a:extLst>
          </p:cNvPr>
          <p:cNvSpPr>
            <a:spLocks noGrp="1" noChangeArrowheads="1"/>
          </p:cNvSpPr>
          <p:nvPr>
            <p:ph type="title"/>
          </p:nvPr>
        </p:nvSpPr>
        <p:spPr/>
        <p:txBody>
          <a:bodyPr/>
          <a:lstStyle/>
          <a:p>
            <a:pPr eaLnBrk="1" hangingPunct="1"/>
            <a:r>
              <a:rPr lang="en-US" altLang="en-US"/>
              <a:t>Summary</a:t>
            </a:r>
          </a:p>
        </p:txBody>
      </p:sp>
      <p:sp>
        <p:nvSpPr>
          <p:cNvPr id="33796" name="Rectangle 3" descr="Rectangle: Click to edit Master text styles&#10;Second level&#10;Third level&#10;Fourth level&#10;Fifth level">
            <a:extLst>
              <a:ext uri="{FF2B5EF4-FFF2-40B4-BE49-F238E27FC236}">
                <a16:creationId xmlns:a16="http://schemas.microsoft.com/office/drawing/2014/main" id="{F8365449-D189-B661-4C61-3C7A70C94D2F}"/>
              </a:ext>
            </a:extLst>
          </p:cNvPr>
          <p:cNvSpPr>
            <a:spLocks noGrp="1" noChangeArrowheads="1"/>
          </p:cNvSpPr>
          <p:nvPr>
            <p:ph type="body" idx="1"/>
          </p:nvPr>
        </p:nvSpPr>
        <p:spPr>
          <a:xfrm>
            <a:off x="609600" y="1524000"/>
            <a:ext cx="8077200" cy="4724400"/>
          </a:xfrm>
        </p:spPr>
        <p:txBody>
          <a:bodyPr/>
          <a:lstStyle/>
          <a:p>
            <a:pPr eaLnBrk="1" hangingPunct="1">
              <a:lnSpc>
                <a:spcPct val="90000"/>
              </a:lnSpc>
            </a:pPr>
            <a:r>
              <a:rPr lang="en-US" altLang="en-US" sz="3600"/>
              <a:t>In this appendix you learned how to:</a:t>
            </a:r>
          </a:p>
          <a:p>
            <a:pPr eaLnBrk="1" hangingPunct="1">
              <a:lnSpc>
                <a:spcPct val="90000"/>
              </a:lnSpc>
              <a:buClr>
                <a:srgbClr val="BA2212"/>
              </a:buClr>
              <a:buFont typeface="Wingdings" panose="05000000000000000000" pitchFamily="2" charset="2"/>
              <a:buChar char="ü"/>
            </a:pPr>
            <a:r>
              <a:rPr lang="en-US" altLang="en-US"/>
              <a:t>Understand how to represent system logic with activity diagrams.</a:t>
            </a:r>
          </a:p>
        </p:txBody>
      </p:sp>
      <p:sp>
        <p:nvSpPr>
          <p:cNvPr id="33797" name="Date Placeholder 3">
            <a:extLst>
              <a:ext uri="{FF2B5EF4-FFF2-40B4-BE49-F238E27FC236}">
                <a16:creationId xmlns:a16="http://schemas.microsoft.com/office/drawing/2014/main" id="{120507DD-F4D3-B27D-5FCC-9FEBB2108FF5}"/>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Chapter 7 Appendix B</a:t>
            </a:r>
          </a:p>
        </p:txBody>
      </p:sp>
      <p:sp>
        <p:nvSpPr>
          <p:cNvPr id="33798" name="Slide Number Placeholder 4">
            <a:extLst>
              <a:ext uri="{FF2B5EF4-FFF2-40B4-BE49-F238E27FC236}">
                <a16:creationId xmlns:a16="http://schemas.microsoft.com/office/drawing/2014/main" id="{2E562D84-CF2D-AC50-C833-2EC3A1CA51E1}"/>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04241A2B-7B82-4FD6-AE73-2E49B5745C64}" type="slidenum">
              <a:rPr lang="en-US" altLang="en-US" sz="1200" smtClean="0">
                <a:latin typeface="Arial Black" panose="020B0A04020102020204" pitchFamily="34" charset="0"/>
              </a:rPr>
              <a:pPr>
                <a:spcBef>
                  <a:spcPct val="0"/>
                </a:spcBef>
                <a:buClrTx/>
                <a:buSzTx/>
                <a:buFontTx/>
                <a:buNone/>
              </a:pPr>
              <a:t>28</a:t>
            </a:fld>
            <a:endParaRPr lang="en-US" altLang="en-US" sz="1200">
              <a:latin typeface="Arial Black" panose="020B0A04020102020204" pitchFamily="34" charset="0"/>
            </a:endParaRPr>
          </a:p>
        </p:txBody>
      </p:sp>
    </p:spTree>
  </p:cSld>
  <p:clrMapOvr>
    <a:masterClrMapping/>
  </p:clrMapOvr>
  <p:transition>
    <p:zoom/>
  </p:transition>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Rectangle 6">
            <a:extLst>
              <a:ext uri="{FF2B5EF4-FFF2-40B4-BE49-F238E27FC236}">
                <a16:creationId xmlns:a16="http://schemas.microsoft.com/office/drawing/2014/main" id="{A584DD87-72A9-7C8D-6B0C-9461EB264CE7}"/>
              </a:ext>
            </a:extLst>
          </p:cNvPr>
          <p:cNvSpPr txBox="1">
            <a:spLocks noGrp="1" noChangeArrowheads="1"/>
          </p:cNvSpPr>
          <p:nvPr/>
        </p:nvSpPr>
        <p:spPr bwMode="auto">
          <a:xfrm>
            <a:off x="6553200" y="6245225"/>
            <a:ext cx="2133600" cy="476250"/>
          </a:xfrm>
          <a:prstGeom prst="rect">
            <a:avLst/>
          </a:prstGeom>
          <a:noFill/>
          <a:ln>
            <a:miter lim="800000"/>
            <a:headEnd/>
            <a:tailEnd/>
          </a:ln>
        </p:spPr>
        <p:txBody>
          <a:bodyPr anchor="b"/>
          <a:lstStyle/>
          <a:p>
            <a:pPr algn="r" eaLnBrk="1" hangingPunct="1">
              <a:defRPr/>
            </a:pPr>
            <a:endParaRPr lang="en-US" sz="1400">
              <a:solidFill>
                <a:srgbClr val="000000"/>
              </a:solidFill>
              <a:effectLst>
                <a:outerShdw blurRad="38100" dist="38100" dir="2700000" algn="tl">
                  <a:srgbClr val="C0C0C0"/>
                </a:outerShdw>
              </a:effectLst>
            </a:endParaRPr>
          </a:p>
        </p:txBody>
      </p:sp>
      <p:pic>
        <p:nvPicPr>
          <p:cNvPr id="34819" name="Picture 3">
            <a:extLst>
              <a:ext uri="{FF2B5EF4-FFF2-40B4-BE49-F238E27FC236}">
                <a16:creationId xmlns:a16="http://schemas.microsoft.com/office/drawing/2014/main" id="{DAA38182-8131-F415-1D08-F2BFE3CFDFE2}"/>
              </a:ext>
            </a:extLst>
          </p:cNvPr>
          <p:cNvPicPr>
            <a:picLocks noChangeAspect="1" noChangeArrowheads="1"/>
          </p:cNvPicPr>
          <p:nvPr/>
        </p:nvPicPr>
        <p:blipFill>
          <a:blip r:embed="rId3" r:link="rId4">
            <a:extLst>
              <a:ext uri="{28A0092B-C50C-407E-A947-70E740481C1C}">
                <a14:useLocalDpi xmlns:a14="http://schemas.microsoft.com/office/drawing/2010/main" val="0"/>
              </a:ext>
            </a:extLst>
          </a:blip>
          <a:srcRect/>
          <a:stretch>
            <a:fillRect/>
          </a:stretch>
        </p:blipFill>
        <p:spPr bwMode="auto">
          <a:xfrm>
            <a:off x="1066800" y="914400"/>
            <a:ext cx="7242175" cy="2363788"/>
          </a:xfrm>
          <a:prstGeom prst="rect">
            <a:avLst/>
          </a:prstGeom>
          <a:solidFill>
            <a:schemeClr val="hlink"/>
          </a:solidFill>
          <a:ln w="9525">
            <a:solidFill>
              <a:schemeClr val="bg1"/>
            </a:solidFill>
            <a:miter lim="800000"/>
            <a:headEnd/>
            <a:tailEnd/>
          </a:ln>
        </p:spPr>
      </p:pic>
      <p:sp>
        <p:nvSpPr>
          <p:cNvPr id="34820" name="Rectangle 4">
            <a:extLst>
              <a:ext uri="{FF2B5EF4-FFF2-40B4-BE49-F238E27FC236}">
                <a16:creationId xmlns:a16="http://schemas.microsoft.com/office/drawing/2014/main" id="{303AE374-33BE-F038-AD83-0D9A97E3E4CD}"/>
              </a:ext>
            </a:extLst>
          </p:cNvPr>
          <p:cNvSpPr>
            <a:spLocks noChangeArrowheads="1"/>
          </p:cNvSpPr>
          <p:nvPr/>
        </p:nvSpPr>
        <p:spPr bwMode="auto">
          <a:xfrm>
            <a:off x="685800" y="3883025"/>
            <a:ext cx="7589838" cy="106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lgn="ctr" eaLnBrk="1" hangingPunct="1">
              <a:spcBef>
                <a:spcPct val="0"/>
              </a:spcBef>
              <a:buClrTx/>
              <a:buSzTx/>
              <a:buFontTx/>
              <a:buNone/>
            </a:pPr>
            <a:r>
              <a:rPr lang="en-US" altLang="en-US" sz="1600">
                <a:solidFill>
                  <a:srgbClr val="000000"/>
                </a:solidFill>
                <a:cs typeface="Times New Roman" panose="02020603050405020304" pitchFamily="18" charset="0"/>
              </a:rPr>
              <a:t>All rights reserved. No part of this publication may be reproduced, stored in a retrieval system, or transmitted, in any form or by any means, electronic, mechanical, photocopying, recording, or otherwise, without the prior written permission of the publisher. Printed in the United States of America.</a:t>
            </a:r>
          </a:p>
        </p:txBody>
      </p:sp>
      <p:sp>
        <p:nvSpPr>
          <p:cNvPr id="5" name="Rectangle 5">
            <a:extLst>
              <a:ext uri="{FF2B5EF4-FFF2-40B4-BE49-F238E27FC236}">
                <a16:creationId xmlns:a16="http://schemas.microsoft.com/office/drawing/2014/main" id="{3798AB83-69E6-86FE-E429-D9D3BB1CFA9C}"/>
              </a:ext>
            </a:extLst>
          </p:cNvPr>
          <p:cNvSpPr txBox="1">
            <a:spLocks noGrp="1" noChangeArrowheads="1"/>
          </p:cNvSpPr>
          <p:nvPr/>
        </p:nvSpPr>
        <p:spPr bwMode="auto">
          <a:xfrm>
            <a:off x="762000" y="5002213"/>
            <a:ext cx="7845425" cy="636587"/>
          </a:xfrm>
          <a:prstGeom prst="rect">
            <a:avLst/>
          </a:prstGeom>
          <a:noFill/>
          <a:ln>
            <a:miter lim="800000"/>
            <a:headEnd/>
            <a:tailEnd/>
          </a:ln>
        </p:spPr>
        <p:txBody>
          <a:bodyPr anchor="b"/>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defRPr/>
            </a:pPr>
            <a:r>
              <a:rPr lang="en-US">
                <a:solidFill>
                  <a:srgbClr val="000000"/>
                </a:solidFill>
                <a:effectLst>
                  <a:outerShdw blurRad="38100" dist="38100" dir="2700000" algn="tl">
                    <a:srgbClr val="C0C0C0"/>
                  </a:outerShdw>
                </a:effectLst>
                <a:latin typeface="Tahoma" pitchFamily="34" charset="0"/>
              </a:rPr>
              <a:t>Copyright © 2011 Pearson Education, Inc.  </a:t>
            </a:r>
          </a:p>
          <a:p>
            <a:pPr algn="ctr" eaLnBrk="1" hangingPunct="1">
              <a:defRPr/>
            </a:pPr>
            <a:endParaRPr lang="en-US">
              <a:solidFill>
                <a:srgbClr val="000000"/>
              </a:solidFill>
              <a:effectLst>
                <a:outerShdw blurRad="38100" dist="38100" dir="2700000" algn="tl">
                  <a:srgbClr val="C0C0C0"/>
                </a:outerShdw>
              </a:effectLst>
            </a:endParaRPr>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EAD2B2D0-4AC7-0FFE-74D1-561E4DE6308C}"/>
              </a:ext>
            </a:extLst>
          </p:cNvPr>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 2011 Pearson Education, Inc. </a:t>
            </a:r>
          </a:p>
        </p:txBody>
      </p:sp>
      <p:sp>
        <p:nvSpPr>
          <p:cNvPr id="8195" name="Rectangle 2">
            <a:extLst>
              <a:ext uri="{FF2B5EF4-FFF2-40B4-BE49-F238E27FC236}">
                <a16:creationId xmlns:a16="http://schemas.microsoft.com/office/drawing/2014/main" id="{11945F8F-3679-0529-7667-80FA2E5DF760}"/>
              </a:ext>
            </a:extLst>
          </p:cNvPr>
          <p:cNvSpPr>
            <a:spLocks noGrp="1" noChangeArrowheads="1"/>
          </p:cNvSpPr>
          <p:nvPr>
            <p:ph type="title"/>
          </p:nvPr>
        </p:nvSpPr>
        <p:spPr/>
        <p:txBody>
          <a:bodyPr/>
          <a:lstStyle/>
          <a:p>
            <a:pPr eaLnBrk="1" hangingPunct="1"/>
            <a:r>
              <a:rPr lang="en-US" altLang="en-US"/>
              <a:t>Process Modeling: Activity Diagrams</a:t>
            </a:r>
          </a:p>
        </p:txBody>
      </p:sp>
      <p:sp>
        <p:nvSpPr>
          <p:cNvPr id="8196" name="Rectangle 3" descr="Rectangle: Click to edit Master text styles&#10;Second level&#10;Third level&#10;Fourth level&#10;Fifth level">
            <a:extLst>
              <a:ext uri="{FF2B5EF4-FFF2-40B4-BE49-F238E27FC236}">
                <a16:creationId xmlns:a16="http://schemas.microsoft.com/office/drawing/2014/main" id="{19D43050-1BAE-64ED-03EA-BD7F8AFDDEAF}"/>
              </a:ext>
            </a:extLst>
          </p:cNvPr>
          <p:cNvSpPr>
            <a:spLocks noGrp="1" noChangeArrowheads="1"/>
          </p:cNvSpPr>
          <p:nvPr>
            <p:ph type="body" idx="1"/>
          </p:nvPr>
        </p:nvSpPr>
        <p:spPr>
          <a:xfrm>
            <a:off x="457200" y="2057400"/>
            <a:ext cx="8229600" cy="3886200"/>
          </a:xfrm>
        </p:spPr>
        <p:txBody>
          <a:bodyPr/>
          <a:lstStyle/>
          <a:p>
            <a:pPr eaLnBrk="1" hangingPunct="1"/>
            <a:r>
              <a:rPr lang="en-US" altLang="en-US" b="1"/>
              <a:t>Activity Diagrams</a:t>
            </a:r>
            <a:r>
              <a:rPr lang="en-US" altLang="en-US"/>
              <a:t> </a:t>
            </a:r>
          </a:p>
          <a:p>
            <a:pPr lvl="1" eaLnBrk="1" hangingPunct="1"/>
            <a:r>
              <a:rPr lang="en-US" altLang="en-US"/>
              <a:t>Show the conditional logic for the sequence of system activities needed to accomplish a business process.</a:t>
            </a:r>
          </a:p>
          <a:p>
            <a:pPr lvl="1" eaLnBrk="1" hangingPunct="1"/>
            <a:r>
              <a:rPr lang="en-US" altLang="en-US"/>
              <a:t>Clearly show parallel and alternative behaviors.</a:t>
            </a:r>
          </a:p>
          <a:p>
            <a:pPr lvl="1" eaLnBrk="1" hangingPunct="1"/>
            <a:r>
              <a:rPr lang="en-US" altLang="en-US"/>
              <a:t>Can be used to show the logic of a use case.</a:t>
            </a:r>
          </a:p>
        </p:txBody>
      </p:sp>
      <p:sp>
        <p:nvSpPr>
          <p:cNvPr id="8197" name="Date Placeholder 3">
            <a:extLst>
              <a:ext uri="{FF2B5EF4-FFF2-40B4-BE49-F238E27FC236}">
                <a16:creationId xmlns:a16="http://schemas.microsoft.com/office/drawing/2014/main" id="{B26C87AE-005D-BFF6-AA88-F0161F9ADD61}"/>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Chapter 7 Appendix B</a:t>
            </a:r>
          </a:p>
        </p:txBody>
      </p:sp>
      <p:sp>
        <p:nvSpPr>
          <p:cNvPr id="8198" name="Slide Number Placeholder 4">
            <a:extLst>
              <a:ext uri="{FF2B5EF4-FFF2-40B4-BE49-F238E27FC236}">
                <a16:creationId xmlns:a16="http://schemas.microsoft.com/office/drawing/2014/main" id="{AD9A46C0-4DFB-B66A-2649-3E28EF3175DB}"/>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87882C81-9121-4AE7-BAFF-C5B626663A5A}" type="slidenum">
              <a:rPr lang="en-US" altLang="en-US" sz="1200" smtClean="0">
                <a:latin typeface="Arial Black" panose="020B0A04020102020204" pitchFamily="34" charset="0"/>
              </a:rPr>
              <a:pPr>
                <a:spcBef>
                  <a:spcPct val="0"/>
                </a:spcBef>
                <a:buClrTx/>
                <a:buSzTx/>
                <a:buFontTx/>
                <a:buNone/>
              </a:pPr>
              <a:t>3</a:t>
            </a:fld>
            <a:endParaRPr lang="en-US" altLang="en-US" sz="1200">
              <a:latin typeface="Arial Black" panose="020B0A04020102020204" pitchFamily="34" charset="0"/>
            </a:endParaRPr>
          </a:p>
        </p:txBody>
      </p:sp>
      <mc:AlternateContent xmlns:mc="http://schemas.openxmlformats.org/markup-compatibility/2006" xmlns:p14="http://schemas.microsoft.com/office/powerpoint/2010/main">
        <mc:Choice Requires="p14">
          <p:contentPart p14:bwMode="auto" r:id="rId3">
            <p14:nvContentPartPr>
              <p14:cNvPr id="2" name="Ink 1">
                <a:extLst>
                  <a:ext uri="{FF2B5EF4-FFF2-40B4-BE49-F238E27FC236}">
                    <a16:creationId xmlns:a16="http://schemas.microsoft.com/office/drawing/2014/main" id="{B3357328-F152-D685-277A-94190B71AB5C}"/>
                  </a:ext>
                </a:extLst>
              </p14:cNvPr>
              <p14:cNvContentPartPr/>
              <p14:nvPr/>
            </p14:nvContentPartPr>
            <p14:xfrm>
              <a:off x="1891622" y="3972520"/>
              <a:ext cx="1644840" cy="45720"/>
            </p14:xfrm>
          </p:contentPart>
        </mc:Choice>
        <mc:Fallback xmlns="">
          <p:pic>
            <p:nvPicPr>
              <p:cNvPr id="2" name="Ink 1">
                <a:extLst>
                  <a:ext uri="{FF2B5EF4-FFF2-40B4-BE49-F238E27FC236}">
                    <a16:creationId xmlns:a16="http://schemas.microsoft.com/office/drawing/2014/main" id="{B3357328-F152-D685-277A-94190B71AB5C}"/>
                  </a:ext>
                </a:extLst>
              </p:cNvPr>
              <p:cNvPicPr/>
              <p:nvPr/>
            </p:nvPicPr>
            <p:blipFill>
              <a:blip r:embed="rId4"/>
              <a:stretch>
                <a:fillRect/>
              </a:stretch>
            </p:blipFill>
            <p:spPr>
              <a:xfrm>
                <a:off x="1855622" y="3936520"/>
                <a:ext cx="1716480" cy="11736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3" name="Ink 2">
                <a:extLst>
                  <a:ext uri="{FF2B5EF4-FFF2-40B4-BE49-F238E27FC236}">
                    <a16:creationId xmlns:a16="http://schemas.microsoft.com/office/drawing/2014/main" id="{95491BA0-697A-7DCF-B17C-5030EB74695A}"/>
                  </a:ext>
                </a:extLst>
              </p14:cNvPr>
              <p14:cNvContentPartPr/>
              <p14:nvPr/>
            </p14:nvContentPartPr>
            <p14:xfrm>
              <a:off x="5614382" y="5363560"/>
              <a:ext cx="2241360" cy="127440"/>
            </p14:xfrm>
          </p:contentPart>
        </mc:Choice>
        <mc:Fallback xmlns="">
          <p:pic>
            <p:nvPicPr>
              <p:cNvPr id="3" name="Ink 2">
                <a:extLst>
                  <a:ext uri="{FF2B5EF4-FFF2-40B4-BE49-F238E27FC236}">
                    <a16:creationId xmlns:a16="http://schemas.microsoft.com/office/drawing/2014/main" id="{95491BA0-697A-7DCF-B17C-5030EB74695A}"/>
                  </a:ext>
                </a:extLst>
              </p:cNvPr>
              <p:cNvPicPr/>
              <p:nvPr/>
            </p:nvPicPr>
            <p:blipFill>
              <a:blip r:embed="rId6"/>
              <a:stretch>
                <a:fillRect/>
              </a:stretch>
            </p:blipFill>
            <p:spPr>
              <a:xfrm>
                <a:off x="5578382" y="5327560"/>
                <a:ext cx="2313000" cy="19908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4" name="Ink 3">
                <a:extLst>
                  <a:ext uri="{FF2B5EF4-FFF2-40B4-BE49-F238E27FC236}">
                    <a16:creationId xmlns:a16="http://schemas.microsoft.com/office/drawing/2014/main" id="{C4DA951C-414A-93E2-7E36-330E454117F6}"/>
                  </a:ext>
                </a:extLst>
              </p14:cNvPr>
              <p14:cNvContentPartPr/>
              <p14:nvPr/>
            </p14:nvContentPartPr>
            <p14:xfrm>
              <a:off x="7989662" y="4722400"/>
              <a:ext cx="226080" cy="275760"/>
            </p14:xfrm>
          </p:contentPart>
        </mc:Choice>
        <mc:Fallback xmlns="">
          <p:pic>
            <p:nvPicPr>
              <p:cNvPr id="4" name="Ink 3">
                <a:extLst>
                  <a:ext uri="{FF2B5EF4-FFF2-40B4-BE49-F238E27FC236}">
                    <a16:creationId xmlns:a16="http://schemas.microsoft.com/office/drawing/2014/main" id="{C4DA951C-414A-93E2-7E36-330E454117F6}"/>
                  </a:ext>
                </a:extLst>
              </p:cNvPr>
              <p:cNvPicPr/>
              <p:nvPr/>
            </p:nvPicPr>
            <p:blipFill>
              <a:blip r:embed="rId8"/>
              <a:stretch>
                <a:fillRect/>
              </a:stretch>
            </p:blipFill>
            <p:spPr>
              <a:xfrm>
                <a:off x="7953662" y="4686400"/>
                <a:ext cx="297720" cy="347400"/>
              </a:xfrm>
              <a:prstGeom prst="rect">
                <a:avLst/>
              </a:prstGeom>
            </p:spPr>
          </p:pic>
        </mc:Fallback>
      </mc:AlternateContent>
    </p:spTree>
  </p:cSld>
  <p:clrMapOvr>
    <a:masterClrMapping/>
  </p:clrMapOvr>
  <p:transition>
    <p:zoom/>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a:extLst>
              <a:ext uri="{FF2B5EF4-FFF2-40B4-BE49-F238E27FC236}">
                <a16:creationId xmlns:a16="http://schemas.microsoft.com/office/drawing/2014/main" id="{C8292F53-D411-3EE6-EB89-9C9663E2D2AA}"/>
              </a:ext>
            </a:extLst>
          </p:cNvPr>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 2011 Pearson Education, Inc. </a:t>
            </a:r>
          </a:p>
        </p:txBody>
      </p:sp>
      <p:sp>
        <p:nvSpPr>
          <p:cNvPr id="10243" name="Title 1">
            <a:extLst>
              <a:ext uri="{FF2B5EF4-FFF2-40B4-BE49-F238E27FC236}">
                <a16:creationId xmlns:a16="http://schemas.microsoft.com/office/drawing/2014/main" id="{E2395237-F2DE-D9C7-09E4-208F4D77AAD1}"/>
              </a:ext>
            </a:extLst>
          </p:cNvPr>
          <p:cNvSpPr>
            <a:spLocks noGrp="1" noChangeArrowheads="1"/>
          </p:cNvSpPr>
          <p:nvPr>
            <p:ph type="title"/>
          </p:nvPr>
        </p:nvSpPr>
        <p:spPr/>
        <p:txBody>
          <a:bodyPr/>
          <a:lstStyle/>
          <a:p>
            <a:r>
              <a:rPr lang="en-US" altLang="en-US"/>
              <a:t>Use Activity Diagrams to:</a:t>
            </a:r>
          </a:p>
        </p:txBody>
      </p:sp>
      <p:sp>
        <p:nvSpPr>
          <p:cNvPr id="10244" name="Content Placeholder 2">
            <a:extLst>
              <a:ext uri="{FF2B5EF4-FFF2-40B4-BE49-F238E27FC236}">
                <a16:creationId xmlns:a16="http://schemas.microsoft.com/office/drawing/2014/main" id="{43CA613C-3D81-C1EE-59B4-5BB6D32C818A}"/>
              </a:ext>
            </a:extLst>
          </p:cNvPr>
          <p:cNvSpPr>
            <a:spLocks noGrp="1" noChangeArrowheads="1"/>
          </p:cNvSpPr>
          <p:nvPr>
            <p:ph idx="1"/>
          </p:nvPr>
        </p:nvSpPr>
        <p:spPr/>
        <p:txBody>
          <a:bodyPr/>
          <a:lstStyle/>
          <a:p>
            <a:pPr marL="514350" indent="-514350"/>
            <a:r>
              <a:rPr lang="en-US" altLang="en-US" sz="2800"/>
              <a:t>Depict the flow of control from activity to activity.</a:t>
            </a:r>
          </a:p>
          <a:p>
            <a:pPr marL="514350" indent="-514350"/>
            <a:r>
              <a:rPr lang="en-US" altLang="en-US" sz="2800"/>
              <a:t>Help in use case analysis to understand what actions need to take place.</a:t>
            </a:r>
          </a:p>
          <a:p>
            <a:pPr marL="514350" indent="-514350"/>
            <a:r>
              <a:rPr lang="en-US" altLang="en-US" sz="2800"/>
              <a:t>Help in identifying extensions in a use case.</a:t>
            </a:r>
          </a:p>
          <a:p>
            <a:pPr marL="514350" indent="-514350"/>
            <a:r>
              <a:rPr lang="en-US" altLang="en-US" sz="2800"/>
              <a:t>Model work flow and business processes.</a:t>
            </a:r>
          </a:p>
          <a:p>
            <a:pPr marL="514350" indent="-514350"/>
            <a:r>
              <a:rPr lang="en-US" altLang="en-US" sz="2800"/>
              <a:t>Model the sequential and concurrent steps in a computation process</a:t>
            </a:r>
            <a:r>
              <a:rPr lang="en-US" altLang="en-US"/>
              <a:t>.</a:t>
            </a:r>
          </a:p>
        </p:txBody>
      </p:sp>
      <p:sp>
        <p:nvSpPr>
          <p:cNvPr id="10245" name="Slide Number Placeholder 4">
            <a:extLst>
              <a:ext uri="{FF2B5EF4-FFF2-40B4-BE49-F238E27FC236}">
                <a16:creationId xmlns:a16="http://schemas.microsoft.com/office/drawing/2014/main" id="{09E8174D-2A56-6134-D041-646428B3F4E6}"/>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1272F3D2-E47A-4D71-AC48-15C3F8010B74}" type="slidenum">
              <a:rPr lang="en-US" altLang="en-US" sz="1200" smtClean="0">
                <a:latin typeface="Arial Black" panose="020B0A04020102020204" pitchFamily="34" charset="0"/>
              </a:rPr>
              <a:pPr>
                <a:spcBef>
                  <a:spcPct val="0"/>
                </a:spcBef>
                <a:buClrTx/>
                <a:buSzTx/>
                <a:buFontTx/>
                <a:buNone/>
              </a:pPr>
              <a:t>4</a:t>
            </a:fld>
            <a:endParaRPr lang="en-US" altLang="en-US" sz="1200">
              <a:latin typeface="Arial Black" panose="020B0A04020102020204" pitchFamily="34" charset="0"/>
            </a:endParaRPr>
          </a:p>
        </p:txBody>
      </p:sp>
      <p:sp>
        <p:nvSpPr>
          <p:cNvPr id="10246" name="Date Placeholder 5">
            <a:extLst>
              <a:ext uri="{FF2B5EF4-FFF2-40B4-BE49-F238E27FC236}">
                <a16:creationId xmlns:a16="http://schemas.microsoft.com/office/drawing/2014/main" id="{D58291F5-CBC1-59A9-1AE5-AF64DDCEC0C0}"/>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Chapter 7 Appendix B</a:t>
            </a:r>
          </a:p>
        </p:txBody>
      </p:sp>
      <mc:AlternateContent xmlns:mc="http://schemas.openxmlformats.org/markup-compatibility/2006" xmlns:p14="http://schemas.microsoft.com/office/powerpoint/2010/main">
        <mc:Choice Requires="p14">
          <p:contentPart p14:bwMode="auto" r:id="rId2">
            <p14:nvContentPartPr>
              <p14:cNvPr id="2" name="Ink 1">
                <a:extLst>
                  <a:ext uri="{FF2B5EF4-FFF2-40B4-BE49-F238E27FC236}">
                    <a16:creationId xmlns:a16="http://schemas.microsoft.com/office/drawing/2014/main" id="{39BC9BE7-0716-7098-CF3B-11C12070FE7D}"/>
                  </a:ext>
                </a:extLst>
              </p14:cNvPr>
              <p14:cNvContentPartPr/>
              <p14:nvPr/>
            </p14:nvContentPartPr>
            <p14:xfrm>
              <a:off x="6298022" y="2553400"/>
              <a:ext cx="690120" cy="28800"/>
            </p14:xfrm>
          </p:contentPart>
        </mc:Choice>
        <mc:Fallback xmlns="">
          <p:pic>
            <p:nvPicPr>
              <p:cNvPr id="2" name="Ink 1">
                <a:extLst>
                  <a:ext uri="{FF2B5EF4-FFF2-40B4-BE49-F238E27FC236}">
                    <a16:creationId xmlns:a16="http://schemas.microsoft.com/office/drawing/2014/main" id="{39BC9BE7-0716-7098-CF3B-11C12070FE7D}"/>
                  </a:ext>
                </a:extLst>
              </p:cNvPr>
              <p:cNvPicPr/>
              <p:nvPr/>
            </p:nvPicPr>
            <p:blipFill>
              <a:blip r:embed="rId3"/>
              <a:stretch>
                <a:fillRect/>
              </a:stretch>
            </p:blipFill>
            <p:spPr>
              <a:xfrm>
                <a:off x="6262022" y="2516944"/>
                <a:ext cx="761760" cy="101347"/>
              </a:xfrm>
              <a:prstGeom prst="rect">
                <a:avLst/>
              </a:prstGeom>
            </p:spPr>
          </p:pic>
        </mc:Fallback>
      </mc:AlternateContent>
      <mc:AlternateContent xmlns:mc="http://schemas.openxmlformats.org/markup-compatibility/2006" xmlns:p14="http://schemas.microsoft.com/office/powerpoint/2010/main">
        <mc:Choice Requires="p14">
          <p:contentPart p14:bwMode="auto" r:id="rId4">
            <p14:nvContentPartPr>
              <p14:cNvPr id="3" name="Ink 2">
                <a:extLst>
                  <a:ext uri="{FF2B5EF4-FFF2-40B4-BE49-F238E27FC236}">
                    <a16:creationId xmlns:a16="http://schemas.microsoft.com/office/drawing/2014/main" id="{28298882-5F9A-9E7E-00E4-B383B2E7094E}"/>
                  </a:ext>
                </a:extLst>
              </p14:cNvPr>
              <p14:cNvContentPartPr/>
              <p14:nvPr/>
            </p14:nvContentPartPr>
            <p14:xfrm>
              <a:off x="1381862" y="2878840"/>
              <a:ext cx="499320" cy="55800"/>
            </p14:xfrm>
          </p:contentPart>
        </mc:Choice>
        <mc:Fallback xmlns="">
          <p:pic>
            <p:nvPicPr>
              <p:cNvPr id="3" name="Ink 2">
                <a:extLst>
                  <a:ext uri="{FF2B5EF4-FFF2-40B4-BE49-F238E27FC236}">
                    <a16:creationId xmlns:a16="http://schemas.microsoft.com/office/drawing/2014/main" id="{28298882-5F9A-9E7E-00E4-B383B2E7094E}"/>
                  </a:ext>
                </a:extLst>
              </p:cNvPr>
              <p:cNvPicPr/>
              <p:nvPr/>
            </p:nvPicPr>
            <p:blipFill>
              <a:blip r:embed="rId5"/>
              <a:stretch>
                <a:fillRect/>
              </a:stretch>
            </p:blipFill>
            <p:spPr>
              <a:xfrm>
                <a:off x="1345862" y="2842840"/>
                <a:ext cx="570960" cy="12744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4" name="Ink 3">
                <a:extLst>
                  <a:ext uri="{FF2B5EF4-FFF2-40B4-BE49-F238E27FC236}">
                    <a16:creationId xmlns:a16="http://schemas.microsoft.com/office/drawing/2014/main" id="{2430189E-69B1-1FB5-392A-4C0FB6F2FF4F}"/>
                  </a:ext>
                </a:extLst>
              </p14:cNvPr>
              <p14:cNvContentPartPr/>
              <p14:nvPr/>
            </p14:nvContentPartPr>
            <p14:xfrm>
              <a:off x="7434182" y="2192320"/>
              <a:ext cx="153720" cy="762840"/>
            </p14:xfrm>
          </p:contentPart>
        </mc:Choice>
        <mc:Fallback xmlns="">
          <p:pic>
            <p:nvPicPr>
              <p:cNvPr id="4" name="Ink 3">
                <a:extLst>
                  <a:ext uri="{FF2B5EF4-FFF2-40B4-BE49-F238E27FC236}">
                    <a16:creationId xmlns:a16="http://schemas.microsoft.com/office/drawing/2014/main" id="{2430189E-69B1-1FB5-392A-4C0FB6F2FF4F}"/>
                  </a:ext>
                </a:extLst>
              </p:cNvPr>
              <p:cNvPicPr/>
              <p:nvPr/>
            </p:nvPicPr>
            <p:blipFill>
              <a:blip r:embed="rId7"/>
              <a:stretch>
                <a:fillRect/>
              </a:stretch>
            </p:blipFill>
            <p:spPr>
              <a:xfrm>
                <a:off x="7398097" y="2156320"/>
                <a:ext cx="225528" cy="834480"/>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5" name="Ink 4">
                <a:extLst>
                  <a:ext uri="{FF2B5EF4-FFF2-40B4-BE49-F238E27FC236}">
                    <a16:creationId xmlns:a16="http://schemas.microsoft.com/office/drawing/2014/main" id="{31770C9D-6370-A3E8-79F4-FF2218BB20CB}"/>
                  </a:ext>
                </a:extLst>
              </p14:cNvPr>
              <p14:cNvContentPartPr/>
              <p14:nvPr/>
            </p14:nvContentPartPr>
            <p14:xfrm>
              <a:off x="4540502" y="4377880"/>
              <a:ext cx="943200" cy="106560"/>
            </p14:xfrm>
          </p:contentPart>
        </mc:Choice>
        <mc:Fallback xmlns="">
          <p:pic>
            <p:nvPicPr>
              <p:cNvPr id="5" name="Ink 4">
                <a:extLst>
                  <a:ext uri="{FF2B5EF4-FFF2-40B4-BE49-F238E27FC236}">
                    <a16:creationId xmlns:a16="http://schemas.microsoft.com/office/drawing/2014/main" id="{31770C9D-6370-A3E8-79F4-FF2218BB20CB}"/>
                  </a:ext>
                </a:extLst>
              </p:cNvPr>
              <p:cNvPicPr/>
              <p:nvPr/>
            </p:nvPicPr>
            <p:blipFill>
              <a:blip r:embed="rId9"/>
              <a:stretch>
                <a:fillRect/>
              </a:stretch>
            </p:blipFill>
            <p:spPr>
              <a:xfrm>
                <a:off x="4504502" y="4341880"/>
                <a:ext cx="1014840" cy="178200"/>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6" name="Ink 5">
                <a:extLst>
                  <a:ext uri="{FF2B5EF4-FFF2-40B4-BE49-F238E27FC236}">
                    <a16:creationId xmlns:a16="http://schemas.microsoft.com/office/drawing/2014/main" id="{DDC58741-FC79-6451-8F6A-2AE84260FF2D}"/>
                  </a:ext>
                </a:extLst>
              </p14:cNvPr>
              <p14:cNvContentPartPr/>
              <p14:nvPr/>
            </p14:nvContentPartPr>
            <p14:xfrm>
              <a:off x="7734422" y="4458160"/>
              <a:ext cx="326520" cy="212040"/>
            </p14:xfrm>
          </p:contentPart>
        </mc:Choice>
        <mc:Fallback xmlns="">
          <p:pic>
            <p:nvPicPr>
              <p:cNvPr id="6" name="Ink 5">
                <a:extLst>
                  <a:ext uri="{FF2B5EF4-FFF2-40B4-BE49-F238E27FC236}">
                    <a16:creationId xmlns:a16="http://schemas.microsoft.com/office/drawing/2014/main" id="{DDC58741-FC79-6451-8F6A-2AE84260FF2D}"/>
                  </a:ext>
                </a:extLst>
              </p:cNvPr>
              <p:cNvPicPr/>
              <p:nvPr/>
            </p:nvPicPr>
            <p:blipFill>
              <a:blip r:embed="rId11"/>
              <a:stretch>
                <a:fillRect/>
              </a:stretch>
            </p:blipFill>
            <p:spPr>
              <a:xfrm>
                <a:off x="7698422" y="4422221"/>
                <a:ext cx="398160" cy="283559"/>
              </a:xfrm>
              <a:prstGeom prst="rect">
                <a:avLst/>
              </a:prstGeom>
            </p:spPr>
          </p:pic>
        </mc:Fallback>
      </mc:AlternateContent>
      <mc:AlternateContent xmlns:mc="http://schemas.openxmlformats.org/markup-compatibility/2006" xmlns:p14="http://schemas.microsoft.com/office/powerpoint/2010/main">
        <mc:Choice Requires="p14">
          <p:contentPart p14:bwMode="auto" r:id="rId12">
            <p14:nvContentPartPr>
              <p14:cNvPr id="7" name="Ink 6">
                <a:extLst>
                  <a:ext uri="{FF2B5EF4-FFF2-40B4-BE49-F238E27FC236}">
                    <a16:creationId xmlns:a16="http://schemas.microsoft.com/office/drawing/2014/main" id="{4A0B1F6F-704B-05BC-BBCE-3FCC231A9D67}"/>
                  </a:ext>
                </a:extLst>
              </p14:cNvPr>
              <p14:cNvContentPartPr/>
              <p14:nvPr/>
            </p14:nvContentPartPr>
            <p14:xfrm>
              <a:off x="3937862" y="5305960"/>
              <a:ext cx="2544840" cy="88560"/>
            </p14:xfrm>
          </p:contentPart>
        </mc:Choice>
        <mc:Fallback xmlns="">
          <p:pic>
            <p:nvPicPr>
              <p:cNvPr id="7" name="Ink 6">
                <a:extLst>
                  <a:ext uri="{FF2B5EF4-FFF2-40B4-BE49-F238E27FC236}">
                    <a16:creationId xmlns:a16="http://schemas.microsoft.com/office/drawing/2014/main" id="{4A0B1F6F-704B-05BC-BBCE-3FCC231A9D67}"/>
                  </a:ext>
                </a:extLst>
              </p:cNvPr>
              <p:cNvPicPr/>
              <p:nvPr/>
            </p:nvPicPr>
            <p:blipFill>
              <a:blip r:embed="rId13"/>
              <a:stretch>
                <a:fillRect/>
              </a:stretch>
            </p:blipFill>
            <p:spPr>
              <a:xfrm>
                <a:off x="3901857" y="5269960"/>
                <a:ext cx="2616490" cy="160200"/>
              </a:xfrm>
              <a:prstGeom prst="rect">
                <a:avLst/>
              </a:prstGeom>
            </p:spPr>
          </p:pic>
        </mc:Fallback>
      </mc:AlternateContent>
    </p:spTree>
  </p:cSld>
  <p:clrMapOvr>
    <a:masterClrMapping/>
  </p:clrMapOvr>
  <p:transition>
    <p:zoom/>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a:extLst>
              <a:ext uri="{FF2B5EF4-FFF2-40B4-BE49-F238E27FC236}">
                <a16:creationId xmlns:a16="http://schemas.microsoft.com/office/drawing/2014/main" id="{F8256643-5331-821E-A20E-5809FF3247DC}"/>
              </a:ext>
            </a:extLst>
          </p:cNvPr>
          <p:cNvSpPr>
            <a:spLocks noGrp="1" noChangeArrowheads="1"/>
          </p:cNvSpPr>
          <p:nvPr>
            <p:ph type="title"/>
          </p:nvPr>
        </p:nvSpPr>
        <p:spPr/>
        <p:txBody>
          <a:bodyPr/>
          <a:lstStyle/>
          <a:p>
            <a:r>
              <a:rPr lang="en-GB" altLang="en-US"/>
              <a:t>Activity Diagrams</a:t>
            </a:r>
          </a:p>
        </p:txBody>
      </p:sp>
      <p:sp>
        <p:nvSpPr>
          <p:cNvPr id="11267" name="Rectangle 3">
            <a:extLst>
              <a:ext uri="{FF2B5EF4-FFF2-40B4-BE49-F238E27FC236}">
                <a16:creationId xmlns:a16="http://schemas.microsoft.com/office/drawing/2014/main" id="{2580C18D-2649-FD92-D94A-B5AB96753A7C}"/>
              </a:ext>
            </a:extLst>
          </p:cNvPr>
          <p:cNvSpPr>
            <a:spLocks noChangeArrowheads="1"/>
          </p:cNvSpPr>
          <p:nvPr/>
        </p:nvSpPr>
        <p:spPr bwMode="auto">
          <a:xfrm>
            <a:off x="458788" y="1755775"/>
            <a:ext cx="7999412" cy="354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GB" altLang="en-US" sz="2800"/>
              <a:t>In UML, an activity diagram is used to display the sequence of activities. Activity diagrams show the workflow from a start point to the finish point detailing the many decision paths that exist in the progression of events contained in the activity. They may be used to detail situations where parallel processing may occur in the execution of some activities.</a:t>
            </a:r>
            <a:endParaRPr lang="en-GB" altLang="en-US" sz="2800" b="1">
              <a:latin typeface="Times New Roman" panose="02020603050405020304" pitchFamily="18" charset="0"/>
              <a:cs typeface="Times New Roman" panose="02020603050405020304" pitchFamily="18" charset="0"/>
            </a:endParaRPr>
          </a:p>
        </p:txBody>
      </p:sp>
    </p:spTree>
  </p:cSld>
  <p:clrMapOvr>
    <a:masterClrMapping/>
  </p:clrMapOvr>
  <p:transition>
    <p:zoom/>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a:extLst>
              <a:ext uri="{FF2B5EF4-FFF2-40B4-BE49-F238E27FC236}">
                <a16:creationId xmlns:a16="http://schemas.microsoft.com/office/drawing/2014/main" id="{D27D97A7-5726-2506-33E6-4C27369CEDB0}"/>
              </a:ext>
            </a:extLst>
          </p:cNvPr>
          <p:cNvSpPr>
            <a:spLocks noGrp="1" noChangeArrowheads="1"/>
          </p:cNvSpPr>
          <p:nvPr>
            <p:ph type="title"/>
          </p:nvPr>
        </p:nvSpPr>
        <p:spPr/>
        <p:txBody>
          <a:bodyPr/>
          <a:lstStyle/>
          <a:p>
            <a:r>
              <a:rPr lang="en-GB" altLang="en-US"/>
              <a:t>Activity Diagrams</a:t>
            </a:r>
          </a:p>
        </p:txBody>
      </p:sp>
      <p:pic>
        <p:nvPicPr>
          <p:cNvPr id="12291" name="Picture 3">
            <a:extLst>
              <a:ext uri="{FF2B5EF4-FFF2-40B4-BE49-F238E27FC236}">
                <a16:creationId xmlns:a16="http://schemas.microsoft.com/office/drawing/2014/main" id="{4C252873-CB4E-826D-CE72-0687C776036A}"/>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33350" y="2133600"/>
            <a:ext cx="8877300" cy="3295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2292" name="Group 3">
            <a:extLst>
              <a:ext uri="{FF2B5EF4-FFF2-40B4-BE49-F238E27FC236}">
                <a16:creationId xmlns:a16="http://schemas.microsoft.com/office/drawing/2014/main" id="{2CCB7733-95DF-CEE3-A1F7-2E2768791777}"/>
              </a:ext>
            </a:extLst>
          </p:cNvPr>
          <p:cNvGrpSpPr>
            <a:grpSpLocks/>
          </p:cNvGrpSpPr>
          <p:nvPr/>
        </p:nvGrpSpPr>
        <p:grpSpPr bwMode="auto">
          <a:xfrm>
            <a:off x="1679575" y="1597025"/>
            <a:ext cx="1695450" cy="393700"/>
            <a:chOff x="1680302" y="1597600"/>
            <a:chExt cx="1694520" cy="393120"/>
          </a:xfrm>
        </p:grpSpPr>
        <mc:AlternateContent xmlns:mc="http://schemas.openxmlformats.org/markup-compatibility/2006" xmlns:p14="http://schemas.microsoft.com/office/powerpoint/2010/main">
          <mc:Choice Requires="p14">
            <p:contentPart p14:bwMode="auto" r:id="rId3">
              <p14:nvContentPartPr>
                <p14:cNvPr id="2" name="Ink 1">
                  <a:extLst>
                    <a:ext uri="{FF2B5EF4-FFF2-40B4-BE49-F238E27FC236}">
                      <a16:creationId xmlns:a16="http://schemas.microsoft.com/office/drawing/2014/main" id="{7E554765-68E3-0D3F-0DC0-DD9721E9C7F3}"/>
                    </a:ext>
                  </a:extLst>
                </p14:cNvPr>
                <p14:cNvContentPartPr/>
                <p14:nvPr/>
              </p14:nvContentPartPr>
              <p14:xfrm>
                <a:off x="1680302" y="1734400"/>
                <a:ext cx="1536120" cy="181080"/>
              </p14:xfrm>
            </p:contentPart>
          </mc:Choice>
          <mc:Fallback xmlns="">
            <p:pic>
              <p:nvPicPr>
                <p:cNvPr id="2" name="Ink 1">
                  <a:extLst>
                    <a:ext uri="{FF2B5EF4-FFF2-40B4-BE49-F238E27FC236}">
                      <a16:creationId xmlns:a16="http://schemas.microsoft.com/office/drawing/2014/main" id="{7E554765-68E3-0D3F-0DC0-DD9721E9C7F3}"/>
                    </a:ext>
                  </a:extLst>
                </p:cNvPr>
                <p:cNvPicPr/>
                <p:nvPr/>
              </p:nvPicPr>
              <p:blipFill>
                <a:blip r:embed="rId4"/>
                <a:stretch>
                  <a:fillRect/>
                </a:stretch>
              </p:blipFill>
              <p:spPr>
                <a:xfrm>
                  <a:off x="1644302" y="1698400"/>
                  <a:ext cx="1607760" cy="25272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3" name="Ink 2">
                  <a:extLst>
                    <a:ext uri="{FF2B5EF4-FFF2-40B4-BE49-F238E27FC236}">
                      <a16:creationId xmlns:a16="http://schemas.microsoft.com/office/drawing/2014/main" id="{CEBA029E-AEC4-0E6F-850D-78F061F0AB22}"/>
                    </a:ext>
                  </a:extLst>
                </p14:cNvPr>
                <p14:cNvContentPartPr/>
                <p14:nvPr/>
              </p14:nvContentPartPr>
              <p14:xfrm>
                <a:off x="3081422" y="1597600"/>
                <a:ext cx="293400" cy="393120"/>
              </p14:xfrm>
            </p:contentPart>
          </mc:Choice>
          <mc:Fallback xmlns="">
            <p:pic>
              <p:nvPicPr>
                <p:cNvPr id="3" name="Ink 2">
                  <a:extLst>
                    <a:ext uri="{FF2B5EF4-FFF2-40B4-BE49-F238E27FC236}">
                      <a16:creationId xmlns:a16="http://schemas.microsoft.com/office/drawing/2014/main" id="{CEBA029E-AEC4-0E6F-850D-78F061F0AB22}"/>
                    </a:ext>
                  </a:extLst>
                </p:cNvPr>
                <p:cNvPicPr/>
                <p:nvPr/>
              </p:nvPicPr>
              <p:blipFill>
                <a:blip r:embed="rId6"/>
                <a:stretch>
                  <a:fillRect/>
                </a:stretch>
              </p:blipFill>
              <p:spPr>
                <a:xfrm>
                  <a:off x="3045422" y="1561600"/>
                  <a:ext cx="365040" cy="464760"/>
                </a:xfrm>
                <a:prstGeom prst="rect">
                  <a:avLst/>
                </a:prstGeom>
              </p:spPr>
            </p:pic>
          </mc:Fallback>
        </mc:AlternateContent>
      </p:grpSp>
      <p:grpSp>
        <p:nvGrpSpPr>
          <p:cNvPr id="12293" name="Group 6">
            <a:extLst>
              <a:ext uri="{FF2B5EF4-FFF2-40B4-BE49-F238E27FC236}">
                <a16:creationId xmlns:a16="http://schemas.microsoft.com/office/drawing/2014/main" id="{5737F1D1-D69D-085F-2110-CC34B8AB4487}"/>
              </a:ext>
            </a:extLst>
          </p:cNvPr>
          <p:cNvGrpSpPr>
            <a:grpSpLocks/>
          </p:cNvGrpSpPr>
          <p:nvPr/>
        </p:nvGrpSpPr>
        <p:grpSpPr bwMode="auto">
          <a:xfrm>
            <a:off x="9421813" y="1444625"/>
            <a:ext cx="234950" cy="850900"/>
            <a:chOff x="9422462" y="1444960"/>
            <a:chExt cx="234360" cy="850320"/>
          </a:xfrm>
        </p:grpSpPr>
        <mc:AlternateContent xmlns:mc="http://schemas.openxmlformats.org/markup-compatibility/2006" xmlns:p14="http://schemas.microsoft.com/office/powerpoint/2010/main">
          <mc:Choice Requires="p14">
            <p:contentPart p14:bwMode="auto" r:id="rId7">
              <p14:nvContentPartPr>
                <p14:cNvPr id="5" name="Ink 4">
                  <a:extLst>
                    <a:ext uri="{FF2B5EF4-FFF2-40B4-BE49-F238E27FC236}">
                      <a16:creationId xmlns:a16="http://schemas.microsoft.com/office/drawing/2014/main" id="{AF745CB5-88EC-EA50-C4B7-62485AB0B8E2}"/>
                    </a:ext>
                  </a:extLst>
                </p14:cNvPr>
                <p14:cNvContentPartPr/>
                <p14:nvPr/>
              </p14:nvContentPartPr>
              <p14:xfrm>
                <a:off x="9481142" y="1444960"/>
                <a:ext cx="61920" cy="803520"/>
              </p14:xfrm>
            </p:contentPart>
          </mc:Choice>
          <mc:Fallback xmlns="">
            <p:pic>
              <p:nvPicPr>
                <p:cNvPr id="5" name="Ink 4">
                  <a:extLst>
                    <a:ext uri="{FF2B5EF4-FFF2-40B4-BE49-F238E27FC236}">
                      <a16:creationId xmlns:a16="http://schemas.microsoft.com/office/drawing/2014/main" id="{AF745CB5-88EC-EA50-C4B7-62485AB0B8E2}"/>
                    </a:ext>
                  </a:extLst>
                </p:cNvPr>
                <p:cNvPicPr/>
                <p:nvPr/>
              </p:nvPicPr>
              <p:blipFill>
                <a:blip r:embed="rId8"/>
                <a:stretch>
                  <a:fillRect/>
                </a:stretch>
              </p:blipFill>
              <p:spPr>
                <a:xfrm>
                  <a:off x="9445142" y="1408960"/>
                  <a:ext cx="133560" cy="87516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6" name="Ink 5">
                  <a:extLst>
                    <a:ext uri="{FF2B5EF4-FFF2-40B4-BE49-F238E27FC236}">
                      <a16:creationId xmlns:a16="http://schemas.microsoft.com/office/drawing/2014/main" id="{63C033E6-5E6A-4A9F-ADB3-DB5C3E223F4D}"/>
                    </a:ext>
                  </a:extLst>
                </p14:cNvPr>
                <p14:cNvContentPartPr/>
                <p14:nvPr/>
              </p14:nvContentPartPr>
              <p14:xfrm>
                <a:off x="9422462" y="2065600"/>
                <a:ext cx="234360" cy="229680"/>
              </p14:xfrm>
            </p:contentPart>
          </mc:Choice>
          <mc:Fallback xmlns="">
            <p:pic>
              <p:nvPicPr>
                <p:cNvPr id="6" name="Ink 5">
                  <a:extLst>
                    <a:ext uri="{FF2B5EF4-FFF2-40B4-BE49-F238E27FC236}">
                      <a16:creationId xmlns:a16="http://schemas.microsoft.com/office/drawing/2014/main" id="{63C033E6-5E6A-4A9F-ADB3-DB5C3E223F4D}"/>
                    </a:ext>
                  </a:extLst>
                </p:cNvPr>
                <p:cNvPicPr/>
                <p:nvPr/>
              </p:nvPicPr>
              <p:blipFill>
                <a:blip r:embed="rId10"/>
                <a:stretch>
                  <a:fillRect/>
                </a:stretch>
              </p:blipFill>
              <p:spPr>
                <a:xfrm>
                  <a:off x="9386462" y="2029600"/>
                  <a:ext cx="306000" cy="301320"/>
                </a:xfrm>
                <a:prstGeom prst="rect">
                  <a:avLst/>
                </a:prstGeom>
              </p:spPr>
            </p:pic>
          </mc:Fallback>
        </mc:AlternateContent>
      </p:grpSp>
      <p:grpSp>
        <p:nvGrpSpPr>
          <p:cNvPr id="12294" name="Group 9">
            <a:extLst>
              <a:ext uri="{FF2B5EF4-FFF2-40B4-BE49-F238E27FC236}">
                <a16:creationId xmlns:a16="http://schemas.microsoft.com/office/drawing/2014/main" id="{6EB2E5DA-2CE2-95C0-2FE9-4967A198B0D5}"/>
              </a:ext>
            </a:extLst>
          </p:cNvPr>
          <p:cNvGrpSpPr>
            <a:grpSpLocks/>
          </p:cNvGrpSpPr>
          <p:nvPr/>
        </p:nvGrpSpPr>
        <p:grpSpPr bwMode="auto">
          <a:xfrm>
            <a:off x="7129463" y="3373438"/>
            <a:ext cx="131762" cy="423862"/>
            <a:chOff x="7129622" y="3374200"/>
            <a:chExt cx="131400" cy="423720"/>
          </a:xfrm>
        </p:grpSpPr>
        <mc:AlternateContent xmlns:mc="http://schemas.openxmlformats.org/markup-compatibility/2006" xmlns:p14="http://schemas.microsoft.com/office/powerpoint/2010/main">
          <mc:Choice Requires="p14">
            <p:contentPart p14:bwMode="auto" r:id="rId11">
              <p14:nvContentPartPr>
                <p14:cNvPr id="8" name="Ink 7">
                  <a:extLst>
                    <a:ext uri="{FF2B5EF4-FFF2-40B4-BE49-F238E27FC236}">
                      <a16:creationId xmlns:a16="http://schemas.microsoft.com/office/drawing/2014/main" id="{ED11565A-6A7D-4469-8A8A-A180927D6B58}"/>
                    </a:ext>
                  </a:extLst>
                </p14:cNvPr>
                <p14:cNvContentPartPr/>
                <p14:nvPr/>
              </p14:nvContentPartPr>
              <p14:xfrm>
                <a:off x="7129622" y="3374200"/>
                <a:ext cx="131400" cy="146160"/>
              </p14:xfrm>
            </p:contentPart>
          </mc:Choice>
          <mc:Fallback xmlns="">
            <p:pic>
              <p:nvPicPr>
                <p:cNvPr id="8" name="Ink 7">
                  <a:extLst>
                    <a:ext uri="{FF2B5EF4-FFF2-40B4-BE49-F238E27FC236}">
                      <a16:creationId xmlns:a16="http://schemas.microsoft.com/office/drawing/2014/main" id="{ED11565A-6A7D-4469-8A8A-A180927D6B58}"/>
                    </a:ext>
                  </a:extLst>
                </p:cNvPr>
                <p:cNvPicPr/>
                <p:nvPr/>
              </p:nvPicPr>
              <p:blipFill>
                <a:blip r:embed="rId12"/>
                <a:stretch>
                  <a:fillRect/>
                </a:stretch>
              </p:blipFill>
              <p:spPr>
                <a:xfrm>
                  <a:off x="7093622" y="3338200"/>
                  <a:ext cx="203040" cy="217800"/>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9" name="Ink 8">
                  <a:extLst>
                    <a:ext uri="{FF2B5EF4-FFF2-40B4-BE49-F238E27FC236}">
                      <a16:creationId xmlns:a16="http://schemas.microsoft.com/office/drawing/2014/main" id="{6A0C5B00-6EB9-1191-64F2-A775316D5CD4}"/>
                    </a:ext>
                  </a:extLst>
                </p14:cNvPr>
                <p14:cNvContentPartPr/>
                <p14:nvPr/>
              </p14:nvContentPartPr>
              <p14:xfrm>
                <a:off x="7189742" y="3480040"/>
                <a:ext cx="71280" cy="317880"/>
              </p14:xfrm>
            </p:contentPart>
          </mc:Choice>
          <mc:Fallback xmlns="">
            <p:pic>
              <p:nvPicPr>
                <p:cNvPr id="9" name="Ink 8">
                  <a:extLst>
                    <a:ext uri="{FF2B5EF4-FFF2-40B4-BE49-F238E27FC236}">
                      <a16:creationId xmlns:a16="http://schemas.microsoft.com/office/drawing/2014/main" id="{6A0C5B00-6EB9-1191-64F2-A775316D5CD4}"/>
                    </a:ext>
                  </a:extLst>
                </p:cNvPr>
                <p:cNvPicPr/>
                <p:nvPr/>
              </p:nvPicPr>
              <p:blipFill>
                <a:blip r:embed="rId14"/>
                <a:stretch>
                  <a:fillRect/>
                </a:stretch>
              </p:blipFill>
              <p:spPr>
                <a:xfrm>
                  <a:off x="7153742" y="3444040"/>
                  <a:ext cx="142920" cy="38952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15">
            <p14:nvContentPartPr>
              <p14:cNvPr id="11" name="Ink 10">
                <a:extLst>
                  <a:ext uri="{FF2B5EF4-FFF2-40B4-BE49-F238E27FC236}">
                    <a16:creationId xmlns:a16="http://schemas.microsoft.com/office/drawing/2014/main" id="{02DED92A-0183-C83F-5F75-12234916C6F2}"/>
                  </a:ext>
                </a:extLst>
              </p14:cNvPr>
              <p14:cNvContentPartPr/>
              <p14:nvPr/>
            </p14:nvContentPartPr>
            <p14:xfrm>
              <a:off x="4980062" y="2396080"/>
              <a:ext cx="200880" cy="192960"/>
            </p14:xfrm>
          </p:contentPart>
        </mc:Choice>
        <mc:Fallback xmlns="">
          <p:pic>
            <p:nvPicPr>
              <p:cNvPr id="11" name="Ink 10">
                <a:extLst>
                  <a:ext uri="{FF2B5EF4-FFF2-40B4-BE49-F238E27FC236}">
                    <a16:creationId xmlns:a16="http://schemas.microsoft.com/office/drawing/2014/main" id="{02DED92A-0183-C83F-5F75-12234916C6F2}"/>
                  </a:ext>
                </a:extLst>
              </p:cNvPr>
              <p:cNvPicPr/>
              <p:nvPr/>
            </p:nvPicPr>
            <p:blipFill>
              <a:blip r:embed="rId16"/>
              <a:stretch>
                <a:fillRect/>
              </a:stretch>
            </p:blipFill>
            <p:spPr>
              <a:xfrm>
                <a:off x="4943997" y="2360080"/>
                <a:ext cx="272649" cy="264600"/>
              </a:xfrm>
              <a:prstGeom prst="rect">
                <a:avLst/>
              </a:prstGeom>
            </p:spPr>
          </p:pic>
        </mc:Fallback>
      </mc:AlternateContent>
      <mc:AlternateContent xmlns:mc="http://schemas.openxmlformats.org/markup-compatibility/2006" xmlns:p14="http://schemas.microsoft.com/office/powerpoint/2010/main">
        <mc:Choice Requires="p14">
          <p:contentPart p14:bwMode="auto" r:id="rId17">
            <p14:nvContentPartPr>
              <p14:cNvPr id="12" name="Ink 11">
                <a:extLst>
                  <a:ext uri="{FF2B5EF4-FFF2-40B4-BE49-F238E27FC236}">
                    <a16:creationId xmlns:a16="http://schemas.microsoft.com/office/drawing/2014/main" id="{94B2EAC6-5AD3-F02A-9DBB-C5FB35BE987F}"/>
                  </a:ext>
                </a:extLst>
              </p14:cNvPr>
              <p14:cNvContentPartPr/>
              <p14:nvPr/>
            </p14:nvContentPartPr>
            <p14:xfrm>
              <a:off x="6419342" y="2468080"/>
              <a:ext cx="255240" cy="185760"/>
            </p14:xfrm>
          </p:contentPart>
        </mc:Choice>
        <mc:Fallback xmlns="">
          <p:pic>
            <p:nvPicPr>
              <p:cNvPr id="12" name="Ink 11">
                <a:extLst>
                  <a:ext uri="{FF2B5EF4-FFF2-40B4-BE49-F238E27FC236}">
                    <a16:creationId xmlns:a16="http://schemas.microsoft.com/office/drawing/2014/main" id="{94B2EAC6-5AD3-F02A-9DBB-C5FB35BE987F}"/>
                  </a:ext>
                </a:extLst>
              </p:cNvPr>
              <p:cNvPicPr/>
              <p:nvPr/>
            </p:nvPicPr>
            <p:blipFill>
              <a:blip r:embed="rId18"/>
              <a:stretch>
                <a:fillRect/>
              </a:stretch>
            </p:blipFill>
            <p:spPr>
              <a:xfrm>
                <a:off x="6383342" y="2432080"/>
                <a:ext cx="326880" cy="257400"/>
              </a:xfrm>
              <a:prstGeom prst="rect">
                <a:avLst/>
              </a:prstGeom>
            </p:spPr>
          </p:pic>
        </mc:Fallback>
      </mc:AlternateContent>
      <mc:AlternateContent xmlns:mc="http://schemas.openxmlformats.org/markup-compatibility/2006" xmlns:p14="http://schemas.microsoft.com/office/powerpoint/2010/main">
        <mc:Choice Requires="p14">
          <p:contentPart p14:bwMode="auto" r:id="rId19">
            <p14:nvContentPartPr>
              <p14:cNvPr id="13" name="Ink 12">
                <a:extLst>
                  <a:ext uri="{FF2B5EF4-FFF2-40B4-BE49-F238E27FC236}">
                    <a16:creationId xmlns:a16="http://schemas.microsoft.com/office/drawing/2014/main" id="{69CB2BFD-9305-F3A4-5F0B-84EF981EBC51}"/>
                  </a:ext>
                </a:extLst>
              </p14:cNvPr>
              <p14:cNvContentPartPr/>
              <p14:nvPr/>
            </p14:nvContentPartPr>
            <p14:xfrm>
              <a:off x="1912142" y="3512440"/>
              <a:ext cx="253080" cy="227520"/>
            </p14:xfrm>
          </p:contentPart>
        </mc:Choice>
        <mc:Fallback xmlns="">
          <p:pic>
            <p:nvPicPr>
              <p:cNvPr id="13" name="Ink 12">
                <a:extLst>
                  <a:ext uri="{FF2B5EF4-FFF2-40B4-BE49-F238E27FC236}">
                    <a16:creationId xmlns:a16="http://schemas.microsoft.com/office/drawing/2014/main" id="{69CB2BFD-9305-F3A4-5F0B-84EF981EBC51}"/>
                  </a:ext>
                </a:extLst>
              </p:cNvPr>
              <p:cNvPicPr/>
              <p:nvPr/>
            </p:nvPicPr>
            <p:blipFill>
              <a:blip r:embed="rId20"/>
              <a:stretch>
                <a:fillRect/>
              </a:stretch>
            </p:blipFill>
            <p:spPr>
              <a:xfrm>
                <a:off x="1876193" y="3476497"/>
                <a:ext cx="324618" cy="299047"/>
              </a:xfrm>
              <a:prstGeom prst="rect">
                <a:avLst/>
              </a:prstGeom>
            </p:spPr>
          </p:pic>
        </mc:Fallback>
      </mc:AlternateContent>
      <mc:AlternateContent xmlns:mc="http://schemas.openxmlformats.org/markup-compatibility/2006" xmlns:p14="http://schemas.microsoft.com/office/powerpoint/2010/main">
        <mc:Choice Requires="p14">
          <p:contentPart p14:bwMode="auto" r:id="rId21">
            <p14:nvContentPartPr>
              <p14:cNvPr id="14" name="Ink 13">
                <a:extLst>
                  <a:ext uri="{FF2B5EF4-FFF2-40B4-BE49-F238E27FC236}">
                    <a16:creationId xmlns:a16="http://schemas.microsoft.com/office/drawing/2014/main" id="{6507D070-2154-2088-7BCB-BC575B76FA30}"/>
                  </a:ext>
                </a:extLst>
              </p14:cNvPr>
              <p14:cNvContentPartPr/>
              <p14:nvPr/>
            </p14:nvContentPartPr>
            <p14:xfrm>
              <a:off x="8155262" y="3422080"/>
              <a:ext cx="421560" cy="332640"/>
            </p14:xfrm>
          </p:contentPart>
        </mc:Choice>
        <mc:Fallback xmlns="">
          <p:pic>
            <p:nvPicPr>
              <p:cNvPr id="14" name="Ink 13">
                <a:extLst>
                  <a:ext uri="{FF2B5EF4-FFF2-40B4-BE49-F238E27FC236}">
                    <a16:creationId xmlns:a16="http://schemas.microsoft.com/office/drawing/2014/main" id="{6507D070-2154-2088-7BCB-BC575B76FA30}"/>
                  </a:ext>
                </a:extLst>
              </p:cNvPr>
              <p:cNvPicPr/>
              <p:nvPr/>
            </p:nvPicPr>
            <p:blipFill>
              <a:blip r:embed="rId22"/>
              <a:stretch>
                <a:fillRect/>
              </a:stretch>
            </p:blipFill>
            <p:spPr>
              <a:xfrm>
                <a:off x="8119262" y="3386041"/>
                <a:ext cx="493200" cy="404358"/>
              </a:xfrm>
              <a:prstGeom prst="rect">
                <a:avLst/>
              </a:prstGeom>
            </p:spPr>
          </p:pic>
        </mc:Fallback>
      </mc:AlternateContent>
    </p:spTree>
  </p:cSld>
  <p:clrMapOvr>
    <a:masterClrMapping/>
  </p:clrMapOvr>
  <p:transition>
    <p:zoom/>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a:extLst>
              <a:ext uri="{FF2B5EF4-FFF2-40B4-BE49-F238E27FC236}">
                <a16:creationId xmlns:a16="http://schemas.microsoft.com/office/drawing/2014/main" id="{2890BD20-3989-AA55-1F78-859C72305CED}"/>
              </a:ext>
            </a:extLst>
          </p:cNvPr>
          <p:cNvSpPr>
            <a:spLocks noGrp="1" noChangeArrowheads="1"/>
          </p:cNvSpPr>
          <p:nvPr>
            <p:ph type="title"/>
          </p:nvPr>
        </p:nvSpPr>
        <p:spPr/>
        <p:txBody>
          <a:bodyPr/>
          <a:lstStyle/>
          <a:p>
            <a:r>
              <a:rPr lang="en-GB" altLang="en-US"/>
              <a:t>Activity Diagrams</a:t>
            </a:r>
          </a:p>
        </p:txBody>
      </p:sp>
      <p:sp>
        <p:nvSpPr>
          <p:cNvPr id="13315" name="Content Placeholder 2">
            <a:extLst>
              <a:ext uri="{FF2B5EF4-FFF2-40B4-BE49-F238E27FC236}">
                <a16:creationId xmlns:a16="http://schemas.microsoft.com/office/drawing/2014/main" id="{941F36F3-5227-FAA7-A7A0-6EDA00774FF7}"/>
              </a:ext>
            </a:extLst>
          </p:cNvPr>
          <p:cNvSpPr>
            <a:spLocks noGrp="1" noChangeArrowheads="1"/>
          </p:cNvSpPr>
          <p:nvPr>
            <p:ph idx="1"/>
          </p:nvPr>
        </p:nvSpPr>
        <p:spPr>
          <a:xfrm>
            <a:off x="381000" y="6432550"/>
            <a:ext cx="6446838" cy="425450"/>
          </a:xfrm>
        </p:spPr>
        <p:txBody>
          <a:bodyPr/>
          <a:lstStyle/>
          <a:p>
            <a:pPr marL="0" indent="0">
              <a:buFont typeface="Wingdings" panose="05000000000000000000" pitchFamily="2" charset="2"/>
              <a:buNone/>
            </a:pPr>
            <a:r>
              <a:rPr lang="en-GB" altLang="en-US" sz="1000"/>
              <a:t>Taken on 9/09/2015 from: http://www.sparxsystems.com/resources/uml2_tutorial/uml2_activitydiagram.html</a:t>
            </a:r>
          </a:p>
        </p:txBody>
      </p:sp>
      <p:sp>
        <p:nvSpPr>
          <p:cNvPr id="13316" name="Rectangle 4">
            <a:extLst>
              <a:ext uri="{FF2B5EF4-FFF2-40B4-BE49-F238E27FC236}">
                <a16:creationId xmlns:a16="http://schemas.microsoft.com/office/drawing/2014/main" id="{7843F441-859C-6A19-E6FF-D17E80FB5253}"/>
              </a:ext>
            </a:extLst>
          </p:cNvPr>
          <p:cNvSpPr>
            <a:spLocks noChangeArrowheads="1"/>
          </p:cNvSpPr>
          <p:nvPr/>
        </p:nvSpPr>
        <p:spPr bwMode="auto">
          <a:xfrm>
            <a:off x="508000" y="1506538"/>
            <a:ext cx="6446838" cy="1477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GB" altLang="en-US" sz="1800" b="1">
                <a:solidFill>
                  <a:srgbClr val="084887"/>
                </a:solidFill>
                <a:latin typeface="Times New Roman" panose="02020603050405020304" pitchFamily="18" charset="0"/>
                <a:cs typeface="Times New Roman" panose="02020603050405020304" pitchFamily="18" charset="0"/>
              </a:rPr>
              <a:t>Activities</a:t>
            </a:r>
            <a:r>
              <a:rPr lang="en-GB" altLang="en-US" sz="1800">
                <a:latin typeface="Times New Roman" panose="02020603050405020304" pitchFamily="18" charset="0"/>
                <a:cs typeface="Times New Roman" panose="02020603050405020304" pitchFamily="18" charset="0"/>
              </a:rPr>
              <a:t/>
            </a:r>
            <a:br>
              <a:rPr lang="en-GB" altLang="en-US" sz="1800">
                <a:latin typeface="Times New Roman" panose="02020603050405020304" pitchFamily="18" charset="0"/>
                <a:cs typeface="Times New Roman" panose="02020603050405020304" pitchFamily="18" charset="0"/>
              </a:rPr>
            </a:br>
            <a:r>
              <a:rPr lang="en-GB" altLang="en-US" sz="1800">
                <a:solidFill>
                  <a:srgbClr val="081C55"/>
                </a:solidFill>
                <a:latin typeface="Times New Roman" panose="02020603050405020304" pitchFamily="18" charset="0"/>
                <a:cs typeface="Times New Roman" panose="02020603050405020304" pitchFamily="18" charset="0"/>
              </a:rPr>
              <a:t>An activity is the specification of a parameterized sequence of behaviour. An activity is shown as a round-cornered rectangle enclosing all the actions, control flows and other elements that make up the activity.</a:t>
            </a:r>
            <a:endParaRPr lang="en-GB" altLang="en-US" sz="1800">
              <a:latin typeface="Times New Roman" panose="02020603050405020304" pitchFamily="18" charset="0"/>
              <a:cs typeface="Times New Roman" panose="02020603050405020304" pitchFamily="18" charset="0"/>
            </a:endParaRPr>
          </a:p>
        </p:txBody>
      </p:sp>
      <p:pic>
        <p:nvPicPr>
          <p:cNvPr id="13317" name="Picture 5">
            <a:extLst>
              <a:ext uri="{FF2B5EF4-FFF2-40B4-BE49-F238E27FC236}">
                <a16:creationId xmlns:a16="http://schemas.microsoft.com/office/drawing/2014/main" id="{97BC4408-2796-A5BF-B223-41A56DA96B1E}"/>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987550" y="3003550"/>
            <a:ext cx="2249488"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8" name="TextBox 6">
            <a:extLst>
              <a:ext uri="{FF2B5EF4-FFF2-40B4-BE49-F238E27FC236}">
                <a16:creationId xmlns:a16="http://schemas.microsoft.com/office/drawing/2014/main" id="{1B02F33A-28F3-4B3E-0C93-65E4956092BC}"/>
              </a:ext>
            </a:extLst>
          </p:cNvPr>
          <p:cNvSpPr txBox="1">
            <a:spLocks noChangeArrowheads="1"/>
          </p:cNvSpPr>
          <p:nvPr/>
        </p:nvSpPr>
        <p:spPr bwMode="auto">
          <a:xfrm>
            <a:off x="1649413" y="4502150"/>
            <a:ext cx="319087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GB" altLang="en-US" sz="1800"/>
              <a:t>Think of Activity as a group of actions</a:t>
            </a:r>
          </a:p>
        </p:txBody>
      </p:sp>
      <mc:AlternateContent xmlns:mc="http://schemas.openxmlformats.org/markup-compatibility/2006" xmlns:p14="http://schemas.microsoft.com/office/powerpoint/2010/main">
        <mc:Choice Requires="p14">
          <p:contentPart p14:bwMode="auto" r:id="rId3">
            <p14:nvContentPartPr>
              <p14:cNvPr id="2" name="Ink 1">
                <a:extLst>
                  <a:ext uri="{FF2B5EF4-FFF2-40B4-BE49-F238E27FC236}">
                    <a16:creationId xmlns:a16="http://schemas.microsoft.com/office/drawing/2014/main" id="{645514C5-6135-1FED-4361-4987E191BBD5}"/>
                  </a:ext>
                </a:extLst>
              </p14:cNvPr>
              <p14:cNvContentPartPr/>
              <p14:nvPr/>
            </p14:nvContentPartPr>
            <p14:xfrm>
              <a:off x="4272662" y="3506320"/>
              <a:ext cx="384480" cy="445320"/>
            </p14:xfrm>
          </p:contentPart>
        </mc:Choice>
        <mc:Fallback xmlns="">
          <p:pic>
            <p:nvPicPr>
              <p:cNvPr id="2" name="Ink 1">
                <a:extLst>
                  <a:ext uri="{FF2B5EF4-FFF2-40B4-BE49-F238E27FC236}">
                    <a16:creationId xmlns:a16="http://schemas.microsoft.com/office/drawing/2014/main" id="{645514C5-6135-1FED-4361-4987E191BBD5}"/>
                  </a:ext>
                </a:extLst>
              </p:cNvPr>
              <p:cNvPicPr/>
              <p:nvPr/>
            </p:nvPicPr>
            <p:blipFill>
              <a:blip r:embed="rId4"/>
              <a:stretch>
                <a:fillRect/>
              </a:stretch>
            </p:blipFill>
            <p:spPr>
              <a:xfrm>
                <a:off x="4236662" y="3470291"/>
                <a:ext cx="456120" cy="517018"/>
              </a:xfrm>
              <a:prstGeom prst="rect">
                <a:avLst/>
              </a:prstGeom>
            </p:spPr>
          </p:pic>
        </mc:Fallback>
      </mc:AlternateContent>
    </p:spTree>
  </p:cSld>
  <p:clrMapOvr>
    <a:masterClrMapping/>
  </p:clrMapOvr>
  <p:transition>
    <p:zoom/>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a:extLst>
              <a:ext uri="{FF2B5EF4-FFF2-40B4-BE49-F238E27FC236}">
                <a16:creationId xmlns:a16="http://schemas.microsoft.com/office/drawing/2014/main" id="{3050FB91-FC78-19A1-2525-85496BDADDC1}"/>
              </a:ext>
            </a:extLst>
          </p:cNvPr>
          <p:cNvSpPr>
            <a:spLocks noGrp="1" noChangeArrowheads="1"/>
          </p:cNvSpPr>
          <p:nvPr>
            <p:ph type="title"/>
          </p:nvPr>
        </p:nvSpPr>
        <p:spPr/>
        <p:txBody>
          <a:bodyPr/>
          <a:lstStyle/>
          <a:p>
            <a:r>
              <a:rPr lang="en-GB" altLang="en-US"/>
              <a:t>Activity Diagrams</a:t>
            </a:r>
          </a:p>
        </p:txBody>
      </p:sp>
      <p:pic>
        <p:nvPicPr>
          <p:cNvPr id="14339" name="Picture 3">
            <a:extLst>
              <a:ext uri="{FF2B5EF4-FFF2-40B4-BE49-F238E27FC236}">
                <a16:creationId xmlns:a16="http://schemas.microsoft.com/office/drawing/2014/main" id="{7A29E1DD-810B-B2B9-0736-907F0D46FC6D}"/>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549525" y="3203575"/>
            <a:ext cx="1054100" cy="884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0" name="Rectangle 7">
            <a:extLst>
              <a:ext uri="{FF2B5EF4-FFF2-40B4-BE49-F238E27FC236}">
                <a16:creationId xmlns:a16="http://schemas.microsoft.com/office/drawing/2014/main" id="{FEB2DD67-E58B-923C-C674-B26417C42A19}"/>
              </a:ext>
            </a:extLst>
          </p:cNvPr>
          <p:cNvSpPr>
            <a:spLocks noChangeArrowheads="1"/>
          </p:cNvSpPr>
          <p:nvPr/>
        </p:nvSpPr>
        <p:spPr bwMode="auto">
          <a:xfrm>
            <a:off x="381000" y="1930400"/>
            <a:ext cx="6683375"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GB" altLang="en-US" sz="1800" b="1">
                <a:solidFill>
                  <a:srgbClr val="084887"/>
                </a:solidFill>
                <a:latin typeface="Times New Roman" panose="02020603050405020304" pitchFamily="18" charset="0"/>
                <a:cs typeface="Times New Roman" panose="02020603050405020304" pitchFamily="18" charset="0"/>
              </a:rPr>
              <a:t>Actions</a:t>
            </a:r>
            <a:r>
              <a:rPr lang="en-GB" altLang="en-US" sz="1800">
                <a:latin typeface="Times New Roman" panose="02020603050405020304" pitchFamily="18" charset="0"/>
                <a:cs typeface="Times New Roman" panose="02020603050405020304" pitchFamily="18" charset="0"/>
              </a:rPr>
              <a:t/>
            </a:r>
            <a:br>
              <a:rPr lang="en-GB" altLang="en-US" sz="1800">
                <a:latin typeface="Times New Roman" panose="02020603050405020304" pitchFamily="18" charset="0"/>
                <a:cs typeface="Times New Roman" panose="02020603050405020304" pitchFamily="18" charset="0"/>
              </a:rPr>
            </a:br>
            <a:r>
              <a:rPr lang="en-GB" altLang="en-US" sz="1800">
                <a:solidFill>
                  <a:srgbClr val="081C55"/>
                </a:solidFill>
                <a:latin typeface="Times New Roman" panose="02020603050405020304" pitchFamily="18" charset="0"/>
                <a:cs typeface="Times New Roman" panose="02020603050405020304" pitchFamily="18" charset="0"/>
              </a:rPr>
              <a:t>An action represents a single step within an activity. Actions are denoted by round-cornered rectangles.</a:t>
            </a:r>
            <a:endParaRPr lang="en-GB" altLang="en-US" sz="1800">
              <a:latin typeface="Times New Roman" panose="02020603050405020304" pitchFamily="18" charset="0"/>
              <a:cs typeface="Times New Roman" panose="02020603050405020304" pitchFamily="18" charset="0"/>
            </a:endParaRPr>
          </a:p>
        </p:txBody>
      </p:sp>
      <p:sp>
        <p:nvSpPr>
          <p:cNvPr id="14341" name="Rectangle 4">
            <a:extLst>
              <a:ext uri="{FF2B5EF4-FFF2-40B4-BE49-F238E27FC236}">
                <a16:creationId xmlns:a16="http://schemas.microsoft.com/office/drawing/2014/main" id="{B6DF43E1-5B91-9F0F-8F37-AC46003E03B2}"/>
              </a:ext>
            </a:extLst>
          </p:cNvPr>
          <p:cNvSpPr>
            <a:spLocks noChangeArrowheads="1"/>
          </p:cNvSpPr>
          <p:nvPr/>
        </p:nvSpPr>
        <p:spPr bwMode="auto">
          <a:xfrm>
            <a:off x="381000" y="3997325"/>
            <a:ext cx="4268788"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GB" altLang="en-US" sz="1800" b="1">
                <a:solidFill>
                  <a:srgbClr val="084887"/>
                </a:solidFill>
                <a:latin typeface="Times New Roman" panose="02020603050405020304" pitchFamily="18" charset="0"/>
                <a:cs typeface="Times New Roman" panose="02020603050405020304" pitchFamily="18" charset="0"/>
              </a:rPr>
              <a:t>Action Constraints</a:t>
            </a:r>
            <a:r>
              <a:rPr lang="en-GB" altLang="en-US" sz="1800">
                <a:latin typeface="Times New Roman" panose="02020603050405020304" pitchFamily="18" charset="0"/>
                <a:cs typeface="Times New Roman" panose="02020603050405020304" pitchFamily="18" charset="0"/>
              </a:rPr>
              <a:t/>
            </a:r>
            <a:br>
              <a:rPr lang="en-GB" altLang="en-US" sz="1800">
                <a:latin typeface="Times New Roman" panose="02020603050405020304" pitchFamily="18" charset="0"/>
                <a:cs typeface="Times New Roman" panose="02020603050405020304" pitchFamily="18" charset="0"/>
              </a:rPr>
            </a:br>
            <a:r>
              <a:rPr lang="en-GB" altLang="en-US" sz="1800">
                <a:solidFill>
                  <a:srgbClr val="081C55"/>
                </a:solidFill>
                <a:latin typeface="Times New Roman" panose="02020603050405020304" pitchFamily="18" charset="0"/>
                <a:cs typeface="Times New Roman" panose="02020603050405020304" pitchFamily="18" charset="0"/>
              </a:rPr>
              <a:t>Constraints can be attached to an action. The following diagram shows an action with local pre- and post-conditions.</a:t>
            </a:r>
            <a:endParaRPr lang="en-GB" altLang="en-US" sz="1800">
              <a:latin typeface="Times New Roman" panose="02020603050405020304" pitchFamily="18" charset="0"/>
              <a:cs typeface="Times New Roman" panose="02020603050405020304" pitchFamily="18" charset="0"/>
            </a:endParaRPr>
          </a:p>
        </p:txBody>
      </p:sp>
      <p:pic>
        <p:nvPicPr>
          <p:cNvPr id="14342" name="Picture 5">
            <a:extLst>
              <a:ext uri="{FF2B5EF4-FFF2-40B4-BE49-F238E27FC236}">
                <a16:creationId xmlns:a16="http://schemas.microsoft.com/office/drawing/2014/main" id="{875DC995-B4DA-FB7C-FF4D-EE6200CA0723}"/>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953000" y="2979738"/>
            <a:ext cx="2187575" cy="384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zoom/>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a:extLst>
              <a:ext uri="{FF2B5EF4-FFF2-40B4-BE49-F238E27FC236}">
                <a16:creationId xmlns:a16="http://schemas.microsoft.com/office/drawing/2014/main" id="{7423C4C1-1348-A54B-06F6-EA4CE2BBF59F}"/>
              </a:ext>
            </a:extLst>
          </p:cNvPr>
          <p:cNvSpPr>
            <a:spLocks noGrp="1" noChangeArrowheads="1"/>
          </p:cNvSpPr>
          <p:nvPr>
            <p:ph type="title"/>
          </p:nvPr>
        </p:nvSpPr>
        <p:spPr/>
        <p:txBody>
          <a:bodyPr/>
          <a:lstStyle/>
          <a:p>
            <a:r>
              <a:rPr lang="en-GB" altLang="en-US"/>
              <a:t>Activity Diagrams</a:t>
            </a:r>
          </a:p>
        </p:txBody>
      </p:sp>
      <p:sp>
        <p:nvSpPr>
          <p:cNvPr id="15363" name="Content Placeholder 2">
            <a:extLst>
              <a:ext uri="{FF2B5EF4-FFF2-40B4-BE49-F238E27FC236}">
                <a16:creationId xmlns:a16="http://schemas.microsoft.com/office/drawing/2014/main" id="{B13655C4-C581-E57B-3209-C5053E8DD094}"/>
              </a:ext>
            </a:extLst>
          </p:cNvPr>
          <p:cNvSpPr>
            <a:spLocks noGrp="1" noChangeArrowheads="1"/>
          </p:cNvSpPr>
          <p:nvPr>
            <p:ph idx="1"/>
          </p:nvPr>
        </p:nvSpPr>
        <p:spPr>
          <a:xfrm>
            <a:off x="381000" y="6432550"/>
            <a:ext cx="6446838" cy="425450"/>
          </a:xfrm>
        </p:spPr>
        <p:txBody>
          <a:bodyPr/>
          <a:lstStyle/>
          <a:p>
            <a:pPr marL="0" indent="0">
              <a:buFont typeface="Wingdings" panose="05000000000000000000" pitchFamily="2" charset="2"/>
              <a:buNone/>
            </a:pPr>
            <a:r>
              <a:rPr lang="en-GB" altLang="en-US" sz="1000"/>
              <a:t>Taken on 9/09/2015 from: http://www.sparxsystems.com/resources/uml2_tutorial/uml2_activitydiagram.html</a:t>
            </a:r>
          </a:p>
        </p:txBody>
      </p:sp>
      <p:sp>
        <p:nvSpPr>
          <p:cNvPr id="15364" name="Rectangle 4">
            <a:extLst>
              <a:ext uri="{FF2B5EF4-FFF2-40B4-BE49-F238E27FC236}">
                <a16:creationId xmlns:a16="http://schemas.microsoft.com/office/drawing/2014/main" id="{17A458BD-39F0-8A37-256E-BA9BACE571B0}"/>
              </a:ext>
            </a:extLst>
          </p:cNvPr>
          <p:cNvSpPr>
            <a:spLocks noChangeArrowheads="1"/>
          </p:cNvSpPr>
          <p:nvPr/>
        </p:nvSpPr>
        <p:spPr bwMode="auto">
          <a:xfrm>
            <a:off x="508000" y="1627188"/>
            <a:ext cx="6446838"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GB" altLang="en-US" sz="1800" b="1">
                <a:solidFill>
                  <a:srgbClr val="084887"/>
                </a:solidFill>
                <a:latin typeface="Times New Roman" panose="02020603050405020304" pitchFamily="18" charset="0"/>
                <a:cs typeface="Times New Roman" panose="02020603050405020304" pitchFamily="18" charset="0"/>
              </a:rPr>
              <a:t>Control Flow</a:t>
            </a:r>
            <a:r>
              <a:rPr lang="en-GB" altLang="en-US" sz="1800">
                <a:latin typeface="Times New Roman" panose="02020603050405020304" pitchFamily="18" charset="0"/>
                <a:cs typeface="Times New Roman" panose="02020603050405020304" pitchFamily="18" charset="0"/>
              </a:rPr>
              <a:t/>
            </a:r>
            <a:br>
              <a:rPr lang="en-GB" altLang="en-US" sz="1800">
                <a:latin typeface="Times New Roman" panose="02020603050405020304" pitchFamily="18" charset="0"/>
                <a:cs typeface="Times New Roman" panose="02020603050405020304" pitchFamily="18" charset="0"/>
              </a:rPr>
            </a:br>
            <a:r>
              <a:rPr lang="en-GB" altLang="en-US" sz="1800">
                <a:solidFill>
                  <a:srgbClr val="081C55"/>
                </a:solidFill>
                <a:latin typeface="Times New Roman" panose="02020603050405020304" pitchFamily="18" charset="0"/>
                <a:cs typeface="Times New Roman" panose="02020603050405020304" pitchFamily="18" charset="0"/>
              </a:rPr>
              <a:t>A control flow shows the flow of control from one action to the next. Its notation is a line with an arrowhead.</a:t>
            </a:r>
            <a:endParaRPr lang="en-GB" altLang="en-US" sz="1800">
              <a:latin typeface="Times New Roman" panose="02020603050405020304" pitchFamily="18" charset="0"/>
              <a:cs typeface="Times New Roman" panose="02020603050405020304" pitchFamily="18" charset="0"/>
            </a:endParaRPr>
          </a:p>
        </p:txBody>
      </p:sp>
      <p:pic>
        <p:nvPicPr>
          <p:cNvPr id="15365" name="Picture 5">
            <a:extLst>
              <a:ext uri="{FF2B5EF4-FFF2-40B4-BE49-F238E27FC236}">
                <a16:creationId xmlns:a16="http://schemas.microsoft.com/office/drawing/2014/main" id="{7B4E9D04-7D3D-30EF-5D77-796DE59F6DD7}"/>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782763" y="3190875"/>
            <a:ext cx="2971800" cy="866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6" name="Rectangle 6">
            <a:extLst>
              <a:ext uri="{FF2B5EF4-FFF2-40B4-BE49-F238E27FC236}">
                <a16:creationId xmlns:a16="http://schemas.microsoft.com/office/drawing/2014/main" id="{226C5951-8B88-0355-9A4F-D9FBB2256135}"/>
              </a:ext>
            </a:extLst>
          </p:cNvPr>
          <p:cNvSpPr>
            <a:spLocks noChangeArrowheads="1"/>
          </p:cNvSpPr>
          <p:nvPr/>
        </p:nvSpPr>
        <p:spPr bwMode="auto">
          <a:xfrm>
            <a:off x="395288" y="3981450"/>
            <a:ext cx="643255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GB" altLang="en-US" sz="1800" b="1">
                <a:solidFill>
                  <a:srgbClr val="084887"/>
                </a:solidFill>
                <a:latin typeface="Times New Roman" panose="02020603050405020304" pitchFamily="18" charset="0"/>
                <a:cs typeface="Times New Roman" panose="02020603050405020304" pitchFamily="18" charset="0"/>
              </a:rPr>
              <a:t>Initial Node</a:t>
            </a:r>
            <a:r>
              <a:rPr lang="en-GB" altLang="en-US" sz="1800">
                <a:latin typeface="Times New Roman" panose="02020603050405020304" pitchFamily="18" charset="0"/>
                <a:cs typeface="Times New Roman" panose="02020603050405020304" pitchFamily="18" charset="0"/>
              </a:rPr>
              <a:t/>
            </a:r>
            <a:br>
              <a:rPr lang="en-GB" altLang="en-US" sz="1800">
                <a:latin typeface="Times New Roman" panose="02020603050405020304" pitchFamily="18" charset="0"/>
                <a:cs typeface="Times New Roman" panose="02020603050405020304" pitchFamily="18" charset="0"/>
              </a:rPr>
            </a:br>
            <a:r>
              <a:rPr lang="en-GB" altLang="en-US" sz="1800">
                <a:solidFill>
                  <a:srgbClr val="081C55"/>
                </a:solidFill>
                <a:latin typeface="Times New Roman" panose="02020603050405020304" pitchFamily="18" charset="0"/>
                <a:cs typeface="Times New Roman" panose="02020603050405020304" pitchFamily="18" charset="0"/>
              </a:rPr>
              <a:t>An initial or start node is depicted by a large black spot, as shown below.</a:t>
            </a:r>
            <a:endParaRPr lang="en-GB" altLang="en-US" sz="1800">
              <a:latin typeface="Times New Roman" panose="02020603050405020304" pitchFamily="18" charset="0"/>
              <a:cs typeface="Times New Roman" panose="02020603050405020304" pitchFamily="18" charset="0"/>
            </a:endParaRPr>
          </a:p>
        </p:txBody>
      </p:sp>
      <p:pic>
        <p:nvPicPr>
          <p:cNvPr id="15367" name="Picture 10">
            <a:extLst>
              <a:ext uri="{FF2B5EF4-FFF2-40B4-BE49-F238E27FC236}">
                <a16:creationId xmlns:a16="http://schemas.microsoft.com/office/drawing/2014/main" id="{8775E62E-A852-E4E0-F0E7-87E7A42349D5}"/>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254250" y="5003800"/>
            <a:ext cx="2011363"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mc:AlternateContent xmlns:mc="http://schemas.openxmlformats.org/markup-compatibility/2006" xmlns:p14="http://schemas.microsoft.com/office/powerpoint/2010/main">
        <mc:Choice Requires="p14">
          <p:contentPart p14:bwMode="auto" r:id="rId4">
            <p14:nvContentPartPr>
              <p14:cNvPr id="2" name="Ink 1">
                <a:extLst>
                  <a:ext uri="{FF2B5EF4-FFF2-40B4-BE49-F238E27FC236}">
                    <a16:creationId xmlns:a16="http://schemas.microsoft.com/office/drawing/2014/main" id="{7BEDA2A8-1FCE-774D-D76D-DBC56770E6B2}"/>
                  </a:ext>
                </a:extLst>
              </p14:cNvPr>
              <p14:cNvContentPartPr/>
              <p14:nvPr/>
            </p14:nvContentPartPr>
            <p14:xfrm>
              <a:off x="2159822" y="1591840"/>
              <a:ext cx="308160" cy="287280"/>
            </p14:xfrm>
          </p:contentPart>
        </mc:Choice>
        <mc:Fallback xmlns="">
          <p:pic>
            <p:nvPicPr>
              <p:cNvPr id="2" name="Ink 1">
                <a:extLst>
                  <a:ext uri="{FF2B5EF4-FFF2-40B4-BE49-F238E27FC236}">
                    <a16:creationId xmlns:a16="http://schemas.microsoft.com/office/drawing/2014/main" id="{7BEDA2A8-1FCE-774D-D76D-DBC56770E6B2}"/>
                  </a:ext>
                </a:extLst>
              </p:cNvPr>
              <p:cNvPicPr/>
              <p:nvPr/>
            </p:nvPicPr>
            <p:blipFill>
              <a:blip r:embed="rId5"/>
              <a:stretch>
                <a:fillRect/>
              </a:stretch>
            </p:blipFill>
            <p:spPr>
              <a:xfrm>
                <a:off x="2123822" y="1555795"/>
                <a:ext cx="379800" cy="35901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3" name="Ink 2">
                <a:extLst>
                  <a:ext uri="{FF2B5EF4-FFF2-40B4-BE49-F238E27FC236}">
                    <a16:creationId xmlns:a16="http://schemas.microsoft.com/office/drawing/2014/main" id="{D2611C97-DC23-FCE3-F328-647EEBBF2CA6}"/>
                  </a:ext>
                </a:extLst>
              </p14:cNvPr>
              <p14:cNvContentPartPr/>
              <p14:nvPr/>
            </p14:nvContentPartPr>
            <p14:xfrm>
              <a:off x="2337302" y="2946160"/>
              <a:ext cx="252360" cy="175680"/>
            </p14:xfrm>
          </p:contentPart>
        </mc:Choice>
        <mc:Fallback xmlns="">
          <p:pic>
            <p:nvPicPr>
              <p:cNvPr id="3" name="Ink 2">
                <a:extLst>
                  <a:ext uri="{FF2B5EF4-FFF2-40B4-BE49-F238E27FC236}">
                    <a16:creationId xmlns:a16="http://schemas.microsoft.com/office/drawing/2014/main" id="{D2611C97-DC23-FCE3-F328-647EEBBF2CA6}"/>
                  </a:ext>
                </a:extLst>
              </p:cNvPr>
              <p:cNvPicPr/>
              <p:nvPr/>
            </p:nvPicPr>
            <p:blipFill>
              <a:blip r:embed="rId7"/>
              <a:stretch>
                <a:fillRect/>
              </a:stretch>
            </p:blipFill>
            <p:spPr>
              <a:xfrm>
                <a:off x="2301302" y="2910160"/>
                <a:ext cx="324000" cy="247320"/>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4" name="Ink 3">
                <a:extLst>
                  <a:ext uri="{FF2B5EF4-FFF2-40B4-BE49-F238E27FC236}">
                    <a16:creationId xmlns:a16="http://schemas.microsoft.com/office/drawing/2014/main" id="{5385C260-D0D8-039F-4BFB-5A1A971FB890}"/>
                  </a:ext>
                </a:extLst>
              </p14:cNvPr>
              <p14:cNvContentPartPr/>
              <p14:nvPr/>
            </p14:nvContentPartPr>
            <p14:xfrm>
              <a:off x="4646702" y="2998720"/>
              <a:ext cx="336600" cy="223920"/>
            </p14:xfrm>
          </p:contentPart>
        </mc:Choice>
        <mc:Fallback xmlns="">
          <p:pic>
            <p:nvPicPr>
              <p:cNvPr id="4" name="Ink 3">
                <a:extLst>
                  <a:ext uri="{FF2B5EF4-FFF2-40B4-BE49-F238E27FC236}">
                    <a16:creationId xmlns:a16="http://schemas.microsoft.com/office/drawing/2014/main" id="{5385C260-D0D8-039F-4BFB-5A1A971FB890}"/>
                  </a:ext>
                </a:extLst>
              </p:cNvPr>
              <p:cNvPicPr/>
              <p:nvPr/>
            </p:nvPicPr>
            <p:blipFill>
              <a:blip r:embed="rId9"/>
              <a:stretch>
                <a:fillRect/>
              </a:stretch>
            </p:blipFill>
            <p:spPr>
              <a:xfrm>
                <a:off x="4610702" y="2962778"/>
                <a:ext cx="408240" cy="295445"/>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5" name="Ink 4">
                <a:extLst>
                  <a:ext uri="{FF2B5EF4-FFF2-40B4-BE49-F238E27FC236}">
                    <a16:creationId xmlns:a16="http://schemas.microsoft.com/office/drawing/2014/main" id="{8810C4B0-B0B2-0056-20EA-12F42057446A}"/>
                  </a:ext>
                </a:extLst>
              </p14:cNvPr>
              <p14:cNvContentPartPr/>
              <p14:nvPr/>
            </p14:nvContentPartPr>
            <p14:xfrm>
              <a:off x="2276822" y="4751560"/>
              <a:ext cx="260640" cy="170640"/>
            </p14:xfrm>
          </p:contentPart>
        </mc:Choice>
        <mc:Fallback xmlns="">
          <p:pic>
            <p:nvPicPr>
              <p:cNvPr id="5" name="Ink 4">
                <a:extLst>
                  <a:ext uri="{FF2B5EF4-FFF2-40B4-BE49-F238E27FC236}">
                    <a16:creationId xmlns:a16="http://schemas.microsoft.com/office/drawing/2014/main" id="{8810C4B0-B0B2-0056-20EA-12F42057446A}"/>
                  </a:ext>
                </a:extLst>
              </p:cNvPr>
              <p:cNvPicPr/>
              <p:nvPr/>
            </p:nvPicPr>
            <p:blipFill>
              <a:blip r:embed="rId11"/>
              <a:stretch>
                <a:fillRect/>
              </a:stretch>
            </p:blipFill>
            <p:spPr>
              <a:xfrm>
                <a:off x="2240822" y="4715560"/>
                <a:ext cx="332280" cy="242280"/>
              </a:xfrm>
              <a:prstGeom prst="rect">
                <a:avLst/>
              </a:prstGeom>
            </p:spPr>
          </p:pic>
        </mc:Fallback>
      </mc:AlternateContent>
      <mc:AlternateContent xmlns:mc="http://schemas.openxmlformats.org/markup-compatibility/2006" xmlns:p14="http://schemas.microsoft.com/office/powerpoint/2010/main">
        <mc:Choice Requires="p14">
          <p:contentPart p14:bwMode="auto" r:id="rId12">
            <p14:nvContentPartPr>
              <p14:cNvPr id="6" name="Ink 5">
                <a:extLst>
                  <a:ext uri="{FF2B5EF4-FFF2-40B4-BE49-F238E27FC236}">
                    <a16:creationId xmlns:a16="http://schemas.microsoft.com/office/drawing/2014/main" id="{EE9589DE-09F3-297F-65DE-059013DB0EF9}"/>
                  </a:ext>
                </a:extLst>
              </p14:cNvPr>
              <p14:cNvContentPartPr/>
              <p14:nvPr/>
            </p14:nvContentPartPr>
            <p14:xfrm>
              <a:off x="4323422" y="4920400"/>
              <a:ext cx="367200" cy="320760"/>
            </p14:xfrm>
          </p:contentPart>
        </mc:Choice>
        <mc:Fallback xmlns="">
          <p:pic>
            <p:nvPicPr>
              <p:cNvPr id="6" name="Ink 5">
                <a:extLst>
                  <a:ext uri="{FF2B5EF4-FFF2-40B4-BE49-F238E27FC236}">
                    <a16:creationId xmlns:a16="http://schemas.microsoft.com/office/drawing/2014/main" id="{EE9589DE-09F3-297F-65DE-059013DB0EF9}"/>
                  </a:ext>
                </a:extLst>
              </p:cNvPr>
              <p:cNvPicPr/>
              <p:nvPr/>
            </p:nvPicPr>
            <p:blipFill>
              <a:blip r:embed="rId13"/>
              <a:stretch>
                <a:fillRect/>
              </a:stretch>
            </p:blipFill>
            <p:spPr>
              <a:xfrm>
                <a:off x="4287422" y="4884400"/>
                <a:ext cx="438840" cy="392400"/>
              </a:xfrm>
              <a:prstGeom prst="rect">
                <a:avLst/>
              </a:prstGeom>
            </p:spPr>
          </p:pic>
        </mc:Fallback>
      </mc:AlternateContent>
    </p:spTree>
  </p:cSld>
  <p:clrMapOvr>
    <a:masterClrMapping/>
  </p:clrMapOvr>
  <p:transition>
    <p:zoom/>
  </p:transition>
  <p:timing>
    <p:tnLst>
      <p:par>
        <p:cTn id="1" dur="indefinite" restart="never" nodeType="tmRoot"/>
      </p:par>
    </p:tnLst>
  </p:timing>
</p:sld>
</file>

<file path=ppt/theme/theme1.xml><?xml version="1.0" encoding="utf-8"?>
<a:theme xmlns:a="http://schemas.openxmlformats.org/drawingml/2006/main" name="Pixel">
  <a:themeElements>
    <a:clrScheme name="Pi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fontScheme name="Pixel">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Pi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Pi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Pi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Pi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Pi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Pi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Pi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Pi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Pi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Pi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Pi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2604</TotalTime>
  <Words>970</Words>
  <Application>Microsoft Office PowerPoint</Application>
  <PresentationFormat>On-screen Show (4:3)</PresentationFormat>
  <Paragraphs>160</Paragraphs>
  <Slides>29</Slides>
  <Notes>7</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29</vt:i4>
      </vt:variant>
    </vt:vector>
  </HeadingPairs>
  <TitlesOfParts>
    <vt:vector size="37" baseType="lpstr">
      <vt:lpstr>Arial</vt:lpstr>
      <vt:lpstr>Arial Black</vt:lpstr>
      <vt:lpstr>Calibri</vt:lpstr>
      <vt:lpstr>Tahoma</vt:lpstr>
      <vt:lpstr>Times New Roman</vt:lpstr>
      <vt:lpstr>Wingdings</vt:lpstr>
      <vt:lpstr>Wingdings 3</vt:lpstr>
      <vt:lpstr>Pixel</vt:lpstr>
      <vt:lpstr>PowerPoint Presentation</vt:lpstr>
      <vt:lpstr>Learning Objectives</vt:lpstr>
      <vt:lpstr>Process Modeling: Activity Diagrams</vt:lpstr>
      <vt:lpstr>Use Activity Diagrams to:</vt:lpstr>
      <vt:lpstr>Activity Diagrams</vt:lpstr>
      <vt:lpstr>Activity Diagrams</vt:lpstr>
      <vt:lpstr>Activity Diagrams</vt:lpstr>
      <vt:lpstr>Activity Diagrams</vt:lpstr>
      <vt:lpstr>Activity Diagrams</vt:lpstr>
      <vt:lpstr>Activity Diagrams</vt:lpstr>
      <vt:lpstr>Activity Diagrams</vt:lpstr>
      <vt:lpstr>Activity Diagrams</vt:lpstr>
      <vt:lpstr>Activity Diagrams</vt:lpstr>
      <vt:lpstr>Activity Diagrams</vt:lpstr>
      <vt:lpstr>PowerPoint Presentation</vt:lpstr>
      <vt:lpstr>Process Modeling: Activity Diagrams (Cont.)</vt:lpstr>
      <vt:lpstr>Process Modeling: Activity Diagrams (Cont.)</vt:lpstr>
      <vt:lpstr>PowerPoint Presentation</vt:lpstr>
      <vt:lpstr>Exercise</vt:lpstr>
      <vt:lpstr>PowerPoint Presentation</vt:lpstr>
      <vt:lpstr>activity diagram for the Change Student Information use case</vt:lpstr>
      <vt:lpstr>Creating Activity Diagrams</vt:lpstr>
      <vt:lpstr>Creating Activity Diagrams</vt:lpstr>
      <vt:lpstr>Exercise</vt:lpstr>
      <vt:lpstr>PowerPoint Presentation</vt:lpstr>
      <vt:lpstr>Producing a book example</vt:lpstr>
      <vt:lpstr>Producing a book diagram</vt:lpstr>
      <vt:lpstr>Summary</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Modern Systems Analysis and Design Ch1</dc:title>
  <dc:creator>Mike Mitri</dc:creator>
  <cp:lastModifiedBy>Best</cp:lastModifiedBy>
  <cp:revision>229</cp:revision>
  <cp:lastPrinted>1601-01-01T00:00:00Z</cp:lastPrinted>
  <dcterms:created xsi:type="dcterms:W3CDTF">2000-04-11T00:26:26Z</dcterms:created>
  <dcterms:modified xsi:type="dcterms:W3CDTF">2023-09-24T06:11:54Z</dcterms:modified>
</cp:coreProperties>
</file>