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notesSlides/notesSlide2.xml" ContentType="application/vnd.openxmlformats-officedocument.presentationml.notesSlide+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notesSlides/notesSlide3.xml" ContentType="application/vnd.openxmlformats-officedocument.presentationml.notesSlide+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notesSlides/notesSlide4.xml" ContentType="application/vnd.openxmlformats-officedocument.presentationml.notesSlide+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notesSlides/notesSlide5.xml" ContentType="application/vnd.openxmlformats-officedocument.presentationml.notesSlide+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ink/ink164.xml" ContentType="application/inkml+xml"/>
  <Override PartName="/ppt/ink/ink165.xml" ContentType="application/inkml+xml"/>
  <Override PartName="/ppt/ink/ink166.xml" ContentType="application/inkml+xml"/>
  <Override PartName="/ppt/ink/ink167.xml" ContentType="application/inkml+xml"/>
  <Override PartName="/ppt/ink/ink168.xml" ContentType="application/inkml+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ink/ink174.xml" ContentType="application/inkml+xml"/>
  <Override PartName="/ppt/ink/ink175.xml" ContentType="application/inkml+xml"/>
  <Override PartName="/ppt/ink/ink176.xml" ContentType="application/inkml+xml"/>
  <Override PartName="/ppt/ink/ink177.xml" ContentType="application/inkml+xml"/>
  <Override PartName="/ppt/ink/ink178.xml" ContentType="application/inkml+xml"/>
  <Override PartName="/ppt/ink/ink179.xml" ContentType="application/inkml+xml"/>
  <Override PartName="/ppt/ink/ink180.xml" ContentType="application/inkml+xml"/>
  <Override PartName="/ppt/ink/ink181.xml" ContentType="application/inkml+xml"/>
  <Override PartName="/ppt/ink/ink182.xml" ContentType="application/inkml+xml"/>
  <Override PartName="/ppt/ink/ink183.xml" ContentType="application/inkml+xml"/>
  <Override PartName="/ppt/ink/ink184.xml" ContentType="application/inkml+xml"/>
  <Override PartName="/ppt/ink/ink185.xml" ContentType="application/inkml+xml"/>
  <Override PartName="/ppt/ink/ink186.xml" ContentType="application/inkml+xml"/>
  <Override PartName="/ppt/ink/ink187.xml" ContentType="application/inkml+xml"/>
  <Override PartName="/ppt/ink/ink188.xml" ContentType="application/inkml+xml"/>
  <Override PartName="/ppt/ink/ink189.xml" ContentType="application/inkml+xml"/>
  <Override PartName="/ppt/ink/ink190.xml" ContentType="application/inkml+xml"/>
  <Override PartName="/ppt/ink/ink191.xml" ContentType="application/inkml+xml"/>
  <Override PartName="/ppt/ink/ink192.xml" ContentType="application/inkml+xml"/>
  <Override PartName="/ppt/ink/ink193.xml" ContentType="application/inkml+xml"/>
  <Override PartName="/ppt/ink/ink194.xml" ContentType="application/inkml+xml"/>
  <Override PartName="/ppt/ink/ink195.xml" ContentType="application/inkml+xml"/>
  <Override PartName="/ppt/ink/ink196.xml" ContentType="application/inkml+xml"/>
  <Override PartName="/ppt/ink/ink197.xml" ContentType="application/inkml+xml"/>
  <Override PartName="/ppt/ink/ink198.xml" ContentType="application/inkml+xml"/>
  <Override PartName="/ppt/ink/ink199.xml" ContentType="application/inkml+xml"/>
  <Override PartName="/ppt/ink/ink200.xml" ContentType="application/inkml+xml"/>
  <Override PartName="/ppt/ink/ink201.xml" ContentType="application/inkml+xml"/>
  <Override PartName="/ppt/ink/ink202.xml" ContentType="application/inkml+xml"/>
  <Override PartName="/ppt/ink/ink203.xml" ContentType="application/inkml+xml"/>
  <Override PartName="/ppt/ink/ink204.xml" ContentType="application/inkml+xml"/>
  <Override PartName="/ppt/ink/ink205.xml" ContentType="application/inkml+xml"/>
  <Override PartName="/ppt/ink/ink206.xml" ContentType="application/inkml+xml"/>
  <Override PartName="/ppt/ink/ink207.xml" ContentType="application/inkml+xml"/>
  <Override PartName="/ppt/ink/ink208.xml" ContentType="application/inkml+xml"/>
  <Override PartName="/ppt/ink/ink209.xml" ContentType="application/inkml+xml"/>
  <Override PartName="/ppt/ink/ink210.xml" ContentType="application/inkml+xml"/>
  <Override PartName="/ppt/ink/ink211.xml" ContentType="application/inkml+xml"/>
  <Override PartName="/ppt/ink/ink212.xml" ContentType="application/inkml+xml"/>
  <Override PartName="/ppt/ink/ink213.xml" ContentType="application/inkml+xml"/>
  <Override PartName="/ppt/ink/ink214.xml" ContentType="application/inkml+xml"/>
  <Override PartName="/ppt/ink/ink215.xml" ContentType="application/inkml+xml"/>
  <Override PartName="/ppt/ink/ink216.xml" ContentType="application/inkml+xml"/>
  <Override PartName="/ppt/ink/ink217.xml" ContentType="application/inkml+xml"/>
  <Override PartName="/ppt/ink/ink218.xml" ContentType="application/inkml+xml"/>
  <Override PartName="/ppt/ink/ink219.xml" ContentType="application/inkml+xml"/>
  <Override PartName="/ppt/ink/ink220.xml" ContentType="application/inkml+xml"/>
  <Override PartName="/ppt/ink/ink221.xml" ContentType="application/inkml+xml"/>
  <Override PartName="/ppt/ink/ink222.xml" ContentType="application/inkml+xml"/>
  <Override PartName="/ppt/ink/ink223.xml" ContentType="application/inkml+xml"/>
  <Override PartName="/ppt/ink/ink224.xml" ContentType="application/inkml+xml"/>
  <Override PartName="/ppt/ink/ink225.xml" ContentType="application/inkml+xml"/>
  <Override PartName="/ppt/ink/ink226.xml" ContentType="application/inkml+xml"/>
  <Override PartName="/ppt/ink/ink227.xml" ContentType="application/inkml+xml"/>
  <Override PartName="/ppt/ink/ink228.xml" ContentType="application/inkml+xml"/>
  <Override PartName="/ppt/ink/ink229.xml" ContentType="application/inkml+xml"/>
  <Override PartName="/ppt/ink/ink230.xml" ContentType="application/inkml+xml"/>
  <Override PartName="/ppt/ink/ink231.xml" ContentType="application/inkml+xml"/>
  <Override PartName="/ppt/ink/ink232.xml" ContentType="application/inkml+xml"/>
  <Override PartName="/ppt/ink/ink233.xml" ContentType="application/inkml+xml"/>
  <Override PartName="/ppt/ink/ink234.xml" ContentType="application/inkml+xml"/>
  <Override PartName="/ppt/ink/ink235.xml" ContentType="application/inkml+xml"/>
  <Override PartName="/ppt/ink/ink236.xml" ContentType="application/inkml+xml"/>
  <Override PartName="/ppt/ink/ink237.xml" ContentType="application/inkml+xml"/>
  <Override PartName="/ppt/ink/ink238.xml" ContentType="application/inkml+xml"/>
  <Override PartName="/ppt/ink/ink239.xml" ContentType="application/inkml+xml"/>
  <Override PartName="/ppt/ink/ink240.xml" ContentType="application/inkml+xml"/>
  <Override PartName="/ppt/ink/ink241.xml" ContentType="application/inkml+xml"/>
  <Override PartName="/ppt/ink/ink242.xml" ContentType="application/inkml+xml"/>
  <Override PartName="/ppt/ink/ink243.xml" ContentType="application/inkml+xml"/>
  <Override PartName="/ppt/ink/ink244.xml" ContentType="application/inkml+xml"/>
  <Override PartName="/ppt/ink/ink245.xml" ContentType="application/inkml+xml"/>
  <Override PartName="/ppt/ink/ink246.xml" ContentType="application/inkml+xml"/>
  <Override PartName="/ppt/ink/ink247.xml" ContentType="application/inkml+xml"/>
  <Override PartName="/ppt/ink/ink248.xml" ContentType="application/inkml+xml"/>
  <Override PartName="/ppt/ink/ink249.xml" ContentType="application/inkml+xml"/>
  <Override PartName="/ppt/ink/ink250.xml" ContentType="application/inkml+xml"/>
  <Override PartName="/ppt/ink/ink251.xml" ContentType="application/inkml+xml"/>
  <Override PartName="/ppt/ink/ink252.xml" ContentType="application/inkml+xml"/>
  <Override PartName="/ppt/ink/ink253.xml" ContentType="application/inkml+xml"/>
  <Override PartName="/ppt/ink/ink254.xml" ContentType="application/inkml+xml"/>
  <Override PartName="/ppt/ink/ink255.xml" ContentType="application/inkml+xml"/>
  <Override PartName="/ppt/ink/ink256.xml" ContentType="application/inkml+xml"/>
  <Override PartName="/ppt/ink/ink257.xml" ContentType="application/inkml+xml"/>
  <Override PartName="/ppt/ink/ink258.xml" ContentType="application/inkml+xml"/>
  <Override PartName="/ppt/ink/ink259.xml" ContentType="application/inkml+xml"/>
  <Override PartName="/ppt/ink/ink260.xml" ContentType="application/inkml+xml"/>
  <Override PartName="/ppt/ink/ink261.xml" ContentType="application/inkml+xml"/>
  <Override PartName="/ppt/ink/ink262.xml" ContentType="application/inkml+xml"/>
  <Override PartName="/ppt/ink/ink263.xml" ContentType="application/inkml+xml"/>
  <Override PartName="/ppt/ink/ink264.xml" ContentType="application/inkml+xml"/>
  <Override PartName="/ppt/ink/ink265.xml" ContentType="application/inkml+xml"/>
  <Override PartName="/ppt/ink/ink266.xml" ContentType="application/inkml+xml"/>
  <Override PartName="/ppt/ink/ink267.xml" ContentType="application/inkml+xml"/>
  <Override PartName="/ppt/ink/ink268.xml" ContentType="application/inkml+xml"/>
  <Override PartName="/ppt/ink/ink269.xml" ContentType="application/inkml+xml"/>
  <Override PartName="/ppt/ink/ink270.xml" ContentType="application/inkml+xml"/>
  <Override PartName="/ppt/ink/ink271.xml" ContentType="application/inkml+xml"/>
  <Override PartName="/ppt/ink/ink272.xml" ContentType="application/inkml+xml"/>
  <Override PartName="/ppt/ink/ink273.xml" ContentType="application/inkml+xml"/>
  <Override PartName="/ppt/ink/ink274.xml" ContentType="application/inkml+xml"/>
  <Override PartName="/ppt/ink/ink275.xml" ContentType="application/inkml+xml"/>
  <Override PartName="/ppt/ink/ink276.xml" ContentType="application/inkml+xml"/>
  <Override PartName="/ppt/ink/ink277.xml" ContentType="application/inkml+xml"/>
  <Override PartName="/ppt/ink/ink278.xml" ContentType="application/inkml+xml"/>
  <Override PartName="/ppt/ink/ink279.xml" ContentType="application/inkml+xml"/>
  <Override PartName="/ppt/ink/ink280.xml" ContentType="application/inkml+xml"/>
  <Override PartName="/ppt/ink/ink281.xml" ContentType="application/inkml+xml"/>
  <Override PartName="/ppt/ink/ink282.xml" ContentType="application/inkml+xml"/>
  <Override PartName="/ppt/ink/ink283.xml" ContentType="application/inkml+xml"/>
  <Override PartName="/ppt/ink/ink284.xml" ContentType="application/inkml+xml"/>
  <Override PartName="/ppt/ink/ink285.xml" ContentType="application/inkml+xml"/>
  <Override PartName="/ppt/ink/ink286.xml" ContentType="application/inkml+xml"/>
  <Override PartName="/ppt/ink/ink287.xml" ContentType="application/inkml+xml"/>
  <Override PartName="/ppt/ink/ink288.xml" ContentType="application/inkml+xml"/>
  <Override PartName="/ppt/ink/ink289.xml" ContentType="application/inkml+xml"/>
  <Override PartName="/ppt/ink/ink290.xml" ContentType="application/inkml+xml"/>
  <Override PartName="/ppt/ink/ink291.xml" ContentType="application/inkml+xml"/>
  <Override PartName="/ppt/ink/ink292.xml" ContentType="application/inkml+xml"/>
  <Override PartName="/ppt/ink/ink293.xml" ContentType="application/inkml+xml"/>
  <Override PartName="/ppt/ink/ink294.xml" ContentType="application/inkml+xml"/>
  <Override PartName="/ppt/ink/ink295.xml" ContentType="application/inkml+xml"/>
  <Override PartName="/ppt/ink/ink296.xml" ContentType="application/inkml+xml"/>
  <Override PartName="/ppt/ink/ink297.xml" ContentType="application/inkml+xml"/>
  <Override PartName="/ppt/ink/ink298.xml" ContentType="application/inkml+xml"/>
  <Override PartName="/ppt/ink/ink299.xml" ContentType="application/inkml+xml"/>
  <Override PartName="/ppt/ink/ink300.xml" ContentType="application/inkml+xml"/>
  <Override PartName="/ppt/ink/ink301.xml" ContentType="application/inkml+xml"/>
  <Override PartName="/ppt/ink/ink302.xml" ContentType="application/inkml+xml"/>
  <Override PartName="/ppt/ink/ink303.xml" ContentType="application/inkml+xml"/>
  <Override PartName="/ppt/ink/ink304.xml" ContentType="application/inkml+xml"/>
  <Override PartName="/ppt/ink/ink305.xml" ContentType="application/inkml+xml"/>
  <Override PartName="/ppt/ink/ink306.xml" ContentType="application/inkml+xml"/>
  <Override PartName="/ppt/ink/ink307.xml" ContentType="application/inkml+xml"/>
  <Override PartName="/ppt/ink/ink308.xml" ContentType="application/inkml+xml"/>
  <Override PartName="/ppt/ink/ink309.xml" ContentType="application/inkml+xml"/>
  <Override PartName="/ppt/ink/ink310.xml" ContentType="application/inkml+xml"/>
  <Override PartName="/ppt/ink/ink311.xml" ContentType="application/inkml+xml"/>
  <Override PartName="/ppt/ink/ink312.xml" ContentType="application/inkml+xml"/>
  <Override PartName="/ppt/ink/ink313.xml" ContentType="application/inkml+xml"/>
  <Override PartName="/ppt/ink/ink314.xml" ContentType="application/inkml+xml"/>
  <Override PartName="/ppt/ink/ink315.xml" ContentType="application/inkml+xml"/>
  <Override PartName="/ppt/ink/ink316.xml" ContentType="application/inkml+xml"/>
  <Override PartName="/ppt/ink/ink317.xml" ContentType="application/inkml+xml"/>
  <Override PartName="/ppt/ink/ink318.xml" ContentType="application/inkml+xml"/>
  <Override PartName="/ppt/ink/ink319.xml" ContentType="application/inkml+xml"/>
  <Override PartName="/ppt/ink/ink320.xml" ContentType="application/inkml+xml"/>
  <Override PartName="/ppt/ink/ink321.xml" ContentType="application/inkml+xml"/>
  <Override PartName="/ppt/ink/ink322.xml" ContentType="application/inkml+xml"/>
  <Override PartName="/ppt/ink/ink323.xml" ContentType="application/inkml+xml"/>
  <Override PartName="/ppt/ink/ink324.xml" ContentType="application/inkml+xml"/>
  <Override PartName="/ppt/ink/ink325.xml" ContentType="application/inkml+xml"/>
  <Override PartName="/ppt/ink/ink326.xml" ContentType="application/inkml+xml"/>
  <Override PartName="/ppt/ink/ink327.xml" ContentType="application/inkml+xml"/>
  <Override PartName="/ppt/ink/ink328.xml" ContentType="application/inkml+xml"/>
  <Override PartName="/ppt/ink/ink329.xml" ContentType="application/inkml+xml"/>
  <Override PartName="/ppt/ink/ink330.xml" ContentType="application/inkml+xml"/>
  <Override PartName="/ppt/ink/ink331.xml" ContentType="application/inkml+xml"/>
  <Override PartName="/ppt/ink/ink332.xml" ContentType="application/inkml+xml"/>
  <Override PartName="/ppt/ink/ink333.xml" ContentType="application/inkml+xml"/>
  <Override PartName="/ppt/ink/ink334.xml" ContentType="application/inkml+xml"/>
  <Override PartName="/ppt/ink/ink335.xml" ContentType="application/inkml+xml"/>
  <Override PartName="/ppt/ink/ink336.xml" ContentType="application/inkml+xml"/>
  <Override PartName="/ppt/ink/ink337.xml" ContentType="application/inkml+xml"/>
  <Override PartName="/ppt/ink/ink338.xml" ContentType="application/inkml+xml"/>
  <Override PartName="/ppt/ink/ink339.xml" ContentType="application/inkml+xml"/>
  <Override PartName="/ppt/ink/ink340.xml" ContentType="application/inkml+xml"/>
  <Override PartName="/ppt/ink/ink341.xml" ContentType="application/inkml+xml"/>
  <Override PartName="/ppt/ink/ink342.xml" ContentType="application/inkml+xml"/>
  <Override PartName="/ppt/ink/ink343.xml" ContentType="application/inkml+xml"/>
  <Override PartName="/ppt/ink/ink344.xml" ContentType="application/inkml+xml"/>
  <Override PartName="/ppt/ink/ink345.xml" ContentType="application/inkml+xml"/>
  <Override PartName="/ppt/ink/ink346.xml" ContentType="application/inkml+xml"/>
  <Override PartName="/ppt/ink/ink347.xml" ContentType="application/inkml+xml"/>
  <Override PartName="/ppt/ink/ink348.xml" ContentType="application/inkml+xml"/>
  <Override PartName="/ppt/ink/ink349.xml" ContentType="application/inkml+xml"/>
  <Override PartName="/ppt/ink/ink350.xml" ContentType="application/inkml+xml"/>
  <Override PartName="/ppt/ink/ink351.xml" ContentType="application/inkml+xml"/>
  <Override PartName="/ppt/ink/ink352.xml" ContentType="application/inkml+xml"/>
  <Override PartName="/ppt/ink/ink353.xml" ContentType="application/inkml+xml"/>
  <Override PartName="/ppt/ink/ink354.xml" ContentType="application/inkml+xml"/>
  <Override PartName="/ppt/ink/ink355.xml" ContentType="application/inkml+xml"/>
  <Override PartName="/ppt/ink/ink356.xml" ContentType="application/inkml+xml"/>
  <Override PartName="/ppt/ink/ink357.xml" ContentType="application/inkml+xml"/>
  <Override PartName="/ppt/ink/ink358.xml" ContentType="application/inkml+xml"/>
  <Override PartName="/ppt/ink/ink359.xml" ContentType="application/inkml+xml"/>
  <Override PartName="/ppt/ink/ink360.xml" ContentType="application/inkml+xml"/>
  <Override PartName="/ppt/ink/ink361.xml" ContentType="application/inkml+xml"/>
  <Override PartName="/ppt/ink/ink362.xml" ContentType="application/inkml+xml"/>
  <Override PartName="/ppt/ink/ink363.xml" ContentType="application/inkml+xml"/>
  <Override PartName="/ppt/ink/ink364.xml" ContentType="application/inkml+xml"/>
  <Override PartName="/ppt/ink/ink365.xml" ContentType="application/inkml+xml"/>
  <Override PartName="/ppt/ink/ink366.xml" ContentType="application/inkml+xml"/>
  <Override PartName="/ppt/ink/ink367.xml" ContentType="application/inkml+xml"/>
  <Override PartName="/ppt/ink/ink368.xml" ContentType="application/inkml+xml"/>
  <Override PartName="/ppt/ink/ink369.xml" ContentType="application/inkml+xml"/>
  <Override PartName="/ppt/ink/ink370.xml" ContentType="application/inkml+xml"/>
  <Override PartName="/ppt/ink/ink371.xml" ContentType="application/inkml+xml"/>
  <Override PartName="/ppt/ink/ink372.xml" ContentType="application/inkml+xml"/>
  <Override PartName="/ppt/ink/ink373.xml" ContentType="application/inkml+xml"/>
  <Override PartName="/ppt/ink/ink374.xml" ContentType="application/inkml+xml"/>
  <Override PartName="/ppt/ink/ink375.xml" ContentType="application/inkml+xml"/>
  <Override PartName="/ppt/ink/ink376.xml" ContentType="application/inkml+xml"/>
  <Override PartName="/ppt/ink/ink377.xml" ContentType="application/inkml+xml"/>
  <Override PartName="/ppt/ink/ink378.xml" ContentType="application/inkml+xml"/>
  <Override PartName="/ppt/ink/ink379.xml" ContentType="application/inkml+xml"/>
  <Override PartName="/ppt/ink/ink380.xml" ContentType="application/inkml+xml"/>
  <Override PartName="/ppt/ink/ink381.xml" ContentType="application/inkml+xml"/>
  <Override PartName="/ppt/ink/ink382.xml" ContentType="application/inkml+xml"/>
  <Override PartName="/ppt/ink/ink383.xml" ContentType="application/inkml+xml"/>
  <Override PartName="/ppt/ink/ink384.xml" ContentType="application/inkml+xml"/>
  <Override PartName="/ppt/ink/ink385.xml" ContentType="application/inkml+xml"/>
  <Override PartName="/ppt/ink/ink386.xml" ContentType="application/inkml+xml"/>
  <Override PartName="/ppt/ink/ink387.xml" ContentType="application/inkml+xml"/>
  <Override PartName="/ppt/ink/ink388.xml" ContentType="application/inkml+xml"/>
  <Override PartName="/ppt/ink/ink389.xml" ContentType="application/inkml+xml"/>
  <Override PartName="/ppt/ink/ink390.xml" ContentType="application/inkml+xml"/>
  <Override PartName="/ppt/ink/ink391.xml" ContentType="application/inkml+xml"/>
  <Override PartName="/ppt/ink/ink392.xml" ContentType="application/inkml+xml"/>
  <Override PartName="/ppt/ink/ink393.xml" ContentType="application/inkml+xml"/>
  <Override PartName="/ppt/ink/ink394.xml" ContentType="application/inkml+xml"/>
  <Override PartName="/ppt/ink/ink395.xml" ContentType="application/inkml+xml"/>
  <Override PartName="/ppt/ink/ink396.xml" ContentType="application/inkml+xml"/>
  <Override PartName="/ppt/ink/ink397.xml" ContentType="application/inkml+xml"/>
  <Override PartName="/ppt/ink/ink398.xml" ContentType="application/inkml+xml"/>
  <Override PartName="/ppt/ink/ink399.xml" ContentType="application/inkml+xml"/>
  <Override PartName="/ppt/ink/ink400.xml" ContentType="application/inkml+xml"/>
  <Override PartName="/ppt/ink/ink401.xml" ContentType="application/inkml+xml"/>
  <Override PartName="/ppt/ink/ink402.xml" ContentType="application/inkml+xml"/>
  <Override PartName="/ppt/ink/ink403.xml" ContentType="application/inkml+xml"/>
  <Override PartName="/ppt/ink/ink404.xml" ContentType="application/inkml+xml"/>
  <Override PartName="/ppt/ink/ink405.xml" ContentType="application/inkml+xml"/>
  <Override PartName="/ppt/ink/ink406.xml" ContentType="application/inkml+xml"/>
  <Override PartName="/ppt/ink/ink407.xml" ContentType="application/inkml+xml"/>
  <Override PartName="/ppt/ink/ink408.xml" ContentType="application/inkml+xml"/>
  <Override PartName="/ppt/ink/ink409.xml" ContentType="application/inkml+xml"/>
  <Override PartName="/ppt/ink/ink410.xml" ContentType="application/inkml+xml"/>
  <Override PartName="/ppt/ink/ink411.xml" ContentType="application/inkml+xml"/>
  <Override PartName="/ppt/ink/ink412.xml" ContentType="application/inkml+xml"/>
  <Override PartName="/ppt/ink/ink413.xml" ContentType="application/inkml+xml"/>
  <Override PartName="/ppt/ink/ink414.xml" ContentType="application/inkml+xml"/>
  <Override PartName="/ppt/ink/ink415.xml" ContentType="application/inkml+xml"/>
  <Override PartName="/ppt/ink/ink416.xml" ContentType="application/inkml+xml"/>
  <Override PartName="/ppt/ink/ink417.xml" ContentType="application/inkml+xml"/>
  <Override PartName="/ppt/ink/ink418.xml" ContentType="application/inkml+xml"/>
  <Override PartName="/ppt/ink/ink419.xml" ContentType="application/inkml+xml"/>
  <Override PartName="/ppt/ink/ink420.xml" ContentType="application/inkml+xml"/>
  <Override PartName="/ppt/ink/ink421.xml" ContentType="application/inkml+xml"/>
  <Override PartName="/ppt/ink/ink422.xml" ContentType="application/inkml+xml"/>
  <Override PartName="/ppt/ink/ink423.xml" ContentType="application/inkml+xml"/>
  <Override PartName="/ppt/ink/ink424.xml" ContentType="application/inkml+xml"/>
  <Override PartName="/ppt/ink/ink425.xml" ContentType="application/inkml+xml"/>
  <Override PartName="/ppt/ink/ink426.xml" ContentType="application/inkml+xml"/>
  <Override PartName="/ppt/ink/ink427.xml" ContentType="application/inkml+xml"/>
  <Override PartName="/ppt/ink/ink428.xml" ContentType="application/inkml+xml"/>
  <Override PartName="/ppt/ink/ink429.xml" ContentType="application/inkml+xml"/>
  <Override PartName="/ppt/ink/ink430.xml" ContentType="application/inkml+xml"/>
  <Override PartName="/ppt/ink/ink431.xml" ContentType="application/inkml+xml"/>
  <Override PartName="/ppt/ink/ink432.xml" ContentType="application/inkml+xml"/>
  <Override PartName="/ppt/ink/ink433.xml" ContentType="application/inkml+xml"/>
  <Override PartName="/ppt/ink/ink434.xml" ContentType="application/inkml+xml"/>
  <Override PartName="/ppt/ink/ink435.xml" ContentType="application/inkml+xml"/>
  <Override PartName="/ppt/ink/ink436.xml" ContentType="application/inkml+xml"/>
  <Override PartName="/ppt/ink/ink437.xml" ContentType="application/inkml+xml"/>
  <Override PartName="/ppt/ink/ink438.xml" ContentType="application/inkml+xml"/>
  <Override PartName="/ppt/ink/ink439.xml" ContentType="application/inkml+xml"/>
  <Override PartName="/ppt/ink/ink440.xml" ContentType="application/inkml+xml"/>
  <Override PartName="/ppt/ink/ink441.xml" ContentType="application/inkml+xml"/>
  <Override PartName="/ppt/ink/ink442.xml" ContentType="application/inkml+xml"/>
  <Override PartName="/ppt/ink/ink443.xml" ContentType="application/inkml+xml"/>
  <Override PartName="/ppt/ink/ink444.xml" ContentType="application/inkml+xml"/>
  <Override PartName="/ppt/ink/ink445.xml" ContentType="application/inkml+xml"/>
  <Override PartName="/ppt/ink/ink446.xml" ContentType="application/inkml+xml"/>
  <Override PartName="/ppt/ink/ink447.xml" ContentType="application/inkml+xml"/>
  <Override PartName="/ppt/ink/ink448.xml" ContentType="application/inkml+xml"/>
  <Override PartName="/ppt/ink/ink449.xml" ContentType="application/inkml+xml"/>
  <Override PartName="/ppt/ink/ink450.xml" ContentType="application/inkml+xml"/>
  <Override PartName="/ppt/ink/ink451.xml" ContentType="application/inkml+xml"/>
  <Override PartName="/ppt/ink/ink452.xml" ContentType="application/inkml+xml"/>
  <Override PartName="/ppt/ink/ink453.xml" ContentType="application/inkml+xml"/>
  <Override PartName="/ppt/ink/ink454.xml" ContentType="application/inkml+xml"/>
  <Override PartName="/ppt/ink/ink455.xml" ContentType="application/inkml+xml"/>
  <Override PartName="/ppt/ink/ink456.xml" ContentType="application/inkml+xml"/>
  <Override PartName="/ppt/ink/ink457.xml" ContentType="application/inkml+xml"/>
  <Override PartName="/ppt/ink/ink458.xml" ContentType="application/inkml+xml"/>
  <Override PartName="/ppt/ink/ink459.xml" ContentType="application/inkml+xml"/>
  <Override PartName="/ppt/ink/ink460.xml" ContentType="application/inkml+xml"/>
  <Override PartName="/ppt/ink/ink461.xml" ContentType="application/inkml+xml"/>
  <Override PartName="/ppt/ink/ink462.xml" ContentType="application/inkml+xml"/>
  <Override PartName="/ppt/ink/ink463.xml" ContentType="application/inkml+xml"/>
  <Override PartName="/ppt/ink/ink464.xml" ContentType="application/inkml+xml"/>
  <Override PartName="/ppt/ink/ink465.xml" ContentType="application/inkml+xml"/>
  <Override PartName="/ppt/ink/ink466.xml" ContentType="application/inkml+xml"/>
  <Override PartName="/ppt/ink/ink467.xml" ContentType="application/inkml+xml"/>
  <Override PartName="/ppt/ink/ink468.xml" ContentType="application/inkml+xml"/>
  <Override PartName="/ppt/ink/ink469.xml" ContentType="application/inkml+xml"/>
  <Override PartName="/ppt/ink/ink470.xml" ContentType="application/inkml+xml"/>
  <Override PartName="/ppt/ink/ink471.xml" ContentType="application/inkml+xml"/>
  <Override PartName="/ppt/ink/ink472.xml" ContentType="application/inkml+xml"/>
  <Override PartName="/ppt/ink/ink473.xml" ContentType="application/inkml+xml"/>
  <Override PartName="/ppt/ink/ink474.xml" ContentType="application/inkml+xml"/>
  <Override PartName="/ppt/ink/ink475.xml" ContentType="application/inkml+xml"/>
  <Override PartName="/ppt/ink/ink476.xml" ContentType="application/inkml+xml"/>
  <Override PartName="/ppt/ink/ink477.xml" ContentType="application/inkml+xml"/>
  <Override PartName="/ppt/ink/ink478.xml" ContentType="application/inkml+xml"/>
  <Override PartName="/ppt/ink/ink479.xml" ContentType="application/inkml+xml"/>
  <Override PartName="/ppt/ink/ink480.xml" ContentType="application/inkml+xml"/>
  <Override PartName="/ppt/ink/ink481.xml" ContentType="application/inkml+xml"/>
  <Override PartName="/ppt/ink/ink482.xml" ContentType="application/inkml+xml"/>
  <Override PartName="/ppt/ink/ink483.xml" ContentType="application/inkml+xml"/>
  <Override PartName="/ppt/ink/ink484.xml" ContentType="application/inkml+xml"/>
  <Override PartName="/ppt/ink/ink485.xml" ContentType="application/inkml+xml"/>
  <Override PartName="/ppt/ink/ink486.xml" ContentType="application/inkml+xml"/>
  <Override PartName="/ppt/ink/ink487.xml" ContentType="application/inkml+xml"/>
  <Override PartName="/ppt/ink/ink488.xml" ContentType="application/inkml+xml"/>
  <Override PartName="/ppt/ink/ink489.xml" ContentType="application/inkml+xml"/>
  <Override PartName="/ppt/ink/ink490.xml" ContentType="application/inkml+xml"/>
  <Override PartName="/ppt/ink/ink491.xml" ContentType="application/inkml+xml"/>
  <Override PartName="/ppt/ink/ink492.xml" ContentType="application/inkml+xml"/>
  <Override PartName="/ppt/ink/ink493.xml" ContentType="application/inkml+xml"/>
  <Override PartName="/ppt/ink/ink494.xml" ContentType="application/inkml+xml"/>
  <Override PartName="/ppt/ink/ink495.xml" ContentType="application/inkml+xml"/>
  <Override PartName="/ppt/ink/ink496.xml" ContentType="application/inkml+xml"/>
  <Override PartName="/ppt/ink/ink497.xml" ContentType="application/inkml+xml"/>
  <Override PartName="/ppt/ink/ink498.xml" ContentType="application/inkml+xml"/>
  <Override PartName="/ppt/ink/ink499.xml" ContentType="application/inkml+xml"/>
  <Override PartName="/ppt/ink/ink500.xml" ContentType="application/inkml+xml"/>
  <Override PartName="/ppt/ink/ink501.xml" ContentType="application/inkml+xml"/>
  <Override PartName="/ppt/ink/ink502.xml" ContentType="application/inkml+xml"/>
  <Override PartName="/ppt/ink/ink503.xml" ContentType="application/inkml+xml"/>
  <Override PartName="/ppt/ink/ink504.xml" ContentType="application/inkml+xml"/>
  <Override PartName="/ppt/ink/ink505.xml" ContentType="application/inkml+xml"/>
  <Override PartName="/ppt/ink/ink506.xml" ContentType="application/inkml+xml"/>
  <Override PartName="/ppt/ink/ink507.xml" ContentType="application/inkml+xml"/>
  <Override PartName="/ppt/ink/ink508.xml" ContentType="application/inkml+xml"/>
  <Override PartName="/ppt/ink/ink509.xml" ContentType="application/inkml+xml"/>
  <Override PartName="/ppt/ink/ink510.xml" ContentType="application/inkml+xml"/>
  <Override PartName="/ppt/ink/ink511.xml" ContentType="application/inkml+xml"/>
  <Override PartName="/ppt/ink/ink512.xml" ContentType="application/inkml+xml"/>
  <Override PartName="/ppt/ink/ink513.xml" ContentType="application/inkml+xml"/>
  <Override PartName="/ppt/ink/ink514.xml" ContentType="application/inkml+xml"/>
  <Override PartName="/ppt/ink/ink515.xml" ContentType="application/inkml+xml"/>
  <Override PartName="/ppt/ink/ink516.xml" ContentType="application/inkml+xml"/>
  <Override PartName="/ppt/ink/ink517.xml" ContentType="application/inkml+xml"/>
  <Override PartName="/ppt/ink/ink518.xml" ContentType="application/inkml+xml"/>
  <Override PartName="/ppt/ink/ink519.xml" ContentType="application/inkml+xml"/>
  <Override PartName="/ppt/ink/ink520.xml" ContentType="application/inkml+xml"/>
  <Override PartName="/ppt/ink/ink521.xml" ContentType="application/inkml+xml"/>
  <Override PartName="/ppt/ink/ink522.xml" ContentType="application/inkml+xml"/>
  <Override PartName="/ppt/ink/ink523.xml" ContentType="application/inkml+xml"/>
  <Override PartName="/ppt/ink/ink524.xml" ContentType="application/inkml+xml"/>
  <Override PartName="/ppt/ink/ink525.xml" ContentType="application/inkml+xml"/>
  <Override PartName="/ppt/ink/ink526.xml" ContentType="application/inkml+xml"/>
  <Override PartName="/ppt/ink/ink527.xml" ContentType="application/inkml+xml"/>
  <Override PartName="/ppt/ink/ink528.xml" ContentType="application/inkml+xml"/>
  <Override PartName="/ppt/ink/ink529.xml" ContentType="application/inkml+xml"/>
  <Override PartName="/ppt/ink/ink530.xml" ContentType="application/inkml+xml"/>
  <Override PartName="/ppt/ink/ink531.xml" ContentType="application/inkml+xml"/>
  <Override PartName="/ppt/ink/ink532.xml" ContentType="application/inkml+xml"/>
  <Override PartName="/ppt/ink/ink533.xml" ContentType="application/inkml+xml"/>
  <Override PartName="/ppt/ink/ink534.xml" ContentType="application/inkml+xml"/>
  <Override PartName="/ppt/ink/ink535.xml" ContentType="application/inkml+xml"/>
  <Override PartName="/ppt/ink/ink536.xml" ContentType="application/inkml+xml"/>
  <Override PartName="/ppt/ink/ink537.xml" ContentType="application/inkml+xml"/>
  <Override PartName="/ppt/ink/ink538.xml" ContentType="application/inkml+xml"/>
  <Override PartName="/ppt/ink/ink539.xml" ContentType="application/inkml+xml"/>
  <Override PartName="/ppt/ink/ink540.xml" ContentType="application/inkml+xml"/>
  <Override PartName="/ppt/ink/ink541.xml" ContentType="application/inkml+xml"/>
  <Override PartName="/ppt/ink/ink542.xml" ContentType="application/inkml+xml"/>
  <Override PartName="/ppt/ink/ink543.xml" ContentType="application/inkml+xml"/>
  <Override PartName="/ppt/ink/ink544.xml" ContentType="application/inkml+xml"/>
  <Override PartName="/ppt/ink/ink545.xml" ContentType="application/inkml+xml"/>
  <Override PartName="/ppt/ink/ink546.xml" ContentType="application/inkml+xml"/>
  <Override PartName="/ppt/ink/ink547.xml" ContentType="application/inkml+xml"/>
  <Override PartName="/ppt/ink/ink548.xml" ContentType="application/inkml+xml"/>
  <Override PartName="/ppt/ink/ink549.xml" ContentType="application/inkml+xml"/>
  <Override PartName="/ppt/ink/ink550.xml" ContentType="application/inkml+xml"/>
  <Override PartName="/ppt/ink/ink551.xml" ContentType="application/inkml+xml"/>
  <Override PartName="/ppt/ink/ink552.xml" ContentType="application/inkml+xml"/>
  <Override PartName="/ppt/ink/ink553.xml" ContentType="application/inkml+xml"/>
  <Override PartName="/ppt/ink/ink554.xml" ContentType="application/inkml+xml"/>
  <Override PartName="/ppt/ink/ink555.xml" ContentType="application/inkml+xml"/>
  <Override PartName="/ppt/ink/ink556.xml" ContentType="application/inkml+xml"/>
  <Override PartName="/ppt/ink/ink557.xml" ContentType="application/inkml+xml"/>
  <Override PartName="/ppt/ink/ink558.xml" ContentType="application/inkml+xml"/>
  <Override PartName="/ppt/ink/ink559.xml" ContentType="application/inkml+xml"/>
  <Override PartName="/ppt/ink/ink560.xml" ContentType="application/inkml+xml"/>
  <Override PartName="/ppt/ink/ink561.xml" ContentType="application/inkml+xml"/>
  <Override PartName="/ppt/ink/ink562.xml" ContentType="application/inkml+xml"/>
  <Override PartName="/ppt/ink/ink563.xml" ContentType="application/inkml+xml"/>
  <Override PartName="/ppt/ink/ink564.xml" ContentType="application/inkml+xml"/>
  <Override PartName="/ppt/ink/ink565.xml" ContentType="application/inkml+xml"/>
  <Override PartName="/ppt/ink/ink566.xml" ContentType="application/inkml+xml"/>
  <Override PartName="/ppt/ink/ink567.xml" ContentType="application/inkml+xml"/>
  <Override PartName="/ppt/ink/ink568.xml" ContentType="application/inkml+xml"/>
  <Override PartName="/ppt/ink/ink569.xml" ContentType="application/inkml+xml"/>
  <Override PartName="/ppt/ink/ink570.xml" ContentType="application/inkml+xml"/>
  <Override PartName="/ppt/ink/ink571.xml" ContentType="application/inkml+xml"/>
  <Override PartName="/ppt/ink/ink572.xml" ContentType="application/inkml+xml"/>
  <Override PartName="/ppt/ink/ink573.xml" ContentType="application/inkml+xml"/>
  <Override PartName="/ppt/ink/ink574.xml" ContentType="application/inkml+xml"/>
  <Override PartName="/ppt/ink/ink575.xml" ContentType="application/inkml+xml"/>
  <Override PartName="/ppt/ink/ink576.xml" ContentType="application/inkml+xml"/>
  <Override PartName="/ppt/ink/ink577.xml" ContentType="application/inkml+xml"/>
  <Override PartName="/ppt/ink/ink578.xml" ContentType="application/inkml+xml"/>
  <Override PartName="/ppt/ink/ink579.xml" ContentType="application/inkml+xml"/>
  <Override PartName="/ppt/ink/ink580.xml" ContentType="application/inkml+xml"/>
  <Override PartName="/ppt/ink/ink581.xml" ContentType="application/inkml+xml"/>
  <Override PartName="/ppt/ink/ink582.xml" ContentType="application/inkml+xml"/>
  <Override PartName="/ppt/ink/ink583.xml" ContentType="application/inkml+xml"/>
  <Override PartName="/ppt/ink/ink584.xml" ContentType="application/inkml+xml"/>
  <Override PartName="/ppt/ink/ink585.xml" ContentType="application/inkml+xml"/>
  <Override PartName="/ppt/ink/ink586.xml" ContentType="application/inkml+xml"/>
  <Override PartName="/ppt/ink/ink587.xml" ContentType="application/inkml+xml"/>
  <Override PartName="/ppt/ink/ink588.xml" ContentType="application/inkml+xml"/>
  <Override PartName="/ppt/ink/ink589.xml" ContentType="application/inkml+xml"/>
  <Override PartName="/ppt/ink/ink590.xml" ContentType="application/inkml+xml"/>
  <Override PartName="/ppt/ink/ink591.xml" ContentType="application/inkml+xml"/>
  <Override PartName="/ppt/ink/ink592.xml" ContentType="application/inkml+xml"/>
  <Override PartName="/ppt/ink/ink593.xml" ContentType="application/inkml+xml"/>
  <Override PartName="/ppt/ink/ink594.xml" ContentType="application/inkml+xml"/>
  <Override PartName="/ppt/ink/ink595.xml" ContentType="application/inkml+xml"/>
  <Override PartName="/ppt/ink/ink596.xml" ContentType="application/inkml+xml"/>
  <Override PartName="/ppt/ink/ink597.xml" ContentType="application/inkml+xml"/>
  <Override PartName="/ppt/ink/ink598.xml" ContentType="application/inkml+xml"/>
  <Override PartName="/ppt/ink/ink599.xml" ContentType="application/inkml+xml"/>
  <Override PartName="/ppt/ink/ink600.xml" ContentType="application/inkml+xml"/>
  <Override PartName="/ppt/ink/ink601.xml" ContentType="application/inkml+xml"/>
  <Override PartName="/ppt/ink/ink602.xml" ContentType="application/inkml+xml"/>
  <Override PartName="/ppt/ink/ink603.xml" ContentType="application/inkml+xml"/>
  <Override PartName="/ppt/ink/ink604.xml" ContentType="application/inkml+xml"/>
  <Override PartName="/ppt/ink/ink605.xml" ContentType="application/inkml+xml"/>
  <Override PartName="/ppt/ink/ink606.xml" ContentType="application/inkml+xml"/>
  <Override PartName="/ppt/ink/ink607.xml" ContentType="application/inkml+xml"/>
  <Override PartName="/ppt/ink/ink608.xml" ContentType="application/inkml+xml"/>
  <Override PartName="/ppt/ink/ink609.xml" ContentType="application/inkml+xml"/>
  <Override PartName="/ppt/ink/ink610.xml" ContentType="application/inkml+xml"/>
  <Override PartName="/ppt/ink/ink611.xml" ContentType="application/inkml+xml"/>
  <Override PartName="/ppt/ink/ink612.xml" ContentType="application/inkml+xml"/>
  <Override PartName="/ppt/ink/ink613.xml" ContentType="application/inkml+xml"/>
  <Override PartName="/ppt/ink/ink614.xml" ContentType="application/inkml+xml"/>
  <Override PartName="/ppt/ink/ink615.xml" ContentType="application/inkml+xml"/>
  <Override PartName="/ppt/ink/ink616.xml" ContentType="application/inkml+xml"/>
  <Override PartName="/ppt/ink/ink617.xml" ContentType="application/inkml+xml"/>
  <Override PartName="/ppt/ink/ink618.xml" ContentType="application/inkml+xml"/>
  <Override PartName="/ppt/ink/ink619.xml" ContentType="application/inkml+xml"/>
  <Override PartName="/ppt/ink/ink620.xml" ContentType="application/inkml+xml"/>
  <Override PartName="/ppt/ink/ink621.xml" ContentType="application/inkml+xml"/>
  <Override PartName="/ppt/ink/ink622.xml" ContentType="application/inkml+xml"/>
  <Override PartName="/ppt/ink/ink623.xml" ContentType="application/inkml+xml"/>
  <Override PartName="/ppt/ink/ink624.xml" ContentType="application/inkml+xml"/>
  <Override PartName="/ppt/ink/ink625.xml" ContentType="application/inkml+xml"/>
  <Override PartName="/ppt/ink/ink626.xml" ContentType="application/inkml+xml"/>
  <Override PartName="/ppt/ink/ink627.xml" ContentType="application/inkml+xml"/>
  <Override PartName="/ppt/ink/ink628.xml" ContentType="application/inkml+xml"/>
  <Override PartName="/ppt/ink/ink629.xml" ContentType="application/inkml+xml"/>
  <Override PartName="/ppt/ink/ink630.xml" ContentType="application/inkml+xml"/>
  <Override PartName="/ppt/ink/ink631.xml" ContentType="application/inkml+xml"/>
  <Override PartName="/ppt/ink/ink632.xml" ContentType="application/inkml+xml"/>
  <Override PartName="/ppt/ink/ink633.xml" ContentType="application/inkml+xml"/>
  <Override PartName="/ppt/ink/ink634.xml" ContentType="application/inkml+xml"/>
  <Override PartName="/ppt/ink/ink635.xml" ContentType="application/inkml+xml"/>
  <Override PartName="/ppt/ink/ink636.xml" ContentType="application/inkml+xml"/>
  <Override PartName="/ppt/ink/ink637.xml" ContentType="application/inkml+xml"/>
  <Override PartName="/ppt/ink/ink638.xml" ContentType="application/inkml+xml"/>
  <Override PartName="/ppt/ink/ink639.xml" ContentType="application/inkml+xml"/>
  <Override PartName="/ppt/ink/ink640.xml" ContentType="application/inkml+xml"/>
  <Override PartName="/ppt/ink/ink641.xml" ContentType="application/inkml+xml"/>
  <Override PartName="/ppt/ink/ink642.xml" ContentType="application/inkml+xml"/>
  <Override PartName="/ppt/ink/ink643.xml" ContentType="application/inkml+xml"/>
  <Override PartName="/ppt/ink/ink644.xml" ContentType="application/inkml+xml"/>
  <Override PartName="/ppt/ink/ink645.xml" ContentType="application/inkml+xml"/>
  <Override PartName="/ppt/ink/ink646.xml" ContentType="application/inkml+xml"/>
  <Override PartName="/ppt/ink/ink647.xml" ContentType="application/inkml+xml"/>
  <Override PartName="/ppt/ink/ink648.xml" ContentType="application/inkml+xml"/>
  <Override PartName="/ppt/ink/ink649.xml" ContentType="application/inkml+xml"/>
  <Override PartName="/ppt/ink/ink650.xml" ContentType="application/inkml+xml"/>
  <Override PartName="/ppt/ink/ink651.xml" ContentType="application/inkml+xml"/>
  <Override PartName="/ppt/ink/ink652.xml" ContentType="application/inkml+xml"/>
  <Override PartName="/ppt/ink/ink653.xml" ContentType="application/inkml+xml"/>
  <Override PartName="/ppt/ink/ink654.xml" ContentType="application/inkml+xml"/>
  <Override PartName="/ppt/ink/ink655.xml" ContentType="application/inkml+xml"/>
  <Override PartName="/ppt/ink/ink656.xml" ContentType="application/inkml+xml"/>
  <Override PartName="/ppt/ink/ink657.xml" ContentType="application/inkml+xml"/>
  <Override PartName="/ppt/ink/ink658.xml" ContentType="application/inkml+xml"/>
  <Override PartName="/ppt/ink/ink659.xml" ContentType="application/inkml+xml"/>
  <Override PartName="/ppt/ink/ink660.xml" ContentType="application/inkml+xml"/>
  <Override PartName="/ppt/ink/ink661.xml" ContentType="application/inkml+xml"/>
  <Override PartName="/ppt/ink/ink662.xml" ContentType="application/inkml+xml"/>
  <Override PartName="/ppt/ink/ink663.xml" ContentType="application/inkml+xml"/>
  <Override PartName="/ppt/ink/ink664.xml" ContentType="application/inkml+xml"/>
  <Override PartName="/ppt/ink/ink665.xml" ContentType="application/inkml+xml"/>
  <Override PartName="/ppt/ink/ink666.xml" ContentType="application/inkml+xml"/>
  <Override PartName="/ppt/ink/ink667.xml" ContentType="application/inkml+xml"/>
  <Override PartName="/ppt/ink/ink668.xml" ContentType="application/inkml+xml"/>
  <Override PartName="/ppt/ink/ink669.xml" ContentType="application/inkml+xml"/>
  <Override PartName="/ppt/ink/ink670.xml" ContentType="application/inkml+xml"/>
  <Override PartName="/ppt/ink/ink671.xml" ContentType="application/inkml+xml"/>
  <Override PartName="/ppt/ink/ink672.xml" ContentType="application/inkml+xml"/>
  <Override PartName="/ppt/ink/ink673.xml" ContentType="application/inkml+xml"/>
  <Override PartName="/ppt/ink/ink674.xml" ContentType="application/inkml+xml"/>
  <Override PartName="/ppt/ink/ink675.xml" ContentType="application/inkml+xml"/>
  <Override PartName="/ppt/ink/ink676.xml" ContentType="application/inkml+xml"/>
  <Override PartName="/ppt/ink/ink677.xml" ContentType="application/inkml+xml"/>
  <Override PartName="/ppt/ink/ink678.xml" ContentType="application/inkml+xml"/>
  <Override PartName="/ppt/ink/ink679.xml" ContentType="application/inkml+xml"/>
  <Override PartName="/ppt/ink/ink680.xml" ContentType="application/inkml+xml"/>
  <Override PartName="/ppt/ink/ink681.xml" ContentType="application/inkml+xml"/>
  <Override PartName="/ppt/ink/ink682.xml" ContentType="application/inkml+xml"/>
  <Override PartName="/ppt/ink/ink683.xml" ContentType="application/inkml+xml"/>
  <Override PartName="/ppt/ink/ink684.xml" ContentType="application/inkml+xml"/>
  <Override PartName="/ppt/ink/ink685.xml" ContentType="application/inkml+xml"/>
  <Override PartName="/ppt/ink/ink686.xml" ContentType="application/inkml+xml"/>
  <Override PartName="/ppt/ink/ink687.xml" ContentType="application/inkml+xml"/>
  <Override PartName="/ppt/ink/ink688.xml" ContentType="application/inkml+xml"/>
  <Override PartName="/ppt/ink/ink689.xml" ContentType="application/inkml+xml"/>
  <Override PartName="/ppt/ink/ink690.xml" ContentType="application/inkml+xml"/>
  <Override PartName="/ppt/ink/ink691.xml" ContentType="application/inkml+xml"/>
  <Override PartName="/ppt/ink/ink692.xml" ContentType="application/inkml+xml"/>
  <Override PartName="/ppt/ink/ink693.xml" ContentType="application/inkml+xml"/>
  <Override PartName="/ppt/ink/ink694.xml" ContentType="application/inkml+xml"/>
  <Override PartName="/ppt/ink/ink695.xml" ContentType="application/inkml+xml"/>
  <Override PartName="/ppt/ink/ink696.xml" ContentType="application/inkml+xml"/>
  <Override PartName="/ppt/ink/ink697.xml" ContentType="application/inkml+xml"/>
  <Override PartName="/ppt/ink/ink698.xml" ContentType="application/inkml+xml"/>
  <Override PartName="/ppt/ink/ink699.xml" ContentType="application/inkml+xml"/>
  <Override PartName="/ppt/ink/ink700.xml" ContentType="application/inkml+xml"/>
  <Override PartName="/ppt/ink/ink701.xml" ContentType="application/inkml+xml"/>
  <Override PartName="/ppt/ink/ink702.xml" ContentType="application/inkml+xml"/>
  <Override PartName="/ppt/ink/ink703.xml" ContentType="application/inkml+xml"/>
  <Override PartName="/ppt/ink/ink704.xml" ContentType="application/inkml+xml"/>
  <Override PartName="/ppt/ink/ink705.xml" ContentType="application/inkml+xml"/>
  <Override PartName="/ppt/ink/ink706.xml" ContentType="application/inkml+xml"/>
  <Override PartName="/ppt/ink/ink707.xml" ContentType="application/inkml+xml"/>
  <Override PartName="/ppt/ink/ink708.xml" ContentType="application/inkml+xml"/>
  <Override PartName="/ppt/ink/ink709.xml" ContentType="application/inkml+xml"/>
  <Override PartName="/ppt/ink/ink710.xml" ContentType="application/inkml+xml"/>
  <Override PartName="/ppt/ink/ink711.xml" ContentType="application/inkml+xml"/>
  <Override PartName="/ppt/ink/ink712.xml" ContentType="application/inkml+xml"/>
  <Override PartName="/ppt/ink/ink713.xml" ContentType="application/inkml+xml"/>
  <Override PartName="/ppt/ink/ink714.xml" ContentType="application/inkml+xml"/>
  <Override PartName="/ppt/ink/ink715.xml" ContentType="application/inkml+xml"/>
  <Override PartName="/ppt/ink/ink716.xml" ContentType="application/inkml+xml"/>
  <Override PartName="/ppt/ink/ink717.xml" ContentType="application/inkml+xml"/>
  <Override PartName="/ppt/ink/ink718.xml" ContentType="application/inkml+xml"/>
  <Override PartName="/ppt/ink/ink719.xml" ContentType="application/inkml+xml"/>
  <Override PartName="/ppt/ink/ink720.xml" ContentType="application/inkml+xml"/>
  <Override PartName="/ppt/ink/ink721.xml" ContentType="application/inkml+xml"/>
  <Override PartName="/ppt/ink/ink722.xml" ContentType="application/inkml+xml"/>
  <Override PartName="/ppt/ink/ink723.xml" ContentType="application/inkml+xml"/>
  <Override PartName="/ppt/ink/ink724.xml" ContentType="application/inkml+xml"/>
  <Override PartName="/ppt/ink/ink725.xml" ContentType="application/inkml+xml"/>
  <Override PartName="/ppt/ink/ink726.xml" ContentType="application/inkml+xml"/>
  <Override PartName="/ppt/ink/ink727.xml" ContentType="application/inkml+xml"/>
  <Override PartName="/ppt/ink/ink728.xml" ContentType="application/inkml+xml"/>
  <Override PartName="/ppt/ink/ink729.xml" ContentType="application/inkml+xml"/>
  <Override PartName="/ppt/ink/ink730.xml" ContentType="application/inkml+xml"/>
  <Override PartName="/ppt/ink/ink731.xml" ContentType="application/inkml+xml"/>
  <Override PartName="/ppt/ink/ink732.xml" ContentType="application/inkml+xml"/>
  <Override PartName="/ppt/ink/ink733.xml" ContentType="application/inkml+xml"/>
  <Override PartName="/ppt/ink/ink734.xml" ContentType="application/inkml+xml"/>
  <Override PartName="/ppt/ink/ink735.xml" ContentType="application/inkml+xml"/>
  <Override PartName="/ppt/ink/ink736.xml" ContentType="application/inkml+xml"/>
  <Override PartName="/ppt/ink/ink737.xml" ContentType="application/inkml+xml"/>
  <Override PartName="/ppt/ink/ink738.xml" ContentType="application/inkml+xml"/>
  <Override PartName="/ppt/ink/ink739.xml" ContentType="application/inkml+xml"/>
  <Override PartName="/ppt/ink/ink740.xml" ContentType="application/inkml+xml"/>
  <Override PartName="/ppt/ink/ink741.xml" ContentType="application/inkml+xml"/>
  <Override PartName="/ppt/ink/ink742.xml" ContentType="application/inkml+xml"/>
  <Override PartName="/ppt/ink/ink743.xml" ContentType="application/inkml+xml"/>
  <Override PartName="/ppt/ink/ink744.xml" ContentType="application/inkml+xml"/>
  <Override PartName="/ppt/ink/ink745.xml" ContentType="application/inkml+xml"/>
  <Override PartName="/ppt/ink/ink746.xml" ContentType="application/inkml+xml"/>
  <Override PartName="/ppt/ink/ink747.xml" ContentType="application/inkml+xml"/>
  <Override PartName="/ppt/ink/ink748.xml" ContentType="application/inkml+xml"/>
  <Override PartName="/ppt/ink/ink749.xml" ContentType="application/inkml+xml"/>
  <Override PartName="/ppt/ink/ink750.xml" ContentType="application/inkml+xml"/>
  <Override PartName="/ppt/ink/ink751.xml" ContentType="application/inkml+xml"/>
  <Override PartName="/ppt/ink/ink752.xml" ContentType="application/inkml+xml"/>
  <Override PartName="/ppt/ink/ink753.xml" ContentType="application/inkml+xml"/>
  <Override PartName="/ppt/ink/ink754.xml" ContentType="application/inkml+xml"/>
  <Override PartName="/ppt/ink/ink755.xml" ContentType="application/inkml+xml"/>
  <Override PartName="/ppt/ink/ink756.xml" ContentType="application/inkml+xml"/>
  <Override PartName="/ppt/ink/ink757.xml" ContentType="application/inkml+xml"/>
  <Override PartName="/ppt/ink/ink758.xml" ContentType="application/inkml+xml"/>
  <Override PartName="/ppt/ink/ink759.xml" ContentType="application/inkml+xml"/>
  <Override PartName="/ppt/ink/ink760.xml" ContentType="application/inkml+xml"/>
  <Override PartName="/ppt/ink/ink761.xml" ContentType="application/inkml+xml"/>
  <Override PartName="/ppt/ink/ink762.xml" ContentType="application/inkml+xml"/>
  <Override PartName="/ppt/ink/ink763.xml" ContentType="application/inkml+xml"/>
  <Override PartName="/ppt/ink/ink764.xml" ContentType="application/inkml+xml"/>
  <Override PartName="/ppt/ink/ink765.xml" ContentType="application/inkml+xml"/>
  <Override PartName="/ppt/ink/ink766.xml" ContentType="application/inkml+xml"/>
  <Override PartName="/ppt/ink/ink767.xml" ContentType="application/inkml+xml"/>
  <Override PartName="/ppt/ink/ink768.xml" ContentType="application/inkml+xml"/>
  <Override PartName="/ppt/ink/ink769.xml" ContentType="application/inkml+xml"/>
  <Override PartName="/ppt/ink/ink770.xml" ContentType="application/inkml+xml"/>
  <Override PartName="/ppt/ink/ink771.xml" ContentType="application/inkml+xml"/>
  <Override PartName="/ppt/ink/ink772.xml" ContentType="application/inkml+xml"/>
  <Override PartName="/ppt/ink/ink773.xml" ContentType="application/inkml+xml"/>
  <Override PartName="/ppt/ink/ink774.xml" ContentType="application/inkml+xml"/>
  <Override PartName="/ppt/ink/ink775.xml" ContentType="application/inkml+xml"/>
  <Override PartName="/ppt/ink/ink776.xml" ContentType="application/inkml+xml"/>
  <Override PartName="/ppt/ink/ink777.xml" ContentType="application/inkml+xml"/>
  <Override PartName="/ppt/ink/ink778.xml" ContentType="application/inkml+xml"/>
  <Override PartName="/ppt/ink/ink779.xml" ContentType="application/inkml+xml"/>
  <Override PartName="/ppt/ink/ink780.xml" ContentType="application/inkml+xml"/>
  <Override PartName="/ppt/ink/ink781.xml" ContentType="application/inkml+xml"/>
  <Override PartName="/ppt/ink/ink782.xml" ContentType="application/inkml+xml"/>
  <Override PartName="/ppt/ink/ink783.xml" ContentType="application/inkml+xml"/>
  <Override PartName="/ppt/ink/ink784.xml" ContentType="application/inkml+xml"/>
  <Override PartName="/ppt/ink/ink785.xml" ContentType="application/inkml+xml"/>
  <Override PartName="/ppt/ink/ink786.xml" ContentType="application/inkml+xml"/>
  <Override PartName="/ppt/ink/ink787.xml" ContentType="application/inkml+xml"/>
  <Override PartName="/ppt/ink/ink788.xml" ContentType="application/inkml+xml"/>
  <Override PartName="/ppt/ink/ink789.xml" ContentType="application/inkml+xml"/>
  <Override PartName="/ppt/ink/ink790.xml" ContentType="application/inkml+xml"/>
  <Override PartName="/ppt/ink/ink791.xml" ContentType="application/inkml+xml"/>
  <Override PartName="/ppt/ink/ink792.xml" ContentType="application/inkml+xml"/>
  <Override PartName="/ppt/ink/ink793.xml" ContentType="application/inkml+xml"/>
  <Override PartName="/ppt/ink/ink794.xml" ContentType="application/inkml+xml"/>
  <Override PartName="/ppt/ink/ink795.xml" ContentType="application/inkml+xml"/>
  <Override PartName="/ppt/ink/ink796.xml" ContentType="application/inkml+xml"/>
  <Override PartName="/ppt/ink/ink797.xml" ContentType="application/inkml+xml"/>
  <Override PartName="/ppt/ink/ink798.xml" ContentType="application/inkml+xml"/>
  <Override PartName="/ppt/ink/ink799.xml" ContentType="application/inkml+xml"/>
  <Override PartName="/ppt/ink/ink800.xml" ContentType="application/inkml+xml"/>
  <Override PartName="/ppt/ink/ink801.xml" ContentType="application/inkml+xml"/>
  <Override PartName="/ppt/ink/ink802.xml" ContentType="application/inkml+xml"/>
  <Override PartName="/ppt/ink/ink803.xml" ContentType="application/inkml+xml"/>
  <Override PartName="/ppt/ink/ink804.xml" ContentType="application/inkml+xml"/>
  <Override PartName="/ppt/ink/ink805.xml" ContentType="application/inkml+xml"/>
  <Override PartName="/ppt/ink/ink806.xml" ContentType="application/inkml+xml"/>
  <Override PartName="/ppt/ink/ink807.xml" ContentType="application/inkml+xml"/>
  <Override PartName="/ppt/ink/ink808.xml" ContentType="application/inkml+xml"/>
  <Override PartName="/ppt/ink/ink809.xml" ContentType="application/inkml+xml"/>
  <Override PartName="/ppt/ink/ink810.xml" ContentType="application/inkml+xml"/>
  <Override PartName="/ppt/ink/ink811.xml" ContentType="application/inkml+xml"/>
  <Override PartName="/ppt/ink/ink812.xml" ContentType="application/inkml+xml"/>
  <Override PartName="/ppt/ink/ink813.xml" ContentType="application/inkml+xml"/>
  <Override PartName="/ppt/ink/ink814.xml" ContentType="application/inkml+xml"/>
  <Override PartName="/ppt/ink/ink815.xml" ContentType="application/inkml+xml"/>
  <Override PartName="/ppt/ink/ink816.xml" ContentType="application/inkml+xml"/>
  <Override PartName="/ppt/ink/ink817.xml" ContentType="application/inkml+xml"/>
  <Override PartName="/ppt/ink/ink818.xml" ContentType="application/inkml+xml"/>
  <Override PartName="/ppt/ink/ink819.xml" ContentType="application/inkml+xml"/>
  <Override PartName="/ppt/ink/ink820.xml" ContentType="application/inkml+xml"/>
  <Override PartName="/ppt/ink/ink821.xml" ContentType="application/inkml+xml"/>
  <Override PartName="/ppt/ink/ink822.xml" ContentType="application/inkml+xml"/>
  <Override PartName="/ppt/ink/ink823.xml" ContentType="application/inkml+xml"/>
  <Override PartName="/ppt/ink/ink824.xml" ContentType="application/inkml+xml"/>
  <Override PartName="/ppt/ink/ink825.xml" ContentType="application/inkml+xml"/>
  <Override PartName="/ppt/ink/ink826.xml" ContentType="application/inkml+xml"/>
  <Override PartName="/ppt/ink/ink827.xml" ContentType="application/inkml+xml"/>
  <Override PartName="/ppt/ink/ink828.xml" ContentType="application/inkml+xml"/>
  <Override PartName="/ppt/ink/ink829.xml" ContentType="application/inkml+xml"/>
  <Override PartName="/ppt/ink/ink830.xml" ContentType="application/inkml+xml"/>
  <Override PartName="/ppt/ink/ink831.xml" ContentType="application/inkml+xml"/>
  <Override PartName="/ppt/ink/ink832.xml" ContentType="application/inkml+xml"/>
  <Override PartName="/ppt/ink/ink833.xml" ContentType="application/inkml+xml"/>
  <Override PartName="/ppt/ink/ink834.xml" ContentType="application/inkml+xml"/>
  <Override PartName="/ppt/ink/ink835.xml" ContentType="application/inkml+xml"/>
  <Override PartName="/ppt/ink/ink836.xml" ContentType="application/inkml+xml"/>
  <Override PartName="/ppt/ink/ink837.xml" ContentType="application/inkml+xml"/>
  <Override PartName="/ppt/ink/ink838.xml" ContentType="application/inkml+xml"/>
  <Override PartName="/ppt/ink/ink839.xml" ContentType="application/inkml+xml"/>
  <Override PartName="/ppt/ink/ink840.xml" ContentType="application/inkml+xml"/>
  <Override PartName="/ppt/ink/ink841.xml" ContentType="application/inkml+xml"/>
  <Override PartName="/ppt/ink/ink842.xml" ContentType="application/inkml+xml"/>
  <Override PartName="/ppt/ink/ink843.xml" ContentType="application/inkml+xml"/>
  <Override PartName="/ppt/ink/ink844.xml" ContentType="application/inkml+xml"/>
  <Override PartName="/ppt/ink/ink845.xml" ContentType="application/inkml+xml"/>
  <Override PartName="/ppt/ink/ink846.xml" ContentType="application/inkml+xml"/>
  <Override PartName="/ppt/ink/ink847.xml" ContentType="application/inkml+xml"/>
  <Override PartName="/ppt/ink/ink848.xml" ContentType="application/inkml+xml"/>
  <Override PartName="/ppt/ink/ink849.xml" ContentType="application/inkml+xml"/>
  <Override PartName="/ppt/ink/ink850.xml" ContentType="application/inkml+xml"/>
  <Override PartName="/ppt/ink/ink851.xml" ContentType="application/inkml+xml"/>
  <Override PartName="/ppt/ink/ink852.xml" ContentType="application/inkml+xml"/>
  <Override PartName="/ppt/ink/ink853.xml" ContentType="application/inkml+xml"/>
  <Override PartName="/ppt/ink/ink854.xml" ContentType="application/inkml+xml"/>
  <Override PartName="/ppt/ink/ink855.xml" ContentType="application/inkml+xml"/>
  <Override PartName="/ppt/ink/ink856.xml" ContentType="application/inkml+xml"/>
  <Override PartName="/ppt/ink/ink857.xml" ContentType="application/inkml+xml"/>
  <Override PartName="/ppt/ink/ink858.xml" ContentType="application/inkml+xml"/>
  <Override PartName="/ppt/ink/ink859.xml" ContentType="application/inkml+xml"/>
  <Override PartName="/ppt/ink/ink860.xml" ContentType="application/inkml+xml"/>
  <Override PartName="/ppt/ink/ink861.xml" ContentType="application/inkml+xml"/>
  <Override PartName="/ppt/ink/ink862.xml" ContentType="application/inkml+xml"/>
  <Override PartName="/ppt/ink/ink863.xml" ContentType="application/inkml+xml"/>
  <Override PartName="/ppt/ink/ink864.xml" ContentType="application/inkml+xml"/>
  <Override PartName="/ppt/ink/ink865.xml" ContentType="application/inkml+xml"/>
  <Override PartName="/ppt/ink/ink866.xml" ContentType="application/inkml+xml"/>
  <Override PartName="/ppt/ink/ink867.xml" ContentType="application/inkml+xml"/>
  <Override PartName="/ppt/ink/ink868.xml" ContentType="application/inkml+xml"/>
  <Override PartName="/ppt/ink/ink869.xml" ContentType="application/inkml+xml"/>
  <Override PartName="/ppt/ink/ink870.xml" ContentType="application/inkml+xml"/>
  <Override PartName="/ppt/ink/ink871.xml" ContentType="application/inkml+xml"/>
  <Override PartName="/ppt/ink/ink872.xml" ContentType="application/inkml+xml"/>
  <Override PartName="/ppt/ink/ink873.xml" ContentType="application/inkml+xml"/>
  <Override PartName="/ppt/ink/ink874.xml" ContentType="application/inkml+xml"/>
  <Override PartName="/ppt/ink/ink875.xml" ContentType="application/inkml+xml"/>
  <Override PartName="/ppt/ink/ink876.xml" ContentType="application/inkml+xml"/>
  <Override PartName="/ppt/ink/ink877.xml" ContentType="application/inkml+xml"/>
  <Override PartName="/ppt/ink/ink878.xml" ContentType="application/inkml+xml"/>
  <Override PartName="/ppt/ink/ink879.xml" ContentType="application/inkml+xml"/>
  <Override PartName="/ppt/ink/ink880.xml" ContentType="application/inkml+xml"/>
  <Override PartName="/ppt/ink/ink881.xml" ContentType="application/inkml+xml"/>
  <Override PartName="/ppt/ink/ink882.xml" ContentType="application/inkml+xml"/>
  <Override PartName="/ppt/ink/ink883.xml" ContentType="application/inkml+xml"/>
  <Override PartName="/ppt/ink/ink884.xml" ContentType="application/inkml+xml"/>
  <Override PartName="/ppt/ink/ink885.xml" ContentType="application/inkml+xml"/>
  <Override PartName="/ppt/ink/ink886.xml" ContentType="application/inkml+xml"/>
  <Override PartName="/ppt/ink/ink887.xml" ContentType="application/inkml+xml"/>
  <Override PartName="/ppt/ink/ink888.xml" ContentType="application/inkml+xml"/>
  <Override PartName="/ppt/ink/ink889.xml" ContentType="application/inkml+xml"/>
  <Override PartName="/ppt/ink/ink890.xml" ContentType="application/inkml+xml"/>
  <Override PartName="/ppt/ink/ink891.xml" ContentType="application/inkml+xml"/>
  <Override PartName="/ppt/ink/ink892.xml" ContentType="application/inkml+xml"/>
  <Override PartName="/ppt/ink/ink893.xml" ContentType="application/inkml+xml"/>
  <Override PartName="/ppt/ink/ink894.xml" ContentType="application/inkml+xml"/>
  <Override PartName="/ppt/ink/ink895.xml" ContentType="application/inkml+xml"/>
  <Override PartName="/ppt/ink/ink896.xml" ContentType="application/inkml+xml"/>
  <Override PartName="/ppt/ink/ink897.xml" ContentType="application/inkml+xml"/>
  <Override PartName="/ppt/ink/ink898.xml" ContentType="application/inkml+xml"/>
  <Override PartName="/ppt/ink/ink899.xml" ContentType="application/inkml+xml"/>
  <Override PartName="/ppt/ink/ink900.xml" ContentType="application/inkml+xml"/>
  <Override PartName="/ppt/ink/ink901.xml" ContentType="application/inkml+xml"/>
  <Override PartName="/ppt/ink/ink902.xml" ContentType="application/inkml+xml"/>
  <Override PartName="/ppt/ink/ink903.xml" ContentType="application/inkml+xml"/>
  <Override PartName="/ppt/ink/ink904.xml" ContentType="application/inkml+xml"/>
  <Override PartName="/ppt/ink/ink905.xml" ContentType="application/inkml+xml"/>
  <Override PartName="/ppt/ink/ink906.xml" ContentType="application/inkml+xml"/>
  <Override PartName="/ppt/ink/ink907.xml" ContentType="application/inkml+xml"/>
  <Override PartName="/ppt/ink/ink908.xml" ContentType="application/inkml+xml"/>
  <Override PartName="/ppt/ink/ink909.xml" ContentType="application/inkml+xml"/>
  <Override PartName="/ppt/ink/ink910.xml" ContentType="application/inkml+xml"/>
  <Override PartName="/ppt/ink/ink911.xml" ContentType="application/inkml+xml"/>
  <Override PartName="/ppt/ink/ink912.xml" ContentType="application/inkml+xml"/>
  <Override PartName="/ppt/ink/ink913.xml" ContentType="application/inkml+xml"/>
  <Override PartName="/ppt/ink/ink914.xml" ContentType="application/inkml+xml"/>
  <Override PartName="/ppt/ink/ink915.xml" ContentType="application/inkml+xml"/>
  <Override PartName="/ppt/ink/ink916.xml" ContentType="application/inkml+xml"/>
  <Override PartName="/ppt/ink/ink917.xml" ContentType="application/inkml+xml"/>
  <Override PartName="/ppt/ink/ink918.xml" ContentType="application/inkml+xml"/>
  <Override PartName="/ppt/ink/ink919.xml" ContentType="application/inkml+xml"/>
  <Override PartName="/ppt/ink/ink920.xml" ContentType="application/inkml+xml"/>
  <Override PartName="/ppt/ink/ink921.xml" ContentType="application/inkml+xml"/>
  <Override PartName="/ppt/ink/ink922.xml" ContentType="application/inkml+xml"/>
  <Override PartName="/ppt/ink/ink923.xml" ContentType="application/inkml+xml"/>
  <Override PartName="/ppt/ink/ink924.xml" ContentType="application/inkml+xml"/>
  <Override PartName="/ppt/ink/ink925.xml" ContentType="application/inkml+xml"/>
  <Override PartName="/ppt/ink/ink926.xml" ContentType="application/inkml+xml"/>
  <Override PartName="/ppt/ink/ink927.xml" ContentType="application/inkml+xml"/>
  <Override PartName="/ppt/ink/ink928.xml" ContentType="application/inkml+xml"/>
  <Override PartName="/ppt/ink/ink929.xml" ContentType="application/inkml+xml"/>
  <Override PartName="/ppt/ink/ink930.xml" ContentType="application/inkml+xml"/>
  <Override PartName="/ppt/ink/ink931.xml" ContentType="application/inkml+xml"/>
  <Override PartName="/ppt/ink/ink932.xml" ContentType="application/inkml+xml"/>
  <Override PartName="/ppt/ink/ink933.xml" ContentType="application/inkml+xml"/>
  <Override PartName="/ppt/ink/ink934.xml" ContentType="application/inkml+xml"/>
  <Override PartName="/ppt/ink/ink935.xml" ContentType="application/inkml+xml"/>
  <Override PartName="/ppt/ink/ink936.xml" ContentType="application/inkml+xml"/>
  <Override PartName="/ppt/ink/ink937.xml" ContentType="application/inkml+xml"/>
  <Override PartName="/ppt/ink/ink938.xml" ContentType="application/inkml+xml"/>
  <Override PartName="/ppt/ink/ink939.xml" ContentType="application/inkml+xml"/>
  <Override PartName="/ppt/ink/ink940.xml" ContentType="application/inkml+xml"/>
  <Override PartName="/ppt/ink/ink941.xml" ContentType="application/inkml+xml"/>
  <Override PartName="/ppt/ink/ink942.xml" ContentType="application/inkml+xml"/>
  <Override PartName="/ppt/ink/ink943.xml" ContentType="application/inkml+xml"/>
  <Override PartName="/ppt/ink/ink944.xml" ContentType="application/inkml+xml"/>
  <Override PartName="/ppt/ink/ink945.xml" ContentType="application/inkml+xml"/>
  <Override PartName="/ppt/ink/ink946.xml" ContentType="application/inkml+xml"/>
  <Override PartName="/ppt/ink/ink947.xml" ContentType="application/inkml+xml"/>
  <Override PartName="/ppt/ink/ink948.xml" ContentType="application/inkml+xml"/>
  <Override PartName="/ppt/ink/ink949.xml" ContentType="application/inkml+xml"/>
  <Override PartName="/ppt/ink/ink950.xml" ContentType="application/inkml+xml"/>
  <Override PartName="/ppt/ink/ink951.xml" ContentType="application/inkml+xml"/>
  <Override PartName="/ppt/ink/ink952.xml" ContentType="application/inkml+xml"/>
  <Override PartName="/ppt/ink/ink953.xml" ContentType="application/inkml+xml"/>
  <Override PartName="/ppt/ink/ink954.xml" ContentType="application/inkml+xml"/>
  <Override PartName="/ppt/ink/ink955.xml" ContentType="application/inkml+xml"/>
  <Override PartName="/ppt/ink/ink956.xml" ContentType="application/inkml+xml"/>
  <Override PartName="/ppt/ink/ink957.xml" ContentType="application/inkml+xml"/>
  <Override PartName="/ppt/ink/ink958.xml" ContentType="application/inkml+xml"/>
  <Override PartName="/ppt/ink/ink959.xml" ContentType="application/inkml+xml"/>
  <Override PartName="/ppt/ink/ink960.xml" ContentType="application/inkml+xml"/>
  <Override PartName="/ppt/ink/ink961.xml" ContentType="application/inkml+xml"/>
  <Override PartName="/ppt/ink/ink962.xml" ContentType="application/inkml+xml"/>
  <Override PartName="/ppt/ink/ink963.xml" ContentType="application/inkml+xml"/>
  <Override PartName="/ppt/ink/ink964.xml" ContentType="application/inkml+xml"/>
  <Override PartName="/ppt/ink/ink965.xml" ContentType="application/inkml+xml"/>
  <Override PartName="/ppt/ink/ink966.xml" ContentType="application/inkml+xml"/>
  <Override PartName="/ppt/ink/ink967.xml" ContentType="application/inkml+xml"/>
  <Override PartName="/ppt/ink/ink968.xml" ContentType="application/inkml+xml"/>
  <Override PartName="/ppt/ink/ink969.xml" ContentType="application/inkml+xml"/>
  <Override PartName="/ppt/ink/ink970.xml" ContentType="application/inkml+xml"/>
  <Override PartName="/ppt/ink/ink971.xml" ContentType="application/inkml+xml"/>
  <Override PartName="/ppt/ink/ink972.xml" ContentType="application/inkml+xml"/>
  <Override PartName="/ppt/ink/ink973.xml" ContentType="application/inkml+xml"/>
  <Override PartName="/ppt/ink/ink974.xml" ContentType="application/inkml+xml"/>
  <Override PartName="/ppt/ink/ink975.xml" ContentType="application/inkml+xml"/>
  <Override PartName="/ppt/ink/ink976.xml" ContentType="application/inkml+xml"/>
  <Override PartName="/ppt/ink/ink977.xml" ContentType="application/inkml+xml"/>
  <Override PartName="/ppt/ink/ink978.xml" ContentType="application/inkml+xml"/>
  <Override PartName="/ppt/ink/ink979.xml" ContentType="application/inkml+xml"/>
  <Override PartName="/ppt/ink/ink980.xml" ContentType="application/inkml+xml"/>
  <Override PartName="/ppt/ink/ink981.xml" ContentType="application/inkml+xml"/>
  <Override PartName="/ppt/ink/ink982.xml" ContentType="application/inkml+xml"/>
  <Override PartName="/ppt/ink/ink983.xml" ContentType="application/inkml+xml"/>
  <Override PartName="/ppt/ink/ink984.xml" ContentType="application/inkml+xml"/>
  <Override PartName="/ppt/ink/ink985.xml" ContentType="application/inkml+xml"/>
  <Override PartName="/ppt/ink/ink986.xml" ContentType="application/inkml+xml"/>
  <Override PartName="/ppt/ink/ink987.xml" ContentType="application/inkml+xml"/>
  <Override PartName="/ppt/ink/ink988.xml" ContentType="application/inkml+xml"/>
  <Override PartName="/ppt/ink/ink989.xml" ContentType="application/inkml+xml"/>
  <Override PartName="/ppt/ink/ink990.xml" ContentType="application/inkml+xml"/>
  <Override PartName="/ppt/ink/ink991.xml" ContentType="application/inkml+xml"/>
  <Override PartName="/ppt/ink/ink992.xml" ContentType="application/inkml+xml"/>
  <Override PartName="/ppt/ink/ink993.xml" ContentType="application/inkml+xml"/>
  <Override PartName="/ppt/ink/ink994.xml" ContentType="application/inkml+xml"/>
  <Override PartName="/ppt/ink/ink995.xml" ContentType="application/inkml+xml"/>
  <Override PartName="/ppt/ink/ink996.xml" ContentType="application/inkml+xml"/>
  <Override PartName="/ppt/ink/ink997.xml" ContentType="application/inkml+xml"/>
  <Override PartName="/ppt/ink/ink998.xml" ContentType="application/inkml+xml"/>
  <Override PartName="/ppt/ink/ink999.xml" ContentType="application/inkml+xml"/>
  <Override PartName="/ppt/ink/ink1000.xml" ContentType="application/inkml+xml"/>
  <Override PartName="/ppt/ink/ink1001.xml" ContentType="application/inkml+xml"/>
  <Override PartName="/ppt/ink/ink1002.xml" ContentType="application/inkml+xml"/>
  <Override PartName="/ppt/ink/ink1003.xml" ContentType="application/inkml+xml"/>
  <Override PartName="/ppt/ink/ink1004.xml" ContentType="application/inkml+xml"/>
  <Override PartName="/ppt/ink/ink1005.xml" ContentType="application/inkml+xml"/>
  <Override PartName="/ppt/ink/ink1006.xml" ContentType="application/inkml+xml"/>
  <Override PartName="/ppt/ink/ink1007.xml" ContentType="application/inkml+xml"/>
  <Override PartName="/ppt/ink/ink1008.xml" ContentType="application/inkml+xml"/>
  <Override PartName="/ppt/ink/ink1009.xml" ContentType="application/inkml+xml"/>
  <Override PartName="/ppt/ink/ink1010.xml" ContentType="application/inkml+xml"/>
  <Override PartName="/ppt/ink/ink1011.xml" ContentType="application/inkml+xml"/>
  <Override PartName="/ppt/ink/ink1012.xml" ContentType="application/inkml+xml"/>
  <Override PartName="/ppt/ink/ink1013.xml" ContentType="application/inkml+xml"/>
  <Override PartName="/ppt/ink/ink1014.xml" ContentType="application/inkml+xml"/>
  <Override PartName="/ppt/ink/ink1015.xml" ContentType="application/inkml+xml"/>
  <Override PartName="/ppt/ink/ink1016.xml" ContentType="application/inkml+xml"/>
  <Override PartName="/ppt/ink/ink1017.xml" ContentType="application/inkml+xml"/>
  <Override PartName="/ppt/ink/ink1018.xml" ContentType="application/inkml+xml"/>
  <Override PartName="/ppt/ink/ink1019.xml" ContentType="application/inkml+xml"/>
  <Override PartName="/ppt/ink/ink1020.xml" ContentType="application/inkml+xml"/>
  <Override PartName="/ppt/ink/ink1021.xml" ContentType="application/inkml+xml"/>
  <Override PartName="/ppt/ink/ink1022.xml" ContentType="application/inkml+xml"/>
  <Override PartName="/ppt/ink/ink1023.xml" ContentType="application/inkml+xml"/>
  <Override PartName="/ppt/ink/ink1024.xml" ContentType="application/inkml+xml"/>
  <Override PartName="/ppt/ink/ink1025.xml" ContentType="application/inkml+xml"/>
  <Override PartName="/ppt/ink/ink1026.xml" ContentType="application/inkml+xml"/>
  <Override PartName="/ppt/ink/ink1027.xml" ContentType="application/inkml+xml"/>
  <Override PartName="/ppt/ink/ink1028.xml" ContentType="application/inkml+xml"/>
  <Override PartName="/ppt/ink/ink1029.xml" ContentType="application/inkml+xml"/>
  <Override PartName="/ppt/ink/ink1030.xml" ContentType="application/inkml+xml"/>
  <Override PartName="/ppt/ink/ink1031.xml" ContentType="application/inkml+xml"/>
  <Override PartName="/ppt/ink/ink1032.xml" ContentType="application/inkml+xml"/>
  <Override PartName="/ppt/ink/ink1033.xml" ContentType="application/inkml+xml"/>
  <Override PartName="/ppt/ink/ink1034.xml" ContentType="application/inkml+xml"/>
  <Override PartName="/ppt/ink/ink1035.xml" ContentType="application/inkml+xml"/>
  <Override PartName="/ppt/ink/ink1036.xml" ContentType="application/inkml+xml"/>
  <Override PartName="/ppt/ink/ink1037.xml" ContentType="application/inkml+xml"/>
  <Override PartName="/ppt/ink/ink1038.xml" ContentType="application/inkml+xml"/>
  <Override PartName="/ppt/ink/ink1039.xml" ContentType="application/inkml+xml"/>
  <Override PartName="/ppt/ink/ink1040.xml" ContentType="application/inkml+xml"/>
  <Override PartName="/ppt/ink/ink1041.xml" ContentType="application/inkml+xml"/>
  <Override PartName="/ppt/ink/ink1042.xml" ContentType="application/inkml+xml"/>
  <Override PartName="/ppt/ink/ink1043.xml" ContentType="application/inkml+xml"/>
  <Override PartName="/ppt/ink/ink1044.xml" ContentType="application/inkml+xml"/>
  <Override PartName="/ppt/ink/ink1045.xml" ContentType="application/inkml+xml"/>
  <Override PartName="/ppt/ink/ink1046.xml" ContentType="application/inkml+xml"/>
  <Override PartName="/ppt/ink/ink1047.xml" ContentType="application/inkml+xml"/>
  <Override PartName="/ppt/ink/ink1048.xml" ContentType="application/inkml+xml"/>
  <Override PartName="/ppt/ink/ink1049.xml" ContentType="application/inkml+xml"/>
  <Override PartName="/ppt/ink/ink1050.xml" ContentType="application/inkml+xml"/>
  <Override PartName="/ppt/ink/ink1051.xml" ContentType="application/inkml+xml"/>
  <Override PartName="/ppt/ink/ink1052.xml" ContentType="application/inkml+xml"/>
  <Override PartName="/ppt/ink/ink1053.xml" ContentType="application/inkml+xml"/>
  <Override PartName="/ppt/ink/ink1054.xml" ContentType="application/inkml+xml"/>
  <Override PartName="/ppt/ink/ink1055.xml" ContentType="application/inkml+xml"/>
  <Override PartName="/ppt/ink/ink1056.xml" ContentType="application/inkml+xml"/>
  <Override PartName="/ppt/ink/ink1057.xml" ContentType="application/inkml+xml"/>
  <Override PartName="/ppt/ink/ink1058.xml" ContentType="application/inkml+xml"/>
  <Override PartName="/ppt/ink/ink1059.xml" ContentType="application/inkml+xml"/>
  <Override PartName="/ppt/ink/ink1060.xml" ContentType="application/inkml+xml"/>
  <Override PartName="/ppt/ink/ink1061.xml" ContentType="application/inkml+xml"/>
  <Override PartName="/ppt/ink/ink1062.xml" ContentType="application/inkml+xml"/>
  <Override PartName="/ppt/ink/ink1063.xml" ContentType="application/inkml+xml"/>
  <Override PartName="/ppt/ink/ink1064.xml" ContentType="application/inkml+xml"/>
  <Override PartName="/ppt/ink/ink1065.xml" ContentType="application/inkml+xml"/>
  <Override PartName="/ppt/ink/ink1066.xml" ContentType="application/inkml+xml"/>
  <Override PartName="/ppt/ink/ink1067.xml" ContentType="application/inkml+xml"/>
  <Override PartName="/ppt/ink/ink1068.xml" ContentType="application/inkml+xml"/>
  <Override PartName="/ppt/ink/ink1069.xml" ContentType="application/inkml+xml"/>
  <Override PartName="/ppt/ink/ink1070.xml" ContentType="application/inkml+xml"/>
  <Override PartName="/ppt/ink/ink1071.xml" ContentType="application/inkml+xml"/>
  <Override PartName="/ppt/ink/ink1072.xml" ContentType="application/inkml+xml"/>
  <Override PartName="/ppt/ink/ink1073.xml" ContentType="application/inkml+xml"/>
  <Override PartName="/ppt/ink/ink1074.xml" ContentType="application/inkml+xml"/>
  <Override PartName="/ppt/ink/ink1075.xml" ContentType="application/inkml+xml"/>
  <Override PartName="/ppt/ink/ink1076.xml" ContentType="application/inkml+xml"/>
  <Override PartName="/ppt/ink/ink1077.xml" ContentType="application/inkml+xml"/>
  <Override PartName="/ppt/ink/ink1078.xml" ContentType="application/inkml+xml"/>
  <Override PartName="/ppt/ink/ink1079.xml" ContentType="application/inkml+xml"/>
  <Override PartName="/ppt/ink/ink1080.xml" ContentType="application/inkml+xml"/>
  <Override PartName="/ppt/ink/ink1081.xml" ContentType="application/inkml+xml"/>
  <Override PartName="/ppt/ink/ink1082.xml" ContentType="application/inkml+xml"/>
  <Override PartName="/ppt/ink/ink1083.xml" ContentType="application/inkml+xml"/>
  <Override PartName="/ppt/ink/ink1084.xml" ContentType="application/inkml+xml"/>
  <Override PartName="/ppt/ink/ink1085.xml" ContentType="application/inkml+xml"/>
  <Override PartName="/ppt/ink/ink1086.xml" ContentType="application/inkml+xml"/>
  <Override PartName="/ppt/ink/ink1087.xml" ContentType="application/inkml+xml"/>
  <Override PartName="/ppt/ink/ink1088.xml" ContentType="application/inkml+xml"/>
  <Override PartName="/ppt/ink/ink1089.xml" ContentType="application/inkml+xml"/>
  <Override PartName="/ppt/ink/ink1090.xml" ContentType="application/inkml+xml"/>
  <Override PartName="/ppt/ink/ink1091.xml" ContentType="application/inkml+xml"/>
  <Override PartName="/ppt/ink/ink1092.xml" ContentType="application/inkml+xml"/>
  <Override PartName="/ppt/ink/ink1093.xml" ContentType="application/inkml+xml"/>
  <Override PartName="/ppt/ink/ink1094.xml" ContentType="application/inkml+xml"/>
  <Override PartName="/ppt/ink/ink1095.xml" ContentType="application/inkml+xml"/>
  <Override PartName="/ppt/ink/ink1096.xml" ContentType="application/inkml+xml"/>
  <Override PartName="/ppt/ink/ink1097.xml" ContentType="application/inkml+xml"/>
  <Override PartName="/ppt/ink/ink1098.xml" ContentType="application/inkml+xml"/>
  <Override PartName="/ppt/ink/ink1099.xml" ContentType="application/inkml+xml"/>
  <Override PartName="/ppt/ink/ink1100.xml" ContentType="application/inkml+xml"/>
  <Override PartName="/ppt/ink/ink1101.xml" ContentType="application/inkml+xml"/>
  <Override PartName="/ppt/ink/ink1102.xml" ContentType="application/inkml+xml"/>
  <Override PartName="/ppt/ink/ink1103.xml" ContentType="application/inkml+xml"/>
  <Override PartName="/ppt/ink/ink1104.xml" ContentType="application/inkml+xml"/>
  <Override PartName="/ppt/ink/ink1105.xml" ContentType="application/inkml+xml"/>
  <Override PartName="/ppt/ink/ink1106.xml" ContentType="application/inkml+xml"/>
  <Override PartName="/ppt/ink/ink1107.xml" ContentType="application/inkml+xml"/>
  <Override PartName="/ppt/ink/ink1108.xml" ContentType="application/inkml+xml"/>
  <Override PartName="/ppt/ink/ink1109.xml" ContentType="application/inkml+xml"/>
  <Override PartName="/ppt/ink/ink1110.xml" ContentType="application/inkml+xml"/>
  <Override PartName="/ppt/ink/ink1111.xml" ContentType="application/inkml+xml"/>
  <Override PartName="/ppt/ink/ink1112.xml" ContentType="application/inkml+xml"/>
  <Override PartName="/ppt/ink/ink1113.xml" ContentType="application/inkml+xml"/>
  <Override PartName="/ppt/ink/ink1114.xml" ContentType="application/inkml+xml"/>
  <Override PartName="/ppt/ink/ink1115.xml" ContentType="application/inkml+xml"/>
  <Override PartName="/ppt/ink/ink1116.xml" ContentType="application/inkml+xml"/>
  <Override PartName="/ppt/ink/ink1117.xml" ContentType="application/inkml+xml"/>
  <Override PartName="/ppt/ink/ink1118.xml" ContentType="application/inkml+xml"/>
  <Override PartName="/ppt/ink/ink1119.xml" ContentType="application/inkml+xml"/>
  <Override PartName="/ppt/ink/ink1120.xml" ContentType="application/inkml+xml"/>
  <Override PartName="/ppt/ink/ink1121.xml" ContentType="application/inkml+xml"/>
  <Override PartName="/ppt/ink/ink1122.xml" ContentType="application/inkml+xml"/>
  <Override PartName="/ppt/ink/ink1123.xml" ContentType="application/inkml+xml"/>
  <Override PartName="/ppt/ink/ink1124.xml" ContentType="application/inkml+xml"/>
  <Override PartName="/ppt/ink/ink1125.xml" ContentType="application/inkml+xml"/>
  <Override PartName="/ppt/ink/ink1126.xml" ContentType="application/inkml+xml"/>
  <Override PartName="/ppt/ink/ink1127.xml" ContentType="application/inkml+xml"/>
  <Override PartName="/ppt/ink/ink1128.xml" ContentType="application/inkml+xml"/>
  <Override PartName="/ppt/ink/ink1129.xml" ContentType="application/inkml+xml"/>
  <Override PartName="/ppt/ink/ink1130.xml" ContentType="application/inkml+xml"/>
  <Override PartName="/ppt/ink/ink1131.xml" ContentType="application/inkml+xml"/>
  <Override PartName="/ppt/ink/ink1132.xml" ContentType="application/inkml+xml"/>
  <Override PartName="/ppt/ink/ink1133.xml" ContentType="application/inkml+xml"/>
  <Override PartName="/ppt/ink/ink1134.xml" ContentType="application/inkml+xml"/>
  <Override PartName="/ppt/ink/ink1135.xml" ContentType="application/inkml+xml"/>
  <Override PartName="/ppt/ink/ink1136.xml" ContentType="application/inkml+xml"/>
  <Override PartName="/ppt/ink/ink1137.xml" ContentType="application/inkml+xml"/>
  <Override PartName="/ppt/ink/ink1138.xml" ContentType="application/inkml+xml"/>
  <Override PartName="/ppt/ink/ink1139.xml" ContentType="application/inkml+xml"/>
  <Override PartName="/ppt/ink/ink1140.xml" ContentType="application/inkml+xml"/>
  <Override PartName="/ppt/ink/ink1141.xml" ContentType="application/inkml+xml"/>
  <Override PartName="/ppt/ink/ink1142.xml" ContentType="application/inkml+xml"/>
  <Override PartName="/ppt/ink/ink1143.xml" ContentType="application/inkml+xml"/>
  <Override PartName="/ppt/ink/ink1144.xml" ContentType="application/inkml+xml"/>
  <Override PartName="/ppt/ink/ink1145.xml" ContentType="application/inkml+xml"/>
  <Override PartName="/ppt/ink/ink1146.xml" ContentType="application/inkml+xml"/>
  <Override PartName="/ppt/ink/ink1147.xml" ContentType="application/inkml+xml"/>
  <Override PartName="/ppt/ink/ink1148.xml" ContentType="application/inkml+xml"/>
  <Override PartName="/ppt/ink/ink1149.xml" ContentType="application/inkml+xml"/>
  <Override PartName="/ppt/ink/ink1150.xml" ContentType="application/inkml+xml"/>
  <Override PartName="/ppt/ink/ink1151.xml" ContentType="application/inkml+xml"/>
  <Override PartName="/ppt/ink/ink1152.xml" ContentType="application/inkml+xml"/>
  <Override PartName="/ppt/ink/ink1153.xml" ContentType="application/inkml+xml"/>
  <Override PartName="/ppt/ink/ink1154.xml" ContentType="application/inkml+xml"/>
  <Override PartName="/ppt/ink/ink1155.xml" ContentType="application/inkml+xml"/>
  <Override PartName="/ppt/ink/ink1156.xml" ContentType="application/inkml+xml"/>
  <Override PartName="/ppt/ink/ink1157.xml" ContentType="application/inkml+xml"/>
  <Override PartName="/ppt/ink/ink1158.xml" ContentType="application/inkml+xml"/>
  <Override PartName="/ppt/ink/ink1159.xml" ContentType="application/inkml+xml"/>
  <Override PartName="/ppt/ink/ink1160.xml" ContentType="application/inkml+xml"/>
  <Override PartName="/ppt/ink/ink1161.xml" ContentType="application/inkml+xml"/>
  <Override PartName="/ppt/ink/ink1162.xml" ContentType="application/inkml+xml"/>
  <Override PartName="/ppt/ink/ink1163.xml" ContentType="application/inkml+xml"/>
  <Override PartName="/ppt/ink/ink1164.xml" ContentType="application/inkml+xml"/>
  <Override PartName="/ppt/ink/ink1165.xml" ContentType="application/inkml+xml"/>
  <Override PartName="/ppt/ink/ink1166.xml" ContentType="application/inkml+xml"/>
  <Override PartName="/ppt/ink/ink1167.xml" ContentType="application/inkml+xml"/>
  <Override PartName="/ppt/ink/ink1168.xml" ContentType="application/inkml+xml"/>
  <Override PartName="/ppt/ink/ink1169.xml" ContentType="application/inkml+xml"/>
  <Override PartName="/ppt/ink/ink1170.xml" ContentType="application/inkml+xml"/>
  <Override PartName="/ppt/ink/ink1171.xml" ContentType="application/inkml+xml"/>
  <Override PartName="/ppt/ink/ink1172.xml" ContentType="application/inkml+xml"/>
  <Override PartName="/ppt/ink/ink1173.xml" ContentType="application/inkml+xml"/>
  <Override PartName="/ppt/ink/ink1174.xml" ContentType="application/inkml+xml"/>
  <Override PartName="/ppt/ink/ink1175.xml" ContentType="application/inkml+xml"/>
  <Override PartName="/ppt/ink/ink1176.xml" ContentType="application/inkml+xml"/>
  <Override PartName="/ppt/ink/ink1177.xml" ContentType="application/inkml+xml"/>
  <Override PartName="/ppt/ink/ink1178.xml" ContentType="application/inkml+xml"/>
  <Override PartName="/ppt/ink/ink1179.xml" ContentType="application/inkml+xml"/>
  <Override PartName="/ppt/ink/ink1180.xml" ContentType="application/inkml+xml"/>
  <Override PartName="/ppt/ink/ink1181.xml" ContentType="application/inkml+xml"/>
  <Override PartName="/ppt/ink/ink1182.xml" ContentType="application/inkml+xml"/>
  <Override PartName="/ppt/ink/ink1183.xml" ContentType="application/inkml+xml"/>
  <Override PartName="/ppt/ink/ink1184.xml" ContentType="application/inkml+xml"/>
  <Override PartName="/ppt/ink/ink1185.xml" ContentType="application/inkml+xml"/>
  <Override PartName="/ppt/ink/ink1186.xml" ContentType="application/inkml+xml"/>
  <Override PartName="/ppt/ink/ink1187.xml" ContentType="application/inkml+xml"/>
  <Override PartName="/ppt/ink/ink1188.xml" ContentType="application/inkml+xml"/>
  <Override PartName="/ppt/ink/ink1189.xml" ContentType="application/inkml+xml"/>
  <Override PartName="/ppt/ink/ink1190.xml" ContentType="application/inkml+xml"/>
  <Override PartName="/ppt/ink/ink1191.xml" ContentType="application/inkml+xml"/>
  <Override PartName="/ppt/ink/ink1192.xml" ContentType="application/inkml+xml"/>
  <Override PartName="/ppt/ink/ink1193.xml" ContentType="application/inkml+xml"/>
  <Override PartName="/ppt/ink/ink1194.xml" ContentType="application/inkml+xml"/>
  <Override PartName="/ppt/ink/ink1195.xml" ContentType="application/inkml+xml"/>
  <Override PartName="/ppt/ink/ink1196.xml" ContentType="application/inkml+xml"/>
  <Override PartName="/ppt/ink/ink1197.xml" ContentType="application/inkml+xml"/>
  <Override PartName="/ppt/ink/ink1198.xml" ContentType="application/inkml+xml"/>
  <Override PartName="/ppt/ink/ink1199.xml" ContentType="application/inkml+xml"/>
  <Override PartName="/ppt/ink/ink1200.xml" ContentType="application/inkml+xml"/>
  <Override PartName="/ppt/ink/ink1201.xml" ContentType="application/inkml+xml"/>
  <Override PartName="/ppt/ink/ink1202.xml" ContentType="application/inkml+xml"/>
  <Override PartName="/ppt/ink/ink1203.xml" ContentType="application/inkml+xml"/>
  <Override PartName="/ppt/ink/ink1204.xml" ContentType="application/inkml+xml"/>
  <Override PartName="/ppt/ink/ink1205.xml" ContentType="application/inkml+xml"/>
  <Override PartName="/ppt/ink/ink1206.xml" ContentType="application/inkml+xml"/>
  <Override PartName="/ppt/ink/ink1207.xml" ContentType="application/inkml+xml"/>
  <Override PartName="/ppt/ink/ink1208.xml" ContentType="application/inkml+xml"/>
  <Override PartName="/ppt/ink/ink1209.xml" ContentType="application/inkml+xml"/>
  <Override PartName="/ppt/ink/ink1210.xml" ContentType="application/inkml+xml"/>
  <Override PartName="/ppt/ink/ink1211.xml" ContentType="application/inkml+xml"/>
  <Override PartName="/ppt/ink/ink1212.xml" ContentType="application/inkml+xml"/>
  <Override PartName="/ppt/ink/ink1213.xml" ContentType="application/inkml+xml"/>
  <Override PartName="/ppt/ink/ink1214.xml" ContentType="application/inkml+xml"/>
  <Override PartName="/ppt/ink/ink1215.xml" ContentType="application/inkml+xml"/>
  <Override PartName="/ppt/ink/ink1216.xml" ContentType="application/inkml+xml"/>
  <Override PartName="/ppt/ink/ink1217.xml" ContentType="application/inkml+xml"/>
  <Override PartName="/ppt/ink/ink1218.xml" ContentType="application/inkml+xml"/>
  <Override PartName="/ppt/ink/ink1219.xml" ContentType="application/inkml+xml"/>
  <Override PartName="/ppt/ink/ink1220.xml" ContentType="application/inkml+xml"/>
  <Override PartName="/ppt/ink/ink1221.xml" ContentType="application/inkml+xml"/>
  <Override PartName="/ppt/ink/ink1222.xml" ContentType="application/inkml+xml"/>
  <Override PartName="/ppt/ink/ink1223.xml" ContentType="application/inkml+xml"/>
  <Override PartName="/ppt/ink/ink1224.xml" ContentType="application/inkml+xml"/>
  <Override PartName="/ppt/ink/ink1225.xml" ContentType="application/inkml+xml"/>
  <Override PartName="/ppt/ink/ink1226.xml" ContentType="application/inkml+xml"/>
  <Override PartName="/ppt/ink/ink1227.xml" ContentType="application/inkml+xml"/>
  <Override PartName="/ppt/ink/ink1228.xml" ContentType="application/inkml+xml"/>
  <Override PartName="/ppt/ink/ink1229.xml" ContentType="application/inkml+xml"/>
  <Override PartName="/ppt/ink/ink1230.xml" ContentType="application/inkml+xml"/>
  <Override PartName="/ppt/ink/ink1231.xml" ContentType="application/inkml+xml"/>
  <Override PartName="/ppt/ink/ink1232.xml" ContentType="application/inkml+xml"/>
  <Override PartName="/ppt/ink/ink1233.xml" ContentType="application/inkml+xml"/>
  <Override PartName="/ppt/ink/ink1234.xml" ContentType="application/inkml+xml"/>
  <Override PartName="/ppt/ink/ink1235.xml" ContentType="application/inkml+xml"/>
  <Override PartName="/ppt/ink/ink1236.xml" ContentType="application/inkml+xml"/>
  <Override PartName="/ppt/ink/ink1237.xml" ContentType="application/inkml+xml"/>
  <Override PartName="/ppt/ink/ink1238.xml" ContentType="application/inkml+xml"/>
  <Override PartName="/ppt/ink/ink1239.xml" ContentType="application/inkml+xml"/>
  <Override PartName="/ppt/ink/ink1240.xml" ContentType="application/inkml+xml"/>
  <Override PartName="/ppt/ink/ink1241.xml" ContentType="application/inkml+xml"/>
  <Override PartName="/ppt/ink/ink1242.xml" ContentType="application/inkml+xml"/>
  <Override PartName="/ppt/ink/ink1243.xml" ContentType="application/inkml+xml"/>
  <Override PartName="/ppt/ink/ink1244.xml" ContentType="application/inkml+xml"/>
  <Override PartName="/ppt/ink/ink1245.xml" ContentType="application/inkml+xml"/>
  <Override PartName="/ppt/ink/ink1246.xml" ContentType="application/inkml+xml"/>
  <Override PartName="/ppt/ink/ink1247.xml" ContentType="application/inkml+xml"/>
  <Override PartName="/ppt/ink/ink1248.xml" ContentType="application/inkml+xml"/>
  <Override PartName="/ppt/ink/ink1249.xml" ContentType="application/inkml+xml"/>
  <Override PartName="/ppt/ink/ink1250.xml" ContentType="application/inkml+xml"/>
  <Override PartName="/ppt/ink/ink1251.xml" ContentType="application/inkml+xml"/>
  <Override PartName="/ppt/ink/ink1252.xml" ContentType="application/inkml+xml"/>
  <Override PartName="/ppt/ink/ink1253.xml" ContentType="application/inkml+xml"/>
  <Override PartName="/ppt/ink/ink1254.xml" ContentType="application/inkml+xml"/>
  <Override PartName="/ppt/ink/ink1255.xml" ContentType="application/inkml+xml"/>
  <Override PartName="/ppt/ink/ink1256.xml" ContentType="application/inkml+xml"/>
  <Override PartName="/ppt/ink/ink1257.xml" ContentType="application/inkml+xml"/>
  <Override PartName="/ppt/ink/ink1258.xml" ContentType="application/inkml+xml"/>
  <Override PartName="/ppt/ink/ink1259.xml" ContentType="application/inkml+xml"/>
  <Override PartName="/ppt/ink/ink1260.xml" ContentType="application/inkml+xml"/>
  <Override PartName="/ppt/ink/ink1261.xml" ContentType="application/inkml+xml"/>
  <Override PartName="/ppt/ink/ink1262.xml" ContentType="application/inkml+xml"/>
  <Override PartName="/ppt/ink/ink1263.xml" ContentType="application/inkml+xml"/>
  <Override PartName="/ppt/ink/ink1264.xml" ContentType="application/inkml+xml"/>
  <Override PartName="/ppt/ink/ink1265.xml" ContentType="application/inkml+xml"/>
  <Override PartName="/ppt/ink/ink1266.xml" ContentType="application/inkml+xml"/>
  <Override PartName="/ppt/ink/ink1267.xml" ContentType="application/inkml+xml"/>
  <Override PartName="/ppt/ink/ink1268.xml" ContentType="application/inkml+xml"/>
  <Override PartName="/ppt/ink/ink1269.xml" ContentType="application/inkml+xml"/>
  <Override PartName="/ppt/ink/ink1270.xml" ContentType="application/inkml+xml"/>
  <Override PartName="/ppt/ink/ink1271.xml" ContentType="application/inkml+xml"/>
  <Override PartName="/ppt/ink/ink1272.xml" ContentType="application/inkml+xml"/>
  <Override PartName="/ppt/ink/ink1273.xml" ContentType="application/inkml+xml"/>
  <Override PartName="/ppt/ink/ink1274.xml" ContentType="application/inkml+xml"/>
  <Override PartName="/ppt/ink/ink1275.xml" ContentType="application/inkml+xml"/>
  <Override PartName="/ppt/ink/ink1276.xml" ContentType="application/inkml+xml"/>
  <Override PartName="/ppt/ink/ink1277.xml" ContentType="application/inkml+xml"/>
  <Override PartName="/ppt/ink/ink1278.xml" ContentType="application/inkml+xml"/>
  <Override PartName="/ppt/ink/ink1279.xml" ContentType="application/inkml+xml"/>
  <Override PartName="/ppt/ink/ink1280.xml" ContentType="application/inkml+xml"/>
  <Override PartName="/ppt/ink/ink1281.xml" ContentType="application/inkml+xml"/>
  <Override PartName="/ppt/ink/ink1282.xml" ContentType="application/inkml+xml"/>
  <Override PartName="/ppt/ink/ink1283.xml" ContentType="application/inkml+xml"/>
  <Override PartName="/ppt/ink/ink1284.xml" ContentType="application/inkml+xml"/>
  <Override PartName="/ppt/ink/ink1285.xml" ContentType="application/inkml+xml"/>
  <Override PartName="/ppt/ink/ink1286.xml" ContentType="application/inkml+xml"/>
  <Override PartName="/ppt/ink/ink1287.xml" ContentType="application/inkml+xml"/>
  <Override PartName="/ppt/ink/ink1288.xml" ContentType="application/inkml+xml"/>
  <Override PartName="/ppt/ink/ink1289.xml" ContentType="application/inkml+xml"/>
  <Override PartName="/ppt/ink/ink1290.xml" ContentType="application/inkml+xml"/>
  <Override PartName="/ppt/ink/ink1291.xml" ContentType="application/inkml+xml"/>
  <Override PartName="/ppt/ink/ink1292.xml" ContentType="application/inkml+xml"/>
  <Override PartName="/ppt/ink/ink1293.xml" ContentType="application/inkml+xml"/>
  <Override PartName="/ppt/ink/ink1294.xml" ContentType="application/inkml+xml"/>
  <Override PartName="/ppt/ink/ink1295.xml" ContentType="application/inkml+xml"/>
  <Override PartName="/ppt/ink/ink1296.xml" ContentType="application/inkml+xml"/>
  <Override PartName="/ppt/ink/ink1297.xml" ContentType="application/inkml+xml"/>
  <Override PartName="/ppt/ink/ink1298.xml" ContentType="application/inkml+xml"/>
  <Override PartName="/ppt/ink/ink1299.xml" ContentType="application/inkml+xml"/>
  <Override PartName="/ppt/ink/ink1300.xml" ContentType="application/inkml+xml"/>
  <Override PartName="/ppt/ink/ink1301.xml" ContentType="application/inkml+xml"/>
  <Override PartName="/ppt/ink/ink1302.xml" ContentType="application/inkml+xml"/>
  <Override PartName="/ppt/ink/ink1303.xml" ContentType="application/inkml+xml"/>
  <Override PartName="/ppt/ink/ink1304.xml" ContentType="application/inkml+xml"/>
  <Override PartName="/ppt/ink/ink1305.xml" ContentType="application/inkml+xml"/>
  <Override PartName="/ppt/ink/ink1306.xml" ContentType="application/inkml+xml"/>
  <Override PartName="/ppt/ink/ink1307.xml" ContentType="application/inkml+xml"/>
  <Override PartName="/ppt/ink/ink1308.xml" ContentType="application/inkml+xml"/>
  <Override PartName="/ppt/ink/ink1309.xml" ContentType="application/inkml+xml"/>
  <Override PartName="/ppt/ink/ink1310.xml" ContentType="application/inkml+xml"/>
  <Override PartName="/ppt/ink/ink1311.xml" ContentType="application/inkml+xml"/>
  <Override PartName="/ppt/ink/ink1312.xml" ContentType="application/inkml+xml"/>
  <Override PartName="/ppt/ink/ink1313.xml" ContentType="application/inkml+xml"/>
  <Override PartName="/ppt/ink/ink1314.xml" ContentType="application/inkml+xml"/>
  <Override PartName="/ppt/ink/ink1315.xml" ContentType="application/inkml+xml"/>
  <Override PartName="/ppt/ink/ink1316.xml" ContentType="application/inkml+xml"/>
  <Override PartName="/ppt/ink/ink1317.xml" ContentType="application/inkml+xml"/>
  <Override PartName="/ppt/ink/ink1318.xml" ContentType="application/inkml+xml"/>
  <Override PartName="/ppt/ink/ink1319.xml" ContentType="application/inkml+xml"/>
  <Override PartName="/ppt/ink/ink1320.xml" ContentType="application/inkml+xml"/>
  <Override PartName="/ppt/ink/ink1321.xml" ContentType="application/inkml+xml"/>
  <Override PartName="/ppt/ink/ink1322.xml" ContentType="application/inkml+xml"/>
  <Override PartName="/ppt/ink/ink1323.xml" ContentType="application/inkml+xml"/>
  <Override PartName="/ppt/ink/ink1324.xml" ContentType="application/inkml+xml"/>
  <Override PartName="/ppt/ink/ink1325.xml" ContentType="application/inkml+xml"/>
  <Override PartName="/ppt/ink/ink1326.xml" ContentType="application/inkml+xml"/>
  <Override PartName="/ppt/ink/ink1327.xml" ContentType="application/inkml+xml"/>
  <Override PartName="/ppt/ink/ink1328.xml" ContentType="application/inkml+xml"/>
  <Override PartName="/ppt/ink/ink1329.xml" ContentType="application/inkml+xml"/>
  <Override PartName="/ppt/ink/ink1330.xml" ContentType="application/inkml+xml"/>
  <Override PartName="/ppt/ink/ink1331.xml" ContentType="application/inkml+xml"/>
  <Override PartName="/ppt/ink/ink1332.xml" ContentType="application/inkml+xml"/>
  <Override PartName="/ppt/ink/ink1333.xml" ContentType="application/inkml+xml"/>
  <Override PartName="/ppt/ink/ink1334.xml" ContentType="application/inkml+xml"/>
  <Override PartName="/ppt/ink/ink1335.xml" ContentType="application/inkml+xml"/>
  <Override PartName="/ppt/ink/ink1336.xml" ContentType="application/inkml+xml"/>
  <Override PartName="/ppt/ink/ink1337.xml" ContentType="application/inkml+xml"/>
  <Override PartName="/ppt/ink/ink1338.xml" ContentType="application/inkml+xml"/>
  <Override PartName="/ppt/ink/ink1339.xml" ContentType="application/inkml+xml"/>
  <Override PartName="/ppt/ink/ink1340.xml" ContentType="application/inkml+xml"/>
  <Override PartName="/ppt/ink/ink1341.xml" ContentType="application/inkml+xml"/>
  <Override PartName="/ppt/ink/ink1342.xml" ContentType="application/inkml+xml"/>
  <Override PartName="/ppt/ink/ink1343.xml" ContentType="application/inkml+xml"/>
  <Override PartName="/ppt/ink/ink1344.xml" ContentType="application/inkml+xml"/>
  <Override PartName="/ppt/ink/ink1345.xml" ContentType="application/inkml+xml"/>
  <Override PartName="/ppt/ink/ink1346.xml" ContentType="application/inkml+xml"/>
  <Override PartName="/ppt/ink/ink1347.xml" ContentType="application/inkml+xml"/>
  <Override PartName="/ppt/ink/ink1348.xml" ContentType="application/inkml+xml"/>
  <Override PartName="/ppt/ink/ink1349.xml" ContentType="application/inkml+xml"/>
  <Override PartName="/ppt/ink/ink1350.xml" ContentType="application/inkml+xml"/>
  <Override PartName="/ppt/ink/ink1351.xml" ContentType="application/inkml+xml"/>
  <Override PartName="/ppt/ink/ink1352.xml" ContentType="application/inkml+xml"/>
  <Override PartName="/ppt/ink/ink1353.xml" ContentType="application/inkml+xml"/>
  <Override PartName="/ppt/ink/ink1354.xml" ContentType="application/inkml+xml"/>
  <Override PartName="/ppt/ink/ink1355.xml" ContentType="application/inkml+xml"/>
  <Override PartName="/ppt/ink/ink1356.xml" ContentType="application/inkml+xml"/>
  <Override PartName="/ppt/ink/ink1357.xml" ContentType="application/inkml+xml"/>
  <Override PartName="/ppt/ink/ink1358.xml" ContentType="application/inkml+xml"/>
  <Override PartName="/ppt/ink/ink1359.xml" ContentType="application/inkml+xml"/>
  <Override PartName="/ppt/ink/ink1360.xml" ContentType="application/inkml+xml"/>
  <Override PartName="/ppt/ink/ink1361.xml" ContentType="application/inkml+xml"/>
  <Override PartName="/ppt/ink/ink1362.xml" ContentType="application/inkml+xml"/>
  <Override PartName="/ppt/ink/ink1363.xml" ContentType="application/inkml+xml"/>
  <Override PartName="/ppt/ink/ink1364.xml" ContentType="application/inkml+xml"/>
  <Override PartName="/ppt/ink/ink1365.xml" ContentType="application/inkml+xml"/>
  <Override PartName="/ppt/ink/ink1366.xml" ContentType="application/inkml+xml"/>
  <Override PartName="/ppt/ink/ink1367.xml" ContentType="application/inkml+xml"/>
  <Override PartName="/ppt/ink/ink1368.xml" ContentType="application/inkml+xml"/>
  <Override PartName="/ppt/ink/ink1369.xml" ContentType="application/inkml+xml"/>
  <Override PartName="/ppt/ink/ink1370.xml" ContentType="application/inkml+xml"/>
  <Override PartName="/ppt/ink/ink1371.xml" ContentType="application/inkml+xml"/>
  <Override PartName="/ppt/ink/ink1372.xml" ContentType="application/inkml+xml"/>
  <Override PartName="/ppt/ink/ink1373.xml" ContentType="application/inkml+xml"/>
  <Override PartName="/ppt/ink/ink1374.xml" ContentType="application/inkml+xml"/>
  <Override PartName="/ppt/ink/ink1375.xml" ContentType="application/inkml+xml"/>
  <Override PartName="/ppt/ink/ink1376.xml" ContentType="application/inkml+xml"/>
  <Override PartName="/ppt/ink/ink1377.xml" ContentType="application/inkml+xml"/>
  <Override PartName="/ppt/ink/ink1378.xml" ContentType="application/inkml+xml"/>
  <Override PartName="/ppt/ink/ink1379.xml" ContentType="application/inkml+xml"/>
  <Override PartName="/ppt/ink/ink1380.xml" ContentType="application/inkml+xml"/>
  <Override PartName="/ppt/ink/ink1381.xml" ContentType="application/inkml+xml"/>
  <Override PartName="/ppt/ink/ink1382.xml" ContentType="application/inkml+xml"/>
  <Override PartName="/ppt/ink/ink1383.xml" ContentType="application/inkml+xml"/>
  <Override PartName="/ppt/ink/ink1384.xml" ContentType="application/inkml+xml"/>
  <Override PartName="/ppt/ink/ink1385.xml" ContentType="application/inkml+xml"/>
  <Override PartName="/ppt/ink/ink1386.xml" ContentType="application/inkml+xml"/>
  <Override PartName="/ppt/ink/ink1387.xml" ContentType="application/inkml+xml"/>
  <Override PartName="/ppt/ink/ink1388.xml" ContentType="application/inkml+xml"/>
  <Override PartName="/ppt/ink/ink1389.xml" ContentType="application/inkml+xml"/>
  <Override PartName="/ppt/ink/ink1390.xml" ContentType="application/inkml+xml"/>
  <Override PartName="/ppt/ink/ink1391.xml" ContentType="application/inkml+xml"/>
  <Override PartName="/ppt/ink/ink1392.xml" ContentType="application/inkml+xml"/>
  <Override PartName="/ppt/ink/ink1393.xml" ContentType="application/inkml+xml"/>
  <Override PartName="/ppt/ink/ink1394.xml" ContentType="application/inkml+xml"/>
  <Override PartName="/ppt/ink/ink1395.xml" ContentType="application/inkml+xml"/>
  <Override PartName="/ppt/ink/ink1396.xml" ContentType="application/inkml+xml"/>
  <Override PartName="/ppt/ink/ink1397.xml" ContentType="application/inkml+xml"/>
  <Override PartName="/ppt/ink/ink1398.xml" ContentType="application/inkml+xml"/>
  <Override PartName="/ppt/ink/ink1399.xml" ContentType="application/inkml+xml"/>
  <Override PartName="/ppt/ink/ink1400.xml" ContentType="application/inkml+xml"/>
  <Override PartName="/ppt/ink/ink1401.xml" ContentType="application/inkml+xml"/>
  <Override PartName="/ppt/ink/ink1402.xml" ContentType="application/inkml+xml"/>
  <Override PartName="/ppt/ink/ink1403.xml" ContentType="application/inkml+xml"/>
  <Override PartName="/ppt/ink/ink1404.xml" ContentType="application/inkml+xml"/>
  <Override PartName="/ppt/ink/ink1405.xml" ContentType="application/inkml+xml"/>
  <Override PartName="/ppt/ink/ink1406.xml" ContentType="application/inkml+xml"/>
  <Override PartName="/ppt/ink/ink1407.xml" ContentType="application/inkml+xml"/>
  <Override PartName="/ppt/ink/ink1408.xml" ContentType="application/inkml+xml"/>
  <Override PartName="/ppt/ink/ink1409.xml" ContentType="application/inkml+xml"/>
  <Override PartName="/ppt/ink/ink1410.xml" ContentType="application/inkml+xml"/>
  <Override PartName="/ppt/ink/ink1411.xml" ContentType="application/inkml+xml"/>
  <Override PartName="/ppt/ink/ink1412.xml" ContentType="application/inkml+xml"/>
  <Override PartName="/ppt/ink/ink1413.xml" ContentType="application/inkml+xml"/>
  <Override PartName="/ppt/ink/ink1414.xml" ContentType="application/inkml+xml"/>
  <Override PartName="/ppt/ink/ink1415.xml" ContentType="application/inkml+xml"/>
  <Override PartName="/ppt/ink/ink1416.xml" ContentType="application/inkml+xml"/>
  <Override PartName="/ppt/ink/ink1417.xml" ContentType="application/inkml+xml"/>
  <Override PartName="/ppt/ink/ink1418.xml" ContentType="application/inkml+xml"/>
  <Override PartName="/ppt/ink/ink1419.xml" ContentType="application/inkml+xml"/>
  <Override PartName="/ppt/ink/ink1420.xml" ContentType="application/inkml+xml"/>
  <Override PartName="/ppt/ink/ink1421.xml" ContentType="application/inkml+xml"/>
  <Override PartName="/ppt/ink/ink1422.xml" ContentType="application/inkml+xml"/>
  <Override PartName="/ppt/ink/ink1423.xml" ContentType="application/inkml+xml"/>
  <Override PartName="/ppt/ink/ink1424.xml" ContentType="application/inkml+xml"/>
  <Override PartName="/ppt/ink/ink1425.xml" ContentType="application/inkml+xml"/>
  <Override PartName="/ppt/ink/ink1426.xml" ContentType="application/inkml+xml"/>
  <Override PartName="/ppt/ink/ink1427.xml" ContentType="application/inkml+xml"/>
  <Override PartName="/ppt/ink/ink1428.xml" ContentType="application/inkml+xml"/>
  <Override PartName="/ppt/ink/ink1429.xml" ContentType="application/inkml+xml"/>
  <Override PartName="/ppt/ink/ink1430.xml" ContentType="application/inkml+xml"/>
  <Override PartName="/ppt/ink/ink1431.xml" ContentType="application/inkml+xml"/>
  <Override PartName="/ppt/ink/ink1432.xml" ContentType="application/inkml+xml"/>
  <Override PartName="/ppt/ink/ink1433.xml" ContentType="application/inkml+xml"/>
  <Override PartName="/ppt/ink/ink1434.xml" ContentType="application/inkml+xml"/>
  <Override PartName="/ppt/ink/ink1435.xml" ContentType="application/inkml+xml"/>
  <Override PartName="/ppt/ink/ink1436.xml" ContentType="application/inkml+xml"/>
  <Override PartName="/ppt/ink/ink1437.xml" ContentType="application/inkml+xml"/>
  <Override PartName="/ppt/ink/ink1438.xml" ContentType="application/inkml+xml"/>
  <Override PartName="/ppt/ink/ink1439.xml" ContentType="application/inkml+xml"/>
  <Override PartName="/ppt/ink/ink1440.xml" ContentType="application/inkml+xml"/>
  <Override PartName="/ppt/ink/ink1441.xml" ContentType="application/inkml+xml"/>
  <Override PartName="/ppt/ink/ink1442.xml" ContentType="application/inkml+xml"/>
  <Override PartName="/ppt/ink/ink1443.xml" ContentType="application/inkml+xml"/>
  <Override PartName="/ppt/ink/ink1444.xml" ContentType="application/inkml+xml"/>
  <Override PartName="/ppt/ink/ink1445.xml" ContentType="application/inkml+xml"/>
  <Override PartName="/ppt/ink/ink1446.xml" ContentType="application/inkml+xml"/>
  <Override PartName="/ppt/ink/ink1447.xml" ContentType="application/inkml+xml"/>
  <Override PartName="/ppt/ink/ink1448.xml" ContentType="application/inkml+xml"/>
  <Override PartName="/ppt/ink/ink1449.xml" ContentType="application/inkml+xml"/>
  <Override PartName="/ppt/ink/ink1450.xml" ContentType="application/inkml+xml"/>
  <Override PartName="/ppt/ink/ink1451.xml" ContentType="application/inkml+xml"/>
  <Override PartName="/ppt/ink/ink1452.xml" ContentType="application/inkml+xml"/>
  <Override PartName="/ppt/ink/ink1453.xml" ContentType="application/inkml+xml"/>
  <Override PartName="/ppt/ink/ink1454.xml" ContentType="application/inkml+xml"/>
  <Override PartName="/ppt/ink/ink1455.xml" ContentType="application/inkml+xml"/>
  <Override PartName="/ppt/ink/ink1456.xml" ContentType="application/inkml+xml"/>
  <Override PartName="/ppt/ink/ink1457.xml" ContentType="application/inkml+xml"/>
  <Override PartName="/ppt/ink/ink1458.xml" ContentType="application/inkml+xml"/>
  <Override PartName="/ppt/ink/ink1459.xml" ContentType="application/inkml+xml"/>
  <Override PartName="/ppt/ink/ink1460.xml" ContentType="application/inkml+xml"/>
  <Override PartName="/ppt/ink/ink1461.xml" ContentType="application/inkml+xml"/>
  <Override PartName="/ppt/ink/ink1462.xml" ContentType="application/inkml+xml"/>
  <Override PartName="/ppt/ink/ink1463.xml" ContentType="application/inkml+xml"/>
  <Override PartName="/ppt/ink/ink1464.xml" ContentType="application/inkml+xml"/>
  <Override PartName="/ppt/ink/ink1465.xml" ContentType="application/inkml+xml"/>
  <Override PartName="/ppt/ink/ink1466.xml" ContentType="application/inkml+xml"/>
  <Override PartName="/ppt/ink/ink1467.xml" ContentType="application/inkml+xml"/>
  <Override PartName="/ppt/ink/ink1468.xml" ContentType="application/inkml+xml"/>
  <Override PartName="/ppt/ink/ink1469.xml" ContentType="application/inkml+xml"/>
  <Override PartName="/ppt/ink/ink1470.xml" ContentType="application/inkml+xml"/>
  <Override PartName="/ppt/ink/ink1471.xml" ContentType="application/inkml+xml"/>
  <Override PartName="/ppt/ink/ink1472.xml" ContentType="application/inkml+xml"/>
  <Override PartName="/ppt/ink/ink1473.xml" ContentType="application/inkml+xml"/>
  <Override PartName="/ppt/ink/ink1474.xml" ContentType="application/inkml+xml"/>
  <Override PartName="/ppt/ink/ink1475.xml" ContentType="application/inkml+xml"/>
  <Override PartName="/ppt/ink/ink1476.xml" ContentType="application/inkml+xml"/>
  <Override PartName="/ppt/ink/ink1477.xml" ContentType="application/inkml+xml"/>
  <Override PartName="/ppt/ink/ink1478.xml" ContentType="application/inkml+xml"/>
  <Override PartName="/ppt/ink/ink1479.xml" ContentType="application/inkml+xml"/>
  <Override PartName="/ppt/ink/ink1480.xml" ContentType="application/inkml+xml"/>
  <Override PartName="/ppt/ink/ink1481.xml" ContentType="application/inkml+xml"/>
  <Override PartName="/ppt/ink/ink1482.xml" ContentType="application/inkml+xml"/>
  <Override PartName="/ppt/ink/ink1483.xml" ContentType="application/inkml+xml"/>
  <Override PartName="/ppt/ink/ink1484.xml" ContentType="application/inkml+xml"/>
  <Override PartName="/ppt/ink/ink1485.xml" ContentType="application/inkml+xml"/>
  <Override PartName="/ppt/ink/ink1486.xml" ContentType="application/inkml+xml"/>
  <Override PartName="/ppt/ink/ink1487.xml" ContentType="application/inkml+xml"/>
  <Override PartName="/ppt/ink/ink1488.xml" ContentType="application/inkml+xml"/>
  <Override PartName="/ppt/ink/ink1489.xml" ContentType="application/inkml+xml"/>
  <Override PartName="/ppt/ink/ink1490.xml" ContentType="application/inkml+xml"/>
  <Override PartName="/ppt/ink/ink1491.xml" ContentType="application/inkml+xml"/>
  <Override PartName="/ppt/ink/ink1492.xml" ContentType="application/inkml+xml"/>
  <Override PartName="/ppt/ink/ink1493.xml" ContentType="application/inkml+xml"/>
  <Override PartName="/ppt/ink/ink1494.xml" ContentType="application/inkml+xml"/>
  <Override PartName="/ppt/ink/ink1495.xml" ContentType="application/inkml+xml"/>
  <Override PartName="/ppt/ink/ink1496.xml" ContentType="application/inkml+xml"/>
  <Override PartName="/ppt/ink/ink1497.xml" ContentType="application/inkml+xml"/>
  <Override PartName="/ppt/ink/ink1498.xml" ContentType="application/inkml+xml"/>
  <Override PartName="/ppt/ink/ink1499.xml" ContentType="application/inkml+xml"/>
  <Override PartName="/ppt/ink/ink1500.xml" ContentType="application/inkml+xml"/>
  <Override PartName="/ppt/ink/ink1501.xml" ContentType="application/inkml+xml"/>
  <Override PartName="/ppt/ink/ink1502.xml" ContentType="application/inkml+xml"/>
  <Override PartName="/ppt/ink/ink1503.xml" ContentType="application/inkml+xml"/>
  <Override PartName="/ppt/ink/ink1504.xml" ContentType="application/inkml+xml"/>
  <Override PartName="/ppt/ink/ink1505.xml" ContentType="application/inkml+xml"/>
  <Override PartName="/ppt/ink/ink1506.xml" ContentType="application/inkml+xml"/>
  <Override PartName="/ppt/ink/ink1507.xml" ContentType="application/inkml+xml"/>
  <Override PartName="/ppt/ink/ink1508.xml" ContentType="application/inkml+xml"/>
  <Override PartName="/ppt/ink/ink1509.xml" ContentType="application/inkml+xml"/>
  <Override PartName="/ppt/ink/ink1510.xml" ContentType="application/inkml+xml"/>
  <Override PartName="/ppt/ink/ink1511.xml" ContentType="application/inkml+xml"/>
  <Override PartName="/ppt/ink/ink1512.xml" ContentType="application/inkml+xml"/>
  <Override PartName="/ppt/ink/ink1513.xml" ContentType="application/inkml+xml"/>
  <Override PartName="/ppt/ink/ink1514.xml" ContentType="application/inkml+xml"/>
  <Override PartName="/ppt/ink/ink1515.xml" ContentType="application/inkml+xml"/>
  <Override PartName="/ppt/ink/ink1516.xml" ContentType="application/inkml+xml"/>
  <Override PartName="/ppt/ink/ink1517.xml" ContentType="application/inkml+xml"/>
  <Override PartName="/ppt/ink/ink1518.xml" ContentType="application/inkml+xml"/>
  <Override PartName="/ppt/ink/ink1519.xml" ContentType="application/inkml+xml"/>
  <Override PartName="/ppt/ink/ink1520.xml" ContentType="application/inkml+xml"/>
  <Override PartName="/ppt/ink/ink1521.xml" ContentType="application/inkml+xml"/>
  <Override PartName="/ppt/ink/ink1522.xml" ContentType="application/inkml+xml"/>
  <Override PartName="/ppt/ink/ink1523.xml" ContentType="application/inkml+xml"/>
  <Override PartName="/ppt/ink/ink1524.xml" ContentType="application/inkml+xml"/>
  <Override PartName="/ppt/ink/ink1525.xml" ContentType="application/inkml+xml"/>
  <Override PartName="/ppt/ink/ink1526.xml" ContentType="application/inkml+xml"/>
  <Override PartName="/ppt/ink/ink1527.xml" ContentType="application/inkml+xml"/>
  <Override PartName="/ppt/ink/ink1528.xml" ContentType="application/inkml+xml"/>
  <Override PartName="/ppt/ink/ink1529.xml" ContentType="application/inkml+xml"/>
  <Override PartName="/ppt/ink/ink1530.xml" ContentType="application/inkml+xml"/>
  <Override PartName="/ppt/ink/ink1531.xml" ContentType="application/inkml+xml"/>
  <Override PartName="/ppt/ink/ink1532.xml" ContentType="application/inkml+xml"/>
  <Override PartName="/ppt/ink/ink1533.xml" ContentType="application/inkml+xml"/>
  <Override PartName="/ppt/ink/ink1534.xml" ContentType="application/inkml+xml"/>
  <Override PartName="/ppt/ink/ink1535.xml" ContentType="application/inkml+xml"/>
  <Override PartName="/ppt/ink/ink1536.xml" ContentType="application/inkml+xml"/>
  <Override PartName="/ppt/ink/ink1537.xml" ContentType="application/inkml+xml"/>
  <Override PartName="/ppt/ink/ink1538.xml" ContentType="application/inkml+xml"/>
  <Override PartName="/ppt/ink/ink1539.xml" ContentType="application/inkml+xml"/>
  <Override PartName="/ppt/ink/ink1540.xml" ContentType="application/inkml+xml"/>
  <Override PartName="/ppt/ink/ink1541.xml" ContentType="application/inkml+xml"/>
  <Override PartName="/ppt/ink/ink1542.xml" ContentType="application/inkml+xml"/>
  <Override PartName="/ppt/ink/ink1543.xml" ContentType="application/inkml+xml"/>
  <Override PartName="/ppt/ink/ink1544.xml" ContentType="application/inkml+xml"/>
  <Override PartName="/ppt/ink/ink1545.xml" ContentType="application/inkml+xml"/>
  <Override PartName="/ppt/ink/ink1546.xml" ContentType="application/inkml+xml"/>
  <Override PartName="/ppt/ink/ink1547.xml" ContentType="application/inkml+xml"/>
  <Override PartName="/ppt/ink/ink1548.xml" ContentType="application/inkml+xml"/>
  <Override PartName="/ppt/ink/ink1549.xml" ContentType="application/inkml+xml"/>
  <Override PartName="/ppt/ink/ink1550.xml" ContentType="application/inkml+xml"/>
  <Override PartName="/ppt/ink/ink1551.xml" ContentType="application/inkml+xml"/>
  <Override PartName="/ppt/ink/ink1552.xml" ContentType="application/inkml+xml"/>
  <Override PartName="/ppt/ink/ink1553.xml" ContentType="application/inkml+xml"/>
  <Override PartName="/ppt/ink/ink1554.xml" ContentType="application/inkml+xml"/>
  <Override PartName="/ppt/ink/ink1555.xml" ContentType="application/inkml+xml"/>
  <Override PartName="/ppt/ink/ink1556.xml" ContentType="application/inkml+xml"/>
  <Override PartName="/ppt/ink/ink1557.xml" ContentType="application/inkml+xml"/>
  <Override PartName="/ppt/ink/ink1558.xml" ContentType="application/inkml+xml"/>
  <Override PartName="/ppt/ink/ink1559.xml" ContentType="application/inkml+xml"/>
  <Override PartName="/ppt/ink/ink1560.xml" ContentType="application/inkml+xml"/>
  <Override PartName="/ppt/ink/ink1561.xml" ContentType="application/inkml+xml"/>
  <Override PartName="/ppt/ink/ink1562.xml" ContentType="application/inkml+xml"/>
  <Override PartName="/ppt/ink/ink1563.xml" ContentType="application/inkml+xml"/>
  <Override PartName="/ppt/ink/ink1564.xml" ContentType="application/inkml+xml"/>
  <Override PartName="/ppt/ink/ink1565.xml" ContentType="application/inkml+xml"/>
  <Override PartName="/ppt/ink/ink1566.xml" ContentType="application/inkml+xml"/>
  <Override PartName="/ppt/ink/ink1567.xml" ContentType="application/inkml+xml"/>
  <Override PartName="/ppt/ink/ink1568.xml" ContentType="application/inkml+xml"/>
  <Override PartName="/ppt/ink/ink1569.xml" ContentType="application/inkml+xml"/>
  <Override PartName="/ppt/ink/ink1570.xml" ContentType="application/inkml+xml"/>
  <Override PartName="/ppt/ink/ink1571.xml" ContentType="application/inkml+xml"/>
  <Override PartName="/ppt/ink/ink1572.xml" ContentType="application/inkml+xml"/>
  <Override PartName="/ppt/ink/ink1573.xml" ContentType="application/inkml+xml"/>
  <Override PartName="/ppt/ink/ink1574.xml" ContentType="application/inkml+xml"/>
  <Override PartName="/ppt/ink/ink1575.xml" ContentType="application/inkml+xml"/>
  <Override PartName="/ppt/ink/ink1576.xml" ContentType="application/inkml+xml"/>
  <Override PartName="/ppt/ink/ink1577.xml" ContentType="application/inkml+xml"/>
  <Override PartName="/ppt/ink/ink1578.xml" ContentType="application/inkml+xml"/>
  <Override PartName="/ppt/ink/ink1579.xml" ContentType="application/inkml+xml"/>
  <Override PartName="/ppt/ink/ink1580.xml" ContentType="application/inkml+xml"/>
  <Override PartName="/ppt/ink/ink1581.xml" ContentType="application/inkml+xml"/>
  <Override PartName="/ppt/ink/ink1582.xml" ContentType="application/inkml+xml"/>
  <Override PartName="/ppt/ink/ink1583.xml" ContentType="application/inkml+xml"/>
  <Override PartName="/ppt/ink/ink1584.xml" ContentType="application/inkml+xml"/>
  <Override PartName="/ppt/ink/ink1585.xml" ContentType="application/inkml+xml"/>
  <Override PartName="/ppt/ink/ink1586.xml" ContentType="application/inkml+xml"/>
  <Override PartName="/ppt/ink/ink1587.xml" ContentType="application/inkml+xml"/>
  <Override PartName="/ppt/ink/ink1588.xml" ContentType="application/inkml+xml"/>
  <Override PartName="/ppt/ink/ink1589.xml" ContentType="application/inkml+xml"/>
  <Override PartName="/ppt/ink/ink1590.xml" ContentType="application/inkml+xml"/>
  <Override PartName="/ppt/ink/ink1591.xml" ContentType="application/inkml+xml"/>
  <Override PartName="/ppt/ink/ink1592.xml" ContentType="application/inkml+xml"/>
  <Override PartName="/ppt/ink/ink1593.xml" ContentType="application/inkml+xml"/>
  <Override PartName="/ppt/ink/ink1594.xml" ContentType="application/inkml+xml"/>
  <Override PartName="/ppt/ink/ink1595.xml" ContentType="application/inkml+xml"/>
  <Override PartName="/ppt/ink/ink1596.xml" ContentType="application/inkml+xml"/>
  <Override PartName="/ppt/ink/ink1597.xml" ContentType="application/inkml+xml"/>
  <Override PartName="/ppt/ink/ink1598.xml" ContentType="application/inkml+xml"/>
  <Override PartName="/ppt/ink/ink1599.xml" ContentType="application/inkml+xml"/>
  <Override PartName="/ppt/ink/ink1600.xml" ContentType="application/inkml+xml"/>
  <Override PartName="/ppt/ink/ink1601.xml" ContentType="application/inkml+xml"/>
  <Override PartName="/ppt/ink/ink1602.xml" ContentType="application/inkml+xml"/>
  <Override PartName="/ppt/ink/ink1603.xml" ContentType="application/inkml+xml"/>
  <Override PartName="/ppt/ink/ink1604.xml" ContentType="application/inkml+xml"/>
  <Override PartName="/ppt/ink/ink1605.xml" ContentType="application/inkml+xml"/>
  <Override PartName="/ppt/ink/ink1606.xml" ContentType="application/inkml+xml"/>
  <Override PartName="/ppt/ink/ink1607.xml" ContentType="application/inkml+xml"/>
  <Override PartName="/ppt/ink/ink1608.xml" ContentType="application/inkml+xml"/>
  <Override PartName="/ppt/ink/ink1609.xml" ContentType="application/inkml+xml"/>
  <Override PartName="/ppt/ink/ink1610.xml" ContentType="application/inkml+xml"/>
  <Override PartName="/ppt/ink/ink1611.xml" ContentType="application/inkml+xml"/>
  <Override PartName="/ppt/ink/ink1612.xml" ContentType="application/inkml+xml"/>
  <Override PartName="/ppt/ink/ink1613.xml" ContentType="application/inkml+xml"/>
  <Override PartName="/ppt/ink/ink1614.xml" ContentType="application/inkml+xml"/>
  <Override PartName="/ppt/ink/ink1615.xml" ContentType="application/inkml+xml"/>
  <Override PartName="/ppt/ink/ink1616.xml" ContentType="application/inkml+xml"/>
  <Override PartName="/ppt/ink/ink1617.xml" ContentType="application/inkml+xml"/>
  <Override PartName="/ppt/ink/ink1618.xml" ContentType="application/inkml+xml"/>
  <Override PartName="/ppt/ink/ink1619.xml" ContentType="application/inkml+xml"/>
  <Override PartName="/ppt/ink/ink1620.xml" ContentType="application/inkml+xml"/>
  <Override PartName="/ppt/ink/ink1621.xml" ContentType="application/inkml+xml"/>
  <Override PartName="/ppt/ink/ink1622.xml" ContentType="application/inkml+xml"/>
  <Override PartName="/ppt/ink/ink1623.xml" ContentType="application/inkml+xml"/>
  <Override PartName="/ppt/ink/ink1624.xml" ContentType="application/inkml+xml"/>
  <Override PartName="/ppt/ink/ink1625.xml" ContentType="application/inkml+xml"/>
  <Override PartName="/ppt/ink/ink1626.xml" ContentType="application/inkml+xml"/>
  <Override PartName="/ppt/ink/ink1627.xml" ContentType="application/inkml+xml"/>
  <Override PartName="/ppt/ink/ink1628.xml" ContentType="application/inkml+xml"/>
  <Override PartName="/ppt/ink/ink1629.xml" ContentType="application/inkml+xml"/>
  <Override PartName="/ppt/ink/ink1630.xml" ContentType="application/inkml+xml"/>
  <Override PartName="/ppt/ink/ink1631.xml" ContentType="application/inkml+xml"/>
  <Override PartName="/ppt/ink/ink1632.xml" ContentType="application/inkml+xml"/>
  <Override PartName="/ppt/ink/ink1633.xml" ContentType="application/inkml+xml"/>
  <Override PartName="/ppt/ink/ink1634.xml" ContentType="application/inkml+xml"/>
  <Override PartName="/ppt/ink/ink1635.xml" ContentType="application/inkml+xml"/>
  <Override PartName="/ppt/ink/ink1636.xml" ContentType="application/inkml+xml"/>
  <Override PartName="/ppt/ink/ink1637.xml" ContentType="application/inkml+xml"/>
  <Override PartName="/ppt/ink/ink1638.xml" ContentType="application/inkml+xml"/>
  <Override PartName="/ppt/ink/ink1639.xml" ContentType="application/inkml+xml"/>
  <Override PartName="/ppt/ink/ink1640.xml" ContentType="application/inkml+xml"/>
  <Override PartName="/ppt/ink/ink1641.xml" ContentType="application/inkml+xml"/>
  <Override PartName="/ppt/ink/ink1642.xml" ContentType="application/inkml+xml"/>
  <Override PartName="/ppt/ink/ink1643.xml" ContentType="application/inkml+xml"/>
  <Override PartName="/ppt/ink/ink1644.xml" ContentType="application/inkml+xml"/>
  <Override PartName="/ppt/ink/ink1645.xml" ContentType="application/inkml+xml"/>
  <Override PartName="/ppt/ink/ink1646.xml" ContentType="application/inkml+xml"/>
  <Override PartName="/ppt/ink/ink1647.xml" ContentType="application/inkml+xml"/>
  <Override PartName="/ppt/ink/ink1648.xml" ContentType="application/inkml+xml"/>
  <Override PartName="/ppt/ink/ink1649.xml" ContentType="application/inkml+xml"/>
  <Override PartName="/ppt/ink/ink1650.xml" ContentType="application/inkml+xml"/>
  <Override PartName="/ppt/ink/ink1651.xml" ContentType="application/inkml+xml"/>
  <Override PartName="/ppt/ink/ink1652.xml" ContentType="application/inkml+xml"/>
  <Override PartName="/ppt/ink/ink1653.xml" ContentType="application/inkml+xml"/>
  <Override PartName="/ppt/ink/ink1654.xml" ContentType="application/inkml+xml"/>
  <Override PartName="/ppt/ink/ink1655.xml" ContentType="application/inkml+xml"/>
  <Override PartName="/ppt/ink/ink1656.xml" ContentType="application/inkml+xml"/>
  <Override PartName="/ppt/ink/ink1657.xml" ContentType="application/inkml+xml"/>
  <Override PartName="/ppt/ink/ink1658.xml" ContentType="application/inkml+xml"/>
  <Override PartName="/ppt/ink/ink1659.xml" ContentType="application/inkml+xml"/>
  <Override PartName="/ppt/ink/ink1660.xml" ContentType="application/inkml+xml"/>
  <Override PartName="/ppt/ink/ink1661.xml" ContentType="application/inkml+xml"/>
  <Override PartName="/ppt/ink/ink1662.xml" ContentType="application/inkml+xml"/>
  <Override PartName="/ppt/ink/ink1663.xml" ContentType="application/inkml+xml"/>
  <Override PartName="/ppt/ink/ink1664.xml" ContentType="application/inkml+xml"/>
  <Override PartName="/ppt/ink/ink1665.xml" ContentType="application/inkml+xml"/>
  <Override PartName="/ppt/ink/ink1666.xml" ContentType="application/inkml+xml"/>
  <Override PartName="/ppt/ink/ink1667.xml" ContentType="application/inkml+xml"/>
  <Override PartName="/ppt/ink/ink1668.xml" ContentType="application/inkml+xml"/>
  <Override PartName="/ppt/ink/ink1669.xml" ContentType="application/inkml+xml"/>
  <Override PartName="/ppt/ink/ink1670.xml" ContentType="application/inkml+xml"/>
  <Override PartName="/ppt/ink/ink1671.xml" ContentType="application/inkml+xml"/>
  <Override PartName="/ppt/ink/ink1672.xml" ContentType="application/inkml+xml"/>
  <Override PartName="/ppt/ink/ink1673.xml" ContentType="application/inkml+xml"/>
  <Override PartName="/ppt/ink/ink1674.xml" ContentType="application/inkml+xml"/>
  <Override PartName="/ppt/ink/ink1675.xml" ContentType="application/inkml+xml"/>
  <Override PartName="/ppt/ink/ink1676.xml" ContentType="application/inkml+xml"/>
  <Override PartName="/ppt/ink/ink1677.xml" ContentType="application/inkml+xml"/>
  <Override PartName="/ppt/ink/ink1678.xml" ContentType="application/inkml+xml"/>
  <Override PartName="/ppt/ink/ink1679.xml" ContentType="application/inkml+xml"/>
  <Override PartName="/ppt/ink/ink1680.xml" ContentType="application/inkml+xml"/>
  <Override PartName="/ppt/ink/ink1681.xml" ContentType="application/inkml+xml"/>
  <Override PartName="/ppt/ink/ink1682.xml" ContentType="application/inkml+xml"/>
  <Override PartName="/ppt/ink/ink1683.xml" ContentType="application/inkml+xml"/>
  <Override PartName="/ppt/ink/ink1684.xml" ContentType="application/inkml+xml"/>
  <Override PartName="/ppt/ink/ink1685.xml" ContentType="application/inkml+xml"/>
  <Override PartName="/ppt/ink/ink1686.xml" ContentType="application/inkml+xml"/>
  <Override PartName="/ppt/ink/ink1687.xml" ContentType="application/inkml+xml"/>
  <Override PartName="/ppt/ink/ink1688.xml" ContentType="application/inkml+xml"/>
  <Override PartName="/ppt/ink/ink1689.xml" ContentType="application/inkml+xml"/>
  <Override PartName="/ppt/ink/ink1690.xml" ContentType="application/inkml+xml"/>
  <Override PartName="/ppt/ink/ink1691.xml" ContentType="application/inkml+xml"/>
  <Override PartName="/ppt/ink/ink1692.xml" ContentType="application/inkml+xml"/>
  <Override PartName="/ppt/ink/ink1693.xml" ContentType="application/inkml+xml"/>
  <Override PartName="/ppt/ink/ink1694.xml" ContentType="application/inkml+xml"/>
  <Override PartName="/ppt/ink/ink1695.xml" ContentType="application/inkml+xml"/>
  <Override PartName="/ppt/ink/ink1696.xml" ContentType="application/inkml+xml"/>
  <Override PartName="/ppt/ink/ink1697.xml" ContentType="application/inkml+xml"/>
  <Override PartName="/ppt/ink/ink1698.xml" ContentType="application/inkml+xml"/>
  <Override PartName="/ppt/ink/ink1699.xml" ContentType="application/inkml+xml"/>
  <Override PartName="/ppt/ink/ink1700.xml" ContentType="application/inkml+xml"/>
  <Override PartName="/ppt/ink/ink1701.xml" ContentType="application/inkml+xml"/>
  <Override PartName="/ppt/ink/ink1702.xml" ContentType="application/inkml+xml"/>
  <Override PartName="/ppt/ink/ink1703.xml" ContentType="application/inkml+xml"/>
  <Override PartName="/ppt/ink/ink1704.xml" ContentType="application/inkml+xml"/>
  <Override PartName="/ppt/ink/ink1705.xml" ContentType="application/inkml+xml"/>
  <Override PartName="/ppt/ink/ink1706.xml" ContentType="application/inkml+xml"/>
  <Override PartName="/ppt/ink/ink1707.xml" ContentType="application/inkml+xml"/>
  <Override PartName="/ppt/ink/ink1708.xml" ContentType="application/inkml+xml"/>
  <Override PartName="/ppt/ink/ink1709.xml" ContentType="application/inkml+xml"/>
  <Override PartName="/ppt/ink/ink1710.xml" ContentType="application/inkml+xml"/>
  <Override PartName="/ppt/ink/ink1711.xml" ContentType="application/inkml+xml"/>
  <Override PartName="/ppt/ink/ink1712.xml" ContentType="application/inkml+xml"/>
  <Override PartName="/ppt/ink/ink1713.xml" ContentType="application/inkml+xml"/>
  <Override PartName="/ppt/ink/ink1714.xml" ContentType="application/inkml+xml"/>
  <Override PartName="/ppt/ink/ink1715.xml" ContentType="application/inkml+xml"/>
  <Override PartName="/ppt/ink/ink1716.xml" ContentType="application/inkml+xml"/>
  <Override PartName="/ppt/ink/ink1717.xml" ContentType="application/inkml+xml"/>
  <Override PartName="/ppt/ink/ink1718.xml" ContentType="application/inkml+xml"/>
  <Override PartName="/ppt/ink/ink1719.xml" ContentType="application/inkml+xml"/>
  <Override PartName="/ppt/ink/ink1720.xml" ContentType="application/inkml+xml"/>
  <Override PartName="/ppt/ink/ink1721.xml" ContentType="application/inkml+xml"/>
  <Override PartName="/ppt/ink/ink1722.xml" ContentType="application/inkml+xml"/>
  <Override PartName="/ppt/ink/ink1723.xml" ContentType="application/inkml+xml"/>
  <Override PartName="/ppt/ink/ink1724.xml" ContentType="application/inkml+xml"/>
  <Override PartName="/ppt/ink/ink1725.xml" ContentType="application/inkml+xml"/>
  <Override PartName="/ppt/ink/ink1726.xml" ContentType="application/inkml+xml"/>
  <Override PartName="/ppt/ink/ink1727.xml" ContentType="application/inkml+xml"/>
  <Override PartName="/ppt/ink/ink1728.xml" ContentType="application/inkml+xml"/>
  <Override PartName="/ppt/ink/ink1729.xml" ContentType="application/inkml+xml"/>
  <Override PartName="/ppt/ink/ink1730.xml" ContentType="application/inkml+xml"/>
  <Override PartName="/ppt/ink/ink1731.xml" ContentType="application/inkml+xml"/>
  <Override PartName="/ppt/ink/ink1732.xml" ContentType="application/inkml+xml"/>
  <Override PartName="/ppt/ink/ink1733.xml" ContentType="application/inkml+xml"/>
  <Override PartName="/ppt/ink/ink1734.xml" ContentType="application/inkml+xml"/>
  <Override PartName="/ppt/ink/ink1735.xml" ContentType="application/inkml+xml"/>
  <Override PartName="/ppt/ink/ink1736.xml" ContentType="application/inkml+xml"/>
  <Override PartName="/ppt/ink/ink1737.xml" ContentType="application/inkml+xml"/>
  <Override PartName="/ppt/ink/ink1738.xml" ContentType="application/inkml+xml"/>
  <Override PartName="/ppt/ink/ink1739.xml" ContentType="application/inkml+xml"/>
  <Override PartName="/ppt/ink/ink1740.xml" ContentType="application/inkml+xml"/>
  <Override PartName="/ppt/ink/ink1741.xml" ContentType="application/inkml+xml"/>
  <Override PartName="/ppt/ink/ink1742.xml" ContentType="application/inkml+xml"/>
  <Override PartName="/ppt/ink/ink1743.xml" ContentType="application/inkml+xml"/>
  <Override PartName="/ppt/ink/ink1744.xml" ContentType="application/inkml+xml"/>
  <Override PartName="/ppt/ink/ink1745.xml" ContentType="application/inkml+xml"/>
  <Override PartName="/ppt/ink/ink1746.xml" ContentType="application/inkml+xml"/>
  <Override PartName="/ppt/ink/ink1747.xml" ContentType="application/inkml+xml"/>
  <Override PartName="/ppt/ink/ink1748.xml" ContentType="application/inkml+xml"/>
  <Override PartName="/ppt/ink/ink1749.xml" ContentType="application/inkml+xml"/>
  <Override PartName="/ppt/ink/ink1750.xml" ContentType="application/inkml+xml"/>
  <Override PartName="/ppt/ink/ink1751.xml" ContentType="application/inkml+xml"/>
  <Override PartName="/ppt/ink/ink1752.xml" ContentType="application/inkml+xml"/>
  <Override PartName="/ppt/ink/ink1753.xml" ContentType="application/inkml+xml"/>
  <Override PartName="/ppt/ink/ink1754.xml" ContentType="application/inkml+xml"/>
  <Override PartName="/ppt/ink/ink1755.xml" ContentType="application/inkml+xml"/>
  <Override PartName="/ppt/ink/ink1756.xml" ContentType="application/inkml+xml"/>
  <Override PartName="/ppt/ink/ink1757.xml" ContentType="application/inkml+xml"/>
  <Override PartName="/ppt/ink/ink1758.xml" ContentType="application/inkml+xml"/>
  <Override PartName="/ppt/ink/ink1759.xml" ContentType="application/inkml+xml"/>
  <Override PartName="/ppt/ink/ink1760.xml" ContentType="application/inkml+xml"/>
  <Override PartName="/ppt/ink/ink1761.xml" ContentType="application/inkml+xml"/>
  <Override PartName="/ppt/ink/ink1762.xml" ContentType="application/inkml+xml"/>
  <Override PartName="/ppt/ink/ink1763.xml" ContentType="application/inkml+xml"/>
  <Override PartName="/ppt/ink/ink1764.xml" ContentType="application/inkml+xml"/>
  <Override PartName="/ppt/ink/ink1765.xml" ContentType="application/inkml+xml"/>
  <Override PartName="/ppt/ink/ink1766.xml" ContentType="application/inkml+xml"/>
  <Override PartName="/ppt/ink/ink1767.xml" ContentType="application/inkml+xml"/>
  <Override PartName="/ppt/ink/ink1768.xml" ContentType="application/inkml+xml"/>
  <Override PartName="/ppt/ink/ink1769.xml" ContentType="application/inkml+xml"/>
  <Override PartName="/ppt/ink/ink1770.xml" ContentType="application/inkml+xml"/>
  <Override PartName="/ppt/ink/ink1771.xml" ContentType="application/inkml+xml"/>
  <Override PartName="/ppt/ink/ink1772.xml" ContentType="application/inkml+xml"/>
  <Override PartName="/ppt/ink/ink1773.xml" ContentType="application/inkml+xml"/>
  <Override PartName="/ppt/ink/ink1774.xml" ContentType="application/inkml+xml"/>
  <Override PartName="/ppt/ink/ink1775.xml" ContentType="application/inkml+xml"/>
  <Override PartName="/ppt/ink/ink1776.xml" ContentType="application/inkml+xml"/>
  <Override PartName="/ppt/ink/ink1777.xml" ContentType="application/inkml+xml"/>
  <Override PartName="/ppt/ink/ink1778.xml" ContentType="application/inkml+xml"/>
  <Override PartName="/ppt/ink/ink1779.xml" ContentType="application/inkml+xml"/>
  <Override PartName="/ppt/ink/ink1780.xml" ContentType="application/inkml+xml"/>
  <Override PartName="/ppt/ink/ink1781.xml" ContentType="application/inkml+xml"/>
  <Override PartName="/ppt/ink/ink1782.xml" ContentType="application/inkml+xml"/>
  <Override PartName="/ppt/ink/ink1783.xml" ContentType="application/inkml+xml"/>
  <Override PartName="/ppt/ink/ink1784.xml" ContentType="application/inkml+xml"/>
  <Override PartName="/ppt/ink/ink1785.xml" ContentType="application/inkml+xml"/>
  <Override PartName="/ppt/ink/ink1786.xml" ContentType="application/inkml+xml"/>
  <Override PartName="/ppt/ink/ink1787.xml" ContentType="application/inkml+xml"/>
  <Override PartName="/ppt/ink/ink1788.xml" ContentType="application/inkml+xml"/>
  <Override PartName="/ppt/ink/ink1789.xml" ContentType="application/inkml+xml"/>
  <Override PartName="/ppt/ink/ink1790.xml" ContentType="application/inkml+xml"/>
  <Override PartName="/ppt/ink/ink1791.xml" ContentType="application/inkml+xml"/>
  <Override PartName="/ppt/ink/ink1792.xml" ContentType="application/inkml+xml"/>
  <Override PartName="/ppt/ink/ink1793.xml" ContentType="application/inkml+xml"/>
  <Override PartName="/ppt/ink/ink1794.xml" ContentType="application/inkml+xml"/>
  <Override PartName="/ppt/ink/ink1795.xml" ContentType="application/inkml+xml"/>
  <Override PartName="/ppt/ink/ink1796.xml" ContentType="application/inkml+xml"/>
  <Override PartName="/ppt/ink/ink1797.xml" ContentType="application/inkml+xml"/>
  <Override PartName="/ppt/ink/ink1798.xml" ContentType="application/inkml+xml"/>
  <Override PartName="/ppt/ink/ink1799.xml" ContentType="application/inkml+xml"/>
  <Override PartName="/ppt/ink/ink1800.xml" ContentType="application/inkml+xml"/>
  <Override PartName="/ppt/ink/ink1801.xml" ContentType="application/inkml+xml"/>
  <Override PartName="/ppt/ink/ink1802.xml" ContentType="application/inkml+xml"/>
  <Override PartName="/ppt/ink/ink1803.xml" ContentType="application/inkml+xml"/>
  <Override PartName="/ppt/ink/ink1804.xml" ContentType="application/inkml+xml"/>
  <Override PartName="/ppt/ink/ink1805.xml" ContentType="application/inkml+xml"/>
  <Override PartName="/ppt/ink/ink1806.xml" ContentType="application/inkml+xml"/>
  <Override PartName="/ppt/ink/ink1807.xml" ContentType="application/inkml+xml"/>
  <Override PartName="/ppt/ink/ink1808.xml" ContentType="application/inkml+xml"/>
  <Override PartName="/ppt/ink/ink1809.xml" ContentType="application/inkml+xml"/>
  <Override PartName="/ppt/ink/ink1810.xml" ContentType="application/inkml+xml"/>
  <Override PartName="/ppt/ink/ink1811.xml" ContentType="application/inkml+xml"/>
  <Override PartName="/ppt/ink/ink1812.xml" ContentType="application/inkml+xml"/>
  <Override PartName="/ppt/ink/ink1813.xml" ContentType="application/inkml+xml"/>
  <Override PartName="/ppt/ink/ink1814.xml" ContentType="application/inkml+xml"/>
  <Override PartName="/ppt/ink/ink1815.xml" ContentType="application/inkml+xml"/>
  <Override PartName="/ppt/ink/ink1816.xml" ContentType="application/inkml+xml"/>
  <Override PartName="/ppt/ink/ink1817.xml" ContentType="application/inkml+xml"/>
  <Override PartName="/ppt/ink/ink1818.xml" ContentType="application/inkml+xml"/>
  <Override PartName="/ppt/ink/ink1819.xml" ContentType="application/inkml+xml"/>
  <Override PartName="/ppt/ink/ink1820.xml" ContentType="application/inkml+xml"/>
  <Override PartName="/ppt/ink/ink1821.xml" ContentType="application/inkml+xml"/>
  <Override PartName="/ppt/ink/ink1822.xml" ContentType="application/inkml+xml"/>
  <Override PartName="/ppt/ink/ink1823.xml" ContentType="application/inkml+xml"/>
  <Override PartName="/ppt/ink/ink1824.xml" ContentType="application/inkml+xml"/>
  <Override PartName="/ppt/ink/ink1825.xml" ContentType="application/inkml+xml"/>
  <Override PartName="/ppt/ink/ink1826.xml" ContentType="application/inkml+xml"/>
  <Override PartName="/ppt/ink/ink1827.xml" ContentType="application/inkml+xml"/>
  <Override PartName="/ppt/ink/ink1828.xml" ContentType="application/inkml+xml"/>
  <Override PartName="/ppt/ink/ink1829.xml" ContentType="application/inkml+xml"/>
  <Override PartName="/ppt/ink/ink1830.xml" ContentType="application/inkml+xml"/>
  <Override PartName="/ppt/ink/ink1831.xml" ContentType="application/inkml+xml"/>
  <Override PartName="/ppt/ink/ink1832.xml" ContentType="application/inkml+xml"/>
  <Override PartName="/ppt/ink/ink1833.xml" ContentType="application/inkml+xml"/>
  <Override PartName="/ppt/ink/ink1834.xml" ContentType="application/inkml+xml"/>
  <Override PartName="/ppt/ink/ink1835.xml" ContentType="application/inkml+xml"/>
  <Override PartName="/ppt/ink/ink1836.xml" ContentType="application/inkml+xml"/>
  <Override PartName="/ppt/ink/ink1837.xml" ContentType="application/inkml+xml"/>
  <Override PartName="/ppt/ink/ink1838.xml" ContentType="application/inkml+xml"/>
  <Override PartName="/ppt/ink/ink1839.xml" ContentType="application/inkml+xml"/>
  <Override PartName="/ppt/ink/ink1840.xml" ContentType="application/inkml+xml"/>
  <Override PartName="/ppt/ink/ink1841.xml" ContentType="application/inkml+xml"/>
  <Override PartName="/ppt/ink/ink1842.xml" ContentType="application/inkml+xml"/>
  <Override PartName="/ppt/ink/ink1843.xml" ContentType="application/inkml+xml"/>
  <Override PartName="/ppt/ink/ink1844.xml" ContentType="application/inkml+xml"/>
  <Override PartName="/ppt/ink/ink1845.xml" ContentType="application/inkml+xml"/>
  <Override PartName="/ppt/ink/ink1846.xml" ContentType="application/inkml+xml"/>
  <Override PartName="/ppt/ink/ink1847.xml" ContentType="application/inkml+xml"/>
  <Override PartName="/ppt/ink/ink1848.xml" ContentType="application/inkml+xml"/>
  <Override PartName="/ppt/ink/ink1849.xml" ContentType="application/inkml+xml"/>
  <Override PartName="/ppt/ink/ink1850.xml" ContentType="application/inkml+xml"/>
  <Override PartName="/ppt/ink/ink1851.xml" ContentType="application/inkml+xml"/>
  <Override PartName="/ppt/ink/ink1852.xml" ContentType="application/inkml+xml"/>
  <Override PartName="/ppt/ink/ink1853.xml" ContentType="application/inkml+xml"/>
  <Override PartName="/ppt/ink/ink1854.xml" ContentType="application/inkml+xml"/>
  <Override PartName="/ppt/ink/ink1855.xml" ContentType="application/inkml+xml"/>
  <Override PartName="/ppt/ink/ink1856.xml" ContentType="application/inkml+xml"/>
  <Override PartName="/ppt/ink/ink1857.xml" ContentType="application/inkml+xml"/>
  <Override PartName="/ppt/ink/ink1858.xml" ContentType="application/inkml+xml"/>
  <Override PartName="/ppt/ink/ink1859.xml" ContentType="application/inkml+xml"/>
  <Override PartName="/ppt/ink/ink1860.xml" ContentType="application/inkml+xml"/>
  <Override PartName="/ppt/ink/ink1861.xml" ContentType="application/inkml+xml"/>
  <Override PartName="/ppt/ink/ink1862.xml" ContentType="application/inkml+xml"/>
  <Override PartName="/ppt/ink/ink1863.xml" ContentType="application/inkml+xml"/>
  <Override PartName="/ppt/ink/ink1864.xml" ContentType="application/inkml+xml"/>
  <Override PartName="/ppt/ink/ink1865.xml" ContentType="application/inkml+xml"/>
  <Override PartName="/ppt/ink/ink1866.xml" ContentType="application/inkml+xml"/>
  <Override PartName="/ppt/ink/ink1867.xml" ContentType="application/inkml+xml"/>
  <Override PartName="/ppt/ink/ink1868.xml" ContentType="application/inkml+xml"/>
  <Override PartName="/ppt/ink/ink1869.xml" ContentType="application/inkml+xml"/>
  <Override PartName="/ppt/ink/ink1870.xml" ContentType="application/inkml+xml"/>
  <Override PartName="/ppt/ink/ink1871.xml" ContentType="application/inkml+xml"/>
  <Override PartName="/ppt/ink/ink1872.xml" ContentType="application/inkml+xml"/>
  <Override PartName="/ppt/ink/ink1873.xml" ContentType="application/inkml+xml"/>
  <Override PartName="/ppt/ink/ink1874.xml" ContentType="application/inkml+xml"/>
  <Override PartName="/ppt/ink/ink1875.xml" ContentType="application/inkml+xml"/>
  <Override PartName="/ppt/ink/ink1876.xml" ContentType="application/inkml+xml"/>
  <Override PartName="/ppt/ink/ink1877.xml" ContentType="application/inkml+xml"/>
  <Override PartName="/ppt/ink/ink1878.xml" ContentType="application/inkml+xml"/>
  <Override PartName="/ppt/ink/ink1879.xml" ContentType="application/inkml+xml"/>
  <Override PartName="/ppt/ink/ink1880.xml" ContentType="application/inkml+xml"/>
  <Override PartName="/ppt/ink/ink1881.xml" ContentType="application/inkml+xml"/>
  <Override PartName="/ppt/ink/ink1882.xml" ContentType="application/inkml+xml"/>
  <Override PartName="/ppt/ink/ink1883.xml" ContentType="application/inkml+xml"/>
  <Override PartName="/ppt/ink/ink1884.xml" ContentType="application/inkml+xml"/>
  <Override PartName="/ppt/ink/ink1885.xml" ContentType="application/inkml+xml"/>
  <Override PartName="/ppt/ink/ink1886.xml" ContentType="application/inkml+xml"/>
  <Override PartName="/ppt/ink/ink1887.xml" ContentType="application/inkml+xml"/>
  <Override PartName="/ppt/ink/ink1888.xml" ContentType="application/inkml+xml"/>
  <Override PartName="/ppt/ink/ink1889.xml" ContentType="application/inkml+xml"/>
  <Override PartName="/ppt/ink/ink1890.xml" ContentType="application/inkml+xml"/>
  <Override PartName="/ppt/ink/ink1891.xml" ContentType="application/inkml+xml"/>
  <Override PartName="/ppt/ink/ink1892.xml" ContentType="application/inkml+xml"/>
  <Override PartName="/ppt/ink/ink1893.xml" ContentType="application/inkml+xml"/>
  <Override PartName="/ppt/ink/ink1894.xml" ContentType="application/inkml+xml"/>
  <Override PartName="/ppt/ink/ink1895.xml" ContentType="application/inkml+xml"/>
  <Override PartName="/ppt/ink/ink1896.xml" ContentType="application/inkml+xml"/>
  <Override PartName="/ppt/ink/ink1897.xml" ContentType="application/inkml+xml"/>
  <Override PartName="/ppt/ink/ink1898.xml" ContentType="application/inkml+xml"/>
  <Override PartName="/ppt/ink/ink1899.xml" ContentType="application/inkml+xml"/>
  <Override PartName="/ppt/ink/ink1900.xml" ContentType="application/inkml+xml"/>
  <Override PartName="/ppt/ink/ink1901.xml" ContentType="application/inkml+xml"/>
  <Override PartName="/ppt/ink/ink1902.xml" ContentType="application/inkml+xml"/>
  <Override PartName="/ppt/ink/ink1903.xml" ContentType="application/inkml+xml"/>
  <Override PartName="/ppt/ink/ink1904.xml" ContentType="application/inkml+xml"/>
  <Override PartName="/ppt/ink/ink1905.xml" ContentType="application/inkml+xml"/>
  <Override PartName="/ppt/ink/ink1906.xml" ContentType="application/inkml+xml"/>
  <Override PartName="/ppt/ink/ink1907.xml" ContentType="application/inkml+xml"/>
  <Override PartName="/ppt/ink/ink1908.xml" ContentType="application/inkml+xml"/>
  <Override PartName="/ppt/ink/ink1909.xml" ContentType="application/inkml+xml"/>
  <Override PartName="/ppt/ink/ink1910.xml" ContentType="application/inkml+xml"/>
  <Override PartName="/ppt/ink/ink1911.xml" ContentType="application/inkml+xml"/>
  <Override PartName="/ppt/ink/ink1912.xml" ContentType="application/inkml+xml"/>
  <Override PartName="/ppt/ink/ink1913.xml" ContentType="application/inkml+xml"/>
  <Override PartName="/ppt/ink/ink1914.xml" ContentType="application/inkml+xml"/>
  <Override PartName="/ppt/ink/ink1915.xml" ContentType="application/inkml+xml"/>
  <Override PartName="/ppt/ink/ink1916.xml" ContentType="application/inkml+xml"/>
  <Override PartName="/ppt/ink/ink1917.xml" ContentType="application/inkml+xml"/>
  <Override PartName="/ppt/ink/ink1918.xml" ContentType="application/inkml+xml"/>
  <Override PartName="/ppt/ink/ink1919.xml" ContentType="application/inkml+xml"/>
  <Override PartName="/ppt/ink/ink1920.xml" ContentType="application/inkml+xml"/>
  <Override PartName="/ppt/ink/ink1921.xml" ContentType="application/inkml+xml"/>
  <Override PartName="/ppt/ink/ink1922.xml" ContentType="application/inkml+xml"/>
  <Override PartName="/ppt/ink/ink1923.xml" ContentType="application/inkml+xml"/>
  <Override PartName="/ppt/ink/ink1924.xml" ContentType="application/inkml+xml"/>
  <Override PartName="/ppt/ink/ink1925.xml" ContentType="application/inkml+xml"/>
  <Override PartName="/ppt/ink/ink1926.xml" ContentType="application/inkml+xml"/>
  <Override PartName="/ppt/ink/ink1927.xml" ContentType="application/inkml+xml"/>
  <Override PartName="/ppt/ink/ink1928.xml" ContentType="application/inkml+xml"/>
  <Override PartName="/ppt/ink/ink1929.xml" ContentType="application/inkml+xml"/>
  <Override PartName="/ppt/ink/ink1930.xml" ContentType="application/inkml+xml"/>
  <Override PartName="/ppt/ink/ink1931.xml" ContentType="application/inkml+xml"/>
  <Override PartName="/ppt/ink/ink1932.xml" ContentType="application/inkml+xml"/>
  <Override PartName="/ppt/ink/ink1933.xml" ContentType="application/inkml+xml"/>
  <Override PartName="/ppt/ink/ink1934.xml" ContentType="application/inkml+xml"/>
  <Override PartName="/ppt/ink/ink1935.xml" ContentType="application/inkml+xml"/>
  <Override PartName="/ppt/ink/ink1936.xml" ContentType="application/inkml+xml"/>
  <Override PartName="/ppt/ink/ink1937.xml" ContentType="application/inkml+xml"/>
  <Override PartName="/ppt/ink/ink1938.xml" ContentType="application/inkml+xml"/>
  <Override PartName="/ppt/ink/ink1939.xml" ContentType="application/inkml+xml"/>
  <Override PartName="/ppt/ink/ink1940.xml" ContentType="application/inkml+xml"/>
  <Override PartName="/ppt/ink/ink1941.xml" ContentType="application/inkml+xml"/>
  <Override PartName="/ppt/ink/ink1942.xml" ContentType="application/inkml+xml"/>
  <Override PartName="/ppt/ink/ink1943.xml" ContentType="application/inkml+xml"/>
  <Override PartName="/ppt/ink/ink1944.xml" ContentType="application/inkml+xml"/>
  <Override PartName="/ppt/ink/ink1945.xml" ContentType="application/inkml+xml"/>
  <Override PartName="/ppt/ink/ink1946.xml" ContentType="application/inkml+xml"/>
  <Override PartName="/ppt/ink/ink1947.xml" ContentType="application/inkml+xml"/>
  <Override PartName="/ppt/ink/ink1948.xml" ContentType="application/inkml+xml"/>
  <Override PartName="/ppt/ink/ink1949.xml" ContentType="application/inkml+xml"/>
  <Override PartName="/ppt/ink/ink1950.xml" ContentType="application/inkml+xml"/>
  <Override PartName="/ppt/ink/ink1951.xml" ContentType="application/inkml+xml"/>
  <Override PartName="/ppt/ink/ink1952.xml" ContentType="application/inkml+xml"/>
  <Override PartName="/ppt/ink/ink1953.xml" ContentType="application/inkml+xml"/>
  <Override PartName="/ppt/ink/ink1954.xml" ContentType="application/inkml+xml"/>
  <Override PartName="/ppt/ink/ink1955.xml" ContentType="application/inkml+xml"/>
  <Override PartName="/ppt/ink/ink1956.xml" ContentType="application/inkml+xml"/>
  <Override PartName="/ppt/ink/ink1957.xml" ContentType="application/inkml+xml"/>
  <Override PartName="/ppt/ink/ink1958.xml" ContentType="application/inkml+xml"/>
  <Override PartName="/ppt/ink/ink1959.xml" ContentType="application/inkml+xml"/>
  <Override PartName="/ppt/ink/ink1960.xml" ContentType="application/inkml+xml"/>
  <Override PartName="/ppt/ink/ink1961.xml" ContentType="application/inkml+xml"/>
  <Override PartName="/ppt/ink/ink1962.xml" ContentType="application/inkml+xml"/>
  <Override PartName="/ppt/ink/ink1963.xml" ContentType="application/inkml+xml"/>
  <Override PartName="/ppt/ink/ink1964.xml" ContentType="application/inkml+xml"/>
  <Override PartName="/ppt/ink/ink1965.xml" ContentType="application/inkml+xml"/>
  <Override PartName="/ppt/ink/ink1966.xml" ContentType="application/inkml+xml"/>
  <Override PartName="/ppt/ink/ink1967.xml" ContentType="application/inkml+xml"/>
  <Override PartName="/ppt/ink/ink1968.xml" ContentType="application/inkml+xml"/>
  <Override PartName="/ppt/ink/ink1969.xml" ContentType="application/inkml+xml"/>
  <Override PartName="/ppt/ink/ink1970.xml" ContentType="application/inkml+xml"/>
  <Override PartName="/ppt/ink/ink1971.xml" ContentType="application/inkml+xml"/>
  <Override PartName="/ppt/ink/ink1972.xml" ContentType="application/inkml+xml"/>
  <Override PartName="/ppt/ink/ink1973.xml" ContentType="application/inkml+xml"/>
  <Override PartName="/ppt/ink/ink1974.xml" ContentType="application/inkml+xml"/>
  <Override PartName="/ppt/ink/ink1975.xml" ContentType="application/inkml+xml"/>
  <Override PartName="/ppt/ink/ink1976.xml" ContentType="application/inkml+xml"/>
  <Override PartName="/ppt/ink/ink1977.xml" ContentType="application/inkml+xml"/>
  <Override PartName="/ppt/ink/ink1978.xml" ContentType="application/inkml+xml"/>
  <Override PartName="/ppt/ink/ink1979.xml" ContentType="application/inkml+xml"/>
  <Override PartName="/ppt/ink/ink1980.xml" ContentType="application/inkml+xml"/>
  <Override PartName="/ppt/ink/ink1981.xml" ContentType="application/inkml+xml"/>
  <Override PartName="/ppt/ink/ink1982.xml" ContentType="application/inkml+xml"/>
  <Override PartName="/ppt/ink/ink1983.xml" ContentType="application/inkml+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0" r:id="rId1"/>
  </p:sldMasterIdLst>
  <p:notesMasterIdLst>
    <p:notesMasterId r:id="rId78"/>
  </p:notesMasterIdLst>
  <p:handoutMasterIdLst>
    <p:handoutMasterId r:id="rId79"/>
  </p:handoutMasterIdLst>
  <p:sldIdLst>
    <p:sldId id="256" r:id="rId2"/>
    <p:sldId id="341" r:id="rId3"/>
    <p:sldId id="335" r:id="rId4"/>
    <p:sldId id="334" r:id="rId5"/>
    <p:sldId id="336" r:id="rId6"/>
    <p:sldId id="363" r:id="rId7"/>
    <p:sldId id="271" r:id="rId8"/>
    <p:sldId id="295" r:id="rId9"/>
    <p:sldId id="297" r:id="rId10"/>
    <p:sldId id="298" r:id="rId11"/>
    <p:sldId id="299" r:id="rId12"/>
    <p:sldId id="301" r:id="rId13"/>
    <p:sldId id="300" r:id="rId14"/>
    <p:sldId id="280" r:id="rId15"/>
    <p:sldId id="272" r:id="rId16"/>
    <p:sldId id="281" r:id="rId17"/>
    <p:sldId id="376" r:id="rId18"/>
    <p:sldId id="282" r:id="rId19"/>
    <p:sldId id="369" r:id="rId20"/>
    <p:sldId id="377" r:id="rId21"/>
    <p:sldId id="366" r:id="rId22"/>
    <p:sldId id="378" r:id="rId23"/>
    <p:sldId id="283" r:id="rId24"/>
    <p:sldId id="286" r:id="rId25"/>
    <p:sldId id="379" r:id="rId26"/>
    <p:sldId id="284" r:id="rId27"/>
    <p:sldId id="380" r:id="rId28"/>
    <p:sldId id="367" r:id="rId29"/>
    <p:sldId id="368" r:id="rId30"/>
    <p:sldId id="381" r:id="rId31"/>
    <p:sldId id="370" r:id="rId32"/>
    <p:sldId id="364" r:id="rId33"/>
    <p:sldId id="288" r:id="rId34"/>
    <p:sldId id="289" r:id="rId35"/>
    <p:sldId id="290" r:id="rId36"/>
    <p:sldId id="291" r:id="rId37"/>
    <p:sldId id="292" r:id="rId38"/>
    <p:sldId id="294" r:id="rId39"/>
    <p:sldId id="293" r:id="rId40"/>
    <p:sldId id="365" r:id="rId41"/>
    <p:sldId id="303" r:id="rId42"/>
    <p:sldId id="304" r:id="rId43"/>
    <p:sldId id="305" r:id="rId44"/>
    <p:sldId id="350" r:id="rId45"/>
    <p:sldId id="351" r:id="rId46"/>
    <p:sldId id="352" r:id="rId47"/>
    <p:sldId id="353" r:id="rId48"/>
    <p:sldId id="354" r:id="rId49"/>
    <p:sldId id="355" r:id="rId50"/>
    <p:sldId id="356" r:id="rId51"/>
    <p:sldId id="357" r:id="rId52"/>
    <p:sldId id="358" r:id="rId53"/>
    <p:sldId id="359" r:id="rId54"/>
    <p:sldId id="360" r:id="rId55"/>
    <p:sldId id="361" r:id="rId56"/>
    <p:sldId id="362" r:id="rId57"/>
    <p:sldId id="322" r:id="rId58"/>
    <p:sldId id="316" r:id="rId59"/>
    <p:sldId id="371" r:id="rId60"/>
    <p:sldId id="372" r:id="rId61"/>
    <p:sldId id="373" r:id="rId62"/>
    <p:sldId id="374" r:id="rId63"/>
    <p:sldId id="375" r:id="rId64"/>
    <p:sldId id="324" r:id="rId65"/>
    <p:sldId id="325" r:id="rId66"/>
    <p:sldId id="326" r:id="rId67"/>
    <p:sldId id="327" r:id="rId68"/>
    <p:sldId id="328" r:id="rId69"/>
    <p:sldId id="329" r:id="rId70"/>
    <p:sldId id="330" r:id="rId71"/>
    <p:sldId id="331" r:id="rId72"/>
    <p:sldId id="332" r:id="rId73"/>
    <p:sldId id="333" r:id="rId74"/>
    <p:sldId id="323" r:id="rId75"/>
    <p:sldId id="279" r:id="rId76"/>
    <p:sldId id="285" r:id="rId7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912"/>
    <a:srgbClr val="BA22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A29AB3-62A9-4D83-84B5-B7B7A9F87DD7}" v="9" dt="2022-05-24T14:03:36.9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94660"/>
  </p:normalViewPr>
  <p:slideViewPr>
    <p:cSldViewPr>
      <p:cViewPr varScale="1">
        <p:scale>
          <a:sx n="97" d="100"/>
          <a:sy n="97" d="100"/>
        </p:scale>
        <p:origin x="384" y="8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2796"/>
    </p:cViewPr>
  </p:sorterViewPr>
  <p:notesViewPr>
    <p:cSldViewPr>
      <p:cViewPr varScale="1">
        <p:scale>
          <a:sx n="41" d="100"/>
          <a:sy n="41" d="100"/>
        </p:scale>
        <p:origin x="-147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microsoft.com/office/2016/11/relationships/changesInfo" Target="changesInfos/changesInfo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85"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im Rasheed" userId="f6276c2cafcfea41" providerId="LiveId" clId="{9EA29AB3-62A9-4D83-84B5-B7B7A9F87DD7}"/>
    <pc:docChg chg="custSel addSld modSld">
      <pc:chgData name="Saim Rasheed" userId="f6276c2cafcfea41" providerId="LiveId" clId="{9EA29AB3-62A9-4D83-84B5-B7B7A9F87DD7}" dt="2022-05-24T14:03:56.832" v="52" actId="478"/>
      <pc:docMkLst>
        <pc:docMk/>
      </pc:docMkLst>
      <pc:sldChg chg="addSp delSp modSp add">
        <pc:chgData name="Saim Rasheed" userId="f6276c2cafcfea41" providerId="LiveId" clId="{9EA29AB3-62A9-4D83-84B5-B7B7A9F87DD7}" dt="2022-05-24T14:01:20.864" v="2"/>
        <pc:sldMkLst>
          <pc:docMk/>
          <pc:sldMk cId="3209986219" sldId="376"/>
        </pc:sldMkLst>
        <pc:spChg chg="add mod">
          <ac:chgData name="Saim Rasheed" userId="f6276c2cafcfea41" providerId="LiveId" clId="{9EA29AB3-62A9-4D83-84B5-B7B7A9F87DD7}" dt="2022-05-24T14:01:20.864" v="2"/>
          <ac:spMkLst>
            <pc:docMk/>
            <pc:sldMk cId="3209986219" sldId="376"/>
            <ac:spMk id="430" creationId="{5A5D9C35-34AA-77D9-FA05-B5998012C428}"/>
          </ac:spMkLst>
        </pc:spChg>
        <pc:spChg chg="del">
          <ac:chgData name="Saim Rasheed" userId="f6276c2cafcfea41" providerId="LiveId" clId="{9EA29AB3-62A9-4D83-84B5-B7B7A9F87DD7}" dt="2022-05-24T14:01:06.395" v="1" actId="478"/>
          <ac:spMkLst>
            <pc:docMk/>
            <pc:sldMk cId="3209986219" sldId="376"/>
            <ac:spMk id="25606" creationId="{70C32F5A-1D03-E1C3-C0D7-7C4D3AF8E514}"/>
          </ac:spMkLst>
        </pc:spChg>
        <pc:grpChg chg="del">
          <ac:chgData name="Saim Rasheed" userId="f6276c2cafcfea41" providerId="LiveId" clId="{9EA29AB3-62A9-4D83-84B5-B7B7A9F87DD7}" dt="2022-05-24T14:01:06.395" v="1" actId="478"/>
          <ac:grpSpMkLst>
            <pc:docMk/>
            <pc:sldMk cId="3209986219" sldId="376"/>
            <ac:grpSpMk id="25607" creationId="{0363F9D2-12AE-6BDB-9577-14E83B565026}"/>
          </ac:grpSpMkLst>
        </pc:grpChg>
        <pc:grpChg chg="del">
          <ac:chgData name="Saim Rasheed" userId="f6276c2cafcfea41" providerId="LiveId" clId="{9EA29AB3-62A9-4D83-84B5-B7B7A9F87DD7}" dt="2022-05-24T14:01:06.395" v="1" actId="478"/>
          <ac:grpSpMkLst>
            <pc:docMk/>
            <pc:sldMk cId="3209986219" sldId="376"/>
            <ac:grpSpMk id="25616" creationId="{1E640013-5F40-2827-50E2-662B14C7879A}"/>
          </ac:grpSpMkLst>
        </pc:grpChg>
        <pc:grpChg chg="del">
          <ac:chgData name="Saim Rasheed" userId="f6276c2cafcfea41" providerId="LiveId" clId="{9EA29AB3-62A9-4D83-84B5-B7B7A9F87DD7}" dt="2022-05-24T14:01:06.395" v="1" actId="478"/>
          <ac:grpSpMkLst>
            <pc:docMk/>
            <pc:sldMk cId="3209986219" sldId="376"/>
            <ac:grpSpMk id="25689" creationId="{C9D7E9CE-1E5F-9760-0119-D4280014241A}"/>
          </ac:grpSpMkLst>
        </pc:grpChg>
        <pc:grpChg chg="del">
          <ac:chgData name="Saim Rasheed" userId="f6276c2cafcfea41" providerId="LiveId" clId="{9EA29AB3-62A9-4D83-84B5-B7B7A9F87DD7}" dt="2022-05-24T14:01:06.395" v="1" actId="478"/>
          <ac:grpSpMkLst>
            <pc:docMk/>
            <pc:sldMk cId="3209986219" sldId="376"/>
            <ac:grpSpMk id="25737" creationId="{FC67AD39-0C4E-72A6-B170-DAB48668628B}"/>
          </ac:grpSpMkLst>
        </pc:grpChg>
        <pc:grpChg chg="del">
          <ac:chgData name="Saim Rasheed" userId="f6276c2cafcfea41" providerId="LiveId" clId="{9EA29AB3-62A9-4D83-84B5-B7B7A9F87DD7}" dt="2022-05-24T14:01:06.395" v="1" actId="478"/>
          <ac:grpSpMkLst>
            <pc:docMk/>
            <pc:sldMk cId="3209986219" sldId="376"/>
            <ac:grpSpMk id="25750" creationId="{25190963-9DE8-22A3-0D7D-7222BD915A2E}"/>
          </ac:grpSpMkLst>
        </pc:grpChg>
        <pc:grpChg chg="del">
          <ac:chgData name="Saim Rasheed" userId="f6276c2cafcfea41" providerId="LiveId" clId="{9EA29AB3-62A9-4D83-84B5-B7B7A9F87DD7}" dt="2022-05-24T14:01:06.395" v="1" actId="478"/>
          <ac:grpSpMkLst>
            <pc:docMk/>
            <pc:sldMk cId="3209986219" sldId="376"/>
            <ac:grpSpMk id="25759" creationId="{3E93DB39-85D6-224F-D821-9C4AE1BC4C7E}"/>
          </ac:grpSpMkLst>
        </pc:grpChg>
        <pc:grpChg chg="del">
          <ac:chgData name="Saim Rasheed" userId="f6276c2cafcfea41" providerId="LiveId" clId="{9EA29AB3-62A9-4D83-84B5-B7B7A9F87DD7}" dt="2022-05-24T14:01:06.395" v="1" actId="478"/>
          <ac:grpSpMkLst>
            <pc:docMk/>
            <pc:sldMk cId="3209986219" sldId="376"/>
            <ac:grpSpMk id="25761" creationId="{C702D31D-1F32-32C4-10FD-67FAE6A431E4}"/>
          </ac:grpSpMkLst>
        </pc:grpChg>
        <pc:grpChg chg="del">
          <ac:chgData name="Saim Rasheed" userId="f6276c2cafcfea41" providerId="LiveId" clId="{9EA29AB3-62A9-4D83-84B5-B7B7A9F87DD7}" dt="2022-05-24T14:01:06.395" v="1" actId="478"/>
          <ac:grpSpMkLst>
            <pc:docMk/>
            <pc:sldMk cId="3209986219" sldId="376"/>
            <ac:grpSpMk id="25764" creationId="{9A4118AB-3E8D-C94C-61A6-65A737EDAB25}"/>
          </ac:grpSpMkLst>
        </pc:grpChg>
        <pc:grpChg chg="del">
          <ac:chgData name="Saim Rasheed" userId="f6276c2cafcfea41" providerId="LiveId" clId="{9EA29AB3-62A9-4D83-84B5-B7B7A9F87DD7}" dt="2022-05-24T14:01:06.395" v="1" actId="478"/>
          <ac:grpSpMkLst>
            <pc:docMk/>
            <pc:sldMk cId="3209986219" sldId="376"/>
            <ac:grpSpMk id="25765" creationId="{2804631F-E193-613D-9D99-37FF600C07BD}"/>
          </ac:grpSpMkLst>
        </pc:grpChg>
        <pc:grpChg chg="del">
          <ac:chgData name="Saim Rasheed" userId="f6276c2cafcfea41" providerId="LiveId" clId="{9EA29AB3-62A9-4D83-84B5-B7B7A9F87DD7}" dt="2022-05-24T14:01:06.395" v="1" actId="478"/>
          <ac:grpSpMkLst>
            <pc:docMk/>
            <pc:sldMk cId="3209986219" sldId="376"/>
            <ac:grpSpMk id="25771" creationId="{6D427189-C65E-EC0E-8035-9E92094BEF78}"/>
          </ac:grpSpMkLst>
        </pc:grpChg>
        <pc:grpChg chg="del">
          <ac:chgData name="Saim Rasheed" userId="f6276c2cafcfea41" providerId="LiveId" clId="{9EA29AB3-62A9-4D83-84B5-B7B7A9F87DD7}" dt="2022-05-24T14:01:06.395" v="1" actId="478"/>
          <ac:grpSpMkLst>
            <pc:docMk/>
            <pc:sldMk cId="3209986219" sldId="376"/>
            <ac:grpSpMk id="25773" creationId="{B62D966F-37AC-EE1B-A325-455D46CACDDB}"/>
          </ac:grpSpMkLst>
        </pc:grpChg>
        <pc:grpChg chg="del">
          <ac:chgData name="Saim Rasheed" userId="f6276c2cafcfea41" providerId="LiveId" clId="{9EA29AB3-62A9-4D83-84B5-B7B7A9F87DD7}" dt="2022-05-24T14:01:06.395" v="1" actId="478"/>
          <ac:grpSpMkLst>
            <pc:docMk/>
            <pc:sldMk cId="3209986219" sldId="376"/>
            <ac:grpSpMk id="25790" creationId="{2465B3DE-F476-09B1-D202-7C84DA38C5F9}"/>
          </ac:grpSpMkLst>
        </pc:grpChg>
        <pc:grpChg chg="del">
          <ac:chgData name="Saim Rasheed" userId="f6276c2cafcfea41" providerId="LiveId" clId="{9EA29AB3-62A9-4D83-84B5-B7B7A9F87DD7}" dt="2022-05-24T14:01:06.395" v="1" actId="478"/>
          <ac:grpSpMkLst>
            <pc:docMk/>
            <pc:sldMk cId="3209986219" sldId="376"/>
            <ac:grpSpMk id="25794" creationId="{945A6E62-E0EF-AC52-15E4-7A0DB2283DAC}"/>
          </ac:grpSpMkLst>
        </pc:grpChg>
        <pc:grpChg chg="del">
          <ac:chgData name="Saim Rasheed" userId="f6276c2cafcfea41" providerId="LiveId" clId="{9EA29AB3-62A9-4D83-84B5-B7B7A9F87DD7}" dt="2022-05-24T14:01:06.395" v="1" actId="478"/>
          <ac:grpSpMkLst>
            <pc:docMk/>
            <pc:sldMk cId="3209986219" sldId="376"/>
            <ac:grpSpMk id="25795" creationId="{C1BB14CC-929E-3DA4-4F7A-0CABDEF6B6A4}"/>
          </ac:grpSpMkLst>
        </pc:grpChg>
        <pc:grpChg chg="del">
          <ac:chgData name="Saim Rasheed" userId="f6276c2cafcfea41" providerId="LiveId" clId="{9EA29AB3-62A9-4D83-84B5-B7B7A9F87DD7}" dt="2022-05-24T14:01:06.395" v="1" actId="478"/>
          <ac:grpSpMkLst>
            <pc:docMk/>
            <pc:sldMk cId="3209986219" sldId="376"/>
            <ac:grpSpMk id="25800" creationId="{5457B67C-1AE1-50AD-4672-0F64EDEBC981}"/>
          </ac:grpSpMkLst>
        </pc:grpChg>
        <pc:grpChg chg="del">
          <ac:chgData name="Saim Rasheed" userId="f6276c2cafcfea41" providerId="LiveId" clId="{9EA29AB3-62A9-4D83-84B5-B7B7A9F87DD7}" dt="2022-05-24T14:01:06.395" v="1" actId="478"/>
          <ac:grpSpMkLst>
            <pc:docMk/>
            <pc:sldMk cId="3209986219" sldId="376"/>
            <ac:grpSpMk id="25801" creationId="{12A2AF75-8B7C-50B7-5EB6-A1FE5A824E10}"/>
          </ac:grpSpMkLst>
        </pc:grpChg>
        <pc:grpChg chg="del">
          <ac:chgData name="Saim Rasheed" userId="f6276c2cafcfea41" providerId="LiveId" clId="{9EA29AB3-62A9-4D83-84B5-B7B7A9F87DD7}" dt="2022-05-24T14:01:06.395" v="1" actId="478"/>
          <ac:grpSpMkLst>
            <pc:docMk/>
            <pc:sldMk cId="3209986219" sldId="376"/>
            <ac:grpSpMk id="25805" creationId="{2F9A94B6-EA96-3841-410D-B84E97493E1D}"/>
          </ac:grpSpMkLst>
        </pc:grpChg>
        <pc:grpChg chg="del">
          <ac:chgData name="Saim Rasheed" userId="f6276c2cafcfea41" providerId="LiveId" clId="{9EA29AB3-62A9-4D83-84B5-B7B7A9F87DD7}" dt="2022-05-24T14:01:06.395" v="1" actId="478"/>
          <ac:grpSpMkLst>
            <pc:docMk/>
            <pc:sldMk cId="3209986219" sldId="376"/>
            <ac:grpSpMk id="25806" creationId="{D4A5D1AF-29A9-DA69-28DA-C6D87795C0C4}"/>
          </ac:grpSpMkLst>
        </pc:grpChg>
        <pc:inkChg chg="del">
          <ac:chgData name="Saim Rasheed" userId="f6276c2cafcfea41" providerId="LiveId" clId="{9EA29AB3-62A9-4D83-84B5-B7B7A9F87DD7}" dt="2022-05-24T14:01:06.395" v="1" actId="478"/>
          <ac:inkMkLst>
            <pc:docMk/>
            <pc:sldMk cId="3209986219" sldId="376"/>
            <ac:inkMk id="2" creationId="{952005FE-26C0-4481-A02F-6BC4160B96C2}"/>
          </ac:inkMkLst>
        </pc:inkChg>
        <pc:inkChg chg="del">
          <ac:chgData name="Saim Rasheed" userId="f6276c2cafcfea41" providerId="LiveId" clId="{9EA29AB3-62A9-4D83-84B5-B7B7A9F87DD7}" dt="2022-05-24T14:01:06.395" v="1" actId="478"/>
          <ac:inkMkLst>
            <pc:docMk/>
            <pc:sldMk cId="3209986219" sldId="376"/>
            <ac:inkMk id="3" creationId="{7A928624-0120-A817-3369-FDF1F1DD1391}"/>
          </ac:inkMkLst>
        </pc:inkChg>
        <pc:inkChg chg="del">
          <ac:chgData name="Saim Rasheed" userId="f6276c2cafcfea41" providerId="LiveId" clId="{9EA29AB3-62A9-4D83-84B5-B7B7A9F87DD7}" dt="2022-05-24T14:01:06.395" v="1" actId="478"/>
          <ac:inkMkLst>
            <pc:docMk/>
            <pc:sldMk cId="3209986219" sldId="376"/>
            <ac:inkMk id="4" creationId="{6EAE5927-5119-8212-93F9-2D922A72C53C}"/>
          </ac:inkMkLst>
        </pc:inkChg>
        <pc:inkChg chg="del">
          <ac:chgData name="Saim Rasheed" userId="f6276c2cafcfea41" providerId="LiveId" clId="{9EA29AB3-62A9-4D83-84B5-B7B7A9F87DD7}" dt="2022-05-24T14:01:06.395" v="1" actId="478"/>
          <ac:inkMkLst>
            <pc:docMk/>
            <pc:sldMk cId="3209986219" sldId="376"/>
            <ac:inkMk id="12" creationId="{DC439E59-5CFB-0E17-50A6-BFFD7D3056A2}"/>
          </ac:inkMkLst>
        </pc:inkChg>
        <pc:inkChg chg="del">
          <ac:chgData name="Saim Rasheed" userId="f6276c2cafcfea41" providerId="LiveId" clId="{9EA29AB3-62A9-4D83-84B5-B7B7A9F87DD7}" dt="2022-05-24T14:01:06.395" v="1" actId="478"/>
          <ac:inkMkLst>
            <pc:docMk/>
            <pc:sldMk cId="3209986219" sldId="376"/>
            <ac:inkMk id="15" creationId="{F473E9EB-0A85-189C-9524-8603D77567A9}"/>
          </ac:inkMkLst>
        </pc:inkChg>
        <pc:inkChg chg="del">
          <ac:chgData name="Saim Rasheed" userId="f6276c2cafcfea41" providerId="LiveId" clId="{9EA29AB3-62A9-4D83-84B5-B7B7A9F87DD7}" dt="2022-05-24T14:01:06.395" v="1" actId="478"/>
          <ac:inkMkLst>
            <pc:docMk/>
            <pc:sldMk cId="3209986219" sldId="376"/>
            <ac:inkMk id="17" creationId="{158B85D3-A4F4-9314-401D-874203C6558B}"/>
          </ac:inkMkLst>
        </pc:inkChg>
        <pc:inkChg chg="del">
          <ac:chgData name="Saim Rasheed" userId="f6276c2cafcfea41" providerId="LiveId" clId="{9EA29AB3-62A9-4D83-84B5-B7B7A9F87DD7}" dt="2022-05-24T14:01:06.395" v="1" actId="478"/>
          <ac:inkMkLst>
            <pc:docMk/>
            <pc:sldMk cId="3209986219" sldId="376"/>
            <ac:inkMk id="18" creationId="{1B2BFFB9-4AF3-88DA-5DD6-B9B3E4875908}"/>
          </ac:inkMkLst>
        </pc:inkChg>
        <pc:inkChg chg="del">
          <ac:chgData name="Saim Rasheed" userId="f6276c2cafcfea41" providerId="LiveId" clId="{9EA29AB3-62A9-4D83-84B5-B7B7A9F87DD7}" dt="2022-05-24T14:01:06.395" v="1" actId="478"/>
          <ac:inkMkLst>
            <pc:docMk/>
            <pc:sldMk cId="3209986219" sldId="376"/>
            <ac:inkMk id="19" creationId="{DB132022-6FA6-31D1-2AA1-9C4E93E18898}"/>
          </ac:inkMkLst>
        </pc:inkChg>
        <pc:inkChg chg="del">
          <ac:chgData name="Saim Rasheed" userId="f6276c2cafcfea41" providerId="LiveId" clId="{9EA29AB3-62A9-4D83-84B5-B7B7A9F87DD7}" dt="2022-05-24T14:01:06.395" v="1" actId="478"/>
          <ac:inkMkLst>
            <pc:docMk/>
            <pc:sldMk cId="3209986219" sldId="376"/>
            <ac:inkMk id="20" creationId="{BD0A3A48-816A-F48C-E756-8EDFB6DAF59F}"/>
          </ac:inkMkLst>
        </pc:inkChg>
        <pc:inkChg chg="del">
          <ac:chgData name="Saim Rasheed" userId="f6276c2cafcfea41" providerId="LiveId" clId="{9EA29AB3-62A9-4D83-84B5-B7B7A9F87DD7}" dt="2022-05-24T14:01:06.395" v="1" actId="478"/>
          <ac:inkMkLst>
            <pc:docMk/>
            <pc:sldMk cId="3209986219" sldId="376"/>
            <ac:inkMk id="21" creationId="{9BCC54C4-8D88-73AE-6369-C3AF49407346}"/>
          </ac:inkMkLst>
        </pc:inkChg>
        <pc:inkChg chg="del">
          <ac:chgData name="Saim Rasheed" userId="f6276c2cafcfea41" providerId="LiveId" clId="{9EA29AB3-62A9-4D83-84B5-B7B7A9F87DD7}" dt="2022-05-24T14:01:06.395" v="1" actId="478"/>
          <ac:inkMkLst>
            <pc:docMk/>
            <pc:sldMk cId="3209986219" sldId="376"/>
            <ac:inkMk id="22" creationId="{1458487B-1078-9DF4-1ACF-5C9741EAE3D1}"/>
          </ac:inkMkLst>
        </pc:inkChg>
        <pc:inkChg chg="del">
          <ac:chgData name="Saim Rasheed" userId="f6276c2cafcfea41" providerId="LiveId" clId="{9EA29AB3-62A9-4D83-84B5-B7B7A9F87DD7}" dt="2022-05-24T14:01:06.395" v="1" actId="478"/>
          <ac:inkMkLst>
            <pc:docMk/>
            <pc:sldMk cId="3209986219" sldId="376"/>
            <ac:inkMk id="26" creationId="{DEF6AD28-B7A9-FF5A-6F5E-67876EFF701A}"/>
          </ac:inkMkLst>
        </pc:inkChg>
        <pc:inkChg chg="del">
          <ac:chgData name="Saim Rasheed" userId="f6276c2cafcfea41" providerId="LiveId" clId="{9EA29AB3-62A9-4D83-84B5-B7B7A9F87DD7}" dt="2022-05-24T14:01:06.395" v="1" actId="478"/>
          <ac:inkMkLst>
            <pc:docMk/>
            <pc:sldMk cId="3209986219" sldId="376"/>
            <ac:inkMk id="35" creationId="{87783FE2-60BB-5F0D-0A8A-FE300C0C181E}"/>
          </ac:inkMkLst>
        </pc:inkChg>
        <pc:inkChg chg="del">
          <ac:chgData name="Saim Rasheed" userId="f6276c2cafcfea41" providerId="LiveId" clId="{9EA29AB3-62A9-4D83-84B5-B7B7A9F87DD7}" dt="2022-05-24T14:01:06.395" v="1" actId="478"/>
          <ac:inkMkLst>
            <pc:docMk/>
            <pc:sldMk cId="3209986219" sldId="376"/>
            <ac:inkMk id="39" creationId="{103DCC40-D103-8DFF-C869-FF01906A0F0E}"/>
          </ac:inkMkLst>
        </pc:inkChg>
        <pc:inkChg chg="del">
          <ac:chgData name="Saim Rasheed" userId="f6276c2cafcfea41" providerId="LiveId" clId="{9EA29AB3-62A9-4D83-84B5-B7B7A9F87DD7}" dt="2022-05-24T14:01:06.395" v="1" actId="478"/>
          <ac:inkMkLst>
            <pc:docMk/>
            <pc:sldMk cId="3209986219" sldId="376"/>
            <ac:inkMk id="40" creationId="{1D9BDDF5-7FB4-9B2E-8D1A-7539C0274D51}"/>
          </ac:inkMkLst>
        </pc:inkChg>
        <pc:inkChg chg="del">
          <ac:chgData name="Saim Rasheed" userId="f6276c2cafcfea41" providerId="LiveId" clId="{9EA29AB3-62A9-4D83-84B5-B7B7A9F87DD7}" dt="2022-05-24T14:01:06.395" v="1" actId="478"/>
          <ac:inkMkLst>
            <pc:docMk/>
            <pc:sldMk cId="3209986219" sldId="376"/>
            <ac:inkMk id="41" creationId="{8FCD1C1D-D777-542E-BB95-82B589FC7258}"/>
          </ac:inkMkLst>
        </pc:inkChg>
        <pc:inkChg chg="del">
          <ac:chgData name="Saim Rasheed" userId="f6276c2cafcfea41" providerId="LiveId" clId="{9EA29AB3-62A9-4D83-84B5-B7B7A9F87DD7}" dt="2022-05-24T14:01:06.395" v="1" actId="478"/>
          <ac:inkMkLst>
            <pc:docMk/>
            <pc:sldMk cId="3209986219" sldId="376"/>
            <ac:inkMk id="42" creationId="{BA48A15D-23AC-F1A7-1418-A9B9E772F0F8}"/>
          </ac:inkMkLst>
        </pc:inkChg>
        <pc:inkChg chg="del">
          <ac:chgData name="Saim Rasheed" userId="f6276c2cafcfea41" providerId="LiveId" clId="{9EA29AB3-62A9-4D83-84B5-B7B7A9F87DD7}" dt="2022-05-24T14:01:06.395" v="1" actId="478"/>
          <ac:inkMkLst>
            <pc:docMk/>
            <pc:sldMk cId="3209986219" sldId="376"/>
            <ac:inkMk id="43" creationId="{C1424667-FD63-3950-AE5C-0D37AA8D5326}"/>
          </ac:inkMkLst>
        </pc:inkChg>
        <pc:inkChg chg="del">
          <ac:chgData name="Saim Rasheed" userId="f6276c2cafcfea41" providerId="LiveId" clId="{9EA29AB3-62A9-4D83-84B5-B7B7A9F87DD7}" dt="2022-05-24T14:01:06.395" v="1" actId="478"/>
          <ac:inkMkLst>
            <pc:docMk/>
            <pc:sldMk cId="3209986219" sldId="376"/>
            <ac:inkMk id="44" creationId="{4A3F9EED-DCC1-82B0-9008-FD57EB74E96A}"/>
          </ac:inkMkLst>
        </pc:inkChg>
        <pc:inkChg chg="del">
          <ac:chgData name="Saim Rasheed" userId="f6276c2cafcfea41" providerId="LiveId" clId="{9EA29AB3-62A9-4D83-84B5-B7B7A9F87DD7}" dt="2022-05-24T14:01:06.395" v="1" actId="478"/>
          <ac:inkMkLst>
            <pc:docMk/>
            <pc:sldMk cId="3209986219" sldId="376"/>
            <ac:inkMk id="45" creationId="{ACE5BCBD-4489-CF8D-77BB-E3CBA6507E30}"/>
          </ac:inkMkLst>
        </pc:inkChg>
        <pc:inkChg chg="del">
          <ac:chgData name="Saim Rasheed" userId="f6276c2cafcfea41" providerId="LiveId" clId="{9EA29AB3-62A9-4D83-84B5-B7B7A9F87DD7}" dt="2022-05-24T14:01:06.395" v="1" actId="478"/>
          <ac:inkMkLst>
            <pc:docMk/>
            <pc:sldMk cId="3209986219" sldId="376"/>
            <ac:inkMk id="46" creationId="{B1754C51-9F43-893F-7612-A220E68DE6F4}"/>
          </ac:inkMkLst>
        </pc:inkChg>
        <pc:inkChg chg="del">
          <ac:chgData name="Saim Rasheed" userId="f6276c2cafcfea41" providerId="LiveId" clId="{9EA29AB3-62A9-4D83-84B5-B7B7A9F87DD7}" dt="2022-05-24T14:01:06.395" v="1" actId="478"/>
          <ac:inkMkLst>
            <pc:docMk/>
            <pc:sldMk cId="3209986219" sldId="376"/>
            <ac:inkMk id="47" creationId="{5ECA4012-3047-3395-CFD6-1B14796DDB2E}"/>
          </ac:inkMkLst>
        </pc:inkChg>
        <pc:inkChg chg="del">
          <ac:chgData name="Saim Rasheed" userId="f6276c2cafcfea41" providerId="LiveId" clId="{9EA29AB3-62A9-4D83-84B5-B7B7A9F87DD7}" dt="2022-05-24T14:01:06.395" v="1" actId="478"/>
          <ac:inkMkLst>
            <pc:docMk/>
            <pc:sldMk cId="3209986219" sldId="376"/>
            <ac:inkMk id="48" creationId="{F7300382-4386-29EA-ACD0-38587C6F17F3}"/>
          </ac:inkMkLst>
        </pc:inkChg>
        <pc:inkChg chg="del">
          <ac:chgData name="Saim Rasheed" userId="f6276c2cafcfea41" providerId="LiveId" clId="{9EA29AB3-62A9-4D83-84B5-B7B7A9F87DD7}" dt="2022-05-24T14:01:06.395" v="1" actId="478"/>
          <ac:inkMkLst>
            <pc:docMk/>
            <pc:sldMk cId="3209986219" sldId="376"/>
            <ac:inkMk id="49" creationId="{4ABA13D7-9B9E-41F3-7B93-3CE6046F4AC7}"/>
          </ac:inkMkLst>
        </pc:inkChg>
        <pc:inkChg chg="del">
          <ac:chgData name="Saim Rasheed" userId="f6276c2cafcfea41" providerId="LiveId" clId="{9EA29AB3-62A9-4D83-84B5-B7B7A9F87DD7}" dt="2022-05-24T14:01:06.395" v="1" actId="478"/>
          <ac:inkMkLst>
            <pc:docMk/>
            <pc:sldMk cId="3209986219" sldId="376"/>
            <ac:inkMk id="50" creationId="{42E72AEF-7E13-18FC-A928-04A4E1E2CBC3}"/>
          </ac:inkMkLst>
        </pc:inkChg>
        <pc:inkChg chg="del">
          <ac:chgData name="Saim Rasheed" userId="f6276c2cafcfea41" providerId="LiveId" clId="{9EA29AB3-62A9-4D83-84B5-B7B7A9F87DD7}" dt="2022-05-24T14:01:06.395" v="1" actId="478"/>
          <ac:inkMkLst>
            <pc:docMk/>
            <pc:sldMk cId="3209986219" sldId="376"/>
            <ac:inkMk id="51" creationId="{8B62C1DC-731F-20FC-16AB-9A48E871FC97}"/>
          </ac:inkMkLst>
        </pc:inkChg>
        <pc:inkChg chg="del">
          <ac:chgData name="Saim Rasheed" userId="f6276c2cafcfea41" providerId="LiveId" clId="{9EA29AB3-62A9-4D83-84B5-B7B7A9F87DD7}" dt="2022-05-24T14:01:06.395" v="1" actId="478"/>
          <ac:inkMkLst>
            <pc:docMk/>
            <pc:sldMk cId="3209986219" sldId="376"/>
            <ac:inkMk id="53" creationId="{96D31FEC-11AE-1306-83DD-701B630CFB5B}"/>
          </ac:inkMkLst>
        </pc:inkChg>
        <pc:inkChg chg="del">
          <ac:chgData name="Saim Rasheed" userId="f6276c2cafcfea41" providerId="LiveId" clId="{9EA29AB3-62A9-4D83-84B5-B7B7A9F87DD7}" dt="2022-05-24T14:01:06.395" v="1" actId="478"/>
          <ac:inkMkLst>
            <pc:docMk/>
            <pc:sldMk cId="3209986219" sldId="376"/>
            <ac:inkMk id="54" creationId="{00953BD1-A2B5-C756-16F2-928475F7FBB9}"/>
          </ac:inkMkLst>
        </pc:inkChg>
        <pc:inkChg chg="del">
          <ac:chgData name="Saim Rasheed" userId="f6276c2cafcfea41" providerId="LiveId" clId="{9EA29AB3-62A9-4D83-84B5-B7B7A9F87DD7}" dt="2022-05-24T14:01:06.395" v="1" actId="478"/>
          <ac:inkMkLst>
            <pc:docMk/>
            <pc:sldMk cId="3209986219" sldId="376"/>
            <ac:inkMk id="55" creationId="{C7C260AC-BE39-FC83-7BAD-C620CD1CE2B7}"/>
          </ac:inkMkLst>
        </pc:inkChg>
        <pc:inkChg chg="del">
          <ac:chgData name="Saim Rasheed" userId="f6276c2cafcfea41" providerId="LiveId" clId="{9EA29AB3-62A9-4D83-84B5-B7B7A9F87DD7}" dt="2022-05-24T14:01:06.395" v="1" actId="478"/>
          <ac:inkMkLst>
            <pc:docMk/>
            <pc:sldMk cId="3209986219" sldId="376"/>
            <ac:inkMk id="56" creationId="{F783A356-A6FC-3762-CFF7-408487675A0A}"/>
          </ac:inkMkLst>
        </pc:inkChg>
        <pc:inkChg chg="del">
          <ac:chgData name="Saim Rasheed" userId="f6276c2cafcfea41" providerId="LiveId" clId="{9EA29AB3-62A9-4D83-84B5-B7B7A9F87DD7}" dt="2022-05-24T14:01:06.395" v="1" actId="478"/>
          <ac:inkMkLst>
            <pc:docMk/>
            <pc:sldMk cId="3209986219" sldId="376"/>
            <ac:inkMk id="58" creationId="{A51BB7ED-75B8-06D2-5B86-5D44984FDE6C}"/>
          </ac:inkMkLst>
        </pc:inkChg>
        <pc:inkChg chg="del">
          <ac:chgData name="Saim Rasheed" userId="f6276c2cafcfea41" providerId="LiveId" clId="{9EA29AB3-62A9-4D83-84B5-B7B7A9F87DD7}" dt="2022-05-24T14:01:06.395" v="1" actId="478"/>
          <ac:inkMkLst>
            <pc:docMk/>
            <pc:sldMk cId="3209986219" sldId="376"/>
            <ac:inkMk id="59" creationId="{31C00E3F-F841-5A23-A5A9-8951BDD7F8A2}"/>
          </ac:inkMkLst>
        </pc:inkChg>
        <pc:inkChg chg="del">
          <ac:chgData name="Saim Rasheed" userId="f6276c2cafcfea41" providerId="LiveId" clId="{9EA29AB3-62A9-4D83-84B5-B7B7A9F87DD7}" dt="2022-05-24T14:01:06.395" v="1" actId="478"/>
          <ac:inkMkLst>
            <pc:docMk/>
            <pc:sldMk cId="3209986219" sldId="376"/>
            <ac:inkMk id="60" creationId="{424A086F-99F0-8444-ECED-482939CC2F6A}"/>
          </ac:inkMkLst>
        </pc:inkChg>
        <pc:inkChg chg="del">
          <ac:chgData name="Saim Rasheed" userId="f6276c2cafcfea41" providerId="LiveId" clId="{9EA29AB3-62A9-4D83-84B5-B7B7A9F87DD7}" dt="2022-05-24T14:01:06.395" v="1" actId="478"/>
          <ac:inkMkLst>
            <pc:docMk/>
            <pc:sldMk cId="3209986219" sldId="376"/>
            <ac:inkMk id="62" creationId="{70A1BB1C-F0A0-DD8B-5320-F523FE5D2804}"/>
          </ac:inkMkLst>
        </pc:inkChg>
        <pc:inkChg chg="del">
          <ac:chgData name="Saim Rasheed" userId="f6276c2cafcfea41" providerId="LiveId" clId="{9EA29AB3-62A9-4D83-84B5-B7B7A9F87DD7}" dt="2022-05-24T14:01:06.395" v="1" actId="478"/>
          <ac:inkMkLst>
            <pc:docMk/>
            <pc:sldMk cId="3209986219" sldId="376"/>
            <ac:inkMk id="63" creationId="{67D0A399-3470-0CC0-7B1E-D23FD6C1A71C}"/>
          </ac:inkMkLst>
        </pc:inkChg>
        <pc:inkChg chg="del">
          <ac:chgData name="Saim Rasheed" userId="f6276c2cafcfea41" providerId="LiveId" clId="{9EA29AB3-62A9-4D83-84B5-B7B7A9F87DD7}" dt="2022-05-24T14:01:06.395" v="1" actId="478"/>
          <ac:inkMkLst>
            <pc:docMk/>
            <pc:sldMk cId="3209986219" sldId="376"/>
            <ac:inkMk id="19456" creationId="{398ECEC5-D32B-9F52-ECBD-1F7F72DF46E2}"/>
          </ac:inkMkLst>
        </pc:inkChg>
        <pc:inkChg chg="del">
          <ac:chgData name="Saim Rasheed" userId="f6276c2cafcfea41" providerId="LiveId" clId="{9EA29AB3-62A9-4D83-84B5-B7B7A9F87DD7}" dt="2022-05-24T14:01:06.395" v="1" actId="478"/>
          <ac:inkMkLst>
            <pc:docMk/>
            <pc:sldMk cId="3209986219" sldId="376"/>
            <ac:inkMk id="19463" creationId="{3104FBA2-57CD-1E0B-81E6-829B1B8C7695}"/>
          </ac:inkMkLst>
        </pc:inkChg>
        <pc:inkChg chg="del">
          <ac:chgData name="Saim Rasheed" userId="f6276c2cafcfea41" providerId="LiveId" clId="{9EA29AB3-62A9-4D83-84B5-B7B7A9F87DD7}" dt="2022-05-24T14:01:06.395" v="1" actId="478"/>
          <ac:inkMkLst>
            <pc:docMk/>
            <pc:sldMk cId="3209986219" sldId="376"/>
            <ac:inkMk id="19464" creationId="{A2690762-7CA9-7026-E648-85DE26EA0A0E}"/>
          </ac:inkMkLst>
        </pc:inkChg>
        <pc:inkChg chg="del">
          <ac:chgData name="Saim Rasheed" userId="f6276c2cafcfea41" providerId="LiveId" clId="{9EA29AB3-62A9-4D83-84B5-B7B7A9F87DD7}" dt="2022-05-24T14:01:06.395" v="1" actId="478"/>
          <ac:inkMkLst>
            <pc:docMk/>
            <pc:sldMk cId="3209986219" sldId="376"/>
            <ac:inkMk id="19465" creationId="{A11B14EB-EC46-203A-EB3A-6265F8C6A466}"/>
          </ac:inkMkLst>
        </pc:inkChg>
        <pc:inkChg chg="del">
          <ac:chgData name="Saim Rasheed" userId="f6276c2cafcfea41" providerId="LiveId" clId="{9EA29AB3-62A9-4D83-84B5-B7B7A9F87DD7}" dt="2022-05-24T14:01:06.395" v="1" actId="478"/>
          <ac:inkMkLst>
            <pc:docMk/>
            <pc:sldMk cId="3209986219" sldId="376"/>
            <ac:inkMk id="19466" creationId="{D2EE15F8-8E71-7AE3-3EEA-1246E3391F69}"/>
          </ac:inkMkLst>
        </pc:inkChg>
        <pc:inkChg chg="del">
          <ac:chgData name="Saim Rasheed" userId="f6276c2cafcfea41" providerId="LiveId" clId="{9EA29AB3-62A9-4D83-84B5-B7B7A9F87DD7}" dt="2022-05-24T14:01:06.395" v="1" actId="478"/>
          <ac:inkMkLst>
            <pc:docMk/>
            <pc:sldMk cId="3209986219" sldId="376"/>
            <ac:inkMk id="19467" creationId="{43FBB464-81DA-B6B6-E47D-2329DFF5430B}"/>
          </ac:inkMkLst>
        </pc:inkChg>
        <pc:inkChg chg="del">
          <ac:chgData name="Saim Rasheed" userId="f6276c2cafcfea41" providerId="LiveId" clId="{9EA29AB3-62A9-4D83-84B5-B7B7A9F87DD7}" dt="2022-05-24T14:01:06.395" v="1" actId="478"/>
          <ac:inkMkLst>
            <pc:docMk/>
            <pc:sldMk cId="3209986219" sldId="376"/>
            <ac:inkMk id="19469" creationId="{B31569F2-24F6-4CEB-B2F5-16044BAC9560}"/>
          </ac:inkMkLst>
        </pc:inkChg>
        <pc:inkChg chg="del">
          <ac:chgData name="Saim Rasheed" userId="f6276c2cafcfea41" providerId="LiveId" clId="{9EA29AB3-62A9-4D83-84B5-B7B7A9F87DD7}" dt="2022-05-24T14:01:06.395" v="1" actId="478"/>
          <ac:inkMkLst>
            <pc:docMk/>
            <pc:sldMk cId="3209986219" sldId="376"/>
            <ac:inkMk id="19471" creationId="{132FFB05-7D4B-F5F9-075D-791708327EFD}"/>
          </ac:inkMkLst>
        </pc:inkChg>
        <pc:inkChg chg="del">
          <ac:chgData name="Saim Rasheed" userId="f6276c2cafcfea41" providerId="LiveId" clId="{9EA29AB3-62A9-4D83-84B5-B7B7A9F87DD7}" dt="2022-05-24T14:01:06.395" v="1" actId="478"/>
          <ac:inkMkLst>
            <pc:docMk/>
            <pc:sldMk cId="3209986219" sldId="376"/>
            <ac:inkMk id="19472" creationId="{01470D74-C9CC-A91E-00BB-317A73929C73}"/>
          </ac:inkMkLst>
        </pc:inkChg>
        <pc:inkChg chg="del">
          <ac:chgData name="Saim Rasheed" userId="f6276c2cafcfea41" providerId="LiveId" clId="{9EA29AB3-62A9-4D83-84B5-B7B7A9F87DD7}" dt="2022-05-24T14:01:06.395" v="1" actId="478"/>
          <ac:inkMkLst>
            <pc:docMk/>
            <pc:sldMk cId="3209986219" sldId="376"/>
            <ac:inkMk id="19473" creationId="{42FA043C-8EDB-70BD-CFCF-2372FCC85733}"/>
          </ac:inkMkLst>
        </pc:inkChg>
        <pc:inkChg chg="del">
          <ac:chgData name="Saim Rasheed" userId="f6276c2cafcfea41" providerId="LiveId" clId="{9EA29AB3-62A9-4D83-84B5-B7B7A9F87DD7}" dt="2022-05-24T14:01:06.395" v="1" actId="478"/>
          <ac:inkMkLst>
            <pc:docMk/>
            <pc:sldMk cId="3209986219" sldId="376"/>
            <ac:inkMk id="19474" creationId="{DB2D7133-7D60-B800-DC2D-9C1C50380558}"/>
          </ac:inkMkLst>
        </pc:inkChg>
        <pc:inkChg chg="del">
          <ac:chgData name="Saim Rasheed" userId="f6276c2cafcfea41" providerId="LiveId" clId="{9EA29AB3-62A9-4D83-84B5-B7B7A9F87DD7}" dt="2022-05-24T14:01:06.395" v="1" actId="478"/>
          <ac:inkMkLst>
            <pc:docMk/>
            <pc:sldMk cId="3209986219" sldId="376"/>
            <ac:inkMk id="19476" creationId="{F076151D-9D73-A26A-99E5-22EB98BA8341}"/>
          </ac:inkMkLst>
        </pc:inkChg>
        <pc:inkChg chg="del">
          <ac:chgData name="Saim Rasheed" userId="f6276c2cafcfea41" providerId="LiveId" clId="{9EA29AB3-62A9-4D83-84B5-B7B7A9F87DD7}" dt="2022-05-24T14:01:06.395" v="1" actId="478"/>
          <ac:inkMkLst>
            <pc:docMk/>
            <pc:sldMk cId="3209986219" sldId="376"/>
            <ac:inkMk id="19477" creationId="{7A11E18E-1A45-757A-1620-81EB614851C5}"/>
          </ac:inkMkLst>
        </pc:inkChg>
        <pc:inkChg chg="del">
          <ac:chgData name="Saim Rasheed" userId="f6276c2cafcfea41" providerId="LiveId" clId="{9EA29AB3-62A9-4D83-84B5-B7B7A9F87DD7}" dt="2022-05-24T14:01:06.395" v="1" actId="478"/>
          <ac:inkMkLst>
            <pc:docMk/>
            <pc:sldMk cId="3209986219" sldId="376"/>
            <ac:inkMk id="19479" creationId="{06A5219E-1016-16CE-E782-F372878E8885}"/>
          </ac:inkMkLst>
        </pc:inkChg>
        <pc:inkChg chg="del">
          <ac:chgData name="Saim Rasheed" userId="f6276c2cafcfea41" providerId="LiveId" clId="{9EA29AB3-62A9-4D83-84B5-B7B7A9F87DD7}" dt="2022-05-24T14:01:06.395" v="1" actId="478"/>
          <ac:inkMkLst>
            <pc:docMk/>
            <pc:sldMk cId="3209986219" sldId="376"/>
            <ac:inkMk id="19480" creationId="{7F8579A6-CAC2-A929-82B5-FE53B8D5E5B4}"/>
          </ac:inkMkLst>
        </pc:inkChg>
        <pc:inkChg chg="del">
          <ac:chgData name="Saim Rasheed" userId="f6276c2cafcfea41" providerId="LiveId" clId="{9EA29AB3-62A9-4D83-84B5-B7B7A9F87DD7}" dt="2022-05-24T14:01:06.395" v="1" actId="478"/>
          <ac:inkMkLst>
            <pc:docMk/>
            <pc:sldMk cId="3209986219" sldId="376"/>
            <ac:inkMk id="19482" creationId="{CC41EBB6-4614-A87E-869C-B83C58DA6A29}"/>
          </ac:inkMkLst>
        </pc:inkChg>
        <pc:inkChg chg="del">
          <ac:chgData name="Saim Rasheed" userId="f6276c2cafcfea41" providerId="LiveId" clId="{9EA29AB3-62A9-4D83-84B5-B7B7A9F87DD7}" dt="2022-05-24T14:01:06.395" v="1" actId="478"/>
          <ac:inkMkLst>
            <pc:docMk/>
            <pc:sldMk cId="3209986219" sldId="376"/>
            <ac:inkMk id="19487" creationId="{A66ECD85-D713-E592-D587-40D32DBBE98A}"/>
          </ac:inkMkLst>
        </pc:inkChg>
        <pc:inkChg chg="del">
          <ac:chgData name="Saim Rasheed" userId="f6276c2cafcfea41" providerId="LiveId" clId="{9EA29AB3-62A9-4D83-84B5-B7B7A9F87DD7}" dt="2022-05-24T14:01:06.395" v="1" actId="478"/>
          <ac:inkMkLst>
            <pc:docMk/>
            <pc:sldMk cId="3209986219" sldId="376"/>
            <ac:inkMk id="19488" creationId="{6D809B1A-9215-1CC0-16D2-9FBAFB55B442}"/>
          </ac:inkMkLst>
        </pc:inkChg>
        <pc:inkChg chg="del">
          <ac:chgData name="Saim Rasheed" userId="f6276c2cafcfea41" providerId="LiveId" clId="{9EA29AB3-62A9-4D83-84B5-B7B7A9F87DD7}" dt="2022-05-24T14:01:06.395" v="1" actId="478"/>
          <ac:inkMkLst>
            <pc:docMk/>
            <pc:sldMk cId="3209986219" sldId="376"/>
            <ac:inkMk id="19497" creationId="{851FB42B-6885-D750-5DBC-94A07FEB80A6}"/>
          </ac:inkMkLst>
        </pc:inkChg>
        <pc:inkChg chg="del">
          <ac:chgData name="Saim Rasheed" userId="f6276c2cafcfea41" providerId="LiveId" clId="{9EA29AB3-62A9-4D83-84B5-B7B7A9F87DD7}" dt="2022-05-24T14:01:06.395" v="1" actId="478"/>
          <ac:inkMkLst>
            <pc:docMk/>
            <pc:sldMk cId="3209986219" sldId="376"/>
            <ac:inkMk id="19499" creationId="{D740155A-3A9D-52DA-B1F4-674A2FF4F2BF}"/>
          </ac:inkMkLst>
        </pc:inkChg>
        <pc:inkChg chg="del">
          <ac:chgData name="Saim Rasheed" userId="f6276c2cafcfea41" providerId="LiveId" clId="{9EA29AB3-62A9-4D83-84B5-B7B7A9F87DD7}" dt="2022-05-24T14:01:06.395" v="1" actId="478"/>
          <ac:inkMkLst>
            <pc:docMk/>
            <pc:sldMk cId="3209986219" sldId="376"/>
            <ac:inkMk id="19500" creationId="{F7CDE1EC-66B6-D1E3-599D-259CB62C93DC}"/>
          </ac:inkMkLst>
        </pc:inkChg>
        <pc:inkChg chg="del">
          <ac:chgData name="Saim Rasheed" userId="f6276c2cafcfea41" providerId="LiveId" clId="{9EA29AB3-62A9-4D83-84B5-B7B7A9F87DD7}" dt="2022-05-24T14:01:06.395" v="1" actId="478"/>
          <ac:inkMkLst>
            <pc:docMk/>
            <pc:sldMk cId="3209986219" sldId="376"/>
            <ac:inkMk id="19501" creationId="{4409660C-6883-5CE4-B571-767355220B9E}"/>
          </ac:inkMkLst>
        </pc:inkChg>
        <pc:inkChg chg="del">
          <ac:chgData name="Saim Rasheed" userId="f6276c2cafcfea41" providerId="LiveId" clId="{9EA29AB3-62A9-4D83-84B5-B7B7A9F87DD7}" dt="2022-05-24T14:01:06.395" v="1" actId="478"/>
          <ac:inkMkLst>
            <pc:docMk/>
            <pc:sldMk cId="3209986219" sldId="376"/>
            <ac:inkMk id="19502" creationId="{3227B2B3-7A87-87AD-1544-901C2CA03CCA}"/>
          </ac:inkMkLst>
        </pc:inkChg>
        <pc:inkChg chg="del">
          <ac:chgData name="Saim Rasheed" userId="f6276c2cafcfea41" providerId="LiveId" clId="{9EA29AB3-62A9-4D83-84B5-B7B7A9F87DD7}" dt="2022-05-24T14:01:06.395" v="1" actId="478"/>
          <ac:inkMkLst>
            <pc:docMk/>
            <pc:sldMk cId="3209986219" sldId="376"/>
            <ac:inkMk id="19503" creationId="{34B012F8-D1A7-F6B1-50B0-06BED776D9FC}"/>
          </ac:inkMkLst>
        </pc:inkChg>
        <pc:inkChg chg="del">
          <ac:chgData name="Saim Rasheed" userId="f6276c2cafcfea41" providerId="LiveId" clId="{9EA29AB3-62A9-4D83-84B5-B7B7A9F87DD7}" dt="2022-05-24T14:01:06.395" v="1" actId="478"/>
          <ac:inkMkLst>
            <pc:docMk/>
            <pc:sldMk cId="3209986219" sldId="376"/>
            <ac:inkMk id="19504" creationId="{467C503E-162E-C243-0658-5D7764BD9D47}"/>
          </ac:inkMkLst>
        </pc:inkChg>
        <pc:inkChg chg="del">
          <ac:chgData name="Saim Rasheed" userId="f6276c2cafcfea41" providerId="LiveId" clId="{9EA29AB3-62A9-4D83-84B5-B7B7A9F87DD7}" dt="2022-05-24T14:01:06.395" v="1" actId="478"/>
          <ac:inkMkLst>
            <pc:docMk/>
            <pc:sldMk cId="3209986219" sldId="376"/>
            <ac:inkMk id="19505" creationId="{4A981EC9-8569-E66C-89E8-3EA54062A378}"/>
          </ac:inkMkLst>
        </pc:inkChg>
        <pc:inkChg chg="del">
          <ac:chgData name="Saim Rasheed" userId="f6276c2cafcfea41" providerId="LiveId" clId="{9EA29AB3-62A9-4D83-84B5-B7B7A9F87DD7}" dt="2022-05-24T14:01:06.395" v="1" actId="478"/>
          <ac:inkMkLst>
            <pc:docMk/>
            <pc:sldMk cId="3209986219" sldId="376"/>
            <ac:inkMk id="19506" creationId="{4BC8D6AD-72EA-3E5D-0D35-C63247235CB7}"/>
          </ac:inkMkLst>
        </pc:inkChg>
        <pc:inkChg chg="del">
          <ac:chgData name="Saim Rasheed" userId="f6276c2cafcfea41" providerId="LiveId" clId="{9EA29AB3-62A9-4D83-84B5-B7B7A9F87DD7}" dt="2022-05-24T14:01:06.395" v="1" actId="478"/>
          <ac:inkMkLst>
            <pc:docMk/>
            <pc:sldMk cId="3209986219" sldId="376"/>
            <ac:inkMk id="19507" creationId="{81E8BEF3-7678-EEC9-025B-B3DC7D5A11C1}"/>
          </ac:inkMkLst>
        </pc:inkChg>
        <pc:inkChg chg="del">
          <ac:chgData name="Saim Rasheed" userId="f6276c2cafcfea41" providerId="LiveId" clId="{9EA29AB3-62A9-4D83-84B5-B7B7A9F87DD7}" dt="2022-05-24T14:01:06.395" v="1" actId="478"/>
          <ac:inkMkLst>
            <pc:docMk/>
            <pc:sldMk cId="3209986219" sldId="376"/>
            <ac:inkMk id="19509" creationId="{BC62F155-F078-C290-1CEB-D5B6DA903AD5}"/>
          </ac:inkMkLst>
        </pc:inkChg>
        <pc:inkChg chg="del">
          <ac:chgData name="Saim Rasheed" userId="f6276c2cafcfea41" providerId="LiveId" clId="{9EA29AB3-62A9-4D83-84B5-B7B7A9F87DD7}" dt="2022-05-24T14:01:06.395" v="1" actId="478"/>
          <ac:inkMkLst>
            <pc:docMk/>
            <pc:sldMk cId="3209986219" sldId="376"/>
            <ac:inkMk id="19510" creationId="{34B1457D-4021-AAF6-0A67-57368D783DB6}"/>
          </ac:inkMkLst>
        </pc:inkChg>
        <pc:inkChg chg="del">
          <ac:chgData name="Saim Rasheed" userId="f6276c2cafcfea41" providerId="LiveId" clId="{9EA29AB3-62A9-4D83-84B5-B7B7A9F87DD7}" dt="2022-05-24T14:01:06.395" v="1" actId="478"/>
          <ac:inkMkLst>
            <pc:docMk/>
            <pc:sldMk cId="3209986219" sldId="376"/>
            <ac:inkMk id="19512" creationId="{31361325-1342-744A-A3B5-7AF3348669F6}"/>
          </ac:inkMkLst>
        </pc:inkChg>
        <pc:inkChg chg="del">
          <ac:chgData name="Saim Rasheed" userId="f6276c2cafcfea41" providerId="LiveId" clId="{9EA29AB3-62A9-4D83-84B5-B7B7A9F87DD7}" dt="2022-05-24T14:01:06.395" v="1" actId="478"/>
          <ac:inkMkLst>
            <pc:docMk/>
            <pc:sldMk cId="3209986219" sldId="376"/>
            <ac:inkMk id="19513" creationId="{FB8823F0-C2D7-33A0-1455-D83AEF25D4A8}"/>
          </ac:inkMkLst>
        </pc:inkChg>
        <pc:inkChg chg="del">
          <ac:chgData name="Saim Rasheed" userId="f6276c2cafcfea41" providerId="LiveId" clId="{9EA29AB3-62A9-4D83-84B5-B7B7A9F87DD7}" dt="2022-05-24T14:01:06.395" v="1" actId="478"/>
          <ac:inkMkLst>
            <pc:docMk/>
            <pc:sldMk cId="3209986219" sldId="376"/>
            <ac:inkMk id="19514" creationId="{69993C07-8098-4396-E6A9-FD5F072FDB41}"/>
          </ac:inkMkLst>
        </pc:inkChg>
        <pc:inkChg chg="del">
          <ac:chgData name="Saim Rasheed" userId="f6276c2cafcfea41" providerId="LiveId" clId="{9EA29AB3-62A9-4D83-84B5-B7B7A9F87DD7}" dt="2022-05-24T14:01:06.395" v="1" actId="478"/>
          <ac:inkMkLst>
            <pc:docMk/>
            <pc:sldMk cId="3209986219" sldId="376"/>
            <ac:inkMk id="19515" creationId="{66F659E7-D909-D27A-3912-2E2E83B6951D}"/>
          </ac:inkMkLst>
        </pc:inkChg>
        <pc:inkChg chg="del">
          <ac:chgData name="Saim Rasheed" userId="f6276c2cafcfea41" providerId="LiveId" clId="{9EA29AB3-62A9-4D83-84B5-B7B7A9F87DD7}" dt="2022-05-24T14:01:06.395" v="1" actId="478"/>
          <ac:inkMkLst>
            <pc:docMk/>
            <pc:sldMk cId="3209986219" sldId="376"/>
            <ac:inkMk id="19516" creationId="{34AFD04D-8A2A-AC26-5F25-EA9E14628EF0}"/>
          </ac:inkMkLst>
        </pc:inkChg>
        <pc:inkChg chg="del">
          <ac:chgData name="Saim Rasheed" userId="f6276c2cafcfea41" providerId="LiveId" clId="{9EA29AB3-62A9-4D83-84B5-B7B7A9F87DD7}" dt="2022-05-24T14:01:06.395" v="1" actId="478"/>
          <ac:inkMkLst>
            <pc:docMk/>
            <pc:sldMk cId="3209986219" sldId="376"/>
            <ac:inkMk id="19517" creationId="{B4A8972B-F176-79E2-4B7D-6067278D778A}"/>
          </ac:inkMkLst>
        </pc:inkChg>
        <pc:inkChg chg="del">
          <ac:chgData name="Saim Rasheed" userId="f6276c2cafcfea41" providerId="LiveId" clId="{9EA29AB3-62A9-4D83-84B5-B7B7A9F87DD7}" dt="2022-05-24T14:01:06.395" v="1" actId="478"/>
          <ac:inkMkLst>
            <pc:docMk/>
            <pc:sldMk cId="3209986219" sldId="376"/>
            <ac:inkMk id="19518" creationId="{A09FBA44-F0BA-6316-38C4-92717BE3DF27}"/>
          </ac:inkMkLst>
        </pc:inkChg>
        <pc:inkChg chg="del">
          <ac:chgData name="Saim Rasheed" userId="f6276c2cafcfea41" providerId="LiveId" clId="{9EA29AB3-62A9-4D83-84B5-B7B7A9F87DD7}" dt="2022-05-24T14:01:06.395" v="1" actId="478"/>
          <ac:inkMkLst>
            <pc:docMk/>
            <pc:sldMk cId="3209986219" sldId="376"/>
            <ac:inkMk id="19519" creationId="{9A5428BF-5F23-FCBB-BE6B-D632460CBCD8}"/>
          </ac:inkMkLst>
        </pc:inkChg>
        <pc:inkChg chg="del">
          <ac:chgData name="Saim Rasheed" userId="f6276c2cafcfea41" providerId="LiveId" clId="{9EA29AB3-62A9-4D83-84B5-B7B7A9F87DD7}" dt="2022-05-24T14:01:06.395" v="1" actId="478"/>
          <ac:inkMkLst>
            <pc:docMk/>
            <pc:sldMk cId="3209986219" sldId="376"/>
            <ac:inkMk id="19520" creationId="{92B6007D-083C-F2F5-E1EB-5E2B7C723D10}"/>
          </ac:inkMkLst>
        </pc:inkChg>
        <pc:inkChg chg="del">
          <ac:chgData name="Saim Rasheed" userId="f6276c2cafcfea41" providerId="LiveId" clId="{9EA29AB3-62A9-4D83-84B5-B7B7A9F87DD7}" dt="2022-05-24T14:01:06.395" v="1" actId="478"/>
          <ac:inkMkLst>
            <pc:docMk/>
            <pc:sldMk cId="3209986219" sldId="376"/>
            <ac:inkMk id="19521" creationId="{46D8F212-7282-7461-AC55-8493E5C7B6AD}"/>
          </ac:inkMkLst>
        </pc:inkChg>
        <pc:inkChg chg="del">
          <ac:chgData name="Saim Rasheed" userId="f6276c2cafcfea41" providerId="LiveId" clId="{9EA29AB3-62A9-4D83-84B5-B7B7A9F87DD7}" dt="2022-05-24T14:01:06.395" v="1" actId="478"/>
          <ac:inkMkLst>
            <pc:docMk/>
            <pc:sldMk cId="3209986219" sldId="376"/>
            <ac:inkMk id="19523" creationId="{EA6AA797-5428-9793-3CD4-967EA8C3358C}"/>
          </ac:inkMkLst>
        </pc:inkChg>
        <pc:inkChg chg="del">
          <ac:chgData name="Saim Rasheed" userId="f6276c2cafcfea41" providerId="LiveId" clId="{9EA29AB3-62A9-4D83-84B5-B7B7A9F87DD7}" dt="2022-05-24T14:01:06.395" v="1" actId="478"/>
          <ac:inkMkLst>
            <pc:docMk/>
            <pc:sldMk cId="3209986219" sldId="376"/>
            <ac:inkMk id="19524" creationId="{41AE0652-0A40-36ED-E210-458B21DADDFF}"/>
          </ac:inkMkLst>
        </pc:inkChg>
        <pc:inkChg chg="del">
          <ac:chgData name="Saim Rasheed" userId="f6276c2cafcfea41" providerId="LiveId" clId="{9EA29AB3-62A9-4D83-84B5-B7B7A9F87DD7}" dt="2022-05-24T14:01:06.395" v="1" actId="478"/>
          <ac:inkMkLst>
            <pc:docMk/>
            <pc:sldMk cId="3209986219" sldId="376"/>
            <ac:inkMk id="19525" creationId="{3977413A-3BA0-DEF5-26CE-2F6763DBC0C3}"/>
          </ac:inkMkLst>
        </pc:inkChg>
        <pc:inkChg chg="del">
          <ac:chgData name="Saim Rasheed" userId="f6276c2cafcfea41" providerId="LiveId" clId="{9EA29AB3-62A9-4D83-84B5-B7B7A9F87DD7}" dt="2022-05-24T14:01:06.395" v="1" actId="478"/>
          <ac:inkMkLst>
            <pc:docMk/>
            <pc:sldMk cId="3209986219" sldId="376"/>
            <ac:inkMk id="19527" creationId="{C4DB8D5E-4443-426A-B6B2-F8FCB2AC87D3}"/>
          </ac:inkMkLst>
        </pc:inkChg>
        <pc:inkChg chg="del">
          <ac:chgData name="Saim Rasheed" userId="f6276c2cafcfea41" providerId="LiveId" clId="{9EA29AB3-62A9-4D83-84B5-B7B7A9F87DD7}" dt="2022-05-24T14:01:06.395" v="1" actId="478"/>
          <ac:inkMkLst>
            <pc:docMk/>
            <pc:sldMk cId="3209986219" sldId="376"/>
            <ac:inkMk id="19528" creationId="{D68AE8DF-9053-9216-AEB3-915BF98B31DC}"/>
          </ac:inkMkLst>
        </pc:inkChg>
        <pc:inkChg chg="del">
          <ac:chgData name="Saim Rasheed" userId="f6276c2cafcfea41" providerId="LiveId" clId="{9EA29AB3-62A9-4D83-84B5-B7B7A9F87DD7}" dt="2022-05-24T14:01:06.395" v="1" actId="478"/>
          <ac:inkMkLst>
            <pc:docMk/>
            <pc:sldMk cId="3209986219" sldId="376"/>
            <ac:inkMk id="19530" creationId="{F5499350-8F46-369E-FC41-9F1C74DEAE45}"/>
          </ac:inkMkLst>
        </pc:inkChg>
        <pc:inkChg chg="del">
          <ac:chgData name="Saim Rasheed" userId="f6276c2cafcfea41" providerId="LiveId" clId="{9EA29AB3-62A9-4D83-84B5-B7B7A9F87DD7}" dt="2022-05-24T14:01:06.395" v="1" actId="478"/>
          <ac:inkMkLst>
            <pc:docMk/>
            <pc:sldMk cId="3209986219" sldId="376"/>
            <ac:inkMk id="19532" creationId="{399E772C-B5A7-F099-FCDB-21B9B91776CF}"/>
          </ac:inkMkLst>
        </pc:inkChg>
        <pc:inkChg chg="del">
          <ac:chgData name="Saim Rasheed" userId="f6276c2cafcfea41" providerId="LiveId" clId="{9EA29AB3-62A9-4D83-84B5-B7B7A9F87DD7}" dt="2022-05-24T14:01:06.395" v="1" actId="478"/>
          <ac:inkMkLst>
            <pc:docMk/>
            <pc:sldMk cId="3209986219" sldId="376"/>
            <ac:inkMk id="19534" creationId="{DB089873-9A42-D3D3-4069-A22A404BE265}"/>
          </ac:inkMkLst>
        </pc:inkChg>
        <pc:inkChg chg="del">
          <ac:chgData name="Saim Rasheed" userId="f6276c2cafcfea41" providerId="LiveId" clId="{9EA29AB3-62A9-4D83-84B5-B7B7A9F87DD7}" dt="2022-05-24T14:01:06.395" v="1" actId="478"/>
          <ac:inkMkLst>
            <pc:docMk/>
            <pc:sldMk cId="3209986219" sldId="376"/>
            <ac:inkMk id="19535" creationId="{04EC32B0-6940-DD2D-3358-E701153C7C0B}"/>
          </ac:inkMkLst>
        </pc:inkChg>
        <pc:inkChg chg="del">
          <ac:chgData name="Saim Rasheed" userId="f6276c2cafcfea41" providerId="LiveId" clId="{9EA29AB3-62A9-4D83-84B5-B7B7A9F87DD7}" dt="2022-05-24T14:01:06.395" v="1" actId="478"/>
          <ac:inkMkLst>
            <pc:docMk/>
            <pc:sldMk cId="3209986219" sldId="376"/>
            <ac:inkMk id="19541" creationId="{D261049C-5FBC-646B-09F1-0910E5A770F3}"/>
          </ac:inkMkLst>
        </pc:inkChg>
        <pc:inkChg chg="del">
          <ac:chgData name="Saim Rasheed" userId="f6276c2cafcfea41" providerId="LiveId" clId="{9EA29AB3-62A9-4D83-84B5-B7B7A9F87DD7}" dt="2022-05-24T14:01:06.395" v="1" actId="478"/>
          <ac:inkMkLst>
            <pc:docMk/>
            <pc:sldMk cId="3209986219" sldId="376"/>
            <ac:inkMk id="19542" creationId="{9CA0811F-F2F1-E87B-8901-ED1A5AB37CF7}"/>
          </ac:inkMkLst>
        </pc:inkChg>
        <pc:inkChg chg="del">
          <ac:chgData name="Saim Rasheed" userId="f6276c2cafcfea41" providerId="LiveId" clId="{9EA29AB3-62A9-4D83-84B5-B7B7A9F87DD7}" dt="2022-05-24T14:01:06.395" v="1" actId="478"/>
          <ac:inkMkLst>
            <pc:docMk/>
            <pc:sldMk cId="3209986219" sldId="376"/>
            <ac:inkMk id="19543" creationId="{9DEA1C74-D1AE-D113-3C49-C47816982A7E}"/>
          </ac:inkMkLst>
        </pc:inkChg>
        <pc:inkChg chg="del">
          <ac:chgData name="Saim Rasheed" userId="f6276c2cafcfea41" providerId="LiveId" clId="{9EA29AB3-62A9-4D83-84B5-B7B7A9F87DD7}" dt="2022-05-24T14:01:06.395" v="1" actId="478"/>
          <ac:inkMkLst>
            <pc:docMk/>
            <pc:sldMk cId="3209986219" sldId="376"/>
            <ac:inkMk id="19544" creationId="{F26C09A8-9938-5140-6F6B-793219657418}"/>
          </ac:inkMkLst>
        </pc:inkChg>
        <pc:inkChg chg="del">
          <ac:chgData name="Saim Rasheed" userId="f6276c2cafcfea41" providerId="LiveId" clId="{9EA29AB3-62A9-4D83-84B5-B7B7A9F87DD7}" dt="2022-05-24T14:01:06.395" v="1" actId="478"/>
          <ac:inkMkLst>
            <pc:docMk/>
            <pc:sldMk cId="3209986219" sldId="376"/>
            <ac:inkMk id="19545" creationId="{46F48599-D356-56B2-79D9-C4031B5ACB15}"/>
          </ac:inkMkLst>
        </pc:inkChg>
        <pc:inkChg chg="del">
          <ac:chgData name="Saim Rasheed" userId="f6276c2cafcfea41" providerId="LiveId" clId="{9EA29AB3-62A9-4D83-84B5-B7B7A9F87DD7}" dt="2022-05-24T14:01:06.395" v="1" actId="478"/>
          <ac:inkMkLst>
            <pc:docMk/>
            <pc:sldMk cId="3209986219" sldId="376"/>
            <ac:inkMk id="19546" creationId="{BDBBC933-6598-D496-40CB-56A85275FDE1}"/>
          </ac:inkMkLst>
        </pc:inkChg>
        <pc:inkChg chg="del">
          <ac:chgData name="Saim Rasheed" userId="f6276c2cafcfea41" providerId="LiveId" clId="{9EA29AB3-62A9-4D83-84B5-B7B7A9F87DD7}" dt="2022-05-24T14:01:06.395" v="1" actId="478"/>
          <ac:inkMkLst>
            <pc:docMk/>
            <pc:sldMk cId="3209986219" sldId="376"/>
            <ac:inkMk id="19547" creationId="{05D31211-F1A4-A205-89E4-580739E4031E}"/>
          </ac:inkMkLst>
        </pc:inkChg>
        <pc:inkChg chg="del">
          <ac:chgData name="Saim Rasheed" userId="f6276c2cafcfea41" providerId="LiveId" clId="{9EA29AB3-62A9-4D83-84B5-B7B7A9F87DD7}" dt="2022-05-24T14:01:06.395" v="1" actId="478"/>
          <ac:inkMkLst>
            <pc:docMk/>
            <pc:sldMk cId="3209986219" sldId="376"/>
            <ac:inkMk id="19548" creationId="{53A8D92F-6C80-864A-32DD-518807E7F75C}"/>
          </ac:inkMkLst>
        </pc:inkChg>
        <pc:inkChg chg="del">
          <ac:chgData name="Saim Rasheed" userId="f6276c2cafcfea41" providerId="LiveId" clId="{9EA29AB3-62A9-4D83-84B5-B7B7A9F87DD7}" dt="2022-05-24T14:01:06.395" v="1" actId="478"/>
          <ac:inkMkLst>
            <pc:docMk/>
            <pc:sldMk cId="3209986219" sldId="376"/>
            <ac:inkMk id="19549" creationId="{8DADAF4D-8A26-C283-E4FA-87FEC4ED06F5}"/>
          </ac:inkMkLst>
        </pc:inkChg>
        <pc:inkChg chg="del">
          <ac:chgData name="Saim Rasheed" userId="f6276c2cafcfea41" providerId="LiveId" clId="{9EA29AB3-62A9-4D83-84B5-B7B7A9F87DD7}" dt="2022-05-24T14:01:06.395" v="1" actId="478"/>
          <ac:inkMkLst>
            <pc:docMk/>
            <pc:sldMk cId="3209986219" sldId="376"/>
            <ac:inkMk id="19550" creationId="{3CF5E1C6-C025-6CB8-9CBB-C21D4E428E22}"/>
          </ac:inkMkLst>
        </pc:inkChg>
        <pc:inkChg chg="del">
          <ac:chgData name="Saim Rasheed" userId="f6276c2cafcfea41" providerId="LiveId" clId="{9EA29AB3-62A9-4D83-84B5-B7B7A9F87DD7}" dt="2022-05-24T14:01:06.395" v="1" actId="478"/>
          <ac:inkMkLst>
            <pc:docMk/>
            <pc:sldMk cId="3209986219" sldId="376"/>
            <ac:inkMk id="19551" creationId="{74046FA0-427D-EE52-522C-D29820D4EE7B}"/>
          </ac:inkMkLst>
        </pc:inkChg>
        <pc:inkChg chg="del">
          <ac:chgData name="Saim Rasheed" userId="f6276c2cafcfea41" providerId="LiveId" clId="{9EA29AB3-62A9-4D83-84B5-B7B7A9F87DD7}" dt="2022-05-24T14:01:06.395" v="1" actId="478"/>
          <ac:inkMkLst>
            <pc:docMk/>
            <pc:sldMk cId="3209986219" sldId="376"/>
            <ac:inkMk id="19552" creationId="{49C5657A-6B8C-065B-6652-AA0FC7BF7D7E}"/>
          </ac:inkMkLst>
        </pc:inkChg>
        <pc:inkChg chg="del">
          <ac:chgData name="Saim Rasheed" userId="f6276c2cafcfea41" providerId="LiveId" clId="{9EA29AB3-62A9-4D83-84B5-B7B7A9F87DD7}" dt="2022-05-24T14:01:06.395" v="1" actId="478"/>
          <ac:inkMkLst>
            <pc:docMk/>
            <pc:sldMk cId="3209986219" sldId="376"/>
            <ac:inkMk id="19553" creationId="{F04EF3CA-35F0-7C55-B6D0-CCF51F26BFD3}"/>
          </ac:inkMkLst>
        </pc:inkChg>
        <pc:inkChg chg="del">
          <ac:chgData name="Saim Rasheed" userId="f6276c2cafcfea41" providerId="LiveId" clId="{9EA29AB3-62A9-4D83-84B5-B7B7A9F87DD7}" dt="2022-05-24T14:01:06.395" v="1" actId="478"/>
          <ac:inkMkLst>
            <pc:docMk/>
            <pc:sldMk cId="3209986219" sldId="376"/>
            <ac:inkMk id="19554" creationId="{CD4C8DB8-1936-DE72-90B7-E4BBA5107FCE}"/>
          </ac:inkMkLst>
        </pc:inkChg>
        <pc:inkChg chg="del">
          <ac:chgData name="Saim Rasheed" userId="f6276c2cafcfea41" providerId="LiveId" clId="{9EA29AB3-62A9-4D83-84B5-B7B7A9F87DD7}" dt="2022-05-24T14:01:06.395" v="1" actId="478"/>
          <ac:inkMkLst>
            <pc:docMk/>
            <pc:sldMk cId="3209986219" sldId="376"/>
            <ac:inkMk id="19555" creationId="{6A3942AB-2372-43E5-695A-FCC7650B1507}"/>
          </ac:inkMkLst>
        </pc:inkChg>
        <pc:inkChg chg="del">
          <ac:chgData name="Saim Rasheed" userId="f6276c2cafcfea41" providerId="LiveId" clId="{9EA29AB3-62A9-4D83-84B5-B7B7A9F87DD7}" dt="2022-05-24T14:01:06.395" v="1" actId="478"/>
          <ac:inkMkLst>
            <pc:docMk/>
            <pc:sldMk cId="3209986219" sldId="376"/>
            <ac:inkMk id="19556" creationId="{4A4DB2AF-2BAE-D48A-BDF0-E49448A338F2}"/>
          </ac:inkMkLst>
        </pc:inkChg>
        <pc:inkChg chg="del">
          <ac:chgData name="Saim Rasheed" userId="f6276c2cafcfea41" providerId="LiveId" clId="{9EA29AB3-62A9-4D83-84B5-B7B7A9F87DD7}" dt="2022-05-24T14:01:06.395" v="1" actId="478"/>
          <ac:inkMkLst>
            <pc:docMk/>
            <pc:sldMk cId="3209986219" sldId="376"/>
            <ac:inkMk id="19557" creationId="{E20691C4-964A-1B94-F43F-1C3D72918EC6}"/>
          </ac:inkMkLst>
        </pc:inkChg>
        <pc:inkChg chg="del">
          <ac:chgData name="Saim Rasheed" userId="f6276c2cafcfea41" providerId="LiveId" clId="{9EA29AB3-62A9-4D83-84B5-B7B7A9F87DD7}" dt="2022-05-24T14:01:06.395" v="1" actId="478"/>
          <ac:inkMkLst>
            <pc:docMk/>
            <pc:sldMk cId="3209986219" sldId="376"/>
            <ac:inkMk id="19558" creationId="{0545B0D9-9386-2FAD-AA2C-90826B70C1EF}"/>
          </ac:inkMkLst>
        </pc:inkChg>
        <pc:inkChg chg="del">
          <ac:chgData name="Saim Rasheed" userId="f6276c2cafcfea41" providerId="LiveId" clId="{9EA29AB3-62A9-4D83-84B5-B7B7A9F87DD7}" dt="2022-05-24T14:01:06.395" v="1" actId="478"/>
          <ac:inkMkLst>
            <pc:docMk/>
            <pc:sldMk cId="3209986219" sldId="376"/>
            <ac:inkMk id="19559" creationId="{4D4D492B-6064-0B7C-6AC8-AEF88D308F6D}"/>
          </ac:inkMkLst>
        </pc:inkChg>
        <pc:inkChg chg="del">
          <ac:chgData name="Saim Rasheed" userId="f6276c2cafcfea41" providerId="LiveId" clId="{9EA29AB3-62A9-4D83-84B5-B7B7A9F87DD7}" dt="2022-05-24T14:01:06.395" v="1" actId="478"/>
          <ac:inkMkLst>
            <pc:docMk/>
            <pc:sldMk cId="3209986219" sldId="376"/>
            <ac:inkMk id="19560" creationId="{81D6D59D-D267-B225-6A97-12903A4CDFFD}"/>
          </ac:inkMkLst>
        </pc:inkChg>
        <pc:inkChg chg="del">
          <ac:chgData name="Saim Rasheed" userId="f6276c2cafcfea41" providerId="LiveId" clId="{9EA29AB3-62A9-4D83-84B5-B7B7A9F87DD7}" dt="2022-05-24T14:01:06.395" v="1" actId="478"/>
          <ac:inkMkLst>
            <pc:docMk/>
            <pc:sldMk cId="3209986219" sldId="376"/>
            <ac:inkMk id="19561" creationId="{8C03E665-61C4-264E-B7A8-56288A02FB73}"/>
          </ac:inkMkLst>
        </pc:inkChg>
        <pc:inkChg chg="del">
          <ac:chgData name="Saim Rasheed" userId="f6276c2cafcfea41" providerId="LiveId" clId="{9EA29AB3-62A9-4D83-84B5-B7B7A9F87DD7}" dt="2022-05-24T14:01:06.395" v="1" actId="478"/>
          <ac:inkMkLst>
            <pc:docMk/>
            <pc:sldMk cId="3209986219" sldId="376"/>
            <ac:inkMk id="19562" creationId="{1FD9AD0D-2BA4-A200-4BD6-724517BFBAC2}"/>
          </ac:inkMkLst>
        </pc:inkChg>
        <pc:inkChg chg="del">
          <ac:chgData name="Saim Rasheed" userId="f6276c2cafcfea41" providerId="LiveId" clId="{9EA29AB3-62A9-4D83-84B5-B7B7A9F87DD7}" dt="2022-05-24T14:01:06.395" v="1" actId="478"/>
          <ac:inkMkLst>
            <pc:docMk/>
            <pc:sldMk cId="3209986219" sldId="376"/>
            <ac:inkMk id="19563" creationId="{E902C115-20E0-DFEC-109A-0554749C7589}"/>
          </ac:inkMkLst>
        </pc:inkChg>
        <pc:inkChg chg="del">
          <ac:chgData name="Saim Rasheed" userId="f6276c2cafcfea41" providerId="LiveId" clId="{9EA29AB3-62A9-4D83-84B5-B7B7A9F87DD7}" dt="2022-05-24T14:01:06.395" v="1" actId="478"/>
          <ac:inkMkLst>
            <pc:docMk/>
            <pc:sldMk cId="3209986219" sldId="376"/>
            <ac:inkMk id="19564" creationId="{203B4FF3-5BFA-62B3-AB1A-F50D0C08981E}"/>
          </ac:inkMkLst>
        </pc:inkChg>
        <pc:inkChg chg="del">
          <ac:chgData name="Saim Rasheed" userId="f6276c2cafcfea41" providerId="LiveId" clId="{9EA29AB3-62A9-4D83-84B5-B7B7A9F87DD7}" dt="2022-05-24T14:01:06.395" v="1" actId="478"/>
          <ac:inkMkLst>
            <pc:docMk/>
            <pc:sldMk cId="3209986219" sldId="376"/>
            <ac:inkMk id="19565" creationId="{C5563943-5EB1-7598-2499-7A31992907CF}"/>
          </ac:inkMkLst>
        </pc:inkChg>
        <pc:inkChg chg="del">
          <ac:chgData name="Saim Rasheed" userId="f6276c2cafcfea41" providerId="LiveId" clId="{9EA29AB3-62A9-4D83-84B5-B7B7A9F87DD7}" dt="2022-05-24T14:01:06.395" v="1" actId="478"/>
          <ac:inkMkLst>
            <pc:docMk/>
            <pc:sldMk cId="3209986219" sldId="376"/>
            <ac:inkMk id="19566" creationId="{83F00D0E-7251-8103-78FB-40A9811B836C}"/>
          </ac:inkMkLst>
        </pc:inkChg>
        <pc:inkChg chg="del">
          <ac:chgData name="Saim Rasheed" userId="f6276c2cafcfea41" providerId="LiveId" clId="{9EA29AB3-62A9-4D83-84B5-B7B7A9F87DD7}" dt="2022-05-24T14:01:06.395" v="1" actId="478"/>
          <ac:inkMkLst>
            <pc:docMk/>
            <pc:sldMk cId="3209986219" sldId="376"/>
            <ac:inkMk id="19567" creationId="{15DDCF53-1C98-D4DC-0483-F2F78F8BE8FC}"/>
          </ac:inkMkLst>
        </pc:inkChg>
        <pc:inkChg chg="del">
          <ac:chgData name="Saim Rasheed" userId="f6276c2cafcfea41" providerId="LiveId" clId="{9EA29AB3-62A9-4D83-84B5-B7B7A9F87DD7}" dt="2022-05-24T14:01:06.395" v="1" actId="478"/>
          <ac:inkMkLst>
            <pc:docMk/>
            <pc:sldMk cId="3209986219" sldId="376"/>
            <ac:inkMk id="19568" creationId="{170547DC-E7DB-73C2-04F4-1402B1C019BD}"/>
          </ac:inkMkLst>
        </pc:inkChg>
        <pc:inkChg chg="del">
          <ac:chgData name="Saim Rasheed" userId="f6276c2cafcfea41" providerId="LiveId" clId="{9EA29AB3-62A9-4D83-84B5-B7B7A9F87DD7}" dt="2022-05-24T14:01:06.395" v="1" actId="478"/>
          <ac:inkMkLst>
            <pc:docMk/>
            <pc:sldMk cId="3209986219" sldId="376"/>
            <ac:inkMk id="19569" creationId="{FAEAC606-EA85-41B0-5FD1-6B547E20D960}"/>
          </ac:inkMkLst>
        </pc:inkChg>
        <pc:inkChg chg="del">
          <ac:chgData name="Saim Rasheed" userId="f6276c2cafcfea41" providerId="LiveId" clId="{9EA29AB3-62A9-4D83-84B5-B7B7A9F87DD7}" dt="2022-05-24T14:01:06.395" v="1" actId="478"/>
          <ac:inkMkLst>
            <pc:docMk/>
            <pc:sldMk cId="3209986219" sldId="376"/>
            <ac:inkMk id="19570" creationId="{0DC9E734-DF05-0AA0-5FD7-31F7FB6DCDE9}"/>
          </ac:inkMkLst>
        </pc:inkChg>
        <pc:inkChg chg="del">
          <ac:chgData name="Saim Rasheed" userId="f6276c2cafcfea41" providerId="LiveId" clId="{9EA29AB3-62A9-4D83-84B5-B7B7A9F87DD7}" dt="2022-05-24T14:01:06.395" v="1" actId="478"/>
          <ac:inkMkLst>
            <pc:docMk/>
            <pc:sldMk cId="3209986219" sldId="376"/>
            <ac:inkMk id="19571" creationId="{C24E883D-BDBE-3325-A7BF-4E131125826E}"/>
          </ac:inkMkLst>
        </pc:inkChg>
        <pc:inkChg chg="del">
          <ac:chgData name="Saim Rasheed" userId="f6276c2cafcfea41" providerId="LiveId" clId="{9EA29AB3-62A9-4D83-84B5-B7B7A9F87DD7}" dt="2022-05-24T14:01:06.395" v="1" actId="478"/>
          <ac:inkMkLst>
            <pc:docMk/>
            <pc:sldMk cId="3209986219" sldId="376"/>
            <ac:inkMk id="19572" creationId="{C05A32A6-11CD-B850-1AD2-5A89D87C5100}"/>
          </ac:inkMkLst>
        </pc:inkChg>
        <pc:inkChg chg="del">
          <ac:chgData name="Saim Rasheed" userId="f6276c2cafcfea41" providerId="LiveId" clId="{9EA29AB3-62A9-4D83-84B5-B7B7A9F87DD7}" dt="2022-05-24T14:01:06.395" v="1" actId="478"/>
          <ac:inkMkLst>
            <pc:docMk/>
            <pc:sldMk cId="3209986219" sldId="376"/>
            <ac:inkMk id="19573" creationId="{315257BB-36FD-5A6C-AFC2-B234367441CC}"/>
          </ac:inkMkLst>
        </pc:inkChg>
        <pc:inkChg chg="del">
          <ac:chgData name="Saim Rasheed" userId="f6276c2cafcfea41" providerId="LiveId" clId="{9EA29AB3-62A9-4D83-84B5-B7B7A9F87DD7}" dt="2022-05-24T14:01:06.395" v="1" actId="478"/>
          <ac:inkMkLst>
            <pc:docMk/>
            <pc:sldMk cId="3209986219" sldId="376"/>
            <ac:inkMk id="19574" creationId="{1B68A680-7B9C-E113-8D67-B913314EE3EC}"/>
          </ac:inkMkLst>
        </pc:inkChg>
        <pc:inkChg chg="del">
          <ac:chgData name="Saim Rasheed" userId="f6276c2cafcfea41" providerId="LiveId" clId="{9EA29AB3-62A9-4D83-84B5-B7B7A9F87DD7}" dt="2022-05-24T14:01:06.395" v="1" actId="478"/>
          <ac:inkMkLst>
            <pc:docMk/>
            <pc:sldMk cId="3209986219" sldId="376"/>
            <ac:inkMk id="19575" creationId="{085BD47C-8E7E-646B-6A08-7FDC93A52BD6}"/>
          </ac:inkMkLst>
        </pc:inkChg>
        <pc:inkChg chg="del">
          <ac:chgData name="Saim Rasheed" userId="f6276c2cafcfea41" providerId="LiveId" clId="{9EA29AB3-62A9-4D83-84B5-B7B7A9F87DD7}" dt="2022-05-24T14:01:06.395" v="1" actId="478"/>
          <ac:inkMkLst>
            <pc:docMk/>
            <pc:sldMk cId="3209986219" sldId="376"/>
            <ac:inkMk id="19576" creationId="{BAC22A11-9C96-C36D-19C8-8A4D7662D21A}"/>
          </ac:inkMkLst>
        </pc:inkChg>
        <pc:inkChg chg="del">
          <ac:chgData name="Saim Rasheed" userId="f6276c2cafcfea41" providerId="LiveId" clId="{9EA29AB3-62A9-4D83-84B5-B7B7A9F87DD7}" dt="2022-05-24T14:01:06.395" v="1" actId="478"/>
          <ac:inkMkLst>
            <pc:docMk/>
            <pc:sldMk cId="3209986219" sldId="376"/>
            <ac:inkMk id="19577" creationId="{7456EC56-6D6F-6B38-DE3F-4147E2C6EB0D}"/>
          </ac:inkMkLst>
        </pc:inkChg>
        <pc:inkChg chg="del">
          <ac:chgData name="Saim Rasheed" userId="f6276c2cafcfea41" providerId="LiveId" clId="{9EA29AB3-62A9-4D83-84B5-B7B7A9F87DD7}" dt="2022-05-24T14:01:06.395" v="1" actId="478"/>
          <ac:inkMkLst>
            <pc:docMk/>
            <pc:sldMk cId="3209986219" sldId="376"/>
            <ac:inkMk id="19578" creationId="{7085FF14-ED44-1F22-8AB3-76F31F9AF593}"/>
          </ac:inkMkLst>
        </pc:inkChg>
        <pc:inkChg chg="del">
          <ac:chgData name="Saim Rasheed" userId="f6276c2cafcfea41" providerId="LiveId" clId="{9EA29AB3-62A9-4D83-84B5-B7B7A9F87DD7}" dt="2022-05-24T14:01:06.395" v="1" actId="478"/>
          <ac:inkMkLst>
            <pc:docMk/>
            <pc:sldMk cId="3209986219" sldId="376"/>
            <ac:inkMk id="19579" creationId="{2FE7A753-E047-9990-208A-E5D4B7E9890F}"/>
          </ac:inkMkLst>
        </pc:inkChg>
        <pc:inkChg chg="del">
          <ac:chgData name="Saim Rasheed" userId="f6276c2cafcfea41" providerId="LiveId" clId="{9EA29AB3-62A9-4D83-84B5-B7B7A9F87DD7}" dt="2022-05-24T14:01:06.395" v="1" actId="478"/>
          <ac:inkMkLst>
            <pc:docMk/>
            <pc:sldMk cId="3209986219" sldId="376"/>
            <ac:inkMk id="19580" creationId="{22B354F1-4F7C-426A-8586-03D3BE053F8F}"/>
          </ac:inkMkLst>
        </pc:inkChg>
        <pc:inkChg chg="del">
          <ac:chgData name="Saim Rasheed" userId="f6276c2cafcfea41" providerId="LiveId" clId="{9EA29AB3-62A9-4D83-84B5-B7B7A9F87DD7}" dt="2022-05-24T14:01:06.395" v="1" actId="478"/>
          <ac:inkMkLst>
            <pc:docMk/>
            <pc:sldMk cId="3209986219" sldId="376"/>
            <ac:inkMk id="19581" creationId="{876B7FC8-DA2E-D28E-7D66-769B40334EB1}"/>
          </ac:inkMkLst>
        </pc:inkChg>
        <pc:inkChg chg="del">
          <ac:chgData name="Saim Rasheed" userId="f6276c2cafcfea41" providerId="LiveId" clId="{9EA29AB3-62A9-4D83-84B5-B7B7A9F87DD7}" dt="2022-05-24T14:01:06.395" v="1" actId="478"/>
          <ac:inkMkLst>
            <pc:docMk/>
            <pc:sldMk cId="3209986219" sldId="376"/>
            <ac:inkMk id="19582" creationId="{2D0A2D3E-BD1E-7BD7-8692-1BFF8D5057CF}"/>
          </ac:inkMkLst>
        </pc:inkChg>
        <pc:inkChg chg="del">
          <ac:chgData name="Saim Rasheed" userId="f6276c2cafcfea41" providerId="LiveId" clId="{9EA29AB3-62A9-4D83-84B5-B7B7A9F87DD7}" dt="2022-05-24T14:01:06.395" v="1" actId="478"/>
          <ac:inkMkLst>
            <pc:docMk/>
            <pc:sldMk cId="3209986219" sldId="376"/>
            <ac:inkMk id="19583" creationId="{74E9BEC9-4B05-2B94-9704-61CF96477B96}"/>
          </ac:inkMkLst>
        </pc:inkChg>
        <pc:inkChg chg="del">
          <ac:chgData name="Saim Rasheed" userId="f6276c2cafcfea41" providerId="LiveId" clId="{9EA29AB3-62A9-4D83-84B5-B7B7A9F87DD7}" dt="2022-05-24T14:01:06.395" v="1" actId="478"/>
          <ac:inkMkLst>
            <pc:docMk/>
            <pc:sldMk cId="3209986219" sldId="376"/>
            <ac:inkMk id="19584" creationId="{D7CE899C-DCB0-9FF2-05E7-CC326C0D80A7}"/>
          </ac:inkMkLst>
        </pc:inkChg>
        <pc:inkChg chg="del">
          <ac:chgData name="Saim Rasheed" userId="f6276c2cafcfea41" providerId="LiveId" clId="{9EA29AB3-62A9-4D83-84B5-B7B7A9F87DD7}" dt="2022-05-24T14:01:06.395" v="1" actId="478"/>
          <ac:inkMkLst>
            <pc:docMk/>
            <pc:sldMk cId="3209986219" sldId="376"/>
            <ac:inkMk id="19585" creationId="{65F41D71-5120-DC53-836B-F03519B5DEED}"/>
          </ac:inkMkLst>
        </pc:inkChg>
        <pc:inkChg chg="del">
          <ac:chgData name="Saim Rasheed" userId="f6276c2cafcfea41" providerId="LiveId" clId="{9EA29AB3-62A9-4D83-84B5-B7B7A9F87DD7}" dt="2022-05-24T14:01:06.395" v="1" actId="478"/>
          <ac:inkMkLst>
            <pc:docMk/>
            <pc:sldMk cId="3209986219" sldId="376"/>
            <ac:inkMk id="19586" creationId="{D29A9007-3D87-26C1-FFA0-2BCA87B9CC8A}"/>
          </ac:inkMkLst>
        </pc:inkChg>
        <pc:inkChg chg="del">
          <ac:chgData name="Saim Rasheed" userId="f6276c2cafcfea41" providerId="LiveId" clId="{9EA29AB3-62A9-4D83-84B5-B7B7A9F87DD7}" dt="2022-05-24T14:01:06.395" v="1" actId="478"/>
          <ac:inkMkLst>
            <pc:docMk/>
            <pc:sldMk cId="3209986219" sldId="376"/>
            <ac:inkMk id="19587" creationId="{3FC5D5FC-2438-878F-07EA-4362BED8A814}"/>
          </ac:inkMkLst>
        </pc:inkChg>
        <pc:inkChg chg="del">
          <ac:chgData name="Saim Rasheed" userId="f6276c2cafcfea41" providerId="LiveId" clId="{9EA29AB3-62A9-4D83-84B5-B7B7A9F87DD7}" dt="2022-05-24T14:01:06.395" v="1" actId="478"/>
          <ac:inkMkLst>
            <pc:docMk/>
            <pc:sldMk cId="3209986219" sldId="376"/>
            <ac:inkMk id="19596" creationId="{B8A23309-39E0-9BA4-8E3D-457A6F67639C}"/>
          </ac:inkMkLst>
        </pc:inkChg>
        <pc:inkChg chg="del">
          <ac:chgData name="Saim Rasheed" userId="f6276c2cafcfea41" providerId="LiveId" clId="{9EA29AB3-62A9-4D83-84B5-B7B7A9F87DD7}" dt="2022-05-24T14:01:06.395" v="1" actId="478"/>
          <ac:inkMkLst>
            <pc:docMk/>
            <pc:sldMk cId="3209986219" sldId="376"/>
            <ac:inkMk id="19598" creationId="{7FED6E2A-D31B-7643-FB15-01435965B749}"/>
          </ac:inkMkLst>
        </pc:inkChg>
        <pc:inkChg chg="del">
          <ac:chgData name="Saim Rasheed" userId="f6276c2cafcfea41" providerId="LiveId" clId="{9EA29AB3-62A9-4D83-84B5-B7B7A9F87DD7}" dt="2022-05-24T14:01:06.395" v="1" actId="478"/>
          <ac:inkMkLst>
            <pc:docMk/>
            <pc:sldMk cId="3209986219" sldId="376"/>
            <ac:inkMk id="19599" creationId="{863AF893-C5F2-F59E-B6ED-4FB81B0ADFFC}"/>
          </ac:inkMkLst>
        </pc:inkChg>
        <pc:inkChg chg="del">
          <ac:chgData name="Saim Rasheed" userId="f6276c2cafcfea41" providerId="LiveId" clId="{9EA29AB3-62A9-4D83-84B5-B7B7A9F87DD7}" dt="2022-05-24T14:01:06.395" v="1" actId="478"/>
          <ac:inkMkLst>
            <pc:docMk/>
            <pc:sldMk cId="3209986219" sldId="376"/>
            <ac:inkMk id="19600" creationId="{13395958-B81E-A452-6F7C-8B31DE9DEB65}"/>
          </ac:inkMkLst>
        </pc:inkChg>
        <pc:inkChg chg="del">
          <ac:chgData name="Saim Rasheed" userId="f6276c2cafcfea41" providerId="LiveId" clId="{9EA29AB3-62A9-4D83-84B5-B7B7A9F87DD7}" dt="2022-05-24T14:01:06.395" v="1" actId="478"/>
          <ac:inkMkLst>
            <pc:docMk/>
            <pc:sldMk cId="3209986219" sldId="376"/>
            <ac:inkMk id="19601" creationId="{9D671715-8F15-C0BA-084A-71DE2E9462A2}"/>
          </ac:inkMkLst>
        </pc:inkChg>
        <pc:inkChg chg="del">
          <ac:chgData name="Saim Rasheed" userId="f6276c2cafcfea41" providerId="LiveId" clId="{9EA29AB3-62A9-4D83-84B5-B7B7A9F87DD7}" dt="2022-05-24T14:01:06.395" v="1" actId="478"/>
          <ac:inkMkLst>
            <pc:docMk/>
            <pc:sldMk cId="3209986219" sldId="376"/>
            <ac:inkMk id="19602" creationId="{5F01F122-A9BB-ACA3-5EE5-ECB8B1B4FC22}"/>
          </ac:inkMkLst>
        </pc:inkChg>
        <pc:inkChg chg="del">
          <ac:chgData name="Saim Rasheed" userId="f6276c2cafcfea41" providerId="LiveId" clId="{9EA29AB3-62A9-4D83-84B5-B7B7A9F87DD7}" dt="2022-05-24T14:01:06.395" v="1" actId="478"/>
          <ac:inkMkLst>
            <pc:docMk/>
            <pc:sldMk cId="3209986219" sldId="376"/>
            <ac:inkMk id="19603" creationId="{8BBE4EC9-5A7D-B3A9-7E8A-1B06AE766922}"/>
          </ac:inkMkLst>
        </pc:inkChg>
        <pc:inkChg chg="del">
          <ac:chgData name="Saim Rasheed" userId="f6276c2cafcfea41" providerId="LiveId" clId="{9EA29AB3-62A9-4D83-84B5-B7B7A9F87DD7}" dt="2022-05-24T14:01:06.395" v="1" actId="478"/>
          <ac:inkMkLst>
            <pc:docMk/>
            <pc:sldMk cId="3209986219" sldId="376"/>
            <ac:inkMk id="19604" creationId="{8578CDEC-C617-C73F-5311-F040CA568F33}"/>
          </ac:inkMkLst>
        </pc:inkChg>
        <pc:inkChg chg="del">
          <ac:chgData name="Saim Rasheed" userId="f6276c2cafcfea41" providerId="LiveId" clId="{9EA29AB3-62A9-4D83-84B5-B7B7A9F87DD7}" dt="2022-05-24T14:01:06.395" v="1" actId="478"/>
          <ac:inkMkLst>
            <pc:docMk/>
            <pc:sldMk cId="3209986219" sldId="376"/>
            <ac:inkMk id="19605" creationId="{FF6D3576-D264-1D6A-8FF1-A4009C62ECEF}"/>
          </ac:inkMkLst>
        </pc:inkChg>
        <pc:inkChg chg="del">
          <ac:chgData name="Saim Rasheed" userId="f6276c2cafcfea41" providerId="LiveId" clId="{9EA29AB3-62A9-4D83-84B5-B7B7A9F87DD7}" dt="2022-05-24T14:01:06.395" v="1" actId="478"/>
          <ac:inkMkLst>
            <pc:docMk/>
            <pc:sldMk cId="3209986219" sldId="376"/>
            <ac:inkMk id="19607" creationId="{2CAE750B-C363-DBA0-B128-F5F2339C5501}"/>
          </ac:inkMkLst>
        </pc:inkChg>
        <pc:inkChg chg="del">
          <ac:chgData name="Saim Rasheed" userId="f6276c2cafcfea41" providerId="LiveId" clId="{9EA29AB3-62A9-4D83-84B5-B7B7A9F87DD7}" dt="2022-05-24T14:01:06.395" v="1" actId="478"/>
          <ac:inkMkLst>
            <pc:docMk/>
            <pc:sldMk cId="3209986219" sldId="376"/>
            <ac:inkMk id="19608" creationId="{A7FB907D-037B-C42C-FA0B-E4E830FDB0D4}"/>
          </ac:inkMkLst>
        </pc:inkChg>
        <pc:inkChg chg="del">
          <ac:chgData name="Saim Rasheed" userId="f6276c2cafcfea41" providerId="LiveId" clId="{9EA29AB3-62A9-4D83-84B5-B7B7A9F87DD7}" dt="2022-05-24T14:01:06.395" v="1" actId="478"/>
          <ac:inkMkLst>
            <pc:docMk/>
            <pc:sldMk cId="3209986219" sldId="376"/>
            <ac:inkMk id="19609" creationId="{C76F3A80-D778-8389-152E-5B3FF2EF9DA5}"/>
          </ac:inkMkLst>
        </pc:inkChg>
        <pc:inkChg chg="del">
          <ac:chgData name="Saim Rasheed" userId="f6276c2cafcfea41" providerId="LiveId" clId="{9EA29AB3-62A9-4D83-84B5-B7B7A9F87DD7}" dt="2022-05-24T14:01:06.395" v="1" actId="478"/>
          <ac:inkMkLst>
            <pc:docMk/>
            <pc:sldMk cId="3209986219" sldId="376"/>
            <ac:inkMk id="19617" creationId="{39683F54-563D-8E54-CC97-F8FC3AB514BF}"/>
          </ac:inkMkLst>
        </pc:inkChg>
        <pc:inkChg chg="del">
          <ac:chgData name="Saim Rasheed" userId="f6276c2cafcfea41" providerId="LiveId" clId="{9EA29AB3-62A9-4D83-84B5-B7B7A9F87DD7}" dt="2022-05-24T14:01:06.395" v="1" actId="478"/>
          <ac:inkMkLst>
            <pc:docMk/>
            <pc:sldMk cId="3209986219" sldId="376"/>
            <ac:inkMk id="19618" creationId="{CD118B87-0BED-FC02-4538-DD0E42B36E57}"/>
          </ac:inkMkLst>
        </pc:inkChg>
        <pc:inkChg chg="del">
          <ac:chgData name="Saim Rasheed" userId="f6276c2cafcfea41" providerId="LiveId" clId="{9EA29AB3-62A9-4D83-84B5-B7B7A9F87DD7}" dt="2022-05-24T14:01:06.395" v="1" actId="478"/>
          <ac:inkMkLst>
            <pc:docMk/>
            <pc:sldMk cId="3209986219" sldId="376"/>
            <ac:inkMk id="19619" creationId="{D699F16B-B651-E628-0390-1AC2A0573380}"/>
          </ac:inkMkLst>
        </pc:inkChg>
        <pc:inkChg chg="del">
          <ac:chgData name="Saim Rasheed" userId="f6276c2cafcfea41" providerId="LiveId" clId="{9EA29AB3-62A9-4D83-84B5-B7B7A9F87DD7}" dt="2022-05-24T14:01:06.395" v="1" actId="478"/>
          <ac:inkMkLst>
            <pc:docMk/>
            <pc:sldMk cId="3209986219" sldId="376"/>
            <ac:inkMk id="19620" creationId="{F1044EF6-E978-72F9-4D21-87F58E99DFC1}"/>
          </ac:inkMkLst>
        </pc:inkChg>
        <pc:inkChg chg="del">
          <ac:chgData name="Saim Rasheed" userId="f6276c2cafcfea41" providerId="LiveId" clId="{9EA29AB3-62A9-4D83-84B5-B7B7A9F87DD7}" dt="2022-05-24T14:01:06.395" v="1" actId="478"/>
          <ac:inkMkLst>
            <pc:docMk/>
            <pc:sldMk cId="3209986219" sldId="376"/>
            <ac:inkMk id="19621" creationId="{68FF899C-B281-98DB-FF8E-2922EB1026CD}"/>
          </ac:inkMkLst>
        </pc:inkChg>
        <pc:inkChg chg="del">
          <ac:chgData name="Saim Rasheed" userId="f6276c2cafcfea41" providerId="LiveId" clId="{9EA29AB3-62A9-4D83-84B5-B7B7A9F87DD7}" dt="2022-05-24T14:01:06.395" v="1" actId="478"/>
          <ac:inkMkLst>
            <pc:docMk/>
            <pc:sldMk cId="3209986219" sldId="376"/>
            <ac:inkMk id="19622" creationId="{698C211F-B482-4F45-501C-BB09ACD93FA2}"/>
          </ac:inkMkLst>
        </pc:inkChg>
        <pc:inkChg chg="del">
          <ac:chgData name="Saim Rasheed" userId="f6276c2cafcfea41" providerId="LiveId" clId="{9EA29AB3-62A9-4D83-84B5-B7B7A9F87DD7}" dt="2022-05-24T14:01:06.395" v="1" actId="478"/>
          <ac:inkMkLst>
            <pc:docMk/>
            <pc:sldMk cId="3209986219" sldId="376"/>
            <ac:inkMk id="19623" creationId="{AA7D3FC9-0633-99A2-79BF-B9B8DE1BB395}"/>
          </ac:inkMkLst>
        </pc:inkChg>
        <pc:inkChg chg="del">
          <ac:chgData name="Saim Rasheed" userId="f6276c2cafcfea41" providerId="LiveId" clId="{9EA29AB3-62A9-4D83-84B5-B7B7A9F87DD7}" dt="2022-05-24T14:01:06.395" v="1" actId="478"/>
          <ac:inkMkLst>
            <pc:docMk/>
            <pc:sldMk cId="3209986219" sldId="376"/>
            <ac:inkMk id="19637" creationId="{F66EFA31-9B2D-190E-5A08-4E190CCD9F03}"/>
          </ac:inkMkLst>
        </pc:inkChg>
        <pc:inkChg chg="del">
          <ac:chgData name="Saim Rasheed" userId="f6276c2cafcfea41" providerId="LiveId" clId="{9EA29AB3-62A9-4D83-84B5-B7B7A9F87DD7}" dt="2022-05-24T14:01:06.395" v="1" actId="478"/>
          <ac:inkMkLst>
            <pc:docMk/>
            <pc:sldMk cId="3209986219" sldId="376"/>
            <ac:inkMk id="19674" creationId="{FDD79E38-DC41-BED7-E89E-88374976AB7F}"/>
          </ac:inkMkLst>
        </pc:inkChg>
        <pc:inkChg chg="del">
          <ac:chgData name="Saim Rasheed" userId="f6276c2cafcfea41" providerId="LiveId" clId="{9EA29AB3-62A9-4D83-84B5-B7B7A9F87DD7}" dt="2022-05-24T14:01:06.395" v="1" actId="478"/>
          <ac:inkMkLst>
            <pc:docMk/>
            <pc:sldMk cId="3209986219" sldId="376"/>
            <ac:inkMk id="19697" creationId="{37D3F811-8CE1-FA25-514C-72D8D0049FC8}"/>
          </ac:inkMkLst>
        </pc:inkChg>
        <pc:inkChg chg="del">
          <ac:chgData name="Saim Rasheed" userId="f6276c2cafcfea41" providerId="LiveId" clId="{9EA29AB3-62A9-4D83-84B5-B7B7A9F87DD7}" dt="2022-05-24T14:01:06.395" v="1" actId="478"/>
          <ac:inkMkLst>
            <pc:docMk/>
            <pc:sldMk cId="3209986219" sldId="376"/>
            <ac:inkMk id="19698" creationId="{A5665806-9765-D3AD-2277-3D740DD642AF}"/>
          </ac:inkMkLst>
        </pc:inkChg>
        <pc:inkChg chg="del">
          <ac:chgData name="Saim Rasheed" userId="f6276c2cafcfea41" providerId="LiveId" clId="{9EA29AB3-62A9-4D83-84B5-B7B7A9F87DD7}" dt="2022-05-24T14:01:06.395" v="1" actId="478"/>
          <ac:inkMkLst>
            <pc:docMk/>
            <pc:sldMk cId="3209986219" sldId="376"/>
            <ac:inkMk id="19737" creationId="{863F2679-379A-E159-6593-169FDB71EBBE}"/>
          </ac:inkMkLst>
        </pc:inkChg>
        <pc:inkChg chg="del">
          <ac:chgData name="Saim Rasheed" userId="f6276c2cafcfea41" providerId="LiveId" clId="{9EA29AB3-62A9-4D83-84B5-B7B7A9F87DD7}" dt="2022-05-24T14:01:06.395" v="1" actId="478"/>
          <ac:inkMkLst>
            <pc:docMk/>
            <pc:sldMk cId="3209986219" sldId="376"/>
            <ac:inkMk id="19738" creationId="{03D6C316-3F47-D348-15D4-922C679F7B22}"/>
          </ac:inkMkLst>
        </pc:inkChg>
        <pc:inkChg chg="del">
          <ac:chgData name="Saim Rasheed" userId="f6276c2cafcfea41" providerId="LiveId" clId="{9EA29AB3-62A9-4D83-84B5-B7B7A9F87DD7}" dt="2022-05-24T14:01:06.395" v="1" actId="478"/>
          <ac:inkMkLst>
            <pc:docMk/>
            <pc:sldMk cId="3209986219" sldId="376"/>
            <ac:inkMk id="19739" creationId="{D25B2B94-37DB-A8D1-B626-23B206196C81}"/>
          </ac:inkMkLst>
        </pc:inkChg>
        <pc:inkChg chg="del">
          <ac:chgData name="Saim Rasheed" userId="f6276c2cafcfea41" providerId="LiveId" clId="{9EA29AB3-62A9-4D83-84B5-B7B7A9F87DD7}" dt="2022-05-24T14:01:06.395" v="1" actId="478"/>
          <ac:inkMkLst>
            <pc:docMk/>
            <pc:sldMk cId="3209986219" sldId="376"/>
            <ac:inkMk id="19740" creationId="{C332B397-078A-9B1B-261C-8D2146C85535}"/>
          </ac:inkMkLst>
        </pc:inkChg>
        <pc:inkChg chg="del">
          <ac:chgData name="Saim Rasheed" userId="f6276c2cafcfea41" providerId="LiveId" clId="{9EA29AB3-62A9-4D83-84B5-B7B7A9F87DD7}" dt="2022-05-24T14:01:06.395" v="1" actId="478"/>
          <ac:inkMkLst>
            <pc:docMk/>
            <pc:sldMk cId="3209986219" sldId="376"/>
            <ac:inkMk id="19741" creationId="{D0475DE0-B0D8-D1C6-FC80-7D4B30D26D1B}"/>
          </ac:inkMkLst>
        </pc:inkChg>
        <pc:inkChg chg="del">
          <ac:chgData name="Saim Rasheed" userId="f6276c2cafcfea41" providerId="LiveId" clId="{9EA29AB3-62A9-4D83-84B5-B7B7A9F87DD7}" dt="2022-05-24T14:01:06.395" v="1" actId="478"/>
          <ac:inkMkLst>
            <pc:docMk/>
            <pc:sldMk cId="3209986219" sldId="376"/>
            <ac:inkMk id="19773" creationId="{113A482E-A171-5BCC-ABD2-F74C03460EFF}"/>
          </ac:inkMkLst>
        </pc:inkChg>
        <pc:inkChg chg="del">
          <ac:chgData name="Saim Rasheed" userId="f6276c2cafcfea41" providerId="LiveId" clId="{9EA29AB3-62A9-4D83-84B5-B7B7A9F87DD7}" dt="2022-05-24T14:01:06.395" v="1" actId="478"/>
          <ac:inkMkLst>
            <pc:docMk/>
            <pc:sldMk cId="3209986219" sldId="376"/>
            <ac:inkMk id="19782" creationId="{35AC71D2-CB70-7869-5649-113814D3A397}"/>
          </ac:inkMkLst>
        </pc:inkChg>
        <pc:inkChg chg="del">
          <ac:chgData name="Saim Rasheed" userId="f6276c2cafcfea41" providerId="LiveId" clId="{9EA29AB3-62A9-4D83-84B5-B7B7A9F87DD7}" dt="2022-05-24T14:01:06.395" v="1" actId="478"/>
          <ac:inkMkLst>
            <pc:docMk/>
            <pc:sldMk cId="3209986219" sldId="376"/>
            <ac:inkMk id="19783" creationId="{27608690-A0AA-C434-72AD-2EB6E5568B7F}"/>
          </ac:inkMkLst>
        </pc:inkChg>
        <pc:inkChg chg="del">
          <ac:chgData name="Saim Rasheed" userId="f6276c2cafcfea41" providerId="LiveId" clId="{9EA29AB3-62A9-4D83-84B5-B7B7A9F87DD7}" dt="2022-05-24T14:01:06.395" v="1" actId="478"/>
          <ac:inkMkLst>
            <pc:docMk/>
            <pc:sldMk cId="3209986219" sldId="376"/>
            <ac:inkMk id="19784" creationId="{E410D486-D23D-BB6C-7186-5DD6C1330D6E}"/>
          </ac:inkMkLst>
        </pc:inkChg>
        <pc:inkChg chg="del">
          <ac:chgData name="Saim Rasheed" userId="f6276c2cafcfea41" providerId="LiveId" clId="{9EA29AB3-62A9-4D83-84B5-B7B7A9F87DD7}" dt="2022-05-24T14:01:06.395" v="1" actId="478"/>
          <ac:inkMkLst>
            <pc:docMk/>
            <pc:sldMk cId="3209986219" sldId="376"/>
            <ac:inkMk id="19785" creationId="{589CDAC5-C5DD-5827-C59C-00D422F55BB2}"/>
          </ac:inkMkLst>
        </pc:inkChg>
        <pc:inkChg chg="del">
          <ac:chgData name="Saim Rasheed" userId="f6276c2cafcfea41" providerId="LiveId" clId="{9EA29AB3-62A9-4D83-84B5-B7B7A9F87DD7}" dt="2022-05-24T14:01:06.395" v="1" actId="478"/>
          <ac:inkMkLst>
            <pc:docMk/>
            <pc:sldMk cId="3209986219" sldId="376"/>
            <ac:inkMk id="19786" creationId="{CFDEE735-47BE-A347-4ED0-412B3C70E5E7}"/>
          </ac:inkMkLst>
        </pc:inkChg>
        <pc:inkChg chg="del">
          <ac:chgData name="Saim Rasheed" userId="f6276c2cafcfea41" providerId="LiveId" clId="{9EA29AB3-62A9-4D83-84B5-B7B7A9F87DD7}" dt="2022-05-24T14:01:06.395" v="1" actId="478"/>
          <ac:inkMkLst>
            <pc:docMk/>
            <pc:sldMk cId="3209986219" sldId="376"/>
            <ac:inkMk id="19787" creationId="{87898709-7421-54B6-25A0-9F8CA103D8A7}"/>
          </ac:inkMkLst>
        </pc:inkChg>
        <pc:inkChg chg="del">
          <ac:chgData name="Saim Rasheed" userId="f6276c2cafcfea41" providerId="LiveId" clId="{9EA29AB3-62A9-4D83-84B5-B7B7A9F87DD7}" dt="2022-05-24T14:01:06.395" v="1" actId="478"/>
          <ac:inkMkLst>
            <pc:docMk/>
            <pc:sldMk cId="3209986219" sldId="376"/>
            <ac:inkMk id="19797" creationId="{FD97B3E2-CAA2-7485-5979-B0761CB9ECC7}"/>
          </ac:inkMkLst>
        </pc:inkChg>
        <pc:inkChg chg="del">
          <ac:chgData name="Saim Rasheed" userId="f6276c2cafcfea41" providerId="LiveId" clId="{9EA29AB3-62A9-4D83-84B5-B7B7A9F87DD7}" dt="2022-05-24T14:01:06.395" v="1" actId="478"/>
          <ac:inkMkLst>
            <pc:docMk/>
            <pc:sldMk cId="3209986219" sldId="376"/>
            <ac:inkMk id="19798" creationId="{441D761D-A58E-3BC7-8B39-2423F24BDA99}"/>
          </ac:inkMkLst>
        </pc:inkChg>
        <pc:inkChg chg="del">
          <ac:chgData name="Saim Rasheed" userId="f6276c2cafcfea41" providerId="LiveId" clId="{9EA29AB3-62A9-4D83-84B5-B7B7A9F87DD7}" dt="2022-05-24T14:01:06.395" v="1" actId="478"/>
          <ac:inkMkLst>
            <pc:docMk/>
            <pc:sldMk cId="3209986219" sldId="376"/>
            <ac:inkMk id="19800" creationId="{7A903ED6-BAB2-5800-BC54-0B4C26275709}"/>
          </ac:inkMkLst>
        </pc:inkChg>
        <pc:inkChg chg="del">
          <ac:chgData name="Saim Rasheed" userId="f6276c2cafcfea41" providerId="LiveId" clId="{9EA29AB3-62A9-4D83-84B5-B7B7A9F87DD7}" dt="2022-05-24T14:01:06.395" v="1" actId="478"/>
          <ac:inkMkLst>
            <pc:docMk/>
            <pc:sldMk cId="3209986219" sldId="376"/>
            <ac:inkMk id="19801" creationId="{878333EA-2715-9A95-0AF1-2DD25E781F87}"/>
          </ac:inkMkLst>
        </pc:inkChg>
        <pc:inkChg chg="del">
          <ac:chgData name="Saim Rasheed" userId="f6276c2cafcfea41" providerId="LiveId" clId="{9EA29AB3-62A9-4D83-84B5-B7B7A9F87DD7}" dt="2022-05-24T14:01:06.395" v="1" actId="478"/>
          <ac:inkMkLst>
            <pc:docMk/>
            <pc:sldMk cId="3209986219" sldId="376"/>
            <ac:inkMk id="19802" creationId="{B4601FA5-6BE9-D9C9-F760-09D5D0B0A421}"/>
          </ac:inkMkLst>
        </pc:inkChg>
        <pc:inkChg chg="del">
          <ac:chgData name="Saim Rasheed" userId="f6276c2cafcfea41" providerId="LiveId" clId="{9EA29AB3-62A9-4D83-84B5-B7B7A9F87DD7}" dt="2022-05-24T14:01:06.395" v="1" actId="478"/>
          <ac:inkMkLst>
            <pc:docMk/>
            <pc:sldMk cId="3209986219" sldId="376"/>
            <ac:inkMk id="19803" creationId="{6EB511CE-B395-4166-2AA1-073B643E88E5}"/>
          </ac:inkMkLst>
        </pc:inkChg>
        <pc:inkChg chg="del">
          <ac:chgData name="Saim Rasheed" userId="f6276c2cafcfea41" providerId="LiveId" clId="{9EA29AB3-62A9-4D83-84B5-B7B7A9F87DD7}" dt="2022-05-24T14:01:06.395" v="1" actId="478"/>
          <ac:inkMkLst>
            <pc:docMk/>
            <pc:sldMk cId="3209986219" sldId="376"/>
            <ac:inkMk id="19804" creationId="{E5F63A66-83FB-E724-EA34-F6DA777B3FA8}"/>
          </ac:inkMkLst>
        </pc:inkChg>
        <pc:inkChg chg="del">
          <ac:chgData name="Saim Rasheed" userId="f6276c2cafcfea41" providerId="LiveId" clId="{9EA29AB3-62A9-4D83-84B5-B7B7A9F87DD7}" dt="2022-05-24T14:01:06.395" v="1" actId="478"/>
          <ac:inkMkLst>
            <pc:docMk/>
            <pc:sldMk cId="3209986219" sldId="376"/>
            <ac:inkMk id="19805" creationId="{7DF1BF6E-F1D8-D976-933F-ED0055CBC6CC}"/>
          </ac:inkMkLst>
        </pc:inkChg>
        <pc:inkChg chg="del">
          <ac:chgData name="Saim Rasheed" userId="f6276c2cafcfea41" providerId="LiveId" clId="{9EA29AB3-62A9-4D83-84B5-B7B7A9F87DD7}" dt="2022-05-24T14:01:06.395" v="1" actId="478"/>
          <ac:inkMkLst>
            <pc:docMk/>
            <pc:sldMk cId="3209986219" sldId="376"/>
            <ac:inkMk id="19822" creationId="{C456D967-EC0E-9FF4-9748-27CC3246877D}"/>
          </ac:inkMkLst>
        </pc:inkChg>
        <pc:inkChg chg="del">
          <ac:chgData name="Saim Rasheed" userId="f6276c2cafcfea41" providerId="LiveId" clId="{9EA29AB3-62A9-4D83-84B5-B7B7A9F87DD7}" dt="2022-05-24T14:01:06.395" v="1" actId="478"/>
          <ac:inkMkLst>
            <pc:docMk/>
            <pc:sldMk cId="3209986219" sldId="376"/>
            <ac:inkMk id="19823" creationId="{1017246D-4AC4-F3D4-DB7B-EB0A95E0F1CE}"/>
          </ac:inkMkLst>
        </pc:inkChg>
        <pc:inkChg chg="del">
          <ac:chgData name="Saim Rasheed" userId="f6276c2cafcfea41" providerId="LiveId" clId="{9EA29AB3-62A9-4D83-84B5-B7B7A9F87DD7}" dt="2022-05-24T14:01:06.395" v="1" actId="478"/>
          <ac:inkMkLst>
            <pc:docMk/>
            <pc:sldMk cId="3209986219" sldId="376"/>
            <ac:inkMk id="25639" creationId="{0DCA58C5-5DA7-9C51-7274-CDAAAF5A10A6}"/>
          </ac:inkMkLst>
        </pc:inkChg>
        <pc:inkChg chg="del">
          <ac:chgData name="Saim Rasheed" userId="f6276c2cafcfea41" providerId="LiveId" clId="{9EA29AB3-62A9-4D83-84B5-B7B7A9F87DD7}" dt="2022-05-24T14:01:06.395" v="1" actId="478"/>
          <ac:inkMkLst>
            <pc:docMk/>
            <pc:sldMk cId="3209986219" sldId="376"/>
            <ac:inkMk id="25641" creationId="{C0EB070F-3F0B-F064-17C8-C442E9611D2C}"/>
          </ac:inkMkLst>
        </pc:inkChg>
        <pc:inkChg chg="del">
          <ac:chgData name="Saim Rasheed" userId="f6276c2cafcfea41" providerId="LiveId" clId="{9EA29AB3-62A9-4D83-84B5-B7B7A9F87DD7}" dt="2022-05-24T14:01:06.395" v="1" actId="478"/>
          <ac:inkMkLst>
            <pc:docMk/>
            <pc:sldMk cId="3209986219" sldId="376"/>
            <ac:inkMk id="25643" creationId="{52D4AAC2-E902-DCDB-332B-41D183BB978D}"/>
          </ac:inkMkLst>
        </pc:inkChg>
        <pc:inkChg chg="del">
          <ac:chgData name="Saim Rasheed" userId="f6276c2cafcfea41" providerId="LiveId" clId="{9EA29AB3-62A9-4D83-84B5-B7B7A9F87DD7}" dt="2022-05-24T14:01:06.395" v="1" actId="478"/>
          <ac:inkMkLst>
            <pc:docMk/>
            <pc:sldMk cId="3209986219" sldId="376"/>
            <ac:inkMk id="25652" creationId="{706A01F4-35EF-C246-1EB4-EFED90DBDB1B}"/>
          </ac:inkMkLst>
        </pc:inkChg>
        <pc:inkChg chg="del">
          <ac:chgData name="Saim Rasheed" userId="f6276c2cafcfea41" providerId="LiveId" clId="{9EA29AB3-62A9-4D83-84B5-B7B7A9F87DD7}" dt="2022-05-24T14:01:06.395" v="1" actId="478"/>
          <ac:inkMkLst>
            <pc:docMk/>
            <pc:sldMk cId="3209986219" sldId="376"/>
            <ac:inkMk id="25653" creationId="{DC437C32-9908-209D-7FE7-28F18EA249F9}"/>
          </ac:inkMkLst>
        </pc:inkChg>
        <pc:inkChg chg="del">
          <ac:chgData name="Saim Rasheed" userId="f6276c2cafcfea41" providerId="LiveId" clId="{9EA29AB3-62A9-4D83-84B5-B7B7A9F87DD7}" dt="2022-05-24T14:01:06.395" v="1" actId="478"/>
          <ac:inkMkLst>
            <pc:docMk/>
            <pc:sldMk cId="3209986219" sldId="376"/>
            <ac:inkMk id="25658" creationId="{9FC36E0D-6F24-FADA-0B73-4D0A4E68CFBA}"/>
          </ac:inkMkLst>
        </pc:inkChg>
      </pc:sldChg>
      <pc:sldChg chg="delSp add mod">
        <pc:chgData name="Saim Rasheed" userId="f6276c2cafcfea41" providerId="LiveId" clId="{9EA29AB3-62A9-4D83-84B5-B7B7A9F87DD7}" dt="2022-05-24T14:01:50.682" v="11" actId="478"/>
        <pc:sldMkLst>
          <pc:docMk/>
          <pc:sldMk cId="1369633072" sldId="377"/>
        </pc:sldMkLst>
        <pc:grpChg chg="del">
          <ac:chgData name="Saim Rasheed" userId="f6276c2cafcfea41" providerId="LiveId" clId="{9EA29AB3-62A9-4D83-84B5-B7B7A9F87DD7}" dt="2022-05-24T14:01:44.410" v="5" actId="478"/>
          <ac:grpSpMkLst>
            <pc:docMk/>
            <pc:sldMk cId="1369633072" sldId="377"/>
            <ac:grpSpMk id="27658" creationId="{E388A033-5E36-3311-987D-49BC1CB6C563}"/>
          </ac:grpSpMkLst>
        </pc:grpChg>
        <pc:grpChg chg="del">
          <ac:chgData name="Saim Rasheed" userId="f6276c2cafcfea41" providerId="LiveId" clId="{9EA29AB3-62A9-4D83-84B5-B7B7A9F87DD7}" dt="2022-05-24T14:01:46.442" v="7" actId="478"/>
          <ac:grpSpMkLst>
            <pc:docMk/>
            <pc:sldMk cId="1369633072" sldId="377"/>
            <ac:grpSpMk id="27659" creationId="{E340EFCE-9B3A-31CA-F0A3-8EDB13ADBD57}"/>
          </ac:grpSpMkLst>
        </pc:grpChg>
        <pc:grpChg chg="del">
          <ac:chgData name="Saim Rasheed" userId="f6276c2cafcfea41" providerId="LiveId" clId="{9EA29AB3-62A9-4D83-84B5-B7B7A9F87DD7}" dt="2022-05-24T14:01:45.482" v="6" actId="478"/>
          <ac:grpSpMkLst>
            <pc:docMk/>
            <pc:sldMk cId="1369633072" sldId="377"/>
            <ac:grpSpMk id="27660" creationId="{9477E94F-7E5C-C19D-D6E3-125208E26DE6}"/>
          </ac:grpSpMkLst>
        </pc:grpChg>
        <pc:grpChg chg="del">
          <ac:chgData name="Saim Rasheed" userId="f6276c2cafcfea41" providerId="LiveId" clId="{9EA29AB3-62A9-4D83-84B5-B7B7A9F87DD7}" dt="2022-05-24T14:01:43.325" v="4" actId="478"/>
          <ac:grpSpMkLst>
            <pc:docMk/>
            <pc:sldMk cId="1369633072" sldId="377"/>
            <ac:grpSpMk id="27664" creationId="{B48D6B07-E8C8-3783-6589-625BE5D75479}"/>
          </ac:grpSpMkLst>
        </pc:grpChg>
        <pc:inkChg chg="del">
          <ac:chgData name="Saim Rasheed" userId="f6276c2cafcfea41" providerId="LiveId" clId="{9EA29AB3-62A9-4D83-84B5-B7B7A9F87DD7}" dt="2022-05-24T14:01:50.682" v="11" actId="478"/>
          <ac:inkMkLst>
            <pc:docMk/>
            <pc:sldMk cId="1369633072" sldId="377"/>
            <ac:inkMk id="2" creationId="{3C806D70-CCA3-9FA5-C8D3-2609D40F973A}"/>
          </ac:inkMkLst>
        </pc:inkChg>
        <pc:inkChg chg="del">
          <ac:chgData name="Saim Rasheed" userId="f6276c2cafcfea41" providerId="LiveId" clId="{9EA29AB3-62A9-4D83-84B5-B7B7A9F87DD7}" dt="2022-05-24T14:01:49.578" v="10" actId="478"/>
          <ac:inkMkLst>
            <pc:docMk/>
            <pc:sldMk cId="1369633072" sldId="377"/>
            <ac:inkMk id="3" creationId="{AB2F24B5-F49A-479A-C718-EE1EF102181C}"/>
          </ac:inkMkLst>
        </pc:inkChg>
        <pc:inkChg chg="del">
          <ac:chgData name="Saim Rasheed" userId="f6276c2cafcfea41" providerId="LiveId" clId="{9EA29AB3-62A9-4D83-84B5-B7B7A9F87DD7}" dt="2022-05-24T14:01:47.466" v="8" actId="478"/>
          <ac:inkMkLst>
            <pc:docMk/>
            <pc:sldMk cId="1369633072" sldId="377"/>
            <ac:inkMk id="7" creationId="{8007D50E-44F9-1F03-6F5C-C65FFC608E7B}"/>
          </ac:inkMkLst>
        </pc:inkChg>
        <pc:inkChg chg="del">
          <ac:chgData name="Saim Rasheed" userId="f6276c2cafcfea41" providerId="LiveId" clId="{9EA29AB3-62A9-4D83-84B5-B7B7A9F87DD7}" dt="2022-05-24T14:01:48.346" v="9" actId="478"/>
          <ac:inkMkLst>
            <pc:docMk/>
            <pc:sldMk cId="1369633072" sldId="377"/>
            <ac:inkMk id="39" creationId="{2D1202F4-D6D6-D3EF-7ABA-A8CAECDB56F5}"/>
          </ac:inkMkLst>
        </pc:inkChg>
      </pc:sldChg>
      <pc:sldChg chg="delSp add mod">
        <pc:chgData name="Saim Rasheed" userId="f6276c2cafcfea41" providerId="LiveId" clId="{9EA29AB3-62A9-4D83-84B5-B7B7A9F87DD7}" dt="2022-05-24T14:02:23.402" v="36" actId="478"/>
        <pc:sldMkLst>
          <pc:docMk/>
          <pc:sldMk cId="524474685" sldId="378"/>
        </pc:sldMkLst>
        <pc:grpChg chg="del">
          <ac:chgData name="Saim Rasheed" userId="f6276c2cafcfea41" providerId="LiveId" clId="{9EA29AB3-62A9-4D83-84B5-B7B7A9F87DD7}" dt="2022-05-24T14:02:10.573" v="21" actId="478"/>
          <ac:grpSpMkLst>
            <pc:docMk/>
            <pc:sldMk cId="524474685" sldId="378"/>
            <ac:grpSpMk id="28686" creationId="{C3B0EBBD-2D68-CE94-2B5E-DD1039840E9C}"/>
          </ac:grpSpMkLst>
        </pc:grpChg>
        <pc:grpChg chg="del">
          <ac:chgData name="Saim Rasheed" userId="f6276c2cafcfea41" providerId="LiveId" clId="{9EA29AB3-62A9-4D83-84B5-B7B7A9F87DD7}" dt="2022-05-24T14:02:04.378" v="14" actId="478"/>
          <ac:grpSpMkLst>
            <pc:docMk/>
            <pc:sldMk cId="524474685" sldId="378"/>
            <ac:grpSpMk id="28691" creationId="{0D5356D0-C0E2-5053-92BF-05BAB466BE2D}"/>
          </ac:grpSpMkLst>
        </pc:grpChg>
        <pc:grpChg chg="del">
          <ac:chgData name="Saim Rasheed" userId="f6276c2cafcfea41" providerId="LiveId" clId="{9EA29AB3-62A9-4D83-84B5-B7B7A9F87DD7}" dt="2022-05-24T14:02:18.073" v="29" actId="478"/>
          <ac:grpSpMkLst>
            <pc:docMk/>
            <pc:sldMk cId="524474685" sldId="378"/>
            <ac:grpSpMk id="28696" creationId="{6523DB4F-40DA-906B-184C-DA37F07282BF}"/>
          </ac:grpSpMkLst>
        </pc:grpChg>
        <pc:grpChg chg="del">
          <ac:chgData name="Saim Rasheed" userId="f6276c2cafcfea41" providerId="LiveId" clId="{9EA29AB3-62A9-4D83-84B5-B7B7A9F87DD7}" dt="2022-05-24T14:02:03.067" v="13" actId="478"/>
          <ac:grpSpMkLst>
            <pc:docMk/>
            <pc:sldMk cId="524474685" sldId="378"/>
            <ac:grpSpMk id="28702" creationId="{93E95615-7597-6C74-73D5-4F4CF364A07C}"/>
          </ac:grpSpMkLst>
        </pc:grpChg>
        <pc:inkChg chg="del">
          <ac:chgData name="Saim Rasheed" userId="f6276c2cafcfea41" providerId="LiveId" clId="{9EA29AB3-62A9-4D83-84B5-B7B7A9F87DD7}" dt="2022-05-24T14:02:16.618" v="28" actId="478"/>
          <ac:inkMkLst>
            <pc:docMk/>
            <pc:sldMk cId="524474685" sldId="378"/>
            <ac:inkMk id="2" creationId="{00DD9131-0983-F44B-E213-00BC33D13EB0}"/>
          </ac:inkMkLst>
        </pc:inkChg>
        <pc:inkChg chg="del">
          <ac:chgData name="Saim Rasheed" userId="f6276c2cafcfea41" providerId="LiveId" clId="{9EA29AB3-62A9-4D83-84B5-B7B7A9F87DD7}" dt="2022-05-24T14:02:14.858" v="26" actId="478"/>
          <ac:inkMkLst>
            <pc:docMk/>
            <pc:sldMk cId="524474685" sldId="378"/>
            <ac:inkMk id="3" creationId="{580FEEF7-2E60-8E4F-EA62-28DC66B07ABB}"/>
          </ac:inkMkLst>
        </pc:inkChg>
        <pc:inkChg chg="del">
          <ac:chgData name="Saim Rasheed" userId="f6276c2cafcfea41" providerId="LiveId" clId="{9EA29AB3-62A9-4D83-84B5-B7B7A9F87DD7}" dt="2022-05-24T14:02:15.754" v="27" actId="478"/>
          <ac:inkMkLst>
            <pc:docMk/>
            <pc:sldMk cId="524474685" sldId="378"/>
            <ac:inkMk id="4" creationId="{F4E0F6CC-FB17-18EE-9367-BE8BDF3C855A}"/>
          </ac:inkMkLst>
        </pc:inkChg>
        <pc:inkChg chg="del">
          <ac:chgData name="Saim Rasheed" userId="f6276c2cafcfea41" providerId="LiveId" clId="{9EA29AB3-62A9-4D83-84B5-B7B7A9F87DD7}" dt="2022-05-24T14:02:12.858" v="24" actId="478"/>
          <ac:inkMkLst>
            <pc:docMk/>
            <pc:sldMk cId="524474685" sldId="378"/>
            <ac:inkMk id="5" creationId="{36F549D5-A02B-272B-779B-C31147B0FB32}"/>
          </ac:inkMkLst>
        </pc:inkChg>
        <pc:inkChg chg="del">
          <ac:chgData name="Saim Rasheed" userId="f6276c2cafcfea41" providerId="LiveId" clId="{9EA29AB3-62A9-4D83-84B5-B7B7A9F87DD7}" dt="2022-05-24T14:02:12.138" v="23" actId="478"/>
          <ac:inkMkLst>
            <pc:docMk/>
            <pc:sldMk cId="524474685" sldId="378"/>
            <ac:inkMk id="6" creationId="{4C85BAB2-4F85-6A30-9EBB-04D986631F1A}"/>
          </ac:inkMkLst>
        </pc:inkChg>
        <pc:inkChg chg="del">
          <ac:chgData name="Saim Rasheed" userId="f6276c2cafcfea41" providerId="LiveId" clId="{9EA29AB3-62A9-4D83-84B5-B7B7A9F87DD7}" dt="2022-05-24T14:02:11.673" v="22" actId="478"/>
          <ac:inkMkLst>
            <pc:docMk/>
            <pc:sldMk cId="524474685" sldId="378"/>
            <ac:inkMk id="7" creationId="{41D86C20-DBED-DFFF-552F-34BC6834FA6E}"/>
          </ac:inkMkLst>
        </pc:inkChg>
        <pc:inkChg chg="del">
          <ac:chgData name="Saim Rasheed" userId="f6276c2cafcfea41" providerId="LiveId" clId="{9EA29AB3-62A9-4D83-84B5-B7B7A9F87DD7}" dt="2022-05-24T14:02:09.033" v="19" actId="478"/>
          <ac:inkMkLst>
            <pc:docMk/>
            <pc:sldMk cId="524474685" sldId="378"/>
            <ac:inkMk id="8" creationId="{F6CFBF02-E37F-139D-199B-8807D98D480E}"/>
          </ac:inkMkLst>
        </pc:inkChg>
        <pc:inkChg chg="del">
          <ac:chgData name="Saim Rasheed" userId="f6276c2cafcfea41" providerId="LiveId" clId="{9EA29AB3-62A9-4D83-84B5-B7B7A9F87DD7}" dt="2022-05-24T14:02:07.433" v="17" actId="478"/>
          <ac:inkMkLst>
            <pc:docMk/>
            <pc:sldMk cId="524474685" sldId="378"/>
            <ac:inkMk id="12" creationId="{60074111-CF7F-6296-FF8B-7A25AACC7EEF}"/>
          </ac:inkMkLst>
        </pc:inkChg>
        <pc:inkChg chg="del">
          <ac:chgData name="Saim Rasheed" userId="f6276c2cafcfea41" providerId="LiveId" clId="{9EA29AB3-62A9-4D83-84B5-B7B7A9F87DD7}" dt="2022-05-24T14:02:06.282" v="16" actId="478"/>
          <ac:inkMkLst>
            <pc:docMk/>
            <pc:sldMk cId="524474685" sldId="378"/>
            <ac:inkMk id="13" creationId="{17175452-8B44-7E3F-3FE9-620C39EC3713}"/>
          </ac:inkMkLst>
        </pc:inkChg>
        <pc:inkChg chg="del">
          <ac:chgData name="Saim Rasheed" userId="f6276c2cafcfea41" providerId="LiveId" clId="{9EA29AB3-62A9-4D83-84B5-B7B7A9F87DD7}" dt="2022-05-24T14:02:08.442" v="18" actId="478"/>
          <ac:inkMkLst>
            <pc:docMk/>
            <pc:sldMk cId="524474685" sldId="378"/>
            <ac:inkMk id="14" creationId="{97D67441-D8E7-CC49-1E70-D2392F0369F7}"/>
          </ac:inkMkLst>
        </pc:inkChg>
        <pc:inkChg chg="del">
          <ac:chgData name="Saim Rasheed" userId="f6276c2cafcfea41" providerId="LiveId" clId="{9EA29AB3-62A9-4D83-84B5-B7B7A9F87DD7}" dt="2022-05-24T14:02:09.610" v="20" actId="478"/>
          <ac:inkMkLst>
            <pc:docMk/>
            <pc:sldMk cId="524474685" sldId="378"/>
            <ac:inkMk id="15" creationId="{D9182493-0481-2D78-03BF-7CEB1E44297A}"/>
          </ac:inkMkLst>
        </pc:inkChg>
        <pc:inkChg chg="del">
          <ac:chgData name="Saim Rasheed" userId="f6276c2cafcfea41" providerId="LiveId" clId="{9EA29AB3-62A9-4D83-84B5-B7B7A9F87DD7}" dt="2022-05-24T14:02:22.026" v="34" actId="478"/>
          <ac:inkMkLst>
            <pc:docMk/>
            <pc:sldMk cId="524474685" sldId="378"/>
            <ac:inkMk id="19" creationId="{28568003-C7C6-7657-4F6A-2702033C754D}"/>
          </ac:inkMkLst>
        </pc:inkChg>
        <pc:inkChg chg="del">
          <ac:chgData name="Saim Rasheed" userId="f6276c2cafcfea41" providerId="LiveId" clId="{9EA29AB3-62A9-4D83-84B5-B7B7A9F87DD7}" dt="2022-05-24T14:02:23.402" v="36" actId="478"/>
          <ac:inkMkLst>
            <pc:docMk/>
            <pc:sldMk cId="524474685" sldId="378"/>
            <ac:inkMk id="20" creationId="{BA561C66-F683-EA20-390A-514DAC28EAD7}"/>
          </ac:inkMkLst>
        </pc:inkChg>
        <pc:inkChg chg="del">
          <ac:chgData name="Saim Rasheed" userId="f6276c2cafcfea41" providerId="LiveId" clId="{9EA29AB3-62A9-4D83-84B5-B7B7A9F87DD7}" dt="2022-05-24T14:02:20.458" v="32" actId="478"/>
          <ac:inkMkLst>
            <pc:docMk/>
            <pc:sldMk cId="524474685" sldId="378"/>
            <ac:inkMk id="21" creationId="{F39F8915-5B01-F7FC-1797-B192DAE891EC}"/>
          </ac:inkMkLst>
        </pc:inkChg>
        <pc:inkChg chg="del">
          <ac:chgData name="Saim Rasheed" userId="f6276c2cafcfea41" providerId="LiveId" clId="{9EA29AB3-62A9-4D83-84B5-B7B7A9F87DD7}" dt="2022-05-24T14:02:22.538" v="35" actId="478"/>
          <ac:inkMkLst>
            <pc:docMk/>
            <pc:sldMk cId="524474685" sldId="378"/>
            <ac:inkMk id="22" creationId="{2992B9C4-19C7-CC3F-FE0C-B1629BB7A088}"/>
          </ac:inkMkLst>
        </pc:inkChg>
        <pc:inkChg chg="del">
          <ac:chgData name="Saim Rasheed" userId="f6276c2cafcfea41" providerId="LiveId" clId="{9EA29AB3-62A9-4D83-84B5-B7B7A9F87DD7}" dt="2022-05-24T14:02:05.354" v="15" actId="478"/>
          <ac:inkMkLst>
            <pc:docMk/>
            <pc:sldMk cId="524474685" sldId="378"/>
            <ac:inkMk id="27" creationId="{7C0ED073-635B-216C-6085-7D579B633CFF}"/>
          </ac:inkMkLst>
        </pc:inkChg>
        <pc:inkChg chg="del">
          <ac:chgData name="Saim Rasheed" userId="f6276c2cafcfea41" providerId="LiveId" clId="{9EA29AB3-62A9-4D83-84B5-B7B7A9F87DD7}" dt="2022-05-24T14:02:21.405" v="33" actId="478"/>
          <ac:inkMkLst>
            <pc:docMk/>
            <pc:sldMk cId="524474685" sldId="378"/>
            <ac:inkMk id="28" creationId="{656402BE-BD67-5462-C8D0-5F4BBFA1454B}"/>
          </ac:inkMkLst>
        </pc:inkChg>
        <pc:inkChg chg="del">
          <ac:chgData name="Saim Rasheed" userId="f6276c2cafcfea41" providerId="LiveId" clId="{9EA29AB3-62A9-4D83-84B5-B7B7A9F87DD7}" dt="2022-05-24T14:02:19.018" v="30" actId="478"/>
          <ac:inkMkLst>
            <pc:docMk/>
            <pc:sldMk cId="524474685" sldId="378"/>
            <ac:inkMk id="29" creationId="{9EC86D93-4ECC-1A54-5E45-C0CF8667DF54}"/>
          </ac:inkMkLst>
        </pc:inkChg>
        <pc:inkChg chg="del">
          <ac:chgData name="Saim Rasheed" userId="f6276c2cafcfea41" providerId="LiveId" clId="{9EA29AB3-62A9-4D83-84B5-B7B7A9F87DD7}" dt="2022-05-24T14:02:19.658" v="31" actId="478"/>
          <ac:inkMkLst>
            <pc:docMk/>
            <pc:sldMk cId="524474685" sldId="378"/>
            <ac:inkMk id="30" creationId="{36D2415F-35C1-8160-F159-81A4DA4C5347}"/>
          </ac:inkMkLst>
        </pc:inkChg>
        <pc:inkChg chg="del">
          <ac:chgData name="Saim Rasheed" userId="f6276c2cafcfea41" providerId="LiveId" clId="{9EA29AB3-62A9-4D83-84B5-B7B7A9F87DD7}" dt="2022-05-24T14:02:14.506" v="25" actId="478"/>
          <ac:inkMkLst>
            <pc:docMk/>
            <pc:sldMk cId="524474685" sldId="378"/>
            <ac:inkMk id="31" creationId="{5241563E-7270-7123-B0B5-6361439785EF}"/>
          </ac:inkMkLst>
        </pc:inkChg>
      </pc:sldChg>
      <pc:sldChg chg="delSp add">
        <pc:chgData name="Saim Rasheed" userId="f6276c2cafcfea41" providerId="LiveId" clId="{9EA29AB3-62A9-4D83-84B5-B7B7A9F87DD7}" dt="2022-05-24T14:02:57.692" v="38" actId="478"/>
        <pc:sldMkLst>
          <pc:docMk/>
          <pc:sldMk cId="405892651" sldId="379"/>
        </pc:sldMkLst>
        <pc:spChg chg="del">
          <ac:chgData name="Saim Rasheed" userId="f6276c2cafcfea41" providerId="LiveId" clId="{9EA29AB3-62A9-4D83-84B5-B7B7A9F87DD7}" dt="2022-05-24T14:02:57.692" v="38" actId="478"/>
          <ac:spMkLst>
            <pc:docMk/>
            <pc:sldMk cId="405892651" sldId="379"/>
            <ac:spMk id="30723" creationId="{E72A631C-462F-6178-8BA9-5F18596390FE}"/>
          </ac:spMkLst>
        </pc:spChg>
        <pc:grpChg chg="del">
          <ac:chgData name="Saim Rasheed" userId="f6276c2cafcfea41" providerId="LiveId" clId="{9EA29AB3-62A9-4D83-84B5-B7B7A9F87DD7}" dt="2022-05-24T14:02:57.692" v="38" actId="478"/>
          <ac:grpSpMkLst>
            <pc:docMk/>
            <pc:sldMk cId="405892651" sldId="379"/>
            <ac:grpSpMk id="30802" creationId="{E8CDAA35-D61B-5A2E-AE70-4DCE55EBFF76}"/>
          </ac:grpSpMkLst>
        </pc:grpChg>
        <pc:inkChg chg="del">
          <ac:chgData name="Saim Rasheed" userId="f6276c2cafcfea41" providerId="LiveId" clId="{9EA29AB3-62A9-4D83-84B5-B7B7A9F87DD7}" dt="2022-05-24T14:02:57.692" v="38" actId="478"/>
          <ac:inkMkLst>
            <pc:docMk/>
            <pc:sldMk cId="405892651" sldId="379"/>
            <ac:inkMk id="2" creationId="{6D9618A1-7697-4179-03A3-A34970CEF274}"/>
          </ac:inkMkLst>
        </pc:inkChg>
        <pc:inkChg chg="del">
          <ac:chgData name="Saim Rasheed" userId="f6276c2cafcfea41" providerId="LiveId" clId="{9EA29AB3-62A9-4D83-84B5-B7B7A9F87DD7}" dt="2022-05-24T14:02:57.692" v="38" actId="478"/>
          <ac:inkMkLst>
            <pc:docMk/>
            <pc:sldMk cId="405892651" sldId="379"/>
            <ac:inkMk id="3" creationId="{360E9925-917F-AF62-23CA-E5832DF5B1ED}"/>
          </ac:inkMkLst>
        </pc:inkChg>
        <pc:inkChg chg="del">
          <ac:chgData name="Saim Rasheed" userId="f6276c2cafcfea41" providerId="LiveId" clId="{9EA29AB3-62A9-4D83-84B5-B7B7A9F87DD7}" dt="2022-05-24T14:02:57.692" v="38" actId="478"/>
          <ac:inkMkLst>
            <pc:docMk/>
            <pc:sldMk cId="405892651" sldId="379"/>
            <ac:inkMk id="4" creationId="{EA4251E5-E202-B29D-AF13-30F31B85F4BE}"/>
          </ac:inkMkLst>
        </pc:inkChg>
        <pc:inkChg chg="del">
          <ac:chgData name="Saim Rasheed" userId="f6276c2cafcfea41" providerId="LiveId" clId="{9EA29AB3-62A9-4D83-84B5-B7B7A9F87DD7}" dt="2022-05-24T14:02:57.692" v="38" actId="478"/>
          <ac:inkMkLst>
            <pc:docMk/>
            <pc:sldMk cId="405892651" sldId="379"/>
            <ac:inkMk id="5" creationId="{2E09FB14-F1B4-BBE5-66EF-46844DC1C31A}"/>
          </ac:inkMkLst>
        </pc:inkChg>
        <pc:inkChg chg="del">
          <ac:chgData name="Saim Rasheed" userId="f6276c2cafcfea41" providerId="LiveId" clId="{9EA29AB3-62A9-4D83-84B5-B7B7A9F87DD7}" dt="2022-05-24T14:02:57.692" v="38" actId="478"/>
          <ac:inkMkLst>
            <pc:docMk/>
            <pc:sldMk cId="405892651" sldId="379"/>
            <ac:inkMk id="7" creationId="{68F9ACEB-B587-2416-A1AF-3CEAF7EBAF03}"/>
          </ac:inkMkLst>
        </pc:inkChg>
        <pc:inkChg chg="del">
          <ac:chgData name="Saim Rasheed" userId="f6276c2cafcfea41" providerId="LiveId" clId="{9EA29AB3-62A9-4D83-84B5-B7B7A9F87DD7}" dt="2022-05-24T14:02:57.692" v="38" actId="478"/>
          <ac:inkMkLst>
            <pc:docMk/>
            <pc:sldMk cId="405892651" sldId="379"/>
            <ac:inkMk id="8" creationId="{03DA2E83-2D7B-7786-4525-04D8794C3BF5}"/>
          </ac:inkMkLst>
        </pc:inkChg>
        <pc:inkChg chg="del">
          <ac:chgData name="Saim Rasheed" userId="f6276c2cafcfea41" providerId="LiveId" clId="{9EA29AB3-62A9-4D83-84B5-B7B7A9F87DD7}" dt="2022-05-24T14:02:57.692" v="38" actId="478"/>
          <ac:inkMkLst>
            <pc:docMk/>
            <pc:sldMk cId="405892651" sldId="379"/>
            <ac:inkMk id="9" creationId="{C490327B-1D4A-9DF1-4982-4BB8B5C453C1}"/>
          </ac:inkMkLst>
        </pc:inkChg>
        <pc:inkChg chg="del">
          <ac:chgData name="Saim Rasheed" userId="f6276c2cafcfea41" providerId="LiveId" clId="{9EA29AB3-62A9-4D83-84B5-B7B7A9F87DD7}" dt="2022-05-24T14:02:57.692" v="38" actId="478"/>
          <ac:inkMkLst>
            <pc:docMk/>
            <pc:sldMk cId="405892651" sldId="379"/>
            <ac:inkMk id="10" creationId="{516BF9B7-98C5-C354-C734-9021F0AB457A}"/>
          </ac:inkMkLst>
        </pc:inkChg>
        <pc:inkChg chg="del">
          <ac:chgData name="Saim Rasheed" userId="f6276c2cafcfea41" providerId="LiveId" clId="{9EA29AB3-62A9-4D83-84B5-B7B7A9F87DD7}" dt="2022-05-24T14:02:57.692" v="38" actId="478"/>
          <ac:inkMkLst>
            <pc:docMk/>
            <pc:sldMk cId="405892651" sldId="379"/>
            <ac:inkMk id="11" creationId="{5EB8446D-5BB1-189D-AF8A-9147C82CF209}"/>
          </ac:inkMkLst>
        </pc:inkChg>
        <pc:inkChg chg="del">
          <ac:chgData name="Saim Rasheed" userId="f6276c2cafcfea41" providerId="LiveId" clId="{9EA29AB3-62A9-4D83-84B5-B7B7A9F87DD7}" dt="2022-05-24T14:02:57.692" v="38" actId="478"/>
          <ac:inkMkLst>
            <pc:docMk/>
            <pc:sldMk cId="405892651" sldId="379"/>
            <ac:inkMk id="12" creationId="{937FF27B-0F5F-BBB4-721C-8A3E20C946C4}"/>
          </ac:inkMkLst>
        </pc:inkChg>
        <pc:inkChg chg="del">
          <ac:chgData name="Saim Rasheed" userId="f6276c2cafcfea41" providerId="LiveId" clId="{9EA29AB3-62A9-4D83-84B5-B7B7A9F87DD7}" dt="2022-05-24T14:02:57.692" v="38" actId="478"/>
          <ac:inkMkLst>
            <pc:docMk/>
            <pc:sldMk cId="405892651" sldId="379"/>
            <ac:inkMk id="13" creationId="{0C6B5F87-201D-BA98-754B-9AAF22F9BFCF}"/>
          </ac:inkMkLst>
        </pc:inkChg>
        <pc:inkChg chg="del">
          <ac:chgData name="Saim Rasheed" userId="f6276c2cafcfea41" providerId="LiveId" clId="{9EA29AB3-62A9-4D83-84B5-B7B7A9F87DD7}" dt="2022-05-24T14:02:57.692" v="38" actId="478"/>
          <ac:inkMkLst>
            <pc:docMk/>
            <pc:sldMk cId="405892651" sldId="379"/>
            <ac:inkMk id="14" creationId="{CF24F656-D405-CCD3-AD4B-D4C12347CCED}"/>
          </ac:inkMkLst>
        </pc:inkChg>
        <pc:inkChg chg="del">
          <ac:chgData name="Saim Rasheed" userId="f6276c2cafcfea41" providerId="LiveId" clId="{9EA29AB3-62A9-4D83-84B5-B7B7A9F87DD7}" dt="2022-05-24T14:02:57.692" v="38" actId="478"/>
          <ac:inkMkLst>
            <pc:docMk/>
            <pc:sldMk cId="405892651" sldId="379"/>
            <ac:inkMk id="16" creationId="{465DBEBF-9658-ED85-9BB5-2CCF081C9D7E}"/>
          </ac:inkMkLst>
        </pc:inkChg>
        <pc:inkChg chg="del">
          <ac:chgData name="Saim Rasheed" userId="f6276c2cafcfea41" providerId="LiveId" clId="{9EA29AB3-62A9-4D83-84B5-B7B7A9F87DD7}" dt="2022-05-24T14:02:57.692" v="38" actId="478"/>
          <ac:inkMkLst>
            <pc:docMk/>
            <pc:sldMk cId="405892651" sldId="379"/>
            <ac:inkMk id="17" creationId="{B4633ED7-A38F-C12D-222E-FFFBD7765289}"/>
          </ac:inkMkLst>
        </pc:inkChg>
        <pc:inkChg chg="del">
          <ac:chgData name="Saim Rasheed" userId="f6276c2cafcfea41" providerId="LiveId" clId="{9EA29AB3-62A9-4D83-84B5-B7B7A9F87DD7}" dt="2022-05-24T14:02:57.692" v="38" actId="478"/>
          <ac:inkMkLst>
            <pc:docMk/>
            <pc:sldMk cId="405892651" sldId="379"/>
            <ac:inkMk id="18" creationId="{0774A623-0D98-6695-6490-981CC90FEE07}"/>
          </ac:inkMkLst>
        </pc:inkChg>
        <pc:inkChg chg="del">
          <ac:chgData name="Saim Rasheed" userId="f6276c2cafcfea41" providerId="LiveId" clId="{9EA29AB3-62A9-4D83-84B5-B7B7A9F87DD7}" dt="2022-05-24T14:02:57.692" v="38" actId="478"/>
          <ac:inkMkLst>
            <pc:docMk/>
            <pc:sldMk cId="405892651" sldId="379"/>
            <ac:inkMk id="19" creationId="{C7B55B90-D612-EFB8-3555-3523682C480D}"/>
          </ac:inkMkLst>
        </pc:inkChg>
        <pc:inkChg chg="del">
          <ac:chgData name="Saim Rasheed" userId="f6276c2cafcfea41" providerId="LiveId" clId="{9EA29AB3-62A9-4D83-84B5-B7B7A9F87DD7}" dt="2022-05-24T14:02:57.692" v="38" actId="478"/>
          <ac:inkMkLst>
            <pc:docMk/>
            <pc:sldMk cId="405892651" sldId="379"/>
            <ac:inkMk id="21" creationId="{E055B55F-613B-F3D2-1016-2B26DA917B7E}"/>
          </ac:inkMkLst>
        </pc:inkChg>
        <pc:inkChg chg="del">
          <ac:chgData name="Saim Rasheed" userId="f6276c2cafcfea41" providerId="LiveId" clId="{9EA29AB3-62A9-4D83-84B5-B7B7A9F87DD7}" dt="2022-05-24T14:02:57.692" v="38" actId="478"/>
          <ac:inkMkLst>
            <pc:docMk/>
            <pc:sldMk cId="405892651" sldId="379"/>
            <ac:inkMk id="22" creationId="{13C32A8D-3D7B-1776-5D97-A9C4B18B91F2}"/>
          </ac:inkMkLst>
        </pc:inkChg>
        <pc:inkChg chg="del">
          <ac:chgData name="Saim Rasheed" userId="f6276c2cafcfea41" providerId="LiveId" clId="{9EA29AB3-62A9-4D83-84B5-B7B7A9F87DD7}" dt="2022-05-24T14:02:57.692" v="38" actId="478"/>
          <ac:inkMkLst>
            <pc:docMk/>
            <pc:sldMk cId="405892651" sldId="379"/>
            <ac:inkMk id="24" creationId="{16E71841-7DD3-6C0C-2AD4-C443EEFE57F6}"/>
          </ac:inkMkLst>
        </pc:inkChg>
        <pc:inkChg chg="del">
          <ac:chgData name="Saim Rasheed" userId="f6276c2cafcfea41" providerId="LiveId" clId="{9EA29AB3-62A9-4D83-84B5-B7B7A9F87DD7}" dt="2022-05-24T14:02:57.692" v="38" actId="478"/>
          <ac:inkMkLst>
            <pc:docMk/>
            <pc:sldMk cId="405892651" sldId="379"/>
            <ac:inkMk id="25" creationId="{5C4AA10D-2098-0AC8-E2EA-2737CE06075F}"/>
          </ac:inkMkLst>
        </pc:inkChg>
        <pc:inkChg chg="del">
          <ac:chgData name="Saim Rasheed" userId="f6276c2cafcfea41" providerId="LiveId" clId="{9EA29AB3-62A9-4D83-84B5-B7B7A9F87DD7}" dt="2022-05-24T14:02:57.692" v="38" actId="478"/>
          <ac:inkMkLst>
            <pc:docMk/>
            <pc:sldMk cId="405892651" sldId="379"/>
            <ac:inkMk id="26" creationId="{F8DE9957-8583-F78E-8B7C-E75E009B6433}"/>
          </ac:inkMkLst>
        </pc:inkChg>
        <pc:inkChg chg="del">
          <ac:chgData name="Saim Rasheed" userId="f6276c2cafcfea41" providerId="LiveId" clId="{9EA29AB3-62A9-4D83-84B5-B7B7A9F87DD7}" dt="2022-05-24T14:02:57.692" v="38" actId="478"/>
          <ac:inkMkLst>
            <pc:docMk/>
            <pc:sldMk cId="405892651" sldId="379"/>
            <ac:inkMk id="27" creationId="{B9B14D42-FD80-7F99-FD95-62F49399AE4A}"/>
          </ac:inkMkLst>
        </pc:inkChg>
        <pc:inkChg chg="del">
          <ac:chgData name="Saim Rasheed" userId="f6276c2cafcfea41" providerId="LiveId" clId="{9EA29AB3-62A9-4D83-84B5-B7B7A9F87DD7}" dt="2022-05-24T14:02:57.692" v="38" actId="478"/>
          <ac:inkMkLst>
            <pc:docMk/>
            <pc:sldMk cId="405892651" sldId="379"/>
            <ac:inkMk id="29" creationId="{13CB9E79-A8C3-227B-A0F3-DF029881B85A}"/>
          </ac:inkMkLst>
        </pc:inkChg>
        <pc:inkChg chg="del">
          <ac:chgData name="Saim Rasheed" userId="f6276c2cafcfea41" providerId="LiveId" clId="{9EA29AB3-62A9-4D83-84B5-B7B7A9F87DD7}" dt="2022-05-24T14:02:57.692" v="38" actId="478"/>
          <ac:inkMkLst>
            <pc:docMk/>
            <pc:sldMk cId="405892651" sldId="379"/>
            <ac:inkMk id="30" creationId="{0596FF00-7136-3C87-7E23-A97A17591CC4}"/>
          </ac:inkMkLst>
        </pc:inkChg>
        <pc:inkChg chg="del">
          <ac:chgData name="Saim Rasheed" userId="f6276c2cafcfea41" providerId="LiveId" clId="{9EA29AB3-62A9-4D83-84B5-B7B7A9F87DD7}" dt="2022-05-24T14:02:57.692" v="38" actId="478"/>
          <ac:inkMkLst>
            <pc:docMk/>
            <pc:sldMk cId="405892651" sldId="379"/>
            <ac:inkMk id="31" creationId="{7BF006F9-0768-746D-CCDF-90412258EB3B}"/>
          </ac:inkMkLst>
        </pc:inkChg>
        <pc:inkChg chg="del">
          <ac:chgData name="Saim Rasheed" userId="f6276c2cafcfea41" providerId="LiveId" clId="{9EA29AB3-62A9-4D83-84B5-B7B7A9F87DD7}" dt="2022-05-24T14:02:57.692" v="38" actId="478"/>
          <ac:inkMkLst>
            <pc:docMk/>
            <pc:sldMk cId="405892651" sldId="379"/>
            <ac:inkMk id="33" creationId="{1D63DD03-505F-432D-1842-F98AB7795410}"/>
          </ac:inkMkLst>
        </pc:inkChg>
        <pc:inkChg chg="del">
          <ac:chgData name="Saim Rasheed" userId="f6276c2cafcfea41" providerId="LiveId" clId="{9EA29AB3-62A9-4D83-84B5-B7B7A9F87DD7}" dt="2022-05-24T14:02:57.692" v="38" actId="478"/>
          <ac:inkMkLst>
            <pc:docMk/>
            <pc:sldMk cId="405892651" sldId="379"/>
            <ac:inkMk id="34" creationId="{95B54E0F-41B1-B3E0-9A1C-149E6C776C10}"/>
          </ac:inkMkLst>
        </pc:inkChg>
        <pc:inkChg chg="del">
          <ac:chgData name="Saim Rasheed" userId="f6276c2cafcfea41" providerId="LiveId" clId="{9EA29AB3-62A9-4D83-84B5-B7B7A9F87DD7}" dt="2022-05-24T14:02:57.692" v="38" actId="478"/>
          <ac:inkMkLst>
            <pc:docMk/>
            <pc:sldMk cId="405892651" sldId="379"/>
            <ac:inkMk id="35" creationId="{06D854B4-0DDB-4C5E-7E5A-3A28B8B05663}"/>
          </ac:inkMkLst>
        </pc:inkChg>
        <pc:inkChg chg="del">
          <ac:chgData name="Saim Rasheed" userId="f6276c2cafcfea41" providerId="LiveId" clId="{9EA29AB3-62A9-4D83-84B5-B7B7A9F87DD7}" dt="2022-05-24T14:02:57.692" v="38" actId="478"/>
          <ac:inkMkLst>
            <pc:docMk/>
            <pc:sldMk cId="405892651" sldId="379"/>
            <ac:inkMk id="37" creationId="{6FF8B6C8-6F90-B23A-FFA7-EA00EA389B05}"/>
          </ac:inkMkLst>
        </pc:inkChg>
        <pc:inkChg chg="del">
          <ac:chgData name="Saim Rasheed" userId="f6276c2cafcfea41" providerId="LiveId" clId="{9EA29AB3-62A9-4D83-84B5-B7B7A9F87DD7}" dt="2022-05-24T14:02:57.692" v="38" actId="478"/>
          <ac:inkMkLst>
            <pc:docMk/>
            <pc:sldMk cId="405892651" sldId="379"/>
            <ac:inkMk id="38" creationId="{4D1F02E3-3004-3953-0E82-31EC4D9BA7B1}"/>
          </ac:inkMkLst>
        </pc:inkChg>
        <pc:inkChg chg="del">
          <ac:chgData name="Saim Rasheed" userId="f6276c2cafcfea41" providerId="LiveId" clId="{9EA29AB3-62A9-4D83-84B5-B7B7A9F87DD7}" dt="2022-05-24T14:02:57.692" v="38" actId="478"/>
          <ac:inkMkLst>
            <pc:docMk/>
            <pc:sldMk cId="405892651" sldId="379"/>
            <ac:inkMk id="40" creationId="{214B759C-2642-83BC-587A-93FE42EF8891}"/>
          </ac:inkMkLst>
        </pc:inkChg>
        <pc:inkChg chg="del">
          <ac:chgData name="Saim Rasheed" userId="f6276c2cafcfea41" providerId="LiveId" clId="{9EA29AB3-62A9-4D83-84B5-B7B7A9F87DD7}" dt="2022-05-24T14:02:57.692" v="38" actId="478"/>
          <ac:inkMkLst>
            <pc:docMk/>
            <pc:sldMk cId="405892651" sldId="379"/>
            <ac:inkMk id="41" creationId="{77770452-181A-7D77-AAE6-43C54B3105A8}"/>
          </ac:inkMkLst>
        </pc:inkChg>
        <pc:inkChg chg="del">
          <ac:chgData name="Saim Rasheed" userId="f6276c2cafcfea41" providerId="LiveId" clId="{9EA29AB3-62A9-4D83-84B5-B7B7A9F87DD7}" dt="2022-05-24T14:02:57.692" v="38" actId="478"/>
          <ac:inkMkLst>
            <pc:docMk/>
            <pc:sldMk cId="405892651" sldId="379"/>
            <ac:inkMk id="43" creationId="{FB88E319-F607-D4E3-CCFB-034D7AAA8198}"/>
          </ac:inkMkLst>
        </pc:inkChg>
        <pc:inkChg chg="del">
          <ac:chgData name="Saim Rasheed" userId="f6276c2cafcfea41" providerId="LiveId" clId="{9EA29AB3-62A9-4D83-84B5-B7B7A9F87DD7}" dt="2022-05-24T14:02:57.692" v="38" actId="478"/>
          <ac:inkMkLst>
            <pc:docMk/>
            <pc:sldMk cId="405892651" sldId="379"/>
            <ac:inkMk id="44" creationId="{8AA167F1-09FD-4821-3E41-B7C9522DE709}"/>
          </ac:inkMkLst>
        </pc:inkChg>
        <pc:inkChg chg="del">
          <ac:chgData name="Saim Rasheed" userId="f6276c2cafcfea41" providerId="LiveId" clId="{9EA29AB3-62A9-4D83-84B5-B7B7A9F87DD7}" dt="2022-05-24T14:02:57.692" v="38" actId="478"/>
          <ac:inkMkLst>
            <pc:docMk/>
            <pc:sldMk cId="405892651" sldId="379"/>
            <ac:inkMk id="46" creationId="{C908B8EB-FD3D-1484-4507-4D184A4DDB71}"/>
          </ac:inkMkLst>
        </pc:inkChg>
        <pc:inkChg chg="del">
          <ac:chgData name="Saim Rasheed" userId="f6276c2cafcfea41" providerId="LiveId" clId="{9EA29AB3-62A9-4D83-84B5-B7B7A9F87DD7}" dt="2022-05-24T14:02:57.692" v="38" actId="478"/>
          <ac:inkMkLst>
            <pc:docMk/>
            <pc:sldMk cId="405892651" sldId="379"/>
            <ac:inkMk id="47" creationId="{163163E6-FF7A-0030-5104-3BDFDAD0E9F1}"/>
          </ac:inkMkLst>
        </pc:inkChg>
        <pc:inkChg chg="del">
          <ac:chgData name="Saim Rasheed" userId="f6276c2cafcfea41" providerId="LiveId" clId="{9EA29AB3-62A9-4D83-84B5-B7B7A9F87DD7}" dt="2022-05-24T14:02:57.692" v="38" actId="478"/>
          <ac:inkMkLst>
            <pc:docMk/>
            <pc:sldMk cId="405892651" sldId="379"/>
            <ac:inkMk id="48" creationId="{907ED263-55DA-FC21-FBE8-7661DC9056C2}"/>
          </ac:inkMkLst>
        </pc:inkChg>
        <pc:inkChg chg="del">
          <ac:chgData name="Saim Rasheed" userId="f6276c2cafcfea41" providerId="LiveId" clId="{9EA29AB3-62A9-4D83-84B5-B7B7A9F87DD7}" dt="2022-05-24T14:02:57.692" v="38" actId="478"/>
          <ac:inkMkLst>
            <pc:docMk/>
            <pc:sldMk cId="405892651" sldId="379"/>
            <ac:inkMk id="49" creationId="{C7724AD1-24E8-FA4D-4DFA-EF55B4E8EDB5}"/>
          </ac:inkMkLst>
        </pc:inkChg>
        <pc:inkChg chg="del">
          <ac:chgData name="Saim Rasheed" userId="f6276c2cafcfea41" providerId="LiveId" clId="{9EA29AB3-62A9-4D83-84B5-B7B7A9F87DD7}" dt="2022-05-24T14:02:57.692" v="38" actId="478"/>
          <ac:inkMkLst>
            <pc:docMk/>
            <pc:sldMk cId="405892651" sldId="379"/>
            <ac:inkMk id="51" creationId="{37974DC1-A422-BEF9-2ABA-72B523670C88}"/>
          </ac:inkMkLst>
        </pc:inkChg>
        <pc:inkChg chg="del">
          <ac:chgData name="Saim Rasheed" userId="f6276c2cafcfea41" providerId="LiveId" clId="{9EA29AB3-62A9-4D83-84B5-B7B7A9F87DD7}" dt="2022-05-24T14:02:57.692" v="38" actId="478"/>
          <ac:inkMkLst>
            <pc:docMk/>
            <pc:sldMk cId="405892651" sldId="379"/>
            <ac:inkMk id="52" creationId="{12C97A04-E2B6-3CBE-9F9F-F23DA1C1BDCA}"/>
          </ac:inkMkLst>
        </pc:inkChg>
        <pc:inkChg chg="del">
          <ac:chgData name="Saim Rasheed" userId="f6276c2cafcfea41" providerId="LiveId" clId="{9EA29AB3-62A9-4D83-84B5-B7B7A9F87DD7}" dt="2022-05-24T14:02:57.692" v="38" actId="478"/>
          <ac:inkMkLst>
            <pc:docMk/>
            <pc:sldMk cId="405892651" sldId="379"/>
            <ac:inkMk id="53" creationId="{09B42C26-B75A-29A6-A701-0B758E4A32C8}"/>
          </ac:inkMkLst>
        </pc:inkChg>
        <pc:inkChg chg="del">
          <ac:chgData name="Saim Rasheed" userId="f6276c2cafcfea41" providerId="LiveId" clId="{9EA29AB3-62A9-4D83-84B5-B7B7A9F87DD7}" dt="2022-05-24T14:02:57.692" v="38" actId="478"/>
          <ac:inkMkLst>
            <pc:docMk/>
            <pc:sldMk cId="405892651" sldId="379"/>
            <ac:inkMk id="54" creationId="{FCB8FDAE-01CF-B5E2-C7D7-DC5131A8EABE}"/>
          </ac:inkMkLst>
        </pc:inkChg>
        <pc:inkChg chg="del">
          <ac:chgData name="Saim Rasheed" userId="f6276c2cafcfea41" providerId="LiveId" clId="{9EA29AB3-62A9-4D83-84B5-B7B7A9F87DD7}" dt="2022-05-24T14:02:57.692" v="38" actId="478"/>
          <ac:inkMkLst>
            <pc:docMk/>
            <pc:sldMk cId="405892651" sldId="379"/>
            <ac:inkMk id="56" creationId="{983116C9-8FAD-C188-9523-5E5F7BE3469D}"/>
          </ac:inkMkLst>
        </pc:inkChg>
        <pc:inkChg chg="del">
          <ac:chgData name="Saim Rasheed" userId="f6276c2cafcfea41" providerId="LiveId" clId="{9EA29AB3-62A9-4D83-84B5-B7B7A9F87DD7}" dt="2022-05-24T14:02:57.692" v="38" actId="478"/>
          <ac:inkMkLst>
            <pc:docMk/>
            <pc:sldMk cId="405892651" sldId="379"/>
            <ac:inkMk id="57" creationId="{53F47FBB-B3DF-01F7-BB3D-91A288A0EB8D}"/>
          </ac:inkMkLst>
        </pc:inkChg>
        <pc:inkChg chg="del">
          <ac:chgData name="Saim Rasheed" userId="f6276c2cafcfea41" providerId="LiveId" clId="{9EA29AB3-62A9-4D83-84B5-B7B7A9F87DD7}" dt="2022-05-24T14:02:57.692" v="38" actId="478"/>
          <ac:inkMkLst>
            <pc:docMk/>
            <pc:sldMk cId="405892651" sldId="379"/>
            <ac:inkMk id="59" creationId="{F7E45E0C-8A43-7708-9052-ABC8B318EDDD}"/>
          </ac:inkMkLst>
        </pc:inkChg>
        <pc:inkChg chg="del">
          <ac:chgData name="Saim Rasheed" userId="f6276c2cafcfea41" providerId="LiveId" clId="{9EA29AB3-62A9-4D83-84B5-B7B7A9F87DD7}" dt="2022-05-24T14:02:57.692" v="38" actId="478"/>
          <ac:inkMkLst>
            <pc:docMk/>
            <pc:sldMk cId="405892651" sldId="379"/>
            <ac:inkMk id="60" creationId="{D6466C33-D436-FFBE-390C-7E1AC0B94EFF}"/>
          </ac:inkMkLst>
        </pc:inkChg>
        <pc:inkChg chg="del">
          <ac:chgData name="Saim Rasheed" userId="f6276c2cafcfea41" providerId="LiveId" clId="{9EA29AB3-62A9-4D83-84B5-B7B7A9F87DD7}" dt="2022-05-24T14:02:57.692" v="38" actId="478"/>
          <ac:inkMkLst>
            <pc:docMk/>
            <pc:sldMk cId="405892651" sldId="379"/>
            <ac:inkMk id="62" creationId="{920AC9D0-DD0A-5E74-ACA6-35C5D1BB2AA7}"/>
          </ac:inkMkLst>
        </pc:inkChg>
        <pc:inkChg chg="del">
          <ac:chgData name="Saim Rasheed" userId="f6276c2cafcfea41" providerId="LiveId" clId="{9EA29AB3-62A9-4D83-84B5-B7B7A9F87DD7}" dt="2022-05-24T14:02:57.692" v="38" actId="478"/>
          <ac:inkMkLst>
            <pc:docMk/>
            <pc:sldMk cId="405892651" sldId="379"/>
            <ac:inkMk id="63" creationId="{991901F7-A246-929B-9F41-008609AE5473}"/>
          </ac:inkMkLst>
        </pc:inkChg>
        <pc:inkChg chg="del">
          <ac:chgData name="Saim Rasheed" userId="f6276c2cafcfea41" providerId="LiveId" clId="{9EA29AB3-62A9-4D83-84B5-B7B7A9F87DD7}" dt="2022-05-24T14:02:57.692" v="38" actId="478"/>
          <ac:inkMkLst>
            <pc:docMk/>
            <pc:sldMk cId="405892651" sldId="379"/>
            <ac:inkMk id="28673" creationId="{262EDD24-1A3C-5FEF-1835-A565526EA81E}"/>
          </ac:inkMkLst>
        </pc:inkChg>
        <pc:inkChg chg="del">
          <ac:chgData name="Saim Rasheed" userId="f6276c2cafcfea41" providerId="LiveId" clId="{9EA29AB3-62A9-4D83-84B5-B7B7A9F87DD7}" dt="2022-05-24T14:02:57.692" v="38" actId="478"/>
          <ac:inkMkLst>
            <pc:docMk/>
            <pc:sldMk cId="405892651" sldId="379"/>
            <ac:inkMk id="28679" creationId="{4D64FD9E-CCC1-6D76-D863-8FD9EFCA9726}"/>
          </ac:inkMkLst>
        </pc:inkChg>
        <pc:inkChg chg="del">
          <ac:chgData name="Saim Rasheed" userId="f6276c2cafcfea41" providerId="LiveId" clId="{9EA29AB3-62A9-4D83-84B5-B7B7A9F87DD7}" dt="2022-05-24T14:02:57.692" v="38" actId="478"/>
          <ac:inkMkLst>
            <pc:docMk/>
            <pc:sldMk cId="405892651" sldId="379"/>
            <ac:inkMk id="28680" creationId="{073D3D90-EADC-3B4E-22E3-B3509CE5351C}"/>
          </ac:inkMkLst>
        </pc:inkChg>
        <pc:inkChg chg="del">
          <ac:chgData name="Saim Rasheed" userId="f6276c2cafcfea41" providerId="LiveId" clId="{9EA29AB3-62A9-4D83-84B5-B7B7A9F87DD7}" dt="2022-05-24T14:02:57.692" v="38" actId="478"/>
          <ac:inkMkLst>
            <pc:docMk/>
            <pc:sldMk cId="405892651" sldId="379"/>
            <ac:inkMk id="28682" creationId="{9319B848-63B1-40D7-B847-6DA3E7C0CB5C}"/>
          </ac:inkMkLst>
        </pc:inkChg>
        <pc:inkChg chg="del">
          <ac:chgData name="Saim Rasheed" userId="f6276c2cafcfea41" providerId="LiveId" clId="{9EA29AB3-62A9-4D83-84B5-B7B7A9F87DD7}" dt="2022-05-24T14:02:57.692" v="38" actId="478"/>
          <ac:inkMkLst>
            <pc:docMk/>
            <pc:sldMk cId="405892651" sldId="379"/>
            <ac:inkMk id="28684" creationId="{40ED1FFC-0A1B-E388-8972-6E45EFC47B6A}"/>
          </ac:inkMkLst>
        </pc:inkChg>
        <pc:inkChg chg="del">
          <ac:chgData name="Saim Rasheed" userId="f6276c2cafcfea41" providerId="LiveId" clId="{9EA29AB3-62A9-4D83-84B5-B7B7A9F87DD7}" dt="2022-05-24T14:02:57.692" v="38" actId="478"/>
          <ac:inkMkLst>
            <pc:docMk/>
            <pc:sldMk cId="405892651" sldId="379"/>
            <ac:inkMk id="28685" creationId="{C74012E6-4C0E-6FAB-B1EB-BF6CD4940EC1}"/>
          </ac:inkMkLst>
        </pc:inkChg>
        <pc:inkChg chg="del">
          <ac:chgData name="Saim Rasheed" userId="f6276c2cafcfea41" providerId="LiveId" clId="{9EA29AB3-62A9-4D83-84B5-B7B7A9F87DD7}" dt="2022-05-24T14:02:57.692" v="38" actId="478"/>
          <ac:inkMkLst>
            <pc:docMk/>
            <pc:sldMk cId="405892651" sldId="379"/>
            <ac:inkMk id="28686" creationId="{248D537C-3CC7-AB8D-E703-F9EFD4C95650}"/>
          </ac:inkMkLst>
        </pc:inkChg>
        <pc:inkChg chg="del">
          <ac:chgData name="Saim Rasheed" userId="f6276c2cafcfea41" providerId="LiveId" clId="{9EA29AB3-62A9-4D83-84B5-B7B7A9F87DD7}" dt="2022-05-24T14:02:57.692" v="38" actId="478"/>
          <ac:inkMkLst>
            <pc:docMk/>
            <pc:sldMk cId="405892651" sldId="379"/>
            <ac:inkMk id="28687" creationId="{9D47E60D-4B13-1124-D198-677F86F19DE2}"/>
          </ac:inkMkLst>
        </pc:inkChg>
        <pc:inkChg chg="del">
          <ac:chgData name="Saim Rasheed" userId="f6276c2cafcfea41" providerId="LiveId" clId="{9EA29AB3-62A9-4D83-84B5-B7B7A9F87DD7}" dt="2022-05-24T14:02:57.692" v="38" actId="478"/>
          <ac:inkMkLst>
            <pc:docMk/>
            <pc:sldMk cId="405892651" sldId="379"/>
            <ac:inkMk id="28688" creationId="{845DB4CF-78ED-8BE9-A0CD-B349ACF94736}"/>
          </ac:inkMkLst>
        </pc:inkChg>
        <pc:inkChg chg="del">
          <ac:chgData name="Saim Rasheed" userId="f6276c2cafcfea41" providerId="LiveId" clId="{9EA29AB3-62A9-4D83-84B5-B7B7A9F87DD7}" dt="2022-05-24T14:02:57.692" v="38" actId="478"/>
          <ac:inkMkLst>
            <pc:docMk/>
            <pc:sldMk cId="405892651" sldId="379"/>
            <ac:inkMk id="28690" creationId="{4B1EA18F-9C24-BB8B-5CA5-99FDB31ECC7E}"/>
          </ac:inkMkLst>
        </pc:inkChg>
        <pc:inkChg chg="del">
          <ac:chgData name="Saim Rasheed" userId="f6276c2cafcfea41" providerId="LiveId" clId="{9EA29AB3-62A9-4D83-84B5-B7B7A9F87DD7}" dt="2022-05-24T14:02:57.692" v="38" actId="478"/>
          <ac:inkMkLst>
            <pc:docMk/>
            <pc:sldMk cId="405892651" sldId="379"/>
            <ac:inkMk id="28691" creationId="{474B0D3B-F6F8-A5BD-5C85-DDAF24AB222C}"/>
          </ac:inkMkLst>
        </pc:inkChg>
        <pc:inkChg chg="del">
          <ac:chgData name="Saim Rasheed" userId="f6276c2cafcfea41" providerId="LiveId" clId="{9EA29AB3-62A9-4D83-84B5-B7B7A9F87DD7}" dt="2022-05-24T14:02:57.692" v="38" actId="478"/>
          <ac:inkMkLst>
            <pc:docMk/>
            <pc:sldMk cId="405892651" sldId="379"/>
            <ac:inkMk id="28692" creationId="{0E185EBC-8ACE-B614-8EEB-9D441665C2B3}"/>
          </ac:inkMkLst>
        </pc:inkChg>
        <pc:inkChg chg="del">
          <ac:chgData name="Saim Rasheed" userId="f6276c2cafcfea41" providerId="LiveId" clId="{9EA29AB3-62A9-4D83-84B5-B7B7A9F87DD7}" dt="2022-05-24T14:02:57.692" v="38" actId="478"/>
          <ac:inkMkLst>
            <pc:docMk/>
            <pc:sldMk cId="405892651" sldId="379"/>
            <ac:inkMk id="28693" creationId="{272242B9-E40B-5BF7-0DB9-2A311DF6A272}"/>
          </ac:inkMkLst>
        </pc:inkChg>
        <pc:inkChg chg="del">
          <ac:chgData name="Saim Rasheed" userId="f6276c2cafcfea41" providerId="LiveId" clId="{9EA29AB3-62A9-4D83-84B5-B7B7A9F87DD7}" dt="2022-05-24T14:02:57.692" v="38" actId="478"/>
          <ac:inkMkLst>
            <pc:docMk/>
            <pc:sldMk cId="405892651" sldId="379"/>
            <ac:inkMk id="28694" creationId="{122491C4-7D21-2C2F-D086-C9C542350E73}"/>
          </ac:inkMkLst>
        </pc:inkChg>
        <pc:inkChg chg="del">
          <ac:chgData name="Saim Rasheed" userId="f6276c2cafcfea41" providerId="LiveId" clId="{9EA29AB3-62A9-4D83-84B5-B7B7A9F87DD7}" dt="2022-05-24T14:02:57.692" v="38" actId="478"/>
          <ac:inkMkLst>
            <pc:docMk/>
            <pc:sldMk cId="405892651" sldId="379"/>
            <ac:inkMk id="28695" creationId="{E2E2D400-9B1B-8D79-3B5A-A396B4541425}"/>
          </ac:inkMkLst>
        </pc:inkChg>
        <pc:inkChg chg="del">
          <ac:chgData name="Saim Rasheed" userId="f6276c2cafcfea41" providerId="LiveId" clId="{9EA29AB3-62A9-4D83-84B5-B7B7A9F87DD7}" dt="2022-05-24T14:02:57.692" v="38" actId="478"/>
          <ac:inkMkLst>
            <pc:docMk/>
            <pc:sldMk cId="405892651" sldId="379"/>
            <ac:inkMk id="28697" creationId="{929317CC-A57A-9F8F-501B-078F2FF9741C}"/>
          </ac:inkMkLst>
        </pc:inkChg>
        <pc:inkChg chg="del">
          <ac:chgData name="Saim Rasheed" userId="f6276c2cafcfea41" providerId="LiveId" clId="{9EA29AB3-62A9-4D83-84B5-B7B7A9F87DD7}" dt="2022-05-24T14:02:57.692" v="38" actId="478"/>
          <ac:inkMkLst>
            <pc:docMk/>
            <pc:sldMk cId="405892651" sldId="379"/>
            <ac:inkMk id="28698" creationId="{B653F049-354F-9338-643E-467AAB54C629}"/>
          </ac:inkMkLst>
        </pc:inkChg>
        <pc:inkChg chg="del">
          <ac:chgData name="Saim Rasheed" userId="f6276c2cafcfea41" providerId="LiveId" clId="{9EA29AB3-62A9-4D83-84B5-B7B7A9F87DD7}" dt="2022-05-24T14:02:57.692" v="38" actId="478"/>
          <ac:inkMkLst>
            <pc:docMk/>
            <pc:sldMk cId="405892651" sldId="379"/>
            <ac:inkMk id="28699" creationId="{25C1EE78-DC68-1604-8E72-557351DE9891}"/>
          </ac:inkMkLst>
        </pc:inkChg>
        <pc:inkChg chg="del">
          <ac:chgData name="Saim Rasheed" userId="f6276c2cafcfea41" providerId="LiveId" clId="{9EA29AB3-62A9-4D83-84B5-B7B7A9F87DD7}" dt="2022-05-24T14:02:57.692" v="38" actId="478"/>
          <ac:inkMkLst>
            <pc:docMk/>
            <pc:sldMk cId="405892651" sldId="379"/>
            <ac:inkMk id="28700" creationId="{7AAA9883-B3E0-0B4B-E7B2-E1DBF35089F3}"/>
          </ac:inkMkLst>
        </pc:inkChg>
        <pc:inkChg chg="del">
          <ac:chgData name="Saim Rasheed" userId="f6276c2cafcfea41" providerId="LiveId" clId="{9EA29AB3-62A9-4D83-84B5-B7B7A9F87DD7}" dt="2022-05-24T14:02:57.692" v="38" actId="478"/>
          <ac:inkMkLst>
            <pc:docMk/>
            <pc:sldMk cId="405892651" sldId="379"/>
            <ac:inkMk id="28701" creationId="{84D052DA-5489-0FAE-C602-9FC592B6437D}"/>
          </ac:inkMkLst>
        </pc:inkChg>
        <pc:inkChg chg="del">
          <ac:chgData name="Saim Rasheed" userId="f6276c2cafcfea41" providerId="LiveId" clId="{9EA29AB3-62A9-4D83-84B5-B7B7A9F87DD7}" dt="2022-05-24T14:02:57.692" v="38" actId="478"/>
          <ac:inkMkLst>
            <pc:docMk/>
            <pc:sldMk cId="405892651" sldId="379"/>
            <ac:inkMk id="28702" creationId="{A839C5CB-E33D-AF08-5EE1-F74C8875BB67}"/>
          </ac:inkMkLst>
        </pc:inkChg>
        <pc:inkChg chg="del">
          <ac:chgData name="Saim Rasheed" userId="f6276c2cafcfea41" providerId="LiveId" clId="{9EA29AB3-62A9-4D83-84B5-B7B7A9F87DD7}" dt="2022-05-24T14:02:57.692" v="38" actId="478"/>
          <ac:inkMkLst>
            <pc:docMk/>
            <pc:sldMk cId="405892651" sldId="379"/>
            <ac:inkMk id="28703" creationId="{592DA7AD-78FB-85E9-A0E8-CE6E4B7F1CB0}"/>
          </ac:inkMkLst>
        </pc:inkChg>
        <pc:inkChg chg="del">
          <ac:chgData name="Saim Rasheed" userId="f6276c2cafcfea41" providerId="LiveId" clId="{9EA29AB3-62A9-4D83-84B5-B7B7A9F87DD7}" dt="2022-05-24T14:02:57.692" v="38" actId="478"/>
          <ac:inkMkLst>
            <pc:docMk/>
            <pc:sldMk cId="405892651" sldId="379"/>
            <ac:inkMk id="28818" creationId="{5BCEDF52-9667-C6C4-E631-F2D63DD83C05}"/>
          </ac:inkMkLst>
        </pc:inkChg>
        <pc:inkChg chg="del">
          <ac:chgData name="Saim Rasheed" userId="f6276c2cafcfea41" providerId="LiveId" clId="{9EA29AB3-62A9-4D83-84B5-B7B7A9F87DD7}" dt="2022-05-24T14:02:57.692" v="38" actId="478"/>
          <ac:inkMkLst>
            <pc:docMk/>
            <pc:sldMk cId="405892651" sldId="379"/>
            <ac:inkMk id="28820" creationId="{489CFB45-6E8E-9037-B0E0-A87FD064FA87}"/>
          </ac:inkMkLst>
        </pc:inkChg>
        <pc:inkChg chg="del">
          <ac:chgData name="Saim Rasheed" userId="f6276c2cafcfea41" providerId="LiveId" clId="{9EA29AB3-62A9-4D83-84B5-B7B7A9F87DD7}" dt="2022-05-24T14:02:57.692" v="38" actId="478"/>
          <ac:inkMkLst>
            <pc:docMk/>
            <pc:sldMk cId="405892651" sldId="379"/>
            <ac:inkMk id="28822" creationId="{359B6709-0F53-112E-0036-8D2E03E80E49}"/>
          </ac:inkMkLst>
        </pc:inkChg>
        <pc:inkChg chg="del">
          <ac:chgData name="Saim Rasheed" userId="f6276c2cafcfea41" providerId="LiveId" clId="{9EA29AB3-62A9-4D83-84B5-B7B7A9F87DD7}" dt="2022-05-24T14:02:57.692" v="38" actId="478"/>
          <ac:inkMkLst>
            <pc:docMk/>
            <pc:sldMk cId="405892651" sldId="379"/>
            <ac:inkMk id="28823" creationId="{82E1ECE5-6783-E4A9-1412-3CC7A5FBE3FA}"/>
          </ac:inkMkLst>
        </pc:inkChg>
        <pc:inkChg chg="del">
          <ac:chgData name="Saim Rasheed" userId="f6276c2cafcfea41" providerId="LiveId" clId="{9EA29AB3-62A9-4D83-84B5-B7B7A9F87DD7}" dt="2022-05-24T14:02:57.692" v="38" actId="478"/>
          <ac:inkMkLst>
            <pc:docMk/>
            <pc:sldMk cId="405892651" sldId="379"/>
            <ac:inkMk id="28828" creationId="{80C0597C-A756-0193-D7D0-D80BA8D7C886}"/>
          </ac:inkMkLst>
        </pc:inkChg>
      </pc:sldChg>
      <pc:sldChg chg="delSp add mod">
        <pc:chgData name="Saim Rasheed" userId="f6276c2cafcfea41" providerId="LiveId" clId="{9EA29AB3-62A9-4D83-84B5-B7B7A9F87DD7}" dt="2022-05-24T14:03:24.490" v="50" actId="478"/>
        <pc:sldMkLst>
          <pc:docMk/>
          <pc:sldMk cId="392273151" sldId="380"/>
        </pc:sldMkLst>
        <pc:grpChg chg="del">
          <ac:chgData name="Saim Rasheed" userId="f6276c2cafcfea41" providerId="LiveId" clId="{9EA29AB3-62A9-4D83-84B5-B7B7A9F87DD7}" dt="2022-05-24T14:03:22.746" v="49" actId="478"/>
          <ac:grpSpMkLst>
            <pc:docMk/>
            <pc:sldMk cId="392273151" sldId="380"/>
            <ac:grpSpMk id="31788" creationId="{1663FFA7-026B-2D18-ED4D-FA6269183B9E}"/>
          </ac:grpSpMkLst>
        </pc:grpChg>
        <pc:grpChg chg="del">
          <ac:chgData name="Saim Rasheed" userId="f6276c2cafcfea41" providerId="LiveId" clId="{9EA29AB3-62A9-4D83-84B5-B7B7A9F87DD7}" dt="2022-05-24T14:03:10.203" v="40" actId="478"/>
          <ac:grpSpMkLst>
            <pc:docMk/>
            <pc:sldMk cId="392273151" sldId="380"/>
            <ac:grpSpMk id="31796" creationId="{140594B9-5883-3588-058A-952989E9698D}"/>
          </ac:grpSpMkLst>
        </pc:grpChg>
        <pc:inkChg chg="del">
          <ac:chgData name="Saim Rasheed" userId="f6276c2cafcfea41" providerId="LiveId" clId="{9EA29AB3-62A9-4D83-84B5-B7B7A9F87DD7}" dt="2022-05-24T14:03:24.490" v="50" actId="478"/>
          <ac:inkMkLst>
            <pc:docMk/>
            <pc:sldMk cId="392273151" sldId="380"/>
            <ac:inkMk id="2" creationId="{DFE237AF-7137-D36F-DA15-16FE84FBFEE2}"/>
          </ac:inkMkLst>
        </pc:inkChg>
        <pc:inkChg chg="del">
          <ac:chgData name="Saim Rasheed" userId="f6276c2cafcfea41" providerId="LiveId" clId="{9EA29AB3-62A9-4D83-84B5-B7B7A9F87DD7}" dt="2022-05-24T14:03:24.490" v="50" actId="478"/>
          <ac:inkMkLst>
            <pc:docMk/>
            <pc:sldMk cId="392273151" sldId="380"/>
            <ac:inkMk id="3" creationId="{41FA4C73-1B1D-00DE-DC0A-E36956472450}"/>
          </ac:inkMkLst>
        </pc:inkChg>
        <pc:inkChg chg="del">
          <ac:chgData name="Saim Rasheed" userId="f6276c2cafcfea41" providerId="LiveId" clId="{9EA29AB3-62A9-4D83-84B5-B7B7A9F87DD7}" dt="2022-05-24T14:03:24.490" v="50" actId="478"/>
          <ac:inkMkLst>
            <pc:docMk/>
            <pc:sldMk cId="392273151" sldId="380"/>
            <ac:inkMk id="4" creationId="{104A3F9D-1E65-B721-FD96-24597CAA8D6F}"/>
          </ac:inkMkLst>
        </pc:inkChg>
        <pc:inkChg chg="del">
          <ac:chgData name="Saim Rasheed" userId="f6276c2cafcfea41" providerId="LiveId" clId="{9EA29AB3-62A9-4D83-84B5-B7B7A9F87DD7}" dt="2022-05-24T14:03:24.490" v="50" actId="478"/>
          <ac:inkMkLst>
            <pc:docMk/>
            <pc:sldMk cId="392273151" sldId="380"/>
            <ac:inkMk id="5" creationId="{C6DF026E-5C56-1A70-202D-C1814B288074}"/>
          </ac:inkMkLst>
        </pc:inkChg>
        <pc:inkChg chg="del">
          <ac:chgData name="Saim Rasheed" userId="f6276c2cafcfea41" providerId="LiveId" clId="{9EA29AB3-62A9-4D83-84B5-B7B7A9F87DD7}" dt="2022-05-24T14:03:20.907" v="48" actId="478"/>
          <ac:inkMkLst>
            <pc:docMk/>
            <pc:sldMk cId="392273151" sldId="380"/>
            <ac:inkMk id="6" creationId="{3811F80E-54C4-20CC-FD6A-3DA0A4651064}"/>
          </ac:inkMkLst>
        </pc:inkChg>
        <pc:inkChg chg="del">
          <ac:chgData name="Saim Rasheed" userId="f6276c2cafcfea41" providerId="LiveId" clId="{9EA29AB3-62A9-4D83-84B5-B7B7A9F87DD7}" dt="2022-05-24T14:03:20.907" v="48" actId="478"/>
          <ac:inkMkLst>
            <pc:docMk/>
            <pc:sldMk cId="392273151" sldId="380"/>
            <ac:inkMk id="7" creationId="{38009B13-A081-524F-909C-83C895422122}"/>
          </ac:inkMkLst>
        </pc:inkChg>
        <pc:inkChg chg="del">
          <ac:chgData name="Saim Rasheed" userId="f6276c2cafcfea41" providerId="LiveId" clId="{9EA29AB3-62A9-4D83-84B5-B7B7A9F87DD7}" dt="2022-05-24T14:03:20.907" v="48" actId="478"/>
          <ac:inkMkLst>
            <pc:docMk/>
            <pc:sldMk cId="392273151" sldId="380"/>
            <ac:inkMk id="8" creationId="{746F1DDF-DFB0-4F57-AE29-246AF2A763E7}"/>
          </ac:inkMkLst>
        </pc:inkChg>
        <pc:inkChg chg="del">
          <ac:chgData name="Saim Rasheed" userId="f6276c2cafcfea41" providerId="LiveId" clId="{9EA29AB3-62A9-4D83-84B5-B7B7A9F87DD7}" dt="2022-05-24T14:03:20.907" v="48" actId="478"/>
          <ac:inkMkLst>
            <pc:docMk/>
            <pc:sldMk cId="392273151" sldId="380"/>
            <ac:inkMk id="9" creationId="{3297ECD1-86A2-090B-7604-B7E67F8AB4AE}"/>
          </ac:inkMkLst>
        </pc:inkChg>
        <pc:inkChg chg="del">
          <ac:chgData name="Saim Rasheed" userId="f6276c2cafcfea41" providerId="LiveId" clId="{9EA29AB3-62A9-4D83-84B5-B7B7A9F87DD7}" dt="2022-05-24T14:03:20.907" v="48" actId="478"/>
          <ac:inkMkLst>
            <pc:docMk/>
            <pc:sldMk cId="392273151" sldId="380"/>
            <ac:inkMk id="10" creationId="{00BE9EF2-2C24-008F-C3CE-DB741B973A88}"/>
          </ac:inkMkLst>
        </pc:inkChg>
        <pc:inkChg chg="del">
          <ac:chgData name="Saim Rasheed" userId="f6276c2cafcfea41" providerId="LiveId" clId="{9EA29AB3-62A9-4D83-84B5-B7B7A9F87DD7}" dt="2022-05-24T14:03:20.907" v="48" actId="478"/>
          <ac:inkMkLst>
            <pc:docMk/>
            <pc:sldMk cId="392273151" sldId="380"/>
            <ac:inkMk id="11" creationId="{C17FEB9F-35C5-537B-0C61-9085F80E9057}"/>
          </ac:inkMkLst>
        </pc:inkChg>
        <pc:inkChg chg="del">
          <ac:chgData name="Saim Rasheed" userId="f6276c2cafcfea41" providerId="LiveId" clId="{9EA29AB3-62A9-4D83-84B5-B7B7A9F87DD7}" dt="2022-05-24T14:03:24.490" v="50" actId="478"/>
          <ac:inkMkLst>
            <pc:docMk/>
            <pc:sldMk cId="392273151" sldId="380"/>
            <ac:inkMk id="12" creationId="{2F8F93EA-2531-8C24-02A7-B7C13D44CB29}"/>
          </ac:inkMkLst>
        </pc:inkChg>
        <pc:inkChg chg="del">
          <ac:chgData name="Saim Rasheed" userId="f6276c2cafcfea41" providerId="LiveId" clId="{9EA29AB3-62A9-4D83-84B5-B7B7A9F87DD7}" dt="2022-05-24T14:03:24.490" v="50" actId="478"/>
          <ac:inkMkLst>
            <pc:docMk/>
            <pc:sldMk cId="392273151" sldId="380"/>
            <ac:inkMk id="13" creationId="{0B9C2729-ABFB-6A2D-5720-0AF4E193FC11}"/>
          </ac:inkMkLst>
        </pc:inkChg>
        <pc:inkChg chg="del">
          <ac:chgData name="Saim Rasheed" userId="f6276c2cafcfea41" providerId="LiveId" clId="{9EA29AB3-62A9-4D83-84B5-B7B7A9F87DD7}" dt="2022-05-24T14:03:20.907" v="48" actId="478"/>
          <ac:inkMkLst>
            <pc:docMk/>
            <pc:sldMk cId="392273151" sldId="380"/>
            <ac:inkMk id="14" creationId="{660F68F4-5545-084F-C216-63F94F590B16}"/>
          </ac:inkMkLst>
        </pc:inkChg>
        <pc:inkChg chg="del">
          <ac:chgData name="Saim Rasheed" userId="f6276c2cafcfea41" providerId="LiveId" clId="{9EA29AB3-62A9-4D83-84B5-B7B7A9F87DD7}" dt="2022-05-24T14:03:20.907" v="48" actId="478"/>
          <ac:inkMkLst>
            <pc:docMk/>
            <pc:sldMk cId="392273151" sldId="380"/>
            <ac:inkMk id="15" creationId="{10849B1C-39DE-2B64-656F-471C74FEE424}"/>
          </ac:inkMkLst>
        </pc:inkChg>
        <pc:inkChg chg="del">
          <ac:chgData name="Saim Rasheed" userId="f6276c2cafcfea41" providerId="LiveId" clId="{9EA29AB3-62A9-4D83-84B5-B7B7A9F87DD7}" dt="2022-05-24T14:03:20.907" v="48" actId="478"/>
          <ac:inkMkLst>
            <pc:docMk/>
            <pc:sldMk cId="392273151" sldId="380"/>
            <ac:inkMk id="16" creationId="{3C27E419-C569-BAC8-66AD-35E33CB49077}"/>
          </ac:inkMkLst>
        </pc:inkChg>
        <pc:inkChg chg="del">
          <ac:chgData name="Saim Rasheed" userId="f6276c2cafcfea41" providerId="LiveId" clId="{9EA29AB3-62A9-4D83-84B5-B7B7A9F87DD7}" dt="2022-05-24T14:03:20.907" v="48" actId="478"/>
          <ac:inkMkLst>
            <pc:docMk/>
            <pc:sldMk cId="392273151" sldId="380"/>
            <ac:inkMk id="17" creationId="{C2F1AB9D-FD4E-3969-CE8F-4E34939D43DC}"/>
          </ac:inkMkLst>
        </pc:inkChg>
        <pc:inkChg chg="del">
          <ac:chgData name="Saim Rasheed" userId="f6276c2cafcfea41" providerId="LiveId" clId="{9EA29AB3-62A9-4D83-84B5-B7B7A9F87DD7}" dt="2022-05-24T14:03:20.907" v="48" actId="478"/>
          <ac:inkMkLst>
            <pc:docMk/>
            <pc:sldMk cId="392273151" sldId="380"/>
            <ac:inkMk id="18" creationId="{577C69F3-6D58-D15E-48A6-1ED1583A206F}"/>
          </ac:inkMkLst>
        </pc:inkChg>
        <pc:inkChg chg="del">
          <ac:chgData name="Saim Rasheed" userId="f6276c2cafcfea41" providerId="LiveId" clId="{9EA29AB3-62A9-4D83-84B5-B7B7A9F87DD7}" dt="2022-05-24T14:03:20.907" v="48" actId="478"/>
          <ac:inkMkLst>
            <pc:docMk/>
            <pc:sldMk cId="392273151" sldId="380"/>
            <ac:inkMk id="19" creationId="{B19905AE-6A98-8C6F-6842-ED3C57D4C016}"/>
          </ac:inkMkLst>
        </pc:inkChg>
        <pc:inkChg chg="del">
          <ac:chgData name="Saim Rasheed" userId="f6276c2cafcfea41" providerId="LiveId" clId="{9EA29AB3-62A9-4D83-84B5-B7B7A9F87DD7}" dt="2022-05-24T14:03:20.907" v="48" actId="478"/>
          <ac:inkMkLst>
            <pc:docMk/>
            <pc:sldMk cId="392273151" sldId="380"/>
            <ac:inkMk id="20" creationId="{522AB2D0-2223-33E4-7AF4-95114852245B}"/>
          </ac:inkMkLst>
        </pc:inkChg>
        <pc:inkChg chg="del">
          <ac:chgData name="Saim Rasheed" userId="f6276c2cafcfea41" providerId="LiveId" clId="{9EA29AB3-62A9-4D83-84B5-B7B7A9F87DD7}" dt="2022-05-24T14:03:20.907" v="48" actId="478"/>
          <ac:inkMkLst>
            <pc:docMk/>
            <pc:sldMk cId="392273151" sldId="380"/>
            <ac:inkMk id="21" creationId="{BAA65799-1145-F09F-D9B6-72232757D9D3}"/>
          </ac:inkMkLst>
        </pc:inkChg>
        <pc:inkChg chg="del">
          <ac:chgData name="Saim Rasheed" userId="f6276c2cafcfea41" providerId="LiveId" clId="{9EA29AB3-62A9-4D83-84B5-B7B7A9F87DD7}" dt="2022-05-24T14:03:20.907" v="48" actId="478"/>
          <ac:inkMkLst>
            <pc:docMk/>
            <pc:sldMk cId="392273151" sldId="380"/>
            <ac:inkMk id="22" creationId="{715445B7-82BE-BDF7-D1D3-73279D78F753}"/>
          </ac:inkMkLst>
        </pc:inkChg>
        <pc:inkChg chg="del">
          <ac:chgData name="Saim Rasheed" userId="f6276c2cafcfea41" providerId="LiveId" clId="{9EA29AB3-62A9-4D83-84B5-B7B7A9F87DD7}" dt="2022-05-24T14:03:20.907" v="48" actId="478"/>
          <ac:inkMkLst>
            <pc:docMk/>
            <pc:sldMk cId="392273151" sldId="380"/>
            <ac:inkMk id="23" creationId="{F037A960-7331-9A56-FFC6-23BA37264EA6}"/>
          </ac:inkMkLst>
        </pc:inkChg>
        <pc:inkChg chg="del">
          <ac:chgData name="Saim Rasheed" userId="f6276c2cafcfea41" providerId="LiveId" clId="{9EA29AB3-62A9-4D83-84B5-B7B7A9F87DD7}" dt="2022-05-24T14:03:20.907" v="48" actId="478"/>
          <ac:inkMkLst>
            <pc:docMk/>
            <pc:sldMk cId="392273151" sldId="380"/>
            <ac:inkMk id="24" creationId="{4CB299C6-13D7-B28D-D807-50B380DD6609}"/>
          </ac:inkMkLst>
        </pc:inkChg>
        <pc:inkChg chg="del">
          <ac:chgData name="Saim Rasheed" userId="f6276c2cafcfea41" providerId="LiveId" clId="{9EA29AB3-62A9-4D83-84B5-B7B7A9F87DD7}" dt="2022-05-24T14:03:20.907" v="48" actId="478"/>
          <ac:inkMkLst>
            <pc:docMk/>
            <pc:sldMk cId="392273151" sldId="380"/>
            <ac:inkMk id="25" creationId="{130D4C60-821A-9D2B-F79C-BB08472F343C}"/>
          </ac:inkMkLst>
        </pc:inkChg>
        <pc:inkChg chg="del">
          <ac:chgData name="Saim Rasheed" userId="f6276c2cafcfea41" providerId="LiveId" clId="{9EA29AB3-62A9-4D83-84B5-B7B7A9F87DD7}" dt="2022-05-24T14:03:20.907" v="48" actId="478"/>
          <ac:inkMkLst>
            <pc:docMk/>
            <pc:sldMk cId="392273151" sldId="380"/>
            <ac:inkMk id="26" creationId="{26609687-E272-9D03-EE1A-A6A375415F7B}"/>
          </ac:inkMkLst>
        </pc:inkChg>
        <pc:inkChg chg="del">
          <ac:chgData name="Saim Rasheed" userId="f6276c2cafcfea41" providerId="LiveId" clId="{9EA29AB3-62A9-4D83-84B5-B7B7A9F87DD7}" dt="2022-05-24T14:03:20.907" v="48" actId="478"/>
          <ac:inkMkLst>
            <pc:docMk/>
            <pc:sldMk cId="392273151" sldId="380"/>
            <ac:inkMk id="27" creationId="{0CF379B8-CD01-AFA6-14B9-01A886DE011F}"/>
          </ac:inkMkLst>
        </pc:inkChg>
        <pc:inkChg chg="del">
          <ac:chgData name="Saim Rasheed" userId="f6276c2cafcfea41" providerId="LiveId" clId="{9EA29AB3-62A9-4D83-84B5-B7B7A9F87DD7}" dt="2022-05-24T14:03:20.907" v="48" actId="478"/>
          <ac:inkMkLst>
            <pc:docMk/>
            <pc:sldMk cId="392273151" sldId="380"/>
            <ac:inkMk id="28" creationId="{FC14C5A4-5765-DF57-8123-C2474D4FBF79}"/>
          </ac:inkMkLst>
        </pc:inkChg>
        <pc:inkChg chg="del">
          <ac:chgData name="Saim Rasheed" userId="f6276c2cafcfea41" providerId="LiveId" clId="{9EA29AB3-62A9-4D83-84B5-B7B7A9F87DD7}" dt="2022-05-24T14:03:20.907" v="48" actId="478"/>
          <ac:inkMkLst>
            <pc:docMk/>
            <pc:sldMk cId="392273151" sldId="380"/>
            <ac:inkMk id="29" creationId="{8414F956-5560-D935-3207-FA0338EAF9B1}"/>
          </ac:inkMkLst>
        </pc:inkChg>
        <pc:inkChg chg="del">
          <ac:chgData name="Saim Rasheed" userId="f6276c2cafcfea41" providerId="LiveId" clId="{9EA29AB3-62A9-4D83-84B5-B7B7A9F87DD7}" dt="2022-05-24T14:03:20.907" v="48" actId="478"/>
          <ac:inkMkLst>
            <pc:docMk/>
            <pc:sldMk cId="392273151" sldId="380"/>
            <ac:inkMk id="30" creationId="{98B95C2F-B556-53B2-16C8-1F38F3225717}"/>
          </ac:inkMkLst>
        </pc:inkChg>
        <pc:inkChg chg="del">
          <ac:chgData name="Saim Rasheed" userId="f6276c2cafcfea41" providerId="LiveId" clId="{9EA29AB3-62A9-4D83-84B5-B7B7A9F87DD7}" dt="2022-05-24T14:03:20.907" v="48" actId="478"/>
          <ac:inkMkLst>
            <pc:docMk/>
            <pc:sldMk cId="392273151" sldId="380"/>
            <ac:inkMk id="31" creationId="{9ED0B02B-49F7-1947-9732-833C7021DA22}"/>
          </ac:inkMkLst>
        </pc:inkChg>
        <pc:inkChg chg="del">
          <ac:chgData name="Saim Rasheed" userId="f6276c2cafcfea41" providerId="LiveId" clId="{9EA29AB3-62A9-4D83-84B5-B7B7A9F87DD7}" dt="2022-05-24T14:03:20.907" v="48" actId="478"/>
          <ac:inkMkLst>
            <pc:docMk/>
            <pc:sldMk cId="392273151" sldId="380"/>
            <ac:inkMk id="32" creationId="{A42B09CB-6D26-5BC3-2C52-52F14C4CE8E2}"/>
          </ac:inkMkLst>
        </pc:inkChg>
        <pc:inkChg chg="del">
          <ac:chgData name="Saim Rasheed" userId="f6276c2cafcfea41" providerId="LiveId" clId="{9EA29AB3-62A9-4D83-84B5-B7B7A9F87DD7}" dt="2022-05-24T14:03:20.907" v="48" actId="478"/>
          <ac:inkMkLst>
            <pc:docMk/>
            <pc:sldMk cId="392273151" sldId="380"/>
            <ac:inkMk id="33" creationId="{52F27268-BDD4-225E-CF1A-44E6CB6CE275}"/>
          </ac:inkMkLst>
        </pc:inkChg>
        <pc:inkChg chg="del">
          <ac:chgData name="Saim Rasheed" userId="f6276c2cafcfea41" providerId="LiveId" clId="{9EA29AB3-62A9-4D83-84B5-B7B7A9F87DD7}" dt="2022-05-24T14:03:20.907" v="48" actId="478"/>
          <ac:inkMkLst>
            <pc:docMk/>
            <pc:sldMk cId="392273151" sldId="380"/>
            <ac:inkMk id="34" creationId="{E7D82D39-239F-0AA7-088B-9BDEF8180AF6}"/>
          </ac:inkMkLst>
        </pc:inkChg>
        <pc:inkChg chg="del">
          <ac:chgData name="Saim Rasheed" userId="f6276c2cafcfea41" providerId="LiveId" clId="{9EA29AB3-62A9-4D83-84B5-B7B7A9F87DD7}" dt="2022-05-24T14:03:20.907" v="48" actId="478"/>
          <ac:inkMkLst>
            <pc:docMk/>
            <pc:sldMk cId="392273151" sldId="380"/>
            <ac:inkMk id="35" creationId="{2394E553-F9A3-B3E5-D0E3-29459B0466E4}"/>
          </ac:inkMkLst>
        </pc:inkChg>
        <pc:inkChg chg="del">
          <ac:chgData name="Saim Rasheed" userId="f6276c2cafcfea41" providerId="LiveId" clId="{9EA29AB3-62A9-4D83-84B5-B7B7A9F87DD7}" dt="2022-05-24T14:03:20.907" v="48" actId="478"/>
          <ac:inkMkLst>
            <pc:docMk/>
            <pc:sldMk cId="392273151" sldId="380"/>
            <ac:inkMk id="36" creationId="{A440E79D-B9E2-108D-91B4-1823E3583540}"/>
          </ac:inkMkLst>
        </pc:inkChg>
        <pc:inkChg chg="del">
          <ac:chgData name="Saim Rasheed" userId="f6276c2cafcfea41" providerId="LiveId" clId="{9EA29AB3-62A9-4D83-84B5-B7B7A9F87DD7}" dt="2022-05-24T14:03:20.907" v="48" actId="478"/>
          <ac:inkMkLst>
            <pc:docMk/>
            <pc:sldMk cId="392273151" sldId="380"/>
            <ac:inkMk id="37" creationId="{546FE34E-6864-EC1D-0B63-A77BB058470C}"/>
          </ac:inkMkLst>
        </pc:inkChg>
        <pc:inkChg chg="del">
          <ac:chgData name="Saim Rasheed" userId="f6276c2cafcfea41" providerId="LiveId" clId="{9EA29AB3-62A9-4D83-84B5-B7B7A9F87DD7}" dt="2022-05-24T14:03:20.907" v="48" actId="478"/>
          <ac:inkMkLst>
            <pc:docMk/>
            <pc:sldMk cId="392273151" sldId="380"/>
            <ac:inkMk id="39" creationId="{0680B661-864C-2563-A77E-B0A4B9759DDD}"/>
          </ac:inkMkLst>
        </pc:inkChg>
        <pc:inkChg chg="del">
          <ac:chgData name="Saim Rasheed" userId="f6276c2cafcfea41" providerId="LiveId" clId="{9EA29AB3-62A9-4D83-84B5-B7B7A9F87DD7}" dt="2022-05-24T14:03:11.305" v="41" actId="478"/>
          <ac:inkMkLst>
            <pc:docMk/>
            <pc:sldMk cId="392273151" sldId="380"/>
            <ac:inkMk id="58" creationId="{64FBBC1F-4050-7CF6-84AC-6E667ED3C70C}"/>
          </ac:inkMkLst>
        </pc:inkChg>
        <pc:inkChg chg="del">
          <ac:chgData name="Saim Rasheed" userId="f6276c2cafcfea41" providerId="LiveId" clId="{9EA29AB3-62A9-4D83-84B5-B7B7A9F87DD7}" dt="2022-05-24T14:03:14.843" v="46" actId="478"/>
          <ac:inkMkLst>
            <pc:docMk/>
            <pc:sldMk cId="392273151" sldId="380"/>
            <ac:inkMk id="59" creationId="{CD7B1E21-4968-5D39-2722-886A39F5AB4D}"/>
          </ac:inkMkLst>
        </pc:inkChg>
        <pc:inkChg chg="del">
          <ac:chgData name="Saim Rasheed" userId="f6276c2cafcfea41" providerId="LiveId" clId="{9EA29AB3-62A9-4D83-84B5-B7B7A9F87DD7}" dt="2022-05-24T14:03:14.187" v="45" actId="478"/>
          <ac:inkMkLst>
            <pc:docMk/>
            <pc:sldMk cId="392273151" sldId="380"/>
            <ac:inkMk id="60" creationId="{25F055C0-E450-C51E-757C-E5EFE06E5EA8}"/>
          </ac:inkMkLst>
        </pc:inkChg>
        <pc:inkChg chg="del">
          <ac:chgData name="Saim Rasheed" userId="f6276c2cafcfea41" providerId="LiveId" clId="{9EA29AB3-62A9-4D83-84B5-B7B7A9F87DD7}" dt="2022-05-24T14:03:12.794" v="43" actId="478"/>
          <ac:inkMkLst>
            <pc:docMk/>
            <pc:sldMk cId="392273151" sldId="380"/>
            <ac:inkMk id="61" creationId="{B74E2D2B-E052-9721-C22A-0A69B2623E87}"/>
          </ac:inkMkLst>
        </pc:inkChg>
        <pc:inkChg chg="del">
          <ac:chgData name="Saim Rasheed" userId="f6276c2cafcfea41" providerId="LiveId" clId="{9EA29AB3-62A9-4D83-84B5-B7B7A9F87DD7}" dt="2022-05-24T14:03:12.090" v="42" actId="478"/>
          <ac:inkMkLst>
            <pc:docMk/>
            <pc:sldMk cId="392273151" sldId="380"/>
            <ac:inkMk id="62" creationId="{08089DBB-6AD5-0E2B-B420-8B57A02C4AD8}"/>
          </ac:inkMkLst>
        </pc:inkChg>
        <pc:inkChg chg="del">
          <ac:chgData name="Saim Rasheed" userId="f6276c2cafcfea41" providerId="LiveId" clId="{9EA29AB3-62A9-4D83-84B5-B7B7A9F87DD7}" dt="2022-05-24T14:03:13.546" v="44" actId="478"/>
          <ac:inkMkLst>
            <pc:docMk/>
            <pc:sldMk cId="392273151" sldId="380"/>
            <ac:inkMk id="63" creationId="{A64E06F7-7B81-FA97-AC61-5657C26289E2}"/>
          </ac:inkMkLst>
        </pc:inkChg>
        <pc:inkChg chg="del">
          <ac:chgData name="Saim Rasheed" userId="f6276c2cafcfea41" providerId="LiveId" clId="{9EA29AB3-62A9-4D83-84B5-B7B7A9F87DD7}" dt="2022-05-24T14:03:16.026" v="47" actId="478"/>
          <ac:inkMkLst>
            <pc:docMk/>
            <pc:sldMk cId="392273151" sldId="380"/>
            <ac:inkMk id="22528" creationId="{0CB17BA3-2ECD-BEFD-269E-51C3211ECCC9}"/>
          </ac:inkMkLst>
        </pc:inkChg>
      </pc:sldChg>
      <pc:sldChg chg="delSp add mod">
        <pc:chgData name="Saim Rasheed" userId="f6276c2cafcfea41" providerId="LiveId" clId="{9EA29AB3-62A9-4D83-84B5-B7B7A9F87DD7}" dt="2022-05-24T14:03:56.832" v="52" actId="478"/>
        <pc:sldMkLst>
          <pc:docMk/>
          <pc:sldMk cId="3423477420" sldId="381"/>
        </pc:sldMkLst>
        <pc:grpChg chg="del">
          <ac:chgData name="Saim Rasheed" userId="f6276c2cafcfea41" providerId="LiveId" clId="{9EA29AB3-62A9-4D83-84B5-B7B7A9F87DD7}" dt="2022-05-24T14:03:56.832" v="52" actId="478"/>
          <ac:grpSpMkLst>
            <pc:docMk/>
            <pc:sldMk cId="3423477420" sldId="381"/>
            <ac:grpSpMk id="33798" creationId="{DF996A2C-984C-632D-D1A4-1DD913E451EE}"/>
          </ac:grpSpMkLst>
        </pc:grpChg>
        <pc:grpChg chg="del">
          <ac:chgData name="Saim Rasheed" userId="f6276c2cafcfea41" providerId="LiveId" clId="{9EA29AB3-62A9-4D83-84B5-B7B7A9F87DD7}" dt="2022-05-24T14:03:56.832" v="52" actId="478"/>
          <ac:grpSpMkLst>
            <pc:docMk/>
            <pc:sldMk cId="3423477420" sldId="381"/>
            <ac:grpSpMk id="33800" creationId="{3FA714DC-3C61-BED4-E8FA-471884BC2F3E}"/>
          </ac:grpSpMkLst>
        </pc:grpChg>
        <pc:grpChg chg="del">
          <ac:chgData name="Saim Rasheed" userId="f6276c2cafcfea41" providerId="LiveId" clId="{9EA29AB3-62A9-4D83-84B5-B7B7A9F87DD7}" dt="2022-05-24T14:03:56.832" v="52" actId="478"/>
          <ac:grpSpMkLst>
            <pc:docMk/>
            <pc:sldMk cId="3423477420" sldId="381"/>
            <ac:grpSpMk id="33806" creationId="{A84ECBB0-0CAB-E111-3C7C-96BBD9CF2160}"/>
          </ac:grpSpMkLst>
        </pc:grpChg>
        <pc:grpChg chg="del">
          <ac:chgData name="Saim Rasheed" userId="f6276c2cafcfea41" providerId="LiveId" clId="{9EA29AB3-62A9-4D83-84B5-B7B7A9F87DD7}" dt="2022-05-24T14:03:56.832" v="52" actId="478"/>
          <ac:grpSpMkLst>
            <pc:docMk/>
            <pc:sldMk cId="3423477420" sldId="381"/>
            <ac:grpSpMk id="33808" creationId="{9CFF18A0-DD4D-3357-5B0F-8176C1D90FC1}"/>
          </ac:grpSpMkLst>
        </pc:grpChg>
        <pc:grpChg chg="del">
          <ac:chgData name="Saim Rasheed" userId="f6276c2cafcfea41" providerId="LiveId" clId="{9EA29AB3-62A9-4D83-84B5-B7B7A9F87DD7}" dt="2022-05-24T14:03:56.832" v="52" actId="478"/>
          <ac:grpSpMkLst>
            <pc:docMk/>
            <pc:sldMk cId="3423477420" sldId="381"/>
            <ac:grpSpMk id="33809" creationId="{928D73DB-D2C8-6BB4-2065-174FF3357B81}"/>
          </ac:grpSpMkLst>
        </pc:grpChg>
        <pc:inkChg chg="del">
          <ac:chgData name="Saim Rasheed" userId="f6276c2cafcfea41" providerId="LiveId" clId="{9EA29AB3-62A9-4D83-84B5-B7B7A9F87DD7}" dt="2022-05-24T14:03:56.832" v="52" actId="478"/>
          <ac:inkMkLst>
            <pc:docMk/>
            <pc:sldMk cId="3423477420" sldId="381"/>
            <ac:inkMk id="55" creationId="{AF5C66D9-B873-911C-603F-E5152DFFC2B4}"/>
          </ac:inkMkLst>
        </pc:inkChg>
        <pc:inkChg chg="del">
          <ac:chgData name="Saim Rasheed" userId="f6276c2cafcfea41" providerId="LiveId" clId="{9EA29AB3-62A9-4D83-84B5-B7B7A9F87DD7}" dt="2022-05-24T14:03:56.832" v="52" actId="478"/>
          <ac:inkMkLst>
            <pc:docMk/>
            <pc:sldMk cId="3423477420" sldId="381"/>
            <ac:inkMk id="78" creationId="{49E834FD-9A1C-A15C-180E-4721D0741DED}"/>
          </ac:inkMkLst>
        </pc:inkChg>
        <pc:inkChg chg="del">
          <ac:chgData name="Saim Rasheed" userId="f6276c2cafcfea41" providerId="LiveId" clId="{9EA29AB3-62A9-4D83-84B5-B7B7A9F87DD7}" dt="2022-05-24T14:03:56.832" v="52" actId="478"/>
          <ac:inkMkLst>
            <pc:docMk/>
            <pc:sldMk cId="3423477420" sldId="381"/>
            <ac:inkMk id="127" creationId="{14981453-829D-55B6-7F4B-89C4132147A4}"/>
          </ac:inkMkLst>
        </pc:inkChg>
        <pc:inkChg chg="del">
          <ac:chgData name="Saim Rasheed" userId="f6276c2cafcfea41" providerId="LiveId" clId="{9EA29AB3-62A9-4D83-84B5-B7B7A9F87DD7}" dt="2022-05-24T14:03:56.832" v="52" actId="478"/>
          <ac:inkMkLst>
            <pc:docMk/>
            <pc:sldMk cId="3423477420" sldId="381"/>
            <ac:inkMk id="149" creationId="{66DFF914-6D10-758F-4DA1-83335312CD8E}"/>
          </ac:inkMkLst>
        </pc:inkChg>
        <pc:inkChg chg="del">
          <ac:chgData name="Saim Rasheed" userId="f6276c2cafcfea41" providerId="LiveId" clId="{9EA29AB3-62A9-4D83-84B5-B7B7A9F87DD7}" dt="2022-05-24T14:03:56.832" v="52" actId="478"/>
          <ac:inkMkLst>
            <pc:docMk/>
            <pc:sldMk cId="3423477420" sldId="381"/>
            <ac:inkMk id="171" creationId="{146F7BFA-3DE2-42E7-1BD3-CA66532AF37D}"/>
          </ac:inkMkLst>
        </pc:inkChg>
        <pc:inkChg chg="del">
          <ac:chgData name="Saim Rasheed" userId="f6276c2cafcfea41" providerId="LiveId" clId="{9EA29AB3-62A9-4D83-84B5-B7B7A9F87DD7}" dt="2022-05-24T14:03:56.832" v="52" actId="478"/>
          <ac:inkMkLst>
            <pc:docMk/>
            <pc:sldMk cId="3423477420" sldId="381"/>
            <ac:inkMk id="173" creationId="{C12B484D-2A1B-0E18-D5DD-233D8F4FA86C}"/>
          </ac:inkMkLst>
        </pc:inkChg>
        <pc:inkChg chg="del">
          <ac:chgData name="Saim Rasheed" userId="f6276c2cafcfea41" providerId="LiveId" clId="{9EA29AB3-62A9-4D83-84B5-B7B7A9F87DD7}" dt="2022-05-24T14:03:56.832" v="52" actId="478"/>
          <ac:inkMkLst>
            <pc:docMk/>
            <pc:sldMk cId="3423477420" sldId="381"/>
            <ac:inkMk id="198" creationId="{D84F4703-A3FD-CF03-EC4E-30655D6FAA9E}"/>
          </ac:inkMkLst>
        </pc:inkChg>
      </pc:sldChg>
    </pc:docChg>
  </pc:docChgLst>
  <pc:docChgLst>
    <pc:chgData name="Saim Rasheed" userId="f6276c2cafcfea41" providerId="LiveId" clId="{847A676A-F900-47C8-830D-59EBB2108EC6}"/>
    <pc:docChg chg="modSld">
      <pc:chgData name="Saim Rasheed" userId="f6276c2cafcfea41" providerId="LiveId" clId="{847A676A-F900-47C8-830D-59EBB2108EC6}" dt="2022-04-05T07:32:42.915" v="1" actId="113"/>
      <pc:docMkLst>
        <pc:docMk/>
      </pc:docMkLst>
      <pc:sldChg chg="modSp mod">
        <pc:chgData name="Saim Rasheed" userId="f6276c2cafcfea41" providerId="LiveId" clId="{847A676A-F900-47C8-830D-59EBB2108EC6}" dt="2022-04-05T07:32:42.915" v="1" actId="113"/>
        <pc:sldMkLst>
          <pc:docMk/>
          <pc:sldMk cId="0" sldId="373"/>
        </pc:sldMkLst>
        <pc:spChg chg="mod">
          <ac:chgData name="Saim Rasheed" userId="f6276c2cafcfea41" providerId="LiveId" clId="{847A676A-F900-47C8-830D-59EBB2108EC6}" dt="2022-04-05T07:32:42.915" v="1" actId="113"/>
          <ac:spMkLst>
            <pc:docMk/>
            <pc:sldMk cId="0" sldId="373"/>
            <ac:spMk id="64514" creationId="{B48880BC-E98B-769B-688F-063BB5D7D9C9}"/>
          </ac:spMkLst>
        </pc:spChg>
      </pc:sldChg>
    </pc:docChg>
  </pc:docChgLst>
</pc:chgInfo>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56E25A0A-0EE0-667C-9D27-1DEA4FCCBC4D}"/>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1" name="Rectangle 3">
            <a:extLst>
              <a:ext uri="{FF2B5EF4-FFF2-40B4-BE49-F238E27FC236}">
                <a16:creationId xmlns:a16="http://schemas.microsoft.com/office/drawing/2014/main" id="{DBBE304D-C624-3EC8-43C0-B5573F071626}"/>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2" name="Rectangle 4">
            <a:extLst>
              <a:ext uri="{FF2B5EF4-FFF2-40B4-BE49-F238E27FC236}">
                <a16:creationId xmlns:a16="http://schemas.microsoft.com/office/drawing/2014/main" id="{7C3FA38D-54F0-F4FF-1CFB-093484ED2E2F}"/>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3" name="Rectangle 5">
            <a:extLst>
              <a:ext uri="{FF2B5EF4-FFF2-40B4-BE49-F238E27FC236}">
                <a16:creationId xmlns:a16="http://schemas.microsoft.com/office/drawing/2014/main" id="{C0D9ABDB-D53B-5B5F-8E0F-C5D8798AA376}"/>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20000"/>
              </a:spcBef>
              <a:buClr>
                <a:schemeClr val="hlink"/>
              </a:buClr>
              <a:buSzPct val="110000"/>
              <a:buFont typeface="Wingdings" panose="05000000000000000000" pitchFamily="2" charset="2"/>
              <a:buBlip>
                <a:blip r:embed="rId2"/>
              </a:buBlip>
              <a:defRPr sz="1200"/>
            </a:lvl1pPr>
          </a:lstStyle>
          <a:p>
            <a:pPr>
              <a:defRPr/>
            </a:pPr>
            <a:fld id="{1722E589-4863-4CB5-B5C5-88FD527D1F4A}"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2:04.691"/>
    </inkml:context>
    <inkml:brush xml:id="br0">
      <inkml:brushProperty name="width" value="0.1" units="cm"/>
      <inkml:brushProperty name="height" value="0.1" units="cm"/>
      <inkml:brushProperty name="color" value="#33CCFF"/>
    </inkml:brush>
  </inkml:definitions>
  <inkml:trace contextRef="#ctx0" brushRef="#br0">11 453 240,'0'0'261,"0"0"-137,0 0-41,0 0-26,0 0 77,-9-14 809,8 34-907,0 26-12,1-43-27,0-1 1,0 1-1,1-1 0,-1 0 0,1 0 0,-1 1 0,1-1 0,0 0 0,0 0 0,0 0 1,0 1-1,0-1 0,0 0 0,0 0 0,2 0 3,2 1 0,-3-3 39,2-1-32,0 1 1,-1-1 0,1-1-1,0 1 1,-1 0 0,1-1-1,-1 0 1,4-1-8,50-43 37,-1-2 1,-2-2-1,40-51-37,3-1 25,-64 68-32,-12 11-12,1 0-1,2 2 1,0 0 0,1 2-1,23-14 20,-46 32-45,0 0-1,1 0 1,-1 0-1,0 0 1,1 0-1,-1 0 1,1 0-1,-1 1 1,1-1-1,-1 1 1,1 0-1,-1 0 1,1 0-1,-1 0 1,1 0-1,0 0 1,-1 1-1,1-1 1,-1 1-1,1 0 1,-1 0-1,0 0 1,1 0-1,-1 0 1,2 1 45,2 11-783</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7:52.734"/>
    </inkml:context>
    <inkml:brush xml:id="br0">
      <inkml:brushProperty name="width" value="0.2" units="cm"/>
      <inkml:brushProperty name="height" value="0.2" units="cm"/>
    </inkml:brush>
  </inkml:definitions>
  <inkml:trace contextRef="#ctx0" brushRef="#br0">1 1 88,'0'0'284,"0"0"-107,0 0-97,17 21 103,28 39 220,31 57-403,-6-7 108,81 98-108,-143-194-57,-7-14 39,-1 1 1,0-1-1,0 0 1,0 0-1,0 1 1,1-1-1,-1 0 1,0 1-1,0-1 1,0 0-1,0 0 1,0 1-1,0-1 1,0 0-1,0 1 1,0-1-1,0 0 0,0 1 1,0-1-1,0 0 1,0 1-1,0-1 1,0 0-1,-1 0 1,1 1-1,0-1 1,0 0-1,0 1 1,0-1-1,0 0 1,-1 0-1,1 1 1,0-1-1,0 0 1,-1 0-1,1 0 0,0 1 1,0-1-1,-1 0 1,1 0-1,0 0 1,0 0-1,-1 0 1,1 0-1,0 1 1,-1-1-1,1 0 1,0 0-1,-1 0 1,1 0-1,0 0 18,-16 0-332</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5:58.778"/>
    </inkml:context>
    <inkml:brush xml:id="br0">
      <inkml:brushProperty name="width" value="0.2" units="cm"/>
      <inkml:brushProperty name="height" value="0.2" units="cm"/>
    </inkml:brush>
  </inkml:definitions>
  <inkml:trace contextRef="#ctx0" brushRef="#br0">60 132 952,'0'0'479,"0"0"-282,0 0-142,0 0-6,0 0 26,0 0 26,1 0-95,-1 1 0,0 0 0,1-1 0,-1 1 0,1 0-1,-1-1 1,1 1 0,-1 0 0,1-1 0,-1 1-1,1-1 1,0 1 0,-1-1 0,1 1 0,0-1 0,-1 0-1,1 1 1,0-1 0,-1 0 0,1 0 0,0 1-1,0-1-5,10 1 6,1 0 0,-1 0-1,1-1 1,-1-1 0,0 0-1,1 0 1,-1-1-1,11-4-5,-19 5 1,1 0 0,-1 0 0,0-1 0,1 1-1,-1-1 1,0 0 0,0 0 0,0 0 0,0 0-1,-1 0 1,1-1 0,0 1 0,-1-1 0,0 0-1,0 0 1,0 0 0,0 0 0,0 0 0,0 0-1,-1 0 1,0-1 0,1 1 0,-1 0-1,0-1 1,-1 1 0,1-1 0,-1 1 0,1-1-1,-1-3 0,0 5-1,0 0-1,0 0 0,-1 0 0,1 0 1,0 0-1,-1 0 0,1 0 0,-1 0 1,1 0-1,-1 1 0,0-1 0,0 0 0,0 0 1,0 1-1,0-1 0,-1 0 0,1 1 1,0-1-1,-1 1 0,1 0 0,-1-1 1,0 1 1,-1-1-7,0 0-1,-1 1 1,1-1 0,-1 1 0,1 0 0,-1 0 0,1 0 0,-1 0 0,0 1 0,1 0 0,-1-1 0,0 1 7,-4 1-11,0-1 0,0 1 1,0 0-1,0 0 0,1 1 1,-1 0-1,0 1 0,1-1 0,-1 1 1,1 1-1,-4 2 11,4 0 6,-1 1-1,1 0 0,0 0 1,1 1-1,-1 0 1,2 0-1,-1 1 1,1 0-1,1-1 1,-1 2-1,1-1 0,1 0 1,0 1-1,0 0 1,1-1-1,0 1 1,1 0-1,0 0 1,1 0-1,-1 0 0,2 0 1,0 0-1,0 0 1,1 4-6,-1-11 0,0 0 0,1 1 0,-1-1 0,1 0 0,-1 1 0,1-1 0,0 0-1,0 0 1,0-1 0,0 1 0,1 0 0,-1-1 0,1 1 0,0-1 0,0 0 0,0 0 0,0 0 0,0 0 0,0 0 0,0-1 0,0 1 0,1-1 0,-1 0 0,1 0 0,2 0 0,10 2-82,0-1 1,0-1-1,0 0 0,0-1 0,3-1 82,-4 1-198,30-2-716</inkml:trace>
</inkml:ink>
</file>

<file path=ppt/ink/ink10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16.791"/>
    </inkml:context>
    <inkml:brush xml:id="br0">
      <inkml:brushProperty name="width" value="0.2" units="cm"/>
      <inkml:brushProperty name="height" value="0.2" units="cm"/>
      <inkml:brushProperty name="color" value="#E71224"/>
    </inkml:brush>
  </inkml:definitions>
  <inkml:trace contextRef="#ctx0" brushRef="#br0">1 52 488,'0'0'576,"0"0"-304,0 0-104,0 0-136,0 0 32,0 0-64,0 0 0,0-46-16,4 42-136,9 2-336</inkml:trace>
</inkml:ink>
</file>

<file path=ppt/ink/ink10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22.381"/>
    </inkml:context>
    <inkml:brush xml:id="br0">
      <inkml:brushProperty name="width" value="0.2" units="cm"/>
      <inkml:brushProperty name="height" value="0.2" units="cm"/>
      <inkml:brushProperty name="color" value="#E71224"/>
    </inkml:brush>
  </inkml:definitions>
  <inkml:trace contextRef="#ctx0" brushRef="#br0">254 5 168,'0'0'359,"0"0"-91,0 0-101,0 0-22,0 0-16,-1 0-101,0-1 0,1 1 0,-1-1-1,0 1 1,0-1 0,0 1 0,0-1 0,0 1-1,0 0 1,0 0 0,0 0 0,0 0-1,0-1 1,0 1 0,0 0 0,0 1 0,0-1-1,-1 0-27,-7 5 3,0 1 0,0 1 0,1 0-1,0 0 1,0 0 0,1 1 0,0 0-1,0 0 1,0 1-3,-13 15-1,3-7 16,1 1-1,0 1 0,2 0 0,0 1 1,1 0-1,1 1 0,1 1 0,1 0 0,-1 6-14,10-25-1,1 0 0,0 1 0,0-1 0,-1 1 0,2-1 0,-1 0 0,0 1-1,1-1 1,0 0 0,-1 0 0,1 1 0,1-1 0,-1 0 0,0 0 0,1 0-1,-1 0 1,1 0 0,0 0 0,0-1 0,0 1 0,1-1 0,-1 1 0,0-1 0,1 0-1,0 0 1,-1 0 0,1 0 0,0 0 1,15 10-12,1-2 0,0 1 0,1-2 0,6 2 12,16 7-9,-31-12 13,1 0 0,-2 1 0,1 0-1,-1 1 1,0 0 0,0 0 0,-1 1-1,0 0-3,-6-5 1,-1-1 0,1 1 0,0 0 0,-1 0 0,0 0 0,0 0 1,0 0-1,0 1 0,-1-1 0,0 0 0,0 1 0,0-1 0,0 1 0,-1-1 0,0 1 0,1 0 0,-2-1 0,1 1 0,-1-1 0,1 1 0,-1-1 0,0 1 0,-1-1 0,0 2-1,-1-1-20,0-1 1,0 1-1,0-1 0,-1 0 0,1 0 0,-1-1 1,0 1-1,0-1 0,-1 0 0,1 0 1,0 0-1,-1-1 0,0 1 0,0-1 1,0 0-1,0-1 0,0 1 0,0-1 1,0 0-1,0 0 0,-1-1 0,-2 1 20,-22 0-844</inkml:trace>
</inkml:ink>
</file>

<file path=ppt/ink/ink10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22.878"/>
    </inkml:context>
    <inkml:brush xml:id="br0">
      <inkml:brushProperty name="width" value="0.2" units="cm"/>
      <inkml:brushProperty name="height" value="0.2" units="cm"/>
      <inkml:brushProperty name="color" value="#E71224"/>
    </inkml:brush>
  </inkml:definitions>
  <inkml:trace contextRef="#ctx0" brushRef="#br0">0 0 280,'0'0'417,"0"0"-278,0 0-52,13 26 21,3 6-67,6 13 28,-2 0 0,9 31-69,-2 9 58,-3 0 0,10 83-58,-33-161-2,0 0-1,1-1 1,0 1 0,0 0 0,1-1 0,-1 1 0,1-1 0,1 0 0,0 2 2,0-9-32,-1-9 19,2-16-6,-5 25 14,5-22-14,2 0 0,0 1 0,1 0 0,2 1 0,0 0 0,11-16 19,-21 35-3,1 1 0,0 0-1,-1-1 1,1 1 0,0 0 0,0 0-1,0 0 1,0-1 0,0 1-1,0 0 1,0 0 0,0 0 0,0 1-1,1-1 1,-1 0 0,0 0 0,1 1-1,-1-1 1,0 1 0,1-1-1,-1 1 1,1-1 0,-1 1 0,1 0-1,-1 0 1,0 0 0,2 0 3,0 0 1,0 1 0,-1 0 1,1 0-1,0 0 0,-1 0 1,1 1-1,0-1 1,-1 1-1,0 0 0,1-1 1,-1 1-1,0 0 0,1 2-1,9 9 42,-1 1 1,0 0-1,-1 0 0,3 8-42,-12-20 8,30 54 61,-20-36-70,0 1 0,1-1 0,1-1-1,1 0 1,0-1 0,12 10 1,-24-26-20,0 0 0,1-1 0,-1 1 0,0-1 0,0 1 0,1-1 0,-1 0 0,1 0 0,-1 0 0,1 0-1,0 0 1,-1-1 0,1 1 0,0-1 0,0 0 0,-1 0 0,1 0 0,0 0 0,0 0 20,21-4-519</inkml:trace>
</inkml:ink>
</file>

<file path=ppt/ink/ink10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23.265"/>
    </inkml:context>
    <inkml:brush xml:id="br0">
      <inkml:brushProperty name="width" value="0.2" units="cm"/>
      <inkml:brushProperty name="height" value="0.2" units="cm"/>
      <inkml:brushProperty name="color" value="#E71224"/>
    </inkml:brush>
  </inkml:definitions>
  <inkml:trace contextRef="#ctx0" brushRef="#br0">23 6 344,'0'0'458,"0"0"-268,5 17-132,-2-10-57,2 12 8,1-1 0,1 0 0,7 12-9,-10-23 7,1 1-1,-1-1 1,1 0-1,1 0 1,-1-1-1,1 0 1,0 0-1,1 0 1,-1-1-1,1 1 1,7 3-7,-5-5 11,1 0 0,0 0 1,-1-1-1,1 0 0,0 0 1,4-1-12,-9-1 1,1 0 0,-1 0 1,1 0-1,-1-1 0,1 0 1,-1-1-1,1 1 0,-1-1 1,0 0-1,1 0 0,-1 0 1,3-2-2,-7 2 1,0 1 0,0-1 0,-1 0 1,1 1-1,0-1 0,-1 0 0,1 0 1,-1 1-1,1-1 0,-1 0 0,1 0 1,-1 0-1,1 0 0,-1 0 0,0 0 1,0 1-1,1-1 0,-1 0 0,0 0 1,0 0-1,0 0 0,0 0 0,0 0 1,0 0-1,0 0 0,0 0 0,-1 0 1,1 0-1,0 0 0,-1 0 0,1 0-1,-1-1 6,0-1-1,0 1 1,0-1-1,0 1 1,0-1-1,-1 1 1,1 0-1,-1-1 0,1 1 1,-1 0-1,-1-1-5,-22-14 79,0 0-1,-1 2 1,0 1-1,-2 1 1,1 1-1,-11-2-78,-37-17-16,74 31-7,1 0 1,0-1-1,-1 1 0,1-1 1,0 1-1,0-1 0,-1 1 1,1-1-1,0 1 0,0-1 1,0 1-1,0-1 0,0 1 1,0-1-1,0 1 0,0-1 1,0 1-1,0-1 0,0 0 1,0 1-1,0-1 0,0 1 1,0-1-1,1 1 0,-1-1 23,0 1-86,4-11-736</inkml:trace>
</inkml:ink>
</file>

<file path=ppt/ink/ink10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23.766"/>
    </inkml:context>
    <inkml:brush xml:id="br0">
      <inkml:brushProperty name="width" value="0.2" units="cm"/>
      <inkml:brushProperty name="height" value="0.2" units="cm"/>
      <inkml:brushProperty name="color" value="#E71224"/>
    </inkml:brush>
  </inkml:definitions>
  <inkml:trace contextRef="#ctx0" brushRef="#br0">0 114 792,'0'0'86,"0"0"-64,0 0 36,0 0 22,13 19-38,41 59-7,-50-71-33,1 0 0,0-1 0,0 0 0,1 0 0,0-1 0,0 1 0,0-1 0,1-1 0,-1 1 0,1-1 1,0 0-1,1-1 0,-1 0 0,0 0 0,1 0 0,0-1 0,0 0 0,0 0 0,0-1 0,0 0 0,0-1 0,0 0 0,0 0 0,7-1-2,-12 0-9,0 0-1,-1 0 1,1 0-1,0-1 1,0 1-1,-1-1 1,1 0-1,-1 1 1,1-1-1,-1 0 1,0 0-1,1-1 1,-1 1-1,0 0 1,-1-1-1,1 1 1,0-1-1,-1 0 1,1 1-1,-1-1 1,0 0-1,0-1 10,2-4 9,-1 0-1,1-1 0,-2 1 1,0-1-1,0 0 0,0 0 1,-1-2-9,31 12 128,-18 2-102,-1 1-18,0 0 0,1-2 0,-1 1 0,1-2-1,-1 1 1,1-2 0,-1 0 0,1 0 0,5-2-8,-16 2 11,0-1 1,0 0-1,-1 0 1,1 0-1,0 0 0,-1 0 1,1 0-1,0 0 1,-1 0-1,1-1 1,-1 1-1,0-1 0,1 1 1,-1-1-1,0 0 1,0 1-1,0-1 1,0 0-1,0 0 0,-1 1 1,1-1-1,0 0 1,-1 0-1,1 0 1,-1 0-1,0 0 0,0-1-11,1-62 544,-2 44-424,1 18-104,1 1 0,-1-1 0,0 1 0,0-1 0,0 1 0,0 0 0,-1-1 0,1 1 0,-1-1 0,1 1 0,-1 0 0,0-1 0,0 1 0,0 0 0,0 0 0,0 0 0,-1 0 0,1 0 0,-1 0 0,1 0 0,-1 0 0,0 1 0,1-1 0,-1 0 0,0 1 0,0 0 0,0-1 0,0 1 0,-1 0 0,1 0 0,0 0 0,0 0 0,-1 1 0,1-1 0,-3 0-16,4 1-74,0 0 48,1 0 1,-1 0 0,1 0 0,-1 0 0,1 0 0,-1 0-1,1 0 1,-1 1 0,1-1 0,-1 0 0,1 0 0,-1 0-1,1 1 1,-1-1 0,1 0 0,-1 0 0,1 1 0,0-1-1,-1 0 1,1 1 0,-1-1 0,1 1 0,0-1 0,0 1-1,-1-1 1,1 0 0,0 1 0,0-1 0,-1 1 0,1-1-1,0 1 1,0 0 25,-4 1-1243,3-8 963</inkml:trace>
</inkml:ink>
</file>

<file path=ppt/ink/ink10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28.968"/>
    </inkml:context>
    <inkml:brush xml:id="br0">
      <inkml:brushProperty name="width" value="0.2" units="cm"/>
      <inkml:brushProperty name="height" value="0.2" units="cm"/>
      <inkml:brushProperty name="color" value="#E71224"/>
    </inkml:brush>
  </inkml:definitions>
  <inkml:trace contextRef="#ctx0" brushRef="#br0">10 20 288,'0'0'257,"0"0"25,0 0-34,0 0 21,0 0-22,0 0-20,-1-5-50,-5-9-106,3 19-18,7 40-18,14 49 36,5-1 1,4-2 0,8 14-72,20 51-527,-45-110-315</inkml:trace>
</inkml:ink>
</file>

<file path=ppt/ink/ink10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29.961"/>
    </inkml:context>
    <inkml:brush xml:id="br0">
      <inkml:brushProperty name="width" value="0.2" units="cm"/>
      <inkml:brushProperty name="height" value="0.2" units="cm"/>
      <inkml:brushProperty name="color" value="#E71224"/>
    </inkml:brush>
  </inkml:definitions>
  <inkml:trace contextRef="#ctx0" brushRef="#br0">0 201 152,'0'0'479,"0"0"-120,0 0-117,0 0-86,2 18-33,19 111 182,32 108-305,-50-224 7,1-1-1,1 0 1,0 0-1,0-1 1,1 1-1,1-1 1,4 6-7,-10-16-1,-1 0 0,1 0 0,-1 0 0,1 0 0,0 0 0,0-1 0,-1 1 0,1 0 0,0 0 0,0 0 0,0-1 0,0 1 0,0 0 0,0-1 1,0 1-1,0-1 0,0 1 0,0-1 0,0 1 0,0-1 0,0 0 0,1 0 0,-1 1 0,0-1 0,0 0 0,0 0 0,0 0 0,1 0 0,-1-1 0,0 1 0,0 0 0,0 0 0,0-1 1,0 1-1,0 0 0,0-1 0,1 1 0,-1-1 0,0 0 0,-1 1 0,1-1 0,0 0 0,0 0 0,0 1 0,0-1 0,0 0 0,-1 0 0,1 0 0,0 0 0,-1 0 0,1 0 1,-1 0-1,1 0 0,-1 0 0,0 0 0,1-1 1,3-6-23,1-1-1,-2 0 1,1 0 0,-1 0 0,-1-1 0,1-1 23,0-15-7,-1 1 0,-1 0 0,-2-13 7,1 6 11,0 31-12,0 1-1,0-1 0,0 1 1,0 0-1,0-1 1,0 1-1,0-1 0,0 1 1,0 0-1,1-1 1,-1 1-1,0-1 0,0 1 1,0 0-1,1-1 0,-1 1 1,0 0-1,0-1 1,1 1-1,-1 0 0,0 0 1,1-1-1,-1 1 0,0 0 1,1 0-1,-1-1 1,0 1-1,1 0 0,-1 0 1,0 0-1,1 0 1,-1 0-1,1-1 0,-1 1 1,0 0-1,1 0 0,-1 0 1,1 0-1,-1 0 1,0 0-1,1 0 0,-1 1 1,1-1-1,-1 0 0,0 0 1,1 0-1,-1 0 1,1 0-1,-1 1 0,0-1 1,1 0-1,-1 0 1,0 0-1,1 1 0,-1-1 1,0 0-1,0 1 0,1-1 1,-1 0-1,0 1 1,0-1-1,1 0 2,21 19-24,11 16 30,-13-13 25,1-1 1,1 0-1,18 11-31,-33-27 6,2 1-1,-1-1 0,1-1 1,-1 0-1,1 0 1,0-1-1,1 0 1,-1 0-1,0-1 1,1 0-1,0-1 1,-1 0-1,6 0-5,-11-1-4,0 0-1,0 0 1,0 0 0,0 0-1,0 0 1,0-1 0,0 0 0,0 0-1,0 0 1,0 0 0,0-1-1,0 0 1,0 1 0,-1-1-1,1 0 1,-1-1 0,0 1-1,1-1 1,-1 1 0,0-1-1,-1 0 1,1 0 0,0-1-1,-1 1 1,0 0 0,1-1 0,-2 1-1,1-1 1,0 0 0,-1 0-1,1 0 1,-1 0 0,0 0-1,0-2 5,2-8-21,0 0-1,-1 0 0,0 0 0,-1 0 1,-1-1-1,0 1 0,-1 0 0,-1-8 22,1 17 9,0-1 1,0 1-1,0 0 0,0 0 0,-1-1 0,0 1 0,0 0 0,0 1 0,-1-1 1,1 0-1,-1 1 0,-1-1 0,1 1 0,0 0 0,-1 0 0,0 0 1,0 1-1,0-1 0,0 1 0,-1 0 0,1 0 0,-1 0 0,-2 0-9,5 2 10,1 1-1,0-1 1,-1 1-1,1 0 1,0-1 0,-1 1-1,1 0 1,0 0-1,-1 0 1,1 0-1,0 0 1,-1 0-1,1 1 1,-1-1-1,1 0 1,0 1-1,0-1 1,-1 1-1,1-1 1,0 1-1,0 0 1,-1 0-1,1-1 1,0 1 0,0 0-1,0 0 1,0 0-1,0 0 1,0 0-1,1 0 1,-1 0-1,0 0 1,0 1-1,1-1 1,-1 0-1,1 0 1,-1 1-1,1-1 1,-1 0-1,1 1 1,0-1 0,0 0-1,0 2-9,-3 8-6,2 1 0,0-1 0,0 1 1,1 10 5,0-16 9,0 2-6,0 0-5,0-1 0,0 1 0,1-1 1,0 1-1,0-1 0,2 5 2,-3-10-1,1-1 0,0 1 0,0 0 0,0-1-1,0 1 1,0 0 0,0-1 0,0 1 0,0-1 0,1 0 0,-1 1 0,0-1-1,1 0 1,-1 0 0,1 0 0,0 0 0,-1 0 0,1 0 0,0 0 0,0-1-1,-1 1 1,1-1 0,0 1 0,0-1 0,0 0 0,0 1 0,1-1 1,86-1-42,-87 1 39,-1 1-1,1-1 1,0 1-1,-1 0 1,1 0-1,0 0 1,-1 0-1,1 0 1,-1 0-1,1 0 1,-1 0-1,0 1 1,0-1-1,1 1 1,-1-1-1,0 1 1,0-1-1,0 1 1,0 1 3,20 41-21,-9-19 32,-5-11-23,-3-6 19,0-1 0,0 0 1,1 0-1,0 0 0,0 0 1,3 2-8,-7-8-1,0 0 0,0-1 1,0 1-1,0 0 0,0 0 1,0-1-1,0 1 0,1-1 1,-1 1-1,0-1 0,0 1 0,0-1 1,1 0-1,-1 0 0,0 1 1,0-1-1,1 0 0,-1 0 1,0 0-1,0 0 0,1-1 1,-1 1-1,0 0 0,0 0 1,1-1-1,-1 1 0,0-1 1,0 1-1,0-1 0,0 0 1,0 1-1,0-1 0,0 0 1,0 0-1,0 1 0,0-1 0,0 0 1,0 0-1,0 0 0,-1 0 1,1 0-1,0 0 0,-1-1 1,1 1 0,8-13-148,-1 0 1,0 0 0,-1 0-1,-1-1 1,0 0 0,-1 0-1,-1-1 1,0 1-1,-1-1 1,1-12 147,0-30-182,-2-1 0,-3-21 182,0 11 57,0 33 258,-1 0-1,-2 1 0,-1 0 0,-2-1 0,-8-18-314,16 54 13,-1-1 0,0 1 0,0 0 0,0-1 0,0 1 0,0 0 0,0-1 0,0 1-1,-1-1 1,1 1 0,0 0 0,0-1 0,0 1 0,0 0 0,0-1 0,0 1 0,-1 0 0,1-1-1,0 1 1,0 0 0,-1-1 0,1 1 0,0 0 0,0 0 0,-1-1 0,1 1 0,0 0 0,-1 0 0,1 0-1,0 0 1,-1-1 0,1 1 0,0 0 0,-1 0 0,1 0 0,-1 0 0,1 0-13,-1 18 101,7 7-43,1-1 0,1 0-1,1-1 1,7 11-58,18 49 84,-11-19-99,3-1-1,19 32 16,-37-81-399,1-1-1,0 0 1,0 0 0,3 1 399,-7-9-862</inkml:trace>
</inkml:ink>
</file>

<file path=ppt/ink/ink10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0.334"/>
    </inkml:context>
    <inkml:brush xml:id="br0">
      <inkml:brushProperty name="width" value="0.2" units="cm"/>
      <inkml:brushProperty name="height" value="0.2" units="cm"/>
      <inkml:brushProperty name="color" value="#E71224"/>
    </inkml:brush>
  </inkml:definitions>
  <inkml:trace contextRef="#ctx0" brushRef="#br0">0 194 320,'0'0'592,"0"0"-408,0 0-104,0 0-64,0 0-24,118-113 8,-82 86 0,-6 3-8,-8 6-120,-4 8-120,-10 8-552</inkml:trace>
</inkml:ink>
</file>

<file path=ppt/ink/ink10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0.755"/>
    </inkml:context>
    <inkml:brush xml:id="br0">
      <inkml:brushProperty name="width" value="0.2" units="cm"/>
      <inkml:brushProperty name="height" value="0.2" units="cm"/>
      <inkml:brushProperty name="color" value="#E71224"/>
    </inkml:brush>
  </inkml:definitions>
  <inkml:trace contextRef="#ctx0" brushRef="#br0">0 198 632,'0'0'488,"0"0"-360,0 0-64,0 0-32,110-107-16,-66 72-32,0 7 16,-5 8-8,-4 12-144,0 8-200,-13 4-232</inkml:trace>
</inkml:ink>
</file>

<file path=ppt/ink/ink10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1.629"/>
    </inkml:context>
    <inkml:brush xml:id="br0">
      <inkml:brushProperty name="width" value="0.2" units="cm"/>
      <inkml:brushProperty name="height" value="0.2" units="cm"/>
      <inkml:brushProperty name="color" value="#E71224"/>
    </inkml:brush>
  </inkml:definitions>
  <inkml:trace contextRef="#ctx0" brushRef="#br0">67 11 688,'0'0'134,"-3"18"-56,-3 36-66,-8 59 231,2 63-243,12-122 27,0-50-50,0-6-5,0-28-35,-3-18 51,-1 1-1,-5-14 13,2 13 2,2 0 0,2-16-2,3 59-7,-1-1 7,1 0-1,0-1 0,1 1 0,-1 0 1,1 0-1,1 0 0,-1 0 1,2-5 0,-2 10 1,0 0 0,-1 0 0,1 0 0,0 0 1,-1 0-1,1 0 0,0 0 0,0 0 0,0 0 1,0 1-1,0-1 0,0 0 0,0 1 1,0-1-1,0 1 0,0-1 0,0 1 0,0-1 1,1 1-2,1-1 1,-1 1 1,1 0-1,0 0 1,0 0-1,0 0 1,0 1-1,-1-1 1,1 1 0,0-1-1,0 1 1,-1 0-1,1 0-1,6 3 11,-1 1 0,0-1 0,0 2 0,0-1 0,0 1 0,-1 0 0,0 1 0,-1 0-1,1 0 1,-1 1-11,60 78 113,-27-30-104,36 55 104,-67-97-178,-1 0-1,0 0 0,0 1 1,-2 0-1,0 0 1,3 16 65,-7-9-499</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5:59.183"/>
    </inkml:context>
    <inkml:brush xml:id="br0">
      <inkml:brushProperty name="width" value="0.2" units="cm"/>
      <inkml:brushProperty name="height" value="0.2" units="cm"/>
    </inkml:brush>
  </inkml:definitions>
  <inkml:trace contextRef="#ctx0" brushRef="#br0">189 0 856,'0'0'504,"0"0"-320,0 0-176,0 0 32,0 0-24,0 0 96,0 0-56,-83 128 56,61-86-24,9-3-72,-5-3-8,1-5 8,8-5-32,0-4-144,0-9-272,1-5-560</inkml:trace>
</inkml:ink>
</file>

<file path=ppt/ink/ink10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2.001"/>
    </inkml:context>
    <inkml:brush xml:id="br0">
      <inkml:brushProperty name="width" value="0.2" units="cm"/>
      <inkml:brushProperty name="height" value="0.2" units="cm"/>
      <inkml:brushProperty name="color" value="#E71224"/>
    </inkml:brush>
  </inkml:definitions>
  <inkml:trace contextRef="#ctx0" brushRef="#br0">1 251 424,'0'0'344,"0"0"-136,0 0-136,0 0-48,0 0-16,61-100 16,-13 66-48,0-1-8,22-11-80,-17 11-368</inkml:trace>
</inkml:ink>
</file>

<file path=ppt/ink/ink10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2.360"/>
    </inkml:context>
    <inkml:brush xml:id="br0">
      <inkml:brushProperty name="width" value="0.2" units="cm"/>
      <inkml:brushProperty name="height" value="0.2" units="cm"/>
      <inkml:brushProperty name="color" value="#E71224"/>
    </inkml:brush>
  </inkml:definitions>
  <inkml:trace contextRef="#ctx0" brushRef="#br0">1 0 8,'0'0'399,"0"0"-95,0 0-144,0 0-117,7 20 14,131 375 220,-126-365-267,-2 0 0,-1 0 0,-1 1 0,-1 1 0,-2-1 0,-2 1 0,0 3-10,-3-34-5,0 0 1,0-1 0,0 1 0,0 0 0,0 0 0,0-1 0,0 1 0,0 0 0,0 0-1,0-1 1,-1 1 0,1 0 0,0-1 0,0 1 0,-1 0 0,1-1 0,0 1-1,-1 0 1,1-1 0,-1 1 0,1 0 0,-1-1 0,1 1 0,-1-1 0,1 1 0,-1-1-1,1 1 1,-1-1 0,0 0 0,0 1 4,0-1-4,-1 0-1,1 0 1,0 0-1,-1 0 1,1-1-1,-1 1 1,1 0-1,0-1 1,-1 1-1,1-1 1,0 1-1,0-1 1,-1 0-1,1 1 1,-1-2 4,-4-2-19,0-1 1,0 0-1,0 0 0,1-1 1,-5-5 18,0-4-7,1 0 1,0-1-1,1 0 1,1 0-1,1-1 1,0 0 0,1 0-1,1-1 1,-1-5 6,-1-20 7,1-1 0,3 0 1,1-10-8,1 42 6,1 1 0,0-1 0,0 1 0,1-1 0,1 1 0,0 0 0,2-7-6,-4 15 2,1 0 1,-1-1-1,1 1 0,0 0 1,-1 0-1,1 0 0,1 0 1,-1 0-1,0 0 1,1 1-1,-1-1 0,1 1 1,0 0-1,0 0 0,0 0 1,0 0-1,0 0 0,0 0 1,1 1-1,-1 0 0,0 0 1,1 0-1,-1 0 1,1 0-1,2 0-2,-1 1 8,-1 0 0,1 0-1,-1 0 1,1 0 0,-1 1 0,1 0 0,-1 0 0,0 0-1,1 1 1,-1-1 0,0 1 0,0 0 0,0 0 0,0 0-1,0 1 1,0-1 0,-1 1 0,1 0 0,-1 0 0,0 0-1,0 1 1,0-1 0,0 1 0,-1 0 0,1 0 0,-1-1-1,0 2 1,0-1 0,0 0 0,-1 0 0,0 0 0,1 1-1,-1 2-7,4 16-43,-1 1-1,-1 0 0,0-1 0,-2 1 1,-2 14 43,1-22-223,0-37-477</inkml:trace>
</inkml:ink>
</file>

<file path=ppt/ink/ink10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2.757"/>
    </inkml:context>
    <inkml:brush xml:id="br0">
      <inkml:brushProperty name="width" value="0.2" units="cm"/>
      <inkml:brushProperty name="height" value="0.2" units="cm"/>
      <inkml:brushProperty name="color" value="#E71224"/>
    </inkml:brush>
  </inkml:definitions>
  <inkml:trace contextRef="#ctx0" brushRef="#br0">1 1 392,'0'0'315,"0"0"-163,0 0-67,0 0 79,13 26 2,86 166-9,-64-116-104,-5 1 1,-2 1-1,8 49-53,-33-113 10,-1 0 0,0 0 0,-1 0 0,0 9-10,-20-24-15,13-3-1,-1 0-1,1 0 1,1 0-1,-1-1 1,1 0-1,-1 0 1,1-1-1,1 1 1,-1-1-1,1 0 0,0 0 1,-1-4 16,-44-85-71,45 86 71,-8-16 3,2-1 0,0 0-1,1-1 1,2 0 0,1 0 0,1-1-1,1 0 1,2 0 0,1 0 0,1 0 0,1-8-3,0 31 3,0 0 0,0 1 1,1-1-1,-1 0 1,1 1-1,0-1 1,0 1-1,1 0 0,-1-1 1,1 1-1,0 0 1,0 1-1,0-1 1,0 1-1,1-1 0,0 1 1,0 0-1,0 0 1,3-2-4,-5 4 3,1-1 1,-1 1 0,1 0 0,-1 0 0,1 0-1,-1 0 1,1 1 0,0-1 0,-1 0-1,1 1 1,0 0 0,0 0 0,-1 0 0,1 0-1,0 0 1,0 0 0,-1 1 0,1 0-1,0-1 1,-1 1 0,1 0 0,-1 0-1,1 0 1,-1 1 0,1-1 0,-1 0 0,0 1-1,1 0 1,-1-1 0,0 1 0,0 0-1,-1 0 1,1 0 0,1 2-4,3 4 17,-1 1 0,1 0 1,-2-1-1,1 2 0,-1-1 0,-1 0 1,0 1-1,0 0 0,0 6-17,2 13 55,-2 0 0,0 18-55,-2-19-6,1 0 0,5 21 6,-2-37-364,3-11-392</inkml:trace>
</inkml:ink>
</file>

<file path=ppt/ink/ink10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3.160"/>
    </inkml:context>
    <inkml:brush xml:id="br0">
      <inkml:brushProperty name="width" value="0.2" units="cm"/>
      <inkml:brushProperty name="height" value="0.2" units="cm"/>
      <inkml:brushProperty name="color" value="#E71224"/>
    </inkml:brush>
  </inkml:definitions>
  <inkml:trace contextRef="#ctx0" brushRef="#br0">10 476 416,'0'0'654,"0"0"-462,0 0-134,0 0-35,4-23-12,36-192 67,-36 194-77,-1 0 0,0 0 0,-2 0-1,-1-1 1,0 1 0,-2-1-1,0 1 1,-2 0 0,-4-14-1,8 34 2,0 1 1,0 0-1,0-1 1,0 1-1,0-1 0,0 1 1,0 0-1,0-1 1,0 1-1,0-1 0,0 1 1,0 0-1,-1-1 1,1 1-1,0-1 0,0 1 1,0 0-1,-1-1 1,1 1-1,0 0 0,0 0 1,-1-1-1,1 1 1,0 0-1,-1-1 0,1 1 1,0 0-1,-1 0 1,1 0-1,0 0 0,-1-1 1,1 1-1,-1 0 1,1 0-1,0 0 0,-1 0 1,1 0-1,-1 0 1,1 0-1,-1 0 0,1 0 1,0 0-1,-1 0 1,1 0-1,-1 0 1,1 0-1,0 0 0,-1 1 1,1-1-1,0 0 1,-1 0-1,1 0 0,0 1 1,-1-1-1,1 0 1,0 0-1,-1 1 0,1-1 1,0 0-1,-1 1 1,1-1-1,0 0 0,0 1 1,0-1-1,-1 0 1,1 1-1,0-1 0,0 0 1,0 1-3,-12 27 33,6 3-3,1 0 0,1 0 1,2 0-1,1 0 0,2 17-30,-1-39 6,0-1 0,1 0 0,1 0 0,-1 1 0,2-1 0,-1 0 0,1-1 1,0 1-1,0 0 0,1-1 0,0 0 0,0 0 0,1 0 0,0 0 0,0-1 0,1 1 0,0-2 0,0 1 0,0 0 0,0-1 0,1 0 0,0-1 0,4 2-6,-7-3-2,1-1-1,-1-1 0,1 1 0,0-1 1,0 1-1,0-2 0,-1 1 0,1 0 1,0-1-1,0 0 0,0 0 0,0 0 0,0-1 1,0 1-1,0-1 0,0-1 0,-1 1 1,1-1-1,0 1 0,-1-1 0,1 0 1,-1-1-1,0 1 0,0-1 0,0 0 0,0 0 1,0 0-1,-1-1 0,1 1 0,1-4 3,2 0-5,-1-1 0,-1 0 0,1 0 0,-2-1-1,1 0 1,-1 1 0,0-2 0,-1 1-1,0 0 1,0-1 0,-1 1 0,0-1 0,-1 0-1,0-9 6,-1 19 5,0 0-1,0 0 0,0 1 0,0-1 0,0 0 1,1 0-1,-1 0 0,0 0 0,0 0 0,0 0 1,0 1-1,0-1 0,0 0 0,0 0 1,0 0-1,1 0 0,-1 0 0,0 0 0,0 0 1,0 0-1,0 0 0,0 0 0,0 0 0,1 0 1,-1 1-1,0-1 0,0 0 0,0 0 0,0 0 1,0 0-1,1 0 0,-1 0 0,0 0 1,0 0-1,0-1 0,0 1 0,0 0 0,1 0 1,-1 0-1,0 0 0,0 0 0,0 0 0,0 0 1,0 0-1,0 0 0,1 0 0,-1 0 1,0 0-1,0-1 0,0 1 0,0 0 0,0 0 1,0 0-1,0 0-4,16 26 91,-10-16-88,0 0 1,0 0-1,1-1 0,0 1 0,0-1 1,1-1-1,7 7-3,14-4-267,-6-6-484</inkml:trace>
</inkml:ink>
</file>

<file path=ppt/ink/ink10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3.563"/>
    </inkml:context>
    <inkml:brush xml:id="br0">
      <inkml:brushProperty name="width" value="0.2" units="cm"/>
      <inkml:brushProperty name="height" value="0.2" units="cm"/>
      <inkml:brushProperty name="color" value="#E71224"/>
    </inkml:brush>
  </inkml:definitions>
  <inkml:trace contextRef="#ctx0" brushRef="#br0">0 1 296,'0'0'432,"0"0"-328,0 0-104,0 0-240,0 0 0,0 0-88</inkml:trace>
</inkml:ink>
</file>

<file path=ppt/ink/ink10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3.953"/>
    </inkml:context>
    <inkml:brush xml:id="br0">
      <inkml:brushProperty name="width" value="0.2" units="cm"/>
      <inkml:brushProperty name="height" value="0.2" units="cm"/>
      <inkml:brushProperty name="color" value="#E71224"/>
    </inkml:brush>
  </inkml:definitions>
  <inkml:trace contextRef="#ctx0" brushRef="#br0">128 1 512,'0'0'264,"0"0"-64,0 0-32,-16 18-54,-47 61 14,56-68-111,1 1 1,0 0-1,0 0 1,2 0 0,-1 1-1,1 0 1,1-1-1,1 1 1,0 1-1,0-1 1,1 0 0,1 0-1,0 0 1,1 1-1,1 2-17,-1 25 14,-1-32-5,0-1-1,1 1 1,0-1-1,0 1 1,1-1-1,0 1 1,0-1 0,3 3-9,-4-8-2,0 0 1,1 0 0,0 0-1,0 0 1,-1-1 0,1 1-1,1 0 1,-1-1 0,0 0 0,1 0-1,-1 0 1,1 0 0,0 0-1,-1 0 1,1 0 0,0-1-1,0 0 1,0 1 0,0-1 0,1 0-1,-1-1 1,0 1 0,0 0-1,1-1 2,7 1-53,1 0-1,-1-1 0,1 0 0,-1-1 1,0 0-1,1-1 0,-1 0 0,0-1 1,0 0-1,0-1 0,0 0 0,-1-1 1,1 0-1,-1 0 0,0-1 0,-1-1 1,0 0-1,0 0 0,0-1 0,-1 1 1,0-2-1,0 1 0,1-4 54,15-25-304</inkml:trace>
</inkml:ink>
</file>

<file path=ppt/ink/ink10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4.380"/>
    </inkml:context>
    <inkml:brush xml:id="br0">
      <inkml:brushProperty name="width" value="0.2" units="cm"/>
      <inkml:brushProperty name="height" value="0.2" units="cm"/>
      <inkml:brushProperty name="color" value="#E71224"/>
    </inkml:brush>
  </inkml:definitions>
  <inkml:trace contextRef="#ctx0" brushRef="#br0">81 96 56,'0'0'331,"0"0"-13,0 0 29,0 0-44,0 0-163,-13-3-81,7 1-54,-29-4 7,34 6-12,0 0-1,0 0 1,0 0 0,0 0-1,0 1 1,0-1 0,0 0 0,0 0-1,0 1 1,0-1 0,0 0-1,1 1 1,-1-1 0,0 1 0,0 0-1,0-1 1,0 1 0,1-1-1,-1 1 1,0 0 0,1 0-1,-1-1 1,1 1 0,-1 0 0,0 0-1,1 0 1,0 0 0,-1 0-1,1 0 1,0 0 0,-1 0 0,1-1-1,0 1 1,0 0 0,0 0-1,0 1 1,-2 19-2,1-1-1,2 0 0,0 0 1,3 14 2,-4-28 2,1 0 0,1-1 0,-1 1 0,1-1 0,0 1 0,0-1 0,0 0 0,1 0 0,0 0 0,0 0 0,0 0 0,1-1 0,0 1 0,-1-1 0,1 0 0,1 0 0,-1 0 0,1-1 0,0 1-2,-3-3-4,0 0 0,0 0 0,0 0 0,0 0 0,0 0 0,0 0-1,0 0 1,1-1 0,-1 1 0,0-1 0,0 0 0,1 1 0,-1-1-1,0 0 1,0 0 0,1-1 0,-1 1 0,0 0 0,0-1 0,1 0 0,-1 1-1,0-1 1,0 0 0,0 0 0,0 0 4,2-2-8,-1 0 1,1 0-1,-1 0 0,0 0 0,0-1 1,0 1-1,-1-1 0,1 1 1,-1-1-1,0 0 0,0 0 0,1-3 8,2-8 2,0 0-1,-1 0 0,0-1 0,-2 1 0,0-1 0,0 0 0,-1 0-1,3 22 6,0-1 0,0 1 0,1-1 0,0 0 1,0 0-1,0-1 0,1 1 0,0-1 0,0 0 0,0-1 0,0 0 0,0 0 0,1 0 0,-1 0 0,1-1 0,0 0 0,2 0-6,-7-2 2,0 0 0,1-1-1,-1 1 1,0 0 0,0-1 0,0 1 0,0-1-1,0 0 1,0 0 0,0 0 0,0 0 0,0 0-1,-1 0 1,1 0 0,0-1 0,0 1 0,-1 0-1,1-1 1,-1 0 0,0 1 0,1-1-1,-1 0 1,0 0 0,0 1 0,0-1 0,0 0-1,0-1-1,1-3-1,0-1-1,0 0 0,0 1 1,-1-1-1,0 0 0,0 0 0,-1 0 1,0-1 1,26 14-70,-24-5 70,-1 0 0,1 0 0,0-1-1,0 1 1,0 0 0,-1-1 0,1 1 0,0-1-1,0 0 1,0 0 0,0 1 0,0-1 0,0 0-1,0-1 1,0 1 0,0 0 0,0 0 0,-1-1-1,1 1 1,0-1 0,0 0 0,0 0 0,-1 1-1,1-1 1,0 0 0,-1 0 0,1-1 0,-1 1-1,1 0 1,-1 0 0,1-1 0,-1 1 0,0-1-1,1 0 1,1-2-4,-1 0-1,1 0 0,-1 0 0,0-1 0,0 1 1,0-1-1,-1 1 0,1-1 0,-1 0 0,0 1 1,0-1-1,-1 0 0,0-2 5,1 7 0,-1-1 0,0 1 0,0 0-1,0-1 1,0 1 0,1 0 0,-1 0 0,0-1 0,0 1 0,0 0 0,1 0-1,-1 0 1,0-1 0,0 1 0,1 0 0,-1 0 0,0 0 0,1 0 0,-1 0 0,0 0-1,0-1 1,1 1 0,-1 0 0,0 0 0,1 0 0,-1 0 0,0 0 0,1 0-1,-1 0 1,0 0 0,1 0 0,-1 0 0,0 1 0,1-1 0,-1 0 0,0 0-1,0 0 1,1 0 0,-1 0 0,0 0 0,0 1 0,1-1 0,-1 0 0,0 0-1,0 0 1,1 1 0,-1-1 0,0 0 0,0 1 0,14 8-42,-5 0 48,0 0 1,0-1-1,0 0 1,1 0-1,0-1 1,1 0-1,-1-1 1,4 1-7,-11-5-7,1-1 1,-1 0-1,0 1 0,0-2 1,1 1-1,-1 0 1,0-1-1,1 1 0,-1-1 1,1 0-1,-1 0 1,0 0-1,1-1 1,-1 1-1,1-1 0,-1 0 1,0 0-1,0 0 1,1 0-1,-1-1 1,0 1-1,0-1 0,0 0 1,0 1-1,-1-2 1,1 1-1,-1 0 1,1 0-1,-1-1 0,1 1 1,-1-1-1,0 0 7,1-2-55,1 0-1,-1-1 1,0 1 0,-1-1-1,0 1 1,1-1-1,-2 0 1,1 0 0,-1 0-1,0 0 1,0 0-1,0 0 1,-1-5 55,0-8-272</inkml:trace>
</inkml:ink>
</file>

<file path=ppt/ink/ink10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4.793"/>
    </inkml:context>
    <inkml:brush xml:id="br0">
      <inkml:brushProperty name="width" value="0.2" units="cm"/>
      <inkml:brushProperty name="height" value="0.2" units="cm"/>
      <inkml:brushProperty name="color" value="#E71224"/>
    </inkml:brush>
  </inkml:definitions>
  <inkml:trace contextRef="#ctx0" brushRef="#br0">0 1 368,'0'0'208,"0"0"-40,0 0-16,0 0 96,0 0-24,0 0-112,0 0 88,18 51-16,17 2 24,-4 9-208,-5 5 40,9 4-8,-9-2-64,18 6-40,-17-18-280,-14-22-960</inkml:trace>
  <inkml:trace contextRef="#ctx0" brushRef="#br0" timeOffset="1">145 206 712,'0'0'864,"0"0"-728,0 0-96,0 0 0,0 0-64,0 0 48,136-97-24,-66 60 0,-13 3-224,0 7-736</inkml:trace>
</inkml:ink>
</file>

<file path=ppt/ink/ink10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6.362"/>
    </inkml:context>
    <inkml:brush xml:id="br0">
      <inkml:brushProperty name="width" value="0.2" units="cm"/>
      <inkml:brushProperty name="height" value="0.2" units="cm"/>
      <inkml:brushProperty name="color" value="#E71224"/>
    </inkml:brush>
  </inkml:definitions>
  <inkml:trace contextRef="#ctx0" brushRef="#br0">1 89 832,'0'0'579,"0"0"-263,0 0-145,0 0-86,0 0-45,1 23 35,-1-15-65,1 29 64,2 0-1,1 0 0,2 0 1,2 3-74,9 30 24,3-1 0,3 0 0,3-2 0,13 20-24,-38-84 1,0-1 0,0 0 0,0 1-1,0-1 1,1 0 0,-1 0 0,1 1 0,-1-1 0,1-1 0,0 1 0,0 0 0,-1 0 0,1-1-1,1 1 1,-1-1 0,0 1 0,0-1 0,0 0 0,1 0 0,-1 0 0,1 0 0,-1 0 0,1-1-1,-1 1 1,1-1 0,-1 1 0,1-1 0,-1 0 0,1 0 0,0 0 0,2-1-1,-2 0-7,0-1-1,1 0 1,-1 0 0,0 0 0,0 0 0,0-1 0,0 1 0,0-1 0,-1 0-1,1 0 1,-1 0 0,1 0 0,-1 0 0,0 0 0,-1 0 0,1-1 0,0 1-1,-1-1 1,0 1 0,1-4 7,10-43-18,-3 0-1,-1 0 1,-3 0-1,-2-1 1,-2 0-1,-3-3 19,2 45-1,0 8-2,0 0-1,0 0 1,0 1-1,0-1 1,0 0-1,0 0 1,0 0-1,0 1 1,0-1 0,0 0-1,0 0 1,1 1-1,-1-1 1,0 0-1,0 0 1,1 1-1,-1-1 1,1 0-1,-1 1 1,0-1 0,1 1-1,-1-1 1,1 0-1,0 1 1,-1-1-1,1 1 1,-1-1-1,1 1 1,0 0-1,-1-1 1,1 1 3,1 0-5,0 0 0,-1 0 0,1 0 0,-1 0 0,1 1 0,-1-1 0,1 0 0,-1 1 0,1 0 0,-1-1 0,0 1 0,1 0 0,-1-1 0,0 1 0,1 1 5,48 42-36,-45-39 51,9 8-8,0 0 0,1 0-1,1-2 1,0 0-1,1-1 1,7 4-7,-15-10 0,-1-1-1,2 1 1,-1-1-1,0-1 1,1 1-1,-1-2 1,1 1-1,-1-1 1,1-1 0,0 0-1,-1 0 1,1-1-1,0 0 1,1-1 0,-8 1-15,1-1 1,0 1-1,0-1 0,-1 0 1,1 0-1,-1 0 1,1 0-1,-1-1 0,0 1 1,0-1-1,0 0 1,0 0-1,-1 0 1,1 0-1,-1 0 0,0-1 1,0 1-1,0-1 1,0 0-1,-1 1 0,1-1 1,-1 0-1,0 0 1,0 0-1,0 0 0,-1 0 1,1-3 14,0 1-56,0-1 1,-1 0-1,0 1 0,0-1 1,-1 0-1,1 1 0,-1-1 1,-1 0-1,1 1 0,-1-1 1,0 1-1,-1 0 0,0 0 1,0 0-1,0 0 1,-3-4 55,-37-33-53,41 41 79,0 0-1,0 1 1,-1-1-1,1 1 1,-1 0 0,1 0-1,-1-1 1,0 2-1,1-1 1,-1 0-1,0 1 1,1-1-1,-1 1 1,0 0 0,0 0-1,0 0 1,1 0-1,-1 0 1,0 0-1,-2 2-25,3-1 7,1 0-1,-1 0 1,1 0-1,0 0 1,0 0-1,-1 1 1,1-1 0,0 1-1,0-1 1,0 1-1,0-1 1,1 1-1,-1-1 1,0 1-1,1 0 1,-1 0-1,1-1 1,-1 1-1,1 0 1,0 0-1,0-1 1,0 1 0,0 0-1,0 0-6,0 57 22,1-40 2,-1-17-24,0 1 1,1-1-1,-1 1 1,0 0-1,1-1 1,0 1-1,0-1 1,-1 1-1,1-1 1,1 0-1,-1 1 0,0-1 1,1 0-1,-1 0 1,1 0-1,-1 0 1,1 0-1,0 0 1,0 0-1,0 0 0,0-1 1,0 1-1,0-1 1,1 0-1,-1 1 1,0-1-1,3 1 0,1 0 1,-1-1 1,1 1-1,0-1 0,-1 0 0,1-1 0,0 1 1,0-1-1,0 0 0,-1 0 0,1-1 0,0 0 1,1 0-2,-3-1-1,-1 0 0,1 0 0,-1 0 0,0 0 0,0-1 0,0 1 0,0-1 1,0 1-1,0-1 0,-1 0 0,1-1 0,-1 1 0,0 0 0,0-1 0,0 0 1,-2 3 11,0 1-30,0 0 6,4 2 16,-1 0-1,1 0 1,-1 0 0,0 0 0,0 0-1,0 1 1,0-1 0,0 1-1,-1 0 1,1 0 0,-1 0-1,0 0 1,2 3-3,11 13-8,-13-18 13,0 1 1,0-1-1,-1 1 0,1-1 1,0 0-1,0 0 1,0 0-1,0 0 1,1 0-1,-1-1 0,0 1 1,0 0-6,-1-1 6,-1 0-1,1 0 1,-1 0 0,1 0-1,-1 0 1,1 0 0,-1 0-1,1-1 1,-1 1 0,1 0-1,-1 0 1,1 0 0,-1 0-1,1-1 1,-1 1 0,1 0-1,-1-1 1,1 1 0,-1 0-1,0-1 1,1 1 0,-1 0-1,1-1 1,-1 1 0,0-1-1,0 1 1,1 0 0,-1-1-1,0 1 1,0-1 0,1 1-1,-1-1 1,0 1 0,0-1-1,0 1 1,0-1 0,0 0-1,0 1 1,0-1 0,0 1-1,0-1 1,0 1 0,0-1-1,0 1-5,2-8 13,0 1 0,0 0-1,1 1 1,-1-1-1,2 0 1,-1 1 0,1 0-1,0-1 1,4-3-13,6-13-11,38-52 19,-39 59-4,0-2 0,-1 0 0,-1 0 0,1-5-4,-10 15 5,-1 1-1,0 0 0,0 0 1,-1 0-1,0-1 1,0 1-1,0 0 1,-2-5-5,0-15 12,2 27-12,-1 0 0,1 0 0,0 0 0,0 0 0,-1 0 0,1 0 0,0 0 0,-1 0 1,1 0-1,0 0 0,-1 0 0,1 0 0,0 0 0,-1 0 0,1 0 0,0 0 0,-1 1 0,1-1 0,0 0 0,0 0 0,-1 0 0,1 0 0,0 1 0,0-1 0,-1 0 0,1 0 0,0 1 0,0-1 0,0 0 0,-1 0 1,1 1-1,0-1 0,0 0 0,0 1 0,0-1 0,0 0 0,0 1 0,-1-1 0,1 0 0,0 1 0,0-1 0,0 0 0,0 0 0,0 1 0,0-1 0,0 0 0,0 1 0,1-1 0,-1 0 0,0 1 0,0-1 0,0 0 1,0 1-1,0-1 0,0 0 0,1 0 0,-1 1 0,0-1 0,1 5 1,1-1 1,0 1 0,-1-1-1,2 0 1,-1 0-1,0 0 1,1 0 0,0 0-1,0 0 1,0-1 0,0 1-1,0-1 1,1 0-1,1 1-1,60 44-3,-44-34-4,-6-3-2,0 0 0,0 1-1,-2 1 1,13 13 9,-23-23 19,0 0 1,-1 1-1,1 0 0,-1-1 0,1 1 0,-1 0 0,0 0 0,-1 1 1,1-1-1,-1 0 0,0 0 0,0 1 0,0-1 0,0 1 1,-1-1-1,0 1 0,0-1 0,0 0 0,0 1 0,-1-1 1,0 1-1,0-1 0,0 2-19,0-4-1,0 0-1,0 0 1,0 0 0,0 0-1,0 0 1,-1-1 0,1 1 0,-1 0-1,1 0 1,-1-1 0,0 1-1,1-1 1,-1 0 0,0 1 0,0-1-1,0 0 1,0 0 0,0 0 0,0 0-1,-1-1 1,1 1 0,0-1-1,0 1 1,0-1 0,-2 0 1,-14 1-534</inkml:trace>
</inkml:ink>
</file>

<file path=ppt/ink/ink10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9.278"/>
    </inkml:context>
    <inkml:brush xml:id="br0">
      <inkml:brushProperty name="width" value="0.2" units="cm"/>
      <inkml:brushProperty name="height" value="0.2" units="cm"/>
      <inkml:brushProperty name="color" value="#E71224"/>
    </inkml:brush>
  </inkml:definitions>
  <inkml:trace contextRef="#ctx0" brushRef="#br0">213 140 528,'0'0'276,"0"0"-153,0 0-86,0 0-59,0-7-18,0-1 31,0 3 16,0 1 0,1-1 0,-2 1 0,1-1 0,0 0 0,-1 1 0,0-1 0,0 1 0,0-1 0,-1 1 0,1 0 0,-1 0 0,0-1 0,-1 1 0,1 0 0,0 1 0,-1-1 0,0 0 0,0 0-7,-1 0 18,0 0 0,-1 0 0,1 1 0,0-1 0,-1 1 0,0 0 0,0 0 0,0 0 0,0 1 0,-4-2-18,6 4 6,0-1 1,0 1 0,0 0 0,0 0 0,0 0-1,-1 0 1,1 1 0,0-1 0,0 1 0,1-1-1,-1 1 1,0 0 0,0 1 0,0-1 0,0 0-1,1 1 1,-1-1 0,1 1 0,-1 0-1,1 0 1,-1 0-7,-3 3 6,1 0-1,0 0 1,0 1-1,0-1 1,1 1 0,0 0-1,0 0 1,0 0-1,1 1 1,0-1-1,0 1 1,1 0-1,-1 0 1,2 0 0,-2 5-6,0 14 1,0-1 1,2 1 0,2 23-2,-1-10 41,0-35-43,0 1-1,0-1 1,1 1 0,-1-1 0,1 0 0,0 1 0,1-1 0,-1 0 0,1 0 0,-1 0 0,1 0 0,0 0 0,1 0-1,-1 0 1,1-1 0,-1 1 0,1-1 0,0 0 0,1 0 0,-1 0 0,0 0 0,1 0 0,1 0 2,-5-3-2,0 0-6,0 0 19,0 0 25,0 0-24,11 0-49,-6 1 40,0-1 1,0 0-1,0 0 1,0 0-1,0-1 1,0 1-1,0-1 1,0 0-1,0-1 1,0 1-1,0-1 1,1-1-4,1 0 35,-6 2-35,1 1-1,0-1 1,0 0 0,1 1-1,-1-1 1,0 0-1,0 0 1,-1-1 0,1 1-1,0 0 1,0-1-1,-1 1 1,1-1 0,0 1-1,-1-1 1,0 0-1,1 0 1,-1 0 0,0 0-1,0 0 1,0 0-1,0 0 1,0 0 0,0-2 0,12-60-36,5 35 74,-9-50-7,4 30-44,-13 49 14,0 0 1,0 0 0,0 0 0,0 0-1,0 0 1,0 0 0,0 0 0,0 0-1,0 0 1,0 1 0,0-1 0,0 0-1,0 0 1,0 0 0,0 0-1,1 0 1,-1 0 0,0 0 0,0 0-1,0 0 1,0 0 0,0 0 0,0 0-1,0 0 1,0 0 0,0 0 0,0 0-1,0 0 1,0 0 0,1 0 0,-1 0-1,0 0 1,0 0 0,0 0 0,0 0-1,0 0 1,0 0 0,0 0-1,0 0 1,0 0 0,0 0 0,0 0-1,0-1 1,0 1 0,0 0 0,0 0-1,1 0 1,-1 0 0,0 0 0,0 0-1,0 0 1,0 0 0,0 0 0,0 0-1,0 0 1,0 0-2,7 11 15,6 17-23,-1 3 43,2-2 0,1 0 0,1 0 0,7 7-35,-15-25 9,0 1 0,1-2-1,0 1 1,1-1 0,0-1-1,0 0 1,1 0 0,0-1-1,1 0 1,0-1 0,9 4-9,-12-8-18,1 0 0,1-1 1,-1 0-1,0-1 1,0 0-1,1-1 0,-1 0 1,5 0 17,4-1-191,9 1-355</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5:59.567"/>
    </inkml:context>
    <inkml:brush xml:id="br0">
      <inkml:brushProperty name="width" value="0.2" units="cm"/>
      <inkml:brushProperty name="height" value="0.2" units="cm"/>
    </inkml:brush>
  </inkml:definitions>
  <inkml:trace contextRef="#ctx0" brushRef="#br0">1 0 728,'0'0'432,"0"0"-152,0 0-224,0 0-16,0 0-40,0 0 0,0 0 0,26 24 72,1-2 0,3 1 16,1 1-48,0 0-24,4-4-8,0-5 0,13-7-16,-9-6-408,-4-2-600</inkml:trace>
  <inkml:trace contextRef="#ctx0" brushRef="#br0" timeOffset="1">400 8 600,'0'0'440,"0"0"-64,0 0-72,0 0 0,0 0-200,0 0 0,0 0-104,0 50 64,9-21-64,-1 1 16,6-3 17,3-3-33,1-8-465,-10-10-607</inkml:trace>
</inkml:ink>
</file>

<file path=ppt/ink/ink10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39.702"/>
    </inkml:context>
    <inkml:brush xml:id="br0">
      <inkml:brushProperty name="width" value="0.2" units="cm"/>
      <inkml:brushProperty name="height" value="0.2" units="cm"/>
      <inkml:brushProperty name="color" value="#E71224"/>
    </inkml:brush>
  </inkml:definitions>
  <inkml:trace contextRef="#ctx0" brushRef="#br0">117 1 456,'0'0'383,"0"0"-139,0 0-79,0 0-86,0 0 21,0 0-28,-19 19 21,-57 63-23,74-79-65,0 0 0,0 0 0,0 0 0,0 1 1,0-1-1,0 0 0,1 1 0,0-1 0,-1 1 1,1-1-1,1 1 0,-1 0 0,0-1 0,1 1 1,0 0-1,0-1 0,0 1 0,0 0 0,1 2-5,0 10 32,0-10-30,-1 1 0,1-1 0,0 1 0,0-1 0,0 1-1,1-1 1,0 0 0,1 0 0,-1 0 0,1 0 0,0 0 0,1-1-1,-1 1 1,1-1 0,0 0 0,2 2-2,1 0 13,1 0-1,0 0 1,0-1-1,1 0 1,-1-1-1,1 1 1,1-2 0,-1 1-1,1-1 1,2 0-13,0 0-47,1 0 0,-1-1 1,1 0-1,0-1 0,0-1 0,0 0 1,0 0-1,0-2 0,0 1 1,0-2-1,0 0 0,-1 0 0,1-1 1,0-1-1,-1 0 0,0 0 1,1-2 46,23-17-802</inkml:trace>
</inkml:ink>
</file>

<file path=ppt/ink/ink10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0.073"/>
    </inkml:context>
    <inkml:brush xml:id="br0">
      <inkml:brushProperty name="width" value="0.2" units="cm"/>
      <inkml:brushProperty name="height" value="0.2" units="cm"/>
      <inkml:brushProperty name="color" value="#E71224"/>
    </inkml:brush>
  </inkml:definitions>
  <inkml:trace contextRef="#ctx0" brushRef="#br0">117 0 248,'0'0'501,"0"0"-275,0 0-105,0 0-15,0 0-28,0 0-14,-12 11-18,2-2-10,1 0 1,0 0 0,0 1-1,1 0 1,0 0 0,1 1-1,0 0 1,1 1 0,0-1-1,1 1 1,0 0 0,1 1-1,0-1 1,0 6-37,3-6 21,-1 1 1,2 0-1,0-1 0,0 1 1,1-1-1,1 1 0,0-1 1,2 7-22,-2-14 3,0 0 1,0 0-1,1 0 1,-1 0-1,1 0 1,0-1-1,0 0 1,1 1-1,-1-1 0,1 0 1,0 0-1,0-1 1,0 1-1,1-1 1,-1 0-1,1 0 1,0-1-1,-1 1 1,1-1-1,4 1-3,-2 0-39,1-1 0,0 1-1,0-1 1,0-1 0,0 0 0,0 0-1,0 0 1,0-1 0,0-1 0,0 1-1,0-1 1,0 0 0,0-1 0,0 0-1,0 0 1,0-1 0,-1 0 0,1 0-1,-1-1 1,0 0 0,0 0 0,0-1-1,1-1 40,21-17-904</inkml:trace>
</inkml:ink>
</file>

<file path=ppt/ink/ink10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1.018"/>
    </inkml:context>
    <inkml:brush xml:id="br0">
      <inkml:brushProperty name="width" value="0.2" units="cm"/>
      <inkml:brushProperty name="height" value="0.2" units="cm"/>
      <inkml:brushProperty name="color" value="#E71224"/>
    </inkml:brush>
  </inkml:definitions>
  <inkml:trace contextRef="#ctx0" brushRef="#br0">18 330 536,'0'0'526,"0"0"-241,0 0-204,0 0-55,0 0-16,0 0 6,7 0 23,5 0-42,0 0 1,0-1-1,-1 0 1,1-1-1,0 0 1,0-1-1,5-2 3,-14 3-8,1 1 0,-1-1 0,0 1 0,0-1-1,0 0 1,0-1 0,0 1 0,0 0 0,0-1 0,-1 1-1,1-1 1,-1 0 0,0 0 0,0 0 0,0 0-1,0 0 1,0-1 0,-1 1 0,0 0 0,1-1 0,-1 1-1,0-1 1,-1 1 0,1-1 0,-1 0 0,0 1-1,1-1 1,-2-2 8,1-1-17,1 1 7,-1 0 0,0 0 0,-1-1 0,1 1 0,-1 0 0,-1 0 0,-1-6 10,2 11 2,0-1 0,0 1-1,0-1 1,0 1 0,0-1 0,0 1 0,-1-1 0,1 1 0,-1 0-1,1 0 1,-1 0 0,1 0 0,-1 0 0,1 0 0,-1 0 0,0 0-1,0 1 1,1-1 0,-1 1 0,0-1 0,0 1 0,0 0 0,0 0-1,1 0 1,-1 0 0,0 0 0,-2 0-2,-1 1 13,0-1 0,0 1 0,0 0 0,1 1 0,-1-1-1,0 1 1,1 0 0,-1 0 0,1 0 0,-1 1 0,1 0 0,0-1 0,0 2 0,0-1 0,1 0 0,-1 1 0,1-1-1,0 1 1,0 0 0,0 0 0,0 1 0,1-1 0,-2 2-13,-1 4 16,0 0 0,1 0 0,0 0 0,1 0 0,0 1-1,0-1 1,1 1 0,1 0 0,-1 0 0,2 2-16,-1-2 5,1-1-1,1 1 1,0-1-1,0 0 1,1 1-1,0-1 1,1 0-1,3 8-4,-4-14 4,1 0 0,-1 0 0,0-1 0,1 1 0,0-1 0,0 0 0,0 0 0,0 0 0,0 0 0,1-1 0,-1 1-1,1-1 1,0 0 0,-1 0 0,1 0 0,0 0 0,0-1 0,1 1 0,-1-1 0,0 0 0,0 0 0,4-1-4,3 2-9,1-1 1,-1 0-1,0-1 0,1-1 1,-1 1-1,1-2 1,-1 0-1,0 0 1,0-1-1,0 0 0,7-4 9,-12 5-22,0-1-1,-1 0 0,1 0 0,-1 0 0,0-1 1,0 0-1,0 0 0,-1 0 0,1 0 0,-1-1 1,0 0-1,0 0 0,-1 0 0,1 0 0,-1-1 0,-1 1 1,1-1-1,-1 0 0,1 1 0,-2-1 0,1 0 1,0-2 22,2-23 40,-1 0 1,-1-1 0,-1 1-1,-2 0 1,-2-1 0,0 1-1,-2 0 1,-2 0 0,-1 1-1,-2-3-40,10 32 15,0 0-1,0 0 1,0 1-1,0-1 1,0 0-1,0 0 1,0 1-1,-1-1 0,1 0 1,0 1-1,0-1 1,-1 0-1,1 1 1,0-1-1,-1 0 1,1 1-1,-1-1 1,1 1-1,-1-1 0,1 1 1,-1-1-1,0 1 1,1-1-1,-1 1 1,1 0-1,-1-1 1,0 1-1,0 0-14,2 25 83,9 11-94,2 0 0,1-1 0,3 1 11,14 40-9,-17-39 11,29 75 43,-5 2 0,-5 2 0,-2 17-45,-18-86 13,-9-40-27,0 1-1,-1 0 0,0 0 1,0 1-1,-1-1 0,0 6 15,-1-14-37,-4 0 19,0-1-1,0 0 1,0 0-1,0-1 1,0 1-1,0-1 1,0 0-1,0 0 1,1 0-1,-1 0 1,1-1 0,0 1-1,-1-1 1,1 0-1,0 0 1,1 0-1,-1 0 1,1-1-1,-1 1 1,1-1-1,0 0 1,0 1-1,0-1 19,-9-18-51,1 0 0,1 0 0,-3-14 51,8 24-14,-7-25-27,1 0 0,2-1 0,2 0 0,-1-28 41,1-156-65,6 188 62,1 24-1,0-1 0,1 0 0,0 1 0,0-1 1,1 1-1,1-1 0,0 1 0,0 0 0,1 0 4,-3 6 5,0-1 1,1 1-1,-1-1 0,1 1 1,0 0-1,0 0 0,0 1 1,0-1-1,1 0 0,-1 1 1,1 0-1,0 0 1,0 0-1,0 1 0,1-1 1,-1 1-1,0 0 0,1 0 1,0 0-1,2 0-5,-6 2 7,1 0 1,0 0-1,0 0 1,-1 0-1,1 0 1,0 1-1,0-1 1,-1 1-1,1-1 0,0 1 1,0-1-1,-1 1 1,1 0-1,-1 0 1,1 0-1,-1 0 1,1 0-1,-1 0 1,0 0-1,1 1 0,-1-1 1,0 0-1,0 1 1,0-1-1,0 1 1,0-1-1,0 1 1,0-1-1,-1 1 1,1 0-1,-1-1 0,1 1 1,-1 0-1,1 0 1,-1-1-1,0 3-7,2 9 62,0 1-1,-1-1 1,-1 1-1,-1 10-61,0-7 35,2 6-78,-1 1 0,-2 0-1,0 0 1,-2-1 0,-1 0-1,0 1 1,-2-2 0,-7 19 43,13-40-1018</inkml:trace>
</inkml:ink>
</file>

<file path=ppt/ink/ink10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1.378"/>
    </inkml:context>
    <inkml:brush xml:id="br0">
      <inkml:brushProperty name="width" value="0.2" units="cm"/>
      <inkml:brushProperty name="height" value="0.2" units="cm"/>
      <inkml:brushProperty name="color" value="#E71224"/>
    </inkml:brush>
  </inkml:definitions>
  <inkml:trace contextRef="#ctx0" brushRef="#br0">1 0 296,'0'0'492,"0"0"-224,0 0-128,0 0-57,0 0 25,0 0 36,1 3-56,17 35 36,-2 1-1,-2 0 1,-1 1-1,1 13-123,22 68 81,34 64-672,-68-174-428</inkml:trace>
</inkml:ink>
</file>

<file path=ppt/ink/ink10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1.742"/>
    </inkml:context>
    <inkml:brush xml:id="br0">
      <inkml:brushProperty name="width" value="0.2" units="cm"/>
      <inkml:brushProperty name="height" value="0.2" units="cm"/>
      <inkml:brushProperty name="color" value="#E71224"/>
    </inkml:brush>
  </inkml:definitions>
  <inkml:trace contextRef="#ctx0" brushRef="#br0">0 113 1128,'0'0'680,"0"0"-344,0 0-240,0 0-64,0 0 0,0 0-64,0 0 8,132-73 24,-88 57-168,0 2-224,-9 4-432</inkml:trace>
</inkml:ink>
</file>

<file path=ppt/ink/ink10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2.301"/>
    </inkml:context>
    <inkml:brush xml:id="br0">
      <inkml:brushProperty name="width" value="0.2" units="cm"/>
      <inkml:brushProperty name="height" value="0.2" units="cm"/>
      <inkml:brushProperty name="color" value="#E71224"/>
    </inkml:brush>
  </inkml:definitions>
  <inkml:trace contextRef="#ctx0" brushRef="#br0">18 614 288,'0'0'744,"0"0"-408,0 0-205,0 0-74,0 0-3,0 0-6,13-2 45,50-12-27,-57 12-61,-1 0 1,0 0-1,0 0 0,0-1 1,0 0-1,-1 0 1,1 0-1,-1-1 0,0 0 1,0 1-1,0-2 1,0 1-1,-1 0 0,1-1-5,-2 2 0,28-53 69,-28 52-74,-1 1 0,0 0 0,0-1 0,0 1 0,0-1-1,-1 1 1,0-1 0,1 0 0,-1 1 0,-1-1 0,1 1 0,0-1-1,-1 0 1,0 1 0,0-1 0,0 0 5,0 2-4,0 1-1,0-1 1,0 1 0,0-1-1,0 1 1,0 0 0,0 0-1,0-1 1,-1 1 0,1 0-1,0 0 1,-1 0 0,1 0-1,-1 1 1,1-1 0,-1 0-1,1 1 1,-1-1 0,0 1-1,1-1 1,-1 1 0,0 0-1,1 0 1,-1-1 0,0 1-1,1 1 1,-1-1 0,0 0-1,0 0 1,1 1 0,-1-1-1,1 0 1,-3 2 4,0-1-4,-1 0 0,0 1 0,0 0 0,1 0-1,-1 1 1,1-1 0,0 1 0,-1 0 0,1 0 0,1 0 0,-3 2 4,-4 8 4,0 0-1,0 1 1,2 0-1,0 1 1,0 0-1,1 0 1,1 1-1,1 0 1,0 0 0,1 0-1,0 1 1,2-1-1,0 1 1,1 0-1,0 9-3,1-22 1,0-1-1,1 1 1,-1 0-1,1 0 0,0-1 1,0 1-1,0 0 1,0-1-1,1 1 0,0-1 1,-1 1-1,1-1 1,0 0-1,1 0 0,-1 0 1,0 0-1,1 0 1,0-1-1,0 1 0,0-1 1,0 1-1,0-1 1,0 0-1,0 0 0,1-1 1,-1 1-1,1-1 1,-1 1-1,1-1 0,0 0 1,-1-1-1,1 1 1,0-1-1,2 1 0,6 0-1,0 0 0,0-1-1,0 0 1,0-1 0,0 0 0,0-1-1,0 0 1,0-1 0,0 0 0,6-4 1,5-4-38,0-1-1,-1-1 1,-1-1 0,0-1 0,-1-1 0,-1 0 0,0-2 0,-1 0-1,-1-1 1,-1-1 0,0 0 0,-2-1 0,0-1 0,-2-1 0,2-3 38,-13 23 9,1-1 0,-1 0 0,0 0 0,0 1 0,0-1 0,0 0 0,-1 0 0,1 0 0,-1 0 0,0 0 0,0 0 0,-1 0 1,1 0-1,-1-2-9,0 5 9,0-1 1,1 1 0,-1 0 0,0-1-1,0 1 1,0 0 0,0 0 0,0 0-1,0 0 1,0 0 0,0 0-1,-1 0 1,1 0 0,0 1 0,0-1-1,-1 0 1,1 1 0,-1-1 0,1 1-1,0-1 1,-1 1 0,1 0 0,-1 0-1,1-1 1,-1 1 0,1 0 0,-1 0-1,1 1 1,-1-1 0,1 0-1,-1 0 1,1 1 0,-1-1 0,1 1-1,0-1 1,-1 1 0,1 0 0,0-1-1,-1 1-9,-4 2 4,0 1-1,1-1 1,0 1-1,-1 0 1,2 0-1,-1 0 1,0 0-1,1 1 1,0 0-1,0 0 1,0 0-1,0 1 1,1-1-1,0 1 1,0 0-1,1 0 1,0 0-1,0 0 0,-2 6-3,0 2 1,1 1-1,0-1 1,1 1-1,0-1 0,1 1 1,1 0-1,0 0 1,1 5-1,0-19 0,-1 0 0,1 0 0,-1 0-1,1 1 1,-1-1 0,1 0 0,-1 0 0,1 0 0,0 0 0,0 0 0,-1-1 0,1 1 0,0 0 0,0 0 0,0 0 0,0-1 0,0 1 0,0 0 0,0-1 0,0 1-1,1-1 1,-1 1 0,0-1 0,0 0 0,0 1 0,0-1 0,1 0 0,-1 0 0,0 0 0,0 0 0,0 0 0,1 0 0,-1 0 0,0 0 0,0-1 0,0 1 0,1 0 0,-1-1-1,0 1 1,0-1 0,0 1 0,1-2 0,3 1-11,-1-1-1,0 1 1,1-1 0,-1 0-1,0-1 1,0 1-1,0-1 1,0 0 0,-1 0-1,1 0 1,0-1 11,9-16-102,-2-1-1,0 0 1,-1 0 0,-1-1 0,-1 0 0,-1-1 0,-1 0 0,-1 0 0,-1-1 0,-1 1 0,0-18 102,-2 11 25,-1 0-1,-1 0 1,-2-1 0,-1 1 0,-1 0 0,-2 1 0,-1 0-1,-11-27-24,16 47 156,2 6-86,0-1 0,0 1 0,0-1 0,0 1 0,-1 0-1,1 0 1,-1 0 0,0 0 0,0 0 0,0 0 0,0 0-1,-1 0 1,1 1 0,-2-2-70,3 17 232,4 19-153,1-1 0,2 0 0,1-1 0,1 0 0,1 0 0,2 0 0,5 6-79,4 17 29,1 4-47,57 147 165,-59-163-366,1-1 0,2-1-1,22 30 220,-21-40-828</inkml:trace>
</inkml:ink>
</file>

<file path=ppt/ink/ink10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2.860"/>
    </inkml:context>
    <inkml:brush xml:id="br0">
      <inkml:brushProperty name="width" value="0.2" units="cm"/>
      <inkml:brushProperty name="height" value="0.2" units="cm"/>
      <inkml:brushProperty name="color" value="#E71224"/>
    </inkml:brush>
  </inkml:definitions>
  <inkml:trace contextRef="#ctx0" brushRef="#br0">0 1 688,'0'0'400,"0"0"-152,0 0-120,0 0 88,0 0-104,0 0 24,0 0-88,22 85 240,-8-22-111,3 2-57,1 2-96,4-6 48,-5-6-32,1-7-40,8-11-56,-9-11-449,1-11-199,-5-11-552</inkml:trace>
</inkml:ink>
</file>

<file path=ppt/ink/ink10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3.473"/>
    </inkml:context>
    <inkml:brush xml:id="br0">
      <inkml:brushProperty name="width" value="0.2" units="cm"/>
      <inkml:brushProperty name="height" value="0.2" units="cm"/>
      <inkml:brushProperty name="color" value="#E71224"/>
    </inkml:brush>
  </inkml:definitions>
  <inkml:trace contextRef="#ctx0" brushRef="#br0">1 114 128,'0'0'567,"0"0"-107,0 0-171,0 0-77,0 0-104,0 0-48,3 17-22,3 14 11,2 0 1,1 0-1,2-1 1,0 0 0,3 0-1,6 10-49,-14-29 0,1-1 1,0 1-1,1-1 1,0 0-1,1-1 0,6 7 0,-12-14 2,-1 0-1,1-1 0,-1 1 0,1-1 0,-1 1 1,1-1-1,0 0 0,0 0 0,-1 0 1,1 0-1,0-1 0,0 1 0,0-1 0,0 1 1,0-1-1,0 0 0,0 0 0,0-1 0,0 1 1,0-1-1,0 1 0,0-1 0,-1 0 1,1 0-1,0 0 0,0 0 0,-1-1 0,1 1 1,-1-1-1,1 0 0,0 0-1,0 0-3,0 0 0,0 0 0,1 0-1,-1 0 1,0 1 0,1 0 0,0-1 0,-1 1-1,1 1 1,0-1 0,0 0 0,-1 1 0,1 0 0,1 0 3,9-1 15,8-1-4,1-1 1,-2-1-1,1-1 0,0-1 1,-1-1-1,10-4-11,-26 9 3,0-1 0,1 1-1,-1-1 1,0 0 0,0 0 0,0 0-1,0-1 1,-1 0 0,0 1 0,1-2-1,-1 1 1,-1 0 0,1-1 0,-1 0-1,0 0 1,0 0 0,0 0 0,0 0 0,-1-1-1,0 1 1,0-1 0,-1 0 0,0 1-1,1-1 1,-2 0 0,1-3-3,-1-9-7,-1-1 1,-1 1 0,-1 0-1,0 0 1,-1 1 0,-1-1-1,-1 1 1,0 0 0,-1 0-1,-1 1 1,-1 0 0,-6-10 6,-4 9 248,18 17-243,1-1-1,0 1 0,-1 0 1,1 0-1,-1 0 1,1 0-1,-1 0 0,1 0 1,-1 0-1,1 0 1,0 0-1,-1 0 0,1 0 1,-1 0-1,1 0 1,-1 1-1,1-1 0,0 0 1,-1 0-1,1 0 1,-1 1-1,1-1 0,0 0 1,-1 0-1,1 1 1,0-1-1,-1 0 0,1 1 1,0-1-1,0 0 1,-1 1-1,1-1 0,0 0 1,0 1-1,0-1 1,-1 1-1,1-1 0,0 0 1,0 1-1,0-1 1,0 1-1,0-1 0,0 1 1,0-1-1,0 1 1,0-1-1,0 0 0,0 1 1,0-1-1,0 1 1,0-1-1,0 1 0,1-1 1,-1 0-1,0 1 1,0-1-5,0 14 2,1 0 1,1 0-1,0-1 1,0 1-1,2-1 1,0 1 0,0-1-1,1 0 1,0-1-1,7 12-2,-8-18 1,0 0 0,0 0-1,1 0 1,-1 0 0,1-1 0,0 1-1,1-1 1,-1-1 0,1 1 0,0-1-1,0 0 1,1 0 0,-1-1 0,1 0-1,-1 0 1,1 0 0,0-1 0,0 0-1,1 0 1,-1-1 0,6 1-1,-11-2-23,0 0 0,0 1-1,0-1 1,0 0 0,1 0 0,-1 0 0,0-1 0,0 1-1,0 0 1,0-1 0,1 1 0,-1-1 0,0 0 0,0 0-1,0 0 1,0 0 0,0 0 0,-1 0 0,2-1 23,7-17-674</inkml:trace>
</inkml:ink>
</file>

<file path=ppt/ink/ink10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3.812"/>
    </inkml:context>
    <inkml:brush xml:id="br0">
      <inkml:brushProperty name="width" value="0.2" units="cm"/>
      <inkml:brushProperty name="height" value="0.2" units="cm"/>
      <inkml:brushProperty name="color" value="#E71224"/>
    </inkml:brush>
  </inkml:definitions>
  <inkml:trace contextRef="#ctx0" brushRef="#br0">1 146 1768,'0'0'552,"0"0"-479,0 0-73,0 0 40,0 0-80,149-79 24,-83 44-193,-14 3-759</inkml:trace>
</inkml:ink>
</file>

<file path=ppt/ink/ink10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4.863"/>
    </inkml:context>
    <inkml:brush xml:id="br0">
      <inkml:brushProperty name="width" value="0.2" units="cm"/>
      <inkml:brushProperty name="height" value="0.2" units="cm"/>
      <inkml:brushProperty name="color" value="#E71224"/>
    </inkml:brush>
  </inkml:definitions>
  <inkml:trace contextRef="#ctx0" brushRef="#br0">76 1 520,'0'0'719,"0"0"-430,0 0-149,0 0-50,0 0 22,-10 25 53,8-21-154,-10 26 34,0 0-1,2 1 0,1 1 1,2-1-1,1 1 0,0 14-44,6-41 0,-1 8-3,1 0 0,0 0 0,0 0-1,1 0 1,1 0 0,3 11 3,-4-21 0,0 0-1,0 0 1,1 0 0,-1 0 0,1-1-1,0 1 1,-1 0 0,1-1-1,1 0 1,-1 1 0,0-1 0,0 0-1,1 0 1,-1 0 0,1 0-1,0 0 1,0-1 0,-1 1 0,1-1-1,0 0 1,0 0 0,0 0-1,0 0 1,1-1 0,-1 1 0,0-1-1,0 1 1,0-1 0,0 0-1,1-1 1,4 1-6,1-1 0,-1-1 0,0 0 0,0 0 0,0-1 0,0 0 0,0 0 0,-1 0 0,1-1 0,-1-1 0,0 1 0,0-1 0,-1 0 0,1-1 0,-1 1 0,0-1 0,-1-1 0,1 1 0,-1-1-1,3-4 7,-5 6-4,1 0-1,-1 0 1,0 0-1,0 0 1,0 0-1,-1-1 1,0 1-1,0-1 1,0 0-1,-1 1 1,1-1-1,-1 0 1,-1 0-1,1 0 1,-1 0-1,0 0 1,-1 0-1,1 0 1,-1 0-1,0 0 1,-1 0-1,0 1 1,1-1-1,-2 0 1,1 1-1,-1 0 0,1-1 1,-2 1-1,1 0 5,-5-4 7,0 0 0,-1 0-1,0 1 1,-1 0 0,1 0-1,-2 1 1,1 1 0,-1-1-1,0 2-6,9 4 0,-1 0 0,0 0 0,0 1 0,0-1 0,0 1 0,0 0 0,0-1 0,0 1 0,0 1-1,0-1 1,1 0 0,-1 1 0,0 0 0,0-1 0,0 1 0,0 0 0,1 0 0,-1 1 0,0-1-1,1 1 1,-1-1 0,1 1 0,0 0 0,-1 0 0,1 0 0,0 0 0,0 0 0,0 0 0,0 2 0,-2 0-3,0 1 0,1 0 0,0 0 0,0 0 0,0 0 0,0 1 0,1-1 0,0 1 0,0-1 0,0 1 0,1 0 0,0 0 0,0-1 0,0 2 3,1-7-16,1 1 0,-1-1 0,0 1-1,0-1 1,1 1 0,-1-1-1,0 1 1,1-1 0,-1 0-1,1 1 1,-1-1 0,0 0 0,1 1-1,-1-1 1,1 0 0,-1 1-1,1-1 1,-1 0 0,1 0-1,-1 1 1,1-1 0,-1 0 0,1 0-1,-1 0 1,1 0 0,0 0-1,-1 0 1,1 0 0,-1 0-1,1 0 1,-1 0 0,1 0 0,-1 0-1,1 0 17,23-3-188,-23 3 172,8-2-30,-1-1 0,0 0 1,0 0-1,0-1 0,-1 1 1,1-2-1,-1 1 0,0-1 1,0 0-1,5-6 46,2 0-92,48-37-321</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5:59.984"/>
    </inkml:context>
    <inkml:brush xml:id="br0">
      <inkml:brushProperty name="width" value="0.2" units="cm"/>
      <inkml:brushProperty name="height" value="0.2" units="cm"/>
    </inkml:brush>
  </inkml:definitions>
  <inkml:trace contextRef="#ctx0" brushRef="#br0">1 0 1344,'0'0'704,"0"0"-488,0 0-208,0 0-8,0 0-96,0 0 32,0 0-344,44 26-96,-14-22-648</inkml:trace>
  <inkml:trace contextRef="#ctx0" brushRef="#br0" timeOffset="1">505 32 528,'0'0'366,"0"0"-120,0 0-60,0 0 40,0 0-4,0 0-70,-12 7-19,2-1-139,-41 27 135,48-30-126,0 0 1,0 0 0,0 0 0,0 0 0,0 0 0,1 1-1,0-1 1,-1 1 0,1 0 0,1-1 0,-1 1 0,0 0 0,1 0-1,0 0 1,0 0 0,0 1-4,1 1 5,0 1 0,0 0-1,1 0 1,0 0 0,0-1 0,1 1 0,0-1-1,0 1 1,0-1 0,1 0 0,0 1-1,0-1 1,0-1 0,4 5-5,-3-4-2,0 1 1,-1 0-1,1 0 0,-1 0 0,0 0 1,-1 0-1,0 1 0,0-1 1,0 1-1,-1-1 0,0 5 2,-1-9 3,0 0 0,0 0 1,0-1-1,0 1 0,0 0 0,-1 0 0,1-1 0,-1 1 0,0 0 0,1-1 1,-2 1-4,1-2-4,0 0 0,0 0 0,0 0 0,-1 0 1,1 0-1,0-1 0,-1 1 0,1 0 0,0-1 1,-1 1-1,1-1 0,-1 0 0,1 0 1,-1 1-1,1-1 0,-1 0 0,1 0 0,-1 0 1,1 0-1,-2-1 4,-10 1-394</inkml:trace>
</inkml:ink>
</file>

<file path=ppt/ink/ink10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5.311"/>
    </inkml:context>
    <inkml:brush xml:id="br0">
      <inkml:brushProperty name="width" value="0.2" units="cm"/>
      <inkml:brushProperty name="height" value="0.2" units="cm"/>
      <inkml:brushProperty name="color" value="#E71224"/>
    </inkml:brush>
  </inkml:definitions>
  <inkml:trace contextRef="#ctx0" brushRef="#br0">114 1 512,'0'0'676,"0"0"-370,0 0-125,0 0-93,0 0-47,0 0-19,-17 14 0,-48 52 12,61-60-24,0-1 0,1 1-1,-1 0 1,1 0 0,1 0 0,-1 1 0,1-1 0,0 1 0,1-1 0,-1 1 0,1-1 0,1 1 0,-1 0-1,1 0 1,0-1 0,1 1 0,1 6-10,-1 15 30,0 0 27,2 1 0,0-1 0,2 1 0,8 25-57,41 112 106,-32-101-74,35 97 49,86 281 107,-140-432-206,1 3-62,0 1 0,-1-1 1,-1 1-1,1 13 80,-6-23-595,-12-5-228</inkml:trace>
</inkml:ink>
</file>

<file path=ppt/ink/ink10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5.698"/>
    </inkml:context>
    <inkml:brush xml:id="br0">
      <inkml:brushProperty name="width" value="0.2" units="cm"/>
      <inkml:brushProperty name="height" value="0.2" units="cm"/>
      <inkml:brushProperty name="color" value="#E71224"/>
    </inkml:brush>
  </inkml:definitions>
  <inkml:trace contextRef="#ctx0" brushRef="#br0">1 835 40,'0'0'440,"0"0"-248,0 0 16,105-47 8,-57 31-96,-8 2-32,-1-2-88,9-9 0,-8 3-136,-10-2-648</inkml:trace>
  <inkml:trace contextRef="#ctx0" brushRef="#br0" timeOffset="1">487 1 912,'0'0'352,"0"0"-105,0 0-78,0 0-63,0 0 8,0 0-32,-9 18 2,1-3-69,2-5-8,1 0 0,0 1-1,0 0 1,1 0 0,0 0 0,1 0-1,1 1 1,0 0 0,0-1-1,1 1 1,0 5-7,3 20 22,0 1-1,3-1 1,1 0 0,8 26-22,50 141 73,-41-140-93,-3 0-1,-2 2 0,-4 0 0,1 22 21,-15-48-520,-7-8-120</inkml:trace>
</inkml:ink>
</file>

<file path=ppt/ink/ink10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6.073"/>
    </inkml:context>
    <inkml:brush xml:id="br0">
      <inkml:brushProperty name="width" value="0.2" units="cm"/>
      <inkml:brushProperty name="height" value="0.2" units="cm"/>
      <inkml:brushProperty name="color" value="#E71224"/>
    </inkml:brush>
  </inkml:definitions>
  <inkml:trace contextRef="#ctx0" brushRef="#br0">0 154 184,'0'0'760,"0"0"-576,0 0-112,0 0 64,0 0-112,154-89 40,-106 73-48,4 3-8,-3 1-8,3 2-104,-8 2-192,-9 2-336</inkml:trace>
</inkml:ink>
</file>

<file path=ppt/ink/ink10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6.632"/>
    </inkml:context>
    <inkml:brush xml:id="br0">
      <inkml:brushProperty name="width" value="0.2" units="cm"/>
      <inkml:brushProperty name="height" value="0.2" units="cm"/>
      <inkml:brushProperty name="color" value="#E71224"/>
    </inkml:brush>
  </inkml:definitions>
  <inkml:trace contextRef="#ctx0" brushRef="#br0">43 288 1080,'0'0'270,"0"0"-149,0 0-85,0 0-59,0 0-27,12-18-132,36-57-78,-47 73 241,1-1 1,0 1-1,-1-1 0,1 0 0,-1 0 1,0 1-1,0-1 0,0 0 0,-1 0 0,1 0 1,0 0-1,-1 0 0,0 0 0,0-1 1,0 1-1,0 0 0,0 0 0,-1 0 19,0 2 9,1-1 0,-1 1-1,0-1 1,1 1-1,-1 0 1,0-1-1,0 1 1,0 0 0,0 0-1,0 0 1,-1 0-1,1 0 1,0 0 0,0 0-1,-1 0 1,1 0-1,0 1 1,-1-1 0,1 0-1,-1 1 1,1-1-1,-1 1 1,0 0-9,-1-1 11,0 0 0,0 1 0,0 0-1,0 0 1,0 0 0,0 0 0,0 0 0,1 0 0,-1 1 0,0-1 0,0 1-1,0 0 1,0 0 0,1 0 0,-1 0 0,1 1 0,-1-1 0,1 1-1,-1-1 1,1 1 0,0 0 0,-1 0 0,1 0 0,0 0 0,0 0 0,1 1-1,-1-1 1,0 1-11,-1 8 20,0 1-1,0 0 1,1 0-1,1 0 1,0 0-1,1 0 1,0 0 0,0 0-1,2 0 1,-1 0-1,1-1 1,1 1-1,0 0 1,1-1-1,0 0 1,1 0-1,0 0 1,1 0-1,0-1 1,4 5-20,-6-10 3,1 0 0,-1-1 1,1 1-1,-1-1 0,1 0 0,1-1 0,-1 1 1,0-1-1,1 0 0,0 0 0,3 1-3,-7-4 0,0 1 1,0 0-1,-1 0 0,2-1 1,-1 0-1,0 1 0,0-1 0,0 0 1,0 0-1,0 0 0,0 0 1,0 0-1,0 0 0,0-1 1,0 1-1,0-1 0,0 1 0,0-1 1,0 0-1,0 0 0,0 0 1,-1 0-1,1 0 0,0 0 0,0 0 1,-1-1-1,1 1 0,-1-1 1,0 1-1,1-1 0,-1 1 0,0-1 1,0 0-1,0 0 0,0 0 0,8-17-78,-2-1 1,-1 0-1,0 0 0,2-19 78,17-54-151,-23 88 155,1-2-3,0-1-1,0 1 1,0 0-1,1 0 1,4-6-1,-7 12-1,0 0 0,-1 0 0,1 1 0,-1-1 0,1 0 0,0 1 0,0-1 0,-1 0 0,1 1 0,0-1 0,0 1 0,0-1 0,0 1 0,0 0 0,-1-1 0,1 1 0,0 0 0,0 0 0,0-1 0,0 1 0,0 0 0,0 0 0,0 0 0,0 0 0,0 0 0,0 0 0,0 1 0,0-1 0,0 0 0,0 0 0,0 1 0,0-1 0,0 0 0,-1 1 0,1-1 0,0 1 0,0-1 0,0 1 0,-1 0 0,1-1 0,0 1 0,-1 0 0,1-1 0,0 1 0,-1 0 0,1 0 0,-1 0 1,1 0-1,-1-1 0,1 1 0,-1 0 0,0 0 1,33 50 441,15 33-441,-39-69 29,-1 1 0,0 0 0,-2 0-1,0 0 1,0 1 0,-2-1 0,0 1 0,-1 4-29,-3-21 57,0-5 360,-1-9-364,-1 1 0,-1 0-1,0 0 1,-1 0 0,-4-11-53,-9-33 54,12 39-146,1-1 1,1 1-1,1-1 0,1 0 1,1 1-1,0-1 1,1 0-1,1 0 0,1 1 1,0-1-1,2 1 1,0 0-1,3-5 92,5-3-1071</inkml:trace>
</inkml:ink>
</file>

<file path=ppt/ink/ink10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8.709"/>
    </inkml:context>
    <inkml:brush xml:id="br0">
      <inkml:brushProperty name="width" value="0.2" units="cm"/>
      <inkml:brushProperty name="height" value="0.2" units="cm"/>
      <inkml:brushProperty name="color" value="#E71224"/>
    </inkml:brush>
  </inkml:definitions>
  <inkml:trace contextRef="#ctx0" brushRef="#br0">44 221 64,'0'0'898,"0"0"-473,0 0-238,0 0-86,0 0-57,0 0 5,-2 0-30,1 0-19,0 0-1,0 1 1,0-1-1,0 0 1,0 0 0,0 1-1,0-1 1,0 1-1,0-1 1,0 1 0,0-1-1,0 1 1,1 0-1,-1 0 1,0-1-1,0 1 1,1 0 0,-1 0-1,0 0 1,1-1-1,-1 1 1,1 0 0,-1 0-1,1 0 1,-1 0-1,1 0 1,0 0-1,-1 0 1,1 0 0,0 0-1,0 1 1,0-1-1,0 1 1,0-1 5,-8 38 72,3 0 1,1 1 0,2-1-1,2 7-77,0-45 3,0 1-1,1-1 0,-1 0 1,1 0-1,0 0 0,-1 0 0,1 1 1,0-1-1,0 0 0,0 0 0,-1 0 1,1-1-1,0 1 0,0 0 0,0 0 1,1 0-1,-1-1 0,0 1 0,0-1 1,0 1-1,0-1 0,1 1 1,-1-1-1,0 0 0,0 1 0,1-1 1,-1 0-1,0 0 0,1 0 0,-1 0 1,1 0-3,51 1 17,-43-1-7,-6 0-9,0 0 0,0 0 0,-1 0 1,1-1-1,0 1 0,0-1 0,-1 0 0,1 0 0,-1 0 1,1 0-1,-1-1 0,1 1 0,-1-1 0,0 0 0,1 0 1,-1 0-1,1-2-1,-2 1 8,0 0-1,1 0 1,-1 0 0,-1-1-1,1 1 1,0-1 0,-1 0-1,0 1 1,0-1-1,0 0 1,0 0 0,-1 1-1,1-1 1,-1 0 0,0 0-1,-1-3-7,1 0 0,-1 1-1,0 0 1,0-1-1,-1 1 1,0 0-1,0 0 1,0 0-1,-1 0 0,0 0 1,0 0-1,0 1 1,-1 0-1,0-1 1,0 1-1,0 1 0,-4-4 1,-2-2 19,-1 1-1,0 0 0,0 0 0,-1 2 1,0-1-1,-1 1 0,-4-1-18,16 6 2,0 1 1,0-1-1,0 0 0,0 0 1,1 0-1,-1 0 0,1 0 1,-1 0-1,1 0 0,0 0 0,0 0 1,0 0-1,0 0 0,0 0 1,0 0-1,0 0 0,1 0-2,5-38 25,-2 35-29,-1 0-1,1 0 1,0 0-1,0 0 0,0 0 1,0 1-1,1 0 1,0 0-1,0 0 1,0 1-1,0 0 1,1 0-1,-1 0 0,1 0 1,0 1-1,2-1 5,4-1 1,1 0-1,1 1 0,-1 0 1,0 1-1,1 1 1,11-1-1,-21 3-1,0 0 1,-1-1 0,1 2 0,-1-1 0,1 0-1,-1 1 1,1-1 0,-1 1 0,0 0 0,0 0-1,0 0 1,0 0 0,0 1 0,-1 0 0,1-1-1,-1 1 1,1 0 0,-1 0 0,0 0 0,0 0-1,0 1 1,8 13-13,0 1-1,-2-1 1,3 9 13,-10-23-1,8 19-2,0-5 15,-2 1 0,0 0 0,-1 0 0,-1 0 0,-1 1 0,0 0 1,-1 6-13,-3-24 33,0-1 19,-2 0-32,0-1 0,0 0 1,0 1-1,1-1 0,-1 0 1,0 0-1,0 0 0,1-1 1,-1 1-1,1 0 0,-1 0 1,1-1-1,-1 1 0,1-1 1,0 0-1,0 1 0,0-1 0,0 0 1,0 1-1,0-2-20,-22-42-1,20 37 40,-5-10-38,1 0 0,1-1 0,1 0 0,0 0 0,1 0 1,2-1-1,0 1 0,0-1 0,2 1 0,1-1 0,0-3-1,0 21-16,-1 0 1,0 0-1,1 0 0,-1 0 1,1 0-1,0 0 0,-1 0 0,1 0 1,0 0-1,0 1 0,1-1 1,-1 0-1,0 1 0,0-1 1,1 0-1,-1 1 0,1 0 1,0-1-1,-1 1 0,1 0 1,0 0-1,0 0 0,-1 0 0,2 0 16,2-1-146,0 0 0,1 0 0,-1 1-1,0 0 1,1 0 0,-1 1-1,1-1 1,2 1 146,7 0-919</inkml:trace>
</inkml:ink>
</file>

<file path=ppt/ink/ink10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9.782"/>
    </inkml:context>
    <inkml:brush xml:id="br0">
      <inkml:brushProperty name="width" value="0.2" units="cm"/>
      <inkml:brushProperty name="height" value="0.2" units="cm"/>
      <inkml:brushProperty name="color" value="#E71224"/>
    </inkml:brush>
  </inkml:definitions>
  <inkml:trace contextRef="#ctx0" brushRef="#br0">0 132 624,'0'0'212,"0"0"-120,0 0-58,0 0 15,0 0 86,0 0 50,11 15-36,1 6-121,-8-13-20,0 0 0,1-1-1,0 0 1,1 0 0,0 0 0,0 0-1,0-1 1,1 0 0,0 0 0,2 1-8,-5-5 12,0-1 0,0 1 0,0-1 0,0 0 0,0 0 0,0 0 0,0-1 0,0 1 0,0-1 0,0 0 0,1 0 0,-1-1 0,0 1 0,0-1 0,0 0 1,0 0-1,0 0 0,0-1 0,0 1 0,0-1 0,-1 0 0,1 0 0,-1 0 0,1-1 0,-1 1 0,0-1 0,2-1-12,-3 0 10,0-1 1,0 1-1,-1-1 1,1 0-1,-1 1 1,0-1-1,0 0 0,-1 0 1,1 0-1,-1 0 1,0 0-1,-1 1 0,1-1 1,-1-1-11,0-2 25,0-1 0,-1 1 1,0 0-1,0-1 0,-1 1 1,0 0-1,-2-3-25,1 4 40,0 1 0,0-1 0,-1 1 0,0 0 0,0 0-1,0 1 1,-1-1 0,1 1 0,-2 0 0,1 1 0,-2-1-40,4 2-23,-1 1 0,1 0 0,-1 0 0,0 0 0,0 1 0,1 0-1,-1 0 1,0 0 0,-1 0 0,1 1 0,0 0 0,0 0 0,0 0 0,0 1 0,0-1 0,0 1-1,-2 1 24,-18 12-1321,19-10 402</inkml:trace>
</inkml:ink>
</file>

<file path=ppt/ink/ink10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49.391"/>
    </inkml:context>
    <inkml:brush xml:id="br0">
      <inkml:brushProperty name="width" value="0.2" units="cm"/>
      <inkml:brushProperty name="height" value="0.2" units="cm"/>
      <inkml:brushProperty name="color" value="#E71224"/>
    </inkml:brush>
  </inkml:definitions>
  <inkml:trace contextRef="#ctx0" brushRef="#br0">1 0 528,'0'0'151,"0"0"-98,0 0-6,0 0 40,0 0 90,19 22-17,64 76 5,-74-85-139,-1-1 0,0 1-1,0 1 1,-2-1 0,0 1 0,0 1-1,-1-1 1,-1 1 0,0 0 0,-1-1-1,-1 5-25,6 22 69,4 7 63,-8-32 232,-12-44-185,1-3-161,0-1 0,2 0 0,2 0 0,0-2-18,3 19-14,0 0 0,0 0 0,1 0 0,1 0 0,1 0 0,0 1 0,1-1 0,0 1 0,6-12 14,-9 24-2,0-1 1,0 0 0,1 1-1,-1-1 1,1 1 0,-1-1 0,1 1-1,0 0 1,0 0 0,0-1 0,0 2-1,0-1 1,1 0 0,-1 0-1,0 1 1,1-1 0,0 1 0,-1-1-1,1 1 1,0 0 0,0 0 1,0 1-3,0 0-1,0 0 1,0 0 0,0 1 0,-1-1-1,1 1 1,0 0 0,0-1 0,0 1-1,0 0 1,-1 1 0,1-1 0,-1 0-1,1 1 1,-1 0 0,1-1 0,0 2 3,12 11-9,-1 0 0,0 0 0,-1 2 1,-1 0-1,7 11 9,-9-12 20,86 142 86,-96-157-123,1 1 1,-1-1 0,1 1-1,-1 0 1,1-1 0,-1 1 0,1-1-1,-1 0 1,1 1 0,0-1 0,-1 1-1,1-1 1,0 0 0,-1 0 0,1 1-1,0-1 1,-1 0 0,1 0 0,0 0-1,-1 0 1,1 0 0,0 0 0,0 0-1,-1 0 1,1 0 0,0 0-1,0 0 1,0 0 16,1 0-126,8-2-737</inkml:trace>
</inkml:ink>
</file>

<file path=ppt/ink/ink10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50.186"/>
    </inkml:context>
    <inkml:brush xml:id="br0">
      <inkml:brushProperty name="width" value="0.2" units="cm"/>
      <inkml:brushProperty name="height" value="0.2" units="cm"/>
      <inkml:brushProperty name="color" value="#E71224"/>
    </inkml:brush>
  </inkml:definitions>
  <inkml:trace contextRef="#ctx0" brushRef="#br0">1 1 616,'0'0'603,"0"0"-158,0 0-199,0 0-108,0 0-94,0 0 35,9 26 66,65 181 205,-47-129-140,32 59-210,-45-107-16,2-1 0,1-1 0,1 0-1,2-1 1,22 23 16,-41-49-84,0 0 1,0 0-1,0 0 0,-1-1 0,1 1 0,0 0 0,-1 0 0,1 0 0,0 0 1,-1 1-1,1-1 0,-1 0 0,0 0 0,1 0 0,-1 0 0,0 0 0,0 1 1,0-1 83,0 0-1262</inkml:trace>
</inkml:ink>
</file>

<file path=ppt/ink/ink10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50.533"/>
    </inkml:context>
    <inkml:brush xml:id="br0">
      <inkml:brushProperty name="width" value="0.2" units="cm"/>
      <inkml:brushProperty name="height" value="0.2" units="cm"/>
      <inkml:brushProperty name="color" value="#E71224"/>
    </inkml:brush>
  </inkml:definitions>
  <inkml:trace contextRef="#ctx0" brushRef="#br0">1 207 1208,'0'0'480,"0"0"-192,0 0-176,0 0-16,0 0-96,79-124 8,-49 100 32,1 5-80,0 5-40,-1 2-96,6 4-224,-1 2-184</inkml:trace>
</inkml:ink>
</file>

<file path=ppt/ink/ink10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51.037"/>
    </inkml:context>
    <inkml:brush xml:id="br0">
      <inkml:brushProperty name="width" value="0.2" units="cm"/>
      <inkml:brushProperty name="height" value="0.2" units="cm"/>
      <inkml:brushProperty name="color" value="#E71224"/>
    </inkml:brush>
  </inkml:definitions>
  <inkml:trace contextRef="#ctx0" brushRef="#br0">40 6 400,'0'0'2105,"0"0"-1665,0 0-72,0 0-232,0 0 16,0 0-152,0 0-136,-26-3-360,13 1-1785</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0.379"/>
    </inkml:context>
    <inkml:brush xml:id="br0">
      <inkml:brushProperty name="width" value="0.2" units="cm"/>
      <inkml:brushProperty name="height" value="0.2" units="cm"/>
    </inkml:brush>
  </inkml:definitions>
  <inkml:trace contextRef="#ctx0" brushRef="#br0">75 0 352,'0'0'496,"0"0"-200,0 0-40,0 0 0,0 0-72,0 0-136,0 0 32,0 44 8,4-3 80,0 8-168,-4 3 56,5-1-56,-5-6 0,4 3 0,-4-15-336,0-11-600</inkml:trace>
  <inkml:trace contextRef="#ctx0" brushRef="#br0" timeOffset="1">0 237 1008,'0'0'960,"0"0"-648,0 0-39,0 0-201,0 0 16,0 0-64,0 0-48,57-59 24,-26 59 0,4 0-112,4 2-465,-4 10-359</inkml:trace>
</inkml:ink>
</file>

<file path=ppt/ink/ink10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48.197"/>
    </inkml:context>
    <inkml:brush xml:id="br0">
      <inkml:brushProperty name="width" value="0.2" units="cm"/>
      <inkml:brushProperty name="height" value="0.2" units="cm"/>
      <inkml:brushProperty name="color" value="#E71224"/>
    </inkml:brush>
  </inkml:definitions>
  <inkml:trace contextRef="#ctx0" brushRef="#br0">1510 1360 32,'0'0'55,"0"0"19,0 0-23,0 0-16,0 0 13,-6-4-30,-17-11-7,14 9 297,1-1-1,0 0 1,0-1-1,1 0 1,-6-8-308,-23-24 69,-51-51 157,47 47-127,-32-41 50,4-2 0,-30-56-149,42 58 62,-4 3 0,-4 2 1,-18-13-63,43 53 15,-1 2 1,-2 1 0,-2 3 0,-1 1-1,-2 3 1,0 1 0,-2 3-1,-1 2 1,-1 2 0,-4 1-16,27 9 16,22 9-21,-1 0 0,0 0 1,0 0-1,0 1 0,-1 0 0,1 0 1,-3 0 4,10 2 25,0 0 8,0 0-3,-1 0-34,1 0 1,0 0 0,0 0 0,0 0 0,-1 0-1,1 0 1,0 0 0,0 0 0,-1 0-1,1 0 1,0 0 0,0 0 0,0 0 0,-1 0-1,1 0 1,0 0 0,0 0 0,-1 0 0,1 0-1,0 1 1,0-1 0,0 0 0,-1 0-1,1 0 1,0 0 0,0 0 0,0 1 0,0-1-1,-1 0 1,1 0 0,0 0 0,0 0 0,0 1-1,0-1 1,0 0 0,0 0 0,0 0-1,0 1 1,-1-1 0,1 0 0,0 0 0,0 1-1,0-1 1,0 0 0,0 0 0,0 0 0,0 1-1,0-1 1,0 0 0,0 0 0,0 1-1,1-1 1,-1 0 3,-3 16-201,3-16 197,-6 86 155,4 51-151,2-128 3,0-9-3,0 0 1,0 0-1,0 1 0,-1-1 0,1 0 1,0 0-1,0 1 0,0-1 0,0 0 1,-1 0-1,1 0 0,0 1 0,0-1 0,-1 0 1,1 0-1,0 0 0,0 0 0,-1 1 1,1-1-1,0 0 0,0 0 0,-1 0 1,1 0-1,0 0 0,-1 0 0,1 0 0,0 0 1,0 0-1,-1 0 0,1 0 0,0 0 1,-1 0-1,1 0 0,0 0 0,0 0 0,-1 0 1,1-1-1,0 1 0,0 0 0,-1 0 1,1 0-1,0 0 0,0 0 0,-1-1 1,1 1-1,0 0 0,0 0 0,0-1 0,-1 1 1,1 0-1,0 0 0,0 0 0,0-1 1,0 1-1,0 0 0,-16-14-41,-1-9 38,2-1 0,1-1 0,1 0 0,1 0 0,2-1 0,0-1 0,2 0 0,0 0 0,2-1 0,-1-19 3,6 46-2,1 0 1,0 0 0,-1 0 0,1 0 0,0 0 0,0 0 0,0 0 0,0 1 0,-1-1 0,1 0-1,1 0 1,-1 0 0,0 0 0,0 0 0,0 0 0,0 0 0,1 0 0,-1 0 0,0 0-1,1 1 1,-1-1 0,1 0 0,-1 0 0,1 0 0,-1 1 0,1-1 0,-1 0 0,1 0 0,0 1-1,-1-1 1,1 1 0,0-1 0,0 1 0,0-1 0,-1 1 0,1-1 1,3 1-5,-1 1 1,0-1-1,0 1 1,0 0-1,0 0 1,0 0-1,0 0 1,0 1-1,2 0 5,9 4 25,35 12-95,2-2 0,37 6 70,12 3-727,-47-9-143</inkml:trace>
</inkml:ink>
</file>

<file path=ppt/ink/ink10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49.079"/>
    </inkml:context>
    <inkml:brush xml:id="br0">
      <inkml:brushProperty name="width" value="0.2" units="cm"/>
      <inkml:brushProperty name="height" value="0.2" units="cm"/>
      <inkml:brushProperty name="color" value="#E71224"/>
    </inkml:brush>
  </inkml:definitions>
  <inkml:trace contextRef="#ctx0" brushRef="#br0">18 67 320,'0'0'272,"0"0"-112,-2 24-84,-4 9-50,2-14-9,2 1 0,0 1 0,0-1 0,2 0 0,1 0 0,0 1-17,0-14 7,1 0-1,-1 0 1,1-1-1,0 1 1,1-1-1,0 1 1,0-1-1,0 0 1,1 0-1,-1 0 1,1 0-1,1-1 1,-1 0 0,1 0-1,0 0 1,0 0-1,1-1 1,-1 0-1,7 4-6,-8-5 2,0-1 1,1 0-1,-1 0 0,1 0 1,-1 0-1,1-1 0,-1 0 1,1 1-1,0-2 0,0 1 0,0-1 1,-1 1-1,1-1 0,0-1 1,0 1-1,0-1 0,0 0 1,-1 0-1,1 0 0,0 0 1,-1-1-1,1 0 0,-1 0 0,0 0 1,1-1-1,-1 1 0,0-1 1,0 0-1,0-1-2,6-6 10,0-1 0,0-1 1,-1 1-1,0-2 0,-1 1 0,-1-1 0,0 0 1,0-1-1,-2 0 0,0 0 0,0 0 1,-1 0-1,-1-1 0,0 0 0,-1 0 1,-1 1-1,0-1 0,-1 0 0,-1 0 0,0 0 1,-2-3-11,2 14 11,-1 0 0,0 0 1,0 0-1,0 0 1,0 0-1,-1 0 0,0 1 1,1-1-1,-1 1 0,0 0 1,-1 0-1,1 0 1,-1 0-1,1 1 0,-1-1 1,0 1-1,0 0 1,0 0-1,0 0 0,0 1 1,0-1-1,-1 1 0,1 0 1,0 0-1,-1 1 1,1-1-1,-1 1 0,-1 0-11,-3-1 14,0 1-1,-1 0 0,1 1 0,-1 0 1,1 0-1,0 1 0,0 0 0,-1 1 0,2 0 1,-1 0-1,0 1 0,1 0 0,-2 2-13,4-2-11,0 0 1,0 0-1,0 1 0,1 0 0,-1 0 0,1 1 0,0 0 0,1 0 0,0 0 0,0 0 0,-3 6 11,7-12-13,0 0-1,-1 1 0,1-1 0,0 1 0,0-1 1,0 1-1,0-1 0,0 1 0,0-1 0,0 0 1,0 1-1,0-1 0,0 1 0,0-1 0,0 1 1,0-1-1,0 1 0,0-1 0,0 0 0,1 1 1,-1-1-1,0 1 0,0-1 0,0 1 0,1-1 1,-1 0-1,0 1 0,1-1 0,-1 0 0,0 1 1,1-1-1,-1 0 0,0 0 0,1 1 0,-1-1 1,1 0-1,-1 0 0,0 0 0,1 1 0,-1-1 1,1 0-1,-1 0 0,1 0 0,-1 0 1,0 0-1,1 0 0,-1 0 0,1 0 0,-1 0 1,1 0-1,-1 0 0,1 0 0,-1 0 0,1 0 1,-1-1 13,24 2-734</inkml:trace>
</inkml:ink>
</file>

<file path=ppt/ink/ink10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49.437"/>
    </inkml:context>
    <inkml:brush xml:id="br0">
      <inkml:brushProperty name="width" value="0.2" units="cm"/>
      <inkml:brushProperty name="height" value="0.2" units="cm"/>
      <inkml:brushProperty name="color" value="#E71224"/>
    </inkml:brush>
  </inkml:definitions>
  <inkml:trace contextRef="#ctx0" brushRef="#br0">42 1 432,'0'0'296,"0"0"-126,-8 20-37,-21 68-34,28-84-90,0 1 1,0-1 0,0 0 0,1 1-1,-1-1 1,1 1 0,0-1 0,0 1-1,1-1 1,0 0 0,-1 1 0,1-1-1,1 0 1,-1 0 0,0 1 0,2 1-10,2 1 19,-1 0 1,1 0 0,1 0 0,-1-1 0,1 0 0,5 4-20,6 7 31,40 44 35,-2 3 0,44 70-66,-80-105 3,-2 0-1,-1 2 1,-1 0 0,-2 1 0,-1 0-1,-1 1 1,-2 0 0,3 24-3,-4-2-12,-2 0 1,-1 35 11,-4-88-15,-1 0-1,0 0 1,1 0 0,-1 1 0,0-1-1,0 0 1,-1 0 0,1 0-1,0 1 1,-1-1 0,1 0 0,-1 0-1,1 0 1,-1 0 0,0 0-1,0 0 1,0 0 0,0 0 0,-1 0-1,1 0 1,0-1 0,-1 1-1,1 0 1,-1-1 0,0 1-1,1-1 1,-1 0 0,-1 1 15,-22 6-491</inkml:trace>
</inkml:ink>
</file>

<file path=ppt/ink/ink10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49.794"/>
    </inkml:context>
    <inkml:brush xml:id="br0">
      <inkml:brushProperty name="width" value="0.2" units="cm"/>
      <inkml:brushProperty name="height" value="0.2" units="cm"/>
      <inkml:brushProperty name="color" value="#E71224"/>
    </inkml:brush>
  </inkml:definitions>
  <inkml:trace contextRef="#ctx0" brushRef="#br0">1 844 80,'0'0'96,"0"0"16,74-130-56,-52 88 0,9 5-32,-5-1-24,0 1-16,1-20-200</inkml:trace>
  <inkml:trace contextRef="#ctx0" brushRef="#br0" timeOffset="1">281 15 8,'0'0'173,"0"0"-19,0 0-25,0 0 44,0 0-14,0 0 36,-14-3-16,-45-8-93,58 11-84,0 0 0,0 0-1,0 0 1,0 1 0,0-1 0,1 0-1,-1 1 1,0-1 0,0 0 0,0 1-1,1-1 1,-1 1 0,0-1-1,1 1 1,-1 0 0,0-1 0,1 1-1,-1 0 1,1-1 0,-1 1-1,1 0 1,0 0 0,-1-1 0,1 1-1,-1 0 1,1 0 0,0 0 0,0 0-1,0-1 1,-1 1 0,1 1-2,0 32 25,0-23-17,-1 22 12,2 0 0,1 0-1,2 0 1,1-1 0,1 1 0,9 24-20,8 0 18,3 0 0,2-2 1,3-1-1,13 15-18,-35-55-91,-1 1 1,0 0-1,-1 0 0,0 1 1,-2 0-1,1 0 0,-1 6 91,-3 7-900</inkml:trace>
</inkml:ink>
</file>

<file path=ppt/ink/ink10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50.736"/>
    </inkml:context>
    <inkml:brush xml:id="br0">
      <inkml:brushProperty name="width" value="0.2" units="cm"/>
      <inkml:brushProperty name="height" value="0.2" units="cm"/>
      <inkml:brushProperty name="color" value="#E71224"/>
    </inkml:brush>
  </inkml:definitions>
  <inkml:trace contextRef="#ctx0" brushRef="#br0">0 783 136,'0'0'335,"0"0"-151,0 0-111,0 0-46,11-23-3,1-3-20,-2 2-2,1 1 0,2 0 0,0 1 0,1 0 1,3-1-3,98-115-12,-16 21-318,-77 85 1245,-23 32-907,0 0 0,0 0 0,1-1 1,-1 1-1,0 1 0,0-1 0,0 0 0,0 0 0,0 0 1,1 0-1,-1 0 0,0 1 0,0-1 0,0 0 1,0 1-1,1-1 0,-1 1 0,0-1 0,1 1 0,-1-1 1,0 1-1,1 0 0,-1-1 0,0 1-8,-1 21 99,3-6-114,2-3-92,4-15 68,5-19 136,-10 15-81,0-1 1,-1 0-1,0 0 1,0-1 0,0 1-1,-1 0 1,0 0-1,-1-4-16,1 9 1,-1 0-1,1 1 1,-1-1-1,1 0 0,-1 0 1,1 1-1,-1-1 1,0 0-1,0 1 1,0-1-1,0 1 1,0-1-1,0 1 0,-1-1 1,1 1-1,0 0 1,-1 0-1,1 0 1,-1 0-1,1 0 1,-1 0-1,0 0 0,1 0 1,-1 0-1,0 1 1,1-1-1,-1 1 1,0-1-1,0 1 0,0 0 1,0 0-1,1 0 1,-1 0-1,0 0 1,0 0-1,-1 0 1,1-1-1,0 1 1,0 0 0,-1 0 0,1 0 0,0 1 0,0-1 0,-1 0-1,1 1 1,0 0 0,0-1 0,0 1 0,0 0 0,0 0 0,0 0 0,0 0-1,0 0 1,0 1 0,0-1 0,1 1 0,-1-1 0,0 1 0,1 0-1,0-1 1,-1 1 0,1 0 0,0 0 0,0 0 0,0 0 0,0 0 0,0 0-1,0 0 1,1 1 0,-1-1 0,1 0 0,-1 0 0,1 2-1,-5 10 2,2-1 0,-1 1 0,2 0 0,-1 0 0,2 0 0,0 1 0,1-1 0,0 0 0,1 0 0,2 5-2,-3-17-1,1 0 0,0 0 0,0-1 0,1 1 0,-1-1 0,0 1 0,0-1 0,1 1 0,-1-1 0,1 0 0,-1 0 0,1 0-1,0 0 1,-1 0 0,1 0 0,0 0 0,0 0 0,0-1 0,0 1 0,-1-1 0,1 1 0,0-1 0,0 0 0,0 1 0,0-1 0,0 0 0,0-1 0,0 1 0,0 0 0,1-1 1,3 1-5,0-1 0,0 0-1,-1 0 1,1-1-1,-1 0 1,1 0 0,-1 0-1,0 0 1,5-4 5,3-5-22,0 0 0,-1 0 0,-1-1 0,0-1 1,3-5 21,-3 4-60,1 0 1,0 0-1,15-10 60,-26 23-3,0 0-1,0 0 1,0 1 0,1-1-1,-1 0 1,0 1-1,1-1 1,-1 1 0,0-1-1,1 1 1,-1 0 0,1 0-1,-1-1 1,1 1 0,-1 0-1,1 0 1,-1 0 0,0 1-1,1-1 1,-1 0-1,1 1 1,-1-1 0,0 0-1,1 1 1,-1 0 0,0-1-1,1 1 1,-1 0 0,0 0-1,0-1 1,0 1-1,1 0 1,-1 0 0,0 0-1,0 0 1,-1 1 0,1-1-1,0 0 1,0 0 3,6 9-4,0 1 0,0 0 1,-1 0-1,3 8 4,2 1 33,14 27 44,-16-28-49,1-1-1,0 0 1,2 0 0,0-1 0,1-1 0,1 1-28,-14-16 6,0-1 0,1 0 1,-1 1-1,0-1 0,0 0 1,1 1-1,-1-1 0,0 0 0,0 0 1,1 1-1,-1-1 0,0 0 1,1 0-1,-1 0 0,0 1 1,1-1-1,-1 0 0,1 0 0,-1 0 1,0 0-1,1 0 0,-1 0 1,1 0-1,-1 0 0,0 0 1,1 0-1,-1 0 0,1 0 1,-1 0-1,0 0 0,1 0 0,-1 0 1,0 0-1,1 0 0,-1 0 1,1-1-1,-1 1 0,0 0 1,1 0-7,4-19 134,-7-34-64,1 48-70,-5-34 12,-1 1 0,-3 0 0,0 1 0,-3-1-12,2 7-46,1-1 0,2 0 0,1-1 0,1 0 0,2 0 0,1-5 46,3-3-668,0 4-448</inkml:trace>
</inkml:ink>
</file>

<file path=ppt/ink/ink10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51.112"/>
    </inkml:context>
    <inkml:brush xml:id="br0">
      <inkml:brushProperty name="width" value="0.2" units="cm"/>
      <inkml:brushProperty name="height" value="0.2" units="cm"/>
      <inkml:brushProperty name="color" value="#E71224"/>
    </inkml:brush>
  </inkml:definitions>
  <inkml:trace contextRef="#ctx0" brushRef="#br0">18 1 504,'0'0'416,"0"0"-184,-18 110-96,18-57 72,0 5-32,31-3-56,-5-6-48,18-7-64,-4-13-16,4-13-64,17-16-48,-17-6-520</inkml:trace>
</inkml:ink>
</file>

<file path=ppt/ink/ink10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51.447"/>
    </inkml:context>
    <inkml:brush xml:id="br0">
      <inkml:brushProperty name="width" value="0.2" units="cm"/>
      <inkml:brushProperty name="height" value="0.2" units="cm"/>
      <inkml:brushProperty name="color" value="#E71224"/>
    </inkml:brush>
  </inkml:definitions>
  <inkml:trace contextRef="#ctx0" brushRef="#br0">0 0 240,'0'0'800,"0"0"-760,0 0 16,0 0 88,101 132 64,-75-69-40,-4 6-96,-9 4-56,-13 22-16,0-18-128,-13-14-704</inkml:trace>
</inkml:ink>
</file>

<file path=ppt/ink/ink10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02.999"/>
    </inkml:context>
    <inkml:brush xml:id="br0">
      <inkml:brushProperty name="width" value="0.2" units="cm"/>
      <inkml:brushProperty name="height" value="0.2" units="cm"/>
      <inkml:brushProperty name="color" value="#E71224"/>
    </inkml:brush>
  </inkml:definitions>
  <inkml:trace contextRef="#ctx0" brushRef="#br0">9 0 16,'0'0'383,"0"0"-94,0 0-110,0 0-26,0 0-47,0 0-33,0 0-41,0 0-11,0 5 19,-9 278 110,9 233 172,4-485-313,-4-30-14,1 0 1,-1 0-1,0 0 0,0 0 1,0 0-1,1 0 0,-1 0 0,0 0 1,1 0-1,-1-1 0,1 1 0,-1 0 1,1 0-1,-1 0 0,1-1 0,0 1 1,-1 0-1,1 0 0,0-1 1,-1 1-1,1-1 0,0 1 0,0 0 5,1-37-1131,-2 10 678</inkml:trace>
</inkml:ink>
</file>

<file path=ppt/ink/ink10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04.517"/>
    </inkml:context>
    <inkml:brush xml:id="br0">
      <inkml:brushProperty name="width" value="0.2" units="cm"/>
      <inkml:brushProperty name="height" value="0.2" units="cm"/>
      <inkml:brushProperty name="color" value="#E71224"/>
    </inkml:brush>
  </inkml:definitions>
  <inkml:trace contextRef="#ctx0" brushRef="#br0">66 162 256,'0'0'251,"0"0"-9,0 0-81,0 0-75,0 0-58,-7-8-14,1 2-9,1 2-2,0 0 0,0 0 0,1-1 1,-1 0-1,1 0 0,1 0 1,-1 0-1,1-1 0,0 1 1,0-1-1,0 0 0,1 0 1,-2-4-4,4 9-3,0 1-9,0 0 23,0 0 22,0 0 46,0 0 2,0 0-53,0 0-17,0 0-2,0 0-20,0 0-9,0 0-10,5 0 18,86-11 40,37-12-28,-32 6 14,-36 9-12,0 3 0,57 2-2,-96 2-6,-12 0 0,0 0 0,0 1-1,0 0 1,0 1 0,0 0-1,2 0 7,-9 39-62,6 439 366,-5-437-203,0 0 1,6 17-102,3 40 35,-4-35-20,1 28 42,-7-67-129,-1-24 86,0 1 0,-1 0 0,1-1-1,-1 1 1,0 0 0,0-1 0,1 1 0,-1 0 0,0-1 0,-1 1-1,1 0 1,0-1 0,0 1 0,-1 0 0,1-1 0,-1 1-1,1 0 1,-1-1 0,0 1 0,1-1 0,-1 1 0,0-1 0,0 0-1,0 1 1,0-1 0,0 0 0,-1 0 0,1 1 0,0-1 0,-1 0-1,1 0 1,0-1 0,-1 1 0,1 0 0,-1 0 0,1-1-1,-2 1-13,-17 6-3,0-1 0,0-1 0,0-1 0,-1-1 0,0-1 0,1-1 0,-15-1 3,-34-3 198,-43-8-198,84 9 61,19 1-61,-1 1-1,1-2 1,-1 1-1,1-1 1,-1-1-1,-6-2 1,15-12-569,1 3-53</inkml:trace>
</inkml:ink>
</file>

<file path=ppt/ink/ink10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39.219"/>
    </inkml:context>
    <inkml:brush xml:id="br0">
      <inkml:brushProperty name="width" value="0.2" units="cm"/>
      <inkml:brushProperty name="height" value="0.2" units="cm"/>
      <inkml:brushProperty name="color" value="#E71224"/>
    </inkml:brush>
  </inkml:definitions>
  <inkml:trace contextRef="#ctx0" brushRef="#br0">794 44 8,'0'0'148,"0"0"-51,0 0-19,0 0 8,0 0 1,-46 16 1049,-49-1-958,62-11-68,0 1 0,-9 4-110,11-3 46,0-2 0,0-2 0,-1 0 0,1-2 0,-31-4-46,-27 0 79,-65 4 269,97-3-350,55 3-11,1 0 0,0 0 0,0-1 1,-1 1-1,1 0 0,0 0 0,0-1 1,-1 1-1,1-1 0,0 1 1,0-1-1,0 1 0,0-1 0,0 0 1,0 0-1,0 1 0,0-1 0,-1-1 13,-1-24-862,3 22 757,0-23-513,0-1-12</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1.472"/>
    </inkml:context>
    <inkml:brush xml:id="br0">
      <inkml:brushProperty name="width" value="0.2" units="cm"/>
      <inkml:brushProperty name="height" value="0.2" units="cm"/>
    </inkml:brush>
  </inkml:definitions>
  <inkml:trace contextRef="#ctx0" brushRef="#br0">106 211 480,'0'0'354,"0"0"-34,0 0-16,0 0 57,0 0-18,0 0-80,0-6-103,1-10-128,2 42-4,6 43 102,21 89 245,4 100-375,-29-213 8,-17-81-50,-1 0 0,-17-31 42,-23-58-64,29 59-12,-12-54 76,30 92 12,1-1 1,1 0-1,1 0 0,2 0 0,1-21-12,1 43 2,0 1 0,1-1 0,0 1 0,0-1-1,0 1 1,1 0 0,0 0 0,0 0 0,1 0-1,2-3-1,-5 7-2,0 0-1,0 0 0,0 0 0,1 1 0,-1-1 1,1 0-1,-1 1 0,1-1 0,0 1 0,-1-1 0,1 1 1,0 0-1,0 0 0,0 0 0,0 0 0,0 0 1,0 0-1,1 0 0,-1 1 0,0-1 0,0 1 1,0 0-1,1-1 0,-1 1 0,0 0 0,0 0 0,1 1 1,-1-1-1,0 0 0,0 1 0,0-1 0,1 1 1,0 0 2,0 2-3,0-1 0,-1 1 0,1-1 0,-1 1 1,0 0-1,0 0 0,0 0 0,0 0 0,0 0 0,0 1 1,-1-1-1,0 0 0,1 1 0,-1-1 0,-1 1 1,1 0-1,0 2 3,7 65 77,-8-18-89,-2-1 0,-4 8 12,2-6-663,3-28-992</inkml:trace>
</inkml:ink>
</file>

<file path=ppt/ink/ink10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39.662"/>
    </inkml:context>
    <inkml:brush xml:id="br0">
      <inkml:brushProperty name="width" value="0.2" units="cm"/>
      <inkml:brushProperty name="height" value="0.2" units="cm"/>
      <inkml:brushProperty name="color" value="#E71224"/>
    </inkml:brush>
  </inkml:definitions>
  <inkml:trace contextRef="#ctx0" brushRef="#br0">198 1 32,'0'0'192,"0"0"-39,0 0-35,0 0-17,0 0-13,0 0 10,-6 3-21,-11 9-35,1 1 0,0 1 1,-12 14-43,15-14 80,0-1 0,-1-1 1,0 0-1,-1-1 1,0-1-1,-15 9-80,34-15 10,2 1-1,-1-1 0,0 0 1,1 0-1,0 0 0,0-1 1,5 3-10,24 11-13,1-2 0,23 6 13,36 16-1075,-76-28 690</inkml:trace>
</inkml:ink>
</file>

<file path=ppt/ink/ink10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53.776"/>
    </inkml:context>
    <inkml:brush xml:id="br0">
      <inkml:brushProperty name="width" value="0.2" units="cm"/>
      <inkml:brushProperty name="height" value="0.2" units="cm"/>
      <inkml:brushProperty name="color" value="#E71224"/>
    </inkml:brush>
  </inkml:definitions>
  <inkml:trace contextRef="#ctx0" brushRef="#br0">0 0 120,'0'0'65,"0"0"-22,0 0 4,0 0-21,0 0-12,2 19 7,13 108 522,24 88-543,-16-94 325,3 64-325,-12-73 68,-14-111-85,0 0-1,0 0 1,0 1 0,1-1-1,-1 0 1,0 0-1,0 0 1,1 1-1,-1-1 1,0 0 0,1 0-1,-1 0 1,1 0-1,-1 0 1,1 0 0,0 0-1,0 0 1,-1 0-1,1 0 1,0 0-1,0 0 1,0 0 0,0-1-1,0 1 1,0 0-1,0-1 1,0 1 0,0-1-1,0 1 1,1-1-1,-1 1 1,0-1 17,12 0-323</inkml:trace>
</inkml:ink>
</file>

<file path=ppt/ink/ink10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54.548"/>
    </inkml:context>
    <inkml:brush xml:id="br0">
      <inkml:brushProperty name="width" value="0.2" units="cm"/>
      <inkml:brushProperty name="height" value="0.2" units="cm"/>
      <inkml:brushProperty name="color" value="#E71224"/>
    </inkml:brush>
  </inkml:definitions>
  <inkml:trace contextRef="#ctx0" brushRef="#br0">1 0 24,'0'0'76,"0"0"17,0 0 7,0 0-9,5 22-8,1 0-62,3 15 65,2-1 0,15 32-86,-2-5 63,-3 2-1,-2 0 1,-4 1-1,-2 1 1,-3 0-1,-3 1 1,-3 0-1,-3 10-62,-1-65-7,1-12-8,-1 0 0,0 0 0,1 0 0,-1 1 1,0-1-1,0 0 0,0 0 0,0 1 0,0-1 0,0 0 1,0 0-1,0 0 0,0 1 0,-1-1 0,1 0 0,-1 0 1,1 0-1,0 0 0,-1 1 0,0-1 0,1 0 0,-1 0 1,0 0-1,1 0 0,-1 0 0,0-1 0,0 1 1,0 0-1,0 0 0,0 0 0,0-1 0,0 1 0,0-1 1,0 1-1,0 0 0,0-1 0,-1 0 15,-7 2-556</inkml:trace>
</inkml:ink>
</file>

<file path=ppt/ink/ink10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7:54.911"/>
    </inkml:context>
    <inkml:brush xml:id="br0">
      <inkml:brushProperty name="width" value="0.2" units="cm"/>
      <inkml:brushProperty name="height" value="0.2" units="cm"/>
      <inkml:brushProperty name="color" value="#E71224"/>
    </inkml:brush>
  </inkml:definitions>
  <inkml:trace contextRef="#ctx0" brushRef="#br0">1 0 224,'0'0'135,"0"0"-46,0 0-44,0 0-6,0 0 44,0 0 6,7 4-13,3 1-61,1-1 0,0 0 0,0-1-1,0 0 1,0-1 0,0 0 0,0-1 0,9 1-15,104-4 105,-48 0-101,-73 2-15,0 0 0,0 0 0,0 0 0,0 1 0,0-1 0,0 1 1,-1 0-1,1 0 0,0 0 0,0 0 0,-1 1 0,1-1 0,-1 1 0,2 0 11,11 12-247</inkml:trace>
</inkml:ink>
</file>

<file path=ppt/ink/ink10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00.632"/>
    </inkml:context>
    <inkml:brush xml:id="br0">
      <inkml:brushProperty name="width" value="0.2" units="cm"/>
      <inkml:brushProperty name="height" value="0.2" units="cm"/>
      <inkml:brushProperty name="color" value="#E71224"/>
    </inkml:brush>
  </inkml:definitions>
  <inkml:trace contextRef="#ctx0" brushRef="#br0">1 0 72,'0'0'193,"0"0"-53,0 0-2,0 0-34,0 0-22,0 0-27,0 0-4,0 0 14,0 0 26,0 0 22,0 0-22,0 0-10,0 0-38,0 0 6,0 0-19,0 0 8,0 0-4,0 0 20,0 0 20,0 0-5,0 0 0,0 0-22,0 0 12,0 0-25,0 0-18,0 0 11,0 0 1,0 0 7,0 0-10,0 0-13,0 0-16,0 0 12,0 0-23,0 0 17,0 0-13,0 0 22,0 0 10,0 0-9,0 0-23,0 0-6,0 0-3,0 0 8,0 0-3,0 0 1,0 0 11,0 0 24,0 0-9,0 0-6,0 0-9,0 0 3,0 0-16,0 0 12,0 0 27,0 0-5,0 0-7,0 0-20,0 0-3,0 0-8,0 0 8,0 0 22,0 0 8,0 0 2,0 0-12,0 0-11,0 0 3,0 0-17,0 0 6,0 0 18,0 0-31,0 0 1,0 0-24,39 0 65,-24 1-6,0 1 0,0 0 0,0 1 0,8 3-12,48 8-24,-50-11 29,1 2 0,0 0 0,-1 1 1,0 1-1,0 1-5,48 15-4,-43-16 33,6 1-41,1 2 0,14 7 12,-37-13 2,-1 1-1,0 0 1,0 0-1,0 1 1,0 0-1,-1 0 1,0 1-1,0 0 1,-1 1-1,1 1-1,-4-5-2,0-1-1,0 1 1,0-1 0,0 0-1,0 0 1,1-1-1,-1 1 1,1-1-1,0 0 1,0 0-1,0 0 1,0-1-1,0 0 1,0 0-1,0 0 1,4 0 2,15 0-6,0 0 0,0-2 0,3-1 6,3 1-23,56-10-9,-69 7 32,1 1 1,0 1 0,0 1 0,0 0 0,0 1-1,17 3 0,52 28 39,-22-20-5,-28-4-20,0-2 0,0-1 0,6-2-14,18 1 15,36 6-15,-36-2 20,37-2-20,-31-9 153,0-2 0,0-3-1,41-13-152,29-4 6,140-16-13,1 12-1,188 7 8,-300 27-62,0 7-1,151 31 63,-311-41-11,1 0 0,-1 0 1,1 0-1,-1 1 0,0 0 0,0 0 1,0 1-1,0-1 0,0 1 0,0 1 1,-1-1-1,1 1 0,-1 0 0,0 0 1,0 0-1,-1 1 0,4 4 11,8 3 36,-18-11-58,-17-1 35,36-2-79,-5 0 64,0 1-1,-1 1 1,1 0 0,0 0-1,-1 1 1,3 1 2,8 9-10,8 3 34,-17-11-28,1 0 0,-1 0-1,0 1 1,5 3 4,36 10 20,-23-12-19,-1-2-1,1-1 1,0-2 0,28-3-1,17 1 1,205 18-9,-37 0-1,-137-13 8,-1 4 1,0 6-1,36 11 1,-7 0 2,0-6-1,1-5 0,63-6-1,141 5 29,104 0-50,-271-10 15,-26 1 17,0-6-1,74-14-10,-58-5-19,2 8 1,28 6 18,-178 7-10,-1-1-1,0-1 1,0 0 0,0 0 0,0-2 0,6-2 10,33-10-29,-32 11 4,0 1-1,0 2 1,1 0-1,-1 1 1,1 1-1,-1 1 1,1 1-1,0 1 26,-17-1-5,0 1-1,0 0 1,0 0-1,0 1 0,-1-1 1,1 1-1,-1 0 1,1 0-1,-1 0 1,3 4 5,-3-4-3,-1 1 0,1-1 0,0 0 0,0-1 0,0 1 0,0-1 0,0 0 1,0 0-1,1 0 0,-1 0 0,1-1 0,0 1 0,-1-1 0,4 0 3,75 0 63,0-4 0,0-3-1,49-12-62,-16 3 12,1 5-1,49 4-11,-162 6-24,0 0-1,0 0 1,0 0-1,0 0 1,0 1 0,0 0-1,0 0 1,0 0-1,-1 0 1,1 0-1,0 1 1,-1 0-1,1 0 1,-1 0 0,0 0-1,1 0 1,-1 1-1,0-1 1,0 1-1,-1 0 1,1 0 0,1 2 24,10 15-906</inkml:trace>
</inkml:ink>
</file>

<file path=ppt/ink/ink10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01.625"/>
    </inkml:context>
    <inkml:brush xml:id="br0">
      <inkml:brushProperty name="width" value="0.2" units="cm"/>
      <inkml:brushProperty name="height" value="0.2" units="cm"/>
      <inkml:brushProperty name="color" value="#E71224"/>
    </inkml:brush>
  </inkml:definitions>
  <inkml:trace contextRef="#ctx0" brushRef="#br0">82 0 128,'0'0'129,"0"0"-29,0 0-5,0 0 40,0 0-9,0 0-4,0 0-21,-14 36 242,9-15-275,1 0 0,1 0 0,0 20-68,-3 15 129,-6 67-8,5 1 0,6 0 0,11 86-121,-8-188 9,-1 0 1,-2 0-1,0 0 0,-1 0 1,-1-1-1,-1 1 0,-1 0 1,-1-1-1,0 0 0,-3 2-9,7-9-1137,12-29 326</inkml:trace>
</inkml:ink>
</file>

<file path=ppt/ink/ink10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02.194"/>
    </inkml:context>
    <inkml:brush xml:id="br0">
      <inkml:brushProperty name="width" value="0.2" units="cm"/>
      <inkml:brushProperty name="height" value="0.2" units="cm"/>
      <inkml:brushProperty name="color" value="#E71224"/>
    </inkml:brush>
  </inkml:definitions>
  <inkml:trace contextRef="#ctx0" brushRef="#br0">10 1 168,'0'0'280,"0"0"-48,0 0-81,0 0-47,0 0 24,0 0 19,-2 20-47,-2 73 114,4 0 0,10 83-214,18 14 159,-8 1 0,-7 80-159,-12-267 0,-2 0 0,1 0 0,0 0 0,-1 0 0,1 0-1,-1-1 1,0 1 0,-1 0 0,1-1 0,-1 1-1,1-1 1,-2 2 0,2-4-16,0 0-1,0 0 1,0 1-1,0-1 1,0 0-1,0 0 1,-1 0-1,1 0 1,0-1-1,-1 1 1,1 0-1,0 0 1,-1-1-1,1 1 1,-1-1-1,1 0 1,-1 1-1,0-1 1,1 0-1,-1 0 1,1 0-1,-1 0 1,1 0-1,-1 0 1,0 0-1,1 0 1,-1-1-1,1 1 1,-1-1-1,0 0 17,-16-8-871</inkml:trace>
</inkml:ink>
</file>

<file path=ppt/ink/ink10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02.610"/>
    </inkml:context>
    <inkml:brush xml:id="br0">
      <inkml:brushProperty name="width" value="0.2" units="cm"/>
      <inkml:brushProperty name="height" value="0.2" units="cm"/>
      <inkml:brushProperty name="color" value="#E71224"/>
    </inkml:brush>
  </inkml:definitions>
  <inkml:trace contextRef="#ctx0" brushRef="#br0">1 111 344,'0'0'231,"0"0"-105,0 0-43,0 0-27,0 0 19,0 0-11,0 0 5,22-6-1,183-42 43,-141 35-104,-26 4-54,0 2 1,1 1-1,31 0 47,-68 6-143,-2 0-20,-2-8-204,-5 0 106</inkml:trace>
</inkml:ink>
</file>

<file path=ppt/ink/ink10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03.499"/>
    </inkml:context>
    <inkml:brush xml:id="br0">
      <inkml:brushProperty name="width" value="0.2" units="cm"/>
      <inkml:brushProperty name="height" value="0.2" units="cm"/>
      <inkml:brushProperty name="color" value="#E71224"/>
    </inkml:brush>
  </inkml:definitions>
  <inkml:trace contextRef="#ctx0" brushRef="#br0">1 1 104,'0'0'292,"0"0"-96,0 0-87,0 0-37,0 0-43,4 0-1,17 1 12,-1 1 1,1 0 0,-1 2 0,0 1 0,0 0 0,-1 1-1,0 1 1,12 7-41,55 17 64,-16-14-42,53 6-22,-63-14 14,0 4-1,-1 2 1,2 3-14,3 6 16,-39-13-32,0-1 1,0-2-1,1 0 0,0-2 1,0-1-1,1-1 1,22 1 15,-17-5-421,-32 3-20</inkml:trace>
</inkml:ink>
</file>

<file path=ppt/ink/ink10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03.874"/>
    </inkml:context>
    <inkml:brush xml:id="br0">
      <inkml:brushProperty name="width" value="0.2" units="cm"/>
      <inkml:brushProperty name="height" value="0.2" units="cm"/>
      <inkml:brushProperty name="color" value="#E71224"/>
    </inkml:brush>
  </inkml:definitions>
  <inkml:trace contextRef="#ctx0" brushRef="#br0">18 2 224,'0'0'417,"0"0"-60,0 0-155,0 0-94,6-1-106,5 1 5,1-1 0,-1 1 0,0 1 0,1 0 0,-1 0 1,0 1-1,1 1 0,-1 0 0,-1 0 0,1 1 0,0 1 0,-1 0 1,0 0-1,0 1 0,0 0 0,-1 1 0,0 0 0,8 8-7,-11-10 7,0 0 0,-1 1 0,0 0-1,0 0 1,0 0 0,0 1 0,-1-1 0,0 1-1,-1 0 1,0 0 0,0 1 0,0-1-1,-1 1 1,0-1 0,0 1 0,-1 0 0,0-1-1,-1 1 1,1 0 0,-1 0 0,-1 0 0,0 0-1,0-1 1,0 1 0,-1 0 0,0-1-1,-1 1 1,1-1 0,-2 1-7,-9 18 82,-2-1 0,-1 0 0,-1-1 0,-1-1 0,-17 16-82,-26 25 182,-22 13-182,82-76-23,-12 9 94,13-9-79,0-1 0,-1 0 0,1 0-1,0 0 1,0 1 0,0-1 0,0 0 0,0 0-1,0 0 1,-1 0 0,1 1 0,0-1-1,0 0 1,0 0 0,0 0 0,-1 0 0,1 0-1,0 0 1,0 0 0,0 0 0,-1 1 0,1-1-1,0 0 1,0 0 0,0 0 0,-1 0 0,1 0-1,0 0 1,0 0 0,0 0 0,-1 0 0,1 0-1,0 0 1,0 0 0,0-1 0,-1 1 0,1 0-1,0 0 1,0 0 0,0 0 0,-1 0 0,1 0-1,0 0 1,0 0 0,0-1 0,0 1 0,-1 0-1,1 0 1,0 0 0,0 0 0,0-1-1,0 1 1,0 0 0,0 0 0,0 0 0,0-1-1,-1 1 1,1 0 0,0 0 8,0-14-615</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1.860"/>
    </inkml:context>
    <inkml:brush xml:id="br0">
      <inkml:brushProperty name="width" value="0.2" units="cm"/>
      <inkml:brushProperty name="height" value="0.2" units="cm"/>
    </inkml:brush>
  </inkml:definitions>
  <inkml:trace contextRef="#ctx0" brushRef="#br0">1 54 848,'0'0'436,"0"0"-150,0 0-78,0 0-86,0 0-90,0 0-14,3 2-29,3 2 44,-1 1 0,0 0 0,-1 0-1,1 1 1,-1-1 0,0 1 0,0 0 0,-1 0-1,0 0 1,0 0 0,0 1 0,-1-1 0,0 1-1,0-1 1,-1 1 0,1 0 0,-1 2-33,3 19 223,-2 0 1,0 0-1,-2 4-223,0-30 4,-1-37 96,1 15-56,0 0 0,0 0 0,2 0-1,1 1 1,0-3-44,-1 16-35,0 0-1,0 0 0,1-1 1,-1 1-1,1 1 0,0-1 1,1 0-1,0 1 1,0 0-1,0 0 0,0 0 1,1 0-1,-1 1 0,1-1 1,1 1-1,-1 0 1,4-1 35,25-14-802,-6 6-545</inkml:trace>
</inkml:ink>
</file>

<file path=ppt/ink/ink10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08.956"/>
    </inkml:context>
    <inkml:brush xml:id="br0">
      <inkml:brushProperty name="width" value="0.2" units="cm"/>
      <inkml:brushProperty name="height" value="0.2" units="cm"/>
      <inkml:brushProperty name="color" value="#E71224"/>
    </inkml:brush>
  </inkml:definitions>
  <inkml:trace contextRef="#ctx0" brushRef="#br0">40 70 0,'0'0'524,"0"0"-190,0 0-132,0 0-118,0 0-5,-1 22-20,-7 62 11,-3 29 226,5 9-296,-7 22 23,13-144-46,0-2-47,0-61 49,-1-69-89,6 0-1,11-51 111,-15 169 5,0-11 15,2 22-6,3 11 1,3 19 97,-1-1 0,-2 1 0,1 7-112,11 43 149,3-16-124,3-1 1,2-1-1,21 32-25,-43-84-65,0 1-1,-1-1 1,1 1-1,-2 0 1,1 0-1,-1 0 1,0 1 0,0-1-1,-1 1 1,-1-1-1,1 0 1,-1 1-1,-1-1 1,1 1 0,-2 2 65,-6-1-439,-4-5-76</inkml:trace>
</inkml:ink>
</file>

<file path=ppt/ink/ink10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09.343"/>
    </inkml:context>
    <inkml:brush xml:id="br0">
      <inkml:brushProperty name="width" value="0.2" units="cm"/>
      <inkml:brushProperty name="height" value="0.2" units="cm"/>
      <inkml:brushProperty name="color" value="#E71224"/>
    </inkml:brush>
  </inkml:definitions>
  <inkml:trace contextRef="#ctx0" brushRef="#br0">1 99 56,'0'0'384,"0"0"-152,0 0-160,0 0-56,0 0-16,0 0 8,0 0 40,88-47-48,-53 33 16,-5 2-8,18-4-8,-12 6-144</inkml:trace>
</inkml:ink>
</file>

<file path=ppt/ink/ink10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09.733"/>
    </inkml:context>
    <inkml:brush xml:id="br0">
      <inkml:brushProperty name="width" value="0.2" units="cm"/>
      <inkml:brushProperty name="height" value="0.2" units="cm"/>
      <inkml:brushProperty name="color" value="#E71224"/>
    </inkml:brush>
  </inkml:definitions>
  <inkml:trace contextRef="#ctx0" brushRef="#br0">21 0 272,'0'0'268,"0"0"-60,0 0-49,0 26 22,-1-3-139,-1 5 10,2-1 0,0 0 0,3 0 1,0 0-1,4 14-52,26 75 78,-21-79-50,-1 0-1,-2 1 1,3 36-28,-11-63 15,0-5-21,0 1-1,0 0 1,-1-1 0,0 1 0,-1 0 0,1-1 0,-1 1 0,-1 1 6,1-8-24,0 1 0,0 0 1,0-1-1,-1 1 0,1-1 1,0 0-1,0 1 0,0-1 1,-1 0-1,1 0 0,0 0 1,-1 0-1,1 0 0,0 0 1,0 0-1,-1 0 0,1 0 1,0-1-1,0 1 0,-1 0 1,1-1-1,0 1 0,0-1 1,0 1-1,0-1 0,0 0 1,0 0-1,0 1 0,0-1 1,0 0-1,0 0 0,-1-1 24,-4-7-75,0-1-1,0 0 1,1 0-1,0 0 1,0-1 0,1 0-1,1 0 1,-2-8 75,-2-15 15,1 0 1,0-11-16,3 15 38,1 0 1,3-27-39,-1 50 13,0 0 1,1 0-1,0 0 1,0 0-1,1 0 1,0 1-1,0-1 1,0 1-1,1-1 0,0 1 1,0 0-1,1 0 1,0 0-1,0 0 1,1 0-14,-4 5 8,0-1 1,0 1-1,0 0 1,0 0-1,1 0 1,-1 0-1,0 0 1,0 0-1,1 0 0,-1 1 1,1-1-1,-1 0 1,1 1-1,-1-1 1,1 1-1,-1 0 1,1-1-1,-1 1 1,1 0-1,-1 0 1,1 0-1,0 0 1,-1 0-1,1 0 1,-1 0-1,1 1 0,1 0-8,-1 0 19,0 1 0,0-1-1,1 1 1,-1 0-1,0 0 1,0 0 0,-1 0-1,1 0 1,0 1-1,-1-1 1,1 0-1,-1 1 1,0-1 0,1 3-19,3 9 69,0 1 1,-1 0 0,0 0 0,-1 0-1,-1 3-69,0 96 235,-2-112-250,0-1-1,0 0 1,0 0 0,0 1 0,0-1-1,0 0 1,0 1 0,-1-1 0,1 0-1,0 0 1,-1 0 0,1 1 0,-1-1-1,1 0 1,-1 0 0,1 0 0,-1 0-1,0 0 1,0 0 0,0 0 0,0 0-1,1 0 1,-1 0 0,0 0 0,0-1-1,-1 1 1,1 0 0,0-1 0,0 1-1,0-1 1,0 1 0,0-1 0,-1 1-1,1-1 1,0 0 0,0 0 0,-1 0-1,1 1 1,-1-1 15,1-3-289,1-8-70</inkml:trace>
</inkml:ink>
</file>

<file path=ppt/ink/ink10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10.214"/>
    </inkml:context>
    <inkml:brush xml:id="br0">
      <inkml:brushProperty name="width" value="0.2" units="cm"/>
      <inkml:brushProperty name="height" value="0.2" units="cm"/>
      <inkml:brushProperty name="color" value="#E71224"/>
    </inkml:brush>
  </inkml:definitions>
  <inkml:trace contextRef="#ctx0" brushRef="#br0">87 0 248,'0'0'244,"0"0"-57,0 0-39,0 0 33,-13 21 25,-40 68 32,50-83-207,0 0-1,0 0 1,1 1-1,-1-1 0,2 1 1,-1 0-1,1 0 1,0-1-1,0 1 1,1 0-1,0 0 0,0 0 1,0 0-1,1 1-30,1 19 80,-2-23-72,0 1 0,1-1 0,-1 0 0,1 0 0,0 0 0,0 0 0,1 1 0,-1-1 0,1-1 0,0 1 0,0 0 1,0 0-1,0-1 0,1 1 0,-1-1 0,1 0 0,0 0 0,0 0 0,0 0 0,0 0 0,1-1 0,-1 1 0,1-1 0,0 0 0,0 0 0,-1 0 1,1-1-1,0 1 0,0-1 0,1 0 0,-1 0 0,3 0-8,18 3-16,1 0 1,0-2 0,1-2-1,-1 0 1,4-2 15,12 1-103,-10-1-390,2-9-298</inkml:trace>
</inkml:ink>
</file>

<file path=ppt/ink/ink10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10.599"/>
    </inkml:context>
    <inkml:brush xml:id="br0">
      <inkml:brushProperty name="width" value="0.2" units="cm"/>
      <inkml:brushProperty name="height" value="0.2" units="cm"/>
      <inkml:brushProperty name="color" value="#E71224"/>
    </inkml:brush>
  </inkml:definitions>
  <inkml:trace contextRef="#ctx0" brushRef="#br0">88 0 344,'0'0'316,"0"0"-69,0 0-92,0 0-9,0 0-43,0 0-59,-13 18 41,-37 59-26,46-68-38,0 0-1,0 1 1,1-1-1,0 1 1,1-1-1,0 1 1,1 0-1,0 0 1,0 0-1,1 0 1,1 0-1,-1-1 1,2 3-21,-1 23 54,-1-31-46,0 0-1,0-1 1,1 1-1,-1-1 1,1 1-1,0 0 1,0-1-1,0 1 1,0-1-1,0 0 1,1 1-1,-1-1 1,1 0-1,0 0 1,0 0-1,0 0 1,1 0-1,-1 0 1,1-1-1,1 1-7,0 0 4,0 0-1,1 0 1,0-1-1,-1 0 0,1 0 1,0 0-1,0 0 1,1-1-1,-1 0 0,0 0 1,0 0-1,0-1 0,1 0-3,10 0-6,-1-1 0,0 0 0,1-1 0,-1-1 0,0 0 0,0-1 0,0-1 0,-1 0 0,5-3 6,11-7-313,0-1 0,-1-2-1,8-7 314,-5-1-580</inkml:trace>
</inkml:ink>
</file>

<file path=ppt/ink/ink10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11.034"/>
    </inkml:context>
    <inkml:brush xml:id="br0">
      <inkml:brushProperty name="width" value="0.2" units="cm"/>
      <inkml:brushProperty name="height" value="0.2" units="cm"/>
      <inkml:brushProperty name="color" value="#E71224"/>
    </inkml:brush>
  </inkml:definitions>
  <inkml:trace contextRef="#ctx0" brushRef="#br0">71 106 96,'0'0'196,"0"0"-27,0 0-50,0 0-34,-4-1-33,0 1-15,3 0-28,1-1 0,-1 1 1,1 0-1,-1 0 0,1 0 0,-1 0 1,1 0-1,-1-1 0,1 1 0,-1 0 0,1 0 1,-1 0-1,1 0 0,-1 1 0,1-1 0,-1 0 1,1 0-1,-1 0 0,1 0 0,-1 0 1,1 1-1,-1-1 0,1 0 0,-1 0 0,1 1 1,-1-1-1,1 0 0,0 1 0,-1-1 1,1 1-1,0-1 0,-1 0 0,1 1 0,0-1 1,-1 1-1,1-1 0,0 1 0,0-1 1,0 1-1,-1-1 0,1 1 0,0-1 0,0 1 1,0-1-1,0 1 0,0-1 0,0 1 0,0-1 1,0 1-1,0 0-9,28-2 17,-25 0-15,0 0 0,-1 0 0,1 0 1,0 0-1,0 0 0,-1 0 0,1-1 0,-1 0 0,1 1 0,-1-1 0,0 0 0,0 0 0,0 0 0,0 0 0,0 0 0,0-1 0,0 1 0,-1-1 0,1 1 1,0-1-3,0-3 3,0 0 1,0 1-1,0-1 1,-1 0-1,0 0 1,0 0-1,-1 0 1,1 0 0,-1-3-4,-1 8-3,1-1 0,-1 1 0,1 0 1,-1 0-1,1 0 0,-1 1 1,0-1-1,0 0 0,1 0 0,-1 0 1,0 0-1,0 1 0,0-1 1,0 0-1,0 1 0,0-1 0,0 1 1,0-1-1,0 1 0,0-1 1,0 1-1,0 0 0,-1-1 0,1 1 1,0 0-1,0 0 0,0 0 0,0 0 1,0 0-1,-1 0 0,1 0 1,0 1-1,0-1 0,-1 1 3,-3-1 5,1 0-1,-1 1 0,1-1 1,-1 1-1,1 1 0,-1-1 1,1 0-1,-1 1 0,1 0-4,0 2 22,0-1-1,0 0 1,0 1-1,0 0 1,1 0-1,0 0 0,-1 1 1,2-1-1,-1 1 1,0-1-1,1 1 1,0 0-1,0 0 1,1 0-1,-1 0 0,1 0 1,0 3-22,-1 8 37,0 0-1,1 0 1,1 1 0,1-1-1,0 1-36,-1-15 1,0 1 1,1 0-1,-1-1 0,1 1 0,-1-1 0,1 1 0,0-1 0,0 0 0,0 1 0,0-1 0,1 0 0,-1 1 0,1-1 0,-1 0 1,1 0-1,0 0 0,-1-1 0,1 1 0,0 0 0,0-1 0,1 1-1,1 0 1,0 0 1,0 0-1,1 0 1,-1-1 0,1 1-1,-1-1 1,1 0-1,-1-1 1,1 1-1,-1-1 1,4 0-2,2 0-4,1 0 1,-1-2-1,0 1 1,0-1 0,0 0-1,-1-1 1,1 0 0,-1-1-1,1 0 1,7-5 3,-2 0-34,-4 2-98,0 1 0,0-2 0,-1 1 0,0-1-1,-1-1 1,0 0 0,0 0 0,0-1 0,2-5 132,3-10-359</inkml:trace>
</inkml:ink>
</file>

<file path=ppt/ink/ink10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11.556"/>
    </inkml:context>
    <inkml:brush xml:id="br0">
      <inkml:brushProperty name="width" value="0.2" units="cm"/>
      <inkml:brushProperty name="height" value="0.2" units="cm"/>
      <inkml:brushProperty name="color" value="#E71224"/>
    </inkml:brush>
  </inkml:definitions>
  <inkml:trace contextRef="#ctx0" brushRef="#br0">44 36 208,'0'0'257,"0"0"-2,0 0-24,0 0 5,0 0-49,-7-9-51,1 2-124,5 5-10,0 0-1,0 1 1,0-1 0,-1 1-1,1 0 1,0-1-1,-1 1 1,1 0 0,-1 0-1,1 0 1,-1 0 0,0 0-1,1 0 1,-2 0-2,-3 10 37,4 21 49,3-4-28,1 0-1,1 1 1,1-2-1,2 1 0,5 13-57,16 42 70,5 3-70,-7-20 47,17 67-47,-34-96-11,-1 1 0,-2 0-1,-1 0 1,-2 24 11,-2-58-80,-13-11-359,3-5 338,1 0-1,0 0 1,1-1-1,1 0 1,1 0-1,0-1 1,0 0-1,2 0 1,0-1-1,-1-8 102,-19-62-308,22 81 301,-17-46 86,-8-42-79,23 75 42,0 0 0,2 0 0,0 0 0,1-1 0,1 1 0,3-18-42,-3 32 12,1 1 0,-1 0 0,1-1 0,0 1 0,0 0-1,1 0 1,-1 0 0,1 0 0,0 0 0,0 0 0,0 1 0,1-1-1,-1 0 1,1 1 0,0 0 0,0 0 0,0 0 0,0 0-1,0 0 1,1 0 0,-1 1 0,1 0 0,0 0 0,0 0-1,0 0 1,0 0 0,0 1 0,2-1-12,-1 2 21,0-1-1,1 0 1,-1 1-1,0 0 1,0 1 0,1-1-1,-1 1 1,0 0-1,0 0 1,0 0 0,0 1-1,0 0 1,0 0-1,0 0 1,0 1 0,-1-1-1,1 1 1,-1 0 0,0 1-1,0-1 1,0 1-1,0-1 1,0 3-21,3 2 27,0 1 1,-1 1-1,0-1 0,-1 1 1,0 0-1,0 0 1,-1 0-1,-1 1 0,0 0 1,0-1-1,-1 1 1,0 0-1,-1 0 0,0 0 1,-1 1-1,-1 9-27,0 0 33,-2 1 0,-1-1-1,0 1 1,-1-1 0,-2 0 0,0-1-1,-1 0 1,-2 2-33,9-18-24,0-1 0,-1 0 0,1 0 0,-1 0 0,0 0 0,0-1 0,0 1 0,0 0 0,0-1 0,-1 1 0,1-1 0,-1 0 0,1 0 0,-1 0 0,0 0 0,0 0 0,0-1 0,0 1 0,0-1 0,0 0 0,0 0 0,-1 0 0,-2 1 24,-8-2-1135</inkml:trace>
</inkml:ink>
</file>

<file path=ppt/ink/ink10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11.983"/>
    </inkml:context>
    <inkml:brush xml:id="br0">
      <inkml:brushProperty name="width" value="0.2" units="cm"/>
      <inkml:brushProperty name="height" value="0.2" units="cm"/>
      <inkml:brushProperty name="color" value="#E71224"/>
    </inkml:brush>
  </inkml:definitions>
  <inkml:trace contextRef="#ctx0" brushRef="#br0">18 0 424,'0'0'632,"0"0"-296,0 0-176,0 0-32,-17 111-72,17-46 120,13 10-136,9 6 64,0-2-96,0-8-8,8 0 0,-12-22-104,-9-14-864</inkml:trace>
</inkml:ink>
</file>

<file path=ppt/ink/ink10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12.849"/>
    </inkml:context>
    <inkml:brush xml:id="br0">
      <inkml:brushProperty name="width" value="0.2" units="cm"/>
      <inkml:brushProperty name="height" value="0.2" units="cm"/>
      <inkml:brushProperty name="color" value="#E71224"/>
    </inkml:brush>
  </inkml:definitions>
  <inkml:trace contextRef="#ctx0" brushRef="#br0">1 265 712,'0'0'379,"0"0"-204,0 0-134,26-12-13,202-93-8,-185 87-81,-23 11-47,0-2 0,0 0-1,11-8 109,-27 14-12,1 0-1,0 0 0,-1-1 0,0 1 1,0-1-1,0 0 0,0 0 0,-1-1 1,1 1-1,-1-1 0,0 0 0,-1 1 1,1-1-1,-1 0 0,0-1 0,0 0 13,-2 6 7,1 0-1,-1-1 0,0 1 0,0-1 0,1 1 1,-1 0-1,0-1 0,0 1 0,0-1 0,0 1 1,0-1-1,0 1 0,0-1 0,0 1 0,0-1 1,0 1-1,0-1 0,0 1 0,0-1 0,0 1 0,0-1 1,0 1-1,0-1 0,0 1 0,-1 0 0,1-1 1,0 1-1,0-1 0,-1 1 0,1 0 0,0-1 1,-1 1-1,1-1 0,0 1-6,-15 7 106,-14 22-20,19-10-52,2 0 0,0 0 0,2 0 1,0 1-1,1 0 0,0 1 0,2-1 0,1 1 0,0-1 0,2 1 0,0 2-34,0-22-4,0-1 0,0 1 0,0 0 0,0-1 0,0 1 0,0 0 0,0-1 0,0 1 0,0 0-1,0-1 1,0 1 0,1-1 0,-1 1 0,0 0 0,1-1 0,-1 1 0,0-1 0,1 1 0,-1-1 0,0 1 0,1-1 0,-1 1 0,1-1 0,-1 0 0,1 1 0,-1-1 0,1 1 0,-1-1 0,1 0-1,-1 0 1,2 1 4,20-5-66,-17 2 64,0-1 0,0 0 0,0 0 0,0-1 0,-1 1 0,1-1 1,-1 0 1,7-11 9,0-1 0,-2 0 1,1-1-1,-2 0 0,-1 0 1,0-1-1,-1 0 0,-1 0 1,0-1-1,0-10-9,-5 29 1,0 0 0,0-1 0,0 1 0,0 0 0,0-1 0,1 1 1,-1 0-1,0-1 0,0 1 0,0 0 0,0-1 0,0 1 0,1 0 0,-1 0 0,0-1 0,0 1 0,0 0 1,1 0-1,-1 0 0,0-1 0,0 1 0,1 0 0,-1 0 0,0 0 0,1 0 0,-1-1 0,0 1 0,0 0 0,1 0 1,-1 0-1,0 0 0,1 0 0,-1 0 0,0 0 0,1 0 0,-1 0 0,0 0 0,1 0 0,-1 0 0,0 0 1,1 0-1,-1 0 0,0 1 0,0-1 0,1 0 0,-1 0 0,0 0 0,1 0 0,-1 0 0,0 1 0,0-1 0,1 0 1,-1 0-1,0 1 0,0-1 0,0 0 0,1 0 0,-1 1 0,0-1 0,0 0 0,0 0 0,0 1 0,0-1 1,1 0-1,-1 1 0,0-1 0,0 0 0,0 1 0,0-1 0,0 0-1,17 29 39,-14-24-23,21 37 41,-15-25-33,1 0-1,0 0 1,1-1-1,1 0 1,0-1 0,1 0-1,5 3-23,-17-17 1,0 0 0,0 1-1,0-1 1,0-1 0,1 1-1,-1 0 1,0 0 0,0 0-1,1-1 1,-1 1 0,0 0-1,1-1 1,-1 1 0,0-1-1,1 0 1,-1 1-1,1-1 1,-1 0 0,1 0-1,-1 0 1,1 0 0,-1 0-1,1 0 1,-1-1 0,0 1-1,1 0 1,-1-1 0,2 0-1,-1 0 2,0-1 1,0 0 0,-1 0 0,1 0 0,-1 0 0,1 0-1,-1-1 1,0 1 0,1 0 0,-1-1 0,0 1-1,-1 0 1,1-1 0,0 1 0,-1-2-3,4-15 20,-2 0 0,0 0 0,-1 0 1,-1-3-21,0 21 0,0-59 66,0 60-66,0 0-1,0 0 1,0 0-1,0 0 1,0 0 0,0 0-1,0 1 1,0-1-1,0 0 1,0 0-1,0 0 1,1 0-1,-1 0 1,0 0-1,0 1 1,0-1-1,0 0 1,0 0-1,0 0 1,0 0-1,0 0 1,1 0-1,-1 0 1,0 0-1,0 0 1,0 0-1,0 0 1,0 1-1,0-1 1,1 0-1,-1 0 1,0 0 0,0 0-1,0 0 1,0 0-1,0 0 1,1 0-1,-1 0 1,0 0-1,0 0 1,0 0-1,0-1 1,0 1-1,1 0 1,-1 0-1,0 0 1,0 0-1,0 0 1,0 0-1,0 0 1,0 0-1,1 0 1,-1 0-1,0 0 1,0-1-1,0 1 1,0 0-1,0 0 1,0 0 0,0 0-1,0 0 1,0 0-1,0-1 1,7 12-16,-3 0 47,0 1 0,1-1-1,1-1 1,-1 1 0,2-1 0,5 7-31,-12-17-1,0 1 1,1-1-1,-1 0 0,0 1 0,1-1 0,-1 0 1,1 0-1,-1 1 0,1-1 0,-1 0 0,1 0 1,-1 0-1,1 0 0,-1 1 0,1-1 0,-1 0 1,1 0-1,-1 0 0,1 0 0,-1 0 1,1 0-1,-1 0 0,1-1 0,-1 1 0,1 0 1,-1 0-1,1 0 0,-1 0 0,1-1 0,-1 1 1,0 0-1,1 0 0,-1-1 0,1 1 1,-1 0-1,0-1 0,1 1 0,-1 0 0,0-1 1,1 1-1,-1-1 0,0 1 0,1 0 0,-1-1 1,0 1-1,0-1 0,0 0 1,11-25 74,-10 22-62,4-16 23,5-5-47,-3 28 15,3 18 38,-9-19-61,0 1 1,0 0-1,0-1 0,1 1 0,-1-1 0,1 1 1,-1-1-1,1 0 0,0 1 0,0-1 0,0 0 1,0 0-1,0 0 0,1-1 0,-1 1 0,0 0 1,1-1-1,0 0 0,-1 0 0,1 1 0,0-1 1,-1-1-1,1 1 0,0 0 0,0-1 0,1 1 20,16-1-1004</inkml:trace>
</inkml:ink>
</file>

<file path=ppt/ink/ink10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13.309"/>
    </inkml:context>
    <inkml:brush xml:id="br0">
      <inkml:brushProperty name="width" value="0.2" units="cm"/>
      <inkml:brushProperty name="height" value="0.2" units="cm"/>
      <inkml:brushProperty name="color" value="#E71224"/>
    </inkml:brush>
  </inkml:definitions>
  <inkml:trace contextRef="#ctx0" brushRef="#br0">84 123 24,'0'0'133,"0"0"21,-5-17 12,-16-53 68,20 68-183,0-1-1,1 1 1,-1-1 0,0 0-1,0 1 1,-1-1 0,1 1 0,0 0-1,-1 0 1,1-1 0,-1 1 0,0 0-1,0 0-50,1 1 14,1 1 0,-1 0-1,1 0 1,-1 0 0,1 0-1,-1-1 1,1 1 0,-1 0-1,1 0 1,-1 0 0,1 0 0,-1 0-1,1 0 1,-1 0 0,1 0-1,-1 1 1,1-1 0,-1 0-1,1 0 1,-1 0 0,1 0-1,-1 1 1,1-1 0,-1 0 0,1 1-1,0-1 1,-1 0 0,1 1-1,-1-1 1,1 0 0,0 1-1,-1-1 1,1 1 0,0-1-1,-1 1-13,-1 3 30,-1 1-1,0 0 0,1 0 0,0 0 0,0 0 0,1 0 0,-1 0 0,1 3-29,-1 2 18,1 0 0,0 0 0,0 0 0,1 0 0,0 1 0,1-1 1,0 0-1,1 0 0,0 0 0,1 0 0,0 0 0,0-1 0,1 1 0,2 4-18,-2-9-1,-1 0 0,1 1 0,1-2 0,-1 1 0,0 0 0,1-1 0,0 0 0,0 0 0,1 0 0,-1 0 0,1-1 0,-1 0 0,1 0 0,0-1 0,0 0 0,1 0 0,-1 0 0,0-1 0,1 0 0,-1 0 0,0 0 0,1-1 0,4 0 1,-2 0-9,1 0 0,-1 0-1,0-1 1,0 0-1,0-1 1,0 0-1,0 0 1,0-1-1,0 0 1,0 0-1,-1-1 1,0-1-1,0 1 1,0-1-1,0-1 1,-1 1-1,0-1 1,0-1-1,0 1 1,-1-1-1,0 0 1,0 0-1,-1-1 1,0 0-1,0 0 1,-1 0-1,0-1 1,-1 1-1,0-1 1,0 0-1,0 0 1,-1 0-1,-1 0 1,1-2 9,-2 6 7,0 0 0,1-1 0,-2 1 0,1 0 0,-1 0 0,0-1 0,0 1 0,0 0-1,-1 0 1,1 0 0,-2-1-7,2 4 3,0 0 0,0 1 0,0-1 0,-1 0 0,1 1 0,0-1 0,-1 1 0,1 0 0,-1-1 0,1 1 0,-1 0 0,0 0 0,0 0 0,1 0 0,-1 0 0,0 1 0,0-1 0,0 0 0,0 1 0,0 0 0,0-1-1,0 1 1,0 0 0,0 0 0,0 0 0,0 0 0,0 0 0,0 1 0,0-1 0,-2 1-3,3 0 4,-1 0-1,1 0 1,-1 0 0,1 0-1,-1 0 1,1 0-1,0 0 1,0 1-1,-1-1 1,1 1 0,0-1-1,0 0 1,1 1-1,-1 0 1,0-1 0,0 1-1,1 0 1,-1-1-1,1 1 1,-1 0 0,1 0-1,0-1 1,0 1-1,-1 1-3,-3 44 47,4-39-43,1 0 0,-1-1 0,1 1-1,0-1 1,1 1 0,0-1-1,0 1 1,1-1 0,0 0-1,2 4-3,-3-7-1,1 0 0,0 0 0,-1-1 0,1 1 0,0-1 0,1 0 0,-1 0 0,0 0 0,1 0-1,0-1 1,0 1 0,-1-1 0,1 0 0,1 0 0,-1 0 0,0-1 0,0 1 0,1-1-1,2 0 2,27 1-261,1-2-590</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2.312"/>
    </inkml:context>
    <inkml:brush xml:id="br0">
      <inkml:brushProperty name="width" value="0.2" units="cm"/>
      <inkml:brushProperty name="height" value="0.2" units="cm"/>
    </inkml:brush>
  </inkml:definitions>
  <inkml:trace contextRef="#ctx0" brushRef="#br0">84 130 600,'0'0'986,"0"0"-606,0 0-287,0 0-53,0 0-11,0 0-45,11-3 34,5 1-20,-5 2 7,0-2 0,0 1 0,1-2-1,-1 1 1,0-1 0,-1-1 0,1 0-1,-1-1 1,4-2-5,-13 6 0,0 0 0,0 0 0,0 0 1,-1 0-1,1 0 0,0-1 0,-1 1 0,1 0 0,-1-1 0,1 1 0,-1 0 0,0-1 1,1 1-1,-1 0 0,0-1 0,0 1 0,0-1 0,0 1 0,0 0 0,0-1 0,-1 1 1,1 0-1,0-1 0,-1 1 0,1 0 0,-1-1 0,1 1 0,-1 0 0,0 0 0,1-1 1,-1 1-1,-1-3-11,-1 1 0,1-1 0,-1 1 0,1 0 0,-1 0 0,0 0 0,0 0 0,0 0 0,-2-1 11,1 2 3,0-1 0,0 1 0,0 0 0,0 0 0,0 0-1,-1 1 1,1-1 0,-1 1 0,1 0 0,-1 1-1,1-1 1,-1 1 0,1-1 0,-1 2 0,1-1 0,-1 0-1,0 1 1,1 0 0,-1 0 0,1 0 0,0 0-1,-1 1 1,1 0 0,0 0 0,0 0 0,0 0 0,0 1-1,0-1 1,1 1 0,-1 0 0,1 0 0,0 1 0,0-1-1,0 1 1,-1 0-3,-1 3 21,-1 1-1,1-1 0,0 1 1,1 0-1,0 0 1,0 1-1,1-1 0,0 1 1,1-1-1,-1 1 1,2 0-1,-1 0 0,1 0 1,1 0-1,0 0 0,0 0 1,1 5-21,0-11 5,0 1 0,1-1 0,0 0-1,-1 1 1,1-1 0,1 0 0,-1 0 0,0 0 0,1-1 0,-1 1 0,1-1 0,0 1 0,0-1-1,0 0 1,0 0 0,0 0 0,0 0 0,1-1 0,-1 1 0,0-1 0,1 0 0,-1 0-1,1 0 1,0 0 0,-1-1 0,1 1-5,18 3-59,-1-2 0,0 0 0,17-1 59,-34 0-29,47-1-526</inkml:trace>
</inkml:ink>
</file>

<file path=ppt/ink/ink10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15.705"/>
    </inkml:context>
    <inkml:brush xml:id="br0">
      <inkml:brushProperty name="width" value="0.2" units="cm"/>
      <inkml:brushProperty name="height" value="0.2" units="cm"/>
      <inkml:brushProperty name="color" value="#E71224"/>
    </inkml:brush>
  </inkml:definitions>
  <inkml:trace contextRef="#ctx0" brushRef="#br0">66 1 304,'0'0'353,"0"0"-67,0 0-65,0 0-65,-11 17-32,3-2-88,0 0 0,1 1 0,1-1-1,0 1 1,1 1 0,1-1 0,0 1-1,2 0 1,-1 0 0,2 0 0,1 3-36,1 244 467,2-208-381,3 1-1,2-1 1,12 37-86,-11-64 16,1 0 0,2 0-1,0-1 1,2-1 0,2 0 0,0 0 0,1-2 0,12 12-16,-26-33-66,0 0 1,1-1 0,0 1 0,0-1 0,0 1-1,0-1 1,0 0 0,1-1 0,-1 1 0,1-1-1,0 0 1,0 0 0,0 0 0,0-1 0,0 0-1,0 0 1,0 0 0,0 0 0,0-1-1,1 0 1,-1 0 0,0 0 0,0-1 0,0 0-1,0 0 1,0 0 0,0-1 0,1 1 65,21-11-439</inkml:trace>
</inkml:ink>
</file>

<file path=ppt/ink/ink10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18.388"/>
    </inkml:context>
    <inkml:brush xml:id="br0">
      <inkml:brushProperty name="width" value="0.2" units="cm"/>
      <inkml:brushProperty name="height" value="0.2" units="cm"/>
      <inkml:brushProperty name="color" value="#E71224"/>
    </inkml:brush>
  </inkml:definitions>
  <inkml:trace contextRef="#ctx0" brushRef="#br0">1 1 904,'0'0'344,"0"0"-168,0 0-120,0 0 144,70 114 112,-35-51-128,0 14-32,-9 26-152,-12 29 8,-14 26 25,-14 2-66,-21-20 25,5-48-224,-1-38-1000</inkml:trace>
</inkml:ink>
</file>

<file path=ppt/ink/ink10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21.236"/>
    </inkml:context>
    <inkml:brush xml:id="br0">
      <inkml:brushProperty name="width" value="0.2" units="cm"/>
      <inkml:brushProperty name="height" value="0.2" units="cm"/>
      <inkml:brushProperty name="color" value="#E71224"/>
    </inkml:brush>
  </inkml:definitions>
  <inkml:trace contextRef="#ctx0" brushRef="#br0">172 284 240,'0'0'360,"0"0"-8,0 0 16,0 0-136,0 0-8,0 0-96,0 0-88,-127-104-40,118 60 0,-9-13 0,10 12-344,-1 11-600</inkml:trace>
</inkml:ink>
</file>

<file path=ppt/ink/ink10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21.625"/>
    </inkml:context>
    <inkml:brush xml:id="br0">
      <inkml:brushProperty name="width" value="0.2" units="cm"/>
      <inkml:brushProperty name="height" value="0.2" units="cm"/>
      <inkml:brushProperty name="color" value="#E71224"/>
    </inkml:brush>
  </inkml:definitions>
  <inkml:trace contextRef="#ctx0" brushRef="#br0">22 334 16,'0'0'592,"0"0"-216,0 0-280,0 0-96,-22-123 0,22 72-64,13 4 64,5 1-136,8 9-88,9 7-232</inkml:trace>
</inkml:ink>
</file>

<file path=ppt/ink/ink10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22.025"/>
    </inkml:context>
    <inkml:brush xml:id="br0">
      <inkml:brushProperty name="width" value="0.2" units="cm"/>
      <inkml:brushProperty name="height" value="0.2" units="cm"/>
      <inkml:brushProperty name="color" value="#E71224"/>
    </inkml:brush>
  </inkml:definitions>
  <inkml:trace contextRef="#ctx0" brushRef="#br0">75 0 728,'0'0'600,"0"0"-240,0 0-136,0 0-96,0 0-80,-74 125-48,74-102-24,0 1-64,13-6-568</inkml:trace>
</inkml:ink>
</file>

<file path=ppt/ink/ink10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22.420"/>
    </inkml:context>
    <inkml:brush xml:id="br0">
      <inkml:brushProperty name="width" value="0.2" units="cm"/>
      <inkml:brushProperty name="height" value="0.2" units="cm"/>
      <inkml:brushProperty name="color" value="#E71224"/>
    </inkml:brush>
  </inkml:definitions>
  <inkml:trace contextRef="#ctx0" brushRef="#br0">145 0 640,'0'0'784,"0"0"-624,0 0-8,0 0-112,-57 117 24,48-78-64,-4 2 0,-13 26-24,8-11-368,-4-7-1024</inkml:trace>
</inkml:ink>
</file>

<file path=ppt/ink/ink10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22.801"/>
    </inkml:context>
    <inkml:brush xml:id="br0">
      <inkml:brushProperty name="width" value="0.2" units="cm"/>
      <inkml:brushProperty name="height" value="0.2" units="cm"/>
      <inkml:brushProperty name="color" value="#E71224"/>
    </inkml:brush>
  </inkml:definitions>
  <inkml:trace contextRef="#ctx0" brushRef="#br0">0 176 216,'0'0'616,"0"0"-320,0 0-232,0 0-64,0 0 56,0 0 56,0 0-16,110 125-40,-71-100-56,10-15-24,-10-8-248,-13-2-784</inkml:trace>
  <inkml:trace contextRef="#ctx0" brushRef="#br0" timeOffset="1">272 1 40,'0'0'824,"0"0"-560,0 0-64,0 0 8,-26 175-8,26-92 96,0 8-120,0 2-23,0-16-129,0 6 0,0-12-24,-4-10-32,-1-6-129,1-18-735</inkml:trace>
</inkml:ink>
</file>

<file path=ppt/ink/ink10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8:23.400"/>
    </inkml:context>
    <inkml:brush xml:id="br0">
      <inkml:brushProperty name="width" value="0.2" units="cm"/>
      <inkml:brushProperty name="height" value="0.2" units="cm"/>
      <inkml:brushProperty name="color" value="#E71224"/>
    </inkml:brush>
  </inkml:definitions>
  <inkml:trace contextRef="#ctx0" brushRef="#br0">1 455 464,'0'0'700,"0"0"-414,0 0-174,13-22-78,100-148-224,-109 164 143,0 0 1,0 0 0,-1 0-1,0-1 1,0 1 0,-1-1-1,0 1 1,0-1 0,1-6 46,-3 11 2,0 1 0,0-1 0,0 1 1,0-1-1,0 1 0,0-1 0,0 1 0,-1-1 0,1 1 1,-1-1-1,1 1 0,-1 0 0,1-1 0,-1 1 1,0 0-1,0-1 0,1 1 0,-1 0 0,-1-1-2,0 1 17,1 0 0,-1 0 0,0-1-1,0 1 1,0 0 0,-1 0 0,1 1 0,0-1-1,0 0 1,0 1 0,-1-1 0,1 1 0,0 0-1,0 0 1,-1 0 0,-1 0-17,2 1 10,0-1 0,0 1 0,-1 0-1,1 0 1,0 0 0,0 0 0,0 0 0,0 0 0,0 0 0,1 1-1,-1-1 1,0 1 0,1 0 0,-1-1 0,0 1 0,1 0 0,0 0-1,0 0 1,-1 0 0,1 0 0,0 0 0,1 0 0,-1 0 0,0 2-10,-19 61 145,19-58-119,-2 3-4,1 1 1,0 0-1,0-1 1,2 1-1,-1 0 0,1 0 1,1 10-23,0-18 2,-1-1 1,1 1-1,0-1 0,0 1 1,0-1-1,0 1 1,0-1-1,0 1 0,1-1 1,-1 0-1,1 0 1,-1 0-1,1 0 0,0 0 1,0 0-1,0 0 1,0 0-1,0-1 0,1 1 1,-1-1-1,0 0 1,1 1-1,-1-1 0,1 0 1,-1 0-1,1-1 1,0 1-1,-1-1 0,1 1 1,-1-1-1,1 0 1,0 0-1,2 0-2,1 0 3,1 0-1,-1 0 0,0-1 1,1 0-1,-1 0 1,0-1-1,1 0 1,-1 0-1,0 0 1,0-1-1,0 0 1,-1 0-1,1 0 0,-1-1-2,4-3 1,0 0-1,-1 0 0,0-1 1,0 0-1,-1-1 0,0 0 1,5-9-1,5-12 6,-2 0 0,-1 0 1,-1-2-1,-2 0 0,-1-1-6,-4 16 17,-1-1 0,-1 1 0,-1-1 1,-1 0-1,0 0 0,-1-1-17,-17 49 153,14-19-140,2 1 0,-1 0 0,1-1 0,1 1 0,0 0 0,1-1 0,0 1 0,1-1 0,0 0 0,1 1-1,0-1 1,0-1 0,1 1 0,1-1 0,0 0 0,0 0 0,1-1 0,0 1 0,1-1 0,3 2-13,3 4 10,-1 0 0,0 1 1,-1 1-1,-1 0 0,-1 0 0,0 1-10,-8-13 1,0 1 0,0-1 0,0 1 0,-1-1 0,1 1 0,-1 0 0,-1-1 0,1 1 0,-1 0 0,0 0-1,0-1 1,-1 1 0,0 0 0,0 0 0,0-1 0,0 1 0,-1-1 0,0 1 0,0-1 0,-1 0 0,0 0 0,0 0 0,-1 2-1,-7 8-80,-1-1 0,0-1 0,-1 0-1,0-1 1,-1-1 0,0 0 0,-1 0 0,0-2 0,-1 0 0,0 0 0,-1-2 0,-9 4 80,-23 8-872</inkml:trace>
</inkml:ink>
</file>

<file path=ppt/ink/ink10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9:50.572"/>
    </inkml:context>
    <inkml:brush xml:id="br0">
      <inkml:brushProperty name="width" value="0.2" units="cm"/>
      <inkml:brushProperty name="height" value="0.2" units="cm"/>
      <inkml:brushProperty name="color" value="#E71224"/>
    </inkml:brush>
  </inkml:definitions>
  <inkml:trace contextRef="#ctx0" brushRef="#br0">0 0 248,'0'0'0,"0"0"0,0 0-136,0 0 112,0 0 32,0 0-16,0 0 0,26 28 8,36 47 0,8-8 0</inkml:trace>
</inkml:ink>
</file>

<file path=ppt/ink/ink10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9:56.771"/>
    </inkml:context>
    <inkml:brush xml:id="br0">
      <inkml:brushProperty name="width" value="0.2" units="cm"/>
      <inkml:brushProperty name="height" value="0.2" units="cm"/>
      <inkml:brushProperty name="color" value="#E71224"/>
    </inkml:brush>
  </inkml:definitions>
  <inkml:trace contextRef="#ctx0" brushRef="#br0">684 35 272,'0'0'416,"0"0"-50,0 0-113,0 0-121,0 0 21,0 0-5,-8-5 34,-24-13-25,24 13-49,8 5-39,0 0-46,0 0-46,0 0-11,0 0-5,4 1 40,0 0-1,-1 0 1,1-1 0,0 0-1,0 0 1,0 0 0,0 0-1,-1 0 1,4-1-1,10-1 6,880 24-273,-753-20 262,-103-4 2,-1 2 0,1 2 0,0 2-1,-1 1 1,5 3 3,11 3 1,1-2 0,1-3 0,0-3 1,0-2-1,-1-3 0,19-4-1,29 1-22,1 3 1,20 7 21,-52-3-105,-39-2 6,-1 1 1,1 2 0,-1 1 0,0 2 0,5 2 98,-24-3-91,2 0 42,0 0 0,1-2 0,-1 1 0,1-2 0,6 0 49,-23-2-45,-1 0 50,0 0 23,0 0-5,0 0-15,0 0-10,0 0 9,0 0-12,-1 18 16,-2 0 0,0-1 1,-1 1-1,0-1 1,-2 1-1,-2 3-11,-15 61 44,15-25-12,2 1 1,3 42-33,2-42 27,-3 0 1,-9 43-28,-36 114 48,18-54-2,18-83-62,4-42 45,6-25-21,0 0 0,1-1 0,0 1 1,0 0-1,2 1-8,-11 6 63,10-16-58,-1 0 0,1 0 0,-1 0 0,1 0 0,-1 0 0,1 1 0,0-1 0,0 0 0,0 1 0,0-1 0,1 0 0,-1 1 0,1-1 0,-1 1-5,3 26-4,1-1-1,1 0 1,1 0 0,1-1-1,8 20 5,-5-14 25,-9-33-4,-1 0 1,1 1-1,-1-1 1,0 0 0,1 0-1,-1 0 1,1 1 0,-1-1-1,0 0 1,1 0-1,-1 0 1,0 0 0,1 0-1,-1 0 1,0 0-1,1 0 1,-1-1 0,0 1-1,1 0 1,-1 0-1,0 0 1,1-1 0,-1 1-1,1 0 1,-1-1 0,1 1-1,-1 0 1,1-1-1,-1 1-21,-35-15-60,22 9 83,-46-12-25,-1 3 0,-1 2 0,0 3 0,-1 3 0,-25 2 2,31 0 10,-87-2-13,-9 7 3,68 1-1,-119-2-3,-223 2 3,324 2 25,-504 3 137,42-13-3,550 6-139,1-1 1,-1 0-1,0-1 1,1 0 0,0-1-1,0-1 1,-2-1-20,14 5 11,0-1 1,0 0-1,0 1 1,0-1-1,0 0 1,0 0-1,1 0 0,-1 0 1,1 0-1,-1-1 1,1 1-1,0 0 1,0-1-1,0 1 0,0-1 1,0 1-1,0-1 1,1 1-1,-1-1 1,1 0-1,0 0-11,-4-69-13,3 35 62,-4-59-72,4 0 1,4-10 22,5-3 7,1-77 18,-20-11-6,0-1-49,11-9-37,9 162 95,-9 44-64,50-32-25,-17 25 51,1 1 0,-1 1 0,1 2 0,19 1 10,145 3-6,-83 2 67,-63-2-76,-24-2-163,-1 2-1,1 0 1,-1 2-1,0 2 1,1 0-1,15 6 179,6 6-739</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3.394"/>
    </inkml:context>
    <inkml:brush xml:id="br0">
      <inkml:brushProperty name="width" value="0.2" units="cm"/>
      <inkml:brushProperty name="height" value="0.2" units="cm"/>
    </inkml:brush>
  </inkml:definitions>
  <inkml:trace contextRef="#ctx0" brushRef="#br0">9 255 432,'0'0'332,"0"0"-65,0 0-63,0 0 44,0 0-37,0 0-43,-2-5-84,-4-12-32,6 29 26,6 53 98,-1-15-73,5 146 65,-10-195-181,0-1 32,0-13-9,-5-385-74,5 391 64,0 0 1,0 1-1,1-1 0,0 1 0,0-1 1,1 1-1,0-1 0,0 1 1,0 0-1,1 0 0,-1 0 0,2 0 1,-1 0-1,1 0 0,2-2 0,-2 3-2,0 1 0,1 1 0,0-1-1,-1 1 1,1 0 0,0 0 0,0 0 0,1 1-1,-1-1 1,1 1 0,-1 1 0,1-1 0,-1 1-1,1 0 1,0 0 0,0 0 0,5 1 2,-8 0-2,1-1 0,0 1 0,-1 0 0,1 1 0,-1-1 0,1 0 0,0 1 0,-1 0 0,1 0 0,-1 0 0,0 0 0,1 1 0,-1-1 0,0 1 0,0 0 0,0 0 0,0 0 0,3 2 2,-4 0 6,1-1 1,-1 0-1,0 1 1,0 0 0,0-1-1,-1 1 1,1 0-1,-1 0 1,0 0 0,0 0-1,0 0 1,-1 0-1,1 1 1,-1-1 0,0 0-1,-1 3-6,1 0 13,0 1 1,-1 0-1,0-1 0,-1 1 1,0 0-1,0-1 0,-1 0 1,1 0-1,-2 1 0,1-1 0,-1-1 1,0 1-1,0-1 0,-1 1 1,0-1-1,-2 1-13,-9 16 30,-12 13 16,-25 38 138,50-68-182,-1 1 1,1-1-1,0 1 1,1 0-1,-1 0 1,1 0-1,1 0 1,0 0-1,0 0 1,-1 8-3,3-13-2,-1-1 1,1 1-1,0 0 0,0 0 1,-1 0-1,1 0 1,0-1-1,0 1 1,1 0-1,-1-1 1,0 1-1,1-1 1,-1 1-1,0-1 0,1 1 1,0-1-1,-1 0 1,1 0-1,0 0 1,0 0-1,-1 0 1,1 0-1,0-1 1,0 1-1,0-1 0,0 1 1,0-1 1,59 13 1,-59-13-2,87 4-553,-47-2-491</inkml:trace>
</inkml:ink>
</file>

<file path=ppt/ink/ink10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55.474"/>
    </inkml:context>
    <inkml:brush xml:id="br0">
      <inkml:brushProperty name="width" value="0.2" units="cm"/>
      <inkml:brushProperty name="height" value="0.2" units="cm"/>
      <inkml:brushProperty name="color" value="#E71224"/>
    </inkml:brush>
  </inkml:definitions>
  <inkml:trace contextRef="#ctx0" brushRef="#br0">18 1 464,'0'0'872,"0"0"-616,0 0-224,0 0-8,0 0-24,0 0-224,0 0-272,-18 100-128</inkml:trace>
  <inkml:trace contextRef="#ctx0" brushRef="#br0" timeOffset="1">22 671 352,'0'0'448,"0"0"-280,0 0-120,0 0-40,0 0-16,0 101-32,0-54-128,0-7-280</inkml:trace>
</inkml:ink>
</file>

<file path=ppt/ink/ink10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55.828"/>
    </inkml:context>
    <inkml:brush xml:id="br0">
      <inkml:brushProperty name="width" value="0.2" units="cm"/>
      <inkml:brushProperty name="height" value="0.2" units="cm"/>
      <inkml:brushProperty name="color" value="#E71224"/>
    </inkml:brush>
  </inkml:definitions>
  <inkml:trace contextRef="#ctx0" brushRef="#br0">5 0 480,'0'0'308,"0"0"-72,0 0-104,0 0-17,0 0-38,-1 20-29,0 1-40,-2 34 36,4 43-44,12 437-328,-13-458 550,-5-11-474,5-56-422</inkml:trace>
</inkml:ink>
</file>

<file path=ppt/ink/ink10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01.631"/>
    </inkml:context>
    <inkml:brush xml:id="br0">
      <inkml:brushProperty name="width" value="0.2" units="cm"/>
      <inkml:brushProperty name="height" value="0.2" units="cm"/>
      <inkml:brushProperty name="color" value="#E71224"/>
    </inkml:brush>
  </inkml:definitions>
  <inkml:trace contextRef="#ctx0" brushRef="#br0">23 0 888,'0'0'734,"0"0"-370,0 0-135,0 0-65,0 0 20,-10 8-568,2 18-1116,4-13 901</inkml:trace>
</inkml:ink>
</file>

<file path=ppt/ink/ink10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02.011"/>
    </inkml:context>
    <inkml:brush xml:id="br0">
      <inkml:brushProperty name="width" value="0.2" units="cm"/>
      <inkml:brushProperty name="height" value="0.2" units="cm"/>
      <inkml:brushProperty name="color" value="#E71224"/>
    </inkml:brush>
  </inkml:definitions>
  <inkml:trace contextRef="#ctx0" brushRef="#br0">1 0 200,'0'0'584,"0"0"-320,0 0-56,0 0-24,0 0 48,0 0 8,0 0-112,0 0-80,0 0-24,0 0-24,0 0 16,0 0-32,0 0-8,0 0 24,0 0-136,0 0-144,0 0-224,4 0-368</inkml:trace>
</inkml:ink>
</file>

<file path=ppt/ink/ink10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03.062"/>
    </inkml:context>
    <inkml:brush xml:id="br0">
      <inkml:brushProperty name="width" value="0.2" units="cm"/>
      <inkml:brushProperty name="height" value="0.2" units="cm"/>
      <inkml:brushProperty name="color" value="#E71224"/>
    </inkml:brush>
  </inkml:definitions>
  <inkml:trace contextRef="#ctx0" brushRef="#br0">188 31 80,'0'0'313,"0"0"-43,0 0-81,0 0-51,0 0-78,0 0-19,-1-30 278,-6 31-314,1 0 1,-1 0-1,1 1 1,-1 0-1,1 0 1,-1 1 0,1 0-1,0 0 1,0 0-1,1 1 1,-1 0-1,1 0 1,-1 0-1,1 0 1,0 1 0,1 0-1,-1 0 1,1 1-1,0-1 1,1 1-1,-1 0 1,1 0-1,0 0 1,-1 4-6,4-10-4,0 1 1,0 0-1,1 0 1,-1 0-1,0 0 0,0 0 1,1-1-1,-1 1 0,0 0 1,1 0-1,-1 0 1,1-1-1,-1 1 0,1 0 1,-1-1-1,1 1 0,0 0 1,-1-1-1,1 1 1,0-1-1,-1 1 0,1-1 1,0 1-1,0-1 0,0 0 1,-1 1-1,1-1 1,0 0-1,0 1 0,0-1 1,0 0-1,0 0 1,-1 0-1,1 0 0,0 0 1,0 0 3,47 8 10,-32-6-11,-10-1 6,0 1 0,1 0 0,-1 0 0,0 0 0,0 1 0,0 0 0,0 0-5,-5-2-1,0-1-1,0 1 1,0 0 0,0-1-1,0 1 1,-1 0 0,1 0 0,0 0-1,-1 0 1,1 0 0,0 0-1,-1 0 1,1 0 0,-1 0 0,0 0-1,1 0 1,-1 0 0,0 0-1,1 0 1,-1 0 0,0 1 0,0-1-1,0 0 1,0 0 0,0 0-1,0 0 1,-1 0 0,1 1 0,0-1-1,0 0 1,-1 0 0,1 0-1,-1 0 1,1 0 0,-1 0 0,1 0-1,-1 0 1,0 0 0,1 0-1,-1 0 1,0-1 0,0 1 0,0 0-1,0 0 2,-15 16 11,-1-1-1,0-1 1,-1 0-1,-1-2 0,-3 2-10,-33 25 12,52-37-12,0 0 0,1-1-1,-1 1 1,1 1 0,0-1-1,0 0 1,0 0 0,0 1-1,1-1 1,-1 1 0,1 0-1,0-1 1,0 1 0,0 0-1,0 0 1,1 0 0,-1-1-1,1 1 1,0 0-1,1 0 1,-1 0 0,0 0-1,1 0 1,0-1 0,0 1-1,0 0 1,1-1 0,-1 1-1,1-1 1,0 1 0,0-1-1,0 0 1,0 1 0,0-1-1,1 0 1,-1-1 0,1 1-1,0 0 1,0-1 0,0 1-1,0-1 1,1 0 0,2 1 0,5 1-25,1 0 1,0 0-1,0-2 0,0 0 1,1 0-1,-1-1 1,0 0-1,1-1 1,-1 0-1,0-1 1,1-1-1,-1 0 1,0-1-1,0 0 1,0-1 24,20-12-690</inkml:trace>
</inkml:ink>
</file>

<file path=ppt/ink/ink10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04.163"/>
    </inkml:context>
    <inkml:brush xml:id="br0">
      <inkml:brushProperty name="width" value="0.2" units="cm"/>
      <inkml:brushProperty name="height" value="0.2" units="cm"/>
      <inkml:brushProperty name="color" value="#E71224"/>
    </inkml:brush>
  </inkml:definitions>
  <inkml:trace contextRef="#ctx0" brushRef="#br0">1 324 40,'0'0'103,"0"0"29,0 0 9,4 20-30,0 1-84,21 73 59,-16-73-46,-4-22 1,0-13-6,1-12-32,1 0 0,1 0 0,2 1 0,0 1 0,1-1 0,2 2 1,6-9-5,-19 31 1,0 0 0,1 1 0,-1-1 0,1 0 0,-1 0-1,1 1 1,-1-1 0,1 0 0,0 1 0,-1-1 0,1 1-1,0-1 1,-1 1 0,1-1 0,0 1 0,0-1-1,-1 1 1,1 0 0,0-1 0,0 1 0,0 0 0,0 0-1,0 0 1,-1-1 0,1 1 0,0 0 0,0 0-1,0 0 1,0 1 0,0-1 0,0 0 0,-1 0 0,1 0-1,0 1 1,0-1 0,0 0 0,0 1 0,-1-1-1,1 1 1,0-1 0,0 1 0,2 1 2,-1 0 1,0 1-1,0-1 0,0 0 0,0 1 0,0 0 1,0-1-1,-1 1 0,1 0 0,-1 0-2,23 61 138,-15-39-88,1-1-1,0 1 1,12 17-50,-20-39 2,-1-1 0,1 1 0,0-1 0,0 0 0,0 1 0,0-1 0,0 0 0,0 0 0,0-1 0,1 1 0,-1 0 0,0-1 0,1 1 0,0-1 0,-1 0 0,1 0 0,0 0 0,0 0 0,-1 0 0,1-1 0,0 0 0,0 1 0,1-1-2,-1 0 1,-1-1 1,1 1 0,-1-1-1,1 1 1,-1-1 0,0 0-1,1 0 1,-1 0 0,0 0-1,0-1 1,0 1 0,0-1-1,0 1 1,0-1 0,0 0-1,0 1 1,0-1 0,-1 0-1,1 0 1,-1 0 0,0-1 0,1 1-1,-1 0 1,0 0 0,0-1-1,0 1-1,2-11 3,1 0 0,-2 1 0,1-1 0,-2 0 0,0 0-1,0 0 1,-1 0 0,-1-3-3,0-8-4,34 53-69,-21-20 81,0-1 0,0 0 1,1 0-1,0-1 0,0-1 1,1-1-1,0 1 1,0-2-1,0 0 0,11 1-8,-19-4-21,-1 0-1,1-1 0,-1 0 0,1 0 0,-1 0 1,1-1-1,-1 0 0,0 0 0,1 0 0,-1-1 1,0 1-1,0-1 0,0-1 0,0 1 0,0-1 1,0 1-1,-1-1 0,1-1 0,-1 1 1,0-1-1,0 1 0,0-1 0,0-1 0,-1 1 1,1 0-1,-1-1 0,-1 0 0,1 1 0,2-6 22,2-8-90,-1 1 0,-1-1 0,-1 0 0,0-1 0,-1 1 0,0-13 90,1-85 631,-4 108-368,0 13-259,0-1 0,1 1 1,-1 0-1,1-1 0,0 1 0,0 0 1,1-1-1,-1 1 0,1-1 0,0 0 1,1 2-5,-1-4-7,-1 0 0,0-1 1,0 1-1,1 0 0,-1-1 1,1 0-1,-1 1 0,1-1 1,0 0-1,-1 0 0,1 0 1,0 0-1,0 0 0,0 0 1,0 0-1,0-1 0,0 1 1,0-1-1,0 1 0,0-1 1,0 0-1,0 0 0,0 0 1,0 0-1,0 0 0,0 0 1,0-1-1,1 1 7,-1-1-23,0-1 0,0 1 0,0 0 0,0-1 0,0 0 0,-1 1 0,1-1 1,0 0-1,-1 0 0,1 0 0,-1 0 0,0 0 0,0 0 0,1 0 0,-1 0 0,-1-1 0,1 1 0,0 0 1,-1-1-1,1 1 0,-1 0 0,1-1 0,-1 1 0,0-2 23,4-64-10,-7 45 325,3 23-299,-1-1 0,1 1-1,0 0 1,0-1 0,-1 1 0,1-1 0,0 1-1,-1-1 1,1 1 0,0 0 0,-1-1 0,1 1-1,-1 0 1,1-1 0,-1 1 0,1 0 0,-1 0-1,1 0 1,-1-1 0,1 1 0,-1 0 0,1 0-1,-1 0 1,1 0 0,-1 0 0,1 0-1,-1 0 1,1 0 0,-1 0 0,1 0 0,-1 0-1,1 0 1,-1 0 0,1 0 0,-1 1 0,1-1-1,-1 0 1,1 0 0,-1 0 0,1 1 0,-1-1-16,-1 3 6,1 0 0,-1 1 0,1-1 0,-1 0 0,1 1 0,0-1 0,0 1 0,1 0 1,-1-1-1,1 1 0,-1-1 0,1 1 0,1 0 0,-1 2-6,0 0 13,-1 163 409,20 166-422,-12-248 22,-2 71-91,-5-158 67,0 1-21,0-1 1,0 1-1,0 0 1,0-1-1,0 1 0,0 0 1,0-1-1,0 1 1,0 0-1,0 0 1,0-1-1,0 1 1,-1 0-1,1-1 0,0 1 1,0 0-1,-1-1 1,1 1-1,0-1 1,-1 1-1,1-1 0,-1 1 1,1 0-1,-1-1 1,1 1-1,-1-1 1,1 0-1,-1 1 1,0-1-1,1 1 0,-1-1 1,0 0 22,-11 3-579</inkml:trace>
</inkml:ink>
</file>

<file path=ppt/ink/ink10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04.522"/>
    </inkml:context>
    <inkml:brush xml:id="br0">
      <inkml:brushProperty name="width" value="0.2" units="cm"/>
      <inkml:brushProperty name="height" value="0.2" units="cm"/>
      <inkml:brushProperty name="color" value="#E71224"/>
    </inkml:brush>
  </inkml:definitions>
  <inkml:trace contextRef="#ctx0" brushRef="#br0">31 0 80,'0'0'112,"0"0"-24,0 0 40,0 0 24,0 0 72,88 105-64,-88-68 0,0 1 16,-9-4-8,-8-3-40,-5-5-120,0-7 24,4-5-32,-4-6 0,14-6-136,8-2-136,0-6-368</inkml:trace>
</inkml:ink>
</file>

<file path=ppt/ink/ink10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05.246"/>
    </inkml:context>
    <inkml:brush xml:id="br0">
      <inkml:brushProperty name="width" value="0.2" units="cm"/>
      <inkml:brushProperty name="height" value="0.2" units="cm"/>
      <inkml:brushProperty name="color" value="#E71224"/>
    </inkml:brush>
  </inkml:definitions>
  <inkml:trace contextRef="#ctx0" brushRef="#br0">0 518 480,'0'0'334,"0"0"-176,0 0-75,14-20-72,3-4-12,20-27 6,30-55-5,-58 87-3,0 1 1,-1-1 0,-1 0 0,0-1 0,-2 0 0,0 0 0,-2 0 0,0 0 0,-1-1-1,-1 0 1,-1 1 0,-2-17 2,2 35 8,0-1 1,-1 1-1,1 0 0,-1-1 0,0 1 0,1 0 0,-1-1 0,0 1 1,-1 0-1,1 0 0,0 0 0,-1 0 0,1 0 0,-1 0 1,1 0-1,-1 1 0,0-1 0,-1-1-8,2 3 6,0 0 0,0-1-1,0 1 1,-1 0 0,1 0 0,0 0 0,0 0-1,0 0 1,0 0 0,0 0 0,0 0-1,0 0 1,0 0 0,0 1 0,0-1-1,0 0 1,0 1 0,0-1 0,0 1 0,0-1-1,0 1 1,0-1 0,0 1 0,0 0-1,1-1 1,-1 1 0,0 0 0,0 0 0,1 0-1,-1-1 1,1 1 0,-1 0 0,1 0-1,-1 0 1,1 0 0,-1 0 0,1 0 0,0 0-1,0 0 1,-1 0 0,1 0 0,0 1-6,-6 19 10,1 0 0,1 1 0,1-1 1,1 1-1,1 0 0,1 0 0,0 0 0,2-1 1,4 21-11,-5-38-1,0-1 1,0 1-1,0-1 1,1 1 0,0-1-1,-1 0 1,1 1-1,0-1 1,1 0 0,-1 0-1,0 0 1,1-1 0,0 1-1,-1-1 1,1 1-1,0-1 1,0 0 0,1 0-1,-1 0 1,0-1-1,1 1 1,-1-1 0,1 1-1,-1-1 1,1-1-1,0 1 1,-1 0 0,1-1-1,0 0 1,0 1-1,2-2 1,2 2 3,1-1 0,-1-1-1,1 1 1,-1-1 0,1-1 0,-1 1-1,0-2 1,0 1 0,0-1-1,0 0 1,0-1 0,-1 0-1,7-3-2,2-12-4,-14 17 5,-2 9-3,0 7-5,0-11 8,0 0-1,0-1 1,0 1-1,0 0 1,0-1 0,1 1-1,-1-1 1,1 1-1,0 0 1,0-1-1,0 0 1,0 1-1,0-1 1,1 1-1,-1-1 1,1 0-1,-1 0 1,1 0-1,0 0 1,0 0-1,2 1 1,0-1 0,0 0 0,0 0 0,0 0-1,0-1 1,0 0 0,1 1 0,-1-1 0,0-1 0,1 1 0,-1-1 0,2 1-1,-4-1 1,1 0 1,-1 0 0,0 0-1,1 0 1,-1 0 0,1 0-1,-1-1 1,0 1 0,0-1-1,1 0 1,-1 1 0,0-1-1,0 0 1,0 0 0,0-1-1,0 1 1,0 0 0,0-1-1,0 1 1,0-1 0,-1 1-1,1-1 1,-1 0 0,1 0-1,-1 0 1,0 0-2,2-3 4,-1 0 1,0 0-1,0 0 0,0 0 1,-1 0-1,0 0 0,0-1 0,0 1 1,-1 0-1,1-1 0,-1-1-4,-1 3 3,0 1 1,0 0-1,0 0 0,0 1 0,0-1 0,0 0 0,-1 0 0,1 0 1,-1 1-1,0-1 0,0 1 0,0-1 0,0 1 0,0 0 0,-1 0 0,1 0 1,-1 0-1,1 0 0,-1 1 0,0-1 0,0 1-3,-67-34 203,55 28-138,11 7-72,4 0-6,-1 0 0,0 0 1,0 0-1,1 0 1,-1 0-1,0-1 1,0 1-1,1 0 1,-1 0-1,0-1 0,1 1 1,-1 0-1,0-1 1,1 1-1,-1-1 1,0 1-1,1-1 0,-1 1 1,1-1-1,-1 1 1,1-1-1,-1 0 1,1 1 12,1 3-888,7 4 306</inkml:trace>
</inkml:ink>
</file>

<file path=ppt/ink/ink10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06.180"/>
    </inkml:context>
    <inkml:brush xml:id="br0">
      <inkml:brushProperty name="width" value="0.2" units="cm"/>
      <inkml:brushProperty name="height" value="0.2" units="cm"/>
      <inkml:brushProperty name="color" value="#E71224"/>
    </inkml:brush>
  </inkml:definitions>
  <inkml:trace contextRef="#ctx0" brushRef="#br0">45 82 152,'0'0'271,"0"0"-117,0 0-80,0 0-6,0 0-11,3 13-38,11 42-34,-13-54 13,0 0 0,-1 1 0,1-1 0,0 0-1,0 0 1,0 0 0,0 0 0,0 0 0,0 0 0,0 0-1,0 0 1,1 0 0,-1 0 0,0-1 0,0 1 0,1 0-1,-1-1 1,1 1 0,-1-1 0,0 0 0,1 1 0,-1-1-1,1 0 1,-1 0 0,1 0 0,-1 0 2,33-5-212,-31 4 210,0 0 0,1-1 0,-1 0-1,0 0 1,0 0 0,-1 0 0,1 0 0,0 0 0,-1-1-1,1 1 1,-1-1 0,0 0 0,0 0 0,0 1 0,0-1-1,0-1 1,-1 1 0,1 0 0,-1 0 0,0-1-1,0 1 1,0 0 0,-1-1 0,1 1 0,-1-1 0,1 1-1,-1-3 3,0 6 154,0 2-81,2 86 94,0-49-122,-1 1 1,-2 0-1,-2 0 0,-4 22-45,3-47 28,-1 1 0,0-1 0,-1 0 0,0 0 0,-2-1 0,-8 14-28,13-23 12,0 1 1,0-1-1,-1-1 1,1 1-1,-1 0 1,-1-1-1,1 0 1,-1 0-1,1 0 1,-1-1-1,0 1 1,0-1-1,-1 0 1,1-1 0,-1 1-1,1-1 1,-1 0-1,0-1 1,-3 2-13,7-4 0,1 1 0,0 0 0,0 0 1,0 0-1,0-1 0,0 1 0,0-1 1,0 1-1,0-1 0,0 1 0,0-1 1,0 1-1,0-1 0,0 0 0,0 0 1,0 1-1,1-1 0,-1 0 1,0 0-1,1 0 0,-1 0 0,0 0 1,1 0-1,-1 0 0,1 0 0,0 0 1,-1 0-1,1 0 0,0 0 0,-1 0 1,1-1-1,0 1 0,0 0 0,-3-41-26,3 39 24,-1-13 9,2 0 1,0 0-1,1 0 1,0 0-1,1 0 1,1 0-1,3-7-7,-4 16-3,0 1 0,0 0 0,1-1 0,-1 1 0,1 1 0,1-1 0,-1 1 0,1-1 0,0 1 0,0 1-1,0-1 1,1 1 0,0 0 0,0 0 0,0 0 0,0 1 0,0 0 0,5-1 3,-9 3 1,61-24 16,41-25-17,-84 40 5,-2-2 0,1 0 0,-1-1 1,-1-1-1,0 0 0,-1-1 1,4-6-6,-18 17 1,1 0 0,0 1-1,-1-1 1,0 0 0,0 0 0,0 0 0,-1-1 0,1 1 0,-1 0 0,0-1 0,0 1 0,-1-1 0,1 1-1,-1 2 0,0 1 1,0-1-1,0 0 0,0 1 0,0-1 1,0 1-1,-1-1 0,1 1 0,0-1 1,-1 1-1,1 0 0,-1-1 0,0 1 1,1-1-1,-1 1 0,0 0 0,0-1 1,0 1-1,0 0 0,0 0 1,0 0-1,0 0 0,0 0 0,0 0 1,-1 0-1,1 0 0,0 1 0,-1-1 1,1 0-1,0 1 0,-1-1 0,1 1 1,-1-1-1,1 1 0,-1 0 1,1-1-1,-1 1 0,1 0 0,-1 0 0,-2 0 2,1-1 0,0 1 0,0 0-1,0 0 1,0 0 0,-1 1 0,1-1-1,0 1 1,0-1 0,0 1 0,0 0 0,0 0-1,0 1 1,0-1 0,0 1 0,1-1-1,-1 1 1,0 0 0,-1 1-2,2 1 3,-1 0 0,0 0 0,1 0 0,0 1 0,0-1 0,0 1 0,1-1 0,-1 1 0,1-1 1,0 1-1,0 0 0,1 0 0,0 0-3,-2 9 10,0 1 1,2-1-1,0 1 1,0-1-1,2 0 1,0 1-1,0-1 1,1 0-1,5 12-10,-6-20 4,0 0-1,1 0 1,0 0 0,0-1-1,0 1 1,1-1 0,0 0-1,0 0 1,0 0 0,0 0 0,1-1-1,0 0 1,0 0 0,0 0-1,1-1 1,-1 1 0,1-1-1,-1-1 1,1 1 0,0-1-1,0 0 1,1 0 0,-1-1-1,0 1-3,1-1-85,1 0-1,-1 0 1,0 0 0,1-1-1,-1 0 1,1-1 85,-7 1-21,0 0 1,1 0 0,-1 0-1,0 0 1,0-1-1,0 1 1,0-1 0,1 1-1,-1-1 1,0 1 0,0-1-1,0 1 1,0-1 0,0 0-1,0 0 1,0 0 0,-1 1-1,1-1 1,0 0-1,0 0 1,0 0 0,-1 0-1,1 0 1,-1-1 0,1 1-1,-1 0 1,1 0 0,-1 0-1,0 0 1,1-1 0,-1 1-1,0 0 1,0 0-1,0 0 1,0-1 0,0 1 20,0-1-499</inkml:trace>
</inkml:ink>
</file>

<file path=ppt/ink/ink10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06.735"/>
    </inkml:context>
    <inkml:brush xml:id="br0">
      <inkml:brushProperty name="width" value="0.2" units="cm"/>
      <inkml:brushProperty name="height" value="0.2" units="cm"/>
      <inkml:brushProperty name="color" value="#E71224"/>
    </inkml:brush>
  </inkml:definitions>
  <inkml:trace contextRef="#ctx0" brushRef="#br0">3 275 352,'0'0'434,"0"0"-210,0 0-144,0 0-56,0 0-27,0 0 12,13-16-23,9-9 5,-6 6-10,0 0 0,-1-2 0,6-11 19,-17 25-5,-1 1 0,1-1 0,-2 0 0,1 0 0,-1-1-1,0 1 1,0 0 0,-1-1 0,0 1 0,-1-1 0,1 1-1,-1-1 1,-1 0 0,0-3 5,0 9 2,1 1 0,-1-1 1,1 1-1,-1-1 0,0 1 0,0-1 0,0 1 0,0-1 0,0 1 1,0 0-1,0-1 0,0 1 0,-1 0 0,1 0 0,0 0 0,-1 0 1,1 0-1,-1 0 0,1 1 0,-1-1 0,1 0 0,-1 1 0,0-1 1,1 1-1,-1 0 0,0-1 0,1 1 0,-1 0 0,0 0 0,0 0 1,1 0-1,-1 0 0,-1 1-2,0-1 6,0 0 0,0 0 0,0 0 0,0 1 1,0-1-1,0 1 0,0 0 0,0 0 0,0 0 0,0 0 1,0 1-1,1-1 0,-1 1 0,0 0 0,1-1 0,-1 1 0,1 0 1,-1 1-7,-2 8 22,0-1 1,1 1 0,1-1 0,0 1 0,0 0 0,1 0 0,0 0 0,1 1 0,0-1-1,1 0 1,0 1 0,2 8-23,-1 8 8,-1-25-8,0 0-1,0 0 1,0 0-1,1-1 1,0 1-1,-1 0 1,1 0-1,0-1 1,0 1-1,1 0 1,-1-1-1,0 0 1,1 1-1,-1-1 1,1 0-1,0 1 1,0-1 0,0 0-1,0 0 1,0-1-1,1 1 1,1 1 0,2 1-95,1-1 0,0 0 0,-1 0 0,1 0 0,1-1-1,-1 0 1,0-1 0,3 1 95,8 0-661</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3.831"/>
    </inkml:context>
    <inkml:brush xml:id="br0">
      <inkml:brushProperty name="width" value="0.2" units="cm"/>
      <inkml:brushProperty name="height" value="0.2" units="cm"/>
    </inkml:brush>
  </inkml:definitions>
  <inkml:trace contextRef="#ctx0" brushRef="#br0">49 179 688,'0'0'278,"0"0"-58,0 0-75,0 0-38,0 0-29,0 0-46,8-3 0,4-3-22,2 1 8,-1-1 0,0-1 1,0 0-1,2-3-18,-12 8 3,0 0-1,-1 0 0,1 0 1,0-1-1,-1 1 0,1-1 1,-1 0-1,0 1 0,0-1 1,0 0-1,0 0 0,0-1 1,-1 1-1,1 0 0,-1 0 1,0-1-1,0 1 0,0-1 1,-1 1-1,1-1 0,-1 1-2,0 0-6,1-1 1,-1 1-1,-1 0 0,1 0 0,0 0 0,-1 0 0,1 0 0,-1-1 0,0 1 0,0 0 0,0 0 1,-1 1-1,1-1 0,-1 0 0,1 0 0,-1 1 0,0-1 6,-1 1-6,0 0 1,1 0-1,-1 1 0,0-1 1,0 1-1,0 0 0,-1 0 1,1 0-1,0 0 1,0 0-1,-1 1 0,1-1 1,0 1-1,-1 0 0,1 0 1,-3 1 5,2-2 7,0 1 0,0 0 0,0 0 1,0 0-1,0 1 0,0-1 1,0 1-1,0 0 0,0 0 0,0 1 1,0-1-1,1 1 0,-1 0 0,1 0 1,-1 0-1,1 0 0,-1 1 0,1-1 1,0 1-1,0 0 0,1 0 0,-1 0 1,0 0-1,1 0 0,0 1 1,0-1-1,0 1 0,0-1 0,0 1 1,1 0-1,0 0 0,0 0 0,0 0 1,0-1-1,0 2 0,1-1 0,0 0 1,0 3-8,-1-4 3,1 0 0,0 0 0,0-1-1,1 1 1,-1 0 0,1 0 0,-1-1 0,1 1 0,0 0 0,0-1 0,0 1 0,0-1 0,0 1 0,1-1 0,-1 0 0,1 1 0,-1-1 0,1 0 0,0 0-1,1 1-2,1-1 3,0 0-1,0 0 0,0 0 0,0 0 1,1 0-1,-1-1 0,0 0 0,1 0 0,-1 0 1,1-1-1,-1 1 0,5-1-2,15 1-123,0 0 0,0-1 0,0-2 0,0 0 0,0-2 0,0 0 0,-1-2 0,15-5 123,-10-1-379</inkml:trace>
</inkml:ink>
</file>

<file path=ppt/ink/ink10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10.481"/>
    </inkml:context>
    <inkml:brush xml:id="br0">
      <inkml:brushProperty name="width" value="0.2" units="cm"/>
      <inkml:brushProperty name="height" value="0.2" units="cm"/>
      <inkml:brushProperty name="color" value="#E71224"/>
    </inkml:brush>
  </inkml:definitions>
  <inkml:trace contextRef="#ctx0" brushRef="#br0">13 75 440,'0'0'476,"0"0"-202,0 0-141,0 0 20,0 0 13,0 0-54,-13-28 216,14 25-353,0 0-1,0 0 1,0 1 0,0-1 0,0 0 0,0 1 0,1-1 0,-1 1-1,1 0 1,0-1 0,0 1 25,-2 1-29,1 0 0,0 0 1,-1 0-1,1 0 0,0 0 0,0 0 0,0 0 0,0 0 0,-1 0 1,1 1-1,0-1 0,1 0 0,-1 1 0,0-1 0,0 1 0,0-1 1,0 1-1,0 0 0,1-1 0,-1 1 0,0 0 0,0 0 0,0 0 1,1 0-1,-1 0 0,1 0 29,2 5-396,-3 11-15</inkml:trace>
</inkml:ink>
</file>

<file path=ppt/ink/ink10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10.998"/>
    </inkml:context>
    <inkml:brush xml:id="br0">
      <inkml:brushProperty name="width" value="0.2" units="cm"/>
      <inkml:brushProperty name="height" value="0.2" units="cm"/>
      <inkml:brushProperty name="color" value="#E71224"/>
    </inkml:brush>
  </inkml:definitions>
  <inkml:trace contextRef="#ctx0" brushRef="#br0">55 1 88,'0'0'471,"0"0"-219,0 0-147,0 0-66,0 0-6,0 0-10,0 0 2,0 0-10,0 0 25,0 0 75,0 0 7,-18 12 46,4-4-187,-7 4 132,20-8-226,11-3-257,-5-1-377</inkml:trace>
</inkml:ink>
</file>

<file path=ppt/ink/ink10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11.615"/>
    </inkml:context>
    <inkml:brush xml:id="br0">
      <inkml:brushProperty name="width" value="0.2" units="cm"/>
      <inkml:brushProperty name="height" value="0.2" units="cm"/>
      <inkml:brushProperty name="color" value="#E71224"/>
    </inkml:brush>
  </inkml:definitions>
  <inkml:trace contextRef="#ctx0" brushRef="#br0">24 28 200,'0'0'549,"0"0"-284,0 0-159,0 0-74,0 0 19,0 0 10,-4-28-9,5 51-55,0-14 19,0-1 0,-1 0 0,0 1 0,-1-1 0,0 0 1,-1 5-17,-1-9 37,3-6-37,-1 1 0,0-1 0,0 0 0,1 1 0,-1-1 0,1 0 0,-1 0 0,1 1 0,0-1 0,0 0 0,0 0 0,0 0 0,0 0 0,0-1 0,0-11-31,0 24-89,-1-9 172,0-1-55,1 0 1,0 0-1,-1 0 0,1 0 0,-1 0 0,1 0 0,0-1 0,-1 1 0,1 0 0,-1 0 1,1 0-1,0 0 0,-1-1 0,1 1 0,0 0 0,-1-1 0,1 1 0,0 0 0,0 0 1,-1-1-1,1 1 0,0-1 0,0 1 0,-1 0 0,1-1 0,0 1 0,0 0 0,0-1 1,0 1-1,0-1 0,0 1 0,0 0 0,-1-1 0,1 1 0,0-1 0,0 1 0,1-1 1,-1 1-1,0 0 0,0-1 0,0 1 0,0-1 0,0 1 0,0 0 0,0-1 0,1 1 1,-1-1-1,0 1 0,0 0 0,1-1 0,-1 1 3,9-17-334,3 9-69,2 4-61</inkml:trace>
</inkml:ink>
</file>

<file path=ppt/ink/ink10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12.244"/>
    </inkml:context>
    <inkml:brush xml:id="br0">
      <inkml:brushProperty name="width" value="0.2" units="cm"/>
      <inkml:brushProperty name="height" value="0.2" units="cm"/>
      <inkml:brushProperty name="color" value="#E71224"/>
    </inkml:brush>
  </inkml:definitions>
  <inkml:trace contextRef="#ctx0" brushRef="#br0">54 56 144,'0'0'169,"0"0"-93,0 0-44,0-2-38,0-9 15,0 14 32,0 1-1,0-1 1,0 0-1,-1 0 0,1 0 1,-1 0-1,0 1 1,0-1-1,0 0 1,0 0-1,-1 0 1,1-1-1,-1 1 1,1 0-1,-1 0 1,0-1-1,0 1 1,0-1-1,-1 0 1,-1 2-41,3-7-4,0-1 0,1 1 0,-1 0 1,0 0-1,1-1 0,0 1 0,0 0 1,0-1-1,0-1 4,0 5 2,0-5-5,0 0 0,0-1-1,0 1 1,1 0 0,-1 0 0,1 0 0,1 0 0,-1 1 0,1-1 0,-1 0 0,3-2 3,-4 6-2,0 1 0,0 0 0,0-1 0,0 1 0,1-1 0,-1 1 0,0 0 0,0 0 0,0-1 0,1 1 0,-1 0 0,0-1 0,0 1 0,1 0 1,-1 0-1,0-1 0,0 1 0,1 0 0,-1 0 0,0 0 0,1 0 0,-1-1 0,0 1 0,1 0 0,-1 0 0,1 0 0,-1 0 0,0 0 0,1 0 0,-1 0 0,0 0 0,1 0 0,-1 0 0,0 0 0,1 0 0,-1 0 0,1 0 0,-1 0 0,0 1 0,1-1 0,-1 0 2,11 16-46,-10-13 53,0-1 1,0 0 0,0 1-1,-1-1 1,1 1-1,-1-1 1,0 1-1,1-1 1,-1 1 0,0 0-1,-1-1 1,1 1-1,0-1 1,-1 1-1,1-1 1,-1 1 0,0 0-8,-2 1 18,1-1 1,-1 1 0,0-1-1,0 0 1,0 0 0,0 0-1,-1 0 1,1-1 0,-1 1-1,1-1 1,-1 0 0,0 0-1,0-1 1,0 1 0,0 0-19,3-4 0,0 1 0,0-1 0,1 1 0,-1 0 0,1-1 0,0 1 1,-1-1-1,1 1 0,0-1 0,0 1 0,0-1 0,0 1 0,0-1 1,0 1-1,0-1 0,0 1 0,1-1 0,-1 1 0,1-1 0,0-2-6,0 0-1,1 0 1,0 0-1,0 1 0,0-1 1,0 1-1,1-1 1,-1 1-1,1 0 1,0 0-1,0 0 0,0 0 1,0 1-1,0-1 1,1 1-1,-1 0 1,1 0-1,0 0 0,-1 0 1,1 1-1,0-1 1,0 1-1,0 0 0,0 0 1,0 1-1,0-1 1,1 1-1,-1 0 1,1 0 6,-2 1-404,-2 4-430</inkml:trace>
</inkml:ink>
</file>

<file path=ppt/ink/ink10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12.773"/>
    </inkml:context>
    <inkml:brush xml:id="br0">
      <inkml:brushProperty name="width" value="0.2" units="cm"/>
      <inkml:brushProperty name="height" value="0.2" units="cm"/>
      <inkml:brushProperty name="color" value="#E71224"/>
    </inkml:brush>
  </inkml:definitions>
  <inkml:trace contextRef="#ctx0" brushRef="#br0">18 125 184,'0'0'167,"0"0"-45,0 0-43,-3-15-40,-10-46-19,12 59-20,1 0 1,0 1-1,-1-1 0,1 0 1,0 0-1,0 1 1,0-1-1,0 0 0,1 0 1,-1 1-1,0-1 1,1 0-1,-1 1 0,1-1 1,0 1-1,-1-1 1,1 1-1,0-1 0,0 1 1,0-1-1,0 1 1,0-1-1,0 1 0,1 0 1,-1 0-1,0 0 0,1 0 1,-1 0-1,3-3 2,-3 4 13,-1 5 29,1-1 12,-1-1-1,0 0 1,0 1 0,0-1-1,0 0 1,0 1 0,-1-1-1,1 1 1,-1-1 0,0 0-1,0 0 1,-1 1-56,2-4 64,0-3-756,0 10 217</inkml:trace>
</inkml:ink>
</file>

<file path=ppt/ink/ink10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29.139"/>
    </inkml:context>
    <inkml:brush xml:id="br0">
      <inkml:brushProperty name="width" value="0.2" units="cm"/>
      <inkml:brushProperty name="height" value="0.2" units="cm"/>
      <inkml:brushProperty name="color" value="#E71224"/>
    </inkml:brush>
  </inkml:definitions>
  <inkml:trace contextRef="#ctx0" brushRef="#br0">14 1 32,'0'0'15,"0"0"26,0 0 18,0 0 37,0 0-12,0 0-14,0 0-11,0 0-3,0 0-5,0 0-13,0 0 26,0 0-10,0 0 9,0 0-34,0 0-2,0 0-9,0 0 2,0 0 14,0 0-16,0 0-31,0 0 1,0 0 3,0 39 30,0 127-907,-13-132 864,13-27 15</inkml:trace>
</inkml:ink>
</file>

<file path=ppt/ink/ink10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29.525"/>
    </inkml:context>
    <inkml:brush xml:id="br0">
      <inkml:brushProperty name="width" value="0.2" units="cm"/>
      <inkml:brushProperty name="height" value="0.2" units="cm"/>
      <inkml:brushProperty name="color" value="#E71224"/>
    </inkml:brush>
  </inkml:definitions>
  <inkml:trace contextRef="#ctx0" brushRef="#br0">1 1 8,'0'0'-8,"0"0"16,0 0-16,0 0 8,0 0 0,0 0 0,4 45 0,-4-39 0,0 0 0,5 0 0,-5-2 0,0 2 0</inkml:trace>
</inkml:ink>
</file>

<file path=ppt/ink/ink10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0.498"/>
    </inkml:context>
    <inkml:brush xml:id="br0">
      <inkml:brushProperty name="width" value="0.2" units="cm"/>
      <inkml:brushProperty name="height" value="0.2" units="cm"/>
      <inkml:brushProperty name="color" value="#E71224"/>
    </inkml:brush>
  </inkml:definitions>
  <inkml:trace contextRef="#ctx0" brushRef="#br0">48 35 232,'0'0'404,"0"0"-110,0 0-146,0 0-52,0 0-34,0 0 25,-8-6-47,-24-15-37,24 16-15,12 4 11,-1 0 0,1 1 1,0-1-1,0 1 0,-1 0 1,1 0-1,0 1 1,-1-1-1,3 1 1,9 0 0,12-1-9,78 1 6,4 4 3,-77-2 0,0 1-1,0 2 0,-1 1 0,0 1 0,20 9 1,-39-12 3,0-2 0,1 1 0,0-2 0,0 0 0,0 0 1,0-1-1,0-1 0,0 0 0,3-1-3,28-4-2,-1-1 0,7-4 2,-16 2-28,1 2-1,-1 2 1,21 0 28,15 8-319,-70 28 265,2 23 158,7 37-104,2 32 76,-12 219 72,-3-126-110,5-209-55,-1 1-1,-1 0 0,0 0 1,0-1-1,0 1 0,-1 0 1,0-1-1,-1 0 1,-1 2 17,-8 10-394</inkml:trace>
</inkml:ink>
</file>

<file path=ppt/ink/ink10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1.444"/>
    </inkml:context>
    <inkml:brush xml:id="br0">
      <inkml:brushProperty name="width" value="0.2" units="cm"/>
      <inkml:brushProperty name="height" value="0.2" units="cm"/>
      <inkml:brushProperty name="color" value="#E71224"/>
    </inkml:brush>
  </inkml:definitions>
  <inkml:trace contextRef="#ctx0" brushRef="#br0">10 1 56,'0'0'381,"0"0"-159,0 0-129,0 0-47,0 0 11,0 0-4,-1 10-18,-2 58 9,4 1-1,2-1 1,4-1 0,11 52-44,12 51 68,-8 2 0,-7 0 1,-6 82-69,-9-218 14,-6 180 19,3-179-37,-2 0 1,-2 0 0,-1-1-1,-11 29 4,1-13 3,2 2 1,2 0-1,1 14-3,12-40-12,1-28-8,0 0-10,0 0 2,0 0 16,42-2 27,-1-2-1,1-2 0,10-4-14,75-9-13,-54 13-4,-16 2 23,1-2 0,-2-2-1,1-3 1,29-11-6,-83 21-45,0-1 0,1 0 0,-1 1 0,-1-1-1,1 0 1,0 0 0,0 0 0,-1-1 0,1 1 0,-1-1-1,0 1 1,1-1 0,-1 0 0,-1 0 0,1 0-1,1-2 46,3-13-281</inkml:trace>
</inkml:ink>
</file>

<file path=ppt/ink/ink10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1.828"/>
    </inkml:context>
    <inkml:brush xml:id="br0">
      <inkml:brushProperty name="width" value="0.2" units="cm"/>
      <inkml:brushProperty name="height" value="0.2" units="cm"/>
      <inkml:brushProperty name="color" value="#E71224"/>
    </inkml:brush>
  </inkml:definitions>
  <inkml:trace contextRef="#ctx0" brushRef="#br0">28 5 0,'0'0'296,"0"0"-37,0 0-42,0 0-41,0 0 24,0 0-52,-4-2-85,3 2-63,1-1 0,-1 1 0,1 0 0,0 0 0,-1 0 0,1-1 0,-1 1 0,1 0 0,-1 0 0,1 0 0,-1 0 0,1 0 0,-1 0 0,1 0 0,-1 0 0,1 0 0,-1 0 0,1 0 0,-1 0 0,1 0 0,-1 0 0,1 0 0,-1 1 0,1-1 0,0 0 0,-1 0 0,1 1 0,-1-1 0,1 0 0,0 0 0,-1 1 0,1-1 0,-1 0 0,1 1 0,0-1 0,0 1 0,-8 23-2,9 55 9,0-43 9,3 47 24,4-1 0,4 1-1,4 1-39,20 147 34,-32-189-26,-2-1 0,-2 0-1,-2 1 1,-4 23-8,6-62 3,0 0-1,-1 0 1,1 0-1,-1-1 1,0 1-1,0 0 1,0 0-1,0 0 0,-1-1 1,1 1-1,-1 0 1,-1 1-3,3-4-3,0 0 1,0 0-1,0 0 0,-1 0 1,1 0-1,0 1 1,0-1-1,0 0 1,-1 0-1,1 0 0,0 0 1,0 0-1,-1 0 1,1 0-1,0 0 0,0 0 1,0 0-1,-1 0 1,1 0-1,0 0 1,0 0-1,-1 0 0,1 0 1,0 0-1,0 0 1,0-1-1,-1 1 1,1 0-1,0 0 0,0 0 1,0 0-1,-1 0 1,1-1-1,0 1 0,0 0 1,0 0-1,0 0 1,-1 0-1,1-1 1,0 1-1,0 0 0,0 0 1,0 0 2,-7-24-303,6-6-469</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7:53.140"/>
    </inkml:context>
    <inkml:brush xml:id="br0">
      <inkml:brushProperty name="width" value="0.2" units="cm"/>
      <inkml:brushProperty name="height" value="0.2" units="cm"/>
    </inkml:brush>
  </inkml:definitions>
  <inkml:trace contextRef="#ctx0" brushRef="#br0">1 205 528,'0'0'520,"0"0"-352,0 0-160,0 0-8,0 0 0,0 0 40,136-39-8,-9 7 24,31-11-56,-9 4 0,-31 7 24,-43 16-56,-27 12 32,-4 4 0,0 0-24,0 4 16,-14 16-160,-4-2-376</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4.313"/>
    </inkml:context>
    <inkml:brush xml:id="br0">
      <inkml:brushProperty name="width" value="0.2" units="cm"/>
      <inkml:brushProperty name="height" value="0.2" units="cm"/>
    </inkml:brush>
  </inkml:definitions>
  <inkml:trace contextRef="#ctx0" brushRef="#br0">105 67 24,'0'0'345,"0"0"-134,0 0-79,0 0 19,0 0 105,0 0-48,-1-10-79,-2-32-103,2 41-21,1 0 1,0 0-1,0 1 1,0-1 0,0 0-1,-1 1 1,1-1-1,0 1 1,-1-1 0,1 0-1,0 1 1,-1-1-1,1 1 1,-1-1 0,1 1-1,-1-1 1,1 1-1,-1-1 1,1 1 0,-1 0-1,0-1 1,1 1-1,-1 0 1,0-1-1,1 1 1,-1 0 0,0 0-1,1 0 1,-1-1-1,0 1 1,1 0 0,-1 0-1,0 0 1,1 0-1,-1 0 1,0 0 0,1 1-1,-1-1 1,0 0-1,0 0-5,-21 9 131,17-5-126,0 0 0,0 1 0,1 0 0,0 0 0,0 0-1,0 1 1,1-1 0,-1 1 0,1 0 0,1 0-1,-1 0 1,1 0 0,0 0 0,1 1 0,-2 4-5,3-8 2,-1 1-1,0-1 1,1 1 0,0-1 0,0 1 0,0-1 0,0 1 0,1-1 0,0 1-1,-1-1 1,1 1 0,0-1 0,0 0 0,1 1 0,-1-1 0,1 0 0,0 0-1,0 0 1,0 0 0,0 0 0,0-1 0,0 1 0,1 0 0,-1-1 0,1 0-1,0 0 1,0 0 0,0 0 0,1 0-2,29 13-9,-27-14 7,-1 1-1,0 0 1,-1 0 0,1 1-1,0-1 1,-1 1-1,1 0 1,-1 0 0,0 1-1,0-1 1,0 1-1,0 0 1,-1 0-1,3 4 3,1 4 4,-1 0 0,0 1 0,-1-1 0,-1 1 0,0 1 0,0-1 0,-2 1 0,1-1-1,-2 1 1,0 0 0,0 0 0,-2 5-4,1-16-3,4 8 10,-4-11 6,0 1-1,1-1 0,-1 0 1,0 0-1,1 0 1,-1 0-1,0 0 1,1 1-1,-1-1 0,0 0 1,1 0-1,-1 0 1,0 0-1,1 0 1,-1 0-1,0 0 1,1 0-1,-1 0 0,0 0 1,1 0-1,-1-1 1,0 1-1,1 0 1,-1 0-1,0 0 0,1 0 1,-1 0-1,0-1 1,0 1-1,1 0 1,-1 0-1,0 0 1,0-1-1,1 1 0,-1 0 1,0 0-1,0-1 1,0 1-1,1 0 1,-1-1-1,0 1 0,0 0 1,0-1-13,10-14 161,-9 13-115,10-18-8,0-1 0,-2-1 0,-1 0 0,0 0 1,-2-1-1,-1 1 0,2-15-38,0-17-69,-3 0 0,-2-38 69,-1 87-87,-1 4 63,0 1 0,0-1 1,0 1-1,0-1 0,1 1 1,-1-1-1,0 1 0,0-1 1,0 1-1,0-1 0,0 1 1,0-1-1,0 1 0,0-1 1,-1 1-1,1-1 0,0 1 1,0-1-1,0 1 0,0-1 0,-1 1 1,1-1-1,0 1 0,-1 0 1,1-1-1,0 1 0,-1-1 1,1 1-1,0 0 0,-1-1 1,1 1-1,-1 0 0,1 0 1,-1-1 23,-7 1-910</inkml:trace>
</inkml:ink>
</file>

<file path=ppt/ink/ink1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2.325"/>
    </inkml:context>
    <inkml:brush xml:id="br0">
      <inkml:brushProperty name="width" value="0.2" units="cm"/>
      <inkml:brushProperty name="height" value="0.2" units="cm"/>
      <inkml:brushProperty name="color" value="#E71224"/>
    </inkml:brush>
  </inkml:definitions>
  <inkml:trace contextRef="#ctx0" brushRef="#br0">10 1 504,'0'0'464,"0"0"-208,0 0-72,0 0-152,0 0 16,0 0-32,0 0-32,-9 13-16,9 7-24,0 6-56,0 1-232,0 3-80,0 2-16</inkml:trace>
</inkml:ink>
</file>

<file path=ppt/ink/ink1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2.834"/>
    </inkml:context>
    <inkml:brush xml:id="br0">
      <inkml:brushProperty name="width" value="0.2" units="cm"/>
      <inkml:brushProperty name="height" value="0.2" units="cm"/>
      <inkml:brushProperty name="color" value="#E71224"/>
    </inkml:brush>
  </inkml:definitions>
  <inkml:trace contextRef="#ctx0" brushRef="#br0">149 0 56,'0'0'119,"0"0"-34,0 0-4,-2 18-41,-14 140-121,12-131 18,-2 0-1,-1 0 1,-1-1 0,-1 0 0,-7 14 63,3-7 44,1 1 1,-7 31-45,17-50 12,0 0-1,1 0 1,0 0-1,2 0 0,0-1 1,0 1-1,1 0 1,1 0-1,1 2-11,0 4 39,-1 0-1,-1 0 0,-1 0 1,0 0-1,-2 0 1,-1 0-1,-2 13-38,0-3-28,-2 15-77,-11 42 105,7-41 43,5 57 5,0-49-71,5-41-37</inkml:trace>
</inkml:ink>
</file>

<file path=ppt/ink/ink1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5.521"/>
    </inkml:context>
    <inkml:brush xml:id="br0">
      <inkml:brushProperty name="width" value="0.2" units="cm"/>
      <inkml:brushProperty name="height" value="0.2" units="cm"/>
      <inkml:brushProperty name="color" value="#E71224"/>
    </inkml:brush>
  </inkml:definitions>
  <inkml:trace contextRef="#ctx0" brushRef="#br0">0 46 280,'0'0'173,"0"0"3,0 0-62,0 0 13,0 0 15,0 0-39,0 0-16,0 0-43,0 0 42,0 0 42,0 0 38,0 0-45,0 0-10,0 0-26,0 0-18,0 0-30,0 0-20,0 0-26,0 0 12,0 0-18,0 0 3,0 0-3,0 0 11,0 0 43,0 0-20,0 0-45,0 0 8,0 0 11,0 0 10,0 0-10,0 0-8,0 0-2,0 0-3,0 0 7,0 0-2,0 0 24,0 0 1,43 3-48,58 4 9,-69-6 15,0 2-1,14 2 15,-19-2-2,0-2 0,0-1 1,0-1-1,0-1 0,-1-1 1,1-2-1,-1 0 0,7-4 2,93-14-4,85 16-1,-71 1 14,-9 1 3,-83 3-6,0 2-1,0 1 1,20 5-6,-3-1 5,102 13-29,-124-15 28,0-1 0,-1-3 0,10-2-4,-11 0 7,-1 2 1,1 2-1,27 4-7,65 18-40,-114-20 33,1-1 0,0-1 0,0-1 0,0-1 0,0-1 0,1-1 7,-10-3-854,-4 3 102</inkml:trace>
</inkml:ink>
</file>

<file path=ppt/ink/ink1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5.879"/>
    </inkml:context>
    <inkml:brush xml:id="br0">
      <inkml:brushProperty name="width" value="0.2" units="cm"/>
      <inkml:brushProperty name="height" value="0.2" units="cm"/>
      <inkml:brushProperty name="color" value="#E71224"/>
    </inkml:brush>
  </inkml:definitions>
  <inkml:trace contextRef="#ctx0" brushRef="#br0">62 1 176,'0'0'364,"0"0"-196,0 0-121,16 2-14,56 7-13,-64-7-14,-1 0 0,0 0 0,1 0 0,-1 1 0,0 0-1,0 0 1,0 1 0,-1 0 0,1 0 0,-1 0 0,0 1 0,0 0 0,-1 0-1,1 1 1,-1-1 0,0 1 0,-1 1 0,1-1 0,-1 0 0,0 1 0,-1 0 0,2 3-6,-1 2 28,-1 0 1,0-1-1,0 2 1,-1-1-1,-1 0 1,0 0-1,0 0 1,-1 1-1,-1-1 1,0 0-1,-1 0 1,0 1-1,-1-1 1,0-1-1,-1 1 1,0 0-1,-5 7-28,0 0 30,-1 0-1,-2 0 0,0-1 0,0 0 1,-2-1-1,0-1 0,-1 0 0,-1-1 1,-11 9-30,22-20-24,0 0 1,0-1 0,-1 1 0,1-1-1,-1 0 1,1-1 0,-1 1 0,0-1 0,0 0-1,0-1 1,0 0 0,0 0 0,0 0-1,-3 0 24,-36 0-680</inkml:trace>
</inkml:ink>
</file>

<file path=ppt/ink/ink1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6.529"/>
    </inkml:context>
    <inkml:brush xml:id="br0">
      <inkml:brushProperty name="width" value="0.2" units="cm"/>
      <inkml:brushProperty name="height" value="0.2" units="cm"/>
      <inkml:brushProperty name="color" value="#E71224"/>
    </inkml:brush>
  </inkml:definitions>
  <inkml:trace contextRef="#ctx0" brushRef="#br0">42 17 200,'0'0'436,"0"0"-196,0 0-136,0 0-49,-6 22 58,-21 75-5,25-88-100,0 0-1,0 1 1,1-1 0,0 0-1,0 0 1,1 1-1,0-1 1,1 0 0,0 1-1,1-1 1,0 1-8,-1-7 1,0-1 0,0 1 0,1-1 0,-1 1 0,1-1 0,-1 0-1,1 0 1,0 1 0,0-1 0,0-1 0,0 1 0,0 0 0,1 0 0,-1-1 0,0 1 0,1-1 0,-1 0 0,1 0 0,-1 0 0,1 0 0,0 0 0,-1-1 0,1 1 0,0-1 0,0 1-1,0-1 1,-1 0 0,1 0 0,0-1 0,2 1-1,3-2 11,0 1 1,-1-1-1,1 0 0,-1-1 0,0 1 0,0-1 0,0-1 0,0 0 0,-1 0 1,1 0-1,-1 0 0,0-1 0,0 0 0,0-1 0,-1 1 0,2-3-11,-3 3 6,1 0 0,-1 0-1,0-1 1,0 1 0,0-1-1,-1 0 1,0 0 0,0 0-1,-1-1 1,1 1 0,-1-1-1,-1 1 1,1-1 0,-1 0-1,0 1 1,-1-1 0,0 0-1,0-4-5,-1 6 10,0 0 0,-1 1 0,0-1 0,0 1 0,0-1 0,0 1 0,-1 0 0,0 0 0,0 0 0,0 0 0,0 1-1,0-1 1,-1 1 0,0 0 0,1-1 0,-1 2 0,0-1 0,-1 0 0,1 1 0,-1 0-10,-4-3 23,0 1 1,0 1-1,-1-1 1,1 2-1,-1-1 0,0 1 1,1 1-1,-1 0 1,-7 0-24,17 1-13,-1 0 1,1 0-1,-1-1 1,1 1-1,0 0 0,-1 0 1,1 0-1,-1 0 1,1 0-1,-1 0 1,1 0-1,0 0 1,-1 1-1,1-1 0,-1 0 1,1 0-1,0 0 1,-1 0-1,1 0 1,-1 1-1,1-1 0,0 0 1,-1 0-1,1 1 1,0-1-1,-1 0 1,1 1-1,0-1 1,0 0-1,-1 1 0,1-1 1,0 0-1,0 1 1,0-1-1,-1 0 1,1 1-1,0-1 1,0 1-1,0-1 0,0 0 1,0 1-1,0-1 1,0 1-1,0-1 1,0 1-1,0-1 1,0 0-1,0 1 13,0 8-607</inkml:trace>
</inkml:ink>
</file>

<file path=ppt/ink/ink1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6.968"/>
    </inkml:context>
    <inkml:brush xml:id="br0">
      <inkml:brushProperty name="width" value="0.2" units="cm"/>
      <inkml:brushProperty name="height" value="0.2" units="cm"/>
      <inkml:brushProperty name="color" value="#E71224"/>
    </inkml:brush>
  </inkml:definitions>
  <inkml:trace contextRef="#ctx0" brushRef="#br0">1 0 24,'0'0'627,"0"0"-474,8 22-127,127 383 247,-123-373-268,-3 0-1,0 0 1,-2 1 0,-2 0-1,-1 1 1,-1 20-5,-2-53 1,-1-1 0,0 1-1,0-1 1,0 1 0,0-1 0,0 0 0,0 1 0,0-1 0,0 1-1,0-1 1,0 1 0,0-1 0,0 1 0,0-1 0,-1 0-1,1 1 1,0-1 0,0 1 0,0-1 0,-1 0 0,1 1-1,0-1 1,0 0 0,-1 1 0,1-1 0,0 0 0,-1 1 0,1-1-1,0 0 1,-1 0 0,1 1 0,0-1 0,-1 0 0,1 0-1,-1 0 1,1 1 0,-1-1 0,1 0 0,0 0 0,-1 0 0,1 0-1,-1 0 1,1 0 0,-1 0 0,1 0 0,-1 0 0,1 0-1,0 0 1,-1 0 0,1 0 0,-1-1 0,1 1 0,0 0-1,-1 0 0,-21-18-69,13 4 15,2 0 0,0 0-1,0-1 1,1 0 0,1 0 0,0-1 0,1 1 0,0-8 54,-5-38-95,-1-33 95,10 90 0,-1-10 5,-2-9 2,2-1-1,0 1 0,2-1 0,3-22-6,-4 40 4,2 0 0,-1 1 0,1-1 0,0 0 0,0 0 0,0 1 1,1-1-1,0 1 0,0 0 0,0 0 0,1 0 0,-1 0 0,1 1 0,0-1 0,1 1 0,-1 0 0,1 0 1,0 1-1,0-1 0,0 1 0,3-1-4,-6 3 5,0-1 0,0 1 1,0 0-1,0 0 0,0 0 1,0 1-1,1-1 0,-1 0 1,0 1-1,0 0 0,1-1 1,-1 1-1,0 0 0,1 0 1,-1 0-1,0 1 0,1-1 1,-1 0-1,0 1 0,1 0 1,-1-1-1,2 2-5,-2 0 15,0-1 1,-1 1-1,1 0 0,0 0 0,-1 0 1,1 0-1,-1 0 0,0 0 1,0 0-1,0 0 0,0 0 0,0 1 1,0-1-1,0 0 0,-1 1 0,1-1 1,-1 1-1,0-1-15,1 10 59,0 0 1,-1-1-1,0 1 0,-1 0 1,-1-1-1,0 1 0,0-1 1,-2 6-60,-2 2-34,-1 0 0,-1 0 1,-1 0-1,0-1 1,-7 10 33,11-24-778</inkml:trace>
</inkml:ink>
</file>

<file path=ppt/ink/ink1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7.345"/>
    </inkml:context>
    <inkml:brush xml:id="br0">
      <inkml:brushProperty name="width" value="0.2" units="cm"/>
      <inkml:brushProperty name="height" value="0.2" units="cm"/>
      <inkml:brushProperty name="color" value="#E71224"/>
    </inkml:brush>
  </inkml:definitions>
  <inkml:trace contextRef="#ctx0" brushRef="#br0">1 1 656,'0'0'375,"0"0"-190,0 0-135,1 18-24,31 210 170,5 38-30,-28-178-137,-6-110-578,-6-2 95</inkml:trace>
</inkml:ink>
</file>

<file path=ppt/ink/ink1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8.180"/>
    </inkml:context>
    <inkml:brush xml:id="br0">
      <inkml:brushProperty name="width" value="0.2" units="cm"/>
      <inkml:brushProperty name="height" value="0.2" units="cm"/>
      <inkml:brushProperty name="color" value="#E71224"/>
    </inkml:brush>
  </inkml:definitions>
  <inkml:trace contextRef="#ctx0" brushRef="#br0">10 353 1016,'0'0'338,"0"0"-202,0 0-100,20-19-2,16-15-27,8-6 4,26-32-11,-67 69 1,1-1 0,-1-1-1,0 1 1,0 0 0,-1-1 0,1 1 0,-1-1 0,0 0 0,-1 1 0,1-1 0,-1 0 0,0 0 0,0-1 0,0 1 0,-1 0 0,1 0 0,-1 0 0,-1 0 0,1 0-1,-1-1 1,0 1 0,0 0 0,0 0 0,-1 0 0,0 0-1,1 1 15,-1 0-1,-1 0 1,1 0 0,-1 0-1,1 1 1,-1-1 0,0 1-1,-1 0 1,1 0 0,0 0-1,-1 0 1,0 0-1,1 1 1,-1-1 0,0 1-1,0 0 1,-1 1 0,1-1-1,0 1 1,-1-1 0,1 1-1,-1 1 1,1-1 0,-1 0-1,1 1 1,-1 0-1,-3 1-14,5-1 6,1 1-1,-1-1 0,1 1 0,-1 0 0,1 0 0,0 0 0,-1 0 0,1 1 0,0-1 1,0 0-1,0 1 0,0 0 0,0-1 0,0 1 0,0 0 0,1 0 0,-1 0 0,1 0 1,-1 1-1,1-1 0,-1 1-5,-23 55 15,23-52-7,-4 11-6,1 0 1,0 0-1,2 1 0,0 0 0,0 0 0,2 0 1,0 0-1,1 0 0,1 0 0,2 6-2,-2-18 1,0 0 0,0 1 0,1-1 0,0 0 0,0 0-1,1 0 1,0 0 0,0-1 0,0 1 0,1-1 0,-1 1 0,1-1-1,1-1 1,-1 1 0,1 0 0,-1-1 0,1 0 0,0 0 0,1-1 0,-1 1-1,1-1 1,0 0 0,-1-1 0,1 1 0,1-1 0,-1 0 0,0-1-1,0 1 1,1-1 0,1 0-1,0 0 2,1 0 0,-1 0 0,0-1 0,1 0 0,-1 0 0,6-2-2,-11 2-1,-1-1 1,1 0-1,-1 1 1,0-1-1,1 0 1,-1-1-1,0 1 1,0 0-1,0-1 1,0 1-1,0-1 1,0 0-1,0 0 1,0 1-1,-1-1 1,1 0 0,0 0-1,-1-1 1,0 1-1,0 0 1,0 0-1,0-1 1,0 1-1,0-1 1,82-196 20,-83 198-21,0 1-1,0 0 1,0 0 0,1 0-1,-1 0 1,0 0-1,0-1 1,1 1 0,-1 0-1,0 0 1,0 0 0,1 0-1,-1 0 1,0 0-1,0 0 1,1 0 0,-1 0-1,0 0 1,0 0 0,1 0-1,-1 0 1,0 0-1,0 0 1,1 0 0,-1 0-1,0 0 1,0 0 0,1 0-1,-1 0 1,0 0-1,0 1 1,1-1 0,-1 0-1,0 0 1,0 0 0,0 0-1,1 1 1,-1-1-1,0 0 1,0 0 0,0 0-1,0 1 1,1-1 0,-1 0-1,0 0 1,0 1-1,0-1 1,0 0 0,0 0-1,0 1 1,0-1 0,0 0-1,0 0 1,0 1-1,0-1 1,0 0 0,0 1 1,8 15 7,-8-16-8,5 11 5,0 1-1,0-1 1,1-1-1,1 1 1,0-1-1,0 0 1,3 1-4,-9-9 1,0 0 0,1-1 0,-1 1 0,1-1 1,-1 0-1,1 0 0,-1 1 0,1-1 0,0 0 0,-1 0 0,1-1 0,0 1 0,0 0 1,0 0-1,0-1 0,0 1 0,0-1 0,0 0 0,0 0 0,0 0 0,0 1 1,0-2-1,0 1 0,0 0 0,0 0 0,0-1 0,0 1 0,0-1 0,-1 1 0,1-1 1,0 0-1,0 0 0,0 0 0,-1 0 0,1 0 0,0 0 0,-1-1 0,1 1 1,-1 0-1,0-1 0,1 1 0,-1-1 0,0 0 0,0 1 0,0-1 0,0 0 0,1-1-1,90-143 39,-84 217 77,-7-66-114,-1 0 0,1-1-1,0 1 1,0 0 0,0 0 0,1 0 0,-1-1-1,1 1 1,0-1 0,1 0 0,-1 1-1,1-1 1,0 0 0,2 3-2,-2-5-34,1 0 0,-1 0-1,0 0 1,0 0 0,1-1 0,0 1 0,-1-1-1,1 0 1,-1 0 0,1 0 0,0-1 0,0 1-1,0-1 1,-1 0 0,1 0 0,0 0 0,0-1-1,3 0 35,20-4-948</inkml:trace>
</inkml:ink>
</file>

<file path=ppt/ink/ink1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8.649"/>
    </inkml:context>
    <inkml:brush xml:id="br0">
      <inkml:brushProperty name="width" value="0.2" units="cm"/>
      <inkml:brushProperty name="height" value="0.2" units="cm"/>
      <inkml:brushProperty name="color" value="#E71224"/>
    </inkml:brush>
  </inkml:definitions>
  <inkml:trace contextRef="#ctx0" brushRef="#br0">110 1 264,'0'0'413,"0"0"-79,0 0-153,0 0-7,-13 16 7,3-3-136,2-4-9,0 1 1,0 0-1,1 1 0,1 0 0,-1 0 0,2 0 0,0 0 0,0 1 1,1 0-1,-2 10-36,0 11 74,1 0 1,1 0 0,2 1-1,2-1 1,1 1 0,5 30-75,-5-56-29,1 0 1,0-1-1,0 1 1,0 0-1,1-1 1,0 1-1,1-1 1,0 0-1,0 0 1,1-1-1,-1 1 0,1-1 1,1 0-1,-1 0 1,1-1-1,0 1 1,0-1-1,1-1 1,-1 1-1,1-1 1,0 0-1,0-1 1,1 1-1,-1-1 1,1-1-1,-1 0 0,1 0 1,0 0-1,0-1 1,0 0-1,0-1 1,0 1-1,0-2 1,0 1-1,0-1 1,0 0-1,0-1 1,0 0-1,-1 0 1,1 0-1,-1-1 0,1-1 1,4-2 28,24-17-927</inkml:trace>
</inkml:ink>
</file>

<file path=ppt/ink/ink1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38.998"/>
    </inkml:context>
    <inkml:brush xml:id="br0">
      <inkml:brushProperty name="width" value="0.2" units="cm"/>
      <inkml:brushProperty name="height" value="0.2" units="cm"/>
      <inkml:brushProperty name="color" value="#E71224"/>
    </inkml:brush>
  </inkml:definitions>
  <inkml:trace contextRef="#ctx0" brushRef="#br0">0 1 728,'0'0'912,"0"0"-744,0 0-144,0 0 24,0 0-16,48 128 64,-30-63 0,-9 8-56,-5 4 24,-4-2-40,0 16-24,-4-18-304,-14-16-848</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4.663"/>
    </inkml:context>
    <inkml:brush xml:id="br0">
      <inkml:brushProperty name="width" value="0.2" units="cm"/>
      <inkml:brushProperty name="height" value="0.2" units="cm"/>
    </inkml:brush>
  </inkml:definitions>
  <inkml:trace contextRef="#ctx0" brushRef="#br0">114 0 424,'0'0'496,"0"0"-192,0 0 40,0 0-48,0 0-56,0 0-72,0 0-136,-17 107 33,34-80-17,5 1-56,-13-4 24,-5-5-16,-4-3 8,-4 0 64,-18-4 8,-22-8-80,5-2-112,-1-2-985</inkml:trace>
</inkml:ink>
</file>

<file path=ppt/ink/ink1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47.086"/>
    </inkml:context>
    <inkml:brush xml:id="br0">
      <inkml:brushProperty name="width" value="0.2" units="cm"/>
      <inkml:brushProperty name="height" value="0.2" units="cm"/>
      <inkml:brushProperty name="color" value="#E71224"/>
    </inkml:brush>
  </inkml:definitions>
  <inkml:trace contextRef="#ctx0" brushRef="#br0">18 1326 144,'0'0'159,"0"0"-102,0 0-29,0 0 3,0 0 79,0 12 1771,3-73-1723,6-31-158,2-37-35,18-269 43,-21 296 15,5 2 0,14-53-23,-4 84-37,-18 58 48,-1-1 0,0 0 0,0 0 0,-1-1 0,-1 1 0,0-1 0,0-11-11,2-8-35,-3 31 35,-1 0-1,0 0 1,1 0-1,-1 1 0,1-1 1,-1 0-1,1 0 0,0 1 1,-1-1-1,1 0 1,0 1-1,-1-1 0,1 1 1,0-1-1,0 1 1,-1-1-1,1 1 0,0-1 1,0 1-1,0 0 0,0 0 1,0-1-1,-1 1 1,1 0-1,0 0 0,0 0 1,0 0-1,1 0 1,169-12-54,-103 12 61,-3-2-11,-1 4-1,1 2 0,44 10 5,-64-9 1,1-2 0,0-2 0,0-1-1,6-4 0,53 1 18,-70 1-20,0-1-1,-1-2 0,11-4 3,76-9 24,-107 17-29,0 0 0,0 2 0,0 0 0,0 0 0,0 1 1,0 1-1,7 3 5,77 20-18,0-5 0,70 6 18,-125-23 5,1-3 1,-1-2-1,0-1 1,0-2-1,23-6-5,60-5 17,-39 10-4,1 4 0,9 5-13,-59 0-23,-1 1 1,13 5 22,-19-3 0,1-2 1,-1-1-1,21 0 0,111-12 5,-128 5-18,51 0-77,41 5 90,-64 1-122,1-3 0,-1-3 0,35-7 122,-21-3-24,0-4 0,-1-3 0,4-6 24,-45 15-9,1 1-1,0 2 1,0 1 0,1 2-1,-1 2 1,1 1 0,6 2 9,-8-1-15,-16 0 3,1 1-1,-1 1 1,1 0-1,-1 1 0,4 2 13,-21-3-12,0 0-1,-1 0 0,1 0 0,-1 0 1,1 0-1,-1 0 0,1 1 0,-1-1 1,0 0-1,0 1 0,1-1 0,-1 1 1,0-1-1,0 1 0,0 0 0,-1-1 1,1 1-1,0 0 0,-1 0 0,1-1 0,-1 1 1,1 0-1,-1 0 0,0 0 0,0 1 13,2 55 11,-3-43-27,-18 347 41,2-104 14,10-173 66,-14 64-105,-3 22 117,15-91-68,-1 14 52,3 47-101,7-98 8,-2-1 0,-3 1-1,0 0 1,-8 19-8,10-43 2,3-17-1,0-1 1,-1 1 0,1 0 0,0-1 0,0 1-1,-1 0 1,1-1 0,-1 1 0,0-1-1,1 1 1,-1-1 0,0 1 0,0-1 0,0 1-1,0-1 1,0 0 0,0 1 0,-1-1 0,1 0-1,0 0 1,0 0 0,-1 0 0,1 0-1,-1 0 1,1-1 0,-1 1 0,1 0 0,-1-1-1,0 1 1,1-1 0,-1 0 0,0 1-2,-17 3 8,0-1 0,0-1 0,0 0 0,0-1 0,0-1 0,0-1 0,0-1 0,0-1 0,-8-2-8,-27-2-20,-88 0 24,71 4 0,-24-5-4,70 5-3,1-2 1,0 0 0,0-2-1,0-1 1,-17-8 2,-42-23 10,36 16 0,0 2 0,-1 2 0,-21-4-10,-36-5 91,-2 5 0,0 4 1,-1 5-1,-48 2-91,-476 9 170,470 5-152,10 0 8,-60 11-26,107-6 78,-102-6-78,90-2 18,-218-5 60,277 6-58,0-2 0,0-3 0,-56-12-20,97 15-11,-1 0 0,1 1 0,-1 0 0,1 2 0,-4 0 11,4 0 11,0 0 1,-1-2-1,1 0 0,-1 0 1,-2-2-12,17-2-6,1 0 1,-1 0 0,0 0 0,1-1 0,0 1 0,1-1-1,-1 1 1,1-1 0,-1-4 5,-4-42 1,0 6 7,2 0 0,2-4-8,-16 34-1016,10 8-215</inkml:trace>
</inkml:ink>
</file>

<file path=ppt/ink/ink1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49.251"/>
    </inkml:context>
    <inkml:brush xml:id="br0">
      <inkml:brushProperty name="width" value="0.2" units="cm"/>
      <inkml:brushProperty name="height" value="0.2" units="cm"/>
      <inkml:brushProperty name="color" value="#E71224"/>
    </inkml:brush>
  </inkml:definitions>
  <inkml:trace contextRef="#ctx0" brushRef="#br0">10 18 1224,'0'0'552,"0"0"-296,0 0-136,0 0-104,0 0-32,0 0 0,0 0-40,-9-18-176,22 18-192,-4 6-560</inkml:trace>
</inkml:ink>
</file>

<file path=ppt/ink/ink1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49.669"/>
    </inkml:context>
    <inkml:brush xml:id="br0">
      <inkml:brushProperty name="width" value="0.2" units="cm"/>
      <inkml:brushProperty name="height" value="0.2" units="cm"/>
      <inkml:brushProperty name="color" value="#E71224"/>
    </inkml:brush>
  </inkml:definitions>
  <inkml:trace contextRef="#ctx0" brushRef="#br0">0 127 768,'0'0'568,"0"0"-416,0 0-80,0 0-72,0 0 40,0 0 8,0 0-16,53-106-32,-36 94-32,-8 4 0,-4 8-216,-5 0-376</inkml:trace>
</inkml:ink>
</file>

<file path=ppt/ink/ink1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50.347"/>
    </inkml:context>
    <inkml:brush xml:id="br0">
      <inkml:brushProperty name="width" value="0.2" units="cm"/>
      <inkml:brushProperty name="height" value="0.2" units="cm"/>
      <inkml:brushProperty name="color" value="#E71224"/>
    </inkml:brush>
  </inkml:definitions>
  <inkml:trace contextRef="#ctx0" brushRef="#br0">0 1 760,'0'0'484,"0"0"-124,0 0-202,0 0-72,0 0-12,0 0-22,0 7 5,13 581 290,23-587-343,-8-4-16,0-1 0,0-2 0,0 0 0,-1-2 0,0-1 0,0-1 0,17-10 12,-31 14-25,0 0 0,0-1 0,-1 0 0,0-1 0,0-1 0,0-1 25,-9 9 22,-2 0 19,-1 1-6,48 8-94,-44-8 66,1 1 0,0-1-1,0 0 1,0 0 0,0 0 0,0 0 0,-1-1-1,1 0 1,0 0 0,0-1 0,-1 1-1,1-1 1,3-2-7,-6 3 4,1-1-1,-1 0 1,0 0-1,0 0 1,0-1-1,-1 1 1,1 0-1,0-1 0,-1 1 1,0-1-1,1 0 1,-1 1-1,0-1 1,0 0-1,-1 0 1,1 0-1,-1 0 1,1 1-1,-1-1 1,0 0-1,0 0 1,0 0-1,0 0-3,0 0 2,-1 1-1,1 0 0,0 0 1,-1-1-1,1 1 1,-1 0-1,0 0 1,0 0-1,0 0 1,0 0-1,0 0 0,0 0 1,0 0-1,-1 0 1,1 0-1,-1 1 1,1-1-1,-1 1 1,-1-2-2,-2-1 8,-1 0 0,1 1 0,-1 0 1,0 0-1,0 0 0,0 1 1,-3-1-9,-13-3 20,0 1 0,0 1 1,-20 0-21,80 7-1438,-8-1 918</inkml:trace>
</inkml:ink>
</file>

<file path=ppt/ink/ink1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50.885"/>
    </inkml:context>
    <inkml:brush xml:id="br0">
      <inkml:brushProperty name="width" value="0.2" units="cm"/>
      <inkml:brushProperty name="height" value="0.2" units="cm"/>
      <inkml:brushProperty name="color" value="#E71224"/>
    </inkml:brush>
  </inkml:definitions>
  <inkml:trace contextRef="#ctx0" brushRef="#br0">145 109 192,'0'0'125,"0"0"-9,0 0 6,0 0 18,0 0 27,0 0-1,5-16-3,19-45-51,-24 61-101,1-1 0,-1 0 1,0 0-1,1 0 0,-1 1 0,0-1 0,1 0 1,-1 0-1,0 0 0,0 0 0,0 1 0,0-1 1,0 0-1,0 0 0,0 0 0,0 0 0,0 0 1,0 0-1,0 1 0,-1-1 0,1 0 1,0 0-1,-1 0 0,1 1 0,0-1 0,-1 0 1,1 0-1,-1 1 0,1-1 0,-1 0 0,0 1 1,1-1-1,-1 0 0,0 1 0,1-1 0,-1 1 1,0-1-1,0 1 0,1 0 0,-1-1 1,0 1-1,0 0 0,0-1 0,1 1 0,-1 0 1,0 0-1,0 0 0,0 0 0,0 0 0,0 0 1,0 0-1,0 0-11,-41 5 24,33-1-4,-1 0 0,1 0 0,-1 1 0,1 0 0,-7 6-20,11-8 5,1-1 0,0 1 0,0 1 1,0-1-1,1 0 0,-1 1 0,1 0 1,0 0-1,0 0 0,0 0 0,0 0 1,1 1-1,-1 1-5,3-5 0,0 0-1,0 0 1,0 0 0,0 0 0,0-1-1,0 1 1,0 0 0,0 0 0,1 0-1,-1-1 1,0 1 0,1 0 0,-1 0-1,0-1 1,1 1 0,-1 0 0,1-1-1,-1 1 1,1 0 0,0-1 0,-1 1-1,1-1 1,0 1 0,-1-1 0,1 1-1,0-1 1,-1 0 0,1 1 0,0-1-1,0 0 1,0 1 0,-1-1 0,1 0-1,0 0 1,0 0 0,0 0 0,-1 0-1,1 0 1,0 0 0,0 0 0,0 0 0,47 0-12,-36 0 14,17-2 11,37 3-58,-63 0 43,1-1-1,-1 1 0,1 0 1,-1 0-1,1 0 1,-1 0-1,0 1 0,0-1 1,0 1-1,0 0 0,0 0 1,0 0-1,0 0 1,-1 0-1,1 1 0,0 1 3,9 12 3,-2 1-1,0 0 0,-1 1 0,-1 0 1,0 1-1,-1-1 0,-2 1 0,0 1 1,0-1-1,-2 1 0,-1 0 0,0-1 1,-1 1-1,-1 0 0,-1 0 0,-2 5-2,1-16 1,0-1-1,0 1 1,-1-1-1,0 0 0,0 0 1,-1 0-1,-1 2 0,3-7 14,1 0 0,0 0 0,-1-1 0,0 1 0,1-1 0,-1 1 0,0-1 0,-1 0 0,1 1 0,0-1 0,0-1 1,-1 1-1,1 0 0,-1 0 0,0-1 0,0 1 0,1-1 0,-1 0 0,0 0 0,0 0 0,-3 0-14,5-1 3,0 0 1,0 0 0,0-1-1,1 1 1,-1 0 0,0-1-1,0 1 1,0-1 0,0 1-1,0-1 1,0 1 0,1-1-1,-1 1 1,0-1 0,0 0-1,1 0 1,-1 1 0,1-1-1,-1 0 1,1 0-1,-1 0 1,1 1 0,-1-1-1,1 0 1,-1 0 0,1 0-1,0-1-3,-6-27-31,5 17-13,0-1 1,1 1 0,1-1-1,0 1 1,0-1 0,1 1-1,1 0 1,0 0 0,5-11 43,5-9-495,2 0 1,16-25 494,-4 10-854</inkml:trace>
</inkml:ink>
</file>

<file path=ppt/ink/ink1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51.243"/>
    </inkml:context>
    <inkml:brush xml:id="br0">
      <inkml:brushProperty name="width" value="0.2" units="cm"/>
      <inkml:brushProperty name="height" value="0.2" units="cm"/>
      <inkml:brushProperty name="color" value="#E71224"/>
    </inkml:brush>
  </inkml:definitions>
  <inkml:trace contextRef="#ctx0" brushRef="#br0">119 139 488,'0'0'296,"0"0"-192,0 0-24,0 0 0,0 0 120,0 0 16,0 0 32,0 101-168,0-72-48,0-1 8,0-9-40,0-7-56,0-4-544</inkml:trace>
  <inkml:trace contextRef="#ctx0" brushRef="#br0" timeOffset="1">0 1 608,'0'0'472,"0"0"-184,0 0-248,0 0-40,0 0-128,0 0-184,0 0-264</inkml:trace>
</inkml:ink>
</file>

<file path=ppt/ink/ink1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51.613"/>
    </inkml:context>
    <inkml:brush xml:id="br0">
      <inkml:brushProperty name="width" value="0.2" units="cm"/>
      <inkml:brushProperty name="height" value="0.2" units="cm"/>
      <inkml:brushProperty name="color" value="#E71224"/>
    </inkml:brush>
  </inkml:definitions>
  <inkml:trace contextRef="#ctx0" brushRef="#br0">1 19 504,'0'0'144,"0"0"-95,0 0-19,0 0 7,0 0 37,0 0-24,11 13 16,32 41-9,-40-48-35,0-1 1,-1 1-1,0 0 1,0 0-1,-1 0 1,0 0-1,0 0 1,0 0-1,-1 1 1,1-1-1,-2 0 1,1 0-1,-1 0 1,-1 6-23,0 13 65,55-130-245,-45 88 209,1 0-1,1 0 1,1 1 0,12-14-29,-23 29 1,0 1 1,0 0 0,0 0 0,0-1 0,1 1 0,-1 0 0,0 0 0,0-1 0,0 1-1,1 0 1,-1 0 0,0 0 0,0 0 0,1-1 0,-1 1 0,0 0 0,0 0 0,1 0-1,-1 0 1,0 0 0,0 0 0,1 0 0,-1 0 0,0 0 0,1 0 0,-1 0-1,0 0 1,1 0 0,-1 0 0,0 0 0,0 0 0,1 0 0,-1 0 0,0 0 0,0 0-1,1 0 1,-1 1 0,0-1 0,0 0 0,1 0 0,-1 0 0,0 0 0,0 1-1,1-1 1,-1 0 0,0 0 0,0 1 0,0-1 0,0 0 0,1 0 0,-1 0 0,0 1-2,5 12-1,-5-13 8,5 15 11,0 1-13,0-1 1,1 0-1,0 0 0,1 0 1,1-1-1,8 11-5,1-4-360</inkml:trace>
</inkml:ink>
</file>

<file path=ppt/ink/ink1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53.788"/>
    </inkml:context>
    <inkml:brush xml:id="br0">
      <inkml:brushProperty name="width" value="0.2" units="cm"/>
      <inkml:brushProperty name="height" value="0.2" units="cm"/>
      <inkml:brushProperty name="color" value="#E71224"/>
    </inkml:brush>
  </inkml:definitions>
  <inkml:trace contextRef="#ctx0" brushRef="#br0">29 26 680,'0'0'443,"0"0"-144,0 0-151,0 0-78,0 0 34,-4 25 59,-1 0-123,-1 7 14,1 0-1,2 0 0,1 0 0,1 1-53,0 35 45,-1-26-13,2-1-1,2 0 0,6 33-31,-6-55 33,-3-18-33,1 0 0,0 0 0,0 0 0,0 1 0,0-1 0,0 0 0,0 0 0,0 0 0,1 0 0,-1 0 0,0 0 0,1 0 0,-1 0 0,0 1 0,1-1 0,-1-1 0,1 1 0,0 0 0,-1 0 0,1 0 0,0 0 0,0 0 0,0 0 0,-1-1-1,1 0 0,-1 1 0,1-1 0,0 0 0,-1 0 0,1 1 0,0-1 0,-1 0 0,1 0 0,0 0 0,0 0 0,-1 0 0,1 0 0,0 0 0,-1 0 0,1 0 0,0 0 0,-1 0 0,1 0 1,0-1-1,-1 1 0,1 0 0,0 0 0,-1-1 0,1 1 0,0 0 0,-1-1 1,18-20 5,10-41 27,-21 43-40,8-8 6,0 0-1,2 1 1,1 0 0,1 2-1,19-21 3,-37 45-2,-1 0 0,1-1 0,-1 1 0,0 0 1,1-1-1,-1 1 0,1 0 0,-1-1 0,1 1 0,-1 0 0,1 0 0,-1 0 0,1 0 0,-1-1 0,1 1 0,-1 0 0,1 0 1,-1 0-1,1 0 0,0 0 0,-1 0 0,1 0 0,-1 0 0,1 1 0,-1-1 0,1 0 0,-1 0 0,1 0 0,-1 1 0,1-1 1,-1 0-1,1 0 0,-1 1 0,0-1 0,1 0 0,-1 1 0,1-1 0,-1 1 0,0-1 0,1 0 0,-1 1 0,0-1 0,0 1 0,1-1 1,-1 1-1,0-1 0,0 1 0,1-1 0,-1 1 0,0-1 2,12 30 39,-11-27-39,16 54 15,-13-40-8,0-1-1,2 1 1,0-1-1,5 9-6,-8-18 1,0-1 0,-1 1 0,0 0 0,0 1 0,-1-1 0,1 7-1,-1-7-5,0 0 1,1 0-1,0 1 1,0-1-1,0 0 1,4 6 4,-1-56 468,8-437-304,-6 442-293,-7 38 117,1-1-1,-1 1 1,0 0 0,0-1-1,0 1 1,0 0 0,0-1 0,0 1-1,0 0 1,1 0 0,-1-1-1,0 1 1,0 0 0,1-1-1,-1 1 1,0 0 0,0 0 0,1 0-1,-1-1 1,0 1 0,0 0-1,1 0 1,-1 0 0,0 0 0,1 0-1,-1-1 1,0 1 0,1 0-1,-1 0 1,0 0 0,1 0-1,-1 0 1,0 0 0,1 0 0,-1 0 12,11 21-527,17 78-434,-17-47 122</inkml:trace>
</inkml:ink>
</file>

<file path=ppt/ink/ink1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54.202"/>
    </inkml:context>
    <inkml:brush xml:id="br0">
      <inkml:brushProperty name="width" value="0.2" units="cm"/>
      <inkml:brushProperty name="height" value="0.2" units="cm"/>
      <inkml:brushProperty name="color" value="#E71224"/>
    </inkml:brush>
  </inkml:definitions>
  <inkml:trace contextRef="#ctx0" brushRef="#br0">0 113 144,'0'0'104,"0"0"32,0 0 80,0 0 72,0 0-80,0 0 32,0 0-88,40 108 8,-40-86 88,0 2-152,0-3-32,0-3-48,0-2-16,0-4 0,0-7-72,0-5-384,4 0-368,-4-9 104</inkml:trace>
  <inkml:trace contextRef="#ctx0" brushRef="#br0" timeOffset="1">40 0 456,'0'0'152,"0"0"-152,0 0-360</inkml:trace>
</inkml:ink>
</file>

<file path=ppt/ink/ink1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54.605"/>
    </inkml:context>
    <inkml:brush xml:id="br0">
      <inkml:brushProperty name="width" value="0.2" units="cm"/>
      <inkml:brushProperty name="height" value="0.2" units="cm"/>
      <inkml:brushProperty name="color" value="#E71224"/>
    </inkml:brush>
  </inkml:definitions>
  <inkml:trace contextRef="#ctx0" brushRef="#br0">1 0 280,'80'69'556,"-64"-55"-237,-16-14-183,2 1-127,0 0 1,0-1-1,0 1 0,0 0 0,-1 0 1,1 1-1,0-1 0,-1 0 0,1 1 1,-1-1-1,0 1 0,1-1 1,-1 1-1,0-1 0,0 1 0,0 0 1,0 0-1,0-1 0,0 1 1,-1 0-1,1 0 0,0 0 0,-1 0 1,1 2-10,11 51 121,-12-55-120,5 67 99,-3-63-75,4-12 30,3-12 25,2-14-82,-9 24 0,1 0 1,0 0-1,0 0 1,2 0-1,-1 1 1,1-1-1,0 1 1,1 0-1,0 0 2,-5 8-1,0 0 0,0 1-1,0-1 1,0 1-1,0-1 1,0 0 0,0 1-1,0 0 1,0-1-1,0 1 1,0 0 0,0-1-1,1 1 1,-1 0-1,0 0 1,0 0 0,0 0-1,0 0 1,0 0-1,0 0 1,1 0 0,-1 1-1,0-1 1,0 0-1,0 1 1,0-1 0,0 1-1,0-1 1,0 1-1,0-1 1,0 1-1,0 0 1,0-1 0,-1 1-1,1 0 1,0 0-1,0 0 1,0 1 1,23 41-14,1 1 56,-23-42-72,0 0 1,0 0-1,0-1 1,1 1-1,-1 0 0,0-1 1,1 1-1,-1-1 0,1 0 1,0 0-1,-1 0 0,1 0 1,0-1-1,-1 1 1,1-1-1,0 1 0,0-1 1,0 0 29,22 0-586</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6.344"/>
    </inkml:context>
    <inkml:brush xml:id="br0">
      <inkml:brushProperty name="width" value="0.2" units="cm"/>
      <inkml:brushProperty name="height" value="0.2" units="cm"/>
    </inkml:brush>
  </inkml:definitions>
  <inkml:trace contextRef="#ctx0" brushRef="#br0">14 72 776,'0'0'800,"0"0"-512,0 0-40,0 0 25,0 0-49,0 0-8,0 0-16,-13 0-200,13 0 32,4 0 40,18 0-104,4-12 80,5-2-72,4-2 24,4 2 0,1 4-112,-5 7-496,-17 1-865</inkml:trace>
</inkml:ink>
</file>

<file path=ppt/ink/ink1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55.044"/>
    </inkml:context>
    <inkml:brush xml:id="br0">
      <inkml:brushProperty name="width" value="0.2" units="cm"/>
      <inkml:brushProperty name="height" value="0.2" units="cm"/>
      <inkml:brushProperty name="color" value="#E71224"/>
    </inkml:brush>
  </inkml:definitions>
  <inkml:trace contextRef="#ctx0" brushRef="#br0">181 289 184,'0'0'205,"0"0"89,0 0 33,0 0-27,0 0-131,-19 7-14,-61 27-13,74-30-123,-1 1-1,1 0 1,1 0-1,-1 0 0,1 1 1,0 0-1,0 0 1,1 0-1,-1 1 0,2-1 1,-1 1-1,1 0 1,0 0-1,0 0 0,0 1 1,1-1-1,1 1 1,-1-1-1,1 1 0,0 1-18,0 81 68,2-90-69,0 1-1,-1 0 1,1 0-1,0-1 0,0 1 1,0-1-1,0 1 0,0-1 1,1 1-1,-1-1 1,0 0-1,0 0 0,0 1 1,0-1-1,0 0 0,0 0 1,0 0-1,1 0 1,-1 0-1,0 0 0,0-1 1,0 1-1,0 0 0,1-1 2,33-5-21,-26 1 22,-1 0-1,0-1 0,0 1 0,0-2 0,-1 1 1,0-1-1,0 0 0,-1 0 0,0-1 0,0 0 1,-1 0-1,0 0 0,0-1 0,-1 0 1,0 0-1,0 0 0,-1 0 0,1-4 0,3-14 0,-1-1-1,-1 1 1,-1-1-1,-2 0 1,0-24 0,-2 14 4,-1-60-16,1 91 25,-1 0 0,0 1 0,-1-1 0,1 0 0,-1 1 0,-1-1 0,1 1 0,-1 0 0,0 0 0,0 0 0,-1 0 0,0-1-13,4 7 4,0 0 0,0 1 0,0-1 0,0 0 1,0 0-1,0 1 0,0-1 0,0 0 0,0 0 0,0 1 0,0-1 1,0 0-1,0 0 0,0 1 0,0-1 0,0 0 0,0 0 0,0 1 1,0-1-1,0 0 0,0 0 0,0 1 0,0-1 0,-1 0 0,1 0 1,0 0-1,0 1 0,0-1 0,0 0 0,-1 0 0,1 0 0,0 0 1,0 1-1,0-1 0,-1 0 0,1 0 0,0 0 0,0 0 0,0 0 1,-1 0-1,1 0 0,0 0 0,0 0 0,-1 1 0,1-1 0,0 0 1,0 0-1,-1 0 0,1 0 0,0 0 0,0-1 0,-1 1 0,1 0 1,0 0-1,0 0 0,-1 0 0,1 0 0,0 0 0,0 0 1,0 0-1,-1 0 0,1-1 0,0 1 0,0 0 0,0 0 0,-1 0 1,1-1-5,0 32-50,0-23 78,0 10-29,-1 33 31,2 0-1,2 1 1,3-1 0,2-1 0,2 1-30,28 87-507,-24-90-524</inkml:trace>
</inkml:ink>
</file>

<file path=ppt/ink/ink1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0:55.455"/>
    </inkml:context>
    <inkml:brush xml:id="br0">
      <inkml:brushProperty name="width" value="0.2" units="cm"/>
      <inkml:brushProperty name="height" value="0.2" units="cm"/>
      <inkml:brushProperty name="color" value="#E71224"/>
    </inkml:brush>
  </inkml:definitions>
  <inkml:trace contextRef="#ctx0" brushRef="#br0">0 0 1504,'0'0'656,"0"0"-239,0 0-225,0 0-192,0 0-120,0 0-160,0 0-465</inkml:trace>
</inkml:ink>
</file>

<file path=ppt/ink/ink1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19.664"/>
    </inkml:context>
    <inkml:brush xml:id="br0">
      <inkml:brushProperty name="width" value="0.2" units="cm"/>
      <inkml:brushProperty name="height" value="0.2" units="cm"/>
      <inkml:brushProperty name="color" value="#E71224"/>
    </inkml:brush>
  </inkml:definitions>
  <inkml:trace contextRef="#ctx0" brushRef="#br0">28 10 192,'0'0'235,"0"0"-39,0 0 31,0 0-41,0 0-14,0 0-68,-6-1-56,0 0-38,-9-3-27,31 2-17,79 2 43,51-1 175,142 18-184,-181-9 26,0-4 0,42-7-26,109 3-1,-226 4-3,0 1-1,-1 1 1,0 2-1,0 1 1,11 6 4,-3-1 20,2-2-1,32 5-19,4-1-14,0 3-1,61 26 15,-114-39-12,0-1-1,0 0 1,1-2-1,0-1 1,-1-1-1,24-2 13,-14 0-157,-20 2-219,-5 4-119</inkml:trace>
</inkml:ink>
</file>

<file path=ppt/ink/ink1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0.083"/>
    </inkml:context>
    <inkml:brush xml:id="br0">
      <inkml:brushProperty name="width" value="0.2" units="cm"/>
      <inkml:brushProperty name="height" value="0.2" units="cm"/>
      <inkml:brushProperty name="color" value="#E71224"/>
    </inkml:brush>
  </inkml:definitions>
  <inkml:trace contextRef="#ctx0" brushRef="#br0">1 11 16,'0'0'395,"0"0"-74,0 0-101,0 0-69,0 0-80,0 0-31,8-4-4,-4 3-24,1-1 1,0 1-1,1 0 0,-1 0 1,0 1-1,0-1 1,0 1-1,0 0 1,0 1-1,1-1 1,-1 1-1,0 0 1,0 0-1,0 0 0,0 1 1,0 0-1,-1 0 1,3 1-13,23 11 76,0 2 0,16 11-76,-29-17 12,24 13-4,-1 3 0,-1 1 0,-1 2 0,-2 1 0,8 11-8,-40-37 5,0 1-1,0-1 1,-1 1 0,1-1 0,-1 1 0,0 0 0,-1 0-1,1 0 1,-1 0 0,0 1 0,-1-1 0,1 1 0,-1-1-1,0 1 1,0 0 0,-1-1 0,1 1 0,-1 0 0,-1-1-1,0 6-4,-1-3 16,0 0-1,0 0 0,-1 0 0,0 0 0,-1-1 0,0 1 0,0-1 0,-1 0 1,1 0-1,-1-1 0,-1 1 0,1-1 0,-7 5-15,-18 16 105,-2-2 1,0-1-1,-1-1 0,-2-2 1,-2 0-106,19-12 5,-1 1 1,0-2-1,-1-1 1,1 0-1,-1-2 1,0 0-1,-1-1 1,1-1-1,-1-1 1,-14 0-6,34-2-9,1 0 0,-1 0 0,1 0 0,-1 0 0,1 0 1,-1 0-1,1 0 0,-1 0 0,1-1 0,-1 1 1,1 0-1,-1 0 0,1 0 0,-1-1 0,1 1 0,-1 0 1,1 0-1,0-1 0,-1 1 0,1 0 0,-1-1 1,1 1-1,0 0 0,-1-1 0,1 1 0,0-1 0,0 1 1,-1-1-1,1 1 0,0-1 0,0 1 0,0-1 1,-1 1 8,6-19-309,18-14-536,7 5-263</inkml:trace>
</inkml:ink>
</file>

<file path=ppt/ink/ink1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1.045"/>
    </inkml:context>
    <inkml:brush xml:id="br0">
      <inkml:brushProperty name="width" value="0.2" units="cm"/>
      <inkml:brushProperty name="height" value="0.2" units="cm"/>
      <inkml:brushProperty name="color" value="#E71224"/>
    </inkml:brush>
  </inkml:definitions>
  <inkml:trace contextRef="#ctx0" brushRef="#br0">130 140 568,'0'0'314,"0"0"-160,0 0-35,-16 16 86,-4 7-107,8-8 13,-1-1-1,0-1 1,-1 0-1,-7 4-110,21-17 13,-1 1-1,1-1 1,0 0-1,-1 1 1,1-1-1,0 0 0,-1 1 1,1-1-1,-1 0 1,1 1-1,0-1 1,-1 0-1,1 0 1,-1 0-1,1 1 0,-1-1 1,1 0-1,-1 0 1,1 0-1,-1 0 1,1 0-1,0 0 1,-1 0-1,1 0 0,-1 0 1,1 0-1,-1 0 1,1 0-1,-1 0 1,1-1-1,-1 1 0,1 0 1,-1 0-1,1 0 1,-1-1-13,-3-17 83,9-29-128,2 21 39,1 1-1,2 0 1,0 0 0,3-2 6,8-18-2,-13 29-9,-3 16-15,-4 28-21,-8 12 77,-2 0-1,-1-1 1,-9 19-30,-2 10 73,20-66-73,1-1 1,-1 1-1,1-1 1,-1 1 0,1 0-1,0-1 1,0 1 0,0 0-1,0-1 1,0 1-1,0-1 1,0 1 0,0 0-1,1-1 1,-1 1 0,0 0-1,1-2-1,-1 0 1,1 1-1,-1-1 1,0 0 0,1 1-1,-1-1 1,1 0-1,-1 0 1,1 0 0,-1 1-1,1-1 1,-1 0 0,1 0-1,-1 0 1,1 0-1,-1 0 1,1 0 0,-1 0-1,1 0 1,-1 0-1,1 0 1,-1 0 0,1 0-1,-1 0 1,1-1 0,-1 1-1,0 0 1,1 0-1,-1 0 1,1-1 0,-1 1 0,43-30-30,-3-5 17,-15 12 2,0 2 0,1 1 0,1 1 0,6-2 11,-32 20 0,1 0 0,-1 0 0,1 0 0,-1 0 0,1 0 0,-1 0 0,1 1 0,0-1 0,0 1 0,-1-1 0,1 1 0,0 0 0,0 0 0,0-1 0,-1 1-1,1 0 1,0 1 0,0-1 0,0 0 0,-1 0 0,1 1 0,0-1 0,0 1 0,-1 0 0,2 0 0,-2 0 0,0 1 0,1-1-1,-1 1 1,0 0 0,0 0 0,0-1 0,0 1 0,0 0-1,-1 0 1,1 0 0,-1 0 0,1 0 0,-1 0 0,0 0-1,1 0 1,-1 0 0,0 0 0,0 2 0,-1 7 0,0-1 0,0 1 0,-1 0-1,0-1 1,-1 1 0,-1-1 0,-3 10 0,4-15-1,2-1 2,0-1 0,-1 0-1,1 1 1,-1-1 0,0 0-1,0 0 1,0 0 0,0 0-1,-1 0 1,1-1 0,-1 1-1,0-1 1,0 0 0,0 1-1,-2 0 0,4-8 7,0 1-1,0 0 1,0-1-1,1 1 0,-1-1 1,1 0-1,0 1 1,0-1-1,1-1-6,-1 1-1,1-14-11,0-20-10,-3 30 18,-2 16 10,-26 85 40,14-50 15,2 1 1,3 1-1,-3 19-61,13-61 1,1 0-1,-1 0 1,1 1 0,0-1-1,0 0 1,0 0-1,0 0 1,0 0 0,0 0-1,0 0 1,1 0-1,-1 0 1,1 0 0,0 0-1,-1 0 1,1 0 0,0 0-1,0 0 1,0-1-1,0 1 1,1 0 0,-1-1-1,0 1 1,1-1-1,-1 1 1,1-1 0,-1 1-1,1-1 1,0 0-1,0 0 1,-1 0 0,1 0-1,0 0 1,0 0-1,4 0-19,0 0 1,-1-1 0,1 1-1,0-1 1,-1 0-1,1 0 1,0-1 0,-1 0-1,1 0 1,-1 0-1,1-1 1,-1 1 0,2-2 18,7-3-148,0-1 1,0-1 0,12-8 147,-22 14-31</inkml:trace>
</inkml:ink>
</file>

<file path=ppt/ink/ink1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14.213"/>
    </inkml:context>
    <inkml:brush xml:id="br0">
      <inkml:brushProperty name="width" value="0.2" units="cm"/>
      <inkml:brushProperty name="height" value="0.2" units="cm"/>
      <inkml:brushProperty name="color" value="#E71224"/>
    </inkml:brush>
  </inkml:definitions>
  <inkml:trace contextRef="#ctx0" brushRef="#br0">32 0 352,'0'0'864,"0"0"-640,0 0-120,0 0-56,0 0-48,0 0-24,-31 0-264,40 0-616</inkml:trace>
</inkml:ink>
</file>

<file path=ppt/ink/ink1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14.638"/>
    </inkml:context>
    <inkml:brush xml:id="br0">
      <inkml:brushProperty name="width" value="0.2" units="cm"/>
      <inkml:brushProperty name="height" value="0.2" units="cm"/>
      <inkml:brushProperty name="color" value="#E71224"/>
    </inkml:brush>
  </inkml:definitions>
  <inkml:trace contextRef="#ctx0" brushRef="#br0">32 0 112,'-5'75'440,"5"-75"-192,0 4-104,0 4-96,-9 4-16,1 5-32,8 9 0,-9 4-64,9 1-48,0 1-112,0 5-120</inkml:trace>
  <inkml:trace contextRef="#ctx0" brushRef="#br0" timeOffset="1">1 511 80,'0'0'40,"0"0"-24,0 0-16</inkml:trace>
</inkml:ink>
</file>

<file path=ppt/ink/ink1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15.411"/>
    </inkml:context>
    <inkml:brush xml:id="br0">
      <inkml:brushProperty name="width" value="0.2" units="cm"/>
      <inkml:brushProperty name="height" value="0.2" units="cm"/>
      <inkml:brushProperty name="color" value="#E71224"/>
    </inkml:brush>
  </inkml:definitions>
  <inkml:trace contextRef="#ctx0" brushRef="#br0">47 1 464,'0'0'488,"0"0"-93,0 0-143,0 0-83,0 0-69,0 0-24,-7 8-140,5 4-3,0 0-1,1 0 1,0 1-1,1-1 1,0 0-1,3 10 68,-2 19-385,0 4 238,0 1 199,-2 1 0,-2-1 0,-1 0 0,-11 44-52,11-78-16,0 0-1,2 0 1,-1 0-1,2 1 1,0-1 0,0 1-1,1-1 1,0 1-1,1-1 1,1 1 0,0-1-1,1 1 1,0-1 0,1 0 16,-1 2-48,0 0 1,0 0 0,-1 0 0,-1 1 0,-1-1 0,0 0 0,-1 1 0,0-1 0,-1 0 0,-1 0 0,-2 9 47,0 2-40,1 0 1,2 0-1,0 1 40,2 23 63,0-39-203</inkml:trace>
</inkml:ink>
</file>

<file path=ppt/ink/ink1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16.297"/>
    </inkml:context>
    <inkml:brush xml:id="br0">
      <inkml:brushProperty name="width" value="0.2" units="cm"/>
      <inkml:brushProperty name="height" value="0.2" units="cm"/>
      <inkml:brushProperty name="color" value="#E71224"/>
    </inkml:brush>
  </inkml:definitions>
  <inkml:trace contextRef="#ctx0" brushRef="#br0">27 11 16,'0'0'351,"0"0"-14,0 0-27,0 0 7,0 0-33,0 0-75,0 0-38,-4-2-83,-14-5-21,14 6-46,16 1-45,19 1 47,0 2 1,0 2-1,2 1-23,63 8 47,50-8-37,0-6-1,70-13-9,15 1 3,-173 9-18,-20 0-5,-1 2 1,1 1-1,0 3 0,6 1 20,-41-3-3,0-1 0,0 1 0,-1 0 0,1-1 0,0 1 0,0 1 0,-1-1 0,1 0 0,-1 1 0,2 0 3,-3-1 0,0 0-1,-1-1 1,1 1-1,-1 0 1,1-1-1,-1 1 1,0 0-1,1 0 1,-1-1-1,0 1 1,1 0-1,-1 0 1,0 0-1,0-1 1,0 1-1,0 0 1,0 0-1,0 0 1,0-1-1,0 1 1,0 0-1,0 0 1,0 0-1,0 0 1,-1-1-1,1 1 1,0 0-1,0 0 1,-1-1-1,1 1 1,-1 0-1,1 0 1,-1-1-1,1 1 1,-1-1-1,0 1 1,-14 24 5,2 0 0,0 1-1,1 0 1,2 1-1,0 0 1,2 0 0,1 1-1,-2 22-4,-4 46 25,0 83-25,1 380 74,6-421-83,4-121-4,0 0-1,-1 1 1,-2-1 0,1 0-1,-2-1 1,-5 12 13,-7 0-337,1-13-501</inkml:trace>
</inkml:ink>
</file>

<file path=ppt/ink/ink1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17.020"/>
    </inkml:context>
    <inkml:brush xml:id="br0">
      <inkml:brushProperty name="width" value="0.2" units="cm"/>
      <inkml:brushProperty name="height" value="0.2" units="cm"/>
      <inkml:brushProperty name="color" value="#E71224"/>
    </inkml:brush>
  </inkml:definitions>
  <inkml:trace contextRef="#ctx0" brushRef="#br0">105 1 432,'0'0'396,"0"0"-174,0 0-158,0 0-27,1 23-9,1 48-23,13 307 137,-6-259-111,12 266 100,-19-288-103,0-37-12,-2 0 1,-3 0-1,-3 0 1,-7 32-17,-9-13 87,-3 0 1,-23 45-88,21-56 19,24-62-19,1 0-1,0 1 0,0-1 0,1 0 0,0 1 1,0-1-1,0 1 0,1 0 0,0-1 0,0 1 1,1-3 0,0 0-1,0 0 1,0 0-1,0 0 1,1 0-1,0 0 1,-1-1-1,1 1 1,0-1-1,1 1 1,-1-1-1,1 0 1,0 0-1,-1 0 1,1 0-1,3 2 1,13 11 9,0-1 0,1-1 0,0-1 0,18 9-9,-25-17-5,1 1 1,-1-1 0,1-1-1,0-1 1,0 0-1,0 0 1,0-2-1,14 1 5,77 0 51,12-5-51,-85 1-189,0-2 0,0-1 1,0-1-1,0-2 0,24-10 189,-13 1-563</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6.751"/>
    </inkml:context>
    <inkml:brush xml:id="br0">
      <inkml:brushProperty name="width" value="0.2" units="cm"/>
      <inkml:brushProperty name="height" value="0.2" units="cm"/>
    </inkml:brush>
  </inkml:definitions>
  <inkml:trace contextRef="#ctx0" brushRef="#br0">0 56 1136,'0'0'528,"0"0"-208,0 0-48,0 0-87,0 0 87,0 0-224,0 0 16,40-4-56,-5-6-8,22-4 0,-9 1-120,-4-1-945</inkml:trace>
</inkml:ink>
</file>

<file path=ppt/ink/ink1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17.363"/>
    </inkml:context>
    <inkml:brush xml:id="br0">
      <inkml:brushProperty name="width" value="0.2" units="cm"/>
      <inkml:brushProperty name="height" value="0.2" units="cm"/>
      <inkml:brushProperty name="color" value="#E71224"/>
    </inkml:brush>
  </inkml:definitions>
  <inkml:trace contextRef="#ctx0" brushRef="#br0">36 13 168,'0'0'185,"0"0"35,0 0-9,0 0-31,0 0-9,0 0-59,4-4-7,7-5-52,-5 13 22,-4 31 108,-16 55 41,-1 7-130,12-68-426,-1 0-1,-2 0 1,-1 3 332,-2-3-920</inkml:trace>
</inkml:ink>
</file>

<file path=ppt/ink/ink1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17.782"/>
    </inkml:context>
    <inkml:brush xml:id="br0">
      <inkml:brushProperty name="width" value="0.2" units="cm"/>
      <inkml:brushProperty name="height" value="0.2" units="cm"/>
      <inkml:brushProperty name="color" value="#E71224"/>
    </inkml:brush>
  </inkml:definitions>
  <inkml:trace contextRef="#ctx0" brushRef="#br0">0 38 216,'0'0'768,"0"0"-632,0 0-104,0 0 0,0 0 32,0 0-40,0 0-24,92-12-16,-56-1-240,-19 1-344</inkml:trace>
</inkml:ink>
</file>

<file path=ppt/ink/ink1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18.176"/>
    </inkml:context>
    <inkml:brush xml:id="br0">
      <inkml:brushProperty name="width" value="0.2" units="cm"/>
      <inkml:brushProperty name="height" value="0.2" units="cm"/>
      <inkml:brushProperty name="color" value="#E71224"/>
    </inkml:brush>
  </inkml:definitions>
  <inkml:trace contextRef="#ctx0" brushRef="#br0">39 0 664,'0'0'459,"0"0"-242,0 0-159,-6 22-10,2-9-43,-3 5 0,2 0 0,0 1 0,1 0 0,1 0-1,1 0 1,0 0 0,2 0 0,0 4-5,4-4-57,0-1-1,1 0 1,1 0 0,0 0 0,3 3 57,0 0-130,-2-1 1,0 1-1,3 21 130,1 46-16,-4 1 0,-5 0 0,-8 88 16,5-163-36,0 1 1,-2-1 0,0 0-1,0 0 1,-1-1 0,-1 1-1,0-1 1,-4 7 35,-4 4-484</inkml:trace>
</inkml:ink>
</file>

<file path=ppt/ink/ink1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4.773"/>
    </inkml:context>
    <inkml:brush xml:id="br0">
      <inkml:brushProperty name="width" value="0.2" units="cm"/>
      <inkml:brushProperty name="height" value="0.2" units="cm"/>
      <inkml:brushProperty name="color" value="#E71224"/>
    </inkml:brush>
  </inkml:definitions>
  <inkml:trace contextRef="#ctx0" brushRef="#br0">0 1 416,'0'0'495,"0"0"-115,0 0-111,0 0-141,0 0-34,0 0-12,0 0-2,0 0-8,0 0-41,0 0-40,0 0 9,0 0-11,11 0-9,36 1 24,1 1 0,-1 3 1,0 3-1,-1 1 0,0 2 0,0 2 0,41 18-4,-61-21 5,1-2 0,0-1-1,0-2 1,0 0-1,0-2 1,3 0-5,61 0-24,16-4 24,-23 0 47,255 19-44,-133-23-29,-36 1-4,0 7 30,29 23 6,-129-23-4,-29 1 1,1-3 0,-1-1 0,1-3 0,11-2-3,9-2-2,1 3 1,-1 3 0,15 3 1,13 0-40,85 3 80,-76 0-548,78-8 508,-137-9-735,-30 7 232</inkml:trace>
</inkml:ink>
</file>

<file path=ppt/ink/ink1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5.160"/>
    </inkml:context>
    <inkml:brush xml:id="br0">
      <inkml:brushProperty name="width" value="0.2" units="cm"/>
      <inkml:brushProperty name="height" value="0.2" units="cm"/>
      <inkml:brushProperty name="color" value="#E71224"/>
    </inkml:brush>
  </inkml:definitions>
  <inkml:trace contextRef="#ctx0" brushRef="#br0">123 1 728,'0'0'544,"0"0"-296,0 0-152,0 0-96,0 0-16,0 0-24,0 0 24,44 61 32,-27-23-16,1 5 32,-9 4-8,-9 3 24,0-3-32,-22 0 104,-13-3-80,-22-5-40,9-9-80,-1-15-1000</inkml:trace>
</inkml:ink>
</file>

<file path=ppt/ink/ink1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6.122"/>
    </inkml:context>
    <inkml:brush xml:id="br0">
      <inkml:brushProperty name="width" value="0.2" units="cm"/>
      <inkml:brushProperty name="height" value="0.2" units="cm"/>
      <inkml:brushProperty name="color" value="#E71224"/>
    </inkml:brush>
  </inkml:definitions>
  <inkml:trace contextRef="#ctx0" brushRef="#br0">39 7 152,'0'0'216,"0"0"17,0 0 77,0 0 46,0 0 4,0 0-81,-4-3-145,4 3-132,0-1 0,-1 1 0,1 0-1,0-1 1,-1 1 0,1 0 0,0 0-1,-1-1 1,1 1 0,-1 0 0,1 0-1,0 0 1,-1 0 0,1 0-1,-1-1 1,1 1 0,-1 0 0,1 0-1,0 0 1,-1 0 0,1 0 0,-1 0-1,1 0 1,-1 0 0,1 0 0,0 1-1,-1-1 1,1 0 0,-1 0-1,1 0 1,0 0 0,-1 1 0,1-1-1,-1 0 1,1 0 0,0 1 0,-1-1-1,1 0 1,0 1 0,0-1 0,-1 0-1,1 1-1,-9 25 97,4 51 68,4-60-147,0 14-10,-1 3 40,1-1 1,3 10-49,-1-35-29,-1 0 0,2 0 0,-1 1 0,1-1 0,1 0 0,-1 0 0,1-1 0,1 1 0,-1-1 0,1 1 0,3 2 29,5-1-1431,-10-9 891</inkml:trace>
</inkml:ink>
</file>

<file path=ppt/ink/ink1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6.550"/>
    </inkml:context>
    <inkml:brush xml:id="br0">
      <inkml:brushProperty name="width" value="0.2" units="cm"/>
      <inkml:brushProperty name="height" value="0.2" units="cm"/>
      <inkml:brushProperty name="color" value="#E71224"/>
    </inkml:brush>
  </inkml:definitions>
  <inkml:trace contextRef="#ctx0" brushRef="#br0">1 54 368,'0'0'608,"0"0"-152,0 0-192,0 0-96,0 0-152,0 0-16,0 0 0,35-50 0,-13 46-40,8 4 24,1 0 0,0 2 8,-5 12-64,-8 0-200,8 6-88,-13-3-272</inkml:trace>
  <inkml:trace contextRef="#ctx0" brushRef="#br0" timeOffset="1">93 278 80,'0'0'528,"0"0"-176,0 0-152,0 0 40,0 0-48,0 0-48,0 0-144,-18 6 48,36-6-64,4-8 32,4 1-16,5-1 24,-1 2-48,1 4 16,-5 2-48,5 0-264,-9 0-240,-13 0-240</inkml:trace>
</inkml:ink>
</file>

<file path=ppt/ink/ink1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6.945"/>
    </inkml:context>
    <inkml:brush xml:id="br0">
      <inkml:brushProperty name="width" value="0.2" units="cm"/>
      <inkml:brushProperty name="height" value="0.2" units="cm"/>
      <inkml:brushProperty name="color" value="#E71224"/>
    </inkml:brush>
  </inkml:definitions>
  <inkml:trace contextRef="#ctx0" brushRef="#br0">49 1 136,'0'0'264,"0"0"-64,0 0-80,0 0 72,0 0-16,0 0-40,0 0-136,-48 53 0,61-47 16,9-2 0,4-4 32,9 0-48,5 0 8,4-4-8,13-16-264,-9 0-176</inkml:trace>
</inkml:ink>
</file>

<file path=ppt/ink/ink1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7.306"/>
    </inkml:context>
    <inkml:brush xml:id="br0">
      <inkml:brushProperty name="width" value="0.2" units="cm"/>
      <inkml:brushProperty name="height" value="0.2" units="cm"/>
      <inkml:brushProperty name="color" value="#E71224"/>
    </inkml:brush>
  </inkml:definitions>
  <inkml:trace contextRef="#ctx0" brushRef="#br0">1 74 80,'0'0'335,"0"0"-122,0 0-116,0 0-54,0 0 13,0 0-20,8-4 3,-6 2-37,-1 1 0,1 0 0,0-1 0,0 1 0,1 0 0,-1 0 0,0 1 0,0-1 0,0 0 0,1 1 0,-1-1 0,0 1 0,0 0 0,1 0 0,-1 0 0,0 0 0,1 0-2,0 1 9,0 1 0,0-1 0,0 1 0,-1 0-1,1 0 1,0 0 0,-1 0 0,1 0 0,-1 1 0,0-1 0,0 1 0,0-1 0,0 1 0,0 0 0,1 2-9,2 4 20,1 0-1,-2 1 1,1-1 0,-1 1 0,-1 0 0,1 1-1,-2-1 1,0 0 0,0 1 0,0-1-1,-2 1 1,1 0-20,8-14 88,-3-7-66,1-1-1,-1 0 1,-1 0-1,0 0 1,0-1-1,0-5-21,11-24 2,25-52-17,-41 93 16,1 0 0,-1-1 0,0 1 0,1-1 0,-1 1 0,1 0 0,-1-1 0,0 1 0,1 0 0,-1-1 0,1 1 0,-1 0 0,1 0 0,-1-1 0,1 1 0,-1 0 0,1 0 0,-1 0 0,1 0 0,0 0 0,-1 0 0,1 0 0,-1 0 0,1 0 0,-1 0 0,1 0 0,-1 0 0,1 0 0,-1 0 0,1 0 0,-1 1 0,1-1 0,-1 0-1,1 0 1,-1 1 0,1-1 0,-1 0 0,1 1 0,-1-1 0,1 0 0,-1 1 0,0-1 0,1 1 0,-1-1 0,0 0 0,1 1 0,-1-1 0,0 1 0,0-1 0,1 1-1,17 28 97,-15-24-88,8 15 4,18 27 67,-28-46-98,1 1 0,-1-1 0,0 1 0,1-1-1,-1 0 1,1 1 0,0-1 0,-1 0 0,1 0-1,0 0 1,0 0 0,0 0 0,-1-1 0,1 1-1,0 0 1,0-1 0,0 0 0,0 1-1,0-1 1,0 0 0,0 0 0,0 0 0,0 0 18,17-5-442</inkml:trace>
</inkml:ink>
</file>

<file path=ppt/ink/ink1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7.698"/>
    </inkml:context>
    <inkml:brush xml:id="br0">
      <inkml:brushProperty name="width" value="0.2" units="cm"/>
      <inkml:brushProperty name="height" value="0.2" units="cm"/>
      <inkml:brushProperty name="color" value="#E71224"/>
    </inkml:brush>
  </inkml:definitions>
  <inkml:trace contextRef="#ctx0" brushRef="#br0">23 1 120,'0'0'584,"0"0"-80,0 0-80,0 0-112,0 0-120,0 0-176,0 0 8,-22 49 32,22-3 8,0 3-40,0 0-16,0-1-16,13-5 16,0-4-40,-4-1-112,-9-10-864</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7.420"/>
    </inkml:context>
    <inkml:brush xml:id="br0">
      <inkml:brushProperty name="width" value="0.2" units="cm"/>
      <inkml:brushProperty name="height" value="0.2" units="cm"/>
    </inkml:brush>
  </inkml:definitions>
  <inkml:trace contextRef="#ctx0" brushRef="#br0">62 251 872,'0'0'332,"0"0"-53,0 0-11,0 0 76,0 0-20,0 0-42,-6 0-50,4 0-185,-1 0 1,0 0-1,1 0 1,-1 0 0,1 0-1,-1-1 1,1 0-1,-1 1 1,1-1 0,-1 0-1,1 0 1,0 0-1,-1 0 1,1-1-1,-1 0-47,1 0 14,0 0-1,1 0 0,-1 0 0,1-1 0,0 1 0,0-1 0,0 1 0,0-1 0,0 1 0,0-1 1,0 1-1,1-1 0,0 0 0,-1 1 0,1-1 0,0 0 0,0 0 0,1-1-13,-2-23-93,4-56 280,-2 77-324,1 0-1,-1-1 1,1 1-1,0 0 1,0 0 0,1 0-1,0 0 1,0 1-1,0-1 1,1 1 0,2-4 137,-1 3-1481</inkml:trace>
</inkml:ink>
</file>

<file path=ppt/ink/ink1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8.155"/>
    </inkml:context>
    <inkml:brush xml:id="br0">
      <inkml:brushProperty name="width" value="0.2" units="cm"/>
      <inkml:brushProperty name="height" value="0.2" units="cm"/>
      <inkml:brushProperty name="color" value="#E71224"/>
    </inkml:brush>
  </inkml:definitions>
  <inkml:trace contextRef="#ctx0" brushRef="#br0">0 193 320,'0'0'532,"0"0"-189,0 0-226,0 0-71,24-9 4,187-66-46,-109 46-621,-101 28 618,0-1 1,0 1 0,1-1-1,-1 1 1,0-1-1,-1 1 1,1-1 0,0 1-1,0-1 1,-1 0-1,1 0 1,-1 1 0,1-1-1,-1 0 1,0 0-1,0 1 1,0-1 0,0 0-2,2-39 418,-2 38-278,-5 2-126,0 0 0,0 0 1,0 0-1,0 1 1,0 0-1,0 0 0,0 0 1,0 0-1,0 1 1,-2 1-15,3 1 6,-1 0 0,1 1-1,1 0 1,-1-1 0,1 1 0,-1 1 0,1-1 0,0 1 0,1-1 0,-1 1 0,1 0 0,0 0 0,0 0 0,0 0-1,1 0 1,-1 3-6,-2 9 31,1-1 0,1 0 0,0 1 0,0 12-31,2-24 1,0 0 0,0 1-1,0-1 1,1 0-1,0 1 1,0-1 0,0 0-1,0 0 1,1 0-1,0 0 1,1 3-1,-1-6 0,0 0 1,0 0-1,0 0 0,0 0 1,1 0-1,-1-1 0,0 1 1,1-1-1,-1 1 1,1-1-1,-1 0 0,1 0 1,0 0-1,0 0 0,-1-1 1,1 1-1,0-1 1,0 1-1,0-1 0,0 0 1,-1 0-1,2-1 0,4 1 5,0-1 1,0 0-1,0 0 1,0-1-1,0 0 1,0 0-1,0-1 0,0 0 1,-1-1-1,0 1 1,6-5-6,-4 3-12,0 0 1,1 1 0,0 0 0,0 1-1,0-1 1,3 1 11,-12 3 0,0 0-1,0-1 1,0 1-1,0 0 1,0 0-1,0 0 1,0 0-1,0 0 1,0 1-1,0-1 1,0 0-1,0 0 1,0 1-1,0-1 1,0 0-1,0 1 1,0-1-1,0 1 1,0-1 0,-1 1-1,1 0 1,0-1-1,0 1 1,-1 0-1,1-1 1,0 1-1,-1 0 1,1 0-1,0 0 1,-1 0-1,1 0 1,-1 0 0,9 36-17,-9-34 16,0-1 1,0 0-1,0 0 0,0 1 1,1-1-1,-1 0 0,1 0 1,-1 0-1,1 1 0,0-1 1,0 0-1,0 0 0,0 0 1,0 0-1,1-1 0,-1 1 1,0 0-1,2 1 1,-2-3 12,-1 0 33,0 0 37,0 0 64,0 0 40,0 0-23,0 0-43,8-13-63,19-59-77,21-53-1332,-39 108 446</inkml:trace>
</inkml:ink>
</file>

<file path=ppt/ink/ink1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8.873"/>
    </inkml:context>
    <inkml:brush xml:id="br0">
      <inkml:brushProperty name="width" value="0.2" units="cm"/>
      <inkml:brushProperty name="height" value="0.2" units="cm"/>
      <inkml:brushProperty name="color" value="#E71224"/>
    </inkml:brush>
  </inkml:definitions>
  <inkml:trace contextRef="#ctx0" brushRef="#br0">84 1 240,'0'0'520,"0"0"56,0 0-192,0 0-152,0 0-88,0 0-32,-75 120 8,71-69-120,-1-3 0,5-11-40,0-13-96,0-16-1360</inkml:trace>
</inkml:ink>
</file>

<file path=ppt/ink/ink1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9.265"/>
    </inkml:context>
    <inkml:brush xml:id="br0">
      <inkml:brushProperty name="width" value="0.2" units="cm"/>
      <inkml:brushProperty name="height" value="0.2" units="cm"/>
      <inkml:brushProperty name="color" value="#E71224"/>
    </inkml:brush>
  </inkml:definitions>
  <inkml:trace contextRef="#ctx0" brushRef="#br0">1 1 792,'0'0'364,"0"0"-193,0 0-116,0 0-25,25 3 10,-2 0-30,-10-3-2,-1 1-1,0 1 1,0 0 0,0 1-1,0 0 1,0 1-1,0 0 1,-1 1 0,0 0-1,0 1 1,0 0 0,5 4-8,0 2 10,-1 0 1,-1 1-1,0 0 1,-1 1 0,0 1-1,7 11-10,-17-21 6,0-1 0,0 1 0,0 0 1,0 0-1,-1 0 0,0 0 0,0 1 0,0-1 0,-1 0 0,0 1 0,0-1 0,0 1 0,0 0 1,-1-1-1,0 1 0,-1 0 0,1-1 0,-1 1 0,0-1 0,0 1 0,-1-1 0,1 1 1,-1-1-1,-1 0 0,0 1-6,-5 7 49,-1-1 0,0 0 1,-1 0-1,0-2 0,-1 1 1,0-1-1,-1 0 0,0-1 1,-2 0-50,-11 7 80,0-1 0,0-1 0,-2-1 0,-8 1-80,33-13 0,-35 11 63,35-11-66,0-1 0,0 1 0,0-1 0,0 1 1,0-1-1,0 0 0,0 0 0,0 0 0,0 0 0,0 0 0,0-1 1,0 1-1,0 0 0,1-1 0,-1 0 0,-2 0 3,4 0-48,0 0 0,0-1 0,0 1 0,0 0 0,0 0 0,1 0-1,-1-1 1,0 1 0,0 0 0,1 0 0,-1 0 0,1 0 0,-1-1 0,1 1-1,0 0 1,-1 0 0,1 0 0,0 0 0,0 0 0,-1 1 0,1-1 0,0 0 0,0 0-1,0 0 1,1 0 48,26-19-1036</inkml:trace>
</inkml:ink>
</file>

<file path=ppt/ink/ink1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29.673"/>
    </inkml:context>
    <inkml:brush xml:id="br0">
      <inkml:brushProperty name="width" value="0.2" units="cm"/>
      <inkml:brushProperty name="height" value="0.2" units="cm"/>
      <inkml:brushProperty name="color" value="#E71224"/>
    </inkml:brush>
  </inkml:definitions>
  <inkml:trace contextRef="#ctx0" brushRef="#br0">154 58 96,'0'0'453,"0"0"-91,0 0-85,0 0-31,0 0-120,0 0-43,-7-10-27,-22-29 77,28 38-128,1 0-1,-1 0 0,0 1 1,0-1-1,0 1 0,1-1 0,-1 1 1,0-1-1,0 1 0,0-1 1,0 1-1,0 0 0,0-1 0,0 1 1,0 0-1,0 0 0,0 0 1,0 0-1,0 0 0,0 0 0,0 0 1,0 0-1,0 0 0,0 1 1,0-1-1,0 0 0,0 1 0,0-1 1,0 0-1,0 1 0,0-1 1,0 1-1,0 0 0,0-1 0,1 1 1,-2 0-5,-24 29 97,22-25-71,-2 3-20,0 0 1,1 0-1,-1 1 0,2 0 1,-1 0-1,1 0 0,1 0 1,0 1-1,0-1 0,0 1 1,2 0-1,-1 0 0,1 8-6,1-18-1,0 1 0,0 0 0,1-1 0,-1 1-1,0-1 1,1 1 0,-1 0 0,0-1 0,1 1-1,-1-1 1,1 1 0,-1-1 0,1 1 0,-1-1-1,1 0 1,0 1 0,-1-1 0,1 0-1,-1 1 1,1-1 0,0 0 0,-1 0 0,1 1-1,0-1 1,-1 0 0,1 0 0,0 0 0,0 0-1,-1 0 1,1 0 0,0 0 0,-1 0 0,1 0-1,0 0 1,-1-1 0,1 1 0,0 0-1,0 0 2,28-9-34,-10-6 30,-17 13 2,0-1-1,1 1 1,-1 0-1,0 0 1,1 1 0,-1-1-1,1 0 1,-1 1 0,1 0-1,0-1 1,-1 1 0,1 0-1,0 0 1,0 1-1,3-1 3,-4 2-1,0 1-1,0-1 0,0 1 0,-1 0 0,1-1 0,0 1 1,0 0-1,-1 0 0,1 1 0,-1-1 0,0 0 0,0 0 1,0 0-1,0 1 0,0-1 0,0 1 0,-1-1 0,1 1 1,-1 0 1,5 9 8,-3-8-13,2 6 29,0 0 0,1-1 1,0 1-1,0-1 0,1 0 0,1-1 1,3 5-25,-8-12-11,0 1 0,0 0 0,0-1 0,0 1 0,1-1 0,-1 0 0,1 0 0,-1 1 0,1-2 0,-1 1 0,1 0 0,-1 0 0,1-1 0,0 0 0,0 1 0,-1-1 1,1 0-1,0 0 0,-1-1 0,1 1 0,0 0 0,-1-1 0,1 0 0,-1 0 0,1 0 0,-1 0 0,1 0 0,-1 0 0,1 0 0,-1-1 0,0 1 0,2-2 11,31-27-1372</inkml:trace>
</inkml:ink>
</file>

<file path=ppt/ink/ink1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0.064"/>
    </inkml:context>
    <inkml:brush xml:id="br0">
      <inkml:brushProperty name="width" value="0.2" units="cm"/>
      <inkml:brushProperty name="height" value="0.2" units="cm"/>
      <inkml:brushProperty name="color" value="#E71224"/>
    </inkml:brush>
  </inkml:definitions>
  <inkml:trace contextRef="#ctx0" brushRef="#br0">9 1 1480,'0'0'536,"0"0"-224,0 0-191,0 0-25,0 0-16,0 0 80,-9 130-32,9-77-88,5-2-40,8-3-104,-9 1-136,5-13-561,-9-9-479</inkml:trace>
</inkml:ink>
</file>

<file path=ppt/ink/ink1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0.467"/>
    </inkml:context>
    <inkml:brush xml:id="br0">
      <inkml:brushProperty name="width" value="0.2" units="cm"/>
      <inkml:brushProperty name="height" value="0.2" units="cm"/>
      <inkml:brushProperty name="color" value="#E71224"/>
    </inkml:brush>
  </inkml:definitions>
  <inkml:trace contextRef="#ctx0" brushRef="#br0">0 245 216,'0'0'427,"0"0"-159,0 0-76,0 0-21,21-15-33,0-2-101,-12 9-27,1 0 1,0 0-1,0 2 1,0-1-1,1 1 1,0 1-1,0 0 1,0 0-1,0 1 1,1 0-1,6 0-10,38-7 22,-38 9-40,-1-1 0,1 0 0,-1-2-1,0 0 1,-1-1 0,1 0 0,-1-2-1,13-7 19,-27 14 4,-1 0 0,1 0-1,0-1 1,-1 1 0,1 0-1,-1 0 1,1-1 0,-1 1 0,0-1-1,1 0 1,-1 1 0,0-1-1,0 0 1,0 0 0,0 1-1,-1-1 1,1 0 0,0 0 0,-1 0-1,0 0 1,1 0 0,-1 0-1,0 0 1,0 0 0,0 0-1,0 0 1,0 0 0,0 0-1,-1-2-3,0 3 14,0-1-1,0 0 0,0 1 0,0-1 0,0 1 0,0-1 0,0 1 1,-1 0-1,1-1 0,-1 1 0,1 0 0,-1 0 0,1 0 0,-1 0 0,1 0 1,-1 0-1,0 0 0,0 1 0,1-1 0,-1 1 0,0-1 0,0 1 0,0 0 1,0-1-1,0 1 0,1 0 0,-1 0 0,-2 1-13,1 0 5,1 1 0,-1-1-1,0 1 1,1 0 0,0 0 0,-1 0-1,1 0 1,0 0 0,0 1 0,0-1-1,0 1 1,1-1 0,-1 1 0,1 0-1,-1-1 1,1 1 0,0 0 0,0 3-5,-3 1 13,0 2-5,1 0 0,0 0 1,1 0-1,0 0 0,0 0 1,1 1-1,0-1 0,1 1 0,0 7-8,0-16-1,0-1-1,0 1 0,1-1 0,-1 1 0,0-1 0,1 0 0,-1 1 0,0-1 0,1 1 0,-1-1 0,0 0 0,1 1 0,-1-1 0,0 0 0,1 1 0,-1-1 0,1 0 0,-1 0 0,1 0 1,-1 1-1,1-1 0,-1 0 0,1 0 0,-1 0 0,1 0 0,-1 0 0,1 0 0,-1 0 0,1 0 0,-1 0 0,1 0 0,-1 0 0,1 0 0,-1 0 0,1-1 0,-1 1 0,1 0 0,-1 0 1,1 0-1,-1-1 2,23-7-36,-22 7 36,1 1 0,-1-1 0,0 0 0,1 0 0,-1 1-1,0-1 1,1 0 0,-1 1 0,1 0 0,-1-1 0,1 1 0,-1 0 0,1 0 0,-1 0 0,1 0 0,0 0-1,-1 0 1,1 0 0,-1 0 0,1 1 0,-1-1 0,1 0 0,-1 1 0,1 0 0,-1-1 0,0 1-1,1 0 1,-1 0 0,0-1 0,0 1 0,1 0 0,-1 0 0,0 1 0,0-1 0,0 0 0,1 1 0,1 5 16,1 1 1,-1-1-1,0 1 1,-1-1 0,0 1-1,0 0 1,0 0-17,6 24 44,32 69-6,-26-70-232</inkml:trace>
</inkml:ink>
</file>

<file path=ppt/ink/ink1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1.152"/>
    </inkml:context>
    <inkml:brush xml:id="br0">
      <inkml:brushProperty name="width" value="0.2" units="cm"/>
      <inkml:brushProperty name="height" value="0.2" units="cm"/>
      <inkml:brushProperty name="color" value="#E71224"/>
    </inkml:brush>
  </inkml:definitions>
  <inkml:trace contextRef="#ctx0" brushRef="#br0">131 0 712,'0'0'536,"0"0"-192,0 0-84,0 0-134,-11 17 0,10-15-123,-12 15 35,2 1-1,0 1 1,1 0 0,1 1 0,1 0-1,0 0 1,2 2-38,-7 32 60,2 1 0,2 0-1,3 1 1,3 0 0,2 47-60,2-92-3,0 0 0,1 0-1,0-1 1,1 1 0,0-1 0,1 1 0,0-1 0,0 0-1,1-1 1,0 1 0,1-1 0,0 0 0,1 0 0,-1-1-1,2 0 1,4 5 3,10 7-202,1-2-1,0 0 1,2-2-1,0 0 1,12 5 202,9 4-887</inkml:trace>
</inkml:ink>
</file>

<file path=ppt/ink/ink1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5.426"/>
    </inkml:context>
    <inkml:brush xml:id="br0">
      <inkml:brushProperty name="width" value="0.2" units="cm"/>
      <inkml:brushProperty name="height" value="0.2" units="cm"/>
      <inkml:brushProperty name="color" value="#E71224"/>
    </inkml:brush>
  </inkml:definitions>
  <inkml:trace contextRef="#ctx0" brushRef="#br0">70 1 1320,'0'0'880,"0"0"-559,0 0-249,0 0 8,0 0-88,14 122 32,-6-59 8,-8 10-8,0 6-48,0 19 24,-48 27-40,4-23-729</inkml:trace>
</inkml:ink>
</file>

<file path=ppt/ink/ink1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3.718"/>
    </inkml:context>
    <inkml:brush xml:id="br0">
      <inkml:brushProperty name="width" value="0.2" units="cm"/>
      <inkml:brushProperty name="height" value="0.2" units="cm"/>
      <inkml:brushProperty name="color" value="#E71224"/>
    </inkml:brush>
  </inkml:definitions>
  <inkml:trace contextRef="#ctx0" brushRef="#br0">162 1 408,'0'0'476,"0"0"-56,0 0-58,0 0-81,0 0-60,0 0-12,-10 12-116,-6 11-74,1 1 0,1 1-1,1 0 1,1 0 0,1 2 0,2-1 0,1 1 0,-3 17-19,-4 20 40,4 0 1,3 0-1,1 28-40,5-74 11,2-1-1,1 0 1,0 0-1,1 0 1,0 0-1,2 0 1,2 8-11,-4-19-14,0 0 1,1-1-1,0 1 1,0 0-1,0-1 0,0 0 1,1 0-1,0 0 0,0 0 1,0 0-1,1-1 1,-1 1-1,1-1 0,0-1 1,0 1-1,1-1 0,-1 0 1,1 0-1,0 0 1,-1-1-1,6 2 14,6-1-201,1 0 1,-1-1-1,1-1 1,0-1-1,-1 0 1,8-2 200,29-4-1039</inkml:trace>
</inkml:ink>
</file>

<file path=ppt/ink/ink1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6.518"/>
    </inkml:context>
    <inkml:brush xml:id="br0">
      <inkml:brushProperty name="width" value="0.2" units="cm"/>
      <inkml:brushProperty name="height" value="0.2" units="cm"/>
      <inkml:brushProperty name="color" value="#E71224"/>
    </inkml:brush>
  </inkml:definitions>
  <inkml:trace contextRef="#ctx0" brushRef="#br0">352 176 16,'0'0'316,"0"0"4,0 0-36,0 0 8,0 0-17,0 0 61,-15-14-69,-48-40-122,60 52-139,0 1 1,0-1-1,0 1 0,0 0 0,0 0 0,-1 0 1,1 0-1,0 0 0,0 1 0,0 0 1,-1-1-1,1 1 0,0 0 0,-1 1 0,1-1 1,0 0-1,0 1 0,-1 0 0,1 0 1,0 0-1,0 0 0,0 0 0,0 1 0,0-1 1,0 1-1,1 0 0,-1 0 0,-1 1-6,-12 6 36,-16 9 39,-24 12 0,52-29-78,0 1 1,0-1 0,0 1-1,0-1 1,0 0 0,0-1 0,0 1-1,0-1 1,-1 0 0,1 0-1,0 0 1,-3-1 2,6 1-7,-1-1 0,1 0 0,0 1 0,-1-1 0,1 0 0,0 0 1,0 0-1,0 0 0,0 0 0,0 0 0,0 0 0,0-1 0,0 1 0,0 0 0,0-1 0,1 1 0,-1 0 0,0-1 0,1 1 0,0-1 0,-1 1 0,1-1 0,0 1 0,-1-1 0,1 1 0,0-2 7,-1-48-97,2 36 74,-1 11 21,0 0 0,0 0 0,1 0 0,0 0 0,-1-1 0,1 1 0,1 0 0,-1 0 0,1 1 0,-1-1 1,1 0-1,0 0 0,1 1 0,0-3 2,-1 5-2,0-1-1,-1 0 1,1 1 0,0-1 0,0 1-1,0-1 1,0 1 0,0 0 0,0 0-1,0 0 1,0 0 0,1 0 0,-1 1-1,0-1 1,1 1 0,-1-1 0,0 1-1,1 0 1,-1 0 0,1 0 0,-1 0-1,0 0 1,1 1 0,-1-1 0,0 1-1,1 0 3,-1-1-3,0 1 0,0 0 0,0 0 0,0 0 0,0 1 0,-1-1 0,1 0 0,0 1 0,-1-1 0,1 1 0,-1-1 0,0 1 0,1 0 0,-1-1 0,0 1 0,0 0 0,0 0 0,0 0 0,-1 0 0,1 0 0,0 0 0,-1 0 0,1 0 0,-1 0 0,0 1 3,4 60-11,-4-53 11,0-3 11,1 1 1,-2-1 0,1 1-1,-1-1 1,0 1 0,0-1-1,-1 1 1,0-1 0,-1 0-1,0 0 1,0 0 0,0 0-1,-1 0 1,1-1 0,-2 0-1,1 0 1,-1 0 0,0 0-1,0 0 1,-6 3-12,10-8 1,0 0 1,0 0-1,-1 0 0,1-1 0,0 1 1,-1 0-1,1-1 0,0 1 0,-1-1 1,1 1-1,-1-1 0,1 0 0,-1 0 1,1 0-1,-1 1 0,1-1 0,-1-1 1,0 1-2,2 0 0,-1 0 0,0 0 0,1-1 0,-1 1 0,0 0 0,1 0 0,-1-1 0,0 1 0,1-1 0,-1 1 0,1 0 0,-1-1 0,1 1 0,-1-1 0,1 1 0,-1-1 0,1 0 1,0 1-1,-1-1 0,1 1 0,0-1 0,-1 0 0,1 1 0,0-1 0,0 0 0,-1 1 0,1-1 0,0 0 0,0 1 0,0-1 0,0 0 0,0 0 0,0 1 0,0 1 0,1-1 0,-1 0 0,0 0 0,0 1 0,0-1 0,1 0 0,-1 0-1,0 0 1,0 1 0,1-1 0,-1 0 0,0 0 0,0 0 0,1 0 0,-1 0 0,0 1 0,1-1 0,-1 0 0,0 0-1,1 0 1,-1 0 0,0 0 0,0 0 0,1 0 0,-1 0 0,0 0 0,1 0 0,-1 0 0,0 0 0,1 0 0,-1-1 0,0 1-1,0 0 1,1 0 0,-1 0 0,0 0 0,1 0 0,-1-1 0,0 1 0,0 0 0,0 0 0,1 0 0,-1-1 0,0 1-1,0 0 1,0 0 0,1-1 0,-1 1 0,0 0 0,0 0 0,0-1 0,0 1 0,0 0 0,0-1 0,0 1 0,1 0-1,-1-1 1,0 1 0,0 0 0,0 0 0,0-1 0,0 1 0,-1 0 0,1-1 0,0 1 0,6 10 0,-1 0 1,-1 1-1,0 0 1,-1 0-1,0 0 1,0 0-1,-1 0 1,0 0-1,-1 1 1,-1 8-1,2-6 2,2 53 46,-3 22-48,-1-75 5,0-13-5,-1 0 0,1 0 0,0 0 0,0 0 0,0 1 0,0-1 1,0 0-1,1 0 0,-1 0 0,0 0 0,0 0 0,1 0 0,-1 0 0,1 0 0,-1 0 0,1 0 0,-1 0 1,1 0-1,-1 0 0,1 0 0,0 0 0,0 0 0,0-1 0,-1 1 0,1-1 0,0 0 0,0 0 0,0 0 0,0 0 0,-1 0 0,1 0 0,0 0 1,0-1-1,0 1 0,0 0 0,-1 0 0,1-1 0,0 1 0,0-1 0,-1 1 0,1 0 0,0-1 0,0 1 0,-1-1 0,1 0 0,0 1 0,36-42-11,123-207-763,-149 237 666,-5 14-381,-2 22-252,-3-20 804,-1 20-428</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7.789"/>
    </inkml:context>
    <inkml:brush xml:id="br0">
      <inkml:brushProperty name="width" value="0.2" units="cm"/>
      <inkml:brushProperty name="height" value="0.2" units="cm"/>
    </inkml:brush>
  </inkml:definitions>
  <inkml:trace contextRef="#ctx0" brushRef="#br0">57 352 296,'0'0'904,"0"0"-568,0 0-80,0 0 168,0 0-151,0 0 31,-52-103-136,47 72-24,5-5-8,0-1-136,9-1 0,9 5-40,8 5 40,5 5-288,-1 9-473,-8 6-967</inkml:trace>
</inkml:ink>
</file>

<file path=ppt/ink/ink1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8.373"/>
    </inkml:context>
    <inkml:brush xml:id="br0">
      <inkml:brushProperty name="width" value="0.2" units="cm"/>
      <inkml:brushProperty name="height" value="0.2" units="cm"/>
      <inkml:brushProperty name="color" value="#E71224"/>
    </inkml:brush>
  </inkml:definitions>
  <inkml:trace contextRef="#ctx0" brushRef="#br0">237 424 240,'0'0'432,"0"0"-92,0 0-149,0 0-98,0 0 34,0 0-24,-26-32 303,21 22-387,1 1 0,-2 0 0,1 0-1,-1 0 1,0 1 0,-1 0-1,-7-7-18,12 13 6,1 0 0,-1 1 0,0-1 0,0 1 0,0-1 0,0 1 0,0-1 0,-1 1 0,1 0 0,0 0 0,0 0 0,-1 0 0,1 1 0,-1-1 0,1 1 0,-1-1 0,1 1 0,-1 0 0,1 0 0,-1 0 0,1 0 0,-1 0 0,1 1 0,0-1 0,-1 1 0,1 0 0,-1-1 0,1 1 0,0 0 0,-1 0 0,1 1 0,0-1 0,0 0 0,0 1-1,-2 1-5,-2 3 7,0 0 0,0 0 0,0 1 0,1-1 0,0 1 0,0 1 0,1-1 0,0 1 0,0 0 0,1 0 0,0 0 0,0 0 0,1 1-7,-2 10 14,0 0-1,2 1 0,0 0 1,1 0-1,1 1-13,0-19-1,1 0 0,-1 0 0,0-1 0,1 1 0,-1 0 0,1 0 0,0 0 0,-1-1 0,1 1 0,0-1 0,0 1 0,0 0 0,0-1 0,1 1 0,-1-1 0,0 0 0,0 1 0,1-1 0,-1 0 0,1 0 0,-1 0 0,1 0 0,0 0 0,-1 0 0,1-1 0,0 1 0,0 0 0,-1-1 0,1 1 0,0-1 0,0 0 0,0 0 0,0 0 0,0 0 0,-1 0 0,1 0 0,0 0 0,1 0 1,1-1-2,1 1-1,-1 0 0,0-1 1,0 0-1,1 0 1,-1 0-1,0 0 1,0-1-1,0 1 0,0-1 1,0 0-1,-1 0 1,1-1-1,-1 1 1,1-1-1,-1 0 1,2-1 2,7-14-26,-1-1 0,-1 0 0,0-1 0,-1 0 1,-1 0-1,-1-1 0,-1 0 0,-1 0 0,0-8 26,6-42-47,-3-2 0,-2-9 47,-6-25 76,-31 309 184,28-165-231,-3 26 18,2 25-47,4-72 0,1 0-1,0 0 1,1 0 0,1 0 0,0 0 0,1-1 0,6 16 0,-7-26-63,-1 0 1,1 0 0,0 0-1,0 0 1,1 0 0,-1-1 0,1 1-1,0-1 1,1 0 0,-1-1-1,1 1 1,-1-1 0,1 1 0,0-1-1,0-1 1,0 1 0,1-1-1,-1 0 1,1 0 0,0 0 62,12 2-883</inkml:trace>
</inkml:ink>
</file>

<file path=ppt/ink/ink1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8.745"/>
    </inkml:context>
    <inkml:brush xml:id="br0">
      <inkml:brushProperty name="width" value="0.2" units="cm"/>
      <inkml:brushProperty name="height" value="0.2" units="cm"/>
      <inkml:brushProperty name="color" value="#E71224"/>
    </inkml:brush>
  </inkml:definitions>
  <inkml:trace contextRef="#ctx0" brushRef="#br0">128 0 456,'0'0'478,"0"0"-165,0 0-132,0 0-21,0 0-33,0 0 12,-20 19-71,-60 57-48,55-46-26,22-15-7,4-7 10,0-7-2,1-1-1,-1 1 1,1 0-1,-1-1 0,0 1 1,1-1-1,0 1 1,-1-1-1,1 0 1,-1 1-1,1-1 0,-1 0 1,1 0-1,-1 0 1,1 0-1,0-1 0,-1 1 1,1 0-1,0-1 6,0 0-6,0 1-1,0 0 0,1-1 0,-1 1 0,0 0 1,0 0-1,0 0 0,0 0 0,0 1 1,0-1-1,0 1 0,0-1 0,0 1 0,0 0 1,0-1-1,0 1 0,1 1 7,-2 0-3,-1 0 0,1-1 1,0 1-1,-1 0 0,1-1 0,0 1 1,0-1-1,0 1 0,0-1 0,0 1 1,0-1-1,1 0 0,-1 1 0,0-1 1,1 0-1,-1 0 0,1 0 0,-1 0 0,1 0 1,-1-1-1,1 1 0,0 0 0,-1-1 1,1 1-1,0-1 0,-1 1 0,1-1 1,0 0-1,0 0 0,0 0 0,-1 0 0,1 0 1,0 0-1,0 0 0,-1-1 0,1 1 1,0-1-1,0 1 0,-1-1 0,1 0 3,16-10-748</inkml:trace>
</inkml:ink>
</file>

<file path=ppt/ink/ink1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9.159"/>
    </inkml:context>
    <inkml:brush xml:id="br0">
      <inkml:brushProperty name="width" value="0.2" units="cm"/>
      <inkml:brushProperty name="height" value="0.2" units="cm"/>
      <inkml:brushProperty name="color" value="#E71224"/>
    </inkml:brush>
  </inkml:definitions>
  <inkml:trace contextRef="#ctx0" brushRef="#br0">0 89 504,'35'-85'360,"-35"81"-8,-4 4 48,-1 0-40,1 4-136,0 24-192,-5 13 56,9 11-88,0 7 41,0 0-41,0-4 0,4-3 0,5-11-89,-5-2-471,-4-9-624</inkml:trace>
</inkml:ink>
</file>

<file path=ppt/ink/ink1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9.530"/>
    </inkml:context>
    <inkml:brush xml:id="br0">
      <inkml:brushProperty name="width" value="0.2" units="cm"/>
      <inkml:brushProperty name="height" value="0.2" units="cm"/>
      <inkml:brushProperty name="color" value="#E71224"/>
    </inkml:brush>
  </inkml:definitions>
  <inkml:trace contextRef="#ctx0" brushRef="#br0">0 221 120,'0'0'336,"0"0"-65,0 0-146,0 0-49,0 0-5,19-14-6,52-33-1,41-20-64,-82 52-1,-18 10-4,-1-1-1,1 0 1,-1 0-1,0-1 1,-1-1-1,1 0 0,-2 0 1,9-9 5,-18 16 16,0 1 0,0-1 0,-1 1 0,1 0 0,0-1 0,0 1 0,-1 0 0,1-1 0,0 1 0,-1 0 0,1-1 0,0 1 0,-1 0 0,1 0 0,-1-1 0,1 1 0,0 0 0,-1 0 0,1 0 0,-1 0 0,1-1 0,0 1 0,-1 0 0,1 0 0,-1 0 0,1 0 0,-1 0 0,1 0 0,-1 0 0,1 0 0,0 0 0,-1 0 0,1 1 0,-1-1 0,1 0 0,-1 0 0,1 0-16,-25 4 48,16 3-30,1 0-1,0 0 0,0 1 1,1 0-1,0 0 1,1 1-1,-1 0 1,2 0-1,-1 0 1,1 1-1,1 0 1,0 0-1,0 0 1,1 0-1,0 1 1,1 0-1,0-1 1,1 1-1,0 2-17,1-12-1,0 0 0,0 0 1,1 0-1,-1 0 0,0-1 0,1 1 0,-1 0 1,1 0-1,-1 0 0,1-1 0,-1 1 0,1 0 1,0-1-1,-1 1 0,1 0 0,0-1 0,0 1 1,-1-1-1,1 1 0,0-1 0,0 0 0,0 1 1,-1-1-1,1 0 0,0 1 0,0-1 0,0 0 0,0 0 1,0 0-1,0 0 0,0 0 0,0 0 0,0 0 1,-1 0-1,1 0 0,0 0 1,48-5-45,-26 3 32,-22 2 16,1 1-1,-1-1 0,1 1 1,-1 0-1,0 0 0,1 0 1,-1 0-1,0 0 0,0 0 1,0 0-1,0 0 0,0 0 1,0 0-1,0 1 0,0-1 1,0 0-1,0 1 0,-1-1 1,1 1-1,-1-1 0,1 1 1,-1-1-1,1 1 0,-1-1 1,0 1-1,0-1 0,0 1 0,0 0 1,0-1-1,0 1-2,0 0 2,0 0 0,0 0 0,0 0 0,1-1 0,-1 1 0,0 0 0,1 0-1,-1 0 1,1 0 0,0 0 0,0-1 0,0 1 0,-1 0 0,2-1 0,-1 1 0,0-1 0,0 1 0,0-1-1,1 1 1,-1-1 0,1 0 0,-1 0 0,1 0 0,-1 1 0,1-2 0,0 1 0,1 1-2,14-2-303,1 0-932</inkml:trace>
</inkml:ink>
</file>

<file path=ppt/ink/ink1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39.934"/>
    </inkml:context>
    <inkml:brush xml:id="br0">
      <inkml:brushProperty name="width" value="0.2" units="cm"/>
      <inkml:brushProperty name="height" value="0.2" units="cm"/>
      <inkml:brushProperty name="color" value="#E71224"/>
    </inkml:brush>
  </inkml:definitions>
  <inkml:trace contextRef="#ctx0" brushRef="#br0">0 0 1096,'0'0'496,"0"0"-176,0 0-272,0 0-40,0 0 48,79 152 64,-13-43 40,-1 31-95,-3 12 7,-31-10-56,-23-28 32,-8-35-40,-8-18 24,-23-8-24,-4 10 16,-22 20-24,0-10-417,13-19-1215</inkml:trace>
</inkml:ink>
</file>

<file path=ppt/ink/ink1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42.472"/>
    </inkml:context>
    <inkml:brush xml:id="br0">
      <inkml:brushProperty name="width" value="0.2" units="cm"/>
      <inkml:brushProperty name="height" value="0.2" units="cm"/>
      <inkml:brushProperty name="color" value="#E71224"/>
    </inkml:brush>
  </inkml:definitions>
  <inkml:trace contextRef="#ctx0" brushRef="#br0">3 5 160,'0'0'327,"0"0"-110,0 0-50,0 0 6,0 0-39,0 0-18,-3 0-44,291-4-1006,-244 4 590</inkml:trace>
</inkml:ink>
</file>

<file path=ppt/ink/ink1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42.925"/>
    </inkml:context>
    <inkml:brush xml:id="br0">
      <inkml:brushProperty name="width" value="0.2" units="cm"/>
      <inkml:brushProperty name="height" value="0.2" units="cm"/>
      <inkml:brushProperty name="color" value="#E71224"/>
    </inkml:brush>
  </inkml:definitions>
  <inkml:trace contextRef="#ctx0" brushRef="#br0">1 46 120,'0'0'52,"0"0"-17,0 0-11,0 0-7,21 2-2,72 3-9,-82-5-6,0-1 0,0 0-1,0-1 1,0 0 0,-1-1 0,8-2 0,-10 2 4,-1 1 1,1 0-1,0 1 1,0 0-1,-1 0 1,5 0-5,13 0 90,-1-1 0,1-1 0,12-4-90,4-1 42,-5 4-32,-1 2 0,1 1 0,25 4-10,12-1-5,-70-2 7,1 0-1,-1 0 1,0 0-1,1 1 1,-1-1-1,1 1 1,-1 0-1,0 0 0,1 0 1,-1 1-1,0-1 1,0 1-1,0 0 1,0-1-1,0 1 1,-1 1-1,3 1-1,21 14-5,-22-16 6,0 0-1,0 0 1,0-1-1,0 0 1,0 0-1,1 0 1,-1 0-1,0-1 1,0 0-1,1 1 1,-1-2-1,0 1 1,1 0 0,-1-1-1,0 0 1,0 0-1,0 0 1,0-1-1,0 1 1,4-2-1,22-6-15,-8 6-136,-13-1-10</inkml:trace>
</inkml:ink>
</file>

<file path=ppt/ink/ink1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43.300"/>
    </inkml:context>
    <inkml:brush xml:id="br0">
      <inkml:brushProperty name="width" value="0.2" units="cm"/>
      <inkml:brushProperty name="height" value="0.2" units="cm"/>
      <inkml:brushProperty name="color" value="#E71224"/>
    </inkml:brush>
  </inkml:definitions>
  <inkml:trace contextRef="#ctx0" brushRef="#br0">0 1 680,'0'0'486,"0"0"-152,0 0-220,0 0-114,20 9-3,-8-4 3,11 6-5,0 0-1,-1 1 1,0 2 0,1 2 5,-16-12 3,-1 1 0,0 0 0,0 0 0,-1 0 0,0 1 0,0 0 0,0 0 0,-1 0 0,1 1 0,-1 0 0,-1 0 0,0 0 0,0 0-1,0 0 1,-1 0 0,1 1 0,-1 6-3,-1-4 17,0 0 0,-1 0 0,-1 0 0,1-1 0,-2 1 0,1 0 0,-2 0 0,1-1 0,-1 1 0,0-1 0,-1 0 0,0 0 0,-4 5-17,-1 0 54,-1 1 1,-1-2-1,0 1 1,0-2-1,-2 1 0,1-2 1,-6 4-55,-17 6-132,29-20-402</inkml:trace>
</inkml:ink>
</file>

<file path=ppt/ink/ink1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45.233"/>
    </inkml:context>
    <inkml:brush xml:id="br0">
      <inkml:brushProperty name="width" value="0.2" units="cm"/>
      <inkml:brushProperty name="height" value="0.2" units="cm"/>
      <inkml:brushProperty name="color" value="#E71224"/>
    </inkml:brush>
  </inkml:definitions>
  <inkml:trace contextRef="#ctx0" brushRef="#br0">0 6 344,'0'0'556,"0"0"-96,0 0-114,0 0-137,0 0-41,0 0-81,0 0-83,0 0 0,0 0-1,0-1 1,0 1 0,0 0 0,0 0 0,0-1 0,0 1 0,0 0-1,0 0 1,1-1 0,-1 1 0,0 0 0,0 0 0,0 0 0,0-1-1,0 1 1,1 0 0,-1 0 0,0 0 0,0-1 0,0 1 0,0 0-1,1 0 1,-1 0 0,0 0 0,0 0 0,1 0 0,-1-1 0,0 1-1,0 0 1,1 0 0,-1 0 0,0 0 0,0 0 0,1 0 0,-1 0-1,0 0 1,0 0 0,1 0 0,-1 0 0,0 0 0,0 0 0,1 0-1,-1 0 1,0 1 0,0-1 0,1 0 0,-1 0 0,0 0 0,0 0-1,0 0 1,1 0 0,-1 1 0,0-1 0,0 0-4,65 22 23,-37-13-2,0 0 0,0-1 1,7-1-22,91 4 10,-95-11-2,0 2 0,0 1-1,0 2 1,0 1 0,26 9-8,-37-9-4,-1 0 0,2-2 0,-1 0 0,0-1 0,1-2 0,14 0 4,30-3 49,31-6-49,33-1-25,-44 4 23,-50 2 10,1 1-1,-1 2 0,1 1 0,-1 2 1,21 5-8,-52-7 1,2-1-1322,-8-9 745,-9-13 67</inkml:trace>
</inkml:ink>
</file>

<file path=ppt/ink/ink1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1:45.889"/>
    </inkml:context>
    <inkml:brush xml:id="br0">
      <inkml:brushProperty name="width" value="0.2" units="cm"/>
      <inkml:brushProperty name="height" value="0.2" units="cm"/>
      <inkml:brushProperty name="color" value="#E71224"/>
    </inkml:brush>
  </inkml:definitions>
  <inkml:trace contextRef="#ctx0" brushRef="#br0">88 87 192,'0'0'392,"0"0"0,0 0-13,0 0-52,0 0-46,0 0-126,-14-14 23,-45-43-56,45 41 41,14 16 2,0 0 8,0 0 15,0 0-62,0 0-78,0 0-27,0 0-46,10 2-53,78 42 68,-19-9 71,9 0-57,-2 4 0,-2 2 0,-1 4 0,24 23-4,-91-64-7,0 1-1,0-1 1,0 0 0,0-1-1,0 1 1,1-1 0,0-1-1,-1 1 1,1-1 0,0 0-1,0-1 1,1 1 0,-1-2-1,6 1 8,-13-1 54,0 0-36,0 0-48,0 0 24,0 0-20,0 0 15,0 0 39,0 0 1,0 0-5,0 0-41,-18 8-14,-562 154 53,574-161-43,5-1-10,-1 1 1,0-1 0,0 0 0,1 1 0,-1-1 0,0 1 0,1-1 0,-1 1 0,1 0 0,-1 0 0,1 0 0,-1 0 0,1 0 0,-1 0 0,1 0 0,0 0 0,0 0 0,-1 1 0,1-1 0,0 1 30,32 1-1001,2-3 327,-5 0-238</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8.604"/>
    </inkml:context>
    <inkml:brush xml:id="br0">
      <inkml:brushProperty name="width" value="0.2" units="cm"/>
      <inkml:brushProperty name="height" value="0.2" units="cm"/>
    </inkml:brush>
  </inkml:definitions>
  <inkml:trace contextRef="#ctx0" brushRef="#br0">0 0 1240,'0'0'408,"0"0"8,0 0-71,0 0-33,0 0-56,0 0-96,0 0 0,0 64-32,0-17 56,0 4-184,0 0 0,0 1 0,0-9-8,5-5-104,-1-13-272,1-9-761</inkml:trace>
</inkml:ink>
</file>

<file path=ppt/ink/ink1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2:53.314"/>
    </inkml:context>
    <inkml:brush xml:id="br0">
      <inkml:brushProperty name="width" value="0.2" units="cm"/>
      <inkml:brushProperty name="height" value="0.2" units="cm"/>
      <inkml:brushProperty name="color" value="#E71224"/>
    </inkml:brush>
  </inkml:definitions>
  <inkml:trace contextRef="#ctx0" brushRef="#br0">128 12 64,'0'0'148,"0"0"-25,0 0 101,0 0 72,0 0-124,-4-2 13,-11-6-65,14 8-118,1 0 0,-1-1 0,1 1 0,-1 0-1,1 0 1,0 0 0,-1 0 0,1 0 0,-1 0-1,1 0 1,-1 0 0,1 0 0,-1 0 0,1 0-1,0 0 1,-1 0 0,1 1 0,-1-1 0,1 0 0,0 0-1,-1 0 1,1 1 0,-1-1 0,1 0 0,0 0-1,-1 1 1,1-1 0,0 0 0,-1 1 0,1-1-1,0 0 1,0 1 0,-1-1 0,1 0 0,0 1 0,0-1-1,0 1 1,-1-1 0,1 1 0,0-1 0,0 0-1,0 1 1,0-1 0,0 1 0,0-1 0,0 1-1,0-1 1,0 1-2,0 0 7,-17 132 79,10-56-31,-11 70 41,-33 353 187,50-412-213,1-53-123,0-30-103,0-10-129,0-95-618,0 36 436</inkml:trace>
</inkml:ink>
</file>

<file path=ppt/ink/ink1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2:55.650"/>
    </inkml:context>
    <inkml:brush xml:id="br0">
      <inkml:brushProperty name="width" value="0.2" units="cm"/>
      <inkml:brushProperty name="height" value="0.2" units="cm"/>
      <inkml:brushProperty name="color" value="#E71224"/>
    </inkml:brush>
  </inkml:definitions>
  <inkml:trace contextRef="#ctx0" brushRef="#br0">1 32 64,'0'0'303,"0"0"-9,0 0-39,0 0-95,0 0 43,0 0-24,0-6-54,0-20-37,38 34-120,16 7 52,2-2 0,0-3-1,1-3 1,35 1-20,235-7 68,-156-4-80,561 23 52,-544 2-40,-74-7 5,-17-8-12,85-6 7,13 1-12,211-5 10,-68-1 26,214 5-195,-179 5 92,-363-6 110,-8 0-37,0 0 0,1 0 0,-1 0 0,0 0 0,1 0 0,-1 0 0,0 1 1,1-1-1,-1 1 0,0-1 0,0 1 0,2 1 6,-3-1-8,0 1 0,0-1 0,0 1 0,0 0 0,0-1-1,-1 1 1,1 0 0,0-1 0,-1 1 0,0 0 0,1 0 0,-1 0 0,0 0 0,0-1 0,0 1 0,0 0 0,0 0 0,-1 0 8,10 146 9,-3-97-4,-4-1-1,-1 1 1,-3 7-5,-43 308 92,-46 142-92,88-493 6,-1 0 0,0-1 0,-1 1 0,-1-1 0,0 0 0,-1-1 0,-1 1 0,-9 11-6,8-10 4,8-12-1,-1 1 0,1-1 0,-1 0 0,0 0-1,0 0 1,0-1 0,0 1 0,0 0 0,-1-1 0,1 1-1,-1-1 1,0 0 0,0 0 0,1 0 0,-1 0-1,-1 0 1,1-1 0,0 1 0,0-1 0,0 0-1,-1 0 1,1 0 0,-3 0-3,-13-2 7,0-1 0,1-1 0,-1 0 0,1-2 0,-9-3-7,-57-11 2,-19 5 31,-165-28-43,-245-49 78,329 68 45,-148 1-113,32 13 99,-156-2 1,350 11-26,-1-6 0,0-4 0,2-5 0,-13-7-74,8 3 23,0 4 0,-1 5-1,0 5 1,-10 5-23,94-2 1,0-1 0,0-1 0,0-1 1,1-1-1,0-2 0,0 0 0,0-2 0,1-1 1,1-1-2,-3-3 1,-21-10 75,47 24-85,-1 1 0,1-1 0,0 0 0,-1 1-1,1-1 1,0 0 0,0 0 0,0 0 0,-1 0 0,1 0 0,0 0 0,0-1 0,1 1 0,-1 0 0,0 0-1,0-1 1,0 1 0,1-1 0,-1 1 0,1 0 0,-1-1 0,1 1 0,0-1 0,0 1 0,-1-1 9,1-43-575,1 26 266,-1-13-594</inkml:trace>
</inkml:ink>
</file>

<file path=ppt/ink/ink1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2:56.051"/>
    </inkml:context>
    <inkml:brush xml:id="br0">
      <inkml:brushProperty name="width" value="0.2" units="cm"/>
      <inkml:brushProperty name="height" value="0.2" units="cm"/>
      <inkml:brushProperty name="color" value="#E71224"/>
    </inkml:brush>
  </inkml:definitions>
  <inkml:trace contextRef="#ctx0" brushRef="#br0">18 19 320,'0'0'472,"0"0"-288,0 0-48,0 0-136,0 0 24,0 0-24,0 0-112,-18-18-712</inkml:trace>
  <inkml:trace contextRef="#ctx0" brushRef="#br0" timeOffset="1">92 389 312,'0'0'784,"0"0"-440,0 0-160,0 0-160,0 0 8,0 0-24,0 0 24,0 0-32,5 0-96,-1 0-360,0 0-464</inkml:trace>
</inkml:ink>
</file>

<file path=ppt/ink/ink1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2:56.751"/>
    </inkml:context>
    <inkml:brush xml:id="br0">
      <inkml:brushProperty name="width" value="0.2" units="cm"/>
      <inkml:brushProperty name="height" value="0.2" units="cm"/>
      <inkml:brushProperty name="color" value="#E71224"/>
    </inkml:brush>
  </inkml:definitions>
  <inkml:trace contextRef="#ctx0" brushRef="#br0">0 7 232,'0'0'396,"0"0"-1,0 0-82,0 0-107,0 0-129,7 14-61,52 153 51,-34-93-2,2 0 0,21 33-65,-46-103 1,18 29 40,-19-33-40,-1 1 0,1-1 0,-1 1 0,1-1 1,-1 1-1,1-1 0,0 1 0,-1-1 0,1 0 0,-1 1 1,1-1-1,0 0 0,-1 0 0,1 0 0,0 1 0,-1-1 1,1 0-1,0 0 0,-1 0 0,1 0 0,0 0 1,-1 0-1,1 0 0,0 0 0,-1-1 0,1 1 0,0 0 1,-1 0-1,1 0 0,0-1 0,-1 1 0,1 0 0,-1-1 1,1 1-1,0-1 0,-1 1 0,1 0 0,-1-1 0,1 1 1,-1-1-1,0 1 0,1-1 0,-1 0 0,1 1 0,-1-1 1,0 1-1,0-1 0,1 0 0,-1 0-1,15-25 15,-2 0 0,-1-1 1,0 0-1,-2-1 0,-1-5-15,33-147 95,-15 54-66,-23 126-86,1 10-91,2 12-268,-1 7-170,2-1-290</inkml:trace>
</inkml:ink>
</file>

<file path=ppt/ink/ink1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2:57.858"/>
    </inkml:context>
    <inkml:brush xml:id="br0">
      <inkml:brushProperty name="width" value="0.2" units="cm"/>
      <inkml:brushProperty name="height" value="0.2" units="cm"/>
      <inkml:brushProperty name="color" value="#E71224"/>
    </inkml:brush>
  </inkml:definitions>
  <inkml:trace contextRef="#ctx0" brushRef="#br0">307 383 56,'0'0'309,"0"0"-95,0 0-109,0 0-41,0 0 7,0 0 97,-20-13-5,-67-40-49,84 52-108,1-1 0,-1 1-1,0 0 1,0-1 0,1 1 0,-1 1-1,0-1 1,0 0 0,0 1-1,0 0 1,0-1 0,0 1-1,0 0 1,0 1 0,-1-1 0,1 0-1,1 1 1,-1 0 0,0 0-1,0 0 1,0 0 0,-2 1-6,0 1 10,0 1 0,1 0 1,-1-1-1,1 2 1,-1-1-1,1 1 0,1-1 1,-2 3-11,-1 1 29,-4 3-14,1 1 0,0 1 0,1 0 1,1 0-1,0 0 0,1 1 0,0 0 1,1 0-1,1 1 0,0-1 0,1 1 1,0 0-1,1 0 0,1 13-15,0-26 1,1-1-1,0 1 1,0-1 0,0 1-1,0-1 1,1 1-1,-1-1 1,0 1 0,1-1-1,-1 0 1,1 1 0,-1-1-1,1 0 1,-1 1 0,1-1-1,0 0 1,0 1 0,0-1-1,0 0 1,0 0-1,0 0 1,0 0 0,0 0-1,0 0 1,0 0 0,1-1-1,0 1 0,0 0 1,1 0-1,0-1 0,0 1 0,0-1 1,-1 0-1,1 0 0,0 0 1,0 0-1,0 0 0,0-1 1,-1 1-1,1-1 0,2 0 0,5-3-9,0 1 0,-1-1 0,0 0 0,0-1-1,-1 0 1,1-1 0,-1 0 0,0 0 9,6-8-50,0 0 1,-1-2-1,0 1 1,-2-1-1,7-13 50,-17 29 3,-1 0 0,0 0 0,0 0 0,1-1 1,-1 1-1,0 0 0,0 0 0,1 0 0,-1 0 0,0 0 0,1 0 0,-1 0 0,0 0 1,0 0-1,1 0 0,-1 0 0,0 0 0,1 0 0,-1 0 0,0 0 0,0 0 0,1 0 1,-1 0-1,0 0 0,1 0 0,-1 0 0,0 1 0,0-1 0,1 0 0,-1 0 0,0 0 1,0 0-1,0 1 0,1-1 0,-1 0 0,0 0 0,0 1 0,0-1 0,0 0 0,1 0 1,-1 1-1,0-1 0,0 0-3,11 13 11,-10-11 5,2 2-8,0 0-1,0-1 0,1 1 1,-1-1-1,1 0 0,0 1 1,0-2-1,0 1 1,0 0-1,0-1 0,1 0 1,-1 0-1,1 0 0,0 0 1,-1-1-1,1 0 0,0 0 1,0 0-1,3 0-7,-1-2-4,1 1 0,-1-1 0,1 0 0,0-1 0,-1 1 0,0-2 0,1 1-1,-1-1 1,0 0 0,0 0 0,5-5 4,9-6-72,0-1-1,-1-1 0,-1-1 1,-1 0-1,0-2 1,-1 0-1,2-5 73,-11 14-5,-1-1 0,1 0-1,-2-1 1,0 1 0,0-1 0,-1 0 0,0-1 0,-1 1 0,-1-1-1,0 0 1,-1 0 0,0 0 0,-1 0 0,0 0 0,-1-8 5,1-10 45,0 21-15,0 0-1,-1 0 1,0 0 0,-1-1-1,0 1 1,0 0 0,-1 0 0,-1 0-1,1 1 1,-2-1 0,-3-7-30,7 17 7,0-1-1,0 1 1,0 0 0,0 0 0,0-1 0,0 1 0,-1 0 0,1 0 0,0 0 0,0 0 0,0-1 0,0 1-1,-1 0 1,1 0 0,0 0 0,0 0 0,-1 0 0,1 0 0,0 0 0,0-1 0,0 1 0,-1 0 0,1 0-1,0 0 1,0 0 0,-1 0 0,1 0 0,0 0 0,0 0 0,-1 0 0,1 0 0,0 0 0,0 0 0,-1 1-1,1-1 1,0 0 0,0 0 0,0 0 0,-1 0 0,1 0 0,0 0-7,-9 12 74,-5 16-57,14-27 2,-11 29 5,1 1 0,2 0 0,1 1 0,1 0-1,2 0 1,1 0 0,2 1 0,0-1 0,3 0 0,2 10-24,-3-33-2,1 0 0,0 1 0,0-1 0,1 0 0,0 0 0,0-1 0,1 1 1,1-1-1,-1 0 0,1 0 0,4 4 2,-5-7-21,0-1 0,0 1 0,1-1 0,-1 0 0,1 0 0,0 0 0,0-1 1,1 0-1,-1 0 0,1 0 0,-1-1 0,1 0 0,0 0 0,0 0 0,0-1 0,0 1 0,0-1 0,2-1 21,79 0-943,-54-7 194</inkml:trace>
</inkml:ink>
</file>

<file path=ppt/ink/ink1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2:58.725"/>
    </inkml:context>
    <inkml:brush xml:id="br0">
      <inkml:brushProperty name="width" value="0.2" units="cm"/>
      <inkml:brushProperty name="height" value="0.2" units="cm"/>
      <inkml:brushProperty name="color" value="#E71224"/>
    </inkml:brush>
  </inkml:definitions>
  <inkml:trace contextRef="#ctx0" brushRef="#br0">35 0 488,'0'0'488,"0"0"-40,0 0-160,0 0-72,0 0-133,-5 6-58,2-1-23,-1-1 0,1 1 0,0-1 0,0 1 0,1 0 1,-1 0-1,1 1 0,0-1 0,1 0 0,-1 1 0,1 3-2,0-7-16,1 0 0,0 1 0,0-1 1,0 1-1,0-1 0,1 1 1,-1-1-1,1 0 0,-1 1 1,1-1-1,0 1 0,0-1 1,0 0-1,0 0 0,0 0 0,1 0 1,-1 0-1,0 0 0,1 0 1,0 0-1,-1 0 0,1-1 1,0 1-1,0-1 0,0 1 1,0-1-1,0 0 0,0 1 0,1-1 1,-1-1-1,0 1 0,1 0 16,7 3-207,0-2 0,1 1 0,-1-1 0,1 0 0,0-1-1,3-1 208,-14 0-65,0 0 66,14-27 67,-13 25-30,0-1-1,0 1 1,0-1-1,0 1 1,-1-1-1,1 1 1,-1-1-1,1 1 0,-1-1 1,0 0-1,0 1 1,0-1-1,0 1 1,-1-1-1,1 0 1,-1 1-1,1-1 0,-1 1 1,-1-2-38,-22-41 707,10 89-808,1-8-234,5-21-493</inkml:trace>
</inkml:ink>
</file>

<file path=ppt/ink/ink1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2:59.147"/>
    </inkml:context>
    <inkml:brush xml:id="br0">
      <inkml:brushProperty name="width" value="0.2" units="cm"/>
      <inkml:brushProperty name="height" value="0.2" units="cm"/>
      <inkml:brushProperty name="color" value="#E71224"/>
    </inkml:brush>
  </inkml:definitions>
  <inkml:trace contextRef="#ctx0" brushRef="#br0">1 1 1056,'0'0'464,"0"0"-232,0 0-128,0 0-104,0 0 0,0 0-256,0 0-176</inkml:trace>
</inkml:ink>
</file>

<file path=ppt/ink/ink1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2:59.945"/>
    </inkml:context>
    <inkml:brush xml:id="br0">
      <inkml:brushProperty name="width" value="0.2" units="cm"/>
      <inkml:brushProperty name="height" value="0.2" units="cm"/>
      <inkml:brushProperty name="color" value="#E71224"/>
    </inkml:brush>
  </inkml:definitions>
  <inkml:trace contextRef="#ctx0" brushRef="#br0">347 392 328,'0'0'181,"0"0"-33,0 0 25,0 0 25,0 0 77,-20-10-108,-69-26-58,85 35-103,0 0 0,0 0-1,0 1 1,0-1 0,0 1 0,0 0-1,0 0 1,0 1 0,0-1 0,0 1-1,0 0 1,0 0 0,0 0 0,0 1-1,0-1 1,1 1 0,-1 0 0,1 0-1,-1 0 1,1 0 0,0 1 0,-1-1-1,1 2-5,-6 2 21,-6 6 23,0 0-1,1 1 1,0 1-1,1 0 1,-7 10-44,15-17 1,0 0 0,0 0 0,0 1 0,1-1 0,0 1 0,1 0 0,-1 0 0,2 0 0,-1 0 0,1 1 0,0-1 0,1 1 0,0 2-1,1-9-3,0-1 1,0 0-1,1 0 0,-1 0 1,0 0-1,1 0 0,-1 0 0,1 0 1,-1 0-1,1 0 0,0 0 1,-1 0-1,1 0 0,0 0 0,0 0 1,0 0-1,-1-1 0,1 1 1,0 0-1,0-1 0,0 1 0,0 0 1,0-1-1,0 1 0,0-1 1,1 0-1,-1 1 0,0-1 0,0 0 1,0 0-1,0 0 0,0 0 1,1 0-1,-1 0 0,0 0 0,0 0 1,0 0 2,48-6-53,-28-1-2,-2-1-1,1 0 1,-1-1 0,0-1 0,-1-1 0,0-1 0,-1-1 0,5-4 55,2-3-61,-1-1-1,-1-2 1,-1 0 0,0-1 0,5-12 61,-14 19 11,-1 0 1,0-1-1,-2 0 0,0-1 1,-1 0-1,-1-1 0,-1 0 1,0 0-1,-2 0 0,0 0 1,-2-1-1,0 0 0,-1 1 1,-2-19-12,1 35 60,-1 0 1,0 0-1,0 1 1,0-1 0,0 0-1,-1 0 1,0 1 0,-1-4-61,-8 0 411,10 8-404,0-1-1,0 1 0,0-1 1,1 1-1,-1-1 0,0 1 0,0 0 1,1-1-1,-1 1 0,1 0 1,-1 0-1,0-1 0,1 1 1,0 0-1,-1 0 0,1 0 1,-1 0-1,1 0 0,0 0 0,0 0-6,-7 21 10,1-1 0,1 1 0,1 0 0,1 1-1,1 19-9,3 119 96,1-123-78,-2-20-15,2-1 0,0 0 0,1 1 0,1-1 0,0 0 0,1-1 0,1 1 0,8 14-3,-11-24-59,1 0 0,0 0 0,0-1 0,0 0 0,1 0 0,0 0 1,0 0-1,1-1 0,0 0 0,0 0 0,0 0 0,0-1 1,1 0-1,-1 0 0,1-1 0,0 0 0,0 0 0,1 0 0,-1-1 1,8 1 58,22 2-822</inkml:trace>
</inkml:ink>
</file>

<file path=ppt/ink/ink1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0.367"/>
    </inkml:context>
    <inkml:brush xml:id="br0">
      <inkml:brushProperty name="width" value="0.2" units="cm"/>
      <inkml:brushProperty name="height" value="0.2" units="cm"/>
      <inkml:brushProperty name="color" value="#E71224"/>
    </inkml:brush>
  </inkml:definitions>
  <inkml:trace contextRef="#ctx0" brushRef="#br0">140 0 0,'0'0'320,"0"0"15,0 0-86,0 0-109,0 0-12,-21 6-13,-62 25-12,80-29-99,0 0 0,1 0 0,-1 1 0,1-1 0,-1 1 1,1 0-1,0 0 0,0 0 0,0 0 0,0 0 0,1 0 0,-1 0 1,1 0-1,0 1 0,0-1 0,0 0 0,0 1 0,0-1 1,1 1-1,0-1 0,0 1 0,0-1 0,0 1 0,0-1 0,1 1 1,0 3-5,0 6 2,-2-10-2,1 0-1,0 0 1,0 0 0,0 0-1,1 0 1,-1 0-1,1-1 1,-1 1-1,1 0 1,0 0-1,0 0 1,0-1-1,2 3 1,-1-3-5,-1-1-1,1 0 0,0 1 0,0-1 0,1 0 0,-1 0 0,0-1 0,0 1 0,0 0 0,1-1 0,-1 1 0,0-1 0,0 0 0,1 1 0,-1-1 1,0 0-1,3-1 6,90-4-608,-94 5 612,-1 0 0,1 1 0,0-1 0,0 0 0,0 1 1,-1-1-1,1 1 0,0-1 0,-1 1 0,1-1 1,0 1-1,-1-1 0,1 1 0,-1 0 0,1-1 1,0 1-1,-1 0 0,0 0 0,1-1 0,-1 1 1,1 0-1,-1 0 0,0 0 0,0-1 0,1 1 1,-1 0-1,0 0 0,0 0 0,0 0 0,0 0 1,0-1-1,0 1 0,0 0 0,-1 0-4,1 42 263,0-32-203,-1 0-68,0-10-1,1 0 0,0 0 1,-1 0-1,1-1 0,0 1 0,0 0 1,0 0-1,-1 0 0,1 0 0,0 0 1,0 0-1,0 0 0,0 0 0,1 0 0,-1 0 1,0 0-1,0 0 0,0-1 0,1 1 1,-1 0-1,1 0 0,-1 0 0,0 0 1,1 0-1,-1-1 0,1 1 0,0 0 1,-1 0-1,1-1 0,0 1 0,-1-1 0,1 1 1,0 0-1,0-1 0,0 1 0,-1-1 1,1 0-1,0 1 0,0-1 0,0 0 1,0 1-1,0-1 9,15 0-851</inkml:trace>
</inkml:ink>
</file>

<file path=ppt/ink/ink1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0.743"/>
    </inkml:context>
    <inkml:brush xml:id="br0">
      <inkml:brushProperty name="width" value="0.2" units="cm"/>
      <inkml:brushProperty name="height" value="0.2" units="cm"/>
      <inkml:brushProperty name="color" value="#E71224"/>
    </inkml:brush>
  </inkml:definitions>
  <inkml:trace contextRef="#ctx0" brushRef="#br0">66 1 472,'0'0'544,"0"0"-120,0 0-296,0 0-88,0 0-40,-8 104 216,3-39-136,1 6-24,0-2-40,4 8-16,0-18-160,4-17-816</inkml:trace>
  <inkml:trace contextRef="#ctx0" brushRef="#br0" timeOffset="1">1 298 504,'0'0'480,"0"0"-296,0 0-168,0 0-16,0 0 0,136-35-8,-93 35 8,6 0-8,-5 0 0,-5 0 8,-13 0 0,-4 0-8,-4 4-72,-14-2-88,-4 2 48,0 0-224,0 0 80</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8.994"/>
    </inkml:context>
    <inkml:brush xml:id="br0">
      <inkml:brushProperty name="width" value="0.2" units="cm"/>
      <inkml:brushProperty name="height" value="0.2" units="cm"/>
    </inkml:brush>
  </inkml:definitions>
  <inkml:trace contextRef="#ctx0" brushRef="#br0">0 127 472,'0'0'528,"0"0"-128,0 0-88,0 0 56,0 0-176,0 0-23,0 0-129,101-79 32,-53 61-48,5 5 16,4 3 40,-9 4-80,0 6 0,-4 0-216,-13 14-537</inkml:trace>
</inkml:ink>
</file>

<file path=ppt/ink/ink1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1.140"/>
    </inkml:context>
    <inkml:brush xml:id="br0">
      <inkml:brushProperty name="width" value="0.2" units="cm"/>
      <inkml:brushProperty name="height" value="0.2" units="cm"/>
      <inkml:brushProperty name="color" value="#E71224"/>
    </inkml:brush>
  </inkml:definitions>
  <inkml:trace contextRef="#ctx0" brushRef="#br0">0 1 1464,'0'0'688,"0"0"-383,0 0-201,0 0-104,0 0-16,0 0-361,0 0-743</inkml:trace>
</inkml:ink>
</file>

<file path=ppt/ink/ink1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1.850"/>
    </inkml:context>
    <inkml:brush xml:id="br0">
      <inkml:brushProperty name="width" value="0.2" units="cm"/>
      <inkml:brushProperty name="height" value="0.2" units="cm"/>
      <inkml:brushProperty name="color" value="#E71224"/>
    </inkml:brush>
  </inkml:definitions>
  <inkml:trace contextRef="#ctx0" brushRef="#br0">118 97 288,'0'0'674,"0"0"-348,0 0-78,0 0 18,0 0-56,-18 12-55,-56 39-108,72-49-47,1-1 1,-1 0 0,0 0 0,0 1-1,1-1 1,-1 1 0,1 0-1,-1-1 1,1 1 0,0 0-1,0 0 1,0 0 0,0 0-1,0 0 1,0 0 0,0 0-1,1 0 1,-1 0 0,1 0-1,-1 0 1,1 0 0,0 1-1,0-1 1,0 0 0,0 0-1,0 0 1,0 1 0,1-1 0,-1 0-1,1 0 1,0 0 0,-1 0-1,1 0 1,0 1-1,2 0-6,-1 0 0,0 0 1,1 1-1,0-2 0,0 1 0,0 0 1,0 0-1,0-1 0,0 0 0,1 0 1,-1 0-1,1 0 0,0 0 0,1 0 6,7 1-39,1-1 0,-1 0 0,1-1 0,0 0 0,0-1 0,4 0 39,-3 0-98,-12-3 80,-1 1 0,0-1 0,0 1-1,-1-1 1,1 0 0,0 1 0,-1-1-1,0 0 1,0 0 0,0 1 0,0-1 0,0 0-1,0 0 1,-1-2 18,1-3-41,-4-65-96,2 45 160,1 0-1,1 0 1,3-17-23,-3 44 6,0 0-1,0-1 1,0 1 0,0 0 0,0 0-1,0 0 1,1 0 0,-1 0 0,0 0-1,1 0 1,-1 0 0,0 0-1,1 0 1,-1 0 0,1 0 0,0 1-1,-1-1 1,1 0 0,0 0 0,0 0-6,9 11 98,6 33-14,-15-37-80,1 1-1,-1-1 0,2 0 1,-1 0-1,1 0 0,0 0 1,0 0-1,0 0 0,1-1 1,2 3-4,-5-7 1,0-1 0,0 1 0,-1-1 0,1 1 0,0-1 0,0 1 0,0-1 0,0 1 0,0-1 0,0 0 1,1 0-1,-1 1 0,0-1 0,0 0 0,0 0 0,0 0 0,0 0 0,0 0 0,0 0 0,0-1 0,0 1 0,0 0 0,0-1 0,0 1 1,0 0-1,0-1 0,0 1 0,0-1 0,0 1 0,1-2-1,29-21 55,-24 18-46,6-6 5,-10 8-11,-1 0 0,1 0 0,0 1-1,0-1 1,0 1 0,0 0 0,0 0-1,1 0 1,-1 0 0,0 1 0,1-1-1,0 1 1,-1 0 0,1 0-1,0 0 1,0 0 0,-1 1 0,1 0-1,3 0-2,-5 2-3,0 1-1,0 0 1,-1 0-1,1 0 1,-1 0-1,0 0 1,1 0-1,-1 0 1,0 1-1,-1-1 1,1 0-1,-1 1 1,1-1-1,-1 0 1,0 1 3,0-1-77,1 12-690</inkml:trace>
</inkml:ink>
</file>

<file path=ppt/ink/ink1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7.108"/>
    </inkml:context>
    <inkml:brush xml:id="br0">
      <inkml:brushProperty name="width" value="0.2" units="cm"/>
      <inkml:brushProperty name="height" value="0.2" units="cm"/>
      <inkml:brushProperty name="color" value="#E71224"/>
    </inkml:brush>
  </inkml:definitions>
  <inkml:trace contextRef="#ctx0" brushRef="#br0">14 0 896,'0'0'536,"0"0"-229,0 0-200,0 0-55,0 0-35,0 0-26,0 5 1,-13 513 64,14-302-10,2-81-339,-8-54-729,5-79 465</inkml:trace>
</inkml:ink>
</file>

<file path=ppt/ink/ink1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7.530"/>
    </inkml:context>
    <inkml:brush xml:id="br0">
      <inkml:brushProperty name="width" value="0.2" units="cm"/>
      <inkml:brushProperty name="height" value="0.2" units="cm"/>
      <inkml:brushProperty name="color" value="#E71224"/>
    </inkml:brush>
  </inkml:definitions>
  <inkml:trace contextRef="#ctx0" brushRef="#br0">11 98 272,'0'0'421,"0"0"12,0 0-151,0 0-12,0 0-24,0 0-102,-4-5-102,4 4-42,-1 1 0,1 0 0,-1 0 0,1-1 0,-1 1 0,1-1 1,0 1-1,-1 0 0,1-1 0,-1 1 0,1-1 0,0 1 0,0-1 0,-1 1 0,1-1 1,0 1-1,0-1 0,0 1 0,-1-1 0,1 1 0,0-1 0,0 0 0,0 1 0,0-1 1,0 1-1,0-1 0,0 1 0,0-1 0,0 1 0,0-1 0,1 0 0,-1 1 0,0-1 1,0 1-1,0-1 0,1 1 0,-1-1 0,0 1 0,1-1 0,-1 1 0,0 0 0,1-1 1,-1 1-1,1-1 0,-1 1 0,0 0 0,1-1 0,-1 1 0,1 0 0,-1 0 0,1-1 1,-1 1-1,1 0 0,-1 0 0,1 0 0,0 0 0,-1-1 0,1 1 0,51-1-13,-21 2 6,590-33 62,9-1-300,-608 32 185,-16 0 42,0 1 0,0 0 0,1 0 0,-1 0 0,0 1 0,0 0 0,0 0 0,0 1 0,0-1 18,-6-1-12,1 0-1,-1 1 1,0-1-1,1 0 1,-1 0-1,0 0 1,0 0-1,1 0 1,-1 1-1,0-1 1,1 0-1,-1 0 1,0 1-1,0-1 1,0 0-1,1 0 1,-1 1-1,0-1 1,0 0-1,0 1 1,0-1-1,1 0 1,-1 1-1,0-1 1,0 0-1,0 1 1,0-1-1,0 0 1,0 1-1,0-1 1,0 0-1,0 1 1,0-1-1,0 0 1,0 1-1,0-1 1,0 0-1,0 1 1,-1-1-1,1 0 0,0 1 1,0-1-1,0 0 1,0 1-1,-1-1 1,1 0-1,0 0 1,0 1-1,-1-1 1,1 0-1,0 0 1,0 0-1,-1 1 1,1-1-1,0 0 1,-1 0-1,1 0 13,-18 12-396,17-12 390,-32 14-483</inkml:trace>
</inkml:ink>
</file>

<file path=ppt/ink/ink1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7.922"/>
    </inkml:context>
    <inkml:brush xml:id="br0">
      <inkml:brushProperty name="width" value="0.2" units="cm"/>
      <inkml:brushProperty name="height" value="0.2" units="cm"/>
      <inkml:brushProperty name="color" value="#E71224"/>
    </inkml:brush>
  </inkml:definitions>
  <inkml:trace contextRef="#ctx0" brushRef="#br0">5 1 704,'0'0'543,"0"0"-222,0 0-167,0 0-124,-2 12-48,0 14 24,2-1 1,0 1-1,2-1 1,1 1 0,1-1-1,6 21-6,6 43 33,32 300 93,-3 326-126,-32-516 41,-2-40-14,-9-139-76,0 0-1,1 0 0,1 0 0,6 19 50,-7-31-50,-1 1 1,2-1-1,-1 0 1,1-1-1,0 1 0,1 0 1,-1-1-1,2 0 0,-1 0 1,1-1-1,0 0 1,5 4 49,7 2-958</inkml:trace>
</inkml:ink>
</file>

<file path=ppt/ink/ink1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8.378"/>
    </inkml:context>
    <inkml:brush xml:id="br0">
      <inkml:brushProperty name="width" value="0.2" units="cm"/>
      <inkml:brushProperty name="height" value="0.2" units="cm"/>
      <inkml:brushProperty name="color" value="#E71224"/>
    </inkml:brush>
  </inkml:definitions>
  <inkml:trace contextRef="#ctx0" brushRef="#br0">167 1 256,'0'0'401,"0"0"-199,0 0-114,0 0-52,-2 20 49,-5 88 254,5 79-339,18 716 211,-12-161-158,-4-740-52,1 1 0,-1-1 1,-1 1-1,1-1 0,0 1 0,0-1 1,-1 0-1,1 1 0,-1-1 0,0 0 1,0 1-1,0-1 0,0 0 0,0 0 0,0 0 1,-1 0-1,1 0 0,-1 0 0,1 0 1,-1 0-1,0-1 0,1 1 0,-1 0 0,0-1 1,-1 1-2,-4 1-74,0-1-1,1 0 1,-1 0 0,0-1 0,0 0 0,0 0 0,0-1 0,0 1 0,-1-2 74,-34 2-408,5-1 13</inkml:trace>
</inkml:ink>
</file>

<file path=ppt/ink/ink1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8.897"/>
    </inkml:context>
    <inkml:brush xml:id="br0">
      <inkml:brushProperty name="width" value="0.2" units="cm"/>
      <inkml:brushProperty name="height" value="0.2" units="cm"/>
      <inkml:brushProperty name="color" value="#E71224"/>
    </inkml:brush>
  </inkml:definitions>
  <inkml:trace contextRef="#ctx0" brushRef="#br0">13 1 136,'0'0'171,"0"0"11,0 0 17,0 0 28,0 0-43,0 0-127,-1 5-41,-3 15 22,1 1-1,0 0 1,2-1-1,1 1 1,0 0 0,4 19-38,7 40 93,6 10-93,-11-59 4,-4-16 6,1 0 1,1-1-1,0 1 0,1-1 1,1 0-1,4 7-10,-7-15 4,1-1 0,-1 0 0,2 0 0,-1 0 0,0 0 0,1-1 0,0 1 0,0-1 0,0 0 0,1-1 0,-1 0 0,1 1-1,0-2 1,0 1 0,0-1 0,2 1-4,28 8 9,0-2 0,0-2 0,0-1 0,1-2 0,0-1-1,1-2-8,26-2 4,1-2-1,-1-4 0,1-2-3,-24 4-173,0 2 1,24 3 172,-27 0-468,1-2-1,28-4 469,-32-3-240,-4-1 79</inkml:trace>
</inkml:ink>
</file>

<file path=ppt/ink/ink1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9.318"/>
    </inkml:context>
    <inkml:brush xml:id="br0">
      <inkml:brushProperty name="width" value="0.2" units="cm"/>
      <inkml:brushProperty name="height" value="0.2" units="cm"/>
      <inkml:brushProperty name="color" value="#E71224"/>
    </inkml:brush>
  </inkml:definitions>
  <inkml:trace contextRef="#ctx0" brushRef="#br0">1 255 24,'0'0'120,"0"0"-88,0 0-8,0 0-16,123-69-8,-93 59-208</inkml:trace>
  <inkml:trace contextRef="#ctx0" brushRef="#br0" timeOffset="1">202 0 360,'0'0'432,"0"0"-176,0 0 0,0 0-160,0 0-40,0 0-40,0 0 16,-35 121-32,13-82-112,9-11-1192</inkml:trace>
</inkml:ink>
</file>

<file path=ppt/ink/ink1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09.662"/>
    </inkml:context>
    <inkml:brush xml:id="br0">
      <inkml:brushProperty name="width" value="0.2" units="cm"/>
      <inkml:brushProperty name="height" value="0.2" units="cm"/>
      <inkml:brushProperty name="color" value="#E71224"/>
    </inkml:brush>
  </inkml:definitions>
  <inkml:trace contextRef="#ctx0" brushRef="#br0">1 0 432,'0'0'216,"0"0"-216,0 0-312</inkml:trace>
</inkml:ink>
</file>

<file path=ppt/ink/ink1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15.119"/>
    </inkml:context>
    <inkml:brush xml:id="br0">
      <inkml:brushProperty name="width" value="0.2" units="cm"/>
      <inkml:brushProperty name="height" value="0.2" units="cm"/>
      <inkml:brushProperty name="color" value="#E71224"/>
    </inkml:brush>
  </inkml:definitions>
  <inkml:trace contextRef="#ctx0" brushRef="#br0">3 57 88,'0'0'88,"0"0"-4,0 0 0,0 0 51,0 0-11,-1-1-55,1-1 0,0 1 0,-1-1 0,1 1 0,0-1 0,0 1 0,0-1 0,0 1 0,0-1 0,0 0 0,0 1 0,1-1 0,-1 1 1,1-1-1,-1 1 0,1 0 0,-1-1 0,2 0-69,35 3 17,-1 2 0,15 5-17,42 3 22,-64-10-16,0-1-1,0-1 1,-1-2 0,1-1 0,-1-1-1,19-6-5,-25 6 8,0 2-1,0 1 1,18 0-8,46-4 13,-35 0-22,0 3 0,0 2 0,32 4 9,18 0 3,-83-2 0,-1 1-1,1 0 0,-1 2 0,1 0 0,-1 1-2,57 10-7,-72-14-55,0-1-1,0 0 0,0 1 0,1-1 1,-1 0-1,0 0 0,0 0 0,0 0 0,1-1 1,-1 1-1,0-1 0,0 1 0,0-1 1,0 0-1,2 0 63,-4-3-715</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09.413"/>
    </inkml:context>
    <inkml:brush xml:id="br0">
      <inkml:brushProperty name="width" value="0.2" units="cm"/>
      <inkml:brushProperty name="height" value="0.2" units="cm"/>
    </inkml:brush>
  </inkml:definitions>
  <inkml:trace contextRef="#ctx0" brushRef="#br0">0 119 1128,'0'0'239,"0"0"-107,0 0-49,0 0-23,0 0-18,0 0 41,11 8 25,-7-4-89,1-1 5,0 1 0,-1 0-1,1 0 1,-1 0 0,0 1 0,0-1 0,-1 1 0,1 0-1,-1 0 1,0 0 0,0 1 0,-1-1 0,1 1 0,-1-1-1,0 1 1,-1 0 0,1 4-24,-1-3 55,-1 41 134,-1-47-158,1 0-1,0 1 1,0-1 0,-1 0 0,1 0 0,0 0-1,-1 1 1,1-1 0,-1 0 0,0 0 0,1 0-1,-1 0 1,0 0 0,0 0 0,0 0 0,0 0-1,1-1 1,-1 1 0,0 0 0,0 0 0,-1-1-1,1 1 1,0-1 0,0 1 0,0-1 0,0 1-1,0-1 1,-1 0 0,1 1 0,0-1 0,0 0-1,-1 0 1,1 0 0,0 0-31,0-2 24,0 0-1,0 0 1,0 0 0,0 0-1,1 0 1,-1-1 0,1 1-1,0 0 1,-1 0-1,1 0 1,0-1 0,0 1-1,0 0 1,1 0 0,-1-1-1,1 0-23,-1-4 14,0-7 8,2 1-1,0-1 1,0 0-1,1 1 1,1 0-1,0 0 1,1 0-1,0 0 0,1 1 1,1-3-22,-2 6-99,1 0 0,-1 0-1,2 0 1,-1 1 0,1 0 0,0 0 0,1 1-1,0 0 1,0 0 0,1 1 0,-1 0-1,2 0 1,3-1 99,2 1-1563</inkml:trace>
</inkml:ink>
</file>

<file path=ppt/ink/ink1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15.517"/>
    </inkml:context>
    <inkml:brush xml:id="br0">
      <inkml:brushProperty name="width" value="0.2" units="cm"/>
      <inkml:brushProperty name="height" value="0.2" units="cm"/>
      <inkml:brushProperty name="color" value="#E71224"/>
    </inkml:brush>
  </inkml:definitions>
  <inkml:trace contextRef="#ctx0" brushRef="#br0">9 16 80,'0'0'375,"0"0"-145,0 0-69,0 0 3,0 0-16,0 0-7,-1-3-77,-5-6-17,5 7-22,1 2 2,34-1-17,-23 2-6,4-1-4,0 0 0,0 1-1,1 1 1,-1 1 0,-1 0-1,15 5 1,-25-7-2,0 1-1,0 0 0,0-1 0,0 1 0,0 0 0,-1 1 0,1-1 1,-1 1-1,1-1 0,-1 1 0,0 0 0,0 0 0,0 1 1,-1-1-1,1 1 0,-1-1 0,0 1 0,0 0 0,0 0 0,0 0 1,-1 0-1,1 0 0,-1 0 0,0 0 0,0 0 0,0 5 3,-1-2-2,0 0 0,-1 0 0,1 0 0,-1 0 0,-1 0 0,1 0-1,-1 0 1,0 0 0,-1-1 0,1 1 0,-2-1 0,1 1 0,0-1 0,-1 0-1,0-1 1,-1 1 0,1 0 0,-2 0 2,-12 11 29,0-1 0,-1-1 0,0-1 0,-17 9-29,36-22-1,-2 0-1,0 0-1,1 0 0,-1 0 0,0 0 0,0 0 0,0 0 0,0 0 0,1-1 1,-1 1-1,0-1 0,0 1 0,-1-1 3,1 0-227</inkml:trace>
</inkml:ink>
</file>

<file path=ppt/ink/ink1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17.006"/>
    </inkml:context>
    <inkml:brush xml:id="br0">
      <inkml:brushProperty name="width" value="0.2" units="cm"/>
      <inkml:brushProperty name="height" value="0.2" units="cm"/>
      <inkml:brushProperty name="color" value="#E71224"/>
    </inkml:brush>
  </inkml:definitions>
  <inkml:trace contextRef="#ctx0" brushRef="#br0">13 99 8,'0'0'341,"0"0"-27,0 0-79,0 0-31,0 0 36,0 0-32,0-3-47,5 74-31,2 0 0,11 41-130,9 68 112,-25-154-85,0-7 66,-1-47-34,-5-41-44,-2 0 0,-11-43-15,6 44-65,3 0 0,1-43 65,3 61 132,-12 81-1335,14-11 448</inkml:trace>
</inkml:ink>
</file>

<file path=ppt/ink/ink1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18.948"/>
    </inkml:context>
    <inkml:brush xml:id="br0">
      <inkml:brushProperty name="width" value="0.2" units="cm"/>
      <inkml:brushProperty name="height" value="0.2" units="cm"/>
      <inkml:brushProperty name="color" value="#E71224"/>
    </inkml:brush>
  </inkml:definitions>
  <inkml:trace contextRef="#ctx0" brushRef="#br0">19 184 232,'0'0'209,"0"0"-39,0 0-57,0 0 10,0 0 26,0 0-19,-2-6-60,-3-1-50,4 5-7,0-1 1,0 1-1,-1 0 1,1 0-1,0 0 0,1-1 1,-1 1-1,0-1 1,1 1-1,-1 0 1,1-1-1,0 1 1,0-1-1,0 0-13,1 2 79,1 0-1,-1 1 0,1-1 1,-1 0-1,1 0 0,0 1 1,-1-1-1,1 1 1,0-1-1,-1 1 0,1 0 1,0 0-1,-1 0 0,1 0 1,0 0-1,0 0 0,1 0-78,53 0-188,-36 1 298,239 1-149,288-5 45,-449-6 16,0-5 0,35-11-22,-24 4-56,74-4 56,-60 15-11,285-13-52,-399 25 66,-1 1-1,0 0 0,-1 0 1,1 1-1,0 0 1,-1 0-1,0 1 0,4 3-2,0-1 7,1 0-13,0 2 0,-1-1 0,0 1 0,0 1 1,-1 0-1,3 3 6,-9-7-4,0 0 0,0 0 0,0 0 0,-1 0 0,0 1 0,0-1 0,0 1 0,-1 0 0,0 0 0,-1 0 0,1 0 0,-1 0 0,0 5 4,0 26 11,-2 0 0,-1-1 0,-2 1 0,-2-1 0,-3 9-11,4-9-13,2 0 1,1 0-1,2 0 1,3 20 12,-1 24 14,-7 48 42,-5 2-56,-1-1 4,6 4-4,5-133 2,0 0 1,-1 1-1,1-1 1,-1 0-1,0 0 1,1 0-1,-1 0 1,0 0-1,1 0 0,-1-1 1,0 1-1,0 0 1,0 0-1,0 0 1,0-1-1,0 1 1,0-1-1,0 1 1,0 0-1,0-1 1,0 0-1,0 1 1,-1-1-1,1 0 1,0 0-1,0 1 1,0-1-1,-1 0 1,1 0-1,0 0 1,0 0-1,-1-1-2,-54 1-36,38-1 45,-134 5 53,88 0-72,-1-2 0,1-4 0,-1-2 0,-28-8 10,-48-18 52,54 10-99,0 4 0,-1 3 0,-89-1 47,-125 29-47,162-6 115,-79 11-96,97-6 284,-68-5-256,190-48 220,0 9-201,-2 0-1,-1 0 0,-1 0 1,-8-27-19,1-5 10,2 0 1,3-1 0,3 0-1,5-53-10,-2 48 2,0 67-6,0 1 0,0-1 0,0 0 0,0 0 0,0 1 0,0-1 0,0 0 0,1 0 0,-1 1 0,0-1 0,0 0 0,1 1 0,-1-1 0,0 0 0,1 1 0,-1-1 0,1 1 0,-1-1 0,1 0 0,-1 1 0,1-1 0,-1 1 0,1-1 0,0 1 0,-1 0 0,1-1 0,0 1 0,-1 0 0,1-1 0,0 1 0,-1 0 0,1 0 0,0-1 4,33 4-333,37 25-562,-64-25 766,7 3-911</inkml:trace>
</inkml:ink>
</file>

<file path=ppt/ink/ink1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20.786"/>
    </inkml:context>
    <inkml:brush xml:id="br0">
      <inkml:brushProperty name="width" value="0.2" units="cm"/>
      <inkml:brushProperty name="height" value="0.2" units="cm"/>
      <inkml:brushProperty name="color" value="#E71224"/>
    </inkml:brush>
  </inkml:definitions>
  <inkml:trace contextRef="#ctx0" brushRef="#br0">49 91 800,'0'0'426,"0"0"-186,0 0-162,0 0-18,0 0 42,0 0-24,-31-27-62,29 24-17,0 0-1,0 0 0,0 0 0,1 0 1,-1-1-1,1 1 0,0 0 1,-1-1-1,2 1 0,-1-1 0,0 1 1,1-1-1,-1 0 0,1 1 0,0-1 1,0 1-1,1-3 2,-1 5 13,0 1-6,6 2-38,78 35 106,1-4 0,87 21-75,-148-48 2,0 1 0,-1 1 0,0 0 1,0 2-1,-1 1 0,0 1 0,-1 1 1,0 0-1,-1 2-2,-16-13-114,-3-2 125,-1 0 0,0 1 1,0-1-1,1 0 1,-1 0-1,0 0 1,1 0-1,-1 0 1,0 0-1,1 0 1,-1 1-1,0-1 1,0 0-1,1 0 1,-1 0-1,0 1 1,0-1-1,1 0 1,-1 0-1,0 1 0,0-1 1,0 0-1,1 0 1,-1 1-1,0-1 1,0 0-1,0 1 1,0-1-1,0 0 1,0 1-1,0-1 1,0 0-1,1 0 1,-1 1-1,0-1 1,0 0-1,-1 1 1,1-1-1,0 0 0,0 1 1,0-1-1,0 0 1,0 1-1,0-1 1,0 0-1,0 1 1,-1-1-1,1 0 1,0 0-1,0 1 1,0-1-1,-1 0 1,1 0-1,0 1 1,0-1-1,-1 0 1,1 0-1,0 0 0,0 1 1,-1-1-1,1 0 1,0 0-1,-1 0 1,1 0-1,0 0 1,-1 0-1,1 0 1,0 0-1,-1 0-11,-41 31 3,1 1-1,1 2 0,2 1 1,-15 21-3,-1-1 25,-42 31-25,91-82 5,-51 41 70,-38 23-75,109-74-520,14-13-351,-19 5-244</inkml:trace>
</inkml:ink>
</file>

<file path=ppt/ink/ink1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21.315"/>
    </inkml:context>
    <inkml:brush xml:id="br0">
      <inkml:brushProperty name="width" value="0.2" units="cm"/>
      <inkml:brushProperty name="height" value="0.2" units="cm"/>
      <inkml:brushProperty name="color" value="#E71224"/>
    </inkml:brush>
  </inkml:definitions>
  <inkml:trace contextRef="#ctx0" brushRef="#br0">0 2 536,'0'0'724,"0"0"-428,0 0-224,22 0-69,142 0 2,136-2-9,-299 2 14,-1 0-14,0 0-23,-1 0-216,-3 0-325</inkml:trace>
</inkml:ink>
</file>

<file path=ppt/ink/ink1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31.604"/>
    </inkml:context>
    <inkml:brush xml:id="br0">
      <inkml:brushProperty name="width" value="0.2" units="cm"/>
      <inkml:brushProperty name="height" value="0.2" units="cm"/>
      <inkml:brushProperty name="color" value="#E71224"/>
    </inkml:brush>
  </inkml:definitions>
  <inkml:trace contextRef="#ctx0" brushRef="#br0">36 38 0,'0'0'137,"0"0"-47,0 0 38,0 0 45,0 0-28,-14-20 545,-5 5-228,17 13-283,2 8-82,0 11-128,0 140 108,0-154-78,0 0 1,0 0-1,0 0 1,0 0-1,1 0 0,-1 0 1,1 0-1,0 0 0,0 0 1,0 0-1,0 0 0,0-1 1,1 1-1,-1 0 0,1-1 1,-1 1-1,1-1 0,0 1 1,0-1-1,0 0 0,1 0 1,-1 0-1,0 0 0,1 0 1,-1-1-1,1 1 1,1 0 0,6 1 9,0 0 0,1 0 0,-1-1 1,1 0-1,0-1 0,-1 0 0,3-1-9,-2 1-67,1-1-1,-1 2 0,0 0 1,0 0-1,0 1 0,7 2 68,-12-3-172,1 0-1,-1 0 0,1 0 0,-1-1 0,1 0 1,0-1-1,-1 0 0,1 0 0,0 0 173,6 0-225</inkml:trace>
</inkml:ink>
</file>

<file path=ppt/ink/ink1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31.962"/>
    </inkml:context>
    <inkml:brush xml:id="br0">
      <inkml:brushProperty name="width" value="0.2" units="cm"/>
      <inkml:brushProperty name="height" value="0.2" units="cm"/>
      <inkml:brushProperty name="color" value="#E71224"/>
    </inkml:brush>
  </inkml:definitions>
  <inkml:trace contextRef="#ctx0" brushRef="#br0">1 89 40,'0'0'113,"0"0"-51,0 0 24,0 0 66,0 0 34,0-5 389,0 7-572,-1-1 0,1 1 1,0 0-1,0 0 1,0-1-1,0 1 1,1 0-1,-1-1 1,0 1-1,1 0 1,-1-1-1,1 1 0,0 0 1,-1-1-1,1 1 1,0-1-1,0 1 1,0-1-1,0 0 1,0 1-1,0-1 0,0 0 1,1 1-4,2-1 7,-1 0 0,0 0 1,1 0-1,-1-1 0,1 1 0,-1-1 0,1 0 1,-1 0-1,1 0 0,1 0-7,7 0 3,-2 0-1,-8 0 4,1 0-1,-1 0 1,1 1-1,0-2 1,-1 1-1,1 0 1,-1-1-1,1 1 0,0-1 1,-1 0-1,1 1 1,1-2-6,-3 0 4,0 1-1,0-1 1,0 0 0,0 0 0,0 1 0,-1-1-1,1 0 1,-1 0 0,1 0 0,-1 0 0,1 0-1,-1 0 1,0 0 0,0 0 0,0 0 0,0 0 0,0 0-1,-1 0-3,2-2 8,-1 1 0,0 0 0,0-1-1,-1 1 1,1 0 0,-1-1 0,1 1 0,-1 0-1,0 0 1,0-1 0,-1 1 0,1 0 0,-1 0-1,1 0 1,-1 1 0,0-1 0,0 0 0,0 1-1,0-1 1,-1 1 0,1 0 0,-1-1 0,1 1-1,-1 0 1,0 1 0,0-1 0,0 0-1,0 1 1,0 0 0,0 0 0,0 0 0,-1 0-1,1 0 1,0 0 0,0 1 0,-1 0 0,1-1-1,-2 1-7,5 0-23,-1 0-1,1 0 1,-1 0 0,1 0-1,-1 1 1,1-1-1,-1 0 1,1 0-1,-1 0 1,1 0-1,-1 0 1,1 1-1,-1-1 1,1 0-1,-1 1 1,1-1 0,-1 0-1,1 1 1,0-1-1,-1 0 1,1 1-1,0-1 1,-1 1-1,1-1 1,0 0-1,-1 1 1,1-1-1,0 1 1,0-1-1,0 1 1,-1-1 0,1 1 23,-4 9-794</inkml:trace>
</inkml:ink>
</file>

<file path=ppt/ink/ink1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33.267"/>
    </inkml:context>
    <inkml:brush xml:id="br0">
      <inkml:brushProperty name="width" value="0.2" units="cm"/>
      <inkml:brushProperty name="height" value="0.2" units="cm"/>
      <inkml:brushProperty name="color" value="#E71224"/>
    </inkml:brush>
  </inkml:definitions>
  <inkml:trace contextRef="#ctx0" brushRef="#br0">1 0 232,'0'0'149,"0"0"14,0 0-15,0 0 30,0 0-36,0 0-39,0 5-30,8 148 478,-7 66-210,-1-223-342,1 1 0,0-1 0,-1 1 0,1-1 0,1 1 0,-1-1 0,0 1 0,1 0 0,0 0 0,0 0 0,0 0 0,0 0 0,0 0 0,0 0 0,1 1 0,-1-1-1,1 1 1,0-1 0,0 1 0,0 0 0,0 0 0,0 1 0,0-1 0,1 1 0,-1-1 0,0 1 0,1 0 0,-1 0 0,4 0 1,0 0-10,1 1 0,0 0 1,-1 0-1,1 0 0,0 1 0,-1 1 1,1-1-1,-1 1 0,1 0 0,-1 1 1,0 0-1,0 0 0,5 3 10,8 4-896,-15-7 149</inkml:trace>
</inkml:ink>
</file>

<file path=ppt/ink/ink1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38.710"/>
    </inkml:context>
    <inkml:brush xml:id="br0">
      <inkml:brushProperty name="width" value="0.2" units="cm"/>
      <inkml:brushProperty name="height" value="0.2" units="cm"/>
      <inkml:brushProperty name="color" value="#E71224"/>
    </inkml:brush>
  </inkml:definitions>
  <inkml:trace contextRef="#ctx0" brushRef="#br0">172 30 176,'0'0'171,"0"0"-43,0 0 26,0 0 5,0 0-3,0 0-64,0 0-32,0 0-6,0 0-6,0 0 10,0 0-16,-6-23 636,-81 17-559,84 6-120,0 0 0,0 0 0,0 1 0,0-1 0,0 1 0,0 0 0,0 0 1,1 0-1,-1 0 0,0 1 0,1-1 0,-1 1 0,1-1 0,-1 1 0,1 0 0,0 0 0,-1 0 0,1 0 0,0 1 0,0-1 0,1 0 0,-1 1 0,0-1 0,1 1 0,0 0 1,-1 0-1,1-1 0,0 1 0,1 0 0,-1 1 1,-3 10-1,2-1 0,-1 1 0,2 0 0,0 0 0,1 12 1,1-24-2,-1 0 1,1 0 0,0 0-1,0-1 1,0 1 0,0 0-1,1 0 1,-1-1 0,0 1 0,1 0-1,-1-1 1,1 1 0,0-1-1,-1 0 1,1 0 0,0 0-1,0 1 1,0-1 0,0-1-1,0 1 1,0 0 0,0 0 1,47 15 66,-37-14-52,-2 0-10,0 0-1,0-1 1,0 0 0,0-1-1,-1 0 1,8-1-4,-16 0 1,1 0-1,-1 0 1,1 0-1,-1-1 1,0 1 0,0 0-1,0-1 1,1 1-1,-1-1 1,-1 0-1,1 1 1,0-1 0,0 0-1,-1 1 1,1-1-1,-1 0 1,1 0-1,-1 0 1,0 0 0,1 1-1,-1-1 1,0 0-1,3-44 55,-3 42-55,0-1 1,0 0-1,0 0 0,-1 0 1,1 1-1,-1-1 0,0 0 0,-1 1 1,1-1-1,-1 1 0,0-1 1,0 1-1,0 0 0,0 2 0,0-1-1,-1 1 1,1 1 0,0-1-1,-1 0 1,1 0 0,-1 1-1,1 0 1,-1-1 0,0 1 0,0 0-1,1 0 1,-1 1 0,0-1-1,0 0 1,0 1 0,0 0-1,0 0 1,0 0 0,0 0-1,-1 0 1,3 0 5,0 0-36,1 0 0,-1 0 0,0 0 0,1 0-1,-1 0 1,0 0 0,1 0 0,-1 0-1,1 0 1,-1 0 0,0 0 0,1 0 0,-1 0-1,1 1 1,-1-1 0,0 0 0,1 0-1,-1 1 1,1-1 0,-1 0 0,1 1 0,-1-1-1,1 1 1,-1-1 0,1 0 0,0 1-1,-1-1 1,1 1 0,0 0 0,-1-1 0,1 1 31,-5 7-798</inkml:trace>
</inkml:ink>
</file>

<file path=ppt/ink/ink1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40.604"/>
    </inkml:context>
    <inkml:brush xml:id="br0">
      <inkml:brushProperty name="width" value="0.2" units="cm"/>
      <inkml:brushProperty name="height" value="0.2" units="cm"/>
      <inkml:brushProperty name="color" value="#E71224"/>
    </inkml:brush>
  </inkml:definitions>
  <inkml:trace contextRef="#ctx0" brushRef="#br0">238 64 88,'0'0'176,"0"0"-68,0 0-32,0 0 3,0 0 30,0 0 10,0-7-40,0-43 718,-4 49-753,1 0 0,-1-1 0,1 2 0,-1-1 0,1 0 0,-1 1 0,0-1 0,1 1 0,-1 0 0,0 0 0,0 1 0,-1-1-44,1 0 23,-4 0-19,1 1 1,0 0 0,-1 0-1,1 0 1,0 1 0,0 0-1,0 0 1,0 1 0,0 0-1,1 0 1,-1 0 0,1 1-1,0 0 1,0 1-5,-7 5 12,1 1-1,0 1 1,1 0-1,0 1 0,-6 10-11,16-22 0,0 0 0,1-1 0,-1 1-1,1 0 1,-1 0 0,1 0 0,0 0-1,-1 0 1,1 0 0,0 0-1,-1-1 1,1 1 0,0 0 0,0 0-1,0 0 1,0 0 0,0 0-1,0 0 1,0 0 0,0 0 0,1 0-1,-1 0 1,0 0 0,1 0 0,-1 0-1,0 0 1,1 0 0,-1-1-1,1 1 1,-1 0 0,1 0 0,0 0-1,-1-1 1,1 1 0,0 0-1,-1-1 1,1 1 0,0-1 0,0 1-1,0-1 1,-1 1 0,1-1 0,0 1-1,0-1 1,0 0 0,0 1 0,55 16 17,-39-13 24,3 2-25,-6-3-21,-1 1 0,1 0-1,-1 1 1,0 0 0,0 1 0,0 0 0,-1 1-1,0 1 1,8 7 5,-19-15 2,0 1 0,-1-1 0,1 1-1,-1 0 1,1 0 0,-1-1 0,1 1 0,-1 0-1,0 0 1,1-1 0,-1 1 0,0 0 0,0 0-1,1 0 1,-1-1 0,0 1 0,0 0 0,0 0-1,0 0 1,0 0 0,0 0 0,0-1 0,-1 1-1,1 0 1,0 0 0,0 0 0,-1 0-2,-18 21 29,-42 12 33,48-28-27,2 0-5,1 0-1,-1-1 1,-1-1 0,1 0 0,-1 0 0,1-1-1,-1-1 1,0 0 0,-12 0-30,24-2 2,-1 0-1,0 0 1,0 0 0,1 0 0,-1 0 0,0-1-1,1 1 1,-1 0 0,0 0 0,0-1-1,1 1 1,-1-1 0,1 1 0,-1 0 0,0-1-1,1 1 1,-1-1 0,1 0 0,-1 1-1,1-1 1,0 1 0,-1-1 0,1 0-1,-1 1 1,1-1 0,0 0 0,0 1 0,-1-1-1,1 0 1,0 1 0,0-1 0,0 0-1,0 0-1,-1-1-21,1 0-1,0 0 0,0 1 0,0-1 0,1 0 0,-1 0 0,0 0 1,1 0-1,-1 1 0,1-1 0,-1 0 0,1 1 0,0-1 0,0 0 1,1-1 21,23-19-485,6 2-371</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10.147"/>
    </inkml:context>
    <inkml:brush xml:id="br0">
      <inkml:brushProperty name="width" value="0.2" units="cm"/>
      <inkml:brushProperty name="height" value="0.2" units="cm"/>
    </inkml:brush>
  </inkml:definitions>
  <inkml:trace contextRef="#ctx0" brushRef="#br0">4 174 600,'0'0'592,"0"0"-208,0 0-100,0 0-1,0 0-128,0 0-71,0 9-45,-1 7-5,0-7-14,0 0-1,0-1 1,1 1 0,1 0 0,-1 0 0,1-1-1,0 1 1,1 0 0,0-1 0,1 1 0,1 2-20,-4-11 0,1 1 0,0 0 1,0 0-1,0-1 1,0 1-1,0 0 0,0-1 1,0 1-1,0-1 1,0 1-1,0-1 0,0 1 1,0-1-1,0 0 1,0 0-1,0 1 1,0-1-1,1 0 0,-1 0 1,0 0-1,0 0 1,0 0-1,0-1 0,0 1 1,1 0-1,-1 0 1,0-1-1,0 1 0,0-1 1,0 1-1,0-1 1,0 1-1,0-1 0,0 0 1,0 1-1,-1-1 1,1 0-1,0 0 0,0 0 1,0 0-1,31-36 30,-25 28-24,-1 0 0,0 0 0,-1 0 0,0-1-1,-1 1 1,0-1 0,0 0 0,-1-1 0,0 1 0,-1 0 0,0-1-1,-1 0 1,0-2-6,-1 25 1,0 0-1,1 0 1,1 0 0,0 0-1,0-1 1,3 8-1,-4-16-2,0 0 1,0 0-1,1 0 1,-1 0-1,1 0 1,-1 0-1,1-1 0,0 1 1,0-1-1,0 1 1,0-1-1,0 0 1,1 0-1,-1 0 1,1 0-1,-1 0 0,1 0 1,0-1-1,0 1 1,0-1-1,0 0 1,0 0-1,0 0 0,0 0 1,0 0-1,0-1 1,0 0-1,1 1 2,9-2 9,-1 0-1,0 0 0,0-1 1,0-1-1,-1 0 1,1-1-1,-1 0 0,1 0 1,-1-1-1,-1-1 0,1 0 1,1-1-9,17-13-11,0-1 0,-2-1 0,16-16 11,-38 35 1,-1-1-1,1 0 0,-1 0 0,1 0 0,-1-1 1,-1 0-1,1 0 0,-1 0 0,0 0 1,0 0-1,0 0 0,-1-1 0,1 0 1,-1 1-1,-1-1 0,1 0 0,0-3 0,-3 7 3,0 0 0,1 1 0,-1-1 0,0 1 0,1-1 0,-1 1 0,0-1 0,0 1 0,0-1 0,-1 1 0,1 0 0,0 0 0,0 0 0,-1-1 0,1 1 0,0 0 0,-1 1 0,1-1 0,-1 0-1,0 0 1,1 1 0,-1-1 0,0 1 0,1-1 0,-1 1 0,0 0 0,1-1 0,-1 1 0,0 0 0,0 0 0,1 0 0,-1 1-3,-2-2 4,0 1 0,-1 0-1,1 0 1,0 0 0,0 0 0,0 1 0,0 0-1,0-1 1,0 2 0,0-1 0,0 0 0,1 1-1,-1 0 1,0 0-4,1 1 14,0 1 0,0 0-1,1 0 1,0 0 0,-1 0-1,2 0 1,-1 0 0,0 0-1,1 1 1,0-1-1,0 1 1,0-1 0,0 1-1,1-1 1,-1 1 0,1-1-1,1 2-13,-1 3 32,0 1 0,1-1 0,0 0 0,0 1 0,1-1-1,1 0 1,-1 0 0,2 1-32,1 0 12,1-1 0,0 1 0,0-1 0,1-1 1,0 1-1,0-1 0,1-1 0,0 1 0,0-1 0,3 1-12,13 9-111,1-1 1,1-1-1,3 1 111,0-3-770</inkml:trace>
</inkml:ink>
</file>

<file path=ppt/ink/ink1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41.131"/>
    </inkml:context>
    <inkml:brush xml:id="br0">
      <inkml:brushProperty name="width" value="0.2" units="cm"/>
      <inkml:brushProperty name="height" value="0.2" units="cm"/>
      <inkml:brushProperty name="color" value="#E71224"/>
    </inkml:brush>
  </inkml:definitions>
  <inkml:trace contextRef="#ctx0" brushRef="#br0">19 0 552,'0'0'326,"0"0"18,0 0 6,0 0 18,0 0-105,0 0-75,0 0-185,0 0 0,-1 0 0,1 0 0,0 0 0,0 0-1,-1 0 1,1 0 0,0 0 0,-1 0 0,1 0 0,0 0 0,0 0 0,-1 1 0,1-1-1,0 0 1,0 0 0,-1 0 0,1 0 0,0 0 0,0 1 0,-1-1 0,1 0-1,0 0 1,0 0 0,-1 0 0,1 1 0,0-1 0,0 0 0,0 0 0,0 1-1,-1-1 1,1 0 0,0 0 0,0 1 0,0-1 0,0 0 0,0 1 0,0-1 0,0 0-1,0 0 1,0 1 0,0-1 0,0 0 0,0 1 0,0-1 0,0 0 0,0 0-1,0 1 1,0-1 0,0 0-3,-3 19 80,0 0 0,1 0 0,0 0 0,2 0-1,0 0 1,3 14-80,-1 22 60,0-15-67,2 0-1,1 0 1,2 0 0,10 29 7,-12-12-547,-5-50 9,0-2-470</inkml:trace>
</inkml:ink>
</file>

<file path=ppt/ink/ink1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42.225"/>
    </inkml:context>
    <inkml:brush xml:id="br0">
      <inkml:brushProperty name="width" value="0.2" units="cm"/>
      <inkml:brushProperty name="height" value="0.2" units="cm"/>
      <inkml:brushProperty name="color" value="#E71224"/>
    </inkml:brush>
  </inkml:definitions>
  <inkml:trace contextRef="#ctx0" brushRef="#br0">1 14 1136,'0'0'920,"0"0"-656,0 0-87,0 0-9,0 0-104,0 0-64,0 0-16,0-14-152,9 14-185,4 0 65,-4 0-144,-1 0-432</inkml:trace>
</inkml:ink>
</file>

<file path=ppt/ink/ink1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43.365"/>
    </inkml:context>
    <inkml:brush xml:id="br0">
      <inkml:brushProperty name="width" value="0.2" units="cm"/>
      <inkml:brushProperty name="height" value="0.2" units="cm"/>
      <inkml:brushProperty name="color" value="#E71224"/>
    </inkml:brush>
  </inkml:definitions>
  <inkml:trace contextRef="#ctx0" brushRef="#br0">163 66 592,'0'0'364,"0"0"-85,0 0-66,0 0-102,0 0-34,-1-10-22,-2-32-24,3 42-24,-1-1 1,1 0 0,0 0 0,-1 1 0,1-1-1,0 0 1,-1 1 0,1-1 0,-1 0 0,1 1-1,-1-1 1,1 1 0,-1-1 0,0 1 0,1-1-1,-1 1 1,1-1 0,-1 1 0,0 0 0,0-1-1,1 1 1,-1 0 0,0-1 0,0 1 0,1 0-1,-1 0 1,0 0 0,0 0 0,1 0 0,-1 0-1,-1 0-7,-25 2 119,24-1-107,-4 0 2,0 1 0,0 1 0,0-1 0,0 1 0,0 1 0,0-1 0,1 1 0,-6 4-14,9-6 2,0 0 0,0 0 1,0 1-1,1-1 0,-1 0 0,0 1 1,1 0-1,0 0 0,-1 0 0,1 0 1,0 0-1,1 0 0,-1 0 0,0 1 1,1-1-1,0 1 0,0-1 0,0 1 0,0 0-2,2-3-2,-1 0 0,1 0-1,-1 0 1,1 0-1,0 0 1,0-1 0,-1 1-1,1 0 1,0 0-1,0-1 1,0 1 0,0-1-1,0 1 1,0 0-1,0-1 1,0 0 0,0 1-1,0-1 1,0 0-1,1 1 1,-1-1-1,0 0 1,0 0 0,0 0-1,0 0 1,0 0-1,0 0 1,1 0 0,-1-1 2,47 0-27,-37 1-3,36-8-28,-40 6 36,0 1 0,0-1 1,0 1-1,0 0 1,1 0-1,-1 1 0,0 0 1,0 1-1,1 0 0,-1 0 1,2 0 21,-7 1-4,1-1 0,-1 1 0,0 0 1,1 0-1,-1 0 0,0 0 0,0 0 0,0 0 1,-1 1-1,1-1 0,0 1 0,-1-1 1,0 1-1,0-1 0,1 1 0,-1 0 0,-1 0 1,1 0-1,0-1 0,-1 2 4,10 66-24,-9-50 22,1-6 14,2 16 12,-2-1 0,-1 17-24,-1-39 1,-1 0 0,1 0-1,-1 0 1,0 0 0,-1 0 0,0 0 0,0 0 0,0-1 0,-1 1-1,0-1 1,-1 1 0,1-1 0,-1 0-1,-43 59 176,46-66-172,1 1 0,-1-1 1,1 1-1,-1-1 0,0 0 0,1 1 0,0-1 1,-1 0-1,1 1 0,-1-1 0,1 0 0,0 0 0,-1 1 1,1-1-1,0 0 0,0 0 0,0 1 0,0-1 1,0-1-5,0 2 3,-4-23 8,2 0 0,1 0 0,1-1 0,1 1 0,0 0 1,3-4-12,-3 20-19,1 1 0,-1-1 1,1 1-1,1 0 0,-1-1 0,1 1 1,0 0-1,1 0 0,-1 1 1,1-1-1,0 1 0,1 0 1,-1 0-1,1 0 0,0 1 1,0-1-1,1 1 0,-1 0 1,1 1-1,0-1 0,0 1 1,0 0-1,3 0 19,17-5-501,-3 3-225</inkml:trace>
</inkml:ink>
</file>

<file path=ppt/ink/ink1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43.778"/>
    </inkml:context>
    <inkml:brush xml:id="br0">
      <inkml:brushProperty name="width" value="0.2" units="cm"/>
      <inkml:brushProperty name="height" value="0.2" units="cm"/>
      <inkml:brushProperty name="color" value="#E71224"/>
    </inkml:brush>
  </inkml:definitions>
  <inkml:trace contextRef="#ctx0" brushRef="#br0">1 0 520,'0'0'157,"0"0"-30,0 0 39,9 19-5,1 2-128,8 14 27,-2 2 1,-1 0 0,0 5-61,-11-40 12,3-12 3,10-27 13,-9 17-21,-2 8-4,0 1 10,0-1 1,0 1-1,1 0 0,1 0 1,-1 1-1,8-7-13,-15 17 3,1 0-1,-1-1 1,1 1 0,0 0 0,-1 0-1,1 0 1,-1 0 0,1-1-1,0 1 1,-1 0 0,1 0-1,-1 0 1,1 0 0,0 0 0,-1 1-1,1-1 1,-1 0 0,1 0-1,0 0 1,-1 0 0,1 1 0,-1-1-1,1 0 1,-1 1 0,1-1-1,-1 0 1,1 1 0,-1-1 0,1 1-1,-1-1 1,0 1 0,1-1-1,-1 0 1,0 1 0,1 0-1,-1-1 1,0 1 0,1-1 0,-1 1-1,0-1 1,0 1-3,16 30 38,-12-23-4,-2-4-63,0 0 1,0-1 0,0 1 0,1-1-1,-1 1 1,1-1 0,0 0-1,0 0 1,0 0 0,0 0 0,1-1-1,-1 1 1,1-1 0,0 0-1,-1 0 1,1 0 0,0-1 0,0 1-1,3 0 29,10 0-1136</inkml:trace>
</inkml:ink>
</file>

<file path=ppt/ink/ink1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44.208"/>
    </inkml:context>
    <inkml:brush xml:id="br0">
      <inkml:brushProperty name="width" value="0.2" units="cm"/>
      <inkml:brushProperty name="height" value="0.2" units="cm"/>
      <inkml:brushProperty name="color" value="#E71224"/>
    </inkml:brush>
  </inkml:definitions>
  <inkml:trace contextRef="#ctx0" brushRef="#br0">49 142 640,'0'0'566,"0"0"-208,0 0-96,0 0-140,0 0-79,0 0-26,5-8-29,0 0 10,0 0 0,0 1 0,0 0 0,1 0 0,0 1-1,1 0 1,-1 0 0,1 0 0,0 1 0,1 0-1,3-2 3,-10 6 1,0 1-1,0-1 1,0 0-1,0 0 1,0 1-1,0-1 1,0 0 0,-1 0-1,1 0 1,0 0-1,0 0 1,-1 0-1,1 0 1,-1 0-1,1 0 1,-1 0-1,1 0 1,-1 0-1,0-1 1,1 1-1,-1 0 1,0 0-1,0 0 1,0-1-1,0 1 1,0 0-1,0 0 1,0 0-1,0-1 1,-1 1-1,1 0 1,0 0-1,-1 0 1,1 0-1,-1 0 1,1-1-1,-1 1 1,1 0-1,-1 0 1,0 0-1,0 1 1,1-1-1,-1 0 1,0 0-1,0 0 1,0 0-1,0 1 1,0-1-1,0 0 1,0 1-1,0-1 1,0 1 0,-1 0-1,1-1 1,0 1-1,0 0 1,0-1-1,-1 1 1,1 0-1,-1 0 0,-1-1 13,-1 1 0,0-1 0,0 1 0,0 0-1,0 0 1,1 0 0,-1 0 0,0 1 0,0-1 0,0 1-1,1 0 1,-1 0 0,1 1 0,-1-1 0,0 1 0,1 0 0,0 0-1,0 0 1,-1 0 0,1 0 0,0 1 0,1-1 0,-1 1 0,0 0-1,1 0 1,-2 2-13,0 2 23,1 0 0,0 0 0,0 0 0,0 1-1,1-1 1,0 1 0,0 0 0,1 0 0,0-1 0,0 1-1,1 0 1,0 3-23,0-10 2,0 1 1,1-1-1,-1 1 0,1-1 0,-1 1 1,1 0-1,-1-1 0,1 1 0,0-1 1,0 0-1,-1 1 0,1-1 0,0 0 1,1 1-1,-1-1 0,0 0 0,0 0 1,0 0-1,1 0 0,-1 0 0,0 0 1,1-1-1,-1 1 0,1 0 0,-1-1 1,1 1-1,-1-1 0,1 1 0,-1-1 1,1 0-1,1 1-2,55 3-101,-51-4 55,35 0-504,-9 0-578</inkml:trace>
</inkml:ink>
</file>

<file path=ppt/ink/ink1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44.944"/>
    </inkml:context>
    <inkml:brush xml:id="br0">
      <inkml:brushProperty name="width" value="0.2" units="cm"/>
      <inkml:brushProperty name="height" value="0.2" units="cm"/>
      <inkml:brushProperty name="color" value="#E71224"/>
    </inkml:brush>
  </inkml:definitions>
  <inkml:trace contextRef="#ctx0" brushRef="#br0">5 1 968,'0'0'296,"0"0"-280,0 0 24,0 0 40,0 0 24,0 0-24,-4 116-40,8-94-24,5-4 0,0-3-32,0-1 0,-1-2-136,5-4-824</inkml:trace>
</inkml:ink>
</file>

<file path=ppt/ink/ink1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45.576"/>
    </inkml:context>
    <inkml:brush xml:id="br0">
      <inkml:brushProperty name="width" value="0.2" units="cm"/>
      <inkml:brushProperty name="height" value="0.2" units="cm"/>
      <inkml:brushProperty name="color" value="#E71224"/>
    </inkml:brush>
  </inkml:definitions>
  <inkml:trace contextRef="#ctx0" brushRef="#br0">1 1 352,'0'0'211,"0"0"-119,0 0-39,0 0-9,0 0 22,0 0-10,0 0 22,10 9 1,-1-1-25,0 1 1,0 0-1,-1 1 1,0 0-1,-1 0 0,0 0 1,-1 1-1,0 0 1,-1 1-1,3 7-54,31 98 303,-34-118-167,4-14-90,12-28-87,-15 30 22,-1 1 9,0 1 4,1 0 0,0 0 0,0 0 0,4-3 6,-9 12 2,0 0-1,1 1 1,-1-1-1,0 0 1,1 1-1,0-1 0,-1 1 1,1 0-1,0-1 1,0 1-1,-1 0 1,1 0-1,0 0 1,0 0-1,0 0 1,0 1-1,0-1 1,1 1-1,-1-1 1,0 1-1,0 0 0,0 0 1,0 0-1,1 0 1,-1 0-1,0 0 1,0 1-2,1 0 10,-1 0-1,0 1 1,1-1 0,-1 1 0,0 0 0,0 0 0,0 0-1,0 0 1,0 0 0,-1 0 0,1 0 0,0 1 0,-1-1 0,0 1-1,1 1-9,19 45 49,-17-38-44,-1-3-178,0 0-1,1-1 0,0 1 1,0-1-1,0 0 1,1 0-1,5 6 174,-1-5-832</inkml:trace>
</inkml:ink>
</file>

<file path=ppt/ink/ink1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46.247"/>
    </inkml:context>
    <inkml:brush xml:id="br0">
      <inkml:brushProperty name="width" value="0.2" units="cm"/>
      <inkml:brushProperty name="height" value="0.2" units="cm"/>
      <inkml:brushProperty name="color" value="#E71224"/>
    </inkml:brush>
  </inkml:definitions>
  <inkml:trace contextRef="#ctx0" brushRef="#br0">1 14 1488,'0'0'752,"0"0"-335,0 0-281,0 0-8,0 0-96,0 0-64,0 0-136,13-14-112,0 14-345,-4 0-247</inkml:trace>
</inkml:ink>
</file>

<file path=ppt/ink/ink1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2.009"/>
    </inkml:context>
    <inkml:brush xml:id="br0">
      <inkml:brushProperty name="width" value="0.2" units="cm"/>
      <inkml:brushProperty name="height" value="0.2" units="cm"/>
      <inkml:brushProperty name="color" value="#E71224"/>
    </inkml:brush>
  </inkml:definitions>
  <inkml:trace contextRef="#ctx0" brushRef="#br0">58 237 360,'0'0'960,"0"0"-584,0 0-48,0 0-96,0 0 17,0 0-25,-57-65-88,57 49-56,0-6-48,0-1-64,4-7-88,14-3-152,-1 5-449,-8 8-863</inkml:trace>
</inkml:ink>
</file>

<file path=ppt/ink/ink1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2.433"/>
    </inkml:context>
    <inkml:brush xml:id="br0">
      <inkml:brushProperty name="width" value="0.2" units="cm"/>
      <inkml:brushProperty name="height" value="0.2" units="cm"/>
      <inkml:brushProperty name="color" value="#E71224"/>
    </inkml:brush>
  </inkml:definitions>
  <inkml:trace contextRef="#ctx0" brushRef="#br0">14 164 720,'0'0'472,"0"0"-208,0 0-40,0 0-136,-14-109-16,23 88-72,13 5 0,-13 4-336,4 6-632</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7:57.246"/>
    </inkml:context>
    <inkml:brush xml:id="br0">
      <inkml:brushProperty name="width" value="0.2" units="cm"/>
      <inkml:brushProperty name="height" value="0.2" units="cm"/>
    </inkml:brush>
  </inkml:definitions>
  <inkml:trace contextRef="#ctx0" brushRef="#br0">1 67 168,'0'0'356,"0"0"-155,0 0-95,0 0-75,0 0 1,0 0 2,0 0 33,39-4 65,144 3-64,-105 3-40,-1-4 0,18-5-28,-53 0-5,-1-1-1,1-3 6,-13 3-3,0 1 0,0 2-1,0 1 1,28-1 3,-14 5 14,-1 2 0,0 1 0,0 2 0,14 5-14,-32-6-4,1-1-1,-1-2 1,1 0 0,10-2 4,-13 0-3,-1 1 0,1 1 1,0 1-1,-1 1 0,0 1 1,2 1 2,23 5 3,1-2 1,1-3-1,-1-1 1,1-2-1,0-3 1,4-2-4,45 2-13,-31-1 53,-66 2-91,0 0-157,0 0-223</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10.948"/>
    </inkml:context>
    <inkml:brush xml:id="br0">
      <inkml:brushProperty name="width" value="0.2" units="cm"/>
      <inkml:brushProperty name="height" value="0.2" units="cm"/>
    </inkml:brush>
  </inkml:definitions>
  <inkml:trace contextRef="#ctx0" brushRef="#br0">114 9 32,'0'0'992,"0"0"-496,0 0-88,0 0 33,0 0-81,0 0-64,0 0-80,-4-8-216,-5 30 48,-4 9 0,-5 9-72,5 3 72,0 2-96,-5-1 48,10-3-72,-1-9-336,0-16-1113</inkml:trace>
</inkml:ink>
</file>

<file path=ppt/ink/ink1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2.810"/>
    </inkml:context>
    <inkml:brush xml:id="br0">
      <inkml:brushProperty name="width" value="0.2" units="cm"/>
      <inkml:brushProperty name="height" value="0.2" units="cm"/>
      <inkml:brushProperty name="color" value="#E71224"/>
    </inkml:brush>
  </inkml:definitions>
  <inkml:trace contextRef="#ctx0" brushRef="#br0">62 0 1152,'0'0'592,"0"0"-232,0 0-216,0 0-7,0 0-33,-61 121 24,61-70-128,0 0 16,0-7 40,0-9-24,8-9-32,-3-6-96,4-7-369,-5-3-687</inkml:trace>
</inkml:ink>
</file>

<file path=ppt/ink/ink1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3.216"/>
    </inkml:context>
    <inkml:brush xml:id="br0">
      <inkml:brushProperty name="width" value="0.2" units="cm"/>
      <inkml:brushProperty name="height" value="0.2" units="cm"/>
      <inkml:brushProperty name="color" value="#E71224"/>
    </inkml:brush>
  </inkml:definitions>
  <inkml:trace contextRef="#ctx0" brushRef="#br0">0 63 832,'0'0'504,"0"0"-208,0 0-200,0 0-32,0 0-64,128-63 0,-93 63-40,13 8-112,-13 12-720</inkml:trace>
</inkml:ink>
</file>

<file path=ppt/ink/ink1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3.614"/>
    </inkml:context>
    <inkml:brush xml:id="br0">
      <inkml:brushProperty name="width" value="0.2" units="cm"/>
      <inkml:brushProperty name="height" value="0.2" units="cm"/>
      <inkml:brushProperty name="color" value="#E71224"/>
    </inkml:brush>
  </inkml:definitions>
  <inkml:trace contextRef="#ctx0" brushRef="#br0">3 63 144,'0'0'519,"0"0"-244,0 0-123,0 0-44,0 0-12,0 0 1,0-10-66,-1 6-30,1 0 0,-1 1 0,1-1 1,0 0-1,0 1 0,0-1 1,1 0-1,0 0 0,-1 1 0,1-1 1,0 1-1,1-1 0,0-1-1,1 13 17,6 4 17,-1 1 1,0 1-1,-1 0 1,-1 0-1,0 0 1,-1 0-1,-1 1 1,1 6-35,1-4 28,0 4 22,-1-1-1,-1 1 1,0 0-1,-2 1 1,0 20-50,-2-41 29,1-28 373,-1 23-400,1-26 11,2 1 1,1-1-1,1 1 1,2 0-1,0 0 0,2 1 1,2-2-14,6 9-467,-12 19-512</inkml:trace>
</inkml:ink>
</file>

<file path=ppt/ink/ink1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4.034"/>
    </inkml:context>
    <inkml:brush xml:id="br0">
      <inkml:brushProperty name="width" value="0.2" units="cm"/>
      <inkml:brushProperty name="height" value="0.2" units="cm"/>
      <inkml:brushProperty name="color" value="#E71224"/>
    </inkml:brush>
  </inkml:definitions>
  <inkml:trace contextRef="#ctx0" brushRef="#br0">1 111 112,'0'0'463,"0"0"-160,0 0-139,0 0-27,0 0-25,0 0-36,17-21 1103,-25 111-1038,8-89-142,1-1 0,-1 1 0,1 0 0,-1-1 0,1 1 0,0-1 0,0 1 0,-1-1 0,1 0 0,0 1 0,-1-1 0,1 0 0,0 1 0,0-1 0,0 0 0,-1 0 0,1 0 0,0 0 0,0 0 0,0 0 0,0 0 0,-1 0 0,1 0 0,1 0 1,29 0 32,-24-1-2,-4 1-29,0-1 0,0 1 0,0-1 0,0 0 1,0 0-1,0 0 0,0-1 0,0 1 1,0-1-1,0 1 0,-1-1 0,1 0 1,0 0-1,-1 0 0,0-1 0,0 1 0,1-1 1,-1 1-1,-1-1 0,1 0 0,0 1 1,-1-1-1,1-2-1,16-40-51,-18 46 49,0 1 1,0 0-1,0 0 0,0 0 0,1-1 1,-1 1-1,0 0 0,1 0 1,-1-1-1,1 1 0,-1 0 1,1-1-1,0 1 0,0 0 1,0-1-1,0 1 0,0-1 0,0 0 1,0 1-1,1-1 0,-1 0 1,0 0-1,1 1 0,0 0 2,1-1 4,0 0-1,0-1 0,-1 1 1,1 0-1,0-1 0,0 1 1,0-1-1,0 0 0,0 0 0,-1 0 1,1 0-1,0-1 0,0 1 1,1-1-4,5-1-14,-1-1 0,0 1 1,-1-1-1,1-1 0,0 1 1,-1-1-1,0-1 1,0 1-1,0-1 0,3-3 14,-8 6-8,0 0 0,0 0 0,-1-1-1,1 1 1,0 0 0,-1-1 0,0 1 0,1-1 0,-1 1-1,0-1 1,0 0 0,-1 1 0,1-1 0,0 0-1,-1 0 1,0 1 0,1-1 0,-1 0 0,-1 0 0,1 0-1,0 0 1,0 1 0,-1-1 0,0 0 0,0-1 8,0 2 0,0 0 1,0 0-1,-1 1 1,1-1 0,0 1-1,-1-1 1,1 1-1,-1-1 1,1 1 0,-1 0-1,0-1 1,0 1-1,0 0 1,1 0-1,-1 1 1,0-1 0,0 0-1,0 1 1,0-1-1,0 1 1,-1-1 0,1 1-1,0 0 1,0 0-1,0 0 1,0 0-1,0 0 1,0 1 0,0-1-1,0 1 1,0-1-1,0 1 1,0 0 0,0-1-1,0 2 0,-1-1 5,1 1 1,0 0-1,0 0 0,0 0 0,0 0 0,0 0 0,1 0 1,-1 1-1,0-1 0,1 1 0,0-1 0,0 1 1,0 0-1,0-1 0,0 1 0,0 0 0,1-1 1,-1 1-1,1 0 0,0 0 0,0 0 0,0 0 0,0 1-5,0 0 6,-1 1 0,1-1-1,0 1 1,1-1-1,-1 0 1,1 1-1,0-1 1,0 0-1,0 0 1,1 1-1,-1-1 1,1 0 0,0 0-1,0-1 1,0 1-1,1 0-5,3 0-4,1 0-1,-1-1 1,1 0-1,0 0 1,0 0-1,0-1 1,0 0-1,0 0 1,0-1-1,1 0 1,-1 0-1,0-1 1,1 0-1,-1 0 1,2-1 4,4 1-81,28 1-726</inkml:trace>
</inkml:ink>
</file>

<file path=ppt/ink/ink1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4.451"/>
    </inkml:context>
    <inkml:brush xml:id="br0">
      <inkml:brushProperty name="width" value="0.2" units="cm"/>
      <inkml:brushProperty name="height" value="0.2" units="cm"/>
      <inkml:brushProperty name="color" value="#E71224"/>
    </inkml:brush>
  </inkml:definitions>
  <inkml:trace contextRef="#ctx0" brushRef="#br0">22 2 912,'0'0'584,"0"0"-88,0 0-160,0 0-87,0 0-41,0 0-192,0 0 8,-4 24 8,-5 7-40,0 5 8,9-10-360,0-13-1041</inkml:trace>
  <inkml:trace contextRef="#ctx0" brushRef="#br0" timeOffset="1">22 2 1224,'83'10'1040,"-83"-16"-735,0 2 15,0 2-192,0 2-56,0 0-72,0 4-120,-17 40 8,4-3-425,-14 4-1023</inkml:trace>
</inkml:ink>
</file>

<file path=ppt/ink/ink1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5.959"/>
    </inkml:context>
    <inkml:brush xml:id="br0">
      <inkml:brushProperty name="width" value="0.2" units="cm"/>
      <inkml:brushProperty name="height" value="0.2" units="cm"/>
      <inkml:brushProperty name="color" value="#E71224"/>
    </inkml:brush>
  </inkml:definitions>
  <inkml:trace contextRef="#ctx0" brushRef="#br0">13 0 160,'0'0'456,"0"0"-133,0 0-71,0 0-67,0 0 22,0 0 25,-13 0 59,13 0-917</inkml:trace>
</inkml:ink>
</file>

<file path=ppt/ink/ink1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7.005"/>
    </inkml:context>
    <inkml:brush xml:id="br0">
      <inkml:brushProperty name="width" value="0.2" units="cm"/>
      <inkml:brushProperty name="height" value="0.2" units="cm"/>
      <inkml:brushProperty name="color" value="#E71224"/>
    </inkml:brush>
  </inkml:definitions>
  <inkml:trace contextRef="#ctx0" brushRef="#br0">0 1 80,'0'0'48,"0"0"-48</inkml:trace>
</inkml:ink>
</file>

<file path=ppt/ink/ink1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9.178"/>
    </inkml:context>
    <inkml:brush xml:id="br0">
      <inkml:brushProperty name="width" value="0.2" units="cm"/>
      <inkml:brushProperty name="height" value="0.2" units="cm"/>
      <inkml:brushProperty name="color" value="#E71224"/>
    </inkml:brush>
  </inkml:definitions>
  <inkml:trace contextRef="#ctx0" brushRef="#br0">12757 807 88,'0'0'213,"0"0"74,0 0 93,0 0 2,0 0-89,0 0-98,-27 2-69,-152 13 109,66-9-145,36-1 36,0-3-1,0-3 0,-43-8-125,-65-10 66,-42-6-23,127 13-33,-1 5 0,1 4 1,-61 8-11,-144 22-79,28-1 135,-82-13-60,-133-19 4,-204-47 25,-48-18-37,3-32-10,148 19 14,390 56 8,-361-39 17,78 18-17,143 13 63,87-2-98,151 20 42,-1 4 1,-14 3-8,-194-9-18,-131-3 1,-688-16 45,722 21 0,-102 21-28,273 11-19,76-3 17,-112-8 2,193-10 8,-9-5-8,-39-4 25,-11-1-58,55 6 22,-86-1 11,67 8 18,0-4-1,1-6 1,0-4 0,-2-5-18,79 16-29,19 4 11,0 1 0,0 0 0,-1 1 0,1 0 0,-6 0 18,14-14-920,1 4-210</inkml:trace>
</inkml:ink>
</file>

<file path=ppt/ink/ink1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3:59.907"/>
    </inkml:context>
    <inkml:brush xml:id="br0">
      <inkml:brushProperty name="width" value="0.2" units="cm"/>
      <inkml:brushProperty name="height" value="0.2" units="cm"/>
      <inkml:brushProperty name="color" value="#E71224"/>
    </inkml:brush>
  </inkml:definitions>
  <inkml:trace contextRef="#ctx0" brushRef="#br0">479 42 216,'0'0'415,"0"0"-48,0 0-185,0 0-96,0 0-30,0 0 42,1-7 66,2-28 170,-25 43-32,-66 49-231,54-33-50,0-2 0,-2-2 0,0-1 0,-21 7-21,-95 28 275,150-53-265,0 1 0,1-1 0,-1 1 0,1 0 1,0 0-1,-1-1 0,1 1 0,0 0 0,0 0 0,0 0 0,1 0 0,-1 0 1,0 1-1,1-1 0,-1 0 0,1 0 0,0 1-10,-5 42-47,5-45 75,0 0-17,23 7-55,443 179 76,-368-140-654,-80-36-302</inkml:trace>
</inkml:ink>
</file>

<file path=ppt/ink/ink1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02.290"/>
    </inkml:context>
    <inkml:brush xml:id="br0">
      <inkml:brushProperty name="width" value="0.2" units="cm"/>
      <inkml:brushProperty name="height" value="0.2" units="cm"/>
      <inkml:brushProperty name="color" value="#E71224"/>
    </inkml:brush>
  </inkml:definitions>
  <inkml:trace contextRef="#ctx0" brushRef="#br0">88 358 1368,'0'0'896,"0"0"-631,-52-101-129,34 48-112,5-1-40,9 3 56,4 10-80,0 11-24,4 12-361,5 8-703</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11.314"/>
    </inkml:context>
    <inkml:brush xml:id="br0">
      <inkml:brushProperty name="width" value="0.2" units="cm"/>
      <inkml:brushProperty name="height" value="0.2" units="cm"/>
    </inkml:brush>
  </inkml:definitions>
  <inkml:trace contextRef="#ctx0" brushRef="#br0">167 1 784,'0'0'776,"0"0"-456,0 0 32,0 0 105,0 0-137,0 0-64,0 0-200,-18 17 80,-13 29-104,-4 9-40,9 2 16,0 14-16,8-15-416,5-13-1129</inkml:trace>
</inkml:ink>
</file>

<file path=ppt/ink/ink1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02.692"/>
    </inkml:context>
    <inkml:brush xml:id="br0">
      <inkml:brushProperty name="width" value="0.2" units="cm"/>
      <inkml:brushProperty name="height" value="0.2" units="cm"/>
      <inkml:brushProperty name="color" value="#E71224"/>
    </inkml:brush>
  </inkml:definitions>
  <inkml:trace contextRef="#ctx0" brushRef="#br0">18 182 456,'0'0'528,"0"0"-152,0 0-136,0 0-168,-18-112-56,23 88-8,25 3-16,-3 7-224,-1 4-584</inkml:trace>
</inkml:ink>
</file>

<file path=ppt/ink/ink1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03.218"/>
    </inkml:context>
    <inkml:brush xml:id="br0">
      <inkml:brushProperty name="width" value="0.2" units="cm"/>
      <inkml:brushProperty name="height" value="0.2" units="cm"/>
      <inkml:brushProperty name="color" value="#E71224"/>
    </inkml:brush>
  </inkml:definitions>
  <inkml:trace contextRef="#ctx0" brushRef="#br0">9 7 200,'0'0'464,"0"0"-78,0 0-74,0 0 6,0 0 45,0 0-88,-1-7-52,-3 34-122,2 0 1,1 0 0,1 1 0,2 13-102,-1 21 91,1 3-89,2-1 0,3 0 0,7 19-2,-11-66-442,0 1 1,-2 0-1,0 12 442,-1-20-1216</inkml:trace>
</inkml:ink>
</file>

<file path=ppt/ink/ink1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03.613"/>
    </inkml:context>
    <inkml:brush xml:id="br0">
      <inkml:brushProperty name="width" value="0.2" units="cm"/>
      <inkml:brushProperty name="height" value="0.2" units="cm"/>
      <inkml:brushProperty name="color" value="#E71224"/>
    </inkml:brush>
  </inkml:definitions>
  <inkml:trace contextRef="#ctx0" brushRef="#br0">1 70 832,'0'0'848,"0"0"-664,0 0-112,0 0-40,0 0-64,0 0 48,144-63-32,-87 59-24,-13 2-408,-18 2-584</inkml:trace>
</inkml:ink>
</file>

<file path=ppt/ink/ink1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04.032"/>
    </inkml:context>
    <inkml:brush xml:id="br0">
      <inkml:brushProperty name="width" value="0.2" units="cm"/>
      <inkml:brushProperty name="height" value="0.2" units="cm"/>
      <inkml:brushProperty name="color" value="#E71224"/>
    </inkml:brush>
  </inkml:definitions>
  <inkml:trace contextRef="#ctx0" brushRef="#br0">0 46 496,'0'0'552,"0"0"-160,0 0-216,0 0-112,0 0-56,0 0 16,0 0 80,75 5-48,-36-5 0,9-5-56,5-9 0,8-4-232,-8 4-648</inkml:trace>
</inkml:ink>
</file>

<file path=ppt/ink/ink1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04.407"/>
    </inkml:context>
    <inkml:brush xml:id="br0">
      <inkml:brushProperty name="width" value="0.2" units="cm"/>
      <inkml:brushProperty name="height" value="0.2" units="cm"/>
      <inkml:brushProperty name="color" value="#E71224"/>
    </inkml:brush>
  </inkml:definitions>
  <inkml:trace contextRef="#ctx0" brushRef="#br0">220 353 112,'0'0'203,"0"0"-5,0 0-52,0 0 11,0 0 45,0 0-77,-17 3-17,-58 11 47,66-10-114,0 0 1,1 1-1,-1-1 1,1 2-1,1-1 1,-1 1-1,1 0 1,0 1-1,0 0 1,1 0-1,0 0 1,0 1-1,0 0 1,1 0-1,1 0 1,-1 1-1,1 1-41,3-9 3,0 0 0,1 0 0,-1 0 0,0 0 0,1 0-1,-1 0 1,1 0 0,0 1 0,-1-1 0,1 0 0,0 0 0,0 1 0,-1-1-1,1 0 1,0 0 0,0 1 0,1-1 0,-1 0 0,0 0 0,0 1 0,0-1 0,1 0-1,-1 0 1,1 1-3,0-1 1,0-1 0,0 1-1,0-1 1,0 0 0,0 1-1,0-1 1,0 0 0,0 0 0,1 1-1,-1-1 1,0 0 0,0 0-1,0-1 1,0 1 0,0 0-1,0 0 1,0 0 0,0-1 0,0 1-1,0 0 1,1-1-1,55-27-35,-50 23 17,-6 4 22,1-1 1,0 1 0,-1 0-1,1-1 1,0 1 0,-1 0-1,1 0 1,0 0 0,0 1-1,0-1 1,0 0 0,0 1-1,0-1 1,0 1 0,0 0-1,0-1 1,0 1 0,0 0-1,0 0 1,1 1 0,-1-1-1,0 0 1,0 1 0,0-1-1,0 1 1,0-1 0,0 1-1,-1 0 1,1 0 0,1 1-5,3 0-19,-1 0 1,1 0-1,0 0 0,0-1 1,1 0-1,-1 0 1,0-1-1,0 1 0,0-1 1,0-1-1,1 1 1,-1-1-1,0 0 0,0 0 1,0-1-1,0 0 1,0 0-1,-1 0 0,2-2 19,9-3-217,-1-1-1,-1 0 1,1-2-1,-1 1 0,-1-2 1,5-5 217,-13 11 15,0 0-1,-1-1 1,0 0 0,0 0 0,0 0-1,-1 0 1,0 0 0,0-1 0,-1 0-1,0 1 1,0-1 0,0 0-1,0-5-14,2-18 293,-1-1 0,-1-18-293,-2 21 178,4-148 1449,-4 175-1455,0 1 41,0 0-45,0 0 0,0 0-113,0 0 5,0 0-31,0 0-55,-5 43-74,2 3 169,-3 41 30,4 4-99,3-62-81,1 1-1,1-1 1,2 1-1,1-1 1,1 1 81,24 79-1394,-22-80 355</inkml:trace>
</inkml:ink>
</file>

<file path=ppt/ink/ink1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04.825"/>
    </inkml:context>
    <inkml:brush xml:id="br0">
      <inkml:brushProperty name="width" value="0.2" units="cm"/>
      <inkml:brushProperty name="height" value="0.2" units="cm"/>
      <inkml:brushProperty name="color" value="#E71224"/>
    </inkml:brush>
  </inkml:definitions>
  <inkml:trace contextRef="#ctx0" brushRef="#br0">0 91 48,'0'0'313,"0"0"-51,0 0-101,0 0 17,0 0 70,0 0 105,2-15-1,7-46-37,-7 46-51,-2 15-32,0 0-67,0 1-160,-1-1-1,0 0 0,0 1 1,1-1-1,-1 1 0,0-1 1,1 1-1,-1-1 0,1 1 1,-1 0-1,1-1 0,-1 1 1,1 0-1,-1-1 0,1 1 1,0 0-1,-1 0 1,1 0-1,0-1 0,0 1 1,-1 0-1,1 0 0,0 0 1,0-1-1,0 1 0,0 0 1,0 0-5,-2 25 61,2-19-58,1 1 0,-1 0 0,1-1 0,1 1-1,0 0 1,0-1 0,0 0 0,1 1 0,0-1 0,1 2-3,6 8 14,1-1 1,0 0-1,6 5-14,2 3 7,-16-20-7,0 0 0,0 1 0,0-1 0,0 1 0,-1 0 0,1 0 0,-1 0 0,-1 0 0,1 0 1,-1 0-1,0 0 0,0 3 0,-1-6 0,0 0-1,0 0 1,0 0 0,-1 0 0,1-1 0,-1 1 0,1 0 0,-1 0-1,0-1 1,0 1 0,1 0 0,-1-1 0,0 1 0,-1-1 0,1 1-1,0-1 1,0 0 0,-1 1 0,1-1 0,-1 0 0,1 0 0,-1 0-1,1 0 1,-1 0 0,1 0 0,-1-1 0,0 1 0,0 0 0,1-1 0,-1 1-1,0-1 1,0 0 0,0 0 0,0 0 0,1 0 0,-3 0 0,-35 1-342,38-1 306,0-1-1,-1 1 1,1-1-1,-1 1 0,1-1 1,0 0-1,0 1 1,-1-1-1,1 0 1,0 0-1,0 0 1,0 0-1,0 0 0,0 0 1,0 0-1,0 0 1,0 0-1,1-1 1,-1 1-1,0 0 0,1 0 1,-1-1-1,0 1 1,1-1 36,-6-25-1238</inkml:trace>
  <inkml:trace contextRef="#ctx0" brushRef="#br0" timeOffset="1">0 91 408</inkml:trace>
</inkml:ink>
</file>

<file path=ppt/ink/ink1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05.211"/>
    </inkml:context>
    <inkml:brush xml:id="br0">
      <inkml:brushProperty name="width" value="0.2" units="cm"/>
      <inkml:brushProperty name="height" value="0.2" units="cm"/>
      <inkml:brushProperty name="color" value="#E71224"/>
    </inkml:brush>
  </inkml:definitions>
  <inkml:trace contextRef="#ctx0" brushRef="#br0">0 490 408,'114'76'572,"-112"-75"-524,1 1 1,-1 0-1,1-1 0,0 0 1,-1 1-1,1-1 0,0 0 0,0 0 1,-1-1-1,1 1 0,0-1 0,2 1-48,10-9 24,-9 4 36,36-13 59,-1-1 0,-1-3 0,0-1 0,-2-2 0,35-28-119,-59 36-22,-14 6 1,-2 9 19,1 0 0,-1 0 0,0 0 0,0 1 1,0-1-1,0 1 0,1-1 0,-1 1 0,0 0 0,0 0 0,0-1 0,0 1 0,0 1 0,0-1 0,-1 0 2,-10 1 12,0 0-1,0 2 0,0-1 1,1 1-1,-1 1-11,8-2 28,0 1-1,1 0 1,0-1 0,0 1-1,-1 0 1,2 1 0,-1-1-1,0 1 1,1 0 0,0 0-1,-1 0 1,2 0 0,-1 1 0,0-1-1,1 1 1,0-1 0,0 1-1,-1 4-27,2-7 4,1 1 0,0-1 0,-1 1 0,1-1 0,0 0 0,0 1 0,1-1 0,-1 1 0,0-1 0,1 0 0,0 1 0,-1-1 0,1 0 0,0 1 0,0-1 0,0 0 1,0 0-1,1 0 0,-1 0 0,1 0 0,-1 0 0,1 0 0,-1-1 0,1 1 0,0 0 0,0-1 0,0 1 0,0-1 0,0 0 0,0 0 0,1 0 0,-1 0 0,0 0 0,0 0 0,1-1 0,-1 1 0,0-1 0,1 1 0,1-1-4,8 2-51,-1 0-1,1-1 1,-1 0 0,1-1 0,0 0 0,-1 0-1,1-2 1,-1 1 0,1-2 0,-1 1-1,0-2 1,10-3 51,29-14-1423</inkml:trace>
  <inkml:trace contextRef="#ctx0" brushRef="#br0" timeOffset="1">820 1 192,'0'0'1592,"0"0"-863,0 0-289,0 0-112,0 0-272,0 0 16,0 0-40,-48 116-64,43-71 16,5 1-32,0-15-464,13-11-1073</inkml:trace>
</inkml:ink>
</file>

<file path=ppt/ink/ink1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05.604"/>
    </inkml:context>
    <inkml:brush xml:id="br0">
      <inkml:brushProperty name="width" value="0.2" units="cm"/>
      <inkml:brushProperty name="height" value="0.2" units="cm"/>
      <inkml:brushProperty name="color" value="#E71224"/>
    </inkml:brush>
  </inkml:definitions>
  <inkml:trace contextRef="#ctx0" brushRef="#br0">159 0 1128,'0'0'1008,"0"0"-407,0 0-337,0 0-56,0 0-192,-66 120 48,35-17-64,0-12 0,1-8-720</inkml:trace>
</inkml:ink>
</file>

<file path=ppt/ink/ink1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32.478"/>
    </inkml:context>
    <inkml:brush xml:id="br0">
      <inkml:brushProperty name="width" value="0.2" units="cm"/>
      <inkml:brushProperty name="height" value="0.2" units="cm"/>
      <inkml:brushProperty name="color" value="#E71224"/>
    </inkml:brush>
  </inkml:definitions>
  <inkml:trace contextRef="#ctx0" brushRef="#br0">338 0 608,'0'0'320,"0"0"-184,-145 117-88,88-62-32,0-2-24,22-11 32,13-13-48,5-11 8,13-16-40,4-2-256</inkml:trace>
</inkml:ink>
</file>

<file path=ppt/ink/ink1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32.847"/>
    </inkml:context>
    <inkml:brush xml:id="br0">
      <inkml:brushProperty name="width" value="0.2" units="cm"/>
      <inkml:brushProperty name="height" value="0.2" units="cm"/>
      <inkml:brushProperty name="color" value="#E71224"/>
    </inkml:brush>
  </inkml:definitions>
  <inkml:trace contextRef="#ctx0" brushRef="#br0">557 0 496,'0'0'304,"0"0"-200,-96 130 8,39-55 40,-9 10-32,0 2-56,0-4 128,9-8-64,9-10-128,9-12 0,12-13 0,14-7-16,0-9-16,4-3-152,9-7-136</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24.464"/>
    </inkml:context>
    <inkml:brush xml:id="br0">
      <inkml:brushProperty name="width" value="0.2" units="cm"/>
      <inkml:brushProperty name="height" value="0.2" units="cm"/>
    </inkml:brush>
  </inkml:definitions>
  <inkml:trace contextRef="#ctx0" brushRef="#br0">89 250 264,'0'0'413,"0"0"-135,0 0-27,0 0-1,-3-3 10,-15-17 433,17 19-553,-7 14 114,4 30-207,3 0-1,1 0 0,2 7-46,0 34-31,-2 27 115,-17-128-25,10 2-55,1 0 1,0 0-1,1-1 0,1 1 1,0-1-1,2-1 0,-2-12-4,1-26-41,4-37 41,-1 33-62,0 45 64,0 1-1,1-1 1,1 1 0,0 0 0,1-1 0,0 1 0,1 0 0,0 1 0,1-1 0,1 1 0,0 0 0,0 0 0,1 0 0,1 1 0,0 0-1,0 1 1,1 0 0,10-9-2,-18 18-4,0 0 0,0 0 0,0 0 0,-1 1 0,1-1 0,0 0 0,0 1 0,0-1 0,0 0 0,1 1 0,-1 0 0,0-1 0,0 1 0,0 0 0,0-1 0,0 1 0,0 0 0,1 0 0,-1 0 0,0 0 0,0 0 0,0 0 0,1 0 0,-1 1 0,0-1 0,0 0 0,0 1 4,1 0-3,-1 0 0,0 0 0,0 1 0,1-1 0,-1 0 1,0 1-1,0-1 0,-1 1 0,1-1 0,0 1 0,0 0 0,-1-1 0,1 1 0,-1 0 0,0-1 1,1 2 2,1 13 11,0 1 0,-2-1 0,1 0 0,-2 2-11,0-5 30,1-3-39,1 10 53,-1 0 1,-2 1 0,0-1-1,-5 19-44,6-34-42,-1 1-1,1-1 0,-2 1 1,1-1-1,0 0 0,-1 0 1,0 0-1,0-1 0,0 1 1,-1-1-1,0 1 0,1-1 1,-2 0-1,1-1 0,0 1 1,-1-1-1,1 0 0,-1 0 1,0 0-1,-2 0 43,-10 3-1523</inkml:trace>
</inkml:ink>
</file>

<file path=ppt/ink/ink1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33.336"/>
    </inkml:context>
    <inkml:brush xml:id="br0">
      <inkml:brushProperty name="width" value="0.2" units="cm"/>
      <inkml:brushProperty name="height" value="0.2" units="cm"/>
      <inkml:brushProperty name="color" value="#E71224"/>
    </inkml:brush>
  </inkml:definitions>
  <inkml:trace contextRef="#ctx0" brushRef="#br0">0 0 712,'0'0'496,"0"0"-16,0 0-304,0 0-48,0 0-128,0 0 192,0 0-56,119 142 25,-62-86-105,9-1 8,-1-2-32,1 2-32,0-1-80,4 21-377,-17-14-575</inkml:trace>
</inkml:ink>
</file>

<file path=ppt/ink/ink1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49.131"/>
    </inkml:context>
    <inkml:brush xml:id="br0">
      <inkml:brushProperty name="width" value="0.2" units="cm"/>
      <inkml:brushProperty name="height" value="0.2" units="cm"/>
      <inkml:brushProperty name="color" value="#E71224"/>
    </inkml:brush>
  </inkml:definitions>
  <inkml:trace contextRef="#ctx0" brushRef="#br0">12 5 704,'0'0'588,"0"0"-202,0 0-152,0 0-38,0 0-40,-12-5-1137,16 8 924,-1 0 0,1 0 1,-1 0-1,0 1 0,0-1 0,-1 1 1,1 0-1,-1-1 0,1 1 0,-1 0 1,-1 1-1,1-1 0,0 0 0,-1 0 0,0 1 1,0-1-1,0 5 57,1 12 201,-1-1 0,0 1 0,-2 11-201,0 1-548,1-17 247</inkml:trace>
</inkml:ink>
</file>

<file path=ppt/ink/ink1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50.224"/>
    </inkml:context>
    <inkml:brush xml:id="br0">
      <inkml:brushProperty name="width" value="0.2" units="cm"/>
      <inkml:brushProperty name="height" value="0.2" units="cm"/>
      <inkml:brushProperty name="color" value="#E71224"/>
    </inkml:brush>
  </inkml:definitions>
  <inkml:trace contextRef="#ctx0" brushRef="#br0">70 5 112,'0'0'348,"0"0"-31,0 0-71,0 0-49,0 0-17,0 0-98,0 0-52,-3-2-14,2 2-15,1 0 0,-1-1 0,1 1 0,-1 0 0,1 0 0,-1-1 0,1 1 0,-1 0 0,1 0 0,-1 0 0,0-1 0,1 1 0,-1 0 0,1 0 0,-1 0 1,1 0-1,-1 0 0,0 0 0,1 0 0,-1 1 0,1-1 0,-1 0 0,1 0 0,-1 0 0,1 0 0,-1 1 0,0-1 0,1 0 0,0 1 0,-1-1 0,1 0 0,-1 1 0,1-1 0,-1 0 0,1 1 0,-1 0-1,-6 28 70,7-26-66,-8 71 88,3 1-1,4 0 1,4 7-92,-1 31 61,0 220 89,-6 377-168,-6-491 41,-5 207 15,13-333-14,0-41 7,2 1 0,7 48-31,-6-93-46,1-1 0,0 1 1,1-1-1,-1 0 0,2 0 0,-1 0 1,1 0-1,0 0 0,0-1 0,3 4 46,16 19-964</inkml:trace>
</inkml:ink>
</file>

<file path=ppt/ink/ink1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50.977"/>
    </inkml:context>
    <inkml:brush xml:id="br0">
      <inkml:brushProperty name="width" value="0.2" units="cm"/>
      <inkml:brushProperty name="height" value="0.2" units="cm"/>
      <inkml:brushProperty name="color" value="#E71224"/>
    </inkml:brush>
  </inkml:definitions>
  <inkml:trace contextRef="#ctx0" brushRef="#br0">10 32 184,'0'0'325,"0"0"17,0 0-37,0 0-79,0 0-20,0 0-70,-2-6-26,1 1-94,-3-14-14,3 18-10,0 14 4,5 80 28,7 34-24,-2-32 27,-2 35-27,-7 1313 167,8-1002-863,-10-396 269,-9-6-100</inkml:trace>
</inkml:ink>
</file>

<file path=ppt/ink/ink1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52.050"/>
    </inkml:context>
    <inkml:brush xml:id="br0">
      <inkml:brushProperty name="width" value="0.2" units="cm"/>
      <inkml:brushProperty name="height" value="0.2" units="cm"/>
      <inkml:brushProperty name="color" value="#E71224"/>
    </inkml:brush>
  </inkml:definitions>
  <inkml:trace contextRef="#ctx0" brushRef="#br0">1 1 8,'0'0'0,"0"0"-8</inkml:trace>
</inkml:ink>
</file>

<file path=ppt/ink/ink1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52.537"/>
    </inkml:context>
    <inkml:brush xml:id="br0">
      <inkml:brushProperty name="width" value="0.2" units="cm"/>
      <inkml:brushProperty name="height" value="0.2" units="cm"/>
      <inkml:brushProperty name="color" value="#E71224"/>
    </inkml:brush>
  </inkml:definitions>
  <inkml:trace contextRef="#ctx0" brushRef="#br0">1 22 104,'0'0'69,"0"0"9,0 0-41,0 0 14,0 0-14,9-5 15,-3 1-28,18-8 61,-23 12-80,0 0 0,-1 0 0,1 0 1,0 0-1,0 0 0,-1 1 0,1-1 0,0 0 0,0 0 1,-1 1-1,1-1 0,0 0 0,-1 1 0,1-1 0,0 1 1,-1-1-1,1 1 0,-1-1 0,1 1 0,-1-1 1,1 1-1,-1-1 0,1 1 0,-1 0 0,1-1 0,-1 1 1,0 0-1,1-1 0,-1 1 0,0 0 0,0 0 0,0-1 1,1 1-1,-1 0 0,0 0 0,0 0 0,0-1 0,0 1-5,12 87 241,-4 1 0,-4 0 0,-4 20-241,2 33 95,29 468 198,-31-598-290,1-1 0,0 1 0,1-1 0,0 0 0,1 0 0,0 0 0,1 0 0,0 0 0,1-1 0,1 2-3,-2-6 2,0 0 0,1-1-1,0 1 1,0-1 0,0 0 0,1 0 0,0 0 0,0-1 0,0 0 0,0 0 0,1-1 0,-1 0 0,1 0 0,0 0-1,0-1 1,2 1-2,36 8-5,0-2 0,1-3 0,0-1 0,1-2 0,-1-2 0,0-2-1,39-6 6,-47 1-29,0-2 0,-1-1-1,0-1 1,19-10 29,139-64-808,-136 54 249</inkml:trace>
</inkml:ink>
</file>

<file path=ppt/ink/ink1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53.087"/>
    </inkml:context>
    <inkml:brush xml:id="br0">
      <inkml:brushProperty name="width" value="0.2" units="cm"/>
      <inkml:brushProperty name="height" value="0.2" units="cm"/>
      <inkml:brushProperty name="color" value="#E71224"/>
    </inkml:brush>
  </inkml:definitions>
  <inkml:trace contextRef="#ctx0" brushRef="#br0">570 0 64,'0'0'468,"0"0"-58,0 0-201,0 0-148,-1 21-13,-1 28 55,2 0-1,2 0 0,5 23-102,26 137 156,-3-28-94,-8 1 1,-3 118-63,-18-269 9,-1-19-5,1 1-1,-1-1 0,-1 0 1,0 0-1,-1 0 0,-2 4-3,3-12 2,0-1-1,0 1 0,-1-1 1,0 1-1,0-1 1,0 0-1,0 0 1,0 0-1,-1 0 0,1 0 1,-1 0-1,0-1 1,0 1-1,0-1 0,0 0 1,0 0-1,0 0 1,-1 0-1,1-1 1,-1 1-1,1-1 0,-3 1-1,-27 4 41,0 0 0,-1-2 0,1-2 0,-1-1 0,1-1-1,-14-3-40,-19 1-10,28 3-34,0-2-1,-1-2 1,-13-4 44,-57-9-1195,85 11 452</inkml:trace>
</inkml:ink>
</file>

<file path=ppt/ink/ink1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4:55.052"/>
    </inkml:context>
    <inkml:brush xml:id="br0">
      <inkml:brushProperty name="width" value="0.2" units="cm"/>
      <inkml:brushProperty name="height" value="0.2" units="cm"/>
      <inkml:brushProperty name="color" value="#E71224"/>
    </inkml:brush>
  </inkml:definitions>
  <inkml:trace contextRef="#ctx0" brushRef="#br0">1 1 1736,'0'0'761,"0"0"-433,0 0-152,0 0-160,0 0 64,0 0-80,0 0-120,0 6-384,13 31-177,0-3-455</inkml:trace>
</inkml:ink>
</file>

<file path=ppt/ink/ink1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5:00.107"/>
    </inkml:context>
    <inkml:brush xml:id="br0">
      <inkml:brushProperty name="width" value="0.2" units="cm"/>
      <inkml:brushProperty name="height" value="0.2" units="cm"/>
      <inkml:brushProperty name="color" value="#E71224"/>
    </inkml:brush>
  </inkml:definitions>
  <inkml:trace contextRef="#ctx0" brushRef="#br0">689 211 48,'0'0'84,"0"0"1,0 0-50,0 0-4,0 0-18,10-11-4,-5 5-6,15-16 130,-1-2-1,0 0 1,-2-1 0,11-21-133,-1 16 349,-5 7-149,-112 157 505,-10 31-705,-43 69 202,-122 125-26,58-82-100,189-245-38,15-26-37,-1 0-1,1 0 1,-1-1-1,0 1 1,0-1-1,0 0 1,-1 1-1,4-6-79,8-25-379,25-52-534,-23 39 164</inkml:trace>
</inkml:ink>
</file>

<file path=ppt/ink/ink1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5:00.736"/>
    </inkml:context>
    <inkml:brush xml:id="br0">
      <inkml:brushProperty name="width" value="0.2" units="cm"/>
      <inkml:brushProperty name="height" value="0.2" units="cm"/>
      <inkml:brushProperty name="color" value="#E71224"/>
    </inkml:brush>
  </inkml:definitions>
  <inkml:trace contextRef="#ctx0" brushRef="#br0">14 174 128,'0'0'169,"0"0"-3,0 0-37,-1-18 6,2-6-70,-1 12-1,0 0-1,0-1 0,-1 1 0,0 0 0,-2-6-63,-5-34 810,8 52-736,0 0-19,0 0 9,0 0-36,6 1-17,2 1-6,-1 1-1,0 1 1,0-1 0,0 1 0,0 1 0,0-1-1,-1 1 1,5 4-5,51 52 78,-39-37-73,89 92 94,34 51-99,-97-104 30,-3 1 0,-2 3-1,27 58-29,-53-84-11,-2 1-1,-1 1 1,-1 5 11,3 8-12,-16-55-8,-1 1 0,1-1 0,-1 1 0,1 0 0,0-1 0,0 0 0,0 1 0,0-1 0,0 1 1,0-1-1,0 0 0,0 0 0,1 0 0,-1 0 0,0 0 0,1 0 0,-1 0 0,1 0 0,-1 0 1,1-1-1,-1 1 0,1 0 0,-1-1 0,1 0 0,0 1 0,-1-1 0,1 0 0,0 0 0,-1 0 1,1 0-1,0 0 0,-1 0 0,1 0 0,0 0 0,-1-1 0,1 1 0,0-1 0,-1 0 1,1 1-1,-1-1 0,1 0 0,-1 0 0,1 0 0,-1 0 0,0 0 0,1 0 0,-1 0 0,0 0 1,0 0-1,1-1 20,7-16-1290</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25.645"/>
    </inkml:context>
    <inkml:brush xml:id="br0">
      <inkml:brushProperty name="width" value="0.2" units="cm"/>
      <inkml:brushProperty name="height" value="0.2" units="cm"/>
    </inkml:brush>
  </inkml:definitions>
  <inkml:trace contextRef="#ctx0" brushRef="#br0">0 53 480,'0'0'684,"0"0"-428,0 0-105,0 0-38,0 0 15,0 0-73,9 19 62,3 43 494,-2 0 0,-1 28-611,-10-167 185,-1 9-209,6-31 24,-4 98-20,0-1 0,0 0 0,0 0 0,1 0 0,-1 1 0,0-1 0,1 0-1,0 0 1,-1 1 0,1-1 0,0 0 0,0 1 0,0-1 0,0 1 0,0-1 0,0 1-1,1 0 1,-1-1 0,0 1 0,1 0 0,-1 0 0,1 0 0,-1 0 0,1 0 0,0 0-1,-1 0 1,1 1 0,0-1 0,-1 1 0,1-1 0,0 1 0,0 0 0,0-1-1,-1 1 1,1 0 0,0 0 0,0 0 0,0 0 0,0 1 0,-1-1 0,1 0 0,0 1-1,0 0 1,-1-1 0,1 1 0,0 0 0,-1 0 0,2 0 20,14 9-1114</inkml:trace>
</inkml:ink>
</file>

<file path=ppt/ink/ink1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6:52.564"/>
    </inkml:context>
    <inkml:brush xml:id="br0">
      <inkml:brushProperty name="width" value="0.2" units="cm"/>
      <inkml:brushProperty name="height" value="0.2" units="cm"/>
      <inkml:brushProperty name="color" value="#E71224"/>
    </inkml:brush>
  </inkml:definitions>
  <inkml:trace contextRef="#ctx0" brushRef="#br0">0 4 440,'0'0'320,"0"0"-149,0 0-122,0 0-30,0 0 25,0 0 27,0 0 35,0 0 0,0 0 12,0 0-15,0 0-35,0 0-39,0 0 6,0 0-6,0 0-19,0 0-13,34 8 7,227-5 188,-139-5-145,44 9-47,-79-3 8,7-4-8,-20-1 21,66 10-21,-48-1 8,-1-3 0,1-4 0,-1-4 0,34-8-8,-49 6-2,1 3 0,-1 4-1,57 8 3,-67-5 1,1-3 0,0-2 0,45-8-1,-18-5-11,-33 3 14,2 4 0,27 1-3,615 3-1108,-705 2 302</inkml:trace>
</inkml:ink>
</file>

<file path=ppt/ink/ink1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6:56.561"/>
    </inkml:context>
    <inkml:brush xml:id="br0">
      <inkml:brushProperty name="width" value="0.2" units="cm"/>
      <inkml:brushProperty name="height" value="0.2" units="cm"/>
      <inkml:brushProperty name="color" value="#E71224"/>
    </inkml:brush>
  </inkml:definitions>
  <inkml:trace contextRef="#ctx0" brushRef="#br0">16 2 1248,'0'0'171,"0"0"-64,0 0-34,0 0 74,0 0-1,-15-1 591,39 29-742,-1 2 1,-2 1 0,-1 1-1,-1 1 1,-2 0 0,-1 2-1,-1 0 1,-3 0 0,8 31 4,0-22-583,-10-29-272</inkml:trace>
</inkml:ink>
</file>

<file path=ppt/ink/ink1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6:56.954"/>
    </inkml:context>
    <inkml:brush xml:id="br0">
      <inkml:brushProperty name="width" value="0.2" units="cm"/>
      <inkml:brushProperty name="height" value="0.2" units="cm"/>
      <inkml:brushProperty name="color" value="#E71224"/>
    </inkml:brush>
  </inkml:definitions>
  <inkml:trace contextRef="#ctx0" brushRef="#br0">408 1 496,'0'0'476,"0"0"-318,0 0-136,9 17-8,1 2-4,-4-9 1,0 0 1,-1 1-1,0-1 1,-1 1-1,0 1 1,-1-1-1,0 0 0,-1 1 1,1 8-12,-1-2 22,0-1 0,-2 0 1,0 0-1,-1 0 0,0 0 0,-2 0 1,0 0-1,-1 0 0,0 0 0,-1-1 1,-1 0-1,-1 0 0,0 0 1,-1-1-1,-1 0 0,-6 7-22,6-9 5,-1 0 1,-1-1-1,0 0 1,0 0-1,-1-1 0,-1-1 1,0 0-1,-1-1 1,1 0-1,-2-1 0,1 0 1,-1-2-1,0 1 1,0-2-1,-1 0 0,0-1 1,0 0-1,0-2 1,0 0-1,0 0 0,-1-2 1,-7 0-6,21 0-15,-1 0 1,1 0 0,-1 0-1,1-1 1,0 0-1,-1 1 1,1-1 0,0 0-1,-1 0 1,1-1-1,0 1 1,-2-2 14,4 2-36,-1-1 1,0 0-1,1 1 0,-1-1 0,1 0 1,0 0-1,0 0 0,0 0 0,0 0 1,0 0-1,0 0 0,0-1 0,0 1 1,1 0-1,-1 0 0,1-1 1,0 0 35,-8-24-774</inkml:trace>
</inkml:ink>
</file>

<file path=ppt/ink/ink1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6:57.694"/>
    </inkml:context>
    <inkml:brush xml:id="br0">
      <inkml:brushProperty name="width" value="0.2" units="cm"/>
      <inkml:brushProperty name="height" value="0.2" units="cm"/>
      <inkml:brushProperty name="color" value="#E71224"/>
    </inkml:brush>
  </inkml:definitions>
  <inkml:trace contextRef="#ctx0" brushRef="#br0">232 148 360,'0'0'223,"0"0"-62,0 0 17,0 0 14,0-18 9,0-112 596,-20 132-402,12 2-390,0 1-1,1 0 0,0 1 1,-1-1-1,2 2 1,-1-1-1,1 0 1,0 1-1,0 1 0,0 0-4,-51 81-17,52-80 21,-10 17-8,2 1 1,1 0-1,-6 20 4,14-37 4,1 0 0,0 1 0,1-1 0,0 0 0,1 1 0,0-1-1,1 0 1,0 1 0,0-1 0,1 1 0,1-1 0,0 3-4,0-10-3,-1 0-1,1-1 1,0 1 0,0 0 0,0-1-1,0 1 1,0-1 0,0 0-1,1 0 1,-1 0 0,1 0 0,-1 0-1,1 0 1,0 0 0,0-1-1,0 0 1,0 1 0,0-1 0,0 0-1,0-1 1,0 1 0,2 0 3,75 9-24,-76-10 23,176 2 25,1 0 33,-174-2-60,0 1 1,0-1 0,0 1-1,0 1 1,0-1-1,0 1 1,0 1-1,0-1 1,0 1 0,1 1 2,-5-2-1,-1 0 1,0 0-1,0 0 1,0 0-1,0 0 1,-1 1-1,1-1 1,-1 1 0,1-1-1,-1 1 1,0 0-1,0-1 1,0 1-1,0 0 1,0 0-1,-1-1 1,1 1-1,-1 0 1,0 0 0,0 0-1,0 0 1,0 0-1,0 0 1,-1 0-1,1-1 1,-1 2 0,-2 9 9,0 0 1,-1 0 0,-1 0-1,0-1 1,-1 1-1,0-1 1,0 0-1,-2-1 1,1 0 0,-2 0-1,-2 3-9,-11 12 19,-1-2 1,-1-1-1,-2 0 1,-1-1-20,21-17 2,-1-1 0,1 0 0,-1-1 0,0 1 1,0-1-1,0-1 0,-5 2-2,11-3-11,0-1-1,-1 1 1,1-1-1,0 1 1,0-1-1,-1 0 1,1 0 0,-1 1-1,1-1 1,0 0-1,-1 0 1,1 0 0,0 0-1,-1-1 1,1 1-1,0 0 1,-1-1-1,1 1 1,0-1 0,-1 1-1,1-1 1,0 1-1,0-1 1,0 0 0,-1 0-1,1 0 1,0 1-1,0-1 1,0 0-1,1 0 1,-1 0 0,0-1-1,0 1 1,0 0-1,1 0 1,-1 0 0,1-1-1,-1 1 1,1 0-1,-1 0 1,1-1-1,-1 0 12,0-10-137,1 1 0,0-1 0,0 0 0,1 1-1,1-1 1,0 1 0,0 0 0,3-8 137,22-54-727</inkml:trace>
</inkml:ink>
</file>

<file path=ppt/ink/ink1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6:58.059"/>
    </inkml:context>
    <inkml:brush xml:id="br0">
      <inkml:brushProperty name="width" value="0.2" units="cm"/>
      <inkml:brushProperty name="height" value="0.2" units="cm"/>
      <inkml:brushProperty name="color" value="#E71224"/>
    </inkml:brush>
  </inkml:definitions>
  <inkml:trace contextRef="#ctx0" brushRef="#br0">0 0 392,'0'0'400,"0"0"-208,0 0-80,0 0-104,0 0 24,0 0 128,70 103 96,-39-54-96,4 3-112,-4-7-8,0-4-32,-10-7-16,-3 1 8,-9-9-344,0-8-784</inkml:trace>
</inkml:ink>
</file>

<file path=ppt/ink/ink1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6:58.496"/>
    </inkml:context>
    <inkml:brush xml:id="br0">
      <inkml:brushProperty name="width" value="0.2" units="cm"/>
      <inkml:brushProperty name="height" value="0.2" units="cm"/>
      <inkml:brushProperty name="color" value="#E71224"/>
    </inkml:brush>
  </inkml:definitions>
  <inkml:trace contextRef="#ctx0" brushRef="#br0">1 1 1712,'0'0'520,"0"0"-319,0 0-145,0 0-56,0 0-136,0 0-49,0 0-175,92 51-480</inkml:trace>
</inkml:ink>
</file>

<file path=ppt/ink/ink1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6:59.305"/>
    </inkml:context>
    <inkml:brush xml:id="br0">
      <inkml:brushProperty name="width" value="0.2" units="cm"/>
      <inkml:brushProperty name="height" value="0.2" units="cm"/>
      <inkml:brushProperty name="color" value="#E71224"/>
    </inkml:brush>
  </inkml:definitions>
  <inkml:trace contextRef="#ctx0" brushRef="#br0">282 84 288,'0'0'380,"0"0"-186,0 0-94,0 0-11,0 0 111,0 0 55,-10-11-53,-29-35-31,35 43-144,0 0-1,-1 0 0,1 1 1,0-1-1,-1 1 1,0 0-1,1 0 1,-1 1-1,0-1 0,0 1 1,0 0-1,0 1 1,0-1-1,0 1 1,0 0-1,0 0 0,0 0 1,0 1-1,0 0 1,0 0-1,1 0 1,-2 0-27,4 0-2,-4 0 2,1 1 0,-1 0-1,1 0 1,0 0 0,0 0 0,-1 1-1,2 0 1,-1 0 0,0 1-1,1-1 1,-1 1 0,1 0 0,0 0-1,0 0 1,1 1 0,-1-1 0,1 1-1,0 0 1,0 0 0,1 0-1,0 0 1,-1 3 0,-2 6-4,0 0 1,1 0-1,1 1 0,0 0 1,1-1-1,1 1 0,0 14 4,1-27-3,0 1-1,1-1 0,-1 0 1,1 1-1,-1-1 1,1 1-1,0-1 0,0 0 1,0 0-1,0 1 0,0-1 1,0 0-1,1 0 1,-1 0-1,1 0 0,0 0 1,-1-1-1,1 1 1,0 0-1,0-1 0,0 1 1,0-1-1,0 0 1,0 0-1,1 0 0,-1 0 1,0 0-1,1 0 1,-1 0-1,0-1 0,1 1 1,-1-1-1,1 0 1,-1 0-1,1 0 0,0 0 4,6 0-6,-1 0 0,0 0-1,0-1 1,0 0-1,0 0 1,0-1 0,0 0-1,0 0 1,-1-1 0,1 0-1,1-1 7,2-3-13,0 0-1,0-1 0,-1 0 1,0 0-1,0-1 0,-1 0 1,0-1-1,-1 0 1,0-1-1,0 1 0,-1-2 1,-1 1-1,0-1 0,2-6 14,-8 18 0,0 0-1,1-1 0,-1 1 1,0-1-1,0 1 0,0 0 1,1-1-1,-1 1 0,0 0 0,1-1 1,-1 1-1,0 0 0,1-1 1,-1 1-1,0 0 0,1 0 1,-1-1-1,0 1 0,1 0 1,-1 0-1,1 0 0,-1-1 0,1 1 1,-1 0-1,0 0 0,1 0 1,-1 0-1,1 0 0,-1 0 1,1 0-1,-1 0 0,1 0 1,-1 0-1,1 0 0,-1 0 0,0 1 1,1-1-1,-1 0 0,1 0 1,-1 0-1,0 1 0,1-1 1,-1 0-1,1 0 0,-1 1 1,1-1 0,16 16-20,-16-16 21,26 31 5,0 2 1,-3 0-1,0 2 1,17 37-7,69 155 59,-96-198-45,-2 1 0,-1 1-1,-2 0 1,-1 0 0,-1 1 0,-2 0 0,-1 0-1,-1 0 1,-2 9-14,-1-40 13,1 1 0,-1 0 0,0-1 0,0 1 0,0 0 0,0 0 0,-1-1 0,1 1 0,0 0 0,-1-1-1,1 1 1,-1-1 0,0 1 0,1 0 0,-1-1 0,0 1 0,0-1 0,0 0 0,0 1 0,0-1 0,0 0 0,-1 0 0,1 1 0,0-1 0,-1 0 0,1 0 0,0 0-1,-1-1 1,1 1 0,-1 0 0,0 0 0,1-1 0,-1 1 0,1-1 0,-1 0 0,0 1 0,0-1 0,1 0 0,-2 0-13,-1 0 13,0-1-1,0 1 1,0-1 0,0 0-1,1 0 1,-1 0 0,0-1 0,0 0-1,1 1 1,-1-1 0,1 0-1,-1-1 1,1 1 0,0-1 0,0 1-1,-2-3-12,-13-16 6,1-1 0,2-1 1,0 0-1,1-1 0,1-1 0,2 0 0,0 0 0,2-1 0,0 0 0,2-1 0,-1-14-6,-2-15-242,3 0 1,2 0-1,3-1 0,2 0 1,3-5 241,4 0-930</inkml:trace>
</inkml:ink>
</file>

<file path=ppt/ink/ink12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6:59.706"/>
    </inkml:context>
    <inkml:brush xml:id="br0">
      <inkml:brushProperty name="width" value="0.2" units="cm"/>
      <inkml:brushProperty name="height" value="0.2" units="cm"/>
      <inkml:brushProperty name="color" value="#E71224"/>
    </inkml:brush>
  </inkml:definitions>
  <inkml:trace contextRef="#ctx0" brushRef="#br0">0 207 432,'0'0'400,"0"0"-204,0 0-84,0 0 44,0 0 31,0 0-52,0-14-49,2-43-44,-2 57-42,0-1 0,1 0 1,-1 1-1,0-1 0,0 1 1,0-1-1,1 0 0,-1 1 0,0-1 1,0 1-1,1-1 0,-1 1 1,1-1-1,-1 1 0,0-1 1,1 1-1,-1-1 0,1 1 1,-1 0-1,1-1 0,-1 1 0,1 0 1,0-1-1,-1 1 0,1 0 1,-1 0-1,1 0 0,0-1 1,-1 1-1,1 0 0,-1 0 0,1 0 1,0 0-1,-1 0 0,1 0 1,0 0-1,-1 0 0,1 0 1,-1 1-1,1-1 0,0 0 1,-1 0-1,1 0 0,-1 1 0,1-1 1,-1 0-1,1 1 0,0-1 0,28 18 51,-26-15-30,28 19 43,-2 2 0,-1 1 0,0 1 0,-2 2 0,-2 0 0,0 2 0,2 7-64,-16-19 13,-5-9 82,-5-21-28,-11-65-34,5 40-27,1 0 1,1-26-7,4 52-2,-1-5-9,2 0 0,-1 1 1,2-1-1,0 1 0,1-1 1,1-1 10,-3 15-2,-1-1 1,1 1 0,0 0 0,0 0-1,0-1 1,0 1 0,0 0 0,0 0-1,1 0 1,-1 0 0,1 0 0,-1 0-1,1 1 1,0-1 0,0 0 0,0 1-1,0 0 1,0-1 0,0 1 0,0 0-1,0 0 1,1 0 0,-1 0-1,0 0 1,0 1 0,1-1 0,-1 1-1,1-1 1,-1 1 0,1 0 0,-1 0-1,0 0 1,1 0 0,-1 1 0,1-1-1,-1 1 1,0-1 0,1 1 0,-1 0-1,0 0 1,1 0 0,0 1 1,19 9-2,0 1-1,-1 1 1,-1 1 0,0 1 0,15 16 2,27 18-144,-23-21-524,-10-7-611</inkml:trace>
</inkml:ink>
</file>

<file path=ppt/ink/ink12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0.646"/>
    </inkml:context>
    <inkml:brush xml:id="br0">
      <inkml:brushProperty name="width" value="0.2" units="cm"/>
      <inkml:brushProperty name="height" value="0.2" units="cm"/>
      <inkml:brushProperty name="color" value="#E71224"/>
    </inkml:brush>
  </inkml:definitions>
  <inkml:trace contextRef="#ctx0" brushRef="#br0">0 621 1016,'0'0'382,"0"0"-244,1 19-96,0 7-19,2-1 0,0 0 0,6 18-23,-6-30 14,1 0-1,1 0 1,0-1 0,0 1-1,1-1 1,1 0-1,0-1 1,1 1 0,4 4-14,-5-8 8,1 0 0,0 0 0,0-1-1,1 0 1,-1 0 0,2-1 0,-1-1 0,1 1 0,6 2-8,-13-7-2,1 1 0,-1-1 0,1 0 0,0 0 0,-1-1 0,1 1 0,0 0 0,0-1 1,-1 0-1,1 0 0,0 0 0,0-1 0,-1 1 0,1-1 0,0 0 0,-1 0 0,1 0 0,0-1 0,-1 1 0,0-1 0,1 1 0,-1-1 0,0 0 0,0-1 0,0 1 0,0-1 0,0 1 0,-1-1 0,1 0 2,4-6-49,0 0-1,-1-1 0,0 1 1,-1-1-1,0 0 0,-1-1 0,0 1 1,-1-1-1,0 1 0,0-1 1,0-8 49,0-3-31,-1 0 1,-2 0 0,0 0 0,-1 0 0,-2-12 30,-13-19 805,17 57-801,0 0-1,0 0 0,1 1 0,-1-1 0,1 0 0,0-1 0,0 1 0,1 0 1,-1-1-1,1 1 0,0-1 0,-1 0 0,2 1 0,-1-1 0,3 2-3,57 44 49,-54-43-48,-1 0-1,1-1 1,1 0-1,-1 0 1,1-1-1,-1-1 1,1 0 0,0 0-1,1-1 1,-1 0-1,0 0 1,0-1-1,1-1 1,-1 0-1,1 0 1,9-2-1,-13 0-55,0 1 0,-1-1 0,1 0 0,0-1 1,-1 0-1,0 0 0,0 0 0,0-1 0,0 0 1,0 0-1,-1 0 0,1-1 0,-1 0 1,0 0-1,-1 0 0,1 0 0,-1-1 0,0 0 1,-1 0-1,1 0 0,-1 0 0,0-1 0,-1 1 1,1-1-1,-1 0 55,0-3-13,0 1 0,0-1 1,-1 0-1,-1 1 0,1-1 1,-1 0-1,-1 0 0,0 1 1,0-1-1,-1 1 0,-1-1 0,1 1 1,-1-1-1,-3-3 13,-9-21 136,-1 1-1,-2 1 1,-7-8-136,-14-24 243,30 48-126,6 10-34,-1 0 0,0 0-1,1-1 1,0 1 0,1-1-1,-1 1 1,1-1 0,1 0-1,-1 0 1,1 0-83,24 36 132,281 383 221,-229-299-322,-5 3 0,45 106-31,-112-215-12,0-1 0,0 1 0,-1 0 0,0 0 0,0 0 0,-1 0 0,0 0 0,0 5 12,-1-12-3,-1 1 1,1-1-1,-1 0 1,1 0-1,-1 1 1,1-1-1,-1 0 1,1 0-1,-1 0 0,1 0 1,-1 0-1,1 0 1,-1 0-1,1 0 1,-1 0-1,1 0 1,-1 0-1,1 0 1,-1 0-1,1 0 0,-1 0 1,1-1-1,-1 1 1,1 0-1,-1 0 1,1-1-1,-1 1 1,1 0-1,-1-1 1,1 1-1,0 0 1,-1-1 2,-15-12-31,0-1 0,0-1 1,2 0-1,0-1 1,0 0-1,2-1 0,-1-3 31,-3-2-15,-40-57 30,4-2-1,4-2 1,4-2 0,3-3-1,-9-34-14,43 103 2,0-1 0,1 0 0,1-1 0,1 1 0,1-1 0,1 0 0,1 0 0,0 0 0,2 1 0,0-1 0,3-8-2,-2 17 0,1 1 0,0 0 1,1 0-1,1 0 0,-1 1 1,2-1-1,-1 1 0,2 0 1,-1 1-1,1-1 0,0 1 1,1 1-1,0-1 0,1 1 1,0 1-1,0 0 0,0 0 1,1 0-1,0 2 0,5-3 0,-5 3 10,0 0-1,1 1 0,0 0 0,0 0 0,0 2 0,0-1 0,0 1 0,1 1 0,-1 0 0,1 1 0,8 0-9,-13 1 6,-1-1 0,0 1 0,0 1 0,1-1 0,-1 1 0,0 0 0,-1 1 0,1-1 0,0 1 0,-1 1 0,1-1 0,-1 1 0,0-1 0,0 1 0,-1 1 0,1-1 0,-1 1 0,0 0 0,0 0 0,0 0 0,2 5-6,2 5 8,-1 0 0,0 0 0,-2 1-1,0 0 1,0 0 0,-2 0 0,0 0 0,0 0 0,-2 1 0,0 0 0,-1-1 0,0 1 0,-2-1-1,-1 5-7,-2 8-48,-1-1 0,-2 1 0,-1-1 0,-2-1 0,0 0-1,-2-1 1,-9 16 48,-22 29-675</inkml:trace>
</inkml:ink>
</file>

<file path=ppt/ink/ink12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1.670"/>
    </inkml:context>
    <inkml:brush xml:id="br0">
      <inkml:brushProperty name="width" value="0.2" units="cm"/>
      <inkml:brushProperty name="height" value="0.2" units="cm"/>
      <inkml:brushProperty name="color" value="#E71224"/>
    </inkml:brush>
  </inkml:definitions>
  <inkml:trace contextRef="#ctx0" brushRef="#br0">5 303 968,'0'0'830,"0"0"-524,0 0-152,0 0-86,0 0-11,0 0-30,-1-11-8,0 5-19,-1-30 5,2 34-6,1 1 1,-1-1-1,1 1 1,-1 0 0,1-1-1,-1 1 1,1 0-1,0 0 1,0-1 0,0 1-1,0 0 1,0 0-1,0 0 1,0 0 0,0 0-1,0 0 1,0 0-1,0 1 1,1-1 0,-1 0-1,0 1 1,1-1-1,-1 1 1,0-1-1,1 1 1,-1-1 0,1 1-1,-1 0 1,2 0 0,1-1-6,1 1 1,0 0 0,-1 0-1,1 0 1,-1 0-1,1 1 1,0 0-1,-1 0 1,1 0-1,-1 1 1,0-1-1,1 1 1,-1 0 0,0 0-1,0 1 1,0-1-1,1 2 6,2 2-3,-1 0 0,1 0-1,-1 1 1,0 0 0,-1 0-1,0 0 1,0 1 0,4 7 3,2 10 19,0 1 0,-2 0 1,0 1-1,-2 0 0,1 14-19,-4-16 96,-1 0-1,-1 0 1,-2 13-96,0-37 0,0-1 0,0 0 0,0 0 0,1 1 0,-1-1 0,0 0 0,0 0-1,0 1 1,0-1 0,1 0 0,-1 0 0,0 0 0,0 1 0,1-1 0,-1 0 0,0 0 0,0 0 0,1 0 0,-1 1 0,0-1 0,0 0 0,1 0 0,-1 0 0,0 0 0,1 0 0,-1 0-1,0 0 1,0 0 0,1 0 0,-1 0 0,0 0 0,1 0 0,-1 0 0,0 0 0,1 0 0,-1 0 0,0 0 0,0-1 0,1 1 0,-1 0 0,0 0 0,0 0 0,1 0 0,-1-1 0,19-8-34,-3-3 27,0-1-1,-1-1 1,-1 0-1,0-1 1,-1 0 0,1-3 7,73-106-308,-79 113 249,203-340-1121,-203 346 1984,-1 17-501,2 30-330,-6-24 135,-2-17-108,12 55 109,-1 1 0,-4 0-1,1 36-108,-8-76-76,-1 0 0,-1 0 0,-1 0 0,0 0 0,-1 0 0,-1 0 0,0-1 0,-1 1 0,-1-1 0,-1-1 0,0 1-1,-1-1 1,-1 0 0,-5 7 76,-33 33-1308</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26.097"/>
    </inkml:context>
    <inkml:brush xml:id="br0">
      <inkml:brushProperty name="width" value="0.2" units="cm"/>
      <inkml:brushProperty name="height" value="0.2" units="cm"/>
    </inkml:brush>
  </inkml:definitions>
  <inkml:trace contextRef="#ctx0" brushRef="#br0">24 82 264,'0'0'493,"0"0"-240,0 0-61,0 0 81,0 0-18,0 0-13,16 0-134,54 1-45,-66-1-57,-1 0 0,0-1 1,1 1-1,-1 0 0,0-1 0,1 0 0,-1 0 0,0 0 0,0 0 0,0 0 1,0-1-1,0 1 0,0-1 0,-1 0 0,1 0 0,0 0 0,0-1-6,-2 1 0,0 1 0,0 0-1,0 0 1,0-1 0,0 1-1,-1-1 1,1 1 0,0-1-1,-1 1 1,1-1 0,-1 1-1,0-1 1,0 0-1,1 1 1,-1-1 0,0 1-1,0-1 1,0 0 0,-1 1-1,1-1 1,0 1 0,-1-1-1,1 1 1,-1-1 0,1 1-1,-1-1 1,0 0 0,0 1-2,0-1-1,-1 1 1,1-1 0,-1 1 0,1 0-1,-1-1 1,0 1 0,1 0 0,-1 0 0,0 0-1,0 1 1,0-1 0,0 0 0,0 1-1,0-1 1,0 1 0,0-1 0,0 1-1,0 0 1,-1 0 2,-51 0-50,38 0 43,13 1 14,0-1-1,0 1 0,1 0 0,-1 0 0,0 0 0,0 0 0,1 0 0,-1 1 0,1-1 0,-1 1 0,1-1 1,-1 1-1,1 0 0,0 0 0,0 0 0,0 1 0,0-1 0,1 0 0,-1 1 0,0-1 0,1 1 1,0-1-1,-1 1 0,1 0 0,0 2-6,0-2 6,0-1-1,0 1 1,0-1 0,0 1 0,1-1-1,-1 1 1,1 0 0,0-1-1,-1 1 1,1 0 0,1-1 0,-1 1-1,0-1 1,1 1 0,-1 0 0,1-1-1,0 1 1,0-1 0,0 1 0,0-1-1,0 0 1,0 1 0,1-1 0,-1 0-1,1 0 1,0 0 0,-1 0-1,1 0 1,0 0-6,10 3-32,-1 1 0,1-2 0,0 0 0,0 0 0,1-1 0,-1 0 0,1-1 0,-1-1 0,1 0 0,0-1 0,-1 0 0,4-1 32,8 1-775</inkml:trace>
</inkml:ink>
</file>

<file path=ppt/ink/ink12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2.011"/>
    </inkml:context>
    <inkml:brush xml:id="br0">
      <inkml:brushProperty name="width" value="0.2" units="cm"/>
      <inkml:brushProperty name="height" value="0.2" units="cm"/>
      <inkml:brushProperty name="color" value="#E71224"/>
    </inkml:brush>
  </inkml:definitions>
  <inkml:trace contextRef="#ctx0" brushRef="#br0">136 0 112,'0'0'1024,"0"0"-600,0 0 0,-118 0-128,104 0-31,10 10-113,4 4-72,0 12-32,0 5-48,22 11 0,13-1 0,0-1-24,44-7-176,-22-9-273,0-14-671</inkml:trace>
</inkml:ink>
</file>

<file path=ppt/ink/ink12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2.660"/>
    </inkml:context>
    <inkml:brush xml:id="br0">
      <inkml:brushProperty name="width" value="0.2" units="cm"/>
      <inkml:brushProperty name="height" value="0.2" units="cm"/>
      <inkml:brushProperty name="color" value="#E71224"/>
    </inkml:brush>
  </inkml:definitions>
  <inkml:trace contextRef="#ctx0" brushRef="#br0">1 0 1064,'0'0'351,"0"0"-110,0 0-69,0 0-64,0 0-54,4 10-50,27 49 32,2-1-1,8 7-35,37 63 43,-3 1 5,35 63-929,-101-174-74</inkml:trace>
</inkml:ink>
</file>

<file path=ppt/ink/ink12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3.104"/>
    </inkml:context>
    <inkml:brush xml:id="br0">
      <inkml:brushProperty name="width" value="0.2" units="cm"/>
      <inkml:brushProperty name="height" value="0.2" units="cm"/>
      <inkml:brushProperty name="color" value="#E71224"/>
    </inkml:brush>
  </inkml:definitions>
  <inkml:trace contextRef="#ctx0" brushRef="#br0">18 354 352,'0'0'1304,"0"0"-1024,0 0-112,0 0-168,-17-111 8,43 64-8,9-2 0,18-1 0,-5 11 0,5 7-64,8 15-208,-13 9-632</inkml:trace>
  <inkml:trace contextRef="#ctx0" brushRef="#br0" timeOffset="1">382 640 688,'0'0'368,"0"0"-104,0 0-32,0 0-40,0 0-96,0 0-24,0 0-72,53-67 0,-18 33-40,-5 1-272,19-13-280,-19 11-240</inkml:trace>
</inkml:ink>
</file>

<file path=ppt/ink/ink12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3.496"/>
    </inkml:context>
    <inkml:brush xml:id="br0">
      <inkml:brushProperty name="width" value="0.2" units="cm"/>
      <inkml:brushProperty name="height" value="0.2" units="cm"/>
      <inkml:brushProperty name="color" value="#E71224"/>
    </inkml:brush>
  </inkml:definitions>
  <inkml:trace contextRef="#ctx0" brushRef="#br0">81 71 96,'0'0'193,"0"0"-87,0 0-12,-4 20 22,1-3-95,-4 12 100,2 0 1,2 0 0,0 1 0,2-1 0,1 1-122,0-28 3,1 1 0,-1-1 0,1 0 0,-1 1 0,1-1 0,0 0-1,0 1 1,0-1 0,0 0 0,0 0 0,1 0 0,-1 0 0,1 0 0,-1 0 0,1 0 0,0 0 0,-1-1 0,1 1 0,0-1 0,0 1 0,0-1-1,0 0 1,1 1 0,-1-1 0,0 0 0,0-1 0,1 1 0,-1 0 0,1-1 0,-1 1 0,0-1 0,1 0 0,-1 0 0,2 0-3,2 1 11,0-1-1,0-1 1,0 1 0,0-1 0,-1 0 0,1 0 0,0-1 0,0 0 0,-1 0 0,1 0 0,-1-1-1,1 0 1,3-2-11,-6 3 7,63-52 50,-63 51-49,1-1 1,-1 1-1,0-1 1,0 1-1,0-1 1,-1 0-1,1 0 0,-1 0 1,0-1-1,0 1 1,0 0-1,-1-1 1,1 1-1,-1-1 1,0 0-1,-1 0-8,0 3 15,0 0 0,-1 1 0,1-1 1,-1 0-1,1 1 0,-1-1 0,1 1 0,-1-1 0,0 1 0,0-1 0,0 1 1,0 0-1,0-1 0,0 1 0,0 0 0,-1 0 0,1 0 0,0 0 1,-1 0-1,1 0 0,-1 0 0,1 0 0,-1 1 0,0-1-15,-47-16 202,34 12-126,-71-15 115,59 15-149,-1-2-1,1-1 0,-3-2-41,29 10-4,0-1 0,0 1-1,0-1 1,0 0 0,0 1-1,0-1 1,0 0 0,0 0-1,0 0 1,1 0 0,-1 0-1,0 0 1,1 0 0,-1 0-1,0 0 1,1 0 0,-1 0-1,1 0 1,0 0 0,-1-1-1,1 1 1,0 0 0,0 0-1,0 0 1,0-1 4,2-31-900,6 7-531</inkml:trace>
</inkml:ink>
</file>

<file path=ppt/ink/ink12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3.872"/>
    </inkml:context>
    <inkml:brush xml:id="br0">
      <inkml:brushProperty name="width" value="0.2" units="cm"/>
      <inkml:brushProperty name="height" value="0.2" units="cm"/>
      <inkml:brushProperty name="color" value="#E71224"/>
    </inkml:brush>
  </inkml:definitions>
  <inkml:trace contextRef="#ctx0" brushRef="#br0">1 285 328,'0'0'546,"0"0"-285,0 0-197,0 0-40,20-4 0,-5 1-20,2-1 13,1 0-1,-1 1 1,1 1-1,0 1 1,0 1-1,0 0 1,-1 1-1,7 2-16,-16 0 54,0 1 0,0-1 0,0 2 0,-1-1 0,0 1 0,0 0 0,0 0 0,-1 1 0,0 0 0,0 0 0,0 1 0,-1-1 0,0 1 0,0 1 0,-1-1 0,0 0 0,0 1 0,0 0 0,-1 0 0,-1 0 0,1 1 0,-1-1 0,-1 0 0,1 7-54,-4-15 51,0 0-1,-1 0 0,1 0 0,-1-1 1,1 1-1,-1 0 0,1-1 1,0 0-1,0 1 0,-1-1 1,1 0-1,0 0 0,0-1 0,-2 0-50,-8-7 23,1-1 0,0 0-1,1-1 1,0 0 0,0 0-1,1-1 1,1-1 0,0 1-1,1-1 1,0-1 0,1 1-1,0-1 1,2 0 0,-1 0-1,2-1 1,0 1 0,-2-16-23,5 22-104,-1 0-1,1 0 1,1 0 0,-1 0 0,1 0 0,1 0 0,0 0-1,0 0 1,0 1 0,1-1 0,0 1 0,0-1 0,1 1-1,0 0 1,0 1 0,1-1 0,0 0 0,3-2 104,28-29-1054</inkml:trace>
</inkml:ink>
</file>

<file path=ppt/ink/ink12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4.288"/>
    </inkml:context>
    <inkml:brush xml:id="br0">
      <inkml:brushProperty name="width" value="0.2" units="cm"/>
      <inkml:brushProperty name="height" value="0.2" units="cm"/>
      <inkml:brushProperty name="color" value="#E71224"/>
    </inkml:brush>
  </inkml:definitions>
  <inkml:trace contextRef="#ctx0" brushRef="#br0">75 49 32,'0'0'153,"0"0"-58,0 0-23,0 0-32,0 0-4,0 0 61,4-11 186,7-25 39,-11 36-317,0 0-1,0 0 1,0 0-1,0 0 0,0 0 1,0 0-1,0 0 1,0 0-1,0 0 0,0 0 1,-1 0-1,1 0 1,0 0-1,0 0 1,0 0-1,0 0 0,0 0 1,0 0-1,0 0 1,0 0-1,0 0 0,-1 0 1,1 0-1,0 0 1,0 0-1,0 0 0,0 0 1,0 0-1,0 0 1,0 0-1,0 0 1,0 0-1,0 0 0,0 0 1,-1 0-1,1 0 1,0 0-1,0 0 0,0-1 1,0 1-1,0 0 1,0 0-1,0 0 0,0 0 1,0 0-1,0 0 1,0 0-1,0 0 0,0 0 1,0 0-1,0-1-4,-17 28 155,11-15-139,-3 2-5,0 0-1,2 0 1,0 1 0,0 0 0,2 1 0,0-1-1,0 1 1,2 0 0,0 0 0,1 1-1,0 0-10,27-26 12,22-32-36,-36 30 17,0 1 0,0 1-1,1-1 1,0 2 0,8-5 7,-17 11-4,0 1 1,0-1 0,0 1 0,0 0 0,0 0-1,0 0 1,0 1 0,0-1 0,0 1-1,0 0 1,0 0 0,1 0 0,-1 0-1,0 0 1,0 1 0,0-1 0,0 1-1,0 0 1,0 0 0,0 0 0,0 0 0,0 0-1,0 1 1,-1-1 0,1 1 0,-1 0-1,3 2 4,29 28 35,-1 2-1,-2 1 0,-1 1 1,-2 2-1,-2 1 0,-1 0 1,-2 2-1,-1 3-34,-9-19 47,-2 0 1,0 1-1,-2 0 0,-1 1 0,-1-1 1,-1 2-1,-1-1 0,-2 0 0,-1 3-47,-1-28 7,-1-1-1,0 1 0,0-1 0,0 1 1,-1 0-1,1-1 0,0 1 0,0-1 1,-1 1-1,1 0 0,-1-1 0,0 1 0,1-1 1,-1 0-1,0 1 0,0-1 0,0 0 1,0 1-1,0-1 0,0 0 0,0 0 1,0 0-1,0 0 0,-1 0 0,1 0 0,0 0 1,-1 0-1,1 0 0,-1-1 0,1 1 1,-1-1-1,1 1 0,-1-1 0,1 1 0,-1-1 1,0 0-1,1 0 0,-1 0 0,1 0 1,-1 0-1,0 0 0,1 0 0,-1 0 1,0-1-7,-4 0 19,-1-1 0,1 1 0,1-1 0,-1 0 0,0-1 1,0 1-1,1-1 0,-1-1 0,1 1 0,0-1 0,0 1 1,-1-2-20,-6-8-21,0-1 1,0 0 0,1-1-1,1 0 1,0-1 0,2 0 0,-8-16 20,-4-20-483,-14-49 483,1-16-904</inkml:trace>
</inkml:ink>
</file>

<file path=ppt/ink/ink12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4.661"/>
    </inkml:context>
    <inkml:brush xml:id="br0">
      <inkml:brushProperty name="width" value="0.2" units="cm"/>
      <inkml:brushProperty name="height" value="0.2" units="cm"/>
      <inkml:brushProperty name="color" value="#E71224"/>
    </inkml:brush>
  </inkml:definitions>
  <inkml:trace contextRef="#ctx0" brushRef="#br0">1 243 72,'0'0'97,"19"-7"-57,61-28-12,-74 31-22,0 1-1,-1-1 0,1 0 0,-1 0 1,0-1-1,0 0 0,0 0 0,-1 0 1,0 0-1,0-1 0,0 1 0,-1-1 0,1 0 1,-1 0-1,-1-1 0,1 1 0,-1 0 1,0-1-1,-1 1 0,0-1 0,0 0 1,0 0-1,-1 1 0,1-1 0,-2 0 1,1 0-1,-1 0 0,0-1-5,0 6 28,0 0 0,0 0 0,0 0-1,1 1 1,-2-1 0,1 0 0,0 1 0,0-1 0,0 1-1,-1-1 1,1 1 0,-1 0 0,1-1 0,-1 1 0,0 0-1,1 0 1,-1 0 0,0 0 0,0 0 0,1 1-1,-1-1 1,0 1 0,0-1 0,0 1 0,0-1 0,0 1-1,0 0 1,0 0 0,0 0 0,0 0-28,-2 0 43,1 0 1,-1 0-1,1 0 0,-1 0 1,1 0-1,-1 1 1,1-1-1,-1 1 0,1 0 1,0 0-1,-1 1 1,1-1-1,0 1 0,0-1 1,0 1-1,0 0 0,-2 2-43,-1 4 25,0 0-1,0 0 0,1 1 0,0 0 1,1 0-1,0 0 0,1 1 0,-1 0 1,2-1-1,-1 1 0,2 0 1,-1 0-1,1 0 0,1 0 0,0 0 1,0 0-1,1 0 0,0 0 0,0 0 1,2 0-1,-1 0 0,2 3-24,-2-7 1,0 0-1,0-1 1,1 1-1,0 0 1,0-1-1,0 1 1,0-1-1,1 0 1,0 0 0,0-1-1,1 1 1,-1-1-1,1 0 1,0 0-1,0 0 1,0-1-1,1 0 1,-1 0 0,1 0-1,0 0 1,-1-1-1,1 0 1,1 0-1,-1-1 1,0 0-1,0 0 1,0 0-1,1-1 1,-1 0 0,0 0-1,0 0 1,1-1-1,-1 0 1,0-1-1,0 1 1,3-2-1,-1 0-33,-1 0 1,1 0-1,-1 0 1,0-1-1,0-1 1,0 1-1,0-1 1,-1 0-1,0-1 0,0 1 1,0-1-1,-1 0 1,0-1-1,0 0 33,9-13-360,0-1-1,-2-1 0,10-22 361,-6 2-796</inkml:trace>
</inkml:ink>
</file>

<file path=ppt/ink/ink12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5.066"/>
    </inkml:context>
    <inkml:brush xml:id="br0">
      <inkml:brushProperty name="width" value="0.2" units="cm"/>
      <inkml:brushProperty name="height" value="0.2" units="cm"/>
      <inkml:brushProperty name="color" value="#E71224"/>
    </inkml:brush>
  </inkml:definitions>
  <inkml:trace contextRef="#ctx0" brushRef="#br0">18 10 680,'0'0'528,"0"0"-208,0 0 56,0 0-72,0 0-63,0 0-153,0 0-64,-18 40 0,45 19 8,8 8 24,9 4-32,4-4-48,13 10-16,-8-18-184,-14-14-721</inkml:trace>
  <inkml:trace contextRef="#ctx0" brushRef="#br0" timeOffset="1">110 239 1160,'0'0'888,"0"0"-728,0 0-128,0 0-32,57-112 0,-9 60-136,0 11-320,-13 7-1128</inkml:trace>
</inkml:ink>
</file>

<file path=ppt/ink/ink12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5.792"/>
    </inkml:context>
    <inkml:brush xml:id="br0">
      <inkml:brushProperty name="width" value="0.2" units="cm"/>
      <inkml:brushProperty name="height" value="0.2" units="cm"/>
      <inkml:brushProperty name="color" value="#E71224"/>
    </inkml:brush>
  </inkml:definitions>
  <inkml:trace contextRef="#ctx0" brushRef="#br0">65 414 112,'0'0'1030,"0"0"-586,0 0-291,14 17-134,46 58 4,139 182 172,-163-206-161,-3 2 0,-2 1 0,-2 1 0,4 19-34,-20-46 4,-10-24-5,-1 1 1,0 0 0,0 0-1,0 0 1,-1 0 0,1 0-1,-1 0 1,0 0-1,0 6 1,-2-11-6,0 1 0,1-1-1,-1 1 1,0-1 0,1 0-1,-1 1 1,0-1-1,1 0 1,-1 1 0,0-1-1,0 0 1,0 0-1,1 0 1,-1 0 0,0 0-1,0 0 1,1 0-1,-1 0 1,0 0 0,0 0-1,0-1 1,1 1 0,-1 0-1,0 0 1,1-1-1,-1 1 7,-25-7-116,12-4 85,-1 0 0,2 0 0,-1-1 1,2-1-1,0 0 0,0-1 0,1 0 0,1-1 1,-3-6 30,-3-1-13,-65-96 19,5-3-1,6-3 0,3-7-5,57 106 41,1 0-1,2-1 1,0 0 0,2 0-1,1-1 1,1 1-1,1-1 1,1 0-1,2 1 1,3-25-41,-3 42 10,0 0 0,0 0-1,1 1 1,0-1 0,1 0 0,0 1 0,0 0 0,1 0 0,0 0-1,0 0 1,1 0 0,0 1 0,1 0 0,-1 0 0,1 0 0,3-2-10,-5 6 2,0 0 0,0 0 0,-1 1 0,1 0 0,1 0 1,-1 0-1,0 0 0,1 0 0,-1 1 0,0 0 0,1 0 1,0 0-1,-1 1 0,1-1 0,-1 1 0,1 0 0,0 0 0,-1 1 1,1-1-1,-1 1 0,1 0 0,-1 0 0,1 1 0,-1-1 0,0 1 1,1 0-1,-1 0 0,0 1 0,0-1 0,-1 1 0,1 0 0,0 1-2,12 8 21,-1 1 0,-1 0 0,-1 2 0,0-1 0,0 2 0,-2 0 0,0 0 0,-1 1 0,0 0 0,-2 1 0,0 0 0,0 0 0,-2 1 0,-1 0 0,0 0 0,-1 0 0,-1 0 0,-1 1 0,-1 0 0,0-1 0,-2 1 0,-1 13-21,1-28-33,1 0 1,-1 0-1,0 0 1,0 0-1,-1 0 1,1-1-1,-1 1 1,0 0-1,0 0 1,-1-1-1,1 0 1,-1 1-1,0-1 0,-1 0 1,1 0-1,0-1 1,-1 1-1,0-1 1,0 0-1,0 0 1,0 0-1,-1 0 1,-1 0 32,-20 7-1710</inkml:trace>
</inkml:ink>
</file>

<file path=ppt/ink/ink12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7.425"/>
    </inkml:context>
    <inkml:brush xml:id="br0">
      <inkml:brushProperty name="width" value="0.2" units="cm"/>
      <inkml:brushProperty name="height" value="0.2" units="cm"/>
      <inkml:brushProperty name="color" value="#E71224"/>
    </inkml:brush>
  </inkml:definitions>
  <inkml:trace contextRef="#ctx0" brushRef="#br0">58 0 280,'0'0'544,"0"0"-232,0 0-82,0 0 6,0 0-24,0 0-47,-11 20-122,-30 65-41,40-83-1,0 0-1,0 0 0,0 0 1,1 0-1,0 0 0,-1 0 1,1 1-1,0-1 1,0 0-1,0 0 0,0 0 1,0 0-1,0 1 0,1-1 1,-1 0-1,1 0 0,-1 0 1,1 0-1,0 0 0,0 0 1,0 0-1,0 0 0,0 0 1,1-1-1,-1 1 0,0 0 1,1-1-1,-1 1 0,1-1 1,0 1-1,1 0 0,6 6 5,40 38 39,-33-33-24,0 1 1,-1 1-1,-1 0 0,7 10-20,-18-22 4,-1 1 0,1 0 0,-1 0 0,0 0 0,0 0 0,0 0 0,0 0 0,-1 1 0,0-1 0,0 0 0,0 1 0,0-1 0,-1 1 0,1-1 0,-1 1 0,-1-1 0,1 1 0,0 0 0,-1-1 0,0 0 0,0 1-1,-1 1-3,0-2-16,-1 0 0,1 0 0,-1 0-1,0 0 1,0 0 0,0-1 0,0 1-1,-1-1 1,0 0 0,1 0 0,-1 0-1,0-1 1,0 1 0,-1-1 0,1 0-1,-3 1 17,-29 6-976</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27.035"/>
    </inkml:context>
    <inkml:brush xml:id="br0">
      <inkml:brushProperty name="width" value="0.2" units="cm"/>
      <inkml:brushProperty name="height" value="0.2" units="cm"/>
    </inkml:brush>
  </inkml:definitions>
  <inkml:trace contextRef="#ctx0" brushRef="#br0">6 305 600,'0'0'323,"0"0"-110,0 0-13,0 0-53,0 0-16,0 0-53,2 4-38,12 41 347,7 37-387,-10-33 135,15 37-135,-51-181-166,18 75 170,-6-18 16,2 1-1,1-2 1,1-4-20,7 31 3,1 1 1,0-1-1,1 1 1,0-1-1,0 0 1,2 1-1,-1-1 1,1 1-1,1 0 1,0-1-1,1 1 0,4-8-3,-7 17 0,8-18 5,1 1-1,1 0 1,0 1-1,4-3-4,-13 18 1,0 0-1,0 0 0,0 0 1,1 0-1,-1 1 0,1-1 0,0 1 1,0-1-1,0 1 0,0 0 0,0 0 1,0 0-1,0 1 0,1-1 1,-1 1-1,1-1 0,-1 1 0,1 0 1,0 1-1,-1-1 0,1 1 0,0-1 1,0 1-1,-1 0 0,1 1 1,0-1-1,3 1 0,-5 1 1,0-1 0,0 1 1,0 0-1,0 0 0,-1 0 0,1 0 1,0 0-1,-1 0 0,0 0 0,1 0 1,-1 1-1,0-1 0,0 0 0,0 1 1,-1-1-1,1 3-1,11 41 86,-12-40-84,3 7-7,-2 0-1,0 0 1,0-1-1,-1 1 1,-1 0-1,-1 7 6,1-15 8,0-1 0,-1 1 0,0 0 0,0 0 0,0-1 0,-1 1 0,0-1 0,1 0 1,-2 0-1,1 0 0,0 0 0,-1 0 0,1-1 0,-1 1 0,0-1 0,-1 0 0,1 0 0,-2 0-8,-12 7 1,-2 0 0,1-1 0,-12 3-1,-15 6 113,46-17-115,-1-1-1,1 1 1,0 0 0,-1-1-1,1 1 1,0-1 0,-1 1-1,1 0 1,0-1 0,0 1 0,0 0-1,0-1 1,-1 1 0,1 0-1,0-1 1,0 1 0,0 0-1,1-1 1,-1 1 0,0 0 0,0-1-1,0 1 1,0 0 0,1-1-1,-1 1 1,0 0 0,1-1-1,-1 1 1,0 0 2,11 17 118,4-4-142,1-1 1,0-1-1,1 0 1,1-1-1,0-1 1,0-1-1,1 0 1,0-1-1,0-2 1,15 4 23,-13-7-978</inkml:trace>
</inkml:ink>
</file>

<file path=ppt/ink/ink12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7.081"/>
    </inkml:context>
    <inkml:brush xml:id="br0">
      <inkml:brushProperty name="width" value="0.2" units="cm"/>
      <inkml:brushProperty name="height" value="0.2" units="cm"/>
      <inkml:brushProperty name="color" value="#E71224"/>
    </inkml:brush>
  </inkml:definitions>
  <inkml:trace contextRef="#ctx0" brushRef="#br0">79 54 208,'0'0'164,"0"0"-32,0 0 53,0 0 20,0 0-17,0 0-12,-4-9 60,-11-25 14,15 34-230,0-1 0,-1 0 0,1 0 0,-1 1 0,1-1 0,-1 1 0,1-1 0,-1 0-1,1 1 1,-1-1 0,0 1 0,1-1 0,-1 1 0,0 0 0,1-1 0,-1 1 0,0 0 0,1-1-1,-1 1 1,0 0 0,0 0 0,0 0 0,1-1 0,-1 1 0,0 0 0,0 0 0,0 0 0,1 1-1,-1-1 1,0 0 0,0 0 0,0 0 0,0 1-20,-18 8 132,17-7-133,0 0 0,1 0 0,-1 1 0,0-1 0,1 1 0,0-1 1,0 1-1,-1 0 0,1-1 0,1 1 0,-1 0 0,0 0 0,1-1 1,0 1-1,-1 0 0,1 0 0,0 0 0,0 0 0,1 0 0,-1 0 1,1-1-1,-1 1 0,1 0 0,0 0 0,1 1 1,0 1-4,0 0-1,1 0 1,-1-1 0,1 0-1,0 1 1,0-1-1,1 0 1,-1 0-1,1-1 1,0 1 0,0-1-1,0 0 1,1 1 4,33 17-4,-21-12 13,-1 0 0,1 1-1,-2 1 1,1 1 0,9 9-9,-23-19 3,1 1-1,-1-1 1,1 1-1,-1 0 1,0 0-1,0 0 1,0 0 0,0 1-1,0-1 1,-1 1-1,0-1 1,0 1-1,0-1 1,0 1 0,0-1-1,-1 1 1,1 0-1,-1-1 1,0 1-1,0 0 1,-1 0 0,1-1-1,-1 1 1,1 0-1,-1-1 1,0 1 0,-1-1-1,1 1 1,-1-1-1,-1 3-2,2-3-6,-1-1-1,0 0 1,0 1 0,0-1-1,0 0 1,0 0 0,0 0-1,0 0 1,-1-1-1,1 1 1,-1 0 0,1-1-1,-1 0 1,0 0 0,0 0-1,1 0 1,-1 0-1,0 0 1,0-1 0,0 1-1,0-1 1,0 0 0,0 0-1,0 0 1,0 0-1,0-1 1,1 1 0,-1-1-1,0 1 1,0-1 0,0 0-1,-1-1 7,-36-20-663</inkml:trace>
</inkml:ink>
</file>

<file path=ppt/ink/ink12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6.638"/>
    </inkml:context>
    <inkml:brush xml:id="br0">
      <inkml:brushProperty name="width" value="0.2" units="cm"/>
      <inkml:brushProperty name="height" value="0.2" units="cm"/>
      <inkml:brushProperty name="color" value="#E71224"/>
    </inkml:brush>
  </inkml:definitions>
  <inkml:trace contextRef="#ctx0" brushRef="#br0">0 0 544,'0'0'776,"0"0"-448,0 0-200,0 0-64,0 0-48,0 0 56,0 0 136,75 123-80,-40-86-120,-4-3 32,4-9-24,-9-7-16,5-8-8,-1-10-328,-8 0-344</inkml:trace>
</inkml:ink>
</file>

<file path=ppt/ink/ink12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6.229"/>
    </inkml:context>
    <inkml:brush xml:id="br0">
      <inkml:brushProperty name="width" value="0.2" units="cm"/>
      <inkml:brushProperty name="height" value="0.2" units="cm"/>
      <inkml:brushProperty name="color" value="#E71224"/>
    </inkml:brush>
  </inkml:definitions>
  <inkml:trace contextRef="#ctx0" brushRef="#br0">47 40 352,'0'0'300,"0"0"-169,0 0-34,0 0-53,0 0 3,0 0 22,-3-7 34,-8-19 24,8 19 90,-2 12 220,-1 9-409,2 1-1,0-1 0,0 1 0,2-1 0,0 1 0,0 0 1,1 0-1,1 0 0,1 0 0,1 7-27,-2 16 50,1-29-45,-1 0 1,1 0 0,1 0-1,0 0 1,0-1 0,0 1-1,1-1 1,1 1 0,2 5-6,-4-11 2,-1 0 0,1 0 0,0 0 0,-1-1 0,2 1 0,-1 0 0,0-1 0,0 0 0,1 1 0,-1-1 0,1 0 0,0 0 0,-1 0 0,1-1 0,0 1 0,0-1 0,0 0 0,1 1 0,-1-1 0,0 0 0,0-1 0,0 1 0,1-1 0,-1 1 0,0-1 0,1 0 0,-1 0-1,2-1 0,-3 1-1,0-1 1,0 1 0,1-1 0,-1 0-1,0 1 1,0-1 0,0 0 0,0-1 0,0 1-1,0 0 1,-1 0 0,1-1 0,0 1 0,-1-1-1,1 0 1,-1 1 0,1-1 0,-1 0-1,0 0 1,1 0-1,0-3 2,0 0 0,0 0 0,0 0 0,0 0 0,-1 0 0,1-1 0,-1 1 1,-1 0-1,1-1-2,0-2 7,-1 1 1,0-1 0,0 0 0,-1 1 0,0-1 0,0 1-1,0 0 1,-1-1 0,0 1 0,-1 0 0,0 0 0,0 0 0,-2-3-8,-4-2-71,-1 1 1,-1 1 0,1-1-1,-2 1 1,1 1 0,-1 0 0,-1 1-1,1 0 1,-2 1 0,-1 0 70,14 6-922</inkml:trace>
</inkml:ink>
</file>

<file path=ppt/ink/ink12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7.871"/>
    </inkml:context>
    <inkml:brush xml:id="br0">
      <inkml:brushProperty name="width" value="0.2" units="cm"/>
      <inkml:brushProperty name="height" value="0.2" units="cm"/>
      <inkml:brushProperty name="color" value="#E71224"/>
    </inkml:brush>
  </inkml:definitions>
  <inkml:trace contextRef="#ctx0" brushRef="#br0">1 202 880,'0'0'706,"0"0"-490,0 0-178,8 20 5,2 4-13,7 17 66,2 0-1,23 38-95,-41-78 1,25 34 33,-25-33-31,0 0 1,1-1-1,0 1 0,-1-1 1,1 0-1,0 1 0,-1-1 0,1 0 1,0 0-1,0 0 0,0 0 1,0 0-1,0-1 0,0 1 1,0-1-1,1 1 0,0-1-3,-2 0 1,0-1-1,0 1 1,0-1-1,0 1 1,0-1-1,0 1 1,0-1-1,0 0 1,0 0-1,0 0 1,0 1-1,0-1 1,0 0-1,-1 0 1,1 0-1,0 0 1,-1 0-1,1 0 1,-1-1-1,1 1 1,-1 0 0,1 0-1,-1 0 1,0 0-1,0-1 1,1 1-1,-1 0 1,0 0-1,0-1 1,0 1-1,2-43 13,-2 41-13,0-84 47,31 87-83,-19 0 39,-1 0 0,1-1 0,0-1 0,-1 1 0,1-2-1,-1 1 1,3-3-3,-12 5 15,0-1 0,0 0 0,0 0 0,0 0 0,0 0 0,0 0 1,0-1-1,0 1 0,0-1 0,-1 1 0,1-1 0,-1 1 0,1-1 0,-1 0 0,1 0 0,-1 0 0,0 0 0,0 0 0,0 0 0,0 0 0,-1 0 0,1 0 0,0-1 0,-1 1 0,1 0 0,-1 0 0,0-1 0,0 1 0,0 0 0,0 0 0,0-1 0,-1 1 0,1 0 0,-1 0 0,1-1 0,-1 1 0,0 0 0,0 0 0,1 0 0,-2 0 0,1 0-15,-1-2 33,-1-1 0,0 1-1,1 1 1,-2-1 0,1 0-1,0 1 1,-1-1 0,1 1-1,-1 0 1,0 0 0,0 1-1,0-1 1,-4-1-33,-66-29 462,44 20-387,23 10-94,-41-24-557,46 27 552,1-1 1,0 0-1,0 0 0,0 0 0,0 0 0,0 0 0,0 0 1,0 0-1,1 0 0,-1 0 0,0-1 0,1 1 0,-1 0 1,0 0-1,1-1 0,0 1 0,-1 0 0,1-1 1,0 1-1,-1 0 0,1-1 0,0 1 0,0 0 0,0-1 1,0 1-1,1-1 0,-1 1 0,0 0 0,0-1 0,1 1 1,-1 0-1,1 0 0,-1-1 0,1 1 0,0 0 1,-1-1 23,23-17-1007,7 1-183</inkml:trace>
</inkml:ink>
</file>

<file path=ppt/ink/ink12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8.463"/>
    </inkml:context>
    <inkml:brush xml:id="br0">
      <inkml:brushProperty name="width" value="0.2" units="cm"/>
      <inkml:brushProperty name="height" value="0.2" units="cm"/>
      <inkml:brushProperty name="color" value="#E71224"/>
    </inkml:brush>
  </inkml:definitions>
  <inkml:trace contextRef="#ctx0" brushRef="#br0">36 433 72,'0'0'153,"0"0"11,0 0 23,0 0-10,0 0-48,7-18 17,19-56 2,-21 52 100,-9 17 179,-12 17 55,14-11-563,-3 5 101,0 0-1,0 1 0,1-1 1,0 1-1,0 0 0,1 0 1,0 0-1,0 0 0,0 1 1,1-1-1,0 1 0,1 0 0,-1-1 1,1 2-20,-1 16 22,0 0 1,1 1-1,3 22-22,-2-46-2,0 1 0,0-1 0,0 1 0,1-1 0,-1 1 0,1-1 0,0 1 0,0-1 0,-1 0 0,2 1 0,-1-1 0,0 0 0,0 0 0,1 0 0,-1 0 0,1 0 0,0 0 0,-1 0 0,1 0 0,0-1 0,0 1 0,0-1 0,0 1 0,0-1 0,1 0 0,-1 0 0,0 0 0,1 0 0,-1 0 0,1 0 0,-1-1 0,1 1 0,-1-1 0,1 0 0,-1 0 0,1 0 0,-1 0 0,1 0 0,2-1 2,-2 1-21,1-1 0,0 0 1,-1 0-1,1 0 0,-1 0 1,1 0-1,-1-1 0,0 0 1,0 0-1,1 0 0,-1 0 1,-1 0-1,1 0 0,0-1 1,0 1-1,-1-1 0,0 0 1,1 0-1,-1 0 0,0 0 1,0 0-1,-1-1 0,1 1 1,-1 0-1,1-1 0,-1 1 1,0-4 20,3-54-38,-4 47 17,1-1 0,0 1 0,1-1 0,1-1 21,-2 15-3,-1 0-1,1 1 1,0-1-1,-1 1 1,1-1-1,0 0 1,0 1-1,-1-1 1,1 1-1,0-1 1,0 1-1,0 0 1,0-1 0,-1 1-1,1 0 1,0 0-1,0-1 1,0 1-1,0 0 1,0 0-1,0 0 1,0 0-1,0 0 1,0 1-1,0-1 1,-1 0-1,2 0 4,34 5 12,-23-3 21,-11-2-32,0-1 0,-1 0 1,1 1-1,0-1 0,0 0 0,0 0 0,0 0 0,0 0 1,-1 0-1,1 0 0,-1-1 0,1 1 0,-1 0 0,1-1 1,-1 0-1,0 1 0,1-1 0,-1 0 0,0 1 1,0-1-1,0 0 0,-1 0 0,1-1-1,21-53 27,-17 38-24,-4 15-1,0 1 0,0-1-1,0 1 1,0 0 0,1-1-1,-1 1 1,1 0 0,-1-1-1,1 1 1,0 0 0,0 0-1,0 1 1,0-1 0,0 0-1,0 1 1,0-1 0,0 1-1,1-1 1,-1 1 0,1 0-1,-1 0 1,1 0 0,-1 1-1,1-1 1,0 0 0,1 1-2,-1 0 3,1 0 0,-1 0 1,1 1-1,-1 0 0,1-1 1,-1 1-1,1 0 0,-1 1 1,0-1-1,1 1 0,-1-1 1,0 1-1,0 0 0,0 0 1,0 0-1,-1 1 0,1-1 1,0 1-1,1 2-3,2 1 14,-2-3-2,-1 1 0,1-1 1,-1 1-1,0-1 0,0 1 1,-1 0-1,1 0 0,1 4-12,-4-8 164,0-3 115,-1-14-172,-1 1 1,0-1-1,-2 1 1,1 0-108,-1 1-10,1-1 0,0 1 1,1 0-1,1-1 1,1 1-1,0-1 10,1 5-107,0 0 1,1 0-1,0 0 0,1 0 0,0 0 1,0 1-1,1 0 0,4-7 107,21-22-1268</inkml:trace>
</inkml:ink>
</file>

<file path=ppt/ink/ink12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8.825"/>
    </inkml:context>
    <inkml:brush xml:id="br0">
      <inkml:brushProperty name="width" value="0.2" units="cm"/>
      <inkml:brushProperty name="height" value="0.2" units="cm"/>
      <inkml:brushProperty name="color" value="#E71224"/>
    </inkml:brush>
  </inkml:definitions>
  <inkml:trace contextRef="#ctx0" brushRef="#br0">86 201 56,'0'0'407,"0"0"-110,0 0-46,0 0 29,-11 20-16,-38 68-32,45-78-201,0 0 0,0 0 0,0 1 0,2 0 0,-1 0 0,1 0 0,1 0 0,0 0 1,1 0-1,0 0 0,1 10-31,0 10 21,-1-30-23,0 0 0,-1 0 0,1 1 0,0-1 0,0 0 0,0 0 0,0 0 0,1 0 0,-1 0 0,0 0 0,0 0 0,1 0 0,-1 0 0,0 0 0,1 0 0,-1 0 0,1 0 0,0 0 0,-1 0 0,1 0 0,0 0 0,-1 0 0,1 0 0,0-1 0,0 1 0,0 0 0,0-1 0,-1 1 0,1-1 0,0 1 0,0-1 0,0 1 0,0-1 0,1 1 0,-1-1 0,0 0 0,0 0 0,0 0 0,0 1 0,0-1 0,0 0 0,0 0 0,1-1 2,0 1-9,1-1 0,0 1 0,-1-1 0,0 0 0,1 0 0,-1 0 0,1 0 0,-1-1 0,0 1 1,0-1-1,0 1 0,0-1 0,0 0 0,0 0 0,0 0 0,-1 0 0,1 0 0,0-1 9,9-16-59,-1-1 0,-1 0 0,-1-1 0,-1 0 0,0-1 0,-2 1 0,0-1 0,-2 0 0,0 0 0,-1-1 0,-2 1 0,0 0 0,-1-1 0,-2 1 0,-3-16 59,3 28 9,0-1 0,-1 1 0,0 0 0,-1 0 0,0 0 0,-1 1 0,-1-2-9,-11-19 278,18 30-256,0-1 0,-1 1 0,1-1 0,0 0 0,0 1 0,0-1 0,-1 1 0,1-1-1,0 1 1,-1-1 0,1 1 0,0-1 0,-1 1 0,1-1 0,-1 1 0,1-1 0,-1 1 0,1 0 0,-1-1 0,1 1 0,-1 0 0,1 0 0,-1-1 0,1 1 0,-1 0-1,1 0 1,-1 0 0,0-1 0,1 1 0,-1 0 0,1 0 0,-1 0-22,0 1 15,1 0 0,-1 0 0,1 0 0,0 0 0,0 0 0,-1 0 0,1 0 0,0 0 0,0 0 0,0 0 0,0 0 0,0 0 0,0 0 0,1 0 0,-1 0 0,0 0 0,0 0 0,1 0 0,-1 0 0,1 1-15,4 12 31,2 1 0,-1-1 0,2-1 0,-1 1 0,2-1 1,0-1-1,1 0 0,7 8-31,7 6-153,2-2-1,1 0 1,7 3 153,15 7-1342</inkml:trace>
</inkml:ink>
</file>

<file path=ppt/ink/ink12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09.231"/>
    </inkml:context>
    <inkml:brush xml:id="br0">
      <inkml:brushProperty name="width" value="0.2" units="cm"/>
      <inkml:brushProperty name="height" value="0.2" units="cm"/>
      <inkml:brushProperty name="color" value="#E71224"/>
    </inkml:brush>
  </inkml:definitions>
  <inkml:trace contextRef="#ctx0" brushRef="#br0">1 0 504,'0'0'984,"0"0"-816,0 0-16,0 0-152,0 0-96,0 0-1616</inkml:trace>
</inkml:ink>
</file>

<file path=ppt/ink/ink12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29.614"/>
    </inkml:context>
    <inkml:brush xml:id="br0">
      <inkml:brushProperty name="width" value="0.2" units="cm"/>
      <inkml:brushProperty name="height" value="0.2" units="cm"/>
      <inkml:brushProperty name="color" value="#E71224"/>
    </inkml:brush>
  </inkml:definitions>
  <inkml:trace contextRef="#ctx0" brushRef="#br0">76 594 344,'0'0'416,"0"0"-198,0 0-86,0 0-44,0 0 24,-8-2 42,4 2-140,1-1-1,-1 0 1,1 0 0,0-1-1,-1 1 1,1-1-1,0 1 1,0-1 0,0 0-1,0 0 1,0 0-1,1-1 1,-1 1-1,1-1 1,-1 0 0,1 1-1,0-1 1,0 0-1,0 0 1,1 0-1,-1 0 1,1-1 0,-1 1-1,1 0 1,0-1-1,0 1 1,1-1 0,-1 1-1,1-1 1,-1 1-1,1-1 1,1 1-1,-1-4-13,5 21 74,0 1-1,1-1 1,1 0 0,0-1-1,8 12-73,7 14 83,-20-37-80,5 13 6,1-1 0,0 0 0,2 0 0,-1-1 0,11 10-9,-17-20 0,-1 0 0,1-1 1,0 1-1,0-1 0,0 0 1,0 0-1,0 0 0,0 0 1,1-1-1,-1 1 0,0-1 1,1 0-1,0 0 0,-1 0 1,1 0-1,0-1 0,-1 1 1,1-1-1,0 0 0,-1 0 1,1-1-1,0 1 0,-1-1 1,1 0-1,0 1 0,-1-2 1,1 1-1,-1 0 1,2-1-1,9-7 8,0-1 0,0 0 0,-1 0 0,-1-2 0,0 1 0,0-1 0,0-3-8,5-4 12,91-103 93,44-72-105,-54 67-574,60-58 574,-142 169-804</inkml:trace>
</inkml:ink>
</file>

<file path=ppt/ink/ink12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47:41.570"/>
    </inkml:context>
    <inkml:brush xml:id="br0">
      <inkml:brushProperty name="width" value="0.2" units="cm"/>
      <inkml:brushProperty name="height" value="0.2" units="cm"/>
      <inkml:brushProperty name="color" value="#E71224"/>
    </inkml:brush>
  </inkml:definitions>
  <inkml:trace contextRef="#ctx0" brushRef="#br0">67 168 48,'0'0'204,"0"0"-5,0 0 39,0 0-7,0 0-79,-7-4 34,5 2-151,-4-3 63,0 0 0,0 1 1,-1-1-1,1 1 1,-1 1-1,0-1 1,-5-1-99,18 30-27,7 14 40,-5-12-20,2 0 1,1-1-1,1 0 1,10 16 6,-20-40 1,-1-1 0,0 1 0,0-1 0,0 1 0,1-1-1,-1 0 1,0 0 0,1 1 0,0-1 0,-1 0 0,1 0 0,-1 0 0,1-1 0,0 1 0,0 0 0,0-1 0,-1 1 0,1-1 0,0 1 0,0-1 0,0 0 0,0 0 0,0 0 0,0 0 0,-1 0 0,1 0 0,0-1 0,0 1-1,0-1 1,0 1 0,0-1 0,-1 0 0,2 0-1,8-4 10,-1-1 0,-1 1 0,1-2 0,-1 1-1,4-4-9,-4 2 2,75-61-47,33-40 45,-18 17-44,-95 88-34,0 1 0,1-1 0,-1 1 0,1 0 0,0 0 0,0 0 0,0 1 0,1 0 0,-1 0 0,0 0 0,1 0 0,0 1 0,-1 0 0,5 0 78,8 0-803</inkml:trace>
</inkml:ink>
</file>

<file path=ppt/ink/ink12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3:49.788"/>
    </inkml:context>
    <inkml:brush xml:id="br0">
      <inkml:brushProperty name="width" value="0.1" units="cm"/>
      <inkml:brushProperty name="height" value="0.1" units="cm"/>
      <inkml:brushProperty name="color" value="#33CCFF"/>
    </inkml:brush>
  </inkml:definitions>
  <inkml:trace contextRef="#ctx0" brushRef="#br0">20 51 48,'0'0'388,"0"0"-79,0 0-128,0 0-9,-2-6-3,-1-10-124,-1-12 366,2 28-248,1 18-142,-6 371-1443,7-385 937</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27.687"/>
    </inkml:context>
    <inkml:brush xml:id="br0">
      <inkml:brushProperty name="width" value="0.2" units="cm"/>
      <inkml:brushProperty name="height" value="0.2" units="cm"/>
    </inkml:brush>
  </inkml:definitions>
  <inkml:trace contextRef="#ctx0" brushRef="#br0">198 152 160,'0'0'481,"0"0"-196,0 0-97,0 0-22,0 0 50,0 0-13,0-10-18,1-3-139,0 0 44,0 1 1,-1-1 0,0 0-1,-1 0 1,-1-3-91,1 14 16,0-1 0,-1 0 0,1 1 0,0-1 0,-1 0 0,1 1 0,-1 0 0,0-1 1,0 1-1,0 0 0,0 0 0,0 0 0,0 0 0,-1 0 0,1 0 0,-1 1 0,1-1 0,-1 1 0,1 0 0,-1 0 0,0 0 0,0 0 0,0 0 0,0 0 0,1 1 0,-1 0 0,-3-1-16,1 1 6,0-1 0,-1 1 0,1 0 0,0 1 0,0-1 0,0 1-1,0 0 1,0 1 0,0-1 0,0 1 0,0 0 0,0 0 0,1 0 0,-1 1 0,0 0-6,0 1-6,1-1 0,-1 1 1,1 0-1,0 1 0,1-1 1,-1 1-1,1 0 1,0 0-1,0 0 0,1 0 1,-1 0-1,1 1 0,0-1 1,0 1-1,1-1 0,0 1 1,0 0-1,0-1 1,1 1-1,0 0 0,0 0 1,0 0 5,1-5 1,0 0 1,0-1 0,0 1 0,0 0-1,0 0 1,0-1 0,0 1-1,1-1 1,-1 1 0,0-1 0,0 0-1,1 1 1,-1-1 0,0 0 0,0 0-1,1 0 1,-1 0 0,0 0-1,1 0 1,-1 0 0,1 0-2,34-1 62,-35 1-60,53-10-33,-53 11 32,0 0 1,0-1-1,-1 1 0,1 0 0,0 0 1,-1 0-1,1 0 0,-1 0 1,1 0-1,-1 0 0,0 0 0,1 0 1,-1 0-1,0 0 0,0 1 1,0-1-1,0 0 0,0 0 0,0 0 1,0 0-1,0 0-1,1 29-4,-1-30 5,-2 39-24,1-28 29,-1 0 1,2-1-1,-1 1 0,2 0 1,-1-1-1,2 1 0,-1-1 1,1 1-1,1-1 0,0 0 1,1 2-7,-3-11-3,0 1 0,0-1 1,1 0-1,-1 0 1,1 1-1,-1-1 1,1 0-1,0 0 0,-1 0 1,1 0-1,0-1 1,0 1-1,0 0 0,-1-1 1,1 0-1,0 1 1,0-1-1,0 0 1,0 0-1,0 0 0,0 0 1,0 0-1,0 0 1,-1 0-1,1-1 0,0 1 3,3-1-112,0 0-1,0 0 0,-1-1 1,1 1-1,-1-1 0,1 0 0,-1 0 1,0-1-1,3-1 113,7-10-1303</inkml:trace>
</inkml:ink>
</file>

<file path=ppt/ink/ink12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3:50.310"/>
    </inkml:context>
    <inkml:brush xml:id="br0">
      <inkml:brushProperty name="width" value="0.1" units="cm"/>
      <inkml:brushProperty name="height" value="0.1" units="cm"/>
      <inkml:brushProperty name="color" value="#33CCFF"/>
    </inkml:brush>
  </inkml:definitions>
  <inkml:trace contextRef="#ctx0" brushRef="#br0">1 98 24,'0'0'284,"0"0"-36,0 0-100,0 0-62,0 0 56,0 0-26,0-9 58,4 16-165,-1-1 1,1 0 0,1 0 0,-1 0 0,1 0 0,0-1 0,0 0-1,0 0 1,1 0 0,0-1 0,0 0 0,4 3-10,-7-5 5,0 0 0,1 0 0,-1-1 0,1 1 0,-1-1 0,1 0 1,-1 0-1,1 0 0,0 0 0,-1-1 0,1 1 0,0-1 0,0 0 0,-1 0 0,1 0 0,0-1 0,0 1 0,-1-1 0,1 0 1,0 0-1,-1 0 0,1-1 0,-1 1 0,0-1 0,2-1-5,14-12 10,0-1-1,-2-1 1,0-1 0,-1 0-1,0-2 1,9-16-10,-8 14 15,-13 22-1059,-4 4 628</inkml:trace>
</inkml:ink>
</file>

<file path=ppt/ink/ink12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3:55.596"/>
    </inkml:context>
    <inkml:brush xml:id="br0">
      <inkml:brushProperty name="width" value="0.1" units="cm"/>
      <inkml:brushProperty name="height" value="0.1" units="cm"/>
      <inkml:brushProperty name="color" value="#33CCFF"/>
    </inkml:brush>
  </inkml:definitions>
  <inkml:trace contextRef="#ctx0" brushRef="#br0">151 104 8,'0'0'25,"0"0"13,0 0 19,0 0-24,0 0-2,0-7-4,0-86 471,0 93-372,0 0-19,0 0-17,0 0-14,0 0-48,0 0-17,0 0-16,0 0 9,0 0-15,0 0 23,0 0 13,0 0-13,0 0-9,0 0-20,0 0-2,0 0-1,-16-3 485,13 13-464,0-1 1,1 1-1,0 0 0,1 0 0,0 0 0,1 0 0,0 0 1,1 0-1,0 0 0,0 3-1,1 24 18,-2 467 26,15-369-74,-14-125 31,0-1 0,1 1 0,0-1 0,0 0 0,1 2-1,0-1-5,0 0-1,-1 0 1,0 0 0,-1 0 0,0 3 5,-5 603 123,-15-447 34,16-101-154,-3-1 0,-6 17-3,-7 84-3,10-89 12,-3 1 0,-10 26-9,6-26-18,4 36 71,8-59-61,-1 33-29,6 38 37,0-34 25,-6 24-25,-15 272 20,24-330-29,3 1 1,2-1-1,3-1 1,10 29 8,18 96-23,-20-46-380,-7 1 0,-4 104 403,-9-207-764</inkml:trace>
</inkml:ink>
</file>

<file path=ppt/ink/ink12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18.966"/>
    </inkml:context>
    <inkml:brush xml:id="br0">
      <inkml:brushProperty name="width" value="0.1" units="cm"/>
      <inkml:brushProperty name="height" value="0.1" units="cm"/>
      <inkml:brushProperty name="color" value="#33CCFF"/>
    </inkml:brush>
  </inkml:definitions>
  <inkml:trace contextRef="#ctx0" brushRef="#br0">15 1352 152,'0'0'123,"0"0"-35,0 0-54,0 0 56,0 0 178,-15 15 1161,18-81-1411,2 1-1,3 0 0,11-41-17,55-187-9,-66 265 1,1-12 3,3 2 0,1-1 1,1 1-1,2 1 0,2 1 0,2 1 0,1 0 0,11-13 5,18-14 8,3 2 0,47-40-8,-71 74-16,1 1-1,1 2 1,1 1 0,0 2-1,2 1 1,29-12 16,-27 21-1032,-45 17 550</inkml:trace>
</inkml:ink>
</file>

<file path=ppt/ink/ink12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19.439"/>
    </inkml:context>
    <inkml:brush xml:id="br0">
      <inkml:brushProperty name="width" value="0.1" units="cm"/>
      <inkml:brushProperty name="height" value="0.1" units="cm"/>
      <inkml:brushProperty name="color" value="#33CCFF"/>
    </inkml:brush>
  </inkml:definitions>
  <inkml:trace contextRef="#ctx0" brushRef="#br0">1 1 192,'0'0'488,"0"0"-108,0 0-208,0 0-120,0 0-64,12 3-4,92 19 16,-50-12 0,52 16 0,-103-25 2,0 0-1,0 0 1,0 0-1,0 0 1,0 1-1,0-1 1,0 1-1,-1 0 1,1 0-1,-1 0 1,1 0-1,-1 1 1,0-1-1,1 0 1,-1 1-1,0 0 1,-1-1-1,1 1 1,0 0-1,-1 0 1,0 0-1,0 0 1,0 0-1,0 0 1,0 1 0,0-1-1,-1 0 1,0 0-1,1 0 1,-1 1-1,0-1 1,-1 0-1,1 1 1,-1-1-1,1 0 1,-1 0-1,0 0 1,0 1-2,-4 11 8,-1-1 0,0 1 0,-1-2 0,-1 1 1,0-1-1,0 0 0,-6 6-8,-27 42-61,33-45-193</inkml:trace>
</inkml:ink>
</file>

<file path=ppt/ink/ink12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0.144"/>
    </inkml:context>
    <inkml:brush xml:id="br0">
      <inkml:brushProperty name="width" value="0.1" units="cm"/>
      <inkml:brushProperty name="height" value="0.1" units="cm"/>
      <inkml:brushProperty name="color" value="#33CCFF"/>
    </inkml:brush>
  </inkml:definitions>
  <inkml:trace contextRef="#ctx0" brushRef="#br0">290 5 56,'0'0'281,"0"0"-66,0 0-43,0 0 0,-16-1-22,-53-2 11,64 3-139,0 0 0,0 0 0,1 1 0,-1 0 0,0 0 0,1 0 1,-1 0-1,1 1 0,-1 0 0,1 0 0,0 0 0,-1 1 0,1-1 0,0 1 0,1 0 0,-1 0 1,-3 3-23,-1 3 48,0 1 1,0 0-1,1 1 1,1-1 0,-3 5-49,4-6 33,-7 14 10,0 1 0,1 0 0,2 1 0,-2 9-43,6-20 8,2 1 0,0 0 0,0 0 0,1 0 0,1 0 0,1 0 0,0 0 0,2 5-8,-2-17-3,1 0 0,1 0 1,-1 1-1,0-1 0,1 0 0,-1 0 0,1-1 0,0 1 0,0 0 1,0 0-1,0-1 0,1 0 0,-1 1 0,1-1 0,0 0 0,-1 0 1,1 0-1,0 0 0,0-1 0,0 1 0,0-1 0,0 0 0,0 0 1,1 0-1,-1 0 0,0 0 0,2-1 3,5 2-13,-1 0 0,1-1-1,-1-1 1,1 0 0,0 0 0,-1 0 0,1-1-1,-1-1 1,9-2 13,-5-1-134,1 0 0,-1-1-1,0-1 1,0 0 0,-1-1 0,10-8 134,14-18-966</inkml:trace>
</inkml:ink>
</file>

<file path=ppt/ink/ink12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0.579"/>
    </inkml:context>
    <inkml:brush xml:id="br0">
      <inkml:brushProperty name="width" value="0.1" units="cm"/>
      <inkml:brushProperty name="height" value="0.1" units="cm"/>
      <inkml:brushProperty name="color" value="#33CCFF"/>
    </inkml:brush>
  </inkml:definitions>
  <inkml:trace contextRef="#ctx0" brushRef="#br0">6 0 160,'0'0'275,"0"0"-43,0 0-93,0 0-30,0 0-5,0 0-47,-1 9 13,-2 28 44,2-1 0,1 0 0,1 0 1,5 21-115,28 150 100,-27-170-84,2-1 0,2 0 0,1 0-16,-12-35-3,0-1 1,0 1-1,1 0 1,-1-1-1,0 1 1,0 0-1,0-1 1,1 1-1,-1-1 1,0 1-1,1 0 0,-1-1 1,1 1-1,-1-1 1,0 1-1,1-1 1,-1 1-1,1-1 1,0 1-1,-1-1 1,1 0-1,-1 1 0,1-1 1,0 0-1,-1 1 1,1-1-1,-1 0 1,1 0-1,0 0 1,0 0-1,-1 1 0,1-1 3,15-16-2,5-38 69,-20 50-65,13-43 7,-11 32-11,1 1-1,0-1 0,2 1 0,-1 0 0,7-10 3,-12 24-2,0-1 1,1 1-1,-1 0 1,0-1-1,0 1 1,0 0-1,1-1 0,-1 1 1,0 0-1,1 0 1,-1-1-1,0 1 0,0 0 1,1 0-1,-1 0 1,0-1-1,1 1 1,-1 0-1,1 0 0,-1 0 1,0 0-1,1 0 1,-1 0-1,0 0 0,1 0 1,-1 0-1,1 0 1,-1 0-1,0 0 0,1 0 1,-1 0-1,1 0 1,-1 0-1,0 0 1,1 0-1,-1 0 0,0 0 1,1 1-1,-1-1 1,0 0-1,1 0 0,-1 1 1,0-1-1,1 0 1,-1 0-1,0 1 1,0-1-1,1 0 0,-1 1 1,0-1-1,0 0 1,0 1-1,0-1 0,1 0 1,-1 1-1,0-1 1,0 0-1,0 1 1,0-1-1,0 1 0,0-1 1,0 0-1,0 1 1,0-1-1,0 1 2,10 33 44,-9-29-38,7 31-6,19 71 131,-24-99-195,1 1 0,-1 0 1,1-1-1,1 0 0,0 0 0,0 0 0,0-1 1,1 1-1,0-1 0,2 1 64,4 2-819</inkml:trace>
</inkml:ink>
</file>

<file path=ppt/ink/ink12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1.301"/>
    </inkml:context>
    <inkml:brush xml:id="br0">
      <inkml:brushProperty name="width" value="0.1" units="cm"/>
      <inkml:brushProperty name="height" value="0.1" units="cm"/>
      <inkml:brushProperty name="color" value="#33CCFF"/>
    </inkml:brush>
  </inkml:definitions>
  <inkml:trace contextRef="#ctx0" brushRef="#br0">1 168 1112,'0'0'274,"0"0"-166,6-1-83,5-2-17,-1-1 0,1 1 0,-1-2 1,0 0-1,0 0 0,-1-1 0,9-6-8,-15 10 2,1 0 0,-1-1 1,1 0-1,-1 1 0,0-1 0,0-1 1,-1 1-1,1 0 0,-1-1 0,1 1 0,-1-1 1,0 0-1,0 1 0,-1-1 0,1 0 0,-1 0 1,0 0-1,0 0 0,0-1 0,0 1 1,-1 0-1,0 0 0,0-3-2,-1 5 2,0-1 0,1 1 0,-2 0 0,1 1 0,0-1 0,0 0 0,0 0 0,-1 0 0,1 1 0,-1-1 0,0 1 0,1-1 0,-1 1 0,0-1-1,0 1 1,0 0 0,0 0 0,0 0 0,0 0 0,0 1 0,0-1 0,0 0 0,-1 1 0,1-1 0,0 1 0,0 0 0,0 0 0,-2 0-2,2-1 3,-1 1-1,1 0 1,-1 0-1,1 0 1,0 0-1,-1 0 1,1 0-1,0 1 1,-1-1 0,1 1-1,0-1 1,0 1-1,0 0 1,-1 0-1,1 0 1,0 0-1,0 0 1,0 1 0,0-1-1,1 1 1,-1-1-1,0 1 1,1 0-1,-1-1 1,1 1-1,-1 0 1,1 1-3,-2 3-1,1 0 0,0 0 0,0 0 0,1 0 0,0 0 1,0 1-1,0-1 0,1 0 0,0 1 0,0-1 0,1 0 0,0 1 0,0-1 0,2 6 1,-2-9-1,1 0-1,0 0 0,0 0 0,0 0 1,0 0-1,0 0 0,0 0 1,1-1-1,0 1 0,-1-1 0,1 0 1,0 1-1,0-1 0,0-1 1,0 1-1,1 0 0,-1-1 0,0 0 1,1 0-1,-1 0 0,1 0 1,-1 0-1,1-1 0,-1 1 0,1-1 1,2 0 1,11 1-92,-1 0 0,1-1 0,-1-1 0,0-1 0,1 0 0,-1-1 0,0-1 0,0 0 0,-1-1-1,8-4 93,9-8-677</inkml:trace>
</inkml:ink>
</file>

<file path=ppt/ink/ink12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1.688"/>
    </inkml:context>
    <inkml:brush xml:id="br0">
      <inkml:brushProperty name="width" value="0.1" units="cm"/>
      <inkml:brushProperty name="height" value="0.1" units="cm"/>
      <inkml:brushProperty name="color" value="#33CCFF"/>
    </inkml:brush>
  </inkml:definitions>
  <inkml:trace contextRef="#ctx0" brushRef="#br0">127 1 200,'0'0'155,"0"0"-55,0 0 2,-16 10 96,-51 38 38,62-44-219,1 0 0,1 0 1,-1 1-1,0-1 0,1 1 0,0 0 1,0 0-1,1 0 0,-1 0 1,1 1-1,0-1 0,1 1 0,-1-1 1,1 1-1,0 0 0,1-1 0,-1 1 1,1 0-1,0 0 0,1-1 1,-1 1-1,1 1-17,0 13 13,-1-18-12,0 0 0,0-1 0,0 1 0,0 0 0,1 0 0,-1 0 0,1-1 0,-1 1 0,1 0 0,0 0 0,0-1 0,-1 1 0,1-1 0,0 1 0,1-1 0,-1 1 0,0-1 0,0 1 0,1-1 0,-1 0 0,0 0 0,1 0 0,-1 0 0,2 1-1,1 0 5,0 0 1,1-1 0,-1 1-1,0-1 1,1 0-1,-1 0 1,1-1 0,-1 1-1,1-1 1,3 0-6,1 0-70,0-1 0,0 0 1,0 0-1,0-1 0,0 0 1,0 0-1,-1-1 0,1 0 1,-1-1-1,6-3 70,9-10-471</inkml:trace>
</inkml:ink>
</file>

<file path=ppt/ink/ink12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2.034"/>
    </inkml:context>
    <inkml:brush xml:id="br0">
      <inkml:brushProperty name="width" value="0.1" units="cm"/>
      <inkml:brushProperty name="height" value="0.1" units="cm"/>
      <inkml:brushProperty name="color" value="#33CCFF"/>
    </inkml:brush>
  </inkml:definitions>
  <inkml:trace contextRef="#ctx0" brushRef="#br0">10 1 264,'0'0'379,"0"0"-156,0 0-47,0 0 80,0 0 48,-1 0-298,0 0 1,1 1-1,-1-1 1,1 1-1,-1-1 1,1 1-1,-1-1 1,1 1-1,-1 0 1,1-1-1,-1 1 1,1-1-1,0 1 1,-1 0-1,1-1 1,0 1-1,0 0 1,0 0-1,-1-1 0,1 1 1,0 0-1,0 0 1,0-1-1,0 1 1,0 0-1,0-1 1,0 1-1,1 0 1,-1 0-1,0 0-6,-1 33 6,1-1-1,2 1 0,1 0 0,1-1 0,2 1 0,2-1 1,1-1-1,9 23-5,-18-54-9,1 0-26,-1 0 0,0 0 0,1 0 1,-1 0-1,1 0 0,-1 0 0,1-1 0,-1 1 0,1 0 1,0 0-1,-1 0 0,1-1 0,0 1 0,0 0 0,-1-1 1,1 1-1,0 0 0,0-1 0,0 1 0,0-1 1,0 1 34,7-1-778</inkml:trace>
</inkml:ink>
</file>

<file path=ppt/ink/ink12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2.413"/>
    </inkml:context>
    <inkml:brush xml:id="br0">
      <inkml:brushProperty name="width" value="0.1" units="cm"/>
      <inkml:brushProperty name="height" value="0.1" units="cm"/>
      <inkml:brushProperty name="color" value="#33CCFF"/>
    </inkml:brush>
  </inkml:definitions>
  <inkml:trace contextRef="#ctx0" brushRef="#br0">0 60 64,'0'0'144,"0"0"31,0 0 21,0 0 56,0 0-49,0 0-25,1-11-58,7-32-136,-8 43 15,0 0 1,0-1 0,0 1 0,0 0 0,0 0 0,0 0 0,0 0 0,0 0 0,0-1-1,-1 1 1,1 0 0,0 0 0,0 0 0,0 0 0,0-1 0,0 1 0,0 0 0,0 0-1,0 0 1,1 0 0,-1 0 0,0-1 0,0 1 0,0 0 0,0 0 0,0 0 0,0 0-1,0 0 1,0-1 0,0 1 0,0 0 0,0 0 0,1 0 0,-1 0 0,0 0 0,0 0-1,0 0 1,0 0 0,0-1 0,0 1 0,1 0 0,-1 0 0,0 0 0,0 0 0,0 0-1,0 0 1,0 0 0,1 0 0,-1 0 0,0 0 0,0 0 0,0 0 0,0 0 0,1 0-1,-1 0 1,0 0 0,0 0 0,0 0 0,0 0 0,0 0 0,1 0 0,-1 1 0,0-1-1,0 0 1,0 0 0,0 0 0,0 0 0,0 0 0,1 0 0,0 16 4,20 51 222,-16-48-227,0 1-1,2-1 1,0 0 0,1-1-1,0 0 1,2 0-1,0-1 1,1 0 0,8 10 1,-14-22-564,-1-5-342</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28.712"/>
    </inkml:context>
    <inkml:brush xml:id="br0">
      <inkml:brushProperty name="width" value="0.2" units="cm"/>
      <inkml:brushProperty name="height" value="0.2" units="cm"/>
    </inkml:brush>
  </inkml:definitions>
  <inkml:trace contextRef="#ctx0" brushRef="#br0">84 1 704,'0'0'392,"0"0"-120,0 0 0,0 0 8,0 0-176,0 0-72,0 0-8,-13 35 88,4-11-96,0 4 72,-4-3-88,0 3 49,4-4-25,5-3-24,-5 1-169,9-6-503,-5-4-632</inkml:trace>
</inkml:ink>
</file>

<file path=ppt/ink/ink12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2.990"/>
    </inkml:context>
    <inkml:brush xml:id="br0">
      <inkml:brushProperty name="width" value="0.1" units="cm"/>
      <inkml:brushProperty name="height" value="0.1" units="cm"/>
      <inkml:brushProperty name="color" value="#33CCFF"/>
    </inkml:brush>
  </inkml:definitions>
  <inkml:trace contextRef="#ctx0" brushRef="#br0">95 45 72,'0'0'200,"0"0"0,0 0 5,0 0 26,0 0 5,0 0-62,-2-8-41,-6-21-49,6 22 4,-6 8 60,3 5-130,0 0-1,1 0 1,-1 0 0,1 1-1,1-1 1,-1 1-1,1 0 1,-1 3-18,-14 26 36,16-33-87,-1 0-1,1 1 0,0-1 0,0 1 0,1 0 0,-1-1 0,1 1 0,0 0 0,0 0 0,0 0 0,0 0 1,1 0-1,0 4 52,0-6-858</inkml:trace>
</inkml:ink>
</file>

<file path=ppt/ink/ink12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3.364"/>
    </inkml:context>
    <inkml:brush xml:id="br0">
      <inkml:brushProperty name="width" value="0.1" units="cm"/>
      <inkml:brushProperty name="height" value="0.1" units="cm"/>
      <inkml:brushProperty name="color" value="#33CCFF"/>
    </inkml:brush>
  </inkml:definitions>
  <inkml:trace contextRef="#ctx0" brushRef="#br0">4 1 616,'0'0'624,"0"0"-432,0 0-128,0 0-24,0 0-40,0 0 0,0 0 8,-4 93-24,4-87-16,0 0 32,8-6-128,-1 0-256,-7 0-496</inkml:trace>
</inkml:ink>
</file>

<file path=ppt/ink/ink12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3.730"/>
    </inkml:context>
    <inkml:brush xml:id="br0">
      <inkml:brushProperty name="width" value="0.1" units="cm"/>
      <inkml:brushProperty name="height" value="0.1" units="cm"/>
      <inkml:brushProperty name="color" value="#33CCFF"/>
    </inkml:brush>
  </inkml:definitions>
  <inkml:trace contextRef="#ctx0" brushRef="#br0">102 285 216,'-87'-112'528,"80"105"-184,-1 2-200,8 0-112,0 0-32,0-4-88,15 3-312,4-3-152</inkml:trace>
  <inkml:trace contextRef="#ctx0" brushRef="#br0" timeOffset="1">298 0 96,'0'0'359,"0"0"-77,0 0-57,0 0-67,0 0-16,0 0-12,-7 10 6,1-1-95,2-6-22,1 1 0,0 0 1,1 1-1,-1-1 0,1 0 0,0 1 1,0-1-1,0 1 0,1 0 0,-1 0 1,1-1-1,1 1 0,-1 0 0,0 0 1,1 2-20,0 10 39,0 1-1,1-1 1,1 1 0,1-1 0,0 1 0,1-1 0,1 0-1,4 7-38,12 27 20,-1-7 4,-3 2 0,-1-1 0,6 35-24,-22-78-25,1-1-1,-1 0 1,0 0-1,0 1 1,0-1-1,0 0 1,0 0-1,0 0 1,0 1-1,-1-1 1,1 0-1,0 0 1,-1 0-1,1 1 0,-1-1 1,1 0-1,-1 0 1,1 0-1,-1 0 1,0 0-1,0 0 1,1 0-1,-1 0 1,0-1-1,0 1 1,0 0-1,0 0 1,0-1-1,0 1 0,0 0 1,0-1-1,-1 1 1,1-1-1,0 1 1,0-1-1,0 0 1,0 0-1,-1 1 1,1-1-1,0 0 1,-1 0 25,-18 1-1126</inkml:trace>
</inkml:ink>
</file>

<file path=ppt/ink/ink12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4.138"/>
    </inkml:context>
    <inkml:brush xml:id="br0">
      <inkml:brushProperty name="width" value="0.1" units="cm"/>
      <inkml:brushProperty name="height" value="0.1" units="cm"/>
      <inkml:brushProperty name="color" value="#33CCFF"/>
    </inkml:brush>
  </inkml:definitions>
  <inkml:trace contextRef="#ctx0" brushRef="#br0">0 189 288,'0'0'896,"0"0"-696,0 0-120,0 0-80,0 0 0,91-114-16,-27 74-24,-19 6-400</inkml:trace>
</inkml:ink>
</file>

<file path=ppt/ink/ink12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4.572"/>
    </inkml:context>
    <inkml:brush xml:id="br0">
      <inkml:brushProperty name="width" value="0.1" units="cm"/>
      <inkml:brushProperty name="height" value="0.1" units="cm"/>
      <inkml:brushProperty name="color" value="#33CCFF"/>
    </inkml:brush>
  </inkml:definitions>
  <inkml:trace contextRef="#ctx0" brushRef="#br0">34 150 24,'0'0'448,"0"0"-130,0 0-172,0 0-56,0 0 28,0 0 1,-5 12-32,-1 1-63,1 1 0,1 0 1,0 0-1,1 0 0,0 1 1,0 14-25,3-26 2,0 0 1,-1 0-1,1 0 0,1 1 1,-1-1-1,0 0 0,1 0 1,0 0-1,-1 0 1,1 0-1,0 0 0,1 0 1,-1 0-1,0 0 1,1-1-1,0 1 0,0 0 1,0-1-1,0 1 0,0-1 1,0 0-1,0 0 1,1 0-1,-1 0 0,1 0 1,-1 0-1,1-1 0,0 1 1,0-1-1,0 0 1,0 0-1,0 0 0,0 0 1,0 0-1,0-1 0,0 1 1,0-1-1,1 0 1,-1 0-1,1 0-2,2 0 4,0 0 0,1 0 0,-1 0 0,0-1 0,1 0 0,-1 0-1,0-1 1,0 0 0,0 0 0,0 0 0,3-3-4,-6 4 8,-1-1 0,0 1-1,0-1 1,0 0 0,0 0 0,-1 0-1,1 0 1,0 0 0,-1 0 0,1 0-1,-1 0 1,0-1 0,0 1 0,0 0-1,0-1 1,0 1 0,0-1 0,-1 0-1,1 1 1,-1-1 0,0 1 0,0-1 0,0 0-1,0 1 1,0-1 0,0 1 0,-1-1-1,1 0 1,-1 0-8,0 1 8,0-1-1,0 0 1,0 0-1,0 1 1,-1-1-1,1 1 1,-1-1-1,1 1 1,-1-1-1,0 1 1,0 0 0,0 0-1,0 0 1,0 0-1,-3-1-7,-42-26 13,5 4-403,32 13-589</inkml:trace>
  <inkml:trace contextRef="#ctx0" brushRef="#br0" timeOffset="1">282 1 528,'0'0'296,"0"0"-82,0 0 27,0 0-24,0 0-127,0 16-32,0 22 2,2 1-1,2 0 0,1-1 1,3 7-60,71 211 166,-50-164-226,-28-90-162,-1-4-369,0-9-360</inkml:trace>
</inkml:ink>
</file>

<file path=ppt/ink/ink12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4.936"/>
    </inkml:context>
    <inkml:brush xml:id="br0">
      <inkml:brushProperty name="width" value="0.1" units="cm"/>
      <inkml:brushProperty name="height" value="0.1" units="cm"/>
      <inkml:brushProperty name="color" value="#33CCFF"/>
    </inkml:brush>
  </inkml:definitions>
  <inkml:trace contextRef="#ctx0" brushRef="#br0">1 200 448,'0'0'267,"1"-15"-135,-1-1-123,2-1 0,0 1-1,1 0 1,0 0 0,1 0 0,2-2-9,-5 14 2,0 0 0,1 1 0,-1-1 0,1 0 0,0 1 0,0-1 0,0 1 0,0 0 0,0 0 0,1-1 0,0 2 0,-1-1 0,1 0 0,0 1 0,1-1 0,-1 1 0,0 0 0,1 0 0,-1 0 0,1 0 0,-1 1 0,1-1 0,0 1 0,0 0 0,0 0 0,-1 0 0,1 1 0,0 0 0,0-1 0,0 1 0,0 1 0,4-1-2,-6 1 14,1 0-1,-1 0 1,1 0-1,-1 0 1,0 0-1,1 1 1,-1-1-1,0 1 1,0-1 0,0 1-1,0 0 1,0 0-1,0 0 1,-1 0-1,1 0 1,0 0-1,-1 0 1,0 0-1,0 1 1,1-1-1,-1 1 1,-1-1 0,1 1-1,0-1 1,-1 1-1,1-1 1,-1 1-1,0 0-13,3 13 115,-2 1-1,0 0 1,0-1-1,-2 3-114,1-4 45,0-8-27,-1 1 1,0-1-1,0 0 0,-1 0 1,0 0-1,-1 5-18,2-10-8,0 0 0,1 0 0,-1 0 0,0 0 0,0 0-1,0 0 1,0 0 0,-1 0 0,1 0 0,0-1 0,-1 1 0,1 0 0,-1-1 0,0 1-1,1-1 1,-1 0 0,0 0 0,0 1 0,0-1 0,0 0 0,0-1 0,-1 2 8,-6-2-578</inkml:trace>
</inkml:ink>
</file>

<file path=ppt/ink/ink12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5.318"/>
    </inkml:context>
    <inkml:brush xml:id="br0">
      <inkml:brushProperty name="width" value="0.1" units="cm"/>
      <inkml:brushProperty name="height" value="0.1" units="cm"/>
      <inkml:brushProperty name="color" value="#33CCFF"/>
    </inkml:brush>
  </inkml:definitions>
  <inkml:trace contextRef="#ctx0" brushRef="#br0">14 180 480,'0'0'148,"0"0"-81,0 0-19,0 0 23,0 0-9,18-12-24,57-41-32,-69 49-3,0-1-1,-1 0 1,1 0 0,-1 0-1,0-1 1,0 0-1,-1 0 1,0 0-3,-2 3 1,-1 1-1,0-1 1,0 1 0,0-1-1,0 1 1,-1-1 0,1 0 0,-1 1-1,1-1 1,-1 0 0,0 1-1,0-1 1,0 0 0,-1 1 0,1-1-1,-1-1 0,1 3-5,-1-1 1,0 1-1,0 0 0,0-1 1,-1 1-1,1 0 0,0 0 0,0 0 1,-1 0-1,1 0 0,-1 0 1,1 0-1,-1 0 0,1 0 0,-1 1 1,1-1-1,-1 1 0,1-1 1,-1 1-1,0-1 0,0 1 0,1 0 1,-1 0-1,0 0 0,1 0 1,-1 0-1,0 0 0,1 1 0,-1-1 1,0 0-1,0 1 5,-2 0 9,-1-1 0,0 1 0,1 0 0,-1 0 0,1 0 0,-1 1 0,1 0 0,0 0 0,0 0 0,0 0 1,0 1-10,-3 4 25,1 1 0,0 0 0,0 0 0,1 0 1,0 1-1,1-1 0,0 1 0,0 1 0,1-1 1,0 0-1,1 1 0,0-1 0,0 1 0,1 0 1,0 0-1,1-1 0,0 1 0,1 0 0,0 0 1,2 8-26,-2-15 1,0-1 1,0 1-1,0-1 1,1 0-1,-1 1 1,1-1-1,-1 0 1,1 0-1,0 0 1,0 0-1,0 0 1,0 0-1,0-1 1,0 1-1,1 0 1,-1-1-1,1 0 1,-1 0-1,1 0 1,-1 0-1,1 0 1,-1 0-1,1-1 1,0 1-1,-1-1 1,1 1-1,0-1 1,0 0-1,-1 0 1,1-1-1,0 1 1,0-1-1,-1 1 1,2-1-2,1 0 4,-1 0 1,0 1 0,0-2-1,0 1 1,0 0-1,0-1 1,0 0-1,-1 0 1,1 0 0,0 0-1,-1-1 1,0 1-1,1-1 1,-1 0 0,0 0-1,0 0 1,-1 0-1,1 0 1,-1-1-1,1 1 1,-1-1 0,0 0-5,-2 3 0,0 0 1,0 0-1,0 0 1,0 0-1,0 0 1,1 0-1,-1 0 1,0 0-1,0 0 1,1 0-1,-1 1 1,1-1-1,-1 0 1,1 0-1,-1 0 1,1 1-1,0-1 1,-1 0-1,1 0 1,0 1-1,0-1 1,-1 1-1,1-1 1,0 1-1,8 18-27,-1 6 34,-6-20-3,17 34 4,-19-37-8,1 0 1,0 1-1,0-1 0,0 0 1,0 0-1,0 0 0,0 0 1,0 0-1,0 0 0,0 0 1,0 0-1,0 0 0,1-1 1,-1 1-1,0 0 0,1-1 0,-1 1 1,1-1-1,-1 1 0,0-1 1,1 0-1,-1 0 0,1 1 1,0-1-1,0-1 5,-1 0 0,0 0 0,0 0 0,0 0 0,0 0 0,0-1 0,0 1 0,0 0 0,0 0-1,0-1 1,0 1 0,-1-1 0,1 1 0,0 0 0,-1-1 0,0 1 0,1-1 0,-1 1 0,0-2-5,7-29 52,1-34 283,8 81-350,-10-7-116,1-1-1,0 0 0,0-1 0,1 1 0,0-1 0,0-1 1,3 2 131,1 1-1038</inkml:trace>
</inkml:ink>
</file>

<file path=ppt/ink/ink12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5.692"/>
    </inkml:context>
    <inkml:brush xml:id="br0">
      <inkml:brushProperty name="width" value="0.1" units="cm"/>
      <inkml:brushProperty name="height" value="0.1" units="cm"/>
      <inkml:brushProperty name="color" value="#33CCFF"/>
    </inkml:brush>
  </inkml:definitions>
  <inkml:trace contextRef="#ctx0" brushRef="#br0">1 79 1376,'0'0'464,"0"0"-224,0 0-200,0 0 16,0 0-32,0 0 0,0 0-24,60-32 8,-37 18 40,3 4-48,0 0 0,-7 3-376,-4 2-752</inkml:trace>
</inkml:ink>
</file>

<file path=ppt/ink/ink12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6.098"/>
    </inkml:context>
    <inkml:brush xml:id="br0">
      <inkml:brushProperty name="width" value="0.1" units="cm"/>
      <inkml:brushProperty name="height" value="0.1" units="cm"/>
      <inkml:brushProperty name="color" value="#33CCFF"/>
    </inkml:brush>
  </inkml:definitions>
  <inkml:trace contextRef="#ctx0" brushRef="#br0">1 74 200,'0'0'264,"0"0"120,0 0 8,0 0-40,0 0-216,0 0-24,0 0-112,38-10 56,-16-1-40,1 0-8,11-5-8,-4 3-128,-8 1-528</inkml:trace>
</inkml:ink>
</file>

<file path=ppt/ink/ink12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7.086"/>
    </inkml:context>
    <inkml:brush xml:id="br0">
      <inkml:brushProperty name="width" value="0.1" units="cm"/>
      <inkml:brushProperty name="height" value="0.1" units="cm"/>
      <inkml:brushProperty name="color" value="#33CCFF"/>
    </inkml:brush>
  </inkml:definitions>
  <inkml:trace contextRef="#ctx0" brushRef="#br0">50 208 192,'0'0'213,"0"0"45,0 0-21,0 0 5,0 0-2,0 0 13,-30-36 569,25 25-844,2 0 1,-1-1 0,2 0 0,0 1-1,0-1 1,1 0 0,0 0 0,1 0-1,1 0 1,0 0 0,0 0 0,2-3 21,-3 14-44,0 1 0,0-1 0,0 0 1,1 0-1,-1 0 0,0 0 0,1 0 0,-1 1 1,0-1-1,1 0 0,-1 0 0,1 0 0,-1 1 0,1-1 1,0 0-1,-1 1 0,1-1 0,0 1 0,-1-1 1,1 1 43,0-1-846</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30.338"/>
    </inkml:context>
    <inkml:brush xml:id="br0">
      <inkml:brushProperty name="width" value="0.2" units="cm"/>
      <inkml:brushProperty name="height" value="0.2" units="cm"/>
    </inkml:brush>
  </inkml:definitions>
  <inkml:trace contextRef="#ctx0" brushRef="#br0">169 56 696,'0'0'278,"0"0"18,0 0-4,0 0 6,0 0 1,0 0-57,0-9-9,3-27-80,-3 36-149,0-1-1,0 1 1,0-1-1,0 1 1,0-1 0,0 1-1,0 0 1,-1-1-1,1 1 1,0-1-1,0 1 1,0 0 0,-1-1-1,1 1 1,0-1-1,-1 1 1,1 0-1,0-1 1,-1 1-1,1 0 1,0 0 0,-1-1-1,1 1 1,-1 0-1,1 0 1,0 0-1,-1-1 1,1 1-1,-1 0 1,1 0 0,-1 0-1,1 0 1,-1 0-1,1 0 1,-1 0-1,1 0 1,-1 0-1,1 0 1,0 0 0,-1 0-1,1 0 1,-1 0-1,1 1 1,-1-1-1,1 0 1,0 0 0,-1 0-1,1 1 1,-1-1-4,0 0 16,-10 3 0,0 1-1,0 0 1,0 0-1,1 1 1,0 1 0,0-1-1,0 2 1,1-1-1,0 1 1,0 1-1,0 0 1,1 0 0,-5 7-16,12-14-1,0 0 0,0 1 0,-1-1 0,1 0 0,1 1 0,-1 0-1,0-1 1,0 1 0,0-1 0,1 1 0,-1 0 0,1-1 0,0 1 0,-1 0 0,1-1 0,0 1 0,0 0 0,0 0 0,0-1 0,0 1 0,0 0 0,1 0 0,-1-1 0,1 1 0,-1 0 0,1-1 0,-1 1 0,1 0 0,0-1 0,0 1 0,0-1 0,0 1 0,0-1 0,0 0 0,0 1 0,0-1 0,1 0 0,-1 0 0,0 0 0,1 0 0,-1 0 0,1 0 0,-1 0 0,1-1-1,1 1 2,10 6-13,1-2 0,-1 0 0,1-1 0,1 0 0,5 0 13,0 1 12,-9-3-10,24 7 2,-34-9-2,0 0 0,1 1 0,-1-1 0,0 0 0,0 1 0,0-1 0,0 1 0,0-1 0,-1 1 0,1-1 0,0 1 0,0 0 0,0-1 0,0 1 0,-1 0 0,1 0 0,0 0 0,-1-1 0,1 1 0,0 0 0,-1 0 0,1 0 0,-1 0 0,1 1-2,-2-1-6,1-1-1,-1 1 1,1-1 0,-1 1-1,1-1 1,-1 1-1,1-1 1,-1 1-1,1-1 1,-1 1 0,0-1-1,1 0 1,-1 1-1,0-1 1,1 0-1,-1 0 1,0 1 0,0-1-1,1 0 1,-1 0-1,0 0 1,1 0-1,-1 0 1,0 0 0,0 0-1,0 0 7,-26 0-122,24 0 57,-32 0-982,26 0-63</inkml:trace>
</inkml:ink>
</file>

<file path=ppt/ink/ink12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7.470"/>
    </inkml:context>
    <inkml:brush xml:id="br0">
      <inkml:brushProperty name="width" value="0.1" units="cm"/>
      <inkml:brushProperty name="height" value="0.1" units="cm"/>
      <inkml:brushProperty name="color" value="#33CCFF"/>
    </inkml:brush>
  </inkml:definitions>
  <inkml:trace contextRef="#ctx0" brushRef="#br0">90 218 424,'0'0'432,"0"0"8,0 0-128,0 0-120,0 0-16,0 0-136,-90-92 24,90 67-64,0-2 0,0 1 0,15 4-176,8 7-240,-4 5-408</inkml:trace>
</inkml:ink>
</file>

<file path=ppt/ink/ink12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8.132"/>
    </inkml:context>
    <inkml:brush xml:id="br0">
      <inkml:brushProperty name="width" value="0.1" units="cm"/>
      <inkml:brushProperty name="height" value="0.1" units="cm"/>
      <inkml:brushProperty name="color" value="#33CCFF"/>
    </inkml:brush>
  </inkml:definitions>
  <inkml:trace contextRef="#ctx0" brushRef="#br0">14 1 48,'0'0'549,"0"0"-70,0 0-121,0 0-42,0 0-79,0 0-60,-1 0-173,1 0-1,0-1 0,-1 1 1,1 0-1,0 0 0,-1 0 0,1 0 1,0 1-1,-1-1 0,1 0 1,0 0-1,0 0 0,-1 0 0,1 0 1,0 0-1,-1 0 0,1 1 1,0-1-1,-1 0 0,1 0 0,0 0 1,0 1-1,-1-1 0,1 0 1,0 0-1,0 1 0,0-1 0,-1 0 1,1 0-1,0 1 0,0-1 1,0 0-1,0 1 0,0-1 0,0 0 1,0 1-1,-1-1 0,1 0 0,0 1-3,-1 5 4,0-1 0,0 1 0,1 0 0,-1 0 0,1 0 0,1 0-1,-1 0 1,1 0 0,0 0 0,0 0 0,2 4-4,23 67 28,-18-56-30,-3-5-5,0 0 0,1-1 0,1 1 0,1-2 0,0 1 0,1-1 0,1 0 0,0-1 0,6 6 7,-14-17-50,0-1 0,1 1 0,-1-1 0,1 0 0,-1 0 0,1 1 0,0-2 0,-1 1 0,1 0 0,0-1 0,-1 1 0,1-1 0,0 0 0,0 0 0,0 0 0,1 0 50,4 0-1026</inkml:trace>
</inkml:ink>
</file>

<file path=ppt/ink/ink12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8.539"/>
    </inkml:context>
    <inkml:brush xml:id="br0">
      <inkml:brushProperty name="width" value="0.1" units="cm"/>
      <inkml:brushProperty name="height" value="0.1" units="cm"/>
      <inkml:brushProperty name="color" value="#33CCFF"/>
    </inkml:brush>
  </inkml:definitions>
  <inkml:trace contextRef="#ctx0" brushRef="#br0">0 121 176,'0'0'528,"0"0"-256,0 0-128,0 0-40,0 0-96,0 0 40,0 0-40,102-81 8,-61 65 16,12 5-32,-8 2-96,-15 6-544</inkml:trace>
</inkml:ink>
</file>

<file path=ppt/ink/ink12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8.937"/>
    </inkml:context>
    <inkml:brush xml:id="br0">
      <inkml:brushProperty name="width" value="0.1" units="cm"/>
      <inkml:brushProperty name="height" value="0.1" units="cm"/>
      <inkml:brushProperty name="color" value="#33CCFF"/>
    </inkml:brush>
  </inkml:definitions>
  <inkml:trace contextRef="#ctx0" brushRef="#br0">0 256 8,'0'0'128,"0"0"-24,0 0 8,0 0-40,102-46 8,-64 22-80,14-11 0,-7 6-152</inkml:trace>
  <inkml:trace contextRef="#ctx0" brushRef="#br0" timeOffset="1">403 0 8,'0'0'48,"0"0"17,0 0 71,0 0 14,0 0-34,0 0-16,-15 6-52,-43 20 34,55-24-76,1 0-1,-1 0 0,1 1 1,0-1-1,0 0 0,0 1 1,0-1-1,0 1 0,1 0 0,-1-1 1,1 1-1,-1 0 0,1 0 1,0 0-1,0 0 0,1 0 1,-1 0-1,1 1 0,-1-1 0,1 0 1,0 0-1,0 0 0,0 0 1,1 0-1,-1 1 0,1-1 0,0 0 1,0 0-1,0 0 0,0 0 1,0 0-1,1-1 0,-1 1 1,1 0-6,1-2 8,-1 1 0,1-1 1,0 0-1,0 0 0,0 0 1,0-1-1,0 1 0,0-1 1,0 1-1,1-1 1,-1 0-1,0 0 0,0-1 1,0 1-1,0 0 0,0-1 1,0 0-1,0 0 0,0 0 1,0 0-1,0 0 0,0-1 1,-1 1-1,1-1 1,0 0-1,0-1-8,1 1 17,-1 0 0,0-1 0,0 1-1,1-1 1,-2 0 0,1 0 0,0 0 0,0 0 0,-1 0 0,0-1-1,0 1 1,0-1 0,0 0 0,0 0 0,-1 1 0,0-1 0,0 0 0,0 0-1,0 0 1,0-1-17,-1 5 195,0 0-140,3 1-88,-1-1 0,1 1 0,0-1 1,0 1-1,0-1 0,0 0 0,0 0 1,0 0-1,0 0 0,2-1 33,2 0-106,16-1-360,3-7-268</inkml:trace>
</inkml:ink>
</file>

<file path=ppt/ink/ink12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9.351"/>
    </inkml:context>
    <inkml:brush xml:id="br0">
      <inkml:brushProperty name="width" value="0.1" units="cm"/>
      <inkml:brushProperty name="height" value="0.1" units="cm"/>
      <inkml:brushProperty name="color" value="#33CCFF"/>
    </inkml:brush>
  </inkml:definitions>
  <inkml:trace contextRef="#ctx0" brushRef="#br0">27 266 192,'0'0'89,"0"-17"-29,2-18 5,0-72-104,-2 96 157,0-1-1,-2 1 1,1 0-1,-1 0 1,-1 0-1,0 0 0,0 1 1,-2-4-118,5 14 13,0 0-1,0 0 1,0 0 0,0 0 0,0-1-1,0 1 1,0 0 0,0 0-1,0 0 1,0 0 0,0-1 0,0 1-1,-1 0 1,1 0 0,0 0-1,0 0 1,0-1 0,0 1 0,0 0-1,0 0 1,0 0 0,0 0-1,0 0 1,-1 0 0,1-1 0,0 1-1,0 0 1,0 0 0,0 0 0,0 0-1,-1 0 1,1 0 0,0 0-1,0 0 1,0 0 0,0 0 0,-1 0-1,1 0 1,0 0 0,0 0-1,0 0 1,0 0 0,-1 0 0,1 0-1,0 0 1,0 0 0,0 0-1,0 0 1,-1 0 0,1 0 0,0 0-1,0 0 1,0 0 0,0 0 0,0 0-1,-1 1-12,-2 13 167,2 26-233,1-36 126,2 30-51,2-1-1,1 0 0,2 0 0,1-1 0,2 0 0,1 0 0,1-1 1,2 0-1,1-1 0,5 6-8,-17-32-61,-1 0-1,0 0 1,1-1 0,-1 1-1,1-1 1,0 1 0,0-1 0,1 0-1,-1 0 1,1 0 0,-1-1-1,1 1 1,0-1 0,0 0 0,0 0-1,0-1 1,0 1 0,1-1 0,-1 1-1,4-1 62,15 1-924</inkml:trace>
</inkml:ink>
</file>

<file path=ppt/ink/ink12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29.710"/>
    </inkml:context>
    <inkml:brush xml:id="br0">
      <inkml:brushProperty name="width" value="0.1" units="cm"/>
      <inkml:brushProperty name="height" value="0.1" units="cm"/>
      <inkml:brushProperty name="color" value="#33CCFF"/>
    </inkml:brush>
  </inkml:definitions>
  <inkml:trace contextRef="#ctx0" brushRef="#br0">82 0 24,'0'0'436,"0"0"-73,0 0-138,0 0-115,0 0-9,0 0-17,-13 12-23,-40 40-49,51-50-10,1 0 0,-1 0 0,1 0-1,-1 0 1,1 0 0,0 0 0,0 1 0,0-1-1,0 0 1,1 1 0,-1-1 0,1 1 0,-1-1-1,1 0 1,0 1 0,0-1 0,0 1 0,0-1-1,0 1 1,0-1 0,1 1 0,0-1-1,-1 2-1,3 2 13,0 0-1,0-1 1,0 1-1,1 0 0,-1-1 1,1 0-1,1 1-12,4 6 15,3 5-3,-8-13-7,0 1 1,0 0 0,-1 0 0,0 0 0,0 1 0,0-1-1,0 1 1,-1-1 0,0 1 0,0 0 0,-1 0 0,0 0 0,0 0-1,0 4-5,-1-10 3,0 0-1,-1 1 1,1-1-1,0 0 0,-1 0 1,1 0-1,0 1 1,-1-1-1,1 0 0,0 0 1,-1 0-1,1 0 1,-1 1-1,1-1 0,0 0 1,-1 0-1,1 0 1,-1 0-1,1 0 0,0 0 1,-1 0-1,1 0 0,-1 0 1,1-1-1,0 1 1,-1 0-1,1 0 0,-1 0 1,1 0-1,0 0 1,-1-1-1,1 1 0,0 0 1,-1 0-1,1-1 1,-1 1-3,-15-8-41,-1-11-322,4-3-564</inkml:trace>
</inkml:ink>
</file>

<file path=ppt/ink/ink12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0.062"/>
    </inkml:context>
    <inkml:brush xml:id="br0">
      <inkml:brushProperty name="width" value="0.1" units="cm"/>
      <inkml:brushProperty name="height" value="0.1" units="cm"/>
      <inkml:brushProperty name="color" value="#33CCFF"/>
    </inkml:brush>
  </inkml:definitions>
  <inkml:trace contextRef="#ctx0" brushRef="#br0">1 82 88,'0'0'48,"0"0"53,0 0 87,16-2-10,-4 1-149,3 0 18,0-1 0,-1 0-1,1-1 1,0-1 0,-1 0 0,0-1 0,13-6-47,-26 11 10,0-1 0,0 1 0,0 0 1,0-1-1,0 1 0,-1-1 0,1 1 0,0-1 0,0 0 0,-1 1 0,1-1 0,0 1 0,-1-1 0,1 0 0,-1 0 1,1 0-1,-1 1 0,1-1 0,-1 0 0,1 0 0,-1 0 0,0 0 0,1 0 0,-1 0 0,0 1 0,0-1 0,0 0 1,0 0-1,0 0 0,0 0 0,0 0 0,0 0 0,0 0 0,0 0 0,0 0 0,-1 0 0,1 0-10,-1 0 16,0-1 0,0 1-1,0 0 1,0 0-1,0 0 1,-1 0 0,1 0-1,0 0 1,0 0 0,-1 0-1,1 0 1,-1 1-1,1-1 1,-1 0 0,1 1-1,-1 0 1,1-1-1,-1 1 1,1 0 0,-1-1-16,-3 1 1,1 0 0,0-1 0,0 1 1,0 1-1,0-1 0,0 1 0,0-1 0,0 1 1,0 0-1,0 1 0,0-1 0,0 1 0,0-1 1,1 1-1,-1 0 0,1 1 0,-1-1 0,1 0 1,0 1-1,0 0 0,-2 2-1,1 0 0,1 0 0,0 0 0,0 0 0,0 0 0,1 0 1,0 1-1,0-1 0,0 1 0,1-1 0,-1 1 0,1 0 0,1 0 0,-1-1 0,1 1 0,0 2 0,0-7 3,0 1 0,0 0 0,1 0 0,-1-1 0,0 1 0,1 0 0,-1 0 0,1-1 0,0 1 0,-1 0-1,1-1 1,0 1 0,0-1 0,0 1 0,0-1 0,0 0 0,1 1 0,-1-1 0,0 0 0,1 0 0,-1 0 0,1 0-1,0 1-2,3 0 6,0 1-1,0-1 0,0 0 1,0-1-1,1 1 0,-1-1 1,0 0-1,4 0-5,11 0-18,0-1 0,0 0 0,0-1 0,4-2 18,2-4-356,-9-2-518</inkml:trace>
</inkml:ink>
</file>

<file path=ppt/ink/ink12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0.440"/>
    </inkml:context>
    <inkml:brush xml:id="br0">
      <inkml:brushProperty name="width" value="0.1" units="cm"/>
      <inkml:brushProperty name="height" value="0.1" units="cm"/>
      <inkml:brushProperty name="color" value="#33CCFF"/>
    </inkml:brush>
  </inkml:definitions>
  <inkml:trace contextRef="#ctx0" brushRef="#br0">8 0 400,'0'0'752,"0"0"-544,0 0 96,0 0 104,0 0-119,0 0-81,0 0-144,-4 2-40,1 20-16,3 8 24,0 2-64,0 2-8,0-7-40,15-8-337,3-7-287,-3-9-560</inkml:trace>
</inkml:ink>
</file>

<file path=ppt/ink/ink12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0.801"/>
    </inkml:context>
    <inkml:brush xml:id="br0">
      <inkml:brushProperty name="width" value="0.1" units="cm"/>
      <inkml:brushProperty name="height" value="0.1" units="cm"/>
      <inkml:brushProperty name="color" value="#33CCFF"/>
    </inkml:brush>
  </inkml:definitions>
  <inkml:trace contextRef="#ctx0" brushRef="#br0">94 1 736,'0'0'488,"0"0"-224,0 0-72,0 0-120,0 0-24,0 0-40,0 0 32,-41 108-16,18-44-48,8-9-40,0-10-976</inkml:trace>
</inkml:ink>
</file>

<file path=ppt/ink/ink12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5.720"/>
    </inkml:context>
    <inkml:brush xml:id="br0">
      <inkml:brushProperty name="width" value="0.1" units="cm"/>
      <inkml:brushProperty name="height" value="0.1" units="cm"/>
      <inkml:brushProperty name="color" value="#33CCFF"/>
    </inkml:brush>
  </inkml:definitions>
  <inkml:trace contextRef="#ctx0" brushRef="#br0">260 86 0,'0'0'51,"0"0"-22,0 0 0,0 0 18,0 0-10,0 0-1,0 0-6,5-45 158,-4 44-161,-1-1 1,1 1 0,-1 0 0,1-1-1,-1 1 1,0-1 0,1 1-1,-1 0 1,0-1 0,0 1 0,0-1-1,0 1 1,0-1 0,-1 1 0,1 0-1,0-1 1,0 1 0,-1-1-1,1 1 1,-1 0 0,0-1 0,1 1-1,-1 0 1,0-1-28,-2 1 34,1 0 0,-1 0 0,0 1-1,0-1 1,0 1 0,0-1 0,0 1 0,0 0 0,0 0 0,0 0-1,-2 1-33,-3-1-68,-2 1 81,0 0 0,1 1 0,-1 1 0,1-1-1,-1 2 1,1-1 0,0 1 0,0 0 0,1 1-1,-9 6-12,3-2 12,0 1-1,0 1 1,1 0-1,0 1 1,-11 13-12,23-24-4,0 1 1,-1-1 0,1 1 0,0 0-1,-1-1 1,1 1 0,0 0-1,0 0 1,1 0 0,-1-1 0,0 1-1,0 0 1,1 0 0,0 0 0,-1 0-1,1 0 1,0 1 0,0-1-1,0 0 1,0 0 0,0 0 0,0 0-1,1 1 4,0-1 1,0 0 0,0 0 1,1 0-1,-1-1 0,1 1 0,-1 0 0,1 0 0,0-1 0,0 1 0,0-1 0,-1 0 0,1 1 0,1-1 0,-1 0 0,0 0 0,0 0 1,1 0-2,14 4 5,-1-1 1,1 0 0,0-1 0,0-1 0,4-1-6,-15 0-12,45 3 13,63 7-21,-104-9 24,0 0 1,0 0-1,0 1 0,0 1 1,0 0-1,-1 0 0,1 1 0,-1 0 1,1 1-5,-8-5 1,-1 0 0,0 0 0,1 0 0,-1 0 0,0-1 1,0 1-1,0 1 0,0-1 0,0 0 0,0 0 0,0 0 1,-1 0-1,1 1 0,0-1 0,-1 0 0,1 1 0,0-1 1,-1 1-1,0-1 0,1 1 0,-1-1 0,0 1 0,0-1 1,0 0-1,0 2-1,-1-1 5,1 0 1,-1 0-1,0 0 1,0 0-1,0 0 1,0 0 0,-1 0-1,1-1 1,-1 1-1,1 0 1,-1-1-1,1 1 1,-1-1-1,0 0 1,-1 2-6,-8 3 35,0 0 0,-1 0 0,1-1 0,-1 0-1,-4 0-34,3 0 9,-1-2-1,1 0 0,-1 0 0,0-1 0,0-1 0,0 0 1,0-1-1,-6-1-8,19 0-18,0 1 1,1-1-1,-1 0 1,0 1-1,0-1 1,1 0-1,-1 0 0,1 0 1,-1 1-1,0-1 1,1 0-1,0 0 1,-1 0-1,1 0 1,-1 0-1,1 0 1,0 0-1,0 0 1,0 0-1,0 0 1,0 0-1,0 0 1,0 0-1,0 0 0,0 0 1,0 0-1,0-1 1,0 1-1,1 1 1,-1-1-1,1 0 1,-1 0-1,0 0 1,1 0 17,-1 0-32,13-28-762</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31.207"/>
    </inkml:context>
    <inkml:brush xml:id="br0">
      <inkml:brushProperty name="width" value="0.2" units="cm"/>
      <inkml:brushProperty name="height" value="0.2" units="cm"/>
    </inkml:brush>
  </inkml:definitions>
  <inkml:trace contextRef="#ctx0" brushRef="#br0">286 121 16,'0'0'487,"0"0"-172,0 0-74,0 0-5,0 0 60,0 0-79,-2-18-41,-8-55-58,10 72-108,0 0 1,0-1 0,0 1 0,0 0-1,0 0 1,-1 0 0,1-1-1,0 1 1,-1 0 0,1 0-1,-1 0 1,1 0 0,-1 0-1,0 0 1,1 0 0,-1 0-1,0 0 1,0 0 0,1 0-1,-1 0 1,0 0 0,0 1-1,0-1 1,0 0 0,0 1-1,0-1 1,0 1 0,-1-1 0,1 1-1,0-1 1,0 1 0,0 0-1,0 0 1,-1-1 0,1 1-1,0 0 1,0 0-11,-33 12 9,33-11 6,-10 5-7,0 0 0,1 1 1,0 1-1,0 0 0,1 0 1,0 1-1,0 0 0,1 0 1,0 1-1,1 0 0,-4 7-8,9-13 2,-1 1 0,1 0 0,-1 0 0,2-1 0,-1 1 0,0 1 0,1-1 0,0 0 0,0 0 0,0 0 0,1 1 0,0-1 0,0 0 0,0 1 0,1-1 0,0 0 0,0 0 0,0 1 0,0-1 0,1 0 0,0 0-1,0-1 1,0 1 0,1 0 0,-1-1 0,1 1 0,0-1 0,1 1-2,9 9-3,2 0 0,0 0-1,15 10 4,-18-16 11,-1 0 0,-1 1 0,0 1 0,0 0 0,0 0 0,-1 0-1,-1 1 1,0 1 0,0 0-11,-7-9 1,1 0-1,-1 0 1,1 0-1,-1 1 1,0-1-1,0 0 1,0 1 0,-1-1-1,1 1 1,-1-1-1,0 1 1,0-1-1,0 1 1,0-1-1,-1 1 1,0-1-1,1 1 1,-1-1-1,0 0 1,-1 1-1,0 0 0,0 1 1,-1-1-1,0 0 0,-1 0 0,1 0 0,-1 0 1,0-1-1,0 1 0,0-1 0,0 0 0,0 0 0,-1-1 1,1 1-1,-3 0 0,-9 3 4,-1 0 1,1-1-1,-1 0 1,0-1-1,0-1 1,0-1-1,0-1 1,-5 0-5,19-1 3,0 1 0,0-1 1,0 0-1,0-1 1,0 1-1,0 0 0,0-1 1,0 0-1,0 0 0,0 0 1,0 0-1,0 0 1,1 0-1,-1-1 0,0 1 1,1-1-1,-3-1-3,4 0-32,-1 0 1,0 0-1,1 0 0,-1 0 0,1 0 1,0 0-1,0 0 0,0 0 0,1-1 1,-1 1-1,1 0 0,-1-1 0,1 1 1,0 0-1,1-4 32,-1-19-682</inkml:trace>
</inkml:ink>
</file>

<file path=ppt/ink/ink12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6.225"/>
    </inkml:context>
    <inkml:brush xml:id="br0">
      <inkml:brushProperty name="width" value="0.1" units="cm"/>
      <inkml:brushProperty name="height" value="0.1" units="cm"/>
      <inkml:brushProperty name="color" value="#33CCFF"/>
    </inkml:brush>
  </inkml:definitions>
  <inkml:trace contextRef="#ctx0" brushRef="#br0">1 0 48,'0'0'495,"0"0"-168,0 0-191,0 0-107,1 3-12,36 88 219,-4 2 0,5 34-236,-31-113 103,-3-28 77,0-4-104,8-24-74,-10 32 0,1-1-1,0 1 0,0 0 0,1 0 0,1 0 0,-1 0 0,1 1 0,1 0 0,0 0 0,2-2-1,-8 11-1,1-1 1,-1 1-1,1-1 0,-1 1 0,1-1 0,0 1 0,-1 0 0,1-1 0,-1 1 0,1 0 0,0-1 0,-1 1 0,1 0 0,0 0 0,-1 0 0,1 0 0,0-1 0,-1 1 0,1 0 0,0 0 0,-1 0 1,1 0-1,0 1 0,-1-1 0,1 0 0,0 0 0,-1 0 0,1 0 0,0 1 0,-1-1 0,1 0 0,-1 1 0,1-1 0,-1 0 0,1 1 0,0-1 0,-1 1 0,0-1 0,1 1 0,-1-1 0,1 1 1,-1-1-1,1 1 0,-1 0 0,0 0 1,19 33-62,-14-24 54,-4-7 8,6 11-35,0-1 1,1 0-1,0-1 0,0 0 0,11 11 35,-16-20-25,0 0 0,0-1 0,1 1-1,-1-1 1,1 1 0,0-1 0,-1 0-1,1 0 1,0-1 0,0 1 0,0-1-1,1 0 1,-1 0 0,0 0 0,0-1-1,1 1 1,-1-1 0,0 0 0,1 0-1,-1-1 1,0 1 0,3-2 25,13-5-919</inkml:trace>
</inkml:ink>
</file>

<file path=ppt/ink/ink12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6.599"/>
    </inkml:context>
    <inkml:brush xml:id="br0">
      <inkml:brushProperty name="width" value="0.1" units="cm"/>
      <inkml:brushProperty name="height" value="0.1" units="cm"/>
      <inkml:brushProperty name="color" value="#33CCFF"/>
    </inkml:brush>
  </inkml:definitions>
  <inkml:trace contextRef="#ctx0" brushRef="#br0">1 81 64,'0'0'471,"0"0"-143,0 0-64,0 0 28,0 0 23,0 0-117,0-3-83,0 5-135,0 1 21,-1-1-1,1 1 1,0-1-1,1 0 1,-1 1 0,0-1-1,1 1 1,-1-1-1,1 0 1,0 0-1,0 1 1,0-1 0,0 0-1,0 0 1,0 0-1,1 0 1,-1 0-1,1 0 1,-1 0 0,1 0-1,0-1 0,2 2 2,1-1 0,-1 0 0,1 0 0,0 0 0,0 0 0,0-1 0,0 0 0,0 0 0,0 0 0,1 0-2,-3-1 2,1 1 0,0 0 0,-1-1 0,1 1 0,-1-1 0,1 0 0,0 0 0,-1-1 0,1 1 0,-1-1 0,1 1 0,0-1 0,1-1-2,-3 0 2,-1 1 0,1-1 0,-1 0 0,0 0 1,1 0-1,-1 0 0,0 0 0,0 0 0,0 0 0,-1 0 1,1 0-1,0 0 0,-1 0 0,0-1 0,1 1 0,-1 0 1,0 0-1,0-1 0,0 1 0,0 0 0,-1 0 0,1-1-2,0 0 10,-1-1 1,0 0-1,0 1 0,0-1 0,0 0 0,0 1 0,-1-1 0,0 1 0,1 0 0,-1-1 0,0 1 0,-1 0 0,1 0 0,-1 0 0,1 1 0,-1-1 0,0 1 0,0-1 0,0 1 0,0 0 0,0 0 0,-2-1-10,-2-1-9,0 1 0,0-1 0,0 1 0,0 1-1,-1-1 1,1 1 0,-1 1 0,0-1 0,1 1 0,-7 0 9,14 1-13,0 0 0,-1 0 0,1 1 0,0-1 0,-1 0-1,1 0 1,0 0 0,0 0 0,-1 1 0,1-1 0,0 0 0,0 0 0,0 1 0,-1-1 0,1 0 0,0 0 0,0 1 0,0-1 0,0 0 0,0 0 0,-1 1 0,1-1-1,0 0 1,0 1 0,0-1 0,0 0 0,0 0 0,0 1 0,0-1 0,0 0 0,0 1 0,0-1 0,0 0 0,0 1 0,0-1 0,0 0 0,1 0 0,-1 1-1,0-1 1,0 0 0,0 1 13,0 0-68,3 9-566</inkml:trace>
</inkml:ink>
</file>

<file path=ppt/ink/ink12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7.167"/>
    </inkml:context>
    <inkml:brush xml:id="br0">
      <inkml:brushProperty name="width" value="0.1" units="cm"/>
      <inkml:brushProperty name="height" value="0.1" units="cm"/>
      <inkml:brushProperty name="color" value="#33CCFF"/>
    </inkml:brush>
  </inkml:definitions>
  <inkml:trace contextRef="#ctx0" brushRef="#br0">14 81 360,'0'0'500,"0"0"-140,0 0-170,0 0-142,0 0-2,0 0-15,-3 13 14,-7 42-7,10-52-36,-1 1 0,1 0 0,0-1 0,1 1 0,-1 0 0,0-1 0,1 1 0,0-1 0,0 1 0,0-1 0,0 1 0,1-1 0,-1 1 1,1-1-1,0 0 0,0 0 0,0 0 0,0 0 0,1 0 0,-1-1 0,1 1 0,0-1 0,0 1 0,0-1 0,0 0 0,0 0 0,0 0 0,0-1 0,1 1 1,-1-1-1,0 1 0,1-1 0,0 0 0,-1-1 0,1 1 0,-1-1 0,1 1 0,0-1 0,-1 0 0,1 0 0,0-1 0,-1 1 0,1-1 0,1 0-2,-3-1 4,0 0 0,0 0 0,0 0-1,0 0 1,0 0 0,-1 0 0,1-1 0,-1 1-1,1-1 1,-1 1 0,0-1 0,0 0 0,0 1-1,0-1 1,0-2-4,11-44 56,-12 47-55,6-44 69,-5 46-68,-1-1-1,1 1 0,-1 0 0,1-1 1,-1 1-1,1 0 0,-1-1 0,1 1 1,-1 0-1,1 0 0,-1 0 0,1 0 1,0 0-1,-1-1 0,1 1 0,-1 0 1,1 0-1,0 0 0,-1 0 0,1 1 1,-1-1-1,1 0 0,-1 0 0,1 0 1,0 0-1,-1 1 0,1-1 0,-1 0 1,1 0-1,-1 1 0,1-1-1,19 8-15,-10-3 13,1 0 0,-1 0-1,0-1 1,1-1 0,0 0 0,0 0-1,0-1 1,0 0 0,1-1-1,-1-1 1,5 0 2,-16 1 6,1-1-1,0 0 1,0 0 0,0 0-1,0 0 1,0 0 0,-1-1-1,1 1 1,0 0 0,0 0-1,0 0 1,-1-1 0,1 1-1,0 0 1,0-1 0,-1 1-1,1-1 1,0 1 0,-1-1-1,1 1 1,0-1 0,-1 0-1,1 1 1,-1-1 0,1 0-1,-1 1 1,1-1 0,-1 0-1,0 1 1,1-1 0,-1-1-6,1 0 17,-1 0 1,0 0-1,0 0 0,0-1 1,0 1-1,-1 0 1,1 0-1,0 0 1,-1-1-1,0 1 1,1 0-1,-2-1-17,-1-4 37,0-1-1,-1 1 1,0 0-1,-1 1 1,1-1-1,-5-5-36,-57-37 114,65 54-1313,1 3 205</inkml:trace>
</inkml:ink>
</file>

<file path=ppt/ink/ink12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8.210"/>
    </inkml:context>
    <inkml:brush xml:id="br0">
      <inkml:brushProperty name="width" value="0.1" units="cm"/>
      <inkml:brushProperty name="height" value="0.1" units="cm"/>
      <inkml:brushProperty name="color" value="#33CCFF"/>
    </inkml:brush>
  </inkml:definitions>
  <inkml:trace contextRef="#ctx0" brushRef="#br0">8 1 272,'0'0'313,"0"0"-55,0 0-14,0 0-29,0 0-15,0 0-195,-1 1 1,0-1 0,1 1 0,-1-1-1,1 1 1,-1-1 0,1 1 0,-1-1-1,1 1 1,-1 0 0,1-1 0,0 1-1,-1 0 1,1-1 0,0 1 0,0 0-1,0 0 1,-1-1 0,1 1-1,0 0 1,0 0 0,0-1 0,0 1-6,2 10 7,0-1 1,0 0 0,1 0-1,0 0 1,1 0 0,0 0-1,1 0 1,0-1 0,0 0-1,3 3-7,6 14 33,-2-7-12,-9-16-59,0 1 0,-1 1 0,1-1 1,-1 0-1,0 1 0,0-1 0,0 1 0,-1-1 0,1 3 38,-4-3-368,-7-1-167</inkml:trace>
</inkml:ink>
</file>

<file path=ppt/ink/ink12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8.584"/>
    </inkml:context>
    <inkml:brush xml:id="br0">
      <inkml:brushProperty name="width" value="0.1" units="cm"/>
      <inkml:brushProperty name="height" value="0.1" units="cm"/>
      <inkml:brushProperty name="color" value="#33CCFF"/>
    </inkml:brush>
  </inkml:definitions>
  <inkml:trace contextRef="#ctx0" brushRef="#br0">0 97 296,'0'0'520,"0"0"-272,0 0-32,0 0-56,0 0-8,0 0-72,0 0-72,49-61 24,-19 48-64,4 1 48,-4 5-40,4 4 8,-11 3 8,-4 10-288,-8 10-352</inkml:trace>
</inkml:ink>
</file>

<file path=ppt/ink/ink12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9"/>
    </inkml:context>
    <inkml:brush xml:id="br0">
      <inkml:brushProperty name="width" value="0.1" units="cm"/>
      <inkml:brushProperty name="height" value="0.1" units="cm"/>
      <inkml:brushProperty name="color" value="#33CCFF"/>
    </inkml:brush>
  </inkml:definitions>
  <inkml:trace contextRef="#ctx0" brushRef="#br0">0 110 528,'0'0'104,"0"0"-56,0 0-32,0 0 112,0 0 16,0 0-104,98-73-24,-79 63 8,7-5-48,-3 3-88</inkml:trace>
</inkml:ink>
</file>

<file path=ppt/ink/ink12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39.346"/>
    </inkml:context>
    <inkml:brush xml:id="br0">
      <inkml:brushProperty name="width" value="0.1" units="cm"/>
      <inkml:brushProperty name="height" value="0.1" units="cm"/>
      <inkml:brushProperty name="color" value="#33CCFF"/>
    </inkml:brush>
  </inkml:definitions>
  <inkml:trace contextRef="#ctx0" brushRef="#br0">0 218 80,'0'0'249,"0"0"-93,0 0-24,0 0 30,0 0-27,0 0-62,7 0 11,-5 0-70,1 0 0,0 1 0,-1-1 0,1 1 0,-1 0 0,1 0 0,-1 0 0,1 0 0,-1 0 0,0 0 0,1 1 0,-1-1 0,0 1 0,0 0 0,0-1 0,0 1 0,0 0 0,-1 0 0,2 2-14,2 3 18,-1 0 1,0-1-1,0 1 1,0 1 0,-1-1-1,-1 0 1,2 6-19,5 7 40,-9-20-40,0 0-1,0 0 0,0 0 1,0 0-1,0 0 1,0 1-1,0-1 1,0 0-1,0 0 1,0 0-1,0 0 1,1 0-1,-1 0 1,0 0-1,0 0 1,0 0-1,0 0 1,0 0-1,0 1 1,1-1-1,-1 0 1,0 0-1,0 0 1,0 0-1,0 0 1,0 0-1,0 0 0,1 0 1,-1 0-1,0 0 1,0 0-1,0 0 1,0 0-1,0-1 1,0 1-1,1 0 1,-1 0-1,0 0 1,0 0-1,0 0 1,0 0-1,0 0 1,0 0-1,0 0 1,1 0-1,-1 0 1,0-1-1,0 1 1,0 0-1,0 0 0,0 0 1,0 0-1,0 0 1,0 0-1,0 0 1,0-1-1,0 1 1,8-35-133,-4 10 99,8-50 191,-11 74-154,-1 1 1,0 0-1,1 0 0,-1-1 1,0 1-1,1 0 0,-1 0 1,0 0-1,1 0 0,-1 0 1,0 0-1,1-1 0,-1 1 1,1 0-1,-1 0 0,0 0 1,1 0-1,-1 0 1,0 0-1,1 1 0,-1-1 1,0 0-1,1 0 0,-1 0 1,1 0-1,-1 0 0,0 0 1,1 1-1,-1-1 0,0 0 1,0 0-1,1 0 0,-1 1 1,0-1-1,1 0 0,-1 0 1,0 1-1,0-1 0,0 0 1,1 1-1,-1-1 0,0 0 1,0 1-1,0-1 1,0 0-1,0 1 0,1-1-3,10 14 8,-6-5-47,24 30 229,-27-37-242,0 0 0,0-1 0,1 1 0,-1-1-1,0 0 1,1 1 0,0-1 0,-1 0 0,1 0-1,-1-1 1,1 1 0,0-1 0,-1 1 0,1-1-1,0 0 1,2 0 52,7 0-948</inkml:trace>
  <inkml:trace contextRef="#ctx0" brushRef="#br0" timeOffset="1">241 8 384,'0'0'408,"0"0"-132,0 0-46,0 0 3,0 0-18,0-1-211,0 1 0,0-1 0,-1 1 1,1 0-1,0-1 0,0 1 0,-1-1 0,1 1 1,0 0-1,-1-1 0,1 1 0,0 0 1,-1-1-1,1 1 0,-1 0 0,1-1 0,-1 1 1,1 0-1,-1 0 0,1 0 0,0 0 1,-1-1-1,1 1 0,-1 0-4,0 3 3,0-1-1,1 1 1,-1-1 0,1 1-1,0-1 1,-1 1 0,1-1-1,0 1 1,1-1 0,-1 1-1,0-1 1,1 1 0,-1-1-1,2 3-2,9 41 90,-1-9-10,2-1 1,2 3-81,-10-30-87,0 0 0,1 0 0,0 0 0,0-1 0,0 0 0,1 0 0,1 0 0,-1 0 1,1-1-1,5 4 87,-3-4-1218</inkml:trace>
</inkml:ink>
</file>

<file path=ppt/ink/ink12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40.581"/>
    </inkml:context>
    <inkml:brush xml:id="br0">
      <inkml:brushProperty name="width" value="0.1" units="cm"/>
      <inkml:brushProperty name="height" value="0.1" units="cm"/>
      <inkml:brushProperty name="color" value="#33CCFF"/>
    </inkml:brush>
  </inkml:definitions>
  <inkml:trace contextRef="#ctx0" brushRef="#br0">0 322 40,'0'0'116,"0"0"-79,0 0-9,0 0 26,18-13 18,132-84 72,-135 89-121,-8 5-50,-1 0 0,0-1 0,0 0-1,0 0 1,0 0 0,-1 0 0,0-1 0,1 0 0,-2 0 0,4-4 27,-8 9 33,1-1 0,-1 1 0,0-1 0,1 0 0,-1 1 0,0-1 0,0 0 0,1 1 0,-1-1 0,0 0 0,0 1 0,0-1 0,0 0 0,0 1 0,0-1 0,0 0 1,0 0-1,0 1 0,0-1 0,-1 0 0,1 1 0,0-1 0,0 1 0,-1-1 0,1 0 0,0 1 0,-1-1 0,1 1 0,0-1 0,-1 0 0,1 1-33,-22-4 310,19 4-310,0 1 1,0-1-1,0 1 0,0 0 0,0 0 1,0 0-1,0 0 0,0 0 0,0 1 0,0-1 1,1 1-1,-1 0 0,0 0 0,-1 1 0,1 2 3,0 0 0,1 1 1,-1-1-1,1 0 0,0 1 0,1-1 0,-1 1 0,1-1 0,0 1 0,1 0 0,-1 0 0,1-1 0,0 1 0,0 0 0,1 0 0,0-1 1,1 6-4,-1-8 1,0 0 0,0 0 0,0 0 0,0 0 0,1 0 0,-1 0 0,1 0 0,0 0 0,0 0 0,0-1 0,0 1 0,1-1 0,-1 0 0,1 1 0,-1-1 0,1 0 0,0-1 0,0 1 0,-1 0 0,1-1 0,1 1 0,-1-1 0,0 0 0,0 0 0,0-1 0,1 1 0,-1 0 0,0-1 0,0 0 0,4 0-1,-4 0 4,-1 1 0,1-1-1,0-1 1,-1 1 0,1 0 0,0-1 0,-1 1-1,1-1 1,-1 0 0,1 1 0,-1-1-1,1-1 1,-1 1 0,1 0 0,-1 0 0,2-2-4,-1-1-2,0 0 1,0-1 0,0 1 0,-1-1-1,1 1 1,-1-1 0,0 0 0,0-2 1,13-34-35,-13 30 28,2 0 0,0 0-1,0 0 1,0 1 0,2-1 0,-1 1-1,1 0 1,1 1 0,3-5 7,-9 13-4,-1 1 1,0 0 0,1 0 0,-1-1 0,1 1-1,-1 0 1,0 0 0,1 0 0,-1-1 0,1 1-1,-1 0 1,0 0 0,1 0 0,-1 0 0,1 0-1,-1 0 1,1 0 0,-1 0 0,1 0 0,-1 0-1,0 0 1,1 0 0,-1 0 0,1 0 0,-1 0-1,1 0 1,-1 1 0,0-1 0,1 0 0,-1 0-1,1 0 1,-1 1 0,0-1 0,1 0 0,-1 1-1,0-1 1,1 0 0,-1 1 0,0-1 0,0 0-1,1 1 1,-1-1 0,0 0 0,0 1 0,0-1-1,1 1 1,-1-1 0,0 1 3,8 24 16,-7-22-12,5 17 25,-5-13-25,0 0-1,1-1 1,0 1 0,0-1 0,0 0 0,1 0 0,0 1-1,0-2 1,1 1 0,1 2-4,-2-53 533,-4 24-525,0 15-10,1 0 0,0 0-1,0 1 1,0-1 0,0 0 0,1 0-1,1-4 3,3 8-6,-1 1 0,1 0-1,-1 0 1,1 0 0,0 1-1,0 0 1,-1 0-1,1 0 1,0 0 0,4 2 6,-5-2-5,15 2-16,-11-1 26,-1 0 1,0-1-1,0 1 1,0-1-1,0 0 1,1-1-1,-1 0 1,0 0-1,0-1 1,2 0-6,-8 0-1,1 0 0,-1 1 0,0-1 0,0 0 0,0 0 0,0 0 0,0 0 0,-1 0 0,1 0 0,-1 0 0,1 0 0,-1 0 0,0 0 0,1-1 0,-1 1 0,0 0 0,0 0 0,-1-1 1,-2-41 22,3 43-23,0 0 1,0 0-1,0 0 0,0 0 1,0 0-1,0 0 1,-1 0-1,1 0 0,0 0 1,-1 0-1,1 0 1,-1 0-1,1 0 0,-1 0 1,1 0-1,-1 0 1,0 0-1,1 1 0,-1-1 1,0 0-1,0 0 1,0 1-1,1-1 0,-1 0 1,0 1-1,0-1 1,0 1-1,0 0 0,0-1 1,0 1-1,0 0 1,0-1-1,0 1 0,0 0 1,0 0-1,0 0 1,-1 0-1,1 0 0,0 0 1,0 0-1,0 0 0,0 0 1,0 1-1,0-1 1,-1 1-3,0-1 0,1 1 1,-1 0-1,1 0 0,-1 0 0,1 0 0,-1 0 0,1 0 0,0 1 0,-1-1 0,1 0 0,0 1 0,0-1 0,0 1 0,0-1 0,0 1 0,0-1 1,1 1-1,-1 0 0,0-1 0,1 1 0,0 0 0,-1 0 0,1-1 0,0 1 0,0 1 3,-1 0 0,1-1 1,0 0-1,0 0 0,0 1 0,1-1 1,-1 0-1,1 0 0,-1 1 0,1-1 1,0 0-1,-1 0 0,1 0 0,0 0 1,0 0-1,1 0 0,-1 0 0,0 0 1,1 0-1,0 0 0,2 0 0,0 1 0,0 0 0,1-1 0,-1 0 0,1 0 0,0-1 0,-1 1 0,4-1 0,11 5 2,-8-3 4,0 0-1,0 0 1,0 2-1,-1-1 1,9 6-6,-16-9 1,-1 1 0,0-1 0,0 1 1,0 0-1,0-1 0,0 1 0,0 0 1,-1 0-1,1 0 0,0 1 0,-1-1 1,0 0-1,1 1 0,-1-1 0,0 1 0,0-1 1,-1 1-1,1-1 0,0 1 0,-1-1 1,0 1-1,1 0 0,-1-1 0,0 1 1,-1 0-1,1-1 0,0 2-1,-1-2 5,0 0 1,0 0-1,0-1 0,0 1 0,0-1 1,0 1-1,0-1 0,-1 1 0,1-1 1,-1 0-1,1 1 0,-1-1 0,1 0 1,-1 0-1,1 0 0,-1 0 1,-2 0-6,4 0-8,0-1 0,-1 0 0,1 1 1,-1-1-1,1 1 0,-1-1 1,1 0-1,-1 0 0,1 1 1,-1-1-1,1 0 0,-1 0 1,1 1-1,-1-1 0,1 0 1,-1 0-1,1 0 0,-1 0 1,0 0-1,1 0 0,-1 0 0,1 0 1,-1 0-1,0 0 0,1 0 1,-1-1-1,1 1 0,-1 0 1,1 0-1,-1 0 0,1-1 1,-1 1-1,1 0 0,-1-1 1,1 1-1,-1 0 0,1-1 1,0 1-1,-1-1 0,1 1 1,-1-1-1,1 1 0,0 0 0,0-1 1,-1 0-1,1 1 0,0-1 1,0 1-1,-1-1 0,1 1 8,0-16-649,0 1-262</inkml:trace>
</inkml:ink>
</file>

<file path=ppt/ink/ink12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40.971"/>
    </inkml:context>
    <inkml:brush xml:id="br0">
      <inkml:brushProperty name="width" value="0.1" units="cm"/>
      <inkml:brushProperty name="height" value="0.1" units="cm"/>
      <inkml:brushProperty name="color" value="#33CCFF"/>
    </inkml:brush>
  </inkml:definitions>
  <inkml:trace contextRef="#ctx0" brushRef="#br0">0 17 16,'0'0'211,"0"0"6,0 0 118,0 0 64,0 0-58,0 0-174,2-5-71,4-6-87,-1 10 27,1 23 99,-1-1-31,60 180-888,-63-191-330</inkml:trace>
  <inkml:trace contextRef="#ctx0" brushRef="#br0" timeOffset="1">23 162 904,'0'0'608,"0"0"-400,0 0-144,0 0-48,0 0 0,0 0 8,0 0-48,83-74 48,-65 67-48,-6 7-104,-1 0-472</inkml:trace>
</inkml:ink>
</file>

<file path=ppt/ink/ink12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42.049"/>
    </inkml:context>
    <inkml:brush xml:id="br0">
      <inkml:brushProperty name="width" value="0.1" units="cm"/>
      <inkml:brushProperty name="height" value="0.1" units="cm"/>
      <inkml:brushProperty name="color" value="#33CCFF"/>
    </inkml:brush>
  </inkml:definitions>
  <inkml:trace contextRef="#ctx0" brushRef="#br0">30 45 152,'0'0'244,"0"0"-85,0 0-50,0 0-32,0 0 5,0 0-26,2-7 19,-2 5-57,0 0-7,0 0-1,0 0 1,0 0 0,0 0 0,0 0 0,1 0 0,-1 0 0,1 0-1,-1 1 1,1-1 0,0 0 0,0 0 0,0 0 0,0 0-1,0 1 1,0-1 0,1 1 0,-1-1-11,0 2 183,-3 4-93,-1 0 1,1 1 0,-1-1-1,1 1 1,1 0 0,-1 0 0,1 0-1,-1 0 1,1 0 0,1 1-91,-3 5 77,-3 12-59,0 0 1,2 0 0,1 1-1,0-1 1,2 1 0,1 0-1,1-1 1,1 1 0,4 19-19,-5-35 0,1 0 1,0 0 0,0 0 0,1 0 0,0 0 0,0-1 0,1 1 0,0-1 0,0 0 0,1 0 0,0 0 0,0-1 0,0 0 0,1 0 0,0 0-1,0-1 1,1 1 0,0-1 0,0-1 0,0 0 0,0 0 0,0 0 0,1-1 0,0 0 0,0 0 0,0-1 0,0 0 0,0 0 0,3-1-1,-6 0-36,1 0 1,-1 0 0,0-1 0,1 1 0,-1-2 0,1 1 0,-1 0 0,0-1-1,1 0 1,-1 0 0,0-1 0,0 0 0,0 1 0,0-2 0,1 1 35,12-17-842</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7:57.837"/>
    </inkml:context>
    <inkml:brush xml:id="br0">
      <inkml:brushProperty name="width" value="0.2" units="cm"/>
      <inkml:brushProperty name="height" value="0.2" units="cm"/>
    </inkml:brush>
  </inkml:definitions>
  <inkml:trace contextRef="#ctx0" brushRef="#br0">57 10 192,'0'0'339,"0"0"-84,0 0-130,0 0 0,0 0 15,0 0-38,0 0-102,0 0 1,-1 0 0,1-1 0,0 1-1,-1 0 1,1 0 0,0-1-1,-1 1 1,1 0 0,0-1 0,-1 1-1,1 0 1,0-1 0,0 1 0,0 0-1,-1-1 1,1 1 0,0 0 0,0-1-1,0 1 1,0-1 0,0 1 0,0 0-1,-1-1 1,1 1 0,0-1-1,0 1 1,0 0 0,0-1-1,15 3 0,-1 1 1,1 1 0,-1 0-1,-1 1 1,1 0-1,-1 1 1,1 1-1,-1 0 0,31 14 21,-18-10-5,67 31-48,-85-38 34,0 1 0,-1-1 0,0 2 0,0-1 0,0 1 0,-1 0 0,0 0 0,0 1 0,0-1 0,-1 2-2,-3-2-7,0-1 0,-1 1 0,0 0 0,0-1-1,0 1 1,-1 0 0,0 0 0,0 0 0,-1-1 0,0 1 0,1 0-1,-2 0 1,1-1 0,-1 1 0,0-1 0,0 1 0,0-1-1,-1 0 1,-2 4 7,-16 15 8,-1-1 0,-1-2 0,-1 0-1,-1-2 1,-1 0 0,-20 10-8,-33 26 13,-27 27-323,79-59-168</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31.596"/>
    </inkml:context>
    <inkml:brush xml:id="br0">
      <inkml:brushProperty name="width" value="0.2" units="cm"/>
      <inkml:brushProperty name="height" value="0.2" units="cm"/>
    </inkml:brush>
  </inkml:definitions>
  <inkml:trace contextRef="#ctx0" brushRef="#br0">1 1 264,'0'0'447,"0"0"-130,0 0-21,0 0-10,0 0-13,3 8-28,16 129 36,24 221-536,-42-332-1339</inkml:trace>
</inkml:ink>
</file>

<file path=ppt/ink/ink13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2:42.544"/>
    </inkml:context>
    <inkml:brush xml:id="br0">
      <inkml:brushProperty name="width" value="0.1" units="cm"/>
      <inkml:brushProperty name="height" value="0.1" units="cm"/>
      <inkml:brushProperty name="color" value="#33CCFF"/>
    </inkml:brush>
  </inkml:definitions>
  <inkml:trace contextRef="#ctx0" brushRef="#br0">1 2 120,'0'0'539,"0"0"-202,0 0-22,0 0-63,0 0-56,0 0-89,3-1-82,0 0-25,0 1 0,0 0 0,0 0-1,0 0 1,0 1 0,0-1 0,0 1 0,0-1 0,-1 1-1,1 0 1,0 0 0,0 0 0,-1 1 0,1-1-1,0 1 1,-1-1 0,0 1 0,1 0 0,-1 0 0,0 0-1,0 0 1,0 0 0,0 1 0,0-1 0,0 0 0,-1 1-1,1 1 1,8 9 2,-1 1 0,-1 0 0,-1 1 0,5 10-2,-5-5 19,-1 1 0,0 0 0,-2 0 1,0 1-1,-2-1 0,0 10-19,-2 131 104,0-155-103,0 3-1,-1-1 1,0 1-1,0-1 1,-1 1-1,0-1 1,0 1 0,-1-1-1,-1 0 1,1 0-1,-4 5 0,3-11-564,4-3-231</inkml:trace>
</inkml:ink>
</file>

<file path=ppt/ink/ink13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11.509"/>
    </inkml:context>
    <inkml:brush xml:id="br0">
      <inkml:brushProperty name="width" value="0.1" units="cm"/>
      <inkml:brushProperty name="height" value="0.1" units="cm"/>
      <inkml:brushProperty name="color" value="#33CCFF"/>
    </inkml:brush>
  </inkml:definitions>
  <inkml:trace contextRef="#ctx0" brushRef="#br0">719 0 64,'0'0'236,"0"0"-20,0 0-143,-18 2-31,-56 7 71,65-7-68,-1 0-1,0 1 1,1 0 0,0 1 0,0 0-1,0 1 1,1-1 0,-1 2-1,1-1 1,0 1 0,-1 2-45,-15 10 64,-38 24 69,3 2-1,-34 35-132,68-56 29,2 2 0,0 0 0,1 2 0,2 0 0,1 2 0,-15 29-29,15-19 13,2 2 0,2 0 0,2 1-1,1 0 1,2 1 0,0 12-13,0 32-6,3 1 0,4 55 6,3-80 0,3 1-1,2-1 1,4 0-1,2-1 1,3 0-1,2 0 1,3-2-1,9 16 1,-5-24 4,3 0 1,1-2-1,3-2 0,2 0 0,2-3 0,1 0 0,3-2 0,17 13-4,-21-24 4,2-2 0,0-2 0,2-1 0,1-2 1,1-1-1,1-3 0,1-1 0,0-2 0,2-2 0,25 6-4,6-2 12,18 5 30,84 12-42,-146-32 17,0-2 1,0-2-1,1 0 0,-1-2 0,0-2 0,0-1 0,26-6-17,155-48 99,200-83-99,-377 128 2,-1-2 0,-1-1 0,-1-2 0,0-1-1,-2-2 1,0-1 0,-1-1 0,-2-1 0,0-2 0,11-15-2,-13 5 18,-2-2 0,-1 0 0,13-35-18,-24 48 3,0-1 0,-2-1-1,-1 0 1,-1 0 0,-2 0-1,0-1 1,-2 0 0,-1-2-3,3-16-5,1 1 1,3-3 4,-1 10 12,-2-1 0,-2 0 1,-1-13-13,-4 7 43,-2-1 1,-2 0 0,-8-34-44,7 54-2,-1 0 1,0 1-1,-2 0 1,-1 1-1,-1 0 0,-1 0 1,-5-4 1,-9-13 9,13 18-4,-2 1 0,0 1 0,-10-10-5,-15-15 4,20 22 1,-1 1 1,-2 0-1,-22-17-5,4 7 20,-1 1-1,-2 3 1,-2 1 0,0 2 0,-1 3 0,-2 1-20,3 6 15,-1 2 0,0 2 0,-1 2 0,-29-2-15,-19 4-12,-81 3 12,56 13 55,48-1-93,61-7 20,11-1-43,0 1 1,-1 0 0,1 0-1,-1 0 1,1 0-1,0 0 1,-1 1-1,1-1 1,0 0-1,-1 1 1,1-1-1,0 0 1,0 1-1,-1 0 1,1-1-1,0 1 1,0 0-1,0-1 1,-1 2 60,-2 4-955</inkml:trace>
</inkml:ink>
</file>

<file path=ppt/ink/ink13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20.997"/>
    </inkml:context>
    <inkml:brush xml:id="br0">
      <inkml:brushProperty name="width" value="0.1" units="cm"/>
      <inkml:brushProperty name="height" value="0.1" units="cm"/>
      <inkml:brushProperty name="color" value="#33CCFF"/>
    </inkml:brush>
  </inkml:definitions>
  <inkml:trace contextRef="#ctx0" brushRef="#br0">268 27 312,'0'0'321,"0"0"-134,0 0-93,0 0-64,0 0 24,0 0 31,0-3 4,0-12-45,0 11-5,0 4 25,0 0 16,-42 0 521,-21 5-484,51-3-75,0 0 0,-1-1-1,1-1 1,0 0 0,0-1 0,0 0-1,0-1 1,-9-2-42,-22-1 128,41 5-104,2 0-41,0 0 14,22-2-1840,-10 2 1287</inkml:trace>
</inkml:ink>
</file>

<file path=ppt/ink/ink13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31.312"/>
    </inkml:context>
    <inkml:brush xml:id="br0">
      <inkml:brushProperty name="width" value="0.1" units="cm"/>
      <inkml:brushProperty name="height" value="0.1" units="cm"/>
      <inkml:brushProperty name="color" value="#33CCFF"/>
    </inkml:brush>
  </inkml:definitions>
  <inkml:trace contextRef="#ctx0" brushRef="#br0">0 1 32,'0'0'256,"0"0"-69,0 0-49,0 0-58,0 0-50,0 0-2,0 0-11,0 0-28,0 0 10,0 0-7,0 0 17,0 0 18,0 0-21,0 0 12,0 0 0,0 0-24,0 0 13,0 0 13,0 0-3,0 0-6,0 0-15,0 0 13,0 0-18,0 0 12,0 0-15,0 0 10,0 0-12,0 0-6,0 0 28,0 0-12,0 0 16,0 0 9,0 0-9,0 0-23,0 0-3,0 0 3,0 0-2,0 0 1,0 0-27,0 4-321,0 5-23</inkml:trace>
</inkml:ink>
</file>

<file path=ppt/ink/ink13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27.890"/>
    </inkml:context>
    <inkml:brush xml:id="br0">
      <inkml:brushProperty name="width" value="0.1" units="cm"/>
      <inkml:brushProperty name="height" value="0.1" units="cm"/>
      <inkml:brushProperty name="color" value="#33CCFF"/>
    </inkml:brush>
  </inkml:definitions>
  <inkml:trace contextRef="#ctx0" brushRef="#br0">537 44 96,'0'0'57,"0"0"34,0 0 116,0 0 17,0 0-85,-6-6-33,1 1-119,3 2 40,-1 0 0,0 1-1,1-1 1,-1 1 0,0-1 0,-1 1-1,1 0 1,0 0 0,0 0-1,-1 1 1,1-1 0,-1 1 0,0 0-1,1 0 1,-1 0 0,0 0 0,0 1-1,1-1 1,-3 1-27,-18 3 15,1 0 0,0 1 0,0 2 0,0 0-1,1 1 1,0 2 0,-4 2-15,-5 1 7,11-4 2,0 1 1,1 0-1,0 1 0,1 1 1,0 1-1,1 1 1,-4 4-10,13-10 2,1 0 0,-1 0 1,2 1-1,-1 0 0,1 1 1,0-1-1,1 1 1,0 0-1,0 1 0,1-1 1,0 1-1,1 0 0,0 0 1,0 0-1,0 7-2,0 3-12,1 1 1,1-1-1,1 1 0,2 6 12,-2-19-1,2 0-1,-1-1 0,1 1 1,0-1-1,1 0 0,0 0 1,0 0-1,0 0 1,1 0-1,0-1 0,0 1 1,1-1-1,1 1 2,7 8 5,2-1 0,0-1 1,0 0-1,2-1 0,-1 0 0,1-2 1,1 0-1,0 0 0,0-2 0,1-1 1,0 0-1,0-1 0,2-1-5,33 10 6,0-2 0,1-2 0,1-4 0,16 0-6,-3-1-26,-38-2 27,0-2-1,1 0 1,-1-2 0,1-2 0,-1 0-1,0-2 1,0-2 0,19-6-1,31-11 50,31-2-50,-33 8-1,44-17 1,-123 33-1,13-3 0,0 0 0,-1-1 1,1-1-1,-1 0 0,3-3 1,-12 7 2,-1 0 0,1 0 0,0 0-1,0-1 1,-1 1 0,0-1 0,1 1 0,-1-1 0,0 0 0,0 0 0,-1 0 0,1 0-1,0-1 1,-1 1 0,0 0 0,0-1 0,0 1 0,0-1 0,-1 1 0,1-1-1,-1 1 1,0-2-2,1-6 11,0 0-1,1 0 1,0 0-1,3-8-10,-2 8 3,0 0 0,-1-1 0,0 1 0,0-11-3,-2 16 16,0-1 1,-1 1 0,0 0-1,0-1 1,0 1-1,-1 0 1,0 0 0,0 0-1,0 0 1,-1 0-1,0 0 1,0 1 0,-1 0-1,1-1 1,-1 1-1,0 0 1,-1 1 0,1-1-1,-1 1 1,0 0 0,0 0-1,-4-3-16,-14-9 13,0 1 0,0 0-1,-2 2 1,0 1 0,0 1 0,-1 1 0,0 1-1,-1 1 1,0 2 0,0 0 0,-1 2 0,1 1-1,-1 1 1,0 2 0,0 1 0,1 0 0,-2 3-13,24-3-29,0 1 0,1 0 1,0 0-1,-1 0 1,1 0-1,0 1 1,0-1-1,0 1 1,0 0-1,1 0 1,-1 1-1,1-1 1,0 1-1,0 0 1,0 0-1,1 0 1,-1 0-1,1 0 1,0 0-1,-1 3 29,-3 3-224,-13 21-718</inkml:trace>
</inkml:ink>
</file>

<file path=ppt/ink/ink13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58.846"/>
    </inkml:context>
    <inkml:brush xml:id="br0">
      <inkml:brushProperty name="width" value="0.1" units="cm"/>
      <inkml:brushProperty name="height" value="0.1" units="cm"/>
      <inkml:brushProperty name="color" value="#33CCFF"/>
    </inkml:brush>
  </inkml:definitions>
  <inkml:trace contextRef="#ctx0" brushRef="#br0">49 222 240,'0'0'184,"0"0"-13,0 0-37,0 0 68,0 0 71,0 0 31,-9-7-116,-23-22-102,32 29-86,0 0 1,-1-1 0,1 1-1,0 0 1,0 0-1,0 0 1,0 0 0,-1 0-1,1 0 1,0 0 0,0 0-1,0 0 1,0 0-1,0 0 1,-1 0 0,1 0-1,0 0 1,0 0-1,0 0 1,0 0 0,-1 0-1,1 0 1,0 0 0,0 0-1,0 1 1,0-1-1,0 0 1,-1 0 0,1 0-1,0 0 1,0 0-1,0 0 1,0 0 0,0 0-1,0 1 1,0-1 0,0 0-1,-1 0 1,1 0-1,0 0 1,0 0 0,0 1-1,0-1 1,0 0-1,0 0 1,0 0 0,0 0-1,0 0 1,0 1 0,0-1-1,0 0 0,-2 16 19,4 15 13,-1-28-31,0 0 0,0 0-1,0 0 1,0 0-1,1 0 1,0 0-1,-1 0 1,1-1 0,0 1-1,0 0 1,0-1-1,1 0 1,-1 1 0,0-1-1,1 0 1,0 0-1,-1 0 1,1-1-1,2 2 0,0-1 2,0-1-1,0 1 0,0-1 0,0 0 0,0 0 0,1-1 0,-1 1 0,0-1 0,1 0 0,-1-1 0,3 0-1,8-1 2,-1-2-1,0 0 1,-1 0-1,1-1 1,-1-1-1,0-1 1,12-7-2,51-37-249,-3-4 0,55-53 249,-102 85-172,-11 13-496,-16 21 188</inkml:trace>
</inkml:ink>
</file>

<file path=ppt/ink/ink13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06.751"/>
    </inkml:context>
    <inkml:brush xml:id="br0">
      <inkml:brushProperty name="width" value="0.1" units="cm"/>
      <inkml:brushProperty name="height" value="0.1" units="cm"/>
      <inkml:brushProperty name="color" value="#33CCFF"/>
    </inkml:brush>
  </inkml:definitions>
  <inkml:trace contextRef="#ctx0" brushRef="#br0">6 53 40,'0'0'365,"0"0"-69,0 0-127,0 0-64,0 0 16,-4-1 2,4 1-121,0 0 0,0-1-1,0 1 1,0 0 0,0 0 0,0 0-1,1 0 1,-1 0 0,0 0 0,0 0 0,0 0-1,0 0 1,0 0 0,0 0 0,0-1 0,0 1-1,0 0 1,0 0 0,0 0 0,0 0 0,0 0-1,0 0 1,0 0 0,0 0 0,0 0 0,0-1-1,0 1 1,-1 0 0,1 0 0,0 0 0,0 0-1,0 0 1,0 0 0,0 0 0,0 0 0,0 0-1,0 0 1,0 0 0,0 0 0,0 0 0,0-1-1,0 1 1,0 0 0,-1 0 0,1 0-1,0 0 1,0 0 0,0 0 0,0 0 0,0 0-1,0 0-1,15-1 13,23 2-24,144 10 100,23-8-89,-112-6 3,1-4 0,-1-5 0,10-5-3,-70 10-14,-12 2-16,0 1 1,1 1-1,-1 1 1,6 1 29,-27 1-11,0 0 0,1 0 0,-1 0 0,1 0 1,-1 0-1,0 1 0,1-1 0,-1 0 0,0 0 0,1 0 1,-1 1-1,0-1 0,1 0 0,-1 1 0,0-1 1,1 0-1,-1 1 0,0-1 0,0 0 0,0 1 1,1-1-1,-1 0 0,0 1 0,0-1 0,0 1 0,0-1 1,0 1-1,0-1 0,0 0 0,1 1 0,-1-1 1,-1 1-1,1-1 0,0 0 0,0 1 0,0-1 1,0 1-1,0-1 0,0 1 0,0-1 0,0 0 1,-1 1-1,1-1 0,0 0 0,0 1 0,-1-1 0,1 0 1,0 1-1,0-1 0,-1 0 0,1 1 0,0-1 1,-1 0-1,1 0 0,0 1 0,-1-1 11,-12 14-328</inkml:trace>
</inkml:ink>
</file>

<file path=ppt/ink/ink13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16.207"/>
    </inkml:context>
    <inkml:brush xml:id="br0">
      <inkml:brushProperty name="width" value="0.1" units="cm"/>
      <inkml:brushProperty name="height" value="0.1" units="cm"/>
      <inkml:brushProperty name="color" value="#33CCFF"/>
    </inkml:brush>
  </inkml:definitions>
  <inkml:trace contextRef="#ctx0" brushRef="#br0">550 1 32,'0'0'249,"0"0"-133,0 0-74,0 0-5,0 0 47,0 0 8,0 0-25,-1 23 22,-3-7-62,0 0 1,-1-1-1,-1 1 0,0-1 0,-6 10-27,-19 49 227,-81 274 121,83-261-283,-17 62-25,-27 193 127,52-237-55,-72 321 109,54-236-90,32-166-115,-1 15-41,-2 29 118,2-17-78,3 84-22,5-87 40,-1 0 0,-4 10-33,-6 49 47,6 1 0,5 21-47,0-108 2,0-20 48,-8 61 86,8-62-117,0 0 38,0 0-10,0 0-18,0 0-65,0 0-10,0 0-24,0 0-55,0-20-835,0 3 78</inkml:trace>
</inkml:ink>
</file>

<file path=ppt/ink/ink13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16.972"/>
    </inkml:context>
    <inkml:brush xml:id="br0">
      <inkml:brushProperty name="width" value="0.1" units="cm"/>
      <inkml:brushProperty name="height" value="0.1" units="cm"/>
      <inkml:brushProperty name="color" value="#33CCFF"/>
    </inkml:brush>
  </inkml:definitions>
  <inkml:trace contextRef="#ctx0" brushRef="#br0">12 96 0,'0'0'237,"0"0"-14,0 0-8,0 0 26,0 0-30,0 0-10,-2-6-86,-5-18-22,5 18-21,2 6 22,0 0-2,0 0 1,0 0-17,0 0-52,1 34 71,6-10-75,1-1 0,1-1 0,1 0 1,1 0-1,1-1 0,8 12-20,-3-6-19,-16-24 11,1 1 9,1 0 0,-1 1 0,1-1 0,0 0 0,0 0 0,1 0 0,-1-1 1,1 1-2,-3-4 2,-1 0 0,1 1 0,-1-1 0,1 0 0,-1 1 0,1-1 0,-1 0 0,1 0 0,0 0 0,-1 0 0,1 1 0,-1-1 0,1 0 0,0 0 0,-1 0 0,1 0 0,-1 0 0,1-1 0,0 1 0,-1 0 0,1 0 0,-1 0 0,1 0 0,-1-1 0,1 1-2,15-21 15,127-256 74,-141 273 3,4-15-1573,-6 13 915</inkml:trace>
</inkml:ink>
</file>

<file path=ppt/ink/ink13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24.108"/>
    </inkml:context>
    <inkml:brush xml:id="br0">
      <inkml:brushProperty name="width" value="0.1" units="cm"/>
      <inkml:brushProperty name="height" value="0.1" units="cm"/>
      <inkml:brushProperty name="color" value="#33CCFF"/>
    </inkml:brush>
  </inkml:definitions>
  <inkml:trace contextRef="#ctx0" brushRef="#br0">11598 1 248,'0'0'281,"0"0"-47,0 0 7,0 0-65,0 0-16,0 0-36,-10 1 0,-672 82 472,546-66-552,31-3 71,-46-2-115,-12-5-1,-164 1 61,210-20-7,73 6-21,0 2 0,-2 2-32,-68 2 56,0 5-1,-105 18-55,-323 60 28,181-14 45,151-27-126,43-9 49,-55 11 11,-67-2-7,107-23 8,-45 5 49,-38-8-57,102-7-16,-8 8 16,-60 5 35,14 0 19,-4 10-54,28-3-53,-26 1 90,-507 63-15,394-63-50,-66-13 28,-1326-24 12,1171-11-16,491 16 6,-6 0-12,-1-2 0,-55-12 10,61-6 64,29 9-65,-1 0-1,-10 0 2,-16-5 1,-27-7 28,-2 5 0,0 3 0,-1 5 0,-5 3-29,-102-3 51,-74 10-51,171 2 6,100 0 9,1 0 17,0 0-6,-56-6-23,12 5-12,43 1 35,1 0-40,-17-1-146,11-3-280,16-2-190,10 0-211,-1-2-13</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32.162"/>
    </inkml:context>
    <inkml:brush xml:id="br0">
      <inkml:brushProperty name="width" value="0.2" units="cm"/>
      <inkml:brushProperty name="height" value="0.2" units="cm"/>
    </inkml:brush>
  </inkml:definitions>
  <inkml:trace contextRef="#ctx0" brushRef="#br0">0 150 848,'0'0'310,"0"0"-178,0 0-71,21-5-18,-18 4-42,40-11 6,1 3 1,43-5-8,-61 13-7,-15 1-6,1-1 0,0 0 0,-1-1 0,1 0 0,-1 0 0,5-3 13,-14 4 3,0 1 0,0-1 0,0 0 0,0-1 0,0 1 0,0 0-1,0 0 1,0-1 0,-1 1 0,1-1 0,-1 1 0,1-1 0,-1 0 0,0 0 0,1 0 0,-1 0 0,0 0-1,0 0 1,0 0 0,-1 0 0,1 0 0,0 0 0,-1 0 0,1 0 0,-1-1 0,0 1 0,0 0 0,0 0 0,0 0-1,0-1 1,0 1 0,-1 0 0,1 0 0,-1 0 0,1-1-3,-1 2 1,1-1 0,-1 0-1,0 1 1,0-1 0,1 1 0,-1-1 0,0 1-1,0-1 1,0 1 0,0 0 0,-1 0-1,1-1 1,0 1 0,-1 0 0,1 0 0,0 0-1,-1 0 1,1 0 0,-1 1 0,0-1 0,1 0-1,-1 1 1,1-1 0,-1 1 0,0-1 0,0 1-1,1 0 1,-1 0 0,0 0 0,1 0 0,-1 0-1,0 0 1,0 0 0,1 1-1,-4-1 5,1 1 0,0-1 0,0 1 0,-1 0-1,1 0 1,0 1 0,0-1 0,0 1 0,0 0 0,1 0 0,-1 0 0,0 1 0,0 0-5,-5 6 7,0 1 0,1 0 0,0 0 0,1 1 0,-3 6-7,8-14 3,-1 1 0,1 0-1,1-1 1,-1 1 0,0 0 0,1 0-1,0 0 1,0 0 0,0 0 0,0 0 0,1 0-1,0 0 1,0 1 0,0-1 0,0 0-1,0 0 1,1 0 0,0 0 0,0 0-3,0-2 2,0-1-1,0 0 1,1 0 0,-1 1 0,0-1 0,1 0 0,-1 0 0,1 0-1,-1-1 1,1 1 0,-1 0 0,1-1 0,0 1 0,-1-1 0,1 1 0,0-1-1,-1 0 1,1 1 0,0-1 0,0 0 0,-1 0 0,1 0 0,0-1 0,-1 1-1,1 0 1,1-1-2,3 0 10,0 0 0,0 0-1,0-1 1,0 0 0,0 0-1,5-3-9,-3 0 25,0-1 1,0 0-1,-1 0 0,1-1 0,-1 0 0,-1-1 0,0 1 0,0-1 0,0-1 0,3-5-25,-9 23 28,0-1 0,1 1 1,1 0-1,-1-1 0,1 1 0,1-1 0,-1 0 0,2 1 0,0 0-28,1 2-156,1 1-1,1-1 0,0 0 1,7 8 156,-2-8-1390</inkml:trace>
</inkml:ink>
</file>

<file path=ppt/ink/ink13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27.107"/>
    </inkml:context>
    <inkml:brush xml:id="br0">
      <inkml:brushProperty name="width" value="0.1" units="cm"/>
      <inkml:brushProperty name="height" value="0.1" units="cm"/>
      <inkml:brushProperty name="color" value="#33CCFF"/>
    </inkml:brush>
  </inkml:definitions>
  <inkml:trace contextRef="#ctx0" brushRef="#br0">240 1 448,'-12'18'335,"-25"36"-227,3 2 0,2 2 0,2 1 0,-3 17-108,18-28 17,2 0 0,2 1 0,2-1 0,3 2 0,1-1 0,3 1 0,2 0 0,2 0 0,2-1 0,3 1 0,1-1 1,3-1-1,1 0 0,5 3-17,18 54 48,5-3 0,5-1 0,49 81-48,-67-138 25,1 0-1,3-2 1,1-1 0,2-1-1,1-2 1,3-2 0,0-1 0,3-2-1,16 8-24,25 11 49,2-4-1,2-4 0,2-4 0,2-3 0,1-5 1,2-3-1,1-5 0,1-3 0,0-5 1,1-4-1,1-5 0,0-3 0,37-6-48,-104 1 10,0-2 0,0-1-1,0-1 1,-1-1 0,15-7-10,-27 7 5,0-1 0,0 0 0,-1-2 0,0 0 0,0 0 0,-1-2 1,-1 0-1,0-1 0,10-9-5,10-14-2,-2-2 0,-1 0-1,-3-3 1,0 0 0,1-8 2,-14 21 2,-1 0 0,-2-1-1,-1 0 1,-1-1 0,-1 0-1,-1-1 1,-2 0 0,2-29-2,-5 15 9,-3-1 0,-2 1 0,-1 0 0,-2 0 0,-3 0 0,-1 1 0,-2 0 0,-11-25-9,-5-1-13,-3 1 0,-3 2 1,-3 1-1,-37-49 13,22 40-3,-2 3 1,-4 2-1,-2 3 0,-38-31 3,58 63 9,-1 1 0,-2 1 0,-1 3 0,-1 2-1,-1 1 1,-2 3 0,0 1 0,-27-6-9,-32-2 14,-1 5 0,-48-3-14,110 20 0,38 7-4,3 0-38,-1 0 1,1 0 0,-1 1-1,0-1 1,1 1-1,-1 0 1,1 1 0,-3-1 41,6 1-25,0-1 0,0 1-1,0 0 1,0-1 0,0 1 0,0 0 0,0-1 0,1 1 0,-1 0 0,0 0 0,0 0 0,1 0 0,-1 0 0,0 0 0,1 0 0,-1 0 0,1 0 0,-1 0-1,1 0 1,0 0 0,0 1 0,-1-1 0,1 0 0,0 0 0,0 0 0,0 0 0,0 1 0,0-1 0,0 0 0,0 0 0,1 0 25,-1 25-1070</inkml:trace>
</inkml:ink>
</file>

<file path=ppt/ink/ink13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27.745"/>
    </inkml:context>
    <inkml:brush xml:id="br0">
      <inkml:brushProperty name="width" value="0.1" units="cm"/>
      <inkml:brushProperty name="height" value="0.1" units="cm"/>
      <inkml:brushProperty name="color" value="#33CCFF"/>
    </inkml:brush>
  </inkml:definitions>
  <inkml:trace contextRef="#ctx0" brushRef="#br0">48 802 496,'0'0'498,"0"0"-1,0 0-145,0 0-56,0 0 12,0 0-16,-10-1-181,-27-4-78,37 2-27,12-3-5,17-4-2,171-59 46,83-44-45,9-5 21,-221 94-86,42-7 65,29-9-131,-140 40 107,0 0-1,-1-1 1,1 0-1,0 1 1,0-1-1,-1 0 1,1 0-1,-1 0 1,1 0-1,-1 0 1,1 0-1,-1 0 1,1-1-1,-1 1 1,0 0-1,0-1 1,1 0 24,-2 1-16,0 1 1,0-1 0,0 0 0,0 0-1,0 1 1,0-1 0,0 0 0,0 0-1,0 1 1,0-1 0,0 0 0,-1 0-1,1 1 1,0-1 0,0 0 0,-1 1-1,1-1 1,0 0 0,-1 1 0,1-1 0,-1 0-1,1 1 1,-1-1 0,1 1 0,-1-1-1,0 1 1,1-1 15,-7-4-123,0 0-1,-1 1 1,1-1 0,-1 1-1,0 1 1,0 0 123,-39-17-348,-14-5 487,2-3 0,0-2 0,-16-14-139,73 43 27,0 0-1,1 0 0,-1-1 1,0 1-1,0 0 1,1-1-1,-1 0 0,0 1 1,1-1-1,0 0 0,-1 0 1,1 0-1,0 0 1,0 0-1,0 0 0,0 0 1,1 0-1,-1-2-26,1 2 12,0 1-1,0-1 1,0 0-1,0 1 1,0-1-1,1 0 1,-1 1-1,1-1 0,-1 0 1,1 1-1,0-1 1,0 1-1,0 0 1,-1-1-1,1 1 1,1-1-1,-1 1 1,0 0-1,1-1-11,6-5 8,0 1-1,1 0 1,0 0-1,0 1 1,1 0-1,0 0 1,4 0-8,23-8 1,1 1 0,1 2 0,-1 2 0,2 1 0,-1 3 0,0 1 0,1 1 0,0 3 0,0 1-1,-29-1 8,0 0 0,0 1 0,0 1 0,0 0 0,-1 0 0,1 1 0,-1 0 0,0 1 0,0 0 0,-1 1 0,1 0 0,-1 0 1,0 1-1,-1 0 0,0 1 0,0 0 0,0 0 0,-1 0 0,0 1 0,-1 0 0,0 1 0,-1-1 0,1 1 0,-2 0 0,1 1 0,-2-1 0,1 1 0,-2 0 0,1 0 0,-1 0 0,-1 0 0,0 0 0,-1 0 0,0 0 0,0 0 0,-1 0 0,-1 0 0,0 0 0,0 0 0,-1 0 0,0-1 0,-1 1 0,0-1 1,-4 5-9,-3 4 4,-1-1 1,-1 0-1,0-2 1,-1 1 0,-1-2-1,0 0 1,-2 0-1,1-2 1,-2 0 0,0-1-1,0 0 1,-1-2 0,-1 0-5,1-3-642,7-6-681</inkml:trace>
</inkml:ink>
</file>

<file path=ppt/ink/ink13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30.338"/>
    </inkml:context>
    <inkml:brush xml:id="br0">
      <inkml:brushProperty name="width" value="0.1" units="cm"/>
      <inkml:brushProperty name="height" value="0.1" units="cm"/>
      <inkml:brushProperty name="color" value="#33CCFF"/>
    </inkml:brush>
  </inkml:definitions>
  <inkml:trace contextRef="#ctx0" brushRef="#br0">237 13 16,'0'0'104,"0"0"20,0 0 68,0 0-29,0 0-34,0 0-67,-26-12 440,21 34-480,0 1 0,2-1 0,1 1-1,1 0 1,0 0 0,2 4-22,-1-12 12,0 202 177,-9 0-1,-31 165-188,22-292 119,-19 49-119,15-65 5,4 2 1,-3 37-6,5 38 10,5 147-10,8 9 60,3 221 35,33 274-80,-32-726-34,-4 1 0,-5 19 19,3-76-1377,2-30 1086</inkml:trace>
</inkml:ink>
</file>

<file path=ppt/ink/ink13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31.291"/>
    </inkml:context>
    <inkml:brush xml:id="br0">
      <inkml:brushProperty name="width" value="0.1" units="cm"/>
      <inkml:brushProperty name="height" value="0.1" units="cm"/>
      <inkml:brushProperty name="color" value="#33CCFF"/>
    </inkml:brush>
  </inkml:definitions>
  <inkml:trace contextRef="#ctx0" brushRef="#br0">227 0 200,'0'0'404,"0"0"-112,0 0-160,0 0-78,0 0-10,0 0-12,-10 9-19,-30 30-18,38-36 4,0 0 1,0 0-1,1 0 1,0 0-1,-1 0 1,1 0-1,0 0 1,1 0-1,-1 0 1,0 1 0,1-1-1,0 0 1,0 1-1,0-1 1,0 0-1,0 0 1,1 1-1,0 2 1,1 9 14,-14 219 255,1 8-111,15 1477 79,-23-1359-125,0 2 52,20-305-159,-4 0 1,-1 0-1,-6 16-5,0-2 151,1 37-151,6-56 23,-3 0 0,-1-1 0,-13 41-23,12-43-27,7-48-37,0-1-1,0 1 1,0-1-1,0 1 1,0-1-1,0 0 1,0 1-1,0-1 1,0 0-1,0 0 1,0 1-1,0-1 1,0 0-1,0 0 1,0 0-1,0-1 1,0 1-1,-1 0 65,1 0-85,-8 0-621</inkml:trace>
</inkml:ink>
</file>

<file path=ppt/ink/ink13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31.930"/>
    </inkml:context>
    <inkml:brush xml:id="br0">
      <inkml:brushProperty name="width" value="0.1" units="cm"/>
      <inkml:brushProperty name="height" value="0.1" units="cm"/>
      <inkml:brushProperty name="color" value="#33CCFF"/>
    </inkml:brush>
  </inkml:definitions>
  <inkml:trace contextRef="#ctx0" brushRef="#br0">1 0 48,'0'0'139,"0"0"-71,0 15 61,0-1-86,0 67 338,3 0-1,8 35-380,-5-77 16,-5-26-12,1 0 1,0 0 0,0 0 0,2-1-1,-1 1 1,2-1 0,0 0 0,4 7-5,-8-17 10,0-1 0,1 0 0,0 0 0,-1 0 0,1 1 1,-1-2-1,1 1 0,0 0 0,0 0 0,0 0 0,0-1 1,-1 1-1,1-1 0,0 0 0,0 1 0,0-1 0,0 0 1,0 0-1,0 0 0,2-1-10,41-5 175,-17-3-152,0-1 0,0-1 0,21-13-23,-25 12-3,0 0-1,1 2 1,0 1 0,0 1-1,10-1 4,-24 7-8,1 0-1,-1 1 1,1 1-1,-1 0 1,0 0 0,1 1-1,-1 1 1,0 0-1,0 0 1,0 1-1,0 0 1,0 1-1,0 0 1,-1 1-1,0 0 1,0 1-1,2 2 9,-8-6-87,1 1-1,-1-1 1,0 0-1,1 0 1,0-1-1,-1 1 1,1-1-1,0 0 1,0 0-1,0-1 0,2 1 88,-4-1-341</inkml:trace>
</inkml:ink>
</file>

<file path=ppt/ink/ink13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34.335"/>
    </inkml:context>
    <inkml:brush xml:id="br0">
      <inkml:brushProperty name="width" value="0.1" units="cm"/>
      <inkml:brushProperty name="height" value="0.1" units="cm"/>
      <inkml:brushProperty name="color" value="#33CCFF"/>
    </inkml:brush>
  </inkml:definitions>
  <inkml:trace contextRef="#ctx0" brushRef="#br0">509 1 0,'0'0'115,"0"0"-15,0 0 29,0 0 47,0 0 37,0 0-14,0 0-43,-4-1 760,-6 5-907,-1 1-1,1 0 0,0 0 0,1 1 0,0 0 0,-1 1 0,-2 4-8,-21 12-10,-8 4 5,-1-1 0,-1-3-1,-2-1 6,26-14 24,0-1-1,-1 0 1,0-2-1,0 0 1,0-1-1,-1-1 1,0-1-1,-11-1-23,4 2 155,28-2-156,0 0 0,0 0-1,0 0 1,1 0 0,-1 0 0,0 0-1,0-1 1,1 1 0,-1 0-1,1 0 1,-1 0 0,1-1-1,-1 1 1,1 0 0,-1 0 0,1-1-1,-1 1 1,1-1 0,0 1-1,-1 0 1,1-1 1,15 20-12,31 45 50,3-1 0,44 42-38,-73-86-1,0 0 1,1-2-1,1 0 0,1-2 0,0-1 1,1 0-1,1-2 0,0-1 1,17 5 0,-44-17 0,1 0 1,0 0 0,0 0-1,0 0 1,0 0 0,0 0-1,0 0 1,0 0 0,0 1-1,0-1 1,0 0 0,0 0-1,0 0 1,0 0 0,0 0-1,0 0 1,0 1 0,-1-1-1,1 0 1,0 0 0,0 0 0,0 0-1,1 0 1,-1 0 0,0 1-1,0-1 1,0 0 0,0 0-1,0 0 1,0 0 0,0 0-1,0 0 1,0 0 0,0 1-1,0-1 1,0 0 0,0 0-1,0 0 1,0 0 0,0 0-1,1 0 1,-1 0 0,0 0-1,0 0 1,0 0 0,0 0 0,0 1-1,0-1 1,0 0 0,1 0-1,-1 0 1,0 0 0,0 0-1,0 0 1,0 0-1,-17 3-304,6-1-147,-10 3-808</inkml:trace>
</inkml:ink>
</file>

<file path=ppt/ink/ink13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3:58.760"/>
    </inkml:context>
    <inkml:brush xml:id="br0">
      <inkml:brushProperty name="width" value="0.1" units="cm"/>
      <inkml:brushProperty name="height" value="0.1" units="cm"/>
      <inkml:brushProperty name="color" value="#33CCFF"/>
    </inkml:brush>
  </inkml:definitions>
  <inkml:trace contextRef="#ctx0" brushRef="#br0">693 0 104,'0'0'209,"0"0"-25,0 0-1,0 0-12,0 0-59,0 0-44,0 28-21,-13 226 140,0 3-26,18-128-44,21 115-117,3 29 0,-19 513 245,-13-478-283,-15-19 115,16-227-68,0-37 2,1 0-1,2 1 1,0-1-1,2 0 1,0 0-1,4 10-10,5 12-22,7 47 22,-9-36-1,-3-2 8,-2 0-1,-3 0 1,-3 33-7,1-21-1,0-16 65,0 80 37,-5 0 1,-12 54-102,10-43 80,0-90-55,3 1 0,3-1 0,3 26-25,-1 2 3,0-59-6,1-1 0,2 1 0,0-1-1,2 5 4,-1-5 19,-1 0-1,0 0 0,-2 0 1,0 5-19,2 75 58,-4-101-64,0 0 19,-31 21 107,12-10-111,11-6 5,0 0 0,-1 0 0,0-1 0,1-1 0,-1 1 0,-1-1 0,-4 0-14,-65 19-17,53-14 12,-1 0 0,0-2-1,0-2 1,-21 2 5,26-4 5,0 0 0,0 2 0,0 0 0,1 2 0,0 0 0,0 1 0,-19 10-5,35-15-4,0-1 0,-1 1 0,1-1 0,-1 0 0,0-1 0,1 1 0,-1-1 0,1 0 0,-5-1 4,4 0 6,1 1 0,0 0 0,-1 0 0,1 0 0,0 1 0,-1 0-1,1 0 1,0 0 0,-4 2-6,-32-3 14,39-1-16,0 0 0,0 0 0,1 0 0,-1-1 0,0 1 0,1 0 0,-1-1 0,1 1 0,-1-1 0,1 0 0,0 1 0,0-1 0,0 0 0,0 0 0,0 0 0,0 1 0,0-1 0,0 0 0,1 0 0,-1 0 0,1-1 0,0 1 0,-1 0 0,1-1 2,0-1 0,-1 1-1,1 0 1,-1 0-1,0 0 0,0 0 1,0 0-1,-1 0 0,1 0 1,-1 1-1,0-1 1,1 0-1,-3-2 1,3 5 27,-10-113-30,11-59 8,-15 85-330,16 45 289,-2-42-1618,1 84 1082</inkml:trace>
</inkml:ink>
</file>

<file path=ppt/ink/ink13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3:59.371"/>
    </inkml:context>
    <inkml:brush xml:id="br0">
      <inkml:brushProperty name="width" value="0.1" units="cm"/>
      <inkml:brushProperty name="height" value="0.1" units="cm"/>
      <inkml:brushProperty name="color" value="#33CCFF"/>
    </inkml:brush>
  </inkml:definitions>
  <inkml:trace contextRef="#ctx0" brushRef="#br0">2 0 368,'0'0'219,"0"0"-47,0 0-105,0 0-21,0 0 12,0 0 26,0 20-23,-1 32-19,1 89 552,8 40-594,4-80 33,2 16-2,-2 90-31,-12-126 47,0 119-23,-15 78-24,8-230 51,-1 29-590,8-76-147,0-1 110</inkml:trace>
</inkml:ink>
</file>

<file path=ppt/ink/ink13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3:59.968"/>
    </inkml:context>
    <inkml:brush xml:id="br0">
      <inkml:brushProperty name="width" value="0.1" units="cm"/>
      <inkml:brushProperty name="height" value="0.1" units="cm"/>
      <inkml:brushProperty name="color" value="#33CCFF"/>
    </inkml:brush>
  </inkml:definitions>
  <inkml:trace contextRef="#ctx0" brushRef="#br0">0 1 232,'0'0'343,"0"0"-127,0 0-129,0 0-38,2 19-5,40 245 165,0-5-110,25 536 520,-62-737-578,-1-31-67,-2 1 0,-2-1 0,0 1 0,-3 18 26,3-44-49,-1 0-1,1 0 1,-1-1 0,0 1 0,1 0-1,-1 0 1,0 0 0,0-1-1,0 1 1,0 0 0,0-1 0,0 1-1,-1-1 1,1 1 0,-1-1-1,1 0 1,-1 1 0,1-1 0,-1 0-1,1 0 1,-1 0 0,0 0-1,0-1 1,0 1 0,1 0-1,-2-1 50,-15 2-553</inkml:trace>
</inkml:ink>
</file>

<file path=ppt/ink/ink13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00.936"/>
    </inkml:context>
    <inkml:brush xml:id="br0">
      <inkml:brushProperty name="width" value="0.1" units="cm"/>
      <inkml:brushProperty name="height" value="0.1" units="cm"/>
      <inkml:brushProperty name="color" value="#33CCFF"/>
    </inkml:brush>
  </inkml:definitions>
  <inkml:trace contextRef="#ctx0" brushRef="#br0">12 0 200,'0'0'153,"-1"15"-37,-9 246 569,11 0 0,31 217-685,-4-281 69,-7-59-35,-20-131-36,6 89-285,-7-90 249,0 1 0,0-1-1,-1 1 1,0-1 0,0 1-1,-1-1 1,1 0 0,-1 0-1,-1 1 1,1-1 0,-1-1 0,-2 5 38,4-9-28,1 0 0,-1 0 0,1 0 0,-1-1 0,0 1 0,1 0 0,-1 0 0,0-1 0,0 1 0,1 0 0,-1-1 0,0 1 0,0-1 0,0 1 0,0-1 0,0 1 0,0-1 0,0 0 0,0 1 0,1-1 1,-1 0-1,0 0 0,0 0 0,0 0 0,0 0 0,0 0 0,-1 0 28,-10 0-287</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33.123"/>
    </inkml:context>
    <inkml:brush xml:id="br0">
      <inkml:brushProperty name="width" value="0.2" units="cm"/>
      <inkml:brushProperty name="height" value="0.2" units="cm"/>
    </inkml:brush>
  </inkml:definitions>
  <inkml:trace contextRef="#ctx0" brushRef="#br0">9 0 152,'0'0'816,"0"0"-480,0 0 40,0 0-56,0 0-224,0 0 0,0 0-80,-4 77 129,4-27-113,-4 5 40,4 2-48,0-2-24,0-5 8,0-13 16,0-5-24,0-13-217,0-7-519</inkml:trace>
</inkml:ink>
</file>

<file path=ppt/ink/ink13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01.502"/>
    </inkml:context>
    <inkml:brush xml:id="br0">
      <inkml:brushProperty name="width" value="0.1" units="cm"/>
      <inkml:brushProperty name="height" value="0.1" units="cm"/>
      <inkml:brushProperty name="color" value="#33CCFF"/>
    </inkml:brush>
  </inkml:definitions>
  <inkml:trace contextRef="#ctx0" brushRef="#br0">151 0 80,'0'0'217,"0"0"-102,-9 18-52,-16 41 203,2 0 0,-7 36-266,9-20 32,10-40-117,2 0 0,1 1 0,2 0 1,1 0-1,1 11 85,6-50-296,7-12 33</inkml:trace>
</inkml:ink>
</file>

<file path=ppt/ink/ink13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01.833"/>
    </inkml:context>
    <inkml:brush xml:id="br0">
      <inkml:brushProperty name="width" value="0.1" units="cm"/>
      <inkml:brushProperty name="height" value="0.1" units="cm"/>
      <inkml:brushProperty name="color" value="#33CCFF"/>
    </inkml:brush>
  </inkml:definitions>
  <inkml:trace contextRef="#ctx0" brushRef="#br0">64 0 136,'0'0'400,"0"0"-208,0 0-48,0 0 48,-33 100 16,18-59-104,7-2-48,1-5-48,7-9-16,0-6 16,0-9-32,0-7-112,0-3-112,7 0-72,8-15 168,0-5-40,0-6-16,0-4 48</inkml:trace>
</inkml:ink>
</file>

<file path=ppt/ink/ink13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02.240"/>
    </inkml:context>
    <inkml:brush xml:id="br0">
      <inkml:brushProperty name="width" value="0.1" units="cm"/>
      <inkml:brushProperty name="height" value="0.1" units="cm"/>
      <inkml:brushProperty name="color" value="#33CCFF"/>
    </inkml:brush>
  </inkml:definitions>
  <inkml:trace contextRef="#ctx0" brushRef="#br0">0 0 112,'87'54'424,"-91"-21"-128,-3 5-32,-8 1-160,7 0-24,1-8-48,3-7-16,0-9-16,4-8-16,0-7-176,0 0-312,8-26 240,7-4-88</inkml:trace>
  <inkml:trace contextRef="#ctx0" brushRef="#br0" timeOffset="1">125 61 152,'0'0'360,"0"0"-104,0 97-80,0-60-72,0-5-48,0-3-8,0-7-48,0-9-320</inkml:trace>
</inkml:ink>
</file>

<file path=ppt/ink/ink13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05.046"/>
    </inkml:context>
    <inkml:brush xml:id="br0">
      <inkml:brushProperty name="width" value="0.1" units="cm"/>
      <inkml:brushProperty name="height" value="0.1" units="cm"/>
      <inkml:brushProperty name="color" value="#33CCFF"/>
    </inkml:brush>
  </inkml:definitions>
  <inkml:trace contextRef="#ctx0" brushRef="#br0">34 0 720,'0'0'448,"0"0"-280,0 0-128,0 0-8,0 0 0,0 0-32,0 0-64,-34 68-184,34-43-320</inkml:trace>
</inkml:ink>
</file>

<file path=ppt/ink/ink13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05.470"/>
    </inkml:context>
    <inkml:brush xml:id="br0">
      <inkml:brushProperty name="width" value="0.1" units="cm"/>
      <inkml:brushProperty name="height" value="0.1" units="cm"/>
      <inkml:brushProperty name="color" value="#33CCFF"/>
    </inkml:brush>
  </inkml:definitions>
  <inkml:trace contextRef="#ctx0" brushRef="#br0">1 1 88,'0'0'800,"0"0"-664,0 0-48,0 0 64,0 0 8,0 0-32,0 0-128,0 0 0,0 3-80,0 8-152,0 7-208,0 8 48</inkml:trace>
</inkml:ink>
</file>

<file path=ppt/ink/ink13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05.814"/>
    </inkml:context>
    <inkml:brush xml:id="br0">
      <inkml:brushProperty name="width" value="0.1" units="cm"/>
      <inkml:brushProperty name="height" value="0.1" units="cm"/>
      <inkml:brushProperty name="color" value="#33CCFF"/>
    </inkml:brush>
  </inkml:definitions>
  <inkml:trace contextRef="#ctx0" brushRef="#br0">1 1 48,'0'0'345,"0"0"54,0 0-56,0 0-83,0 0-139,0 21-146,1 8-282,2 1 0,1-1 0,2 0 0,1 1 307,12 75-258,-18-51 898,-1-43-1045</inkml:trace>
  <inkml:trace contextRef="#ctx0" brushRef="#br0" timeOffset="1">76 768 176,'0'0'912,"0"0"-752,0 0-88,0 0-72,0 0-32,0 0-216,0 0-680</inkml:trace>
</inkml:ink>
</file>

<file path=ppt/ink/ink13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03.348"/>
    </inkml:context>
    <inkml:brush xml:id="br0">
      <inkml:brushProperty name="width" value="0.1" units="cm"/>
      <inkml:brushProperty name="height" value="0.1" units="cm"/>
      <inkml:brushProperty name="color" value="#33CCFF"/>
    </inkml:brush>
  </inkml:definitions>
  <inkml:trace contextRef="#ctx0" brushRef="#br0">65 0 304,'0'0'309,"0"0"-43,0 0-31,0 0-75,-1 3-88,-61 254 17,62-256-138,-1 0 1,1 0-1,0 0 1,0 0-1,0 0 1,0 0-1,0 0 1,0 0-1,0 0 1,0 0-1,0 0 1,0 0-1,0 0 1,0 0-1,1 0 1,-1 0-1,1 0 0,-1 0 49,13-1-281</inkml:trace>
</inkml:ink>
</file>

<file path=ppt/ink/ink13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03.719"/>
    </inkml:context>
    <inkml:brush xml:id="br0">
      <inkml:brushProperty name="width" value="0.1" units="cm"/>
      <inkml:brushProperty name="height" value="0.1" units="cm"/>
      <inkml:brushProperty name="color" value="#33CCFF"/>
    </inkml:brush>
  </inkml:definitions>
  <inkml:trace contextRef="#ctx0" brushRef="#br0">121 1 288,'0'0'112,"0"0"16,0 0-16,0 0 104,-68 100-16,49-60-64,-3-1-48,14-3-88,4-6 0,4-8-40,0-8-16,4-14-176,11 0-248</inkml:trace>
  <inkml:trace contextRef="#ctx0" brushRef="#br0" timeOffset="1">143 121 384,'0'0'176,"0"0"8,0 0-16,-49 91 32,34-60-80,8-2-120,3 8 0,0-8-328,0-4-440</inkml:trace>
</inkml:ink>
</file>

<file path=ppt/ink/ink13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56.672"/>
    </inkml:context>
    <inkml:brush xml:id="br0">
      <inkml:brushProperty name="width" value="0.1" units="cm"/>
      <inkml:brushProperty name="height" value="0.1" units="cm"/>
      <inkml:brushProperty name="color" value="#33CCFF"/>
    </inkml:brush>
  </inkml:definitions>
  <inkml:trace contextRef="#ctx0" brushRef="#br0">16 3 168,'0'0'416,"0"0"-90,0 0-12,0 0-43,0 0-67,-15-3 371,16 22-570,2 0 0,0 0 0,1 0 1,5 16-6,-3-16-285,-1-1 0,-1 1 0,-1 0 0,0 19 285,-3-16-1091</inkml:trace>
</inkml:ink>
</file>

<file path=ppt/ink/ink13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57.049"/>
    </inkml:context>
    <inkml:brush xml:id="br0">
      <inkml:brushProperty name="width" value="0.1" units="cm"/>
      <inkml:brushProperty name="height" value="0.1" units="cm"/>
      <inkml:brushProperty name="color" value="#33CCFF"/>
    </inkml:brush>
  </inkml:definitions>
  <inkml:trace contextRef="#ctx0" brushRef="#br0">26 87 208,'0'0'423,"0"0"-100,0 0-55,0 0-134,0 0-31,0 0-38,-5-13 17,-15-43-62,20 55-20,0 1 0,0-1 0,0 1 0,0-1 0,0 1 0,0-1 1,0 0-1,0 1 0,0-1 0,0 1 0,0-1 0,0 1 0,0-1 1,0 1-1,0-1 0,1 1 0,-1-1 0,0 1 0,0-1 0,1 1 0,-1-1 1,0 1-1,1-1 0,-1 1 0,0 0 0,1-1 0,-1 1 0,1-1 1,-1 1-1,1 0 0,-1 0 0,1-1 0,-1 1 0,1 0 0,-1 0 0,1-1 1,-1 1-1,22 0 3,-15 0-1,5 1 2,0 0-1,0 1 1,0 1 0,0 0-1,-1 0 1,1 1-1,-1 0 1,0 1-1,0 1 1,-1-1-1,1 2 1,-1 0-1,3 3-3,0 0-3,0 1 0,-1 0 0,0 1 0,0 0 0,-2 1 0,1 0 0,-2 1 0,0 0 0,3 8 3,-9-17 4,-1 0 1,0 0-1,-1 0 0,1 0 0,-1 0 1,0 0-1,0 1 0,-1-1 0,0 0 1,0 1-1,0-1 0,0 0 0,-1 0 1,0 1-1,-1 1-4,0 2 6,-1 0 0,-1 0 0,0-1 0,0 1 0,0-1 1,-1 0-1,-1-1 0,-3 6-6,-7 5 2,-1-1 0,0-1 1,-1 0-1,0-1 0,-2-1 1,-13 8-3,-20 2-11,52-23-11,-1 0 0,0-1-1,1 1 1,-1 0 0,0-1-1,0 0 1,0 1 0,0-1-1,0 0 1,0 0 0,1 0-1,-1 0 1,0 0 0,0 0-1,0-1 1,0 1 0,0-1-1,1 1 1,-1-1 0,0 1-1,0-1 1,1 0 0,-1 0-1,0 0 1,1 0 0,-1 0-1,0-1 23,-6-16-568</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33.793"/>
    </inkml:context>
    <inkml:brush xml:id="br0">
      <inkml:brushProperty name="width" value="0.2" units="cm"/>
      <inkml:brushProperty name="height" value="0.2" units="cm"/>
    </inkml:brush>
  </inkml:definitions>
  <inkml:trace contextRef="#ctx0" brushRef="#br0">1 61 664,'0'0'427,"0"0"-162,0 0-94,0 0-51,0 0-20,0 0-24,21-5-16,67-18-23,-79 21-37,0 0 1,0 1-1,0 0 0,0 0 0,0 1 0,0 0 0,5 1 0,10 0-10,-24-1 25,0 0 14,0 22-141,1-12 128,0 0 0,0 0 0,0 0-1,2 0 1,-1-1 0,1 1 0,0-1 0,4 7-16,-6-16 2,0 1 1,-1 0-1,1 0 0,0 0 1,0-1-1,0 1 1,0-1-1,0 1 1,0 0-1,0-1 1,0 1-1,0-1 0,0 0 1,0 1-1,0-1 1,0 0-1,0 0 1,0 0-1,0 0 0,1 0 1,-1 0-1,0 0 1,0 0-1,0 0 1,0 0-1,0-1 0,0 1 1,0 0-1,0-1 1,0 1-1,0-1 1,0 1-1,0-1 0,0 1 1,0-1-1,0 0 1,0 1-1,0-1 1,0 0-3,3-3 3,1 1 1,-1-1 0,0 1 0,0-1 0,0 0-1,0-1 1,1-1-4,-1-2 6,0 0 0,0 0 0,-1-1 0,0 1 0,-1-1 0,1 0 1,-2 0-1,1 0 0,-1 0 0,-1 0 0,0-7-6,0 15-22,0 11-99,0-3 119,1 0-1,0 0 1,0 1-1,0-1 1,1 0-1,0 0 1,0 0 0,1-1-1,0 1 1,3 5 2,-5-10-1,0-1 1,0 1 0,1 0-1,-1 0 1,0-1 0,1 1-1,-1-1 1,1 1-1,-1-1 1,1 0 0,0 1-1,0-1 1,0 0 0,0 0-1,-1 0 1,1 0 0,0-1-1,1 1 1,-1 0-1,0-1 1,0 0 0,0 1-1,0-1 1,0 0 0,0 0-1,1 0 1,-1 0-1,0-1 1,0 1 0,0-1-1,0 1 1,0-1 0,0 1-1,0-1 1,0 0 0,0 0-1,0 0 1,0 0-1,0-1 1,27-19 18,-22 14-6,1 1 1,0 0-1,1 1 1,-1 0-1,1 0 1,1 0-13,-8 4 1,0 1 1,-1-1 0,1 1 0,0-1 0,0 1 0,0 0-1,0-1 1,0 1 0,-1 0 0,1 0 0,0 1-1,0-1 1,0 0 0,0 1 0,0-1 0,-1 1-1,1-1 1,0 1 0,0 0 0,-1 0 0,1-1 0,-1 1-1,1 1 1,0-1 0,-1 0 0,0 0 0,1 0-1,-1 1 1,0-1 0,0 1 0,0-1 0,0 1-1,1 0-1,0 2-6,1 0-1,-1 1 1,1-1-1,-1 1 1,0 0-1,-1-1 1,1 1-1,-1 0 1,0 0-1,0 0 0,-1 0 1,0 0-1,1 0 1,-2 0-1,1 0 1,0 0-1,-1 0 1,0 0-1,0 0 0,-1 0 1,1 0-1,-1-1 1,0 1-1,-1-1 1,1 1-1,-1-1 1,1 0-1,-1 0 0,-1 0 1,1 0-1,0 0 1,-1-1-1,0 1 1,0-1 6,-14 10-994</inkml:trace>
</inkml:ink>
</file>

<file path=ppt/ink/ink13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57.486"/>
    </inkml:context>
    <inkml:brush xml:id="br0">
      <inkml:brushProperty name="width" value="0.1" units="cm"/>
      <inkml:brushProperty name="height" value="0.1" units="cm"/>
      <inkml:brushProperty name="color" value="#33CCFF"/>
    </inkml:brush>
  </inkml:definitions>
  <inkml:trace contextRef="#ctx0" brushRef="#br0">0 220 144,'0'0'292,"0"0"-161,0 0-98,0 0 26,0 0 49,0 0 5,17-10-19,123-87-18,-122 83-61,0-1 0,-1 0 1,-1-2-1,13-16-15,-29 33 5,0 0 0,1 0 0,-1-1 0,0 1 0,0 0 0,0 0 0,1-1 0,-1 1 0,0 0 0,0-1 0,0 1 0,0 0 0,0-1 0,0 1 0,1 0 0,-1-1 0,0 1 0,0 0 0,0-1 0,0 1 0,0 0 0,0-1 0,-1 1 0,1 0 0,0-1 0,0 1 0,0 0 0,0-1 0,0 1 0,0 0 0,0 0 0,-1-1 0,1 1 0,0 0 0,0-1 0,0 1 0,-1 0 0,1 0-5,-16-6 53,-24 4-14,37 2-4,-3 0-29,1 1-1,-1 0 1,1 0-1,-1 0 0,1 1 1,-1-1-1,1 1 1,0 1-1,0-1 0,0 1 1,0 0-1,1 0 1,-1 0-1,1 0 0,-1 1 1,1 0-1,0 0 1,0 0-1,1 0 0,0 1 1,-1-1-1,1 1 1,-2 5-6,1-2 15,0 1 1,0 0-1,1 0 1,0 0-1,0 1 1,1-1 0,0 1-1,1-1 1,0 1-1,0 0 1,1-1-1,1 1 1,0 6-16,0-13 1,0 0-1,0 0 1,0 0-1,0 0 1,1-1 0,-1 1-1,1 0 1,0 0-1,0-1 1,0 0 0,0 1-1,0-1 1,0 0-1,1 0 1,-1 0 0,1 0-1,0 0 1,-1-1-1,1 1 1,0-1 0,0 0-1,0 1 1,0-1-1,0-1 1,0 1 0,0 0-1,2-1 0,12 3 1,1 0 1,0-2-1,0 0 0,6-1-1,-15 0 0,6 0-61,-1-1 0,1 0-1,-1-1 1,13-4 61,12-6-555</inkml:trace>
</inkml:ink>
</file>

<file path=ppt/ink/ink13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57.876"/>
    </inkml:context>
    <inkml:brush xml:id="br0">
      <inkml:brushProperty name="width" value="0.1" units="cm"/>
      <inkml:brushProperty name="height" value="0.1" units="cm"/>
      <inkml:brushProperty name="color" value="#33CCFF"/>
    </inkml:brush>
  </inkml:definitions>
  <inkml:trace contextRef="#ctx0" brushRef="#br0">122 1 32,'0'0'335,"0"0"-22,0 0-71,0 0-65,0 0-84,0 0 1,-14 3-18,-47 14 42,59-17-108,0 1-1,-1-1 1,1 1-1,0 0 1,-1 0-1,1 0 1,0 0-1,0 1 1,0-1-1,0 0 1,0 1-1,0 0 1,0-1-1,0 1 1,1 0-1,-1 0 1,1 0-1,-1 0 1,1 0-1,0 0 1,0 1-1,0-1 1,0 0-1,0 1 1,0-1-1,1 0 1,-1 1-1,1-1 1,0 1-1,0-1 0,-1 1 1,2-1-1,-1 1 1,0-1-1,1 2-9,-1 1 6,0-3-7,0-1 1,1 0-1,-1 1 1,1-1-1,-1 0 1,1 0-1,0 0 1,0 0-1,-1 0 1,1 1-1,0-1 1,0 0-1,0-1 1,0 1-1,0 0 1,0 0-1,0 0 1,1-1-1,-1 1 1,0 0-1,0-1 1,0 1-1,1-1 1,-1 0-1,0 1 1,1-1-1,-1 0 1,0 0-1,1 0 1,0 0 0,48 4-58,-47-4 55,19 0-150,-1-1 1,1-1-1,-1-1 1,1 0-1,-1-2 1,19-7 152,-7-1-707</inkml:trace>
</inkml:ink>
</file>

<file path=ppt/ink/ink13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58.367"/>
    </inkml:context>
    <inkml:brush xml:id="br0">
      <inkml:brushProperty name="width" value="0.1" units="cm"/>
      <inkml:brushProperty name="height" value="0.1" units="cm"/>
      <inkml:brushProperty name="color" value="#33CCFF"/>
    </inkml:brush>
  </inkml:definitions>
  <inkml:trace contextRef="#ctx0" brushRef="#br0">1 2 176,'0'0'191,"0"0"-14,0 0-50,0 0-70,0 0-1,0-1-52,0 1 7,0 0 36,0 0 22,0 0-6,0 0 18,0 0-52,0 0-42,0 0 10,0 0 31,0 0-5,0 0-3,0 0-24,0 0 21,0 0-29,0 0 27,0 0 40,0 0 18,0 0-21,0 0 23,0 0-13,0 0 53,0 14-82,1 1 0,0 0 0,1 0 0,1 0 0,0 0 0,1-1 0,0 0 0,2 0 0,-1 0 0,2 0 0,2 3-33,-8-15-59,-1-2 31,0 1-1,0-1 1,1 0-1,-1 1 0,0-1 1,0 1-1,1-1 0,-1 0 1,0 1-1,1-1 0,-1 0 1,0 1-1,1-1 1,-1 0-1,0 1 0,1-1 1,-1 0-1,1 0 0,-1 0 1,0 1-1,1-1 0,-1 0 1,1 0-1,-1 0 0,1 0 1,-1 0-1,1 0 1,-1 0 28,4-3-758</inkml:trace>
</inkml:ink>
</file>

<file path=ppt/ink/ink13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58.770"/>
    </inkml:context>
    <inkml:brush xml:id="br0">
      <inkml:brushProperty name="width" value="0.1" units="cm"/>
      <inkml:brushProperty name="height" value="0.1" units="cm"/>
      <inkml:brushProperty name="color" value="#33CCFF"/>
    </inkml:brush>
  </inkml:definitions>
  <inkml:trace contextRef="#ctx0" brushRef="#br0">1 11 616,'0'0'560,"0"0"-208,0 0-304,0 0-48,0 0-72,0 0-208,0 0 80,56-10-176,-22 16-144</inkml:trace>
</inkml:ink>
</file>

<file path=ppt/ink/ink13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59.129"/>
    </inkml:context>
    <inkml:brush xml:id="br0">
      <inkml:brushProperty name="width" value="0.1" units="cm"/>
      <inkml:brushProperty name="height" value="0.1" units="cm"/>
      <inkml:brushProperty name="color" value="#33CCFF"/>
    </inkml:brush>
  </inkml:definitions>
  <inkml:trace contextRef="#ctx0" brushRef="#br0">64 34 128,'0'0'300,"0"0"-68,0 0 22,0 0-20,0 0-39,0 0-82,-11 15-55,-34 42-34,44-56-24,0 0 0,0 0 0,1-1 0,-1 1 0,1 0 0,-1 0 0,1 0 0,-1 0 0,1 0 0,-1 0 0,1 0 0,0 0 0,0 0 0,-1 0 0,1 0 0,0 0 0,0 1 0,0-1 0,0 0 0,0 0 1,0 0-1,1 0 0,-1 0 0,0 0 0,0 0 0,1 0 0,-1 0 0,1 0 0,-1 0 0,1 0 0,-1 0 0,1 0 0,0 0 0,-1-1 0,1 1 0,0 0 0,0 0 0,0-1 0,-1 1 0,1 0 0,0-1 0,0 1 0,0-1 0,0 1 1,0-1-1,0 0 0,0 1 0,0-1 0,0 0 0,0 0 0,0 1 0,2-1 0,2 2-1,-2 0 5,-1 0 0,1-1 0,-1 1 0,1 1 0,-1-1 0,0 0 0,0 1 0,0-1 0,0 1-1,-1-1 1,1 1 0,-1 0 0,1 0 0,-1 0 0,0-1 0,0 1 0,0 0 0,-1 2-4,1-3 2,-1 0 1,0 0-1,0 0 0,0 0 1,0 0-1,0 0 0,-1-1 0,1 1 1,-1 0-1,1 0 0,-1 0 1,0 0-1,1-1 0,-1 1 1,0 0-1,0-1 0,0 1 0,-1-1 1,1 1-1,0-1 0,0 1 1,-1-1-1,1 0 0,-1 0 1,1 1-1,-1-1 0,0 0 0,1-1 1,-1 1-1,-1 0-2,3-1-9,1 0 0,-1 0-1,0-1 1,0 1 0,0 0 0,0-1 0,0 1 0,0 0-1,0-1 1,1 1 0,-1 0 0,0-1 0,0 1-1,0 0 1,0-1 0,0 1 0,0 0 0,0-1 0,-1 1-1,1 0 1,0 0 0,0-1 0,0 1 0,0 0-1,0-1 1,0 1 0,-1 0 0,1 0 0,0-1-1,0 1 1,0 0 0,-1 0 0,1-1 0,0 1 0,0 0-1,-1 0 1,1 0 0,0-1 0,0 1 0,-1 0-1,1 0 1,0 0 0,-1 0 0,1 0 0,0 0 0,-1 0-1,1 0 1,0-1 0,-1 1 0,1 0 0,0 0-1,-1 0 1,1 1 0,0-1 0,-1 0 0,1 0-1,0 0 1,0 0 0,-1 0 0,1 0 0,0 0 0,-1 1 9,14-22-734</inkml:trace>
  <inkml:trace contextRef="#ctx0" brushRef="#br0" timeOffset="1">158 126 48,'0'0'96,"0"0"0,0 0 176,0 0-8,0 0-24,0 0-144,0 0 16,23 83-104,-16-70 0,1-1 8,3-2-32,0-3-168,-3-5-720</inkml:trace>
  <inkml:trace contextRef="#ctx0" brushRef="#br0" timeOffset="2">166 75 104,'0'0'584,"0"0"-88,0 0-232,0 0-216,0 0-48,0 0-8,0 0-56,0-74-312,15 74-488</inkml:trace>
</inkml:ink>
</file>

<file path=ppt/ink/ink13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4:59.711"/>
    </inkml:context>
    <inkml:brush xml:id="br0">
      <inkml:brushProperty name="width" value="0.1" units="cm"/>
      <inkml:brushProperty name="height" value="0.1" units="cm"/>
      <inkml:brushProperty name="color" value="#33CCFF"/>
    </inkml:brush>
  </inkml:definitions>
  <inkml:trace contextRef="#ctx0" brushRef="#br0">14 99 344,'0'0'343,"0"0"-170,0 0-69,0 0-41,0 0 18,0 0-34,-2 11-10,-8 38-19,9-48-14,1 1 0,0 0 1,-1 0-1,1 0 1,0 0-1,0 0 0,1 0 1,-1-1-1,0 1 1,1 0-1,-1 0 0,1 0 1,-1 0-1,1-1 1,0 1-1,0 0 0,0-1 1,0 1-1,0-1 1,0 1-1,0-1 0,0 1 1,1-1-1,-1 0 1,1 1-5,3 2 3,1-1 0,0 1 1,0-1-1,0 0 1,0-1-1,2 1-3,24 13 8,-34-20 30,-1 1-1,0-1 0,1 0 1,0 0-1,0-1 0,0 1 1,0 0-1,1-1 0,-1 1 1,1-1-1,0 1 0,0-4-37,-4-59-33,5 58 46,-1-2-6,2 1-1,-1-1 1,1 1 0,0 0 0,1-1-1,2-3-6,-4 12-2,1 0 0,-1 1 0,1-1 0,0 1-1,-1-1 1,1 1 0,0-1 0,0 1 0,0 0-1,0 0 1,0-1 0,0 1 0,1 0 0,-1 0 0,0 0-1,1 0 1,-1 0 0,0 0 0,1 1 0,-1-1 0,1 0-1,0 1 1,-1-1 0,1 1 0,-1-1 0,1 1-1,0 0 1,-1 0 0,1 0 0,0 0 0,-1 0 0,1 0-1,0 0 1,-1 0 0,1 1 0,-1-1 0,1 1-1,0-1 1,-1 1 0,1 0 0,-1-1 0,0 1 0,1 0-1,0 0 3,2 2 1,1 0-1,-1 0 1,0 0-1,0 1 1,0-1-1,0 1 0,0 0 1,-1 0-1,0 0 1,3 5-1,31 54 29,-15-23-17,-19-34-18,-2-4 4,-1 0 0,1-1-1,-1 1 1,1-1-1,-1 1 1,1-1-1,0 1 1,0-1-1,0 1 1,0-1 0,0 0-1,0 1 1,0-1-1,0 0 1,1 0-1,-1 0 1,0 0-1,1 0 1,-1 0-1,1 0 1,-1-1 0,1 1-1,-1 0 1,2 0 2,0-3 3,0-1 0,0 1 1,-1 0-1,1-1 0,-1 1 1,0-1-1,1 0 0,-1 0 0,0 0 1,-1 0-1,1 0 0,-1 0 1,1-1-1,-1 1 0,0 0 1,1-3-4,5-11 11,-7 16-10,0 0 0,1 0 0,-1-1 0,0 1 0,1 0 0,0 0 0,-1-1 1,1 1-1,0 0 0,0 0 0,-1 0 0,1 0 0,0 0 0,0 0 0,0 0 0,0 0 1,0 0-1,0 1 0,1-1 0,-1 0 0,0 1 0,0-1 0,1 1 0,-1-1 0,0 1 0,0 0 1,1-1-1,-1 1 0,0 0 0,1 0 0,-1 0 0,1 0 0,0 0-1,2 2 9,-1 0 0,1 1 0,-1-1 0,0 1 0,1 0 0,-1 0 0,-1 0 0,1 0 0,2 4-9,10 9-15,24 29-338,-22-22-394</inkml:trace>
</inkml:ink>
</file>

<file path=ppt/ink/ink13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04.188"/>
    </inkml:context>
    <inkml:brush xml:id="br0">
      <inkml:brushProperty name="width" value="0.1" units="cm"/>
      <inkml:brushProperty name="height" value="0.1" units="cm"/>
      <inkml:brushProperty name="color" value="#33CCFF"/>
    </inkml:brush>
  </inkml:definitions>
  <inkml:trace contextRef="#ctx0" brushRef="#br0">33 109 168,'0'0'180,"0"0"-41,0 0 27,0 0 61,0 0 0,-4-3-68,-25-13 142,74-6 164,-13 5-538,-19 9-34,1 1 0,-1 1 0,1 0 0,0 1 0,0 0 0,1 1 0,-1 1 0,1 0 0,12-1 107,-21 4-540</inkml:trace>
</inkml:ink>
</file>

<file path=ppt/ink/ink13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04.528"/>
    </inkml:context>
    <inkml:brush xml:id="br0">
      <inkml:brushProperty name="width" value="0.1" units="cm"/>
      <inkml:brushProperty name="height" value="0.1" units="cm"/>
      <inkml:brushProperty name="color" value="#33CCFF"/>
    </inkml:brush>
  </inkml:definitions>
  <inkml:trace contextRef="#ctx0" brushRef="#br0">0 103 128,'0'0'80,"0"0"-80,0 0 64,0 0 8,0 0 48,0 0 16,0 0-48,102-59-32,-76 46-40,-7 1-32,4 3 24,-8 4-24,-4 2-24,0 1 8,-3 2-192,-4 0-32</inkml:trace>
</inkml:ink>
</file>

<file path=ppt/ink/ink13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05.445"/>
    </inkml:context>
    <inkml:brush xml:id="br0">
      <inkml:brushProperty name="width" value="0.1" units="cm"/>
      <inkml:brushProperty name="height" value="0.1" units="cm"/>
      <inkml:brushProperty name="color" value="#33CCFF"/>
    </inkml:brush>
  </inkml:definitions>
  <inkml:trace contextRef="#ctx0" brushRef="#br0">3 107 40,'0'0'171,"0"0"-11,0 0 44,0 0 44,0 0 13,0 0-70,-3 1 161,8-2-303,23-5-13,1-2-1,-1-1 1,-1 0-1,0-3 0,17-8-35,36-15-159,-64 28-796,-19 7 576</inkml:trace>
</inkml:ink>
</file>

<file path=ppt/ink/ink13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05.865"/>
    </inkml:context>
    <inkml:brush xml:id="br0">
      <inkml:brushProperty name="width" value="0.1" units="cm"/>
      <inkml:brushProperty name="height" value="0.1" units="cm"/>
      <inkml:brushProperty name="color" value="#33CCFF"/>
    </inkml:brush>
  </inkml:definitions>
  <inkml:trace contextRef="#ctx0" brushRef="#br0">17 1 184,'0'0'268,"0"0"-4,0 0 44,0 0-22,0 0-156,0 0-98,0 0-31,-1 0 0,1 0-1,-1 0 1,0 0 0,1 0-1,-1 1 1,1-1-1,-1 0 1,1 0 0,-1 0-1,1 1 1,-1-1 0,1 0-1,-1 1 1,1-1 0,-1 0-1,1 1 1,0-1 0,-1 1-1,1-1 1,0 1-1,-1-1 1,1 1 0,0-1-1,0 1 1,-1-1 0,1 1-1,0-1 1,0 1-1,-1 3 10,0 1 0,0-1 0,0 1 0,1-1 0,-1 0 0,1 1 0,0-1 0,1 1 0,-1-1 0,1 1 0,1 3-10,15 55 101,-13-51-92,-3-8-18,4 13 37,0 0-1,1 0 1,1-1-1,1 0 1,1 1-28,-7-13-44,1 0 0,-1-1 1,1 0-1,-1 1 1,1-1-1,0 0 1,0-1-1,1 1 1,-1 0-1,0-1 1,1 0-1,0 0 1,-1 0-1,1 0 1,0 0-1,0-1 1,0 0-1,0 0 1,0 0-1,0 0 1,1 0-1,-1-1 1,2 0 43,15 0-495</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35.254"/>
    </inkml:context>
    <inkml:brush xml:id="br0">
      <inkml:brushProperty name="width" value="0.2" units="cm"/>
      <inkml:brushProperty name="height" value="0.2" units="cm"/>
    </inkml:brush>
  </inkml:definitions>
  <inkml:trace contextRef="#ctx0" brushRef="#br0">180 81 512,'0'0'231,"0"0"-35,0 0 9,0 0 49,0 0 46,0 0-40,-2-13-14,-7-37-71,9 49-167,0 0 0,-1 1 1,1-1-1,0 0 0,0 0 0,0 0 0,-1 1 0,1-1 0,0 0 1,-1 1-1,1-1 0,-1 0 0,1 1 0,-1-1 0,1 0 0,-1 1 0,1-1 1,-1 1-1,0-1 0,1 1 0,-1-1 0,0 1 0,1 0 0,-1-1 1,0 1-1,0 0 0,1-1 0,-1 1 0,0 0 0,0 0 0,0 0 0,1 0 1,-1 0-1,0 0 0,0 0 0,0 0 0,1 0 0,-1 0 0,0 0 1,0 0-1,1 1 0,-1-1 0,0 0 0,0 0 0,1 1 0,-2 0-8,-24 17 6,14-3 0,1 1 0,0 0-1,1 1 1,1 0 0,1 0 0,0 1-1,1 0 1,1 1 0,1-1-1,-1 9-5,-2 18 37,2 0-1,2 0 1,2 42-37,2-80 0,0 0 1,0 0-1,1 1 1,0-1-1,0 0 1,1-1-1,0 1 1,0 0-1,1 0 1,0-1-1,0 1 1,0-1-1,2 2 0,-2-4-10,1 0-1,-1 0 1,1-1 0,0 0-1,0 1 1,0-1 0,0-1-1,0 1 1,1 0 0,-1-1-1,1 0 1,0 0-1,-1-1 1,1 1 0,0-1-1,0 0 1,0 0 0,0-1-1,2 1 11,30 0-435,-1-1-425</inkml:trace>
</inkml:ink>
</file>

<file path=ppt/ink/ink13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06.286"/>
    </inkml:context>
    <inkml:brush xml:id="br0">
      <inkml:brushProperty name="width" value="0.1" units="cm"/>
      <inkml:brushProperty name="height" value="0.1" units="cm"/>
      <inkml:brushProperty name="color" value="#33CCFF"/>
    </inkml:brush>
  </inkml:definitions>
  <inkml:trace contextRef="#ctx0" brushRef="#br0">0 100 320,'0'0'260,"0"0"-105,0 0-12,9 17-37,-4-5-82,46 85 59,-46-87-58,1-1 0,1 0-1,-1 0 1,1-1 0,1 0-1,0 0 1,0-1 0,0 0 0,9 6-25,-17-13 8,1 0 0,-1 1 0,1-1 0,-1 0 0,1 0 0,-1 1 0,1-1 0,-1 0 0,1 0 0,0 0 0,-1 0 1,1 0-1,-1 0 0,1 0 0,-1 0 0,1 0 0,0 0 0,-1 0 0,1 0 0,-1 0 0,1-1 0,-1 1 0,1 0 0,-1 0 1,1-1-1,-1 1 0,1 0 0,-1 0 0,1-1 0,-1 1 0,1-1 0,-1 1-8,11-22 141,-4-31 10,-7 50-135,1-35 23,-2 0 0,-2 0-1,-1 0 1,-7-27-39,8 51 13,3 11-416,3 12 240,5 19-288,3-8-324</inkml:trace>
</inkml:ink>
</file>

<file path=ppt/ink/ink13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07.509"/>
    </inkml:context>
    <inkml:brush xml:id="br0">
      <inkml:brushProperty name="width" value="0.1" units="cm"/>
      <inkml:brushProperty name="height" value="0.1" units="cm"/>
      <inkml:brushProperty name="color" value="#33CCFF"/>
    </inkml:brush>
  </inkml:definitions>
  <inkml:trace contextRef="#ctx0" brushRef="#br0">42 112 248,'0'0'554,"0"0"-100,0 0-186,0 0-110,0 0-104,0 0-26,35-3 46,-31 3-74,7 0-1,-1 0-1,1-1 1,-1 0 0,1-1 0,-1 0 0,1 0 1,-9 1 0,0 1-1,-1-1 1,1 1 0,-1-1 0,1 1 0,-1-1 0,0 0 0,1 0-1,-1 0 1,0 0 0,1 0 0,-1 0 0,0 0 0,0 0-1,0 0 1,0-1 0,0 1 0,0 0 0,0-1 0,0 1 0,-1-1-1,1 1 1,-1-1 0,1 1 0,-1-1 0,1 1 0,-1-1 0,0 1-1,0-1 1,0 0 0,0 1 0,0-1 0,0 0 0,0 1 0,0-1-1,-1 1 1,1-1 0,0 1 0,-1-1 0,0 1 0,1-1 0,-1 1-1,0-2 1,-2 0-4,0-1 0,1 1 1,-1 0-1,0 0 0,-1 0 0,1 0 0,0 1 0,-1-1 0,0 1 0,0 0 0,1 0 0,-1 0 0,0 0 0,0 1 0,-1 0 0,1-1 0,0 2 0,0-1 0,-1 0 0,1 1 0,0 0 0,-1 0 0,1 0 0,0 1 0,0-1 0,-1 1 0,1 0 0,0 0 1,0 0-1,0 1 0,0 0 0,0-1 0,0 2 0,-3 1 4,1 3 4,2 0 1,-1 1-1,1-1 1,0 1-1,1 0 1,0 0-1,0 0 1,0 1-1,1-1 1,1 1-1,-1-1 1,1 1-1,1 0 1,0-1 0,0 1-1,0 0 1,1-1-1,1 1 1,-1-1-1,1 1 1,1-1-1,0 0 1,1 2-5,-3-7 1,1-1 0,0 0 0,0 1 0,0-1 0,0 0 0,0 0 0,0-1 0,1 1 0,-1 0 0,1-1 0,-1 1 0,1-1 0,0 0 1,-1 0-1,1 0 0,0 0 0,0 0 0,0-1 0,0 1 0,0-1 0,0 0 0,-1 0 0,3 0-1,8-1-12,1 0 0,-1-1 0,0-1 0,10-3 12,19-3-684,-30 8-162</inkml:trace>
</inkml:ink>
</file>

<file path=ppt/ink/ink13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16.593"/>
    </inkml:context>
    <inkml:brush xml:id="br0">
      <inkml:brushProperty name="width" value="0.1" units="cm"/>
      <inkml:brushProperty name="height" value="0.1" units="cm"/>
      <inkml:brushProperty name="color" value="#33CCFF"/>
    </inkml:brush>
  </inkml:definitions>
  <inkml:trace contextRef="#ctx0" brushRef="#br0">23 38 96,'0'0'760,"0"0"-440,0 0 0,0 0 32,0 0-64,0 0 33,-23-15-217,23 15 88,0 0-176,0 0 8,0-2-24,0 2 0,0 0-24,0-2-24,0 0-240,12 1-305,6-8 161,9 2-496</inkml:trace>
</inkml:ink>
</file>

<file path=ppt/ink/ink13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18.136"/>
    </inkml:context>
    <inkml:brush xml:id="br0">
      <inkml:brushProperty name="width" value="0.1" units="cm"/>
      <inkml:brushProperty name="height" value="0.1" units="cm"/>
      <inkml:brushProperty name="color" value="#33CCFF"/>
    </inkml:brush>
  </inkml:definitions>
  <inkml:trace contextRef="#ctx0" brushRef="#br0">60 26 32,'0'0'147,"0"0"25,0 0-26,0 0 101,0 0-11,0 0 47,-2-6-71,-8-12-141,10 18-70,0 0 0,0 0 1,0-1-1,0 1 0,0 0 0,-1 0 0,1 0 0,0 0 0,0 0 0,0 0 0,0 0 1,0 0-1,-1 0 0,1 0 0,0 0 0,0 0 0,0 0 0,0 0 0,-1 0 0,1 0 1,0 0-1,0 0 0,0 0 0,0 0 0,-1 0 0,1 0 0,0 0 0,0 0 0,0 0 1,0 0-1,0 0 0,-1 0 0,1 0 0,0 0 0,0 0 0,0 1 0,0-1 0,0 0 0,0 0 1,-1 0-1,1 0 0,0 0 0,0 0 0,0 1 0,0-1 0,0 0 0,0 0 0,0 0 1,0 0-2,-10 40 84,7-20-54,-9 53-288,3 1-1,4 0 1,2 15 258,3-53-604</inkml:trace>
</inkml:ink>
</file>

<file path=ppt/ink/ink13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18.746"/>
    </inkml:context>
    <inkml:brush xml:id="br0">
      <inkml:brushProperty name="width" value="0.1" units="cm"/>
      <inkml:brushProperty name="height" value="0.1" units="cm"/>
      <inkml:brushProperty name="color" value="#33CCFF"/>
    </inkml:brush>
  </inkml:definitions>
  <inkml:trace contextRef="#ctx0" brushRef="#br0">16 27 192,'0'0'488,"0"0"152,0 0-224,0 0-104,0 0-232,0 0-8,0 0-72,-15-27 0,15 27-216,7 0 96,12 16-40,-4-1-344,0 0-336</inkml:trace>
</inkml:ink>
</file>

<file path=ppt/ink/ink13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19.226"/>
    </inkml:context>
    <inkml:brush xml:id="br0">
      <inkml:brushProperty name="width" value="0.1" units="cm"/>
      <inkml:brushProperty name="height" value="0.1" units="cm"/>
      <inkml:brushProperty name="color" value="#33CCFF"/>
    </inkml:brush>
  </inkml:definitions>
  <inkml:trace contextRef="#ctx0" brushRef="#br0">118 0 88,'0'0'135,"0"0"-31,0 0 21,0 0 27,0 0 7,-15 4-44,-51 13-6,64-17-103,0 1 0,0 0-1,-1-1 1,1 1 0,0 0 0,0 0 0,0 0 0,0 1-1,0-1 1,0 0 0,0 1 0,0-1 0,0 1 0,1 0-1,-1 0 1,1-1 0,-1 1 0,1 0-6,1-1 2,0 1-1,-1-1 1,1 0 0,0 0 0,0 0-1,0 0 1,0 1 0,0-1 0,0 0-1,1 0 1,-1 0 0,0 0 0,0 0-1,1 1 1,-1-1 0,1 0 0,-1 0 0,1 0-1,0 0 1,-1 0 0,1 0 0,0 0-1,0-1 1,0 2-2,6 5 4,1 0 0,1-1 1,-1 0-1,1 0 0,0 0 0,3 0-4,-2 0 17,7 4-14,-1 1 0,0 1-1,0 1 1,-1 0-1,12 14-2,-24-24 4,0 0 0,0 1-1,-1-1 1,1 0-1,-1 1 1,0-1 0,0 1-1,0 0 1,0 0 0,-1 0-1,1 0 1,-1 0-1,0 0 1,0 0 0,-1 0-1,1 0 1,-1 0 0,0 1-1,0-1 1,0 0-1,-1 0 1,0 0 0,1 1-1,-1-1 1,-1 0 0,1 0-1,0 0 1,-1-1-1,0 1 1,0 0 0,-1 1-4,-1-1-2,1 0 1,-1 0 0,-1 0 0,1-1 0,0 1 0,-1-1-1,0 0 1,0-1 0,0 1 0,0-1 0,0 0-1,0 0 1,0 0 0,-1-1 0,1 0 0,-1 0 0,0 0 1,-22 0-330</inkml:trace>
</inkml:ink>
</file>

<file path=ppt/ink/ink13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19.833"/>
    </inkml:context>
    <inkml:brush xml:id="br0">
      <inkml:brushProperty name="width" value="0.1" units="cm"/>
      <inkml:brushProperty name="height" value="0.1" units="cm"/>
      <inkml:brushProperty name="color" value="#33CCFF"/>
    </inkml:brush>
  </inkml:definitions>
  <inkml:trace contextRef="#ctx0" brushRef="#br0">23 193 208,'0'0'65,"0"0"-3,0 0-32,0 0 6,14-16-16,69-78 38,-82 93-54,0 0 0,0 0 0,0 0 1,0 0-1,-1 0 0,1 0 0,0 0 0,-1-1 1,1 1-1,-1 0 0,1-1 0,-1 1 0,1 0 1,-1 0-1,0-1 0,0 1 0,0-1 0,0 1 1,0 0-1,0-1 0,0 0-4,-1 1 8,1 0 0,-1 0 0,1 0 0,-1 1 0,1-1 0,-1 0 0,0 0 0,0 1 0,1-1 0,-1 1 0,0-1 0,0 0 0,0 1 0,1-1 0,-1 1 0,0 0 0,0-1 0,0 1 0,0 0 0,0 0-1,0-1 1,-1 1-8,-1 0 13,0-1 0,0 1 0,-1 0 0,1 0 0,0 0 0,-1 1 0,1-1 0,0 1 0,0-1 0,0 1 0,0 0 0,-1 1 0,1-1 0,1 0 0,-1 1 0,0 0 0,-1 1-13,-2 3 11,1 0 0,0 1 0,0-1-1,0 1 1,1 1 0,0-1 0,1 1 0,-1-1 0,2 1 0,-1 0 0,1 0-1,0 0 1,1 0 0,-1 1 0,2-1 0,-1 0 0,1 1 0,1-1 0,0 3-11,-1-9 2,1 0 0,1 0 0,-1 0 0,0 0 0,0-1 0,1 1 0,-1 0 0,1-1 0,-1 1 0,1-1 1,-1 1-1,1-1 0,0 0 0,0 0 0,0 0 0,0 0 0,0 0 0,0 0 0,0 0 0,0-1 0,0 1 0,0-1 1,1 1-1,-1-1 0,0 0 0,0 0 0,0 0 0,1 0-2,8 0 10,-1 0 1,1 0-1,-1-1 1,1-1-1,4-1-10,4-2-119,0-1-1,0-1 1,-1-1-1,0 0 1,7-6 119,-14 8-69,-1 0 0,0-1 0,0-1 0,-1 1 0,0-1 0,0-1-1,-1 0 1,0 0 0,3-5 69,-8 8 3,-1 1-1,0-1 1,0 0-1,0 0 1,-1 0-1,0 0 1,0-1-1,0 1 1,-1 0-1,0 0 1,0-1-1,-1 1 1,0 0-1,0-3-2,1 9 15,-1-1 1,1 0-1,-1 1 1,1-1-1,0 0 1,-1 1-1,1-1 0,-1 1 1,1-1-1,-1 0 1,0 1-1,1 0 1,-1-1-1,1 1 0,-1-1 1,0 1-1,0 0 1,1-1-1,-1 1 0,0 0 1,1 0-1,-1 0 1,0-1-1,0 1 1,1 0-1,-1 0 0,0 0 1,0 0-1,1 0 1,-1 1-1,0-1 1,0 0-1,1 0 0,-1 0 1,0 1-1,0-1 1,1 0-1,-1 1 1,0-1-16,-1 1 13,0 0 0,0 0 0,0-1 0,0 1 0,0 1 0,0-1 0,0 0 0,1 0 0,-1 1 0,0-1 0,1 1 0,-1-1 0,0 2-13,0 1 2,0 0 1,0-1-1,1 1 1,0 0 0,-1 0-1,2 0 1,-1 0-1,0 0 1,1 0-1,-1 0 1,1 1-1,0-1 1,1 0-1,-1 0 1,1 0 0,0 0-1,0 0 1,0 0-1,0 0 1,1 0-1,-1-1 1,1 1-1,0 0 1,0-1-1,1 1 1,-1-1 0,1 0-1,-1 0 1,1 0-1,0 0 1,0 0-1,0-1 1,1 1-1,-1-1 1,1 0-1,-1 0 1,1 0-1,0-1 1,0 1 0,-1-1-1,1 0 1,0 0-1,4 1-2,3-1-37,0-1 0,1 0 0,-1-1 0,0 0-1,0 0 1,0-1 0,0 0 0,3-2 37,21-11-335</inkml:trace>
</inkml:ink>
</file>

<file path=ppt/ink/ink13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0.210"/>
    </inkml:context>
    <inkml:brush xml:id="br0">
      <inkml:brushProperty name="width" value="0.1" units="cm"/>
      <inkml:brushProperty name="height" value="0.1" units="cm"/>
      <inkml:brushProperty name="color" value="#33CCFF"/>
    </inkml:brush>
  </inkml:definitions>
  <inkml:trace contextRef="#ctx0" brushRef="#br0">20 1 128,'0'0'408,"0"0"-96,0 0-40,0 0 56,0 0-144,0 0-184,0 0 48,-19 13-96,19 23 96,4 8-96,11 2 64,0 3-32,-4 7-64,-4-11-872</inkml:trace>
</inkml:ink>
</file>

<file path=ppt/ink/ink13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0.565"/>
    </inkml:context>
    <inkml:brush xml:id="br0">
      <inkml:brushProperty name="width" value="0.1" units="cm"/>
      <inkml:brushProperty name="height" value="0.1" units="cm"/>
      <inkml:brushProperty name="color" value="#33CCFF"/>
    </inkml:brush>
  </inkml:definitions>
  <inkml:trace contextRef="#ctx0" brushRef="#br0">0 317 152,'0'0'459,"0"0"-152,0 0-177,9-15-75,-1 2-49,-4 4-6,1 0 1,0 1 0,1 0 0,0 0-1,0 0 1,1 1 0,0 0 0,0 0-1,1 1 1,2-2-1,12-8-79,1 1-1,1 1 1,0 1-1,1 2 1,0 0-1,1 2 1,0 0-1,18-2 80,-40 11 19,-4 0 115,0 43 532,0-40-679,0 1 0,0 0 0,1-1 0,-1 1-1,1-1 1,0 1 0,0 0 0,0-1 0,0 1 0,1-1 0,-1 0 0,1 0 0,0 1-1,0-1 1,0 0 0,1 0 0,-1-1 0,1 1 0,-1 0 0,1-1 0,0 0 0,0 1 0,2 0 13,3 0-750</inkml:trace>
  <inkml:trace contextRef="#ctx0" brushRef="#br0" timeOffset="1">290 0 808,'0'0'544,"0"0"-376,0 0-168,0 0-16,0 0-320,0 0-8,0 0-280</inkml:trace>
</inkml:ink>
</file>

<file path=ppt/ink/ink13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1.085"/>
    </inkml:context>
    <inkml:brush xml:id="br0">
      <inkml:brushProperty name="width" value="0.1" units="cm"/>
      <inkml:brushProperty name="height" value="0.1" units="cm"/>
      <inkml:brushProperty name="color" value="#33CCFF"/>
    </inkml:brush>
  </inkml:definitions>
  <inkml:trace contextRef="#ctx0" brushRef="#br0">41 36 560,'0'0'370,"0"0"-70,0 0-76,0 0-88,0 0-46,0 0-68,-8 12-37,-23 37-29,31-48 44,0-1 0,-1 1-1,1 0 1,0-1 0,0 1 0,-1 0-1,1-1 1,0 1 0,0 0 0,0 0-1,0-1 1,0 1 0,0 0 0,0-1-1,0 1 1,0 0 0,1 0 0,-1-1-1,0 1 1,0 0 0,1-1 0,-1 1-1,0-1 1,1 1 0,-1 0 0,0-1-1,1 1 1,-1-1 0,1 1 0,-1-1-1,1 1 1,-1-1 0,1 1 0,0-1 0,-1 1-1,1-1 1,-1 0 0,1 1 0,0-1-1,-1 0 1,1 0 0,0 0 0,28 6 28,-27-5-19,17 2 35,0-3-6,-19-1-37,0 0-1,1 0 1,-1 0 0,0 0 0,0 0-1,0 0 1,0 0 0,0 0 0,0 0-1,0 0 1,0 0 0,-1 0-1,1 0 1,0 0 0,0 0 0,-1 0-1,1 0 1,-1 0 0,0-1-1,0-4 0,-1 0 1,1-1-1,0 1 1,0-1-1,0 0 0,1 1 1,0-1-1,1 0 1,-1 1-1,0 4-4,1 0 0,-1 0 0,0 1 1,0-1-1,1 0 0,-1 1 0,1-1 1,-1 0-1,1 1 0,0-1 0,0 1 1,0-1-1,-1 1 0,2-1 0,-1 1 0,0-1 1,0 1-1,0 0 0,0 0 0,1 0 1,-1 0-1,1 0 0,-1 0 0,1 0 1,-1 0-1,1 0 0,-1 1 0,1-1 1,0 1-1,-1-1 0,1 1 0,0 0 0,0-1 1,0 1 3,2 3 7,-1 1 0,1-1 0,-1 1-1,0 0 1,0-1 0,0 1 0,-1 0 0,0 1 0,1-1 0,0 5-7,2 0 9,-4-8-9,0 1 0,0-1 0,0 1 0,1-1 0,-1 0 0,0 1 0,1-1 0,-1 0 0,0 0 0,1 0 0,0 0 0,-1 0 0,1 0 0,-1-1 0,1 1 0,0 0 0,0-1 0,-1 1 0,1-1 0,0 0 0,0 0 0,0 1 0,-1-1 0,1 0 0,0-1 0,0 1 0,0 0 0,-1 0 0,1-1 0,0 1-1,0-1 1,-1 0 0,1 1 0,0-1 0,-1 0 0,1 0 0,-1 0 0,1 0 0,-1 0 0,0 0 0,1-1 0,-1 1 0,11-8 0,0-1-1,-1 0 1,-1-1 0,8-9 0,-12 13 0,-3 19 20,1-1 0,0 0 0,0 0 0,1 0 0,6 8-20,7 5-47,4-5-220</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35.614"/>
    </inkml:context>
    <inkml:brush xml:id="br0">
      <inkml:brushProperty name="width" value="0.2" units="cm"/>
      <inkml:brushProperty name="height" value="0.2" units="cm"/>
    </inkml:brush>
  </inkml:definitions>
  <inkml:trace contextRef="#ctx0" brushRef="#br0">102 0 168,'0'0'856,"0"0"-672,0 0 184,0 0 8,0 0-80,70 113-47,-70-62-105,0 6-64,-22 2-48,-4-1-64,-18 13-16,4-18-272,1-10-1801</inkml:trace>
</inkml:ink>
</file>

<file path=ppt/ink/ink13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4.784"/>
    </inkml:context>
    <inkml:brush xml:id="br0">
      <inkml:brushProperty name="width" value="0.1" units="cm"/>
      <inkml:brushProperty name="height" value="0.1" units="cm"/>
      <inkml:brushProperty name="color" value="#33CCFF"/>
    </inkml:brush>
  </inkml:definitions>
  <inkml:trace contextRef="#ctx0" brushRef="#br0">34 40 168,'0'0'263,"0"0"-46,0 0-34,0 0 10,0 0-17,0 0 22,-5-8 4,-16-24 8,21 32-207,0 0 1,0 1 0,0-1-1,0 0 1,0 0-1,0 0 1,0 1 0,0-1-1,0 0 1,-1 0-1,1 0 1,0 0 0,0 1-1,0-1 1,0 0-1,0 0 1,0 0-1,0 0 1,-1 0 0,1 1-1,0-1 1,0 0-1,0 0 1,0 0 0,-1 0-1,1 0 1,0 0-1,0 0 1,0 0 0,-1 0-1,1 0 1,0 0-1,0 0 1,0 0 0,0 0-1,-1 0 1,1 0-1,0 0 1,0 0 0,0 0-1,-1 0 1,1 0-1,0 0 1,0 0 0,0 0-1,0 0 1,-1 0-1,1 0 1,0 0 0,0 0-1,0-1 1,0 1-1,-1 0 1,1 0-4,2 18-18,5 4 35,1 0 0,1 0 0,0-1 1,2 0-1,1-1 0,10 14-17,22 39-46,-42-68-43,1 0-1,-1 0 0,0 0 1,-1 1-1,1-1 1,-1 1-1,0-1 0,0 1 1,-1-1-1,0 1 1,0 2 89,0 10-802</inkml:trace>
</inkml:ink>
</file>

<file path=ppt/ink/ink13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5.128"/>
    </inkml:context>
    <inkml:brush xml:id="br0">
      <inkml:brushProperty name="width" value="0.1" units="cm"/>
      <inkml:brushProperty name="height" value="0.1" units="cm"/>
      <inkml:brushProperty name="color" value="#33CCFF"/>
    </inkml:brush>
  </inkml:definitions>
  <inkml:trace contextRef="#ctx0" brushRef="#br0">1 145 200,'0'0'216,"0"0"-144,0 0 24,0 0-56,0 0 24,49-93-48,-27 76 0,4 3 40,-7 2-56,4 6 0,-1 4 0,-6 2-24,-9 0-32,1 2-144,-8 20-120,0-2 144</inkml:trace>
</inkml:ink>
</file>

<file path=ppt/ink/ink13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5.519"/>
    </inkml:context>
    <inkml:brush xml:id="br0">
      <inkml:brushProperty name="width" value="0.1" units="cm"/>
      <inkml:brushProperty name="height" value="0.1" units="cm"/>
      <inkml:brushProperty name="color" value="#33CCFF"/>
    </inkml:brush>
  </inkml:definitions>
  <inkml:trace contextRef="#ctx0" brushRef="#br0">0 71 40,'0'0'208,"0"0"40,0 0 104,0 0-200,0 0 16,0 0-128,0 0 0,38-42-40,-16 29 32,-7 4-24,4 4-8,-4 3-24,-3 2-304,-5 7-144,1 8 16</inkml:trace>
  <inkml:trace contextRef="#ctx0" brushRef="#br0" timeOffset="1">19 242 112,'0'0'104,"0"0"40,0 0 24,0 0-48,0 0 16,0 0-120,0 0 16,68-42-16,-42 27-32,0 0 16,5 3 0,-5 2-312,-11 3-128</inkml:trace>
</inkml:ink>
</file>

<file path=ppt/ink/ink13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5.892"/>
    </inkml:context>
    <inkml:brush xml:id="br0">
      <inkml:brushProperty name="width" value="0.1" units="cm"/>
      <inkml:brushProperty name="height" value="0.1" units="cm"/>
      <inkml:brushProperty name="color" value="#33CCFF"/>
    </inkml:brush>
  </inkml:definitions>
  <inkml:trace contextRef="#ctx0" brushRef="#br0">125 0 208,'0'0'288,"0"0"-48,0 0-80,0 0 8,0 0-64,0 0-24,0 0 16,-91 86-72,80-64-16,3-3 16,1-4-48,3-3 16,0-3-8,4-4-24,0-4-16,0-1-104,0 0-144,0 0-104</inkml:trace>
</inkml:ink>
</file>

<file path=ppt/ink/ink13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6.262"/>
    </inkml:context>
    <inkml:brush xml:id="br0">
      <inkml:brushProperty name="width" value="0.1" units="cm"/>
      <inkml:brushProperty name="height" value="0.1" units="cm"/>
      <inkml:brushProperty name="color" value="#33CCFF"/>
    </inkml:brush>
  </inkml:definitions>
  <inkml:trace contextRef="#ctx0" brushRef="#br0">0 0 64,'0'0'192,"0"0"-72,0 0 152,0 0-144,0 0-56,0 0-72,0 0 40,30 0 24,-11 16-32,-4 0 16,11 1-24,-3-1-48,0-3 48,-8-3-48,3 0 0,-6-3-512</inkml:trace>
</inkml:ink>
</file>

<file path=ppt/ink/ink13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6.631"/>
    </inkml:context>
    <inkml:brush xml:id="br0">
      <inkml:brushProperty name="width" value="0.1" units="cm"/>
      <inkml:brushProperty name="height" value="0.1" units="cm"/>
      <inkml:brushProperty name="color" value="#33CCFF"/>
    </inkml:brush>
  </inkml:definitions>
  <inkml:trace contextRef="#ctx0" brushRef="#br0">20 0 264,'0'0'467,"0"0"-222,0 0-105,0 0-89,0 0-32,-2 3-26,1 2 18,0-1 0,1 1 0,-1 0 1,1-1-1,0 1 0,0 0 0,0-1 0,1 1 0,0-1 0,-1 1 1,2 0-12,16 62 85,-8-33-72,1 7-21,-5-22-107,-2-1 1,0 1 0,0 0-1,-2 0 1,0 4 114,-2-9-572</inkml:trace>
  <inkml:trace contextRef="#ctx0" brushRef="#br0" timeOffset="1">1 235 288,'0'0'296,"0"0"-72,0 0-136,0 0 8,0 0-80,0 0 0,0 0 16,79-81-24,-53 79-8,12 1-56,-4-1-256</inkml:trace>
  <inkml:trace contextRef="#ctx0" brushRef="#br0" timeOffset="2">264 220 272,'0'0'312,"0"0"-16,0 0-168,0 0 88,0 0-96,0 0-120,0 0-40,0 0-352,0-3-64</inkml:trace>
</inkml:ink>
</file>

<file path=ppt/ink/ink13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7.129"/>
    </inkml:context>
    <inkml:brush xml:id="br0">
      <inkml:brushProperty name="width" value="0.1" units="cm"/>
      <inkml:brushProperty name="height" value="0.1" units="cm"/>
      <inkml:brushProperty name="color" value="#33CCFF"/>
    </inkml:brush>
  </inkml:definitions>
  <inkml:trace contextRef="#ctx0" brushRef="#br0">89 0 56,'0'0'343,"0"0"-47,0 0-45,0 0-10,0 0-28,0 0-62,-8 4-102,4-2-44,-1 1-1,1-1 0,0 1 0,0 0 0,0 1 0,1-1 1,-1 1-1,1-1 0,-1 1 0,1 0 0,1 0 1,-1 1-1,1-1 0,-1 0 0,1 1 0,0 0 0,1-1 1,-1 1-1,1 0 0,0 0 0,0 0 0,0 3-4,-5 19 15,1 1-1,2 0 1,0 0-1,2 0 1,1 0-1,2 0 1,0 2-15,0-24 1,0 1-1,0-1 1,0 0 0,1 0 0,0 0 0,0 0 0,1 0 0,0-1 0,-1 1 0,2-1 0,-1 0-1,1 0 1,0-1 0,0 1 0,0-1 0,0 0 0,1 0 0,2 1-1,-2-2-64,-1 0 0,1 0 1,-1 0-1,1-1 0,0 0 1,0 0-1,0-1 0,0 1 1,1-1-1,-1-1 0,0 1 1,0-1-1,1 0 0,-1 0 1,0-1-1,0 0 0,1 0 1,-1 0-1,5-3 64,11-7-480</inkml:trace>
</inkml:ink>
</file>

<file path=ppt/ink/ink13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27.533"/>
    </inkml:context>
    <inkml:brush xml:id="br0">
      <inkml:brushProperty name="width" value="0.1" units="cm"/>
      <inkml:brushProperty name="height" value="0.1" units="cm"/>
      <inkml:brushProperty name="color" value="#33CCFF"/>
    </inkml:brush>
  </inkml:definitions>
  <inkml:trace contextRef="#ctx0" brushRef="#br0">1 1 144,'0'0'128,"0"0"-96,0 0 128,0 0 64,0 0 8,0 0-48,90 93-16,-71-49-32,-12 5-80,8 0 16,-15-2-56,0-4-16,0-6 0,0-1-96,-7-11-696</inkml:trace>
</inkml:ink>
</file>

<file path=ppt/ink/ink13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39.669"/>
    </inkml:context>
    <inkml:brush xml:id="br0">
      <inkml:brushProperty name="width" value="0.1" units="cm"/>
      <inkml:brushProperty name="height" value="0.1" units="cm"/>
      <inkml:brushProperty name="color" value="#33CCFF"/>
    </inkml:brush>
  </inkml:definitions>
  <inkml:trace contextRef="#ctx0" brushRef="#br0">15 36 88,'0'0'132,"0"0"-7,0 0 26,0 0-16,0 0 10,-2-5-10,-1 0-76,2 4-30,0-1 0,0 1 0,0-1 0,0 0 0,0 0 0,0 1 0,1-1 0,-1 0 0,1 0 0,-1 0 0,1 1 0,0-1 0,-1-1-29,1 3 57,0 0 15,0 0-5,0 14 16,0 36-77,14 593 432,-11-596-422,-2-1 0,-3 1 0,-5 36-16,6-56-258,1-23 9,0-18-12,0-10-297</inkml:trace>
</inkml:ink>
</file>

<file path=ppt/ink/ink13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40.922"/>
    </inkml:context>
    <inkml:brush xml:id="br0">
      <inkml:brushProperty name="width" value="0.1" units="cm"/>
      <inkml:brushProperty name="height" value="0.1" units="cm"/>
      <inkml:brushProperty name="color" value="#33CCFF"/>
    </inkml:brush>
  </inkml:definitions>
  <inkml:trace contextRef="#ctx0" brushRef="#br0">13 204 24,'0'0'223,"0"0"-41,0 0-3,0 0 44,0 0-54,0 0-29,-4-4-58,3 4-82,1 0-1,-1-1 1,1 1 0,-1 0 0,1-1 0,-1 1 0,1 0 0,0-1 0,-1 1 0,1 0 0,0-1 0,-1 1-1,1-1 1,0 1 0,-1-1 0,1 1 0,0-1 0,0 1 0,-1-1 0,1 1 0,0-1 0,0 1 0,0-1 0,0 0-1,0 1 1,0-1 0,0 1 0,0-1 0,0 1 0,0-1 0,0 1 0,0-1 0,0 0 0,1 1 0,-1-1 0,0 1-1,0-1 1,1 0 0,25-7-17,0 2 63,30-8-63,42-3 17,-43 7 19,38-11-19,-73 16 3,0-2 0,-1-1 0,-1 0 0,1-1 0,-1-1 0,10-8-3,-19 12-1,0 0 0,1 0 0,-1 0-1,1 1 1,1 1 0,4-2 1,-14 6 19,-1 0-7,0 0-21,0 0-3,0 0-4,0 0 14,0 0-10,0 0 0,12 20 4,-9 0 27,0-1 1,-2 1-1,0-1 0,-1 1 0,-2 3-19,3 63 27,27 214 412,-11 97-439,-20-335 24,-3-1 0,-2 0 0,-5 9-24,-10 68 29,-2 153 9,13-117-7,-2-86 13,8-63-76,2 0-1,1 1 1,0 16 32,-2-41-532,-2-1-291</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56.967"/>
    </inkml:context>
    <inkml:brush xml:id="br0">
      <inkml:brushProperty name="width" value="0.2" units="cm"/>
      <inkml:brushProperty name="height" value="0.2" units="cm"/>
    </inkml:brush>
  </inkml:definitions>
  <inkml:trace contextRef="#ctx0" brushRef="#br0">29 58 80,'0'0'360,"0"0"-112,0 0-66,0 0 51,0 0-32,0-6 37,-6-23 32,6 28-243,0 0-1,0-1 1,-1 1-1,1 0 1,-1 0-1,1 0 1,-1 0 0,1 0-1,-1 0 1,0 0-1,1 0 1,-1 0-1,0 0 1,0 0-1,0 1 1,0-1-1,0 0 1,0 0-1,0 1 1,0-1-1,0 1 1,0-1 0,0 1-1,0-1 1,0 1-1,-1 0 1,1 0-1,0-1-26,21 3-3,1 0-1,-1 1 0,12 4 4,48 7 77,51-10-64,-87-5-7,0 2 0,0 2 0,0 3 0,0 0 0,-1 3 0,14 6-6,-33-4-358,-23-11 345,-1 0 0,0 0 1,1 1-1,-1-1 0,1 0 0,-1 0 0,0 0 0,1 0 0,-1 1 1,0-1-1,1 0 0,-1 0 0,0 1 0,1-1 0,-1 0 0,0 1 0,0-1 1,1 0-1,-1 1 0,0-1 0,0 0 0,0 1 0,1-1 0,-1 1 1,0-1-1,0 0 0,0 1 0,0-1 0,0 1 0,0-1 0,0 0 1,0 1-1,0-1 0,0 1 0,0-1 0,0 1 0,0-1 0,0 0 0,0 1 1,-1-1-1,1 1 0,0-1 0,0 0 0,0 1 0,-1-1 0,1 0 1,0 1-1,0-1 0,-1 0 0,1 1 0,0-1 0,-1 0 0,1 0 1,0 1-1,-1-1 0,1 0 0,0 0 0,-1 0 0,1 0 0,0 1 13,-12 3-948</inkml:trace>
</inkml:ink>
</file>

<file path=ppt/ink/ink13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41.611"/>
    </inkml:context>
    <inkml:brush xml:id="br0">
      <inkml:brushProperty name="width" value="0.1" units="cm"/>
      <inkml:brushProperty name="height" value="0.1" units="cm"/>
      <inkml:brushProperty name="color" value="#33CCFF"/>
    </inkml:brush>
  </inkml:definitions>
  <inkml:trace contextRef="#ctx0" brushRef="#br0">0 1 56,'0'0'103,"0"0"10,0 0-60,0 0-6,0 0 78,2 23 30,-1-10-127,19 155 235,16 143 93,3 16-268,-37-315-76,0 0-6,0 0 0,0 0-1,1 0 1,1-1 0,0 1 0,4 7-6,-6-16 1,1 1 0,0 0 0,0-1 0,0 1 0,0-1 0,0 0 0,1 0 0,-1 0 0,1 0 0,0-1 0,0 0 0,0 1-1,0-1 1,0-1 0,0 1 0,1-1 0,-1 1 0,1-1 0,2 0-1,36 7 3,0-3-1,0-1 0,0-2 0,0-2 0,0-2 1,2-2-3,-7-2 34,0-2 0,13-6-34,-21 5-7,0 2 0,0 1 0,1 1 0,6 1 7,-8 2-7,-16 1-7,-1-1-1,0 2 1,0 0 0,1 0-1,-1 1 1,0 1 0,0 0-1,8 3 15,-19-5-240,-1 0-157,0 0-54</inkml:trace>
</inkml:ink>
</file>

<file path=ppt/ink/ink13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42.866"/>
    </inkml:context>
    <inkml:brush xml:id="br0">
      <inkml:brushProperty name="width" value="0.1" units="cm"/>
      <inkml:brushProperty name="height" value="0.1" units="cm"/>
      <inkml:brushProperty name="color" value="#33CCFF"/>
    </inkml:brush>
  </inkml:definitions>
  <inkml:trace contextRef="#ctx0" brushRef="#br0">787 0 344,'-91'97'416,"-25"38"-104,-12 29 24,-4 0-80,23-15-8,26-40-120,30-30 56,19-26-15,19-12-161,0 1-16,8 2-16,3-3 8,4-14-105,19-12-127,41-20-376,-3-19 168,3-11-280</inkml:trace>
</inkml:ink>
</file>

<file path=ppt/ink/ink13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43.259"/>
    </inkml:context>
    <inkml:brush xml:id="br0">
      <inkml:brushProperty name="width" value="0.1" units="cm"/>
      <inkml:brushProperty name="height" value="0.1" units="cm"/>
      <inkml:brushProperty name="color" value="#33CCFF"/>
    </inkml:brush>
  </inkml:definitions>
  <inkml:trace contextRef="#ctx0" brushRef="#br0">700 1 168,'0'0'64,"0"0"144,-64 112 64,-7-14 64,-23 27 40,-15 9-192,3-10 8,16-18-16,22-26-96,27-18-40,11-14-16,11-9-48,11 0-32,8-7-168,0-8-776</inkml:trace>
</inkml:ink>
</file>

<file path=ppt/ink/ink13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43.632"/>
    </inkml:context>
    <inkml:brush xml:id="br0">
      <inkml:brushProperty name="width" value="0.1" units="cm"/>
      <inkml:brushProperty name="height" value="0.1" units="cm"/>
      <inkml:brushProperty name="color" value="#33CCFF"/>
    </inkml:brush>
  </inkml:definitions>
  <inkml:trace contextRef="#ctx0" brushRef="#br0">647 1 320,'0'0'832,"0"0"-456,0 0-304,-131 132 40,29-29-64,-11 29 224,4-7-208,30-25 8,34-32-72,26-22 0,8 18 0,3-10-608,5-6-736</inkml:trace>
  <inkml:trace contextRef="#ctx0" brushRef="#br0" timeOffset="1">640 1450 224,'0'0'232,"0"0"152,-94 120-112,41-44 64,-18 26-24,-20 25-128,-6 7-40,14-21-144,19-30 0,30-34 24,11-13-48,8-2-72,4-2-216,7-9-696</inkml:trace>
</inkml:ink>
</file>

<file path=ppt/ink/ink13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44.010"/>
    </inkml:context>
    <inkml:brush xml:id="br0">
      <inkml:brushProperty name="width" value="0.1" units="cm"/>
      <inkml:brushProperty name="height" value="0.1" units="cm"/>
      <inkml:brushProperty name="color" value="#33CCFF"/>
    </inkml:brush>
  </inkml:definitions>
  <inkml:trace contextRef="#ctx0" brushRef="#br0">430 1 448,'0'0'216,"0"0"-168,0 0-40,-34 140 64,0-69 16,-15 9 40,0 5 120,-3-11-40,-5 7-72,1-4-120,11-13-8,11-10-8,19-17-8,11-13-424,4-17-520</inkml:trace>
  <inkml:trace contextRef="#ctx0" brushRef="#br0" timeOffset="1">505 353 768,'-22'91'328,"-24"19"-200,-6 0-128,7-25 40,11-36-40,4-12 120,-1 4-104,5 0-16,11-2-40,8-14-392,7-13-496</inkml:trace>
</inkml:ink>
</file>

<file path=ppt/ink/ink13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56.029"/>
    </inkml:context>
    <inkml:brush xml:id="br0">
      <inkml:brushProperty name="width" value="0.1" units="cm"/>
      <inkml:brushProperty name="height" value="0.1" units="cm"/>
      <inkml:brushProperty name="color" value="#33CCFF"/>
    </inkml:brush>
  </inkml:definitions>
  <inkml:trace contextRef="#ctx0" brushRef="#br0">32 278 64,'0'0'75,"0"0"37,0 0 5,0 0 59,0 0 28,-6-5 42,-19-15-14,25 19-216,0 1 1,1-1 0,-1 1-1,1-1 1,-1 1 0,0 0-1,1-1 1,-1 1 0,1 0-1,-1-1 1,1 1 0,-1 0 0,1 0-1,-1-1 1,1 1 0,-1 0-1,1 0 1,-1 0 0,1 0-1,-1 0 1,1-1 0,0 1-1,-1 0 1,1 0 0,-1 0 0,1 1-1,-1-1 1,1 0 0,-1 0-1,1 0 1,0 0-17,26-1-11,116 6 2,-89-1 20,1-3-1,0-1 1,0-4 0,0-1-1,17-6-10,80-17 11,0 7-1,93 2-10,-158 13-22,176 0 40,-157 7-24,0-5-1,39-9 7,189-17 37,-140 16-91,-13 5 88,79 10-34,-77 1 33,228 17-73,1116-55 156,-1301 23-115,414-14-4,329 22-21,-621-9 19,2 1 8,-288 13-1,1 3 1,-1 3 0,48 12-3,-33-6 2,0-3-1,24-3-1,88 11 37,-100-9-27,1-5-1,63-5-9,-18 0-45,-11 22 48,224-15 32,-189-12-1437,-155 7 954</inkml:trace>
</inkml:ink>
</file>

<file path=ppt/ink/ink13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5:56.462"/>
    </inkml:context>
    <inkml:brush xml:id="br0">
      <inkml:brushProperty name="width" value="0.1" units="cm"/>
      <inkml:brushProperty name="height" value="0.1" units="cm"/>
      <inkml:brushProperty name="color" value="#33CCFF"/>
    </inkml:brush>
  </inkml:definitions>
  <inkml:trace contextRef="#ctx0" brushRef="#br0">0 0 264,'0'0'387,"0"0"-119,0 0-161,0 0-65,0 0-26,12 5-6,12 12 5,-1 0 1,-1 2 0,0 1-1,-2 0 1,0 2 0,-1 0 0,-2 1-1,0 1 1,4 10-16,-18-30 7,-1 1 0,0 0 1,1-1-1,-2 1 0,1 0 0,-1 0 0,1 0 1,-1 0-1,-1 0 0,1 0 0,-1 1 0,0-1 0,0 0 1,0 0-1,-1 0 0,0 0 0,0 0 0,0 0 1,-1 0-1,1 0 0,-1 0 0,-2 3-7,-6 9 96,0 0-1,-1-1 0,-1-1 0,0 1 1,-8 5-96,-28 39-10,43-51-840,5-9 344</inkml:trace>
</inkml:ink>
</file>

<file path=ppt/ink/ink13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06.738"/>
    </inkml:context>
    <inkml:brush xml:id="br0">
      <inkml:brushProperty name="width" value="0.1" units="cm"/>
      <inkml:brushProperty name="height" value="0.1" units="cm"/>
      <inkml:brushProperty name="color" value="#33CCFF"/>
    </inkml:brush>
  </inkml:definitions>
  <inkml:trace contextRef="#ctx0" brushRef="#br0">26 56 232,'0'0'252,"0"0"-43,0 0-115,0 0-41,0 0 34,-5-2 34,-15-7-15,24 5-65,1 1 0,1 0 0,-1 0 0,0 0 1,1 1-1,-1 0 0,1 0 0,0 0 0,1 0-41,24-4-2,1 0-1,0 3 0,1 0 1,14 3 2,18 1 11,0 4 0,-1 2 0,60 15-11,-72-13 53,508 11-75,-289 15 47,-148-22-11,-53-5-7,50-1-7,-100-7 0,123-1-26,10-7 26,96-4 21,-204 9-19,0 2 0,0 2-1,5 2-1,-1 3-38,44 3 98,-93-9-68,1 0 1,-1 0 0,1 1-1,-1-1 1,0 0 0,1 0-1,-1 0 1,0 0 0,1 0-1,-1 0 1,0 0 0,0 1-1,1-1 1,-1 0 0,0 0-1,1 0 1,-1 1 0,0-1-1,0 0 1,1 0 0,-1 1-1,0-1 1,0 0 0,0 1-1,0-1 1,1 0 0,-1 0-1,0 1 1,0-1 0,0 0-1,0 1 1,0-1 0,0 1-1,0-1 1,0 0 0,0 1-1,0-1 1,0 0-1,0 1 1,0-1 0,0 0-1,0 1 1,0-1 0,0 1 7,0 1-121,0 8-649</inkml:trace>
</inkml:ink>
</file>

<file path=ppt/ink/ink13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07.452"/>
    </inkml:context>
    <inkml:brush xml:id="br0">
      <inkml:brushProperty name="width" value="0.1" units="cm"/>
      <inkml:brushProperty name="height" value="0.1" units="cm"/>
      <inkml:brushProperty name="color" value="#33CCFF"/>
    </inkml:brush>
  </inkml:definitions>
  <inkml:trace contextRef="#ctx0" brushRef="#br0">121 27 64,'0'0'492,"0"0"-81,0 0-140,0 0-29,0 0-56,0 0-12,-7-4-3,-20-14-28,20 13-49,7 5-68,0 0-17,0 0-25,0 0-20,36 1-8,5 5 26,1 2 0,-1 1 1,34 14 17,-40-12-64,-84 27 391,-18 19-371,-142 112 97,203-165-31,5-4-65,0 1 0,-1 0 0,1-1 0,0 1 0,0 0 0,0 0 0,0-1 0,0 1-1,0 0 1,1 0 0,-1 0 0,0 0 0,0 0 0,1 1 0,-1-1 0,0 0 0,1 0 0,0 0 0,-1 1 0,1-1 0,-1 0 0,1 0 0,0 2 43,0 5-806</inkml:trace>
</inkml:ink>
</file>

<file path=ppt/ink/ink13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08.878"/>
    </inkml:context>
    <inkml:brush xml:id="br0">
      <inkml:brushProperty name="width" value="0.1" units="cm"/>
      <inkml:brushProperty name="height" value="0.1" units="cm"/>
      <inkml:brushProperty name="color" value="#33CCFF"/>
    </inkml:brush>
  </inkml:definitions>
  <inkml:trace contextRef="#ctx0" brushRef="#br0">7 25 112,'0'0'349,"0"0"-46,0 0-144,0 0-22,0 0 11,0 0-24,-1-5-13,-4-14-75,19 69 234,-4-17-151,-1 1 1,-2 0-1,2 26-119,4 74-5,-12-133 7,-1-1 0,0 0 0,1 0 0,-1 0 0,0 0 0,1 0 0,-1 0 0,0 0 0,1 1-1,-1-1 1,0 0 0,1 0 0,-1 0 0,1-1 0,-1 1 0,0 0 0,1 0 0,-1 0 0,0 0 0,1 0 0,-1 0 0,0 0 0,0-1 0,1 1 0,-1 0 0,0 0 0,1 0 0,-1-1 0,0 1 0,0 0 0,1 0 0,-1-1 0,0 1 0,0 0 0,0 0 0,1-1 0,-1 1 0,0 0 0,0-1 0,0 1 0,0 0 0,0-1-1,0 1 1,0-1-2,67-202-68,-65 198 69,6-9-1,-7 14-1,0 0 0,-1 0 0,1 0 1,0 1-1,0-1 0,-1 0 0,1 1 0,0-1 0,-1 1 1,1-1-1,0 0 0,-1 1 0,1-1 0,-1 1 1,1 0-1,0-1 0,-1 1 0,1 0 0,-1-1 1,0 1-1,1 0 0,-1-1 0,0 1 0,1 0 0,-1 0 1,13 21-4,-1 0-1,-1 1 0,3 12 5,31 58 17,-40-84-90,0-1 0,1 0 0,0-1-1,0 1 1,1-1 0,0 0 0,0-1 0,0 0-1,5 3 74,7 1-964</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57.367"/>
    </inkml:context>
    <inkml:brush xml:id="br0">
      <inkml:brushProperty name="width" value="0.2" units="cm"/>
      <inkml:brushProperty name="height" value="0.2" units="cm"/>
    </inkml:brush>
  </inkml:definitions>
  <inkml:trace contextRef="#ctx0" brushRef="#br0">136 1 248,'0'0'484,"0"0"-316,0 0-121,0 0 0,17 9 13,1 1-28,-1 1 0,0 1 0,0 1 0,-1 0 0,-1 1 0,0 1 0,-1 0 0,0 1 0,10 16-32,-17-20 35,-1 1 1,-1-1-1,1 1 0,-2 0 1,0 0-1,-1 1 1,0 0-1,0 8-35,-2-15 17,0-1-1,-1 1 1,0-1-1,0 1 1,0-1-1,-1 1 1,0-1-1,0 1 1,-1-1-1,0 0 1,0 1-1,-1-1 1,1 0-1,-1 0 1,-1-1 0,1 1-1,-1-1 1,0 1-1,-1 0-16,-10 7 37,-1 1 0,-1-2 0,-1 0 0,1-1 1,-2-1-1,1 0 0,-9 1-37,-22 9-277,-2-2-1,-18 2 278,60-19-1116</inkml:trace>
</inkml:ink>
</file>

<file path=ppt/ink/ink13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09.318"/>
    </inkml:context>
    <inkml:brush xml:id="br0">
      <inkml:brushProperty name="width" value="0.1" units="cm"/>
      <inkml:brushProperty name="height" value="0.1" units="cm"/>
      <inkml:brushProperty name="color" value="#33CCFF"/>
    </inkml:brush>
  </inkml:definitions>
  <inkml:trace contextRef="#ctx0" brushRef="#br0">13 138 624,'0'0'149,"0"0"-104,10-5-27,2-1-26,3 0 22,-1-1-1,1 0 1,-2-1-1,8-6-13,-19 13-6,1-1 0,0 0 1,-1 0-1,0 0 0,1 0 0,-1 0 0,0-1 0,0 1 0,0-1 1,0 1-1,-1-1 0,1 0 0,-1 1 0,1-1 0,-1 0 1,0 0-1,0 0 0,-1 0 0,1 0 0,0-1 0,-1 1 0,0 0 1,0 0-1,0 0 0,0 0 0,0 0 0,-1-2 6,0 4 2,0 0 0,0 1 0,-1-1 0,1 0 0,0 0 0,0 1 0,-1-1 0,1 0 0,0 1 0,-1-1 0,1 1 0,-1 0 0,1 0 0,0-1 0,-1 1 0,1 0 0,-1 0 0,1 0 0,-1 0 0,-1 1-2,-34 1 119,36-2-115,-3 0 8,1 0 1,0 1 0,-1-1-1,1 1 1,0 0 0,0 0-1,-1 1 1,1-1 0,0 1-1,0-1 1,0 1 0,1 0-1,-1 0 1,0 0-1,1 0 1,-1 1 0,1-1-1,0 1 1,0-1 0,-1 2-13,0 1 15,1 0 1,-1 0-1,1 0 1,0 0 0,1 1-1,-1-1 1,1 0-1,0 1 1,0-1-1,1 1 1,0-1 0,0 3-16,0 0 8,0 1 1,1-1-1,0 0 1,1 1 0,0-1-1,0 0 1,1 0-1,0 0 1,0 0 0,0 0-1,1 0 1,1-1-1,-1 0 1,1 0 0,1 0-1,4 4-8,-6-8-30,1 0 0,0 0 0,-1 0-1,1-1 1,1 0 0,-1 0 0,0 0-1,0-1 1,1 1 0,-1-1-1,1-1 1,-1 1 0,1-1 0,-1 0-1,1 0 1,1 0 30,12 0-428</inkml:trace>
</inkml:ink>
</file>

<file path=ppt/ink/ink13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09.774"/>
    </inkml:context>
    <inkml:brush xml:id="br0">
      <inkml:brushProperty name="width" value="0.1" units="cm"/>
      <inkml:brushProperty name="height" value="0.1" units="cm"/>
      <inkml:brushProperty name="color" value="#33CCFF"/>
    </inkml:brush>
  </inkml:definitions>
  <inkml:trace contextRef="#ctx0" brushRef="#br0">1 68 256,'0'0'287,"0"0"-58,0 0-98,0 0-51,0 0 12,0 0 5,4 13 71,-2-8-150,32 76 128,-31-75-141,-1-1-1,1 0 0,1 1 1,-1-1-1,1 0 1,0-1-1,0 1 0,0-1 1,1 0-1,-1 0 0,1 0 1,0 0-1,0-1 1,5 2-5,-9-4-2,0-1 0,0 0 1,0 0-1,0 0 0,0 0 0,0 0 1,0 0-1,0-1 0,0 1 0,0 0 1,0 0-1,0-1 0,0 1 1,0-1-1,0 1 0,0-1 0,0 1 1,0-1-1,0 0 0,0 1 1,-1-1-1,1 0 0,0 1 0,0-1 1,-1 0-1,1 0 0,-1 0 1,1 0-1,-1 0 0,1 0 0,-1 0 1,1 0-1,-1 0 0,0 0 0,0 0 1,1 0-1,-1 0 0,0 0 1,0 0-1,0 0 2,8-56-101,-7 42 87,0 14 14,-1 0 0,0 1 0,0-1 0,1 0 0,-1 0 0,1 0 0,-1 0 0,1 0 0,-1 0 0,1 1 0,-1-1 0,1 0 0,0 0 0,0 1 0,-1-1 0,1 0 0,0 1 0,0-1 0,0 1 0,-1-1 0,1 1 0,0-1 0,0 1 0,0 0 0,0-1 0,1 1 0,34-5 5,-31 5-4,0 0-1,0-1 1,1 1 0,-1-1-1,0-1 1,0 1 0,0-1-1,0 1 0,-3 0 14,1-1-1,-1 1 1,0 0-1,1-1 0,-1 1 1,0-1-1,0 0 1,0 0-1,0 1 0,0-1 1,-1-1-1,1 1 1,-1 0-1,1 0 1,-1-1-1,0 1 0,0 0 1,0-1-1,0 1 1,0-1-1,0 0 0,-1 1 1,1-1-1,-1 0 1,0-1-14,0 1 13,-1 0 0,0 0 1,0 0-1,0 1 1,0-1-1,0 0 0,-1 1 1,1-1-1,-1 1 0,1-1 1,-1 1-1,0 0 0,0 0 1,0 0-1,-1 0 1,1 0-1,0 0 0,-1 1 1,1-1-1,-1 1 0,1 0 1,-1-1-1,-1 1-13,4 15-1129,6-1 407</inkml:trace>
</inkml:ink>
</file>

<file path=ppt/ink/ink13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10.132"/>
    </inkml:context>
    <inkml:brush xml:id="br0">
      <inkml:brushProperty name="width" value="0.1" units="cm"/>
      <inkml:brushProperty name="height" value="0.1" units="cm"/>
      <inkml:brushProperty name="color" value="#33CCFF"/>
    </inkml:brush>
  </inkml:definitions>
  <inkml:trace contextRef="#ctx0" brushRef="#br0">50 1 160,'0'0'457,"0"0"-226,0 0-84,0 0 30,0 0 105,0 0-30,-7 2-87,5-2-159,0 1 0,0 0-1,-1 0 1,1 0 0,0 0-1,0 0 1,0 0 0,0 0 0,0 1-1,0-1 1,1 1 0,-1-1 0,0 1-1,1 0 1,-1 0 0,1-1-1,-1 1 1,1 0 0,0 0 0,0 1-1,0-1 1,0 0 0,0 0 0,1 0-1,-1 1 1,0-1 0,1 0-1,0 1 1,0-1 0,0 0 0,0 1-1,0-1 1,0 0 0,0 2-6,0 6 5,0-1 1,1 1-1,0 0 0,0 0 1,1 0-1,0 0 1,1-1-1,0 1 0,1-1 1,0 1-6,0-4-4,0 1 1,1-1-1,-1 0 1,1 0-1,1-1 1,-1 1-1,1-1 0,0 0 1,0-1-1,0 1 1,1-1-1,-1 0 1,6 1 3,-2 0-122,0 0 0,1-1 0,0 0 1,0-1-1,0 0 0,1-1 0,-1 0 0,0-1 1,2 0 121,14-1-730</inkml:trace>
</inkml:ink>
</file>

<file path=ppt/ink/ink13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10.550"/>
    </inkml:context>
    <inkml:brush xml:id="br0">
      <inkml:brushProperty name="width" value="0.1" units="cm"/>
      <inkml:brushProperty name="height" value="0.1" units="cm"/>
      <inkml:brushProperty name="color" value="#33CCFF"/>
    </inkml:brush>
  </inkml:definitions>
  <inkml:trace contextRef="#ctx0" brushRef="#br0">53 1 8,'0'0'768,"0"0"-528,0 0-104,0 0-128,0 0 16,0 0 72,0 0 64,19 71 24,-16-32-176,1 0 32,-4-4-8,0-1-48,-23 14 16,-7-11-160,4-3-752</inkml:trace>
</inkml:ink>
</file>

<file path=ppt/ink/ink13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0.146"/>
    </inkml:context>
    <inkml:brush xml:id="br0">
      <inkml:brushProperty name="width" value="0.1" units="cm"/>
      <inkml:brushProperty name="height" value="0.1" units="cm"/>
      <inkml:brushProperty name="color" value="#33CCFF"/>
    </inkml:brush>
  </inkml:definitions>
  <inkml:trace contextRef="#ctx0" brushRef="#br0">132 38 8,'0'0'87,"0"0"3,0 0 44,0 0 27,0 0-28,0-6-7,0-25 229,0 31-161,0 0-51,0 0-12,0 0-79,0 0-6,0 0-16,0 0-28,0 0 10,0 0 11,-1 8-10,-43 110 1,14-40-8,10-24 4,-16 52 42,104-310-48,-60 184-19,-3 8 25,0 0-1,1 0 1,0 1-1,0 0 1,2 1-1,-1-1 1,6-4-10,-13 15-1,0 0 0,0-1 1,1 1-1,-1 0 1,0 0-1,1-1 0,-1 1 1,0 0-1,1 0 0,-1-1 1,1 1-1,-1 0 1,0 0-1,1 0 0,-1 0 1,1 0-1,-1-1 0,0 1 1,1 0-1,-1 0 1,1 0-1,-1 0 0,1 0 1,-1 0-1,0 0 0,1 1 1,-1-1-1,1 0 0,-1 0 1,0 0-1,1 0 1,-1 0-1,1 1 0,-1-1 1,0 0-1,1 0 0,-1 1 1,13 17-52,3 27-33,-16-44 84,30 125 52,-12-47-32,8 15-19,-8-52 25,3 10-906,-20-44 103</inkml:trace>
</inkml:ink>
</file>

<file path=ppt/ink/ink13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0.556"/>
    </inkml:context>
    <inkml:brush xml:id="br0">
      <inkml:brushProperty name="width" value="0.1" units="cm"/>
      <inkml:brushProperty name="height" value="0.1" units="cm"/>
      <inkml:brushProperty name="color" value="#33CCFF"/>
    </inkml:brush>
  </inkml:definitions>
  <inkml:trace contextRef="#ctx0" brushRef="#br0">1 99 384,'0'0'552,"0"0"-280,0 0-248,0 0-24,0 0 40,0 0-16,131-80-24,-97 65-8,8 11-168,-12 4-360,-8 0-40</inkml:trace>
</inkml:ink>
</file>

<file path=ppt/ink/ink13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0.929"/>
    </inkml:context>
    <inkml:brush xml:id="br0">
      <inkml:brushProperty name="width" value="0.1" units="cm"/>
      <inkml:brushProperty name="height" value="0.1" units="cm"/>
      <inkml:brushProperty name="color" value="#33CCFF"/>
    </inkml:brush>
  </inkml:definitions>
  <inkml:trace contextRef="#ctx0" brushRef="#br0">201 244 0,'0'0'99,"0"0"-35,0 0 64,0 0 33,0 0 19,0 0-6,-17-1-46,-54-5-30,68 6-91,-1 0 0,1 0 0,-1 0 0,0 0 0,1 0 0,-1 1 0,1-1-1,-1 1 1,1 0 0,-1 0 0,1 1 0,0-1 0,-1 1 0,1 0 0,0-1 0,0 1 0,0 1-1,0-1 1,1 0 0,-1 1 0,1-1 0,-1 1 0,1 0-7,-3 5 21,0 0 0,1 0 1,0 0-1,0 0 0,1 1 0,0 0 0,0 1-21,0 1 5,3-10-5,-1-1 0,1 1 0,0-1 0,0 1 0,-1-1 0,1 1 0,0 0 0,0-1 1,0 1-1,-1-1 0,1 1 0,0 0 0,0-1 0,0 1 0,0 0 0,0-1 0,0 1 0,1-1 0,-1 1 0,0 0 0,0-1 0,0 1 0,1-1 0,-1 1 0,0 0 0,0-1 0,1 1 0,-1-1 0,0 1 0,1-1 0,-1 1 0,1-1 0,-1 0 0,1 1 0,-1-1 0,1 1 0,-1-1 0,1 0 0,-1 1 0,1-1 0,0 0 0,-1 0 0,1 0 0,-1 1 0,1-1 0,0 0 1,-1 0-1,1 0 0,-1 0 0,1 0 0,0 0 0,-1 0 0,1 0 0,0 0 0,-1 0 0,1-1 0,-1 1 0,1 0 0,0 0 0,-1 0 0,1-1 0,-1 1 0,1 0 0,0-1 0,2 0 0,0 0 0,0 0 0,0-1 0,0 1 0,0-1 0,0 0 0,0 0 0,0 0 0,0 0 0,-1 0 0,1 0 0,-1-2 0,7-12 0,0 0 1,-2-1 0,0 0 0,-1 0 0,-1-1 0,0 0 0,-2 0-1,1-3 0,1-26-6,-1 0-1,-3-26 7,-1 72 5,0 1 1,1-1-1,-1 1 1,0-1-1,0 1 1,0-1-1,0 0 1,0 1-1,0-1 1,0 1-1,0-1 1,0 1-1,0-1 1,0 0-1,0 1 1,0-1-1,-1 1 1,1-1-1,0 1 1,0-1-1,-1 1 1,1-1-1,0 1 1,0-1-1,-1 1 1,1-1-1,-1 1 0,1 0 1,0-1-1,-1 1 1,1-1-1,-1 1 1,1 0-1,-1 0 1,1-1-1,-1 1 1,1 0-1,-1 0 1,0 0-1,1-1 1,-1 1-1,1 0 1,-1 0-6,0 1 3,0-1-1,0 1 1,1 0 0,-1-1 0,0 1-1,0 0 1,1-1 0,-1 1 0,0 0 0,1 0-1,-1 0 1,1 0 0,-1 0 0,1 0 0,-1 0-1,1 0 1,0 0 0,-1 0 0,1 0 0,0 0-1,0 0 1,0 0 0,0 0 0,0 0-3,-2 21 0,1-1 0,1 0 0,0 0 0,2 1 0,1-1 0,0 0 0,3 4 0,-5-19-26,1 0 0,1 0 0,-1 0 1,1 0-1,0 0 0,0-1 1,1 1-1,-1-1 0,1 0 1,1 0-1,-1 0 0,1-1 0,-1 1 1,1-1-1,0 0 0,1-1 1,-1 1-1,1-1 0,0 0 0,-1 0 1,1-1-1,0 0 0,1 0 1,-1 0-1,6 0 26,30 4-711</inkml:trace>
</inkml:ink>
</file>

<file path=ppt/ink/ink13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1.416"/>
    </inkml:context>
    <inkml:brush xml:id="br0">
      <inkml:brushProperty name="width" value="0.1" units="cm"/>
      <inkml:brushProperty name="height" value="0.1" units="cm"/>
      <inkml:brushProperty name="color" value="#33CCFF"/>
    </inkml:brush>
  </inkml:definitions>
  <inkml:trace contextRef="#ctx0" brushRef="#br0">103 208 24,'0'0'72,"0"0"-27,0 0 14,0 0 12,0 0 37,0 0 65,-3-10 48,-9-29-107,12 38-114,-1 1 1,1-1-1,0 1 1,-1-1-1,1 1 0,0 0 1,-1-1-1,1 1 1,-1-1-1,1 1 0,-1 0 1,1-1-1,-1 1 1,1 0-1,-1-1 1,1 1-1,-1 0 0,1 0 1,-1 0-1,1 0 1,-1-1-1,0 1 1,1 0-1,-1 0 0,1 0 1,-1 0-1,1 0 1,-1 0-1,0 0 0,1 1 1,-1-1-1,1 0 1,-1 0-1,1 0 1,-1 1-1,1-1 0,-1 0 1,1 0-1,-1 1 1,1-1-1,-1 0 0,1 1 1,-1-1-1,1 1 1,-1-1-1,1 1 1,0-1-1,-1 0 0,1 1 0,-20 24 5,19-23-3,-5 6-2,1 0 0,0 0 0,1 1 1,0 0-1,0 0 0,1 0 0,0 0 1,1 1-1,0-1 0,0 1 0,1-1 1,0 1-1,1-1 0,0 1 1,1 5-1,-1-14-1,1 0 0,-1-1 1,1 1-1,-1 0 1,1 0-1,0-1 0,-1 1 1,1 0-1,0-1 1,-1 1-1,1-1 0,0 1 1,0-1-1,-1 1 1,1-1-1,0 1 1,0-1-1,0 0 0,0 1 1,0-1-1,0 0 1,-1 0-1,1 0 0,0 0 1,0 0-1,0 0 1,0 0-1,0 0 1,0 0-1,0 0 1,31-6 12,-24 2-13,0 0 0,0-1 0,-1 0 0,0 0 0,0-1 0,-1 0 0,1 0 0,-1-1 0,-1 1-1,1-1 1,-1-1 0,0 1 0,1-4 1,0 1-7,-1 0 0,-1 0 0,1 0 0,-2-1 0,1 1 0,-1-1 0,-1 0 0,0 0 0,-1 0 0,1-7 7,-2 17 1,0-13-15,0 0 0,-1 0-1,-1 0 1,-1-4 14,2 15 13,0-1 1,0 1-1,0 0 1,0 0-1,0 0 1,-1-1-1,1 2 1,-1-1-1,0 0 1,0 0-1,0 0 1,0 1-1,0-1 1,-1 1-1,1 0 1,-1 0-1,0 0 1,1 0-1,-1 0 1,-2-1-14,4 8 24,-1 0 0,1-1 0,1 1 0,-1 0 0,1 0 0,-1-1 1,1 1-1,1 0 0,-1 0-24,0-3 16,0 14-16,-1 3 4,0 0-1,2 0 0,0 0 0,1 0 1,1 0-1,0-1 0,2 1 1,0-1-1,1 0 0,7 14-3,33 50-54,-24-51-320</inkml:trace>
</inkml:ink>
</file>

<file path=ppt/ink/ink13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3.155"/>
    </inkml:context>
    <inkml:brush xml:id="br0">
      <inkml:brushProperty name="width" value="0.1" units="cm"/>
      <inkml:brushProperty name="height" value="0.1" units="cm"/>
      <inkml:brushProperty name="color" value="#33CCFF"/>
    </inkml:brush>
  </inkml:definitions>
  <inkml:trace contextRef="#ctx0" brushRef="#br0">118 1 168,'0'0'352,"0"0"-80,0 0-73,0 0-3,0 0-59,-17 5-53,-52 23 4,66-27-86,1 1 1,0-1-1,0 1 0,0 0 0,0 0 0,0 0 0,0 0 1,1 0-1,-1 0 0,1 0 0,-1 1 0,1-1 0,0 1 1,0-1-1,0 1 0,0-1 0,0 1 0,1-1 0,-1 2-2,-1 47 15,3-36-8,0-1-3,0-1 0,1 1 0,0-1 0,1 1 0,1-1 0,0 0-1,1 0 1,0-1 0,1 0 0,0 1 0,1-2 0,1 1 0,0-1 0,0 0 0,1-1 0,0 0 0,1 0 0,2 0-4,-8-7-12,0-1-1,0 0 1,0 0 0,1 0 0,-1 0 0,1-1 0,-1 0 0,1 0 0,0 0 0,-1-1-1,1 1 1,0-1 0,0 0 0,-1 0 0,1-1 0,0 0 0,-1 0 0,1 0 0,-1 0-1,1 0 1,-1-1 0,1 0 0,-1 0 0,1-1 12,1 0-20,-1 0 0,0 0-1,0 0 1,0-1 0,0 0 0,-1 0 0,0-1 0,1 1 0,-1-1-1,-1 0 1,1 0 0,-1 0 0,0 0 0,0-1 0,0 1 0,-1-1-1,0 0 1,1-2 20,0-8-66,-1 0 0,0 1-1,-1-1 1,-1 0 66,0 15 95,0 45 35,-1-38-128,1-1 1,1 0-1,-1 1 0,1-1 0,0 0 0,0 0 0,0 0 1,0 0-1,1 0 0,0 0 0,0 0 0,1 0 0,-1-1 1,4 5-3,-4-7 3,1 1 1,0-1 0,-1 0 0,1 0 0,0-1 0,0 1 0,0-1 0,0 1 0,0-1 0,0 0 0,0 0-1,1 0 1,-1-1 0,0 1 0,0-1 0,1 1 0,-1-1 0,0 0 0,1-1 0,-1 1 0,0-1-1,1 1 1,-1-1 0,2 0-4,-2 0 4,1-1-1,-1 1 0,0 0 0,1-1 1,-1 0-1,0 0 0,0 0 1,0 0-1,0 0 0,0 0 1,-1-1-1,1 0 0,-1 1 1,1-1-1,-1 0 0,0 0 1,0 0-1,0 0 0,-1-1 1,1 1-1,-1 0 0,0-1 0,0 1 1,0-1-1,0-3-3,0 3 1,0 0 0,0 0-1,-1 0 1,0 0 0,0 0 0,0 0 0,0 0-1,-1 0 1,1 0 0,-1 0 0,0 0-1,0 0 1,-1 0 0,1 0 0,-1 0 0,0 1-1,0-1 1,0 1 0,0-1 0,-1 1-1,1 0 1,-3-3-1,-3 1 12,1-1 0,-1 1 1,0 1-1,0-1 0,0 1 0,-1 1 0,1 0 0,-1 0 0,0 0 0,0 1 0,-3 0-12,-15-2 91,-1 2 0,1 1 0,-4 1-91,16 2 1,15 3-18,14 4-22,-13-9 38,17 3-78,-1-1 0,1 0 0,0-2-1,-1 0 1,1-1 0,0-1 0,-1-1 0,1 0 0,-1-1 0,0-1 0,13-5 79,-28 8 4,-2 2 77,0 0 104,11 30-67,-8-12-111,1 1 1,0 0-1,2-1 0,0 0 0,5 8-7,-11-25 0,0-1 1,0 1-1,1-1 0,-1 1 0,1-1 1,-1 1-1,0-1 0,1 1 0,-1-1 1,1 1-1,-1-1 0,1 0 0,-1 1 1,1-1-1,-1 0 0,1 1 0,-1-1 1,1 0-1,0 0 0,-1 0 0,1 1 1,-1-1-1,1 0 0,0 0 0,-1 0 1,1 0-1,0 0 0,-1 0 0,1 0 1,-1 0-1,1 0 0,0 0 0,-1-1 1,1 1-1,-1 0 0,1 0 0,0-1 1,-1 1-1,1 0 0,-1-1 0,1 1 1,-1 0-1,1-1 0,-1 1 0,1-1 1,-1 1-1,0-1 0,1 0 0,18-25 63,-13 11-58,-1 0 0,0-1 0,-1 0-1,-1 0 1,-1 0 0,0-5-5,2 1 72,-1 15-22,-2 14-28,-1 2-16,1-1 0,0 1 0,1 0 0,0-1 0,1 0 0,1 4-6,-3-12 1,-1 0 0,1 0 1,-1 1-1,1-1 0,0 0 0,0 0 0,0-1 0,0 1 0,0 0 0,0 0 0,0 0 0,1-1 0,-1 1 1,1 0-1,-1-1 0,1 0 0,0 1 0,0-1 0,-1 0 0,1 0 0,0 0 0,0 0 0,0 0 0,0 0 1,0 0-1,0-1 0,0 1 0,1-1 0,-1 0 0,0 1 0,0-1 0,0 0 0,2 0-1,0-2 0,-1 0 0,0 1 0,1-1 0,-1 0 0,0-1 0,0 1 0,-1 0 0,1-1 0,0 0 0,-1 1 0,0-1 0,1 0 0,-1 0 0,-1-1 0,1 1-1,0 0 1,0-3 0,1 1 1,-1 1 0,1-1-1,1 0 1,-1 1 0,1 0 0,-1-1-1,4-1 0,-6 5 0,-1 1-1,1 0 1,0-1-1,-1 1 1,1 0-1,-1-1 1,1 1-1,0 0 1,-1 0-1,1 0 1,-1 0-1,1 0 1,0 0-1,-1 0 1,1 0-1,0 0 1,-1 0-1,1 0 1,0 0-1,-1 0 1,1 0-1,0 1 1,-1-1-1,1 0 1,-1 0-1,1 1 1,-1-1-1,1 0 1,0 1-1,-1-1 1,1 1-1,-1-1 1,0 1-1,1-1 1,-1 1-1,1-1 1,-1 1-1,0-1 1,1 1-1,-1-1 1,0 1-1,0 0 1,18 36-18,-18-33 27,1-1 0,1 0 0,-1 0 0,0 0-1,1 0 1,-1 0 0,1-1 0,0 1 0,0 0 0,2 1-9,-3-3 106,1-32 29,1 0-1,1 0 1,2 0-135,1-12 63,-6 43-63,5-26-102,-5 25 86,-1 0 1,0 1-1,1-1 0,0 0 1,-1 1-1,1-1 1,-1 1-1,1-1 1,0 1-1,-1-1 1,1 1-1,0-1 0,-1 1 1,1-1-1,0 1 1,0 0-1,0-1 1,-1 1-1,1 0 1,0 0-1,0 0 1,0 0-1,0 0 0,-1 0 1,1 0-1,0 0 16,11 0-728</inkml:trace>
</inkml:ink>
</file>

<file path=ppt/ink/ink13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3.510"/>
    </inkml:context>
    <inkml:brush xml:id="br0">
      <inkml:brushProperty name="width" value="0.1" units="cm"/>
      <inkml:brushProperty name="height" value="0.1" units="cm"/>
      <inkml:brushProperty name="color" value="#33CCFF"/>
    </inkml:brush>
  </inkml:definitions>
  <inkml:trace contextRef="#ctx0" brushRef="#br0">103 16 72,'0'0'137,"0"0"-3,0 0 100,0 0 91,0 0-16,0 0-104,-10-4-98,7 2-101,0 0 1,-1 1-1,1-1 0,-1 1 1,1 0-1,-1 0 0,1 1 0,-1-1 1,0 1-1,1 0 0,-1 0 1,-2 0-7,4 1 5,-1-1 1,1 1-1,0 0 1,0 0-1,0 0 0,0 1 1,0-1-1,0 0 1,0 1-1,1-1 1,-1 1-1,0 0 1,1-1-1,-1 1 0,1 0 1,0 0-1,-1 0 1,1 0-1,0 0 1,0 0-1,1 0 0,-1 1 1,0-1-1,1 0 1,-1 0-1,1 1 1,0 0-6,-2 1-1,1 1 1,0 0-1,1 0 1,-1 0 0,1-1-1,0 1 1,0 0-1,1 0 1,-1 0-1,1 0 1,0-1-1,0 1 1,1 0 0,-1-1-1,1 1 1,1 0 0,3 5-3,0-1 0,1 0 1,0 0-1,0 0 1,8 6 2,15 16 9,-15-3 84,-15-27-106,1-1 0,-1 1 0,0-1 0,0 1 0,0-1 0,0 1 0,0 0 0,0-1 0,0 1 0,-1-1 0,1 1 0,0-1 0,0 1-1,0-1 1,0 1 0,-1-1 0,1 1 0,0-1 0,-1 1 0,1-1 0,0 1 0,-1-1 0,1 1 0,0-1 0,-1 0 0,1 1 0,-1-1-1,1 0 1,-1 1 0,1-1 0,-1 0 0,1 1 0,-1-1 0,1 0 0,-1 0 0,1 0 0,-1 0 0,1 0 0,-1 1 0,0-1 0,1 0-1,-1 0 1,1 0 0,-1 0 0,0-1 13,-14 2-1024</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48.540"/>
    </inkml:context>
    <inkml:brush xml:id="br0">
      <inkml:brushProperty name="width" value="0.2" units="cm"/>
      <inkml:brushProperty name="height" value="0.2" units="cm"/>
    </inkml:brush>
  </inkml:definitions>
  <inkml:trace contextRef="#ctx0" brushRef="#br0">422 305 264,'0'0'536,"0"0"-172,0 0-70,0 0 27,0 0-86,0 0-6,-5-6-119,-13-20-94,17 26-16,1 1 0,-1-1 1,0 0-1,1 1 1,-1-1-1,0 1 0,1-1 1,-1 1-1,0-1 1,1 1-1,-1 0 0,1-1 1,-1 1-1,1-1 1,-1 1-1,1 0 1,-1 0-1,1-1 0,0 1 1,0 0-1,-1 0 1,1-1-1,0 1 0,0 0 1,0 0-1,0 0 1,0-1-1,0 1 1,0 1-1,-9 30 36,-23 141 56,8 1 1,6 10-93,14-150 41,6-70-59,-1-17 76,-8-195-149,0 89-30,9-45 121,6 130 31,-7 70-25,-1 0 0,1 0 1,0 0-1,0 0 0,1 0 0,-1 0 0,1 0 0,-1 1 0,1-1 0,0 0 0,1 1 0,-1 0 0,1-1 0,-1 1 0,1 0 0,1 0-6,-2 2 4,1 0 0,-1 0-1,1 0 1,-1 0-1,1 1 1,0 0 0,-1-1-1,1 1 1,0 0 0,-1 0-1,1 0 1,0 0 0,-1 1-1,1-1 1,-1 1 0,1 0-1,0 0 1,1 0-4,45 25 53,-38-20-57,17 9 11,1-1-1,1-2 1,0 0 0,0-2-1,1-2 1,0 0 0,1-2-1,-1-2 1,1-1 0,0-1-1,21-2-6,57-4 24,0-4-1,-1-5 0,0-6 1,18-8-24,412-75-6,-509 99 7,1 1 0,-1 2 0,28 3-1,-18-1 12,258 11-65,-297-12 48,0-1 0,0 1 0,0 0 0,0 0-1,0-1 1,0 1 0,-1 0 0,1 0 0,0 0 0,0 0 0,-1 0 0,1 0 0,0 0 0,-1 0 0,1 0 0,-1 0 0,0 0 0,1 0 0,-1 0 0,0 0 0,0 1 0,1-1 0,-1 0 0,0 0 0,0 0 0,0 1 0,0-1 0,-1 0 0,1 0 5,0 51-13,-1-39-4,1 45 17,0 176 126,-26 182-126,16-312 23,2 82-23,8-179 0,-1 1-1,0-1 1,0 0 0,0 0 0,-1 0-1,0 0 1,-1-1 0,1 1 0,-1 0-1,-1-1 1,1 0 0,-1 0-1,0 0 1,0 0 0,-1 0 0,0-1-1,0 0 1,0 0 0,-1 0 0,1-1-1,-1 0 1,0 0 0,0 0 0,-1-1-1,1 0 1,-1 0 0,0-1-1,0 1 1,1-1 0,-6 0 0,-24 4 4,-1-1 0,0-2-1,0-1 1,0-3 0,0 0 0,0-3 0,0-1 0,-23-6-4,-497-101 101,502 103-141,0 3 0,-51 2 40,-46-5 68,125 7-77,0 2 1,-1 0-1,1 2 1,0 1-1,0 1 1,0 1-1,-15 6 9,7-4-21,1-2 0,-1-1 1,-30-1 20,29-2 10,-1 1 0,1 2 0,-20 6-10,48-8 7,-13 4-13,0-1 0,0-1 0,0-1 0,-1 0 0,1-2 0,-1-1 0,-16-1 6,28-3 12,0 0 0,1 0-1,0-1 1,0 0 0,0-1-1,0 0 1,1 0 0,0-1-1,0 0 1,-1-3-12,-17-12-22,14 12 16,0 0 1,0 0-1,2-1 0,-1-1 0,2 0 6,6 10-25,1-1 1,0 0-1,0 0 0,0 0 0,0 0 0,1 0 0,-1 0 0,1-1 0,0 1 0,0 0 0,0-1 0,0 1 0,1-1 0,-1 1 0,1-1 0,0 1 0,0-1 0,0 1 0,1-1 0,-1 1 0,1-1 0,0 1 0,0-1 0,1-2 25,10-12-1182</inkml:trace>
</inkml:ink>
</file>

<file path=ppt/ink/ink13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3.900"/>
    </inkml:context>
    <inkml:brush xml:id="br0">
      <inkml:brushProperty name="width" value="0.1" units="cm"/>
      <inkml:brushProperty name="height" value="0.1" units="cm"/>
      <inkml:brushProperty name="color" value="#33CCFF"/>
    </inkml:brush>
  </inkml:definitions>
  <inkml:trace contextRef="#ctx0" brushRef="#br0">38 24 16,'0'0'48,"0"0"-29,0 0-6,0 0-21,10-4 29,23-11 32,-33 15-52,0 0 0,0 0 1,0 0-1,-1 0 0,1 0 1,0 1-1,0-1 1,0 0-1,0 0 0,0 0 1,0 0-1,-1 0 0,1 0 1,0 0-1,0 0 0,0 0 1,0 0-1,0 0 1,0 0-1,-1 0 0,1 0 1,0 0-1,0 0 0,0 0 1,0-1-1,0 1 1,0 0-1,0 0 0,-1 0 1,1 0-1,0 0 0,0 0 1,0 0-1,0 0 1,0 0-1,0 0 0,0 0 1,0-1-1,0 1 0,0 0 1,-1 0-1,1 0 1,0 0-1,0 0 0,0 0 1,0 0-1,0-1 0,0 1 1,0 0-1,0 0 0,0 0 1,0 0-1,0 0 1,0 0-1,0-1 0,0 1 1,0 0-1,0 0 0,0 0 1,0 0-1,0 0 1,1 0-1,-1-1 0,0 1 1,0 0-1,0 0 0,0 0 1,0 0-1,0 0 1,0 0-2,-32 1 198,30-1-183,0 0 0,0 1 1,0-1-1,0 0 0,0 1 0,0-1 0,1 1 0,-1 0 1,0 0-1,0 0 0,1 0 0,-1 0 0,0 0 0,1 0 1,-1 0-1,1 1 0,-1-1 0,1 0 0,0 1 0,0 0 1,0-1-1,-1 1 0,1-1 0,1 1 0,-1 0 1,0 0-1,0 0 0,1 0 0,-1-1 0,1 1 0,-1 0 1,1 0-1,0 0 0,0 2-15,0-1 13,0 1 0,1-1 0,-1 1 0,1-1 0,-1 0 0,1 1 0,0-1 1,1 0-1,-1 1 0,1-1 0,-1 0 0,1 0 0,0 0 0,0-1 0,0 1 0,0 0 0,1-1 0,-1 1 1,1-1-1,0 1-13,5 2-6,1-1 1,0 1 0,-1-2 0,2 1 0,-1-1 0,0 0 0,1-1 0,-1 0-1,1-1 1,0 0 0,-1 0 0,1-1 0,5-1 5,18 1-471</inkml:trace>
</inkml:ink>
</file>

<file path=ppt/ink/ink13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4.241"/>
    </inkml:context>
    <inkml:brush xml:id="br0">
      <inkml:brushProperty name="width" value="0.1" units="cm"/>
      <inkml:brushProperty name="height" value="0.1" units="cm"/>
      <inkml:brushProperty name="color" value="#33CCFF"/>
    </inkml:brush>
  </inkml:definitions>
  <inkml:trace contextRef="#ctx0" brushRef="#br0">57 0 24,'0'0'472,"0"0"-168,0 0-136,-56 112 56,56-59 16,0 4-24,7 2-112,16-1-16,15-4-24,3-8-48,31 1-32,-20-15-32,1-8-608</inkml:trace>
</inkml:ink>
</file>

<file path=ppt/ink/ink13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4.821"/>
    </inkml:context>
    <inkml:brush xml:id="br0">
      <inkml:brushProperty name="width" value="0.1" units="cm"/>
      <inkml:brushProperty name="height" value="0.1" units="cm"/>
      <inkml:brushProperty name="color" value="#33CCFF"/>
    </inkml:brush>
  </inkml:definitions>
  <inkml:trace contextRef="#ctx0" brushRef="#br0">121 1 704,'0'0'288,"0"0"-200,0 115 16,0-58-8,-4 4 56,-3 0-64,-4-1-72,-4-1-16,-31 10 0,9-15-296</inkml:trace>
</inkml:ink>
</file>

<file path=ppt/ink/ink13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5.836"/>
    </inkml:context>
    <inkml:brush xml:id="br0">
      <inkml:brushProperty name="width" value="0.1" units="cm"/>
      <inkml:brushProperty name="height" value="0.1" units="cm"/>
      <inkml:brushProperty name="color" value="#33CCFF"/>
    </inkml:brush>
  </inkml:definitions>
  <inkml:trace contextRef="#ctx0" brushRef="#br0">98 1 744,'0'0'392,"0"0"-120,0 0-152,0 0 16,0 0 16,-37 86-112,26-56-40,-1 1 24,5-1-64,3 1 24,-7 6-32,3-6-488,1-9-584</inkml:trace>
</inkml:ink>
</file>

<file path=ppt/ink/ink13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6.305"/>
    </inkml:context>
    <inkml:brush xml:id="br0">
      <inkml:brushProperty name="width" value="0.1" units="cm"/>
      <inkml:brushProperty name="height" value="0.1" units="cm"/>
      <inkml:brushProperty name="color" value="#33CCFF"/>
    </inkml:brush>
  </inkml:definitions>
  <inkml:trace contextRef="#ctx0" brushRef="#br0">94 0 440,'0'0'376,"0"0"-248,-45 97-64,30-53-64,4 1 40,-4 11-40,7-13-224</inkml:trace>
</inkml:ink>
</file>

<file path=ppt/ink/ink13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7.224"/>
    </inkml:context>
    <inkml:brush xml:id="br0">
      <inkml:brushProperty name="width" value="0.1" units="cm"/>
      <inkml:brushProperty name="height" value="0.1" units="cm"/>
      <inkml:brushProperty name="color" value="#33CCFF"/>
    </inkml:brush>
  </inkml:definitions>
  <inkml:trace contextRef="#ctx0" brushRef="#br0">0 66 456,'0'0'688,"0"0"-433,0 0-179,0 0-48,5-10-44,15-32-9,-20 41 25,0 0-1,1 0 1,-1 1 0,1-1 0,-1 0 0,1 0 0,0 1 0,-1-1 0,1 0 0,0 1 0,-1-1 0,1 1 0,0-1-1,0 1 1,-1-1 0,1 1 0,0-1 0,0 1 0,0 0 0,0-1 0,-1 1 0,1 0 0,0 0 0,0 0 0,0 0-1,0 0 1,0 0 0,0 0 0,0 0 0,0 0 0,0 0 0,0 0 0,-1 1 0,1-1 0,0 0 0,0 1 0,0-1 0,0 0-1,-1 1 1,1-1 0,0 1 0,0-1 0,-1 1 0,2 0 0,19 28 18,-17-17-8,-1 0 0,-1 1 0,0-1 0,-1 0 1,0 1-1,-1-1 0,0 0 0,-1 1 0,0-1 0,-1 2-10,-1 41-447,3-39-307</inkml:trace>
</inkml:ink>
</file>

<file path=ppt/ink/ink13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7.579"/>
    </inkml:context>
    <inkml:brush xml:id="br0">
      <inkml:brushProperty name="width" value="0.1" units="cm"/>
      <inkml:brushProperty name="height" value="0.1" units="cm"/>
      <inkml:brushProperty name="color" value="#33CCFF"/>
    </inkml:brush>
  </inkml:definitions>
  <inkml:trace contextRef="#ctx0" brushRef="#br0">0 0 224,'0'0'312,"0"0"-8,0 0 32,0 0-64,0 0-56,0 0-216,0 0-64,0 14-584,0-11-248</inkml:trace>
</inkml:ink>
</file>

<file path=ppt/ink/ink13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8.035"/>
    </inkml:context>
    <inkml:brush xml:id="br0">
      <inkml:brushProperty name="width" value="0.1" units="cm"/>
      <inkml:brushProperty name="height" value="0.1" units="cm"/>
      <inkml:brushProperty name="color" value="#33CCFF"/>
    </inkml:brush>
  </inkml:definitions>
  <inkml:trace contextRef="#ctx0" brushRef="#br0">0 16 896,'0'0'464,"0"0"-248,0 0-144,0 0-40,0 0-32,0 0 0,0 0-24,60-15-8,-52 23 16,7 6-32,-15 3 32,0 3 16,0 5 0,0 14 72,0-5-72,-8-5-624</inkml:trace>
  <inkml:trace contextRef="#ctx0" brushRef="#br0" timeOffset="1">139 329 632,'0'0'304,"0"0"-40,0 0-200,0 0 72,0 0-136,0 0-48,0 0-880</inkml:trace>
</inkml:ink>
</file>

<file path=ppt/ink/ink13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8.446"/>
    </inkml:context>
    <inkml:brush xml:id="br0">
      <inkml:brushProperty name="width" value="0.1" units="cm"/>
      <inkml:brushProperty name="height" value="0.1" units="cm"/>
      <inkml:brushProperty name="color" value="#33CCFF"/>
    </inkml:brush>
  </inkml:definitions>
  <inkml:trace contextRef="#ctx0" brushRef="#br0">1 69 728,'0'0'328,"0"0"-192,0 0-48,0 0-64,0 0 184,0 0-160,0 0-40,19-68 0,-1 68-16,-3 0-16,1 3 24,-1 13 0,-4 2 32,-4 4-32,-7 17-56,0-5-72,0-4-808</inkml:trace>
</inkml:ink>
</file>

<file path=ppt/ink/ink13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38.837"/>
    </inkml:context>
    <inkml:brush xml:id="br0">
      <inkml:brushProperty name="width" value="0.1" units="cm"/>
      <inkml:brushProperty name="height" value="0.1" units="cm"/>
      <inkml:brushProperty name="color" value="#33CCFF"/>
    </inkml:brush>
  </inkml:definitions>
  <inkml:trace contextRef="#ctx0" brushRef="#br0">15 38 608,'0'0'928,"0"0"-400,0 0-167,0 0-137,0 0-112,0 0-88,0 0-48,-15-36-312,15 35-713</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51.015"/>
    </inkml:context>
    <inkml:brush xml:id="br0">
      <inkml:brushProperty name="width" value="0.2" units="cm"/>
      <inkml:brushProperty name="height" value="0.2" units="cm"/>
    </inkml:brush>
  </inkml:definitions>
  <inkml:trace contextRef="#ctx0" brushRef="#br0">1 127 456,'0'0'696,"0"0"-296,0 0-86,0 0 60,0 0 17,0 0 1,0-10-8,1 0-324,1-11 148,-1 53-106,-2-10-64,1-10 2,-1 0 0,2 0 0,-1 0 0,2 0 0,0 5-40,-1-15 10,-1 1-1,1-1 1,0 1 0,0-1-1,0 0 1,0 0-1,0 1 1,0-1 0,0 0-1,1 0 1,-1 0-1,1 0 1,0 0-1,0 0 1,-1-1 0,1 1-1,0-1 1,0 1-1,1-1 1,-1 1 0,0-1-1,0 0 1,1 0-1,-1 0 1,0-1 0,1 1-1,1 0-9,9 0 36,1 0 0,-1-1 0,0 0 0,1-1 0,-1 0-1,0-1 1,0-1 0,0 0 0,0-1 0,5-2-36,27-12 8,0-2 1,9-8-9,-13 7-49,-1 2-410,-1-3 0,0-1 1,-2-2-1,15-13 459,-18 5-1310</inkml:trace>
</inkml:ink>
</file>

<file path=ppt/ink/ink13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54.899"/>
    </inkml:context>
    <inkml:brush xml:id="br0">
      <inkml:brushProperty name="width" value="0.1" units="cm"/>
      <inkml:brushProperty name="height" value="0.1" units="cm"/>
      <inkml:brushProperty name="color" value="#33CCFF"/>
    </inkml:brush>
  </inkml:definitions>
  <inkml:trace contextRef="#ctx0" brushRef="#br0">198 0 200,'0'0'263,"0"0"-47,0 0-47,0 0-11,0 0-10,-5 0-8,2 0-134,1 1 0,0 0 0,-1-1 0,1 1 0,0 0 0,-1 0 0,1 0 0,0 1 1,0-1-1,0 0 0,0 1 0,0-1 0,0 1 0,0 0 0,1 0 0,-1 0 0,0 0 0,1 0 1,0 0-1,-1 0 0,1 0 0,0 0 0,0 1 0,0-1 0,0 2-6,-28 81 24,18-49-8,2-10 15,-56 178 120,57-169-140,0 1-1,2 0 1,2 0 0,0 31-11,4-66-10,0 1 0,-1-1 0,1 1 0,0-1 0,0 1 0,0-1 0,0 1 0,0-1 1,0 1-1,0-1 0,1 1 0,-1 0 0,1-1 0,-1 0 0,1 1 0,-1-1 0,1 1 0,0-1 0,0 0 0,0 1 0,0-1 0,0 0 0,0 0 0,0 0 0,0 0 0,0 0 0,0 0 1,0 0-1,1 0 0,-1 0 0,1 0 0,-1-1 0,0 1 0,1-1 0,-1 1 0,1-1 0,-1 1 0,1-1 0,-1 0 0,1 0 0,-1 0 0,1 0 0,0 0 0,-1 0 0,1 0 0,-1 0 1,1-1-1,0 1 10,32 0-466</inkml:trace>
</inkml:ink>
</file>

<file path=ppt/ink/ink13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55.285"/>
    </inkml:context>
    <inkml:brush xml:id="br0">
      <inkml:brushProperty name="width" value="0.1" units="cm"/>
      <inkml:brushProperty name="height" value="0.1" units="cm"/>
      <inkml:brushProperty name="color" value="#33CCFF"/>
    </inkml:brush>
  </inkml:definitions>
  <inkml:trace contextRef="#ctx0" brushRef="#br0">151 1 80,'0'0'176,"0"0"-48,-49 98 8,26-49 24,1 3-48,-1 3 48,4-1-136,8-3-8,7-9-16,8-5-24,15-11-192,0-15-256</inkml:trace>
</inkml:ink>
</file>

<file path=ppt/ink/ink13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6:55.660"/>
    </inkml:context>
    <inkml:brush xml:id="br0">
      <inkml:brushProperty name="width" value="0.1" units="cm"/>
      <inkml:brushProperty name="height" value="0.1" units="cm"/>
      <inkml:brushProperty name="color" value="#33CCFF"/>
    </inkml:brush>
  </inkml:definitions>
  <inkml:trace contextRef="#ctx0" brushRef="#br0">34 1 88,'0'0'304,"0"0"-136,-3 88-96,-9-24 0,1 14-16,3 3-24,8 9-32,8-14-40,3-20-416</inkml:trace>
</inkml:ink>
</file>

<file path=ppt/ink/ink13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17.265"/>
    </inkml:context>
    <inkml:brush xml:id="br0">
      <inkml:brushProperty name="width" value="0.1" units="cm"/>
      <inkml:brushProperty name="height" value="0.1" units="cm"/>
      <inkml:brushProperty name="color" value="#33CCFF"/>
    </inkml:brush>
  </inkml:definitions>
  <inkml:trace contextRef="#ctx0" brushRef="#br0">23 43 16,'0'0'89,"0"0"-19,0 0 18,0 0 9,0 0 23,-4-5-27,2 2-72,0 2-2,1-1 0,-1 0 0,1 1 0,-1-1-1,1 0 1,0 0 0,0 0 0,0 0-1,0 0 1,0 0 0,1 0 0,-1-1 0,0 1-1,1 0 1,0 0 0,-1-1-19,1 3 9,0 0 2,0 0 8,0 0-6,0 0 0,0 0-26,0 0 5,0 0 8,0 0-12,0 0 20,0 0 3,0 0-2,0 0-20,0 0 1,0 0 23,0 0 12,0 0-15,0 0-17,0 0-6,4 20-380,-4-9 185,0 2-49</inkml:trace>
</inkml:ink>
</file>

<file path=ppt/ink/ink13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18.673"/>
    </inkml:context>
    <inkml:brush xml:id="br0">
      <inkml:brushProperty name="width" value="0.1" units="cm"/>
      <inkml:brushProperty name="height" value="0.1" units="cm"/>
      <inkml:brushProperty name="color" value="#33CCFF"/>
    </inkml:brush>
  </inkml:definitions>
  <inkml:trace contextRef="#ctx0" brushRef="#br0">5943 371 64,'0'0'211,"0"0"-25,0 0-24,0 0-26,-18-6 43,0-2-149,-10-3 103,0 1 0,0 1 0,-1 1 0,-8 0-133,-25 2 62,-1 3 0,-37 4-62,-21 0-30,-80-2 68,-1 10 1,0 8-39,-100 9 13,-141-11-13,-241-41 66,386 11-74,-985-92 32,1269 105-27,-497-64 15,-170-15 63,506 71-68,19 2-81,-74-17 74,229 24-30,-26-5 30,28 6-19,-1 0 1,1 0 0,-1 0 0,0 0-1,0 0 1,1 0 0,-1 0-1,0-1 1,1 1 0,-1 0 0,0 0-1,1 0 1,-1 0 0,0-1 0,0 1-1,1 0 1,-1 0 0,0-1-1,0 1 1,1 0 0,-1 0 0,0-1-1,0 1 1,0 0 0,0-1 0,0 1-1,1 0 1,-1-1 0,0 1-1,0 0 1,0-1 0,0 1 0,0 0-1,0-1 1,0 1 0,0 0-1,0-1 1,0 1 0,0 0 0,0-1-1,0 1 1,-1 0 0,1-1 0,0 1-1,0 0 1,0 0 0,0-1-1,-1 1 1,1 0 0,0-1 0,0 1-1,0 0 1,-1 0 0,1-1 0,0 1-1,0 0 1,-1 0 0,1 0-1,0 0 1,-1-1 0,1 1 0,0 0-1,-1 0 1,1 0 0,0 0 0,-1 0-1,1 0 1,0 0 0,-1 0-1,1 0 19,19-7-473</inkml:trace>
</inkml:ink>
</file>

<file path=ppt/ink/ink13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19.108"/>
    </inkml:context>
    <inkml:brush xml:id="br0">
      <inkml:brushProperty name="width" value="0.1" units="cm"/>
      <inkml:brushProperty name="height" value="0.1" units="cm"/>
      <inkml:brushProperty name="color" value="#33CCFF"/>
    </inkml:brush>
  </inkml:definitions>
  <inkml:trace contextRef="#ctx0" brushRef="#br0">950 0 56,'-17'11'97,"-86"51"51,-88 37-148,151-80 72,-1-3 1,-1-1-1,-1-2 0,0-2 0,0-2 1,-1-1-1,-3-3-72,-163-1 397,124-5-113,92 2-294,0 0 0,0 1 0,0-1 0,-1 1 0,1 1 0,-1-1 0,4 2 10,10 5-3,197 81 29,107 42-7,-307-127-24,-1 1-1,1 1 0,-1 0 1,12 8 5,-22-11-30,0-1 0,0 1 1,-1 0-1,1 1 1,-1-1-1,0 1 1,-1 0-1,1 0 1,-1 0-1,0 0 1,0 1-1,0-1 1,-1 1-1,2 5 30,2 18-504</inkml:trace>
</inkml:ink>
</file>

<file path=ppt/ink/ink13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22.106"/>
    </inkml:context>
    <inkml:brush xml:id="br0">
      <inkml:brushProperty name="width" value="0.1" units="cm"/>
      <inkml:brushProperty name="height" value="0.1" units="cm"/>
      <inkml:brushProperty name="color" value="#33CCFF"/>
    </inkml:brush>
  </inkml:definitions>
  <inkml:trace contextRef="#ctx0" brushRef="#br0">302 0 64,'0'0'240,"0"0"-88,-105 137-32,59-72-80,1-1 40,4-8-72,11-9 40,7-10-32,12-11 8,11-7-24,0-18-56,11-1-280</inkml:trace>
</inkml:ink>
</file>

<file path=ppt/ink/ink13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22.482"/>
    </inkml:context>
    <inkml:brush xml:id="br0">
      <inkml:brushProperty name="width" value="0.1" units="cm"/>
      <inkml:brushProperty name="height" value="0.1" units="cm"/>
      <inkml:brushProperty name="color" value="#33CCFF"/>
    </inkml:brush>
  </inkml:definitions>
  <inkml:trace contextRef="#ctx0" brushRef="#br0">136 1 104,'0'0'392,"0"0"-296,0 0-32,-64 122-40,42-71 0,-5 20 0,16-14-24,0-11-376</inkml:trace>
</inkml:ink>
</file>

<file path=ppt/ink/ink13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22.900"/>
    </inkml:context>
    <inkml:brush xml:id="br0">
      <inkml:brushProperty name="width" value="0.1" units="cm"/>
      <inkml:brushProperty name="height" value="0.1" units="cm"/>
      <inkml:brushProperty name="color" value="#33CCFF"/>
    </inkml:brush>
  </inkml:definitions>
  <inkml:trace contextRef="#ctx0" brushRef="#br0">335 1 344,'0'0'256,"0"0"-136,-98 152-120,34-42 64,4-5-64,11-20 72,15-31-56,19-23 8,4-3-16,7 3-16,4-7-40,4-11-488</inkml:trace>
  <inkml:trace contextRef="#ctx0" brushRef="#br0" timeOffset="1">282 783 56,'-7'88'208,"-1"-3"-120,8-28-56,0-21-32,15-11-40</inkml:trace>
</inkml:ink>
</file>

<file path=ppt/ink/ink13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02.072"/>
    </inkml:context>
    <inkml:brush xml:id="br0">
      <inkml:brushProperty name="width" value="0.1" units="cm"/>
      <inkml:brushProperty name="height" value="0.1" units="cm"/>
      <inkml:brushProperty name="color" value="#33CCFF"/>
    </inkml:brush>
  </inkml:definitions>
  <inkml:trace contextRef="#ctx0" brushRef="#br0">12 601 432,'0'0'224,"0"0"-103,0 0 54,0 0-36,0 0-24,-11-12 191,19 25-292,0-1-1,0 0 0,1 0 1,1-1-1,0 0 0,1 0 1,0-1-1,11 7-13,-19-15 3,0 1-1,0-2 1,1 1-1,-1 0 1,1-1-1,-1 1 1,1-1-1,0 0 1,0 0 0,-1 0-1,1-1 1,0 0-1,0 1 1,0-1-1,0 0 1,0-1 0,-1 1-1,1-1 1,0 0-1,0 0 1,-1 0-1,1 0 1,0-1-1,-1 1 1,4-3-3,7-4 4,-1-2 1,0 0-1,0 0 0,-1-1 1,8-9-5,-18 18 1,149-163 21,-7-7 0,-4-11-22,-67 89 33,-60 76-141,-26 37-203,-3 4 117,-16 22-300,4 0-38</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9:10.866"/>
    </inkml:context>
    <inkml:brush xml:id="br0">
      <inkml:brushProperty name="width" value="0.2" units="cm"/>
      <inkml:brushProperty name="height" value="0.2" units="cm"/>
    </inkml:brush>
  </inkml:definitions>
  <inkml:trace contextRef="#ctx0" brushRef="#br0">0 91 400,'0'0'259,"0"0"-135,0 0-96,0 0-7,0 0 6,0 0 9,0 0-4,0 0-4,23 0 12,521 31-36,4-1 16,-440-29-55,-22 2 45,0-5 1,0-3-1,54-12-10,12-5-1,7 4 1,-9 3-2,18-11 2,-61 7 4,0 4 0,1 5 0,43 3-4,210 10-8,346-5 27,-510 1-642,-139 1 291</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18.389"/>
    </inkml:context>
    <inkml:brush xml:id="br0">
      <inkml:brushProperty name="width" value="0.2" units="cm"/>
      <inkml:brushProperty name="height" value="0.2" units="cm"/>
    </inkml:brush>
  </inkml:definitions>
  <inkml:trace contextRef="#ctx0" brushRef="#br0">35 40 32,'0'0'439,"0"0"-128,0 0-106,0 0 68,0 0-10,0 0 13,-6 0-68,-17 0-56,17 0-33,6 0-77,4 0-27,66 1-54,158-5 138,-185 1-136,0-2 1,0-1-1,-1-3 0,9-4 37,-49 13-48,-18 2-34,-11 8 93,0 1 0,1 1 1,0 2-1,1 0 0,1 2 1,0 1-1,1 0 0,1 2 0,-4 5-11,1 1 14,1 0-1,2 2 0,0 0 1,2 2-1,1 0 0,1 1 0,-6 16-13,19-31-54,0-1 0,1 1-1,0 1 1,1-1-1,1 0 1,0 1-1,2-1 1,-1 1-1,2 7 55,-1-16-159,0 4-864</inkml:trace>
</inkml:ink>
</file>

<file path=ppt/ink/ink14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26.623"/>
    </inkml:context>
    <inkml:brush xml:id="br0">
      <inkml:brushProperty name="width" value="0.1" units="cm"/>
      <inkml:brushProperty name="height" value="0.1" units="cm"/>
      <inkml:brushProperty name="color" value="#33CCFF"/>
    </inkml:brush>
  </inkml:definitions>
  <inkml:trace contextRef="#ctx0" brushRef="#br0">72 0 0,'0'0'287,"0"0"-67,0 0-11,0 0-22,-12 19-44,4-6-113,0 0 0,0 1 0,1 0 0,1 1 0,-4 14-30,5-5 68,1 1 0,2 0-1,0 0 1,3 24-68,-1-49 0,10 218 409,9 0 1,37 155-410,-52-316 21,-3-45-16,-1-1 0,1 1 1,1 0-1,0-1 1,1 3-6,1-26-341,-1-16-290,-3-28 34,0-4 40</inkml:trace>
</inkml:ink>
</file>

<file path=ppt/ink/ink14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27.187"/>
    </inkml:context>
    <inkml:brush xml:id="br0">
      <inkml:brushProperty name="width" value="0.1" units="cm"/>
      <inkml:brushProperty name="height" value="0.1" units="cm"/>
      <inkml:brushProperty name="color" value="#33CCFF"/>
    </inkml:brush>
  </inkml:definitions>
  <inkml:trace contextRef="#ctx0" brushRef="#br0">1 158 264,'0'0'243,"0"0"-63,0 0-52,1-15-29,-1 7-90,0 4-6,0 1-1,0-1 0,0 1 0,1-1 0,-1 1 0,1-1 1,-1 1-1,1 0 0,1-1 0,-1 1 0,0 0 0,1 0 1,-1-1-1,1 1 0,0 1 0,0-1 0,0 0 1,1 0-1,-1 1 0,0-1 0,1 1 0,0 0 0,0 0 1,-1 0-1,1 0 0,1 0 0,-1 0 0,0 1-2,29-11 19,0 3 0,1 0 0,0 2-1,0 2 1,25-2-19,19 4-24,74 5 24,-130-1-12,1 1 1,0 0-1,-1 2 1,0 1 0,1 1-1,10 4 12,-25-7-4,-1-1 0,1 1 0,-1 0 0,0 1 0,0 0-1,0-1 1,0 2 0,-1-1 0,0 1 0,0 0 0,0 0 0,0 0 0,-1 1 0,0-1 0,0 1-1,0 0 1,-1 1 0,0-1 0,0 0 0,-1 1 0,2 5 4,1 19 30,-1 0 0,-2 0 1,-1 1-1,-2 7-30,4 77 42,46 207 73,-20-149-49,-4 35-66,1 77 48,-25-160 63,-1-124-110,0-1 1,0 1-1,-1 0 1,1 0-1,-1 0 1,1-1-1,-1 1 1,0 0-1,0-1 1,1 1-1,-1-1 1,0 1-1,0-1 1,-1 1 0,1-1-1,0 1 1,0-1-1,-1 0 1,1 0-1,-1 0 1,1 0-1,-1 0 1,1 0-1,-1 0 1,0 0-1,1-1 1,-1 1-1,0 0 1,0-1-1,1 0 1,-1 1-1,0-1 1,0 0-2,-11 2 12,0-1 0,0 0 0,0-1-1,-7-1-11,0 0 8,-69 5 59,-53 10-67,84-6 1,0-3-1,0-2 0,0-2 1,1-3-1,-13-4 0,55 3 4,0 0-1,0-1 1,0-1-1,1 0 1,-7-4-4,18 8-4,0 0 1,-1 0 0,1-1-1,0 0 1,0 1 0,0-1-1,1-1 1,-1 1 0,0 0-1,1 0 1,-1-1-1,1 0 1,0 1 0,0-1-1,0 0 1,0 0 0,1 0-1,-1 0 1,1 0 0,-1-1-1,1 1 1,0 0-1,1-1 1,-1 1 0,0 0-1,1-1 1,0 0 3,0 2-11,0 0 0,0 1 0,1-1 0,-1 0 0,1 0 0,0 0 0,-1 0 1,1 1-1,0-1 0,0 0 0,0 1 0,0-1 0,0 1 0,0-1 0,1 1 11,45-43-337,6 0-97</inkml:trace>
</inkml:ink>
</file>

<file path=ppt/ink/ink14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28.122"/>
    </inkml:context>
    <inkml:brush xml:id="br0">
      <inkml:brushProperty name="width" value="0.1" units="cm"/>
      <inkml:brushProperty name="height" value="0.1" units="cm"/>
      <inkml:brushProperty name="color" value="#33CCFF"/>
    </inkml:brush>
  </inkml:definitions>
  <inkml:trace contextRef="#ctx0" brushRef="#br0">1 10 112,'0'0'375,"0"0"-46,0 0-181,49-9-90,-48 10-59,0 1 0,0-1 1,-1 1-1,1 0 0,-1-1 1,1 1-1,-1 0 0,1-1 1,-1 1-1,0 0 0,0-1 1,0 1-1,0 0 1,0 0-1,0-1 0,-1 2 1,1 14 11,8 113 171,-6-59-69,3-1 1,3 0-1,3 0 1,19 59-114,-25-111 5,3 5 15,-1 1 0,0 0-1,-2 1 1,-1-1 0,0 25-20,-22-82-452,-18-87-489,-5-47 941,16 65-130,18 73 103,-19-87-21,24 102 120,0 1-1,1-1 1,1 0 0,0 1-1,1-1 1,0 0-1,2-3-71,-2 16 8,1 0-1,0 0 0,-1 0 1,1 0-1,0 0 0,0 1 1,0-1-1,0 1 0,0-1 1,0 1-1,0 0 0,0-1 1,0 1-1,0 0 0,0 1 1,-1-1-1,1 0 0,0 0 1,1 1-8,4 0 26,26 0 50,1 2 0,21 6-76,55 4 49,-109-13-49,51 2-1,0-3 0,30-4 1,-67 3-20,0-1-1,0 0 1,0-1-1,0 0 0,0-1 1,-1-1-1,0 0 0,0-1 1,0-1-1,10-8 21,-23 16 2,0 1 0,0-1-1,0 1 1,0-1-1,0 1 1,0-1 0,0 1-1,0-1 1,0 1 0,0 0-1,0-1 1,-1 1 0,1 0-1,0 0 1,-1 0 0,1 0-1,0 0 1,-1 0 0,1 0-1,-1 0 1,0 0 0,1 0-1,-1 0 1,0 0 0,1 0-1,-1 0-1,1 1 7,10 29 3,-2 1 0,-1 0 0,-1 1 1,-1-1-1,-3 1 0,1 17-10,-1-12 15,9 115 174,-8 35-189,-4-186 3,0 0-1,-1 0 1,0-1 0,1 1-1,-1 0 1,0 0 0,0-1-1,0 1 1,0-1 0,0 1-1,0-1 1,-1 1 0,1-1 0,0 0-1,-1 1 1,1-1 0,-1 0-1,1 0 1,-1 0 0,0 0-1,1-1 1,-1 1 0,0 0-1,0-1 1,0 1 0,1-1-1,-1 1 1,0-1 0,0 0-1,0 0 1,0 0 0,0 0 0,0 0-3,-77 0 18,66-1-10,-86-12 4,-11-1-55,25 13-210,7 1-229</inkml:trace>
</inkml:ink>
</file>

<file path=ppt/ink/ink14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08.833"/>
    </inkml:context>
    <inkml:brush xml:id="br0">
      <inkml:brushProperty name="width" value="0.1" units="cm"/>
      <inkml:brushProperty name="height" value="0.1" units="cm"/>
      <inkml:brushProperty name="color" value="#33CCFF"/>
    </inkml:brush>
  </inkml:definitions>
  <inkml:trace contextRef="#ctx0" brushRef="#br0">72 32 120,'0'0'57,"0"0"54,0 0-32,0 0 37,0 0-4,-8-3 1,-54-26 641,60 29-614,2 15-88,2 42-44,2 0 0,2 0 1,3-1-1,7 20-8,-14-72-43,-1 1 1,1 0-1,0-1 1,0 0-1,0 1 0,1-1 1,-1 0-1,1 0 1,0 0-1,2 1 43,-2-1-143,2 2-663</inkml:trace>
</inkml:ink>
</file>

<file path=ppt/ink/ink14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09.188"/>
    </inkml:context>
    <inkml:brush xml:id="br0">
      <inkml:brushProperty name="width" value="0.1" units="cm"/>
      <inkml:brushProperty name="height" value="0.1" units="cm"/>
      <inkml:brushProperty name="color" value="#33CCFF"/>
    </inkml:brush>
  </inkml:definitions>
  <inkml:trace contextRef="#ctx0" brushRef="#br0">27 242 8,'0'0'312,"0"0"24,0 0-120,0 0-72,-26-115-72,37 85 16,23-2-48,7 4-16,8 8 16,11 7-72,0 9 32,19 6-16,-11 15-176,-15 3-600</inkml:trace>
</inkml:ink>
</file>

<file path=ppt/ink/ink14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09.562"/>
    </inkml:context>
    <inkml:brush xml:id="br0">
      <inkml:brushProperty name="width" value="0.1" units="cm"/>
      <inkml:brushProperty name="height" value="0.1" units="cm"/>
      <inkml:brushProperty name="color" value="#33CCFF"/>
    </inkml:brush>
  </inkml:definitions>
  <inkml:trace contextRef="#ctx0" brushRef="#br0">1 75 64,'0'0'344,"0"0"-88,0 0-160,0 0-96,0 0 40,0 0-8,105-66-16,-52 59-32,-4 5-64,-19 2-472</inkml:trace>
</inkml:ink>
</file>

<file path=ppt/ink/ink14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0.513"/>
    </inkml:context>
    <inkml:brush xml:id="br0">
      <inkml:brushProperty name="width" value="0.1" units="cm"/>
      <inkml:brushProperty name="height" value="0.1" units="cm"/>
      <inkml:brushProperty name="color" value="#33CCFF"/>
    </inkml:brush>
  </inkml:definitions>
  <inkml:trace contextRef="#ctx0" brushRef="#br0">54 314 80,'0'0'179,"0"0"-45,0 0 28,0 0 26,0 0 35,0 0 27,-9 0-28,-26 0-141,26-3-30,12-2-51,-3 5 4,19-17 19,0 1 1,1 0 0,1 2 0,1 0-24,30-22 49,-9 4-47,84-58 11,-108 77-28,1 2 0,1 1 0,0 0 0,0 1 0,14-3 15,-30 11-27,0-1 0,1 1 0,-1 1 0,0-1-1,0 1 1,1 0 0,-1 0 0,0 0 0,4 1 27,-6 0-36,-1-1-1,1 1 1,-1 0-1,1 0 1,-1 0-1,0 0 1,0 0-1,1 1 1,-1-1-1,0 1 1,0-1-1,0 1 1,0 0 0,-1 0-1,1 0 1,0 0-1,-1 0 1,0 0-1,1 0 1,-1 0-1,0 1 37,9 31-584</inkml:trace>
</inkml:ink>
</file>

<file path=ppt/ink/ink14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0.880"/>
    </inkml:context>
    <inkml:brush xml:id="br0">
      <inkml:brushProperty name="width" value="0.1" units="cm"/>
      <inkml:brushProperty name="height" value="0.1" units="cm"/>
      <inkml:brushProperty name="color" value="#33CCFF"/>
    </inkml:brush>
  </inkml:definitions>
  <inkml:trace contextRef="#ctx0" brushRef="#br0">0 85 24,'0'0'184,"0"0"-112,0 0 8,0 0-56,0 0 32,0 0 16,0 0 16,19 34 80,11-49-24,4-4-24,4-4-104,7 1-16,7 0 0,-14 5-472</inkml:trace>
</inkml:ink>
</file>

<file path=ppt/ink/ink14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1.465"/>
    </inkml:context>
    <inkml:brush xml:id="br0">
      <inkml:brushProperty name="width" value="0.1" units="cm"/>
      <inkml:brushProperty name="height" value="0.1" units="cm"/>
      <inkml:brushProperty name="color" value="#33CCFF"/>
    </inkml:brush>
  </inkml:definitions>
  <inkml:trace contextRef="#ctx0" brushRef="#br0">1 400 328,'0'0'365,"0"0"-114,0 0-183,0 0-54,0 14 2,-1-4-10,1 1 0,1-1 1,0 0-1,0 1 1,1-1-1,0 0 1,1 0-1,0 0 0,1 0 1,0-1-1,0 1 1,1-1-1,0 0 1,1 0-1,0-1 0,0 0 1,7 7-7,-9-11 1,-1-1 0,1 1 0,0-1 0,0 0 0,1 0 1,-1-1-1,1 1 0,-1-1 0,1 0 0,0 0 0,0-1 0,0 1 0,0-1 0,0 0 0,0 0 1,1-1-2,-3 0-6,1 0 1,-1 0 0,1-1-1,0 1 1,-1-1-1,1 0 1,-1 0 0,1-1-1,-1 1 1,0-1 0,0 1-1,1-1 1,-1 0 0,0 0-1,0-1 1,-1 1 0,1 0-1,0-1 1,-1 0 0,0 0-1,0 0 1,2-2 5,2-4-24,0 0 0,-1 0 0,0-1-1,-1 0 1,0 0 0,-1 0 0,1 0 0,-2 0 0,0-1 0,0 0 0,-1 1 0,0-1 0,-1 0-1,0-2 25,0 16 43,1 1-1,-1-1 0,1 0 1,0 0-1,-1 0 0,1 0 1,1 0-1,-1 0 0,0 0 1,1 0-1,0 0-42,4 6 7,0 0 0,1 0-1,1-1 1,-1 0 0,1 0 0,0-1 0,1 0-1,0-1 1,0 0 0,0 0 0,1-1 0,-1 0-1,6 1-6,-11-4-11,1-1 0,-1 1-1,1-1 1,0 0-1,-1-1 1,1 1-1,0-1 1,0 0 0,-1 0-1,1 0 1,0-1-1,0 0 1,-1 0 0,1 0-1,-1 0 1,1-1-1,-1 1 1,1-1 0,-1 0-1,0-1 1,0 1-1,0-1 1,0 0-1,0 0 1,-1 0 0,1 0-1,-1-1 1,0 1-1,0-1 1,0 0 0,1-2 11,2-4-34,0-1 0,-1 0 0,0 0 0,0 0 0,-1-1 1,-1 0-1,0 0 0,0 0 0,-1 0 0,-1 0 0,0 0 1,-1-1-1,0 1 0,-1 0 0,0-3 34,0 3-7,-1 0-1,-1 1 1,1 0-1,-2-1 1,1 1-1,-1 1 1,-1-1-1,0 0 0,-1 1 1,0 0-1,0 1 1,-1-1-1,-1 1 1,1 0-1,-10-7 8,17 15 31,-1 0 0,0 1 0,0-1 0,0 0 0,1 0 0,-1 1 0,0-1 0,0 1 0,0-1 0,0 1 0,0-1 0,0 1 0,0 0 0,0 0 0,0-1 0,0 1 0,0 0 0,-1 0 0,1 0 0,0 0 0,0 0-31,0 0 11,1 1-1,-1-1 1,0 1-1,1-1 1,-1 1 0,1-1-1,-1 1 1,1-1-1,-1 1 1,1-1 0,-1 1-1,1 0 1,0-1-1,-1 1 1,1 0-1,0-1 1,0 1 0,-1 0-1,1-1 1,0 1-1,0 0 1,0 0-11,-1 5 8,1 0-1,0 0 1,0 0 0,0 0-1,1 0 1,0 5-8,3 1 2,0 1 0,0-1 1,1 0-1,0 0 0,1 0 1,1-1-1,0 0 0,0 0 0,1-1 1,1 0-1,-1 0 0,2-1 0,7 7-2,-10-10 0,1 0 0,0 0-1,0 0 1,0-1 0,1 0 0,0-1-1,-1 0 1,2 0 0,-1-1-1,0 0 1,1-1 0,-1 0-1,1 0 1,0-1 0,0 0 0,-1-1-1,1 0 1,7-1 0,-11 0-25,-1-1 1,0 0 0,0 0-1,0 0 1,0-1-1,-1 1 1,1-1-1,-1 0 1,1 0-1,-1-1 1,0 1-1,0-1 1,0 0-1,-1 0 1,0-1 0,1 1-1,-2-1 1,1 1-1,0-1 1,-1 0-1,0 0 1,0 0-1,0 0 1,0-2 24,4-16-119,0 1-1,-2-1 1,0 0 0,0-24 119,-4 37-2,0-1-1,-1 0 1,0 1 0,0-1 0,-1 1 0,-1-1 0,0 1-1,0 0 1,-1 0 0,0 0 0,-5-8 2,7 13 34,-1 0 1,0 0-1,0 1 0,-1-1 0,1 1 1,-1 0-1,0 0 0,0 0 1,-1 0-1,1 1 0,-1-1 1,0 1-1,0 0 0,0 1 0,0-1 1,0 1-1,0 0 0,-1 0 1,1 1-1,-1 0 0,1 0 1,-6-1-35,10 2 12,-1 0 0,1 0 0,0 0 0,-1 1 1,1-1-1,0 0 0,-1 0 0,1 1 1,0-1-1,0 1 0,-1-1 0,1 1 1,0 0-1,0-1 0,0 1 0,0 0 1,0 0-1,0 0 0,0 0 0,0 0 1,0 0-1,0 0 0,0 0 0,0 0 0,1 0 1,-1 1-13,-1 2 13,0 0 0,1 0 0,0 1 0,0-1 0,0 0 0,0 1 0,1-1 0,0 1 0,0 0-13,0 10 17,1 0 0,1 0 0,0 0 0,1-1 0,1 4-17,4 6 22,2 0-1,0 0 1,1-1 0,2-1 0,0 0 0,1 0 0,1-1 0,1-1 0,1-1 0,1 0-22,-2-3-42,1-1 0,0 0 1,1-1-1,1-1 1,0 0-1,0-2 0,2 0 1,-1-1-1,1-1 1,0-1-1,8 1 42,22 0-803</inkml:trace>
</inkml:ink>
</file>

<file path=ppt/ink/ink14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24.613"/>
    </inkml:context>
    <inkml:brush xml:id="br0">
      <inkml:brushProperty name="width" value="0.1" units="cm"/>
      <inkml:brushProperty name="height" value="0.1" units="cm"/>
      <inkml:brushProperty name="color" value="#33CCFF"/>
    </inkml:brush>
  </inkml:definitions>
  <inkml:trace contextRef="#ctx0" brushRef="#br0">103 67 72,'0'0'100,"0"0"-13,0 0-3,0 0-32,0 0 2,0 0 1,-17-12-26,-48-35 14,65 46-40,-1 0 0,1 1 0,-1-1 0,1 1 0,-1-1 0,1 1-1,-1-1 1,1 1 0,-1 0 0,1-1 0,-1 1 0,0 0 0,1-1 0,-1 1 0,0 0 0,1 0-1,-1 0 1,0 0 0,1-1 0,-1 1 0,0 0 0,1 0 0,-1 0 0,0 0 0,1 0-1,-1 1 1,0-1 0,1 0 0,-1 0 0,0 0-3,0 13 17,2-10-4,-3 67 176,4 0-1,3-1 1,6 22-189,42 211 408,-21-135-301,-20-90-79,-6-33-30,2 0-1,2 0 1,2-1-1,3 4 3,-9-37-178,-6-21-19,-6-26-448,-5 0-119</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24.455"/>
    </inkml:context>
    <inkml:brush xml:id="br0">
      <inkml:brushProperty name="width" value="0.2" units="cm"/>
      <inkml:brushProperty name="height" value="0.2" units="cm"/>
    </inkml:brush>
  </inkml:definitions>
  <inkml:trace contextRef="#ctx0" brushRef="#br0">153 288 200,'0'0'340,"0"0"-143,0 0-31,0 0 2,0 0 19,0-5-31,0-19 173,0 22 85,0 18-309,-1 2-92,-1 0 1,-1 0-1,-1-1 1,0 1-14,-8 44 73,9-31-67,2-1 1,2 15-7,0-17-13,-1 1 1,-4 23 12,4-48 6,0-1 1,-1 1 0,0 0-1,0 0 1,0 0 0,0-1-1,-1 1 1,1-1 0,-1 1-1,0-1 1,-1 2-7,2-4-24,1-1 0,0 0-7,-1-9-75,0 1 0,-1 0 1,1 0-1,-2 0 0,-1-5 106,-6-26-186,-28-143-179,20 107 424,4 0-1,2-10-58,11 77 4,1 1 0,1-1 0,-1 0-1,1 1 1,0-1 0,1 1 0,-1-1-1,2 1 1,-1 0 0,1 0 0,0 0-1,0 0 1,1 0 0,3-4-4,-3 6 1,-1 1 0,1-1 1,0 1-1,0-1 0,0 1 1,1 1-1,-1-1 0,1 1 1,0-1-1,0 1 0,0 1 0,1-1 1,-1 1-1,0 0 0,1 0 1,0 0-1,-1 1 0,1 0 1,2 0-2,-6 1 5,1-1 1,0 1 0,-1 1-1,1-1 1,0 0 0,0 1 0,-1-1-1,1 1 1,-1 0 0,1 0-1,0 0 1,-1 0 0,0 0 0,1 0-1,-1 1 1,0-1 0,1 1-1,-1 0 1,0 0 0,0 0-6,2 2 9,-1 1 0,1-1-1,-1 1 1,0 0 0,0 0 0,-1 1 0,0-1 0,0 1 0,1 3-9,2 10 19,-1 0 1,-1 0 0,-1 0-1,0 1 1,-2 9-20,0-11 19,0 0 1,-2 0-1,0-1 1,-1 1 0,-1-1-1,-4 13-19,4-21 2,1 0 0,-1-1 0,-1 1 0,1-1 0,-1 0 0,-1 0 0,0 0 0,0-1 0,0 0 0,-1 0 0,0 0-1,0-1 1,-5 3-2,-6 1-382,10-5-948</inkml:trace>
</inkml:ink>
</file>

<file path=ppt/ink/ink14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25.257"/>
    </inkml:context>
    <inkml:brush xml:id="br0">
      <inkml:brushProperty name="width" value="0.1" units="cm"/>
      <inkml:brushProperty name="height" value="0.1" units="cm"/>
      <inkml:brushProperty name="color" value="#33CCFF"/>
    </inkml:brush>
  </inkml:definitions>
  <inkml:trace contextRef="#ctx0" brushRef="#br0">54 70 64,'0'0'275,"0"0"-57,0 0-24,0 0-33,0 0-101,0 0-37,15-7-4,-4 1-19,2 0 0,-1 1 1,1 1-1,-1 0 1,1 0-1,0 2 1,1-1-1,-1 2 1,7-1-1,458-23-210,-478 25 205,0 0 0,1 1 0,-1-1 1,1 0-1,-1 1 0,0-1 0,1 0 0,-1 1 0,0-1 0,1 0 0,-1 1 0,0-1 0,0 1 1,1-1-1,-1 0 0,0 1 0,0-1 0,0 1 0,0-1 0,0 1 0,0-1 0,1 1 0,-1-1 0,0 1 1,0-1-1,0 0 0,0 1 0,-1-1 0,1 1 0,0-1 0,0 1 0,0-1 0,0 1 0,0-1 1,-1 1-1,1-1 0,0 0 0,0 1 0,-1-1 0,1 1 0,0-1 0,-1 0 0,1 1 0,0-1 1,-1 0-1,1 1 5,-14 25 42,13-24-52,-14 30 24,0 1 0,2 0 0,2 1 0,1 1 1,2-1-1,1 1 0,1 1 0,3-1 0,0 1 0,3 0 0,0 0 0,5 20-14,9 56 75,6-1-1,4-1 0,14 31-74,-29-110 20,21 78 25,-4 0-1,0 40-44,-21-63 14,-6-85-10,1-1 0,-1 1-1,1 0 1,-1 0 0,1-1 0,-1 1 0,1 0 0,-1-1 0,0 1 0,0-1 0,1 1 0,-1-1 0,0 1 0,0-1 0,1 0 0,-1 1 0,0-1 0,0 0 0,0 0 0,0 1 0,1-1 0,-1 0 0,0 0 0,0 0 0,0 0 0,0 0 0,0 0 0,0 0 0,0 0 0,1-1-1,-1 1 1,0 0 0,0-1 0,0 1 0,0-1-4,-35-7 27,-31-11 13,-1 2 0,-50-4-40,30 6 40,-26-10-40,73 15 4,19 5 0,1 0 1,0-1 0,0-1-1,0 0 1,1-2 0,0-1 0,1 0-1,-15-12-4,33 22-2,0-1 0,0 0 0,0 1 0,0-1 0,0 0 0,0 0 0,1 0 0,-1 0-1,0 0 1,1 0 0,-1 0 0,0 0 0,1 0 0,-1-1 0,1 1 0,0 0 0,-1 0 0,1 0 0,0-1 2,0 1-8,0 1 1,0-1-1,1 0 1,-1 0 0,0 1-1,0-1 1,1 0 0,-1 1-1,1-1 1,-1 0-1,1 1 1,-1-1 0,1 1-1,-1-1 1,1 1 0,-1-1-1,1 1 1,-1-1-1,1 1 1,0-1 0,-1 1-1,1-1 8,46-12-485,-43 12 428,33-7-439</inkml:trace>
</inkml:ink>
</file>

<file path=ppt/ink/ink14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25.814"/>
    </inkml:context>
    <inkml:brush xml:id="br0">
      <inkml:brushProperty name="width" value="0.1" units="cm"/>
      <inkml:brushProperty name="height" value="0.1" units="cm"/>
      <inkml:brushProperty name="color" value="#33CCFF"/>
    </inkml:brush>
  </inkml:definitions>
  <inkml:trace contextRef="#ctx0" brushRef="#br0">19 173 472,'0'0'263,"0"0"-15,-4-17-64,-10-58-116,14 73-68,0 0 1,0 0-1,0 0 1,1-1-1,-1 1 1,1 0-1,-1 0 0,1 0 1,0 0-1,0 0 1,0 0-1,0 0 1,0 1-1,0-1 0,1 0 1,-1 0-1,1 1 1,-1-1-1,1 1 1,-1-1-1,1 1 0,0 0 1,0 0-1,0 0 1,1-1-1,46-15-30,-41 16 25,24-5-40,0 1 1,1 2-1,0 1 0,0 2 1,-1 1-1,9 2 45,-37-3-13,1 1 0,0-1 0,-1 1 0,1 0 0,-1 0 0,1 0 0,-1 1 0,1 0 0,-1 0 0,0 0 0,0 0 0,0 1 0,0-1 0,0 1 0,0 0 0,2 3 13,-2-1-9,-1 0 1,0 0-1,0 0 1,-1 0 0,1 1-1,-1-1 1,0 1-1,-1-1 1,0 1 0,1 0-1,-2 0 1,1 0-1,-1 2 9,6 66 28,-2-16 82,2 0 0,6 17-110,-8-57 16,1 0 1,0-1 0,1 1 0,1-1 0,1 0 0,0-1 0,1 1-1,1-2 1,5 6-17,-5-10 7,6 13 32,-16-23-38,0 0 1,0 0 0,0 1-1,0-1 1,0 0-1,0 0 1,-1 0 0,1 0-1,0 0 1,-1 1-1,1-1 1,-1 0 0,1 0-1,-1 0 1,1 0-1,-1 0 1,0 0-1,1 0 1,-1 0 0,0-1-1,0 1 1,0 0-1,1 0 1,-1 0 0,-1 0-2,-15 12 35,0 0 0,0-1 1,-1 0-1,-1-2 0,1 0 1,-2-1-1,1-1 0,-1-1 1,-1 0-1,1-2 0,-1 0 1,0-2-1,0 0 0,0-1 1,-1-1-1,-19-2-35,34-1 16,1 1 0,0-1 0,1 0 0,-1-1 0,0 1 0,1-1 0,-1-1 0,1 1 0,0-1 0,0 1 0,0-2 0,-1 0-16,4 3-15,0 0 0,-1 0 0,1 0 0,0 0 0,0-1 1,0 1-1,1 0 0,-1-1 0,1 0 0,-1 1 0,1-1 0,0 0 1,0 0-1,0 1 0,0-1 0,1 0 0,-1 0 0,1 0 0,0 0 0,-1 0 1,1 0-1,1 0 0,-1 0 0,0 0 0,1 0 0,0-1 15,16-11-514,-5 10 76</inkml:trace>
</inkml:ink>
</file>

<file path=ppt/ink/ink14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31.006"/>
    </inkml:context>
    <inkml:brush xml:id="br0">
      <inkml:brushProperty name="width" value="0.1" units="cm"/>
      <inkml:brushProperty name="height" value="0.1" units="cm"/>
      <inkml:brushProperty name="color" value="#33CCFF"/>
    </inkml:brush>
  </inkml:definitions>
  <inkml:trace contextRef="#ctx0" brushRef="#br0">71 107 128,'0'0'193,"0"0"-53,0 0 6,0 0 8,0 0 25,-10-16-44,-31-49-39,35 55-68,-4-6 81,9 21-25,2 9-88,-4 81 49,3 0 0,5 0-1,4-1 1,6 13-45,-14-98-46,1 1 0,0-1 0,0 0 0,1 0 0,0 0 1,1 0-1,0 0 0,0-1 0,1 1 0,0-1 0,0 0 0,1-1 0,0 1 0,2 0 46,0-3-748</inkml:trace>
</inkml:ink>
</file>

<file path=ppt/ink/ink14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31.381"/>
    </inkml:context>
    <inkml:brush xml:id="br0">
      <inkml:brushProperty name="width" value="0.1" units="cm"/>
      <inkml:brushProperty name="height" value="0.1" units="cm"/>
      <inkml:brushProperty name="color" value="#33CCFF"/>
    </inkml:brush>
  </inkml:definitions>
  <inkml:trace contextRef="#ctx0" brushRef="#br0">0 166 336,'0'0'440,"0"0"-112,0 0-96,0 0-216,0 0 24,0 0-24,125-94-24,-65 65 8,15 3-8,-11 10-128,-4 16-208,-15 0-128</inkml:trace>
</inkml:ink>
</file>

<file path=ppt/ink/ink14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31.785"/>
    </inkml:context>
    <inkml:brush xml:id="br0">
      <inkml:brushProperty name="width" value="0.1" units="cm"/>
      <inkml:brushProperty name="height" value="0.1" units="cm"/>
      <inkml:brushProperty name="color" value="#33CCFF"/>
    </inkml:brush>
  </inkml:definitions>
  <inkml:trace contextRef="#ctx0" brushRef="#br0">1 107 216,'0'0'368,"0"0"-80,0 0-128,0 0-104,0 0 48,0 0-104,0 0 0,98-38-16,-65 25 8,24-16-144,-12 2-304</inkml:trace>
</inkml:ink>
</file>

<file path=ppt/ink/ink14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32.229"/>
    </inkml:context>
    <inkml:brush xml:id="br0">
      <inkml:brushProperty name="width" value="0.1" units="cm"/>
      <inkml:brushProperty name="height" value="0.1" units="cm"/>
      <inkml:brushProperty name="color" value="#33CCFF"/>
    </inkml:brush>
  </inkml:definitions>
  <inkml:trace contextRef="#ctx0" brushRef="#br0">32 350 104,'0'0'165,"0"0"-41,0 0-6,-6 15 6,-16 49 25,21-58-138,0-1-1,0 0 1,0 1-1,1-1 1,0 0-1,0 1 1,1-1-1,0 0 1,-1 1 0,2-1-1,-1 0 1,0 0-1,1 0 1,0 0-1,1 0 1,-1 0-1,1 0 1,0-1-1,0 1 1,0-1-1,0 0 1,1 0-1,0 0 1,0-1 0,0 1-1,1 0-10,-3-2-4,0 0 1,1 0-1,-1 0 0,1-1 0,-1 1 1,1-1-1,0 0 0,-1 1 1,1-1-1,0 0 0,0-1 0,0 1 1,0 0-1,0-1 0,0 0 1,0 1-1,0-1 0,0 0 0,0-1 1,0 1-1,0-1 0,-1 1 0,1-1 1,0 0-1,0 0 0,0 0 1,0 0-1,-1 0 0,1-1 0,-1 1 1,1-1-1,-1 0 0,1 0 1,-1 0-1,0 0 0,0 0 0,0 0 1,0-1-1,0 1 0,-1-1 1,1 0 3,2-5-39,-1 0 0,0 0 0,0 1 0,-1-2 1,0 1-1,-1 0 0,0 0 0,0-1 0,0 1 1,-1 0-1,-1-7 39,-5 3 81,6 12-72,0 0-1,0 0 0,0 0 0,1 0 0,-1 1 1,0-1-1,0 0 0,0 0 0,0 0 0,0 0 1,0 0-1,0 1 0,0-1 0,0 0 0,0 0 1,0 0-1,0 0 0,-1 1 0,1-1 0,0 0 1,0 0-1,0 0 0,0 0 0,0 0 0,0 0 1,0 1-1,0-1 0,0 0 0,0 0 0,0 0 1,-1 0-1,1 0 0,0 0 0,0 0 0,0 0 1,0 0-1,0 1 0,-1-1 0,1 0 0,0 0 0,0 0 1,0 0-1,0 0 0,0 0 0,-1 0 0,1 0 1,0 0-1,0 0 0,0 0 0,0 0 0,0 0 1,-1 0-1,1 0 0,0 0 0,0 0 0,0 0 1,0 0-1,0-1 0,-1 1 0,1 0 0,0 0 1,0 0-1,0 0 0,0 0 0,0 0 0,0 0 1,0 0-9,0 5 3,1 1 0,-1-1 0,1 1 1,1-1-1,-1 1 0,1-1 0,0 0 1,0 1-1,1-1 0,0 0 0,-1-1 1,2 1-1,-1 0 0,0-1 0,1 0 1,0 1-1,0-2 0,0 1 1,1 0-1,-1-1 0,1 0 0,0 0 1,0 0-1,0-1 0,5 3-3,-5-3-2,1 0-1,-1 0 1,1 0-1,-1-1 1,1 0-1,0 0 1,0 0-1,0-1 1,0 0-1,0 0 1,-1 0 0,1-1-1,0 0 1,0 0-1,0-1 1,-1 1-1,1-1 1,-1 0-1,1-1 1,-1 1-1,0-1 1,0 0-1,0-1 1,0 1 0,2-3 2,1-2-21,-1 0 0,0 0 0,0-1 0,-1 0 0,0 0 1,-1-1-1,0 0 0,0 0 0,-1 0 0,0 0 1,-1-1-1,2-7 21,0-10-2,-1 0 1,-1 0-1,-1-1 1,-2-10 1,0 32 2,-1-1 0,0 0 0,0 1 0,0-1 1,-1 1-1,0-1 0,-1 1 0,1 0 1,-1 0-1,-1 0 0,1 0 0,-1 0 1,-1 1-1,1 0 0,-1-1-2,2 4 7,0 0 0,0 0-1,0 0 1,-1 0 0,1 1 0,-1-1-1,0 1 1,0 0 0,0 0 0,0 0-1,0 1 1,0-1 0,0 1 0,0 0-1,-1 0 1,1 1 0,0-1 0,-1 1-1,1 0 1,0 0 0,-1 0 0,1 1 0,0-1-1,-1 1 1,1 0 0,0 1 0,-3 0-7,2 0 12,1 0 0,0 0 0,0 0 0,-1 0 0,1 1 0,1 0 0,-1 0 0,0 0 1,1 0-1,-1 0 0,1 1 0,0-1 0,0 1 0,1 0 0,-1 0 0,1 1-12,-2 2 20,0 1-1,1 0 0,1 0 1,-1 0-1,1 0 0,1 0 1,-1 1-1,1-1 0,1 2-19,-1 3 14,1 1 0,1-1 0,0 0 0,1 0-1,0 1 1,1-1 0,0-1 0,1 1 0,1 0 0,0-1 0,6 10-14,-1-6 2,0-1 0,1-1 1,1 0-1,0 0 0,1-1 0,1-1 1,0 0-1,0-1 0,1 0 0,7 3-2,-12-9-5,0 0-1,0 0 1,0-1 0,0 0-1,1-1 1,0 0-1,-1 0 1,1-1-1,0-1 1,0 0-1,0 0 1,0-1-1,0-1 1,0 0-1,0 0 1,0-1-1,0 0 1,1-2 5,-4 1-50,0-1 0,-1 0 0,0 0 0,0-1 0,0 0 0,0 0 0,-1-1 0,1 0 0,-2 0 0,1 0 1,-1-1-1,0 0 0,0 0 0,0 0 0,-1-1 0,0 1 0,-1-1 0,0 0 0,0 0 0,-1 0 50,6-17-80,-1 0-1,-1-1 1,-2 1-1,0-1 1,-2 0-1,-1 0 81,-1 19 5,2-20-2,-2-1 0,-2 1 0,0 0 0,-2-1-3,3 21 34,0 1 1,0-1-1,-1 1 1,0 0 0,-1-1-1,1 1 1,-1 0-1,0 0 1,-1 1-1,1-1 1,-1 0 0,0 1-1,-1 0 1,1 0-1,-1 1 1,0-1-1,0 1 1,-1 0-1,0 0-34,4 2 15,1 1-1,-1 0 0,0 0 0,0 0 1,1 1-1,-1-1 0,0 0 0,0 1 0,0-1 1,0 1-1,0-1 0,0 1 0,0 0 1,0 0-1,0 0 0,0 0 0,0 1 0,0-1 1,0 0-1,0 1 0,0-1 0,0 1 1,1 0-1,-1-1 0,0 1 0,0 0 0,0 0 1,1 0-1,-1 1 0,1-1 0,-1 0 0,1 1 1,-1-1-1,1 1 0,0-1 0,0 1 1,-1-1-1,1 1 0,0 0 0,1 0 0,-1 0 1,0-1-1,0 1-14,-2 7 33,0 0 0,0 0 0,0 0 0,1 1 0,1-1-1,0 1 1,0-1 0,0 5-33,1 7 15,0 0 0,2 0 0,0 0 0,1 0 0,1-1 0,1 0 0,1 1 0,0-2 0,2 1 0,0-1 0,1 0 0,1-1 0,1 0-1,1-1 1,8 10-15,-13-19-57,0 0-1,1-1 0,0 0 0,0 0 0,1-1 0,0 0 1,0 0-1,0-1 0,1 0 0,0-1 0,4 1 58,13 2-868</inkml:trace>
</inkml:ink>
</file>

<file path=ppt/ink/ink14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32.777"/>
    </inkml:context>
    <inkml:brush xml:id="br0">
      <inkml:brushProperty name="width" value="0.1" units="cm"/>
      <inkml:brushProperty name="height" value="0.1" units="cm"/>
      <inkml:brushProperty name="color" value="#33CCFF"/>
    </inkml:brush>
  </inkml:definitions>
  <inkml:trace contextRef="#ctx0" brushRef="#br0">1 88 400,'0'0'538,"0"0"-157,0 0-186,0 0-122,0 0-17,0 0-19,15-14-15,50-41-38,-62 53 14,0 0 0,0 0 0,0 0 0,0 0 0,0 1 0,0 0 1,0-1-1,1 1 0,-1 0 0,0 0 0,1 1 0,-1-1 0,1 1 0,-1 0 1,1 0-1,-1 0 0,1 0 0,-1 1 0,0-1 0,1 1 0,-1 0 0,1 0 1,-1 0-1,0 0 0,0 1 0,0-1 0,3 3 2,-1-1-3,-1 0 0,0 1 0,0 0 0,0 0 0,0 0 0,-1 0 0,1 1 0,-1-1 0,0 1 0,-1 0-1,1 0 1,-1 0 0,0 0 0,1 3 3,0 11-52,0 0 0,-1-1 0,-1 1 0,-1 0-1,0 0 1,-2 5 52,0 27-295,2-6-457</inkml:trace>
</inkml:ink>
</file>

<file path=ppt/ink/ink14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7:33.126"/>
    </inkml:context>
    <inkml:brush xml:id="br0">
      <inkml:brushProperty name="width" value="0.1" units="cm"/>
      <inkml:brushProperty name="height" value="0.1" units="cm"/>
      <inkml:brushProperty name="color" value="#33CCFF"/>
    </inkml:brush>
  </inkml:definitions>
  <inkml:trace contextRef="#ctx0" brushRef="#br0">1 0 136,'0'0'336,"0"0"-192,0 0 8,0 0-104,0 0-48,0 0-800</inkml:trace>
</inkml:ink>
</file>

<file path=ppt/ink/ink14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2.021"/>
    </inkml:context>
    <inkml:brush xml:id="br0">
      <inkml:brushProperty name="width" value="0.1" units="cm"/>
      <inkml:brushProperty name="height" value="0.1" units="cm"/>
      <inkml:brushProperty name="color" value="#33CCFF"/>
    </inkml:brush>
  </inkml:definitions>
  <inkml:trace contextRef="#ctx0" brushRef="#br0">340 1 304,'-53'108'432,"-11"26"-112,-4 15 24,8-17-192,19-43 72,14-26-152,8-26 32,16-15-104,-1-1 16,4-4 0,0-7-16,22-10-8,16-2-232,56-61-72,-11 1-344,-4-9-104</inkml:trace>
</inkml:ink>
</file>

<file path=ppt/ink/ink14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2.691"/>
    </inkml:context>
    <inkml:brush xml:id="br0">
      <inkml:brushProperty name="width" value="0.1" units="cm"/>
      <inkml:brushProperty name="height" value="0.1" units="cm"/>
      <inkml:brushProperty name="color" value="#33CCFF"/>
    </inkml:brush>
  </inkml:definitions>
  <inkml:trace contextRef="#ctx0" brushRef="#br0">715 1 152,'0'0'212,"-8"18"87,-34 65 156,-4-2 1,-48 63-456,47-85 160,-14 23 0,60-82-163,1 1 1,-1-1-1,1 1 1,-1-1 0,1 1-1,-1 0 1,1-1-1,0 1 1,0 0-1,-1-1 1,1 1-1,0 0 1,0 0 0,0-1-1,-1 1 1,1 0-1,0 0 1,0-1-1,0 1 1,0 0-1,1 0 1,-1-1 0,0 1-1,0 0 1,0-1-1,0 1 1,1 0-1,-1 0 3,20 5-23,37-15 20,-56 9 3,69-20-149,-1-3 0,-1-3 0,-1-3 0,-1-3 0,29-21 149,-94 52-16,26-17-122,-27 18 131,1-1 0,-1 1 1,0 0-1,1 0 0,-1 0 1,0 0-1,1-1 0,-1 1 1,0 0-1,1 0 0,-1-1 1,0 1-1,1 0 0,-1 0 1,0-1-1,0 1 0,0 0 1,1-1-1,-1 1 0,0 0 1,0-1-1,0 1 0,0 0 0,1-1 1,-1 1-1,0-1 0,0 1 1,0 0-1,0-1 0,0 1 1,0 0-1,0-1 0,0 1 1,0-1-1,0 1 0,0 0 1,-1-1-1,1 1 0,0 0 1,0-1-1,0 1 0,0-1 1,-1 1-1,1 0 0,0 0 0,0-1 1,-1 1-1,1 0 0,0-1 1,0 1-1,-1 0 0,1 0 1,0-1-1,-1 1 0,1 0 1,0 0-1,-1 0 0,1 0 1,0 0-1,-1-1 0,1 1 1,-1 0-1,1 0 0,0 0 1,-1 0-1,1 0 0,0 0 0,-1 0 1,1 0-1,-1 0 7,-320-45 220,291 42-33,-1 1-1,0 1 1,0 2 0,1 1-1,-15 4-186,33-4 27,0 1 0,0 0-1,1 0 1,-1 1-1,1 1 1,-1 0 0,1 1-1,1 0 1,-1 0-1,1 1 1,0 1 0,1 0-1,0 0 1,-7 8-27,12-11 4,0 0-1,0 1 1,1-1 0,0 1 0,0 0 0,1 0-1,-1 0 1,1 0 0,0 1 0,1-1 0,-1 1-4,2-5 0,-1 1 0,1 0 1,0 0-1,0-1 0,0 1 1,0 0-1,0 0 0,0-1 1,1 1-1,-1 0 0,1-1 1,0 1-1,0 0 0,0-1 1,0 1-1,0-1 0,1 0 1,-1 1-1,1-1 0,-1 0 0,1 0 1,0 0-1,0 0 0,0 0 1,0 0-1,0-1 0,1 1 0,5 2 1,0 0 0,1 0 0,0-1 0,-1-1 0,1 1 0,0-2 0,0 1 0,1-1-1,-1 0 1,0-1 0,0 0 0,0-1 0,0 0 0,1 0 0,-1-1 0,6-1-1,-4 0-9,0 0 0,0-1 0,0 0 0,-1-1 0,1 0 0,-1-1 0,0 0 1,-1 0-1,1-1 0,-1 0 0,-1-1 0,1 0 0,1-2 9,-8 7-5,1 0-1,-1 1 1,0-1 0,0 0-1,0 0 1,0 0-1,0-1 1,-1 1 0,0 0-1,1-1 1,-1 1 0,0-1-1,-1 1 1,1-1-1,-1 1 1,1-1 0,-1 0-1,0 1 1,0-1-1,-1-2 6,0 3 2,-1 0 0,1 1 0,0-1 0,-1 1 0,0-1 0,0 1 0,0 0-1,0-1 1,0 1 0,0 0 0,0 0 0,-1 1 0,1-1 0,-1 0 0,1 1-1,-1 0 1,0-1 0,1 1 0,-1 0 0,0 0 0,0 1 0,0-1 0,0 1-1,-1-1-1,-12-2 7,0 1-1,0 1 0,0 1 0,0 0 0,0 0 0,0 2 0,0 0 1,0 1-1,0 1 0,1 0 0,-1 1 0,1 0 0,0 2 0,-1 1-6,6-4 4,0 2 0,0-1 0,1 1 0,0 1 0,0 0 0,1 0 0,-1 1 0,2 0 0,-1 0 0,1 1 0,0 0 0,1 0 0,0 0 0,0 1 0,1 0 0,1 0 0,0 1 0,0-1 0,1 1 0,-2 7-4,4-16 1,1 1 0,-1-1 0,1 1 0,-1-1 0,1 1 0,0-1 0,0 1 1,0 0-1,0-1 0,0 1 0,0-1 0,1 1 0,0-1 0,-1 1 0,1-1 0,0 1 1,0-1-1,0 0 0,0 1 0,1-1 0,-1 0 0,1 0 0,-1 0 0,1 0 0,0 0 0,0 0 1,0-1-1,0 1 0,0-1 0,0 1 0,0-1 0,0 1 0,1-1 0,-1 0 0,0 0 0,1-1 1,-1 1-1,1 0 0,-1-1 0,1 1 0,-1-1 0,1 0 0,0 0 0,2 0-1,6 0-7,0-1-1,1 0 0,-1-1 1,0 0-1,0-1 0,0 0 1,0-1-1,0 0 0,-1 0 1,4-3 7,10-7-70,0-2 0,-1 0 0,-1-1 0,0-1 0,-1-2 0,-1 0 0,12-16 70,-23 26-30,-1-1 1,0 0-1,0 0 0,-1 0 1,0-1-1,-1-1 1,-1 1-1,0-1 1,0 0-1,-2 0 1,1 0-1,-2 0 1,0-1-1,0 1 1,-1-1-1,-1 0 1,0-2 29,-1 13 10,0-1-1,0 1 1,0-1 0,0 1 0,-1 0 0,1 0 0,-1 0 0,0 0 0,0 0 0,0 0 0,-1 0 0,1 0 0,-1 1 0,1-1 0,-1 1 0,0 0 0,0 0 0,0 0 0,0 0 0,0 0 0,0 1 0,0-1 0,-1 1 0,1 0 0,-1 0 0,1 0 0,-1 1 0,1-1 0,-3 1-10,-15-3 85,-1 1 1,1 1-1,0 1 1,-12 2-86,23-1 19,-15 1 45,0 1 0,0 1 0,0 2 0,1 0-1,0 2 1,0 0 0,-10 7-64,18-8 20,1 1-1,0 0 0,0 1 1,1 1-1,1 0 1,-1 1-1,2 0 0,-1 1 1,2 1-1,-1 0 0,-2 5-19,12-15 3,0-1-1,1 1 0,-1-1 0,0 1 0,1 0 0,-1 0 1,1 0-1,0 0 0,0 0 0,0 0 0,1 0 0,-1 0 1,1 1-1,-1-1 0,1 0 0,0 0 0,0 0 0,1 0 1,-1 1-1,1-1-2,0-1-2,0 1 1,0-1-1,1 0 1,-1 1-1,1-1 1,0 0-1,0 0 1,0 0-1,0 0 1,0-1-1,0 1 1,0 0-1,0-1 1,1 0-1,-1 1 1,0-1-1,1 0 1,2 1 1,12 3-10,1-1 1,0-1 0,0 0 0,0-1 0,0-1 0,7 0 9,25-1-144,1-3 1,0-1-1,-1-3 0,0-2 1,0-2-1,40-15 144,-8-6-1048</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25.139"/>
    </inkml:context>
    <inkml:brush xml:id="br0">
      <inkml:brushProperty name="width" value="0.2" units="cm"/>
      <inkml:brushProperty name="height" value="0.2" units="cm"/>
    </inkml:brush>
  </inkml:definitions>
  <inkml:trace contextRef="#ctx0" brushRef="#br0">0 50 360,'0'0'239,"0"0"-16,0 0-39,0 0-3,0 0-56,0 0-46,6 0-24,-4 0-52,0 0 0,0 0 0,0 0 0,0 1 0,0-1 0,1 0 1,-1 1-1,0 0 0,0 0 0,-1-1 0,1 1 0,0 0 0,0 0 0,0 1 1,-1-1-1,1 0 0,0 1 0,-1-1 0,1 1 0,-1-1 0,0 1 0,1 0-3,2 5 22,0-1 0,0 1-1,-1 0 1,0 0 0,0 0-1,2 7-21,5 22 52,-1 0 0,-1 1 0,-2 0 0,-2 0 0,-1 21-52,-3-57 44,-6-30 33,1 0-1,1-1 1,2 1-1,1-1 0,1 1 1,2-1-1,3-18-76,-3 38-11,-1 1 1,2 0-1,-1-1 0,2 1 1,-1 0-1,1 1 0,1-2 11,-4 7-8,1 1-1,0-1 1,-1 0 0,1 1-1,0 0 1,0-1 0,1 1-1,-1 0 1,0 0-1,1 0 1,0 0 0,-1 1-1,1-1 1,0 1 0,0 0-1,-1-1 1,1 1-1,0 0 1,0 1 0,0-1-1,1 0 1,-1 1 0,0 0-1,1 0 9,24 0-351,3 0-217</inkml:trace>
</inkml:ink>
</file>

<file path=ppt/ink/ink14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3.295"/>
    </inkml:context>
    <inkml:brush xml:id="br0">
      <inkml:brushProperty name="width" value="0.1" units="cm"/>
      <inkml:brushProperty name="height" value="0.1" units="cm"/>
      <inkml:brushProperty name="color" value="#33CCFF"/>
    </inkml:brush>
  </inkml:definitions>
  <inkml:trace contextRef="#ctx0" brushRef="#br0">1 1 200,'0'0'244,"0"0"88,0 0 35,0 0-74,0 0-99,0 0-154,0 7-43,3 24 21,1 0 1,2-1-1,1 0 1,1 0-1,2 0 1,4 5-19,23 86 54,-15-22-48,-9-37-41,10 27 35,-22-86-36,0 1 0,0 0-1,1 0 1,-1-1 0,1 1 0,0 0-1,0-1 1,0 0 0,0 1 0,1-1-1,-1 0 1,1 0 0,0 0 0,0-1-1,0 1 1,0-1 0,0 1 0,1-1-1,-1 0 1,1-1 0,-1 1 0,2 0 36,8 0-1006</inkml:trace>
</inkml:ink>
</file>

<file path=ppt/ink/ink14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3.682"/>
    </inkml:context>
    <inkml:brush xml:id="br0">
      <inkml:brushProperty name="width" value="0.1" units="cm"/>
      <inkml:brushProperty name="height" value="0.1" units="cm"/>
      <inkml:brushProperty name="color" value="#33CCFF"/>
    </inkml:brush>
  </inkml:definitions>
  <inkml:trace contextRef="#ctx0" brushRef="#br0">0 138 160,'0'0'488,"0"0"-144,0 0-112,0 0-136,0 0-48,0 0-8,0 0-40,79-73 0,-19 50 8,4 1 24,-4 8 0,1 9-32,10 13-40,-22 18-368,-19 3-624</inkml:trace>
  <inkml:trace contextRef="#ctx0" brushRef="#br0" timeOffset="1">324 788 576,'0'0'416,"0"0"-312,0 0-80,0 0 24,0 0 24,0 0-24,105-32 8,-60 13-32,0 3-48,8 5 16,-12 8-192,-11 0-584</inkml:trace>
</inkml:ink>
</file>

<file path=ppt/ink/ink14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4.064"/>
    </inkml:context>
    <inkml:brush xml:id="br0">
      <inkml:brushProperty name="width" value="0.1" units="cm"/>
      <inkml:brushProperty name="height" value="0.1" units="cm"/>
      <inkml:brushProperty name="color" value="#33CCFF"/>
    </inkml:brush>
  </inkml:definitions>
  <inkml:trace contextRef="#ctx0" brushRef="#br0">1 73 440,'0'0'423,"0"0"-190,0 0-146,0 0-67,0 0-36,12 4-20,-1 0 40,-1 0 0,1 1 0,-1 0 0,0 1 0,-1 0 0,1 1 0,-1 0 0,-1 0 0,1 1 0,-1 0 0,-1 1 0,4 4-4,27 47 29,7 9-13,-45-69-15,0 0-1,0 0 1,0 0-1,0 0 1,0 0-1,1 1 1,-1-1-1,0 0 1,0 0-1,0 0 1,0 0-1,0 0 1,1 0-1,-1 0 1,0 0-1,0 0 1,0 0-1,0 0 1,1 0-1,-1 0 1,0 0-1,0 0 1,0 0-1,0 0 1,0-1-1,1 1 1,-1 0-1,0 0 1,0 0-1,0 0 1,0 0-1,0 0 1,1 0-1,-1 0 1,0-1-1,0 1 1,0 0-1,0 0 1,0 0-1,0 0 1,0 0-1,0-1 1,0 1-1,0 0 1,0 0-1,0 0 1,0 0-1,1 0 1,-1-1-1,0 1 1,0 0-1,0 0 1,0 0-1,-1 0 1,1-1-1,0 1 1,0 0-1,0 0 0,3-11 15,-3 10-15,21-178 44,-18 137-47,-3 34 41,0 0 0,0 1 0,1-1 0,0 0 0,1 1-1,0-4-37,-1 11 6,0 0 0,-1 0 0,1-1 0,0 1 0,-1 0 0,1 0 0,0 0 0,-1 0 0,1 1-1,0-1 1,-1 0 0,1 0 0,0 0 0,-1 0 0,1 1 0,0-1 0,-1 0 0,1 1 0,-1-1-1,1 0 1,-1 1 0,1-1 0,-1 1 0,1-1 0,-1 1 0,1-1 0,-1 1 0,1-1 0,-1 1 0,0-1-1,1 1 1,-1 0 0,0-1 0,1 1-6,17 22 53,4 7 31,0-1 0,18 17-84,-31-38-62,-1 0-1,1-1 0,0 0 0,0 0 1,1-1-1,0 0 0,0-1 0,0 0 1,1 0-1,7 1 63,10 0-1103</inkml:trace>
</inkml:ink>
</file>

<file path=ppt/ink/ink14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4.484"/>
    </inkml:context>
    <inkml:brush xml:id="br0">
      <inkml:brushProperty name="width" value="0.1" units="cm"/>
      <inkml:brushProperty name="height" value="0.1" units="cm"/>
      <inkml:brushProperty name="color" value="#33CCFF"/>
    </inkml:brush>
  </inkml:definitions>
  <inkml:trace contextRef="#ctx0" brushRef="#br0">102 0 16,'0'0'360,"0"0"112,0 0-272,0 0 128,0 0-176,0 0-72,-97 83 40,93-44-48,4 2-24,0-4-16,19-5-64,7-5 32,8-8-40,3-11 48,1-6-32,7-2 0,-3-12-384,-12-8-192</inkml:trace>
</inkml:ink>
</file>

<file path=ppt/ink/ink14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4.843"/>
    </inkml:context>
    <inkml:brush xml:id="br0">
      <inkml:brushProperty name="width" value="0.1" units="cm"/>
      <inkml:brushProperty name="height" value="0.1" units="cm"/>
      <inkml:brushProperty name="color" value="#33CCFF"/>
    </inkml:brush>
  </inkml:definitions>
  <inkml:trace contextRef="#ctx0" brushRef="#br0">1 113 376,'0'0'123,"0"0"-85,0 0-11,0 0 37,0 0 80,15 19 2,51 62-26,-60-71-86,1 0 1,-2 0 0,1 0 0,-1 1 0,-1 0 0,0 0 0,0 0 0,-1 0 0,-1 0 0,2 10-35,-19-211 995,11 157-984,2 0 1,1-17-12,1 49-17,0-1 0,-1 1 0,2 0 0,-1 0 0,0-1 0,0 1 0,0 0 1,0 0-1,1 0 0,-1-1 0,1 1 0,-1 0 0,1 0 0,-1 0 0,1 0 1,0 0-1,-1 0 0,1 0 0,0 0 0,0 0 0,0 0 0,0 1 1,0-1-1,0 0 0,0 0 0,0 1 0,0-1 0,0 1 17,2-1-139,0 0 0,1 0 0,-1 1 0,0-1 0,0 1 0,1 0 0,-1 0 0,0 0 0,0 0-1,2 1 140,17 3-541</inkml:trace>
</inkml:ink>
</file>

<file path=ppt/ink/ink14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6.563"/>
    </inkml:context>
    <inkml:brush xml:id="br0">
      <inkml:brushProperty name="width" value="0.1" units="cm"/>
      <inkml:brushProperty name="height" value="0.1" units="cm"/>
      <inkml:brushProperty name="color" value="#33CCFF"/>
    </inkml:brush>
  </inkml:definitions>
  <inkml:trace contextRef="#ctx0" brushRef="#br0">20 783 240,'0'0'303,"0"0"-103,0 0-53,0 0-90,0 0-17,16 10-12,49 29 23,-64-38-50,0-1 1,1 0 0,-1 1 0,0-1 0,0 0 0,0 0 0,0 1 0,1-1-1,-1 0 1,0 0 0,0 0 0,0 0 0,1-1 0,-1 1 0,0 0-1,0 0 1,0-1 0,0 1 0,1-1 0,-1 1 0,0-1 0,0 1 0,0-1-1,0 0 1,0 1 0,0-1 0,-1 0 0,1 0 0,0 0 0,0 0 0,0 0-1,-1 0 1,1 0 0,0 0 0,-1 0 0,1 0-2,11-36 33,-12 36-31,1-4 7,0 0 0,0 0 0,-1 0 0,0-1-1,0 1 1,-1 0 0,1 0 0,-1-1 0,0 1 0,0 0-1,-1 0 1,0 0 0,0 0 0,0 1 0,0-1 0,-1 0-1,1 1 1,-1 0 0,0-1 0,-1 1 0,1 0 0,-1 1-1,0-1 1,0 1 0,0-1 0,0 1 0,0 0 0,-1 1-1,0-1 1,1 1 0,-1 0 0,0 0 0,0 0 0,0 1-1,0 0 1,0 0 0,0 0 0,-1 1 0,1-1 0,-5 1-9,9 0 4,0 1 0,-1-1 0,1 0 0,0 1 1,-1-1-1,1 1 0,0-1 0,0 1 0,0 0 0,-1-1 1,1 1-1,0 0 0,0 0 0,0 0 0,0 0 1,0 0-1,0 0 0,1 0 0,-1 0 0,0 0 0,0 1 1,1-1-1,-1 0 0,1 0 0,-1 1 0,1-1 1,-1 0-1,1 1 0,0-1 0,0 0 0,0 1 0,0-1 1,0 0-1,0 1-4,0 58-31,1-44 32,0-2 2,1 0 0,0 0 0,1 0 0,1 0 0,0 0 0,1-1-1,0 0 1,1 0 0,0 0 0,1-1 0,1 1 0,8 10-3,-10-16 0,-1-1 0,1 1 0,0-1 0,1 0 0,-1 0 0,1-1 0,1 1-1,-1-2 1,1 1 0,-1-1 0,1 0 0,0-1 0,1 0 0,-1 0 0,1-1 0,-1 0-1,1 0 1,0-1 0,-1 0 0,1-1 0,4 0 0,-9 0-9,0-1 1,0 1-1,0-1 0,0 0 1,0-1-1,0 1 1,0-1-1,0 1 0,-1-1 1,1 0-1,-1-1 0,1 1 1,-1 0-1,0-1 0,0 0 1,0 0-1,0 0 0,0 0 1,-1 0-1,1-1 1,-1 1-1,0-1 0,0 0 1,-1 1-1,1-1 0,-1 0 1,1-3 8,3-8 27,-1-1-1,-1 1 1,-1-1 0,0 0 0,-1 0 0,-1-11-27,23 49 7,-17-16 0,5 6-11,0-2 0,1 0-1,0 0 1,4 1 4,-14-9 0,1 0 0,0 0 0,-1-1 0,1 1 0,0-1 0,0 0 0,0 0 0,0 0 0,0 0 0,1 0 0,-1-1 0,0 1 0,0-1 0,0 0-1,1 0 1,-1 0 0,0 0 0,0-1 0,0 0 0,1 1 0,-1-1 0,0 0 0,1-1 0,-2 1 3,0-1 0,0 1 0,-1-1 0,1 1 0,-1-1 0,1 0 0,-1 0 0,0 1 0,0-1 0,0 0-1,0 0 1,0 0 0,0 0 0,0-1 0,-1 1 0,1 0 0,-1 0 0,1 0 0,-1 0 0,0-1-3,1-51 71,-1 38-64,-7-72-31,7 87 24,1 0 0,0 0 0,0 1 0,0-1 0,0 1-1,-1-1 1,1 1 0,0-1 0,0 1 0,0-1 0,0 1-1,0 0 1,0 0 0,0-1 0,1 1 0,-1 0 0,0 0-1,0 0 1,0 0 0,0 0 0,0 1 0,1-1 0,27 2-14,-16 1 2,0 0-1,-1 2 1,0-1-1,7 5 13,-10-5 6,0 1 0,1-2 0,-1 1 0,1-1 0,0-1 0,0 0-1,0 0 1,9 0-6,-17-3 40,-1 1 0,0-1 0,1 1-1,-1-1 1,0 0 0,1 0 0,-1 0 0,0 0-1,0 0 1,0 0 0,1 0 0,-1 0 0,0 0-1,-1 0 1,1-1 0,0 1 0,0 0-1,0-1 1,-1 1 0,1-1 0,-1 1 0,1-2-40,16-48-144,-5 16 126,-7 21 2,14-25 88,-18 38-75,-1 0 1,1 0-1,0 1 1,0-1-1,-1 0 0,1 1 1,0-1-1,0 1 1,-1-1-1,1 1 1,0-1-1,0 1 0,0 0 1,0-1-1,0 1 1,0 0-1,0 0 1,0 0-1,0 0 0,0-1 1,0 1-1,-1 0 1,1 1-1,0-1 1,0 0-1,0 0 0,0 0 1,0 1-1,0-1 1,0 0-1,0 1 1,0-1-1,-1 1 0,1-1 1,0 1-1,0-1 1,0 1-1,-1-1 1,1 1-1,0 0 1,-1 0 2,18 17-27,-15-14 32,0-1-1,0 1 1,0-1 0,0 0 0,1 0-1,-1 0 1,1 0 0,0 0-1,-1-1 1,1 0 0,1 0-1,-1 0 1,0 0 0,0 0 0,5 0-5,-8-2-2,0-1 0,0 1 0,0-1 1,1 0-1,-1 1 0,0-1 0,0 0 1,0 1-1,0-1 0,0 0 0,0 0 1,0 0-1,-1 0 0,1 0 1,0 0-1,0 0 0,-1 0 0,1 0 1,-1-1-1,1 1 0,-1 0 0,1-1 2,11-33-22,-10 30 13,0-5-2,-1 6 16,0 0 0,0 0 0,0 0 1,0 0-1,1 0 0,-1 0 0,1 0 0,0 1 0,0-1 1,1 1-1,-1 0 0,2-3-5,0 5-10,0 0 1,0 1-1,0-1 1,0 1-1,0-1 1,0 1-1,0 0 0,0 1 1,0-1-1,0 1 1,0 0-1,3 1 10,-3-1 1,0 0 0,1 0-1,-1-1 1,0 1 0,0-1-1,0 0 1,0 0 0,1 0 0,-1-1-1,0 1 1,0-1 0,0 0-1,0 0 0,1-2-3,0 1-1,-1-1 1,1 0-1,-1-1 1,1 1-1,-1-1 0,-1 0 1,1 0-1,0 0 1,-1 0-1,0-1 1,0 1-1,0-1 0,0 0 1,-1 0-1,0 0 1,1-2 3,-2 4-8,0 0 0,0-1 1,0 1-1,-1-1 0,1 0 1,-1 1-1,0-1 0,0 1 1,0-1-1,0 0 0,0 1 1,-1-1-1,0 1 1,0-1-1,0 1 0,0-1 1,0 1-1,-1 0 0,1 0 1,-1-1-1,0 1 0,0 0 1,0 1-1,0-1 0,-3-2 8,1 0 0,-1 1-1,0-1 0,1 1 0,-1 1 0,-1-1 0,1 1 0,-1 0 0,1 0 0,-1 0 0,0 1 0,0 0 0,0 0 1,0 0-1,0 1 0,0 0 0,-1 0 0,1 0 0,0 1 0,-1 0 1,5 1 0,1 1-1,-1-1 1,0 0-1,1 1 0,-1-1 1,1 1-1,0 0 1,-1-1-1,1 1 1,0 0-1,0 0 1,0 0-1,0 0 1,1 0-1,-1 0 1,0 0-1,1 0 1,-1 0-1,1 0 1,0 0-1,0 0 1,0 0-1,0 1 0,0-1 1,0 0-1,1 1 1,4 62-3,-3-56 5,1 1-1,0-2 1,1 1 0,0 0 0,0-1 0,1 1-1,0-1 1,1 0 0,-1-1 0,2 0 0,-1 0-1,2 2-1,-4-6 0,0 1 0,-1-1 0,1 0 0,1 1-1,-1-2 1,0 1 0,1-1 0,-1 1 0,1-1 0,0 0-1,-1-1 1,1 1 0,0-1 0,0 0 0,0 0-1,0-1 1,1 1 0,-1-1 0,0 0 0,0-1-1,0 1 1,0-1 0,2-1 0,-5 2-8,0-1 0,0 0 0,-1 0 0,1 0 0,0 0 0,-1 0 0,1-1 0,0 1 1,-1 0-1,0-1 0,1 1 0,-1-1 0,0 0 0,0 1 0,1-1 0,-2 0 0,1 0 0,0 0 0,0 0 0,0 1 0,-1-1 0,1 0 0,-1 0 0,0 0 0,1-1 8,1-57 134,-3 40 147,1 20-286,44 23-11,-35-20-3,0-1-1,0 0 1,-1-1 0,1 0 0,9 0 19,-16 0-15,-1-1 1,1 0 0,0 0-1,-1 0 1,1 0-1,-1 0 1,1 0-1,0-1 1,-1 1 0,1 0-1,-1-1 1,1 1-1,-1-1 1,1 0-1,-1 1 1,1-1 0,-1 0-1,0 0 1,1 0-1,-1 0 1,0 0-1,0 0 1,0 0 0,1-1-1,-1 1 1,-1 0-1,1 0 1,0-1-1,0 1 1,0-1 0,-1 1-1,1-1 1,0-1 14,0-4 35,-1-1 1,1 0 0,-1 1-1,-1-1 1,1 1-1,-2-1 1,1 1 0,-1-1-1,0 1 1,0 0-1,-1 0 1,1 0 0,-2 0-1,1 0 1,-1 1 0,0-1-1,-1 1-35,53 41 8,-16-4 47,23 19-97,-52-47-5,1 0 0,0-1 0,0 1 0,0-1 0,1 1-1,-1-1 1,1-1 0,-1 1 0,1-1 0,0 1 0,-1-2 0,3 2 47,-6-3-15,0 1 0,0 0 1,0 0-1,0 0 0,0-1 0,0 1 0,0 0 1,0-1-1,0 1 0,0-1 0,0 1 0,0-1 1,0 1-1,0-1 0,-1 0 0,1 0 0,0 1 1,-1-1-1,1 0 0,0 0 0,-1 0 0,1 1 1,-1-1-1,1 0 0,-1 0 0,1 0 0,-1 0 1,0 0-1,0 0 0,1 0 0,-1 0 0,0 0 1,0 0-1,0 0 0,0 0 0,0 0 0,0-1 15,-3-45-127,2 43 102,-7-31 30,-2 1 1,-1 0-1,-2 1 1,-1 1-1,-2 0 1,-14-22-6,13 23 34,2-2 92,11 22 19,-1 1-1,0 0 0,0 0 0,-1 1 0,0 0 1,-1 0-1,-3-4-144,10 14 11,-1-1 0,1 1 0,-1 0 1,1-1-1,0 1 0,-1 0 0,1-1 0,0 1 1,-1 0-1,1-1 0,0 1 0,0 0 1,0 0-1,-1-1 0,1 1 0,0 0 0,0 0 1,0-1-1,0 1 0,0 0 0,1-1 0,-1 1 1,0 0-1,0 0 0,0-1 0,1 1 1,-1 0-12,4 17-3,0 0 1,2 0-1,0 0 1,0-1-1,2 0 1,3 5 2,60 100-33,-60-105 27,2 4-205,1 0-1,1-2 0,1 0 1,1 0-1,0-2 1,18 15 211,0-8-1078</inkml:trace>
</inkml:ink>
</file>

<file path=ppt/ink/ink14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12:58:16.983"/>
    </inkml:context>
    <inkml:brush xml:id="br0">
      <inkml:brushProperty name="width" value="0.1" units="cm"/>
      <inkml:brushProperty name="height" value="0.1" units="cm"/>
      <inkml:brushProperty name="color" value="#33CCFF"/>
    </inkml:brush>
  </inkml:definitions>
  <inkml:trace contextRef="#ctx0" brushRef="#br0">0 144 1184,'0'0'600,"0"0"-264,0 0-336,0 0 24,0 0-16,109-95-16,-52 67-72,-5 7-520</inkml:trace>
</inkml:ink>
</file>

<file path=ppt/ink/ink14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36:47.203"/>
    </inkml:context>
    <inkml:brush xml:id="br0">
      <inkml:brushProperty name="width" value="0.1" units="cm"/>
      <inkml:brushProperty name="height" value="0.1" units="cm"/>
      <inkml:brushProperty name="color" value="#33CCFF"/>
    </inkml:brush>
  </inkml:definitions>
  <inkml:trace contextRef="#ctx0" brushRef="#br0">20 166 344,'0'0'260,"0"0"139,0 0-127,0 0-105,0 0 41,-3-4-6,-8-10 6,8 10-24,2 4-174,1 0-1,0 0 0,0 0 0,0-1 0,0 1 0,-1 0 1,1 0-1,0-1 0,0 1 0,0 0 0,0 0 0,0 0 1,0-1-1,0 1 0,0 0 0,-1 0 0,1-1 0,0 1 1,0 0-1,0-1 0,0 1 0,0 0 0,1 0 0,-1-1 1,0 1-1,0 0 0,0 0 0,0-1 0,0 1 0,0 0 1,0 0-1,0 0 0,0-1 0,1 1 0,-1 0 0,0 0 0,0 0 1,0-1-1,1 1 0,-1 0 0,0 0 0,0 0 0,0 0 1,1-1-1,-1 1 0,0 0 0,0 0 0,1 0 0,-1 0 1,0 0-1,0 0 0,1 0 0,-1 0 0,0 0-9,36-17-3,0 2 0,2 2 0,-1 1 0,1 2 0,1 1 0,19 0 3,70-5 11,44 4-11,32-3 98,-5 2-103,100 11 5,-123 1-31,254 13-16,-378-13-385,1 2-1,-1 3 1,0 2 0,15 6 432,-44-8-434</inkml:trace>
</inkml:ink>
</file>

<file path=ppt/ink/ink14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36:49.236"/>
    </inkml:context>
    <inkml:brush xml:id="br0">
      <inkml:brushProperty name="width" value="0.1" units="cm"/>
      <inkml:brushProperty name="height" value="0.1" units="cm"/>
      <inkml:brushProperty name="color" value="#33CCFF"/>
    </inkml:brush>
  </inkml:definitions>
  <inkml:trace contextRef="#ctx0" brushRef="#br0">4 143 760,'0'0'282,"0"0"-54,0 0-120,0 0-55,0 0-13,-4 0-7,10 0-43,99 0 47,94 1 25,1-9 0,21-10-62,521-54 50,-695 68-51,395-33-860,-405 33 154</inkml:trace>
</inkml:ink>
</file>

<file path=ppt/ink/ink14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36:51.043"/>
    </inkml:context>
    <inkml:brush xml:id="br0">
      <inkml:brushProperty name="width" value="0.1" units="cm"/>
      <inkml:brushProperty name="height" value="0.1" units="cm"/>
      <inkml:brushProperty name="color" value="#33CCFF"/>
    </inkml:brush>
  </inkml:definitions>
  <inkml:trace contextRef="#ctx0" brushRef="#br0">0 2 272,'0'0'718,"0"0"-409,0 0-172,0 0-86,0 0 37,0 0 112,0 0-51,0 0-71,15 0-92,1167-2 101,-416 14-90,-666-10-394,0 4 0,76 16 397,-99-9-470</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25.588"/>
    </inkml:context>
    <inkml:brush xml:id="br0">
      <inkml:brushProperty name="width" value="0.2" units="cm"/>
      <inkml:brushProperty name="height" value="0.2" units="cm"/>
    </inkml:brush>
  </inkml:definitions>
  <inkml:trace contextRef="#ctx0" brushRef="#br0">45 184 880,'0'0'192,"0"0"-49,0 0-76,0 0-19,0 0-19,0 0 18,18-14-11,91-76-27,-106 88-8,-1 0 1,0 0-1,0-1 1,0 1-1,0-1 1,0 1-1,0-1 1,-1 1-1,1-1 1,-1 0-1,0 0 0,0 0 1,0 0-1,0 0 1,0 0-1,-1 0 1,1 0-1,-1 0 1,0 0-1,0 0 1,0 0-1,0-2-1,-1 4 2,0 0 0,1 0-1,-1 0 1,0 0 0,0 0 0,1 0 0,-1 1-1,0-1 1,0 0 0,0 0 0,0 1 0,0-1 0,0 1-1,0-1 1,0 1 0,0-1 0,-1 1 0,1-1-1,0 1 1,0 0 0,0 0 0,0 0 0,-1-1 0,1 1-1,0 0 1,0 1 0,0-1 0,-1 0-2,-44 0 21,41 0-26,0 1 7,0 0 0,0 0 1,0 0-1,0 1 1,0 0-1,0 0 0,0 0 1,1 0-1,-1 1 1,1 0-1,-1-1 0,1 2 1,0-1-1,0 0 1,1 1-1,-1 0 0,1 0 1,-1 0-1,1 0 1,0 1-1,0 1-2,-1 0 24,1 0 0,0 0 0,0 0 0,1 1 1,0-1-1,0 1 0,0 0 0,1-1 0,0 1 0,0 0 0,0 0 0,1 0 0,0 0 1,1 0-1,0-1 0,0 3-24,0-7 7,0 0 1,0 0-1,1 0 0,-1 0 1,0 0-1,1 0 1,0 0-1,-1 0 1,1-1-1,0 1 1,0-1-1,0 1 0,0-1 1,0 0-1,0 1 1,1-1-1,-1 0 1,0-1-1,1 1 0,-1 0 1,0-1-1,1 1 1,0-1-8,60 8 3,40-7-261,-80-1-284</inkml:trace>
</inkml:ink>
</file>

<file path=ppt/ink/ink14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37:27.292"/>
    </inkml:context>
    <inkml:brush xml:id="br0">
      <inkml:brushProperty name="width" value="0.1" units="cm"/>
      <inkml:brushProperty name="height" value="0.1" units="cm"/>
      <inkml:brushProperty name="color" value="#33CCFF"/>
    </inkml:brush>
  </inkml:definitions>
  <inkml:trace contextRef="#ctx0" brushRef="#br0">1 229 16,'0'0'85,"0"0"66,0 0 34,0 0-95,15-8-37,49-24-17,-52 26-17,1 2 0,0-1 0,0 1-1,0 1 1,0 0 0,1 1 0,3 1-19,19-5 96,90-14-40,0 5-1,2 6 1,2 5-56,14-4 50,-1-6 0,43-14-50,-12 2 15,1 8 0,0 7 0,120 10-15,26 27 50,-70-8-249,-200-16-192</inkml:trace>
</inkml:ink>
</file>

<file path=ppt/ink/ink14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37:33.102"/>
    </inkml:context>
    <inkml:brush xml:id="br0">
      <inkml:brushProperty name="width" value="0.1" units="cm"/>
      <inkml:brushProperty name="height" value="0.1" units="cm"/>
      <inkml:brushProperty name="color" value="#33CCFF"/>
    </inkml:brush>
  </inkml:definitions>
  <inkml:trace contextRef="#ctx0" brushRef="#br0">1 113 840,'0'0'364,"0"0"-172,0 0-141,0 0-15,0 0-39,27-6 59,73 1-8,6 1-26,43-11-22,2-8-13,7-3 25,2 8-1,95 3-11,366 27 66,-383-6-128,-189-1 68,-1 2 0,1 2 0,40 13-6,-67-16 11,29 11-15,1-2 1,0-3-1,2-2 1,-1-2-1,23-2 4,19-7 59,59-11-59,-65 4-15,245 1 16,-20 1-42,188-13 65,-339 22-184,-1 7 0,16 9 160,-150-15-79,-8-2 37,0 0 0,1 2 0,-2 1 0,1 0 0,8 4 42,-20-4-28,-6-4 18,-1-1 0,0 1 0,1 0 0,-1-1 1,1 1-1,-1-1 0,0 1 0,1-1 0,-1 0 0,1 1 0,0-1 0,-1 0 0,1 0 0,1 0 10,-3 0-531</inkml:trace>
</inkml:ink>
</file>

<file path=ppt/ink/ink14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27.838"/>
    </inkml:context>
    <inkml:brush xml:id="br0">
      <inkml:brushProperty name="width" value="0.1" units="cm"/>
      <inkml:brushProperty name="height" value="0.1" units="cm"/>
      <inkml:brushProperty name="color" value="#33CCFF"/>
    </inkml:brush>
  </inkml:definitions>
  <inkml:trace contextRef="#ctx0" brushRef="#br0">1 65 344,'0'0'261,"0"0"-63,0 0-75,0 0 69,0 0 42,0 0-16,0 0-84,0 0 9,0 0-10,0 0-50,0 0-24,0 0-34,0 0-21,0 0 11,0 0-29,0 0 22,1-1-9,0 1 0,0-1 0,0 0 1,0 0-1,0 1 0,1-1 0,-1 1 0,0-1 0,0 1 0,0 0 0,1-1 0,-1 1 0,0 0 0,1 0 0,-1 0 0,2 0 1,-2 0-2,150-13-12,1 7 1,50 7 13,-51 1-4,-93 0 7,-1 4-1,31 6-2,-31-2 0,1-4 1,32-1-1,-37-5 14,-1-2 0,1-3 0,-1-2 0,27-8-14,41-9-1022,57-1 1022,-141 20-608</inkml:trace>
</inkml:ink>
</file>

<file path=ppt/ink/ink14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29.147"/>
    </inkml:context>
    <inkml:brush xml:id="br0">
      <inkml:brushProperty name="width" value="0.1" units="cm"/>
      <inkml:brushProperty name="height" value="0.1" units="cm"/>
      <inkml:brushProperty name="color" value="#33CCFF"/>
    </inkml:brush>
  </inkml:definitions>
  <inkml:trace contextRef="#ctx0" brushRef="#br0">1 0 48,'0'0'910,"0"0"-560,0 0-284,0 0-73,19 8 11,6 1 2,0-1-1,1-1 1,0-1-1,0-1 1,0-2-1,13 0-5,406-3 282,-102-2-354,176 27 72,-429-17-371,-16-1-184</inkml:trace>
</inkml:ink>
</file>

<file path=ppt/ink/ink14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41.058"/>
    </inkml:context>
    <inkml:brush xml:id="br0">
      <inkml:brushProperty name="width" value="0.1" units="cm"/>
      <inkml:brushProperty name="height" value="0.1" units="cm"/>
      <inkml:brushProperty name="color" value="#33CCFF"/>
    </inkml:brush>
  </inkml:definitions>
  <inkml:trace contextRef="#ctx0" brushRef="#br0">5 34 120,'0'0'296,"0"0"-123,0 0-126,0 0 1,0 0 64,0-4 83,0-26 462,0 30-558,0 0-59,0 0 13,0 0-23,-5 29-22,9 42 1,3-1 1,3 1-1,4 6-9,16 123-16,-4 362 17,-7-78 70,33-53 0,-3-47-52,-45-334-187,3 0 0,1 0 0,3 0 0,3 2 168,8 0-1028</inkml:trace>
</inkml:ink>
</file>

<file path=ppt/ink/ink14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41.981"/>
    </inkml:context>
    <inkml:brush xml:id="br0">
      <inkml:brushProperty name="width" value="0.1" units="cm"/>
      <inkml:brushProperty name="height" value="0.1" units="cm"/>
      <inkml:brushProperty name="color" value="#33CCFF"/>
    </inkml:brush>
  </inkml:definitions>
  <inkml:trace contextRef="#ctx0" brushRef="#br0">1 0 56,'0'0'445,"0"0"-106,0 0-169,0 0-121,0 0-17,0 0-21,0 29-19,9 97 189,-6-1 1,-5 2-182,0 9 122,6 141-43,12 0-1,27 104-78,-42-377-3,28 189-316,-8 0 1,-7 73 318,-14-220-880</inkml:trace>
</inkml:ink>
</file>

<file path=ppt/ink/ink14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44.128"/>
    </inkml:context>
    <inkml:brush xml:id="br0">
      <inkml:brushProperty name="width" value="0.1" units="cm"/>
      <inkml:brushProperty name="height" value="0.1" units="cm"/>
      <inkml:brushProperty name="color" value="#33CCFF"/>
    </inkml:brush>
  </inkml:definitions>
  <inkml:trace contextRef="#ctx0" brushRef="#br0">111 455 536,'0'0'295,"0"0"-74,0 0-57,0 0-88,0 0 15,0 0 0,0-18 89,0-74 156,9 106-234,-4 23-103,-2 0 0,-1 0 0,-3 37 1,1-20 19,0-54-16,0 0 0,0 1 0,0-1-1,0 0 1,0 1 0,0-1-1,1 0 1,-1 0 0,0 1-1,0-1 1,0 0 0,0 1 0,0-1-1,0 0 1,0 1 0,0-1-1,0 0 1,-1 1 0,1-1-1,0 0 1,0 0 0,0 1 0,0-1-1,0 0 1,0 1 0,-1-1-1,1 0 1,0 0 0,0 1-1,0-1 1,-1 0 0,1 0 0,0 0-1,0 1 1,-1-1 0,1 0-1,0 0 1,0 0 0,-1 0-1,1 0 1,0 1 0,-1-1 0,1 0-1,0 0 1,0 0 0,-1 0-1,1 0 1,0 0 0,-1 0-1,1 0 1,0 0 0,-1 0 0,1 0-1,0 0 1,-1-1-3,-13-13 75,2-8-75,1 0 0,1 0 0,2-1 0,0 0 0,1-1 0,1 0 0,-26-147-1,27 144 22,2 0-1,1-1 0,1 1 1,2-20-21,0 45-3,-1 0 1,1-1 0,0 1 0,0 0 0,0 0-1,0 0 1,0 0 0,0 0 0,1 1 0,-1-1-1,1 0 1,-1 0 0,1 1 0,-1-1 0,1 1 0,0 0-1,0-1 1,0 1 0,0 0 0,0 0 0,0 0-1,0 0 1,0 1 0,0-1 0,1 0 0,-1 1-1,0 0 1,2-1 2,12-1-24,0 0-1,0 1 0,15 1 25,-15 0-5,152-1 12,35-1 12,88-15-19,-169 1-21,-48 5 29,0 3 0,0 4 0,1 2-1,10 5-7,-77-3 0,-1 2 0,1-1 0,-1 1 0,0 0 0,0 0 0,0 1 0,0 0-1,0 0 1,0 0 0,-1 1 0,1 0 0,-1 1 0,0-1 0,3 5 0,-1-1-2,-1 0 1,0 1 0,0 0-1,-1 0 1,-1 1 0,1 0-1,-1 0 1,-1 0 0,1 4 1,6 20-4,-3 1 0,0 1 0,-3 0 0,-1-1 0,0 23 4,1 36-6,1 29-25,19 98 31,-25-220 2,0 1 0,-1-1 0,1 0 0,0 0-1,0 1 1,0-1 0,-1 0 0,1 0 0,-1 1 0,1-1 0,-1 0 0,1 0 0,-1 0 0,0 0 0,0 0 0,1 0 0,-1 0-1,0 0 1,0 0 0,0 0 0,0-1 0,0 1 0,0 0 0,0-1 0,0 1 0,-1 0 0,1-1 0,0 1 0,0-1 0,0 0-1,-1 1 1,1-1 0,0 0 0,0 0 0,-1 0 0,1 0 0,0 0 0,-1 0-2,-66 1-29,49-1 26,-58-5 24,1-3-1,1-3 1,0-4-1,-13-6-20,-63-12 22,95 22-20,-12-1-28,-45-16 26,94 23-3,2-2 0,-1 0 1,1 0-1,0-2 0,0 0 0,1-1 0,0 0 0,-6-8 3,17 15-41,1-1 0,0-1 0,0 1 0,0-1 0,0 1 0,1-1 0,0 0 0,0 0 0,0 0 0,1-1 0,-1 1 0,1-1 0,1 0 0,-1 1 0,1-1 0,0 0 0,0-2 41,0-17-935</inkml:trace>
</inkml:ink>
</file>

<file path=ppt/ink/ink14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45.045"/>
    </inkml:context>
    <inkml:brush xml:id="br0">
      <inkml:brushProperty name="width" value="0.1" units="cm"/>
      <inkml:brushProperty name="height" value="0.1" units="cm"/>
      <inkml:brushProperty name="color" value="#33CCFF"/>
    </inkml:brush>
  </inkml:definitions>
  <inkml:trace contextRef="#ctx0" brushRef="#br0">31 569 832,'0'0'556,"0"0"-170,0 0-160,0 0-95,-2-21-31,-27-381 180,30 398-279,0-1 0,-1 1 1,1-1-1,1 1 0,-1 0 0,1 0 0,-1-1 0,1 1 0,0 0 0,1 0 0,-1 1 1,1-1-1,-1 1 0,1-1 0,0 1 0,1 0 0,-1 0 0,0 0 0,1 0 0,0 1 1,0-1-1,-1 1 0,2 0 0,-1 0 0,0 0 0,0 1 0,0 0 0,2-1-1,18-5-17,1 0 0,0 2 0,0 1-1,13 0 18,-35 3 1,212-14 45,146 12-46,-234 3-39,-65-2 12,-44 0 30,1 0-1,0 2 1,-1 0 0,1 2 0,-1 0 0,1 0 0,-1 2 0,9 3-3,-21-4-3,0 1 0,0 0 0,0 0 0,-1 0 0,0 1 0,1 0 1,-2 0-1,1 0 0,-1 1 0,1 0 0,-1 0 0,-1 0 0,1 0 1,-1 0-1,0 1 0,-1-1 0,1 1 0,0 5 3,5 18-16,-1 1-1,-2 0 0,1 16 17,-6-44 0,11 177 17,-9-114-13,2 0-1,4-1 1,5 15-4,-13-79 1,0-1 1,0 1-1,0-1 0,0 1 1,0-1-1,0 0 0,0 1 1,-1-1-1,1 1 0,0-1 1,0 1-1,0-1 0,0 0 0,-1 1 1,1-1-1,0 1 0,0-1 1,0 0-1,-1 1 0,1-1 1,0 0-1,-1 1 0,1-1 0,0 0 1,-1 0-1,1 1 0,0-1 1,-1 0-1,1 0 0,-1 0 1,1 1-1,-1-1 0,1 0 1,0 0-1,-1 0 0,1 0 0,-1 0 1,1 0-1,-1 0 0,1 0 1,0 0-1,-1 0 0,0 0-1,-26-2 64,21 2-58,-169-28 2,70 10-16,79 14-86,0-1 1,0-1-1,0-2 1,1 0 0,0-2-1,1 0 1,0-2 0,0-1-1,2 0 1,-9-8 93,8 4-867</inkml:trace>
</inkml:ink>
</file>

<file path=ppt/ink/ink14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45.863"/>
    </inkml:context>
    <inkml:brush xml:id="br0">
      <inkml:brushProperty name="width" value="0.1" units="cm"/>
      <inkml:brushProperty name="height" value="0.1" units="cm"/>
      <inkml:brushProperty name="color" value="#33CCFF"/>
    </inkml:brush>
  </inkml:definitions>
  <inkml:trace contextRef="#ctx0" brushRef="#br0">1 220 656,'0'0'396,"0"0"-202,0 0-150,0 0-23,0 0 3,9 0 23,345-10 293,31-18-340,361-55 30,-442 46-16,-115 19-261,134 5 247,-303 10-341,-19 3 324,-1-1 0,1 1 0,-1 0-1,1-1 1,-1 1 0,1-1 0,-1 1 0,1-1-1,-1 1 1,0-1 0,1 1 0,-1-1 0,0 1-1,1-1 1,-1 0 0,0 1 0,0-1 0,0 1-1,1-1 1,-1 0 0,0 1 0,0-1-1,0 0 1,0 1 0,0-1 0,0 0 17,0-11-363</inkml:trace>
</inkml:ink>
</file>

<file path=ppt/ink/ink14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46.236"/>
    </inkml:context>
    <inkml:brush xml:id="br0">
      <inkml:brushProperty name="width" value="0.1" units="cm"/>
      <inkml:brushProperty name="height" value="0.1" units="cm"/>
      <inkml:brushProperty name="color" value="#33CCFF"/>
    </inkml:brush>
  </inkml:definitions>
  <inkml:trace contextRef="#ctx0" brushRef="#br0">79 1 328,'0'0'337,"0"0"-59,0 0-39,0 0-70,0 0-18,5-1-106,2 2-45,0 0 0,0 0-1,1 0 1,-1 1 0,0 0 0,0 0-1,0 1 1,-1 0 0,1 0 0,-1 1-1,1 0 1,-1 0 0,0 0 0,-1 1-1,1-1 1,-1 2 0,0-1 0,0 0-1,3 6 1,-3-6 0,-1 0 0,-1 0-1,1 0 1,-1 0 0,0 1-1,0-1 1,0 1-1,-1 0 1,0 0 0,0 0-1,0 0 1,-1 0 0,0 0-1,0 1 1,-1-1 0,0 0-1,0 1 1,0-1-1,-1 0 1,1 0 0,-2 1-1,1-1 1,-1 0 0,0 2 0,-5 2-8,0 0-1,-1 0 1,0-1 0,-1 0 0,0 0 0,0-1 0,-1 0-1,1 0 1,-5 0 8,-3 6-45,-53 37-323,3-8-639</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26.601"/>
    </inkml:context>
    <inkml:brush xml:id="br0">
      <inkml:brushProperty name="width" value="0.2" units="cm"/>
      <inkml:brushProperty name="height" value="0.2" units="cm"/>
    </inkml:brush>
  </inkml:definitions>
  <inkml:trace contextRef="#ctx0" brushRef="#br0">101 205 288,'0'0'364,"0"0"35,0 0-42,0 0-47,0 0-149,0 0-80,0 4-43,-4 27 5,2-1 0,1 1 0,2-1 0,1 12-43,1-12 29,-2 0 1,-1 0 0,-2-1-1,-4 30-29,-3-36-7,9-23 8,0 0 0,0 1 0,0-1-1,0 0 1,0 0 0,0 0 0,-1 0 0,1 0-1,0 0 1,0 0 0,0 0 0,0 1 0,-1-1-1,1 0 1,0 0 0,0 0 0,0 0 0,-1 0-1,1 0 1,0 0 0,0 0 0,0 0 0,0 0-1,-1 0 1,1 0 0,0 0 0,0 0 0,0 0-1,-1-1 1,1 1 0,0 0 0,0 0 0,0 0-1,0 0 1,0 0 0,-1 0 0,1 0 0,0 0-1,0-1 1,0 1 0,0 0 0,0 0 0,0 0-1,-1 0 1,1 0 0,0-1 0,0 1 0,0 0-1,0 0 1,0 0 0,0-1-1,-13-38 61,11 30-79,-4-14 12,-9-30-8,2-1-1,2 0 0,3-1 0,-1-50 15,10 98 1,0 0-1,1 0 0,-1 0 0,1 0 0,1 1 0,-1-1 0,1 1 1,0-1-1,1 1 0,-1 0 0,1 0 0,1 0 0,-1 1 0,1 0 0,0 0 1,0 0-1,0 0 0,0 1 0,1-1 0,0 2 0,0-1 0,5-2 0,1-1-2,2 0 0,-1 1 0,1 0 0,0 1 0,0 1 0,0 0 0,0 1 0,1 1 0,0 0 0,8 0 2,-22 2 1,0 0 0,0 0 0,0 0 0,1 0 0,-1 1 0,0-1 0,0 0 0,0 1 0,0-1 0,0 0 0,0 1 0,0-1 0,0 1-1,0 0 1,0-1 0,0 1 0,-1 0 0,1-1 0,0 1 0,0 0 0,0 0 0,-1 0 0,1 0 0,-1 0 0,1 0 0,-1 0 0,1 0-1,0 3 0,0-1-1,0 0 1,0 1 0,-1-1 0,1 1-1,-1-1 1,0 1 0,0-1 0,0 4 0,-2 3 2,1-1 1,-1 1-1,0 0 1,-1-1-1,0 0 1,-1 0-1,0 2-2,-28 42 3,15-27 24,2 0-1,1 1 1,-2 7-27,14-28-4,-1 1 0,1 0 1,0 0-1,0 0 0,1 0 0,0 0 1,0 1-1,0-1 0,1 0 1,0 0-1,1 1 0,0-1 1,0 0-1,0 0 0,2 4 4,0-5 2,-1-1-1,1 1 1,0-1 0,1 0-1,-1 0 1,1 0-1,0 0 1,0-1-1,1 1 1,-1-1 0,1 0-1,0-1 1,0 1-1,1-1 1,0 0-2,3 2-20,0 0 0,0-1 0,1 0 0,0-1 0,0 0 0,0-1 0,0 0 0,5 0 20,22 1-431</inkml:trace>
</inkml:ink>
</file>

<file path=ppt/ink/ink14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48.560"/>
    </inkml:context>
    <inkml:brush xml:id="br0">
      <inkml:brushProperty name="width" value="0.1" units="cm"/>
      <inkml:brushProperty name="height" value="0.1" units="cm"/>
      <inkml:brushProperty name="color" value="#33CCFF"/>
    </inkml:brush>
  </inkml:definitions>
  <inkml:trace contextRef="#ctx0" brushRef="#br0">21 160 512,'0'0'499,"0"0"-240,0 0-169,0 0-66,0 7-36,1 14 21,2 0 0,0-1 0,2 5-9,0-1 40,-1 1 0,-1 0 0,-1 8-40,-1-10 7,-1 29 25,-1-49-33,1-1 0,0 1 0,-1-1 0,0 0 0,1 1 0,-1-1 0,0 0-1,0 0 1,-1 1 0,1-1 0,0 0 0,-1 0 0,1 0 0,-1 0 0,1-1 0,-1 1 0,0 0 0,-1 0 1,3-2 0,-1 0-1,1 0 1,0 1-1,-1-1 1,1 0 0,-1 0-1,1 0 1,-1 0-1,1 0 1,-1 0 0,1 0-1,-1 0 1,1 0-1,-1 0 1,1 0 0,-1 0-1,1 0 1,-1 0-1,1-1 1,-1 1 0,1 0-1,-1 0 1,1 0-1,0-1 1,-1 1 0,1 0-1,-1-1 1,1 1-1,0 0 1,-1-1 0,1 1-1,0 0 1,0-1-1,-1 1 1,1-1 0,0 1-1,0-1 1,-1 1-1,1-1 1,0 1 0,0 0-1,0-1 1,0 1-1,0-1 1,0 1 0,0-1-1,0 1 1,0-1-1,0 0 1,-5-28-30,5 27 28,-3-58-33,2 0-1,5-27 36,-1 68 6,0 0-1,2 1 1,0-1-1,1 1 1,3-5-6,11-38 227,-20 61-219,0 0 1,0-1-1,0 1 1,1-1-1,-1 1 0,0-1 1,0 1-1,0 0 1,0-1-1,0 1 0,1 0 1,-1-1-1,0 1 1,0-1-1,0 1 1,1 0-1,-1-1 0,0 1 1,1 0-1,-1 0 1,0-1-1,1 1 0,-1 0 1,0 0-1,1 0 1,-1-1-1,1 1 0,-1 0 1,0 0-1,1 0 1,-1 0-1,1 0 0,-1 0 1,0 0-1,1 0 1,-1 0-1,1 0 0,-1 0 1,1 0-1,-1 0 1,0 0-1,1 0 0,-1 0 1,1 0-1,-1 0 1,0 1-1,1-1 0,-1 0 1,0 0-1,1 0 1,-1 1-1,0-1 1,1 0-1,-1 1 0,0-1 1,1 0-1,-1 1-8,20 22-121,-17-19 156,18 25-28,-2 1-1,9 17-6,31 47 2,-59-94 0,0 1 1,0-1-1,0 0 0,1 1 0,-1-1 0,0 0 0,0 0 1,1 1-1,-1-1 0,0 0 0,1 0 0,-1 1 1,0-1-1,1 0 0,-1 0 0,0 0 0,1 0 1,-1 1-1,0-1 0,1 0 0,-1 0 0,1 0 1,-1 0-1,0 0 0,1 0 0,-1 0 0,0 0 1,1 0-1,-1 0 0,1 0 0,-1-1 0,0 1 1,1 0-1,-1 0 0,0 0 0,1 0 0,-1 0 1,0-1-1,1 1 0,-1 0 0,0 0 0,1-1-2,14-21 27,11-49-51,-16 45 33,9-30-6,-11 33-7,1 0 0,0 0 0,4-4 4,-13 27-1,1 0 0,-1-1 1,0 1-1,0 0 0,1 0 0,-1 0 1,0 0-1,0-1 0,1 1 1,-1 0-1,0 0 0,1 0 0,-1 0 1,0 0-1,1 0 0,-1 0 0,0 0 1,1 0-1,-1 0 0,0 0 1,0 0-1,1 0 0,-1 0 0,0 0 1,1 0-1,-1 0 0,0 0 0,1 1 1,-1-1-1,0 0 0,0 0 1,1 0-1,-1 0 0,0 1 0,0-1 1,1 0-1,-1 0 0,0 1 0,0-1 1,0 0-1,1 0 0,-1 1 1,0-1-1,0 0 0,0 0 0,0 1 1,0-1-1,0 0 0,0 1 0,0-1 1,1 0-1,-1 1 0,0-1 1,0 0-1,0 1 1,6 24 5,-1 1 0,0 0 0,-2 0 0,-1 0 0,-1 0 0,-2 4-5,1 2-289,2 1 0,1-1 1,6 28 288,-5-44-714</inkml:trace>
</inkml:ink>
</file>

<file path=ppt/ink/ink14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50.746"/>
    </inkml:context>
    <inkml:brush xml:id="br0">
      <inkml:brushProperty name="width" value="0.1" units="cm"/>
      <inkml:brushProperty name="height" value="0.1" units="cm"/>
      <inkml:brushProperty name="color" value="#33CCFF"/>
    </inkml:brush>
  </inkml:definitions>
  <inkml:trace contextRef="#ctx0" brushRef="#br0">1 344 312,'0'0'311,"0"0"-71,0 0-35,0 0-70,0 0-94,14-10-18,107-65-46,-119 74 25,1-1 0,-1 1 0,0-1-1,1 1 1,-1-1 0,0 0 0,0 0-1,-1 0 1,1 0 0,0 0 0,0 0-1,-1-1 1,0 1 0,1 0 0,-1-1-1,0 1 1,0-1 0,0 0 0,-1 1-1,1-1 1,-1 0 0,1 1 0,-1-1-1,0 0 1,0 1 0,0-1 0,0 0-1,-1 0 1,1 1 0,-1-1 0,1 0-1,-1 1 1,0-1 0,0 1 0,0-1-1,0 1 1,-1-1 0,1 1 0,-1 0-1,1 0 1,-1 0 0,0 0 0,0 0-1,0 0 1,0 0 0,0 0 0,0 1-1,-1-1 1,1 1 0,-1 0 0,-1-1-2,3 1 10,0 0 0,-1 0 1,1 1-1,-1-1 0,1 0 1,-1 1-1,0-1 0,1 1 0,-1 0 1,0-1-1,1 1 0,-1 0 1,0 0-1,1 0 0,-1 0 1,0 0-1,1 0 0,-1 1 1,1-1-1,-1 1 0,0-1 1,1 1-1,-1-1 0,1 1 1,-1 0-1,0 1-10,-1 0 5,1 1 0,-1-1 0,1 1 0,0 0 0,0 0 0,0 0 0,1 0 0,-1 0 1,1 0-1,0 0 0,0 1 0,-1 2-5,-2 12-13,1-1 0,1 1 0,0 0 0,2 15 13,0-32 1,1 1 0,0-1 0,-1 1 0,1-1 0,0 0 0,0 1 1,0-1-1,0 0 0,1 0 0,-1 0 0,0 0 0,0 0 0,1 0 0,-1 0 0,0 0 0,1-1 0,-1 1 0,1 0 0,-1-1 1,1 1-1,0-1 0,-1 0 0,1 1 0,-1-1 0,1 0 0,0 0 0,-1 0 0,1 0 0,-1 0 0,1-1 0,0 1-1,56-4 42,-53 3-42,0 0 1,-1 0-1,0-1 1,1 1-1,-1-1 1,0 0-1,0 0 1,0-1-1,0 1 0,0-1 1,0 0-1,-1 0 1,1 0-1,-1-1 1,0 1-1,0-1 1,0 0-1,-1 0 1,1 0-1,-1 0 1,0 0-1,0 0 1,0-1-1,0-1 0,2-10 3,-1-1 0,-1 1 0,0-1 0,-1 1 0,-1-1 0,0-3-3,0 10 1,0 9 21,-5 39-18,4-33-5,0 1 0,1-1 1,-1 1-1,1-1 1,0 1-1,1-1 0,-1 1 1,1 0-1,0-1 0,0 0 1,1 1-1,0-1 0,0 0 1,0 0-1,0 0 0,1 0 1,0 0-1,0 0 1,3 3 0,-2-2 0,0 0 1,0 0 0,-1 0-1,0 0 1,0 1 0,-1-1-1,0 1 1,0 0 0,-1 0-1,1 0 1,-1 0 0,-1 1-1,0 47 26,-1-81 76,0 19-108,1 1-1,-1 0 0,1-1 0,0 1 0,1-1 0,0 1 1,0 0-1,0-1 0,1 1 0,-1 0 0,2 0 0,-1 0 7,89-191-42,-92 213 28,0 0 0,1 1 0,1-1 0,2 15 14,-1-22 3,0 0 1,0 0 0,1-1-1,0 1 1,0 0 0,1-1-1,3 4-3,-3-5 5,-1 0-1,1 0 0,-1 1 0,0-1 0,-1 1 0,0 0 0,0-1 0,-1 1 0,0 0 0,0 1-4,-2-8 5,1-1 0,0 0-1,-1 0 1,1 1 0,-1-1-1,1 0 1,-1 0 0,1 1 0,-1-1-1,1 0 1,-1 0 0,1 0-1,-1 0 1,0 0 0,1 0-1,-1 0 1,1 0 0,-1 0-1,1 0 1,-1 0 0,1 0-1,-1 0 1,1 0 0,-1 0 0,1-1-1,-1 1 1,1 0 0,-1 0-1,1-1 1,-1 1 0,1 0-1,-1-1 1,1 1 0,0 0-1,-1-1-4,1-4-3,0-1-1,1 1 1,-1 0-1,1 0 1,0-1-1,1 1 1,-1 0-1,1 0 0,0 0 1,0 0-1,0 0 1,1 1-1,0-1 1,0 1-1,0-1 1,0 1-1,1 0 0,0 0 1,0 1-1,0-1 1,3-2 3,5-4-10,-1 0 1,-1-1-1,0 0 0,0-1 1,1-3 9,-8 9 3,1 0 0,-1-1 0,-1 1 0,1 0 0,-1-1 0,0 1 0,0-1 1,-1 0-1,0 0 0,0 0 0,-1 1 0,1-4-3,-1 9 2,0 0-1,0 0 1,0 0-1,0 0 1,0 0-1,-1 0 0,1 0 1,0 0-1,0 0 1,-1 0-1,1 1 1,0-1-1,-1 0 1,1 0-1,-1 0 1,1 0-1,-1 1 1,1-1-1,-1 0 1,0 1-1,1-1 1,-1 0-1,0 1 1,0-1-1,1 1 1,-1-1-1,0 1 1,0-1-2,-1 1-1,0-1 1,0 1 0,-1-1-1,1 1 1,0 0 0,0 0-1,0 0 1,0 0 0,-1 1-1,1-1 1,0 1 0,0-1-1,-2 1 1,1 1-3,1 0 0,-1 0 0,1-1 0,-1 2 0,1-1 0,0 0 0,0 0 0,0 1 0,0-1 0,0 1-1,0-1 1,1 1 0,-1 0 0,1 0 0,0 0 0,0 0 0,0 1 3,-2 3 0,0 0 0,1 1 0,0 0 0,1-1 0,0 1 0,0 5 0,0-4 5,1-5-3,0-1 1,0 1-1,0-1 1,0 1-1,1-1 1,-1 1-1,1-1 1,0 0-1,1 3-2,-1-4 0,0-1 1,0 0-1,0 0 1,0 0-1,0 0 1,0 0-1,1 0 1,-1 0-1,0 0 0,1-1 1,-1 1-1,0 0 1,1-1-1,-1 1 1,1-1-1,-1 0 1,1 1-1,-1-1 1,1 0-1,-1 0 0,1 0 1,-1 0-1,1 0 1,1 0-1,-2 0 0,1 0 1,-1 0-1,1 0 0,-1 0 1,0 0-1,1-1 1,-1 1-1,1 0 0,-1-1 1,0 1-1,1-1 1,-1 1-1,0-1 0,0 1 1,1-1-1,-1 0 1,0 0-1,0 0 0,0 0 1,1 0-1,9-29 16,-9-14-120,-2 44 96,4 22-18,-4-20 27,0 0 0,0 0 0,1 0-1,-1-1 1,1 1 0,0 0 0,-1-1-1,1 1 1,0 0 0,0-1-1,0 1 1,0-1 0,0 1 0,0-1-1,1 0 1,-1 1 0,0-1 0,1 0-1,-1 0 1,1 0 0,-1 0 0,1 0-1,1 0 0,0 0 3,0 0-1,0-1 0,0 1 0,0-1 1,0 0-1,0 0 0,0 0 0,0 0 1,0-1-1,0 1 0,0-1 0,0 0 1,2 0-3,2-2 3,-1 1 0,0-1 0,0 0 0,0 0 0,0-1 0,-1 1 0,1-1 1,-1-1-1,0 1 0,0-1 0,0 0 0,-1 0 0,3-4-3,-4 3-10,0-1-1,0 1 1,-1-1 0,1 0-1,-2 0 1,1 0 0,-1 0 0,0 0-1,0 0 1,-1 0 0,0 0-1,0-1 1,-1 1 0,0 0-1,-1-4 11,2 10 0,0 1-1,0-1 0,0 1 1,0-1-1,-1 1 0,1-1 1,0 1-1,0-1 0,0 0 0,-1 1 1,1-1-1,0 1 0,-1 0 1,1-1-1,0 1 0,-1-1 1,1 1-1,0-1 0,-1 1 1,1 0-1,-1-1 0,1 1 1,-1 0-1,1 0 0,-1-1 0,1 1 1,-1 0-1,1 0 0,-1 0 1,0-1 0,-4 18-48,5 41-45,0-49 86,10 76 43,-6-60-33,0 0 1,-2 0-1,-1 0 1,0 5-4,-2-25 9,1 0 0,0 0 0,-1 0 1,0 1-1,0-1 0,-1-1 0,1 1 1,-1 0-1,0 0 0,0 0 1,-1-1-1,1 1 0,-1-1 0,0 0 1,0 0-1,-1 0 0,1 0 1,-1-1-1,0 1 0,0-1 0,-3 2-9,5-4 9,0 1 0,0-1 0,0 0 0,-1 0 0,1 0 0,0 0 0,-1 0 0,1 0 0,-1-1 0,1 1 0,-1-1 0,1 0 0,-1 1 0,1-1 0,-1-1 0,1 1 0,-1 0 0,0-1-9,1 1 1,1-1 1,-1 0-1,1 0 1,0 1-1,-1-1 1,1 0-1,0 0 1,0-1-1,0 1 1,0 0-1,-1 0 1,2 0 0,-1-1-1,0 1 1,0-1-1,0 1 1,1-1-1,-1 1 1,1-1-1,-1 1 1,1-1-1,-1 1 1,1-1-1,0 1 1,0-1 0,0 0-1,0 1-1,-1-6-5,1 1 1,0-1-1,0 1 0,1-1 0,0 1 1,0 0-1,1-1 0,-1 1 0,1 0 0,1 0 1,-1 0-1,1 0 0,0 0 0,0 1 1,3-4 4,7-7-33,0 1-1,0 1 1,2 0 0,6-5 33,-4 6-42,-2-2 0,0 0-1,12-16 43,-23 25-5,0 0-1,0 0 1,-1 0 0,0-1-1,0 1 1,0-1-1,-1 1 1,0-1-1,0 0 1,-1 0 0,0 0-1,0 0 1,-1-7 5,1 13 5,-1 0 0,0 0-1,0 0 1,0 0 0,-1 0 0,1 0 0,0 0 0,0 1 0,0-1 0,-1 0 0,1 0 0,0 0 0,-1 0 0,1 0 0,-1 0 0,1 0 0,-1 1 0,0-1 0,1 0-1,-1 1 1,0-1 0,1 0 0,-1 1 0,0-1 0,0 0-5,-1 1 2,1-1 0,-1 1 1,1 0-1,0 0 0,-1 0 0,1 0 0,-1 0 0,1 0 0,0 0 0,-1 1 0,1-1 1,0 0-1,-1 1 0,1-1 0,0 1 0,-1-1 0,1 1 0,0 0 0,0-1 1,0 1-1,-1 0-2,-1 2 3,-1 0-1,1-1 1,0 1 0,0 0 0,0 0 0,0 1 0,1-1 0,-1 1 0,1-1-1,0 1 1,0 0 0,0 0 0,1-1 0,-1 2 0,1-1 0,0 0 0,0 1-3,-2 11 14,1 0 1,1-1 0,0 1 0,2 2-15,-1-11 1,0-3-1,0 0-1,1 0 1,-1 0 0,1 0-1,0 0 1,1 0 0,-1 0-1,1 0 1,-1-1 0,1 1-1,0 0 1,0-1 0,1 1-1,-1-1 1,1 0 0,0 0-1,-1 0 1,2 0-1,-1-1 1,0 1 0,0-1-1,1 0 1,-1 0 0,3 1 0,4 2-17,0 0 0,0-2 0,1 1 1,-1-1-1,1-1 0,0 1 0,-1-2 0,10 1 17,11 0-388</inkml:trace>
</inkml:ink>
</file>

<file path=ppt/ink/ink14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51.605"/>
    </inkml:context>
    <inkml:brush xml:id="br0">
      <inkml:brushProperty name="width" value="0.1" units="cm"/>
      <inkml:brushProperty name="height" value="0.1" units="cm"/>
      <inkml:brushProperty name="color" value="#33CCFF"/>
    </inkml:brush>
  </inkml:definitions>
  <inkml:trace contextRef="#ctx0" brushRef="#br0">129 54 112,'0'0'213,"0"0"-97,0 0 6,0 0 2,0 0 44,0 0-27,0-6-19,0-36 559,0 42-665,0 0 1,0-1-1,-1 1 0,1 0 1,0-1-1,-1 1 0,1-1 1,0 1-1,-1 0 0,1 0 1,0-1-1,-1 1 0,1 0 1,-1 0-1,1-1 0,0 1 1,-1 0-1,1 0 0,-1 0 1,1 0-1,-1 0 0,1 0 0,-1 0 1,1 0-1,-1 0 0,1 0 1,0 0-1,-1 0 0,1 0 1,-1 0-1,1 0 0,-1 0 1,1 0-1,-1 0 0,1 1 1,0-1-1,-1 0 0,1 0 1,-1 1-17,-19 8 11,11 1-6,0 1-1,0 0 0,1 0 1,0 1-1,1 0 1,0 0-1,1 1 1,1 0-1,0 0 0,0 0 1,1 1-1,1-1 1,0 1-1,1 0 1,1 0-1,0 0 0,1 0 1,0 0-1,3 10-4,-2-18-17,1 0-1,0-1 1,0 1-1,0-1 1,1 0-1,0 0 1,0 0 0,0 0-1,1 0 1,-1-1-1,1 1 1,0-1-1,1 0 1,-1 0-1,1-1 1,-1 1-1,5 1 18,13 9-206,1-2 0,1-1 0,11 4 206,-7-3-189,-10-3-574</inkml:trace>
</inkml:ink>
</file>

<file path=ppt/ink/ink14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52.290"/>
    </inkml:context>
    <inkml:brush xml:id="br0">
      <inkml:brushProperty name="width" value="0.1" units="cm"/>
      <inkml:brushProperty name="height" value="0.1" units="cm"/>
      <inkml:brushProperty name="color" value="#33CCFF"/>
    </inkml:brush>
  </inkml:definitions>
  <inkml:trace contextRef="#ctx0" brushRef="#br0">1 46 224,'0'0'292,"0"0"-35,0 0 37,0 0 3,0 0 11,0 0-108,1-7-28,5-22-102,-6 28-69,0 1 0,0-1 1,0 1-1,1 0 0,-1-1 0,0 1 0,0-1 1,1 1-1,-1-1 0,0 1 0,0 0 1,1-1-1,-1 1 0,0 0 0,1-1 1,-1 1-1,1 0 0,-1 0 0,0-1 1,1 1-1,-1 0 0,1 0 0,-1 0 1,1-1-1,-1 1 0,1 0 0,-1 0 1,1 0-1,-1 0 0,1 0 0,-1 0 1,1 0-1,-1 0 0,1 0 0,-1 0 1,1 0-1,-1 0 0,0 1 0,1-1 1,-1 0-1,1 0 0,0 1-1,14 6-6,-4 5 10,0 1 0,0-1 0,-2 2 0,0-1-1,0 1 1,-1 1 0,-1 0 0,0 0-1,-1 0 1,-1 1 0,0 0 0,1 14-4,-3-17-34,-1 1 0,-1 0 1,0 0-1,-1-1 1,-1 1-1,0 0 0,-1 0 1,0-1-1,-1 1 0,-1-1 1,0 0-1,-1 0 0,0 0 1,-1-1-1,0 0 0,-1 0 1,-2 2 33,-25 33-1346</inkml:trace>
</inkml:ink>
</file>

<file path=ppt/ink/ink14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54.623"/>
    </inkml:context>
    <inkml:brush xml:id="br0">
      <inkml:brushProperty name="width" value="0.1" units="cm"/>
      <inkml:brushProperty name="height" value="0.1" units="cm"/>
      <inkml:brushProperty name="color" value="#33CCFF"/>
    </inkml:brush>
  </inkml:definitions>
  <inkml:trace contextRef="#ctx0" brushRef="#br0">173 1 184,'0'0'327,"0"0"-83,0 0-59,0 0 22,0 0-44,0 0-30,-31 7 94,17 3-212,2 0-1,-1 1 1,1 1 0,1 0 0,0 0 0,1 1 0,0 0 0,1 1 0,0 0 0,2 1 0,-1-1-1,-1 8-14,3 2 27,17-29-42,24-36 17,-32 37 18,33-37 1,-21 25-35,0-2 0,0 0 1,9-18 13,-24 36-1,1-1 1,-1 1 0,0 0 0,1-1-1,-1 1 1,1 0 0,-1-1 0,1 1-1,-1 0 1,0-1 0,1 1-1,-1 0 1,1 0 0,0 0 0,-1 0-1,1-1 1,-1 1 0,1 0 0,-1 0-1,1 0 1,-1 0 0,1 0-1,-1 0 1,1 0 0,-1 1 0,1-1-1,0 0 1,-1 0 0,1 0 0,-1 0-1,1 1 1,-1-1 0,0 0-1,1 1 1,-1-1 0,1 0 0,-1 1-1,1-1 1,-1 0 0,0 1 0,1-1-1,-1 1 1,22 20-56,-18-17 66,29 27-69,21 21 150,-51-48-131,1 1 0,-1-1-1,0 1 1,-1-1-1,1 1 1,-1 0-1,0 0 1,0 0-1,-1 0 1,1 1-1,-1-1 1,0 2 40,0 14-727</inkml:trace>
</inkml:ink>
</file>

<file path=ppt/ink/ink14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54.998"/>
    </inkml:context>
    <inkml:brush xml:id="br0">
      <inkml:brushProperty name="width" value="0.1" units="cm"/>
      <inkml:brushProperty name="height" value="0.1" units="cm"/>
      <inkml:brushProperty name="color" value="#33CCFF"/>
    </inkml:brush>
  </inkml:definitions>
  <inkml:trace contextRef="#ctx0" brushRef="#br0">32 1 472,'0'0'208,"0"0"16,0 0-56,0 0 88,0 0-24,0 0-96,0 0-40,0 63-8,0-14 96,4 12-104,-4 9 0,0 3-56,0 1-24,-9 21 0,-4-20-144,0-14-896</inkml:trace>
</inkml:ink>
</file>

<file path=ppt/ink/ink14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56.987"/>
    </inkml:context>
    <inkml:brush xml:id="br0">
      <inkml:brushProperty name="width" value="0.1" units="cm"/>
      <inkml:brushProperty name="height" value="0.1" units="cm"/>
      <inkml:brushProperty name="color" value="#33CCFF"/>
    </inkml:brush>
  </inkml:definitions>
  <inkml:trace contextRef="#ctx0" brushRef="#br0">0 0 456,'0'0'112,"0"0"-56,0 0-56,9 128 24,13-103 8,26 3-32,-5-8 0,-3-7-248</inkml:trace>
</inkml:ink>
</file>

<file path=ppt/ink/ink14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57.642"/>
    </inkml:context>
    <inkml:brush xml:id="br0">
      <inkml:brushProperty name="width" value="0.1" units="cm"/>
      <inkml:brushProperty name="height" value="0.1" units="cm"/>
      <inkml:brushProperty name="color" value="#33CCFF"/>
    </inkml:brush>
  </inkml:definitions>
  <inkml:trace contextRef="#ctx0" brushRef="#br0">147 1 296,'0'0'383,"0"0"-194,0 0-149,0 0-13,0 0 37,0 0 149,-2 0-120,0-1 0,0 1 0,0 0-1,0 0 1,0 0 0,0 0 0,0 0 0,0 1-1,1-1 1,-1 1 0,0-1 0,-2 1-93,-3 6 12,0 0 0,1 1 0,0-1-1,0 1 1,0 0 0,1 1 0,-1 0 0,-1 6-12,-28 77 132,27-62-134,2 0 1,0 1 0,2-1-1,2 1 1,0 1 0,3 0 1,-2-29-42,1-1 0,0 1 0,0-1 0,0 1 0,0-1 1,0 1-1,0-1 0,1 1 0,-1-1 0,1 0 1,0 1-1,0-1 0,0 0 0,0 1 0,0-1 1,0 0-1,1 0 0,-1 0 0,1 0 0,-1 0 0,1 0 1,0-1-1,-1 1 0,1 0 0,0-1 0,0 0 1,1 1-1,-1-1 0,0 0 0,0 0 0,0 0 1,1 0-1,-1 0 0,2-1 42,22 4-891</inkml:trace>
</inkml:ink>
</file>

<file path=ppt/ink/ink14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0:58.076"/>
    </inkml:context>
    <inkml:brush xml:id="br0">
      <inkml:brushProperty name="width" value="0.1" units="cm"/>
      <inkml:brushProperty name="height" value="0.1" units="cm"/>
      <inkml:brushProperty name="color" value="#33CCFF"/>
    </inkml:brush>
  </inkml:definitions>
  <inkml:trace contextRef="#ctx0" brushRef="#br0">144 1 1280,'0'0'680,"0"0"-352,0 0-312,0 0-16,0 0 0,0 0 0,0 0 65,53 99 31,-45-53 0,-3 5-96,-5 3 32,0 1 0,-27 7-64,-38 27-80,4-13-385,4-13-663</inkml:trace>
</inkml:ink>
</file>

<file path=ppt/ink/ink14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7:47.008"/>
    </inkml:context>
    <inkml:brush xml:id="br0">
      <inkml:brushProperty name="width" value="0.1" units="cm"/>
      <inkml:brushProperty name="height" value="0.1" units="cm"/>
      <inkml:brushProperty name="color" value="#33CCFF"/>
    </inkml:brush>
  </inkml:definitions>
  <inkml:trace contextRef="#ctx0" brushRef="#br0">48 83 1184,'0'0'632,"0"0"-182,0 0-254,0 0-81,0 0-66,-8-3-17,-24-12-19,24 12 18,8 3-2,0 0-5,0 0-48,0 0-5,19 0-68,21 2 116,-1 2 1,0 2 0,9 3-20,64 9 35,56-4-16,1-8 0,122-12-19,334-48 55,-223 15-50,113 18-1791,-466 21 911</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27.034"/>
    </inkml:context>
    <inkml:brush xml:id="br0">
      <inkml:brushProperty name="width" value="0.2" units="cm"/>
      <inkml:brushProperty name="height" value="0.2" units="cm"/>
    </inkml:brush>
  </inkml:definitions>
  <inkml:trace contextRef="#ctx0" brushRef="#br0">41 259 688,'0'0'215,"0"0"-136,0 0-38,0 0 28,0 0 9,0 0-53,19-13-6,-1 2-12,-4 2 0,0 0-1,-1-1 1,0 0-1,0-1 1,-1-1-1,-1 0 1,0 0 0,2-4-7,-11 13 2,0 0 0,0 1 0,-1-1 0,0 0 0,1 1 0,-1-1 0,0 0 0,0 0 0,-1 0 0,1 0 0,-1 0 0,1 0 0,-1 0 0,0-1 0,0 1 0,0 0 0,-1 0 0,1 0 0,-1 0 0,1 0 0,-1 0 0,0 0 0,0 0 0,-1 1 0,1-1 0,0 0 0,-1 0 0,0 1 0,1-1 0,-1 1 0,0 0 0,-1-1 0,1 1 0,0 0 0,-3-1-2,0-1 14,0 0-1,0 1 1,0 0 0,0 0 0,-1 0 0,0 1-1,1 0 1,-1 0 0,0 0 0,0 1 0,0-1-1,0 2 1,0-1 0,0 1 0,0 0 0,0 0 0,0 0-1,-1 1-13,4 0 9,0 1 1,0 0-1,0-1 0,0 1 0,0 0 0,1 1 0,-1-1 0,1 0 0,-1 1 1,1-1-1,0 1 0,0 0 0,0 0 0,0 0 0,0 0 0,1 0 0,-1 0 0,1 0 1,-1 3-10,-2 5 50,0 1 0,0 0 0,1 1 0,-1 8-50,3-16 5,1-1-1,-1 1 1,1-1 0,0 1 0,0-1 0,0 1 0,1 0-1,0-1 1,-1 1 0,2-1 0,-1 0 0,0 1 0,1-1 0,0 0-1,0 0 1,0 0 0,1 0 0,-1 0 0,1 0 0,0-1-1,0 1 1,0-1 0,0 0 0,1 0 0,0 0 0,-1 0 0,1-1-1,0 0 1,0 1 0,0-1 0,0-1 0,1 1 0,-1 0-1,1-1 1,-1 0 0,0 0 0,1-1 0,0 1-5,10 2-88,0-1 0,1-1 0,-1 0 0,0-1 0,0-1 0,1 0 0,-1-1 0,0 0 0,0-2 0,0 0 0,-1 0 0,0-1 0,1-1 0,-1-1 0,7-4 88,19-11-734</inkml:trace>
</inkml:ink>
</file>

<file path=ppt/ink/ink14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8:20.021"/>
    </inkml:context>
    <inkml:brush xml:id="br0">
      <inkml:brushProperty name="width" value="0.1" units="cm"/>
      <inkml:brushProperty name="height" value="0.1" units="cm"/>
      <inkml:brushProperty name="color" value="#33CCFF"/>
    </inkml:brush>
  </inkml:definitions>
  <inkml:trace contextRef="#ctx0" brushRef="#br0">12 71 424,'0'0'343,"0"0"-148,0 0-95,0 0-32,0 0-2,-3-2 96,3 2-155,-1 0 1,1 0 0,-1 0 0,1 0 0,0 0 0,-1-1 0,1 1-1,0 0 1,-1 0 0,1 0 0,0-1 0,-1 1 0,1 0 0,0 0-1,-1-1 1,1 1 0,0 0 0,0-1 0,-1 1 0,1 0 0,0-1-1,0 1 1,-1 0 0,1-1 0,0 1 0,0 0 0,0-1-1,0 1 1,0-1 0,0 1 0,0 0 0,0-1 0,0 1 0,0-1-1,0 1 1,0 0 0,0-1 0,0 1 0,0-1 0,0 1 0,0 0-1,0-1 1,1 1 0,-1-1 0,0 1 0,0 0 0,0-1 0,1 1-1,-1 0 1,0 0 0,1-1-8,25-6 297,-13 5-381,105-16 75,1 5 1,45 4 8,-91 6 36,481 2-169,-465 4 150,-22 2-32,0 2 1,-1 4-1,2 3 15,24 4 14,10-3-14,-82-13-9,493 59-955,-447-51 477</inkml:trace>
</inkml:ink>
</file>

<file path=ppt/ink/ink14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8:22.135"/>
    </inkml:context>
    <inkml:brush xml:id="br0">
      <inkml:brushProperty name="width" value="0.1" units="cm"/>
      <inkml:brushProperty name="height" value="0.1" units="cm"/>
      <inkml:brushProperty name="color" value="#33CCFF"/>
    </inkml:brush>
  </inkml:definitions>
  <inkml:trace contextRef="#ctx0" brushRef="#br0">0 32 512,'0'0'274,"0"0"-64,0 0-130,0 0 30,0 0-42,0 0-26,0 0-6,24 0-18,51-3-5,51-9-13,-49 3 48,51 2-48,129 14-528,146 26 528,-340-26-435</inkml:trace>
</inkml:ink>
</file>

<file path=ppt/ink/ink14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8:29.899"/>
    </inkml:context>
    <inkml:brush xml:id="br0">
      <inkml:brushProperty name="width" value="0.1" units="cm"/>
      <inkml:brushProperty name="height" value="0.1" units="cm"/>
      <inkml:brushProperty name="color" value="#33CCFF"/>
    </inkml:brush>
  </inkml:definitions>
  <inkml:trace contextRef="#ctx0" brushRef="#br0">1 27 784,'0'0'395,"0"0"-64,0 0-191,0 0-99,11-6-28,155-8 28,1 8-1,12 7-40,-53 0 5,-39 3-40,0 3-1,11 7 36,81 6 51,58-13-27,-144-8-32,0 5 1,0 4-1,1 4 8,136 25-998,59-6 998,-243-28-581</inkml:trace>
</inkml:ink>
</file>

<file path=ppt/ink/ink14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8:32.868"/>
    </inkml:context>
    <inkml:brush xml:id="br0">
      <inkml:brushProperty name="width" value="0.1" units="cm"/>
      <inkml:brushProperty name="height" value="0.1" units="cm"/>
      <inkml:brushProperty name="color" value="#33CCFF"/>
    </inkml:brush>
  </inkml:definitions>
  <inkml:trace contextRef="#ctx0" brushRef="#br0">0 52 432,'0'0'283,"0"0"-100,0 0-90,0 0-62,0 0-45,0 0 17,36-16 58,34 3 44,-1 3-1,2 3 0,-1 3 0,1 3 1,42 5-105,24 4-29,-1 6 0,0 6 0,24 12 29,-118-25-7,0-2 0,1-2-1,-1-2 1,0-2 0,4-2 7,17 1-15,137-13 19,-108 5 6,37 4-10,-29 5-5,-1 5 1,1 4-1,54 13 5,-63-5-123,0-3-1,0-4 1,56-4 123,-33-5-378,-61 0 70</inkml:trace>
</inkml:ink>
</file>

<file path=ppt/ink/ink14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8:40.473"/>
    </inkml:context>
    <inkml:brush xml:id="br0">
      <inkml:brushProperty name="width" value="0.1" units="cm"/>
      <inkml:brushProperty name="height" value="0.1" units="cm"/>
      <inkml:brushProperty name="color" value="#33CCFF"/>
    </inkml:brush>
  </inkml:definitions>
  <inkml:trace contextRef="#ctx0" brushRef="#br0">0 210 1048,'0'0'328,"0"0"-128,0 0-264,19 0-1,102 0 126,0-6-1,12-6-60,128-13 34,51 9-34,81-6 22,-134 10-35,79 14 13,-103 0 27,375-20-61,-182 10 68,-391 8-16,42 1-54,23 0 74,93-12-38,-61 0-34,-86 9 43,0-2 1,0-3-1,-1-1 1,0-2-1,2-3-9,51-16 3,-99 28-687,-1 1 78</inkml:trace>
</inkml:ink>
</file>

<file path=ppt/ink/ink14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8:43.327"/>
    </inkml:context>
    <inkml:brush xml:id="br0">
      <inkml:brushProperty name="width" value="0.1" units="cm"/>
      <inkml:brushProperty name="height" value="0.1" units="cm"/>
      <inkml:brushProperty name="color" value="#33CCFF"/>
    </inkml:brush>
  </inkml:definitions>
  <inkml:trace contextRef="#ctx0" brushRef="#br0">0 70 984,'0'0'392,"0"0"-177,0 0-123,0 0-63,2-4 10,2-1-38,0 0 0,0 1 0,0-1 0,0 1-1,1 0 1,0 1 0,0-1 0,0 1 0,0 0 0,0 0 0,1 0 0,-1 1-1,1 0 1,0 0 0,0 0 0,-1 1 0,1 0 0,6-1-1,21-2 10,-1 2 0,1 0-1,1 3-9,-24-1 11,9 1-23,0 2-1,-1 0 1,0 1-1,1 1 1,-2 1-1,13 5 13,27 8 4,300 97 18,-291-97-16,2-3 1,-1-3-1,2-3 1,36 0-7,-31-2 7,167 9 3,-119-10-7,100 18-3,-130-15 10,0-3-1,0-5 0,70-8-9,25 1 11,-144 3-9,-1-2 0,1-2 0,25-8-2,-17 4-2,0 2 1,6 1 1,148-14-31,-101 8 32,87 2-1,85 1-1,-179 6 12,0-3-10,-47 3 0,0 1-1,0 3 1,1 2 0,45 8-1,19 1-42,-33-4-363,-48 4-92,-23-3 83</inkml:trace>
</inkml:ink>
</file>

<file path=ppt/ink/ink14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9:40.424"/>
    </inkml:context>
    <inkml:brush xml:id="br0">
      <inkml:brushProperty name="width" value="0.1" units="cm"/>
      <inkml:brushProperty name="height" value="0.1" units="cm"/>
      <inkml:brushProperty name="color" value="#33CCFF"/>
    </inkml:brush>
  </inkml:definitions>
  <inkml:trace contextRef="#ctx0" brushRef="#br0">1 249 568,'0'0'307,"0"0"29,0 0-175,0 0-98,5-20 14,1 13-57,-1 1 0,1 0 0,1 0 0,-1 1 0,1-1 0,-1 2 0,2-1 0,-1 1 0,0 0 0,1 0 0,0 1 0,1-1-20,6 0 36,-1 1 0,1 0 0,0 1 0,0 0 0,1 1 0,8 1-36,177-3-8,-46-1-16,0 7 0,132 20 24,-162-7 15,0-5 0,0-6 0,0-5 0,1-6 0,39-9-15,21 1-1,0 8-1,134 15 2,83-1 4,-333-12-23,0-4 0,49-13 19,26-2-19,283-33 50,-30 13 19,-201 24-554,-164 16-20</inkml:trace>
</inkml:ink>
</file>

<file path=ppt/ink/ink14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9:42.187"/>
    </inkml:context>
    <inkml:brush xml:id="br0">
      <inkml:brushProperty name="width" value="0.1" units="cm"/>
      <inkml:brushProperty name="height" value="0.1" units="cm"/>
      <inkml:brushProperty name="color" value="#33CCFF"/>
    </inkml:brush>
  </inkml:definitions>
  <inkml:trace contextRef="#ctx0" brushRef="#br0">8 61 408,'0'0'292,"0"0"-1,0 0-83,0 0-101,0 0-70,0 0 8,-3-4 9,3 3-50,-1 1 1,1-1-1,-1 0 0,1 1 1,-1-1-1,1 0 1,0 0-1,-1 1 1,1-1-1,0 0 1,0 0-1,0 0 0,-1 0 1,1 1-1,0-1 1,0 0-1,0 0 1,0 0-1,0 0 0,1 1 1,-1-1-1,0 0 1,0 0-1,0 0 1,1 1-1,-1-1 1,0 0-1,1 0 0,-1 1 1,1-1-1,-1 0 1,1 1-1,-1-1 1,1 0-1,-1 1 1,1-1-1,0 1-4,3-3 6,0 1 0,1 0 0,-1 0 0,1 0 0,-1 0 0,1 1 0,4-1-6,13-2 10,1 0-1,0 2 0,-1 0 0,1 1 0,0 2 1,3 0-10,49 8-54,16 5 54,-20-2 6,409 45 37,-111-16-51,-138-21 8,1-11-1,44-11 1,-84 1-6,-49-4 41,1-7-35,1 1-39,1 6 39,56 1 4,-1-8-1,23-11-3,-126 13-950,16 5 950,-83 3-36,15 0-201</inkml:trace>
</inkml:ink>
</file>

<file path=ppt/ink/ink14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9:44.909"/>
    </inkml:context>
    <inkml:brush xml:id="br0">
      <inkml:brushProperty name="width" value="0.1" units="cm"/>
      <inkml:brushProperty name="height" value="0.1" units="cm"/>
      <inkml:brushProperty name="color" value="#33CCFF"/>
    </inkml:brush>
  </inkml:definitions>
  <inkml:trace contextRef="#ctx0" brushRef="#br0">50 147 1112,'0'0'366,"0"0"-84,0 0-122,0 0 135,0 0-7,0 0 7,-9-6-123,-29-18-52,38 24-121,0 0 0,-1 0 0,1 0 0,0 0 0,0 0 0,0 0 0,0 0 0,0 0 0,0 0 0,0 0 0,0 0 0,0 0 0,-1 0 0,1 0 0,0-1 0,0 1 1,0 0-1,0 0 0,0 0 0,0 0 0,0 0 0,0 0 0,0 0 0,0 0 0,0 0 0,0 0 0,0-1 0,0 1 0,0 0 0,0 0 0,0 0 0,0 0 0,0 0 0,0 0 0,0 0 0,0 0 0,0 0 0,0-1 0,0 1 0,0 0 0,0 0 0,0 0 0,0 0 0,0 0 0,0 0 0,0 0 0,0 0 1,0 0-1,0-1 0,0 1 0,0 0 0,0 0 0,0 0 0,0 0 0,0 0 0,1 0 0,-1 0 0,0 0 0,0 0 0,0 0 0,0 0 0,0 0 0,0 0 0,0 0 0,0 0 0,0 0 0,1 0 0,-1 0 0,0 0 1,13-3-25,12 2 25,934-22-147,-780 10-40,296-16-622,-350 21-235,51-14 1044,-91 9-763</inkml:trace>
</inkml:ink>
</file>

<file path=ppt/ink/ink14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9:47.932"/>
    </inkml:context>
    <inkml:brush xml:id="br0">
      <inkml:brushProperty name="width" value="0.1" units="cm"/>
      <inkml:brushProperty name="height" value="0.1" units="cm"/>
      <inkml:brushProperty name="color" value="#33CCFF"/>
    </inkml:brush>
  </inkml:definitions>
  <inkml:trace contextRef="#ctx0" brushRef="#br0">0 184 832,'0'0'430,"0"0"-177,0 0-186,0 0-38,0 0 36,21-7-2,53-14 46,0 3 1,47-3-110,106 5 50,203 14-50,-210 4-2,986-20 26,-973 15-340,0-9 0,208-40 316,-358 36-918</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27.442"/>
    </inkml:context>
    <inkml:brush xml:id="br0">
      <inkml:brushProperty name="width" value="0.2" units="cm"/>
      <inkml:brushProperty name="height" value="0.2" units="cm"/>
    </inkml:brush>
  </inkml:definitions>
  <inkml:trace contextRef="#ctx0" brushRef="#br0">60 107 112,'0'0'227,"0"0"-65,0 0-47,0 0 21,2-16 8,9-74 483,-12 93-613,0 0 0,-1 0 0,1 0 0,-1 0 0,1 0 0,-1-1 0,0 1 0,-1 0 0,1-1 0,-1 1-14,-7 10 28,4-4-12,0 1 1,1-1-1,1 1 0,-1 1 1,2-1-1,-1 0 0,2 1 0,-1 0 1,1-1-1,1 1 0,0 0 1,1 0-1,0 0 0,0 0 1,1 0-1,0 0 0,1 0 0,2 4-16,2 0 5,2 0 0,-1 0-1,2-1 1,0 0 0,1 0-1,0-1 1,9 9-5,-8-11 5,-1 1 0,-1 1 0,1-1 0,-2 1 1,0 1-1,-1 0 0,0 0 0,-1 0 0,0 2-5,-2 1 8,-2 0-1,0 0 0,0 15-7,7 42 336,-9-73-328,0-1 1,0 0 0,0 0-1,0 0 1,0 1 0,0-1-1,0 0 1,0 0 0,0 0 0,1 1-1,-1-1 1,0 0 0,0 0-1,0 0 1,0 0 0,0 0 0,0 1-1,0-1 1,1 0 0,-1 0-1,0 0 1,0 0 0,0 0 0,0 0-1,1 1 1,-1-1 0,0 0-1,0 0 1,0 0 0,1 0 0,-1 0-1,0 0 1,0 0 0,0 0-1,1 0 1,-1 0 0,0 0 0,0 0-1,0 0 1,0 0 0,1 0-1,-1 0 1,0 0 0,0 0 0,0 0-1,1-1 1,-1 1 0,0 0-1,0 0 1,0 0 0,0 0-1,1 0 1,-1 0 0,0-1 0,0 1-1,0 0 1,0 0 0,0 0-1,0 0 1,1 0 0,-1-1 0,0 1-1,0 0 1,0 0 0,0 0-1,0-1 1,0 1 0,0 0 0,0 0-1,0 0-8,8-15 320,8-34-292,-1-2 0,-3 0-1,-2 0 1,-2-1 0,-3 0 0,-1-46-28,3 28-1055,-5 52-159</inkml:trace>
</inkml:ink>
</file>

<file path=ppt/ink/ink14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01.834"/>
    </inkml:context>
    <inkml:brush xml:id="br0">
      <inkml:brushProperty name="width" value="0.1" units="cm"/>
      <inkml:brushProperty name="height" value="0.1" units="cm"/>
      <inkml:brushProperty name="color" value="#33CCFF"/>
    </inkml:brush>
  </inkml:definitions>
  <inkml:trace contextRef="#ctx0" brushRef="#br0">8 21 664,'0'0'372,"0"0"-53,0 0-156,0 0-59,0 0-8,-7-20 627,121 20-719,0 5 0,31 8-4,-3 7-52,297 38 70,-259-42-50,82-6 32,52-10-892,-294 0 113</inkml:trace>
</inkml:ink>
</file>

<file path=ppt/ink/ink14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06.274"/>
    </inkml:context>
    <inkml:brush xml:id="br0">
      <inkml:brushProperty name="width" value="0.1" units="cm"/>
      <inkml:brushProperty name="height" value="0.1" units="cm"/>
      <inkml:brushProperty name="color" value="#33CCFF"/>
    </inkml:brush>
  </inkml:definitions>
  <inkml:trace contextRef="#ctx0" brushRef="#br0">35 187 8,'0'0'251,"0"0"-78,0 0-104,0 0-2,-3-11 4,-1 1-35,-4-11 292,1 0 0,1-1 0,-1-5-328,9 43 4,1-1 1,0 0-1,1 1 0,1-2 0,0 1 0,1 0 1,0-1-1,1 0 0,1-1 0,0 0 1,10 12-5,-15-21-1,-1 0 1,1-1-1,-1 1 0,1-1 1,0 0-1,0 0 1,1 0-1,-1 0 1,1 0-1,-1-1 1,1 0-1,0 1 0,0-1 1,0-1-1,0 1 1,0 0-1,0-1 1,1 0-1,-1 0 0,0-1 1,1 1-1,-1-1 1,0 0-1,1 0 1,-1 0-1,1 0 1,-1-1-1,0 0 0,4-1 1,3-2 8,1 0-1,-1-1 1,1-1-1,-2 0 1,1 0-1,-1-1 1,0-1-1,0 1 0,7-9-7,51-49-9,-2 3-663,54-39 672,-110 91-723</inkml:trace>
</inkml:ink>
</file>

<file path=ppt/ink/ink14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08.224"/>
    </inkml:context>
    <inkml:brush xml:id="br0">
      <inkml:brushProperty name="width" value="0.1" units="cm"/>
      <inkml:brushProperty name="height" value="0.1" units="cm"/>
      <inkml:brushProperty name="color" value="#33CCFF"/>
    </inkml:brush>
  </inkml:definitions>
  <inkml:trace contextRef="#ctx0" brushRef="#br0">36 58 856,'0'0'340,"0"0"-86,0 0-77,0 0-120,0 0-15,0 0 0,-6-4 50,-18-10 67,18 10-70,6 4-41,0 0-28,0 0-38,0 0-22,7 15 8,-1-6 35,1 0 1,-1 0 0,2-1 0,-1 0-1,1 0 1,0-1 0,1 0 0,0 0-1,0-1 1,0 0 0,1-1-1,0 0 1,0 0 0,3 0-4,2-1 11,0 0 1,0-1-1,0 0 1,0-1 0,1-1-1,-1-1 1,0 0-1,1-1 1,8-2-12,21-6 24,0-1 1,-1-3 0,-1-1-1,0-3 1,-1-1 0,10-8-25,-34 16-54,-1 1-1,1 1 1,1 1 0,-1 0 0,1 2 0,0 0 0,1 1-1,11-1 55,4 5-916</inkml:trace>
</inkml:ink>
</file>

<file path=ppt/ink/ink14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09.885"/>
    </inkml:context>
    <inkml:brush xml:id="br0">
      <inkml:brushProperty name="width" value="0.1" units="cm"/>
      <inkml:brushProperty name="height" value="0.1" units="cm"/>
      <inkml:brushProperty name="color" value="#33CCFF"/>
    </inkml:brush>
  </inkml:definitions>
  <inkml:trace contextRef="#ctx0" brushRef="#br0">14 1 288,'0'0'397,"0"0"-92,0 0-117,0 0-91,0 0 56,0 0 53,-1 1-170,0 1 0,-1-1 0,1 1 0,0-1 1,0 1-1,0-1 0,0 1 0,0 0 0,1-1 1,-1 1-1,0 0 0,1 0 0,-1 0 0,1 1-36,1 18 71,0 1-1,2 0 0,0-1 0,1 1 0,3 6-70,-4-18 19,0 0 0,1-1 0,0 1-1,0-1 1,1 0 0,0 0 0,0 0 0,1-1-1,0 0 1,1 0 0,0 0 0,5 3-19,-5-6 6,0-1 1,1 0 0,-1-1 0,1 0 0,0 0 0,0 0-1,0-1 1,0 0 0,0-1 0,0 0 0,1 0 0,-1-1-1,0 0 1,6-1-7,5 0 10,0-1 0,0-1 0,0-1 0,0 0 0,15-7-10,32-17 57,-2-3 0,0-3-1,37-29-56,-12 9-1245,14-2 1245,-65 38-1051</inkml:trace>
</inkml:ink>
</file>

<file path=ppt/ink/ink14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30.299"/>
    </inkml:context>
    <inkml:brush xml:id="br0">
      <inkml:brushProperty name="width" value="0.1" units="cm"/>
      <inkml:brushProperty name="height" value="0.1" units="cm"/>
      <inkml:brushProperty name="color" value="#33CCFF"/>
    </inkml:brush>
  </inkml:definitions>
  <inkml:trace contextRef="#ctx0" brushRef="#br0">0 59 272,'0'0'376,"0"0"-114,0 0-17,0 0-121,0 0 1,35 0 47,108 1 42,-2 1-164,0-6 1,5-7-51,150-14 48,-98 11-83,-86 8-10,1 4-1,-1 6 0,1 4 1,47 13 45,-73-11 21,0-5 1,0-3-1,19-4-21,257-30-919,-330 29 444</inkml:trace>
</inkml:ink>
</file>

<file path=ppt/ink/ink14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33.096"/>
    </inkml:context>
    <inkml:brush xml:id="br0">
      <inkml:brushProperty name="width" value="0.1" units="cm"/>
      <inkml:brushProperty name="height" value="0.1" units="cm"/>
      <inkml:brushProperty name="color" value="#33CCFF"/>
    </inkml:brush>
  </inkml:definitions>
  <inkml:trace contextRef="#ctx0" brushRef="#br0">33 86 456,'0'0'261,"0"0"28,0 0-100,0 0-49,0 0 4,0 0 60,-6-9-1,-17-28-105,23 37-96,-1-1-1,1 1 0,0 0 0,0 0 0,0 0 0,-1-1 0,1 1 0,0 0 0,0-1 1,0 1-1,0 0 0,-1 0 0,1-1 0,0 1 0,0 0 0,0-1 0,0 1 0,0 0 1,0-1-1,0 1 0,0 0 0,0-1 0,0 1 0,0 0 0,0-1 0,0 1 0,0 0 1,0 0-1,0-1 0,1 1 0,-1 0 0,0-1 0,0 1 0,0 0 0,0 0 0,1-1 1,-1 1-1,0 0 0,0 0 0,0-1 0,1 1 0,-1 0 0,0 0 0,0 0 0,1-1 0,-1 1 1,0 0-1,1 0 0,-1 0 0,0 0 0,1 0 0,-1 0 0,0 0-1,19-1 8,-15 2 1,422-6-6,55-2 1,-477 7-9,307-14-763,145 18 768,-369 2-582</inkml:trace>
</inkml:ink>
</file>

<file path=ppt/ink/ink14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37.691"/>
    </inkml:context>
    <inkml:brush xml:id="br0">
      <inkml:brushProperty name="width" value="0.1" units="cm"/>
      <inkml:brushProperty name="height" value="0.1" units="cm"/>
      <inkml:brushProperty name="color" value="#33CCFF"/>
    </inkml:brush>
  </inkml:definitions>
  <inkml:trace contextRef="#ctx0" brushRef="#br0">840 26 376,'0'0'388,"0"0"-88,0 0-65,0 0-72,0 0-46,0 0 10,0-4-79,0 3-48,0 0 0,0 0 1,1 1-1,-1-1 0,0 0 1,-1 0-1,1 1 0,0-1 1,0 0-1,0 0 0,0 1 1,0-1-1,-1 0 0,1 1 1,0-1-1,-1 0 0,1 1 1,0-1-1,-1 0 0,1 1 1,-1-1-1,1 1 0,-1-1 1,1 1-1,-1-1 0,0 1 1,1-1-1,-1 1 0,1-1 1,-1 1-1,0 0 0,1-1 0,-1 1 1,0 0-1,0 0 0,1 0 1,-1-1-1,0 1 0,0 0 0,-2 1 0,0-1-1,0 1 0,0 0 0,1 0 1,-1 0-1,0 0 0,1 0 0,-1 0 0,0 1 1,1 0-1,0-1 0,-1 1 0,1 0 1,-236 169 184,-13-7-184,221-144 2,-231 145 2,255-161-1094,6-4 538</inkml:trace>
</inkml:ink>
</file>

<file path=ppt/ink/ink14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38.280"/>
    </inkml:context>
    <inkml:brush xml:id="br0">
      <inkml:brushProperty name="width" value="0.1" units="cm"/>
      <inkml:brushProperty name="height" value="0.1" units="cm"/>
      <inkml:brushProperty name="color" value="#33CCFF"/>
    </inkml:brush>
  </inkml:definitions>
  <inkml:trace contextRef="#ctx0" brushRef="#br0">320 0 296,'0'0'251,"0"0"-73,0 0-83,0 0 15,0 0 58,0 0-54,-10 6-40,-3 8-67,2 0 0,0 0 0,1 1 0,1 1 0,0 0 0,1 0 0,-1 3-7,-12 24 17,-84 129 50,9-14-12,89-134-42,7-24-13,0 1 0,0-1 0,1 1-1,-1 0 1,0-1 0,0 1 0,1-1 0,-1 1 0,0-1 0,1 1 0,-1-1-1,1 1 1,-1-1 0,0 1 0,1-1 0,-1 1 0,1-1 0,-1 0 0,1 1-1,0-1 1,-1 0 0,1 0 0,-1 1 0,1-1 0,4 1-3,1 0 0,-1 0 0,1-1-1,0 0 1,-1 0 0,1 0 0,2-1 3,13 0-3,425-15 4,-444 16-8,0 0-1,1 0 1,-1 0 0,1 0-1,-1 0 1,1 0-1,-1 1 1,0-1 0,1 1-1,-1 0 1,0 0-1,1 0 1,-1 0 0,0 0-1,0 0 1,0 0-1,0 1 1,0-1 0,0 1-1,0 0 1,-1-1-1,1 1 1,-1 0-1,1 0 1,-1 0 0,1 0-1,-1 1 8,18 28-396</inkml:trace>
</inkml:ink>
</file>

<file path=ppt/ink/ink14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40.438"/>
    </inkml:context>
    <inkml:brush xml:id="br0">
      <inkml:brushProperty name="width" value="0.1" units="cm"/>
      <inkml:brushProperty name="height" value="0.1" units="cm"/>
      <inkml:brushProperty name="color" value="#33CCFF"/>
    </inkml:brush>
  </inkml:definitions>
  <inkml:trace contextRef="#ctx0" brushRef="#br0">986 20 448,'0'0'447,"0"0"-91,0 0-103,0 0-19,0 0 7,0 0 7,-5-19 128,-3 19-373,-1 1-1,0 0 0,1 1 0,-1 0 1,1 0-1,0 1 0,0 0 1,0 1-1,0-1 0,0 2 1,1-1-1,-6 5-2,-15 12 28,2 1 0,-18 19-28,-31 25-8,-220 137 30,233-161-74,24-16 97,-1-2 0,-19 9-45,-8 4-68,48-26 78,-1 1-1,-1-2 1,0-1 0,-1 0-1,-18 5-9,37-14-37,2 0-40,0 0-170,0 0-149,9 0-631,0 0 508</inkml:trace>
</inkml:ink>
</file>

<file path=ppt/ink/ink14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41.018"/>
    </inkml:context>
    <inkml:brush xml:id="br0">
      <inkml:brushProperty name="width" value="0.1" units="cm"/>
      <inkml:brushProperty name="height" value="0.1" units="cm"/>
      <inkml:brushProperty name="color" value="#33CCFF"/>
    </inkml:brush>
  </inkml:definitions>
  <inkml:trace contextRef="#ctx0" brushRef="#br0">299 1 256,'0'0'273,"0"0"-115,0 0-118,0 0 12,0 0 40,-18 19-28,2-2-51,-19 20 51,2 1 0,-17 28-64,-91 124 240,141-190-240,-1 1-1,1 0 0,-1-1 0,0 1 1,1 0-1,0 0 0,-1 0 0,1 0 1,-1-1-1,1 1 0,0 0 0,0 0 0,-1 0 1,1 0-1,0 0 0,0 0 0,0 0 1,0 0-1,0 0 0,0-1 0,1 1 1,-1 0-1,0 0 0,0 0 0,0 0 1,1 0-1,-1 0 0,1 0 1,0 0 3,0 0-1,0 0 1,0 0-1,1 0 1,-1 0-1,1-1 1,-1 1-1,0 0 1,1 0-1,-1-1 1,1 1-1,0-1 1,-1 0-1,1 1 1,0-1-3,12 2 38,1-1 1,-1-1-1,0 0 1,0-1-39,1 0 47,329 1 217,-338 1-297,-1-1 0,1 1 0,0 0 1,0 0-1,0 0 0,-1 1 0,1 0 1,-1 0-1,1 0 0,-1 1 0,0 0 1,0 0-1,0 0 0,0 1 0,-1-1 1,2 2 32,8 9-754</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28.216"/>
    </inkml:context>
    <inkml:brush xml:id="br0">
      <inkml:brushProperty name="width" value="0.2" units="cm"/>
      <inkml:brushProperty name="height" value="0.2" units="cm"/>
    </inkml:brush>
  </inkml:definitions>
  <inkml:trace contextRef="#ctx0" brushRef="#br0">240 15 224,'0'0'451,"0"0"-94,0 0-57,0 0-44,0 0-85,-15-4-35,4 1-111,5 2-20,1-1 1,0 1-1,-1-1 1,0 2-1,1-1 1,-1 0-1,0 1 0,1 0 1,-1 1-1,0-1 1,1 1-1,-1 0 1,1 1-1,-1-1 1,1 1-1,-4 1-5,0 2 30,0 0 1,0 0-1,0 0 0,0 1 0,1 1 1,0-1-1,0 2 0,1-1 0,0 1 1,0 0-1,-2 3-30,7-7 9,0 0 1,0 0-1,0 0 0,0 0 1,1 0-1,-1 1 0,1-1 1,0 0-1,0 1 1,1-1-1,-1 1 0,1-1 1,0 1-1,0-1 0,1 0 1,-1 1-1,1-1 0,0 1 1,0-1-1,1 0 0,-1 1 1,1-1-1,0 0 0,0 0 1,0 0-1,0-1 1,4 5-10,3 3 0,1 0 0,0-1 0,0 0 1,10 7-1,-11-11 0,0 1 0,-1 0 0,-1 1 0,1 0 1,-1 0-1,0 1 0,-1-1 0,0 2 0,0-1 0,-5-7 3,-1 0 0,1 0 0,-1 0 0,0 0 0,1 0 1,-1 0-1,0 0 0,0-1 0,0 1 0,0 0 0,-1 0 0,1 0 0,0 0 0,-1 0 0,1 0 0,-1 0 0,0 0 0,0-1 0,0 1 0,0 0 0,0-1 0,0 1 0,0-1 0,0 1 0,-1-1 0,1 1 0,0-1 1,-1 0-1,1 0 0,-1 1 0,0-1 0,1 0 0,-1 0 0,0-1 0,0 1 0,0 0-3,-1 0-8,1 1 0,-1-1 0,0 0 1,0 0-1,0 0 0,1 0 0,-1-1 0,0 1 0,0-1 0,0 0 1,0 0-1,0 0 0,0 0 0,0 0 0,0-1 0,0 1 1,0-1-1,0 0 0,0 0 0,0 0 0,1 0 0,-1 0 1,-1-2 7,-6-11-925</inkml:trace>
</inkml:ink>
</file>

<file path=ppt/ink/ink14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55.246"/>
    </inkml:context>
    <inkml:brush xml:id="br0">
      <inkml:brushProperty name="width" value="0.1" units="cm"/>
      <inkml:brushProperty name="height" value="0.1" units="cm"/>
      <inkml:brushProperty name="color" value="#33CCFF"/>
    </inkml:brush>
  </inkml:definitions>
  <inkml:trace contextRef="#ctx0" brushRef="#br0">0 6 952,'0'0'366,"0"0"-68,0 0-123,28-6-132,16 9 2,0 1 0,33 9-45,37 3 55,105-4-374,0-10 1,50-12 318,-200 6-510</inkml:trace>
</inkml:ink>
</file>

<file path=ppt/ink/ink14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59.339"/>
    </inkml:context>
    <inkml:brush xml:id="br0">
      <inkml:brushProperty name="width" value="0.1" units="cm"/>
      <inkml:brushProperty name="height" value="0.1" units="cm"/>
      <inkml:brushProperty name="color" value="#33CCFF"/>
    </inkml:brush>
  </inkml:definitions>
  <inkml:trace contextRef="#ctx0" brushRef="#br0">0 5 32,'0'0'755,"0"0"-382,0 0-162,0 0-155,11-2 221,138-1-288,-1 7-1,1 6 1,77 18 11,-140-20 17,1-5 0,0-3 1,17-5-18,81-1 12,-155 8-25,0 1 0,29 6 13,-26-3 24,1-1-1,8-2-23,279-1-41,134 6 57,-369 2-75,29 9 59,-38-5-3,62 2 3,239 12-1085,-327-24 854</inkml:trace>
</inkml:ink>
</file>

<file path=ppt/ink/ink14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36.132"/>
    </inkml:context>
    <inkml:brush xml:id="br0">
      <inkml:brushProperty name="width" value="0.1" units="cm"/>
      <inkml:brushProperty name="height" value="0.1" units="cm"/>
      <inkml:brushProperty name="color" value="#33CCFF"/>
    </inkml:brush>
  </inkml:definitions>
  <inkml:trace contextRef="#ctx0" brushRef="#br0">807 0 200,'0'0'201,"0"0"-41,0 0-76,0 0-44,0 0 48,-21 3 42,-6 0-73,-118 19 311,74-2-182,1 2 0,-16 11-186,-37 11 39,72-26 88,-39 19-127,75-31-8,0 2 0,1 0 0,0 1 0,1 0 0,0 1 0,0 1 0,1 0 0,0 1 8,10-8-642,2-4 82</inkml:trace>
</inkml:ink>
</file>

<file path=ppt/ink/ink14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0:36.724"/>
    </inkml:context>
    <inkml:brush xml:id="br0">
      <inkml:brushProperty name="width" value="0.1" units="cm"/>
      <inkml:brushProperty name="height" value="0.1" units="cm"/>
      <inkml:brushProperty name="color" value="#33CCFF"/>
    </inkml:brush>
  </inkml:definitions>
  <inkml:trace contextRef="#ctx0" brushRef="#br0">273 0 136,'0'0'269,"0"0"-114,0 0-70,0 0-51,0 0-13,-10 14 7,-55 87 246,-44 91-274,39-46 46,67-139-44,0 1-1,0-1 0,1 0 1,0 1-1,0 0 0,1 0 1,0-1-1,0 1 0,1 0 1,0 7-2,0-14-1,1 0 1,-1 0-1,0 0 1,1 0-1,-1-1 1,1 1-1,-1 0 1,1 0 0,-1-1-1,1 1 1,-1 0-1,1-1 1,0 1-1,-1-1 1,1 1-1,0-1 1,-1 1 0,1-1-1,0 1 1,0-1-1,0 0 1,-1 1-1,1-1 1,0 0-1,0 0 1,0 0 0,0 1 0,31 4-2,-23-4 2,52 5 19,0-3-1,43-3-18,-36-1-38,-39 1-185</inkml:trace>
</inkml:ink>
</file>

<file path=ppt/ink/ink14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1:02.162"/>
    </inkml:context>
    <inkml:brush xml:id="br0">
      <inkml:brushProperty name="width" value="0.1" units="cm"/>
      <inkml:brushProperty name="height" value="0.1" units="cm"/>
      <inkml:brushProperty name="color" value="#33CCFF"/>
    </inkml:brush>
  </inkml:definitions>
  <inkml:trace contextRef="#ctx0" brushRef="#br0">1 1 376,'0'0'169,"0"0"-73,0 0-72,0 0 8,0 0 94,0 0 110,36 0 408,23 4-643,0 3 0,-1 2 1,0 3-1,0 2 0,32 14-1,-25-8 1,0-3 0,1-2 0,1-4-1,21 0 0,3-5-6,-1 0-8,1-3 0,16-5 14,29-18 24,-27 3-51,-13 11 37,-1 5 0,30 5-10,112-1 9,-174-10-24,0-2-1,6-4 16,62-8-99,-66 14-355</inkml:trace>
</inkml:ink>
</file>

<file path=ppt/ink/ink14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1:07.421"/>
    </inkml:context>
    <inkml:brush xml:id="br0">
      <inkml:brushProperty name="width" value="0.1" units="cm"/>
      <inkml:brushProperty name="height" value="0.1" units="cm"/>
      <inkml:brushProperty name="color" value="#33CCFF"/>
    </inkml:brush>
  </inkml:definitions>
  <inkml:trace contextRef="#ctx0" brushRef="#br0">289 74 624,'0'0'272,"0"0"-78,0 0-90,0 0-79,0 0-28,-6-6 34,-3-3-5,4 3 9,0 1 0,-1-1 0,0 1 0,0 0 0,0 0 0,0 1-1,-1 0 1,-1-1-35,2 3 2,-1-1 0,1 1 0,-1 0-1,0 1 1,1-1 0,-1 2-1,0-1 1,0 1 0,0-1 0,0 2-1,0-1 1,0 1 0,1 0 0,-1 1-1,0 0 1,1 0 0,-1 0 0,1 0-1,-1 1 1,1 1 0,0-1-1,0 1 1,1 0 0,-1 0 0,1 0-1,0 1 1,0 0 0,0 0 0,1 0-1,-2 2-1,4-5 0,-1 1-1,1 0 0,0 0 1,0 0-1,0 1 0,0-1 0,0 0 1,1 1-1,-1-1 0,1 1 1,0 0-1,0-1 0,0 1 0,1 0 1,-1 0-1,1 0 0,0-1 1,0 1-1,0 0 0,1 0 0,-1 0 1,1-1-1,0 1 0,0 0 1,0-1-1,1 1 0,-1-1 0,1 1 1,0-1-1,0 0 0,0 0 1,0 0-1,2 2 1,10 12 5,1-2 0,0 0 0,1 0 1,1-2-1,13 9-5,-6-3 28,-18-15-32,16 12-8,0 2 0,-1 1 0,-1 0 0,0 1 0,13 19 12,-32-38 3,0 1 0,0-1 0,0 1 1,0-1-1,-1 1 0,1-1 0,0 1 0,-1 0 0,1-1 0,-1 1 1,1 0-1,-1 0 0,0-1 0,1 1 0,-1 0 0,0 0 0,0-1 1,-1 1-1,1 0 0,0 0 0,0-1 0,-1 1 0,1 0 0,-1-1 0,0 1 1,0 1-4,-1 0 1,0 0 1,-1-1 0,1 1-1,-1 0 1,0-1 0,0 0-1,0 1 1,0-1 0,0 0 0,0-1-1,-1 1 1,-2 1-2,-9 2 50,0 1 0,-1-2 0,0 0 0,0-1 0,-10 1-50,-20-3 389,46-1-380,0 0-1,0 0 1,1 0 0,-1 0-1,0 0 1,0 0 0,0 0-1,0 0 1,0 0 0,0 0-9,26-1-44,-24 1 44,1 1 0,-1-1 0,1 0 0,-1 1 0,0-1-1,1 1 1,-1 0 0,0 0 0,1 0 0,-1 0 0,0 0 0,0 0 0,0 1 0,0-1-1,0 1 1,0-1 0,0 1 0,0 0 0,-1 0 0,1-1 0,-1 1 0,1 1-1,-1-1 1,0 0 0,0 0 0,0 0 0,0 1 0,0-1 0,0 0 0,-1 1 0,1-1-1,-1 1 1,1 1 0,1 12-9,-1-1 0,-1 1-1,0 0 1,0-1-1,-2 3 10,1-2 14,-1 0-8,-1-1 1,-1 0-1,0-1 1,0 1 0,-2-1-1,0 0 1,0 0-1,-5 6-6,-1 2-10,-2-1 0,0 0 0,-1-1 0,-14 15 10,28-35-1,1 0 1,0 0-1,0 0 1,-1 1-1,1-1 1,0 0-1,0 0 1,0 1-1,0-1 1,0 0-1,-1 1 1,1-1-1,0 0 1,0 0-1,0 1 1,0-1-1,0 0 1,0 1-1,0-1 1,0 0-1,0 1 1,0-1-1,0 0 1,0 1-1,0-1 1,0 0-1,0 1 1,0-1-1,0 0 1,1 0-1,-1 1 1,0-1-1,0 0 1,0 1-1,0-1 1,1 0-1,-1 0 1,0 1-1,1-1 1,16 10 22,40 5 36,-31-8-87,-19-5 28,-1 0 1,0 1-1,0 0 1,0 0-1,-1 0 1,1 1-1,-1 0 1,0 0-1,0 0 1,0 1 0,-1-1-1,1 1 1,-1 0-1,0 1 1,0-1-1,-1 1 1,0-1-1,0 1 1,0 0-1,-1 1 1,0-1 0,0 0-1,1 4 1,0 11-2,0 0 0,-1 0-1,-1 0 1,-1 0 0,-1 0-1,-3 18 3,0-17-6,0-1-1,-2 0 1,0 0-1,-1 0 7,0-1 14,0 1 0,2 0 0,1 0 0,0 1-14,1 5 22,0-4-34,0 0 1,2 0-1,0 0 1,2 0-1,1 1 1,3 15 11,-4-34 1,0 0 1,1 1-1,0-1 0,0 0 1,0 0-1,1 0 0,0 0 1,0-1-1,0 1 0,0-1 1,1 1-1,-1-1 0,1 0 1,0-1-1,1 1 0,-1-1 1,1 0-1,-1 0 0,1 0 1,0 0-1,0-1 0,0 0 1,0 0-1,1 0 0,-1-1 1,0 0-1,1 0 0,-1 0 1,1 0-1,4-1-1,34 2-416,1-1 0,0-2 0,44-8 416,-55 3-839</inkml:trace>
</inkml:ink>
</file>

<file path=ppt/ink/ink14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1:43.329"/>
    </inkml:context>
    <inkml:brush xml:id="br0">
      <inkml:brushProperty name="width" value="0.1" units="cm"/>
      <inkml:brushProperty name="height" value="0.1" units="cm"/>
      <inkml:brushProperty name="color" value="#33CCFF"/>
    </inkml:brush>
  </inkml:definitions>
  <inkml:trace contextRef="#ctx0" brushRef="#br0">266 24 736,'0'0'415,"0"0"-90,0 0-214,0 0-48,0 0-17,-2-4 18,2 3-55,-1 0 0,1-1 0,-1 1-1,1 0 1,-1 0 0,0 0-1,0 0 1,1 0 0,-1 0 0,0 0-1,0 0 1,0 1 0,0-1 0,0 0-1,0 0 1,0 1 0,0-1-1,0 1 1,-1-1 0,1 1 0,0-1-1,0 1 1,0 0 0,-1 0 0,1-1-1,0 1 1,-1 0-9,-2 1 11,1-1 0,-1 1 0,1 0-1,-1 0 1,1 1 0,-1-1 0,1 1 0,-1 0-1,1 0 1,0 0 0,0 0-11,-24 17-5,1 0 0,1 2 0,1 1 1,1 1-1,0 1 0,-3 7 5,24-28-2,0 0 1,-1 1-1,1-1 0,0 0 1,1 1-1,-1 0 0,1-1 1,-1 1-1,1 0 0,0 0 1,0-1-1,1 1 0,-1 0 1,1 0-1,0 0 1,0 0-1,0 0 0,1 0 1,-1 0-1,1 0 0,0 0 1,0-1-1,0 1 0,1 0 1,-1 0-1,1-1 1,0 1-1,0-1 0,0 0 1,1 0-1,-1 1 0,1-1 1,-1-1-1,1 1 0,1 1 2,48 25 25,-45-26-26,1 0 0,-2 0 1,1 1-1,0 0 0,-1 0 0,0 1 0,0-1 0,0 1 0,0 1 0,-1-1 0,0 1 0,0 0 0,0 0 0,-1 0 1,0 1-1,0 0 0,1 3 1,-1 1 1,0 0 1,0 0-1,-1 0 1,0 1-1,-1-1 1,0 1-1,-1-1 1,0 1-1,-1 0 0,-1 0 1,0-1-1,0 1 1,-1 0-1,0-1 1,-1 1-1,0-1 1,-1 0-1,-1 0 1,0-1-1,-5 10-1,0-6 17,0 0 0,-1-1 0,0-1 0,-10 8-17,22-21-2,0 1 0,0-1 0,0 1 0,1-1 0,-1 1 0,0 0 0,0 0 0,0-1 0,0 1 0,0 0 0,1 0 0,-1 0 0,0 0 0,0 0 0,0 0 0,0 1 0,0-1 0,1 0 0,-1 1 0,0-1 0,0 0 0,0 1 0,0-1 0,0 1 0,0 0 0,0-1 0,1 2 2,0-1-2,0 1-1,0 0 1,1 0-1,-1-1 1,0 2 0,0-1-1,-1 0 1,1 0-1,0 0 1,-1 1 0,1-1-1,-1 1 1,1 1 2,1 9 2,-1 1 0,0-1 1,-1 0-1,-1 1 0,0-1 0,0 1 1,-2-1-1,1 0 0,-2 1 0,0-1 1,0 0-1,-1-1 0,-6 13-2,-7 10-3,10-23 1,1 0 0,0 1 0,1-1 0,1 2 0,-1-1 0,2 0 0,0 1 0,1 0 0,0-1 0,1 1 2,1-13-4,0-1-2,0 0 15,0 0 0,0 0 5,0 43 30,-4 241-70,17-103 86,-13 43-58,-9-33 3,9-170-8,1 0 0,1 1 0,1-1 0,1 0 0,0 0 0,2-1 0,1 1 0,0-1 0,2 1 3,17 58 4,53 63 32,-75-137-96,1 0 0,-1 0 0,1 0 0,0-1 0,0 0 0,0 0 0,0 0 0,1-1 0,0 1 0,-1-1 0,1-1 0,0 1 0,1-1 0,-1 0 0,0-1 0,5 2 60,7-1-1112</inkml:trace>
</inkml:ink>
</file>

<file path=ppt/ink/ink14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3:36.512"/>
    </inkml:context>
    <inkml:brush xml:id="br0">
      <inkml:brushProperty name="width" value="0.1" units="cm"/>
      <inkml:brushProperty name="height" value="0.1" units="cm"/>
      <inkml:brushProperty name="color" value="#33CCFF"/>
    </inkml:brush>
  </inkml:definitions>
  <inkml:trace contextRef="#ctx0" brushRef="#br0">325 7 64,'0'0'181,"0"0"-65,0 0 6,0 0-37,-49-6 315,45 6-400,0 1 0,0-1 0,-1 1 0,1 0 1,0 1-1,0-1 0,0 1 0,0-1 0,0 1 0,1 0 0,-1 1 0,1-1 0,-1 1 0,1-1 0,-3 4 0,-47 54 7,29-31 1,7-8 5,1 1 0,0 0 0,2 1 0,1 0 0,0 1 0,-5 18-13,12-28 5,1 0-1,1 0 1,0 1-1,1-1 1,1 1 0,0-1-1,1 1 1,0 0-1,1-1 1,1 1-1,0 0 1,1 0 0,1 2-5,3-5 1,-1 1 0,1-1 0,1-1 1,0 1-1,1-1 0,0 0 1,1-1-1,0 0 0,0 0 0,5 2-1,26 32 0,-11-10 5,-3 1 1,-1 2 0,7 14-6,-24-36 1,0 0 0,-2 0 0,0 0 0,0 1 0,-2 0 0,0 0 0,0 1 0,-2-1 0,0 1 1,-1 9-2,0-3-1,-1-1 0,-1 1-1,-1 0 1,-2-1 0,0 0 0,-1 1 0,-1-2 0,-1 1 0,-9 17 1,-158 308 43,173-345-43,1-1 15,4-31 69,-3 28-85,0-1 1,0 1-1,0 0 1,0 0 0,0 0-1,0 0 1,1 0-1,-1 0 1,1 0-1,-1 0 1,1 0 0,0 1-1,0-1 1,-1 0-1,1 1 1,0 0-1,1-1 1,-1 1 0,1 0 0,-2 0-1,0 1 1,1 0 0,-1-1 0,0 1 0,0 0-1,1 0 1,-1 0 0,0 0 0,1 0-1,-1 0 1,0 1 0,0-1 0,1 0 0,-1 0-1,0 1 1,0-1 0,0 1 0,1-1-1,-1 1 1,0 0 0,0-1 0,0 1 0,0 0-1,0 0 1,0 0 0,0 0 0,0 0 0,-1 0-1,1 0 1,0 0 0,-1 0 0,1 0-1,0 0 1,-1 0 0,1 1 0,-1-1 0,1 1 0,10 27 0,-1 1 0,-1 0 0,-2 0 0,-1 1 0,0 13 0,2 45 3,-4 20-3,5 76 10,-7-172-9,0 1-1,0-1 1,1 0-1,0 0 1,1-1-1,1 1 1,0-1 0,1 0-1,4 6 0,-6-12-2,0 0 0,0-1 0,1 0 0,-1 0 0,1 0 0,1 0 0,-1-1 0,1 0 0,-1 0-1,1 0 1,1-1 0,-1 0 0,0 0 0,1 0 0,-1-1 0,1 0 0,0 0 0,5 0 2,10 1-12,-1 0-1,1-2 1,0-1 0,0 0-1,0-2 1,0 0 0,-1-1-1,14-5 13,36-10-480</inkml:trace>
</inkml:ink>
</file>

<file path=ppt/ink/ink14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8:39.659"/>
    </inkml:context>
    <inkml:brush xml:id="br0">
      <inkml:brushProperty name="width" value="0.1" units="cm"/>
      <inkml:brushProperty name="height" value="0.1" units="cm"/>
      <inkml:brushProperty name="color" value="#33CCFF"/>
    </inkml:brush>
  </inkml:definitions>
  <inkml:trace contextRef="#ctx0" brushRef="#br0">0 209 64,'0'0'96,"0"0"-12,0 0-40,0 0 11,0 0-29,0 0 1,0 0 16,0 20 91,1-15-117,-1 1 0,1-1 0,1 1-1,-1-1 1,1 0 0,0 1 0,0-1-1,0 0 1,1 0 0,0 0-1,0-1 1,0 1 0,3 3-17,-5-7 3,0 1 0,0-1 0,0 0 0,1 0 0,-1 1 0,0-1 0,0 0 0,1 0 0,-1 0 0,1 0 0,-1-1 0,0 1 0,1 0 0,0-1 0,-1 1 0,1-1 0,-1 1 0,1-1 0,0 0 0,-1 1 0,1-1 0,0 0 0,-1 0 0,1 0 0,0-1 0,-1 1-1,1 0 1,0-1 0,-1 1 0,1-1 0,-1 1 0,1-1 0,-1 0 0,1 1 0,-1-1 0,1 0 0,-1 0 0,0 0 0,1 0 0,-1 0 0,0-1 0,0 1 0,0 0 0,0-1 0,0 1 0,0-1-3,3-3 15,68-95 182,-63 87-187,-1-1 0,-1 0 0,0-1-1,-1 1 1,-1-1 0,3-12-10,-5 19 4,0-1-1,0 1 1,1-1-1,0 1 1,1 0-1,3-4-3,6-11-2,-14 31-805,0 1 444</inkml:trace>
</inkml:ink>
</file>

<file path=ppt/ink/ink14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8:44.961"/>
    </inkml:context>
    <inkml:brush xml:id="br0">
      <inkml:brushProperty name="width" value="0.1" units="cm"/>
      <inkml:brushProperty name="height" value="0.1" units="cm"/>
      <inkml:brushProperty name="color" value="#33CCFF"/>
    </inkml:brush>
  </inkml:definitions>
  <inkml:trace contextRef="#ctx0" brushRef="#br0">58 377 16,'0'0'117,"0"0"-62,0 0 33,0 0 32,0 0 13,0 0-37,-8-4-48,-41-21 141,53 29-124,15 3-66,-11-8 3,0 0 1,-1 0 0,1-1 0,-1 0 0,1-1 0,-1 1 0,0-1 0,0-1 0,0 1 0,-1-1-1,1-1 1,-1 1 0,0-1 0,0 0 0,4-5-3,15-16 25,-1 0 0,19-28-25,-27 34 1,128-158 14,-139 211-451,-5-15 133</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28.683"/>
    </inkml:context>
    <inkml:brush xml:id="br0">
      <inkml:brushProperty name="width" value="0.2" units="cm"/>
      <inkml:brushProperty name="height" value="0.2" units="cm"/>
    </inkml:brush>
  </inkml:definitions>
  <inkml:trace contextRef="#ctx0" brushRef="#br0">58 6 600,'0'0'514,"0"0"-188,0 0-43,0 0 0,0 0-43,-8-2-56,6 2-181,0-1 0,0 0 1,0 1-1,1 0 0,-1-1 1,0 1-1,0 0 0,0 0 1,0 0-1,0 0 0,1 0 1,-1 0-1,0 1 0,0-1 0,0 1 1,0-1-1,1 1 0,-1 0 1,0 0-4,0 1 3,1 0-1,-1 1 1,1-1 0,0 1 0,0 0 0,0-1 0,0 1 0,0 0 0,1-1 0,-1 1 0,1 0-1,0 0 1,-1 0 0,1-1 0,1 1 0,-1 0 0,0 1-3,8 259 182,-3-212-348,2-1 0,3 0-1,1 0 1,5 5 166,-7-25-963</inkml:trace>
</inkml:ink>
</file>

<file path=ppt/ink/ink14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9:06.501"/>
    </inkml:context>
    <inkml:brush xml:id="br0">
      <inkml:brushProperty name="width" value="0.1" units="cm"/>
      <inkml:brushProperty name="height" value="0.1" units="cm"/>
      <inkml:brushProperty name="color" value="#33CCFF"/>
    </inkml:brush>
  </inkml:definitions>
  <inkml:trace contextRef="#ctx0" brushRef="#br0">39 396 64,'0'0'85,"0"0"-31,0 0 26,0 0 2,-5-14 40,-28-74 238,102 156 81,-68-66-437,5 4 7,-1 1 1,1-1-1,1-1 1,-1 1 0,1-1-1,3 2-11,-8-5 0,1-1 1,-1 0-1,1 0 0,-1 0 1,1 0-1,0-1 0,-1 1 1,1-1-1,-1 0 0,1 1 1,0-1-1,0 0 0,-1 0 0,1-1 1,0 1-1,-1-1 0,1 1 1,-1-1-1,1 0 0,-1 0 1,1 0-1,-1 0 0,2-1 0,16-12 5,0-1-1,0-1 1,-1-1-1,-2 0 1,1-2-1,8-12-4,4-3 37,34-40-5,-35 38-46,2 2 0,1 1 0,2 1 0,3 0 14,-36 32-2,-1 0 0,1 0 0,0-1 0,0 1 0,-1 0 0,1 0 0,0 0-1,0 0 1,-1 0 0,1 0 0,0 0 0,0 0 0,0 0 0,-1 0 0,1 0 0,0 0 0,0 1-1,-1-1 1,1 0 0,0 1 0,-1-1 0,1 0 0,0 1 0,-1-1 0,1 1 0,0-1 0,-1 1-1,1-1 1,-1 1 0,1-1 0,-1 1 0,1 0 0,-1-1 2,18 25-311,-16-22 213,8 17-440</inkml:trace>
</inkml:ink>
</file>

<file path=ppt/ink/ink14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9:08.764"/>
    </inkml:context>
    <inkml:brush xml:id="br0">
      <inkml:brushProperty name="width" value="0.1" units="cm"/>
      <inkml:brushProperty name="height" value="0.1" units="cm"/>
      <inkml:brushProperty name="color" value="#33CCFF"/>
    </inkml:brush>
  </inkml:definitions>
  <inkml:trace contextRef="#ctx0" brushRef="#br0">44 429 160,'0'0'141,"0"0"-29,0 0-74,0 0-10,0 0 2,0 0 21,0-4 0,-1 1-35,1 1 0,-1-1 0,0 1 1,0-1-1,0 0 0,0 1 0,0 0 0,-1-1 1,1 1-1,-1 0 0,0 0 0,1-1 0,-1 1 1,0 1-1,0-1 0,0 0 0,0 0 0,-1 1 1,1-1-1,-2 0-16,-1-7 48,5 9-47,0 0-1,0 1 1,0-1-1,0 0 1,0 0-1,0 0 1,0 0-1,0 0 1,0 1-1,0-1 1,0 0 0,0 0-1,0 0 1,0 0-1,0 0 1,0 0-1,0 1 1,-1-1-1,1 0 1,0 0-1,0 0 1,0 0 0,0 0-1,0 0 1,0 0-1,0 0 1,-1 0-1,1 1 1,0-1-1,0 0 1,0 0-1,0 0 1,0 0 0,-1 0-1,1 0 1,0 0-1,0 0 1,0 0-1,0 0 1,0 0-1,-1 0 1,1 0 0,0 0-1,0 0 1,0 0-1,0 0 1,0-1-1,0 1 1,-1 0-1,1 0 1,0 0-1,1 4 1,-1 0 0,1 0 0,0 0 0,0 0 0,0 0 0,1 0 0,-1-1 0,1 1 0,0-1 0,0 1 0,0-1 0,1 1 0,-1-1 0,1 0 0,0 0 0,-1 0 0,4 1-1,-5-2 0,1-1 1,-1 0-1,1 0 1,0 1-1,-1-1 1,1 0 0,0-1-1,0 1 1,0 0-1,0 0 1,0-1-1,0 1 1,0-1 0,0 0-1,0 1 1,0-1-1,0 0 1,0 0-1,0 0 1,0 0 0,0-1-1,0 1 1,0-1-1,0 1 1,0-1-1,0 0 1,-1 1 0,1-1-1,0 0 1,0 0-1,-1 0 1,1-1 0,0 1-1,-1 0 1,1-1-1,-1 1 0,26-30 14,-3-1 0,0-2-1,-2 0 1,5-14-14,38-58 19,-45 78-32,49-78-22,-51 90-37,-18 16 59,1 0 0,-1-1 0,1 1 1,-1 0-1,1 0 0,-1 0 0,1 0 0,-1 0 0,1 0 0,-1 0 1,1 0-1,-1 0 0,1 0 0,-1 0 0,1 0 0,-1 1 0,1-1 1,-1 0-1,1 0 0,-1 0 0,1 1 0,-1-1 0,0 0 0,1 0 1,-1 1-1,1-1 0,-1 1 0,0-1 0,1 0 0,-1 1 0,0-1 1,0 1-1,1-1 0,-1 0 0,0 1 0,0-1 0,1 1 0,-1-1 0,0 1 1,0-1-1,0 1 13,2 13-475</inkml:trace>
</inkml:ink>
</file>

<file path=ppt/ink/ink14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9:10.722"/>
    </inkml:context>
    <inkml:brush xml:id="br0">
      <inkml:brushProperty name="width" value="0.1" units="cm"/>
      <inkml:brushProperty name="height" value="0.1" units="cm"/>
      <inkml:brushProperty name="color" value="#33CCFF"/>
    </inkml:brush>
  </inkml:definitions>
  <inkml:trace contextRef="#ctx0" brushRef="#br0">11 124 56,'0'0'36,"0"0"19,0 0 14,0 0-2,0 0-26,0 0-25,-1 0 5,1 0 1,0-1-1,0 1 1,0 0-1,0 0 1,-1-1-1,1 1 0,0 0 1,0 0-1,-1-1 1,1 1-1,0 0 1,0 0-1,-1 0 0,1 0 1,0-1-1,0 1 1,-1 0-1,1 0 0,0 0 1,-1 0-1,1 0 1,0 0-1,-1 0 1,1 0-1,0 0 0,0 0 1,-1 0-1,1 0 1,0 0-1,-1 0 1,1 0-22,0 12-10,-1 0 11,1-1 0,0 0 1,1 1-1,0-1 0,1 0 0,0 0 0,0 0 0,2 0 0,-1 0 0,5 9-1,-7-19 0,-1 0 1,1 0-1,-1 0 1,1-1-1,-1 1 0,1 0 1,-1 0-1,1-1 1,0 1-1,-1 0 0,1-1 1,0 1-1,0-1 1,-1 1-1,1-1 1,0 1-1,0-1 0,0 1 1,0-1-1,0 0 1,0 1-1,0-1 1,0 0-1,-1 0 0,1 0 1,0 0-1,1 0 0,0 0 2,0-1 0,0 0-1,0 1 1,0-1 0,0 0 0,0 0-1,0 0 1,-1 0 0,1 0-1,0-1 1,-1 1 0,2-2-2,38-48 34,-37 46-33,46-78 8,-37 58-4,1 1-1,1 1 1,1 0 0,3-1-5,-19 24-6,0-1 1,1 1 0,-1 0 0,0-1-1,0 1 1,1 0 0,-1-1 0,0 1-1,1 0 1,-1-1 0,0 1 0,1 0-1,-1 0 1,1-1 0,-1 1 0,0 0 0,1 0-1,-1 0 1,1 0 0,-1-1 0,1 1-1,-1 0 1,0 0 0,1 0 0,-1 0-1,1 0 1,-1 0 0,1 0 0,-1 0-1,1 1 1,-1-1 0,0 0 0,1 0-1,-1 0 1,1 0 0,-1 1 0,1-1-1,-1 0 1,0 0 0,1 1 0,-1-1 0,0 0-1,1 0 1,-1 1 0,0-1 0,1 1 5,7 17-405,-3-4-7</inkml:trace>
</inkml:ink>
</file>

<file path=ppt/ink/ink14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59:33.517"/>
    </inkml:context>
    <inkml:brush xml:id="br0">
      <inkml:brushProperty name="width" value="0.1" units="cm"/>
      <inkml:brushProperty name="height" value="0.1" units="cm"/>
      <inkml:brushProperty name="color" value="#33CCFF"/>
    </inkml:brush>
  </inkml:definitions>
  <inkml:trace contextRef="#ctx0" brushRef="#br0">106 85 40,'0'0'124,"0"0"57,0 0-59,-6-6 3,-1-4-89,4 6-19,1 1 0,0 0-1,-1 0 1,1 0-1,-1 0 1,0 0-1,0 0 1,0 1 0,-2-2-17,-58-33 616,63 37-583,0 0-6,0 0-2,0 0 18,0 0-29,0 0-39,0 0-11,0 0 8,2 0 29,1 1 0,-1 0 0,1 0-1,-1 0 1,1 0 0,-1 1 0,0-1 0,0 1 0,1-1 0,-1 1-1,0 0 1,0 0 0,-1 0 0,2 1-1,24 30-3,-22-26 4,0 1 0,-1 0 0,0 0-1,0 0 1,-1 0 0,0 1 0,0-1-1,-1 1 1,0 0 0,0 0 0,-1 0-1,-1 0 1,1 0 0,-2 0 0,1 0-1,-2 7 0,-3 14 1,-2-1 0,-1-1 0,-1 0 0,-5 11-1,13-37 0,1-1-1,0 0 0,0 1 0,0-1 1,0 0-1,0 1 0,0-1 0,0 1 0,0-1 1,0 0-1,1 1 0,-1-1 0,0 0 1,1 1-1,0-1 0,-1 0 0,1 0 1,-1 0-1,1 1 0,0-1 0,0 0 1,0 0-1,0 0 0,0 0 0,0 0 1,0 0 0,37 26 42,-19-14-19,-15-9-22,0-1 0,0 0 1,0 1-1,-1 0 1,0 0-1,0 0 1,0 1-1,0-1 0,-1 1 1,1-1-1,-1 1 1,0 0-1,-1 0 0,1 0 1,-1 0-1,0 0 1,0 0-1,-1 0 1,1 0-1,-1 0 0,0 0 1,-1 1-1,1-1 1,-1 0-1,0 0 0,0 0 1,-1 0-1,1 0 1,-1 0-1,0-1 1,-1 1-1,0 0-1,-19 39-14,14-25 6,-2-1 0,0 0-1,-4 3 9,14-20 1,0-1-1,0 0 0,-1 1 1,1-1-1,0 0 0,0 1 1,0-1-1,0 0 1,0 1-1,0-1 0,0 0 1,0 1-1,0-1 0,0 0 1,0 1-1,0-1 0,0 0 1,0 1-1,0-1 1,0 0-1,0 1 0,0-1 1,1 0-1,-1 1 0,0-1 1,0 0-1,0 1 0,0-1 1,1 0-1,-1 0 1,0 1-1,0-1 0,1 0 1,-1 0-1,0 0 0,0 1 1,1-1-1,-1 0 0,0 0 1,1 0-1,-1 0 1,0 0-1,1 1 0,14 4-17,-14-4 17,9 2 0,0 1 1,0 0-1,-1 1 0,1 0 0,-1 0 1,-1 1-1,1 0 0,-1 1 1,0 0-1,0 0 0,-1 0 1,0 1-1,0 0 0,-1 1 0,0 0 1,-1 0-1,1 0 0,-2 0 1,1 1-1,-2 0 0,1 0 1,-1 0-1,0 0 0,-1 0 0,-1 1 1,1-1-1,-1 10 0,0-8 5,-1 0-1,0 1 1,0-1-1,-1 0 1,-2 8-5,3-18 2,0 1-1,-1-1 1,1 0 0,-1 0-1,0 0 1,0 1 0,0-1-1,0 0 1,0 0-1,0 0 1,0 0 0,-1-1-1,1 1 1,-1 0 0,1 0-1,-1-1 1,0 1 0,1-1-1,-1 0 1,0 1 0,0-1-1,0 0 1,0 0 0,0 0-1,-1 0 1,1-1-1,0 1 1,0-1 0,-1 1-1,1-1 1,0 0 0,0 1-1,-1-1-1,2 0-24,24-2-428,-6-6-8</inkml:trace>
</inkml:ink>
</file>

<file path=ppt/ink/ink14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02:27.058"/>
    </inkml:context>
    <inkml:brush xml:id="br0">
      <inkml:brushProperty name="width" value="0.1" units="cm"/>
      <inkml:brushProperty name="height" value="0.1" units="cm"/>
      <inkml:brushProperty name="color" value="#33CCFF"/>
    </inkml:brush>
  </inkml:definitions>
  <inkml:trace contextRef="#ctx0" brushRef="#br0">1 1 616,'0'0'200,"0"0"-128,0 0-72,0 0-184,0 0 128,0 0 0,44 4 40,-13 8-56,4-2-136</inkml:trace>
</inkml:ink>
</file>

<file path=ppt/ink/ink14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02:29.291"/>
    </inkml:context>
    <inkml:brush xml:id="br0">
      <inkml:brushProperty name="width" value="0.1" units="cm"/>
      <inkml:brushProperty name="height" value="0.1" units="cm"/>
      <inkml:brushProperty name="color" value="#33CCFF"/>
    </inkml:brush>
  </inkml:definitions>
  <inkml:trace contextRef="#ctx0" brushRef="#br0">54 687 144,'0'0'216,"0"0"-43,0 0-63,0 0-62,0 0-8,0 0-24,-39-27 1004,39 26-1001,0 1 15,-13-80 552,12 70-512,1 19-89,2 23-19,0-25 37,1 1 0,0-1-1,1 0 1,-1 0 0,1 0-1,1 0 1,0-1 0,0 0 0,0 0-1,0 0 1,1 0 0,0-1 0,0 0-1,0 0 1,8 3-3,-9-5 3,1 0 0,0-1 0,0 0 0,0 0 0,0 0 0,0-1 0,0 0 0,0 0 0,1 0 0,-1-1 0,0 0 0,1 0 0,-1-1 0,0 0 0,0 0 0,0 0 0,1-1 0,-1 0 1,-1 0-1,6-3-3,13-7-7,-2 0 1,0-2 0,-1 0-1,-1-2 1,0 0 0,17-19 6,24-30 39,18-26-39,-42 46 23,75-91-33,82-93-24,-166 199 103,-28 29-73,0 1-37,0 0 15,0 11-185,0 6-258,0 1-346</inkml:trace>
</inkml:ink>
</file>

<file path=ppt/ink/ink14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4:23.476"/>
    </inkml:context>
    <inkml:brush xml:id="br0">
      <inkml:brushProperty name="width" value="0.1" units="cm"/>
      <inkml:brushProperty name="height" value="0.1" units="cm"/>
      <inkml:brushProperty name="color" value="#33CCFF"/>
    </inkml:brush>
  </inkml:definitions>
  <inkml:trace contextRef="#ctx0" brushRef="#br0">4 103 664,'0'0'730,"0"0"-381,0 0-114,0 0-74,0 0-61,-4 0 15,217-10 726,157-31-883,-164 14-617,149 3 659,-247 24-779,-14 0-512</inkml:trace>
</inkml:ink>
</file>

<file path=ppt/ink/ink14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4:31.754"/>
    </inkml:context>
    <inkml:brush xml:id="br0">
      <inkml:brushProperty name="width" value="0.1" units="cm"/>
      <inkml:brushProperty name="height" value="0.1" units="cm"/>
      <inkml:brushProperty name="color" value="#33CCFF"/>
    </inkml:brush>
  </inkml:definitions>
  <inkml:trace contextRef="#ctx0" brushRef="#br0">8 20 312,'0'0'380,"0"0"-21,0 0-144,0 0-54,0 0-54,-8-20 969,282 29-1089,-2 11 1,57 21 12,182 60 6,-88-13-122,-220-45-1473,-165-33 1015</inkml:trace>
</inkml:ink>
</file>

<file path=ppt/ink/ink14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4:36.317"/>
    </inkml:context>
    <inkml:brush xml:id="br0">
      <inkml:brushProperty name="width" value="0.1" units="cm"/>
      <inkml:brushProperty name="height" value="0.1" units="cm"/>
      <inkml:brushProperty name="color" value="#33CCFF"/>
    </inkml:brush>
  </inkml:definitions>
  <inkml:trace contextRef="#ctx0" brushRef="#br0">1 25 408,'0'0'356,"0"0"7,0 0-162,0 0-75,0 0-5,0 0 64,0 0 27,0 0-74,0 0-44,0 0-60,0 0-57,0 0-18,32 0-45,56 0 107,541-13 26,-620 12-45,88-6-1,0 4-1,82 9 0,53 31 18,-4 0-49,-28-25 60,-1-8 0,12-9-29,-75 1-18,-60 7 1,1 3 1,-1 5-1,42 10 17,98 12-148,-104-19-102,-10-2-461,42-3 711,-90-8-355</inkml:trace>
</inkml:ink>
</file>

<file path=ppt/ink/ink14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4:37.535"/>
    </inkml:context>
    <inkml:brush xml:id="br0">
      <inkml:brushProperty name="width" value="0.1" units="cm"/>
      <inkml:brushProperty name="height" value="0.1" units="cm"/>
      <inkml:brushProperty name="color" value="#33CCFF"/>
    </inkml:brush>
  </inkml:definitions>
  <inkml:trace contextRef="#ctx0" brushRef="#br0">0 57 336,'0'0'264,"0"0"-104,0 0-104,0 0-16,0 0-32,0 0 104,0 0-80,31-27 32,-5 23-48,5 2-8,13-2-8,4 0 24,0 2 0,5-2 0,-5 2-48,0 0 0,5-2-32,-14 2-336</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29.347"/>
    </inkml:context>
    <inkml:brush xml:id="br0">
      <inkml:brushProperty name="width" value="0.2" units="cm"/>
      <inkml:brushProperty name="height" value="0.2" units="cm"/>
    </inkml:brush>
  </inkml:definitions>
  <inkml:trace contextRef="#ctx0" brushRef="#br0">1 199 864,'0'0'515,"0"0"-191,0 0-201,0 0-26,0 0 35,19-6-33,5-2-84,0 2 1,0 0-1,1 2 1,0 0-1,17 1-15,-20 3-14,0-2 0,0 0-1,-1-1 1,1-1 0,12-5 14,-24 6-7,0 0 0,0-1 0,0 0 0,0-1 0,-1 0 0,1-1 0,-2 0 0,1 0 0,0-1 0,-1 0 0,-1 0 0,3-3 7,-9 9-1,0 0-1,0 0 1,0-1-1,0 1 0,0 0 1,0-1-1,0 1 0,0-1 1,0 1-1,-1-1 0,1 0 1,-1 1-1,1-1 0,-1 0 1,1 1-1,-1-1 1,0 0-1,0 1 0,0-1 1,0 0-1,0 0 0,0 1 1,-1-1-1,1 0 0,-1 1 1,1-1-1,-1 0 0,1 1 1,-1-1-1,0 1 1,0-1-1,0 1 0,0-1 1,0 1-1,0 0 0,0 0 1,0-1-1,0 1 0,-1 0 1,1 0-1,0 0 0,-1 0 1,1 0-1,-1 0 0,1 1 1,-1-1-1,0 0 1,1 1-1,-1 0 0,0-1 1,1 1-1,-1 0 0,0-1 1,1 1-1,-1 0 0,-1 1 2,-2-1 1,0 0 0,-1 0 0,1 1 0,0 0 0,0 0 0,0 1 0,0-1 0,0 1 0,0 0-1,0 1 1,0-1 0,1 1 0,-1 0 0,1 0 0,0 0 0,0 1 0,0-1 0,0 1 0,0 0 0,1 0-1,0 1 1,0-1 0,0 0 0,-2 5-1,1-1 5,0 0-1,0 0 1,1 0-1,0 0 1,0 1-1,0-1 1,2 1 0,-1 0-1,1 0 1,0 0-1,1 0 1,0-1-1,0 1 1,2 7-5,-2-14 0,0 0-1,1-1 1,-1 1 0,1 0 0,-1-1-1,1 1 1,0 0 0,-1-1 0,1 1 0,0-1-1,0 1 1,0-1 0,1 0 0,-1 1 0,0-1-1,0 0 1,1 0 0,-1 0 0,0 0-1,1 0 1,-1 0 0,1 0 0,0-1 0,-1 1-1,1 0 1,0-1 0,-1 0 0,1 1-1,0-1 1,-1 0 0,1 0 0,0 0 0,0 0-1,-1 0 1,1 0 0,0 0 0,0 0 0,-1-1-1,1 1 1,0-1 0,2 0-1,0 0 0,-1 0-1,1-1 1,0 1 0,-1-1 0,1 0 0,-1 0-1,0 0 1,0 0 0,1-1 0,-1 1 0,-1-1-1,1 0 1,0 0 0,-1 0 0,1 0-1,0-3 2,16-67 171,-19 86-188,0-1 0,1 0 0,1 1 0,0-1 0,1 0 0,0 0-1,1-1 1,0 1 0,1-1 0,0 0 0,0 0 0,2 0 0,-1-1 0,1 0 0,1 0 0,0-1-1,0 1 18,10 4-1104</inkml:trace>
</inkml:ink>
</file>

<file path=ppt/ink/ink14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4:39.903"/>
    </inkml:context>
    <inkml:brush xml:id="br0">
      <inkml:brushProperty name="width" value="0.1" units="cm"/>
      <inkml:brushProperty name="height" value="0.1" units="cm"/>
      <inkml:brushProperty name="color" value="#33CCFF"/>
    </inkml:brush>
  </inkml:definitions>
  <inkml:trace contextRef="#ctx0" brushRef="#br0">2 7 224,'0'0'317,"0"0"-121,0 0-99,0 0-71,0 0 6,0 0 12,0-1-42,0 1 1,-1 0-1,1 0 0,0 0 0,0 0 1,0 0-1,0 0 0,0 0 0,0 0 1,0-1-1,0 1 0,0 0 0,0 0 0,0 0 1,-1 0-1,1 0 0,0 0 0,0-1 1,0 1-1,0 0 0,0 0 0,0 0 1,0 0-1,0 0 0,0-1 0,0 1 0,0 0 1,0 0-1,0 0 0,1 0 0,-1 0 1,0-1-1,0 1 0,0 0 0,0 0 1,0 0-1,0 0 0,0 0 0,0 0 0,0 0 1,0-1-1,0 1 0,1 0 0,-1 0 1,0 0-1,0 0 0,0 0 0,0 0 1,0 0-1,0 0 0,1 0 0,-1 0 0,0 0 1,0 0-1,0 0-2,29 2 23,0 1 0,0 2 1,-1 1-1,0 1 0,18 7-23,76 18 55,-17-12-54,-9-1 12,0-4-1,88 1-12,-86-14 45,16-1-43,0 5-1,86 17-1,176 33 0,-292-48-1,1-5-1,-1-2 1,40-8 1,-86 0-37,16-2 131,-51 9-131,0 0 1,0 0-1,0 0 0,0 0 1,0 0-1,-1 0 0,1 1 1,0 0-1,0-1 0,0 1 1,-1 0-1,1 1 0,-1-1 1,1 0-1,0 1 37,6 4-423</inkml:trace>
</inkml:ink>
</file>

<file path=ppt/ink/ink14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4:44.553"/>
    </inkml:context>
    <inkml:brush xml:id="br0">
      <inkml:brushProperty name="width" value="0.1" units="cm"/>
      <inkml:brushProperty name="height" value="0.1" units="cm"/>
      <inkml:brushProperty name="color" value="#33CCFF"/>
    </inkml:brush>
  </inkml:definitions>
  <inkml:trace contextRef="#ctx0" brushRef="#br0">0 56 728,'0'0'248,"0"0"-33,0 0-146,0 0-79,3-2-5,5-1 20,0 0 1,0 1-1,0 0 0,1 1 0,-1 0 1,1 0-1,-1 1 0,1 0 1,-1 0-1,1 1 0,-1 0-5,21 0 14,50 1-18,1 4 0,62 14 4,155 40 7,-22-2 17,-203-48-59,18-3 35,-32-2-7,0 1-1,36 11 8,-50-8-1,-1-2 0,1-2 0,1-2 1,-1-2-1,17-3 1,21-4 17,1-4 0,32-10-17,-18 3-39,-35 7 56,1-3-1,0-3-16,3 1 1,1 3-1,0 2 1,0 4 0,31 2-1,-2-2-29,196-7 66,-144 6-51,-1 7 0,1 6 1,1 7 13,27 8-51,-91-9 59,0-4 1,22-3-9,-14-4-30,52 0-161,-1-6-1,79-15 192,22-5 29,-23 3-53,-61-3 61,-33 4-40,96-1 3,-69 14-52,108-3-85,-246 13 134,-1 0 0,0 2-1,0 0 1,0 1-1,0 1 1,-1 0-1,0 1 1,0 1 0,3 2 3,71 30-90,-50-27 39,-17-4 35,1-1-1,0-2 1,0 0 0,0-2-1,1 0 1,18-1 16,-11-3-336</inkml:trace>
</inkml:ink>
</file>

<file path=ppt/ink/ink14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4:47.812"/>
    </inkml:context>
    <inkml:brush xml:id="br0">
      <inkml:brushProperty name="width" value="0.1" units="cm"/>
      <inkml:brushProperty name="height" value="0.1" units="cm"/>
      <inkml:brushProperty name="color" value="#33CCFF"/>
    </inkml:brush>
  </inkml:definitions>
  <inkml:trace contextRef="#ctx0" brushRef="#br0">0 89 232,'0'0'339,"0"0"-161,0 0-92,0 0-53,0 0 43,0 0 56,22-18 156,26 3-276,0 1-1,1 2 1,0 3-1,0 2 1,19 0-12,92 0 9,3 7-9,-72 1-16,1044 32-143,-935-23-147,69-12 306,-75 0-849,-156 2 828</inkml:trace>
</inkml:ink>
</file>

<file path=ppt/ink/ink14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4:52.805"/>
    </inkml:context>
    <inkml:brush xml:id="br0">
      <inkml:brushProperty name="width" value="0.1" units="cm"/>
      <inkml:brushProperty name="height" value="0.1" units="cm"/>
      <inkml:brushProperty name="color" value="#33CCFF"/>
    </inkml:brush>
  </inkml:definitions>
  <inkml:trace contextRef="#ctx0" brushRef="#br0">0 207 136,'0'0'195,"0"0"-95,0 0-60,0 0-12,19-4 8,10-2-19,43-10 65,1 4 0,1 2 0,10 3-82,327 22 170,67-1-12,-360-21 27,46-11-185,-58 5 25,95 0-25,-37 15 28,206-6-5,7-29-30,-268 23-8,100-22 15,-1-1-6,-107 19-450,-74 8-71</inkml:trace>
</inkml:ink>
</file>

<file path=ppt/ink/ink14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4:57.024"/>
    </inkml:context>
    <inkml:brush xml:id="br0">
      <inkml:brushProperty name="width" value="0.1" units="cm"/>
      <inkml:brushProperty name="height" value="0.1" units="cm"/>
      <inkml:brushProperty name="color" value="#33CCFF"/>
    </inkml:brush>
  </inkml:definitions>
  <inkml:trace contextRef="#ctx0" brushRef="#br0">0 139 400,'0'0'224,"0"0"-105,0 0-68,0 0-33,7-1 2,70-5-8,0 2 0,0 5 0,20 4-12,143 28 34,3-16 110,385 13-136,-409-29-20,238-3 38,-325-8-17,101-21-9,3-2 9,93 4-41,127 13 32,-291 9 307,81-17-307,-163 15 46,10 5-40,0 3 0,0 5 1,81 14-7,-127-13-10,50 1 20,28-4-10,56 3 17,-2 2-36,0-9 1,57-12 18,-125 5-334,0-5-1,85-22 335,-160 26-252,-5 0-153</inkml:trace>
</inkml:ink>
</file>

<file path=ppt/ink/ink14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4:58.504"/>
    </inkml:context>
    <inkml:brush xml:id="br0">
      <inkml:brushProperty name="width" value="0.1" units="cm"/>
      <inkml:brushProperty name="height" value="0.1" units="cm"/>
      <inkml:brushProperty name="color" value="#33CCFF"/>
    </inkml:brush>
  </inkml:definitions>
  <inkml:trace contextRef="#ctx0" brushRef="#br0">66 44 800,'0'0'395,"0"0"-62,0 0-149,0 0 22,0 0-13,-11-5-76,-33-18-39,33 18-34,14 4-44,-1 0 1,1 1-1,-1-1 0,0 1 1,1-1-1,-1 1 0,1 0 1,-1 0-1,1 0 0,-1 1 1,1-1-1,-1 0 0,1 1 0,11 1-7,633-12 10,-621 10-28,1 2 1,-1 0-1,0 2 0,0 1 1,0 1-1,3 2 25,12 7-317,-1 1 0,0 3 0,8 6 317,24 13-731</inkml:trace>
</inkml:ink>
</file>

<file path=ppt/ink/ink14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5:09.175"/>
    </inkml:context>
    <inkml:brush xml:id="br0">
      <inkml:brushProperty name="width" value="0.1" units="cm"/>
      <inkml:brushProperty name="height" value="0.1" units="cm"/>
      <inkml:brushProperty name="color" value="#33CCFF"/>
    </inkml:brush>
  </inkml:definitions>
  <inkml:trace contextRef="#ctx0" brushRef="#br0">3 146 304,'0'0'684,"0"0"-406,0 0-148,0 0-84,0 0-17,-3-10 504,19 8-548,0 1 0,0 0 1,0 1-1,0 0 0,1 2 15,31 0-27,11-3 28,0 3 0,-1 3-1,1 2 1,-1 3 0,56 17-1,-59-13-4,0-1 1,1-3-1,0-2 1,21-2 3,228-2-108,-187-5 29,-71-2 72,0-2 0,-1-2 1,1-2-1,41-15 7,36-6 60,54-10-82,132-25-7,-176 50 66,114 1-37,-4 2 13,107 0-3,-226 9-119,8 6 109,-59-2-623,-25 0-345</inkml:trace>
</inkml:ink>
</file>

<file path=ppt/ink/ink14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5:10.393"/>
    </inkml:context>
    <inkml:brush xml:id="br0">
      <inkml:brushProperty name="width" value="0.1" units="cm"/>
      <inkml:brushProperty name="height" value="0.1" units="cm"/>
      <inkml:brushProperty name="color" value="#33CCFF"/>
    </inkml:brush>
  </inkml:definitions>
  <inkml:trace contextRef="#ctx0" brushRef="#br0">0 113 312,'0'0'299,"0"0"-171,0 0-118,3-6 8,-2 4-14,0 0 1,0 0-1,0 0 1,0 1-1,0-1 1,1 0-1,-1 0 1,1 1-1,-1-1 1,1 1 0,0-1-1,0 1 1,0 0-1,0-1 1,0 1-1,0 0 1,0 0-1,1 0-4,54-9 66,49-1-81,535-42-37,-554 49-259</inkml:trace>
</inkml:ink>
</file>

<file path=ppt/ink/ink14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5:13.096"/>
    </inkml:context>
    <inkml:brush xml:id="br0">
      <inkml:brushProperty name="width" value="0.1" units="cm"/>
      <inkml:brushProperty name="height" value="0.1" units="cm"/>
      <inkml:brushProperty name="color" value="#33CCFF"/>
    </inkml:brush>
  </inkml:definitions>
  <inkml:trace contextRef="#ctx0" brushRef="#br0">0 69 240,'0'0'412,"0"0"-204,0 0-62,0 0-104,1-4-18,0 1-22,0 1 1,0-1-1,0 1 0,0-1 0,0 1 1,1 0-1,-1-1 0,1 1 0,0 0 0,0 0 1,-1 0-1,1 1 0,0-1 0,0 0 1,1 1-1,-1-1 0,0 1 0,1 0 0,-1-1 1,0 1-1,1 0 0,0 1 0,-1-1 1,1 0-1,-1 1 0,1-1 0,0 1 0,-1 0 1,1 0-1,2 0-2,288-16 13,0 12-1,19 14-12,-240-2-4,-1 3-1,42 12 5,-53-10-4,-29-9 6,1-2 0,0 0 0,0-2 0,0-2 1,0-1-1,-1-1 0,5-2-2,13-2 7,0 3 0,16 2-7,90 5 19,11 9-19,98 19-45,-195-24 45,0-3 0,0-2 0,26-6 0,137-20 38,-138 12-55,1 4 0,13 4 17,300 1 43,190 2-76,213 12-331,-734-10 32</inkml:trace>
</inkml:ink>
</file>

<file path=ppt/ink/ink14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5:14.180"/>
    </inkml:context>
    <inkml:brush xml:id="br0">
      <inkml:brushProperty name="width" value="0.1" units="cm"/>
      <inkml:brushProperty name="height" value="0.1" units="cm"/>
      <inkml:brushProperty name="color" value="#33CCFF"/>
    </inkml:brush>
  </inkml:definitions>
  <inkml:trace contextRef="#ctx0" brushRef="#br0">1 81 48,'0'0'96,"0"0"-12,0 0-31,19-7 50,-18 6-101,46-15 108,0 1-1,28-3-109,21 6 21,0 4 0,0 5-1,58 6-20,-14-1 8,80-5-2,257 8 21,31 39 0,-417-38-23,278 13 14,-189-16-57,-27 1 225,5-8-186,-103-2 35,0-2-1,17-6-34,-26 4-3,-1 1 0,2 3 0,34 1 3,237 5-297,-286 0-34</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9:15.424"/>
    </inkml:context>
    <inkml:brush xml:id="br0">
      <inkml:brushProperty name="width" value="0.2" units="cm"/>
      <inkml:brushProperty name="height" value="0.2" units="cm"/>
    </inkml:brush>
  </inkml:definitions>
  <inkml:trace contextRef="#ctx0" brushRef="#br0">0 345 368,'0'0'373,"0"0"-246,0 0-105,19 1 2,352 7 372,-28-16-266,95-25-130,337-70 4,-351 28 13,169-25 12,-402 81-38,70 5 9,194 12 15,-247 3-9,-83 5-7,-1 6 0,76 18 1,-57-7 2,105 1-2,383 4-10,-38-19 65,-550-5-87,1-3 1,0-1-1,-1-2 0,1-2 0,40-10 32,15-5-792,-75 16 436</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0.235"/>
    </inkml:context>
    <inkml:brush xml:id="br0">
      <inkml:brushProperty name="width" value="0.2" units="cm"/>
      <inkml:brushProperty name="height" value="0.2" units="cm"/>
    </inkml:brush>
  </inkml:definitions>
  <inkml:trace contextRef="#ctx0" brushRef="#br0">14 7 120,'0'0'367,"0"0"-44,0 0-37,0 0-15,0 0-42,0 0-38,0 0-187,0 0 0,0-1 0,0 1 0,0 0 0,0 0 0,-1-1 0,1 1 0,0 0 0,0 0 0,0-1 0,0 1 0,0 0 0,0 0 0,0 0 0,0-1 0,-1 1 0,1 0 0,0 0 0,0 0 0,0-1 0,-1 1 0,1 0 0,0 0 0,0 0 0,0 0 0,-1-1 0,1 1 0,0 0 0,0 0 0,-1 0 0,1 0 0,0 0 0,0 0 0,-1 0 0,1 0 0,0 0 0,0 0 0,-1 0 0,1 0 0,0 0 0,-1 0-4,-1 11 33,1 0 1,-1 0-1,2 0 0,0 0 1,0 0-1,1 0 0,1 5-33,0 13 92,0 50-150,4-1 0,4-1 0,3 1 0,16 49 58,-24-110-1084</inkml:trace>
</inkml:ink>
</file>

<file path=ppt/ink/ink15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5:18.844"/>
    </inkml:context>
    <inkml:brush xml:id="br0">
      <inkml:brushProperty name="width" value="0.1" units="cm"/>
      <inkml:brushProperty name="height" value="0.1" units="cm"/>
      <inkml:brushProperty name="color" value="#33CCFF"/>
    </inkml:brush>
  </inkml:definitions>
  <inkml:trace contextRef="#ctx0" brushRef="#br0">12 2 768,'0'0'311,"0"0"16,0 0-171,0 0-106,0 0-34,0 0-17,-11-2 298,32 2-295,97 0 12,0 5 0,40 9-14,37 5-5,0-8 1,93-12 4,106 5-23,137 5 37,273-40-14,-733 26-1,435-18 42,246 23-734,-697 0 154</inkml:trace>
</inkml:ink>
</file>

<file path=ppt/ink/ink15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7:15.145"/>
    </inkml:context>
    <inkml:brush xml:id="br0">
      <inkml:brushProperty name="width" value="0.1" units="cm"/>
      <inkml:brushProperty name="height" value="0.1" units="cm"/>
      <inkml:brushProperty name="color" value="#33CCFF"/>
    </inkml:brush>
  </inkml:definitions>
  <inkml:trace contextRef="#ctx0" brushRef="#br0">128 242 232,'0'0'56,"0"0"17,0 0-50,-13-10-7,4 5-9,1 0-2,-1 0 1,1-1 0,1 0-1,-1 0 1,1-1-1,0 0 1,0 0-1,1 0 1,0-1-1,0 0 1,1 0-1,0-1 1,-1-3-6,3 4-9,1 0 0,0 0 0,1 0 0,-1 0 0,2 0 0,-1-5 9,1 10-2,0 0 0,1 0-1,-1 0 1,1 0 0,-1 0 0,1 0 0,0 0-1,0 1 1,0-1 0,1 0 0,-1 0 0,1 1-1,-1-1 1,1 1 0,0-1 0,0 1 0,0 0-1,0 0 3,3-1 63,1 1 0,-1 0-1,0 1 1,1-1 0,-1 1-1,1 0 1,0 0 0,-1 1-1,1 0 1,0 0-1,-1 0 1,1 1 0,-1-1-1,2 2-62,15-1 56,325 19 85,-125-28-96,-99 2 43,104 9-88,-128 10-98,-2 5-1,0 3 1,43 18 98,-120-33-50,42 10-733</inkml:trace>
</inkml:ink>
</file>

<file path=ppt/ink/ink15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7:16.050"/>
    </inkml:context>
    <inkml:brush xml:id="br0">
      <inkml:brushProperty name="width" value="0.1" units="cm"/>
      <inkml:brushProperty name="height" value="0.1" units="cm"/>
      <inkml:brushProperty name="color" value="#33CCFF"/>
    </inkml:brush>
  </inkml:definitions>
  <inkml:trace contextRef="#ctx0" brushRef="#br0">0 3 768,'0'0'480,"0"0"-204,0 0-217,0 0-58,0 0-19,18-1 40,267 0 148,474 2-16,-79 0-170,-525 6-634,-97-1-156</inkml:trace>
</inkml:ink>
</file>

<file path=ppt/ink/ink15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7:17.836"/>
    </inkml:context>
    <inkml:brush xml:id="br0">
      <inkml:brushProperty name="width" value="0.1" units="cm"/>
      <inkml:brushProperty name="height" value="0.1" units="cm"/>
      <inkml:brushProperty name="color" value="#33CCFF"/>
    </inkml:brush>
  </inkml:definitions>
  <inkml:trace contextRef="#ctx0" brushRef="#br0">31 53 1104,'0'0'326,"0"0"-13,0 0-138,0 0-73,0 0-3,0 0-24,-5-5 13,-15-12-56,14 9-35,12 6-3,-3 2 5,80-11 24,1 5-1,0 3 0,31 4-22,18 0 6,-1-4-20,365 3 53,-461 3-46,0 1 1,0 2-1,0 1 0,28 10 7,25 13-785,12 10 785,-81-32-186,61 24-602</inkml:trace>
</inkml:ink>
</file>

<file path=ppt/ink/ink15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7:56.021"/>
    </inkml:context>
    <inkml:brush xml:id="br0">
      <inkml:brushProperty name="width" value="0.1" units="cm"/>
      <inkml:brushProperty name="height" value="0.1" units="cm"/>
      <inkml:brushProperty name="color" value="#33CCFF"/>
    </inkml:brush>
  </inkml:definitions>
  <inkml:trace contextRef="#ctx0" brushRef="#br0">4 50 216,'0'0'245,"0"0"-94,0 0 104,0 0-100,0 0-29,0 0-115,0 0-1,-1-1 1,1 1-1,0 0 1,-1-1 0,1 1-1,0 0 1,0-1-1,-1 1 1,1-1-1,0 1 1,0 0-1,0-1 1,0 1-1,-1-1 1,1 1 0,0-1-1,0 1 1,0 0-1,0-1 1,0 1-1,0-1 1,0 1-1,0-1 1,1 1-1,-1-1 1,0 1 0,0-1-1,0 1 1,0 0-1,0-1 1,1 1-1,-1-1-10,68-12 2,1 3-1,0 2 0,0 4 1,66 4-2,-126 0-4,371 8 64,-282 1-78,0 5 1,7 5 17,41 6 43,-45-8-53,-47-6-2,1-3-1,0-2 1,15-3 12,36-2 58,50 0-113,71-12 55,97-30-3,-258 37 35,41 3-32,-60 1-55,-46 9-619,-1 4 188</inkml:trace>
</inkml:ink>
</file>

<file path=ppt/ink/ink15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7:58.868"/>
    </inkml:context>
    <inkml:brush xml:id="br0">
      <inkml:brushProperty name="width" value="0.1" units="cm"/>
      <inkml:brushProperty name="height" value="0.1" units="cm"/>
      <inkml:brushProperty name="color" value="#33CCFF"/>
    </inkml:brush>
  </inkml:definitions>
  <inkml:trace contextRef="#ctx0" brushRef="#br0">0 2 232,'0'0'309,"0"0"-20,0 0-53,0 0-50,0 0-40,0 0 19,26-2-20,418 23-95,-50-1-82,-74-18 72,149 3-54,-281 9-29,96 22 43,-89-9 53,504 43-953,-640-66 622</inkml:trace>
</inkml:ink>
</file>

<file path=ppt/ink/ink15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8:05.977"/>
    </inkml:context>
    <inkml:brush xml:id="br0">
      <inkml:brushProperty name="width" value="0.1" units="cm"/>
      <inkml:brushProperty name="height" value="0.1" units="cm"/>
      <inkml:brushProperty name="color" value="#33CCFF"/>
    </inkml:brush>
  </inkml:definitions>
  <inkml:trace contextRef="#ctx0" brushRef="#br0">2 71 384,'0'0'361,"0"0"-138,0 0-100,0 0-34,0 0 30,0 0-101,-1-1 1,1 1-1,0-1 0,0 0 1,0 1-1,0-1 0,0 1 1,0-1-1,0 1 0,0-1 1,0 0-1,0 1 0,0-1 1,1 1-1,-1-1 0,0 1 1,0-1-1,0 1 0,1-1 1,-1 1-1,0-1 0,1 1 1,-1-1-1,1 0-18,17-6 3,1 1 0,0 0-1,1 2 1,-1 0 0,1 1-1,15-1-2,39 1 14,15 4-14,-23 0 2,222 11-51,-123-11 108,242-5-46,-258-6-19,76-3-30,399 19 42,-527-4 20,-34 0-40,-1-3-1,38-6 15,1 0 5,1 4 0,33 6-5,-75-1 25,-4 3-31,0 2 0,0 3 0,-1 2 0,-1 3 0,23 10 6,2-5-33,0-4-1,1-3 0,13-2 34,-12-2-47,-1 4-1,0 3 0,10 6 48,-29-5-92,0-4 0,1-1-1,1-4 1,22-1 92,256-2-19,-226-5-23,-71-3 53,-1-2 0,0-2 0,0-1 0,-1-2 0,10-6-11,-7 3 13,1 2 0,0 1-1,0 3 1,24 0-13,4 5 5,-8 1 5,0-2 0,-1-4 0,21-5-10,-21 0-184,0 2 1,0 4-1,48 2 184,-111 5-1,0-1 0,0 1 0,0 0 0,0 0 0,0 0 0,0 1 0,0-1 0,-1 0 0,1 1 0,0-1 0,-1 1 0,1 0 0,-1-1 0,1 1 0,-1 0 0,0 0 0,0 0 0,0 0 0,0 0 0,0 1 1,23 26 29,-13-23-28,0 0-1,1 0 1,0-1-1,0-1 1,0 0-1,1-1 0,-1 0 1,1-1-1,8 1 0,27 1 5,44-3-5,-72-1-11,21 0 15,320-7 10,-277 1-22,-1-4 0,0-3 0,23-10 8,-43 8-1,56-16-72,76-7 73,-168 35-283</inkml:trace>
</inkml:ink>
</file>

<file path=ppt/ink/ink15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8:18.692"/>
    </inkml:context>
    <inkml:brush xml:id="br0">
      <inkml:brushProperty name="width" value="0.1" units="cm"/>
      <inkml:brushProperty name="height" value="0.1" units="cm"/>
      <inkml:brushProperty name="color" value="#33CCFF"/>
    </inkml:brush>
  </inkml:definitions>
  <inkml:trace contextRef="#ctx0" brushRef="#br0">8 86 768,'0'0'307,"0"0"-83,0 0-32,-7-22 243,13 17-422,1 1 0,0 0 0,-1 0 0,2 1 0,-1 0 0,0 0 0,0 1 0,1-1 0,0 2 0,2-1-13,5-2 6,27-5-13,0 2 1,1 2-1,0 1 1,0 3-1,39 4 7,-5-2 3,87 6-14,161 28 11,-137-11 57,50-6-57,105-15-12,0-16 0,9-15 12,-118 8-874,63 9 874,-234 11-436</inkml:trace>
</inkml:ink>
</file>

<file path=ppt/ink/ink15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8:20.205"/>
    </inkml:context>
    <inkml:brush xml:id="br0">
      <inkml:brushProperty name="width" value="0.1" units="cm"/>
      <inkml:brushProperty name="height" value="0.1" units="cm"/>
      <inkml:brushProperty name="color" value="#33CCFF"/>
    </inkml:brush>
  </inkml:definitions>
  <inkml:trace contextRef="#ctx0" brushRef="#br0">0 76 344,'0'0'217,"0"0"-17,0 0-77,0 0 12,0 0-32,0 0 27,2-10 18,8-32-38,-10 41-106,1 0-1,-1 0 1,1-1 0,0 1 0,-1 0 0,1 0 0,0 0 0,0 0-1,0 0 1,0 0 0,0 0 0,0 0 0,0 0 0,0 0 0,0 0-1,0 1 1,0-1 0,1 0 0,-1 1 0,0-1 0,0 1 0,1 0-1,-1-1 1,2 1-4,29-2-26,-27 2 30,118 5 32,45 10-36,10 1-34,63 3 95,-62-3-604,-1-7 0,110-12 543,-214-7-317</inkml:trace>
</inkml:ink>
</file>

<file path=ppt/ink/ink15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8:22.574"/>
    </inkml:context>
    <inkml:brush xml:id="br0">
      <inkml:brushProperty name="width" value="0.1" units="cm"/>
      <inkml:brushProperty name="height" value="0.1" units="cm"/>
      <inkml:brushProperty name="color" value="#33CCFF"/>
    </inkml:brush>
  </inkml:definitions>
  <inkml:trace contextRef="#ctx0" brushRef="#br0">1 0 72,'0'0'228,"0"0"-65,0 0-83,0 0-18,0 0 21,0 0 20,0 0 45,0 0-28,0 0 7,0 0-77,0 0-11,0 0-23,0 0-21,0 0 15,35 0 24,486 8-65,-288 10 73,-124-7-89,41-4 47,155-12 41,164 3-67,-329 8 38,-1 6-1,49 14-11,-72-5-12,345 51 6,-316-61 13,0-6 0,57-8-7,-102-6 61,0-5 1,88-23-62,-100 17 28,2 3 1,0 5-1,79-1-28,1173 7 15,-1185 1-42,4-8 27,-14 0 20,-98 13-537,-47 0 74</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0.950"/>
    </inkml:context>
    <inkml:brush xml:id="br0">
      <inkml:brushProperty name="width" value="0.2" units="cm"/>
      <inkml:brushProperty name="height" value="0.2" units="cm"/>
    </inkml:brush>
  </inkml:definitions>
  <inkml:trace contextRef="#ctx0" brushRef="#br0">0 161 256,'0'0'445,"0"0"-127,0 0-113,0 0-42,0 0-76,0 0 3,24-19-43,76-58-26,-90 69-13,1 0 0,0 1 0,0 1 0,1 0 0,0 0-1,0 1 1,0 1 0,1 0 0,-1 0 0,8 0-8,-5 1-3,-14 3 3,-1 1 0,1-1-1,0 0 1,-1 1 0,1-1-1,0 1 1,-1-1 0,1 1-1,-1-1 1,1 1 0,-1 0-1,1-1 1,-1 1 0,1-1-1,-1 1 1,0 0 0,1 0-1,-1-1 1,0 1 0,1 0-1,-1-1 1,0 1 0,0 0-1,0 0 1,0 0 0,0-1-1,0 1 1,0 0 0,0 0-1,0-1 1,0 1 0,0 0-1,0 0 1,-1 40 59,1-31-60,0 9 15,-1-3-9,1-1 0,0 1 0,2-1 0,0 2-5,-2-15 1,0 1-1,1-1 0,-1 0 0,1 1 0,-1-1 0,1 0 1,0 1-1,0-1 0,0 0 0,0 0 0,0 0 0,1 0 0,-1 0 1,1 0-1,-1 0 0,1 0 0,0-1 0,0 1 0,-1-1 1,1 1-1,0-1 0,1 0 0,-1 1 0,0-1 0,0 0 1,0-1-1,2 2 0,-2-2 5,-1 0 0,1-1 1,-1 1-1,1 0 1,-1 0-1,1-1 0,-1 1 1,1-1-1,-1 1 0,1-1 1,-1 0-1,0 0 1,1 1-1,-1-1 0,0 0 1,0 0-1,0 0 0,0 0 1,1-1-1,-1 1 1,-1 0-1,1 0 0,0-1 1,0 1-1,0 0 0,-1-1 1,1 0-6,19-46 11,-17 37 13,1-8 57,-1 1 1,-1-1 0,-1-1-1,-1-9-81,0 44 3,1 0 0,1 1 0,0-1 0,2 6-3,-3-16 7,1 1-1,0-1 0,-1 1 1,2-1-1,-1 0 0,1 0 1,-1 0-1,1 0 1,1 0-1,-1-1 0,1 1 1,-1-1-1,2 1-6,-3-4-3,0 1 0,0-1-1,1 0 1,-1 0 0,0 0-1,0 0 1,1 0 0,-1-1 0,1 1-1,-1-1 1,0 1 0,1-1-1,-1 0 1,1 0 0,-1 0-1,1 0 1,-1 0 0,1-1 0,-1 1-1,0-1 1,1 0 0,-1 1-1,0-1 1,1 0 0,-1-1 0,0 1-1,0 0 1,1-1 3,9-6 0,-1 0 0,0-1 0,0-1-1,6-7 1,2-1 10,-13 14 2,38-28 31,-43 31-42,0 0 0,0 1 0,0-1 0,1 1 0,-1-1 1,0 1-1,1-1 0,-1 1 0,0 0 0,1 0 0,-1 0 0,0 0 0,1 0 0,-1 0 0,0 0 0,1 0 0,-1 0 0,0 1 1,1-1-1,-1 0 0,0 1 0,1-1 0,-1 1 0,0 0 0,0-1 0,0 1 0,0 0 0,0 0 0,0-1 0,0 1 0,0 0 1,0 0-1,0 0 0,0 0 0,0 1 0,0-1-1,4 9 34,0 0 0,-1 0 1,0 1-1,-1-1 0,0 1 0,-1 0 1,0 0-1,0 0 0,-1 0 0,-1 0 1,0 3-35,0 8-211,-2 1 0,0-1 0,-2 0 0,0 0 0,-3 3 211,3-12-1432</inkml:trace>
</inkml:ink>
</file>

<file path=ppt/ink/ink15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8:29.180"/>
    </inkml:context>
    <inkml:brush xml:id="br0">
      <inkml:brushProperty name="width" value="0.1" units="cm"/>
      <inkml:brushProperty name="height" value="0.1" units="cm"/>
      <inkml:brushProperty name="color" value="#33CCFF"/>
    </inkml:brush>
  </inkml:definitions>
  <inkml:trace contextRef="#ctx0" brushRef="#br0">1 170 576,'0'0'268,"0"0"-186,8 0-86,18-2 75,-1-1 1,0-1 0,21-6-72,-17 3 34,-1 1-1,1 2 1,0 0 0,1 2-34,59 5 6,-1 3-1,48 11-5,37 9 14,1-7 0,77-5-14,-144-17 4,0-4 0,66-16-4,257-21 190,-141 19-43,-111 13-119,0 8-1,93 14-27,-119-5 7,252-2-12,-248-3 4,48-9 59,86-18-58,-120 9 8,-126 13-126,-1-3 1,0-1 0,0-2-1,11-7 118,-30 10-556</inkml:trace>
</inkml:ink>
</file>

<file path=ppt/ink/ink15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18:32.384"/>
    </inkml:context>
    <inkml:brush xml:id="br0">
      <inkml:brushProperty name="width" value="0.1" units="cm"/>
      <inkml:brushProperty name="height" value="0.1" units="cm"/>
      <inkml:brushProperty name="color" value="#33CCFF"/>
    </inkml:brush>
  </inkml:definitions>
  <inkml:trace contextRef="#ctx0" brushRef="#br0">0 160 344,'0'0'153,"0"0"-10,0 0-48,0 0 26,0 0-42,0 0 9,0-9 16,0-62 272,1 70-378,0 0 0,-1 1 0,1-1 0,0 0 0,0 0 0,0 1 0,0-1 0,0 0 0,0 1 0,0-1 0,0 1 0,0-1 0,0 1 0,0 0 0,0-1 0,0 1 0,0 0 0,0 0 0,0-1 0,0 1 0,0 0 1,1 0-1,-1 1 0,0-1 0,0 0 0,0 0 0,1 1 2,36 2 45,592 83-12,-478-71-37,-73-9 1,-1 3-1,0 3 0,0 4 1,19 9 3,-7 1-8,0-5 0,1-4 0,1-3 0,1-5 0,7-3 8,-29 1 0,0 4 0,-1 2 0,-1 3 0,0 4 0,55 23 0,-70-25-1,0-3 1,1-2 0,1-3-1,0-2 1,1-3-1,-1-2 1,1-3 0,0-2-1,-1-2 1,0-3 0,8-4 0,172-23 25,-70 13-26,-93 5-2,0-2 0,0-3 1,20-12 2,70-21 29,-120 44-45,0 2 0,1 2 0,0 1 0,4 3 16,17-2 49,23-7-49,178-43-10,-102 19 50,54 0-40,-161 28-10,447-61-12,-299 42 20,1 8 0,202 11 2,-360 9-227,-1 2 0,14 4 227,-57-7-56,34 3-468</inkml:trace>
</inkml:ink>
</file>

<file path=ppt/ink/ink15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0:02.209"/>
    </inkml:context>
    <inkml:brush xml:id="br0">
      <inkml:brushProperty name="width" value="0.1" units="cm"/>
      <inkml:brushProperty name="height" value="0.1" units="cm"/>
      <inkml:brushProperty name="color" value="#33CCFF"/>
    </inkml:brush>
  </inkml:definitions>
  <inkml:trace contextRef="#ctx0" brushRef="#br0">54 318 32,'0'0'100,"0"0"4,0 0-37,0 0 14,0 0-4,-5-6-34,-29-33 243,34 38-275,0 1 0,0 0 1,0-1-1,-1 1 1,1 0-1,0 0 1,0-1-1,-1 1 1,1 0-1,0 0 1,0 0-1,-1-1 1,1 1-1,0 0 1,-1 0-1,1 0 1,0 0-1,-1 0 0,1 0 1,0 0-1,-1-1 1,1 1-1,0 0 1,-1 0-1,1 0 1,-1 1-1,1-1 1,0 0-1,-1 0 1,1 0-1,0 0 1,-1 0-1,1 0 1,0 0-1,-1 1 0,1-1 1,0 0-1,0 0 1,-1 0-1,1 1 1,0-1-1,0 0 1,-1 0-1,1 1 1,0-1-1,0 0 1,0 0-1,-1 1 1,1-1-1,0 0 1,0 1-1,0-1 0,0 0 1,0 1-1,0-1 1,-1 0-1,1 1 1,0-1-1,0 0 1,0 1-1,0-1 1,0 1-1,1-1 1,-1 0-1,0 1 1,0-1-12,0 36-110,1-24 151,-1-11-40,1 0 0,-1 0 0,1 0 0,-1 0 1,1 0-1,0 0 0,0 0 0,-1 0 0,1-1 1,0 1-1,0 0 0,0-1 0,0 1 1,0-1-1,0 1 0,0-1 0,0 1 0,0-1 1,0 1-1,0-1 0,0 0 0,0 0 0,0 0 1,0 1-1,1-1 0,-1 0-1,32 3 27,-24-4-26,0 0 0,0 0 1,0-1-1,-1 0 0,1-1 0,0 0 0,-1 0 0,0-1 0,1 0 0,-1 0 0,-1-1 0,1 0 0,2-2-1,18-15 13,-1-2-1,20-22-12,-2 1 9,-9 11-30,53-46 91,-80 73-159,-1 1 0,1 1 0,0-1-1,0 1 1,1 1 0,-1 0 0,1 0 0,0 1 0,8-2 89,-3 4-551</inkml:trace>
</inkml:ink>
</file>

<file path=ppt/ink/ink15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0:07.457"/>
    </inkml:context>
    <inkml:brush xml:id="br0">
      <inkml:brushProperty name="width" value="0.1" units="cm"/>
      <inkml:brushProperty name="height" value="0.1" units="cm"/>
      <inkml:brushProperty name="color" value="#33CCFF"/>
    </inkml:brush>
  </inkml:definitions>
  <inkml:trace contextRef="#ctx0" brushRef="#br0">27 448 136,'0'0'183,"0"0"-45,0 0-46,0 0-36,0 0 30,-5-9-28,0 0 5,3 7-14,0-1 0,0 0 0,1 0-1,-1 0 1,1 0 0,0 0 0,-1 0 0,1 0 0,1 0 0,-1 0 0,0-1 0,1 1-1,0 0 1,0-2-49,10 3 27,-1-1 0,1 0-1,0 0 1,-1-1 0,9-4-27,73-49 30,-4-4 0,-1-4-30,125-86-550,-184 135 173,-8 6-66</inkml:trace>
</inkml:ink>
</file>

<file path=ppt/ink/ink15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0:26.380"/>
    </inkml:context>
    <inkml:brush xml:id="br0">
      <inkml:brushProperty name="width" value="0.1" units="cm"/>
      <inkml:brushProperty name="height" value="0.1" units="cm"/>
      <inkml:brushProperty name="color" value="#33CCFF"/>
    </inkml:brush>
  </inkml:definitions>
  <inkml:trace contextRef="#ctx0" brushRef="#br0">48 202 248,'0'0'356,"0"0"-82,0 0-44,0 0-54,0 0-29,0 0 12,-7-11 69,-34-49 86,46 59-254,-1 0 0,0 0 0,1 0 0,-1 1 0,1-1 0,-1 1 0,1 0 0,3 1-60,-7-1 25,323-14 13,231-42-38,-109 8-109,-333 41-743,29 5 852,-75 2-826</inkml:trace>
</inkml:ink>
</file>

<file path=ppt/ink/ink15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0:27.328"/>
    </inkml:context>
    <inkml:brush xml:id="br0">
      <inkml:brushProperty name="width" value="0.1" units="cm"/>
      <inkml:brushProperty name="height" value="0.1" units="cm"/>
      <inkml:brushProperty name="color" value="#33CCFF"/>
    </inkml:brush>
  </inkml:definitions>
  <inkml:trace contextRef="#ctx0" brushRef="#br0">62 166 568,'0'0'340,"0"0"-50,0 0-124,0 0 34,0 0 3,0 0 90,-10-7-51,-3 0-171,8 5-18,1-1-1,-1 0 1,0 0-1,1 0 1,-1-1-1,1 1 1,-3-4-53,16 7 62,59 3-81,48 8 19,25 2-5,119-3 41,0-11 0,0-12 0,83-22-36,262-37-53,-387 47-444,-82 10-392</inkml:trace>
</inkml:ink>
</file>

<file path=ppt/ink/ink15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0:34.251"/>
    </inkml:context>
    <inkml:brush xml:id="br0">
      <inkml:brushProperty name="width" value="0.1" units="cm"/>
      <inkml:brushProperty name="height" value="0.1" units="cm"/>
      <inkml:brushProperty name="color" value="#33CCFF"/>
    </inkml:brush>
  </inkml:definitions>
  <inkml:trace contextRef="#ctx0" brushRef="#br0">0 83 472,'0'0'220,"0"0"-45,0 0-123,6-4-41,14-11-22,-13 9 15,1 0 0,-1 0 0,1 1 0,0 0 0,0 0 0,1 1 1,-1 0-1,1 0 0,0 1 0,0 0 0,0 1 0,6-1-4,171 3-24,391-4-45,-454 0-214</inkml:trace>
</inkml:ink>
</file>

<file path=ppt/ink/ink15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0:35.236"/>
    </inkml:context>
    <inkml:brush xml:id="br0">
      <inkml:brushProperty name="width" value="0.1" units="cm"/>
      <inkml:brushProperty name="height" value="0.1" units="cm"/>
      <inkml:brushProperty name="color" value="#33CCFF"/>
    </inkml:brush>
  </inkml:definitions>
  <inkml:trace contextRef="#ctx0" brushRef="#br0">0 39 488,'0'0'370,"0"0"-86,0 0-143,0 0-110,0 0-15,7-3-2,17-5-14,-1 1 1,1 1-1,0 1 0,1 1 0,-1 1 0,1 1 0,0 2 0,15 1 0,50 6 2,71 15-2,-46-4 0,205 18 101,88-10-101,-193-22 11,-1-10 0,90-18-11,-224 14-246</inkml:trace>
</inkml:ink>
</file>

<file path=ppt/ink/ink15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0:36.359"/>
    </inkml:context>
    <inkml:brush xml:id="br0">
      <inkml:brushProperty name="width" value="0.1" units="cm"/>
      <inkml:brushProperty name="height" value="0.1" units="cm"/>
      <inkml:brushProperty name="color" value="#33CCFF"/>
    </inkml:brush>
  </inkml:definitions>
  <inkml:trace contextRef="#ctx0" brushRef="#br0">7 13 704,'0'0'378,"0"0"-4,0 0-152,0 0-76,0 0-92,0 0-4,-3-2 1,-1-5-27,13 5-31,18 1-27,-24 1 34,462 17 7,11 1 4,1513-26-31,-1927 9-81,0 1 0,-1 4 0,0 2 0,0 3 0,50 16 101,-50-7-855</inkml:trace>
</inkml:ink>
</file>

<file path=ppt/ink/ink15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0:42.014"/>
    </inkml:context>
    <inkml:brush xml:id="br0">
      <inkml:brushProperty name="width" value="0.1" units="cm"/>
      <inkml:brushProperty name="height" value="0.1" units="cm"/>
      <inkml:brushProperty name="color" value="#33CCFF"/>
    </inkml:brush>
  </inkml:definitions>
  <inkml:trace contextRef="#ctx0" brushRef="#br0">314 11 96,'0'0'141,"0"0"-37,0 0 23,0 0 54,0 0 16,-33-10 977,24 11-1166,1 0-1,-1 1 0,0 0 0,1 1 1,-1 0-1,1 0 0,0 1 0,0 0 1,0 0-1,0 1 0,1 0 1,0 0-1,0 1 0,-1 1-7,-3 3-5,0-1-1,1 2 1,1-1 0,0 1-1,0 1 1,1-1-1,1 2 1,-5 8 5,10-18 0,1 0 0,0 0 0,0 0 0,0 0-1,1 0 1,-1 0 0,1 1 0,-1-1 0,1 0 0,0 0 0,0 0-1,0 1 1,1-1 0,-1 0 0,1 0 0,0 0 0,0 0 0,0 0-1,0 0 1,0 0 0,1 0 0,-1 0 0,1 0 0,5 6 0,1 0 1,-1-1 0,1 0-1,1 0 1,8 6-1,-9-8-8,-1 1 1,1 0 0,-1 0-1,0 0 1,-1 0-1,0 1 1,2 3 7,-2 1 5,-1-1-1,0 1 1,0 0-1,-1 0 1,-1 1 0,0-1-1,-1 1 1,0 0-1,-1 0 1,0-1-1,-1 1 1,-1 0 0,0 0-1,-1 0 1,-1 5-5,-2 2-2,-1-1 1,-1-1-1,-1 1 1,0-1-1,-2 0 0,0-1 1,0 0-1,-2-1 1,-7 9 1,-103 107 30,122-132-30,0 1 0,-1-1 0,1 1 0,-1-1 0,1 1 0,0 0-1,0-1 1,-1 1 0,1-1 0,0 1 0,0 0 0,0-1-1,0 1 1,0 0 0,-1-1 0,1 1 0,0 0 0,1-1-1,-1 1 1,0 0 0,0-1 0,0 1 0,0-1 0,0 1 0,1 0-1,-1-1 1,0 1 0,0-1 0,1 1 0,-1 0 0,1-1-1,-1 1 1,0-1 0,1 1 0,-1-1 0,1 0 0,-1 1 0,1-1-1,-1 1 1,1-1 0,0 0 0,26 16-4,-21-13 4,21 12-1,-13-9 0,0 1 1,-1 1-1,0 0 0,0 1 1,-1 0-1,0 1 0,-1 0 1,0 1-1,-1 0 0,0 1 1,0 1 0,-8-4-4,1 0 1,-2 0-1,1 1 0,-1-1 1,-1 1-1,0-1 0,0 0 1,0 1-1,-2-1 0,1 0 1,-2 6 3,-18 53 19,-2 0-1,-23 43-18,26-63-3,19-46 3,0-1-1,1 1 1,-1-1-1,1 1 1,-1 0-1,1-1 0,0 1 1,0-1-1,0 1 1,0 0-1,0-1 1,0 1-1,0-1 0,0 1 1,1 0-1,-1-1 1,1 1-1,-1-1 1,1 1-1,0-1 0,-1 1 1,1-1-1,0 1 1,0-1-1,0 0 1,0 0-1,0 1 0,0-1 1,0 0-1,1 0 1,-1 0 0,7 5-10,0-1 0,0-1 0,1 1 1,-1-1-1,6 1 10,-7-2-2,0 0 0,1 1 0,-2-1 1,1 1-1,0 1 0,2 2 2,-4-2 3,-1 0 0,0 1-1,0 0 1,0 0 0,-1 0 0,0 0-1,0 0 1,-1 1 0,0-1 0,0 1-1,0 0 1,-1 0 0,0 0 0,0-1-1,0 1 1,-1 0 0,-1 0 0,1 0-1,-1 0 1,0 0 0,0 0 0,-2 3-3,-1 8 2,-2 0 0,0 0 1,-1 0-1,-1-1 1,0 0-1,-1-1 0,-9 13-2,-73 118-5,91-146 4,0-1 1,0 1-1,-1 0 1,1-1-1,0 1 0,0-1 1,0 1-1,0 0 1,0-1-1,0 1 0,0-1 1,0 1-1,0-1 0,1 1 1,-1 0-1,0-1 1,0 1-1,0-1 0,1 1 1,-1-1-1,0 1 1,1-1-1,-1 1 0,0-1 1,1 1-1,-1-1 0,0 1 1,1-1-1,-1 0 1,1 1-1,-1-1 0,1 0 1,-1 1-1,1-1 1,-1 0-1,1 0 0,0 1 1,-1-1-1,1 0 0,-1 0 1,1 0-1,0 0 1,-1 0-1,1 0 1,42 11-41,-17-5 26,-22-4 15,1 1 0,-1-1 0,0 1 0,0 0 0,-1 0 0,1 0 0,0 0 1,-1 0-1,0 1 0,0 0 0,0-1 0,0 1 0,-1 0 0,1 1 0,-1-1 0,0 0 0,0 1 0,-1-1 0,1 1 0,-1 0 0,0-1 0,0 5 0,2 15 2,-1-1 1,-1 1-1,-1 0 1,-2 7-3,0 14 9,0-28-1,0 0 0,-2-1 0,0 1 0,-1 0 0,0-1 0,-2 0 0,0 0 0,-1-1 0,-4 7-8,-22 51-41,28-59 23,1 7 37,6-20-20,0 0-1,0 0 0,0 0 1,0 0-1,0 0 1,0 0-1,0-1 1,1 1-1,-1 0 1,0-1-1,1 1 1,-1-1-1,0 1 0,1-1 1,-1 0-1,1 1 1,0-1 1,3 1-1,-1 0 1,0 0-1,1 0 1,-1 0-1,0 1 1,0 0-1,0 0 1,0 0 0,0 1-1,0-1 1,-1 1-1,3 2 1,-4-2 4,0 1 0,0-1 0,0 0 0,-1 1-1,0-1 1,1 1 0,-1 0 0,-1-1 0,1 1 0,0 0-1,-1 0 1,0-1 0,0 1 0,0 0 0,0 1-4,0 2-3,0 9 0,1 0 1,-2 0-1,0 0 0,-1 0 1,-1 0-1,0-1 0,-1 1 1,-5 9 2,5-11 0,0 1 0,0 0 0,2 1 0,-1-1 0,2 0 0,0 1 0,1-1 0,1 0 0,1 7 0,-1 1 13,-1-1 1,0 1-1,-4 16-13,0-8-7,1 0 1,1 0-1,2 0 1,2 15 6,-1-29 0,1-1 0,1 1 0,1-1 0,0 1 0,1-1 0,1-1 0,0 1 0,1-1 0,3 3 0,-7-12 1,1 0-1,1 0 1,-1-1 0,1 0-1,0 0 1,0 0-1,1 0 1,-1-1-1,1 0 1,0 0-1,0-1 1,0 1-1,6 1 0,1 0 3,-1-1 0,1-1 0,0 0 0,0-1 0,0 0 0,1 0 0,2-2-3,17 0-36,-1-2 0,0-1 1,0-2-1,-1 0 1,15-7 35,45-13-510</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2.618"/>
    </inkml:context>
    <inkml:brush xml:id="br0">
      <inkml:brushProperty name="width" value="0.2" units="cm"/>
      <inkml:brushProperty name="height" value="0.2" units="cm"/>
    </inkml:brush>
  </inkml:definitions>
  <inkml:trace contextRef="#ctx0" brushRef="#br0">4 28 568,'0'0'411,"0"0"-78,0 0 5,0 0-28,0 0-32,0 0-18,-4 0 16,6 0-319,23-1 78,0-2 0,0 0-1,5-3-34,-3 0-97,1 2 0,19 0 97,26 4-1381,-53 1 217</inkml:trace>
</inkml:ink>
</file>

<file path=ppt/ink/ink15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0:52.396"/>
    </inkml:context>
    <inkml:brush xml:id="br0">
      <inkml:brushProperty name="width" value="0.1" units="cm"/>
      <inkml:brushProperty name="height" value="0.1" units="cm"/>
      <inkml:brushProperty name="color" value="#33CCFF"/>
    </inkml:brush>
  </inkml:definitions>
  <inkml:trace contextRef="#ctx0" brushRef="#br0">1 172 88,'0'0'443,"0"0"-40,0 0-197,0 0-39,0-4 2,-1-10 53,1 10 6,1 7-21,11 25-157,-9-21-53,0-1-1,1 0 1,0-1 0,0 1-1,0-1 1,0 1-1,1-1 1,0 0-1,1-1 4,-3-2 6,0 0-1,0-1 1,1 1-1,-1-1 1,0 0-1,1 0 1,-1 0-1,1 0 1,-1-1-1,1 0 1,0 1-1,-1-1 1,1-1-1,0 1 1,-1 0-1,1-1 1,-1 0-1,1 0 0,0 0-5,10-3 7,-1-1 0,0 0 0,0-1 0,-1 0 0,1-1 0,-1 0 0,5-5-7,80-66-2,-36 26-33,-44 39-33,-13 8-22,1 0-1,1 0 0,-1 1 0,1 0 0,0 0 1,0 0-1,0 1 0,0 0 0,1 0 0,-1 0 1,1 1-1,5-1 91,-10 3-799</inkml:trace>
</inkml:ink>
</file>

<file path=ppt/ink/ink15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0:53.155"/>
    </inkml:context>
    <inkml:brush xml:id="br0">
      <inkml:brushProperty name="width" value="0.1" units="cm"/>
      <inkml:brushProperty name="height" value="0.1" units="cm"/>
      <inkml:brushProperty name="color" value="#33CCFF"/>
    </inkml:brush>
  </inkml:definitions>
  <inkml:trace contextRef="#ctx0" brushRef="#br0">1 9 128,'0'0'256,"0"0"-96,0 0-33,0 0-8,0 0 102,0 0-4,0-8 27,1 24-247,1 1 0,0 0 0,1-1-1,1 1 1,1-1 0,0 0 0,1 0 0,1-1-1,1 0 1,0 0 0,0-1 0,12 14 3,-18-25 3,0-1 0,1 1 1,0-1-1,0 0 1,-1 0-1,1 0 1,0 0-1,1 0 0,-1-1 1,0 1-1,0-1 1,1 0-1,-1 0 0,1 0 1,-1 0-1,1-1 1,-1 1-1,1-1 1,0 0-1,-1 0 0,1 0 1,-1-1-1,1 1 1,-1-1-1,1 0 0,-1 0 1,1 0-1,-1 0 1,0-1-1,2 0-3,12-7-13,0 0 0,-1-1 0,0-1 0,0 0 0,3-5 13,1 0-64,57-31-381,-49 32 115</inkml:trace>
</inkml:ink>
</file>

<file path=ppt/ink/ink15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1:24.071"/>
    </inkml:context>
    <inkml:brush xml:id="br0">
      <inkml:brushProperty name="width" value="0.1" units="cm"/>
      <inkml:brushProperty name="height" value="0.1" units="cm"/>
      <inkml:brushProperty name="color" value="#33CCFF"/>
    </inkml:brush>
  </inkml:definitions>
  <inkml:trace contextRef="#ctx0" brushRef="#br0">0 433 256,'0'0'337,"0"0"-110,0-12 573,3 51-755,2-1-1,1 0 0,1-2 1,7 16-45,-9-32 5,-4-14-4,0-1 0,1 0 0,0 1-1,0-1 1,0 0 0,0 0 0,1 0 0,0 0 0,0 0 0,0-1 0,1 0-1,3 5 0,-3-7 1,0 1 0,0 0 0,0-1 0,1 0-1,-1 0 1,1 0 0,-1 0 0,1-1 0,0 0 0,-1 0-1,1 0 1,0 0 0,0-1 0,0 0 0,2 0-1,13-1 14,0-1 0,0-1 0,0 0 0,0-2 1,-1 0-1,0-1 0,0-1 0,16-8-14,108-49 196,103-62-196,135-101 29,-13 10-979,-313 186 538,-17 7-102</inkml:trace>
</inkml:ink>
</file>

<file path=ppt/ink/ink15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1:26.880"/>
    </inkml:context>
    <inkml:brush xml:id="br0">
      <inkml:brushProperty name="width" value="0.1" units="cm"/>
      <inkml:brushProperty name="height" value="0.1" units="cm"/>
      <inkml:brushProperty name="color" value="#33CCFF"/>
    </inkml:brush>
  </inkml:definitions>
  <inkml:trace contextRef="#ctx0" brushRef="#br0">1 27 248,'0'0'188,"0"0"-75,0 0-15,0 0-54,0 0 20,68-2 520,6 2-593,0-4 1,31-6 8,-92 5-670,-32 0 369,11 5 182</inkml:trace>
</inkml:ink>
</file>

<file path=ppt/ink/ink15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1:27.654"/>
    </inkml:context>
    <inkml:brush xml:id="br0">
      <inkml:brushProperty name="width" value="0.1" units="cm"/>
      <inkml:brushProperty name="height" value="0.1" units="cm"/>
      <inkml:brushProperty name="color" value="#33CCFF"/>
    </inkml:brush>
  </inkml:definitions>
  <inkml:trace contextRef="#ctx0" brushRef="#br0">97 18 304,'0'0'163,"0"0"21,0 0-66,0 0 12,0 0-11,0 0-7,-2-5-36,-3-7-90,3 13 5,1 30 0,7 51 29,4 10 29,-6-40-12,3 0 0,1-1 0,14 42-37,-47-227 433,7-55-506,18 228 54,-1 50 35,4 1 0,4-1 0,5 11-16,-11-92 5,-4-49 12,-1 0-1,-3 0 0,-1 0 0,-2 1 1,-1 1-1,-16-35-16,26 72-1,1 0 3,-1 0 0,1 0 0,-1 0-1,0 0 1,1 0 0,-1 0 0,0 0 0,0 1 0,-1-1-1,1 0 1,0 0 0,0 1 0,-1-1 0,1 1 0,-1-1-1,1 1 1,-1 0 0,0 0 0,0 0 0,0-1-2,-7 25-498,0 4 153,0 4-86</inkml:trace>
</inkml:ink>
</file>

<file path=ppt/ink/ink15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1:29.017"/>
    </inkml:context>
    <inkml:brush xml:id="br0">
      <inkml:brushProperty name="width" value="0.1" units="cm"/>
      <inkml:brushProperty name="height" value="0.1" units="cm"/>
      <inkml:brushProperty name="color" value="#33CCFF"/>
    </inkml:brush>
  </inkml:definitions>
  <inkml:trace contextRef="#ctx0" brushRef="#br0">35 15 56,'0'0'205,"0"0"6,0 0-63,0 0-27,0 0 12,0 0-24,-1-10 5,2 5-127,1 7-7,8 26 68,-1 0-1,-1 0 1,-2 0-1,0 1 1,-2 0-1,-1 21-47,4 12 22,-5 110 90,-3-177-99,0 0-1,-1 0 1,0 0 0,0 0 0,0 0-1,0 1 1,-2-2-13,-10-26 42,1-27-21,-5-55-21,-7-34 13,23 140-17,-2-8-36,5 21-13,2 41 44,-3-13 17,0 64-32,8 45 24,-7-272 31,-1 44-7,0 67-16,0 26-5,9 240-491,-9-225-344</inkml:trace>
</inkml:ink>
</file>

<file path=ppt/ink/ink15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1:30.185"/>
    </inkml:context>
    <inkml:brush xml:id="br0">
      <inkml:brushProperty name="width" value="0.1" units="cm"/>
      <inkml:brushProperty name="height" value="0.1" units="cm"/>
      <inkml:brushProperty name="color" value="#33CCFF"/>
    </inkml:brush>
  </inkml:definitions>
  <inkml:trace contextRef="#ctx0" brushRef="#br0">35 52 112,'0'0'295,"0"0"-139,0 0-67,0 0-49,0 0 15,0 0 34,0-7-43,0-22-37,0 22-1,0 12-44,33 577 483,-17-380-446,-11-163 0,-3-26 85,-1-22 264,-3-25-304,-1 1 0,-6-23-46,-3-34 56,-6-290-117,-3 133 10,20 281 39,0 57 13,4-1-1,4 1 1,9 35-1,-15-114 4,-1-12-4,0 1 0,0-1 0,0 1 0,0 0 0,0-1 0,0 1-1,0 0 1,0-1 0,0 1 0,0 0 0,0-1 0,0 1-1,1-1 1,-1 1 0,0 0 0,0-1 0,1 1 0,-1-1 0,0 1-1,1-1 1,-1 1 0,0-1 0,1 1 0,-1-1 0,1 1-1,-1-1 1,1 1 0,-1-1 0,1 0 0,-1 1 0,1-1 0,1-9 4,-3-46 11,-3 1 0,-2 0 0,-2 0 0,-12-41-15,12 76-34,8 19 30,0 0 1,0 0-1,0-1 1,0 1-1,0 0 1,0 0-1,0 0 1,0 0-1,-1 0 1,1 0 0,0 0-1,0 0 1,0 0-1,0 0 1,0 0-1,0 0 1,-1 0-1,1 0 1,0 0-1,0 0 1,0 0 0,0 0-1,0 0 1,0 0-1,-1 0 1,1 0-1,0 0 1,0 0-1,0 0 1,0 0-1,0 0 1,0 0-1,0 1 1,0-1 0,-1 0-1,1 0 1,0 0-1,0 0 1,0 0-1,0 0 1,0 0-1,0 0 1,0 0-1,0 1 1,0-1-1,0 0 1,0 0 0,0 0-1,0 0 1,0 0-1,0 0 1,0 1-1,0-1 1,0 0-1,0 0 1,0 0-1,0 0 1,0 0 0,0 1 3,-5 34-508,4-22 412,-4 22-332</inkml:trace>
</inkml:ink>
</file>

<file path=ppt/ink/ink15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1:31.506"/>
    </inkml:context>
    <inkml:brush xml:id="br0">
      <inkml:brushProperty name="width" value="0.1" units="cm"/>
      <inkml:brushProperty name="height" value="0.1" units="cm"/>
      <inkml:brushProperty name="color" value="#33CCFF"/>
    </inkml:brush>
  </inkml:definitions>
  <inkml:trace contextRef="#ctx0" brushRef="#br0">71 1 64,'0'0'128,"0"0"-41,-5 20-43,0-1-39,-3 7 34,1 0-1,2 0 0,1 1 0,-1 25-38,0-21 40,1-31 6,0-17-18,2-12-43,1-1 0,2 1 0,0 0 0,2 0 0,1 1 0,2-3 15,-23 152 282,11-78-231,2 0 1,1 0 0,3 4-52,9-52-18,0-12-122</inkml:trace>
</inkml:ink>
</file>

<file path=ppt/ink/ink15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1:32.322"/>
    </inkml:context>
    <inkml:brush xml:id="br0">
      <inkml:brushProperty name="width" value="0.1" units="cm"/>
      <inkml:brushProperty name="height" value="0.1" units="cm"/>
      <inkml:brushProperty name="color" value="#33CCFF"/>
    </inkml:brush>
  </inkml:definitions>
  <inkml:trace contextRef="#ctx0" brushRef="#br0">1 0 208,'0'0'340,"0"0"-191,0 0-102,0 0-22,0 0-23,0 23 10,0 1 0,0 58 89,5 23-101,8 53 258,-18-381-301,13 649 156,-7-368-609</inkml:trace>
</inkml:ink>
</file>

<file path=ppt/ink/ink15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1:35.216"/>
    </inkml:context>
    <inkml:brush xml:id="br0">
      <inkml:brushProperty name="width" value="0.1" units="cm"/>
      <inkml:brushProperty name="height" value="0.1" units="cm"/>
      <inkml:brushProperty name="color" value="#33CCFF"/>
    </inkml:brush>
  </inkml:definitions>
  <inkml:trace contextRef="#ctx0" brushRef="#br0">1 34 168,'0'0'20,"0"0"11,0 0-5,0 0 54,0 0 39,0 0 14,0-5-22,0-18-5,0 18-9,0 5-48,0 0-2,0 0-26,0 0-38,0 14-14,0 11 44,0 171 190,25 194-203,-15-282 67,-5 78-67,-3-71-3,9 39 3,7 24 60,-6 110-60,-9-228-11,3 0 0,9 44 11,-5-45-8,-2 0 0,-2 43 8,12 367 45,-9-150-42,-4-177-29,10 28 26,-3-30 28,-5 28-28,-4-108-5,2 1 0,5 10 5,4 43-32,-2-42-718,-12-64 438</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3.017"/>
    </inkml:context>
    <inkml:brush xml:id="br0">
      <inkml:brushProperty name="width" value="0.2" units="cm"/>
      <inkml:brushProperty name="height" value="0.2" units="cm"/>
    </inkml:brush>
  </inkml:definitions>
  <inkml:trace contextRef="#ctx0" brushRef="#br0">1 26 944,'0'0'456,"0"0"-384,0 0 16,0 0-16,0 0 16,118 0 8,-78 0-72,-1 0-24,18-2 0,-9-10-96,-13 0-1048</inkml:trace>
</inkml:ink>
</file>

<file path=ppt/ink/ink15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1:37.808"/>
    </inkml:context>
    <inkml:brush xml:id="br0">
      <inkml:brushProperty name="width" value="0.1" units="cm"/>
      <inkml:brushProperty name="height" value="0.1" units="cm"/>
      <inkml:brushProperty name="color" value="#33CCFF"/>
    </inkml:brush>
  </inkml:definitions>
  <inkml:trace contextRef="#ctx0" brushRef="#br0">162 0 256,'0'0'259,"0"0"-93,0 0-61,0 0-56,0 0 16,0 0-29,-4 0 14,2 0-49,0 0-1,1 0 1,-1 0 0,0 1 0,0-1 0,1 0 0,-1 1 0,0-1 0,0 1 0,1-1 0,-1 1 0,1 0 0,-1 0 0,0 0 0,1 0 0,0 0 0,-1 0 0,0 1-1,0 1 2,0 0 0,0 0 0,0 0 0,0 1 1,1-1-1,-1 0 0,1 1 0,0 0 0,0-1 0,0 3-2,-10 65 9,2 0-1,4 1 1,3-1-1,6 47-8,-2 10 56,12 699 145,-3-307-217,-9-415 26,-5 454 65,-21-303-78,-20 52 3,9-70-233,26-176-123</inkml:trace>
</inkml:ink>
</file>

<file path=ppt/ink/ink15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3:59.509"/>
    </inkml:context>
    <inkml:brush xml:id="br0">
      <inkml:brushProperty name="width" value="0.1" units="cm"/>
      <inkml:brushProperty name="height" value="0.1" units="cm"/>
      <inkml:brushProperty name="color" value="#33CCFF"/>
    </inkml:brush>
  </inkml:definitions>
  <inkml:trace contextRef="#ctx0" brushRef="#br0">4 128 400,'0'0'402,"0"0"-76,0 0-102,0 0-85,0 0 69,-1 0-189,1 0 0,0-1 1,-1 1-1,1-1 0,0 1 0,0-1 1,-1 1-1,1-1 0,0 1 0,0-1 0,0 0 1,0 1-1,0-1 0,0 1 0,0-1 1,0 1-1,0-1 0,0 1 0,0-1 0,0 0 1,0 1-1,0-1 0,0 1 0,1-1 1,-1 1-1,0-1 0,0 1 0,1-1 0,-1 1-19,45 2 1,0 3 0,-1 1 0,4 4-1,5 0 3,1-3 1,9-1-4,23-3 11,-1-4 0,0-3 0,0-5 0,83-18-11,-67 6-18,2 5 0,87-1 18,13 2 67,66-2-149,-101 4 140,-98 5-88,44 2 30,101 3-21,-70-2-4,0 7 1,0 6-1,38 12 25,-56-4-132,57-4 132,56 7-96,-186-15-255,48-2 351,-73-2-611,-24 0 177</inkml:trace>
</inkml:ink>
</file>

<file path=ppt/ink/ink15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01.908"/>
    </inkml:context>
    <inkml:brush xml:id="br0">
      <inkml:brushProperty name="width" value="0.1" units="cm"/>
      <inkml:brushProperty name="height" value="0.1" units="cm"/>
      <inkml:brushProperty name="color" value="#33CCFF"/>
    </inkml:brush>
  </inkml:definitions>
  <inkml:trace contextRef="#ctx0" brushRef="#br0">70 97 712,'0'0'322,"0"0"-66,0 0-55,0 0-60,0 0-21,0 0-2,-10-2 84,-3-1-143,-32-4 189,43 7-188,2 0-12,0 0-33,0 0-27,12 0-75,86 16 37,-13 0 78,59-7-4,1-5 0,-1-7 0,1-6 0,37-12-24,-3 0-20,1 8 0,141 9 20,19 12-9,-119-4-25,-147-5 29,0-3-1,0-3 1,68-16 5,-45 7 24,1 6 0,40 1-24,199 8-19,-64 1 19,-21 7 10,-84 0 12,-72-8-66,-25 0-1272,24 5 1316,-67 0-575</inkml:trace>
</inkml:ink>
</file>

<file path=ppt/ink/ink15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05.156"/>
    </inkml:context>
    <inkml:brush xml:id="br0">
      <inkml:brushProperty name="width" value="0.1" units="cm"/>
      <inkml:brushProperty name="height" value="0.1" units="cm"/>
      <inkml:brushProperty name="color" value="#33CCFF"/>
    </inkml:brush>
  </inkml:definitions>
  <inkml:trace contextRef="#ctx0" brushRef="#br0">0 125 544,'0'0'302,"0"0"-46,0 0-146,0 0-52,0 0-21,18-2-8,20 0-12,1 2 0,-1 2-1,0 1 1,0 2-1,16 5-16,84 9 3,321-4 94,-158-10-136,-150-2 48,0-6-1,-1-7 1,83-19-9,-58 0 6,47-8 1,81 3-7,299 13 16,-394 8-115,-140 7-209</inkml:trace>
</inkml:ink>
</file>

<file path=ppt/ink/ink15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08.567"/>
    </inkml:context>
    <inkml:brush xml:id="br0">
      <inkml:brushProperty name="width" value="0.1" units="cm"/>
      <inkml:brushProperty name="height" value="0.1" units="cm"/>
      <inkml:brushProperty name="color" value="#33CCFF"/>
    </inkml:brush>
  </inkml:definitions>
  <inkml:trace contextRef="#ctx0" brushRef="#br0">5 160 440,'0'0'280,"0"0"31,0 0-122,0 0-38,0 0 40,-4 0 179,7 0-260,6-1-114,448-22 12,-193 18-19,-2-11 0,162-35 11,-347 38-5,50-8 31,1 5-1,60 3-25,184 16-926,-316-1 374</inkml:trace>
</inkml:ink>
</file>

<file path=ppt/ink/ink15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09.958"/>
    </inkml:context>
    <inkml:brush xml:id="br0">
      <inkml:brushProperty name="width" value="0.1" units="cm"/>
      <inkml:brushProperty name="height" value="0.1" units="cm"/>
      <inkml:brushProperty name="color" value="#33CCFF"/>
    </inkml:brush>
  </inkml:definitions>
  <inkml:trace contextRef="#ctx0" brushRef="#br0">1 176 888,'0'0'396,"0"0"-225,0 0-120,0 0-15,0 0-6,18-3 8,19-2-28,90-14 121,33 4-131,371-25 860,-65 2-792,-356 33-21,620-36-78,-317 32-893,-353 10 73</inkml:trace>
</inkml:ink>
</file>

<file path=ppt/ink/ink15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13.726"/>
    </inkml:context>
    <inkml:brush xml:id="br0">
      <inkml:brushProperty name="width" value="0.1" units="cm"/>
      <inkml:brushProperty name="height" value="0.1" units="cm"/>
      <inkml:brushProperty name="color" value="#33CCFF"/>
    </inkml:brush>
  </inkml:definitions>
  <inkml:trace contextRef="#ctx0" brushRef="#br0">1 157 856,'0'0'266,"0"0"-61,0 0-146,2-4-49,3-1 4,0-1 0,1 1 0,0 0 0,0 0-1,0 1 1,0 0 0,1 0 0,-1 0 0,1 1 0,0 0-1,0 0 1,3-1-14,12-3-13,0 1 0,0 1 0,20-2 13,30 1 30,-1 4 0,42 4-30,2 1-36,21-4 129,111-16-93,147-8 18,-208 17-12,16 4-27,22-2 9,38-3-10,35 13 22,-224-3 11,464 9-52,-495-8 41,0 3 0,25 6 0,-28-4-2,0-2-1,38 0 3,219-10-31,77 1 28,-196 14-36,14 1 65,-84-12-204,0 5-1,-1 5 1,62 14 178,-85-5-368</inkml:trace>
</inkml:ink>
</file>

<file path=ppt/ink/ink15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19.157"/>
    </inkml:context>
    <inkml:brush xml:id="br0">
      <inkml:brushProperty name="width" value="0.1" units="cm"/>
      <inkml:brushProperty name="height" value="0.1" units="cm"/>
      <inkml:brushProperty name="color" value="#33CCFF"/>
    </inkml:brush>
  </inkml:definitions>
  <inkml:trace contextRef="#ctx0" brushRef="#br0">8 206 936,'0'0'406,"0"0"-106,0 0-152,0 0-74,0 0 16,-6-1 324,6 1-411,0 0 0,0 0 0,0 0 1,0 0-1,0 0 0,0 0 0,0 0 0,0 0 1,0 0-1,0 0 0,0 0 0,0 0 0,-1-1 0,1 1 1,0 0-1,0 0 0,0 0 0,0 0 0,0 0 1,0 0-1,0 0 0,0 0 0,0 0 0,0 0 0,0 0 1,0 0-1,0 0-3,242-34 65,80 6-65,75-9 48,459-54-1323,-779 85 542,-14-1 318</inkml:trace>
</inkml:ink>
</file>

<file path=ppt/ink/ink15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22.914"/>
    </inkml:context>
    <inkml:brush xml:id="br0">
      <inkml:brushProperty name="width" value="0.1" units="cm"/>
      <inkml:brushProperty name="height" value="0.1" units="cm"/>
      <inkml:brushProperty name="color" value="#33CCFF"/>
    </inkml:brush>
  </inkml:definitions>
  <inkml:trace contextRef="#ctx0" brushRef="#br0">3 72 336,'0'0'678,"0"0"-321,0 0-88,0 0-182,0 0-55,0 0-5,0-1-21,0 1 0,-1 0 0,1-1 0,0 1 0,0-1 1,-1 1-1,1-1 0,0 1 0,0-1 0,0 1 0,0-1 0,0 0 0,0 1 1,-1-1-1,1 1 0,1-1 0,-1 1 0,0-1 0,0 1 0,0-1 1,0 1-1,0-1 0,0 1 0,0-1 0,1 1 0,-1-1 0,0 1 0,1-1 1,-1 1-1,0-1 0,1 1 0,-1-1 0,0 1 0,1 0 0,-1-1-6,269-1 27,205 2 26,-402 5-47,49 10-6,-48-5 13,52-1-13,-25-10-36,0-4 0,23-8 36,73-2 61,-97 10-105,18-7 44,-9-3-3,0 4 0,42 4 3,251 1-11,-273 26-9,305-20-79,-301 5 29,-131-5 48,0 0 14,5 0-13,-4 0 34,-2 0 14,0 0-3,0 0-48,0 0-24,0 0-87,0 0-49,0 0-65,0 0-72,0 0-41</inkml:trace>
</inkml:ink>
</file>

<file path=ppt/ink/ink15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26.473"/>
    </inkml:context>
    <inkml:brush xml:id="br0">
      <inkml:brushProperty name="width" value="0.1" units="cm"/>
      <inkml:brushProperty name="height" value="0.1" units="cm"/>
      <inkml:brushProperty name="color" value="#33CCFF"/>
    </inkml:brush>
  </inkml:definitions>
  <inkml:trace contextRef="#ctx0" brushRef="#br0">135 25 480,'-3'-22'1042,"2"22"-1029,1 0-1,0 0 0,0-1 0,0 1 0,0 0 0,-1 0 0,1 0 1,0 0-1,0 0 0,-1 0 0,1 0 0,0-1 0,0 1 1,0 0-1,-1 0 0,1 0 0,0 0 0,0 0 0,-1 0 0,1 0 1,0 0-1,0 0 0,-1 0 0,1 0 0,0 0 0,0 1 0,-1-1 1,1 0-1,0 0 0,0 0 0,-1 0 0,1 0 0,0 0 0,0 0 1,0 1-1,0-1 0,-1 0 0,1 0 0,0 0 0,0 1 0,0-1-12,-25 35 129,20-26-138,-88 157 103,99-175-142,0 1 0,0 0 0,1 1 0,8-8 48,18-21 14,-4-2-71,2 2 0,14-11 57,-45 46-6,0 1 1,1-1 0,-1 0-1,0 1 1,1-1-1,-1 1 1,1-1 0,-1 1-1,1-1 1,-1 1 0,1 0-1,0-1 1,-1 1-1,1 0 1,-1-1 0,1 1-1,0 0 1,-1 0 0,1-1-1,0 1 1,-1 0-1,1 0 1,0 0 0,-1 0-1,1 0 1,0 0 0,-1 0-1,1 0 1,0 0 0,-1 0-1,1 0 1,0 1-1,-1-1 1,1 0 0,0 0-1,-1 1 1,1-1 0,-1 0-1,1 1 1,0 0 5,11 26-85,-5-9 94,6 6-10,2-1 0,0 0 1,2-1-1,0-1 0,2 0 0,0-1 1,20 15 0,-14-6-632,-22-17-382</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3.530"/>
    </inkml:context>
    <inkml:brush xml:id="br0">
      <inkml:brushProperty name="width" value="0.2" units="cm"/>
      <inkml:brushProperty name="height" value="0.2" units="cm"/>
    </inkml:brush>
  </inkml:definitions>
  <inkml:trace contextRef="#ctx0" brushRef="#br0">102 269 488,'0'0'568,"0"0"-232,0 0 40,0 0-88,0 0 33,0 0-97,0 0-48,-97-77-56,97 52-88,-4-3-64,4-2-16,0 3 8,4 1-72,23 0-96,-6 9-577,-7 5-639</inkml:trace>
</inkml:ink>
</file>

<file path=ppt/ink/ink15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26.851"/>
    </inkml:context>
    <inkml:brush xml:id="br0">
      <inkml:brushProperty name="width" value="0.1" units="cm"/>
      <inkml:brushProperty name="height" value="0.1" units="cm"/>
      <inkml:brushProperty name="color" value="#33CCFF"/>
    </inkml:brush>
  </inkml:definitions>
  <inkml:trace contextRef="#ctx0" brushRef="#br0">1 0 448,'0'0'456,"0"0"-272,0 0-176,0 0 104,18 122-32,-1-70 56,1 1-48,-1-4-32,-4-5 0,-4-9-40,-5-7-32,-4 1 16,0-7-16,0-8-568</inkml:trace>
</inkml:ink>
</file>

<file path=ppt/ink/ink15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29.973"/>
    </inkml:context>
    <inkml:brush xml:id="br0">
      <inkml:brushProperty name="width" value="0.1" units="cm"/>
      <inkml:brushProperty name="height" value="0.1" units="cm"/>
      <inkml:brushProperty name="color" value="#33CCFF"/>
    </inkml:brush>
  </inkml:definitions>
  <inkml:trace contextRef="#ctx0" brushRef="#br0">167 1 656,'0'0'334,"0"0"-136,0 0-135,0 0-19,0 0-8,0 0-15,-3 3 18,-13 23-2,0 1 0,2 1 0,-5 12-37,-9 20 29,5-15 10,2 1 1,-5 23-40,41-101 15,2 1 0,2 1 1,17-23-16,-33 49-4,17-26-14,42-55 28,-57 78-8,1 0 0,1 1-1,-1 0 1,1 0 0,0 0 0,1 1 0,-1 0 0,1 1-1,8-4-1,-14 6-3,0 1 0,1 1 0,-1-1 0,0 0 0,1 0 0,-1 1 0,0 0-1,1-1 1,-1 1 0,1 0 0,-1 0 0,1 0 0,-1 0 0,0 1 0,1-1 0,-1 1-1,1-1 1,-1 1 0,0 0 0,1 0 0,-1 0 0,0 0 0,0 0 0,0 1 0,0-1-1,0 1 1,0-1 0,0 1 0,-1 0 0,1-1 0,0 1 0,-1 0 0,0 0-1,1 0 1,-1 1 0,0-1 0,0 0 0,0 0 0,0 1 0,0-1 3,2 9-59,1 1-1,-2 0 1,1-1 0,-2 1 0,1 0 0,-2 0 0,0 5 59,0 20-394</inkml:trace>
</inkml:ink>
</file>

<file path=ppt/ink/ink15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30.332"/>
    </inkml:context>
    <inkml:brush xml:id="br0">
      <inkml:brushProperty name="width" value="0.1" units="cm"/>
      <inkml:brushProperty name="height" value="0.1" units="cm"/>
      <inkml:brushProperty name="color" value="#33CCFF"/>
    </inkml:brush>
  </inkml:definitions>
  <inkml:trace contextRef="#ctx0" brushRef="#br0">1 1 656,'0'0'388,"0"0"-198,0 0-132,0 18 4,1 93 204,11 72-266,-11-176 3,7 47-10,-3 1-1,-2 5 8,-3-57-21,0 0 0,0 0 0,0 1 0,1-1 0,-1 0 0,1 0 1,0 1-1,0-1 0,0 0 0,0 0 0,2 3 21,6 6-482</inkml:trace>
</inkml:ink>
</file>

<file path=ppt/ink/ink15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30.960"/>
    </inkml:context>
    <inkml:brush xml:id="br0">
      <inkml:brushProperty name="width" value="0.1" units="cm"/>
      <inkml:brushProperty name="height" value="0.1" units="cm"/>
      <inkml:brushProperty name="color" value="#33CCFF"/>
    </inkml:brush>
  </inkml:definitions>
  <inkml:trace contextRef="#ctx0" brushRef="#br0">158 150 1144,'0'0'506,"0"0"-212,0 0-159,0 0-99,0 0-31,0 0 38,-16 3 33,-49 8-59,62-10-16,1 0 0,0 0 0,0 0 0,0 0-1,0 1 1,0-1 0,0 1 0,0-1-1,0 1 1,0-1 0,1 1 0,-1 0-1,1 0 1,-1 0 0,1 0 0,0 0-1,-1 0 1,1 0 0,1 0 0,-1 1-1,0-1 1,0 0 0,1 1 0,-1-1-1,1 0 1,0 2-1,-3 8 7,-7 14-14,5-15-68,0 0 1,2 1-1,-1-1 0,1 1 0,1 0 0,0 0 0,1 3 75,17-19-297,-11-1 276,-1 1 0,0-1 0,0 0 0,-1 0 0,1 0 0,-1 0 0,0-1 0,0 1 0,-1-1-1,0 0 1,0-1 21,18-34-147,27-43 139,-36 61 12,1 1 0,1 1-1,1 0 1,1 0 0,16-17-4,-30 37 4,-1 1 0,1-1 0,0 0 0,-1 1 0,1-1 0,0 1 0,0-1 0,-1 0 0,1 1 0,0 0 0,0-1 0,0 1 0,0-1 0,0 1 0,0 0 0,0 0 0,0 0 0,-1-1 0,1 1 0,0 0 0,0 0 0,0 0 0,0 1 0,0-1 0,0 0-1,0 0 1,0 0 0,1 1-4,-1 0 6,1 0 0,0 0 0,0 1-1,-1-1 1,1 1 0,-1-1 0,1 1-1,-1 0 1,1-1 0,-1 1-1,0 0 1,1 2-6,4 9 18,0 1 0,-1 0 1,3 14-19,-5-18 4,1 2-74,-1 0 0,0 1 0,-1-1 0,0 1 0,-1-1 0,0 1 0,-1 0-1,-1 0 1,0-1 0,-1 2 70,-9 9-449</inkml:trace>
</inkml:ink>
</file>

<file path=ppt/ink/ink15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31.317"/>
    </inkml:context>
    <inkml:brush xml:id="br0">
      <inkml:brushProperty name="width" value="0.1" units="cm"/>
      <inkml:brushProperty name="height" value="0.1" units="cm"/>
      <inkml:brushProperty name="color" value="#33CCFF"/>
    </inkml:brush>
  </inkml:definitions>
  <inkml:trace contextRef="#ctx0" brushRef="#br0">1 1 192,'0'0'368,"0"0"-248,0 0-40,0 0 40,13 140 32,-4-95-72,13-2-16,-5-6-48,5-5-8,-9-5 24,-4-5-64,0 2 32,-5-8-120,1-7-320</inkml:trace>
</inkml:ink>
</file>

<file path=ppt/ink/ink15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31.708"/>
    </inkml:context>
    <inkml:brush xml:id="br0">
      <inkml:brushProperty name="width" value="0.1" units="cm"/>
      <inkml:brushProperty name="height" value="0.1" units="cm"/>
      <inkml:brushProperty name="color" value="#33CCFF"/>
    </inkml:brush>
  </inkml:definitions>
  <inkml:trace contextRef="#ctx0" brushRef="#br0">65 14 48,'0'0'882,"0"0"-442,0 0-251,0 0-132,-3 13-29,3-12-27,-17 72 98,-24 62-99,38-126-116,3-11 39,10-24 10,18-41 63,-13 35 41,-9 18-35,0 0 0,1 1 0,1 0 0,8-10-2,-14 20-4,1-1 1,0 1 0,1 0 0,-1 0 0,1 0 0,-1 0 0,1 1 0,0-1-1,0 1 1,0 0 0,0 0 0,0 1 0,0-1 0,0 1 0,1 0 0,-1 0-1,1 0 1,1 1 3,5 0 5,0 1 0,0 0 0,0 1-1,0 0 1,0 1 0,0 0 0,-1 1 0,1 0-1,-1 1 1,0 0 0,0 0 0,-1 1-1,0 0 1,0 1 0,0 0 0,-1 0 0,0 1-1,0 0 1,-1 1 0,0 0 0,0 0-1,-1 0 1,-1 1 0,5 8-5,-9-15-43,0 0-1,0 0 1,0 0-1,0 1 1,0-1 0,-1 0-1,1 0 1,-1 1 0,0-1-1,0 0 1,0 0-1,-1 0 1,1 1 0,-1-1-1,0 3 44,-10 6-564</inkml:trace>
</inkml:ink>
</file>

<file path=ppt/ink/ink15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32.069"/>
    </inkml:context>
    <inkml:brush xml:id="br0">
      <inkml:brushProperty name="width" value="0.1" units="cm"/>
      <inkml:brushProperty name="height" value="0.1" units="cm"/>
      <inkml:brushProperty name="color" value="#33CCFF"/>
    </inkml:brush>
  </inkml:definitions>
  <inkml:trace contextRef="#ctx0" brushRef="#br0">0 0 184,'0'0'464,"0"0"-136,0 0-280,0 0-8,0 0 168,0 0 64,62 127 0,-36-78-136,-1 0-72,-3-1-40,-4-9-48,-1-5 64,-12 1-88,-5-7-112,0-5-672</inkml:trace>
</inkml:ink>
</file>

<file path=ppt/ink/ink15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4:36.691"/>
    </inkml:context>
    <inkml:brush xml:id="br0">
      <inkml:brushProperty name="width" value="0.1" units="cm"/>
      <inkml:brushProperty name="height" value="0.1" units="cm"/>
      <inkml:brushProperty name="color" value="#33CCFF"/>
    </inkml:brush>
  </inkml:definitions>
  <inkml:trace contextRef="#ctx0" brushRef="#br0">4 343 336,'0'0'348,"0"0"-113,0 0-47,0 0-40,0 0 41,0-16 704,-2 64-932,1-17 119,0-1-1,3 15-79,-1-38 6,0 0 0,0 0 1,1 1-1,-1-1 0,1 0 1,1 0-1,0-1 0,0 1 1,0 0-1,0-1 0,1 0 1,3 3-7,-4-6 1,0 0 0,0 0 0,0-1 1,1 1-1,0-1 0,-1 0 1,1 0-1,0 0 0,0 0 0,0-1 1,0 0-1,0 0 0,0 0 1,1 0-1,-1-1 0,0 1 0,0-1 1,1 0-1,-1 0 0,0-1 1,0 1-1,0-1 0,1 0 0,-1 0 1,0-1-1,2 0-1,10-4 15,1 0 0,-2-1 0,1-1 0,-1 0 0,14-11-15,78-63 15,-4-4 0,-3-5 0,15-25-15,0 3-587,-105 103 482,-5 4 13,0 2 0,0-1 1,0 0-1,0 1 0,1 0 1,0 0-1,0 1 0,2-2 92,7 3-524</inkml:trace>
</inkml:ink>
</file>

<file path=ppt/ink/ink15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04T12:26:45.315"/>
    </inkml:context>
    <inkml:brush xml:id="br0">
      <inkml:brushProperty name="width" value="0.1" units="cm"/>
      <inkml:brushProperty name="height" value="0.1" units="cm"/>
      <inkml:brushProperty name="color" value="#33CCFF"/>
      <inkml:brushProperty name="ignorePressure" value="1"/>
    </inkml:brush>
  </inkml:definitions>
  <inkml:trace contextRef="#ctx0" brushRef="#br0">0 10,'0'-10</inkml:trace>
</inkml:ink>
</file>

<file path=ppt/ink/ink15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6:58.564"/>
    </inkml:context>
    <inkml:brush xml:id="br0">
      <inkml:brushProperty name="width" value="0.1" units="cm"/>
      <inkml:brushProperty name="height" value="0.1" units="cm"/>
      <inkml:brushProperty name="color" value="#33CCFF"/>
    </inkml:brush>
  </inkml:definitions>
  <inkml:trace contextRef="#ctx0" brushRef="#br0">13 258 240,'0'0'215,"0"0"-77,0 0 61,0 0-20,0 0 65,-3-9 24,-6-28-87,9 36-174,1 0 0,0 0-1,-1 0 1,1 0-1,0 1 1,0-1 0,-1 0-1,1 1 1,0-1-1,0 0 1,0 1 0,0-1-1,0 1 1,0-1-1,0 1 1,0-1 0,0 1-1,0 0 1,0 0-1,0 0 1,0-1 0,0 1-1,0 0 1,0 0 0,0 0-1,0 0 1,1 1-7,45-5 21,-38 3-14,282-13-54,-105 6 86,11-8-39,59-12-24,-16 2 15,91-26 9,-221 32 22,2 6-1,81 0-21,228 11-24,-233 4 54,-73 6-241,1 4-1,-2 6 0,109 30 212,-137-28-511,-43-11-38</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3.898"/>
    </inkml:context>
    <inkml:brush xml:id="br0">
      <inkml:brushProperty name="width" value="0.2" units="cm"/>
      <inkml:brushProperty name="height" value="0.2" units="cm"/>
    </inkml:brush>
  </inkml:definitions>
  <inkml:trace contextRef="#ctx0" brushRef="#br0">22 293 96,'0'0'600,"0"0"-264,0 0 0,0 0 96,-22-115-176,27 80-104,12-3-152,18 5 0,0 5-40,5 5 24,-10 9-504,-8 8-672</inkml:trace>
</inkml:ink>
</file>

<file path=ppt/ink/ink15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7:01.279"/>
    </inkml:context>
    <inkml:brush xml:id="br0">
      <inkml:brushProperty name="width" value="0.1" units="cm"/>
      <inkml:brushProperty name="height" value="0.1" units="cm"/>
      <inkml:brushProperty name="color" value="#33CCFF"/>
    </inkml:brush>
  </inkml:definitions>
  <inkml:trace contextRef="#ctx0" brushRef="#br0">1 79 24,'0'0'452,"0"0"-236,0 0-65,0 0-83,0 0-28,0-8-3,0-2-18,0 7-5,0 0 0,0-1 0,0 1 0,0 0 0,1-1 1,-1 1-1,1 0 0,0 0 0,1-3-14,-1 4 6,0 1 1,0-1 0,0 0 0,1 1-1,-1-1 1,0 1 0,1-1 0,0 1-1,-1 0 1,1-1 0,0 1 0,-1 0-1,1 0 1,0 0 0,0 0 0,0 1-1,0-1 1,0 1 0,0-1 0,0 1-1,0-1 1,0 1 0,2 0-7,56 0 174,-40 1-149,11 1-26,1 1-1,-1 2 1,0 1 0,24 8 1,-17-4 5,1-1 1,28 1-6,73-3-12,24-6 12,115 4 13,-217-3-5,0-3 1,14-3-9,-18 0-7,0 2 0,33 5 7,-64 1-17,0 1 1,0 1-1,11 5 17,-14-3 14,1-2 0,0-1-1,0 0 1,4-2-14,39-2 10,52-6-10,-65 2 3,0 1 1,0 3-1,22 4-3,88 9 3,0-7 0,68-11-3,-125 3-33,60-5 11,-87 0 31,1 4 0,-1 4 0,1 3 0,67 14-9,41 27-538,-112-29-10</inkml:trace>
</inkml:ink>
</file>

<file path=ppt/ink/ink15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7:04.388"/>
    </inkml:context>
    <inkml:brush xml:id="br0">
      <inkml:brushProperty name="width" value="0.1" units="cm"/>
      <inkml:brushProperty name="height" value="0.1" units="cm"/>
      <inkml:brushProperty name="color" value="#33CCFF"/>
    </inkml:brush>
  </inkml:definitions>
  <inkml:trace contextRef="#ctx0" brushRef="#br0">3 123 320,'0'0'255,"0"0"21,0 0-47,0 0-131,0 0-36,0 0-48,-1-1-1,1 0 1,0 1-1,-1-1 1,1 1 0,0-1-1,0 0 1,0 1-1,-1-1 1,1 0-1,0 1 1,0-1 0,0 0-1,0 1 1,0-1-1,0 0 1,0 1-1,0-1 1,0 0-1,1 1 1,-1-1 0,0 0-1,0 1 1,1-1-1,-1 1 1,0-1-1,1 0 1,-1 1-1,0-1 1,1 1 0,-1-1-1,1 1 1,-1-1-1,1 1 1,-1-1-1,1 1-13,53-9-12,1 2 1,0 3-1,0 2 0,20 3 12,-3-1-15,350-12 115,-288 3-352,-1-6 1,14-9 251,-64 5-903</inkml:trace>
</inkml:ink>
</file>

<file path=ppt/ink/ink15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7:13.608"/>
    </inkml:context>
    <inkml:brush xml:id="br0">
      <inkml:brushProperty name="width" value="0.1" units="cm"/>
      <inkml:brushProperty name="height" value="0.1" units="cm"/>
      <inkml:brushProperty name="color" value="#33CCFF"/>
    </inkml:brush>
  </inkml:definitions>
  <inkml:trace contextRef="#ctx0" brushRef="#br0">0 107 576,'0'0'299,"0"0"-66,27-24 22,-19 18-246,1 0 1,0 0-1,0 1 1,0 0-1,1 1 1,0 0-1,-1 0 0,2 1 1,-1 1-1,0-1-9,104-14 9,125 2-2,170 12-7,-207 5-25,249 19 58,-142-2-79,-232-16 16,97 5-280,1-7 1,173-23 309,-285 14-386</inkml:trace>
</inkml:ink>
</file>

<file path=ppt/ink/ink15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7:15.158"/>
    </inkml:context>
    <inkml:brush xml:id="br0">
      <inkml:brushProperty name="width" value="0.1" units="cm"/>
      <inkml:brushProperty name="height" value="0.1" units="cm"/>
      <inkml:brushProperty name="color" value="#33CCFF"/>
    </inkml:brush>
  </inkml:definitions>
  <inkml:trace contextRef="#ctx0" brushRef="#br0">1 92 224,'0'0'57,"24"-3"-23,429-40 15,-221 30-15,150 12-34,-156 3 53,3 1 35,19 12-88,77 6 12,142-15-12,-355-12-24,1-5 24,84-5 46,64-6-52,-125 8-80,57 5 86,-144 9-417</inkml:trace>
</inkml:ink>
</file>

<file path=ppt/ink/ink15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7:16.298"/>
    </inkml:context>
    <inkml:brush xml:id="br0">
      <inkml:brushProperty name="width" value="0.1" units="cm"/>
      <inkml:brushProperty name="height" value="0.1" units="cm"/>
      <inkml:brushProperty name="color" value="#33CCFF"/>
    </inkml:brush>
  </inkml:definitions>
  <inkml:trace contextRef="#ctx0" brushRef="#br0">0 46 760,'0'0'303,"0"0"-118,0 0-94,12-7-46,-1 1-45,-1 1 1,1 0-1,0 0 0,1 1 0,-1 1 0,1 0 0,-1 0 0,1 1 0,0 1 1,3 0-1,411 16 34,-8-1-52,-58-4-720,-288-6 298</inkml:trace>
</inkml:ink>
</file>

<file path=ppt/ink/ink15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7:18.400"/>
    </inkml:context>
    <inkml:brush xml:id="br0">
      <inkml:brushProperty name="width" value="0.1" units="cm"/>
      <inkml:brushProperty name="height" value="0.1" units="cm"/>
      <inkml:brushProperty name="color" value="#33CCFF"/>
    </inkml:brush>
  </inkml:definitions>
  <inkml:trace contextRef="#ctx0" brushRef="#br0">0 131 1040,'0'0'347,"0"0"-139,0 0-129,2-5-74,-2 2-3,1 1-1,0 0 1,-1 0-1,1-1 1,0 1-1,0 0 1,1 0 0,-1 0-1,0 0 1,1 1-1,-1-1 1,1 0-1,-1 0 1,1 1 0,0-1-1,0 1-1,2-1-1,-1 0 0,1 0 0,0 1-1,0-1 1,0 1 0,0 0 0,0 1 0,0-1-1,0 0 1,0 1 0,2 0 1,91 1-17,0 3 1,83 17 16,-53-6-64,43-4 64,-40-9 28,0-6 1,108-18-29,421-73-379,-573 83-53</inkml:trace>
</inkml:ink>
</file>

<file path=ppt/ink/ink15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7:20.540"/>
    </inkml:context>
    <inkml:brush xml:id="br0">
      <inkml:brushProperty name="width" value="0.1" units="cm"/>
      <inkml:brushProperty name="height" value="0.1" units="cm"/>
      <inkml:brushProperty name="color" value="#33CCFF"/>
    </inkml:brush>
  </inkml:definitions>
  <inkml:trace contextRef="#ctx0" brushRef="#br0">0 139 560,'0'0'280,"0"0"-92,0 0-138,0 0-61,13-2 31,145-31 128,-73 14-28,0 4 0,1 3-120,113 1 8,39 11-8,-36 0 8,29-11-8,-220 10-1,572-34-832,-545 35 344</inkml:trace>
</inkml:ink>
</file>

<file path=ppt/ink/ink15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7:21.547"/>
    </inkml:context>
    <inkml:brush xml:id="br0">
      <inkml:brushProperty name="width" value="0.1" units="cm"/>
      <inkml:brushProperty name="height" value="0.1" units="cm"/>
      <inkml:brushProperty name="color" value="#33CCFF"/>
    </inkml:brush>
  </inkml:definitions>
  <inkml:trace contextRef="#ctx0" brushRef="#br0">0 121 1184,'0'0'312,"0"0"-64,0 0-224,0 0-48,114-33 8,-52 15 16,3 0 0,6-2 40,12 5-8,0 5-24,22 4-16,31 6-56,22 0-192,-18 2-360</inkml:trace>
</inkml:ink>
</file>

<file path=ppt/ink/ink15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27:24.198"/>
    </inkml:context>
    <inkml:brush xml:id="br0">
      <inkml:brushProperty name="width" value="0.1" units="cm"/>
      <inkml:brushProperty name="height" value="0.1" units="cm"/>
      <inkml:brushProperty name="color" value="#33CCFF"/>
    </inkml:brush>
  </inkml:definitions>
  <inkml:trace contextRef="#ctx0" brushRef="#br0">0 290 312,'0'0'181,"0"0"-79,24 0-45,-5 0-51,44 1 109,51-8-115,259-42 323,-26 2 47,287 1-370,-231 24-18,4 1 58,-165 15-330,0-11-1,202-41 291,-354 40-395</inkml:trace>
</inkml:ink>
</file>

<file path=ppt/ink/ink15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0:48.322"/>
    </inkml:context>
    <inkml:brush xml:id="br0">
      <inkml:brushProperty name="width" value="0.1" units="cm"/>
      <inkml:brushProperty name="height" value="0.1" units="cm"/>
      <inkml:brushProperty name="color" value="#33CCFF"/>
    </inkml:brush>
  </inkml:definitions>
  <inkml:trace contextRef="#ctx0" brushRef="#br0">249 316 1056,'0'0'326,"0"0"-121,0 0-93,0 0-53,0 0 50,-53-8 538,-16-37-652,84 39-10,15 2 35,99-14-60,41-6 3,51 5 37,252 16 37,-2 1-40,-444 1 2,0-2-1,-1 0 1,1-2-1,-1-1 0,0-1 1,-1-1-1,0-1 1,0-2-1,-1 0 1,0-2-1,-1 0 1,13-11 1,63-49 25,-98 134-52,-3 159 8,10 340 81,-1-492-107,9 30 45,3 28-35,0 74 92,-7 121-57,-12 148 59,0-469-39,0 0-52,0 0 9,0 0 51,0 39 368,0-29-330,-5 122-113,5-131 55,0 1 0,-1-1 0,1 0 0,0 0 0,-1 0 0,1 0 0,-1 0 0,0 0 0,1 0 0,-1 0 0,0 0 0,0 0 1,0 0-1,1 0 0,-1 0 0,-1 0-8,0 0-3,1 0-1,0 0 1,0 0 0,0 1 0,0-1 0,0 0 0,0 0-1,0 1 1,0-1 0,1 0 0,-1 1 0,0-1 0,1 1 0,-1-1-1,1 1 1,0-1 0,-1 1 0,1 0 3,0-2 41,0 0-3,0 0 2,0 0-68,-29 0 47,0-1 1,0-1-1,0-2 1,1-1-1,-1-1 1,0-2-20,-18-4 11,-1 3-1,-1 1 1,0 2 0,1 3-1,-2 2 1,-36 3-11,39 4 1,1 2 1,-1 2-1,1 2 0,1 1 1,-36 18-2,-55 15 60,46-20-145,-140 43 43,-173 24 42,296-75 117,104-18-118,1 0 0,-1 1 0,0-1 0,1 0 0,-1 0 0,0 0 0,1-1 0,-1 1 0,0 0 0,1-1 0,-1 0 0,1 0 0,-1 0 0,1 0 0,-1 0 0,1 0 0,0-1 0,0 1 0,-2-1 1,0-2-2,-1-1 0,0 1 0,1-1 0,0 0 1,0 0-1,1 0 0,-1 0 0,-1-5 2,-2-3-11,1-1 1,0-1-1,1 1 1,1-1 0,0 0-1,-1-14 11,-66-432 39,31 238 129,33 166-181,2 0 1,2 0 0,3-1 0,3-8 12,0-45 14,-14-91 64,5 124-85,3-1-1,6-62 8,10 75-75,-10 51 90,1 0 1,-2 0-1,0 0 0,0-5-15,5-7 1,-5 24 7,0-1-1,-1 0 0,0 0 1,0-1-1,0 1 1,0 0-1,0 0 0,-1-2-7,3-99-18,0 40-45,-5-42 63,-9 70 23,1 1 74,10 35-152,0 1-2,2 1 99,-1-1-62,0 0 1,-1 0 0,1-1-1,0 2 1,-1-1 0,1 0-1,0 0 1,-1 0-1,1 0 1,0 0 0,0 0-1,-1 1 1,1-1 0,-1 0-1,1 1 1,0-1 0,-1 0-1,1 1 1,-1-1 0,1 1-1,-1-1 1,1 1-1,-1-1 1,1 1 0,-1-1-1,1 1 1,-1 0 0,0-1-1,1 1 1,-1 0 0,0-1-1,0 1 1,1 0-1,-1-1 1,0 1 0,0 0-1,0-1 1,0 1 0,0 0-1,0-1 1,0 1 0,0 0-1,0 0 20,1 16-843,3-4-581</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4.350"/>
    </inkml:context>
    <inkml:brush xml:id="br0">
      <inkml:brushProperty name="width" value="0.2" units="cm"/>
      <inkml:brushProperty name="height" value="0.2" units="cm"/>
    </inkml:brush>
  </inkml:definitions>
  <inkml:trace contextRef="#ctx0" brushRef="#br0">44 0 8,'0'0'936,"0"0"-528,0 0-120,0 0-56,0 0-184,0 0 24,0 0-24,-43 132-24,43-82 40,0-1-48,0-6-16,0-7-56,0-12-192,0-11-928</inkml:trace>
</inkml:ink>
</file>

<file path=ppt/ink/ink15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0:49.031"/>
    </inkml:context>
    <inkml:brush xml:id="br0">
      <inkml:brushProperty name="width" value="0.1" units="cm"/>
      <inkml:brushProperty name="height" value="0.1" units="cm"/>
      <inkml:brushProperty name="color" value="#33CCFF"/>
    </inkml:brush>
  </inkml:definitions>
  <inkml:trace contextRef="#ctx0" brushRef="#br0">2 411 400,'0'0'371,"0"0"-22,0 0-37,0 0-106,0 0 32,0 0-58,0-13-46,-1-14-110,0 11-22,10 54 10,-1 1 36,116 533 166,-124-556-173,-11-22 54,-10-20 42,11 8-143,0 0-1,2-1 1,0 0-1,1 0 1,0-1-1,2 0 1,-1-9 6,-4-36-67,-1-44 67,5 37-10,-4-33 35,4 0 0,5 0 1,5-6-26,-3 102-7,0-1 1,0 1 0,1 0 0,0 0-1,1 1 1,0-1 0,0 0 0,1 1-1,0-1 1,0 1 0,5-6 6,-6 10 1,0 1-1,1-1 1,-1 1 0,1 0-1,-1 0 1,1 0 0,0 0-1,0 1 1,1-1 0,-1 1 0,0 0-1,1 1 1,0-1 0,-1 1-1,1 0 1,0 0 0,-1 0-1,1 0 1,0 1 0,0 0 0,0 0-1,4 1 0,-6-1-1,-1 1 1,1 0-1,0 0 0,-1 0 0,1 0 1,-1 0-1,0 0 0,1 0 0,-1 1 1,0-1-1,0 1 0,0 0 0,0 0 1,0 0-1,0 0 0,0 0 0,-1 0 1,1 0-1,-1 0 0,1 1 0,-1-1 1,0 1-1,0-1 0,0 1 0,0-1 1,0 1-1,-1-1 0,1 1 0,-1 0 1,0 2 0,2 5-4,-2 1 1,1-1 0,-1 0 0,-1 1-1,1-1 1,-2 0 0,-2 10 3,-4 6 9,-2 0 0,-1 0-1,-1-2 1,-1 1 0,-4 2-9,6-9-4,0 1-1,1-1 1,1 2-1,0-1 1,2 1-1,0 1 1,1-1-1,1 1 1,-1 19 4,6 5-564,3-9-286</inkml:trace>
</inkml:ink>
</file>

<file path=ppt/ink/ink15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0:49.376"/>
    </inkml:context>
    <inkml:brush xml:id="br0">
      <inkml:brushProperty name="width" value="0.1" units="cm"/>
      <inkml:brushProperty name="height" value="0.1" units="cm"/>
      <inkml:brushProperty name="color" value="#33CCFF"/>
    </inkml:brush>
  </inkml:definitions>
  <inkml:trace contextRef="#ctx0" brushRef="#br0">1 88 952,'0'0'87,"0"0"-40,1 21-26,14 164 36,-12-205 1649,0-7-1741,0 1 1,7-22 34,-8 40 9,5-14 5,0 1-1,1 0 1,3-2-14,-9 17-94,2 0 0,-1 1 0,1 0 0,0-1 0,0 1-1,0 1 1,1-1 0,-1 1 0,1-1 0,1 2 0,-1-1 0,4-2 94,15-7-938</inkml:trace>
</inkml:ink>
</file>

<file path=ppt/ink/ink15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0:51.435"/>
    </inkml:context>
    <inkml:brush xml:id="br0">
      <inkml:brushProperty name="width" value="0.1" units="cm"/>
      <inkml:brushProperty name="height" value="0.1" units="cm"/>
      <inkml:brushProperty name="color" value="#33CCFF"/>
    </inkml:brush>
  </inkml:definitions>
  <inkml:trace contextRef="#ctx0" brushRef="#br0">30 90 384,'0'0'377,"0"0"-58,0 0-147,0 0-64,0 0 36,-5 11-42,3-7-92,-2 6 8,0-1-1,0 0 0,1 2 1,1-1-1,0 0 0,-1 4-17,3-11 3,0 1 0,0-1-1,0 1 1,0-1 0,0 1 0,1-1-1,0 0 1,0 1 0,0-1-1,0 1 1,0-1 0,0 0 0,1 0-1,0 0 1,-1 0 0,1 0 0,0 0-1,1 0 1,-1-1 0,0 1 0,1-1-1,0 1 1,2 1-3,1-1 5,0 1 0,0-1 0,0 0-1,1-1 1,-1 0 0,1 1 0,-1-2 0,1 1 0,0-1-1,0 0 1,0-1 0,0 0 0,0 0 0,-1 0 0,1-1-1,0 0 1,0 0 0,0-1 0,-1 1 0,1-2 0,-1 1-1,1-1 1,-1 0 0,0 0 0,3-2-5,-5 2 9,0 1 1,0-1 0,0 0-1,0 0 1,0 0 0,-1-1-1,0 1 1,1-1 0,-1 0-1,-1 0 1,1 0 0,0 0-1,-1 0 1,0-1 0,0 1-1,0-1 1,-1 1-1,0-1 1,1 0 0,-2 0-1,1 1 1,0-1 0,-1 0-1,0 0 1,0 0 0,-1 0-1,1-1 1,-1 2 0,0-1-1,0 0 1,-1 0 0,1 1-1,-1-1 1,0 1 0,0 0-1,-2-2-9,-2-4 32,0 1 0,-1 0-1,-1 0 1,1 0 0,-7-4-32,11 9-8,-1 1 0,0 0 0,0-1 0,0 1 0,0 1 0,0-1 1,0 1-1,-1-1 0,1 1 0,-1 0 0,0 1 0,0-1 0,0 1 0,-1 0 8,8 16-667,13 2 154,2-2-206</inkml:trace>
</inkml:ink>
</file>

<file path=ppt/ink/ink15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0:51.781"/>
    </inkml:context>
    <inkml:brush xml:id="br0">
      <inkml:brushProperty name="width" value="0.1" units="cm"/>
      <inkml:brushProperty name="height" value="0.1" units="cm"/>
      <inkml:brushProperty name="color" value="#33CCFF"/>
    </inkml:brush>
  </inkml:definitions>
  <inkml:trace contextRef="#ctx0" brushRef="#br0">132 0 512,'0'0'503,"0"0"-180,0 0-227,0 0-75,0 0-12,3 22 10,1 9 0,4 16 17,-2-1 1,-1 26-37,-5-58 30,0 0-1,0 0 1,-2 0-1,0 0 1,0 0-1,-4 10-29,4-20 2,1 0 0,-1 0 1,0 0-1,0-1 0,-1 1 0,1-1 0,-1 1 0,1-1 0,-1 0 0,0 0 0,0 0 1,-1-1-1,1 1 0,0-1 0,-1 1 0,0-1 0,1 0 0,-1-1 0,0 1 1,0-1-1,0 1 0,0-1 0,0 0 0,-4 0-2,-25-3-120,1-14-307</inkml:trace>
</inkml:ink>
</file>

<file path=ppt/ink/ink15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0:52.149"/>
    </inkml:context>
    <inkml:brush xml:id="br0">
      <inkml:brushProperty name="width" value="0.1" units="cm"/>
      <inkml:brushProperty name="height" value="0.1" units="cm"/>
      <inkml:brushProperty name="color" value="#33CCFF"/>
    </inkml:brush>
  </inkml:definitions>
  <inkml:trace contextRef="#ctx0" brushRef="#br0">0 0 144,'0'0'512,"0"0"-368,0 0-144,0 0-208,0 0-216</inkml:trace>
</inkml:ink>
</file>

<file path=ppt/ink/ink15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0:52.511"/>
    </inkml:context>
    <inkml:brush xml:id="br0">
      <inkml:brushProperty name="width" value="0.1" units="cm"/>
      <inkml:brushProperty name="height" value="0.1" units="cm"/>
      <inkml:brushProperty name="color" value="#33CCFF"/>
    </inkml:brush>
  </inkml:definitions>
  <inkml:trace contextRef="#ctx0" brushRef="#br0">13 249 1064,'0'0'198,"0"0"-89,0 0-73,0 0-16,0 0 15,0 0 18,12-10-12,-9 7-40,6-3 5,-1 0 0,-1-1 1,1 0-1,-1-1 0,0 1 1,-1-1-1,0-1 0,0 1 1,-1-1-1,0 0 0,0 0 1,-1-1-1,3-9-6,-4 7-18,-1 0 0,0 0 1,-1 0-1,0 0 0,-1-1 0,-1-11 18,1 23 0,0 0 0,-1 0 0,1 0 0,-1 0 0,1 0 0,-1 1 0,0-1 0,1 0 0,-1 0 0,0 0-1,0 1 1,1-1 0,-1 0 0,0 1 0,0-1 0,0 1 0,0-1 0,0 1 0,0-1 0,0 1 0,0 0 0,0-1 0,0 1 0,0 0-1,0 0 1,0 0 0,0 0 0,0 0 0,0 0 0,0 0 0,0 0 0,0 0 0,0 1 0,0-1 0,0 0 0,0 1 0,0-1-1,-1 1 1,-2-1 5,1 1-1,-1 1 1,0-1-1,0 0 1,0 1-1,1 0 1,-1 0-1,1 0 1,-3 2-5,1 2 5,0 1 1,0 0-1,0 0 1,1 0-1,0 1 1,0-1-1,1 1 1,0 0-1,0 0 1,1 0-1,0 0 1,-1 7-6,1-2 3,1 1 0,0-1-1,1 0 1,0 1 0,1-1 0,0 0 0,3 11-3,-2-19 3,-1-1 1,1 1-1,0 0 0,1 0 0,-1-1 0,1 1 0,0-1 0,0 0 0,0 0 0,0 0 0,1 0 0,0-1 0,0 1 0,0-1 0,0 0 1,0 0-1,1 0 0,-1-1 0,1 0 0,-1 0 0,1 0 0,0 0 0,0-1 0,0 1 0,0-1 0,0-1 0,0 1 0,5-1-3,0 1-18,1 0-1,-1-1 0,1-1 1,-1 0-1,1 0 0,-1-1 0,0-1 1,1 1-1,-1-2 0,0 1 0,-1-1 1,1-1-1,8-5 19,-4 1-164,-1-1-1,0-1 1,0 0 0,-1-1 0,-1 0-1,4-6 165,8-15-393</inkml:trace>
  <inkml:trace contextRef="#ctx0" brushRef="#br0" timeOffset="1">408 63 152,'0'0'368,"0"0"80,0 0-112,0 0-120,0 0-104,0 0 8,-110 36-56,106-3-56,4 1-16,0-1 32,17-3-64,10-7 40,-1-9-16,-4-6-112,22-8-208,-18-10-160,9-9-320</inkml:trace>
</inkml:ink>
</file>

<file path=ppt/ink/ink15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0:52.882"/>
    </inkml:context>
    <inkml:brush xml:id="br0">
      <inkml:brushProperty name="width" value="0.1" units="cm"/>
      <inkml:brushProperty name="height" value="0.1" units="cm"/>
      <inkml:brushProperty name="color" value="#33CCFF"/>
    </inkml:brush>
  </inkml:definitions>
  <inkml:trace contextRef="#ctx0" brushRef="#br0">45 79 280,'0'0'304,"0"0"112,0 0 0,0 0 24,0 0-104,0 0-31,0 0-305,-44-79 0,44 119-8,0 13 8,0 10 16,13 8 48,0 0-40,0-4 16,0 6-80,-8-16-449,-1-17-575</inkml:trace>
  <inkml:trace contextRef="#ctx0" brushRef="#br0" timeOffset="1">58 290 240,'0'0'784,"0"0"-584,0 0-56,0 0 16,136-81-72,-88 60-16,-4 3-40,8 12-64,-3 6-416,-14 0-616</inkml:trace>
</inkml:ink>
</file>

<file path=ppt/ink/ink15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0:54.268"/>
    </inkml:context>
    <inkml:brush xml:id="br0">
      <inkml:brushProperty name="width" value="0.1" units="cm"/>
      <inkml:brushProperty name="height" value="0.1" units="cm"/>
      <inkml:brushProperty name="color" value="#33CCFF"/>
    </inkml:brush>
  </inkml:definitions>
  <inkml:trace contextRef="#ctx0" brushRef="#br0">26 0 1104,'0'0'424,"0"0"-64,0 0-304,0 0-56,0 0 40,0 0-96,0 0 48,-26 0-8,35 8 8,8 4 8,5 12 0,5-3-344,-14 1-512</inkml:trace>
</inkml:ink>
</file>

<file path=ppt/ink/ink15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0:58.911"/>
    </inkml:context>
    <inkml:brush xml:id="br0">
      <inkml:brushProperty name="width" value="0.1" units="cm"/>
      <inkml:brushProperty name="height" value="0.1" units="cm"/>
      <inkml:brushProperty name="color" value="#33CCFF"/>
    </inkml:brush>
  </inkml:definitions>
  <inkml:trace contextRef="#ctx0" brushRef="#br0">144 158 216,'0'0'484,"0"0"-157,0 0-111,0 0-76,0 0 75,0 0 39,-4-1-11,-4-2-189,12 2-10,25 2 18,43 7-21,47 1-15,2-5 0,60-7-26,-152 2-1,75-5 3,-1-4 0,49-14-2,200-53 30,-250 58-37,2 5 0,0 4 0,81 4 7,-171 5-14,25 0 3,57-2-4,69 8 15,-152-3-13,0 0-1,-1 1 1,0 1-1,1 0 1,-1 1-1,3 2 14,-3-1-25,1-1-1,-1-1 1,1 0 0,0 0-1,11 0 26,-21-4-4,0 1 0,0-1 0,0 1 0,0-1-1,0 1 1,-1 0 0,1 0 0,0 0-1,0 1 1,-1-1 0,1 1 0,-1-1 0,1 1-1,-1 0 1,0 0 0,1 0 0,-1 0-1,0 0 1,0 0 0,-1 1 0,1-1 0,0 1-1,-1-1 1,0 1 0,1 2 4,1 0-9,1 1 0,-1-1 0,1 1 0,0-1-1,0-1 1,5 5 9,-7-7 1,0 0-1,1 0 0,-1-1 0,0 1 1,-1 0-1,1 1 0,0-1 0,-1 0 1,1 0-1,-1 1 0,1-1 0,-1 1 1,0-1-1,0 1 0,-1 0 0,1-1 1,0 1-1,-1 0 0,1 0 0,-1-1 1,0 1-1,0 0 0,0 0 0,-1 0 1,1-1-1,-1 2 0,1-2-1,-12 635 78,10-568-74,-2 735-11,5-479-2,12 196 6,-13-518 7,1 0-1,-1 0 0,0 1 0,0-1 0,0 0 0,0 0 1,-1 0-1,0 1 0,1-1 0,-1 0 0,0 0 0,0 0 1,-1 0-1,1 0 0,-1 0 0,1-1 0,-1 1 0,0 0 0,0-1 1,0 1-1,-1-1-2,-15 22-46,17-21 50,-1 0-1,0 0 0,0-1 0,0 1 0,0-1 0,-1 1 1,1-1-1,-1 0 0,1 0 0,-1 0 0,0 0 0,1 0 1,-1-1-1,0 1 0,0-1 0,-1 0 0,1 0 0,0 0 0,-2 0-3,-37 6 18,0-2-1,0-3 0,0-1 0,-35-3-17,-11 0 33,-205-10-38,105 2 3,27 3 1,-37-2-9,-183 17 10,306 1 81,-31 10-81,33-5 74,-26-1-74,7-3 155,-88 21-155,171-76 528,-5-71-428,6 1 0,4-74-100,0 125 8,-2 1-1,-4-1 1,-2 2 0,-16-48-8,5 19 74,6 0-87,4-1 0,4-4 13,1 21 45,-15-147-6,1-37 30,13-219-69,5 385 3,1-37-58,4 113 77,0 1 0,1 0 0,1 0 0,1 0 0,0 0 0,5-12-22,-5 19-7,2-4 8,-1 0-1,0-1 0,0 0 0,-2 1 0,0-2 1,0 1-1,-2-2 0,-1 15-30,0 1 33,0 0-52,0 0 3,0 0 46,0 0 59,0 0-12,0 0-27,0 0-68,0 0 16,0 0-31,0 0 14,0 0-6,21 0-1215,-15 0 38</inkml:trace>
</inkml:ink>
</file>

<file path=ppt/ink/ink15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1:03.952"/>
    </inkml:context>
    <inkml:brush xml:id="br0">
      <inkml:brushProperty name="width" value="0.1" units="cm"/>
      <inkml:brushProperty name="height" value="0.1" units="cm"/>
      <inkml:brushProperty name="color" value="#33CCFF"/>
    </inkml:brush>
  </inkml:definitions>
  <inkml:trace contextRef="#ctx0" brushRef="#br0">318 74 648,'0'0'324,"0"0"-20,0 0-140,0 0-17,0 0 53,-14-7-63,-69-43 46,77 47-179,0 1-1,0-1 1,-1 1-1,2 1 0,-2-1 1,1 1-1,-1 0 1,0 0-1,1 1 1,-1 0-1,0 0 1,0 0-1,1 1 1,-1 0-1,0 1 1,1-1-1,-1 1 1,1 1-1,0-1 0,0 1 1,0 0-1,0 0 1,0 1-1,0 0 1,1 0-1,0 0 1,0 1-1,0-1 1,0 1-1,-2 4-3,4-5-1,-1 0-1,1 1 0,1 0 1,-1 0-1,0 0 1,1 0-1,0 0 0,0 0 1,1 0-1,-1 1 1,1-1-1,0 0 0,1 1 1,-1-1-1,1 1 1,1 4 1,0-6 1,0 1 1,0-1 0,1 1 0,0-1 0,0 0 0,0 0 0,0 0 0,0 0-1,1 0 1,0-1 0,0 1 0,0-1 0,0 1 0,1-1 0,-1 0 0,1 0 0,-1-1-1,1 1 1,0-1 0,2 1-2,31 16-28,2-1-1,2-1 29,-15-7 1,0 0 1,-1 3 0,0 0-1,-1 1 1,0 1-1,7 8-1,-29-22 2,0 0-1,0 0 1,-1 0-1,1 1 0,0-1 1,-1 1-1,0-1 1,1 1-1,-1 0 1,0-1-1,0 1 1,1 0-1,-1 0 1,-1 0-1,1 0 1,0 0-1,0 0 1,-1 0-1,1 0 1,-1 0-1,0 0 0,0 0 1,1 0-1,-1 0 1,-1 1-1,1-1 1,0 0-1,0 0 1,-1 0-1,1 0 1,-1 0-1,0 0 1,0 0-1,0 0 1,1 0-1,-2 0 1,1-1-1,0 1 0,-1 0-1,-17 17 2,-1-1 0,-1-1-1,-1-1 1,0-1-1,-1-1 1,-8 3-2,25-13 11,-1 0 0,0 0 0,1-1 1,-1 1-1,0-2 0,-1 1 0,1-1 0,-1 0 1,0-1-1,-7 1-11,15-2-3,-1 0 0,1 0 0,-1-1 0,1 1 0,-1 0 0,1 0 0,-1-1 0,1 1 0,-1 0 0,1-1 0,-1 1 0,1 0 0,-1-1 0,1 1 0,-1-1 0,1 1 0,0-1 0,-1 1 0,1-1 0,0 1 0,0-1 0,-1 1 0,1-1 0,0 1 0,0-1 0,0 1 0,0-1 0,-1 0 0,1 1 0,0-1 0,0 1 0,0-1 0,0 1 0,0-1 0,1 0 0,-1 1 0,0-1 3,3-23-252,-3 24 241,15-40-865</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4.756"/>
    </inkml:context>
    <inkml:brush xml:id="br0">
      <inkml:brushProperty name="width" value="0.2" units="cm"/>
      <inkml:brushProperty name="height" value="0.2" units="cm"/>
    </inkml:brush>
  </inkml:definitions>
  <inkml:trace contextRef="#ctx0" brushRef="#br0">0 92 976,'0'0'456,"0"0"-8,0 0-80,0 0-119,0 0-33,0 0-200,0 0-8,106-83 32,-63 77-80,6 4 56,-1 2-48,-4 0-24,8 18-289,-17 1-687</inkml:trace>
</inkml:ink>
</file>

<file path=ppt/ink/ink15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1:04.330"/>
    </inkml:context>
    <inkml:brush xml:id="br0">
      <inkml:brushProperty name="width" value="0.1" units="cm"/>
      <inkml:brushProperty name="height" value="0.1" units="cm"/>
      <inkml:brushProperty name="color" value="#33CCFF"/>
    </inkml:brush>
  </inkml:definitions>
  <inkml:trace contextRef="#ctx0" brushRef="#br0">18 27 224,'0'0'413,"0"0"-43,0 0-141,0 0-49,0 0 18,0 0 59,-3-7-100,-7-11-120,10 18-37,0 0 0,0 0 1,0-1-1,0 1 0,0 0 0,-1 0 1,1 0-1,0 0 0,0 0 0,0 0 1,0 0-1,0 0 0,0 0 0,0 0 0,0 0 1,0 0-1,-1 0 0,1 0 0,0 0 1,0 0-1,0 0 0,0-1 0,0 1 1,0 0-1,0 0 0,-1 0 0,1 1 0,0-1 1,0 0-1,0 0 0,0 0 0,0 0 1,0 0-1,0 0 0,0 0 0,-1 0 1,1 0-1,0 0 0,0 0 0,0 0 0,0 0 1,0 0-1,0 0 0,0 0 0,0 0 1,0 1-1,0-1 0,0 0 0,-1 0 1,1 0-1,0 0 0,0 0 0,0 0 0,0 0 1,0 0-1,0 1 0,0-1 0,0 0 1,0 0-1,0 0 0,0 0 0,0 0 1,0 0-1,0 0 0,0 1 0,0-1 1,0 0-1,1 47 16,-1-39-13,8 84 40,8 22-43,5 53-40,-14-72-412,-7-59-167</inkml:trace>
</inkml:ink>
</file>

<file path=ppt/ink/ink15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1:04.692"/>
    </inkml:context>
    <inkml:brush xml:id="br0">
      <inkml:brushProperty name="width" value="0.1" units="cm"/>
      <inkml:brushProperty name="height" value="0.1" units="cm"/>
      <inkml:brushProperty name="color" value="#33CCFF"/>
    </inkml:brush>
  </inkml:definitions>
  <inkml:trace contextRef="#ctx0" brushRef="#br0">0 200 784,'0'0'392,"0"0"-168,0 0-112,0 0-104,0 0-16,0 0 16,123-49 16,-66 29-16,0-6-8,4-1-168,-8-1-304,-9 0 104,-14 7-176</inkml:trace>
</inkml:ink>
</file>

<file path=ppt/ink/ink15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1:05.085"/>
    </inkml:context>
    <inkml:brush xml:id="br0">
      <inkml:brushProperty name="width" value="0.1" units="cm"/>
      <inkml:brushProperty name="height" value="0.1" units="cm"/>
      <inkml:brushProperty name="color" value="#33CCFF"/>
    </inkml:brush>
  </inkml:definitions>
  <inkml:trace contextRef="#ctx0" brushRef="#br0">71 0 224,'0'0'227,"0"0"-35,0 0-27,0 0 86,-11 22-91,-32 73-63,39-87-88,1 1 0,1 0 0,0 0-1,0 0 1,1 0 0,0 0 0,0 1-1,1-1 1,0 0 0,1 0 0,0 0-1,0 1 1,1-1 0,1 0-9,-3-7 0,1 1 0,0-1 0,0 0 0,0 0 0,0 0 0,0 0 0,0 0 0,0 0 0,1 0 1,-1-1-1,1 1 0,-1 0 0,1-1 0,0 1 0,0-1 0,0 0 0,0 1 0,0-1 0,0 0 0,0 0 0,0 0 0,0-1 0,0 1 0,0 0 0,1-1 0,-1 1 0,0-1 1,0 0-1,1 0 0,-1 0 0,0 0 0,1 0 0,-1 0 0,1-1 0,2 0-34,0 0 1,0 0-1,0-1 1,0 0-1,0 0 0,-1 0 1,1 0-1,-1-1 1,1 1-1,-1-1 1,0-1-1,0 1 0,0 0 1,2-3 33,-1-1-49,-1 1 1,1-1-1,-1 1 1,0-1-1,-1-1 1,0 1-1,0 0 1,-1-1-1,1 1 0,-2-1 1,1-3 48,1-13 268,-1 1 1,-1-1-1,-2-2-268,1 6 512,0 19-267,0 22-129,1-10-103,0 0 0,1 0 0,0-1 0,0 1-1,1-1 1,0 0 0,1 0 0,0 0 0,1 0 0,0 0 0,1-1-1,1 3-12,-2-6-32,-1 0-1,1 1 0,0-1 1,0-1-1,1 1 0,0-1 1,0 0-1,0-1 0,0 1 1,1-1-1,0 0 0,0-1 0,0 1 1,0-2-1,0 1 0,1-1 1,0 0 32,33 3-650</inkml:trace>
</inkml:ink>
</file>

<file path=ppt/ink/ink15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1:05.750"/>
    </inkml:context>
    <inkml:brush xml:id="br0">
      <inkml:brushProperty name="width" value="0.1" units="cm"/>
      <inkml:brushProperty name="height" value="0.1" units="cm"/>
      <inkml:brushProperty name="color" value="#33CCFF"/>
    </inkml:brush>
  </inkml:definitions>
  <inkml:trace contextRef="#ctx0" brushRef="#br0">185 458 168,'0'0'236,"0"0"-100,0 0-84,0 0 43,0 0 44,0 0 90,-17-11-125,17 11-104,-15-9 31,0 0 1,0 1 0,-12-4-32,25 12 7,1-1 0,-1 1 0,0 0-1,0-1 1,0 1 0,1 0 0,-1 0 0,0 0 0,0 1 0,0-1 0,1 0 0,-1 1 0,0-1 0,0 1 0,1 0 0,-1-1 0,0 1 0,1 0 0,-1 0 0,1 0 0,-1 0 0,1 0 0,0 1 0,-1-1 0,1 0 0,0 1 0,0-1 0,0 0 0,-1 2-7,-21 45 222,20-43-196,-1 8-3,-1 1 0,2-1 1,0 1-1,0 0 0,1 1 0,1-1 0,1 12-23,0-25-1,0 0 1,0 0-1,0 1 0,0-1 1,0 0-1,1 0 1,-1 0-1,1 0 0,-1 1 1,1-1-1,-1 0 1,1 0-1,-1 0 1,1 0-1,0 0 0,0 0 1,0 0-1,-1 0 1,1-1-1,0 1 0,0 0 1,0 0-1,0-1 1,0 1-1,1-1 0,-1 1 1,3 1-1,0-1 0,0 0 0,0 0-1,1 0 1,-1 0 0,0-1-1,0 1 1,4-1 1,2-1-15,0 1 0,0-1 1,0-1-1,0 0 0,0 0 0,0-1 0,1-1 15,-3 0-22,0 0-1,0 0 1,-1-1-1,0 0 1,0-1-1,0 0 0,-1 0 1,0 0-1,0-1 1,0 0-1,-1 0 1,2-3 22,1-4-16,-1 0 1,0 0 0,-1-1 0,0 1 0,-1-1 0,2-12 15,1-20 29,-2-1 1,-2 1 0,-2-1 0,-2-7-30,2 10 93,-1 30-7,0 1 1,0 0-1,-2-1 1,0 1 0,0 0-1,-2-1 1,1 1-1,-4-5-86,7 18 6,-1 1 0,0 0 0,0-1 0,0 1 1,-1 0-1,1 0 0,0-1 0,0 1 0,0 0 0,0-1 0,0 1 0,0 0 0,0 0 0,0-1 0,0 1 0,-1 0 0,1 0 1,0-1-1,0 1 0,0 0 0,-1 0 0,1-1 0,0 1 0,0 0 0,-1 0 0,1 0 0,0 0 0,0 0 0,-1-1 1,1 1-1,0 0 0,0 0 0,-1 0 0,1 0 0,0 0 0,-1 0 0,1 0 0,0 0 0,0 0 0,-1 0 0,1 0 0,0 0 1,-1 0-1,1 0 0,0 0 0,0 0 0,-1 0 0,1 0 0,0 1 0,-1-1 0,1 0 0,0 0 0,0 0 0,-1 0 0,1 1 1,0-1-1,0 0 0,0 0 0,-1 0 0,1 1 0,0-1 0,0 0 0,0 0 0,0 1 0,0-1 0,-1 0 0,1 1-6,-9 20-13,9-21 23,-6 26-2,1 1 1,1-1-1,1 1 0,2 0 0,0-1 0,2 0 1,2 15-9,-1-26-4,0 0 1,1 0-1,1 0 1,0-1-1,0 1 1,2-1-1,0 0 1,1 0-1,0-1 1,1 0 0,0 0-1,1-1 1,0 0-1,6 6 4,-8-11 1,1 0 0,-1 0 0,1-1 0,1 1 0,-1-1 0,1 0 0,0-1 0,0 0 0,1-1 0,0 0 0,-1 0 0,1-1 0,0 0 0,1-1 0,-1 0 0,0-1 0,1 0 0,-1 0 0,1-1 0,-1-1 0,5 0-1,-9 0-18,-1-1 1,1 0 0,-1 0 0,0 0 0,0 0-1,0-1 1,0 0 0,0 0 0,0 0 0,-1-1 0,0 1-1,1-1 1,-1 0 0,-1 0 0,1-1 0,-1 1-1,1-1 1,-1 0 0,0 1 0,-1-1 0,0 0 0,1 0-1,-1-1 1,-1 1 0,2-5 17,-2 4-3,1 1 1,-1-1-1,0 1 1,-1-1-1,1 1 1,-1-1-1,0 1 1,-1-1-1,1 1 0,-1-1 1,0 1-1,0-1 1,-1 1-1,0 0 1,0-1-1,0 1 1,0 0-1,-1 0 0,0 1 1,0-1-1,0 0 1,-1 1-1,1 0 1,-1 0-1,-3-3 3,6 6-1,0 0 1,-1-1-1,1 1 0,0 0 1,0 0-1,-1 0 0,1 0 1,-1 0-1,1 0 0,-1 1 1,1-1-1,-1 1 1,1-1-1,-1 1 0,0-1 1,1 1-1,-1 0 0,0-1 1,1 1-1,-1 0 0,0 0 1,1 1-1,-1-1 0,0 0 1,1 0-1,-1 1 0,0-1 1,1 1-1,-1-1 0,1 1 1,-1 0-1,1 0 0,-1 0 1,1 0-1,-1 0 0,1 0 1,0 0-1,0 0 0,0 0 1,-1 1-1,1-1 0,0 0 1,0 1-1,1-1 0,-1 1 1,0-1-1,0 1 0,1-1 1,-1 1-1,1-1 0,0 1 1,-1 0-1,1 1 1,-4 10 6,2 1 0,-1 0 1,2-1-1,0 1 0,0 10-6,1-12 4,1-1-1,0 0 0,0 1 1,1-1-1,1-1 1,0 1-1,0 0 1,1-1-1,0 1-3,-2-7-1,0 0 0,0 0-1,0-1 1,1 1 0,-1-1 0,1 1-1,0-1 1,0 0 0,0 0 0,0 0-1,1-1 1,-1 1 0,1-1 0,-1 1 0,1-1-1,0 0 1,0-1 0,0 1 0,0-1-1,0 0 1,1 0 0,-1 0 0,0 0-1,0-1 1,2 0 1,0 1 3,1-1 0,0 0 0,0 0 0,0 0 0,-1-1 0,1-1 0,0 1 0,-1-1 0,1 0 0,-1 0 0,0-1 0,1 0 0,-1 0 0,-1 0 0,1-1 0,0 0 0,-1 0 0,0 0 0,0-1 0,0 1 0,0-1 0,-1-1 0,0 1 0,3-5-3,-7 10 0,1-1 0,-1 0 0,1 0 0,-1 0 0,1 0 0,-1 0-1,1 1 1,0-1 0,-1 0 0,1 0 0,0 1 0,0-1 0,0 0 0,-1 1 0,1-1 0,0 1-1,0 0 1,0-1 0,0 1 0,0-1 0,0 1 0,0 0 0,0 0 0,0 0 0,0 0 0,0 0-1,0 0 1,0 0 0,0 0 0,0 0 0,0 0 0,0 0 0,0 1 0,0-1 0,0 0 0,0 1-1,0-1 1,0 1 0,0-1 0,0 1 0,0-1 0,-1 1 0,1-1 0,0 1 0,0 0 0,-1 0-1,1 0 1,6 6-6,-1 0-1,-1 1 0,1-1 0,-1 1 0,1 4 7,5 6-16,-10-16 17,-1-1-1,1 1 1,0-1-1,0 0 1,0 1-1,0-1 0,1 0 1,-1 0-1,0 0 1,0 0-1,1 0 0,-1 0 1,0 0-1,1 0 1,-1 0-1,1-1 1,-1 1-1,1-1 0,0 1 1,-1-1-1,1 1 1,0-1-1,0 0 1,-1-1 1,1 1 0,-1-1-1,1 1 1,-1-1-1,0 0 1,1 0 0,-1 1-1,0-1 1,0 0 0,0 0-1,1 0 1,-1 0 0,0 0-1,0-1 1,0 1-1,-1 0 1,1 0 0,0-2-2,6-10 16,-1 0 1,0-1-1,-1 0 0,3-13-16,-3 8 7,17 45 39,-12-12-30,1 0 1,0-1-1,0 0 1,9 5-17,-17-16-63,1 0 0,-1 0 0,1 0 1,0 0-1,-1-1 0,1 0 1,0 0-1,0 0 0,0 0 1,0 0-1,0-1 0,0 0 1,-1 0-1,1 0 0,0 0 1,0-1-1,0 1 0,0-1 1,0 0-1,0 0 0,0-1 1,-1 1-1,1-1 0,-1 0 1,1 0-1,2-1 63,13-23-827</inkml:trace>
</inkml:ink>
</file>

<file path=ppt/ink/ink15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1:06.110"/>
    </inkml:context>
    <inkml:brush xml:id="br0">
      <inkml:brushProperty name="width" value="0.1" units="cm"/>
      <inkml:brushProperty name="height" value="0.1" units="cm"/>
      <inkml:brushProperty name="color" value="#33CCFF"/>
    </inkml:brush>
  </inkml:definitions>
  <inkml:trace contextRef="#ctx0" brushRef="#br0">13 211 120,'0'0'408,"0"0"-96,-4-129 0,0 93-40,-1 9 8,5 11 80,0 14 9,0 2-273,0 33-16,5 25 0,12 18-56,-4 12 48,0 7-32,5-4-64,-5-2 24,0-23-240,-4-27-1193</inkml:trace>
  <inkml:trace contextRef="#ctx0" brushRef="#br0" timeOffset="1">79 125 760,'0'0'560,"0"0"-208,0 0-216,127-49 80,-61 31-160,0 2 8,-1 4-64,1 10 0,-18 2-472,-21 0-1152</inkml:trace>
</inkml:ink>
</file>

<file path=ppt/ink/ink15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1:11.804"/>
    </inkml:context>
    <inkml:brush xml:id="br0">
      <inkml:brushProperty name="width" value="0.1" units="cm"/>
      <inkml:brushProperty name="height" value="0.1" units="cm"/>
      <inkml:brushProperty name="color" value="#33CCFF"/>
    </inkml:brush>
  </inkml:definitions>
  <inkml:trace contextRef="#ctx0" brushRef="#br0">22 200 664,'0'0'408,"0"0"-104,0 0-166,0 0-18,0 0-50,-4-4-10,3 4-50,0-1-7,0 0 1,0 1 0,0-1-1,0 0 1,0 0-1,0 0 1,0 0 0,0 0-1,0 0 1,0 0-1,0 0 1,0 0 0,1 0-1,-1 0 1,0-1-1,1 1 1,-1 0 0,1-1-1,0 1 1,-1-1-4,9-1-3,-1 1 1,1-1 0,0 1-1,0 1 1,0-1-1,6 1 3,-7 0 11,102-11 67,0 5 1,101 7-79,-32 0 36,-113-1-49,26 0 32,-1-3 0,69-14-19,-122 11 11,160-26-36,17 7 25,-37 6 32,49-4-29,-180 22-7,0 2 0,0 2-1,42 7 5,8 5 21,0-5 0,2-4-21,557-7 10,-521-9-57,-51 4 92,15 3-45,73-4-9,29-2 0,-204 12-2,1-1 1,-1 0-1,1 1 0,0 0 0,-1 0 0,1 0 0,0 0 0,0 0 0,0 1 11,-7 4-218,-16 9-750</inkml:trace>
</inkml:ink>
</file>

<file path=ppt/ink/ink15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1:21.613"/>
    </inkml:context>
    <inkml:brush xml:id="br0">
      <inkml:brushProperty name="width" value="0.1" units="cm"/>
      <inkml:brushProperty name="height" value="0.1" units="cm"/>
      <inkml:brushProperty name="color" value="#33CCFF"/>
    </inkml:brush>
  </inkml:definitions>
  <inkml:trace contextRef="#ctx0" brushRef="#br0">25 25 784,'0'0'504,"0"0"-218,0 0-58,0 0-88,0 0-39,-4-2-28,3 2-71,0-1-1,-1 1 0,1-1 1,0 0-1,0 0 0,-1 0 0,1 0 1,0 0-1,0 0 0,0 0 1,0 0-1,0 0 0,0 0 0,0 0 1,1-1-1,-1 1 0,0 0 1,1-1-1,-1 1 0,0-1-1,1 2 5,1 0 0,-1 0 0,0 0 0,0 0 0,0 0 0,0 0 0,0 0 0,0 0 0,0 0 0,0 0 0,1 0 0,-1 0 0,0 0 0,0 0 1,0 0-1,0 0 0,0 0 0,0 0 0,0 0 0,1 0 0,-1 0 0,0 0 0,0 0 0,0 0 0,0 0 0,0 0 0,0-1-5,4 56 40,2-1 0,2 0 0,2-1 0,6 8-40,10 62 56,-23-110-93,1 6-107,-1 1 0,-1 0-1,0 11 145,-3-31-860,-3 0-168</inkml:trace>
</inkml:ink>
</file>

<file path=ppt/ink/ink15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1:30.228"/>
    </inkml:context>
    <inkml:brush xml:id="br0">
      <inkml:brushProperty name="width" value="0.1" units="cm"/>
      <inkml:brushProperty name="height" value="0.1" units="cm"/>
      <inkml:brushProperty name="color" value="#33CCFF"/>
    </inkml:brush>
  </inkml:definitions>
  <inkml:trace contextRef="#ctx0" brushRef="#br0">7 1 416,'0'0'399,"0"0"-168,0 0-75,0 0-99,-5 48 628,4 1-672,0-19 5,1-1 0,2 1 1,0 0-1,4 12-18,-1 25 82,-5-67-106,0 0 19,0 0-2,0 0 41,0 0-12,0 0-40,0 0 15,0 0-18,0 0 30,0 0 20,0 0-7,0 0-36,0 0 13,0 0-26,0 0 15,0 0 32,0 0-8,0 0 0,0 0 6,0 0-33,0 0 10,0 0-18,0 0 10,0 0 26,0 0 16,0 0-7,0 0-34,0 0 16,0 0-26,0 0 17,0 0-7,0 0 23,0 0 14,0 0-2,0 0-43,0 0 26,0 0-26,0 0 15,0 0-7,0 0 25,0 0 21,0 0-16,0 0-26,0 0 12,0 0-30,0 0 18,0 0-11,0 0 22,0 0 18,0 0 10,0 0-53,0 0 32,0 0-34,0 0 18,0 0-7,0 0 5,0 0 49,0 0-14,0 0-11,0 0-40,0 0 20,0 0-12,0 0 44,0 0-3,0 0-2,0 0-42,0 0 11,0 0-21,0 0 14,0 0 47,0 0-13,0 0-38,0 0 2,0 0-4,0 0 45,0 0 4,0 0-8,0 0-32,0 0 16,0 0-23,0 0 23,0 0-23,0 0 14,0 0 28,0 0-1,0 0 0,0 0-44,0 0 20,0 0-40,0 0 30,0 0 50,0 0-21,0 0-28,0 0-6,0 0-4,0 0 10,0 0 27,0 0 7,0 0 17,0 0-8,0 0-8,0 0 16,0 0-7,0 0-7,0 0 3,1 0-51,0-1-1,0 1 1,0-1 0,-1 0-1,1 1 1,0-1 0,0 0-1,-1 0 1,1 0 0,-1 1-1,1-1 1,-1 0 0,1 0-1,-1 0 1,1 0 0,-1 0-1,0 0 1,0 0 0,1 0 0,-1 0-1,0 0 23,2-4-278,2-7-573</inkml:trace>
</inkml:ink>
</file>

<file path=ppt/ink/ink15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11.016"/>
    </inkml:context>
    <inkml:brush xml:id="br0">
      <inkml:brushProperty name="width" value="0.1" units="cm"/>
      <inkml:brushProperty name="height" value="0.1" units="cm"/>
      <inkml:brushProperty name="color" value="#33CCFF"/>
    </inkml:brush>
  </inkml:definitions>
  <inkml:trace contextRef="#ctx0" brushRef="#br0">70 24 432,'0'0'423,"0"0"-119,0 0-115,0 0-87,0 0 7,-11-4-13,-36-11 29,35 11-67,12 4-29,32 0-20,173 20-33,27-2 34,3 11-10,-175-20 4,0-4 0,0-2 0,0-3 1,0-2-1,-1-3 0,12-4-4,-27 3-238,0 3 0,0 1 1,25 3 237,-48 2-397,-7 6-20</inkml:trace>
</inkml:ink>
</file>

<file path=ppt/ink/ink15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11.377"/>
    </inkml:context>
    <inkml:brush xml:id="br0">
      <inkml:brushProperty name="width" value="0.1" units="cm"/>
      <inkml:brushProperty name="height" value="0.1" units="cm"/>
      <inkml:brushProperty name="color" value="#33CCFF"/>
    </inkml:brush>
  </inkml:definitions>
  <inkml:trace contextRef="#ctx0" brushRef="#br0">1 3 272,'0'0'473,"0"0"-187,0 0-185,0 0-86,0 0-31,24-2 5,80 2 6,-97 1 8,0 1 0,1 0 0,-1 0 0,0 1 0,0 0 1,-1 0-1,1 0 0,-1 1 0,1 0 0,-1 1 0,0-1 0,-1 1 0,1 0 0,-1 1 1,0-1-1,0 1 0,-1 0 0,0 0 0,0 1 0,0-1 0,2 7-3,-1-4 8,0 1-1,-1 1 1,0-1 0,-1 1-1,0-1 1,-1 2-1,0-1 1,-1 0 0,0 0-1,0 0 1,-1 0-1,-1 0 1,0 0-1,0 0 1,-1 0 0,-1-1-1,1 1 1,-2 0-1,-3 7-7,-10 22 15,-2 0 0,-2-1 0,-1-1 0,-10 11-15,17-25-5,-41 60-326,37-56-61</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5.126"/>
    </inkml:context>
    <inkml:brush xml:id="br0">
      <inkml:brushProperty name="width" value="0.2" units="cm"/>
      <inkml:brushProperty name="height" value="0.2" units="cm"/>
    </inkml:brush>
  </inkml:definitions>
  <inkml:trace contextRef="#ctx0" brushRef="#br0">1 107 480,'0'0'666,"0"0"-388,0 0-140,0 0-72,0 0-27,0 0 1,10 6-7,-5-4-24,-1 1-1,1 0 0,-1 0 0,0 0 1,0 0-1,0 1 0,0 0 0,0 0 1,-1 0-1,0 0 0,1 0 0,-2 1 1,1-1-1,0 1 0,-1 0 0,0-1 1,0 1-1,-1 1 0,1-1 0,-1 0 1,0 2-9,1 91 1139,-2-130-1072,1 0 1,2 0 0,2 1 0,0-1-68,-3 22-115,0 1-1,1 0 1,0 0 0,0 0 0,1 0 0,0 0 0,0 1-1,1 0 1,0-1 0,1 2 0,0-1 0,0 1 0,0 0-1,1 0 1,4-3 115,3 1-1284</inkml:trace>
</inkml:ink>
</file>

<file path=ppt/ink/ink15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13.858"/>
    </inkml:context>
    <inkml:brush xml:id="br0">
      <inkml:brushProperty name="width" value="0.1" units="cm"/>
      <inkml:brushProperty name="height" value="0.1" units="cm"/>
      <inkml:brushProperty name="color" value="#33CCFF"/>
    </inkml:brush>
  </inkml:definitions>
  <inkml:trace contextRef="#ctx0" brushRef="#br0">1390 48 272,'0'0'168,"0"0"-32,0 0-5,0 0 28,0 0 63,0 0-2,0-5 15,-1 4-210,1-1 1,0 1-1,-1-1 0,1 1 0,-1 0 1,1-1-1,-1 1 0,0-1 1,0 1-1,0 0 0,1 0 0,-1 0 1,0-1-1,-1 1 0,1 0 1,0 0-1,0 0 0,0 1 0,0-1 1,-1 0-1,0 0-25,-3-1 27,0 0 0,0 0 1,0 1-1,0 0 0,0 0 0,-1 0 0,-1 0-27,-104-5 10,-91 7-10,114 0 12,-338 20 95,44-2-19,265-17-1812,117-2 1111</inkml:trace>
</inkml:ink>
</file>

<file path=ppt/ink/ink15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14.360"/>
    </inkml:context>
    <inkml:brush xml:id="br0">
      <inkml:brushProperty name="width" value="0.1" units="cm"/>
      <inkml:brushProperty name="height" value="0.1" units="cm"/>
      <inkml:brushProperty name="color" value="#33CCFF"/>
    </inkml:brush>
  </inkml:definitions>
  <inkml:trace contextRef="#ctx0" brushRef="#br0">575 1 440,'0'0'438,"0"0"-114,0 0-186,0 0-87,0 0-8,0 0 34,-6 1 4,-4 1-60,0 1 1,1 0-1,0 1 0,-1 0 0,1 1 0,0 0 0,-4 3-21,-66 49 95,51-36-83,-40 30-9,3 2 1,3 4-1,1 2 0,-7 15-3,59-63 4,0 0-1,1 0 0,0 1 0,1 0 0,-1 3-3,6-13-3,1 1 0,0 0-1,0-1 1,0 1 0,0 0 0,0-1-1,0 1 1,1 0 0,0 0 0,-1 0-1,1 0 1,0 0 0,0 0 0,0-1-1,1 1 1,-1 0 0,1 0 0,0 0-1,-1-1 1,1 1 0,0 0 0,1-1-1,-1 1 1,0 0 0,1-1 0,0 0-1,0 2 4,7 4 5,-1-1 0,1 0 0,1 0-1,-1-1 1,1 0 0,0 0-1,1-1 1,0-1 0,-1 0 0,1 0-1,8 1-4,26 5 21,0-2 1,19-1-22,14 4-8,-61-9-67,1 1 1,-1 1-1,0 1 0,0 0 1,0 1-1,-1 1 0,0 0 1,0 2-1,-1-1 0,0 2 1,0 0-1,0 2 75,14 18-851</inkml:trace>
</inkml:ink>
</file>

<file path=ppt/ink/ink15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18.812"/>
    </inkml:context>
    <inkml:brush xml:id="br0">
      <inkml:brushProperty name="width" value="0.1" units="cm"/>
      <inkml:brushProperty name="height" value="0.1" units="cm"/>
      <inkml:brushProperty name="color" value="#33CCFF"/>
    </inkml:brush>
  </inkml:definitions>
  <inkml:trace contextRef="#ctx0" brushRef="#br0">1 196 40,'0'0'188,"0"0"-43,0 0-1,0 0-30,0 0 7,0-27 519,-1 34-636,1-1 0,1 0 0,-1 1 0,1-1 0,0 0-1,0 0 1,1 0 0,-1 0 0,2 2-4,-1-5 0,-1-1 0,1 0-1,-1-1 1,1 1 0,-1 0-1,1 0 1,0-1 0,0 1 0,0-1-1,0 1 1,0-1 0,1 0 0,-1 0-1,0 0 1,0 0 0,1 0 0,-1 0-1,1-1 1,-1 1 0,0-1 0,1 0-1,-1 0 1,1 0 0,-1 0 0,1 0-1,-1 0 1,5-1 9,0 0 0,0 0 0,-1 0 0,1-1 0,-1 0 0,1 0-1,-1-1 1,0 1 0,0-1 0,0-1 0,0 1 0,-1-1 0,1 0-9,17-14 5,-1-2 0,11-10-5,6-7-11,-1 1 5,-27 25-39,0 0 0,0 1 0,1 0 0,0 1 0,1 0 0,0 1 1,0 0-1,7-2 45,-11 9-338,0 1-38</inkml:trace>
</inkml:ink>
</file>

<file path=ppt/ink/ink15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20.566"/>
    </inkml:context>
    <inkml:brush xml:id="br0">
      <inkml:brushProperty name="width" value="0.1" units="cm"/>
      <inkml:brushProperty name="height" value="0.1" units="cm"/>
      <inkml:brushProperty name="color" value="#33CCFF"/>
    </inkml:brush>
  </inkml:definitions>
  <inkml:trace contextRef="#ctx0" brushRef="#br0">8 198 176,'0'0'264,"0"0"-81,0 0-87,0 0-12,0 0 35,-8-10 573,11 13-693,0 0 1,1-1 0,-1 0-1,0 1 1,1-1-1,0 0 1,-1-1 0,1 1-1,0-1 1,0 0 0,0 0-1,0 0 1,0 0-1,0-1 1,0 1 0,0-1-1,0 0 1,1 0 0,2 0 6,-1 0 1,1 0-1,0-1 1,0 0-1,-1 0 0,1-1 1,-1 1-1,1-2 1,-1 1-1,4-2-6,10-12-2,-1-1 0,0 0 0,-1-1 0,-2-1 0,1-1 0,12-20 2,-27 36-3,0 1-18,2-1-2,-1 0 0,0 0 0,-1 0 1,1 0-1,-1 0 0,0-1 0,0 0 0,0 1 1,0-2 22,-2 6-303,0 0-89,0 0-111</inkml:trace>
</inkml:ink>
</file>

<file path=ppt/ink/ink15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22.478"/>
    </inkml:context>
    <inkml:brush xml:id="br0">
      <inkml:brushProperty name="width" value="0.1" units="cm"/>
      <inkml:brushProperty name="height" value="0.1" units="cm"/>
      <inkml:brushProperty name="color" value="#33CCFF"/>
    </inkml:brush>
  </inkml:definitions>
  <inkml:trace contextRef="#ctx0" brushRef="#br0">23 237 168,'0'0'104,"0"0"20,0 0-28,0 0 20,0 0-48,0 0-8,-1 0-16,-1-1 0,1 1 0,0-1 0,-1 1 0,1 0 0,0-1 0,-1 1 0,1 0-1,-1 0 1,1 0 0,0 0 0,-1 0 0,1 0 0,-1 0 0,1 1-44,5 102-11,-3-103 23,-1 0-1,0 1 0,0-1 1,1 0-1,-1 0 1,0 0-1,0 1 0,1-1 1,-1 0-1,0 0 0,1 0 1,-1 1-1,0-1 1,1 0-1,-1 0 0,1 0 1,-1 0-1,0 0 0,1 0 1,-1 0-1,0 0 1,1 0-1,-1 0 0,0 0 1,1 0-1,-1 0 0,1 0 1,-1 0-1,0-1 0,1 1 1,-1 0-1,0 0 1,1 0-1,-1 0 0,0-1 1,0 1-1,1 0-11,14-7-54,37-33 58,-2-3 1,-2-2-1,-2-2 0,23-32-4,-7 4 55,-45 73-1405,-12 2 1077</inkml:trace>
</inkml:ink>
</file>

<file path=ppt/ink/ink15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24.287"/>
    </inkml:context>
    <inkml:brush xml:id="br0">
      <inkml:brushProperty name="width" value="0.1" units="cm"/>
      <inkml:brushProperty name="height" value="0.1" units="cm"/>
      <inkml:brushProperty name="color" value="#33CCFF"/>
    </inkml:brush>
  </inkml:definitions>
  <inkml:trace contextRef="#ctx0" brushRef="#br0">0 180 168,'0'0'239,"0"0"-103,0 0-40,0 0-44,0 0-26,1 0-18,-1 0-1,1 0 1,-1 0-1,0 0 1,1 0-1,-1 0 0,0 0 1,1 0-1,-1 0 1,1 0-1,-1 0 1,0 0-1,1 0 0,-1 0 1,0 0-1,1 1 1,-1-1-1,0 0 1,1 0-1,-1 0 0,0 1 1,1-1-1,-1 0 1,0 0-1,0 1 1,1-1-1,-1 0 0,0 1 1,0-1-1,1 1-7,3 9 56,1 1 1,0-1-1,1 0 0,0 0 0,1-1 1,0 0-1,4 4-56,-9-11 2,0 1-1,1-1 1,-1 0 0,1 0 0,0-1-1,0 1 1,0 0 0,-1-1 0,1 0-1,1 0 1,-1 0 0,0 0 0,0 0-1,0 0 1,0-1 0,1 0-1,-1 1 1,0-1 0,0-1 0,1 1-1,-1 0 1,0-1 0,0 1 0,0-1-1,1 0 1,-1 0 0,0-1 0,0 1-1,2-2-1,5-3 14,0 0 0,0-1 1,-1 0-1,0 0 0,0-1 0,-1-1 0,3-3-14,54-70 15,-49 62-5,10-19-29,-18 27 16,0 0 0,0 0 0,1 1-1,8-8 4,4 9-1079,-12 9 682</inkml:trace>
</inkml:ink>
</file>

<file path=ppt/ink/ink15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25.320"/>
    </inkml:context>
    <inkml:brush xml:id="br0">
      <inkml:brushProperty name="width" value="0.1" units="cm"/>
      <inkml:brushProperty name="height" value="0.1" units="cm"/>
      <inkml:brushProperty name="color" value="#33CCFF"/>
    </inkml:brush>
  </inkml:definitions>
  <inkml:trace contextRef="#ctx0" brushRef="#br0">9 34 336,'0'0'152,"0"0"-28,0 0-3,0 0-22,0 0 36,0 0-56,-9-9 14,10 20-73,0 1 0,1-1-1,0 0 1,0 0 0,1 0 0,1 0 0,0 0 0,0-1 0,1 0 0,1 0-1,0 0 1,0 0 0,1-1 0,2 2-20,-7-7 4,1-1-1,0 0 1,0 0 0,0 0-1,0 0 1,1-1-1,-1 1 1,1-1 0,-1 0-1,1 0 1,0 0 0,0 0-1,0-1 1,0 0 0,0 1-1,0-1 1,0-1 0,1 1-1,-1-1 1,0 0-1,1 0 1,-1 0 0,0 0-1,0-1 1,0 1 0,1-1-1,-1 0 1,0-1 0,0 1-1,0-1 1,0 1 0,0-1-1,-1-1 1,1 1-1,-1 0 1,1-1 0,-1 0-1,0 1 1,0-2-4,24-21 10,-1-1 1,-1-2-1,4-8-10,21-24-72,-48 58 31,-1 1 0,1-1 0,-1 1 1,1-1-1,0 1 0,-1 0 0,1 0 0,0 0 1,0 0-1,0 0 0,0 0 0,0 0 1,0 0-1,0 1 0,0-1 0,0 1 0,0 0 1,0 0-1,2-1 41,10 1-343</inkml:trace>
</inkml:ink>
</file>

<file path=ppt/ink/ink15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26.189"/>
    </inkml:context>
    <inkml:brush xml:id="br0">
      <inkml:brushProperty name="width" value="0.1" units="cm"/>
      <inkml:brushProperty name="height" value="0.1" units="cm"/>
      <inkml:brushProperty name="color" value="#33CCFF"/>
    </inkml:brush>
  </inkml:definitions>
  <inkml:trace contextRef="#ctx0" brushRef="#br0">0 184 352,'0'0'401,"0"0"-228,0 0-105,0 0-26,0-1 33,1 5-72,-1-1 0,1 1 0,0-1 0,-1 2 0,2-2 1,-1 1-1,0-1 0,1 0 0,-1 0 0,1 0 0,0 0 0,0 0 0,0 0 1,1 0-1,-1-1 0,0 1 0,1-1 0,0 1 0,0-1 0,0 0 0,0 0 0,0 0 1,0-1-1,0 1 0,0-1 0,1 0 0,-1 0 0,2 1-3,0-1 4,0 1 0,1-1-1,-1 0 1,1 0 0,0 0 0,-1-1-1,1 0 1,-1 0 0,1 0 0,0-1-1,-1 0 1,1 0 0,-1 0 0,1-1-1,-1 1 1,0-1 0,0-1 0,1 1-4,14-14-13,1-1 0,-1-2 0,0 1 0,-2-2 1,0 0-1,-2-1 0,0 0 0,-1-1 0,-1-2 1,7-16 12,-17 27-493,-12 19-24</inkml:trace>
</inkml:ink>
</file>

<file path=ppt/ink/ink15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27.112"/>
    </inkml:context>
    <inkml:brush xml:id="br0">
      <inkml:brushProperty name="width" value="0.1" units="cm"/>
      <inkml:brushProperty name="height" value="0.1" units="cm"/>
      <inkml:brushProperty name="color" value="#33CCFF"/>
    </inkml:brush>
  </inkml:definitions>
  <inkml:trace contextRef="#ctx0" brushRef="#br0">0 228 152,'0'0'173,"0"0"-66,0 0 9,0 0 4,0 0 32,0 0-38,0 2 43,0-1-153,1 1-1,-1-1 1,1 1 0,0-1-1,-1 1 1,1-1-1,0 0 1,0 1 0,0-1-1,0 0 1,0 0 0,0 0-1,0 1 1,0-1 0,0 0-1,1 0 1,-1-1 0,0 1-1,1 0 1,-1 0 0,1-1-1,-1 1 1,1-1 0,-1 1-1,1-1 1,-1 1-1,1-1 1,-1 0 0,1 0-1,0 0 1,0 0-4,3 1 9,0-1 1,0 1-1,0-1 0,0 0 1,0-1-1,0 1 1,0-1-1,0 0 0,5-1-9,7-9 9,0 1-1,0-2 1,-1 0-1,-1-2 1,0 1 0,-1-2-1,0 0 1,7-12-9,2 1 21,61-63 5,-83 88-68,-1 0-1,1 0 0,0 1 0,1-1 1,-1 0-1,0 0 0,0 1 0,0-1 1,0 0-1,1 1 0,-1-1 0,0 1 1,0 0-1,1-1 0,-1 1 0,0 0 1,1 0-1,-1 0 0,0 0 1,1 0-1,0 0 43,2 0-395</inkml:trace>
</inkml:ink>
</file>

<file path=ppt/ink/ink15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3:40.609"/>
    </inkml:context>
    <inkml:brush xml:id="br0">
      <inkml:brushProperty name="width" value="0.1" units="cm"/>
      <inkml:brushProperty name="height" value="0.1" units="cm"/>
      <inkml:brushProperty name="color" value="#33CCFF"/>
    </inkml:brush>
  </inkml:definitions>
  <inkml:trace contextRef="#ctx0" brushRef="#br0">8 344 336,'0'0'277,"0"0"-139,0 0-50,0 0-12,0 0 84,-8-18 375,19 18-526,0-2 0,0 1 0,0-1 1,-1-1-1,1 0 0,-1-1 0,0 0 0,1 0 1,-2-1-1,2-1-9,27-16-2,32-27 2,-28 20-10,31-22 4,-25 16 14,2 3 0,1 1 0,18-6-8,-49 32-786,-20 5 336</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5.687"/>
    </inkml:context>
    <inkml:brush xml:id="br0">
      <inkml:brushProperty name="width" value="0.2" units="cm"/>
      <inkml:brushProperty name="height" value="0.2" units="cm"/>
    </inkml:brush>
  </inkml:definitions>
  <inkml:trace contextRef="#ctx0" brushRef="#br0">16 116 184,'0'0'244,"0"0"-1,0 0-44,0 0 62,0 0-10,0 0-39,1-8 16,0-8-125,0 5 74,-9 41-95,4-13-75,2-1 0,0 1-1,0 0 1,2-1 0,0 1-1,1 0 1,1 2-7,-2-18 1,0-1 0,0 1 0,1 0-1,-1 0 1,0 0 0,1 0 0,-1-1 0,1 1 0,-1 0-1,1 0 1,0-1 0,-1 1 0,1 0 0,0-1-1,-1 1 1,1-1 0,0 1 0,0-1 0,-1 1 0,1-1-1,0 0 1,0 1 0,0-1 0,0 0 0,0 1-1,0-1 1,-1 0 0,1 0 0,0 0 0,0 0 0,0 0-1,0 0 1,0 0 0,0 0 0,0-1 0,0 1-1,0 0 1,-1 0 0,1-1 0,1 1-1,1-1 3,0 0 0,0 0 0,0 0 0,0 0 0,0-1 0,0 1 0,0-1 0,0 0 0,0 0 0,2-2-3,3-7 9,-1 0 1,1 0 0,-2-1-1,1 1 1,-2-2-1,0 1 1,0-1 0,-1 1-1,-1-1 1,0-1-1,0-2-9,3-10 44,-6 32-47,-1-1-1,1 1 1,0 0-1,1-1 1,-1 1 0,1 0-1,1-1 1,-1 1-1,0-1 1,1 1-1,0-1 1,2 4 3,-2-6-2,-1 0 1,1 0-1,-1 0 0,1 0 1,0 0-1,0 0 0,0-1 1,1 1-1,-1-1 0,1 1 1,-1-1-1,1 0 0,0 0 1,-1 0-1,1 0 0,0 0 1,1-1-1,-1 0 0,0 1 1,0-1-1,1 0 0,-1-1 1,0 1-1,1 0 1,1-1 1,2-1-1,1 0 1,-1 0-1,0-1 1,0 0-1,0-1 1,0 1-1,0-1 1,-1-1-1,1 1 1,-1-1-1,0 0 1,0 0-1,0-1 1,-1 0-1,1 0 1,2-4 0,-4 5-1,0-1 1,0 1-1,0-1 1,0 0 0,-1 0-1,0-1 1,0 1-1,0-1 1,0 1 0,-1-1-1,0 0 1,-1 0-1,1 0 1,-1 0 0,0 0-1,-1 0 1,1 0-1,-1-1 1,0 1 0,-1-2 0,1 7 2,-1 0 0,1 0 1,-1 0-1,1 0 0,-1 0 1,1 0-1,-1 0 1,1 0-1,-1 1 0,0-1 1,0 0-1,1 0 0,-1 1 1,0-1-1,0 0 1,0 1-1,0-1 0,0 1 1,0-1-1,0 1 0,0 0 1,0-1-1,0 1 1,0 0-1,0 0 0,0 0 1,0 0-1,0 0 0,0 0 1,0 0-1,0 0 1,0 0-1,0 0 0,0 0 1,0 1-1,0-1 1,-1 1-3,0-1 3,1 0 0,-1 1 1,0-1-1,1 1 0,-1 0 1,1-1-1,-1 1 1,1 0-1,-1 0 0,1 0 1,0 0-1,0 0 1,-1 0-1,1 0 0,0 1 1,0-1-1,0 0 0,0 1 1,0-1-1,0 1 1,1-1-1,-1 1 0,0-1 1,1 1-1,-1-1 1,1 1-4,-1 3-1,0 0 1,1-1 0,-1 1 0,1 0 0,0 0 0,0-1 0,1 1-1,0 0 1,0-1 0,0 1 0,0 0 0,1-1 0,-1 0 0,1 1 0,0-1-1,0 0 1,1 0 0,0 0 0,-1 0 0,1 0 0,0-1 0,1 1-1,-1-1 1,1 0 0,-1 0 0,1 0 0,0 0 0,0-1 0,0 0 0,0 0-1,1 0 1,-1 0 0,1 0 0,-1-1 0,1 0 0,-1 0 0,1 0-1,0-1 1,0 1 0,1-1 0,26 2-497,-5-2-825</inkml:trace>
</inkml:ink>
</file>

<file path=ppt/ink/ink15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4:14.936"/>
    </inkml:context>
    <inkml:brush xml:id="br0">
      <inkml:brushProperty name="width" value="0.1" units="cm"/>
      <inkml:brushProperty name="height" value="0.1" units="cm"/>
      <inkml:brushProperty name="color" value="#33CCFF"/>
    </inkml:brush>
  </inkml:definitions>
  <inkml:trace contextRef="#ctx0" brushRef="#br0">13 342 24,'0'0'137,"-13"2"341,14 2-471,1 0 1,-1 0-1,1-1 1,0 1 0,0 0-1,0-1 1,0 1-1,1-1 1,-1 0-1,1 0 1,0 0 0,0 0-1,2 1-7,14 18 35,-16-19-16,0 1 0,1-1-1,-1 0 1,1 0 0,0-1 0,0 1-1,0-1 1,0 0 0,0 0-1,0 0 1,1-1 0,-1 1 0,1-1-1,-1 0 1,1 0 0,-1-1-1,1 1 1,-1-1 0,1 0 0,0 0-1,-1-1 1,1 1 0,-1-1 0,1 0-1,3-1-18,-1-3 13,-1 1-1,1-1 0,-1 0 1,0 0-1,-1-1 0,1 0 1,-1 0-1,3-5-12,-1 2 5,297-336 61,-290 332-40,-11 12-27,-1-1 0,1 0 1,-1 0-1,0 0 1,0 0-1,0 0 0,0-1 1,0 1-1,0-1 1,1-1 0,-2 4-20,24 0-651,-20 2 212</inkml:trace>
</inkml:ink>
</file>

<file path=ppt/ink/ink15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4:17.209"/>
    </inkml:context>
    <inkml:brush xml:id="br0">
      <inkml:brushProperty name="width" value="0.1" units="cm"/>
      <inkml:brushProperty name="height" value="0.1" units="cm"/>
      <inkml:brushProperty name="color" value="#33CCFF"/>
    </inkml:brush>
  </inkml:definitions>
  <inkml:trace contextRef="#ctx0" brushRef="#br0">1 158 136,'0'0'296,"0"0"-83,0 0-83,0 0-6,0 0-39,0 0 5,0-8 791,0 11-882,0-1 0,1 0 0,0 1 0,-1-1 0,1 0 0,0 1 1,0-1-1,0 0 0,1 0 0,-1 0 0,0 0 0,1 0 0,-1 0 0,1 0 0,0-1 0,0 1 0,-1-1 0,1 1 0,0-1 0,0 1 0,0-1 0,1 0 1,-1 0-1,0 0 1,4 2-2,0-1 0,0 0 0,0 0 0,0 0 1,0 0-1,0-1 0,0 0 0,1-1 0,0 1 2,0-2 6,0 0-1,0 0 0,1 0 0,-1-1 1,0 0-1,0 0 0,-1-1 0,1 0 1,-1 0-1,1-1 0,-1 1 0,0-1 1,0-1-1,4-3-5,13-13-30,-1-1-1,-1-1 1,0-1 30,41-43-601,-50 59 222,-6 5-20</inkml:trace>
</inkml:ink>
</file>

<file path=ppt/ink/ink15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4:34.663"/>
    </inkml:context>
    <inkml:brush xml:id="br0">
      <inkml:brushProperty name="width" value="0.1" units="cm"/>
      <inkml:brushProperty name="height" value="0.1" units="cm"/>
      <inkml:brushProperty name="color" value="#33CCFF"/>
    </inkml:brush>
  </inkml:definitions>
  <inkml:trace contextRef="#ctx0" brushRef="#br0">20 117 40,'0'0'112,"0"0"8,0 0 21,0 0-45,-2 0-53,-7 0-8,8 1-29,0 0 0,1 0 1,-1 0-1,0 0 0,0 1 0,1-1 1,-1 0-1,1 0 0,-1 0 0,1 1 1,0-1-1,-1 0 0,1 0 0,0 1 1,0-1-1,0 0 0,0 1 0,0-1 1,0 0-1,0 1 0,1-1 0,-1 0 1,0 0-1,1 1 0,-1-1 0,1 0 0,-1 1-6,1 3 19,0 0 0,0 0-1,1-1 1,-1 1-1,1 0 1,0-1 0,0 1-1,2 1-18,65 88 164,-67-92-161,-1-1 0,0 0 0,1 0 1,-1 0-1,0 0 0,1 0 0,-1 0 0,1 0 0,0 0 0,-1-1 0,1 1 0,0-1 0,-1 1 0,1-1 1,0 1-1,-1-1 0,1 0 0,0 0 0,0 0 0,-1 0 0,1 0 0,0-1 0,0 1 0,-1 0 0,1-1 0,0 1 1,-1-1-1,1 0 0,0 1 0,-1-1 0,1 0 0,-1 0 0,1 0 0,-1 0 0,1 0-3,8-6 15,1-1 0,-1 0-1,0-1 1,3-3-15,-10 9-3,92-99 3,-65 66 7,2 2 0,30-25-7,-40 44-581,-22 15 84</inkml:trace>
</inkml:ink>
</file>

<file path=ppt/ink/ink15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4:37.060"/>
    </inkml:context>
    <inkml:brush xml:id="br0">
      <inkml:brushProperty name="width" value="0.1" units="cm"/>
      <inkml:brushProperty name="height" value="0.1" units="cm"/>
      <inkml:brushProperty name="color" value="#33CCFF"/>
    </inkml:brush>
  </inkml:definitions>
  <inkml:trace contextRef="#ctx0" brushRef="#br0">14 57 240,'0'0'107,"0"0"-23,0 0-15,0 0-24,-2-3-27,-5-7 30,3 12 140,4 22 169,0-6-419,1-4 67,1 1 1,0-1 0,2 1 0,-1-1-1,2 0 1,0 0 0,0 0 0,1-1-1,1 0 1,0 0 0,1 0 0,0-1-1,4 4-5,-11-15 1,1 0-1,-1 0 0,0 0 1,0 0-1,1 0 0,-1-1 1,1 1-1,-1 0 0,1 0 1,-1-1-1,1 1 0,-1-1 1,1 0-1,-1 1 0,1-1 1,0 0-1,-1 0 0,1 0 1,-1 0-1,1 0 0,0 0 1,-1-1-1,1 1 0,-1 0 1,1-1-1,0 1 0,-1-1 1,0 0-1,1 1 0,-1-1 1,1 0-1,-1 0 0,0 0 1,1 0-1,-1 0 0,1-1 0,7-5 9,-1-1-1,0 1 1,0-2-1,4-5-8,-12 14 1,44-53 2,-3-2 0,-2-2 0,3-11-3,-41 65-378,-1 3-52</inkml:trace>
</inkml:ink>
</file>

<file path=ppt/ink/ink15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4:39.573"/>
    </inkml:context>
    <inkml:brush xml:id="br0">
      <inkml:brushProperty name="width" value="0.1" units="cm"/>
      <inkml:brushProperty name="height" value="0.1" units="cm"/>
      <inkml:brushProperty name="color" value="#33CCFF"/>
    </inkml:brush>
  </inkml:definitions>
  <inkml:trace contextRef="#ctx0" brushRef="#br0">23 124 8,'0'0'201,"0"0"-14,0 0-71,0 0-3,0 0-39,0 0 26,-3-3 1,-10-5-16,7 15 4,5 31 34,2-18-125,-1-12 17,0 0-1,1 1 1,0-1 0,0 0-1,1 0 1,0 0 0,2 6-15,-3-13 1,-1 1 0,1-1 0,0 1 0,-1-1 0,1 1 0,0-1 0,0 0 0,0 1 0,0-1 0,0 0 0,1 0 0,-1 0 0,0 0 0,1 0 0,-1 0 0,0 0 0,1 0 1,-1-1-1,1 1 0,-1 0 0,1-1 0,0 1 0,-1-1 0,1 0 0,-1 1 0,1-1 0,0 0 0,-1 0 0,1 0 0,0 0 0,-1-1 0,1 1 0,0 0 0,-1-1 0,1 1 0,-1-1 0,1 1 0,-1-1 0,1 0 1,-1 0-1,1 1 0,0-2-1,9-6 6,-1-1-1,0 0 1,-1 0 0,0-1 0,0 0 0,-1 0 0,0-1 0,-1 0 0,1-2-6,13-17 29,5-7-21,38-46-440,-55 73 157,-7 3-50</inkml:trace>
</inkml:ink>
</file>

<file path=ppt/ink/ink15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5:03.931"/>
    </inkml:context>
    <inkml:brush xml:id="br0">
      <inkml:brushProperty name="width" value="0.1" units="cm"/>
      <inkml:brushProperty name="height" value="0.1" units="cm"/>
      <inkml:brushProperty name="color" value="#33CCFF"/>
    </inkml:brush>
  </inkml:definitions>
  <inkml:trace contextRef="#ctx0" brushRef="#br0">8 1 48,'0'0'436,"0"0"-136,0 0-120,-8 8 894,17-1-1073,-1-1 0,1 0 0,0 0 1,0-1-1,0 0 0,1-1 0,0 0 1,0 0-2,37 18-33,-37-15 37,0 0 0,0 1 0,-1 1 0,0-1 0,0 1 0,-1 1 0,0 0 0,-1 0 0,0 0 0,-1 1 0,0 0 0,0 0 0,-1 1 0,-1-1 0,0 1 0,0 0 0,-1 0 0,-1 4-4,6 32-3,-2 1 0,-3 0 1,-1 0-1,-3 0 3,1-29-17,-1 13 19,-3-1 0,0 1 0,-5 12-2,4-19 11,0 1 0,2-1 0,0 1 0,2 0 0,2 11-11,0-34-3,0 1 0,0-1 0,0 0-1,1 0 1,0 0 0,0 0-1,0 0 1,0 0 0,1 0 0,-1-1-1,1 1 1,0-1 0,0 0-1,0 0 1,0 0 0,3 1 3,66 45 1,-44-33 16,-12-6-17,-1 1 0,1 1 0,-2 0 1,0 0-1,0 2 0,4 5 0,-13-12-1,0 1 0,0-1 0,-1 1 0,0 0 0,0 0 0,-1 0 0,0 1 0,-1-1 0,1 1 0,-2 0 0,1-1 0,-1 1-1,-1 0 1,0 8 1,1 15 4,0-4 7,-1 0 1,-2 0-1,0 0 0,-2 0 0,-1 0 0,-5 13-11,5-22-1,1-2-1,1 1 1,1 0-1,0 1 1,1-1-1,1 0 1,1 0-1,2 17 2,0-28-4,0 0 0,0 0-1,0 0 1,1-1 0,0 1-1,0-1 1,1 0 0,0-1-1,0 1 1,1 0 4,19 24-20,-11-8 22,0-1 0,-2 2 0,-1-1 0,0 2 0,-2-1 0,-1 1 0,0 1 0,-2 0 0,-1 0 0,-1 0 0,-1 0-1,-2 1 1,0-1 0,-1 0 0,-2 1 0,-1 4-2,-1-16 0,0 0-1,0 0 1,-1 0-1,-1-1 1,0 1-1,-1-2 1,-1 1 0,-4 5 0,-19 24 58,-29 29-58,-10 13-12,50-60-10,15-20 20,0 1-1,0 0 0,1 1 1,0-1-1,0 1 0,0-1 1,1 1-1,-1 1 0,2-1 1,-1 0-1,1 1 0,0-1 1,-1 3 2,55-7-195,-43-2 182,-4 0 15,0-1 1,0 1-1,0 0 0,-1 1 1,1-1-1,0 1 1,0 0-1,-1 0 0,1 1 1,0 0-3,-3-1 0,-1 1 0,1-1 0,-1 1 0,1 0 0,-1-1 0,0 1 0,1 0 0,-1 0 0,0 0 0,0 0 0,-1 0 1,1 0-1,0 0 0,-1 1 0,1-1 0,-1 0 0,1 0 0,-1 0 0,0 1 0,0-1 0,0 0 0,-1 0 0,1 2 0,0 7 2,0 1 0,-1-1 0,0 1 0,0-1 0,-1 1 0,-1-1 0,0 0 0,-1 0 0,0 0 0,0-1 1,-1 1-1,-1-1 0,0 0 0,0-1 0,-1 1 0,0-1 0,-8 7-2,5-5 21,-1 0 1,0 0 0,0-1 0,-1-1-1,-2 1-21,8-7-41,0 1 0,-1-1 0,1 0-1,-2-1 1,2 1 0,-1-1-1,0-1 1,1 1 0,-1-1 0,0 0-1,0-1 1,-2 0 41,0 0-719</inkml:trace>
</inkml:ink>
</file>

<file path=ppt/ink/ink15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5:25.015"/>
    </inkml:context>
    <inkml:brush xml:id="br0">
      <inkml:brushProperty name="width" value="0.1" units="cm"/>
      <inkml:brushProperty name="height" value="0.1" units="cm"/>
      <inkml:brushProperty name="color" value="#33CCFF"/>
    </inkml:brush>
  </inkml:definitions>
  <inkml:trace contextRef="#ctx0" brushRef="#br0">1 332 24,'0'0'203,"0"0"21,0 0-67,0-21 735,1 37-823,1 1 0,0-1 0,1 0 0,1-1 0,1 3-69,0-1 46,-1 0-1,-1 0 1,0 0 0,-1 0 0,-1 4-46,0-21 45,1 0 1,-1-1-1,1 1 1,-1 0-1,0 0 1,1-1-1,-1 1 1,0-1-1,0 1 1,1-1-1,-1 1 1,0-1-1,0 0 1,0 0-1,0 0 1,0 1-1,0-1 1,1-1-46,88-86 88,10-19-88,-3 4-47,-55 55-30,-15 18 90,0 1 1,20-15-14,-40 38-142,0 0 1,1 1-1,0 0 1,0 0-1,0 0 0,0 1 1,1 0-1,0 1 0,0 0 1,0 0-1,0 1 1,0 0-1,3 0 142,1 2-547</inkml:trace>
</inkml:ink>
</file>

<file path=ppt/ink/ink15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5:45.407"/>
    </inkml:context>
    <inkml:brush xml:id="br0">
      <inkml:brushProperty name="width" value="0.1" units="cm"/>
      <inkml:brushProperty name="height" value="0.1" units="cm"/>
      <inkml:brushProperty name="color" value="#33CCFF"/>
    </inkml:brush>
  </inkml:definitions>
  <inkml:trace contextRef="#ctx0" brushRef="#br0">56 43 104,'0'0'543,"0"0"-63,0 0-111,-6-5-35,3 2-269,-44-30 911,85 34-693,-32-2-279,-1 0 0,1 1 0,0-1 0,0 1 0,-1 1 0,1-1 0,0 1 0,-1 0 0,1 0 0,0 1 0,-1-1 0,0 1 0,1 1 0,-1-1-4,-1 1-5,1 1-1,-1 0 1,0 0 0,-1 0-1,1 0 1,-1 1 0,0-1 0,0 1-1,0 0 1,-1 0 0,1 0-1,-1 0 1,0 0 0,-1 1-1,1-1 1,-1 1 0,0-1-1,-1 1 1,1 1 5,0 17 23,-1 1 0,-1-1 0,-3 22-23,2-23 15,-3 70-98,5-92 86,0 0 0,1 0 0,-1 0 0,1 0 0,0 0 0,-1 0 0,1 0 0,0 0 0,-1-1 0,1 1 0,0 0 0,0 0 0,0-1 0,-1 1 0,1-1 0,0 1 0,0-1 0,0 1 0,0-1 0,0 0 0,0 1 0,0-1 0,0 0 0,0 0 0,1 1 0,-1-1 0,0 0 0,1 0-3,40 3-33,-31-3 19,-5 1 12,0-1 0,0 1 1,0 0-1,0 0 0,-1 0 0,1 1 0,-1 0 0,1 0 0,-1 0 0,1 1 0,-1 0 0,0 0 0,0 0 0,-1 1 0,5 3 2,-6-3 4,0 1 0,0 0 0,0 0 0,0 0-1,-1 0 1,1 0 0,-2 0 0,1 1 0,0-1-1,-1 1 1,0-1 0,0 1 0,-1 0 0,0-1 0,0 1-1,0 3-3,-9 193-5,9-201 1,1 0 0,-1 1 0,1-1 1,-1 0-1,1 0 0,0 0 0,-1 0 0,1 0 0,0-1 0,0 1 0,0 0 1,-1 0-1,1 0 0,0-1 0,0 1 0,0 0 0,0-1 0,0 1 0,1-1 1,-1 1-1,0-1 0,1 1 4,35 11-23,-20-6 34,-11-4-5,0 1 1,0 0-1,0 0 1,0 1 0,-1 0-1,1 0 1,-1 0-1,0 1 1,0-1-1,0 1 1,-1 1 0,0-1-1,0 0 1,2 6-7,-3-5-1,0 1 0,-1 1 1,0-1-1,0 0 1,-1 0-1,0 1 0,0-1 1,-1 1-1,0-1 1,0 1-1,-1-1 0,1 0 1,-3 5 0,-1 7 3,-1 0 1,-1 0-1,-1-1 0,0 0 1,-1 0-1,-2 0 1,-1 1-4,-29 46 39,-11 9-39,37-55 1,-7 11-45,5-6-210,-1 0 0,-1-2 0,0 0-1,-19 15 255,14-16-1036</inkml:trace>
</inkml:ink>
</file>

<file path=ppt/ink/ink15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2:38.324"/>
    </inkml:context>
    <inkml:brush xml:id="br0">
      <inkml:brushProperty name="width" value="0.1" units="cm"/>
      <inkml:brushProperty name="height" value="0.1" units="cm"/>
      <inkml:brushProperty name="color" value="#33CCFF"/>
    </inkml:brush>
  </inkml:definitions>
  <inkml:trace contextRef="#ctx0" brushRef="#br0">167 13 160,'0'0'320,"0"0"-136,0 0-81,0 0-72,0 0-1,-18-12 1592,11 30-1619,2 0 0,0 0 0,1 1 0,0 10-3,-11 42-20,0-26 30,-2-1 1,-2 0-1,-2-1 0,-11 14-10,32-56-4,0-1-34,0-18-643,-1-30-306,-3 35 582</inkml:trace>
</inkml:ink>
</file>

<file path=ppt/ink/ink15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2:38.662"/>
    </inkml:context>
    <inkml:brush xml:id="br0">
      <inkml:brushProperty name="width" value="0.1" units="cm"/>
      <inkml:brushProperty name="height" value="0.1" units="cm"/>
      <inkml:brushProperty name="color" value="#33CCFF"/>
    </inkml:brush>
  </inkml:definitions>
  <inkml:trace contextRef="#ctx0" brushRef="#br0">17 8 248,'0'0'221,"0"0"14,0 0-9,0 0 40,0 0-70,0 0-69,-17-8-44,22 15-70,0 0 1,1-1-1,0 0 1,0 0-1,0 0 0,0-1 1,1 0-1,0 0 1,0 0-1,7 2-13,-5-1 8,98 50 125,-85-47-125,0 1-1,-1 1 1,0 1 0,-1 1 0,0 1 0,-1 1-1,-1 0 1,9 9-8,-25-21-45,0 0 0,0-1-1,0 1 1,-1 0 0,1 0 0,-1 0 0,0 0 0,0 1-1,0-1 1,0 0 0,0 0 0,-1 1 0,1-1-1,-1 0 1,0 1 0,0-1 0,0 0 0,-1 1 45,1 6-710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9:12.596"/>
    </inkml:context>
    <inkml:brush xml:id="br0">
      <inkml:brushProperty name="width" value="0.2" units="cm"/>
      <inkml:brushProperty name="height" value="0.2" units="cm"/>
    </inkml:brush>
  </inkml:definitions>
  <inkml:trace contextRef="#ctx0" brushRef="#br0">1 257 304,'0'0'251,"0"0"-133,0 0-88,0 0-16,0 0 25,13-1 16,197-9 234,-68 5-61,0-7 0,29-10-228,206-64 172,-18 3-71,-276 68-127,1 4 1,1 4-1,24 2 26,-36 5-314,-14 0-284</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6.238"/>
    </inkml:context>
    <inkml:brush xml:id="br0">
      <inkml:brushProperty name="width" value="0.2" units="cm"/>
      <inkml:brushProperty name="height" value="0.2" units="cm"/>
    </inkml:brush>
  </inkml:definitions>
  <inkml:trace contextRef="#ctx0" brushRef="#br0">84 0 200,'0'0'800,"0"0"-280,0 0-72,0 0-112,0 0-304,0 0 25,0 0-25,-31 62 56,18-29 64,0 1-120,0 1-8,4-1 16,9 3-80,-4-9-136,4-12-1393</inkml:trace>
</inkml:ink>
</file>

<file path=ppt/ink/ink16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2:39.066"/>
    </inkml:context>
    <inkml:brush xml:id="br0">
      <inkml:brushProperty name="width" value="0.1" units="cm"/>
      <inkml:brushProperty name="height" value="0.1" units="cm"/>
      <inkml:brushProperty name="color" value="#33CCFF"/>
    </inkml:brush>
  </inkml:definitions>
  <inkml:trace contextRef="#ctx0" brushRef="#br0">16 81 56,'0'0'272,"0"0"-37,0 0-135,0 0 16,0 0-3,0 0 6,-15-2 308,45 2-341,-2 2-54,0-2 0,0-1 0,-1-2 0,1 0 0,-1-2 0,0-1 0,0-1 0,1-1-32,-7-2-61,1 2 0,0 1 0,0 1 1,1 0-1,0 2 0,0 1 0,21-1 61,-20 4-538</inkml:trace>
</inkml:ink>
</file>

<file path=ppt/ink/ink16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6:47.050"/>
    </inkml:context>
    <inkml:brush xml:id="br0">
      <inkml:brushProperty name="width" value="0.1" units="cm"/>
      <inkml:brushProperty name="height" value="0.1" units="cm"/>
      <inkml:brushProperty name="color" value="#33CCFF"/>
    </inkml:brush>
  </inkml:definitions>
  <inkml:trace contextRef="#ctx0" brushRef="#br0">111 104 32,'0'0'80,"0"0"-3,0 0-6,0 0 2,0 0-33,-3 0 2,-25-1 175,25 1-124,0 0 1,-1 0-1,1 0 1,0 0-1,0-1 0,-1 1 1,1-1-1,0 0 1,0 0-1,-3-1-93,4 0 12,1 1-1,0 0 0,0-1 0,0 1 1,-1-1-1,1 0 0,1 1 0,-1-1 1,0 0-1,0 1 0,1-1 0,-1 0 1,1 0-1,-1 0 0,1 1 0,0-1 0,-1 0 1,1 0-1,0 0 0,1 1 0,-1-1 1,0 0-12,-13-44 469,6 35-421,7 11-47,0 0-1,0 0 1,0 0 0,-1 0-1,1 0 1,0 0-1,0 0 1,0 0 0,-1 0-1,1 0 1,0-1-1,0 1 1,-1 0 0,1 0-1,0 0 1,0 0-1,0 1 1,-1-1 0,1 0-1,0 0 1,0 0-1,0 0 1,-1 0-1,1 0 1,0 0 0,0 0-1,0 0 1,-1 0-1,1 1 1,0-1 0,0 0-1,0 0 1,0 0-1,-1 0 1,1 1 0,0-1-1,0 0 1,0 0-1,0 0 1,0 1 0,0-1-1,0 0 1,0 0-1,-1 0 1,1 1 0,0-1-1,0 0 1,0 0-1,0 0 1,0 1 0,0-1-1,0 0 1,0 0-1,0 1 1,0-1 0,1 0-1,-1 0 1,0 0-1,0 1 1,0-1 0,0 0-1,0 0 1,0 0-1,0 1 1,0-1 0,1 0-1,-1 0 0,0 260 7,13-136-12,0-39 26,-13-84-71,0 0 1,0 0 0,0 0-1,0 0 1,0 0-1,1 0 1,-1 0 0,0 0-1,1 0 1,-1 0-1,0 0 1,1 0 0,-1 0-1,1-1 1,-1 1-1,1 0 1,0 0 0,-1 0-1,1-1 1,0 1-1,0 0 50,3-1-764</inkml:trace>
</inkml:ink>
</file>

<file path=ppt/ink/ink16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6:47.461"/>
    </inkml:context>
    <inkml:brush xml:id="br0">
      <inkml:brushProperty name="width" value="0.1" units="cm"/>
      <inkml:brushProperty name="height" value="0.1" units="cm"/>
      <inkml:brushProperty name="color" value="#33CCFF"/>
    </inkml:brush>
  </inkml:definitions>
  <inkml:trace contextRef="#ctx0" brushRef="#br0">1 15 328,'0'0'779,"0"0"-336,0 0-87,0 0-98,0 0-75,0 0-44,0 0-214,0-1 0,0 0 0,0 0 0,0 1 0,0-1 0,1 0 0,-1 0 1,0 1-1,0-1 0,1 0 0,-1 1 0,0-1 0,1 0 0,-1 1 0,1-1 0,-1 1 0,1-1 0,-1 1 0,1-1 1,-1 1-1,1-1 0,0 1 0,0-1 75,7 6-715</inkml:trace>
</inkml:ink>
</file>

<file path=ppt/ink/ink16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6:47.871"/>
    </inkml:context>
    <inkml:brush xml:id="br0">
      <inkml:brushProperty name="width" value="0.1" units="cm"/>
      <inkml:brushProperty name="height" value="0.1" units="cm"/>
      <inkml:brushProperty name="color" value="#33CCFF"/>
    </inkml:brush>
  </inkml:definitions>
  <inkml:trace contextRef="#ctx0" brushRef="#br0">0 0 320,'0'2'600,"0"-2"-336,0 0-112,0 2-144,9-2 0,-4 2 8,3 2-32,10-2 32,-9 2-16,8-2 32,-8 0-32,0 4-184,-5 0-392</inkml:trace>
</inkml:ink>
</file>

<file path=ppt/ink/ink16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8:13.906"/>
    </inkml:context>
    <inkml:brush xml:id="br0">
      <inkml:brushProperty name="width" value="0.1" units="cm"/>
      <inkml:brushProperty name="height" value="0.1" units="cm"/>
      <inkml:brushProperty name="color" value="#33CCFF"/>
    </inkml:brush>
  </inkml:definitions>
  <inkml:trace contextRef="#ctx0" brushRef="#br0">4 462 456,'0'0'265,"0"0"89,0 0-150,0 0-63,0-21-37,-4-179 472,4 127 151,0 73-712,6 21-96,13 42 78,-9-27 10,2 0-1,1 0 1,2-1 0,1-1-1,3 2-6,-17-33 1,0 0 0,0-1 1,0 0-1,0 1 0,0-1 0,0 0 0,1 0 0,-1 0 0,1 0 0,-1 0 0,1-1 0,0 1 0,0-1 0,0 0 1,-1 0-1,1 0 0,0 0 0,1 0 0,-1-1 0,0 1 0,0-1 0,0 0 0,0 0 0,0 0 0,0 0 0,0-1 1,0 1-1,1-1 0,-1 0 0,2 0-1,7-4 20,0 0-1,0 0 1,-1-1 0,0 0-1,0-1 1,10-8-20,63-53 5,-2-4 0,-5-3 0,-2-4 0,-3-3-5,-69 78-3,4-4-24,0 0 1,0 0-1,-1 0 0,-1-1 1,4-7 26,-9 16-9,1 0 1,-1 0-1,0 0 0,0-1 1,0 1-1,0 0 0,0 0 1,1 0-1,-1-1 0,0 1 1,0 0-1,0 0 0,0 0 1,0-1-1,0 1 1,0 0-1,0 0 0,0-1 1,0 1-1,0 0 0,0 0 1,0-1-1,0 1 0,0 0 1,0 0-1,0-1 0,0 1 1,0 0-1,0 0 0,0-1 1,0 1-1,0 0 0,-1 0 1,1 0-1,0-1 1,0 1-1,0 0 0,0 0 1,-1 0-1,1-1 0,0 1 1,0 0-1,0 0 0,-1 0 1,1 0 8,-19 6-623,-38 32-235,-8 10 278</inkml:trace>
</inkml:ink>
</file>

<file path=ppt/ink/ink16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8:20.558"/>
    </inkml:context>
    <inkml:brush xml:id="br0">
      <inkml:brushProperty name="width" value="0.1" units="cm"/>
      <inkml:brushProperty name="height" value="0.1" units="cm"/>
      <inkml:brushProperty name="color" value="#33CCFF"/>
    </inkml:brush>
  </inkml:definitions>
  <inkml:trace contextRef="#ctx0" brushRef="#br0">23 87 816,'0'0'340,"0"0"-52,0 0-142,0 0-30,0 0-42,-3 0 36,-12 0 4,11 0-50,4-1-56,0 1 0,0-1-1,0 0 1,0 0 0,0 0-1,0 1 1,0-1 0,0 0-1,0 0 1,0 0 0,0 1-1,0-1 1,0 0 0,1 0-1,-1 1 1,0-1 0,1 0-1,-1 1 1,1-1 0,-1 0-8,8-6 4,0 1 0,1-1 1,-1 2-1,1-1 0,0 1 1,1 1-1,-1-1 0,1 2 1,0-1-1,0 1 0,3 0-4,7-1-12,0 0 0,1 2 0,-1 0 0,1 1-1,6 2 13,-25-1-4,0 0 1,0 1-1,0-1 0,0 1 0,0 0 0,0 0 0,0 0 0,0 0 0,0 0 0,0 0 0,0 0 0,-1 0 0,1 1 0,-1-1 0,1 1 0,-1-1 0,1 1 0,-1 0 0,0-1 0,0 1 0,0 0 0,0 0 0,0 0 0,0 0 0,0 0 0,-1 0 0,1 0 0,-1 0 0,1 0 0,-1 1 4,3 11 5,-2 0-1,1 0 1,-2-1 0,0 7-5,0-14 11,-9 454 20,9-454-28,0 0 1,1 0 0,-1 0 0,1 1-1,1-1 1,-1 0 0,1-1-1,0 1 1,0 0 0,1 0-1,0-1 1,0 1 0,0-1-1,0 0 1,1 0 0,0 0 0,0-1-1,0 1-3,9 6-5,0-1 0,1 0 0,0-1 1,0-1-1,12 5 5,43 28-38,-64-37 38,0 0-1,0 1 1,0 0 0,-1 0 0,0 0-1,0 1 1,0-1 0,0 1 0,-1 0 0,0 0-1,0 0 1,-1 0 0,0 1 0,0-1-1,0 1 1,-1 0 0,0-1 0,0 1-1,-1 2 1,1 2-1,-1 1-1,0 0 0,-1-1 1,-1 1-1,0 0 0,0-1 1,-1 1-1,-1-1 0,0 0 0,-3 6 2,-5 9-6,0 0 0,2 1 0,0 1-1,2 0 1,-1 13 6,7-31 2,1-1 0,0 0 0,0 1 0,1-1 0,1 1 1,0-1-1,0 0 0,0 1 0,1-1 0,1 0 0,0 0 0,0 0 0,0 0 1,1-1-1,1 0 0,-1 1 0,2-1 0,2 4-2,105 113-36,-110-119 41,1 1 1,-1 0-1,-1-1 0,1 1 1,-1 1-1,0-1 0,-1 0 1,0 0-1,0 1 0,0-1 1,-1 1-1,0 0-5,0 7-8,-1 1 1,0-1 0,-1 1-1,-1-1 1,-2 5 7,0-6 5,-1 0 0,-1 0 0,0-1 0,-1 0 0,0 0-1,-1-1 1,-1 0 0,0-1 0,0 0 0,-1 0 0,-1-1 0,-4 3-5,-31 23-240,-2-2 0,-23 10 240,69-42-34,-38 21-889</inkml:trace>
</inkml:ink>
</file>

<file path=ppt/ink/ink16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8:24.965"/>
    </inkml:context>
    <inkml:brush xml:id="br0">
      <inkml:brushProperty name="width" value="0.1" units="cm"/>
      <inkml:brushProperty name="height" value="0.1" units="cm"/>
      <inkml:brushProperty name="color" value="#33CCFF"/>
    </inkml:brush>
  </inkml:definitions>
  <inkml:trace contextRef="#ctx0" brushRef="#br0">49 80 224,'0'0'360,"0"0"-21,0 0-8,0 0-146,0 0 0,0 0-23,-7-10 68,-2-6-143,6 9-10,-1 0 0,0 0 0,0 0 0,-1 1 0,0 0 0,-3-3-77,28 7 134,0 0 0,0 1 0,1 1 0,-1 1 0,6 2-134,-12 0-8,0 0 0,0 2 0,0-1 0,0 2 0,-1 0-1,1 0 1,-2 1 0,5 4 8,-10-7 0,-1 1 0,1 0 0,-1 1 0,0-1 0,0 1 0,-1 0 0,0 1 0,0-1 0,0 1 0,-1 0 0,0 0 0,0 1 0,-1-1 0,0 1 0,1 3 0,3 21-19,-1 1 0,-2-1-1,-1 1 1,-1 0 0,-2 3 19,-13 167-1,5-126 27,4 1 0,4 26-26,0-98-5,1 1 0,0-1 0,0 1 0,1-1 0,0 0 0,0 0 0,0 0 0,1 0 0,0 0 0,0 0 0,0 0 0,1-1 0,0 0 1,0 0-1,0 0 0,0 0 0,1 0 0,2 0 5,10 9-2,2-2 1,0 0-1,0-1 1,18 7 1,-22-12-16,0 1 0,-1 1-1,1 1 1,-2 0 0,1 0 0,-1 2 0,0-1 0,5 8 16,-16-14-6,1 0 0,-1-1 1,0 1-1,0 0 0,0 1 1,0-1-1,-1 0 0,0 0 1,0 1-1,0-1 1,0 1-1,-1-1 0,1 1 1,-1-1-1,0 1 0,-1-1 1,1 1-1,-1-1 0,0 1 1,0-1-1,0 1 0,-1-1 1,0 0-1,1 0 0,-1 0 1,-2 3 5,-8 13 9,-1-1-1,0 0 1,-1-1 0,-14 14-9,12-14 10,-40 43 44,30-35-81,1 2-1,-2 5 28,26-32-2,0 0 0,1-1 1,-1 1-1,1 0 0,-1 0 0,1 0 1,-1 0-1,1 0 0,-1 0 0,1 0 1,0 0-1,0 0 0,0 0 0,-1 0 1,1 0-1,0 0 0,0 0 0,0 0 1,0 0-1,1 0 0,-1 0 0,0 0 1,0 0-1,1 0 0,-1 0 0,0 0 1,1 0-1,-1 0 0,1 0 0,0 0 1,-1 0-1,1 0 0,-1 0 0,1-1 1,0 1-1,0 0 0,0 0 2,41 23 43,-19-12-88,-18-9 45,-1 1 0,0 0 0,0 0 1,0 0-1,-1 0 0,1 1 0,-1-1 0,0 1 0,-1 0 0,1 0 0,-1 0 0,0 0 0,0 0 0,0 1 0,-1-1 0,0 0 0,0 1 0,0-1 0,-1 1 1,1 0-1,-2-1 0,1 1 0,0-1 0,-1 1 0,0-1 0,0 1 0,-1-1 0,0 0 0,0 0 0,-1 4 0,-2 2 2,0 1 0,-1-1 0,0 0-1,-1-1 1,0 1 0,-1-1 0,0-1 0,0 0-1,-1 0 1,0 0 0,-1-1 0,0 0 0,-6 3-2,10-8-95,-1 1 1,0-1 0,0-1 0,0 1-1,0-1 1,0 0 0,0-1 0,0 0-1,-1 0 95,-13 1-956</inkml:trace>
</inkml:ink>
</file>

<file path=ppt/ink/ink16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8:30.032"/>
    </inkml:context>
    <inkml:brush xml:id="br0">
      <inkml:brushProperty name="width" value="0.1" units="cm"/>
      <inkml:brushProperty name="height" value="0.1" units="cm"/>
      <inkml:brushProperty name="color" value="#33CCFF"/>
    </inkml:brush>
  </inkml:definitions>
  <inkml:trace contextRef="#ctx0" brushRef="#br0">66 81 832,'0'0'420,"0"0"-86,0 0-74,0 0-115,0 0-29,-10-5 23,-34-17 60,33 16-6,11 6-136,0 0-34,0 0 4,0-1-35,1 0 1,-1 0-1,1 1 1,-1-1-1,1 0 1,0 0 0,-1 1-1,1-1 1,0 0-1,-1 1 1,1-1-1,0 1 1,0-1-1,0 1 1,0-1 0,-1 1-1,1 0 1,0-1-1,1 1 8,19-8 1,0 1 0,1 2-1,0 0 1,0 1 0,0 1-1,0 1 1,1 1 0,-1 1-1,0 1 1,14 2-1,-28-1-1,-1 1 1,0-1-1,0 1 0,0 1 1,0-1-1,0 1 1,-1 1-1,1-1 0,-1 1 1,0 0-1,-1 0 1,1 1-1,-1-1 0,0 1 1,-1 1-1,1-1 0,-1 1 1,0 0 0,2 3 7,-1 2-1,0-1 1,0 1 0,-1-1-1,-1 1 1,0 0 0,-1 1-1,0-1 1,0 0 0,-1 10-7,-10 258 60,9-276-61,0 0 1,0-1-1,1 1 1,-1 0-1,1 0 0,0-1 1,0 1-1,1 0 1,-1-1-1,1 1 0,0-1 1,-1 1-1,1-1 1,1 0-1,-1 0 1,0 0-1,1 0 0,0-1 1,0 1-1,0 0 1,1 0 0,8 5-6,1-1 1,0 0-1,0-1 0,0 0 1,5 0 5,-9-3-3,0 0-1,0 0 1,0 1-1,-1 0 1,1 1 0,-1 0-1,0 0 1,0 1-1,-1 0 1,0 0 0,6 7 3,-6-3 3,-2 1 0,1 0 0,-2 0 0,1 0 0,-1 1 0,-1 0 0,0-1 0,-1 1 0,0 0 0,-1 0 0,0 5-3,0 21-8,-2-1 0,-1 0 0,-3 2 8,4-31-8,0-5 8,1-1 0,-1 1 1,1-1-1,-1 1 0,1 0 1,0-1-1,0 1 0,0 0 1,0-1-1,1 1 0,-1-1 1,1 1-1,-1 0 0,1-1 1,0 1-1,0-1 0,0 1 1,0-1-1,0 0 0,1 0 1,-1 1-1,1-1 0,0 0 1,-1 0-1,1 0 0,0 0 1,0-1-1,0 1 0,2 1 0,33 23 7,1-2 1,18 8-8,-23-14 7,-1 2 1,-1 0-1,26 24-7,-48-36-4,0 1 0,0 0 0,-1 1 0,0-1-1,-1 2 1,0-1 0,0 1 0,-1 0 0,-1 1-1,0-1 1,-1 1 0,0 0 0,2 9 4,-1 2 10,0 0 0,-2 0 0,-1 0 0,0 17-10,-3-30 3,1 0 0,-2 0 0,1 0 0,-2 0 0,1-1 0,-1 1 0,-1 0 0,1-1 0,-2 0 0,1 0 0,-1 0 0,-2 1-3,-4 6-58,0 0 0,-2-1 1,0 0-1,-1 0 0,-14 10 58,22-20-126,-1 0 0,0 0 0,0 0-1,0-1 1,-1 0 0,0-1 0,1 1 0,-1-1 0,0-1-1,-1 0 1,1 0 0,0-1 0,-1 1 0,-5-1 126,-6-1-543</inkml:trace>
</inkml:ink>
</file>

<file path=ppt/ink/ink16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38:39.400"/>
    </inkml:context>
    <inkml:brush xml:id="br0">
      <inkml:brushProperty name="width" value="0.1" units="cm"/>
      <inkml:brushProperty name="height" value="0.1" units="cm"/>
      <inkml:brushProperty name="color" value="#33CCFF"/>
    </inkml:brush>
  </inkml:definitions>
  <inkml:trace contextRef="#ctx0" brushRef="#br0">1 412 88,'0'0'307,"0"0"-109,0 0-104,0 0-8,0 0-4,0 0 107,0-3 17,1-5 325,1 27-418,8 57-151,-4-53 38,1-1-1,1 1 1,1-1-1,1-1 1,1 0-1,1 0 0,13 16 1,-24-35 2,0-1 0,1 1 0,-1-1 0,1 0 0,-1 0-1,1 0 1,-1 0 0,1 0 0,0 0 0,-1 0 0,1 0-1,0-1 1,0 1 0,0-1 0,-1 1 0,1-1-1,0 0 1,0 0 0,0 0 0,0 0 0,0 0 0,0 0-1,0 0 1,-1-1 0,1 1 0,0-1 0,0 1 0,0-1-1,-1 0 1,1 1 0,0-1 0,0 0 0,-1 0 0,1 0-1,-1-1 1,1 1 0,-1 0 0,0 0 0,1-1-2,8-7 5,0-1 1,0 0 0,-1-1-1,7-10-5,-14 19-3,111-151 6,19-24 71,63-59-74,-192 231-16,1 0-1,0 1 1,0 0-1,0 0 0,0 0 1,1 0-1,-1 0 1,1 1-1,0 0 0,0 0 1,0 0-1,1 1 1,-1 0-1,1 0 0,-1 0 1,1 1-1,0-1 1,1 1 16,-7 1-22,1 0 1,0 0-1,0 1 0,-1-1 1,1 0-1,0 0 1,0 0-1,-1 1 1,1-1-1,0 0 1,-1 1-1,1-1 1,0 1-1,-1-1 0,1 1 1,-1-1-1,1 1 1,-1-1-1,1 1 1,-1-1-1,1 1 1,-1 0-1,0-1 0,1 1 1,-1 0-1,0-1 1,1 1-1,-1 0 1,0 0-1,0 0 22,2 3-77,7 17-249</inkml:trace>
</inkml:ink>
</file>

<file path=ppt/ink/ink16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0:02.429"/>
    </inkml:context>
    <inkml:brush xml:id="br0">
      <inkml:brushProperty name="width" value="0.1" units="cm"/>
      <inkml:brushProperty name="height" value="0.1" units="cm"/>
      <inkml:brushProperty name="color" value="#33CCFF"/>
    </inkml:brush>
  </inkml:definitions>
  <inkml:trace contextRef="#ctx0" brushRef="#br0">27 338 184,'0'0'216,"0"0"-17,0 0 40,-3-9-43,-1 0-126,0 2 31,1 1 1,0-1 0,1-1-1,-1 1 1,1 0 0,-1-7-102,3 13 58,0 1-16,0 0-18,0 0-38,0 0 17,11 27-48,18 13 58,-23-30-6,1 0-1,0-1 1,0 0 0,0 0-1,1-1 1,1 0 0,-1 0-1,1-1 1,1 0 0,3 2-7,-9-8 0,0 1 0,0-1 0,0-1 0,0 1 0,0-1 0,0 1 1,1-1-1,-1 0 0,0 0 0,0-1 0,0 0 0,0 1 0,0-1 0,0 0 1,0-1-1,0 1 0,-1-1 0,1 0 0,0 0 0,-1 0 0,1 0 1,-1 0-1,0-1 0,0 0 0,1 0 0,13-13 2,-1 0 0,0-1 0,-1 0 0,2-5-2,5-6 3,63-76 27,-42 48-191,3 2-1,10-6 162,-45 52-134,-11 7 117,0 1 0,0 0 0,0 0 0,0 0 0,0 0 0,1-1 0,-1 1 0,0 0 0,0 0 0,0 0 0,0 0-1,0-1 1,1 1 0,-1 0 0,0 0 0,0 0 0,0 0 0,0 0 0,1 0 0,-1 0 0,0 0 0,0 0 0,0 0 0,1 0 0,-1-1 0,0 1 0,0 0 0,1 0 0,-1 0 0,0 1 0,0-1 0,0 0 0,1 0 0,-1 0 0,0 0 0,0 0 0,0 0 0,1 0 0,-1 0 0,0 0-1,0 0 1,0 0 0,0 1 0,1-1 0,-1 0 0,0 0 0,0 0 0,0 0 0,0 1 0,0-1 0,1 0 17,-1 10-340</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36.672"/>
    </inkml:context>
    <inkml:brush xml:id="br0">
      <inkml:brushProperty name="width" value="0.2" units="cm"/>
      <inkml:brushProperty name="height" value="0.2" units="cm"/>
    </inkml:brush>
  </inkml:definitions>
  <inkml:trace contextRef="#ctx0" brushRef="#br0">115 0 1408,'0'0'384,"0"0"-40,0 0-192,0 0-47,0 0-97,0 0 56,0 0-64,-79 113 72,66-74-32,4 1-40,0 13-32,5-10-377,4-7-1023</inkml:trace>
</inkml:ink>
</file>

<file path=ppt/ink/ink16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0:03.960"/>
    </inkml:context>
    <inkml:brush xml:id="br0">
      <inkml:brushProperty name="width" value="0.1" units="cm"/>
      <inkml:brushProperty name="height" value="0.1" units="cm"/>
      <inkml:brushProperty name="color" value="#33CCFF"/>
    </inkml:brush>
  </inkml:definitions>
  <inkml:trace contextRef="#ctx0" brushRef="#br0">9 82 264,'0'0'212,"0"0"-65,0 0-83,0 0-24,-1 3-10,-3 22-26,2 0 0,1 0-1,1 0 1,2 11-4,-1 17-4,-1-48 9,1-1 1,-1 1-1,1-1 0,-1 1 1,2-1-1,-1 0 0,0 1 1,1-1-1,0 0 0,-1 0 1,2 0-1,-1 0 0,0-1 1,1 1-1,0-1 0,0 1-5,-2-3 4,1 1 0,-1-1 0,1 0 0,-1 0 0,1 0 0,-1 0 0,1 0 0,0-1-1,0 1 1,-1 0 0,1-1 0,0 1 0,0-1 0,0 0 0,-1 1 0,1-1 0,0 0 0,0 0-1,0 0 1,0-1 0,-1 1 0,1 0 0,0-1 0,0 1 0,0-1 0,-1 1 0,1-1 0,0 0 0,-1 0-1,1 0 1,-1 0 0,1 0 0,-1 0 0,1 0 0,-1-1 0,0 1 0,1 0 0,-1-1 0,0 0-4,30-33 23,-2-2 1,-1-2-1,-3 0 1,-1-2 0,12-27-24,-4 9-77,-26 41-253,-6 17-3</inkml:trace>
</inkml:ink>
</file>

<file path=ppt/ink/ink16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0:05.706"/>
    </inkml:context>
    <inkml:brush xml:id="br0">
      <inkml:brushProperty name="width" value="0.1" units="cm"/>
      <inkml:brushProperty name="height" value="0.1" units="cm"/>
      <inkml:brushProperty name="color" value="#33CCFF"/>
    </inkml:brush>
  </inkml:definitions>
  <inkml:trace contextRef="#ctx0" brushRef="#br0">6 60 264,'0'0'176,"0"0"-16,0 0-43,0 0 66,0 0 4,0 0-10,-5 38 149,5-20-326,-1-5 2,1 1-1,1 0 1,0-1 0,1 1-1,0-1 1,2 4-2,-3-15 0,0 1 0,0 0 0,0 0 0,0-1 0,1 1 0,-1 0 0,1-1 0,-1 1 0,1-1 0,0 0 0,0 0 0,0 1 0,0-1 0,1-1 0,-1 1 0,1 0 0,-1 0 0,1-1 0,-1 0 0,1 1 0,0-1 0,0 0 0,0 0 0,-1-1 0,1 1 0,0-1 0,0 1 0,0-1 0,0 0 0,3 0 0,1-1-2,1 1 0,0-2 0,-1 1 0,1-1 0,-1 0 0,0-1 0,0 0 0,0 0 0,0 0-1,0-1 1,-1 0 0,1 0 0,3-5 2,14-11-57,0-1-1,15-20 58,-8 9-110,83-71-673,-108 97 498</inkml:trace>
</inkml:ink>
</file>

<file path=ppt/ink/ink16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0:07.490"/>
    </inkml:context>
    <inkml:brush xml:id="br0">
      <inkml:brushProperty name="width" value="0.1" units="cm"/>
      <inkml:brushProperty name="height" value="0.1" units="cm"/>
      <inkml:brushProperty name="color" value="#33CCFF"/>
    </inkml:brush>
  </inkml:definitions>
  <inkml:trace contextRef="#ctx0" brushRef="#br0">1 13 248,'0'0'213,"0"0"-26,0 0-56,0 0 10,0 0-55,0-1-37,0 0-37,0 1 0,-1 70 14,3 79 57,-2-146-80,0 0 0,0 0 0,0 0 0,1 0-1,-1-1 1,1 1 0,0 0 0,0-1 0,0 1 0,0 0-1,0-1 1,0 1 0,1-1 0,-1 1 0,1-1 0,0 0-1,-1 0 1,1 0 0,0 0 0,1 0 0,-1 0 0,0 0-1,0-1 1,1 1 0,-1-1 0,1 0 0,-1 0 0,1 0-1,0 0 1,-1 0 0,1 0 0,0 0 0,0-1 0,-1 0-1,1 1 1,0-1 0,0 0 0,0-1 0,0 1 0,-1 0-1,1-1 1,0 1 0,0-1 0,0 0-3,10-2 12,0-1-1,0 0 1,0-1-1,-1 0 1,0-1-1,0-1 1,0 0 0,6-5-12,24-22 17,-1-2 0,-2-1-17,-5 4 5,1 1 0,37-25-5,-51 47-554,-15 8 114</inkml:trace>
</inkml:ink>
</file>

<file path=ppt/ink/ink16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0:08.677"/>
    </inkml:context>
    <inkml:brush xml:id="br0">
      <inkml:brushProperty name="width" value="0.1" units="cm"/>
      <inkml:brushProperty name="height" value="0.1" units="cm"/>
      <inkml:brushProperty name="color" value="#33CCFF"/>
    </inkml:brush>
  </inkml:definitions>
  <inkml:trace contextRef="#ctx0" brushRef="#br0">2 113 56,'0'0'219,"0"0"-90,0 0-48,0 0-47,0 0-12,0 0 24,-1 17 27,1-7-63,-1 80 140,2-81-134,0 0-1,0 0 0,1 0 0,0 0 0,0 0 0,1-1 1,0 1-1,1-1 0,-1 1 0,3 1-15,-5-9 2,0 0 0,-1 0 0,1 0-1,0 0 1,0 0 0,0 0 0,0 0-1,0 0 1,0 0 0,0-1 0,0 1-1,1 0 1,-1-1 0,0 1 0,0-1 0,1 1-1,-1-1 1,0 0 0,0 1 0,1-1-1,-1 0 1,0 0 0,1 0 0,-1 0-1,0 0 1,1 0 0,-1-1 0,0 1 0,1 0-1,-1-1 1,0 1 0,0-1 0,0 1-1,1-1 1,-1 1 0,0-1 0,0 0 0,0 0-1,1 0-1,4-4 14,-1 1 0,1-1 0,-1-1 0,1 1-1,-1-1 1,1-1-14,50-73 29,-4-3 1,20-44-30,-70 123 1,1 1-252,-2 10-86,-1 6-11</inkml:trace>
</inkml:ink>
</file>

<file path=ppt/ink/ink16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0:13.911"/>
    </inkml:context>
    <inkml:brush xml:id="br0">
      <inkml:brushProperty name="width" value="0.1" units="cm"/>
      <inkml:brushProperty name="height" value="0.1" units="cm"/>
      <inkml:brushProperty name="color" value="#33CCFF"/>
    </inkml:brush>
  </inkml:definitions>
  <inkml:trace contextRef="#ctx0" brushRef="#br0">52 13 616,'0'0'367,"0"0"-87,0 0-103,0 0-53,0 0 110,0 0 60,-11-1-99,-22-7-157,25 5-50,30 5-22,-5 1 36,-1 0 1,0 1-1,0 1 0,0 1 1,0 0-1,-1 1 0,0 0 1,0 2-1,-1-1 0,0 2 1,-1 0-1,0 0 0,-1 2 1,0-1-1,0 1 0,-1 1 1,-1 0-1,0 1 0,-1 0 1,-1 0-1,0 1 0,0 0 1,-2 1-1,1 3-2,1 13-8,-1 0 0,-2 1-1,-2-1 1,0 20 8,-6 133 62,2-169-49,-14 113-2,9-89-48,1 1 1,1 24 36,5-62 1,-1 0 0,1 0 0,-1 0 0,1 0 0,0 0-1,0-1 1,0 1 0,1 0 0,-1-1 0,1 1 0,-1 0 0,1-1 0,0 0-1,0 1 1,0-1 0,0 0 0,0 0 0,1 0 0,-1 0 0,0-1-1,1 1 1,0-1 0,-1 1 0,1-1 0,0 0 0,0 0 0,1 0-1,15 5-12,-1-1 0,1 0 0,0-2-1,3 0 13,8 2-31,-24-4 26,-1 1 0,1-1 0,-1 1 0,0 0-1,0 0 1,0 0 0,0 1 0,0-1 0,0 1 0,-1 1-1,1-1 6,-2-1-2,-1 1 0,0-1 0,0 1 0,0 0 0,0-1 0,-1 1 0,1 0 0,-1 0 0,0 0 0,0 0 0,0 0 0,0 0 0,0 0 0,0 1 0,-1-1 0,0 0 0,1 0 0,-2 4 2,0 24-16,-1-1 1,-2 1-1,-1-1 0,-2 0 1,-1 0-1,-1 0 0,-1-1 1,-2-1-1,-1 0 0,-1 0 1,-15 19 15,12-18-5,9-20-3,2 1 1,-1 0 0,1 1-1,1-1 1,0 1-1,0 0 1,1 0-1,1 1 1,0-1 0,0 1-1,1 2 8,3-12-19,1 1 0,0-1 0,-1 0 0,1 0 0,0 0 0,0 0 0,0 0 0,0-1 0,1 1 0,-1-1 0,0 1 0,1-1 0,-1 0 0,1 0 0,-1 0 0,1 0 0,1 0 19,25 15-48,-23-10 38,-1 0 0,0 1-1,0 0 1,0 0-1,-1 1 1,0-1 0,-1 1-1,0 0 1,0 0 0,1 6 10,16 87-42,-16-74 43,0-1 10,7 39 7,0 37-18,-10-83-1,-1 0-1,0 0 1,-2 0-1,0 0 1,-1-1-1,-1 1 1,-4 14 1,-23 48 156,-2 0 0,-38 62-156,68-136 10,1-1 0,-1 1 1,1 0-1,0 0 0,1 0 0,0 1 1,0-1-1,1 0 0,0 0 0,0 8-10,0-6 9,0-1-1,0 1 0,-1 0 0,0 0 1,-1 0-1,0 0-8,1-1-42,1-8 33,0 0 1,0 1-1,0-1 0,0 0 1,0 1-1,0-1 0,0 0 0,-1 1 1,1-1-1,0 0 0,0 1 1,0-1-1,0 0 0,0 1 0,-1-1 1,1 0-1,0 0 0,0 1 0,0-1 1,-1 0-1,1 0 0,0 1 1,0-1-1,-1 0 0,1 0 0,0 0 1,0 0-1,-1 1 0,1-1 1,0 0-1,-1 0 0,1 0 0,0 0 1,-1 0-1,1 0 0,0 0 1,-1 0-1,1 0 0,0 0 0,-1 0 1,1 0-1,0 0 9,-13 2-475</inkml:trace>
</inkml:ink>
</file>

<file path=ppt/ink/ink16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26.834"/>
    </inkml:context>
    <inkml:brush xml:id="br0">
      <inkml:brushProperty name="width" value="0.1" units="cm"/>
      <inkml:brushProperty name="height" value="0.1" units="cm"/>
      <inkml:brushProperty name="color" value="#33CCFF"/>
    </inkml:brush>
  </inkml:definitions>
  <inkml:trace contextRef="#ctx0" brushRef="#br0">44 14 232,'0'0'320,"0"0"-149,0 0-110,0 0 30,0 0 86,-1-14 1070,0 15-1244,0-1 0,1 0 0,-1 1 0,1-1 0,-1 1 0,1-1 0,-1 1 0,1-1 0,-1 1 0,1-1 0,0 1 0,-1-1 0,1 1 0,0 0 0,-1-1 0,1 1 0,0 0 0,0-1 0,0 1 0,0 0 0,-1-1 0,1 1 0,0 0 0,0-1 0,0 1 0,0 0 0,0-1 1,1 1-4,-1 31-12,0-20 23,-9 228 195,-4 17-179,0 4-261,15-248-498,5-4-358</inkml:trace>
</inkml:ink>
</file>

<file path=ppt/ink/ink16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27.276"/>
    </inkml:context>
    <inkml:brush xml:id="br0">
      <inkml:brushProperty name="width" value="0.1" units="cm"/>
      <inkml:brushProperty name="height" value="0.1" units="cm"/>
      <inkml:brushProperty name="color" value="#33CCFF"/>
    </inkml:brush>
  </inkml:definitions>
  <inkml:trace contextRef="#ctx0" brushRef="#br0">48 0 1504,'0'0'543,"0"0"-336,0 0-127,0 0-36,0 0-48,0 0 27,0 1-29,0 0 22,-1 5-15,0-1 0,-1 1-1,1-1 1,-1 0 0,-1 0-1,1 0 1,-1 0 0,0 0 0,0 0-1,0-1 1,-1 1 0,0-1-1,0 0 1,0 0 0,-2 2-1,4-4-7,20-4 45,-13 1-38,0-1 1,-1 0 0,1 0 0,-1 0 0,0-1 0,0 0 0,0 0-1,0 0 1,0 0 0,3-4-1,33-26-16,-55 36-746,1 5-309</inkml:trace>
</inkml:ink>
</file>

<file path=ppt/ink/ink16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37.505"/>
    </inkml:context>
    <inkml:brush xml:id="br0">
      <inkml:brushProperty name="width" value="0.1" units="cm"/>
      <inkml:brushProperty name="height" value="0.1" units="cm"/>
      <inkml:brushProperty name="color" value="#33CCFF"/>
    </inkml:brush>
  </inkml:definitions>
  <inkml:trace contextRef="#ctx0" brushRef="#br0">0 592 1144,'0'0'567,"0"0"-156,0 0-162,0 0-174,0 0-42,0 0 7,0-16-76,11 83 106,-1-7-26,0 92-43,-1-69 99,-9-82-80,0-1-48,0 0 37,8-8-35,0-6 12,-1-1 0,-1 0 1,-1 0-1,3-11 14,12-33-36,-6 25 7,2 0-1,18-26 30,-29 53-3,-1-1-1,1 1 1,0 1 0,1-1-1,-1 1 1,1 0 0,1 0-1,-1 0 1,1 1-1,0 0 1,0 0 0,0 1-1,1 0 1,0 0 0,4-1 3,-10 5-1,0 0 0,0 0 1,-1 0-1,1 0 1,0 0-1,0 0 0,0 1 1,-1-1-1,1 1 1,0-1-1,-1 1 1,1 0-1,0-1 0,-1 1 1,1 0-1,-1 0 1,1 0-1,-1 0 0,0 1 1,1-1-1,-1 0 1,0 1-1,0-1 0,0 0 1,0 1-1,0-1 1,0 1-1,0 0 1,0-1-1,-1 1 0,1 0 1,-1-1-1,1 2 1,4 11-9,-1 0-1,0 0 1,1 14 9,-2-16-3,6 60-28,-9-55 46,2-1 0,0 1 0,1-1 0,1 1 0,2 4-15,-5-19-1,0-1 0,-1 1 1,1-1-1,0 1 0,0-1 1,1 0-1,-1 0 0,0 1 1,0-1-1,1 0 0,-1 0 1,0 0-1,1 0 0,-1 0 1,1 0-1,-1-1 0,1 1 1,0-1-1,-1 1 0,1-1 1,0 1-1,-1-1 0,1 0 0,0 0 1,-1 0-1,1 0 0,0 0 1,0 0-1,-1 0 0,1 0 1,0-1-1,-1 1 0,1-1 1,0 1-1,-1-1 0,1 0 1,0 0 0,5-1 7,-1-1 0,0 0 0,0 0 0,0-1 0,0 1 1,0-1-1,-1 0 0,5-5-7,-2-1-1,-1 0 1,0 0-1,-1-1 0,0 0 1,0 0-1,-1 0 0,-1-1 1,0 1-1,-1-1 0,2-7 1,-5 18 0,0 1 0,0-1-1,1 0 1,-1 0 0,1 1-1,-1-1 1,0 0 0,1 1-1,-1-1 1,1 0 0,-1 1-1,1-1 1,0 1 0,-1 0 0,1 0-1,0-1 1,-1 1 0,1-1-1,0 1 1,-1 0 0,1-1-1,0 1 1,0 0 0,0 0-1,-1-1 1,1 1 0,0 0 0,0 0-1,0 0 1,-1 0 0,1 0-1,0 0 1,0 0 0,0 1-1,0-1 1,1 0 0,0 1-1,0-1 1,0 1-1,0-1 0,0 1 1,0-1-1,0 1 1,-1 0-1,1 0 0,0 0 1,0 0-1,-1 1 1,1 0 0,10 14-21,0 0 0,-2 1 0,6 10 21,-8-12 0,0 0 0,1 0-1,1-1 1,1 0 0,2 2 0,-8-12 2,-1-1 0,0 1 0,1 0-1,-1-1 1,1 0 0,0 0 0,0-1-1,0 1 1,1-1 0,-1 0 0,1 0-1,-1-1 1,1 0 0,-1 0 0,1 0-1,0 0 1,5-1-2,-4-1-5,1 0 0,-1 0-1,0 0 1,0-1-1,0 0 1,0-1 0,-1 0-1,1 0 1,-1 0 0,1-1-1,-1 1 1,0-2 0,0 1-1,-1-1 1,1 1 0,-1-2-1,0 1 1,-1 0 0,1-1-1,-1 0 1,0 0 0,2-5 5,2-2-43,-2 0 1,1 0-1,-2-1 1,0 0-1,0 0 0,-1 0 1,-1-1-1,-1 1 1,0 0-1,0-1 1,-2 1 42,0-6 12,-1 0 0,-1 0 0,-4-17-12,5 30 2,-1 1 0,0-1-1,0 0 1,0 1 0,-1 0 0,0-1 0,0 1 0,-1 0 0,0 1 0,0-1 0,0 0-1,-5-3-1,8 8 6,0 0 0,-1 0-1,1 0 1,-1 0 0,1 1-1,-1-1 1,1 0-1,-1 1 1,0-1 0,1 1-1,-1 0 1,1 0 0,-1-1-1,0 1 1,1 0-1,-1 0 1,0 1 0,1-1-1,-1 0 1,0 0 0,1 1-1,-1-1 1,0 1 0,1 0-1,-1-1 1,1 1-1,-1 0 1,1 0 0,0 0-1,-1 0 1,1 0 0,0 0-1,0 0 1,-1 0-6,-38 44 26,39-43-26,-6 8 1,1 1 0,0-1 0,1 1-1,0 1 1,1-1 0,0 1 0,1-1 0,0 1 0,-1 12-1,1 0 0,1 0-1,1 0 1,2 0-1,1 16 1,-1-34 2,0 0-1,0 0 0,0 0 0,0 0 1,1 0-1,0-1 0,0 1 0,1 0 0,0-1 1,0 0-1,0 1 0,0-1 0,1 0 1,0-1-1,0 1 0,0-1 0,1 0 0,-1 0 1,1 0-1,0 0 0,0-1 0,0 0 0,1 0 1,-1 0-1,1-1 0,-1 0 0,1 0 1,0 0-1,0-1 0,0 1 0,0-2 0,0 1 1,0-1-1,0 0 0,1 0 0,-1 0 1,0-1-1,0 0 0,0 0 0,0-1 0,0 1 1,-1-1-1,1-1 0,0 1 0,-1-1 0,2-1-1,24-16 5,-2 0 0,-1-3-1,-1 0 1,-1-2 0,-1 0-1,-1-2 1,-2-1 0,2-3-5,-21 26 1,0 0 0,0 0 0,-1-1 0,0 1 0,0-1 0,0 1-1,-1-1 1,0 0 0,0 0 0,0 1 0,-1-1-1,0-70 33,-1 39-26,1-465 136,-13 571 88,4 73-216,6-1-1,8 38-14,-5-165 5,1 1 0,0 0 0,1-1 0,1 1 0,0-1 0,1 1 0,1-1 0,0-1 0,1 1 1,0-1-1,1 0 0,1-1 0,5 8-5,-11-18-3,1 0 1,0 0-1,-1 0 1,1 0-1,0-1 1,0 1-1,0-1 1,0 1-1,0-1 1,0 0-1,1 0 1,-1-1-1,0 1 1,1 0 0,-1-1-1,0 0 1,1 0-1,-1 0 1,0 0-1,1-1 1,-1 1-1,0-1 1,0 0-1,3-1 3,4-1 4,1-1-1,-1 0 1,0 0-1,0-1 1,-1 0-1,0-1 1,2-1-4,8-6-3,-1-1 0,0-1 1,-2-1-1,1-1 0,-2 0 0,0-1 1,-1-1-1,-1 0 0,-1 0 0,0-2 0,-2 1 1,0-2-1,3-13 3,-12 34 2,-1 1 0,0-1 0,1 1-1,-1-1 1,0 0 0,0 1 0,1-1 0,-1 0 0,0 1 0,0-1 0,0 1 0,0-1-1,0 0 1,0 1 0,0-1 0,0 0 0,0 1 0,0-1 0,0 0 0,0 1 0,-1-1-1,1 0 1,0 1 0,0-1 0,-1 1 0,1-1 0,0 0 0,-1 1 0,1-1 0,-1 1-1,1-1 1,-1 1 0,1-1 0,-1 1 0,1 0 0,-1-1 0,1 1 0,-1 0 0,1-1-1,-1 1 1,0 0 0,1-1 0,-1 1 0,1 0 0,-1 0 0,0 0 0,1 0 0,-1 0-1,0 0 1,1 0 0,-1 0 0,0 0 0,1 0 0,-1 0 0,0 0 0,1 0 0,-1 1-1,0-1 1,1 0 0,-1 0 0,1 1 0,-1-1-2,-4 2-3,1-1-1,0 1 1,-1 0 0,1 0 0,0 0-1,0 0 1,0 1 0,1 0 3,-2 1-4,1 0 1,0 1 0,1-1 0,-1 1 0,1 0 0,0 0 0,0 1-1,1-1 1,-1 0 0,1 1 0,0 0 0,-1 5 3,3-9-2,-1 1 0,1 0 0,0 0 0,0 0 0,0 0 0,0-1 0,0 1 0,1 0 0,-1 0 0,1 0 0,0-1 0,0 1 0,0 0 0,0-1 0,0 1 0,1-1 0,-1 1 0,1-1 0,0 0 0,-1 0 0,1 1 0,0-1 0,0 0 0,0-1 0,1 1 0,-1 0 0,1 0 2,6 3 3,1 1 0,-1 0 0,-1 1 0,1 0 1,-1 1-1,0 0 0,0 0 0,-1 0 0,-1 1 0,1 0 1,-1 0-1,-1 1 0,0 0 0,0 0 0,-1-1 1,0 2-1,0-1 0,1 10-3,16 86-56,-21-106 56,0 1 0,0-1 0,0 1 0,0-1 0,0 0 0,0 1 0,0-1 0,1 1 0,-1-1 0,0 0 0,0 1 0,0-1 0,1 1 0,-1-1 0,0 0 0,1 1 0,-1-1 0,0 0 0,0 1 0,1-1 0,-1 0 0,1 0 0,-1 1 0,0-1 0,1 0 0,-1 0 0,1 0 0,-1 0 0,0 1 0,1-1 0,-1 0 0,1 0 0,-1 0 0,1 0 0,-1 0 0,18-8 12,12-20-11,-13 8-12,-1-1 0,-1 0 0,-1-1 0,-1-1 0,-1 1 0,9-25 11,-21 53 23,-1 1 0,1-1 0,0 1 0,1-1 0,-1 1 0,1-1 0,1 0 0,-1 0 0,1 0 0,0 1 0,0-1 0,2 2-23,-3-5-9,0 0 1,0 0-1,1 0 0,-1 1 1,1-1-1,0-1 0,-1 1 0,1 0 1,1 0-1,-1-1 0,0 1 1,1-1-1,-1 0 0,1 0 0,0 0 1,0 0-1,0 0 0,0 0 1,0-1-1,0 1 0,0-1 0,0 0 1,1 0-1,-1 0 0,0-1 1,1 1-1,0-1 9,-3 0-40,0 0-1,0 0 1,1 0-1,-1 0 1,0-1 0,0 1-1,0 0 1,1-1-1,-1 1 1,0-1 0,0 0-1,0 1 1,0-1-1,0 0 1,0 1 0,0-1-1,0 0 1,0 0-1,-1 0 1,1 0 0,0 0-1,0 0 1,-1 0-1,1-1 41,5-17-976</inkml:trace>
</inkml:ink>
</file>

<file path=ppt/ink/ink16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37.894"/>
    </inkml:context>
    <inkml:brush xml:id="br0">
      <inkml:brushProperty name="width" value="0.1" units="cm"/>
      <inkml:brushProperty name="height" value="0.1" units="cm"/>
      <inkml:brushProperty name="color" value="#33CCFF"/>
    </inkml:brush>
  </inkml:definitions>
  <inkml:trace contextRef="#ctx0" brushRef="#br0">22 84 552,'0'0'792,"0"0"-320,0 0-72,0 0-175,0 0-177,0 0 0,0 0-48,-22-83-88,40 83 8,12 10-145,19 17-199,-5-1-456</inkml:trace>
  <inkml:trace contextRef="#ctx0" brushRef="#br0" timeOffset="1">513 214 80,'0'0'227,"0"0"74,0 0 47,0 18 108,-9 129 867,9-146-1320,1 0 0,-1 0 0,0 1-1,0-1 1,1 0 0,-1 0 0,1 0-1,-1 0 1,1 1 0,-1-1 0,1 0-1,0 0 1,-1 0 0,1 0 0,0 0 0,0 0-1,0 0 1,0-1 0,0 1 0,0 0-1,0 0 1,0-1 0,0 1 0,0-1-1,1 1-2,2 1 10,1 0 0,0-1-1,-1 1 1,1-1 0,0 0-1,0 0 1,4-1-10,-2 1-6,1-1-1,0 0 0,0 0 1,-1-1-1,1 0 0,0 0 1,-1-1-1,1 0 1,6-2 6,-12 2-38,1 0 1,-1 1 0,0-1-1,-1 0 1,1 0 0,0 0-1,-1-1 1,1 1 0,-1 0-1,1 0 1,-1-1 0,0 1-1,0-1 1,0 1-1,0-1 1,-1 0 0,1 1-1,-1-1 38,1-1-84,8-27-828</inkml:trace>
</inkml:ink>
</file>

<file path=ppt/ink/ink16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38.270"/>
    </inkml:context>
    <inkml:brush xml:id="br0">
      <inkml:brushProperty name="width" value="0.1" units="cm"/>
      <inkml:brushProperty name="height" value="0.1" units="cm"/>
      <inkml:brushProperty name="color" value="#33CCFF"/>
    </inkml:brush>
  </inkml:definitions>
  <inkml:trace contextRef="#ctx0" brushRef="#br0">0 144 136,'0'0'448,"0"0"-20,0 0-86,0 0-65,0 0-76,0 0-41,4-4-80,0 0-63,1 0-1,0 1 0,0-1 0,0 1 0,1 0 0,-1 0 0,1 1 0,0 0 0,0 0 0,0 0-16,73-18 85,-32 9-53,22-8-25,-26 5-56,-1 2 0,2 2 0,0 2 0,0 1 0,0 3 0,10 2 49,-32 5-729,-3 5-357</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41.197"/>
    </inkml:context>
    <inkml:brush xml:id="br0">
      <inkml:brushProperty name="width" value="0.2" units="cm"/>
      <inkml:brushProperty name="height" value="0.2" units="cm"/>
    </inkml:brush>
  </inkml:definitions>
  <inkml:trace contextRef="#ctx0" brushRef="#br0">0 32 712,'0'0'374,"0"0"-97,0 0-100,0 0-14,0 0-26,2-6 11,-1 5-135,-1-1-1,0 0 0,1 0 0,0 1 0,-1-1 0,1 0 0,0 1 0,0-1 0,0 0 0,0 1 0,0 0 0,0-1 1,0 1-1,1 0 0,-1-1 0,1 1-12,-1 1 8,0 1 0,-1-1 1,1 1-1,0-1 0,0 1 0,0-1 1,0 1-1,0 0 0,-1-1 1,1 1-1,0 0 0,-1 0 0,1-1 1,0 1-1,-1 0 0,1 0 0,-1 0 1,1 0-1,-1 0 0,0 0 0,1 0 1,-1 0-1,0 0 0,0 0 1,0 0-1,0 0 0,0 0-8,5 39 74,-3-28-32,1 19 59,-2 1 1,-1 20-102,0-21 69,2-21-66,4-17-3,7-23 4,-11 25 1,3-8-2,0-1 1,2 1 0,0 1 0,0-1 0,1 1-1,0 0 1,1 1 0,1 0 0,0 0 0,0 1-1,1 1 1,0-1 0,12-6-4,-21 15-2,0 0 1,0 0-1,0 1 1,0-1-1,0 0 1,0 1-1,0-1 1,0 1-1,0 0 1,0 0-1,1 0 1,-1 0-1,0 0 0,0 0 1,0 1-1,0-1 1,0 1-1,0-1 1,0 1-1,0 0 1,0-1-1,0 1 1,0 0-1,0 1 1,0-1-1,-1 0 1,1 0-1,-1 1 0,1-1 1,-1 1-1,1 0 1,-1-1-1,0 1 1,1 0-1,-1 0 1,0 1 1,7 9 9,-2 2 0,0-1 1,0 1-1,-1 0 0,0 3-9,4 8-14,-7-21 11,1 6 5,0-1 1,1-1-1,1 1 1,-1 0-1,2 0-2,-4-7-14,-1 0 1,1 0 0,-1-1-1,1 1 1,0 0-1,0-1 1,0 1-1,0-1 1,0 1-1,0-1 1,0 0-1,1 0 1,-1 0-1,0 0 1,1 0-1,-1-1 1,0 1-1,1-1 1,-1 0-1,1 1 1,1-1 13,21 0-577,-6 0-787</inkml:trace>
</inkml:ink>
</file>

<file path=ppt/ink/ink16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3.674"/>
    </inkml:context>
    <inkml:brush xml:id="br0">
      <inkml:brushProperty name="width" value="0.1" units="cm"/>
      <inkml:brushProperty name="height" value="0.1" units="cm"/>
      <inkml:brushProperty name="color" value="#33CCFF"/>
    </inkml:brush>
  </inkml:definitions>
  <inkml:trace contextRef="#ctx0" brushRef="#br0">276 161 544,'0'0'411,"0"0"-48,0 0-122,0 0-82,0 0-61,-9-20 452,6 22-549,0 0 0,0 0 0,0 1 0,0 0 0,0-1 0,0 1 0,1 0 0,0 0 0,-1 0 0,1 1 0,1-1 0,-1 0 0,0 1 0,1-1 0,-1 3-1,-4 5 10,-65 130 127,-17 57-137,52-115-22,31-71 27,0-1 0,1 1 0,0-1 0,1 1 0,0-1 1,-1 13-6,15-36-215,11-24 167,0-1 1,-3-1-1,-1-1 1,-2-1-1,7-28 48,6-42 12,-23 82-16,0 0-1,2 1 1,1 0 0,1 0 0,1 1-1,1 0 1,2 2 0,9-14 4,-7 19 14,0 0 0,1 2 0,15-13-14,-32 47 22,1 0-1,1 0 0,1 0 1,3 11-22,39 154 68,8 92-68,-44-165-28,0 2 44,-6-77 82,-3-34-122,0 1-1,0 0 1,0 0 0,0 0-1,0 0 1,0 0 0,-1-1-1,1 1 1,0 0 0,0 0-1,-1 0 1,1-1 0,0 1-1,-1 0 1,1-1 0,-1 1-1,1 0 1,-1-1 0,1 1-1,-1 0 1,0-1 0,1 1 0,-1-1-1,0 1 1,1-1 0,-1 1-1,0-1 1,0 0 0,1 1-1,-1-1 1,0 0 0,-1 1 24,-14-1-854</inkml:trace>
</inkml:ink>
</file>

<file path=ppt/ink/ink16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4.073"/>
    </inkml:context>
    <inkml:brush xml:id="br0">
      <inkml:brushProperty name="width" value="0.1" units="cm"/>
      <inkml:brushProperty name="height" value="0.1" units="cm"/>
      <inkml:brushProperty name="color" value="#33CCFF"/>
    </inkml:brush>
  </inkml:definitions>
  <inkml:trace contextRef="#ctx0" brushRef="#br0">1 102 624,'0'0'504,"0"0"-200,0 0-80,0 0-88,0 0-120,0 0 88,0 0-104,61-52 48,-13 35-8,5 3-72,4 2 48,-4 6-32,-1 6 0,-4 0-464,-12 0-368</inkml:trace>
</inkml:ink>
</file>

<file path=ppt/ink/ink16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4.403"/>
    </inkml:context>
    <inkml:brush xml:id="br0">
      <inkml:brushProperty name="width" value="0.1" units="cm"/>
      <inkml:brushProperty name="height" value="0.1" units="cm"/>
      <inkml:brushProperty name="color" value="#33CCFF"/>
    </inkml:brush>
  </inkml:definitions>
  <inkml:trace contextRef="#ctx0" brushRef="#br0">1 1 24,'0'0'656,"0"0"-385,0 0-222,0 0-33,0 0 3,0 0 17,0 13 107,0 1-93,-1 7-20,2 0 0,0 0 1,1 0-1,1 0 0,2 5-30,-4-22 1,0 0 1,0 0 0,0-1-1,1 1 1,-1 0 0,1 0-1,0-1 1,0 1-1,0-1 1,0 0 0,1 1-1,0-1 1,-1 0-1,1 0 1,0-1 0,0 1-1,0-1 1,1 1-1,-1-1 1,1 0 0,-1 0-1,1-1 1,0 1-1,0-1 1,-1 1 0,1-1-1,0-1 1,0 1-1,0 0 1,1-1-2,7 1-2,0-1-1,0 0 1,0-1 0,1 0 0,-1-1-1,-1-1 1,1 0 0,10-3 2,-18 4 1,-1 0-1,1 1 1,0-2 0,-1 1 0,0 0-1,1-1 1,-1 1 0,0-1 0,0 0-1,0 0 1,-1 0 0,1 0 0,-1-1-1,0 1 1,1-1 0,-2 1 0,1-1-1,0 0 1,-1 0 0,1 0-1,-1 0 1,0 0 0,-1 0 0,1 0-1,-1 0 1,0 0 0,0 0 0,0-1-1,2-19 368,1 29-235,6 48-176,-4-23 107,2 4-30,2-1 0,1 0-1,5 5-33,-11-26-16,1-1-1,0 0 1,1-1-1,1 1 1,0-1-1,0-1 1,0 1-1,2-1 1,-1 0-1,7 4 17,21 11-476</inkml:trace>
</inkml:ink>
</file>

<file path=ppt/ink/ink16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4.799"/>
    </inkml:context>
    <inkml:brush xml:id="br0">
      <inkml:brushProperty name="width" value="0.1" units="cm"/>
      <inkml:brushProperty name="height" value="0.1" units="cm"/>
      <inkml:brushProperty name="color" value="#33CCFF"/>
    </inkml:brush>
  </inkml:definitions>
  <inkml:trace contextRef="#ctx0" brushRef="#br0">39 0 904,'0'0'496,"0"0"-296,0 0-160,0 0 0,0 0 64,-21 111-8,12-53 144,5 7-136,-1 2-8,5-4-96,0-6 57,0-10 15,0-12-72,0-7 0,5-8-345,4-7-183,-5-5-312</inkml:trace>
</inkml:ink>
</file>

<file path=ppt/ink/ink16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5.204"/>
    </inkml:context>
    <inkml:brush xml:id="br0">
      <inkml:brushProperty name="width" value="0.1" units="cm"/>
      <inkml:brushProperty name="height" value="0.1" units="cm"/>
      <inkml:brushProperty name="color" value="#33CCFF"/>
    </inkml:brush>
  </inkml:definitions>
  <inkml:trace contextRef="#ctx0" brushRef="#br0">27 1 704,'0'0'348,"0"0"-81,0 0-148,0 0-41,0 0 22,0 0 22,0 11-40,-13 264 313,-1 25-376,15-299-18,-1-1 1,0 0 0,0 0-1,1 0 1,-1 0 0,0 1-1,1-1 1,-1 0 0,0 0-1,0 0 1,1 0-1,-1 0 1,0 0 0,1 0-1,-1 0 1,0 0 0,1 0-1,-1 0 1,0 0 0,1 0-1,-1 0 1,0 0-1,0 0 1,1 0 0,-1 0-1,0-1 1,1 1 0,-1 0-1,0 0 1,0 0 0,1 0-1,-1-1 1,0 1 0,0 0-1,1-1-1,5-4-14,0-1 0,0 0 0,0 0 1,-1 0-1,0-1 0,0 0 0,0 0 0,-1-1 14,0 0-14,1 1-1,0 0 1,0 0-1,1 0 1,0 0-1,0 1 1,0 0-1,2-1 15,-8 7 1,1 0-1,-1 0 1,0 0-1,1-1 0,-1 1 1,0 0-1,0 0 0,1 0 1,-1 0-1,1 0 0,-1 0 1,0 0-1,1 0 1,-1 0-1,0 0 0,1 0 1,-1 0-1,0 0 0,1 0 1,-1 0-1,0 0 0,1 0 1,-1 0-1,0 0 1,1 0-1,-1 0 0,0 1 1,1-1-1,-1 0 0,0 0 1,1 0-1,-1 1 0,0-1 1,0 0-1,1 0 1,-1 1-1,0-1 0,0 0 1,0 1-1,1-1 0,-1 0 1,0 0-1,0 1 1,0-1-1,0 1 0,0-1 1,0 1-1,5 27 11,-7 31-249,-5-34-633</inkml:trace>
</inkml:ink>
</file>

<file path=ppt/ink/ink16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5.591"/>
    </inkml:context>
    <inkml:brush xml:id="br0">
      <inkml:brushProperty name="width" value="0.1" units="cm"/>
      <inkml:brushProperty name="height" value="0.1" units="cm"/>
      <inkml:brushProperty name="color" value="#33CCFF"/>
    </inkml:brush>
  </inkml:definitions>
  <inkml:trace contextRef="#ctx0" brushRef="#br0">1 49 1280,'0'0'504,"0"0"-368,0 0-104,0 0-16,0 0-32,144-37 24,-82 31-8,-13 2 8,8 2-8,4 2-152,-17 0-704,-9 8-96</inkml:trace>
</inkml:ink>
</file>

<file path=ppt/ink/ink16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6.094"/>
    </inkml:context>
    <inkml:brush xml:id="br0">
      <inkml:brushProperty name="width" value="0.1" units="cm"/>
      <inkml:brushProperty name="height" value="0.1" units="cm"/>
      <inkml:brushProperty name="color" value="#33CCFF"/>
    </inkml:brush>
  </inkml:definitions>
  <inkml:trace contextRef="#ctx0" brushRef="#br0">1 132 1360,'0'0'620,"0"0"-302,0 0-203,0 0-89,0 0-44,4-1-2,9 0-24,-1-2 0,0 1 0,0-1 1,0-1-1,0 0 0,-1-1 1,0 0-1,7-5 44,-17 9-5,0 0-1,1 0 1,-1-1 0,0 1-1,0 0 1,0-1 0,0 1-1,0-1 1,-1 1 0,1-1-1,0 0 1,-1 1 0,1-1-1,-1 1 1,1 0 0,-1-1-1,0 0 1,0 1 0,0-1-1,0 0 1,0 0 0,0 1-1,0-1 1,-1 0 0,1 0-1,-1 1 1,1-1 0,-1 0 5,1 0-5,-1-1 0,0 0 0,0 0 0,-1 1 1,1-1-1,-1 0 0,1 1 0,-1-1 0,0 1 0,1 0 1,-1 0-1,0 0 0,-1 0 0,1 0 0,0 0 0,-1 0 5,1 1 2,1 0 0,-1 0 0,0 0-1,0 0 1,0 0 0,0 1 0,0-1-1,0 1 1,0-1 0,0 1-1,0 0 1,0 0 0,0-1 0,0 2-1,0-1 1,0 0 0,0 0 0,0 1-1,0-1 1,0 1 0,0-1-1,0 1 1,0 0 0,0 0 0,1 0-1,-2 0-1,1 2 8,-1 0 0,0 0-1,1 0 1,0 0-1,-1 0 1,1 0 0,1 1-1,-1-1 1,0 1 0,1-1-1,0 1 1,0 0-1,-1 2-7,-2 14 36,1 1 0,0 1 0,2 0 0,1 13-36,-2 12 7,2 53 28,0-93-32,1-1 0,0 1 0,0 0 0,0-1 0,1 1 0,0-2 0,1 1 0,-1 0 0,1 0 0,0 0 0,1 0 0,2 3-3,-4-7 2,1 1 0,-1 0 0,1-1 1,0 0-1,0 0 0,0 0 0,0 0 0,0 0 0,1 0 1,-1-1-1,0 1 0,1-1 0,-1 0 0,1 0 0,-1-1 1,1 1-1,0-1 0,-1 0 0,1 1 0,0-2 0,-1 1 1,1 0-1,-1-1 0,1 1 0,0-1 0,-1 0 1,1-1-1,-1 1 0,0 0 0,1-1 0,-1 0 0,0 0 1,0 0-3,5-3 2,0 0 0,0 0 1,0-1-1,-1-1 0,0 1 1,0-1-1,-1 0 0,0 0 1,0 0-1,-1-1 0,0 0 1,1-2-3,10-25 19,22-42 26,-38 77-46,1-1 0,-1 1 0,0-1 0,1 1 0,-1-1 0,0 1 0,0 0 0,1 0 0,-1 0 0,1-1 0,-1 1 0,0 0 1,1-1-1,-1 1 0,1 0 0,-1-1 0,1 1 0,-1 0 0,1 0 0,-1 0 0,1-1 0,-1 1 0,1 0 0,0 0 0,-1 0 0,1 0 0,-1 0 0,1 0 0,-1 0 0,1 0 0,-1 0 0,1 0 1,-1 0-1,1 1 0,0-1 0,-1 0 0,1 0 0,-1 0 0,1 1 0,-1-1 0,0 0 0,1 1 0,-1-1 0,1 0 0,-1 1 0,0-1 0,1 0 0,-1 0 0,1 0 0,-1 1 0,0-1 1,0 1 0,16 26-53,-15-24 49,44 85-16,-44-87 20,0 0-1,0 0 1,1 0-1,-1-1 1,0 1-1,0 0 0,1 0 1,-1-1-1,0 1 1,1-1-1,-1 1 1,1-1-1,-1 0 0,1 1 1,-1-1-1,1 0 1,-1 0-1,1 0 1,-1 0-1,2-1 1,31-5 71,-26 1-60,0-1 0,-1 0 0,0-1 0,0 1 0,0-1 0,-1-1 0,0 1 0,-1-1-1,1-1-10,38-44-36,-19 95 39,-23-39-35,-1 0 0,1-1 0,0 1 0,0-1 0,0 1 0,0-1 0,0 0 0,1 0 0,-1 0 0,1 0 0,-1-1 0,1 1 1,0-1-1,0 1 0,-1-1 0,1 0 0,0 0 0,0 0 0,0 0 0,0-1 0,0 1 0,1-1 0,-1 0 0,0 0 0,0 0 1,0 0-1,0-1 0,0 1 0,0-1 0,0 1 0,2-2 32,22-10-795</inkml:trace>
</inkml:ink>
</file>

<file path=ppt/ink/ink16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6.498"/>
    </inkml:context>
    <inkml:brush xml:id="br0">
      <inkml:brushProperty name="width" value="0.1" units="cm"/>
      <inkml:brushProperty name="height" value="0.1" units="cm"/>
      <inkml:brushProperty name="color" value="#33CCFF"/>
    </inkml:brush>
  </inkml:definitions>
  <inkml:trace contextRef="#ctx0" brushRef="#br0">4 407 360,'0'-17'211,"-4"-372"2497,4 389-2613,0 3-38,4 87 29,5-1-1,11 46-85,-6-47-431,-3 2 1,-3 47 430,-10-95-934,-5-9-169</inkml:trace>
</inkml:ink>
</file>

<file path=ppt/ink/ink16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6.843"/>
    </inkml:context>
    <inkml:brush xml:id="br0">
      <inkml:brushProperty name="width" value="0.1" units="cm"/>
      <inkml:brushProperty name="height" value="0.1" units="cm"/>
      <inkml:brushProperty name="color" value="#33CCFF"/>
    </inkml:brush>
  </inkml:definitions>
  <inkml:trace contextRef="#ctx0" brushRef="#br0">0 272 1208,'0'0'464,"0"0"-221,0 0-172,0 0-53,0 0 9,0 0 12,18-5 37,-2 1-63,2-2 1,0 2 0,1 0 0,0 1 0,0 1-1,8 0-13,-3 2-51,1-2 80,0 2-1,-1 1 0,1 1 1,0 1-1,10 3-28,-31-5-24,0 0 0,1 0-1,-1 0 1,0 0 0,1 1-1,-1 0 1,0 0 0,0 0-1,-1 1 1,1-1 0,0 1-1,-1 0 1,1 0 0,-1 0-1,0 0 1,0 0-1,0 1 1,-1 0 0,1-1-1,-1 1 1,0 0 0,0 0-1,0 0 1,-1 1 0,1-1-1,-1 0 1,0 1 0,0-1-1,0 1 1,-1-1 0,0 1-1,0 0 25,0 7-812</inkml:trace>
  <inkml:trace contextRef="#ctx0" brushRef="#br0" timeOffset="1">373 0 1320,'0'0'960,"0"0"-639,0 0-273,0 0-48,0 0-48,0 0 24,0 0-369,9 16-143,-1 0-592</inkml:trace>
</inkml:ink>
</file>

<file path=ppt/ink/ink16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7.543"/>
    </inkml:context>
    <inkml:brush xml:id="br0">
      <inkml:brushProperty name="width" value="0.1" units="cm"/>
      <inkml:brushProperty name="height" value="0.1" units="cm"/>
      <inkml:brushProperty name="color" value="#33CCFF"/>
    </inkml:brush>
  </inkml:definitions>
  <inkml:trace contextRef="#ctx0" brushRef="#br0">167 117 80,'0'0'561,"0"0"-210,0 0-143,0 0-33,0 0-4,-2-17 121,-8-51 44,10 67-310,0 0 0,0 0 1,0-1-1,-1 1 0,1 0 0,0 0 1,-1 0-1,1 0 0,-1 0 0,0 0 1,1 0-1,-1 0 0,0 0 1,1 0-1,-1 0 0,0 0 0,0 0 1,0 1-1,0-1 0,0 0 0,0 1 1,0-1-1,0 1 0,0-1 0,0 1 1,0-1-1,0 1 0,-1 0 1,1-1-1,0 1 0,-1 0-26,-28 3 29,27-2 5,-2 1-30,1-1 0,-1 1 1,0 1-1,1-1 0,0 1 0,0-1 0,-1 1 0,2 0 0,-1 1 0,0-1 0,1 1 0,-1-1 0,1 1 0,0 0 0,0 0 0,1 1 0,-1-1 1,1 1-1,0-1 0,0 1 0,0 0 0,1 0-4,-4 9-12,1 1 0,1-1 0,0 1 0,1 1 0,0-1 0,2 11 12,-1-19-6,1 0 1,1 0 0,-1 0 0,1-1-1,0 1 1,1 0 0,-1-1 0,1 1 0,1 0-1,-1-1 1,4 5 5,-2-7 0,0 1 1,0 0-1,0-1 0,0 1 0,1-1 0,0-1 1,0 1-1,0-1 0,0 1 0,0-2 1,1 1-1,-1 0 0,5 0 0,10 4 12,0 0-1,0-2 1,1 0 0,-1-2 0,1 0-1,0-1 1,0-1 0,0-1 0,1-1-1,-1-1 1,-1-1-12,14-3-7,0-1-1,-1-1 1,0-2-1,0-2 1,-1-1-1,10-6 8,-30 13-3,124-65 21,-118 60-13,-1-1 0,0 0-1,-1-1 1,0-1 0,-1 0 0,4-7-5,-17 19-1,-1 0-1,1 0 1,-1 0-1,1-1 1,-1 1 0,0 0-1,0-1 1,0 1-1,-1-1 1,1 1 0,0 0-1,-1 0 1,0-1-1,1 0 1,-1 1-1,0-1 1,-1 0 0,1 1-1,0-1 1,-1 1-1,1-1 1,-1 1 0,0-1-1,0 1 1,0-1-1,0 1 1,0 0 0,0-1-1,-1 1 1,1 0-1,-2-2 2,0 1-2,-1-1 0,1 0 0,0 1-1,-1 0 1,1 0 0,-1 0 0,0 0 0,0 1-1,0-1 1,-1 1 0,1 0 0,-1 0 0,1 1-1,-1 0 1,1-1 0,-1 1 0,0 1 2,-2-1-5,1 2 1,-1-1 0,0 1 0,1 0-1,-1 0 1,1 1 0,-1 0 0,1 0-1,-1 0 1,1 1 0,0 0 0,0 0-1,1 1 1,-1 0 0,1 0 0,-1 0-1,1 1 1,1-1 0,-1 1 0,1 0 0,-1 0-1,1 1 1,1-1 0,-1 1 0,1 0 4,-4 6-1,0 1 1,0 0 0,2 1 0,0-1 0,0 1 0,1 1 0,1-1 0,0 0 0,1 1 0,1-1 0,0 3 0,1-16 0,0 0 1,0 0-1,0 0 1,0 0-1,0 0 1,0 0 0,1 0-1,-1 0 1,0 0-1,1 0 1,-1 0-1,0 0 1,1 0-1,-1 0 1,1 0-1,0 0 1,-1 0-1,1-1 1,-1 1-1,1 0 1,0 0-1,0-1 1,0 1-1,-1 0 1,1-1-1,0 1 1,0-1-1,0 1 1,0-1-1,0 1 0,2-1-1,0 1 1,0-1-1,0 0 0,0 1 0,0-1 0,0-1 1,0 1-1,0 0 0,0-1 0,0 0 0,2 0 1,5-2-8,0 0-1,0-1 1,0-1-1,0 0 1,9-6 8,12-16 4,-26 21 7,1 1 0,0-1-1,1 1 1,-1 0-1,1 1 1,3-2-11,-8 6-9,0 1 0,0 0 1,0 0-1,0 0 0,0 1 0,0-1 0,0 0 1,-1 1-1,1-1 0,0 1 0,-1 0 0,1-1 1,-1 1-1,0 0 0,0 0 0,0 0 0,1 0 0,-1 1 9,14 16-22,-7-14-56,0-1 0,0 0 0,0-1 1,0 1-1,0-2 0,1 1 0,0-1 0,-1 0 1,1-1-1,0 0 0,0-1 0,0 0 1,-1 0-1,1 0 0,0-1 0,7-2 78,28-6-1064</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41.708"/>
    </inkml:context>
    <inkml:brush xml:id="br0">
      <inkml:brushProperty name="width" value="0.2" units="cm"/>
      <inkml:brushProperty name="height" value="0.2" units="cm"/>
    </inkml:brush>
  </inkml:definitions>
  <inkml:trace contextRef="#ctx0" brushRef="#br0">0 204 0,'0'0'870,"0"0"-626,0 0-168,0 0 45,0 0 22,0 0 34,16 0-58,49 2-42,-62-2-75,0 0 1,1 0-1,-1-1 0,0 1 0,1-1 1,-1 0-1,0 0 0,1 0 1,-1 0-1,0 0 0,0-1 0,0 1 1,0-1-1,-1 0 0,1 0 1,0 0-1,-1 0 0,1 0 0,-1-1 1,0 1-1,1-1 0,-1 0 1,-1 1-1,1-1 0,0 0 0,-1 0 1,1 0-1,-1 0 0,0-1-2,2-8 16,0 1-1,-1-1 0,-1 0 1,0 0-1,-1 0 0,0 1 1,-1-2-16,1-5 58,0 16-53,-1 0 0,1 0 1,-1 0-1,1 1 0,-1-1 0,1 0 0,-1 0 1,0 1-1,0-1 0,0 0 0,0 1 0,0-1 0,0 1 1,-1 0-1,1-1 0,0 1 0,-1 0 0,1 0 1,-1 0-1,1-1 0,-1 2 0,0-1 0,1 0 0,-1 0 1,0 0-1,1 1 0,-1-1 0,0 1 0,0 0 1,0-1-1,0 1 0,0 0 0,1 0 0,-1 0 0,0 0 1,0 1-1,-1-1-5,-1 0 7,-1 0 1,1 1-1,-1-1 0,1 1 1,0 0-1,-1 0 0,1 0 1,0 1-1,0-1 0,0 1 1,0 0-1,0 0 0,0 0 1,1 1-1,-1 0 1,-1 1-8,0 2 9,1 1 1,0-1 0,0 1 0,0 0 0,1 0-1,0 0 1,0 1 0,1-1 0,0 1 0,0 0-1,0 6-9,0 7 116,1 0 0,1 0-1,2 18-115,-1-35 4,0 1-1,0-1 1,0 1-1,1-1 1,-1 1-1,1-1 1,0 0-1,0 0 1,1 0-1,-1 0 1,1 0 0,0 0-1,0-1 1,0 1-1,0-1 1,0 0-1,1 0 1,0 0-1,0-1 1,0 1-1,0-1 1,0 0-1,3 1-3,4 2-61,0-1-1,0 0 1,0-1-1,0 0 1,0-1-1,1 0 1,-1-1 0,12 0 61,17-1-677</inkml:trace>
</inkml:ink>
</file>

<file path=ppt/ink/ink16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7.892"/>
    </inkml:context>
    <inkml:brush xml:id="br0">
      <inkml:brushProperty name="width" value="0.1" units="cm"/>
      <inkml:brushProperty name="height" value="0.1" units="cm"/>
      <inkml:brushProperty name="color" value="#33CCFF"/>
    </inkml:brush>
  </inkml:definitions>
  <inkml:trace contextRef="#ctx0" brushRef="#br0">53 192 328,'0'0'463,"2"-19"-72,-1 11-257,13-156 2072,-15 190-2222,-2 0-1,-2 0 1,-6 24 16,-7 46-75,-5 65-737,14-116-262</inkml:trace>
</inkml:ink>
</file>

<file path=ppt/ink/ink16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8.292"/>
    </inkml:context>
    <inkml:brush xml:id="br0">
      <inkml:brushProperty name="width" value="0.1" units="cm"/>
      <inkml:brushProperty name="height" value="0.1" units="cm"/>
      <inkml:brushProperty name="color" value="#33CCFF"/>
    </inkml:brush>
  </inkml:definitions>
  <inkml:trace contextRef="#ctx0" brushRef="#br0">0 1 400,'0'0'898,"0"0"-472,0 0-248,0 0-141,0 0-37,14 6 32,6 3-16,-1 0 0,1-2 0,1 0 0,-1-2 0,1 0 0,17 1-16,-27-5 4,118 5 50,-114-6-49,-1 0-1,0-2 1,0 0 0,0 0-1,0-1 1,0-1 0,11-5-5,-24 9 3,-1 0 0,1-1 0,0 1 0,-1 0 0,1 0 0,0 0 0,-1 0 0,1 0 0,0 0 0,-1 0 0,1 0 0,0 0 0,-1 0 0,1 0-1,0 0 1,-1 0 0,1 0 0,0 1 0,-1-1 0,1 0 0,-1 0 0,1 1 0,0-1 0,-1 0 0,1 1 0,-1-1 0,1 1 0,-1-1 0,1 1 0,-1-1 0,1 1 0,-1-1 0,0 1 0,1 0 0,-1-1 0,0 1-3,11 33 237,-6 38 115,-5-71-357,-1 5-67,1 1 0,0-1 0,0 1 0,1-1 0,-1 1 0,1-1 0,1 0 0,-1 1-1,1-1 1,1 0 0,-1 0 0,1 0 0,1 2 72,4-6-1328</inkml:trace>
</inkml:ink>
</file>

<file path=ppt/ink/ink16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8.623"/>
    </inkml:context>
    <inkml:brush xml:id="br0">
      <inkml:brushProperty name="width" value="0.1" units="cm"/>
      <inkml:brushProperty name="height" value="0.1" units="cm"/>
      <inkml:brushProperty name="color" value="#33CCFF"/>
    </inkml:brush>
  </inkml:definitions>
  <inkml:trace contextRef="#ctx0" brushRef="#br0">0 1 1496,'0'0'961,"0"0"-849,0 0-32,0 0-80,0 0-32,0 0-361,0 0-207,14 9-536</inkml:trace>
</inkml:ink>
</file>

<file path=ppt/ink/ink16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49.466"/>
    </inkml:context>
    <inkml:brush xml:id="br0">
      <inkml:brushProperty name="width" value="0.1" units="cm"/>
      <inkml:brushProperty name="height" value="0.1" units="cm"/>
      <inkml:brushProperty name="color" value="#33CCFF"/>
    </inkml:brush>
  </inkml:definitions>
  <inkml:trace contextRef="#ctx0" brushRef="#br0">189 54 1000,'0'0'528,"0"0"-214,0 0-161,0 0-85,0 0 77,0 0 62,-21-2 35,-65-4-12,84 5-224,1 1-1,0 0 1,-1-1-1,1 1 0,0 0 1,0 0-1,-1 0 1,1 0-1,0 0 0,-1 0 1,1 1-1,0-1 1,-1 0-1,1 1 0,0-1 1,-1 0-1,1 1 1,0 0-1,0-1 1,0 1-1,0 0 0,0 0 1,0-1-1,0 1 1,0 0-1,0 0 0,0 0 1,0 0-1,0 0 1,1 1-1,-1-1 0,0 0 1,1 0-1,-1 2-5,-2 3 16,-3 3-14,1 1 0,0 0 0,1 0 0,0 0 0,0 0 0,1 1-1,0 0 1,1 0 0,0 0 0,1 0 0,1 0 0,-1 1 0,2 6-2,-1-13 0,1-1 0,0 0 0,-1 1-1,2-1 1,-1 0 0,0 0 0,1 0 0,0 0 0,0 0 0,0 0 0,0 0 0,0 0 0,1-1 0,0 1 0,0-1 0,0 0 0,0 0 0,0 0 0,1 0 0,-1 0 0,1-1 0,0 0 0,0 0-1,0 0 1,0 0 0,0 0 0,0-1 0,0 0 0,0 0 0,1 0 0,-1 0 0,0-1 0,1 1 0,2-1 0,-3 0-5,-1 1 0,1-1 0,-1 0 0,1 0 0,-1 0 0,1 0 0,-1-1-1,1 1 1,-1-1 0,1 0 0,-1 0 0,0 0 0,1-1 0,-1 1 0,1-1 5,-2-1-5,0 0 1,0 0-1,0 0 1,0 0-1,-1 0 1,1 0-1,-1 0 1,0-1-1,0 1 1,0-1-1,0 1 1,-1 0-1,1-1 1,-1 1-1,0-2 5,2-77 84,-3 69-86,0-1 1,1 1-1,0-1 1,2 1-1,-1 1 1,1-2 0,1 1-1,1 0 1,2-6 1,-5 16-4,0 0 1,1 1-1,0-1 1,-1 1-1,1-1 1,0 1-1,0 0 1,0-1-1,0 1 1,1 0-1,-1 0 1,1 1-1,-1-1 1,1 1-1,0-1 1,-1 1-1,1 0 1,0 0 0,0 0-1,1 0 4,-2 0-4,0 1 0,0 0 0,1 0 0,-1 0 1,0 1-1,0-1 0,1 0 0,-1 1 0,0-1 0,0 1 0,0 0 0,0 0 0,0 0 1,0 0-1,0 0 0,0 0 0,0 1 0,0-1 0,-1 0 0,1 1 0,0 0 0,-1-1 1,0 1-1,1 0 0,-1 0 0,0 0 0,1 0 4,9 19-13,-1 1 0,0 0 0,-2 0 0,0 1 0,-2 0 0,2 14 13,14 43 53,-22-79-53,0 0 0,0-1 0,0 1 0,0-1 1,1 1-1,-1 0 0,0-1 0,0 1 0,0-1 1,1 1-1,-1-1 0,0 1 0,1-1 0,-1 1 1,1-1-1,-1 1 0,0-1 0,1 0 0,-1 1 1,1-1-1,-1 0 0,1 1 0,-1-1 0,1 0 1,-1 1-1,1-1 0,0 0 0,-1 0 0,1 0 1,-1 0-1,1 1 0,0-1 0,-1 0 0,1 0 1,-1 0-1,1 0 0,0 0 0,-1-1 0,1 1 1,-1 0-1,1 0 0,-1 0 0,1 0 0,0-1 1,-1 1-1,1 0 0,-1-1 0,1 1 0,-1 0 1,1-1-1,-1 1 0,0 0 0,1-1 0,-1 1 1,0-1-1,0 1 0,0-1 0,1 1 0,-1-1 1,0 0-1,30-39-149,-23 29 50,5-7 2,39-48-14,-48 63 114,-1 0 1,1 0 0,0 0 0,1 0-1,-1 1 1,0-1 0,1 1 0,0 0-1,-1 0 1,1 0 0,0 0 0,0 1-1,0-1 1,0 1 0,0 0 0,3 0-4,-4 1 4,0 1 0,0 0 0,0 0 0,0-1 0,0 2 0,0-1 0,-1 0 0,1 0 0,0 1 1,-1 0-1,0-1 0,1 1 0,-1 0 0,0 0 0,1 0 0,-1 1 0,-1-1 0,1 1 0,0-1 0,0 1-4,35 62 169,-25-41-137,-9-18-43,25 45-234,2-3 1,30 39 244,-41-66-1267</inkml:trace>
</inkml:ink>
</file>

<file path=ppt/ink/ink16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50.783"/>
    </inkml:context>
    <inkml:brush xml:id="br0">
      <inkml:brushProperty name="width" value="0.1" units="cm"/>
      <inkml:brushProperty name="height" value="0.1" units="cm"/>
      <inkml:brushProperty name="color" value="#33CCFF"/>
    </inkml:brush>
  </inkml:definitions>
  <inkml:trace contextRef="#ctx0" brushRef="#br0">225 1 1000,'0'0'583,"0"0"-142,0 0-193,0 0-91,0 0-55,-22 4 96,-71 14-56,87-17-134,0 1 0,1-1-1,-1 1 1,0 0-1,1 1 1,0-1 0,-1 1-1,1 0 1,0 0-1,1 1 1,-1 0 0,0 0-1,1 0 1,0 0 0,0 0-1,0 1 1,1 0-1,-1 0 1,1 0 0,0 0-1,1 0 1,-1 1 0,1 0-8,1-2 1,0 1 1,0 0 0,0 0 0,1-1-1,-1 1 1,1 0 0,0 0 0,1 0-1,-1 0 1,1 0 0,0-1 0,0 1-1,1 0 1,-1-1 0,1 1 0,0-1-1,0 1 1,0-1 0,1 0 0,0 0-1,0 0 1,0 0 0,0 0 0,1 0-2,20 17-10,1 0 0,21 12 10,-14-10-17,-1 1 0,4 6 17,-27-23-2,-1 0 0,0 1 0,0 0 1,0 1-1,-1-1 0,-1 1 0,0 1 0,0-1 0,0 1 1,-1 0 1,1 36-222,-5-31-132,-3-33-535</inkml:trace>
</inkml:ink>
</file>

<file path=ppt/ink/ink16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51.185"/>
    </inkml:context>
    <inkml:brush xml:id="br0">
      <inkml:brushProperty name="width" value="0.1" units="cm"/>
      <inkml:brushProperty name="height" value="0.1" units="cm"/>
      <inkml:brushProperty name="color" value="#33CCFF"/>
    </inkml:brush>
  </inkml:definitions>
  <inkml:trace contextRef="#ctx0" brushRef="#br0">127 71 1232,'0'0'435,"0"0"-182,0 0-173,0 0-54,14 13 22,16 18-41,-6-6 21,1 0-1,0-2 1,12 7-28,-30-25-13,0 0 0,0 0-1,0 0 1,1-1 0,0-1 0,-1 1 0,1-1 0,0 0 0,1-1 0,-1 0-1,0 0 1,1-1 0,-1 0 0,1-1 0,-1 0 0,8 0 13,-12-1-24,-1 0 0,1 0 0,-1-1 0,0 1 1,1-1-1,-1 0 0,0 0 0,0 0 0,0 0 0,0 0 0,0-1 1,0 1-1,-1-1 0,1 0 0,-1 0 0,0 0 0,0 0 1,0 0-1,0 0 0,-1-1 0,1 1 0,-1-1 0,0 1 0,0-1 1,0 1-1,0-1 0,-1 0 0,1 1 0,-1-1 24,1-4 37,0 0 0,-1 0 0,0 0-1,0 0 1,-1 0 0,0 0 0,0 1-1,-1-1 1,0 0 0,0 1 0,-1-1 0,0 1-1,-2-3-36,4 8-5,-4-7 151,0 1 1,-1-1-1,0 1 1,0 1-1,-7-7-146,12 13 22,0-1 1,-1 1-1,1 0 0,-1 0 0,1 0 0,-1 0 0,0 0 0,1 0 0,-1 0 1,0 0-1,0 0 0,1 1 0,-1-1 0,0 1 0,0 0 0,0-1 1,0 1-1,0 0 0,0 0 0,0 0 0,0 0 0,1 1 0,-1-1 1,0 0-1,0 1 0,0-1 0,0 1 0,1 0 0,-1-1 0,0 1 0,0 0 1,1 0-1,-1 0 0,1 1 0,-1-1-22,-6 7 5,1 0 0,0 1 1,1 0-1,-1 0 0,2 0 0,-1 1 1,2-1-1,-2 5-5,-6 10-1,-37 78 100,5 2-1,-4 26-98,-63 227 191,92-301-118,13-42-250,1 1 0,0 0 0,1 0 1,1 1-1,0-1 0,0 15 177,6-17-1095,12-9 115</inkml:trace>
</inkml:ink>
</file>

<file path=ppt/ink/ink16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51.573"/>
    </inkml:context>
    <inkml:brush xml:id="br0">
      <inkml:brushProperty name="width" value="0.1" units="cm"/>
      <inkml:brushProperty name="height" value="0.1" units="cm"/>
      <inkml:brushProperty name="color" value="#33CCFF"/>
    </inkml:brush>
  </inkml:definitions>
  <inkml:trace contextRef="#ctx0" brushRef="#br0">237 0 1440,'0'0'608,"0"0"-135,0 0-191,0 0-94,0 0-122,-19 20 20,-1-2-64,4-4-7,1 1 0,0 1-1,1 0 1,1 1 0,-1 1 0,2 0 0,-6 14-15,9-12 21,1 1 0,1-1 1,1 1-1,1 0 1,0 1-1,0 21-21,3-27-4,1-1-1,1 1 1,0-1-1,1 0 1,1 0-1,1 1 1,0-1 0,0-1-1,2 1 1,2 4 4,-2-7-10,1 0 10,0 1-1,0 1 1,-2-1-1,1 1 1,-2-1-1,0 1 1,0 0-1,-1 15 1,-2-28 3,-1 1-1,1 0 1,-1 0-1,0 0 0,0-1 1,1 1-1,-1 0 1,0-1-1,-1 1 0,1-1 1,0 1-1,0-1 1,-1 1-1,1-1 0,-1 0 1,1 0-1,-1 0 1,0 0-1,1 0 0,-1 0 1,0 0-1,0-1 0,1 1 1,-1 0-1,0-1 1,0 0-1,0 1 0,0-1 1,0 0-1,0 0 1,-1 0-3,1 0-14,0 1 1,0-1-1,0 0 0,1 0 1,-1 0-1,0-1 1,0 1-1,0 0 1,0-1-1,0 1 0,0-1 1,0 1-1,0-1 1,1 0-1,-1 0 1,0 0-1,1 0 1,-1 0-1,0 0 0,1-1 1,0 1-1,-1 0 1,1-1-1,0 1 1,-1-1-1,1 0 1,0 1-1,0-1 0,0 0 1,1 1-1,-1-1 1,0 0-1,1 0 1,-1-1 13,0-9-196,1 0 0,0 0 0,0 0 0,2 1 0,-1-1 0,2 0 1,-1 1-1,3-6 196,16-40-1266</inkml:trace>
</inkml:ink>
</file>

<file path=ppt/ink/ink16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51.934"/>
    </inkml:context>
    <inkml:brush xml:id="br0">
      <inkml:brushProperty name="width" value="0.1" units="cm"/>
      <inkml:brushProperty name="height" value="0.1" units="cm"/>
      <inkml:brushProperty name="color" value="#33CCFF"/>
    </inkml:brush>
  </inkml:definitions>
  <inkml:trace contextRef="#ctx0" brushRef="#br0">0 0 632,'0'0'352,"0"0"-216,0 0 152,0 0 24,0 0 80,0 0-127,0 0-129,27 50 120,-27 15 24,0 12-48,-5 7-232,1-1 0,-5-6 64,5-8-128,4-10 8,0-5-400,0-17-617,-5-15-63</inkml:trace>
</inkml:ink>
</file>

<file path=ppt/ink/ink16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52.656"/>
    </inkml:context>
    <inkml:brush xml:id="br0">
      <inkml:brushProperty name="width" value="0.1" units="cm"/>
      <inkml:brushProperty name="height" value="0.1" units="cm"/>
      <inkml:brushProperty name="color" value="#33CCFF"/>
    </inkml:brush>
  </inkml:definitions>
  <inkml:trace contextRef="#ctx0" brushRef="#br0">0 188 1400,'0'0'934,"0"0"-678,0 0-265,21 0-9,-15 0 16,44 1 8,0-2 0,0-3-1,-1-1 1,1-3 0,24-8-6,-62 12-16,0 0-1,-1-1 1,1 0 0,-1-1-1,-1 0 1,10-7 16,-17 11-2,0-1 1,1 0-1,-1 0 0,0 0 0,-1-1 1,1 1-1,-1-1 0,1 1 1,-1-1-1,0 0 0,0 0 0,-1 0 1,1 0-1,-1 0 0,0 0 1,0-1-1,0 1 0,0 0 1,-1-1-1,0-2 2,0 5 0,-1 1 0,1-1 0,-1 0 0,1 1 0,-1-1 0,0 1 0,0-1 0,0 1 0,0 0 0,0-1 0,0 1 0,0 0 0,0 0 0,0-1 0,-1 1 0,1 0 0,0 0 0,-1 1 0,1-1 0,-1 0 0,1 0 0,-1 1 0,1-1 0,-1 1 0,0-1 0,1 1 0,-1-1 0,0 1 0,1 0 0,-1 0 0,0 0 0,1 0 0,-1 0 0,0 1 0,1-1 0,-1 0 0,-2 0 0,0 0 0,0 0 0,0 1 0,0-1 0,0 1 0,0 0 0,0 0 0,0 0 1,1 1-1,-1-1 0,0 1 0,1 0 0,-1 0 0,1 0 0,-1 1 0,-1 5 7,0 0 1,0 0-1,1 0 0,0 0 0,1 1 0,0 0 1,0 0-1,1 0 0,0 0 0,0 0 0,1 0 1,1 0-1,-1 2-7,1 27 10,0 0 1,5 18-11,-5-53-1,1 4 2,-1-1 1,2 1-1,-1-1 1,1 1-1,0-1 1,0 0 0,1 1-1,0-1 1,0-1-1,0 1 1,1 0-1,0-1 1,0 1 0,0-1-1,1-1 1,-1 1-1,1 0 1,0-1 0,1 0-1,-1 0 1,1-1-1,0 1 1,0-1-1,0-1 1,0 1 0,0-1-1,1 0 1,-1 0-1,1-1 1,-1 0-1,1 0 1,-1 0 0,1-1-1,0 0 1,-1 0-1,1-1 1,0 0 0,-1 0-1,1-1 1,-1 1-1,1-1 1,-1-1-1,0 1 1,0-1 0,0 0-1,0-1 1,-1 1-1,1-1 1,2-3-2,0 0 0,-1 0 0,0-1-1,0 0 1,-1 0 0,0-1 0,0 0 0,-1 0 0,0 0-1,-1-1 1,3-8 0,25-45 10,-12 39 1,-14 45-86,-4-1 104,1 6-22,-1-5 18,1-1-1,0 1 1,2-1 0,0 0-1,1 0 1,2 1-25,-8-20 1,1 1 0,0-1 0,0 1 0,0 0 0,0-1 0,0 0 0,0 1 0,0-1 0,0 1 0,0-1 0,1 0 0,-1 0 0,0 0 0,1 0 0,-1 0 0,1 0 0,-1 0 1,1 0-1,0-1 0,-1 1 0,1-1 0,0 1 0,-1-1 0,1 0 0,0 1 0,0-1 0,-1 0 0,1 0 0,0 0 0,0 0 0,-1-1 0,1 1 0,0 0 0,-1-1 0,1 1 0,0-1 0,-1 0 0,1 1 0,0-1 0,-1 0 0,1 0 0,-1 0 0,0 0 0,2-1-1,3-3 3,1 1-1,-1-2 0,0 1 1,-1-1-1,1 1 1,-1-1-1,0-1 0,-1 1 1,1-2-3,13-35 62,-16 35-67,1 0 0,0 1 0,0 0 0,1-1 0,3-5 5,8 46-132,-4-4 136,-9-22-4,0-1 0,1 1 0,-1-1 1,2 0-1,-1 0 0,4 6 0,-5-10 1,0-1 0,-1 0-1,1 0 1,0 0-1,0 0 1,0 0 0,-1 0-1,1-1 1,0 1 0,0-1-1,0 1 1,0-1-1,1 0 1,-1 0 0,0 0-1,0 0 1,0 0 0,0 0-1,0 0 1,0-1 0,0 1-1,0-1 1,0 1-1,0-1 1,0 0 0,0 0-1,-1 0 1,2 0-1,52-32 47,-49 28-42,-3 3-4,0 0 0,0 0 0,1 0 0,-1 0 1,0 0-1,1 1 0,-1 0 0,1-1 1,0 1-1,0 0 0,-1 1 0,3-1-1,-4 1 0,0 0 0,0 1 0,0-1 0,-1 1 0,1-1 0,0 1 0,-1 0 0,1-1 0,0 1 0,-1 0 0,1 0 0,-1 0 0,0 0 0,1 0 0,-1 1-1,0-1 1,1 0 0,-1 1 0,0-1 0,0 1 0,0-1 0,0 1 0,-1-1 0,1 1 0,0 0 0,-1-1 0,1 2 0,7 17-9,2-1 0,0 1 0,1-1-1,1-1 1,1 0 0,0-1 9,2-2-623</inkml:trace>
</inkml:ink>
</file>

<file path=ppt/ink/ink16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54.772"/>
    </inkml:context>
    <inkml:brush xml:id="br0">
      <inkml:brushProperty name="width" value="0.1" units="cm"/>
      <inkml:brushProperty name="height" value="0.1" units="cm"/>
      <inkml:brushProperty name="color" value="#33CCFF"/>
    </inkml:brush>
  </inkml:definitions>
  <inkml:trace contextRef="#ctx0" brushRef="#br0">255 1 1264,'0'0'456,"0"0"-164,0 0-174,0 0-40,0 0-11,-9 0 84,-43 2 256,52-2-287,0 0-80,0 0-31,0 0 34,0 0-75,0 0 42,22 0 29,-15 1-42,-1 0-1,0 0 1,0 0 0,0 1-1,0 0 1,0 0 0,0 0-1,0 1 1,-1 0 0,1 0 0,-1 0-1,0 1 1,0-1 0,0 1-1,0 1 1,-1-1 0,0 1-1,0-1 1,0 1 0,0 1-1,-1-1 1,0 0 0,0 1-1,0 0 1,-1-1 0,1 1 0,-1 0-1,-1 0 1,1 0 0,-1 1-1,0-1 1,-1 0 0,0 5 3,2 8 7,-2 1 0,0-2-1,-2 1 1,0 0 0,-1-1 0,0 0 0,-2 1 0,0-1 0,-1-1 0,-6 12-7,-8 6-2,-2 0 0,-1-1-1,-2-2 1,-10 11 2,17-23 19,-1-1-1,0-1 0,-2 0 1,0-2-1,-1 0 1,0-1-1,-2-2-18,24-12 1,-1-1 0,1 0 0,-1 1 0,1-1 0,-1 0 0,1 0 0,-1 0 0,1 1 0,-1-1 0,1 0 0,-1 0-1,1 0 1,-1 0 0,1 0 0,-1 0 0,0 0 0,1 0 0,-1 0 0,1 0 0,-1 0 0,1-1 0,-1 1 0,1 0 0,-1 0 0,1 0 0,-1-1 0,1 1 0,-1 0 0,1-1 0,-1 1 0,1 0 0,0-1-1,-7-18 45,7-33 26,1 46-69,-1-4 1,2 1-1,-1-1 1,2 0-1,-1 1 1,1 0-1,0-1 0,5-6-2,-7 12 0,1 0-1,-1 2 1,1-1-1,-1 0 1,1 0-1,0 1 1,1-1-1,-1 1 0,0-1 1,1 1-1,-1 0 1,1 0-1,-1 0 1,1 0-1,0 0 1,0 1-1,0 0 1,0-1-1,0 1 1,0 0-1,1 0 0,-1 1 1,0-1-1,3 0 1,6 2-11,-1 0-1,1 1 0,-1 0 1,0 0-1,1 1 1,-1 1-1,-1 0 0,7 3 12,84 49 81,-39-20-103,13 3-1064,-57-31-289</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42.186"/>
    </inkml:context>
    <inkml:brush xml:id="br0">
      <inkml:brushProperty name="width" value="0.2" units="cm"/>
      <inkml:brushProperty name="height" value="0.2" units="cm"/>
    </inkml:brush>
  </inkml:definitions>
  <inkml:trace contextRef="#ctx0" brushRef="#br0">1 216 544,'0'0'522,"0"0"-164,0 0-94,0 0-109,0 0-60,0 0-59,0 6 9,0-2-33,0 8 1,0 0 0,1 0 0,0-1 0,0 1 0,2-1 0,-1 1 0,1 0-13,-2-10 4,0 0 0,0 1 0,0-1-1,1 0 1,-1 1 0,0-1 0,1 0 0,0 0 0,-1 0-1,1 0 1,0 0 0,0-1 0,0 1 0,0-1-1,0 1 1,0-1 0,1 0 0,-1 1 0,0-1-1,1 0 1,-1-1 0,1 1 0,-1 0 0,1-1-1,-1 1 1,1-1 0,0 0 0,-1 0 0,1 0-1,-1 0 1,1 0 0,0-1 0,-1 1 0,1-1 0,-1 0-1,1 0 1,0 0-4,0 0 8,0-1 0,1 0 0,-1 0 0,0 0 1,1 0-1,-1 0 0,-1-1 0,1 0 0,0 1 0,-1-1 0,1 0 0,-1 0 0,0 0 0,0-1 0,0 1 0,0-1-8,1-1-2,0-1 1,0 1-1,-1-1 0,0 0 0,0 1 0,-1-1 0,1 0 0,-1 0 0,0-5 2,4 8-3,5 10 1,6 9 3,0 3 41,39 48 49,-51-64-86,-1 1 0,1-1 0,0 0 0,0 0 0,0 0 1,0 0-1,1-1 0,-1 1 0,1-1 0,0 0 0,-1-1 0,1 1 0,0-1 0,3 1-5,-6-2 22,1-1 0,-1 1 0,0-1 0,0 1 0,0-1 0,0 0 0,0 0 0,0 1 0,0-2-1,0 1 1,0 0 0,0 0 0,0 0 0,-1-1 0,1 1 0,-1-1 0,1 0 0,-1 1 0,1-1 0,-1 0 0,0 0-1,0 0 1,0 0 0,0 0 0,0 0 0,0 0 0,-1 0 0,1 0 0,-1 0 0,1 0 0,-1-2-22,4-11 92,-2 0 1,0 0-1,-1 0 1,0-1-93,-1 14 8,1-24 50,-1-1 0,-1 1 1,-2-1-1,-1-6-58,1 19-29,0 1 0,-1 0-1,0 1 1,-1-1 0,0 1 0,-1 0 0,0 0 0,-1 0-1,-3-3 30,9 15-32,1 0 0,0-1 0,0 2 0,-1-1 0,1 0 0,0 0 0,0 0 0,-1 0 0,1 0 0,0 0 0,0 0 0,0 0 0,-1 0 0,1 0 0,0 0 0,0 0 0,0 1 0,-1-1 0,1 0 0,0 0 0,0 0 0,0 0 0,0 1 0,-1-1 0,1 0 0,0 0 0,0 0 0,0 1 0,0-1 0,0 0 0,0 0 0,0 1 0,0-1 0,0 0 0,0 0 0,0 0 0,0 1 0,0-1 0,0 0 0,0 0 0,0 1 0,0-1 0,0 0 0,0 0 0,0 1 0,0-1 0,0 0 0,0 0 0,0 0 0,0 1 0,0-1 0,1 0 0,-1 0 0,0 0 0,0 1 0,0-1 32,0 16-1811</inkml:trace>
</inkml:ink>
</file>

<file path=ppt/ink/ink16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55.199"/>
    </inkml:context>
    <inkml:brush xml:id="br0">
      <inkml:brushProperty name="width" value="0.1" units="cm"/>
      <inkml:brushProperty name="height" value="0.1" units="cm"/>
      <inkml:brushProperty name="color" value="#33CCFF"/>
    </inkml:brush>
  </inkml:definitions>
  <inkml:trace contextRef="#ctx0" brushRef="#br0">0 0 1160,'0'0'1281,"0"0"-825,0 0-384,0 0 16,0 0-32,0 0-40,0 0-16,0 0 32,0 0-32,0 0-112,0 0-432,0 0-553,0 4 465</inkml:trace>
</inkml:ink>
</file>

<file path=ppt/ink/ink16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18.032"/>
    </inkml:context>
    <inkml:brush xml:id="br0">
      <inkml:brushProperty name="width" value="0.1" units="cm"/>
      <inkml:brushProperty name="height" value="0.1" units="cm"/>
      <inkml:brushProperty name="color" value="#33CCFF"/>
    </inkml:brush>
  </inkml:definitions>
  <inkml:trace contextRef="#ctx0" brushRef="#br0">3 8 136,'0'0'309,"0"0"-6,0 0 8,0 0-27,0 0-67,-2-3-102,2 3-114,0-1-1,0 1 1,0 0-1,0 0 1,0 0-1,0 0 1,0 0-1,0 0 1,0 0-1,0 0 1,0 0-1,0-1 1,0 1 0,0 0-1,0 0 1,0 0-1,0 0 1,0 0-1,0 0 1,0 0-1,0-1 1,0 1-1,0 0 1,0 0-1,0 0 1,0 0 0,0 0-1,0 0 1,0 0-1,0 0 1,0 0-1,0-1 1,0 1-1,0 0 1,1 0-1,-1 0 1,0 0-1,0 0 1,0 0 0,0 0-1,0 0 1,0 0-1,0 0 1,0 0-1,0 0 1,1 0-1,-1 0 1,0 0-1,0 0 1,0 0-1,0 0 1,0 0 0,0 0-1,0 0 1,0 0-1,1 0 1,-1 0-1,0 0 1,0 0-1,0 0 1,0 0-1,0 0 1,0 0-1,0 0 1,0 0-1,1 0 1,-1 0 0,0 0-1,0 0 0,18 4 47,42 13 51,10 2-37,517 81-3,-350-75-75,52 8 2,-195-17 26,0-5-1,1-4 1,0-4-1,0-4 0,88-13-10,-146 10-409,0 1 0,1 2 0,17 3 409,-41 0-481</inkml:trace>
</inkml:ink>
</file>

<file path=ppt/ink/ink16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44.442"/>
    </inkml:context>
    <inkml:brush xml:id="br0">
      <inkml:brushProperty name="width" value="0.1" units="cm"/>
      <inkml:brushProperty name="height" value="0.1" units="cm"/>
      <inkml:brushProperty name="color" value="#33CCFF"/>
    </inkml:brush>
  </inkml:definitions>
  <inkml:trace contextRef="#ctx0" brushRef="#br0">14 485 416,'0'0'277,"0"0"-136,0 0-44,0 0-42,0 0 47,-2-6 96,-5-21 123,7 26-278,-4 33-93,4 65 34,0-96 18,0 0-1,0-1 1,0 1-1,1-1 1,-1 1-1,0 0 1,0-1-1,1 1 1,-1-1-1,0 1 1,1-1-1,-1 1 1,1-1-1,-1 0 1,0 1-1,1-1 1,-1 1-1,1-1 1,0 0-1,-1 1 1,1-1-1,-1 0 1,1 0-1,-1 0 1,1 1-1,0-1 1,-1 0-1,1 0 1,-1 0-1,1 0 1,0 0-1,-1 0 1,1 0-1,-1 0 1,1 0-1,0 0-1,29-3 133,-28 3-124,18-5 48,0 0 0,0-1 0,0-2 0,0 0-1,-1-1 1,11-7-57,-5 4 30,545-305 103,-230 123-447,-321 186-542,-42 29 229,15-15 747,-52 46-275,-2 2-73</inkml:trace>
</inkml:ink>
</file>

<file path=ppt/ink/ink16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48.509"/>
    </inkml:context>
    <inkml:brush xml:id="br0">
      <inkml:brushProperty name="width" value="0.1" units="cm"/>
      <inkml:brushProperty name="height" value="0.1" units="cm"/>
      <inkml:brushProperty name="color" value="#33CCFF"/>
    </inkml:brush>
  </inkml:definitions>
  <inkml:trace contextRef="#ctx0" brushRef="#br0">421 174 280,'0'0'195,"0"0"1,5-18-17,37-110 611,-42 127-745,0 0-1,1 1 0,-1-1 1,0 0-1,0 0 0,0 1 1,0-1-1,0 0 0,0 0 0,0 1 1,0-1-1,0 0 0,0 0 1,0 1-1,0-1 0,-1 0 1,1 1-1,0-1 0,-1 0 1,1 1-1,0-1 0,-1 0 1,1 1-1,-1-1 0,1 1 0,-1-1 1,1 0-1,-1 1 0,0-1-44,-24-6 129,17 8-169,-1-1-1,0 1 1,1 0 0,-1 0 0,-6 3 40,-2 3 4,1 0 0,1 0 0,-1 2 0,1 0 0,1 0 0,0 1 0,0 1 0,1 1 0,-1 1-4,-20 20 25,3 0 0,-24 34-25,34-38-22,0 1 0,-8 19 22,22-37-8,2 0-1,-1 0 1,1 0 0,1 0 0,1 1 0,-1 0 0,2 0 0,-1 7 8,3-18-2,-1-1-1,1 1 1,0 0 0,0 0-1,0 0 1,0-1 0,0 1-1,1 0 1,-1 0 0,1-1-1,-1 1 1,1 0 0,-1-1-1,1 1 1,0 0 0,0-1 0,0 1-1,0-1 1,0 1 0,0-1-1,0 0 1,0 1 0,1-1-1,-1 0 1,0 0 0,1 0-1,-1 0 1,1 0 0,-1 0-1,1 0 1,0-1 0,-1 1-1,1 0 1,0-1 0,-1 0 0,1 1-1,0-1 1,0 0 0,0 0-1,-1 0 1,1 0 0,0 0-1,0 0 1,1-1 2,6 0 7,0 0 1,0-1-1,0 0 1,0-1-1,0 0 0,0 0 1,-1-1-1,2-1-7,8-5 0,-1 0 0,0-1 0,-1-1-1,0 0 1,-1-2 0,-1 0 0,0 0 0,0-1-1,-2-1 1,0 0 0,-1-1 0,0-1 0,3-8 0,-13 139 32,0-99-161,1 0 0,0 0 0,1 0 0,1-1 0,0 1 0,0-1 0,1 0 1,1 0-1,1 0 0,0 0 0,6 8 129,17 23-919</inkml:trace>
</inkml:ink>
</file>

<file path=ppt/ink/ink16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48.950"/>
    </inkml:context>
    <inkml:brush xml:id="br0">
      <inkml:brushProperty name="width" value="0.1" units="cm"/>
      <inkml:brushProperty name="height" value="0.1" units="cm"/>
      <inkml:brushProperty name="color" value="#33CCFF"/>
    </inkml:brush>
  </inkml:definitions>
  <inkml:trace contextRef="#ctx0" brushRef="#br0">0 77 1616,'0'0'544,"0"0"-55,0 0-129,0 0-184,0 0-80,0 0-72,0 0 16,13-27-80,9 19-160,18-8 184,4 2-728,-14 2-849</inkml:trace>
</inkml:ink>
</file>

<file path=ppt/ink/ink16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8.132"/>
    </inkml:context>
    <inkml:brush xml:id="br0">
      <inkml:brushProperty name="width" value="0.1" units="cm"/>
      <inkml:brushProperty name="height" value="0.1" units="cm"/>
      <inkml:brushProperty name="color" value="#33CCFF"/>
    </inkml:brush>
  </inkml:definitions>
  <inkml:trace contextRef="#ctx0" brushRef="#br0">79 65 0,'0'0'325,"0"0"-45,0 0-23,0 0-29,0 0-44,0 0 37,0-13-38,0-38-2,2 166 23,-5 163-9,0-227-183,-3-1 1,-2-1-1,-1 0 0,-12 30-12,20-77 12,0 4 7,-1 0 1,1-1-1,-1 1 0,-1-1 0,1 1 0,-1-1 1,0 0-1,0 0 0,-1 0 0,-1 2-19,4-30 23,2 12-27,1 0 1,-1-1-1,2 1 1,0 0-1,0 1 1,1-1-1,0 1 0,1-1 1,0 2-1,1 0 1,0-1-1,4-5 4,-6 9-2,0 1 0,0 0 0,0 0 0,1 0 0,0 0 0,0 1 0,0-1 0,0 1 0,1 0 0,-1 1 0,1 0 0,0 0 0,0 0 0,0 0 0,0 1 0,1 0 0,-1 0 0,1 1 0,-1 0 0,1 0 0,4 0 2,-6 2-4,-1 0 0,1 1 0,-1-1 1,0 1-1,0-1 0,0 1 0,0 1 1,0-1-1,0 1 0,0-1 0,-1 1 1,1 0-1,-1 0 0,0 1 0,0-1 1,0 1-1,0-1 0,-1 1 0,1 0 1,-1 0-1,0 0 0,0 0 0,-1 0 1,1 1-1,0 1 4,2 6-5,-1 0 0,0-1 0,0 1 1,-1 1-1,-1-1 0,0 0 0,-1 1 0,-1 11 5,0-18 5,-1 0 0,0 0 0,-1 0 0,1 0 0,-1 0 0,-1-1 0,1 1 0,-1-1 0,1 0 0,-1 0 0,-1-1 0,1 1 0,-1-1 0,0 0 0,0 0 0,0 0 0,0-1 0,-1 1-1,1-1 1,-1-1 0,0 1 0,0-1 0,0 0 0,-5 1-5,9-3-20,1 1-1,-1-1 1,1 1-1,-1-1 1,1 0-1,-1 0 1,1 0-1,-1 0 1,1 0 0,-1 0-1,1 0 1,-1 0-1,1 0 1,-1-1-1,1 1 1,-1 0-1,1-1 1,0 0-1,-1 1 1,1-1-1,0 0 1,-1 0 0,1 1-1,0-1 1,0 0-1,0 0 1,0 0-1,0-1 1,-1 0 20,-1-21-1394</inkml:trace>
</inkml:ink>
</file>

<file path=ppt/ink/ink16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8.535"/>
    </inkml:context>
    <inkml:brush xml:id="br0">
      <inkml:brushProperty name="width" value="0.1" units="cm"/>
      <inkml:brushProperty name="height" value="0.1" units="cm"/>
      <inkml:brushProperty name="color" value="#33CCFF"/>
    </inkml:brush>
  </inkml:definitions>
  <inkml:trace contextRef="#ctx0" brushRef="#br0">1 22 1440,'0'0'1017,"0"0"-713,0 0-232,0 0-72,0 0-56,0 0-200,0 0-249,57-22-711</inkml:trace>
</inkml:ink>
</file>

<file path=ppt/ink/ink16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8.688"/>
    </inkml:context>
    <inkml:brush xml:id="br0">
      <inkml:brushProperty name="width" value="0.1" units="cm"/>
      <inkml:brushProperty name="height" value="0.1" units="cm"/>
      <inkml:brushProperty name="color" value="#33CCFF"/>
    </inkml:brush>
  </inkml:definitions>
  <inkml:trace contextRef="#ctx0" brushRef="#br0">399 49 560,'0'0'382,"0"0"-150,0 0-94,0 0-60,0 0 30,0 0-10,-14-7 9,-4-3-67,11 5-12,-1 1-1,1 0 0,-1 0 1,0 1-1,0 0 1,0 1-1,-4-1-27,4 2 13,0 0 1,0 0-1,-1 1 1,0 0-1,1 1 0,-1 0 1,1 0-1,0 0 1,0 1-1,0 1 0,0-1 1,0 1-1,1 1 1,-1-1-1,1 1 0,0 1 1,-6 4-14,-1 1-3,0 1 0,0 0-1,1 1 1,1 0 0,0 1 0,1 1 0,0 0 0,0 2 3,5-6 23,1 1 0,0-1 1,0 1-1,1 0 0,1 1 1,0-1-1,0 1 0,1-1 1,0 1-1,1 0 0,1 0-23,-1-5 4,1-1-1,0 1 0,1-1 0,-1 1 0,1-1 0,1 0 1,-1 1-1,1-1 0,0 0 0,0 0 0,1 1 0,0-1 1,0 0-1,0-1 0,1 1 0,0-1 0,0 0 1,0 0-1,1 0 0,2 1-3,5 2 0,0 0 1,1-1-1,0 0 1,0-1-1,1 0 1,0-2-1,0 1 0,0-2 1,0 0-1,1 0 1,3-1-1,34 2-112,-1-3 0,29-2 112,-24-1-303,18 1-649</inkml:trace>
</inkml:ink>
</file>

<file path=ppt/ink/ink16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9.040"/>
    </inkml:context>
    <inkml:brush xml:id="br0">
      <inkml:brushProperty name="width" value="0.1" units="cm"/>
      <inkml:brushProperty name="height" value="0.1" units="cm"/>
      <inkml:brushProperty name="color" value="#33CCFF"/>
    </inkml:brush>
  </inkml:definitions>
  <inkml:trace contextRef="#ctx0" brushRef="#br0">1 0 1320,'0'0'568,"0"0"-312,0 0-240,0 0-32,0 0 8,0 0-8,0 0-224,8 8 16,19-12-712</inkml:trace>
</inkml:ink>
</file>

<file path=ppt/ink/ink16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12.059"/>
    </inkml:context>
    <inkml:brush xml:id="br0">
      <inkml:brushProperty name="width" value="0.1" units="cm"/>
      <inkml:brushProperty name="height" value="0.1" units="cm"/>
      <inkml:brushProperty name="color" value="#33CCFF"/>
    </inkml:brush>
  </inkml:definitions>
  <inkml:trace contextRef="#ctx0" brushRef="#br0">124 65 1160,'0'0'531,"0"0"-248,0 0-195,-15 23-52,1-1-32,4-8-2,0 1 0,0 1 0,2 0 0,0 0 0,1 0-1,0 1 1,2 0 0,0 1 0,0 1-2,-4 52 20,2 0 0,4 0 0,3 22-20,0-78-23,0-15 14,0 0 0,0 0-1,0 1 1,0-1-1,0 0 1,0 0-1,-1 0 1,1 1 0,0-1-1,0 0 1,0 0-1,0 0 1,0 1-1,0-1 1,0 0-1,0 0 1,0 1 0,0-1-1,0 0 1,0 0-1,0 0 1,1 1-1,-1-1 1,0 0 0,0 0-1,0 0 1,0 1-1,0-1 1,0 0-1,0 0 1,1 0-1,-1 0 1,0 1 0,0-1-1,0 0 1,0 0-1,1 0 1,-1 0-1,0 0 1,0 0 0,0 0-1,1 1 1,-1-1-1,0 0 1,0 0-1,0 0 1,1 0-1,-1 0 1,0 0 0,0 0 9,6-15-362,6-209-274,-7 110 644,16-103-8,-12 190 152,-9 27-145,0 0 0,0-1 0,1 1 0,-1 0 0,0-1 0,1 1 0,-1 0 0,0-1 0,0 1 0,1 0 0,-1 0 0,1-1 0,-1 1-1,0 0 1,1 0 0,-1 0 0,0-1 0,1 1 0,-1 0 0,1 0 0,-1 0 0,0 0 0,1 0 0,-1 0 0,1 0 0,-1 0 0,1 0 0,-1 0 0,0 0 0,1 0 0,-1 0-7,4 3 25,-2-1 1,1 0 0,0 0 0,0 1-1,-1 0 1,0-1 0,1 1-1,-1 0 1,0 0 0,0 0 0,0 2-26,18 30 100,-2 1 0,-2 1 0,-1 1 1,-2 0-1,0 5-100,28 79 59,-41-121-56,21 38 9,-21-38-12,1 0 0,-1-1-1,1 1 1,0 0-1,-1-1 1,1 1 0,0 0-1,0-1 1,0 1-1,-1-1 1,1 1 0,0-1-1,0 1 1,0-1-1,0 0 1,0 1 0,0-1-1,0 0 1,0 0 0,0 0-1,0 0 1,0 0-1,0 0 1,0 0 0,0 0-1,0 0 1,0 0-1,0 0 1,0-1 0,-1 1-1,1 0 1,0-1-1,0 1 1,0-1 0,0 1-1,0-1 1,-1 1-1,1-1 1,0 1 0,0-1-1,-1 0 1,1 0-1,0 0 1,21-24-21,0-2 0,-2-1-1,0-1 1,0-4 21,4-6-55,14-16-21,-13 18 50,-1-1 0,12-26 26,-28 55 102,-3 17-20,0 23 36,-5-26-97,8 76 97,-5-37-21,2 0 0,1 0 0,3-1 0,14 42-97,-19-74-63,1 0 1,0 0 0,1-1 0,0 0 0,1 0 0,0-1 0,0 0 0,1 0 0,1 0 0,-1-1 0,10 7 62,9 3-1150</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43.574"/>
    </inkml:context>
    <inkml:brush xml:id="br0">
      <inkml:brushProperty name="width" value="0.2" units="cm"/>
      <inkml:brushProperty name="height" value="0.2" units="cm"/>
    </inkml:brush>
  </inkml:definitions>
  <inkml:trace contextRef="#ctx0" brushRef="#br0">141 0 840,'0'0'380,"0"0"-70,0 0 7,0 0-65,0 0-152,0 0-24,-12 17-17,1-2-28,-2 1 14,1 1 1,0 1-1,2-1 0,0 2 0,-6 15-45,7-12 30,1 0 1,1 1-1,1 0 0,1 0 1,1 0-1,2 1 0,0-1 0,1 1 1,1 0-1,1 2-30,1-21-17,-1 0 0,0 0 1,1 0-1,0 0 0,0 0 0,1 0 1,-1 0-1,1-1 0,0 0 1,0 1-1,1-1 0,-1 0 0,1 0 1,0-1-1,0 1 0,0-1 0,0 0 1,1 0-1,-1 0 0,1-1 0,0 1 1,0-1-1,0 0 0,0-1 0,0 1 1,0-1-1,3 0 17,28 8-594</inkml:trace>
</inkml:ink>
</file>

<file path=ppt/ink/ink16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12.463"/>
    </inkml:context>
    <inkml:brush xml:id="br0">
      <inkml:brushProperty name="width" value="0.1" units="cm"/>
      <inkml:brushProperty name="height" value="0.1" units="cm"/>
      <inkml:brushProperty name="color" value="#33CCFF"/>
    </inkml:brush>
  </inkml:definitions>
  <inkml:trace contextRef="#ctx0" brushRef="#br0">0 303 872,'0'0'750,"0"0"-505,0 0-178,0 0-27,0 0-22,0 0-22,25-12 24,5 0-25,-6 3-4,0-1-1,-1-1 1,0-1 0,-1-1-1,13-11 10,-29 19-22,0 0 0,-1 0 0,0 0 0,0-1 0,0 0 0,-1 0 0,0 0-1,0 0 1,0-1 0,-1 1 0,0-1 0,0 0 0,-1 0 0,0 0 0,0-1-1,-1 1 1,0 0 0,0-1 0,0 1 0,-1-1 0,0 1 0,-1-1 22,1 6-2,0 0 1,0 1 0,-1-1-1,1 1 1,0-1 0,-1 0-1,1 1 1,-1-1 0,1 1 0,-1-1-1,0 1 1,0-1 0,0 1-1,0-1 1,0 1 0,0 0-1,0 0 1,0 0 0,0-1-1,-1 1 1,1 0 0,-1 0 1,-2-1 9,0 0 0,0 0 0,0 0 0,0 1 1,0 0-1,0-1 0,0 2 0,-1-1 0,-2 0-9,0 0 24,-1 1 0,1 0-1,0 0 1,-1 0 0,1 1 0,0 0-1,-1 1 1,1 0 0,0 0 0,0 0-1,-4 3-23,6-2 23,-1 1 1,1 1-1,0-1 0,0 1 0,0 0 0,1 0 0,0 0 0,0 1 0,0 0 0,1-1 0,-1 1 0,1 0 0,1 1 0,-1-1 0,1 0 0,0 1 1,0 5-24,-2 8 57,1 1 0,0-1 1,2 1-1,1 0 0,0 4-57,1-16 6,-1 0-1,1-1 1,1 1 0,0-1-1,0 1 1,0-1 0,1 0-1,1 0 1,-1 0 0,1 0-1,0-1 1,1 0-1,0 0 1,0 0 0,1 0-1,-1-1 1,3 2-6,0-1-1,1 0-1,0-1 1,0 0-1,1 0 1,0-1-1,0 0 1,0-1 0,0 0-1,1-1 1,-1 0-1,1 0 1,0-1 0,0-1-1,1 1 2,129 1-286,-99-3-75,31 0-707</inkml:trace>
</inkml:ink>
</file>

<file path=ppt/ink/ink16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12.840"/>
    </inkml:context>
    <inkml:brush xml:id="br0">
      <inkml:brushProperty name="width" value="0.1" units="cm"/>
      <inkml:brushProperty name="height" value="0.1" units="cm"/>
      <inkml:brushProperty name="color" value="#33CCFF"/>
    </inkml:brush>
  </inkml:definitions>
  <inkml:trace contextRef="#ctx0" brushRef="#br0">84 1 600,'0'0'434,"0"0"-98,0 0-170,0 0-39,0 0-14,0 0-5,-12 22 78,1-3-153,3-6-12,0 0-1,1 1 1,0 0 0,1 1-1,1-1 1,0 1 0,1 0-1,1 2 1,0-2 0,0 8-21,1 188 72,3-121-56,-1-81-4,0 0 0,1 1 1,0-1-1,0 0 0,1 0 0,0 0 1,1 0-1,3 7-12,-5-13-49,0-1 0,1 0-1,-1 1 1,1-1 0,-1 0 0,1 0 0,0 0 0,0 0 0,-1 0-1,2 0 1,-1 0 0,0-1 0,0 1 0,0-1 0,1 0 0,-1 1-1,1-1 1,-1 0 0,1 0 0,-1-1 0,1 1 0,0-1 0,-1 1-1,1-1 1,0 0 0,0 0 0,-1 0 0,1 0 0,0 0 0,2-1 49,12-7-489,-3-11-44</inkml:trace>
</inkml:ink>
</file>

<file path=ppt/ink/ink16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13.275"/>
    </inkml:context>
    <inkml:brush xml:id="br0">
      <inkml:brushProperty name="width" value="0.1" units="cm"/>
      <inkml:brushProperty name="height" value="0.1" units="cm"/>
      <inkml:brushProperty name="color" value="#33CCFF"/>
    </inkml:brush>
  </inkml:definitions>
  <inkml:trace contextRef="#ctx0" brushRef="#br0">1 433 88,'0'0'355,"2"-17"-103,3-11-150,27-140 448,-24 136-458,0 0 0,3 0 1,0 1-1,8-12-92,-15 32-5,-3 9 6,-1-1-1,1 1 0,0-1 0,0 1 0,0 0 1,0-1-1,0 1 0,1 0 0,-1 0 0,1 0 1,-1 0-1,1 0 0,0 0 0,0 0 1,0 0-1,0 1 0,0-1 0,0 2 15,-2 0 7,2 12 19,-1 0-1,0 1 1,-1-1-1,0 1 1,-2 9-41,0 19 44,-9 164 371,0 2-168,10-203-284,1 0 1,0 0 0,0 0 0,0 0 0,1 0-1,-1 0 1,1 0 0,0 0 0,0 0 0,1-1-1,-1 1 1,1 0 0,-1 0 0,1-1 0,0 1-1,1-1 1,-1 0 0,1 0 0,-1 0 0,1 0-1,2 2 37,16 5-1092</inkml:trace>
</inkml:ink>
</file>

<file path=ppt/ink/ink16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13.668"/>
    </inkml:context>
    <inkml:brush xml:id="br0">
      <inkml:brushProperty name="width" value="0.1" units="cm"/>
      <inkml:brushProperty name="height" value="0.1" units="cm"/>
      <inkml:brushProperty name="color" value="#33CCFF"/>
    </inkml:brush>
  </inkml:definitions>
  <inkml:trace contextRef="#ctx0" brushRef="#br0">17 3 40,'0'0'275,"0"0"-37,0 0-67,0 0-33,0 0-33,0 0-70,0-3-3,0 6-26,1 68 168,1-36 19,-1-1-1,-2 0 1,-2 0-1,-5 27-192,7-46 16,1-14-13,0-1-1,0 1 1,0 0 0,0-1 0,0 1 0,0 0-1,0-1 1,0 1 0,0 0 0,0-1-1,0 1 1,0 0 0,-1-1 0,1 1 0,0 0-1,0-1 1,-1 1 0,1-1 0,-1 1-1,1 0 1,0-1 0,-1 1 0,1-1 0,-1 1-1,1-1 1,-1 0 0,1 1 0,-1-1-3,17-40 408,-12 30-405,1 0 0,1 1 0,0 0 0,0-1 0,1 2 0,0-1 0,0 1 0,1 0 0,0 1 0,1-1 0,-1 2 0,1-1 0,1 1 1,7-4-4,-15 10-2,0-1 1,0 1-1,0 0 0,0-1 1,0 1-1,0 0 1,0 0-1,0 0 1,0 1-1,0-1 1,1 0-1,-2 1 1,1-1-1,0 1 1,0 0-1,0 0 1,0 0-1,0 0 1,0 0-1,-1 0 1,1 0-1,0 0 1,-1 1-1,1-1 1,-1 1-1,0-1 1,1 1-1,-1-1 1,0 1-1,1 1 2,5 8-14,-1 1 1,1 0-1,-2 0 0,3 8 14,0 0-6,-4-12-92,0 0 0,-1 0 0,0 1 0,-1-1 0,0 1 1,0-1-1,-1 1 0,0 0 0,-1-1 0,0 2 98,0-7-931</inkml:trace>
</inkml:ink>
</file>

<file path=ppt/ink/ink16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14.077"/>
    </inkml:context>
    <inkml:brush xml:id="br0">
      <inkml:brushProperty name="width" value="0.1" units="cm"/>
      <inkml:brushProperty name="height" value="0.1" units="cm"/>
      <inkml:brushProperty name="color" value="#33CCFF"/>
    </inkml:brush>
  </inkml:definitions>
  <inkml:trace contextRef="#ctx0" brushRef="#br0">1 80 936,'0'0'592,"0"0"-24,0 0-255,0 0-121,0 0-24,0 0-88,0 0-32,167-58 32,-89 47-160,10 5 24,13 2-88,-27 4-1025</inkml:trace>
</inkml:ink>
</file>

<file path=ppt/ink/ink16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14.557"/>
    </inkml:context>
    <inkml:brush xml:id="br0">
      <inkml:brushProperty name="width" value="0.1" units="cm"/>
      <inkml:brushProperty name="height" value="0.1" units="cm"/>
      <inkml:brushProperty name="color" value="#33CCFF"/>
    </inkml:brush>
  </inkml:definitions>
  <inkml:trace contextRef="#ctx0" brushRef="#br0">21 140 160,'0'0'935,"0"0"-376,0 0-171,0 0-87,0 0-150,0 0 12,-8-7-72,8 6-90,0 1-1,0 0 1,0 0 0,0 0-1,-1-1 1,1 1-1,0 0 1,0 0 0,0 0-1,0 0 1,0-1 0,-1 1-1,1 0 1,0 0 0,0 0-1,0 0 1,0 0 0,-1-1-1,1 1 1,0 0 0,0 0-1,-1 0 1,1 0 0,0 0-1,0 0 1,0 0 0,-1 0-1,1 0 1,0 0 0,0 0-1,-1 0 1,1 0-1,0 0 1,0 0 0,0 0-1,-1 0 1,1 0 0,0 0-1,0 1 1,0-1 0,-1 0-1,1 0 1,0 0 0,0 0-1,0 0 1,-1 1 0,1-1-1,0 0 0,-1 7 4,0-1 0,0 1 0,0-1 0,1 1 0,0 0 0,1-1 0,0 1 0,0 0 0,0-1 0,0 1 0,1-1 0,0 1 0,2 2-4,-2-5 2,0 0 0,1-1 0,-1 1 0,1-1 0,0 0 0,-1 0 0,1 0 1,1 0-1,-1 0 0,0-1 0,1 0 0,-1 1 0,1-1 0,0 0 0,0-1 0,-1 1 0,1-1 0,0 0 0,1 0 0,-1 0 1,0 0-1,1 0-2,1 0 0,0 0 0,1-1 0,-1 0 0,0 0 0,0 0 0,0 0 0,1-1 0,-1 0 0,0-1 0,0 1 0,0-1 0,0 0 0,0-1 0,-1 1 0,1-1 0,-1 0 0,0 0 0,3-3 0,-5 3 8,1-1 0,-1 0 0,0 0 0,0 0 0,0 0 0,-1 0 0,0 0 0,0-1 0,0 1 0,0-1 0,0 0 0,-1 1 0,0-1 0,0 0 0,0 0 1,-1 0-1,0 0 0,0 0 0,0 0 0,0 0 0,-1 0 0,0 1 0,0-3-8,-2-3 3,-1-1 0,0 1 0,-1 1-1,0-1 1,-1 1 0,0 0 0,0 0 0,-1 0 0,0 1 0,0 0 0,-1 1-1,0-1 1,-6-3-3,13 9-37,-1 1 0,0 0 0,1 0 0,-1-1 0,0 1 0,0 0-1,1 0 1,-1 0 0,0 1 0,0-1 0,0 0 0,0 1 0,-1-1 37,-2 1-1265</inkml:trace>
</inkml:ink>
</file>

<file path=ppt/ink/ink16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15.134"/>
    </inkml:context>
    <inkml:brush xml:id="br0">
      <inkml:brushProperty name="width" value="0.1" units="cm"/>
      <inkml:brushProperty name="height" value="0.1" units="cm"/>
      <inkml:brushProperty name="color" value="#33CCFF"/>
    </inkml:brush>
  </inkml:definitions>
  <inkml:trace contextRef="#ctx0" brushRef="#br0">360 718 1120,'0'0'496,"0"0"-198,0 0-185,-23-16-13,-73-47-25,92 60-59,-1 0 1,0 0-1,0 0 1,-1 1-1,1 0 0,-1 0 1,1 0-1,-1 0 1,1 1-1,-1 0 1,0 0-1,0 1 0,1 0 1,-1 0-1,0 0 1,0 1-1,1-1 1,-1 1-1,0 1 0,1-1 1,-1 1-1,1 0 1,-1 0-1,1 1 1,0-1-1,0 1 0,0 1 1,0-1-1,1 0 1,-1 1-1,1 0 1,0 1-17,-3 2-9,0 1 1,1 0-1,0 0 1,0 1 0,1 0-1,0 0 1,1 0 0,0 0-1,0 1 1,1 0-1,0-1 1,1 1 0,0 0-1,1 1 1,-1 6 8,2-14-11,0-1 0,0 0 1,1 0-1,-1 1 0,1-1 1,-1 0-1,1 0 0,-1 0 0,1 0 1,0 0-1,0 0 0,0 0 0,1 0 1,-1 0-1,0 0 0,1 0 0,-1-1 1,1 1-1,-1-1 0,1 1 1,0-1-1,0 1 0,1 0 11,2 0-59,-1 0 0,1 0 0,0 0 0,0 0 0,0-1 0,0 0 0,1 0 0,-1 0 0,0-1 0,5 0 59,-1 0-88,0 0-1,0-1 0,0 0 0,0 0 0,0-1 0,0 0 0,0-1 0,-1 0 0,1 0 1,-1-1-1,0 0 0,7-4 89,6-12-21,0 0 0,-1-1 0,-1-1 0,-1-1 1,-1 0-1,-1-2 0,-1 0 0,-1 0 0,-1-1 0,-1-1 0,-2 0 1,-1-1-1,-1 0 21,5-28 72,-2 2 1,-3-1-1,-2-1 1,-2 1-1,-3-1 1,-3-16-73,-6 16 665,7 54-627,1 0 1,-1 0-1,0 0 1,1 0-1,-1 0 1,0 0-1,0 0 0,0 1 1,0-1-1,-1 0 1,1 1-1,0-1 1,-1 1-1,1-1 1,-1 1-1,0 0 1,1 0-1,-1 0 1,0-1-1,1 2 1,-1-1-1,0 0 1,0 0-1,-2 0-38,4 1 8,-1 0-1,0 0 0,1 0 1,-1 0-1,0 0 1,0 0-1,1 0 0,-1 1 1,0-1-1,1 0 0,-1 0 1,0 0-1,1 1 1,-1-1-1,0 0 0,1 1 1,-1-1-1,1 1 1,-1-1-1,0 1 0,1-1 1,-1 1-1,1-1 1,0 1-1,-1 0 0,1-1 1,-1 1-1,1-1 0,0 1 1,0 0-1,-1 0-7,-7 28 10,7-21 11,-6 37 7,2 0 0,2 0 0,2 0 0,3 14-28,-1 15 23,-2-28-11,2 0 0,1 1 1,3-1-1,2-1 0,1 0 0,13 38-12,-17-73 1,0 0 0,1-1 0,0 1 0,0-1 0,1 0 0,0-1-1,1 1 1,0-1 0,0-1 0,1 1 0,0-1-1,14 10-143,0-1 1,1 0-1,9 3 143,-27-17-56,48 28-1445</inkml:trace>
</inkml:ink>
</file>

<file path=ppt/ink/ink16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15.522"/>
    </inkml:context>
    <inkml:brush xml:id="br0">
      <inkml:brushProperty name="width" value="0.1" units="cm"/>
      <inkml:brushProperty name="height" value="0.1" units="cm"/>
      <inkml:brushProperty name="color" value="#33CCFF"/>
    </inkml:brush>
  </inkml:definitions>
  <inkml:trace contextRef="#ctx0" brushRef="#br0">128 0 896,'0'0'904,"0"0"-448,0 0 145,0 0-337,0 0-208,0 0-56,0 0 0,-17 45-64,34-5 0,-8 3 72,0 1-24,-9-3 32,0-1 16,-18-3 72,-30 5-104,8-11-176,1-11-1793</inkml:trace>
</inkml:ink>
</file>

<file path=ppt/ink/ink16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50.825"/>
    </inkml:context>
    <inkml:brush xml:id="br0">
      <inkml:brushProperty name="width" value="0.1" units="cm"/>
      <inkml:brushProperty name="height" value="0.1" units="cm"/>
      <inkml:brushProperty name="color" value="#33CCFF"/>
    </inkml:brush>
  </inkml:definitions>
  <inkml:trace contextRef="#ctx0" brushRef="#br0">5 161 64,'0'0'137,"0"0"62,-4-4 1453,4 14-1650,0 0-1,0 0 0,1 0 1,0 0-1,1-1 0,0 1 1,1 0-1,-1-1 0,2 1 1,0-1-1,0 0 0,3 4-1,5 17-21,-11-27 25,-1-1-1,1 1 0,0-1 1,0 1-1,0-1 0,0 1 1,0-1-1,1 0 1,-1 1-1,1-1 0,-1 0 1,1 0-1,0 0 0,0 0 1,1 1-4,1-3 5,-1 1 0,0-1 0,1 0 0,-1 0 0,0 0 0,1 0 1,-1-1-1,0 1 0,1-1 0,-1 0 0,0 0 0,0 0 0,0-1 0,0 1 0,0-1 1,0 1-1,0-1 0,0 0 0,-1 0 0,3-3-5,5-1 10,465-312 173,-473 317-212,0 0 0,0 0 0,0 0 0,0 1 0,1-1 0,-1 1 0,0-1 0,0 1 0,0 0 0,0 0 0,0 0 0,1 0 1,-1 0-1,0 0 0,0 1 29,13-1-349,7-3-285</inkml:trace>
</inkml:ink>
</file>

<file path=ppt/ink/ink16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0.503"/>
    </inkml:context>
    <inkml:brush xml:id="br0">
      <inkml:brushProperty name="width" value="0.1" units="cm"/>
      <inkml:brushProperty name="height" value="0.1" units="cm"/>
      <inkml:brushProperty name="color" value="#33CCFF"/>
    </inkml:brush>
  </inkml:definitions>
  <inkml:trace contextRef="#ctx0" brushRef="#br0">298 52 1096,'0'0'408,"0"0"-109,0 0-110,0 0-146,-5-2-50,-13-5 7,27 3 15,48 2 27,-19 1-33,1117-23-125,-1120 24 93,-35 34-81,0-17 99,1 30 24,-2 0 0,-2 1 0,-3-1 0,-9 40-19,-6-5 31,-42 170-10,8 15-21,50-229 20,3-18-14,-1 1 1,-1-1-1,-1 0 0,0-1 1,-2 1-1,-5 12-6,8-29 26,0-1-1,0 1 0,0-1 0,0-1 1,-1 1-1,1 0 0,-1-1 0,1 0 0,-1 0 1,1 0-1,-1-1 0,1 0 0,-1 0 0,0 0-25,-14 3 58,-93 14-20,0-5 0,0-5 0,-2-4-38,-44-1-46,-171-5 93,295 0-41,1-1 0,-1-2 1,2-1-1,-1-2 0,1-1 0,-27-13-6,54 18 36,0 0-1,1 0 1,0 0 0,0-1-1,0 1 1,1-1 0,-2-2-36,-5-8 60,5 6-43,-1 0 0,1 0 1,1-1-1,0 1 1,0-1-1,1 0 1,0 0-1,1 0 1,0-1-1,1 1 0,0-11-17,2-22 50,1 0 0,5-22-50,-4 33 11,10-54-2,4 2 0,4-1 0,3 2 0,7-7-9,-18 51 3,-2-1 1,-2-1-1,-2 0 0,-1 0 0,-2 0 0,-2-15-3,-2 56-35,0 1 47,0 0-13,0 0 10,0 0 9,0 0 28,4 1-52,0 0 0,0 0 0,-1-1 0,1 0 0,0 0 0,0 0-1,0 0 1,0 0 0,1-1 6,14-1-11,0 3-57,-1 0 1,0 1 0,0 1-1,-1 0 1,1 2 0,-1 0-1,1 0 1,-2 2 0,1 0-1,-1 1 1,0 1 0,0 0-1,-1 2 1,-1-1-1,1 2 1,-2 0 0,0 0-1,0 1 1,-1 1 0,3 5 67,0 1-1098</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43.930"/>
    </inkml:context>
    <inkml:brush xml:id="br0">
      <inkml:brushProperty name="width" value="0.2" units="cm"/>
      <inkml:brushProperty name="height" value="0.2" units="cm"/>
    </inkml:brush>
  </inkml:definitions>
  <inkml:trace contextRef="#ctx0" brushRef="#br0">66 1 912,'0'0'616,"0"0"-368,0 0-152,0 0-48,0 0 32,0 0 24,0 0 169,40 132-169,-23-73 96,-4 4-192,-4 1 48,-9-3-56,0-2 32,-9-2-32,-17-2-48,-31 12-128,4-13-881</inkml:trace>
</inkml:ink>
</file>

<file path=ppt/ink/ink16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1.756"/>
    </inkml:context>
    <inkml:brush xml:id="br0">
      <inkml:brushProperty name="width" value="0.1" units="cm"/>
      <inkml:brushProperty name="height" value="0.1" units="cm"/>
      <inkml:brushProperty name="color" value="#33CCFF"/>
    </inkml:brush>
  </inkml:definitions>
  <inkml:trace contextRef="#ctx0" brushRef="#br0">118 10 528,'0'0'495,"0"0"-132,0 0-142,0 0-12,0 0-3,0 0 38,0-2-125,0-4-15,0 4-22,0 2 9,-18 2 108,12 0-201,0 0 0,0 1 1,0 0-1,1 0 0,-1 0 1,1 1-1,0 0 1,0 0-1,0 0 0,1 1 1,-1-1-1,1 1 0,0 0 1,0 0-1,1 1 0,0-1 1,-3 6 1,4-7-4,0-1 0,1 1 1,-1 0-1,1 0 0,0-1 0,0 1 1,0 0-1,1 0 0,0 0 1,-1 0-1,1 0 0,0 0 0,1 0 1,-1 0-1,1 0 0,0 0 1,0-1-1,0 1 0,0 0 0,1 0 1,-1-1-1,1 1 0,0-1 0,0 1 1,0-1-1,1 0 0,-1 0 1,2 1 3,39 31 43,22 19-14,-62-51-32,0 0 0,0 0 0,-1 1 0,1-1 0,-1 0 0,1 1-1,-1 0 1,0 0 0,-1-1 0,1 1 0,-1 0 0,1 0 0,-1 0 0,-1 1-1,1-1 1,0 1 3,-1-4-2,0 0-1,-1 1 0,1-1 1,0 0-1,0 0 0,-1 0 1,1 0-1,-1 0 0,1 0 1,-1 0-1,1 0 0,-1 0 1,0 0-1,0 0 0,1 0 1,-1 0-1,0 0 0,0 0 1,0-1-1,0 1 1,0 0-1,0-1 0,0 1 1,0-1 2,-35 12-15,-37-10-195,72-2 195,0 0 1,0 0-1,0 0 0,0 0 0,0 0 1,1-1-1,-1 1 0,0 0 1,0-1-1,0 1 0,0 0 0,1-1 1,-1 1-1,0-1 0,0 1 0,1-1 1,-1 0-1,0 1 0,1-1 0,-1 0 1,1 1-1,-1-1 0,1 0 0,-1 0 1,1 1-1,-1-1 0,1 0 0,0 0 1,0 0-1,-1 0 0,1 0 1,0 0-1,0 1 0,0-1 0,0 0 1,0 0-1,0 0 0,0 0 0,0 0 1,0 0-1,0 0 0,1 0 0,-1 1 15,0-5-93,0-23-715</inkml:trace>
</inkml:ink>
</file>

<file path=ppt/ink/ink16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2.125"/>
    </inkml:context>
    <inkml:brush xml:id="br0">
      <inkml:brushProperty name="width" value="0.1" units="cm"/>
      <inkml:brushProperty name="height" value="0.1" units="cm"/>
      <inkml:brushProperty name="color" value="#33CCFF"/>
    </inkml:brush>
  </inkml:definitions>
  <inkml:trace contextRef="#ctx0" brushRef="#br0">101 1 760,'0'0'400,"0"0"-240,0 0-152,0 0 0,0 0-16,0 0 16,0 0-24,32 27 16,-14-13-40,4-2 16,-5-2-80,5 0-184,-4-7-72</inkml:trace>
  <inkml:trace contextRef="#ctx0" brushRef="#br0" timeOffset="1">101 1 344,'137'15'784,"-150"-21"-384,0 6-16,-9 0-192,-4 16-88,-5 24-64,-9 17 161,9 16-153,0 6-8,14 3 24,4-9-128,13-10 56,0-10-48,0-18-705,0-19-951</inkml:trace>
</inkml:ink>
</file>

<file path=ppt/ink/ink16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2.690"/>
    </inkml:context>
    <inkml:brush xml:id="br0">
      <inkml:brushProperty name="width" value="0.1" units="cm"/>
      <inkml:brushProperty name="height" value="0.1" units="cm"/>
      <inkml:brushProperty name="color" value="#33CCFF"/>
    </inkml:brush>
  </inkml:definitions>
  <inkml:trace contextRef="#ctx0" brushRef="#br0">0 165 256,'0'0'184,"0"0"-25,0 0 5,0 0-31,0 0 34,0 0-55,18-12-35,52-38-47,-67 48-20,0 0 1,0 0 0,0 0-1,-1 0 1,1-1 0,-1 0-1,1 1 1,-1-1 0,0 0-1,0 0 1,0 0-1,1-2-10,8-10 45,1 5-36,-6 6-8,0 0 1,-1-1 0,0 0-1,0 0 1,0 0-1,3-4-1,-10 8 34,1 0-1,-1 1 0,0-1 1,1 0-1,-1 1 1,1 0-1,-1-1 0,0 1 1,0 0-1,1 0 0,-1 0 1,0 0-1,1 0 1,-1 0-1,0 0 0,1 0 1,-1 1-34,1-1 10,-5 0-11,1 1 1,-1 0-1,1 0 1,0 0-1,-1 0 1,1 1 0,0 0-1,0 1 1,0-1-1,0 1 1,0-1-1,1 2 1,-1-1-1,1 0 1,0 1-1,0 0 1,0 0 0,0 0-1,1 0 1,-1 1-1,1-1 1,0 1-1,1 0 1,-1 0-1,1 0 1,0 0-1,0 0 1,1 1 0,-1-1-1,1 1 1,0-1-1,1 0 1,0 1-1,-1 0 1,2 1 0,-1-5 3,1 1-1,0 0 1,0-1 0,0 1 0,1-1-1,-1 1 1,1-1 0,-1 1 0,1-1-1,0 0 1,0 0 0,0 0 0,0 0-1,0 0 1,0-1 0,2 2-3,47 28 9,-26-17-16,-10-5 5,33 25-38,-45-33 45,-1 1 0,0 0-1,0 0 1,-1 0 0,1 1-1,0-1 1,-1 0-1,1 1 1,-1-1 0,0 1-1,0-1 1,0 1 0,0 0-1,0-1 1,0 1 0,-1 0-1,0-1 1,1 2-5,-2-2 9,1-1 1,0 0 0,-1 0-1,1 1 1,-1-1 0,1 0-1,-1 0 1,0 1 0,0-1-1,0 0 1,1 0 0,-1 0-1,0 0 1,0 0-1,0 0 1,0 0 0,-1-1-1,1 1 1,0 0 0,0-1-1,0 1 1,-1 0 0,1-1-1,0 1 1,-1-1 0,1 0-1,0 0 1,-1 1-10,-40 5 141,41-6-147,1-1 1,0 1-1,-1 0 1,1 0-1,0 0 1,0 0-1,-1 0 1,1-1-1,0 1 1,0 0-1,-1 0 1,1-1-1,0 1 1,0 0 0,0 0-1,0-1 1,-1 1-1,1 0 1,0 0-1,0-1 1,0 1-1,0 0 1,0-1-1,0 1 1,0 0-1,0-1 1,0 1 0,0 0-1,0-1 1,0 1-1,0 0 1,0-1-1,0 1 1,0 0-1,0 0 1,0-1-1,0 1 1,0 0-1,0-1 1,1 1-1,-1 0 1,0 0 0,0-1 5,1 0-51,8-25-512,11 0-377</inkml:trace>
</inkml:ink>
</file>

<file path=ppt/ink/ink16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3.145"/>
    </inkml:context>
    <inkml:brush xml:id="br0">
      <inkml:brushProperty name="width" value="0.1" units="cm"/>
      <inkml:brushProperty name="height" value="0.1" units="cm"/>
      <inkml:brushProperty name="color" value="#33CCFF"/>
    </inkml:brush>
  </inkml:definitions>
  <inkml:trace contextRef="#ctx0" brushRef="#br0">9 24 440,'0'0'336,"0"0"-64,0 0-40,0 0 48,0 0 120,0 0-232,0 0-112,18-24 0,-18 56 32,0 9-88,0 9 57,0 3-41,0 0 0,-5-3-16,1-5-209,-5-12-471,0-15-312</inkml:trace>
</inkml:ink>
</file>

<file path=ppt/ink/ink16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3.508"/>
    </inkml:context>
    <inkml:brush xml:id="br0">
      <inkml:brushProperty name="width" value="0.1" units="cm"/>
      <inkml:brushProperty name="height" value="0.1" units="cm"/>
      <inkml:brushProperty name="color" value="#33CCFF"/>
    </inkml:brush>
  </inkml:definitions>
  <inkml:trace contextRef="#ctx0" brushRef="#br0">1 184 696,'0'0'727,"0"0"-330,0 0-237,0 0-124,0 0-50,0 0-8,17-1-7,115-6 22,-120 7 13,-1-1 0,0 0-1,1 0 1,0-1-1,-1-1 1,0 0-1,0-1 1,9-4-6,-16 6-3,0 0 1,0 1-1,-1-2 1,1 1 0,-1 0-1,0-1 1,1 1-1,-1-1 1,0 0-1,-1 0 1,1-1-1,0 1 1,-1 0-1,0-1 1,0 1-1,0-1 1,0 0-1,-1 0 1,1 0-1,-1 0 1,0 0-1,0 0 1,0 0 0,-1 0-1,1-4 3,-1 0-1,-4-30-54,4 37 60,0 0 1,-1 0-1,1 0 0,-1 0 1,1 0-1,-1 0 1,0 0-1,1 0 0,-1 0 1,0 0-1,0 0 1,0 0-1,1 1 0,-1-1 1,0 0-1,0 1 0,0-1 1,0 0-1,0 1 1,0 0-1,-1-1 0,1 1 1,0-1-1,0 1 1,0 0-1,0 0 0,0 0 1,-1 0-1,1 0 0,-1 0-5,1 0 1,-1 1 0,1 0 0,-1 0 0,1 0 0,-1 0 0,1 0 0,0 0-1,-1 0 1,1 0 0,0 1 0,0-1 0,0 0 0,0 1 0,0-1 0,0 1 0,0-1-1,1 1 1,-1-1 0,0 1 0,1 0 0,0-1 0,-1 1 0,1 0 0,0 0-1,-10 46-8,10-47 7,-2 7-6,1 1 1,0-1-1,1 1 0,-1 0 1,2-1-1,-1 1 0,3 8 7,-2-15 2,-1 0-1,1 0 0,1 0 0,-1 0 1,0 0-1,0 0 0,1 0 1,-1 0-1,1 0 0,0-1 1,-1 1-1,1-1 0,0 1 1,0-1-1,0 0 0,0 0 1,0 1-1,0-1 0,1-1 1,-1 1-1,0 0 0,0 0 1,1-1-1,-1 0 0,0 1 0,1-1 1,-1 0-1,0 0 0,1 0 1,0 0-2,20-1 3,16 2-30,-38 0 26,0-1 0,0 1 0,0-1 1,0 1-1,1 0 0,-1-1 0,0 1 1,0 0-1,0 0 0,0 0 0,0 0 1,-1 0-1,1 0 0,0 0 0,0 0 0,-1 0 1,1 0-1,0 0 0,-1 1 0,1-1 1,-1 0-1,0 0 0,1 1 0,-1-1 1,0 0-1,0 0 0,0 1 0,0 0 1,0 46-14,-8-31-12</inkml:trace>
</inkml:ink>
</file>

<file path=ppt/ink/ink16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4.043"/>
    </inkml:context>
    <inkml:brush xml:id="br0">
      <inkml:brushProperty name="width" value="0.1" units="cm"/>
      <inkml:brushProperty name="height" value="0.1" units="cm"/>
      <inkml:brushProperty name="color" value="#33CCFF"/>
    </inkml:brush>
  </inkml:definitions>
  <inkml:trace contextRef="#ctx0" brushRef="#br0">40 64 272,'0'0'412,"0"0"-102,0 0 2,0 0-26,0 0-18,0 0 40,-7-3-121,-19-8-97,19 8-68,7 3-32,12 0-2,62-4 22,-1-3 1,15-5-11,-14 1-25,0 4 1,16 2 24,-67 5 3,0 0 0,0 1 0,0 1 0,0 2 0,-1 0 0,19 7-3,-8-4-527,-32-6 298,-1-1 81,-8-1-436,-1-2 93</inkml:trace>
</inkml:ink>
</file>

<file path=ppt/ink/ink16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4.388"/>
    </inkml:context>
    <inkml:brush xml:id="br0">
      <inkml:brushProperty name="width" value="0.1" units="cm"/>
      <inkml:brushProperty name="height" value="0.1" units="cm"/>
      <inkml:brushProperty name="color" value="#33CCFF"/>
    </inkml:brush>
  </inkml:definitions>
  <inkml:trace contextRef="#ctx0" brushRef="#br0">0 36 16,'0'0'364,"0"0"-83,0 0-43,0 0-71,0 0-85,0 0-59,6-8-10,-2 4-13,-4 2 0,1 1 0,-1 0 1,1-1-1,-1 1 0,1 0 0,0 0 1,0 0-1,0-1 0,0 1 0,0 0 0,0 0 1,0 0-1,0 0 0,0 1 0,0-1 0,0 0 1,1 0-1,-1 1 0,0-1 0,0 1 1,1-1-1,-1 1 0,1-1 0,-1 1 0,0 0 1,1 0-1,-1-1 0,1 1 0,-1 0 1,1 1-1,-1-1 0,0 0 0,1 0 0,-1 0 1,1 1-1,-1-1 0,0 1 0,1-1 0,-1 1 1,0 0-1,0-1 0,1 1 0,-1 0 1,0 0-1,18 14 35,-1 1 0,-1 1 0,-1 0 1,13 17-36,-25-28 8,1 0 0,-1 0 0,0 0 1,-1 0-1,1 1 0,-1-1 0,-1 1 1,1 0-1,-1 0 0,0 0 0,-1 0 1,0-1-1,0 1 0,0 0 0,-1 0 0,0 1 1,0-1-1,-1 3-8,-2-3-4,-1 1 0,0-1 1,-1 1-1,1-1 0,-1-1 0,0 1 1,-1-1-1,0 0 0,0 0 0,0 0 0,-1-1 1,1 0-1,-1 0 0,-4 2 4,-7 6-94,-26 18-562</inkml:trace>
</inkml:ink>
</file>

<file path=ppt/ink/ink16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4.868"/>
    </inkml:context>
    <inkml:brush xml:id="br0">
      <inkml:brushProperty name="width" value="0.1" units="cm"/>
      <inkml:brushProperty name="height" value="0.1" units="cm"/>
      <inkml:brushProperty name="color" value="#33CCFF"/>
    </inkml:brush>
  </inkml:definitions>
  <inkml:trace contextRef="#ctx0" brushRef="#br0">36 33 648,'0'0'520,"0"0"-48,0 0-216,0 0 136,0 0-127,0 0-33,0 0-56,-27-32-160,27 34-16,0 14-8,0 5-80,0 5 144,0 2-112,0 3 48,0-1-72,0-1-489,0-5-183,-8-12-296</inkml:trace>
</inkml:ink>
</file>

<file path=ppt/ink/ink16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5.244"/>
    </inkml:context>
    <inkml:brush xml:id="br0">
      <inkml:brushProperty name="width" value="0.1" units="cm"/>
      <inkml:brushProperty name="height" value="0.1" units="cm"/>
      <inkml:brushProperty name="color" value="#33CCFF"/>
    </inkml:brush>
  </inkml:definitions>
  <inkml:trace contextRef="#ctx0" brushRef="#br0">0 97 576,'0'0'632,"0"0"-208,0 0-264,0 0-88,0 0-72,0 0-40,0 0-40,66-97-256,-40 97-224</inkml:trace>
</inkml:ink>
</file>

<file path=ppt/ink/ink16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6.486"/>
    </inkml:context>
    <inkml:brush xml:id="br0">
      <inkml:brushProperty name="width" value="0.1" units="cm"/>
      <inkml:brushProperty name="height" value="0.1" units="cm"/>
      <inkml:brushProperty name="color" value="#33CCFF"/>
    </inkml:brush>
  </inkml:definitions>
  <inkml:trace contextRef="#ctx0" brushRef="#br0">1 185 424,'0'0'430,"0"0"-232,0 0-162,8 16-24,-2-4-1,2 3 16,0 1 0,-1 0 0,-1 1 0,0 0 0,-1 0 0,-1 0 0,-1 0 0,2 18-27,-5-35 3,-1 0 0,1 0-1,0 0 1,0 0 0,0 1 0,0-1 0,0 0 0,0 0-1,0 0 1,0 0 0,0 1 0,0-1 0,0 0 0,0 0-1,0 0 1,0 0 0,1 1 0,-1-1 0,0 0 0,0 0-1,0 0 1,0 0 0,0 0 0,0 1 0,0-1 0,0 0-1,0 0 1,1 0 0,-1 0 0,0 0 0,0 0 0,0 0 0,0 0-1,0 1 1,1-1 0,-1 0 0,0 0 0,0 0 0,0 0-1,0 0 1,1 0 0,-1 0 0,0 0 0,0 0 0,0 0-1,0 0 1,1 0 0,-1 0 0,0 0 0,0 0 0,0 0-1,0 0 1,1 0 0,-1 0 0,0 0 0,0-1 0,0 1-3,13-10 140,9-15-18,68-129 5,-76 130-107,-27 91 149,11-58-171,-1 1 1,2-1-1,-1 1 0,2 0 0,-1 0 0,1 6 2,23-17 3,-17-2 11,-1 0 0,1-1 0,-1 0 0,0 0 0,0 0 1,0 0-1,1-2-14,-4 4-2,1 0 1,-1-1-1,0 0 1,1 1-1,-1-1 1,0 0-1,-1 0 1,1 0-1,0 0 0,-1 0 1,0 0-1,0-1 1,0 1-1,0-2 2,1 5-3,-1 0 0,0 0-1,0 0 1,1 0 0,-1 1-1,0-1 1,0 0 0,0 1-1,1-1 1,-1 0 0,0 1-1,0 0 1,0-1 0,0 1-1,0 0 1,0-1 0,0 1-1,1 1 4,5 4 5,-1-1-1,1 1 0,0-1 0,1-1 1,0 1-1,-1-1 0,1-1 1,0 1-1,1-2 0,-1 1 0,1-1 1,5 1-5,4 0-80,0-1 0,0-1 1,0-1-1,1 0 1,9-3 79,-26 3 0,0 0 0,0 0 0,0-1 0,0 1 0,0-1 0,0 1-1,0-1 1,0 0 0,0 0 0,0 0 0,0 0 0,0 0 0,-1 0 0,1 0 0,0-1 0,-1 1 0,1-1 0,-1 1 0,0-1 0,1 0 0,-1 1 0,0-1 0,0 0 0,0 0 0,0 0 0,0 0 0,0-1 0,1-4 32,-1-1 1,0 0-1,0 0 1,0 0-1,-1 0 1,0-4-33,-1 2-36,2 10 38,-1-1 0,-1 1 0,1-1 0,0 1-1,0-1 1,0 1 0,0-1 0,0 1-1,0-1 1,0 1 0,-1-1 0,1 1 0,0 0-1,0-1 1,-1 1 0,1-1 0,0 1 0,-1 0-1,1-1 1,0 1 0,-1 0 0,1-1 0,0 1-1,-1 0 1,1 0 0,-1-1 0,1 1-1,-1 0 1,1 0 0,-1 0 0,1-1 0,0 1-1,-1 0 1,0 0-2,-22 3 13,18-2-21,0 1 1,0 0-1,0 0 0,0 0 1,1 0-1,-1 1 0,-2 2 8,3-1-3,-1-1 0,1 1 0,0 1 0,1-1 0,-1 0 0,1 1 0,0 0 0,0 0 0,0 0 0,1 0 0,0 0 0,0 1 0,0-1 0,0 0 0,1 1 0,0 2 3,1-8 1,0 1 0,1-1-1,-1 1 1,1 0-1,-1-1 1,1 1-1,-1-1 1,1 1 0,-1-1-1,1 1 1,-1-1-1,1 0 1,-1 1 0,1-1-1,0 0 1,-1 1-1,1-1 1,0 0 0,-1 0-1,1 0 1,0 1-1,0-1 1,-1 0-1,1 0 1,0 0 0,-1 0-1,1 0 1,0 0-1,0-1 0,30 1 17,-23 0-15,9-1-7,-1 0-1,1-1 0,0-1 0,-1 0 1,1-1-1,-1-1 0,0-1 0,0 0 0,10-6 6,-23 10 9,1 0 0,0 0 0,0 0 0,-1-1-1,0 1 1,1-1 0,-1 1 0,0-1 0,0 0 0,-1-1-1,1 1 1,0 0 0,-1-1 0,0 1 0,0-1-1,0 0 1,0 0 0,-1 0 0,0 0 0,1 0-1,-1 0 1,-1 0 0,1 0 0,-1 0 0,1-1-1,-1 1 1,0 0 0,-1-3-9,1 1 6,0-19 76,-4 19-46,-6 14-35,5 0 1,0 0-1,0 1 0,1-1 0,0 1 0,1 0 1,0 0-1,0 0 0,1 1 0,0-1 0,0 2-1,-1 7 5,2 1 0,0-1 0,1 1 0,2 17-5,1-16-3,1 1-1,1-1 1,3 7 3,-3-10-5,0 1 0,-1 0 0,-1-1 0,1 16 5,-3-9-7,-1-1 0,0 1 0,-3 5 7,2-21 2,-1-1 1,1 1-1,-1 0 1,-1-1-1,0 1 1,0-1-1,0 0 1,-1 0-1,0 0 1,0 0-1,-3 2-2,-2 2 15,6-6-1,0-1 0,0 1 0,0-1 0,-1 1 1,0-1-1,0 0 0,0-1 0,0 1 0,-1-1 1,0 0-1,1 0 0,-1 0 0,0 0 0,0-1 1,-1 0-1,1 0-14,4-2 0,0 0 1,1 0-1,-1-1 0,0 1 1,1 0-1,-1 0 1,0 0-1,1-1 0,-1 1 1,1 0-1,-1-1 1,0 1-1,1-1 0,-1 1 1,1-1-1,-1 1 0,1-1 1,0 1-1,-1-1 1,1 1-1,-1-1 0,1 0 1,0 1-1,0-1 1,-1 1-1,1-1 0,0 0 1,0 1-1,0-1 0,-1 0 1,1 1-1,0-1 1,0 0-1,0 0 0,0 1 0,0-32-33,0 25 18,1-13-10,0 0-1,1 0 1,2 1 0,0-1-1,1 1 1,0 0-1,2 0 1,1 0 0,0 1-1,1 0 26,20-33 33,2 2 0,28-33-33,30-45-31,-81 112 40,0 0 0,0 0 0,-2-1 0,0 0 0,-1 0 0,0-1 0,-1 1 0,-1-1 0,-1 0 0,0 0 0,-1-10-9,-2 27 13,0-1 0,0 1-1,-1-1 1,1 1 0,0 0-1,0-1 1,-1 1 0,1 0-1,0 0 1,-1 0 0,1 0 0,0 0-1,0 0 1,-1 0 0,1 1-1,0-1 1,0 0 0,-1 1-1,1-1 1,0 1 0,0-1-13,-5 4 8,1 0-1,-1 1 1,1-1 0,0 1-1,0 0 1,1 0 0,0 0 0,0 1-1,0 0 1,0 0 0,1 0-1,0 0 1,-1 2-8,-1 4-3,0 1-1,0-1 0,1 1 1,1 1-1,0-1 1,0 5 3,2-12-4,1 1 0,-1-1 1,1 0-1,0 1 0,1-1 1,-1 0-1,1 1 0,1-1 1,-1 0-1,1 0 0,2 4 4,-2-6-1,0 0 0,1 0 0,0-1 1,-1 0-1,1 1 0,1-1 0,-1 0 0,0-1 0,1 1 0,-1 0 0,1-1 0,0 0 0,0 0 0,0 0 0,0-1 0,0 1 1,2 0 0,17 4-66,0-1 0,0-2 1,0 0-1,1-1 1,-1-1-1,1-1 1,-1-1-1,0-1 0,1-2 1,-1 0-1,0-1 1,15-6 65,42-13-1718</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53.521"/>
    </inkml:context>
    <inkml:brush xml:id="br0">
      <inkml:brushProperty name="width" value="0.2" units="cm"/>
      <inkml:brushProperty name="height" value="0.2" units="cm"/>
    </inkml:brush>
  </inkml:definitions>
  <inkml:trace contextRef="#ctx0" brushRef="#br0">0 2748 152,'0'0'403,"0"0"-126,0 0-53,0 0 22,0 0-10,0 0-19,59-24 469,-37 10-678,1141-666 285,-757 441-226,52-26-38,545-273 1,-757 402-31,-67 37-1,222-117 22,-328 181-30,72-38 16,-55 17 2,-47 28 4,1 2 0,42-18-12,317-130 0,-258 111 14,-144 62-16,0 1 0,0 0 0,0-1-1,0 0 1,0 1 0,0-1-1,0 1 1,0-1 0,0 0 0,0 0-1,0 0 1,0 1 0,0-1 0,-1 0-1,1 0 1,0 0 0,-1 0 0,1 0-1,-1-1 1,1 1 0,-1 0 0,1 0-1,-1 0 1,0 0 0,0 0 0,1-1 1,-1 1-17,0 1-1,-1-1 1,1 0-1,0 1 1,0-1-1,0 1 1,-1-1-1,1 0 1,0 1-1,0-1 0,-1 1 1,1-1-1,0 1 1,-1-1-1,1 1 1,-1-1-1,1 1 1,-1 0-1,1-1 0,-1 1 1,1-1-1,-1 1 1,1 0-1,-1-1 1,0 1-1,1 0 1,-1 0-1,1 0 0,-1 0 1,0-1-1,1 1 1,-1 0-1,1 0 1,-1 0-1,0 0 19,-20 0-677,-5 0-393</inkml:trace>
</inkml:ink>
</file>

<file path=ppt/ink/ink16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39.556"/>
    </inkml:context>
    <inkml:brush xml:id="br0">
      <inkml:brushProperty name="width" value="0.1" units="cm"/>
      <inkml:brushProperty name="height" value="0.1" units="cm"/>
      <inkml:brushProperty name="color" value="#33CCFF"/>
    </inkml:brush>
  </inkml:definitions>
  <inkml:trace contextRef="#ctx0" brushRef="#br0">93 109 800,'0'0'278,"0"0"71,0 0-138,0 0-2,0 0-5,-7-12 61,-23-36 5,30 47-253,-1 1 1,0-1-1,1 0 0,-1 1 1,0-1-1,1 0 0,-1 0 1,1 0-1,-1 0 0,1 0 1,0 0-1,-1 1 0,1-1 1,0 0-1,0 0 0,-1 0 1,1 0-1,0 0 0,0 0 1,0 0-1,0 0 0,0 0 1,1 0-1,-1 0 0,0 0 1,0 0-1,1 0 1,-1 0-1,0 0 0,1 0 1,-1 0-1,1 1 0,-1-1 1,1 0-1,0 0 0,-1 0 1,1 1-1,0-1 0,0 0-17,2 0-8,0 0 0,0 0 0,0 0 0,0 1 0,1-1 0,-1 1 1,0 0-1,1 0 0,1 0 8,6 0 62,18-4-101,1 1-1,-1 2 1,24 1 39,-51 0 0,0 1 0,-1 0 0,1-1 0,0 1 0,0 0 0,-1 0 0,1-1 0,0 1 0,-1 1 0,1-1 0,-1 0 0,1 0-1,-1 1 1,0-1 0,0 0 0,1 1 0,-1-1 0,0 1 0,0 0 0,0-1 0,-1 1 0,1 0 0,0 0 0,-1-1 0,1 1 0,-1 0-1,1 0 1,-1 0 0,0 0 0,0 0 0,0 0 0,2 14 10,-1 0-1,-1-1 1,-2 14-10,1-5-55,1-17 59,-1 1 0,0-1 0,-1 1 0,0-1 0,0 0 0,0 1 0,-1-1 0,0 0-1,0-1 1,-1 1 0,0 0 0,0-1 0,0 0 0,-1 0 0,0 0 0,0-1 0,-1 1 0,-5 3-4,-15 12-6,0-2 1,-2-1 0,-28 13 5,-3 3 11,58-33-14,-1 0 1,1 1-1,0-1 1,0 0 0,0 1-1,0-1 1,0 1-1,0 0 1,0-1 0,0 1-1,0-1 1,1 1-1,-1 0 1,1 0 0,-1 0-1,1-1 1,0 1-1,0 0 1,-1 0-1,1 0 1,1-1 0,-1 1-1,0 0 1,0 0-1,1 0 1,-1-1 0,1 1-1,-1 0 1,1 1 2,1 1 4,0 1 1,-1-1-1,1 1 0,1-1 1,-1 1-1,1-1 0,0 0 1,-1 0-1,5 3-4,-5-4-67,1 0 0,0 0-1,-1 0 1,0 1 0,0-1 0,0 1 0,0-1 0,-1 1-1,1 0 1,-1-1 0,0 1 0,0 0 0,0 0-1,-1 0 1,1 0 0,-1 4 67,1 14-987</inkml:trace>
</inkml:ink>
</file>

<file path=ppt/ink/ink16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40.680"/>
    </inkml:context>
    <inkml:brush xml:id="br0">
      <inkml:brushProperty name="width" value="0.1" units="cm"/>
      <inkml:brushProperty name="height" value="0.1" units="cm"/>
      <inkml:brushProperty name="color" value="#33CCFF"/>
    </inkml:brush>
  </inkml:definitions>
  <inkml:trace contextRef="#ctx0" brushRef="#br0">28 30 16,'0'0'392,"0"0"-181,0 0 4,0 0 50,0 0-1,0 0-95,0 0-78,0 0-48,0 0-18,0 0-42,0 0 15,0 0-14,0 0 19,0 0-8,-8-16 167,8 16-140,0 0-32,0 0 24,0 0-13,0 0 0,0 0 0,1 0 0,-1-1 0,0 1 0,0 0 0,1 0 0,-1 0 0,0-1 0,0 1 0,0 0 0,1 0 0,-1 0 0,0-1 0,0 1 0,0 0 0,0-1 0,1 1 0,-1 0 0,0 0 0,0-1 0,0 1 0,0 0 0,0-1 0,0 1 0,0 0 0,0-1 0,0 1 0,0 0 0,0 0 0,0-1 0,0 1 0,0 0 0,0-1 0,-1 1 0,1 0 0,0 0 0,0-1 0,0 1 0,0 0 0,0 0 0,-1-1 0,1 1 0,0 0 0,0 0 0,0-1 0,-1 1 0,1 0 0,0 0 0,0 0 0,-1 0 0,1-1 0,0 1 0,0 0 0,-1 0 0,1 0 0,0 0 0,-1 0 0,1 0 0,0 0 0,-1 0 0,1 0 0,0 0 0,0 0 0,-1 0-1,0-1-20,-13 6 206,14-1-169,19-3-137,-16 2 35,-9 2 58,-2 4-145,8-8 154,0-1-1,1 1 0,-1-1 0,0 0 1,0 1-1,1-1 0,-1 0 0,1 1 1,-1-1-1,0 0 0,1 0 1,-1 1-1,1-1 0,-1 0 0,0 0 1,1 0-1,-1 1 0,1-1 0,-1 0 1,1 0-1,-1 0 0,1 0 1,-1 0-1,1 0 0,-1 0 0,1 0 1,-1 0-1,0 0 0,1 0 0,-1 0 1,1-1-1,-1 1 0,1 0 1,-1 0 18,5 0-546</inkml:trace>
</inkml:ink>
</file>

<file path=ppt/ink/ink16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45.139"/>
    </inkml:context>
    <inkml:brush xml:id="br0">
      <inkml:brushProperty name="width" value="0.1" units="cm"/>
      <inkml:brushProperty name="height" value="0.1" units="cm"/>
      <inkml:brushProperty name="color" value="#33CCFF"/>
    </inkml:brush>
  </inkml:definitions>
  <inkml:trace contextRef="#ctx0" brushRef="#br0">23 64 88,'0'0'291,"0"0"-154,0 0-58,0 0-9,0 0 53,0 0-19,-3-7 43,0 3-77,1 0 0,-1-1-1,1 1 1,0-1 0,0 1 0,1-1 0,0 0 0,0 0-1,0 0 1,0 0 0,1 0-70,40 5-24,217 13-5,-132-4 35,63-6-6,-41-10 44,88-1-57,-231 8-23,1 1-1,-1 0 1,1 0-1,-1 0 1,0 1 0,1-1-1,-1 1 1,0 0-1,1 1 37,15 6-468,-2-3 1</inkml:trace>
</inkml:ink>
</file>

<file path=ppt/ink/ink16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49.668"/>
    </inkml:context>
    <inkml:brush xml:id="br0">
      <inkml:brushProperty name="width" value="0.1" units="cm"/>
      <inkml:brushProperty name="height" value="0.1" units="cm"/>
      <inkml:brushProperty name="color" value="#33CCFF"/>
    </inkml:brush>
  </inkml:definitions>
  <inkml:trace contextRef="#ctx0" brushRef="#br0">1 120 368,'0'0'471,"0"0"-135,0 0-157,0 0-15,0 0 18,0 0-120,0-8-9,0-41 765,0 48-574,0 1-59,0 0-97,0 0-57,0 0-9,0 0-52,0 0-28,0 0 13,0 0 21,0 0-1,0 0 15,1 22 33,-1-16-24,1 0 1,1 0-1,-1-1 0,1 1 0,0-1 1,0 1-1,0-1 0,1 0 0,0 0 1,0 0-1,0 0 0,1 0 1,0-1-1,0 1 0,0-1 0,3 3 1,-3-5 6,0 1 0,1-1-1,-1 0 1,0 0-1,0 0 1,1-1 0,-1 1-1,1-1 1,0 0 0,-1 0-1,1-1 1,0 0 0,-1 1-1,1-2 1,0 1-1,-1 0 1,1-1 0,0 0-1,-1 0 1,1 0 0,2-2-6,18-7-2,-2-1 0,1-1 1,-2-1-1,0-1 0,19-15 2,-19 13-15,0 1 0,0 1 0,1 0 0,1 2 0,24-8 15,-25 14-453,-22 6 422,-1 0-1,1 0 0,-1 0 0,1 0 0,-1 0 0,1 0 1,-1 0-1,1 1 0,-1-1 0,1 0 0,-1 0 0,0 0 0,1 0 1,-1 1-1,1-1 0,-1 0 0,0 0 0,1 1 0,-1-1 1,1 0-1,-1 1 0,0-1 0,1 0 0,-1 1 0,0-1 1,0 0-1,1 1 0,-1-1 0,0 1 0,0-1 0,0 1 1,1-1-1,-1 0 0,0 1 0,0-1 0,0 1 0,0-1 0,0 1 1,0-1-1,0 1 0,0-1 32,0 17-539</inkml:trace>
</inkml:ink>
</file>

<file path=ppt/ink/ink16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57.013"/>
    </inkml:context>
    <inkml:brush xml:id="br0">
      <inkml:brushProperty name="width" value="0.1" units="cm"/>
      <inkml:brushProperty name="height" value="0.1" units="cm"/>
      <inkml:brushProperty name="color" value="#33CCFF"/>
    </inkml:brush>
  </inkml:definitions>
  <inkml:trace contextRef="#ctx0" brushRef="#br0">932 105 288,'0'0'348,"0"0"-74,0 0 0,0 0 22,0 0 42,-2-3-56,0 1-154,1 2-76,0-1 1,0 1 0,0-1 0,0 0-1,0 1 1,1-1 0,-1 0 0,0 0-1,1 0 1,-1 0 0,0 1 0,1-1-1,-1 0 1,1 0 0,-1 0 0,1 0 0,0 0-1,-1 0 1,1-1-53,49-6 37,191-21-94,205 3 57,244 27 26,-264 4 27,-228-4-87,55 1-40,54-15 74,-246 8-37,10-2-114,19 3 151,-88 4 0,0 1 0,0-1 1,0 1-1,1-1 1,-1 1-1,0 0 0,0-1 1,0 1-1,0 0 1,0 0-1,0-1 1,0 1-1,-1 0 0,1 0 1,0 0-1,0 0 1,-1 0-1,1 0 0,-1 0 1,1 1-1,-1-1 1,1 0-1,-1 0 0,0 0 1,1 1-1,-1-1 1,0 0-1,8 43 1,-7-35-9,4 41 5,-2 1 0,-3-1 0,-2 5 3,1 28 5,-3-2 6,-4 1 1,-17 77-12,10-78 6,4 0 1,-1 80-7,14 6-71,-4 185 96,-1-308-78,1 27 66,-3-1 1,-4 1-1,-15 57-13,17-102-9,3-6 9,-1-1 0,-1 0-1,-1 0 1,-1-1-1,-7 12 1,14-28 2,-1-1 0,1 0 1,-1-1-1,1 1 0,-1 0 0,1 0 0,-1-1 0,0 1 0,1-1 0,-1 1 0,0-1 0,0 0 0,1 1 1,-1-1-1,0 0 0,0 0 0,0-1-2,-43 0 38,26 0-30,-117-1-19,-114-17 11,-168-9 16,253 22-17,1-7-1,-54-16 2,20 2 50,-156-1-50,23 3 22,94 10 3,-164 14-25,180 3-2,190 0 4,0 1 1,0 2-1,-20 6-2,-24 4-72,52-11 82,-1 2 0,0 1 0,1 1 0,-4 3-10,-24 7-48,50-17 54,1-1 0,-1 0 0,1 0 1,-1 0-1,1 0 0,-1 0 0,1 0 1,-1 0-1,1 0 0,-1 0 0,1 0 1,-1 0-1,1 0 0,-1 0 1,0 0-1,1 0 0,-1-1 0,1 1 1,-1 0-1,1 0 0,-1-1 0,1 1 1,0 0-1,-1-1 0,1 1 0,-1 0 1,1-1-1,0 1 0,-1-1 0,1 1 1,0 0-1,-1-1 0,1 0-6,-7-25 59,7-47-122,1 49 65,-1-1352-62,0 1364 65,1 1-1,0-1 1,1 0 0,0 1 0,1-1 0,0 1 0,0-1 0,2 1-1,-1 1 1,1-1 0,1 0 0,0 1 0,5-7-5,6-3-6,0 0 1,2 1 0,0 1-1,1 0 1,10-5 5,10-9-75,-39 32 118,30-13-90,24-3 40,1 2-1,0 2 1,1 3-1,1 2 1,8 3 7,-7-2-12,-30 3 20,0 1 0,0 1 0,1 2 1,-1 1-1,10 3-8,-13-2-18,0-1 1,0-2-1,14-1 18,-18 0 9,0 1-1,0 0 0,0 2 0,0 1 0,15 3-8,-6 3-527,1-2 0,1-2 1,-1-1-1,31 0 527,-36-4-1015</inkml:trace>
</inkml:ink>
</file>

<file path=ppt/ink/ink16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58.954"/>
    </inkml:context>
    <inkml:brush xml:id="br0">
      <inkml:brushProperty name="width" value="0.1" units="cm"/>
      <inkml:brushProperty name="height" value="0.1" units="cm"/>
      <inkml:brushProperty name="color" value="#33CCFF"/>
    </inkml:brush>
  </inkml:definitions>
  <inkml:trace contextRef="#ctx0" brushRef="#br0">58 97 840,'0'0'407,"0"0"-154,0 0-113,0 0-24,0 0 0,-1 10 3,-41 249-83,34-232 61,4-44-106,2-52-90,2 65 97,-1-13-1,2-1-1,0 0 1,0 1 0,2 0 0,0-1 0,1 1-1,1 0 1,1 0 0,0 1 0,1 0 0,0 0-1,2 0 1,0 1 0,0 0 0,7-6 3,-12 18 1,-1 0 0,1 0 1,0 1-1,-1-1 0,1 1 1,0 0-1,1 0 0,-1 0 0,0 0 1,1 1-1,-1 0 0,0 0 1,1 0-1,0 0 0,-1 1-1,71-2-43,-74 2 40,0 0 0,0 0 0,0 1 0,0-1 0,0 0 1,0 1-1,0 0 0,0-1 0,0 1 0,0-1 0,0 1 0,0 0 0,0 0 1,0-1-1,-1 1 0,1 0 0,0 0 0,-1 0 0,1 0 0,0 0 0,-1 0 1,1 0-1,-1 0 0,0 0 0,1 0 0,-1 1 0,0-1 0,0 0 0,1 0 1,-1 0-1,0 0 0,0 0 0,0 1 0,0-1 0,-1 0 0,1 0 1,0 0-1,0 0 0,-1 0 0,1 0 0,-1 1 3,0 3 3,0 0 0,-1 0 0,1 0 0,-1 0-1,0 0 1,-1-1 0,1 1 0,-3 3-3,-9 5 26,1 0 0,-1-1 0,-1-1 0,0 0 0,-1-1 0,-2 1-26,-21 14 3,36-23-38,2-1 13,0-1 0,0 1 1,0-1-1,0 1 1,1-1-1,-1 1 0,0-1 1,0 1-1,1 0 0,-1-1 1,0 1-1,1 0 1,-1 0-1,1-1 0,-1 1 1,1 0-1,0 0 1,-1 0-1,1 0 0,0-1 1,-1 1-1,1 0 0,0 0 1,0 0-1,0 0 1,0 0-1,0 1 22,0 0-819</inkml:trace>
</inkml:ink>
</file>

<file path=ppt/ink/ink16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59.393"/>
    </inkml:context>
    <inkml:brush xml:id="br0">
      <inkml:brushProperty name="width" value="0.1" units="cm"/>
      <inkml:brushProperty name="height" value="0.1" units="cm"/>
      <inkml:brushProperty name="color" value="#33CCFF"/>
    </inkml:brush>
  </inkml:definitions>
  <inkml:trace contextRef="#ctx0" brushRef="#br0">1 26 792,'0'0'451,"0"0"-199,0 0-232,0 0-41,8 3-5,-5-1 26,1-1 0,-1 1 0,1-1 1,-1 1-1,0 0 0,0 0 0,0 0 0,0 1 0,0-1 0,-1 1 0,1-1 0,-1 1 0,0 0 0,1 0 0,-1 0 0,-1 0 0,1 1 0,0-1 0,-1 0 0,1 1 0,-1-1 1,0 1-1,-1 0 0,2 2 0,0 10 28,0 0 1,0 0 0,-2 0 0,0-1-1,-1 1 1,0 0 0,-1 0 0,-1-1-1,-4 14-28,7-29 18,-1-1 0,1 1-1,0 0 1,0 0 0,0 0 0,0-1-1,0 1 1,0 0 0,0 0-1,-1 0 1,1 0 0,0-1-1,0 1 1,0 0 0,0 0-1,-1 0 1,1 0 0,0 0 0,0 0-1,0 0 1,0 0 0,-1-1-1,1 1 1,0 0 0,0 0-1,0 0 1,-1 0 0,1 0-1,0 0 1,0 0 0,-1 0 0,1 0-1,0 0 1,0 0 0,0 0-1,-1 1 1,1-1 0,0 0-1,0 0 1,0 0 0,-1 0-1,1 0 1,0 0 0,0 0 0,0 0-1,0 1 1,0-1 0,-1 0-1,1 0 1,0 0 0,0 0-1,0 1 1,0-1 0,0 0-1,0 0 1,0 0 0,-1 1 0,1-1-1,0 0 1,0 0 0,0 0-1,0 1 1,0-1 0,0 0-1,0 0 1,0 0 0,0 1-1,0-1 1,0 0-18,-4-16 149,4-1-145,0 0 1,2 0-1,0 0 1,1 0-1,0 0 1,2 1-1,3-9-4,-6 18-52,1 0-1,0 1 1,1-1-1,0 1 1,0 0-1,0 0 1,1 0-1,-1 1 1,2-1-1,-1 1 1,0 0-1,1 1 1,0-1-1,0 1 1,0 0-1,1 1 1,-1 0-1,6-2 53,11-3-746,-5 3-276</inkml:trace>
</inkml:ink>
</file>

<file path=ppt/ink/ink16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00.223"/>
    </inkml:context>
    <inkml:brush xml:id="br0">
      <inkml:brushProperty name="width" value="0.1" units="cm"/>
      <inkml:brushProperty name="height" value="0.1" units="cm"/>
      <inkml:brushProperty name="color" value="#33CCFF"/>
    </inkml:brush>
  </inkml:definitions>
  <inkml:trace contextRef="#ctx0" brushRef="#br0">20 178 168,'0'0'177,"0"0"-71,0 0-66,0 0-6,0 0 14,0 0 94,10 5 45,-2-3-168,-1 1 1,0-1-1,0-1 1,1 1-1,-1-1 1,1 0-1,5-1-19,-9 0 4,-1 0 0,1 0-1,-1-1 1,0 1-1,1-1 1,-1 0 0,0 0-1,0 0 1,0 0-1,1-1 1,-1 1 0,-1-1-1,1 0 1,0 0-1,0 0 1,-1 0 0,1-1-1,-1 1 1,1 0-1,-1-1 1,0 0 0,1-1-4,-3 3 0,1 1-1,-1-1 1,0 0 0,1 1 0,-1-1 0,0 0 0,0 0 0,0 1 0,1-1 0,-1 0 0,0 1 0,0-1 0,0 0 0,0 0 0,0 0 0,0 1 0,-1-1 0,1 0-1,0 1 1,0-1 0,0 0 0,-1 0 0,1 1 0,0-1 0,-1 0 0,1 1 0,0-1 0,-1 1 0,1-1 0,-1 0 0,1 1 0,-1-1 0,0 1 0,1-1 0,-1 1-1,1 0 1,-1-1 0,0 1 0,1-1 0,-1 1 0,0 0 0,1 0 0,-1-1 0,0 1 0,0 0 0,1 0 0,-1 0 0,0 0 0,0 0 0,1 0 0,-1 0 0,0 0-1,0 0 1,-46-3-88,43 3 96,0 0 3,1 0 1,-1 0-1,1 0 1,-1 1-1,1-1 1,-1 1-1,1 0 1,-1 0 0,1 0-1,0 1 1,-1-1-1,1 1 1,0-1-1,0 1 1,0 0-1,0 0 1,0 1 0,1-1-1,-1 1 1,1-1-1,0 1 1,-1 0-1,1 0 1,0 0 0,1 0-1,-1 0 1,0 0-1,1 1 1,0-1-1,0 0 1,0 1-1,0-1 1,0 1-12,0-2 1,0 0-1,0 0 1,1 0-1,-1-1 1,0 1 0,1 0-1,-1 0 1,1 1-1,0-1 1,0 0 0,0 0-1,0 0 1,0 0-1,0 0 1,0 0 0,1 0-1,-1 0 1,1 0-1,-1 0 1,1 0 0,0 0-1,0 0 1,0-1-1,0 1 1,0 0 0,0 0-1,0-1 1,1 1-1,-1-1 1,1 1 0,-1-1-1,1 1 1,-1-1-1,1 0 1,0 0 0,0 0-1,-1 0 1,1 0-1,0 0 1,0-1 0,0 1-1,0-1 1,0 1-1,1-1 0,10 2 6,1 0 0,0-2-1,-1 0 1,1 0-1,-1-1 1,6-1-6,-11 1 6,1-1 0,0 0 0,-1 0 0,1-1 0,-1 0 0,0 0 0,0-1 0,0 0 0,0 0-1,-1-1 1,0 0 0,0 0 0,0-1 0,0 0 0,0 0-6,10-15 1,0 1 1,0-2-1,-2 0 0,2-7-1,43-59 22,-57 82 16,-17 14-43,-19 18 3,29-22 11,-1 0-1,1 1 1,1-1 0,-1 1 0,1 0 0,0 0 0,0 0 0,0 1 0,1-1 0,-2 6-9,3-9-1,1 0 0,-1 0 0,1 0 0,0 1-1,0-1 1,0 0 0,0 0 0,0 0 0,0 0 0,1 1 0,-1-1 0,1 0 0,-1 0 0,1 0 0,0 0 0,0 0 0,0 0 0,0 0-1,0 0 1,1-1 0,-1 1 0,0 0 0,1-1 0,-1 1 0,1-1 0,0 1 0,-1-1 0,1 0 0,0 0 0,0 0 0,0 1 1,20 10-4,-1 1 20,0-1 1,-1 2 0,0 1-1,0 1-16,-19-15 2,0 0 0,0 0 0,0 0 0,0 0 0,1 1 0,-2-1 0,1 0 0,0 0 0,0 1 0,0-1 0,-1 1 0,1-1 0,0 0 0,-1 1 0,1-1 0,-1 1 0,0 0 0,0-1 0,1 1 0,-1-1 0,0 1 0,0-1 0,0 1 0,-1-1 0,1 1 0,0 0-2,-1 0 27,-1 1-1,1-1 1,0 0 0,-1 0 0,1 0 0,-1 0-1,0 0 1,0 0 0,0-1 0,0 1-1,0-1 1,0 1 0,0-1 0,0 0-1,-1 1-26,-5 2 63,0 0 0,0-1 0,-1 0-1,1 0 1,-1-1 0,0 0 0,0-1-1,-8 1-62,5-2-37,12 0 25,-1 1 0,1-1 1,0 0-1,-1 0 0,1 0 0,0 0 0,-1 0 1,1 1-1,0-1 0,-1 0 0,1 0 0,-1 0 1,1 0-1,0 0 0,-1 0 0,1 0 1,0 0-1,-1 0 0,1-1 0,0 1 0,-1 0 1,1 0-1,0 0 0,-1 0 0,1 0 0,0-1 1,-1 1-1,1 0 0,0 0 0,0 0 1,-1-1-1,1 1 0,0 0 0,0 0 0,-1-1 1,1 1-1,0 0 0,0-1 0,0 1 0,0 0 1,-1-1-1,1 1 0,0 0 0,0-1 1,0 1-1,0 0 0,0-1 0,0 1 0,0 0 1,0-1-1,0 1 0,0-1 0,0 1 0,0 0 1,0-1-1,0 1 0,0 0 0,1-1 1,-1 1 11,9-11-819,-9 11 781,16-10-1068</inkml:trace>
</inkml:ink>
</file>

<file path=ppt/ink/ink16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02.939"/>
    </inkml:context>
    <inkml:brush xml:id="br0">
      <inkml:brushProperty name="width" value="0.1" units="cm"/>
      <inkml:brushProperty name="height" value="0.1" units="cm"/>
      <inkml:brushProperty name="color" value="#33CCFF"/>
    </inkml:brush>
  </inkml:definitions>
  <inkml:trace contextRef="#ctx0" brushRef="#br0">83 117 688,'0'0'270,"0"0"-97,0 0 12,0 0 17,0 0 54,0 0-84,6-2 455,136-11-621,-140 12-5,-1-1 0,0 1-1,0-1 1,0 1 0,0-1-1,0 1 1,0-1 0,-1 0-1,1 1 1,0-1 0,-1 0 0,1 0-1,-1 1 1,0-1 0,0 0-1,1 0 1,-1 0 0,0 0-1,0 1 1,-1-1 0,1 0 0,0 0-1,0-1 0,0 0 0,0 0 0,0 0 1,-1 0-1,1 0 0,-1 0 0,1 0 0,-1 0 1,0 0-1,0 0 0,0 0 0,-1 1 1,1-1-1,-1 0 0,-4 0-8,-1 0 1,0 0-1,1 1 1,-1 0-1,0 0 1,0 1-1,0 0 1,0 0-1,0 1 0,0 0 1,0 0-1,0 0 1,0 1-1,0 0 1,0 1-1,0 0 1,0 0-1,0 0 1,1 0-1,-1 1 1,1 1-1,0-1 0,0 1 1,0 0-1,0 0 1,-4 4 7,4-1-12,1 0 1,0 0-1,1 0 1,-1 1 0,2 0-1,-1 0 1,1 0-1,-2 4 12,4-7 4,-1 1 0,1-1 0,0 0 0,0 1 0,0-1-1,0 0 1,1 1 0,0-1 0,1 1 0,-1-1 0,1 1 0,0-1 0,0 0 0,1 3-4,0-6 0,0 1 1,0 0 0,0-1-1,0 1 1,1-1 0,-1 0 0,1 1-1,-1-1 1,1 0 0,0-1-1,0 1 1,0 0 0,0-1 0,0 0-1,0 0 1,0 0 0,0 0-1,1 0 0,66 13-29,-53-11 16,28 0-594,-20-3-217</inkml:trace>
</inkml:ink>
</file>

<file path=ppt/ink/ink16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03.598"/>
    </inkml:context>
    <inkml:brush xml:id="br0">
      <inkml:brushProperty name="width" value="0.1" units="cm"/>
      <inkml:brushProperty name="height" value="0.1" units="cm"/>
      <inkml:brushProperty name="color" value="#33CCFF"/>
    </inkml:brush>
  </inkml:definitions>
  <inkml:trace contextRef="#ctx0" brushRef="#br0">120 5 928,'0'0'336,"0"0"-28,0 0-105,0 0 9,0 0 15,0 0-138,-28-4-68,-40 4 108,68 0-63,0 0-27,0 0-66,0 0 17,0 0-26,3 0-16,238 0 50,-292 14 16,15-2 27,-145 23-30,259-39 114,6-14-157,-48 9-35,0 2 0,0 1 1,0 2-1,14 1 67,-51 12-1100,-6-5 549</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7:53.976"/>
    </inkml:context>
    <inkml:brush xml:id="br0">
      <inkml:brushProperty name="width" value="0.2" units="cm"/>
      <inkml:brushProperty name="height" value="0.2" units="cm"/>
    </inkml:brush>
  </inkml:definitions>
  <inkml:trace contextRef="#ctx0" brushRef="#br0">27 32 560,'0'0'764,"0"0"-238,0 0-88,0 0-123,0 0-45,0 0-93,-5-6-41,-12-15-97,12 16-47,5 5 22,12 0 70,82 10-133,52 14 49,-114-19-13,-26-4 19,-1-1 0,0 1 1,0 0-1,0 1 0,0-1 1,0 1-1,0 0 0,-1 0 1,1 1-1,-1-1 0,2 2-6,-4-2-5,0 1 0,-1-1 0,1 1 0,-1-1 0,1 1 0,-1 0 0,0-1 0,0 1 0,0 0 0,0 0-1,-1 0 1,1 0 0,-1 0 0,1 0 0,-1 0 0,0 0 0,0 0 0,-1 0 0,1 0 0,-1 1 5,0 3 1,0 0 0,-1 0 0,0 0 0,0 0 1,-1 0-1,0-1 0,0 1 0,0-1 0,-1 0 1,-1 2-2,-49 61 17,28-38 16,-14 18 19,17-24-49,2 2 0,0 1-1,2 0 1,0 2 0,3 0-1,-12 27-2,13 10-985,11-58-85</inkml:trace>
</inkml:ink>
</file>

<file path=ppt/ink/ink16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04.196"/>
    </inkml:context>
    <inkml:brush xml:id="br0">
      <inkml:brushProperty name="width" value="0.1" units="cm"/>
      <inkml:brushProperty name="height" value="0.1" units="cm"/>
      <inkml:brushProperty name="color" value="#33CCFF"/>
    </inkml:brush>
  </inkml:definitions>
  <inkml:trace contextRef="#ctx0" brushRef="#br0">62 64 848,'0'0'530,"0"0"-141,0 0-234,0 0-118,0 14-40,-4 43 162,-2 1-1,-9 34-158,4-28 108,2 0 0,1 49-108,8-82 120,-2-25-33,0-19-46,-2-62-87,3-1 1,7-55 45,-3 90-28,2 1 1,3-4 27,-6 34-7,0-1 0,1 1 0,1 0 0,-1 0 0,1 0 0,1 1 1,0-1-1,0 1 0,1 0 0,4-5 7,-8 12-3,1-1 1,-1 1 0,1-1-1,0 1 1,-1 0-1,1 0 1,0 0 0,0 0-1,0 0 1,1 1-1,-1 0 1,0-1-1,1 1 1,-1 0 0,0 1-1,1-1 1,-1 0-1,1 1 1,-1 0 0,1 0-1,0 0 1,-1 0-1,1 1 1,-1-1 0,0 1-1,1 0 1,-1 0-1,1 0 1,-1 1-1,0-1 1,0 1 0,0-1-1,0 1 1,0 0-1,0 0 1,0 1 0,-1-1-1,1 1 1,-1-1-1,1 1 1,-1 0-1,0 0 1,0 0 0,-1 0-1,1 0 1,0 0-1,-1 0 1,0 0 0,0 1-1,0-1 1,0 1-1,0-1 1,-1 1 0,0-1-1,1 1 1,-1-1-1,-1 1 1,1-1 2,0 1 3,-1-1 1,0 1-1,0-1 1,0 1-1,0-1 0,-1 1 1,1-1-1,-1 0 1,0 0-1,0 0 0,0 0 1,0 0-1,-1 0 1,1-1-1,-3 3-3,-51 43 66,23-21-80,29-23-155,-1 0 0,1 1 0,0 0 0,0 0 1,0 1-1,1-1 0,0 1 169,-2 3-1263</inkml:trace>
</inkml:ink>
</file>

<file path=ppt/ink/ink16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04.616"/>
    </inkml:context>
    <inkml:brush xml:id="br0">
      <inkml:brushProperty name="width" value="0.1" units="cm"/>
      <inkml:brushProperty name="height" value="0.1" units="cm"/>
      <inkml:brushProperty name="color" value="#33CCFF"/>
    </inkml:brush>
  </inkml:definitions>
  <inkml:trace contextRef="#ctx0" brushRef="#br0">1 48 648,'0'0'516,"0"0"-205,0 0-159,0 0-13,0 0 1,5-1-92,-3 1-49,-1-1 0,1 1-1,0 0 1,-1 0 0,1 0 0,0 0 0,-1 1 0,1-1 0,-1 0 0,1 1-1,-1-1 1,1 1 0,0 0 0,-1-1 0,0 1 0,1 0 0,-1 0 0,1 0 0,-1 0-1,0 0 1,0 0 0,0 0 0,1 0 0,-1 1 0,0-1 0,0 1 1,2 3-1,0 1 0,0-1 0,0 1 0,-1 0 0,1 0 0,-1 0 0,-1 0 0,1 2 1,1 10 26,0 0 0,-1 1 0,-1-1 0,-1 1 0,-1 9-26,1-25 31,0-1-1,-1 0 1,1 0-1,0 0 1,-1 0 0,1 0-1,-1 1 1,0-1-1,1 0 1,-1 0-1,0-1 1,0 1-1,-1 0 1,1 0 0,0 0-1,-1-1 1,1 1-1,-1-1 1,1 1-1,-1-1 1,0 1 0,1-1-1,-1 0 1,0 0-1,-1 0-30,2-1 147,1-11 1,-1-3-110,0-1-1,1 1 1,1 0 0,0 0 0,1 0-1,0 0 1,1 0 0,1 1 0,0-1-1,1 1 1,1 0 0,0 0 0,1-1-38,-3 8-105,0 0 0,0 1 0,0-1 0,1 1 0,0 0 1,0 1-1,0-1 0,1 1 0,0 0 0,-1 0 0,1 0 1,0 1-1,1 0 0,-1 0 0,1 1 0,5-2 105,14-3-1207</inkml:trace>
</inkml:ink>
</file>

<file path=ppt/ink/ink16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04.958"/>
    </inkml:context>
    <inkml:brush xml:id="br0">
      <inkml:brushProperty name="width" value="0.1" units="cm"/>
      <inkml:brushProperty name="height" value="0.1" units="cm"/>
      <inkml:brushProperty name="color" value="#33CCFF"/>
    </inkml:brush>
  </inkml:definitions>
  <inkml:trace contextRef="#ctx0" brushRef="#br0">76 1 560,'0'0'242,"0"0"-118,0 0-24,0 0-43,0 0 22,0 0-6,-9 10 44,2-3-90,1 0 0,0 0-1,0 1 1,0 0 0,1 0-1,1 1 1,-1-1 0,1 1-1,1 0 1,0 0 0,0 0-1,0 1 1,1-1 0,1 1-1,-1 3-26,2-10 7,0 0 0,0 0 0,0 0 0,0 0 0,1 0 0,-1 0 0,1-1-1,0 1 1,0 0 0,0 0 0,0 0 0,0 0 0,0-1 0,1 1 0,-1-1 0,1 1-1,0-1 1,0 0 0,0 1 0,0-1 0,0 0 0,1 0 0,-1 0 0,0-1-1,1 1 1,0-1 0,-1 1 0,1-1 0,0 0 0,0 0 0,-1 0 0,1 0 0,0 0-1,0-1 1,0 1 0,0-1 0,1 0-7,-2 0 10,5 1 21,0 0 1,0-1 0,-1 0 0,1 0-1,0-1 1,-1 0 0,3 0-32,-7 0 8,-1 1-1,1-1 1,-1 0 0,1 1 0,-1-1-1,1 0 1,-1 0 0,0 0-1,1 0 1,-1 0 0,0-1-1,0 1 1,0 0 0,0 0 0,0-1-1,0 1 1,0-1 0,0 1-1,0-1 1,-1 1 0,1-1 0,0 0-1,-1 1 1,0-1 0,1 1-1,-1-1 1,0 0 0,0 0-1,0 1 1,0-1 0,0-1-8,0-12-10,1 1 63,-1 1 0,-1 0 0,0 0-1,-1-3-52,2 14-22,0 0 0,-1 0 1,1 0-1,0 0 0,-1 0 0,0 0 0,1 1 0,-1-1 0,0 0 0,0 0 0,0 0 0,0 1 0,0-1 0,-1 1 0,1-1 0,0 1 0,-1-1 0,1 1 1,-1 0-1,1 0 0,-1 0 0,0-1 0,0 2 0,1-1 0,-1 0 0,0 0 0,0 1 0,0-1 0,-1 0 22,-5 1-979</inkml:trace>
</inkml:ink>
</file>

<file path=ppt/ink/ink16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07.023"/>
    </inkml:context>
    <inkml:brush xml:id="br0">
      <inkml:brushProperty name="width" value="0.1" units="cm"/>
      <inkml:brushProperty name="height" value="0.1" units="cm"/>
      <inkml:brushProperty name="color" value="#33CCFF"/>
    </inkml:brush>
  </inkml:definitions>
  <inkml:trace contextRef="#ctx0" brushRef="#br0">97 92 680,'0'0'370,"0"0"-86,0 0-122,0 0-28,0 0-16,0 0-30,-6 0-60,3 0-27,1 0-1,-1 1 0,0-1 0,0 1 1,0 0-1,1 0 0,-1 0 0,0 0 0,1 1 1,-1-1-1,1 1 0,-1-1 0,1 1 1,0 0-1,0 0 0,0 0 0,0 0 0,-1 1 0,-1 3 2,-1 0 0,1 0 0,0 0-1,0 0 1,1 1 0,0 0-1,-2 7-1,3-9 2,0 1 0,0 0-1,1 0 1,-1 1-1,2-1 1,-1 0 0,1 0-1,-1 0 1,2 1-1,-1-1 1,1 0 0,0 0-1,0 0 1,1 3-2,0-6 3,-1 0-1,1 0 1,0 0 0,0 0 0,0 0-1,0-1 1,0 1 0,1 0 0,-1-1 0,1 0-1,-1 1 1,1-1 0,0 0 0,0-1-1,0 1 1,0 0 0,1-1 0,-1 0 0,0 0-1,0 0 1,1 0 0,-1 0 0,1-1 0,-1 1-1,1-1 1,-1 0-3,7 0 15,0 0 0,0 0-1,-1-1 1,1 0 0,0-1 0,-1 0 0,1 0-1,-1-1 1,0 0 0,0-1 0,0 0-1,0-1 1,-1 0 0,5-3-15,-2 1-1,-1-1 0,-1 0 0,1 0 0,-1-1-1,-1 0 1,0-1 0,0 1 0,-1-2 0,0 1 0,-1-1 0,2-4 1,-5 6-2,-1 1 1,0-1 0,0 0-1,-1 0 1,0 0 0,-1 0 0,0 0-1,0 0 1,-1-5 1,0-14-11,-2 28 14,1 0-1,-1 0 1,0 0-1,1 0 1,-1 0 0,1 0-1,-1 0 1,0 1-1,1 0 1,-1-1-1,1 1 1,-1 0 0,1 0-1,-2 1-2,0 2-1,0 0 0,1 0 1,-1 0-1,1 1 0,-1-1 0,1 1 0,1 0 0,-1 0 1,1 0-1,0 0 0,0 1 0,0-1 0,1 0 0,-1 6 1,0 1 1,0 1-1,2 0 1,-1-1-1,2 1 0,0-1 1,0 4-1,0-14-1,0 0 1,-1 1-1,1-1 0,0 0 1,0 0-1,0 0 0,0 0 1,1 0-1,-1 0 1,1 0-1,-1 0 0,1-1 1,-1 1-1,1 0 0,0-1 1,0 1-1,0-1 1,0 0-1,0 0 0,0 0 1,0 0-1,1 0 1,-1 0-1,0 0 0,0-1 1,1 1-1,-1-1 0,1 1 1,12 1-2,0 0-1,-1-1 0,1-1 0,4 0 3,-5-1 5,-9 0-3,1 0 1,0 0-1,-1-1 1,1 0-1,-1 0 1,1 0-1,-1-1 1,0 0-1,0 0 1,0 0-1,-1-1 1,1 1-1,-1-1 1,0 0-1,0 0 1,0-1-1,0 1-2,11-14-5,-1 0 0,-1-1-1,9-15 6,-18 27 0,0 0-1,0 0 1,-1 0 0,0 0-1,0-1 1,0 1-1,-1-1 1,0 0-1,-1 0 1,0 0-1,0 0 1,-1 8 0,0-1 1,0 1-1,0 0 0,0 0 0,0 0 0,-1-1 0,1 1 1,0 0-1,0 0 0,0 0 0,0 0 0,0-1 1,0 1-1,-1 0 0,1 0 0,0 0 0,0 0 0,0 0 1,-1 0-1,1-1 0,0 1 0,0 0 0,0 0 1,-1 0-1,1 0 0,0 0 0,0 0 0,0 0 0,-1 0 1,1 0-1,0 0 0,0 0 0,0 0 0,-1 0 1,1 0-1,0 0 0,0 0 0,-1 0 0,1 0 1,0 0-1,0 1 0,0-1 0,0 0 0,-1 0 0,1 0 1,0 0-1,0 0 0,0 0 0,0 1 0,-1-1 1,1 0-1,-20 12-3,-15 19-7,33-29 12,0 0-1,1 1 0,-1-1 0,1 0 1,0 0-1,0 1 0,0-1 0,0 1 1,0-1-1,0 1 0,1-1 0,-1 1 1,1 0-1,0-1 0,-1 1 0,1 0 0,1-1 1,-1 1-1,0 0 0,1-1 0,-1 1 1,1-1-1,0 1 0,-1-1 0,1 1 1,1-1-1,-1 1 0,0-1 0,1 0-1,5 7-4,0-1-1,1 0 1,0 0 0,0-1-1,1 0 1,7 4 4,34 30-24,-48-38 24,1-1 0,-1 1-1,0 0 1,1-1 0,-1 1 0,-1 0 0,1 0-1,0 1 1,-1-1 0,0 0 0,1 0 0,-2 1-1,1-1 1,0 3 0,0-2 6,-1 1 0,0-1 0,0 0 0,0 1 0,-1-1 0,1 0 0,-1 0 0,0 1 0,0-1 0,-1 0 0,1 0 0,-1 0 0,0 0 0,0 0 0,0-1 0,-1 1 0,1 0-1,-1-1 1,0 0 0,0 0 0,0 0 0,0 0 0,-1 0 0,1 0 0,-1-1 0,1 0 0,-1 0 0,0 0 0,0 0 0,0 0 0,0-1 0,0 0 0,-1 0 0,1 0 0,0 0 0,-1-1-6,4 0-6,0-1-1,0 0 1,0 0 0,0 0 0,0 0-1,0 0 1,1-1 0,-1 1 0,0 0-1,1 0 1,-1 0 0,1-1-1,-1 1 1,1 0 0,0-1 0,-1 1-1,1 0 1,0-1 0,0 1 0,0 0-1,0-1 1,0 1 0,0 0 0,1-1-1,-1 1 7,4-41-162,-2 36 153,1 0-1,0 0 1,1 0-1,0 0 1,0 1-1,0-1 0,0 1 1,1 0-1,4-3 10,54-44-30,-26 23 37,-15 11-4,-1-1 0,-1-2-1,0 0 1,-2 0 0,-1-2 0,11-18-3,-27 40 14,0 0 1,0 0-1,0 0 1,-1 0-1,1 0 0,-1 0 1,1 0-1,-1-1 0,1 1 1,-1 0-1,1 0 0,-1 0 1,0 0-1,0-1 1,0 1-1,0 0 0,1 0 1,-2-1-1,1 1 0,0 0 1,0 0-1,0 0 0,0-1 1,-1 1-15,0 0 14,-1 1 1,1 0-1,0 0 1,-1 0-1,1 0 1,0 1 0,0-1-1,-1 0 1,1 0-1,0 1 1,0-1-1,-1 1 1,1-1-1,0 1 1,0-1-1,0 1 1,0 0-1,0 0 1,0-1-1,0 1 1,0 0 0,0 0-1,0 0 1,0 1-15,-5 3-2,1 0 1,-1 0-1,1 1 1,1-1-1,-1 1 1,1 0 0,0 1-1,0-1 1,1 1-1,0-1 1,0 1-1,0 0 1,1 0 0,-1 4 1,2-6-1,1-1 0,-1 1 0,1 0 0,0 0 0,0 0 0,1 0 0,0-1 0,-1 1 0,1 0 0,1 0 1,-1-1-1,1 1 0,0-1 0,0 1 0,0-1 0,1 0 0,-1 0 0,1 0 0,0 0 0,0 0 0,0-1 1,2 2 0,15 13-7,27 31-39,-45-47 45,0 1 0,-1 0 0,1 0 0,0 0 0,-1 0 0,0 0 0,0 0 0,0 1-1,0-1 1,0 0 0,-1 1 0,1-1 0,-1 0 0,0 1 0,0-1 0,0 0 0,0 1 0,-1 0 1,1-3 2,0 0 0,0-1 1,0 1-1,-1 0 1,1 0-1,0 0 0,-1 0 1,1-1-1,0 1 1,-1 0-1,1 0 0,-1-1 1,1 1-1,-1 0 1,1-1-1,-1 1 1,1-1-1,-1 1 0,0-1 1,1 1-1,-1-1 1,0 1-1,0-1 0,1 1 1,-1-1-1,0 0 1,0 1-1,1-1 0,-1 0 1,0 0-1,0 0 1,0 0-1,0 0 1,1 0-1,-1 0 0,0 0 1,0 0-1,0 0 1,0 0-1,1 0 0,-1-1 1,0 1-1,0 0 1,0 0-1,1-1 1,-1 1-1,0-1 0,0 1 1,1-1-1,-1 1 1,0-1-1,1 1 0,-1-1 1,1 0-1,-1 1 1,1-1-1,-1 0 0,1 1 1,-1-1-1,1 0 1,0 0-1,-1 1 1,1-1-1,0 0 0,0 0 1,0 0-1,-1 0 1,1 0-3,0-4-8,-1-1 1,1 1 0,0 0 0,0 0-1,0-1 1,1 1 0,0 0 0,0 0-1,0-1 1,1 1 0,0 0 0,0 0-1,0 1 1,0-1 0,1 0 0,0 1-1,0-1 1,0 1 0,0 0 0,1 0-1,0 0 1,-1 1 0,2-1 7,4-4-19,0 0 0,0 1 0,1 0 0,0 1 0,0 0 0,1 1 0,9-5 19,-17 9-5,0 0 1,0 0 0,-1 1 0,1-1 0,0 1 0,0-1-1,0 1 1,0 0 0,0 0 0,0 0 0,-1 0 0,1 1-1,0-1 1,0 1 0,0-1 0,0 1 0,-1 0 0,1 0 0,0 1-1,-1-1 1,1 0 0,-1 1 0,0 0 0,1-1 0,-1 1-1,0 0 1,0 0 0,0 0 0,0 1 0,0-1 0,-1 0-1,1 1 1,-1-1 0,1 2 4,0-2 4,-1-1-1,0 0 0,1 1 1,-1-1-1,1 0 1,-1 0-1,1 0 1,-1 0-1,1 0 0,0 0 1,0-1-1,-1 1 1,1 0-1,0-1 1,0 0-1,0 1 0,-1-1 1,1 0-1,0 0 1,0 0-1,0 0-3,51-2 344,-28 0-309,7 4-61,-23-1 26,0 0 0,-1-1-1,1 1 1,0-1 0,0-1 0,-1 0 0,1 0 0,0-1-1,-1 0 1,1 0 0,-1-1 0,0 0 0,-2-5-7,0 1 0,-1-1 0,0 0 0,-1 0 0,0 0 0,0-1 0,-1 1 0,1-1 0,-2 0 0,1-3 7,3-6-67,-4 13 55,0 0 0,-1 0 0,1 0 0,-1 0 0,0 0 0,-1 0 1,1 0-1,-1-2 12,0 6-2,0 0 1,-1-1 0,1 1 0,0 0 0,-1 0-1,1 0 1,-1 0 0,0 0 0,1 0-1,-1 0 1,0 0 0,1 0 0,-1 0 0,0 0-1,0 1 1,0-1 0,0 0 0,0 0-1,0 1 1,0-1 0,0 1 0,0-1 0,0 1-1,0-1 1,0 1 0,0 0 0,0-1 0,-1 1-1,1 0 1,0 0 0,0 0 0,0 0-1,0 0 1,-1 0 0,1 0 0,0 0 0,0 1 1,-15-2-12,1 2 1,-1 0 0,1 1 0,-14 3 11,23-3 5,0 0-1,0 0 1,0 1-1,0-1 1,0 1-1,0 1 1,1-1-1,0 1 1,0 0 0,0 0-1,0 0 1,0 1-1,0 2-4,3-5-7,0 1 1,0 0-1,1 0 0,0 0 0,0 0 1,0 0-1,0 0 0,0 1 0,0-1 0,1 0 1,-1 0-1,1 1 0,0-1 0,0 0 1,0 0-1,1 1 7,10 60 31,-6-36-15,3 17 41,-2 1 0,-2 0 0,-3 0 0,-3 46-57,1-89-18,1 0 0,-1-1 1,0 1-1,-1 0 0,1-1 0,0 1 0,-1-1 1,1 1-1,-1-1 0,0 0 0,0 1 1,0-1-1,0 0 0,0 0 0,0-1 0,0 1 1,-1 0-1,1-1 0,-1 1 0,1-1 0,-1 0 1,0 0-1,1 0 0,-1 0 0,0 0 1,0-1-1,0 1 0,1-1 0,-1 0 0,-2 0 18,-20 1-1172</inkml:trace>
</inkml:ink>
</file>

<file path=ppt/ink/ink16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07.368"/>
    </inkml:context>
    <inkml:brush xml:id="br0">
      <inkml:brushProperty name="width" value="0.1" units="cm"/>
      <inkml:brushProperty name="height" value="0.1" units="cm"/>
      <inkml:brushProperty name="color" value="#33CCFF"/>
    </inkml:brush>
  </inkml:definitions>
  <inkml:trace contextRef="#ctx0" brushRef="#br0">1 22 1320,'0'0'1145,"0"0"-913,0 0-104,0 0-96,0 0-64,0 0-24,0 0-96,52-21-553,-43 42-831</inkml:trace>
</inkml:ink>
</file>

<file path=ppt/ink/ink16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1.345"/>
    </inkml:context>
    <inkml:brush xml:id="br0">
      <inkml:brushProperty name="width" value="0.1" units="cm"/>
      <inkml:brushProperty name="height" value="0.1" units="cm"/>
      <inkml:brushProperty name="color" value="#33CCFF"/>
    </inkml:brush>
  </inkml:definitions>
  <inkml:trace contextRef="#ctx0" brushRef="#br0">22 167 280,'0'0'305,"0"0"-31,0 0-14,0 0 31,0 0-77,0 0-43,8 11-7,-3-8-158,0-1 0,0 0-1,0 0 1,0-1 0,1 0 0,-1 1-1,0-2 1,1 1 0,-1-1-1,0 0 1,1 0 0,-1 0 0,0-1-1,1 1 1,-1-1 0,0-1 0,0 1-1,1-1 1,-1 0-6,-1 1-2,0-1 1,-1 0-1,1 0 0,0 0 0,-1-1 1,1 1-1,-1-1 0,0 0 1,0 0-1,0 0 0,0 0 0,-1-1 1,1 1-1,-1-1 0,0 1 0,0-1 1,0 0-1,0 0 0,-1 0 1,1 0-1,-1 0 0,0 0 0,0-4 2,0 2-1,0 0 0,-1 0 0,0-1 0,0 1 0,0 0 0,0 0 0,-1 0 0,0 0 0,-1 0 0,0-3 1,0 7-3,1 0 1,0-1-1,-1 1 1,1 0-1,-1 0 1,0 0-1,1 1 1,-1-1-1,0 0 1,0 1 0,-1-1-1,1 1 1,0-1-1,0 1 1,-1 0-1,1 0 1,0 0-1,-1 0 1,1 1-1,-1-1 1,1 1 0,-1-1-1,0 1 1,1 0-1,-1 0 1,0 0 2,-4 0-4,-1 0 0,1 0 0,0 0 1,-1 1-1,1 0 0,0 1 0,0 0 0,0 0 1,0 0-1,0 1 0,-5 2 4,9-3-2,0 0 1,0 0-1,0 0 0,0 0 1,1 1-1,-1-1 1,1 1-1,-1 0 0,1 0 1,0 0-1,0 0 0,0 0 1,0 0-1,1 0 0,-1 1 1,1-1-1,0 0 0,0 1 1,0-1-1,1 1 0,-1 0 1,1-1-1,-1 1 0,1 2 2,0-3 1,0 0 0,0 0 0,1 1 0,-1-1-1,0 0 1,1 0 0,0 1 0,0-1 0,0 0-1,0 0 1,0 0 0,1 0 0,-1 0 0,1-1-1,0 1 1,0 0 0,2 1-1,2 1 2,-1-1-1,1 1 1,1-2 0,-1 1-1,0-1 1,1 0 0,6 2-2,1 1-52,95 35 142,-96-37-234,1 0-1,-1-1 0,1-1 1,0-1-1,0 1 1,0-2-1,2 0 145,11-4-444</inkml:trace>
</inkml:ink>
</file>

<file path=ppt/ink/ink16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1.688"/>
    </inkml:context>
    <inkml:brush xml:id="br0">
      <inkml:brushProperty name="width" value="0.1" units="cm"/>
      <inkml:brushProperty name="height" value="0.1" units="cm"/>
      <inkml:brushProperty name="color" value="#33CCFF"/>
    </inkml:brush>
  </inkml:definitions>
  <inkml:trace contextRef="#ctx0" brushRef="#br0">1 51 16,'0'0'212,"0"0"-31,0 0-65,0 0-5,0 0 59,0 0-54,0-8-27,3-25-22,-2 25 103,-1 8 44,1-2-422,7 4-526</inkml:trace>
</inkml:ink>
</file>

<file path=ppt/ink/ink16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2.238"/>
    </inkml:context>
    <inkml:brush xml:id="br0">
      <inkml:brushProperty name="width" value="0.1" units="cm"/>
      <inkml:brushProperty name="height" value="0.1" units="cm"/>
      <inkml:brushProperty name="color" value="#33CCFF"/>
    </inkml:brush>
  </inkml:definitions>
  <inkml:trace contextRef="#ctx0" brushRef="#br0">181 85 808,'0'0'378,"0"0"-228,0 0-94,0 0-30,0 0 26,0 0-7,0-11-21,0-52 41,-1 62-45,0 0 0,0 0-1,0 0 1,0 0 0,0 1-1,0-1 1,0 0 0,0 1-1,0-1 1,0 1 0,0-1-1,-1 1 1,1 0 0,0-1-1,0 1 1,0 0 0,-1 0-1,1 0 1,0 0-1,0 0 1,0 0 0,-1 0-1,1 0 1,-1 1-20,-35 2 20,28-1-11,0 1-1,1 1 0,0 0 0,0 0 1,0 1-1,0 0 0,-5 4-8,9-7-2,1 0 0,0 1-1,0-1 1,0 1 0,0 0-1,0 0 1,1 0 0,-1 0-1,1 0 1,0 1 0,0-1-1,0 1 1,0-1 0,1 1-1,-1 0 1,1 0 0,0-1-1,0 2 3,2-3-4,0-1-1,0 0 0,0 1 0,0-1 0,0 0 0,0 0 0,1 0 0,-1 0 0,1 0 0,-1 0 0,0 0 0,1 0 0,-1-1 0,1 1 0,0-1 0,-1 1 1,1-1-1,-1 1 0,1-1 0,0 0 0,-1 0 0,1 0 0,0 0 0,0 0 0,-1 0 0,1 0 0,0-1 5,54-3-101,-48 3 87,0 0-1,1 0 1,-1 1 0,1 0 0,-1 0-1,6 1 15,-12 3-1,-1 0 1,0 0-1,0 0 0,0 0 0,0 1 0,-1-1 0,0 0 0,0 0 0,0 0 0,0 0 0,0 0 0,-1 2 1,0 4 5,0 2 22,-1 1 0,-1-1 0,0 0 1,-1 0-1,0 0 0,-1 0 0,0-1 1,-1 1-1,0-1 0,-1-1 0,0 1 1,-1-1-1,0 0 0,-2 1-27,9-10 17,0 0-1,1 0 0,-1 0 1,0 0-1,0-1 0,0 1 1,0 0-1,0 0 1,0-1-1,0 1 0,0 0 1,0-1-1,0 1 1,0-1-1,0 0 0,0 1 1,-1-1-1,1 0 1,0 1-1,0-1 0,0 0 1,-1 0-1,1 0 1,0 0-1,0 0 0,0-1 1,-1 1-1,1 0 1,0 0-1,0-1 0,0 1 1,0-1-1,0 1 0,-1-1 1,1 0-1,0 1 1,0-1-1,0 0 0,1 1 1,-1-1-1,0 0-16,-1-2 0,0 1 0,0-1-1,1 0 1,-1 1 0,1-1 0,-1 0-1,1 0 1,0 0 0,0 0-1,1 0 1,-1 0 0,1 0 0,-1 0-1,1-3 1,0 0-26,-1 0 1,1 1-1,0-1 0,1 0 0,0 0 0,0 0 0,0 0 0,0 0 0,1 0 1,0 1-1,0-1 0,1 1 0,-1 0 0,1-1 0,1 1 0,-1 0 0,1 1 1,-1-1-1,1 0 0,2-1 26,30-31-506,-9 8-250</inkml:trace>
</inkml:ink>
</file>

<file path=ppt/ink/ink16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2.629"/>
    </inkml:context>
    <inkml:brush xml:id="br0">
      <inkml:brushProperty name="width" value="0.1" units="cm"/>
      <inkml:brushProperty name="height" value="0.1" units="cm"/>
      <inkml:brushProperty name="color" value="#33CCFF"/>
    </inkml:brush>
  </inkml:definitions>
  <inkml:trace contextRef="#ctx0" brushRef="#br0">0 1 208,'0'4'152,"0"2"72,0-2-56,0 2-144,0-3 40,0 1-48,0 0-32,9-4-64</inkml:trace>
</inkml:ink>
</file>

<file path=ppt/ink/ink16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3.278"/>
    </inkml:context>
    <inkml:brush xml:id="br0">
      <inkml:brushProperty name="width" value="0.1" units="cm"/>
      <inkml:brushProperty name="height" value="0.1" units="cm"/>
      <inkml:brushProperty name="color" value="#33CCFF"/>
    </inkml:brush>
  </inkml:definitions>
  <inkml:trace contextRef="#ctx0" brushRef="#br0">241 12 424,'0'0'260,"0"0"-78,0 0-17,0 0 7,0 0 24,0 0-59,-10-2-30,5 0-102,1 0 19,-1 1 0,0 0 0,0-1 0,0 2 0,0-1 0,0 0 0,0 1 1,0 0-1,0 0 0,0 1 0,0-1 0,1 1 0,-1 0 0,0 0 1,0 1-1,0 0 0,-3 1-24,-3 5 18,1 0 1,0 0 0,0 1 0,1 0-1,0 0 1,0 1 0,1 1 0,1-1-1,0 1 1,0 0 0,1 1-1,0 0 1,1 0 0,1 0 0,0 0-1,0 1 1,1 0 0,1 0-1,0 0 1,1-1 0,0 2 0,1-1-1,1 0 1,0 0 0,0 0 0,2 2-19,-1-9-5,1 0 0,0 1 1,0-1-1,0 0 1,1 0-1,0-1 1,0 1-1,0-1 1,1 0-1,0 0 1,4 3 4,7 6-77,1 0 0,0-2 0,5 3 77,-18-13-92,0 0 0,0 0-1,0 0 1,0 0-1,0-1 1,1 0-1,-1 0 1,1 0-1,3 0 93,11 0-504</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6:22.028"/>
    </inkml:context>
    <inkml:brush xml:id="br0">
      <inkml:brushProperty name="width" value="0.2" units="cm"/>
      <inkml:brushProperty name="height" value="0.2" units="cm"/>
    </inkml:brush>
  </inkml:definitions>
  <inkml:trace contextRef="#ctx0" brushRef="#br0">5 170 112,'0'0'281,"0"0"-55,0 0-122,0 0-28,0 0-11,-5-1 69,93-4 107,38 4-241,428 5 45,-264 3-42,-42-26 121,-103 20-103,226-6-13,-71-5 94,-216 6-80,0-4 0,41-10-22,72-7 24,374-29-4,-486 44-60,-6-1 32,0 4-1,1 3 0,40 5 9,-98 2 12,1 1 0,0 1 0,3 2-12,33 8-6,28 3-39,-24-4 83,50 3-38,-72-12-4,0 1 0,0 2 0,-1 2 0,0 1 0,-1 3 0,-1 1 0,31 17 4,-66-31-48,0 0 0,-1 0 0,1 0-1,-1 1 1,1-1 0,-1 1 0,0 0 0,0 0 0,0 0-1,0 0 1,0 0 0,0 0 0,0 0 0,-1 1 0,1-1 0,-1 1-1,1-1 1,-1 1 0,1 2 48,-2 3-492</inkml:trace>
</inkml:ink>
</file>

<file path=ppt/ink/ink16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3.719"/>
    </inkml:context>
    <inkml:brush xml:id="br0">
      <inkml:brushProperty name="width" value="0.1" units="cm"/>
      <inkml:brushProperty name="height" value="0.1" units="cm"/>
      <inkml:brushProperty name="color" value="#33CCFF"/>
    </inkml:brush>
  </inkml:definitions>
  <inkml:trace contextRef="#ctx0" brushRef="#br0">88 94 80,'0'0'516,"0"0"-194,0 0-137,0 0-85,0 0 9,0 0 61,-9 14-36,-6 9-119,0 2 0,2 0-1,-9 26-14,16-40 93,2-12-80,0-25-142,7-40-114,1 53 217,1 0 1,0 2 0,1-1 0,1 0 0,0 0 0,0 1-1,1 0 1,1 0 0,0 0 25,9-12 41,-18 22-38,0 0-1,1 1 0,-1-1 1,1 1-1,-1-1 1,1 0-1,-1 1 0,1-1 1,0 1-1,-1-1 1,1 1-1,-1 0 0,1-1 1,0 1-1,-1 0 1,1-1-1,0 1 0,0 0 1,-1 0-1,1 0 1,0-1-1,0 1 0,-1 0 1,1 0-1,0 0 1,0 0-1,-1 0 0,1 0 1,0 1-1,0-1 1,-1 0-1,1 0 0,0 1 1,0-1-1,-1 0 1,1 1-1,0-1 0,-1 0 1,1 1-1,-1-1 1,1 1-1,0-1 0,-1 1 1,1-1-1,-1 1 0,1 0 1,-1-1-1,0 1 1,1 0-1,-1-1 0,0 1 1,1 0-1,-1-1 1,0 1-1,0 0 0,1 0 1,-1 0-3,20 55 113,-16-42-76,0-5-16,0 1-1,0-1 1,1-1 0,0 1 0,0-1-1,5 6-20,-7-11-18,0 0-1,0 0 0,1 0 0,-1 0 1,0-1-1,1 0 0,0 0 1,-1 0-1,1 0 0,0 0 1,0-1-1,0 1 0,0-1 1,0 0-1,0 0 0,4 0 19,7-1-560</inkml:trace>
</inkml:ink>
</file>

<file path=ppt/ink/ink16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4.112"/>
    </inkml:context>
    <inkml:brush xml:id="br0">
      <inkml:brushProperty name="width" value="0.1" units="cm"/>
      <inkml:brushProperty name="height" value="0.1" units="cm"/>
      <inkml:brushProperty name="color" value="#33CCFF"/>
    </inkml:brush>
  </inkml:definitions>
  <inkml:trace contextRef="#ctx0" brushRef="#br0">84 0 320,'0'0'312,"0"0"8,0 0-112,0 0-24,0 0-152,0 0 96,0 0 56,-44 69 8,26-39-136,10-1-8,3-1 24,-4-4-64,9-3-16,0-1-112,0-6-416,5-8-336</inkml:trace>
</inkml:ink>
</file>

<file path=ppt/ink/ink16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4.473"/>
    </inkml:context>
    <inkml:brush xml:id="br0">
      <inkml:brushProperty name="width" value="0.1" units="cm"/>
      <inkml:brushProperty name="height" value="0.1" units="cm"/>
      <inkml:brushProperty name="color" value="#33CCFF"/>
    </inkml:brush>
  </inkml:definitions>
  <inkml:trace contextRef="#ctx0" brushRef="#br0">1 1 104,'0'0'336,"0"0"68,0 0 19,0 0-92,0 0-201,0 16-130,-1-5 5,2 1 0,-1-1 0,2 0 0,0 0 0,0 1 0,1-1 0,0-1 1,1 1-1,1 3-5,-3-10 1,0 0 0,1 0 0,-1-1 0,1 1 0,-1-1 1,1 1-1,0-1 0,1 0 0,-1 0 0,0 0 0,1-1 1,0 1-1,-1-1 0,1 0 0,0 0 0,0 0 0,1 0 1,-1-1-1,0 0 0,0 1 0,1-2 0,-1 1 1,1 0-1,3-1-1,-5 1 5,0-1 0,-1 0 0,1 1 0,0-1 0,-1 0 0,1 0 0,0-1 0,0 1 1,-1-1-1,1 1 0,-1-1 0,1 0 0,-1 0 0,1 0 0,-1 0 0,1 0 0,-1-1 0,0 1 1,1-1-1,-1 1 0,0-1 0,0 0 0,0 0 0,-1 0 0,1 0 0,0 0 0,-1 0 0,1 0 1,-1-1-1,0 1 0,0-1 0,0 1 0,0-1 0,0 1 0,0-1 0,-1 1 0,1-1 0,-1 0 1,0 1-1,0-1 0,0 0 0,0 0 0,0 1 0,0-1 0,-1 0-5,1 0 2,0-1 0,-1 1 0,1-1-1,-1 1 1,0-1 0,1 1 0,-2-1 0,1 1 0,0 0-1,-1-1 1,1 1 0,-1 0 0,0 0 0,0 0 0,-1 0-1,1 1 1,0-1 0,-1 1 0,1-1 0,-1 1 0,0 0-1,-1-1-1,-1 0-66,-1 0 0,1 0-1,-1 1 1,0-1 0,0 1-1,0 1 1,0-1-1,0 1 1,0 0 0,0 0-1,-1 1 1,-1 0 66,-7 0-563</inkml:trace>
</inkml:ink>
</file>

<file path=ppt/ink/ink16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4.870"/>
    </inkml:context>
    <inkml:brush xml:id="br0">
      <inkml:brushProperty name="width" value="0.1" units="cm"/>
      <inkml:brushProperty name="height" value="0.1" units="cm"/>
      <inkml:brushProperty name="color" value="#33CCFF"/>
    </inkml:brush>
  </inkml:definitions>
  <inkml:trace contextRef="#ctx0" brushRef="#br0">22 223 152,'0'0'896,"0"0"-544,0 0-176,0 0-160,0 0-16,0 0 16,0 0 24,0 63-24,-13-31 48,13-1-56,-4-1 8,-1-6-16,5-9 0,0-5-520</inkml:trace>
  <inkml:trace contextRef="#ctx0" brushRef="#br0" timeOffset="1">9 0 704,'0'0'488,"0"0"-232,0 0-256,0 0-152,0 0-88,0 0-120</inkml:trace>
</inkml:ink>
</file>

<file path=ppt/ink/ink16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5.260"/>
    </inkml:context>
    <inkml:brush xml:id="br0">
      <inkml:brushProperty name="width" value="0.1" units="cm"/>
      <inkml:brushProperty name="height" value="0.1" units="cm"/>
      <inkml:brushProperty name="color" value="#33CCFF"/>
    </inkml:brush>
  </inkml:definitions>
  <inkml:trace contextRef="#ctx0" brushRef="#br0">168 1 160,'0'0'371,"0"0"-16,0 0-105,0 0-35,0 0-43,0 0-40,-9 6-36,9-5-96,-4 1 11,0 1-1,0 0 1,1 0 0,-1 0 0,1 0 0,0 1 0,0-1 0,0 1 0,0 0 0,1 0 0,-1 0 0,1 0 0,0 0 0,0 0 0,1 1 0,-1-1-1,1 1 1,0-1 0,0 1 0,1 0 0,-1-1 0,1 4-11,0 128-16,-1-132 19,0 0 0,0-1 0,-1 1 1,1-1-1,-1 1 0,1-1 0,-1 0 0,0 1 0,-1-1 0,1 0 0,0 0 0,-2-1 1,1 1-1,0-1 0,0 1 0,0-1 0,0 0 0,0 0 0,0 0 0,-1 0 0,1-1 1,-1 1-1,1-1 0,-1 0 0,0 0 0,1 0 0,-1 0 0,0-1 0,0 0 0,1 0 1,-1 0-1,0 0 0,0 0-3,-5-4-822</inkml:trace>
</inkml:ink>
</file>

<file path=ppt/ink/ink16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15.591"/>
    </inkml:context>
    <inkml:brush xml:id="br0">
      <inkml:brushProperty name="width" value="0.1" units="cm"/>
      <inkml:brushProperty name="height" value="0.1" units="cm"/>
      <inkml:brushProperty name="color" value="#33CCFF"/>
    </inkml:brush>
  </inkml:definitions>
  <inkml:trace contextRef="#ctx0" brushRef="#br0">0 312 504,'0'0'470,"0"0"-286,0 0-142,0 0-20,0 0 0,20 5 37,17 2-27,1-1 1,0-1-1,16-2-32,-53-3 1,-1 0-1,1-1 0,0 1 0,-1 0 1,1 0-1,-1-1 0,1 1 0,-1 0 1,1-1-1,-1 1 0,1-1 0,-1 1 1,1-1-1,-1 1 0,0-1 0,1 1 1,-1-1-1,0 1 0,1-1 0,-1 1 1,0-1-1,0 1 0,0-1 0,1 0 1,-1 1-1,0-1 0,0 1 0,0-1 1,0 0-1,0 1 0,0-1 0,0 0 1,0 1-1,0-1 0,-1 1 0,1-1 0,0 0 1,0 1-1,0-1 0,-1 1 0,1-1 1,0 1-1,-1-1 0,1 1 0,0-1 1,-1 1-1,1-1 0,-1 1 0,1-1 1,-1 1-1,1 0 0,-1-1 0,1 1 1,-1 0-1,1-1 0,-1 1 0,1 0 1,-1 0-1,0-1 0,-3 0 15,0-1 1,0 1-1,0 0 1,-1 0-1,1 0 1,-1 0-1,1 1 1,0 0-1,-1 0 1,1 0-1,-1 0 1,1 1-1,0 0 1,-1 0-1,1 0 1,-1 0-16,4 0 6,-1 0 1,0 0 0,0 0 0,1 0 0,-1 0-1,1 0 1,-1 0 0,1 0 0,-1 0 0,1 1-1,0-1 1,0 1 0,-1-1 0,1 1-1,0 0 1,0-1 0,1 1 0,-1 0 0,0-1-1,0 1 1,1 0 0,-1 0 0,1 0-1,0 0 1,-1 0 0,1-1 0,0 1 0,0 0-1,0 0 1,1 0 0,-1 0 0,0 0-1,1 0 1,-1 0 0,1-1 0,-1 1 0,1 0-1,0 0-6,0 0 1,1 0-1,-1 0 1,0 0-1,1-1 1,-1 1-1,1-1 1,-1 1-1,1-1 1,0 1-1,-1-1 1,1 0-1,0 0 1,0 0-1,0 0 1,0 0-1,0 0 1,0-1-1,2 1 0,46 11 14,-34-9-13,1 1-240,0 2 0,-1 0 0,1 0 0,6 5 239,-4-1-708</inkml:trace>
  <inkml:trace contextRef="#ctx0" brushRef="#br0" timeOffset="1">575 1 400,'0'0'1248,"0"0"-880,0 0-272,0 0-48,0 0 24,0 0 24,0 0 113,61 132-169,-61-79 40,0 6-48,-4 4 32,-18 3 40,-9 1-96,-9 2-16,-8-2-24,-18 16-465,9-18-527,9-16 8</inkml:trace>
</inkml:ink>
</file>

<file path=ppt/ink/ink16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21.042"/>
    </inkml:context>
    <inkml:brush xml:id="br0">
      <inkml:brushProperty name="width" value="0.1" units="cm"/>
      <inkml:brushProperty name="height" value="0.1" units="cm"/>
      <inkml:brushProperty name="color" value="#33CCFF"/>
    </inkml:brush>
  </inkml:definitions>
  <inkml:trace contextRef="#ctx0" brushRef="#br0">175 52 256,'0'0'304,"0"0"-77,0 0-58,0 0 37,0 0 7,0 0-38,-12 0-37,-17-1-89,8-1-13,-1 1-1,1 1 1,-1 1 0,0 0-1,-4 3-35,158-8 211,-88-8-162,-41 9-20,-30 5-17,-30 14 19,47-12-11,0 0-1,-1-1 1,1-1-1,-1 0 1,0 0 0,-7 0-20,17-2 89,1 0-49,0 0-8,6 0-75,7-1 39,0-1-1,-1 0 0,1-1 1,-1 0-1,0-1 0,2-1 5,-2 1-23,1 0 0,-1 0 0,1 2 0,0-1 0,0 2-1,2-1 24,-13 2-106,-2 0 55,0 0 18,-6 0-31,-2 1 58,1 0 1,-1 0 0,0 1-1,1 0 1,0 0 0,-1 1-1,-1 1 6,52-5 37,-32 3-13,-36-1-17,-4 0-37,18-2 52,38-5-11,195-35-16,-217 39-21,-53 10 58,31-2-24,-1 0 0,1-1 0,-1-1 0,-1-1 0,1 0 0,0-2 0,-6 0-8,-11 4 13,28-4-3,22-2-3,86-24-29,-110 25 32,1 0-1,-1 0 1,1 1-1,0 0 1,0 1-1,-1-1 1,1 2-1,-7 2-9,19-4-48,0 0-1,0 0 0,0 1 0,-1 0 0,1-1 0,-1 2 0,1-1 0,1 1 49,-1 0-281,9 5-587</inkml:trace>
</inkml:ink>
</file>

<file path=ppt/ink/ink16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24.004"/>
    </inkml:context>
    <inkml:brush xml:id="br0">
      <inkml:brushProperty name="width" value="0.1" units="cm"/>
      <inkml:brushProperty name="height" value="0.1" units="cm"/>
      <inkml:brushProperty name="color" value="#33CCFF"/>
    </inkml:brush>
  </inkml:definitions>
  <inkml:trace contextRef="#ctx0" brushRef="#br0">128 122 248,'0'0'121,"0"0"-29,0 0 11,0 0 106,0 0 30,5-18 31,15-55-38,-13 44 128,-8 29-356,1 0 0,0 0 0,0 0 0,0 0 0,0 0-1,0 0 1,0 0 0,0 0 0,0 0 0,0 0 0,0 0 0,0 0-1,-1 0 1,1 0 0,0 0 0,0 0 0,0 0 0,0 0-1,0 0 1,0 0 0,0 0 0,0 0 0,0 0 0,0 0 0,-1 0-1,1 0 1,0 0 0,0 0 0,0 0 0,0 0 0,0 0-1,0 0 1,0 0 0,0 0 0,0 0 0,0-1 0,0 1 0,0 0-1,0 0 1,0 0 0,0 0 0,0 0 0,0 0 0,0 0-1,0 0 1,0 0 0,0 0 0,0-1 0,0 1 0,0 0 0,0 0-4,-12 26 148,-6 74 17,-2 9-144,-19 56-21,-10-8 104,45-145-128,0 1 0,1-1 1,0 1-1,1 0 1,1 0-1,0 3 24,2-15-436,2-1-223</inkml:trace>
</inkml:ink>
</file>

<file path=ppt/ink/ink16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24.458"/>
    </inkml:context>
    <inkml:brush xml:id="br0">
      <inkml:brushProperty name="width" value="0.1" units="cm"/>
      <inkml:brushProperty name="height" value="0.1" units="cm"/>
      <inkml:brushProperty name="color" value="#33CCFF"/>
    </inkml:brush>
  </inkml:definitions>
  <inkml:trace contextRef="#ctx0" brushRef="#br0">3 31 496,'0'0'298,"0"0"-142,0 0-92,0 0 37,0 0 39,0 0 31,-1-6-111,1 6-60,-1-1 1,1 0 0,0 0 0,0 1-1,0-1 1,0 0 0,0 0-1,0 1 1,0-1 0,0 0-1,0 0 1,0 0 0,0 1 0,0-1-1,0 0 1,1 0 0,-1 1-1,0-1 1,1 0 0,-1 1 0,0-1-1,1 0 1,-1 1 0,1-1-1,-1 0 1,1 1 0,-1-1 0,1 1-1,-1-1 1,1 1 0,0-1-1,-1 1 1,1-1 0,0 1 0,-1 0-1,1 0 1,0-1 0,0 1-1,-1 0 1,1 0-1,1 0 1,1 0 0,-1 1 0,0-1 1,0 1-1,0 0 0,0 0 0,0 0 0,0 0 0,0 0 0,0 0 0,-1 0 0,1 1 0,0-1 1,-1 1-1,1-1 0,-1 1 0,1 0 0,-1-1 0,1 2-1,50 67-2,-25-32 17,1-2 1,6 4-16,-26-32 13,0 1-1,1-1 1,0-1-1,0 0 1,1 0-1,0-1 1,0 0 0,0 0-1,2-1 1,5 1-13,-11-4 6,0-1 1,0 0 0,1 0-1,-1-1 1,0 0 0,0 0 0,1 0-1,-1-1 1,0 0 0,0 0-1,0-1 1,0 0 0,0 0-1,0 0 1,0-1 0,-1 1 0,1-2-1,-1 1 1,0 0 0,0-1-1,0 0 1,0 0 0,3-5-7,9-8 62,0-1 0,-2-1 1,-1 0-1,0-1 0,4-10-62,-14 25-41,-1 0 0,0-1-1,0 1 1,0-1 0,-1 0 0,0 0 0,0 0-1,0 0 1,-1-1 0,0 1 0,0-4 41,-1 10-862</inkml:trace>
</inkml:ink>
</file>

<file path=ppt/ink/ink16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27.638"/>
    </inkml:context>
    <inkml:brush xml:id="br0">
      <inkml:brushProperty name="width" value="0.1" units="cm"/>
      <inkml:brushProperty name="height" value="0.1" units="cm"/>
      <inkml:brushProperty name="color" value="#33CCFF"/>
    </inkml:brush>
  </inkml:definitions>
  <inkml:trace contextRef="#ctx0" brushRef="#br0">874 239 248,'0'0'261,"0"0"-137,0 0-29,0 0 23,0 0 90,0 0 52,-6-12 21,-17-37-86,22 48-187,1 1 1,-1-1-1,1 0 0,-1 1 1,1-1-1,0 0 1,-1 1-1,1-1 0,0 0 1,-1 1-1,1-1 1,0 0-1,0 0 0,0 1 1,0-1-1,0 0 1,0 0-1,0 0 1,0 1-1,0-1 0,0 0 1,0 0-1,1 1 1,-1-1-1,0 0 0,0 1 1,1-1-1,-1 0 1,0 1-1,1-1 0,-1 0-8,15 0 278,-11 1-245,86-4-22,28 4-11,-45 1 14,-1-3-1,49-9-13,-46 4 16,1 2-1,31 5-15,-11-1 23,14-5-23,-57-1 11,-1-3 1,10-4-12,-22 4-22,0 1 0,1 2-1,0 3 1,15 0 22,343-8 60,-248 16-50,-105-1-8,1-2 0,0-2-1,0-1 1,0-3 0,3-3-2,11-2 4,0 2 0,0 2 0,1 4 0,9 2-4,35-3-42,-67-1 31,1 3 0,-1 1 0,0 2 0,0 2 0,4 2 11,-18 8 10,-22-12-13,0 0 0,0 0 0,0 0 0,0 0 0,0-1 0,1 1 0,-1-1 0,0 0 0,1 0 0,-1 0 0,1 0 3,28 1 34,0-1 0,16-1-34,-4-1-60,-43 4 59,0 0 0,0 1 1,0-1-1,0 1 0,0-1 0,-1 0 0,1 1 1,-1-1-1,0 1 0,0-1 0,-1 1 1,1-1-1,-1 1 1,1 4-14,0 52 15,-2 0-1,-2 0 1,-4-1 0,-5 17-1,-8 16-15,-14 60-4,4 21 19,-52 323 5,81-483-1,0-1 0,-1 0 0,0 0 0,-1 0 0,-1 0 1,0 0-1,0-1 0,-1 0 0,0 0 0,-1 0 0,0-1 0,-1 0 0,0 0 0,-1-1 0,-2 2-4,4-8 18,0 0 1,0 0 0,0 0 0,0-1 0,-1 0 0,1-1 0,-1 0 0,0 0 0,1 0 0,-1-1-1,-1 0-18,-26 3 50,-71 11-37,-27-4-13,58-6-3,0 3-1,1 4 1,-47 13 3,-18 9 54,-104 10-54,-145 3 77,340-41-75,-393 29-45,227-21 16,57-5 168,-14 9-141,40-5 31,-128-4-31,108-6 119,104 1-131,1 3-1,-18 4 13,36-3 28,-1-2 0,0-2-1,0 0 1,-1-2-1,1-1 1,0-1-1,-21-5-27,17 2 3,27 4 20,0 0 0,0 0 0,0-1 0,0 0 0,1 0 0,-1-1 0,0 1 0,0-1 0,1-1 0,0 1 0,-5-3-23,7 0 22,0 0 0,0-1 1,0 0-1,1 1 0,-1-1 0,1 0 0,1 0 0,-1 0 0,1 0 0,0-1-22,-5-19 30,0 2-27,1 0-1,2 0 1,0 0-1,1 0 1,2 0 0,0-1-1,3-8-2,-1-32 1,7-186 173,-5 168-245,3-1 0,15-56 71,-9 58 50,-3-1 0,-1-56-50,-6 93-24,2 1 0,2 0 1,2 0-1,9-27 24,2-10-1,-18 76 1,-1 0 0,1 0 1,0 0-1,0 0 0,1 0 1,0 1-1,0-1 0,0 1 1,0 0-1,1-1 0,0 2 1,0-1-1,1 0 0,-1 1 1,1 0-1,0 0 0,0 0 0,0 1 1,0 0-1,1 0 0,0 0 1,2-1-1,3 1-12,0 0-1,0 0 1,0 1 0,1 1 0,-1 0 0,0 0 0,1 1 0,-1 0 0,1 1-1,-1 1 1,0 0 0,1 0 12,66 12-4,-44-9 29,1 1 0,-1 2 0,9 4-25,-32-8-5,1-1 0,0 0 0,0-1 0,0 0 0,0-1 0,1-1 0,-1 0 0,0 0 0,6-2 5,16-4 40,0 0-1,20-9-39,-34 9-67,1 0 1,1 1 0,-1 1-1,1 1 1,0 1-1,0 1 1,0 0-1,15 3 67,9 12-1048,-27-9 81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9:13.280"/>
    </inkml:context>
    <inkml:brush xml:id="br0">
      <inkml:brushProperty name="width" value="0.2" units="cm"/>
      <inkml:brushProperty name="height" value="0.2" units="cm"/>
    </inkml:brush>
  </inkml:definitions>
  <inkml:trace contextRef="#ctx0" brushRef="#br0">1 0 360,'0'0'280,"0"0"-152,0 0-56,122 36-48,-69-20 48,17-2-8,5-1 184,4-1-32,30 0-40,23-4-144,21 0 16,9-2-24,-4-4 16,-22-2-40,-22 0-112,-31 0-248,-13 0-568</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6:23.738"/>
    </inkml:context>
    <inkml:brush xml:id="br0">
      <inkml:brushProperty name="width" value="0.2" units="cm"/>
      <inkml:brushProperty name="height" value="0.2" units="cm"/>
    </inkml:brush>
  </inkml:definitions>
  <inkml:trace contextRef="#ctx0" brushRef="#br0">0 31 336,'0'0'236,"0"0"-119,0 0-62,0 0-12,0 0 102,0 0 46,40-12 253,60 2-446,1 3 0,1 6-1,16 4 3,-65 4-13,0 2-1,39 12 14,46 8 5,-12-14-127,0-7 0,78-5 122,-198-9-515,2 4 152</inkml:trace>
</inkml:ink>
</file>

<file path=ppt/ink/ink17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51.140"/>
    </inkml:context>
    <inkml:brush xml:id="br0">
      <inkml:brushProperty name="width" value="0.1" units="cm"/>
      <inkml:brushProperty name="height" value="0.1" units="cm"/>
      <inkml:brushProperty name="color" value="#33CCFF"/>
    </inkml:brush>
  </inkml:definitions>
  <inkml:trace contextRef="#ctx0" brushRef="#br0">21 183 816,'0'0'523,"0"0"-136,0 0-101,0 0 4,0 0-11,-3-7-119,0 1-109,1 4-34,1 0 1,0 0-1,0 0 1,0 0-1,0 0 0,0 0 1,0-1-1,0 1 0,1 0 1,-1-1-1,1 1 1,0-2-18,0 3 77,0 1-25,0 0 15,0 0-51,0 0-58,0 0 1,0 0 1,0 39-27,-2 20 151,1-23-95,1 0 1,3 20 10,-3-55-2,1 0-1,-1 0 1,0 1 0,0-1-1,1 0 1,-1 0-1,1 0 1,-1 0 0,1 0-1,-1 0 1,1 0 0,0 0-1,-1 0 1,1 0 0,0 0-1,0 0 1,0 0-1,0 0 1,0-1 0,0 1-1,0 0 1,0-1 0,0 1-1,0-1 1,0 1 2,2 0 1,1 0 0,-1-1 1,0 1-1,0-1 0,0 0 0,1 0 1,-1 0-1,0 0 0,0 0 0,1-1-1,5 0 15,0-1-1,0 0 0,0-1 0,0 0 0,0-1 1,7-3-15,79-54 82,85-69-82,-82 55-544,56-27 544,-182 133-1172,-12 5 705</inkml:trace>
</inkml:ink>
</file>

<file path=ppt/ink/ink17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55.003"/>
    </inkml:context>
    <inkml:brush xml:id="br0">
      <inkml:brushProperty name="width" value="0.1" units="cm"/>
      <inkml:brushProperty name="height" value="0.1" units="cm"/>
      <inkml:brushProperty name="color" value="#33CCFF"/>
    </inkml:brush>
  </inkml:definitions>
  <inkml:trace contextRef="#ctx0" brushRef="#br0">1 29 776,'0'0'252,"0"0"16,0 0-17,0 0-98,0 0-78,0 0-34,0-5 45,0 5-80,0-1 0,0 0 0,0 0 0,0 0 0,0 0 0,0 0 0,0 0 0,0 0 0,0 0 0,0 0 0,1 0 0,-1 0 0,0 0 0,1 0 0,-1 0 1,0 0-1,1 0 0,-1 0 0,1 1 0,0-1-6,29-3 24,251 3 44,595 12-111,-405-3 109,-224-9-110,-1 12 0,40 15 44,135 47 27,-206-31 30,216 13-57,-326-49-1,264 16-20,92-17 21,26-9 4,22 0-46,-503 4 67,-3 0-37,0-1-1,0 1 1,0 0 0,0 0 0,0 0-1,0 1 1,0-1 0,0 1 0,0-1 0,0 1-1,1 1 13,-3-1-37,0 0 0,0 0 0,0 1 0,0-1 0,0 1-1,0-1 1,-1 1 0,1-1 0,0 1 0,-1-1 0,1 1 0,-1 0-1,1-1 1,-1 1 0,0 0 0,0 0 0,0-1 0,0 1 0,0 0-1,0-1 1,-1 2 37,1 15-400</inkml:trace>
</inkml:ink>
</file>

<file path=ppt/ink/ink17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08.274"/>
    </inkml:context>
    <inkml:brush xml:id="br0">
      <inkml:brushProperty name="width" value="0.1" units="cm"/>
      <inkml:brushProperty name="height" value="0.1" units="cm"/>
      <inkml:brushProperty name="color" value="#33CCFF"/>
    </inkml:brush>
  </inkml:definitions>
  <inkml:trace contextRef="#ctx0" brushRef="#br0">121 518 232,'0'0'209,"0"0"-63,0 0-45,0 0-12,0 0 86,0 0 16,2-8 60,2-1-160,-3 7-19,0-1 1,0 0-1,0 0 0,0 0 1,0 0-1,-1-1 0,1 1 1,-1 0-1,0 0 0,0-2-72,-4 3 5,0-1-1,1 1 1,-1-1-1,-1 1 1,1 0-1,0 0 1,-1 1-1,1 0 0,0-1 1,-5 1-5,7 0 7,1 1-2,0-1-1,0 1 0,0 0 1,0-1-1,0 1 0,0 0 1,0-1-1,0 1 0,0 0 1,0 0-1,0 0 0,0 0 0,0 0 1,0 0-1,0 0 0,0 0 1,0 1-1,0-1 0,0 0 1,0 1-1,0-1 0,0 1 0,0-1 1,0 1-1,0 0-4,-1 24-2,3-1-28,-1 497 217,-1-535-198,-1 0 0,0 1 0,-1-1 0,-3-10 11,-6-31-21,-3-61 67,3-38-46,11 106-1,1 0 0,3 0-1,2 0 1,7-29 1,-5 45-14,2 0 0,1-1 1,2 2-1,12-23 14,-18 41-3,1 0 1,1 1-1,0 0 0,0 0 1,1 0-1,0 1 1,1 1-1,1 0 0,-1 0 1,2 1-1,11-8 3,-19 14 2,0 1 1,1-1-1,-1 1 0,0 0 0,1 1 1,0-1-1,-1 1 0,1 0 0,0 0 1,0 0-1,-1 0 0,1 1 0,0 0 1,0 0-1,0 0 0,0 1 0,-1 0 0,1 0 1,0 0-1,0 0-2,0 2-3,0 0 0,0 0 0,0 0 0,0 0-1,-1 1 1,1 0 0,-1 0 0,0 0 0,0 0 0,0 1 0,-1-1 0,1 1-1,-1 0 1,1 3 3,5 11-12,-1 0 0,0 0-1,-2 1 1,0 0 0,-1 0-1,-1 1 1,-1-1 0,0 17 12,-2-11 10,0 0-1,-1 0 1,-2 0 0,-1 0-1,-1 0 1,-1 0 0,-5 14-10,7-30 10,-1 0 0,-1 0 0,1 0 0,-2 0 0,1-1 0,-1 0 0,-1 0 0,0-1 0,0 1 0,-1-1 0,1-1 0,-2 0 0,1 0 0,-1 0 0,0-1 0,0-1 0,-1 1 1,0-2-1,-6 3-10,5-2 2,-1-1 1,1-1 0,-1 0 0,0-1-1,0 0 1,0-1 0,-1 0 0,1-1 0,0 0-1,0-1 1,-4-1-3,16 2-2,-1 0 1,1 0-1,-1 0 0,1 0 0,-1 0 0,0 0 0,1 0 0,-1-1 1,1 1-1,-1 0 0,1 0 0,-1-1 0,1 1 0,-1 0 1,1-1-1,-1 1 0,1 0 0,0-1 0,-1 1 0,1-1 0,-1 1 1,1-1-1,0 1 0,-1-1 0,1 1 0,0-1 0,0 1 0,0-1 1,-1 1-1,1-1 0,0 1 0,0-1 0,0 0 0,0 1 1,0-1-1,0 1 0,0-1 0,0 1 0,0-1 0,0 0 0,0 1 1,0-1-1,1 1 0,-1-1 0,0 1 0,0-1 0,0 1 1,1-1-1,-1 1 0,1-1 2,20-23-217,16 2-351,6 2-258</inkml:trace>
</inkml:ink>
</file>

<file path=ppt/ink/ink17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09.559"/>
    </inkml:context>
    <inkml:brush xml:id="br0">
      <inkml:brushProperty name="width" value="0.1" units="cm"/>
      <inkml:brushProperty name="height" value="0.1" units="cm"/>
      <inkml:brushProperty name="color" value="#33CCFF"/>
    </inkml:brush>
  </inkml:definitions>
  <inkml:trace contextRef="#ctx0" brushRef="#br0">352 310 544,'0'0'303,"0"0"-86,0 0-73,0 0-8,0 0-69,-18-17 45,-60-54-3,74 67-95,-1 0 0,0 0-1,0 1 1,0-1 0,0 1 0,-1 0-1,1 0 1,-1 1 0,1 0-1,-1 0 1,0 0 0,0 1 0,0-1-1,0 2 1,-1-1 0,1 1-1,-4 0-13,5 0 0,0 1 0,0 1 0,-1-1 0,1 1 0,0 0 0,0 0 0,1 1 0,-1-1 0,0 1 0,1 0 0,0 0-1,0 1 1,0-1 0,0 1 0,0 0 0,0 1 0,-5 6-1,1 1 0,0-1 0,1 2 0,0-1 0,1 1 0,1 0 0,0 0-1,0 1 1,2-1 0,-1 1 0,2 0 0,-1 8 1,3-18 3,-1 1-3,1 1 0,-1 0-1,1 0 1,1 0 0,-1 0-1,1 0 1,0 0 0,1 2 0,-1-6-2,0 0 0,0-1 1,0 1-1,0-1 1,0 1-1,1-1 0,-1 1 1,0-1-1,1 0 1,-1 0-1,1 2 0,0-2 1,-1 0-1,1 0 1,0-1-1,0 1 0,-1 0 1,1-1-1,0 1 1,0-1-1,0 1 0,0-1 1,0 0-1,0 0 1,0 0-1,0 0 0,1 0 2,7 0-3,0-1 0,-1 1 0,1-2 0,0 1 0,-1-2 0,1 0 0,-1 0 0,0 0 0,0-1 0,0 0 0,0-1 0,-1 0 0,1 0-1,-1-1 1,-1 0 0,1 0 0,-1-1 0,0 0 0,0 0 0,5-8 3,-12 15-1,0 0 0,1 0 0,-1 0 0,1 0 0,-1 0 0,0 0 0,1 0 0,-1 0 0,1 0 0,-1 1-1,0-1 1,1 0 0,-1 0 0,0 0 0,1 0 0,-1 1 0,1-1 0,-1 0 0,0 0 0,0 1 0,1-1 0,-1 0 0,0 1 0,1-1 0,-1 0 0,0 1 0,0-1 0,0 0 0,1 1 0,-1-1 0,0 1-1,0-1 1,0 0 0,0 1 0,0-1 1,15 26-63,-4-8 42,-9-15 24,-1-1 1,1 0 0,0 0-1,0 0 1,0 0 0,1 0-1,-1 0 1,0-1-1,1 1 1,-1-1 0,0 1-1,1-1 1,0 0 0,-1 0-1,1 0 1,0 0 0,0-1-1,-1 1 1,1-1 0,0 0-1,0 0-3,2 0 2,-1-1-1,0 1 1,1-1 0,-1-1-1,0 1 1,0 0 0,0-1-1,0 0 1,0 0 0,0 0-1,-1-1 1,4-1-2,7-9 1,1 0 0,-2-1-1,0 0 1,0-1 0,6-10-1,-6 6 33,0-1 0,-2-1 0,0 0 0,-1 0 0,-1-1 0,-1 0 1,-1 0-1,-1-1 0,-1-1 0,-1 1 0,-1-1 0,-1-8-33,-2 32 12,0-1 1,-1 1-1,1-1 1,-1 1-1,1-1 0,0 1 1,-1-1-1,1 1 0,-1 0 1,1-1-1,-1 1 0,1 0 1,-1 0-1,1-1 0,-1 1 1,1 0-1,-1 0 0,0 0 1,1-1-1,-1 1 0,1 0 1,-1 0-1,0 0 1,1 0-1,-1 0 0,1 0 1,-1 0-1,1 0 0,-1 1 1,0-1-1,1 0 0,-1 0 1,1 0-1,-1 1 0,1-1 1,-1 1-13,-24 7-33,18-4 30,0 1 0,1-1-1,-1 1 1,1 1 0,0-1 0,1 1-1,0 0 1,0 0 0,0 1 0,0-1-1,1 1 1,0 0 0,1 1 0,0-1-1,0 1 1,0 0 0,1 0 0,0-1-1,0 1 1,0 6 3,0 8 4,1 0 0,1 0 1,1 0-1,0 0 0,2 0 0,1-1 0,0 3-4,-3-21-4,0 1 0,1-1 0,-1 1 0,0-1 0,1 0 0,0 1 0,0-1 0,0 0 0,0 0 0,0 0 0,1 0 0,-1-1 0,1 1 0,-1-1-1,1 1 1,0-1 0,3 1 4,1 1 7,0 0-1,0-1 1,0 0 0,1 0-1,-1-1 1,1 0-1,-1-1 1,7 1-7,1 0 2,1-1 1,0-1-1,0 0 0,-1-1 1,1-1-1,0 0 0,-1-1 1,12-4-3,62-30 48,-88 36-27,-1 1-27,0 0 2,-4 4-1,1-1 1,-1 1 0,1 0-1,-1 0 1,1 0 0,0 0-1,1 0 1,-2 3 4,0 0-3,-4 3 8,0 1 0,1 0 1,1 0-1,0 1 0,0-1 0,1 1 0,0 0 0,1 1 0,1-1 0,0 1 1,0-1-1,2 1 0,-1 1-5,3-14-2,-1 1-1,1-1 1,-1 1-1,1 0 1,-1-1 0,1 1-1,0-1 1,-1 0 0,1 1-1,0-1 1,-1 1-1,1-1 1,0 0 0,0 0-1,-1 1 1,1-1 0,0 0-1,0 0 1,-1 0 0,1 0-1,0 0 1,0 0-1,0 0 1,-1 0 0,1 0-1,0 0 3,29-1 14,-25 1-26,7-1 21,-1-1-1,1 0 1,-1-1 0,0-1 0,0 1-1,0-2 1,0 1 0,-1-1 0,0-1 0,0 0-1,9-7-8,5-5-8,-1-1-1,-1-1 1,-1-1 0,1-3 8,-13 12-71,0 0 1,-1 0-1,-1-1 0,0 1 1,0-2-1,-1 1 1,-1-1-1,-1 1 1,1-1-1,-2-1 1,0 1-1,-1 0 1,0-5 70,1-32-68,-2 0 1,-2-1-1,-3-3 68,4 51 19,-1-5 34,2 2-1,-2 1 1,1-1-1,-1 0 1,0 1-1,0-1 1,-1 0-1,0 1 0,-2-4-52,4 10 2,0 0-1,0 0 0,0-1 1,-1 1-1,1 0 0,0 0 1,0 0-1,0 0 0,-1 0 1,1 0-1,0 0 0,0 0 1,0 0-1,-1 0 0,1 0 0,0 0 1,0 0-1,-1 0 0,1 0 1,0 0-1,0 0 0,0 0 1,-1 0-1,1 0 0,0 0 1,0 0-1,0 0 0,-1 0 1,1 0-1,0 0 0,0 1 1,0-1-1,-1 0 0,1 0 0,0 0 1,0 0-1,0 0 0,0 1 1,0-1-1,-1 0 0,1 0 1,0 0-1,0 1 0,0-1 1,0 0-1,0 0 0,0 0 1,0 1-1,0-1 0,0 0 1,0 0-1,0 0 0,0 1 0,0-1 1,0 0-1,0 0 0,0 1 1,0-1-1,0 0 0,0 0 1,0 0-1,0 1 0,0-1 1,0 0-1,0 0-1,-2 18 0,2-17 4,-1 17 18,-6 62 13,3 2 0,4-1-1,6 35-34,-4-100 9,1 0 0,1-1 0,0 1 0,1 0 0,2 4-9,-5-15-51,0 0-1,1 0 1,-1 0-1,1 0 0,0 0 1,0-1-1,1 1 1,0-1-1,-1 0 1,1 0-1,1-1 1,-1 1-1,0-1 0,1 0 1,0 0-1,3 2 52,15 1-608</inkml:trace>
</inkml:ink>
</file>

<file path=ppt/ink/ink17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10.565"/>
    </inkml:context>
    <inkml:brush xml:id="br0">
      <inkml:brushProperty name="width" value="0.1" units="cm"/>
      <inkml:brushProperty name="height" value="0.1" units="cm"/>
      <inkml:brushProperty name="color" value="#33CCFF"/>
    </inkml:brush>
  </inkml:definitions>
  <inkml:trace contextRef="#ctx0" brushRef="#br0">217 82 616,'0'0'439,"0"0"-62,0 0-27,0 0-157,0 0-30,0 0-54,-4-4-14,3 3-91,0 0 0,0 0 0,0 1-1,0-1 1,0 0 0,0 0 0,0 1 0,0-1 0,0 1 0,0-1 0,0 1 0,-1-1-1,1 1 1,0 0 0,0-1 0,0 1 0,-1 0 0,1 0 0,0 0 0,0 0 0,0 0 0,-1 0-1,1 1 1,0-1 0,0 0 0,0 0 0,-1 1-4,-32 25 14,23-16-9,7-7-4,-20 19-7,0 0-1,2 1 0,0 2 1,-11 18 6,32-41-1,0-1 1,0 1-1,0 0 1,1-1 0,-1 1-1,1 0 1,-1-1 0,1 1-1,-1 0 1,1 0 0,0-1-1,0 1 1,0 0 0,0 0-1,0 0 1,1-1 0,-1 1-1,0 0 1,1 0 0,0-1-1,0 2 1,1 1-1,0 0-1,0 0 0,1 0 0,-1 0 0,1-1 1,0 1-1,0-1 0,0 0 0,1 1 2,3 2-3,1 0-1,0 0 1,1 0 0,-1-1-1,1 0 1,0-1-1,0 0 1,2 0 3,-1-1-19,1 0 0,0-1 0,-1 0 0,1-1 0,0-1 0,0 0 0,0 0 0,0-1 0,0 0 0,-1-1 0,1 0 0,0-1-1,-1 0 1,0 0 0,0-1 0,0-1 0,0 0 0,1-1 19,-4 2 18,0-1-1,0 0 1,0-1-1,-1 1 1,0-1-1,0-1 0,-1 1 1,1-1-1,-1 0 1,-1 0-1,1-1 1,-1 1-1,-1-1 1,1 0-1,-1 0 0,-1 0 1,1 0-1,-2-1 1,1 1-1,-1-1 1,0 0-1,-1 0 1,0 0-18,-10 66-56,2-26 85,7-25-22,-1 4-2,0 1 0,1 0 0,0-1 0,0 1 0,1 0 0,1 0-5,-1-9-2,0 0 1,0 0 0,1 0-1,-1 0 1,1 0 0,-1-1-1,1 1 1,0 0 0,0 0-1,-1-1 1,1 1 0,0 0-1,1-1 1,-1 1 0,0-1-1,0 1 1,1-1 0,-1 0 0,1 1-1,-1-1 1,1 0 0,-1 0-1,1 0 1,0 0 0,0-1-1,-1 1 1,1 0 0,0-1-1,0 1 1,0-1 0,0 1-1,0-1 1,0 0 0,-1 0 0,1 0-1,1 0 2,2 0 4,0-1-1,-1 0 0,1 0 1,0 0-1,-1 0 1,1-1-1,-1 0 1,1 0-1,-1 0 1,0 0-1,0-1 0,0 1 1,0-1-1,0 0 1,-1 0-1,1-1 1,-1 1-1,0-1 0,0 0 1,0 1-1,0-1 1,-1-1-1,0 1 1,0 0-1,0 0 1,1-5-4,2-2-8,-1 1 0,0-1 0,-1 0 0,-1 0 0,0 0 0,1-10 8,-3 20-14,2 4 8,-1 0 0,0 0 0,1-1 0,-1 1 0,0 1 1,0-1-1,0 0 0,0 0 0,0 0 0,-1 0 6,5 14-23,-1-11 23,-1-1 0,1 1 0,0 0 0,1-1 0,-1 0 0,1 0 0,0-1 0,0 1 0,1-1 0,-1 0 1,1 0-1,0-1 0,0 0 0,0 0 0,0 0 0,0-1 0,1 1 0,0-2 0,-1 1 0,1-1 1,0 0-1,6 0 0,-4 0 5,0-1 0,0 0 1,1 0-1,-1-1 0,0-1 1,0 1-1,0-1 1,-1-1-1,1 0 0,0 0 1,-1-1-1,0 0 0,1 0 1,-2 0-1,1-1 0,0-1 1,0-1-6,11-10-3,-1 0 0,-1-2 0,0 0 1,-2 0-1,2-6 3,-12 18 11,-1 0 0,0-1 0,0 1 0,-1-1 0,0 1 0,0-1 1,0 0-1,-1 0 0,-1 0 0,1 0 0,-1-1 0,-1 1 0,1 0 0,-1-1 0,-1 1 0,0 0 1,-1-4-12,2 10 1,0 0 1,0 1-1,-1-1 1,1 0-1,-1 0 0,0 1 1,1-1-1,-1 0 1,0 1-1,0-1 1,0 1-1,0-1 1,0 1-1,0-1 1,0 1-1,-1 0 1,1 0-1,-1-1 1,1 1-1,-1 0 1,1 0-1,-1 0 1,1 1-1,-1-1 1,0 0-1,1 1 1,-1-1-1,0 1 1,0-1-1,1 1 1,-1 0-1,0 0 1,0 0-1,0 0 1,0 0-1,1 0 1,-1 0-1,0 1 1,-1-1-2,-1 2 2,0-1 1,0 1 0,0-1-1,0 1 1,1 0 0,-1 0 0,1 1-1,-1-1 1,1 1 0,0-1-1,0 1 1,0 0 0,1 0-1,-1 1 1,1-1 0,-1 0 0,1 2-3,-4 7-9,1 1 1,1-1-1,0 1 1,0 0-1,1 0 1,1 1 0,0 3 8,1-11-4,1 1-1,-1-1 1,1 1 0,0-1 0,1 2 0,0-2 0,0 0 0,0 1 0,1-1 0,-1 0 0,2 0 0,-1 0 0,1 0 0,0 0 0,0 0 0,1 1 4,11 8 4,1 1 1,0-2-1,1 0 0,8 4-4,-14-11 7,0 0-1,0 2 0,-1-1 0,0 1 1,0 0-1,-1 1 0,0 0 0,-1 1 0,0 0 1,-1 0-1,0 1 0,-1-1 0,4 12-6,-5-7-11,-1 1-1,-1-1 1,0 1-1,-2 1 1,0-1-1,0 10 12,-2-17 6,1-1 0,-1 1 0,0-1 0,-1 1 0,0-1 0,-1 0-1,0 0 1,0 0 0,-1 0 0,0 0 0,0-1 0,-3 4-6,5-10-28,0-1 1,0 1 0,0 0 0,-1-1 0,1 1-1,0-1 1,-1 0 0,1 1 0,-1-1-1,1 0 1,-1-1 0,0 1 0,1 0 0,-1-1-1,0 1 1,1-1 0,-1 0 0,0 0 0,0 0-1,1-1 1,-1 1 0,-2-1 27,-9 1-374,-9 0-622</inkml:trace>
</inkml:ink>
</file>

<file path=ppt/ink/ink17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10.954"/>
    </inkml:context>
    <inkml:brush xml:id="br0">
      <inkml:brushProperty name="width" value="0.1" units="cm"/>
      <inkml:brushProperty name="height" value="0.1" units="cm"/>
      <inkml:brushProperty name="color" value="#33CCFF"/>
    </inkml:brush>
  </inkml:definitions>
  <inkml:trace contextRef="#ctx0" brushRef="#br0">0 1 1352,'0'0'656,"0"0"-392,0 0-240,0 0-24,0 0-344,0 0 192,0 0-104,57 30-328</inkml:trace>
</inkml:ink>
</file>

<file path=ppt/ink/ink17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12.306"/>
    </inkml:context>
    <inkml:brush xml:id="br0">
      <inkml:brushProperty name="width" value="0.1" units="cm"/>
      <inkml:brushProperty name="height" value="0.1" units="cm"/>
      <inkml:brushProperty name="color" value="#33CCFF"/>
    </inkml:brush>
  </inkml:definitions>
  <inkml:trace contextRef="#ctx0" brushRef="#br0">213 90 608,'0'0'519,"0"0"-203,0 0-89,0 0-45,0 0 114,0 0-5,-1-14 12,-7-41-22,8 54-271,0 0 1,-1-1-1,1 1 0,-1 0 0,1 0 0,-1 0 0,0 0 1,0 0-1,1 0 0,-1 0 0,0 0 0,0 1 0,0-1 0,0 0 1,0 0-1,0 1 0,0-1 0,0 0 0,0 1 0,0-1 1,0 1-1,0 0 0,-1-1 0,1 1 0,0 0 0,0 0 0,0-1 1,-1 1-1,1 0 0,0 0 0,0 0 0,0 1 0,-1-1 0,1 0 1,0 0-1,0 1 0,0-1 0,-1 1-10,-5-1-20,-1 1 17,-1 1 0,0-1 0,0 1 0,0 1 0,0-1 0,0 2 0,1-1 0,-1 1 0,1 1 0,0-1 0,0 2 3,4-4 3,0 0-1,0 0 0,1 1 0,-1-1 0,1 1 1,0 0-1,0 0 0,0 1 0,0-1 0,0 1 0,1-1 1,-1 1-1,1 0 0,0 0 0,0 0 0,1 0 0,-1 0 1,1 0-1,0 0 0,0 1 0,0-1 0,1 0 1,-1 1-1,1 1-2,1-4-3,-1 0 0,1-1 0,-1 1 0,1 0 0,0 0 0,0 0 0,0-1 0,0 1 0,0 0 0,0-1 0,1 1 0,-1-1 0,1 0 0,-1 1 0,1-1 0,-1 0-1,1 0 1,1 1 3,38 18-36,-25-12 11,24 9 29,53 29-44,-83-41 50,-1 1-1,1 0 1,-1 1 0,-1 0-1,1 1 1,-1 0 0,6 7-10,-12-13 1,0 1 1,-1-1-1,1 1 1,-1-1-1,1 1 0,-1 0 1,0 0-1,0-1 1,0 1-1,0 0 1,-1 0-1,1 0 1,-1 0-1,0 0 1,1 0-1,-1 0 1,-1 0-1,1 0 0,0 0 1,-1 0-1,0 1-1,-1 1-2,0-1 0,0 1 0,0 0 0,-1-1 0,0 0 0,1 0 0,-2 0 0,1 0 0,0 0 0,-1 0 0,0-1 0,-1 1 2,-4 3-16,0 0 0,-1 0 0,0-1 0,-1-1 0,1 0 0,-1 0 0,0-1 0,-1 0 0,1-1 0,-8 2 16,18-5-21,0 0-1,0 0 0,0 1 0,0-1 0,0 0 1,0 0-1,0 0 0,0 0 0,0 0 0,1-1 1,-1 1-1,0 0 0,0 0 0,0-1 1,0 1-1,0 0 0,0-1 0,0 1 0,1-1 1,-1 1-1,0-1 0,0 1 0,1-1 1,-1 0 21,0 0-30,1 0-1,0 0 1,0 0 0,-1 0 0,1 0 0,0 0 0,0 0 0,0-1 0,0 1 0,1 0 0,-1 0 0,0 0 0,0 0 0,1 0 0,-1 0 0,0 0 0,1 0 0,-1 0 0,1 0 0,-1 0 0,1 0 0,0 0 30,9-12-208,0 1-1,0 1 0,2 0 1,-1 0-1,2 1 0,1-1 209,35-25-736</inkml:trace>
</inkml:ink>
</file>

<file path=ppt/ink/ink17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12.773"/>
    </inkml:context>
    <inkml:brush xml:id="br0">
      <inkml:brushProperty name="width" value="0.1" units="cm"/>
      <inkml:brushProperty name="height" value="0.1" units="cm"/>
      <inkml:brushProperty name="color" value="#33CCFF"/>
    </inkml:brush>
  </inkml:definitions>
  <inkml:trace contextRef="#ctx0" brushRef="#br0">0 133 248,'0'0'412,"0"0"-69,0 0-15,0 0-157,8 2-121,1 1-44,-1 1-1,0-1 0,0 2 1,0-1-1,-1 1 0,0 0 1,0 0-1,0 1 0,6 7-5,11 7 6,-21-17-7,0 0 0,1 0 1,0 0-1,0 0 0,0 0 0,0-1 1,0 0-1,0 0 0,1 0 1,-1 0-1,1-1 0,-1 1 1,1-1-1,0-1 0,-1 1 0,1-1 1,0 1-1,0-1 0,-1 0 1,1-1-1,0 1 0,0-1 1,-1 0-1,1 0 0,-1-1 1,1 1-1,-1-1 0,1 0 0,-1 0 1,0-1-1,0 1 0,0-1 1,0 0-1,-1 0 0,1 0 1,-1-1-1,0 1 0,1-1 0,-2 1 1,1-1-1,0 0 0,1-3 1,0-1 4,0-1 0,-1 1 0,1-1-1,-2 1 1,1-1 0,-1 0 0,-1 0 0,1 0-1,-2 0 1,1-1 0,-1 1 0,0 0-1,-1 0 1,0 0 0,-1 0 0,0 0 0,0 0-1,-3-6-3,-4 8 59,5 19-28,4 28 14,0-34-25,-5 44 37,-1-1 0,-3 1-1,-1-1 1,-3 0 0,-19 46-57,14-39 83,-19 58 44,-1-1 241,-21 111-368,57-212 11,-4 17 4,1 0 1,2 1 0,0 8-16,3-38-14,0 0-1,0 1 0,0-1 1,0 0-1,0 1 0,0-1 1,0 0-1,0 0 0,0 1 1,0-1-1,0 0 0,0 1 1,0-1-1,0 0 0,0 0 1,-1 1-1,1-1 0,0 0 1,0 0-1,0 1 0,0-1 1,-1 0-1,1 0 0,0 1 1,0-1-1,-1 0 1,1 0-1,0 0 0,0 0 1,-1 1-1,1-1 0,0 0 1,0 0-1,-1 0 0,1 0 1,0 0-1,-1 0 0,1 0 1,0 0 14,-1 0-102,-1 1-928</inkml:trace>
</inkml:ink>
</file>

<file path=ppt/ink/ink17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13.164"/>
    </inkml:context>
    <inkml:brush xml:id="br0">
      <inkml:brushProperty name="width" value="0.1" units="cm"/>
      <inkml:brushProperty name="height" value="0.1" units="cm"/>
      <inkml:brushProperty name="color" value="#33CCFF"/>
    </inkml:brush>
  </inkml:definitions>
  <inkml:trace contextRef="#ctx0" brushRef="#br0">351 0 1144,'0'0'516,"0"0"-249,-20 3-114,-63 11-66,79-13-76,0 0-1,0 1 1,-1-1-1,1 1 1,1 0-1,-1 0 1,0 1-1,0-1 1,1 1-1,0 0 1,-1 0 0,1 0-1,0 0 1,0 0-1,1 1 1,-1-1-1,1 1 1,0 0-1,0 0 1,0 0-1,0 0 1,1 0-1,-1 0 1,1 0-1,0 3-10,-1 4 0,0 0-1,1 0 1,1 0-1,0 1 1,0-1-1,1 0 0,1 0 1,1 4 0,14 32-10,-13-39 15,0 1 0,0-1 0,-1 1 0,-1 0 0,2 9-5,-4-16 4,1 1 0,-1 0 0,0-1 1,-1 1-1,1-1 0,0 1 0,-1 0 0,1-1 1,-1 1-1,0-1 0,0 1 0,0-1 1,0 1-1,0-1 0,-1 0 0,1 0 1,0 1-1,-1-1 0,0 0 0,0 0 1,0-1-1,-1 3-4,-4 1-27,0 0 1,-1 0 0,1-1-1,-1 0 1,0 0-1,0 0 1,0-1-1,-1-1 1,1 1-1,-1-1 1,1-1-1,-1 0 1,0 0 0,1 0-1,-1-1 1,0-1-1,0 1 1,-5-2 26,-14-6-1002</inkml:trace>
</inkml:ink>
</file>

<file path=ppt/ink/ink17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13.564"/>
    </inkml:context>
    <inkml:brush xml:id="br0">
      <inkml:brushProperty name="width" value="0.1" units="cm"/>
      <inkml:brushProperty name="height" value="0.1" units="cm"/>
      <inkml:brushProperty name="color" value="#33CCFF"/>
    </inkml:brush>
  </inkml:definitions>
  <inkml:trace contextRef="#ctx0" brushRef="#br0">0 0 560,'0'0'912,"0"0"-704,0 0-144,0 0-64,0 0 128,0 130 64,0-67-136,0 4-8,0 3 0,9-4-96,4 1 48,-4-16-136,-5-18-848</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33.310"/>
    </inkml:context>
    <inkml:brush xml:id="br0">
      <inkml:brushProperty name="width" value="0.2" units="cm"/>
      <inkml:brushProperty name="height" value="0.2" units="cm"/>
    </inkml:brush>
  </inkml:definitions>
  <inkml:trace contextRef="#ctx0" brushRef="#br0">82 41 224,'0'0'167,"0"0"-91,0 0 8,0 0-10,0 0 65,-9-6 35,-48-26 354,41 29-288,29 7-279,83 17 94,-69-14-45,0 0 0,0-2 0,5-1-10,62 0-6,17-5 6,-27 0-251,-40 9-944,-39-8 1023</inkml:trace>
</inkml:ink>
</file>

<file path=ppt/ink/ink17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14.304"/>
    </inkml:context>
    <inkml:brush xml:id="br0">
      <inkml:brushProperty name="width" value="0.1" units="cm"/>
      <inkml:brushProperty name="height" value="0.1" units="cm"/>
      <inkml:brushProperty name="color" value="#33CCFF"/>
    </inkml:brush>
  </inkml:definitions>
  <inkml:trace contextRef="#ctx0" brushRef="#br0">1 234 1024,'0'0'526,"0"0"-321,0 0-162,22-3-34,146-30-92,78-29 83,-222 54-80,-13 6 47,1-1 1,-1 0-1,0-1 0,0-1 0,-1 1 0,1-2 0,-1 1 0,-1-1 1,1-1-1,-1 0 0,7-6 33,-15 12-2,0 0-1,0 0 1,0 0 0,0 0 0,0-1-1,-1 1 1,1 0 0,0 0 0,-1-1-1,1 1 1,0 0 0,-1-1 0,0 1-1,1-1 1,-1 1 0,0-1 0,0 1-1,0-1 1,0 1 0,0 0 0,0-1-1,0 1 1,0-1 0,0 1 0,-1-1-1,1 1 1,-1-1 2,0 0 1,-1 1 0,1-1 0,-1 1 0,1-1 0,-1 1 0,0 0 1,0-1-1,1 1 0,-1 0 0,0 0 0,0 0 0,0 1 0,0-1 0,0 0 0,-1 1 0,0-1-1,-6-1 26,0 1-1,0-1 0,-1 2 1,1-1-1,0 2 1,-1-1-1,1 1 1,-2 1-26,6-1 6,1 1 0,-1 0 1,1 0-1,0 0 0,-1 1 0,1-1 1,1 1-1,-1 0 0,0 0 0,1 1 1,-1-1-1,1 1 0,0-1 0,0 1 1,0 0-1,1 0 0,0 0 0,-1 1 1,1-1-1,1 1 0,-1-1 0,1 1 0,0-1 1,-1 3-7,-2 13 23,1 1 0,0-1-1,2 1 1,0 19-23,1-31 0,0 1 0,1-1 1,0 1-1,1-1 0,0 0 0,0 1 0,1-1 0,0 0 0,0 0 0,2 0 0,-3-5 0,0 0 0,0-1 0,1 1 1,0-1-1,0 1 0,0-1 0,0 0 0,0 0 0,1 0 0,-1-1 1,1 1-1,0-1 0,-1 0 0,1 0 0,0 0 0,1 0 1,-1-1-1,0 0 0,0 0 0,1 0 0,-1 0 0,3 0 0,1-1 7,0 0-1,0 0 0,0 0 0,0-1 1,0-1-1,0 1 0,0-1 0,0 0 1,-1-1-1,1 0 0,-1 0 0,0-1 1,0 0-1,0 0 0,0 0 0,-1-1 1,0 0-1,0 0 0,0-1 0,0 0 1,1-3-7,12-14 9,-2-1 1,-1-1 0,-1 0 0,-1-1-1,1-5-9,-8 23-26,-5 14-28,5 38-3,0 1 82,2 0 1,7 18-26,-16-61 1,1 1 0,-1 0 0,1 0 0,0-1 1,0 1-1,0-1 0,0 1 0,1-1 0,-1 1 1,1-1-1,-1 0 0,1 0 0,0 1 0,0-1 1,0 0-1,0-1 0,0 1 0,0 0 0,1-1 1,-1 1-1,0-1 0,1 0 0,-1 1 0,1-1 1,0 0-1,-1-1 0,1 1 0,0 0 0,-1-1 1,1 0-1,0 1 0,0-1 0,0 0 0,-1-1 0,1 1 1,0 0-1,2-1-1,2-2 2,-1 1 1,1-1-1,-1 0 1,0 0-1,1-1 1,-2 0-1,1 0 0,0 0 1,-1-1-1,0 0 1,0 0-1,0 0 1,4-6-3,-5 4 22,1-1 0,-1 0 0,0 0 0,-1 0 1,0 0-1,0-1 0,-1 0 0,0 1 0,0-1 0,-1 0 0,0 0 1,-1 1-1,0-4-22,1 21 7,1 1-1,1-1 1,0 0 0,0 0 0,0 0-1,1 0 1,1 0 0,0 0-7,-5-8 2,1 0-1,0 1 1,0-1 0,1 0 0,-1 0 0,0 0 0,0 0 0,1 0-1,-1 0 1,0 0 0,1 0 0,-1 0 0,1 0 0,-1-1-1,1 1 1,-1-1 0,1 1 0,-1-1 0,1 0 0,0 1-2,1-2 2,-1 1 1,1 0 0,-1-1 0,1 0-1,-1 0 1,0 1 0,1-1-1,-1-1 1,0 1 0,0 0 0,0 0-1,1-1 1,-2 0 0,1 1 0,0-1-1,0 0 1,1-1-3,46-57 316,-48 58-93,0 7-227,1 0-1,0 0 1,-1-1 0,1 1 0,1-1 0,-1 1-1,4 3 5,6 15-2,22 40-564,-20-37-498</inkml:trace>
</inkml:ink>
</file>

<file path=ppt/ink/ink17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6:56.777"/>
    </inkml:context>
    <inkml:brush xml:id="br0">
      <inkml:brushProperty name="width" value="0.1" units="cm"/>
      <inkml:brushProperty name="height" value="0.1" units="cm"/>
      <inkml:brushProperty name="color" value="#33CCFF"/>
    </inkml:brush>
  </inkml:definitions>
  <inkml:trace contextRef="#ctx0" brushRef="#br0">0 22 432,'0'0'275,"0"0"-159,0 0-72,16-4 36,47-1-58,0 1-1,1 4 1,2 3-22,45-1 10,272 14 79,-200-4-101,1-9 0,19-8 12,-8-11 26,-33 1-32,0 7 1,88 9 5,-112 13 11,50 15-11,102 12 27,-62-18-39,-2 9 0,51 21 12,-193-35-2,1-3 0,0-5 0,0-3 0,28-3 2,651-2-12,-622-12-265,-141 10-54</inkml:trace>
</inkml:ink>
</file>

<file path=ppt/ink/ink17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1.863"/>
    </inkml:context>
    <inkml:brush xml:id="br0">
      <inkml:brushProperty name="width" value="0.1" units="cm"/>
      <inkml:brushProperty name="height" value="0.1" units="cm"/>
      <inkml:brushProperty name="color" value="#33CCFF"/>
    </inkml:brush>
  </inkml:definitions>
  <inkml:trace contextRef="#ctx0" brushRef="#br0">158 216 448,'0'0'402,"0"0"36,0 0-140,0 0-160,0 0-54,-16 19-36,-52 68-21,61-77-29,0 1 0,1 0 0,0 0 0,1 1 0,0-1 0,1 1 0,1 0-1,-1 0 1,2 1 0,0-1 0,-1 12 2,-4 22-4,1-2 44,2-1-1,1 36-39,4-106-6,2-1 1,0 1-1,2 0 0,8-26 6,41-112-71,-19 63 77,-19 44 33,-2-2 0,-1-15-39,-11 58-1,0 3-44,2-15 206,0 26-67,3 16-58,6 38-4,-1 1 0,1 22-32,1 7 26,36 131 9,4 19-38,-49-188-165,-4-9-444</inkml:trace>
</inkml:ink>
</file>

<file path=ppt/ink/ink17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2.280"/>
    </inkml:context>
    <inkml:brush xml:id="br0">
      <inkml:brushProperty name="width" value="0.1" units="cm"/>
      <inkml:brushProperty name="height" value="0.1" units="cm"/>
      <inkml:brushProperty name="color" value="#33CCFF"/>
    </inkml:brush>
  </inkml:definitions>
  <inkml:trace contextRef="#ctx0" brushRef="#br0">1 174 744,'0'0'592,"0"0"-248,0 0-152,0 0-176,0 0-16,118-106 0,-65 80 24,26 4-24,-18 9-464,-8 7-352</inkml:trace>
</inkml:ink>
</file>

<file path=ppt/ink/ink17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3.185"/>
    </inkml:context>
    <inkml:brush xml:id="br0">
      <inkml:brushProperty name="width" value="0.1" units="cm"/>
      <inkml:brushProperty name="height" value="0.1" units="cm"/>
      <inkml:brushProperty name="color" value="#33CCFF"/>
    </inkml:brush>
  </inkml:definitions>
  <inkml:trace contextRef="#ctx0" brushRef="#br0">0 644 88,'0'0'229,"0"0"-19,0 0 90,0 0 59,0 0-22,0 0-68,0 0-173,9-19-68,10-33-35,-2 0-1,-2-1 1,4-38 7,-4-16 145,-5 0 0,-4-54-145,-6 160 107,-8 13-51,3 11-39,1 1-1,0 0 1,2 0 0,1 0-1,1 0 1,2 8-17,-2 13 4,0-4-3,2 1 0,2 0-1,1-1 1,3 2-1,-6-30-1,1 0 0,1 0 0,1 0 0,-1 0 0,2-1 0,0 1 0,0-1 0,1-1 0,1 0 0,0 0 0,0 0 0,1-1 0,1 0 1,4 3 0,-11-10 0,0 0 1,1-1 0,-1 1 0,1-1 0,-1 0 0,1 0 0,0 0 0,0-1 0,0 1 0,0-1 0,1 0 0,-1 0 0,0 0 0,0-1 0,1 1 0,-1-1 0,0 0 0,1-1 0,-1 1 0,0-1-1,0 0 1,0 0 0,1 0 0,-1 0 0,0-1 0,0 1 0,0-1 0,-1 0 0,1 0 0,0-1 0,-1 1 0,0-1 0,2-1-1,4-4-1,0-1 1,-1 0 0,-1 0-1,1-1 1,-2 0-1,1 0 1,-1 0-1,-1-1 1,0 0 0,0 0-1,0-5 1,2-14-26,-1 0 1,-2 0-1,-1-1 0,-1 1 1,-2-1-1,-1 1 0,-1-1 0,-2 1 1,-1 0-1,-5-13 26,10 39 33,-1-1 0,0 1 0,0-1 0,-1 1 0,0 0 0,1 0 0,-1 0 0,-1 0 0,1 0 0,0 0 0,-1 0 0,0 1 1,0-1-1,-1 0-33,3 5-1,0 0 0,1 0 1,-1 0-1,0 0 1,0 0-1,1 0 1,-1 1-1,0-1 0,1 0 1,-1 0-1,1 0 1,-1 1-1,1-1 1,0 0-1,0 1 0,-1-1 1,1 0-1,0 1 1,0-1 0,-8 53 31,2 1 1,3-1 0,3 56-32,0-55-22,0-26 14,1 0 0,2 0 0,5 26 8,-7-47-2,1 0-1,0-1 1,0 1 0,1-1-1,0 1 1,0-1 0,1 0-1,0-1 1,0 1 0,1 0-1,-1-1 1,1 0 0,1 0-1,-1-1 1,1 1 0,0-1-1,1 0 3,-3-3 3,0 0 0,0 0-1,0 0 1,0 0 0,0 0 0,1-1-1,-1 0 1,1 0 0,-1 0-1,1-1 1,0 0 0,-1 1 0,1-1-1,-1-1 1,1 1 0,-1-1-1,1 0 1,-1 0 0,1 0 0,-1-1-1,0 1 1,1-1-3,1-1-13,0 0-1,-1 0 1,1-1 0,-1 0-1,0 0 1,0 0 0,0 0-1,-1-1 1,0 0 0,0 0-1,0 0 1,0 0 0,-1 0 0,0-1-1,1-2 14,3-7-63,-2-2 0,0 1 0,0 0 1,-2-1-1,0 0 0,1-17 63,-3-102 1,-3 102-7,2-1 0,4-27 6,-11 104-10,2-8 31,0 0-1,1 30-20,4-62-1,1-1 1,-1 1-1,0 0 1,1-1-1,-1 1 1,1-1-1,-1 1 1,1-1-1,0 1 1,0-1-1,-1 1 1,1-1-1,0 0 1,0 0-1,1 1 1,-1-1-1,0 0 1,0 0-1,1 0 1,-1 0-1,0 0 1,1 0 0,-1-1 0,45 20-23,-40-18 21,0 0 0,0 1 0,-1-1 0,1 1 0,0 0-1,-1 0 1,0 1 0,1 0 2,0 4 5,0 0 0,-1 1 0,0 0-1,0 0 1,-1 0 0,0 0 0,-1 1 0,0-1-1,0 1 1,-1 0 0,0 0 0,-1 0 0,0 7-5,8 33 8,-9-49-10,0 1 1,1-1-1,-1 0 0,1 0 1,-1 0-1,1 1 0,-1-1 1,1 0-1,0 0 1,-1 0-1,1 0 0,0 0 1,0 0-1,0 0 1,0 0-1,0-1 0,0 1 1,0 0-1,0 0 0,0-1 1,0 1-1,0-1 1,0 1-1,0-1 0,1 1 1,0-1 1,1 1 1,1-1 0,-1 0 0,1 0 1,-1 0-1,1 0 0,0-1 0,-1 1 1,1-1-1,-1 0 0,1 0-1,11-4 24,0-1 0,0 0 0,-1-1 0,1-1-24,152-98-76,-166 105 72,0 0-1,0 0 1,0 1-1,0-1 0,1 0 1,-1 1-1,0-1 1,0 1-1,0-1 0,1 1 1,-1 0-1,0-1 0,1 1 1,-1 0-1,0 0 1,0 0-1,1 0 0,-1 0 1,0 0-1,1 0 0,-1 0 1,0 1-1,0-1 1,1 1-1,-1-1 0,0 0 1,0 1-1,1 0 1,-1-1-1,0 1 5,0 2-5,1-1 0,-1 1 0,1 0 0,-1 0 0,0 0 0,0 0 1,-1 0-1,1 0 0,-1 0 0,1 3 5,5 21 43,-5-23-37,0 0-1,1-1 1,-1 1-1,1-1 1,-1 1-1,1-1 1,0 0-1,1 0 0,-1 0 1,1 0-1,-1 0 1,1 0-1,0-1 1,0 1-1,0-1 1,0 0-1,0 0 0,1 0 1,-1 0-1,3 1-5,-1-2-7,1 1-1,0-1 1,0 0-1,0-1 1,0 1 0,0-1-1,-1 0 1,1-1-1,0 1 1,0-1-1,0 0 1,0-1-1,-1 0 8,41-16-396</inkml:trace>
</inkml:ink>
</file>

<file path=ppt/ink/ink17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3.574"/>
    </inkml:context>
    <inkml:brush xml:id="br0">
      <inkml:brushProperty name="width" value="0.1" units="cm"/>
      <inkml:brushProperty name="height" value="0.1" units="cm"/>
      <inkml:brushProperty name="color" value="#33CCFF"/>
    </inkml:brush>
  </inkml:definitions>
  <inkml:trace contextRef="#ctx0" brushRef="#br0">0 0 1360,'0'0'640,"0"0"-336,0 0-304,0 0-104,0 0-152,0 0 32,0 0-384</inkml:trace>
</inkml:ink>
</file>

<file path=ppt/ink/ink17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3.920"/>
    </inkml:context>
    <inkml:brush xml:id="br0">
      <inkml:brushProperty name="width" value="0.1" units="cm"/>
      <inkml:brushProperty name="height" value="0.1" units="cm"/>
      <inkml:brushProperty name="color" value="#33CCFF"/>
    </inkml:brush>
  </inkml:definitions>
  <inkml:trace contextRef="#ctx0" brushRef="#br0">93 125 424,'0'0'416,"0"0"-120,0 0-40,0 0 8,0 0 144,0 0 17,0 0-169,-92-55-128,109 45-72,14-4-112,4-2 96,27 2-112,3 5 64,5 3-8,6 6-32,25 0-80,-18 14-513,-22-5-551</inkml:trace>
</inkml:ink>
</file>

<file path=ppt/ink/ink17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5.378"/>
    </inkml:context>
    <inkml:brush xml:id="br0">
      <inkml:brushProperty name="width" value="0.1" units="cm"/>
      <inkml:brushProperty name="height" value="0.1" units="cm"/>
      <inkml:brushProperty name="color" value="#33CCFF"/>
    </inkml:brush>
  </inkml:definitions>
  <inkml:trace contextRef="#ctx0" brushRef="#br0">27 131 40,'0'0'449,"0"0"-2,0 0-152,-1-17-67,-5-58-65,6 73-147,0 0 0,0 1 0,0-1 0,0 0 0,0 1 0,0-1 0,0 0 0,0 1 0,-1-1 0,1 0 0,-1 1 0,0-1 0,1 1 0,-1-1 0,0 1 0,0-1 0,0 1 0,0-1-16,-1-5 609,2 6-477,0 1-62,0 4-49,-9 155 6,9 82 19,19-243-62,-6-5 16,-1 0-1,1 0 0,-1-1 1,-1-1-1,2-1 1,1-1 3,1 0-1,-1 1 0,13-5-2,-22 12 1,0 1-1,0 0 1,1 0-1,-1 0 0,1 1 1,-1 0-1,1 0 1,-1 0-1,1 1 0,-1 0 1,1 0-1,0 0 1,5 2-1,-10-2-3,1 1 1,-1 0 0,0 0 0,1 0 0,-1 0 0,0 0 0,0 0 0,0 0-1,0 0 1,0 0 0,0 1 0,0-1 0,0 0 0,0 1 0,0-1 0,-1 0-1,1 1 1,-1-1 0,1 1 0,-1-1 0,1 1 0,-1 0 0,0-1 0,0 1-1,0-1 1,0 1 0,0-1 0,0 1 0,0 0 0,0-1 0,-1 1 0,1 0 2,-1 2-7,1 1 1,-1-1 0,1 0 0,-1 1 0,-1-2-1,1 1 1,-1 0 0,1 1 0,-1-1 0,-1 0 0,0 1 6,-1 0-45,0-1 0,-1 1 0,1-1 1,-1 0-1,0 0 0,-1 0 0,1-1 0,-1 1 1,1-2-1,-1 1 0,0 0 0,0-1 1,0 0-1,-1-1 0,1 1 0,-2-1 45,11-11-500,16-8 435,0 1 0,1 0-1,1 2 1,0 1 0,1 0-1,2 1 66,62-43-60,-85 55 65,1-1 1,0 1-1,-1 0 0,1 0 0,0 0 0,0 0 0,0 0 1,0 0-1,0 0 0,0 1 0,0-1 0,0 1 0,0-1 1,0 1-1,2 0-5,-3 0 9,0 0-1,0 1 1,0-1 0,0 1 0,0-1 0,0 1-1,-1-1 1,1 1 0,0-1 0,0 1-1,-1 0 1,1 0 0,0-1 0,-1 1 0,1 0-1,-1 0 1,1 0 0,-1 0 0,1-1 0,-1 1-1,0 0 1,1 0 0,-1 0 0,0 0 0,0 0-1,1 0 1,-1 0 0,0 0 0,0 0 0,0 0-9,-2 71 245,1-61-232,0-2-1,0 2 1,1 0 0,1 0 0,0-1 0,0 1 0,1-1 0,3 11-13,-5-20 1,0 0 0,1 0 0,-1 0 0,1 0 0,-1-1 0,1 1 0,-1 0 0,1 0 0,0 0 0,-1-1 0,1 1 0,0 0 0,0 0 0,-1-1 0,1 1 0,0-1 0,0 1 0,0-1 0,0 1 0,0-1 0,0 0 0,0 1 0,0-1 0,0 0 0,0 0 0,0 1 0,0-1 0,0 0 0,0 0 0,0 0 0,0-1 0,0 1 0,0 0 0,0 0 0,0 0 1,0-1-1,0 1 0,0 0 0,0-1 0,-1 1 0,1-1 0,0 1 0,0-1 0,0 0 0,0 0-1,5-2 8,-1-1 0,0 0 1,-1-1-1,1 1 0,-1-1 1,4-3-9,21-28-3,-18 25 4,-1-1-1,0 0 1,-1 1 0,0-2-1,-1 0 1,-1-1 0,0 0-1,1-4 0,5-13 971,-11 28-974,0-1 0,0 1 1,0-1-1,-1 1 1,0-1-1,0 0 0,0 0 1,0 0-1,0 1 1,-1-4 2,4-7 48,0 10-60,-3 6-120,-5 60 205,2-44-63,1 0 1,0-1-1,2 1 0,0 0 1,0-1-1,2 2-10,-1-14-1,-1 1 0,1-1 0,0 0 0,0 0 0,0 0 0,1-1 0,0 1-1,0 0 1,0-1 0,0 0 0,1 0 0,0 0 0,0 0 0,0 0 0,0-1 0,0 0 0,1 0 0,-1 0 0,1 0 0,0-1 0,0 0 0,3 1 1,-1 0-47,1-1 0,0 1 0,0-1 1,0-1-1,0 0 0,0 0 1,0-1-1,0 1 0,0-2 0,0 1 1,0-1-1,0-1 0,0 1 0,0-1 1,0-1-1,0 1 0,-1-1 1,1-1-1,-1 1 0,0-1 0,0 0 1,0-1-1,-1 0 0,0 0 1,0 0-1,0-1 0,0 0 0,-1 0 1,3-4 46,20-27-478</inkml:trace>
</inkml:ink>
</file>

<file path=ppt/ink/ink17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5.767"/>
    </inkml:context>
    <inkml:brush xml:id="br0">
      <inkml:brushProperty name="width" value="0.1" units="cm"/>
      <inkml:brushProperty name="height" value="0.1" units="cm"/>
      <inkml:brushProperty name="color" value="#33CCFF"/>
    </inkml:brush>
  </inkml:definitions>
  <inkml:trace contextRef="#ctx0" brushRef="#br0">67 1 336,'0'0'552,"0"0"-21,0 0-206,0 0-70,0 0-79,-3 4-68,-2 2-105,1 0 1,0 1-1,1-1 0,-1 1 1,1 0-1,1 0 0,-1 0 1,1 0-1,0 0 0,0 8-3,-10 88 17,9-67-4,-6 66-7,4 51-6,6-104 21,2 0-1,2 0 0,2 0 1,4 9-21,-8-49-54,-1 0 0,1 0 0,1 0 0,-1 0 0,1 0 0,1-1-1,0 0 1,0 0 0,1 0 0,-1 0 0,2-1 0,-1 0 0,1-1 0,0 1 0,4 2 54,15 7-1207</inkml:trace>
</inkml:ink>
</file>

<file path=ppt/ink/ink17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6.317"/>
    </inkml:context>
    <inkml:brush xml:id="br0">
      <inkml:brushProperty name="width" value="0.1" units="cm"/>
      <inkml:brushProperty name="height" value="0.1" units="cm"/>
      <inkml:brushProperty name="color" value="#33CCFF"/>
    </inkml:brush>
  </inkml:definitions>
  <inkml:trace contextRef="#ctx0" brushRef="#br0">0 151 704,'0'0'735,"0"0"-230,0 0-110,0 0-224,25-20-91,84-62-4,-98 75-85,1 1 0,0 0 0,0 0 0,1 1 0,0 1 0,0 0 0,0 1 0,0 1 0,0 0 0,1 0 0,-1 1 0,0 1 0,1 0 0,-1 1 0,5 1 9,4-1-101,-16 0 10,-1-1 1,1 1 0,0-1-1,-1 2 1,1-1 0,-1 1-1,1-1 1,-1 1-1,0 1 1,0-1 0,0 1-1,0 0 1,-1 0-1,1 0 1,-1 1 0,1 0 90,-3-1-6,1-1 1,-1 1-1,0 0 1,0 0 0,-1 0-1,1 0 1,-1 1-1,1-1 1,-1 0-1,0 1 1,0-1 0,-1 0-1,1 1 1,-1-1-1,1 1 1,-1-1 0,0 1-1,0-1 1,-1 1-1,1-1 1,-1 1 0,0-1-1,0 1 1,0-1-1,0 0 1,-1 1 5,2-2 43,-8 31 361,8-33-401,0 1-1,0 0 1,0 0 0,0 0 0,0-1 0,0 1 0,1 0 0,-1 0 0,0-1 0,0 1 0,1 0 0,-1-1-1,1 1 1,-1 0 0,1-1 0,-1 1 0,1 0 0,-1-1 0,1 1 0,-1-1 0,1 1 0,0-1-1,-1 1 1,1-1 0,0 0 0,-1 1 0,1-1 0,0 0 0,0 0 0,-1 1 0,1-1 0,0 0 0,0 0-1,0 0 1,-1 0 0,1 0 0,0 0 0,0 0 0,0 0-3,28 0-34,-1-2 0,1-1 1,0-1-1,-1-1 0,0-1 0,0-2 0,-1-1 1,0-1-1,17-9 34,-43 18-14,0 1 1,-1 0-1,1 0 1,0 0-1,-1-1 1,1 1-1,0 0 1,-1-1-1,1 1 1,0 0-1,-1-1 1,1 1-1,-1-1 1,1 1-1,-1-1 1,1 1-1,-1-1 1,1 0-1,-1 1 1,0-1-1,1 1 1,-1-1-1,0 0 1,1 1-1,-1-1 0,0 0 1,0 0-1,0 1 1,0-1-1,0 0 1,0 1-1,1-1 1,-2 0-1,1 0 14,-1-1-9,1 1-1,-1-1 1,-1 0 0,1 1-1,0-1 1,0 1-1,-1 0 1,1-1-1,0 1 1,-1 0 0,1 0-1,-1 0 1,-1-1 9,-57-26 143,55 26-136,-2-1 74,0 0 0,0 1 0,0-1 0,0 2 1,0-1-1,-1 1 0,1 0 0,-1 0 0,1 1 0,-1 0 0,1 1 1,0 0-1,-6 1-81,11-2 4,1 0 1,0 1 0,0-1 0,0 1 0,0-1-1,-1 1 1,1-1 0,0 1 0,0 0-1,0 0 1,0-1 0,0 1 0,1 0 0,-1 0-1,0 0 1,0 0 0,0 0 0,1 0-1,-1 0 1,1 0 0,-1 0 0,1 1-1,-1-1 1,1 0 0,0 0 0,-1 0 0,1 1-1,0-1 1,0 0 0,0 0 0,0 1-1,0-1 1,0 0 0,0 0 0,0 1 0,1-1-1,-1 1-4,1 0 5,0 1-1,0 0 1,0-1 0,0 1-1,0-1 1,0 1-1,1-1 1,0 0-1,-1 1 1,1-1-1,0 0 1,0 0-1,0 0 1,0-1 0,0 1-1,1 0-4,10 4 5,-1-1-1,2 0 1,-1 0-1,0-2 1,1 0 0,0 0-1,0-1 1,0-1 0,8 0-5,6-1-27,0 0 0,0-2 0,0-1 1,7-3 26,-25 5-40,0-1-1,-1-1 1,1 0 0,-1 0 0,1-1-1,3-2 41,-4 69 627,-7-53-620,-1 1 0,-1 0 0,0-1 0,0 1 0,-1 0 0,-1-1 0,0 1 0,0-1 0,-1 0 0,0 0 0,0 1 0,-2-2 0,1 1 0,-1-1 0,-6 9-7,-8 10-195,-3 0 0,0-2 0,-1 0-1,-6 3 196,9-9-275,-33 31-705</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33.733"/>
    </inkml:context>
    <inkml:brush xml:id="br0">
      <inkml:brushProperty name="width" value="0.2" units="cm"/>
      <inkml:brushProperty name="height" value="0.2" units="cm"/>
    </inkml:brush>
  </inkml:definitions>
  <inkml:trace contextRef="#ctx0" brushRef="#br0">3 39 144,'0'0'176,"0"0"75,0 0 45,0 0-53,-1-6-85,1 5-157,-1 0 0,1 0 0,0 0 0,0 0 0,0 0 0,0 0 0,0 0 0,0 0 0,0 1-1,0-1 1,0 0 0,0 0 0,0 0 0,0 0 0,1 0 0,-1 0 0,0 0 0,1 0 0,-1 1 0,1-1-1,-1 0 1,1 0 0,-1 1 0,1-1 0,-1 0 0,1 1 0,0-1 0,0 0 0,-1 1 0,1-1 0,0 1-1,39-4-2,-34 4 7,25-1 0,-15 0-1,0 1 1,1 0-1,-1 1 0,0 1 0,5 1-4,-17-2 1,-1-1-1,0 1 1,0 0-1,1 0 1,-1 1-1,0-1 1,0 0-1,0 1 1,-1 0-1,1 0 1,0 0-1,-1 0 0,1 0 1,-1 1-1,1-1 1,-1 1-1,0-1 1,0 1-1,0 0 1,-1 0-1,1 0 1,-1 0-1,1 0 1,-1 0-1,0 0 0,0 1 1,0 1-1,0 6 2,0 1 0,-1-1 0,0 1 0,0-1 0,-1 1 0,-1-1 0,0 0 0,-1 0 0,0 0 0,0 0 0,-1 0-1,-1-1 1,0 1 0,-3 4-2,-14 22 8,-2-2 0,-2 0 0,-10 9-8,-25 34-20,35-44-236,7-16-442</inkml:trace>
</inkml:ink>
</file>

<file path=ppt/ink/ink17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4:07.128"/>
    </inkml:context>
    <inkml:brush xml:id="br0">
      <inkml:brushProperty name="width" value="0.1" units="cm"/>
      <inkml:brushProperty name="height" value="0.1" units="cm"/>
      <inkml:brushProperty name="color" value="#33CCFF"/>
    </inkml:brush>
  </inkml:definitions>
  <inkml:trace contextRef="#ctx0" brushRef="#br0">0 329 528,'0'0'540,"0"0"-144,0 0-66,0 0-141,0 0-106,7-18-55,-1-2-28,-4 11-1,1 1 0,0-1 0,0 1 0,0 0 0,1 0 1,1 0-1,-1 0 0,1 1 0,0 0 0,1 0 0,6-6 1,4-3 11,0-1 0,-1 0-1,-1-1 1,0-1 0,-1 0-1,-1-1 1,6-14-11,-18 33 5,1-1 0,0 1 0,-1 0 1,0 0-1,1 0 0,-1-1 0,0 1 0,1 0 0,-1-1 0,0 1 0,0 0 1,0-1-1,0 1 0,0 0 0,0 0 0,-1-1 0,1 1 0,-1-1-5,1 2 8,0-1 0,-1 1-1,1-1 1,0 1 0,-1 0 0,1-1-1,-1 1 1,1-1 0,-1 1-1,1 0 1,-1 0 0,1-1-1,-1 1 1,1 0 0,-1 0-1,0 0 1,1-1 0,-1 1 0,1 0-1,-1 0 1,0 0 0,1 0-1,-1 0 1,1 0 0,-1 0-1,0 0-7,-2 1 10,1 0-1,-1-1 0,1 1 1,-1 0-1,1 0 0,0 0 1,0 0-1,-1 1 0,1-1 1,0 1-1,0-1 0,0 1 1,0 0-1,0 0 0,1 0 1,-1 0-1,0 1-9,-4 7-3,1 1 1,0 0 0,0 1-1,2-1 1,-1 1-1,1 0 1,1 0 0,0 0-1,1 0 1,0-1-1,1 1 1,0 0 0,1 0-1,1 0 1,-1 0-1,2 0 1,0 0-1,0-1 1,1 1 0,1-1-1,5 10 3,-7-15 4,1 1 0,-1-1 0,0 1 0,-1 0 0,0 0 0,0 0 0,0 0 0,-1 0 0,0 0 0,0 1 0,-1-1 0,0 0 0,0 1 0,-1-1 0,0 0 0,0 0 0,0 0 0,-1 0 0,-1-1 0,1 1 0,-1 0 0,0 0 0,0-1 0,-1 0 0,-1 2-4,-44 43-145,0-4-545</inkml:trace>
</inkml:ink>
</file>

<file path=ppt/ink/ink17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02.075"/>
    </inkml:context>
    <inkml:brush xml:id="br0">
      <inkml:brushProperty name="width" value="0.1" units="cm"/>
      <inkml:brushProperty name="height" value="0.1" units="cm"/>
      <inkml:brushProperty name="color" value="#33CCFF"/>
    </inkml:brush>
  </inkml:definitions>
  <inkml:trace contextRef="#ctx0" brushRef="#br0">14 221 864,'0'0'375,"0"0"-56,0 0-98,0 0-92,0 0-85,0 0-39,0-1 0,-1 1 0,1 0 0,0-1 0,-1 1 0,1 0-1,-1-1 1,1 1 0,0 0 0,-1-1 0,1 1 0,-1 0 0,1 0-1,-1-1 1,1 1 0,-1 0 0,1 0 0,-1 0 0,1 0 0,-1 0-1,1 0 1,-1 0 0,1 0 0,-1 0 0,1 0 0,-1 0 0,1 0-1,-1 0-4,2 25 19,0 1 0,2-1-1,1 0 1,1 0 0,1 0-1,1 0 1,10 20-19,-16-42 3,1 0 1,-1 0-1,1 0 0,-1 0 0,1-1 1,0 1-1,0 0 0,1-1 1,-1 0-1,0 0 0,1 1 0,0-1 1,-1-1-1,1 1 0,0 0 0,0-1 1,0 1-1,0-1 0,0 0 1,0 0-1,0 0 0,0 0 0,1-1 1,-1 1-1,0-1 0,0 0 0,1 0 1,-1 0-1,0-1 0,1 1 1,-1-1-1,0 1 0,1-1-3,9-3 11,-1 0 0,1-1 0,-1-1 0,0 0-1,-1 0 1,1-1 0,5-5-11,214-165 238,-137 100-401,4 5 0,36-18 163,-131 88-59,0 0-1,0 1 1,0-1-1,1 0 1,-1 1-1,1 0 1,-1 0 0,1 0-1,-1 0 1,1 0-1,-1 1 1,2-1 59,5 1-730</inkml:trace>
</inkml:ink>
</file>

<file path=ppt/ink/ink17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03.252"/>
    </inkml:context>
    <inkml:brush xml:id="br0">
      <inkml:brushProperty name="width" value="0.1" units="cm"/>
      <inkml:brushProperty name="height" value="0.1" units="cm"/>
      <inkml:brushProperty name="color" value="#33CCFF"/>
    </inkml:brush>
  </inkml:definitions>
  <inkml:trace contextRef="#ctx0" brushRef="#br0">1 287 616,'0'0'362,"0"0"-161,0 0-86,0 0-102,-1 11 20,1-2-22,1 0-1,-1 0 1,1 0-1,1 0 0,-1 0 1,2 0-1,-1 0 1,1 0-1,1-1 1,-1 1-1,4 5-10,0-2 9,0 1 0,0-1 0,1 0 0,1 0 1,0-1-1,0 0 0,1 0 0,4 1-9,-9-8 16,0-1 0,0 0 0,1 0 0,-1 0 0,1 0 0,-1-1 0,1 0 0,0-1 0,0 1 0,0-1 0,0 0 0,0 0 0,1-1 0,-1 0 0,0 0 0,0 0 0,0-1 0,0 0 0,0 0 0,0-1 0,1 0-16,12-4 49,-1 0-1,0-2 0,0 0 0,0-1 0,-1-1 1,13-10-49,99-80 20,-87 67-24,325-280-767,-337 290 266,-28 22 211,-2 1-194</inkml:trace>
</inkml:ink>
</file>

<file path=ppt/ink/ink17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14.743"/>
    </inkml:context>
    <inkml:brush xml:id="br0">
      <inkml:brushProperty name="width" value="0.1" units="cm"/>
      <inkml:brushProperty name="height" value="0.1" units="cm"/>
      <inkml:brushProperty name="color" value="#33CCFF"/>
    </inkml:brush>
  </inkml:definitions>
  <inkml:trace contextRef="#ctx0" brushRef="#br0">222 29 456,'0'0'480,"0"0"-234,0 0-93,0 0 22,0 0 38,0-5 35,0 5-225,0-1-1,0 0 1,0 0 0,0 0-1,0 0 1,0 0 0,0 0-1,0 0 1,-1 0 0,1 0-1,0 0 1,-1 1 0,1-1-1,-1 0 1,1 0 0,-1 0-1,1 1 1,-1-1 0,0 0-1,1 1 1,-1-1 0,0 0-1,0 1 1,1-1 0,-1 1-1,0-1 1,0 1 0,0-1-1,0 1-22,-1-1 17,-1 1-1,0-1 1,0 1-1,0 0 1,1 0-1,-1 0 1,0 0 0,0 1-1,0-1 1,1 1-1,-1-1 1,0 1-1,0 0-16,-13 5-9,1 0 0,-1 0 0,1 2 0,1 0 0,-4 3 9,11-7 3,1 0 0,-1 1 0,1 0 1,0 0-1,1 0 0,-1 1 0,1 0 0,0 0 0,1 0 0,-1 0 0,1 1 0,0 2-3,3-8-2,0 1 1,1-1-1,-1 1 0,1-1 0,0 1 0,0-1 0,-1 0 0,1 1 0,0-1 1,0 1-1,0-1 0,0 1 0,1-1 0,-1 1 0,0-1 0,1 1 0,-1-1 1,1 0-1,-1 1 0,1-1 0,-1 0 0,1 1 0,0-1 0,0 0 1,0 0-1,0 1 0,0-1 0,0 0 0,0 0 0,0 0 0,0 0 0,0-1 1,1 1-1,-1 0 0,0 0 0,1-1 0,-1 1 0,0-1 0,1 1 2,9 3-5,-1-1 0,1 0 0,0-1 0,0 0 0,3 0 5,8 2-6,-14-2 12,-1 0 0,1 0-1,-1 1 1,0 0-1,0 0 1,0 1 0,2 2-6,-7-5-2,-1 0 1,0 0-1,0-1 0,1 1 1,-1 0-1,0 1 1,0-1-1,0 0 1,0 0-1,0 0 1,-1 1-1,1-1 1,0 0-1,-1 1 0,1-1 1,0 1-1,-1-1 1,0 1-1,1-1 1,-1 1-1,0-1 1,0 1-1,0-1 1,0 1-1,0-1 0,0 1 1,0-1-1,0 1 1,-1-1-1,1 1 1,-1-1-1,1 1 1,-1-1-1,1 0 1,-1 1-1,0-1 0,0 0 1,0 1-1,0-1 1,0 0-1,0 1 2,-12 12 7,0-1-1,0-1 1,-1 0-1,-13 8-6,13-10 12,0 1-1,0 0 1,2 1-1,-1 0 0,2 1 1,-3 4-12,13-16-5,0 0 0,0 1-1,0-1 1,0 0 0,0 1 0,0-1 0,0 1-1,1-1 1,-1 1 0,0 0 0,1-1 0,0 1-1,-1-1 1,1 1 0,0 0 0,0-1 0,0 1 0,0 0-1,0 0 1,0-1 0,0 1 0,0 0 0,1-1-1,-1 1 1,1-1 0,0 1 0,-1-1 0,1 1-1,0-1 6,1 2 6,0-1 0,1 0-1,-1 0 1,1 0 0,0 0 0,0-1-1,-1 1 1,1-1 0,0 1-1,0-1 1,0 0 0,1 0-1,-1-1 1,2 1-6,11 2-87,1-1 0,0-1 0,0 0 0,0-1 0,10-2 87,-17 0-112,0 0 0,0-1-1,-1 0 1,1 0 0,-1-1-1,0-1 1,0 1 0,0-1-1,3-3 113,77-61-482,-43 32 442,133-101 183,-196 153 147,1 0 1,1 1 0,1 1 0,0 0 0,-7 13-291,9-14 59,-21 32-688,-26 50 629,55-92-684,0-4-142</inkml:trace>
</inkml:ink>
</file>

<file path=ppt/ink/ink17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15.149"/>
    </inkml:context>
    <inkml:brush xml:id="br0">
      <inkml:brushProperty name="width" value="0.1" units="cm"/>
      <inkml:brushProperty name="height" value="0.1" units="cm"/>
      <inkml:brushProperty name="color" value="#33CCFF"/>
    </inkml:brush>
  </inkml:definitions>
  <inkml:trace contextRef="#ctx0" brushRef="#br0">0 6 384,'0'0'344,"0"0"-112,0 0-64,0 0-8,0 0-32,0 0-128,0 0 32,27-5 0,-6 24 200,6 7-72,3 3-24,6 3-120,-1 1 8,0-6 48,0-1-72,0-6-64,9-5-488,-18-3-48</inkml:trace>
</inkml:ink>
</file>

<file path=ppt/ink/ink17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15.489"/>
    </inkml:context>
    <inkml:brush xml:id="br0">
      <inkml:brushProperty name="width" value="0.1" units="cm"/>
      <inkml:brushProperty name="height" value="0.1" units="cm"/>
      <inkml:brushProperty name="color" value="#33CCFF"/>
    </inkml:brush>
  </inkml:definitions>
  <inkml:trace contextRef="#ctx0" brushRef="#br0">31 1 728,'0'0'424,"0"0"40,0 0-312,0 0-96,0 0-40,0 0 256,-9 112 17,-4-57-201,9 1-64,4-3 32,-4-6-112,4-9 48,0-7-32,0-9-609,0-12-335</inkml:trace>
</inkml:ink>
</file>

<file path=ppt/ink/ink17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15.991"/>
    </inkml:context>
    <inkml:brush xml:id="br0">
      <inkml:brushProperty name="width" value="0.1" units="cm"/>
      <inkml:brushProperty name="height" value="0.1" units="cm"/>
      <inkml:brushProperty name="color" value="#33CCFF"/>
    </inkml:brush>
  </inkml:definitions>
  <inkml:trace contextRef="#ctx0" brushRef="#br0">1 110 488,'0'0'446,"0"0"-173,0 0-65,0 0-60,0 0 0,0 0-91,6-5-30,-1 1-25,-1 1 1,1 0-1,0 0 1,-1 0-1,1 1 1,0-1-1,1 1 1,-1 1-1,4-2-2,-7 2 0,1 1 0,-1 0 0,0-1 0,1 1-1,-1 0 1,0 0 0,1 0 0,-1 1 0,0-1 0,0 1 0,1-1 0,-1 1 0,0 0-1,0-1 1,0 1 0,0 0 0,0 0 0,0 1 0,0-1 0,0 0 0,0 1 0,0-1-1,-1 1 1,1 0 0,-1-1 0,1 1 0,-1 0 0,1 0 0,-1 0 0,5 11 10,0 0 1,-1 0-1,-1 0 1,0 0-1,-1 1 1,0 0 0,-1-1-1,-1 1 1,0 0-1,-1 0 1,-1 10-11,1-24 9,1 1 1,-1-1 0,0 0 0,0 0-1,0 0 1,0 0 0,0 0-1,0 0 1,1 0 0,-1 0-1,0 0 1,0 0 0,0 1-1,0-1 1,1 0 0,-1 0 0,0 0-1,0 0 1,0 0 0,0 0-1,1 0 1,-1 0 0,0 0-1,0 0 1,0 0 0,0-1-1,0 1 1,1 0 0,-1 0 0,0 0-1,0 0 1,0 0 0,0 0-1,0 0 1,1 0 0,-1 0-1,0 0 1,0-1 0,0 1-1,0 0 1,0 0 0,0 0 0,0 0-1,1 0 1,-1-1 0,0 1-1,0 0 1,0 0 0,0 0-1,0 0 1,0 0 0,0-1-1,0 1 1,0 0 0,0 0 0,0 0-1,0 0 1,0-1 0,0 1-1,0 0-9,7-11 224,4-18-170,2 1-1,0 0 0,10-12-53,-19 32-56,1 0 0,0 0-1,1 0 1,0 1-1,0 0 1,1 0-1,0 1 1,0 0 0,0 0-1,1 1 1,0-1-1,0 2 1,5-3 56,-7 5-83,-1 0 0,1 1 0,0 0 0,-1 1 0,1-1 1,0 1-1,0 0 0,-1 1 0,1-1 0,0 1 0,0 0 0,1 1 83,69 24-265,-18-4 217,-58-22 60,1 0 1,-1 1 0,0-1-1,1 0 1,-1 0 0,0 1-1,1-1 1,-1 0 0,1 0-1,-1 0 1,0 0 0,1 0-1,-1 0 1,1 0 0,-1 0-1,0 0 1,1 0 0,-1 0-1,1 0 1,-1 0 0,0 0-1,1 0 1,-1 0 0,1 0-1,-1 0 1,0 0 0,1-1-1,-1 1 1,0 0 0,1 0-1,-1 0 1,0-1 0,1 1-1,-1 0 1,0-1 0,1 1-1,-1 0 1,0 0 0,0-1-1,1 1 1,-1-1 0,0 1-1,0 0 1,0-1 0,0 1-1,1 0 1,-1-1 0,0 1-1,0-1 1,0 1 0,0 0-1,0-1 1,0 1 0,0-1-1,0 1 1,0-1 0,0 1 0,0 0-1,0-1 1,-1 1 0,1-1-1,0 1 1,0 0 0,0-1-1,0 1 1,-1 0-13,1-11-126,0 9 144,0-1 0,0 0 0,0 1-1,-1-1 1,1 0 0,-1 1 0,1-1-1,-1 1 1,0-1 0,0 1-1,0-1 1,0 1 0,-1-1 0,1 1-1,-1 0 1,1 0 0,-1 0 0,0 0-1,0 0 1,0 0 0,0 0 0,0 1-1,0-1 1,0 1 0,0 0 0,-1-1-1,1 1 1,-1 0 0,1 0 0,-2 0-18,0 0 20,0 1 0,0-1 0,0 1 1,1 0-1,-1 0 0,0 0 0,0 0 1,0 1-1,0-1 0,0 1 0,0 0 1,0 1-1,1-1 0,-1 1 0,0-1 1,1 1-1,-1 0 0,1 0 0,0 1 1,0-1-1,-1 1-20,-3 3-4,1-1 1,0 1-1,0 0 0,1 0 1,-1 0-1,2 1 0,-1 0 1,1 0-1,0 0 1,0 1-1,0-1 0,1 1 1,1 0-1,-1 0 0,1 0 1,1 0-1,-1 0 1,1 3 3,2-10 1,0 0 1,0 0-1,0 0 1,0-1-1,0 1 1,0 0-1,0 0 1,0-1 0,0 1-1,0-1 1,0 1-1,0-1 1,1 1-1,-1-1 1,0 0-1,0 0 1,0 1 0,1-1-1,-1 0 1,0 0-1,0 0 1,1 0-1,-1 0 1,0-1-1,0 1 1,1 0 0,-1-1-2,40-5-29,-10-16-21,-27 19 39,-1 0 0,0 0 0,1 0 0,0 1 0,0-1 1,0 1-1,0 0 0,0 0 0,3 0 11,-6 2 2,0 0-1,1 1 1,-1-1 0,0 1-1,0 0 1,0-1 0,0 1 0,0 0-1,0 0 1,0 0 0,0 0 0,0 0-1,0 0 1,0 0 0,0 0 0,-1 0-1,1 0 1,0 0 0,-1 0-1,1 1 1,-1-1 0,0 0 0,1 0-1,-1 1 1,0-1-2,2 2 4,0 2-34,1 0 0,0 0 0,1 0 0,-1-1 0,1 1 0,0-1 1,0 0-1,0 0 0,1 0 0,-1-1 0,1 1 0,0-1 1,0 0-1,4 1 30,-5-2-48,0-1 0,1 0 0,0 0 0,-1 0 0,1-1 0,0 1 0,-1-1 0,1 0 0,0-1 0,-1 1 0,1-1 0,0 0 0,-1 0 0,1 0 0,-1-1 0,0 1 0,1-1 0,1-2 48,29-16-863</inkml:trace>
</inkml:ink>
</file>

<file path=ppt/ink/ink17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16.436"/>
    </inkml:context>
    <inkml:brush xml:id="br0">
      <inkml:brushProperty name="width" value="0.1" units="cm"/>
      <inkml:brushProperty name="height" value="0.1" units="cm"/>
      <inkml:brushProperty name="color" value="#33CCFF"/>
    </inkml:brush>
  </inkml:definitions>
  <inkml:trace contextRef="#ctx0" brushRef="#br0">111 204 488,'0'0'181,"0"0"36,0 0-17,0 0 156,0 0 2,0 0-87,-6-5-114,4 3-154,1 1-1,-1 0 1,0 0-1,1 0 1,-1 0-1,0 0 1,0 0-1,0 0 0,1 1 1,-1-1-1,0 0 1,0 1-1,0 0 1,0 0-1,0-1 0,0 1 1,0 0-1,0 0 1,0 1-1,0-1 1,0 0-1,-2 1-2,0 1 6,0 0-1,0 1 1,1-1 0,-1 1-1,0 0 1,1 0 0,0 0-1,0 0 1,0 1 0,0-1-1,0 1 1,0 3-6,1-4 1,0 0 0,0 0 0,0 0 1,1 0-1,0 0 0,-1 1 0,1-1 1,0 0-1,1 1 0,-1-1 0,1 1 0,-1-1 1,1 0-1,0 1 0,0-1 0,1 3-1,-1-4-2,1 0 1,-1 0-1,1-1 0,-1 1 0,1 0 0,0-1 0,0 1 1,0-1-1,0 1 0,0-1 0,0 1 0,0-1 0,0 0 1,1 1-1,-1-1 0,0 0 0,1 0 0,-1 0 0,1 0 1,-1 0-1,1 0 0,0-1 0,-1 1 0,1 0 0,0-1 1,-1 0-1,1 1 0,0-1 0,0 0 0,0 0 0,1 0 2,26 2-374,1-1-1,0-2 1,6-1 374,-28 1-33,0 0 0,0 0 0,0-1 0,-1 0 0,1 0 0,-1-1 0,1 0 1,-1 0-1,0-1 0,0 0 0,0 0 0,-1 0 0,1-1 0,4-4 33,-8 5 4,-1 0-1,1-1 1,0 1 0,-1-1-1,0 1 1,0-1 0,0 0-1,-1 0 1,0 0-1,0-1 1,0 1 0,0 0-1,-1-3-3,0-75 54,-2 46 73,2-46 1101,0 83-1108,-4 24-11,-9 84-381,6 2 1,5 70 271,2-156-1582</inkml:trace>
</inkml:ink>
</file>

<file path=ppt/ink/ink17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16.788"/>
    </inkml:context>
    <inkml:brush xml:id="br0">
      <inkml:brushProperty name="width" value="0.1" units="cm"/>
      <inkml:brushProperty name="height" value="0.1" units="cm"/>
      <inkml:brushProperty name="color" value="#33CCFF"/>
    </inkml:brush>
  </inkml:definitions>
  <inkml:trace contextRef="#ctx0" brushRef="#br0">0 30 896,'0'0'664,"0"0"-352,0 0-304,0 0-16,0 0 32,119-30-56,-88 30-24,-5 4-312,-13 6-424</inkml:trace>
</inkml:ink>
</file>

<file path=ppt/ink/ink17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17.462"/>
    </inkml:context>
    <inkml:brush xml:id="br0">
      <inkml:brushProperty name="width" value="0.1" units="cm"/>
      <inkml:brushProperty name="height" value="0.1" units="cm"/>
      <inkml:brushProperty name="color" value="#33CCFF"/>
    </inkml:brush>
  </inkml:definitions>
  <inkml:trace contextRef="#ctx0" brushRef="#br0">246 42 344,'0'0'423,"0"0"-118,0 0 34,0 0 65,0 0 139,0 0-90,-4-7-233,-12-23-76,16 30-143,0-1 1,0 1-1,0 0 0,0 0 0,-1-1 0,1 1 0,0 0 0,0 0 0,0-1 1,0 1-1,-1 0 0,1 0 0,0 0 0,0 0 0,-1-1 0,1 1 0,0 0 1,0 0-1,-1 0 0,1 0 0,0 0 0,0 0 0,-1-1 0,1 1 0,0 0 1,0 0-1,-1 0 0,1 0 0,0 0 0,-1 0 0,1 0 0,0 0 0,0 0 1,-1 0-1,1 0 0,0 1 0,-1-1 0,1 0 0,0 0 0,0 0 0,-1 0 1,1 0-1,0 0 0,0 1 0,0-1 0,-1 0 0,1 0 0,0 0 0,0 1 0,0-1 1,-1 0-1,1 0 0,0 1 0,0-1 0,0 0 0,0 0 0,0 1-1,-10 12 15,0 2 0,2-1 0,-1 1 0,2 0 0,0 1 0,1 0 0,0 3-15,-30 118 113,27-85-39,3 0 1,0 34-75,-1 15-24,5-88 21,0 1-1,0-1 1,-1 0 0,-4 10 3,5-19-70,1-1 0,0 1 0,-1-1 0,0 1 0,0-1 1,0 0-1,0 0 0,0 0 0,-1 0 0,1 0 0,-1 0 1,0-1-1,1 0 0,-1 1 0,-1-1 0,1 0 0,0 0 1,0 0-1,-2 0 70,-16 1-1010</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36.915"/>
    </inkml:context>
    <inkml:brush xml:id="br0">
      <inkml:brushProperty name="width" value="0.2" units="cm"/>
      <inkml:brushProperty name="height" value="0.2" units="cm"/>
    </inkml:brush>
  </inkml:definitions>
  <inkml:trace contextRef="#ctx0" brushRef="#br0">260 174 80,'0'0'271,"0"0"-50,0 0-48,3-17 14,3-29 412,-1 0 0,-2-16-599,-33 59 291,23 4-289,1-1 0,-1 1 1,0 1-1,0-1 1,1 1-1,-1 0 0,1 1 1,0-1-1,0 1 1,0 1-1,0-1 0,0 1 1,1 0-1,-1 0 1,1 1-1,0-1 0,0 1 1,1 0-1,-1 1 1,-1 3-3,0-1 0,0 1 1,1 0 0,0 0-1,0 1 1,1 0 0,1 0 0,-1 0-1,2 0 1,-1 0 0,1 0-1,1 1 1,0-1 0,0 2-1,2-2-5,0 0-1,0-1 1,1 1 0,0-1-1,1 1 1,0-1 0,0 0-1,1 0 1,0 0 0,1-1 0,-1 1-1,3 0 6,13 20-11,2-1 0,20 20 11,-19-23 22,-1 1-1,8 13-21,-27-33 0,1-1-1,-1 1 1,0 0-1,-1 0 1,1 1-1,-1-1 1,0 0 0,-1 1-1,1 0 1,-1-1-1,-1 1 1,1-1-1,-1 1 1,0 0-1,-1 0 1,1-1 0,-1 1-1,-1-1 1,1 1-1,-1-1 1,0 1-1,-1-1 1,0 0-1,0 0 1,0 0-1,0 0 1,-1-1 0,0 0-1,0 1 1,-3 1 0,-3 4-19,0-1 0,0-1 1,-1 1-1,0-2 0,-1 0 1,0 0-1,0-1 0,-1 0 1,0-1-1,0-1 0,0 0 1,-1-1-1,-13 3 19,-16-6-316,10-11-259</inkml:trace>
</inkml:ink>
</file>

<file path=ppt/ink/ink17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19.820"/>
    </inkml:context>
    <inkml:brush xml:id="br0">
      <inkml:brushProperty name="width" value="0.1" units="cm"/>
      <inkml:brushProperty name="height" value="0.1" units="cm"/>
      <inkml:brushProperty name="color" value="#33CCFF"/>
    </inkml:brush>
  </inkml:definitions>
  <inkml:trace contextRef="#ctx0" brushRef="#br0">0 462 624,'0'0'543,"0"0"-282,0 0-158,0 0-79,0 0-29,0 0 18,26 0 19,168-2 69,-160 2-98,234 0-468,-262-1 464,0 0 0,1 0 0,-1 0 0,0-1 1,0 0-1,-1 0 0,1 0 0,0-1 0,-1 0 0,1 0 1,-1-1-1,0 1 0,0-1 0,-1 0 0,1 0 1,-1-1-1,0 1 0,0-1 0,0 0 0,0 0 0,-1-1 1,0 1-1,0-1 0,-1 1 0,1-1 0,-1 0 1,0 0-1,-1 0 0,0 0 0,0 0 0,1-6 1,-4 11 7,1 1 0,0-1 0,-1 0 0,1 0 0,0 0 0,-1 1 0,1-1 0,-1 1 0,1-1 0,-1 1 0,1 0 0,-1-1 0,0 1 0,1 0 0,-1 0 0,1 0 0,-1 0 0,1 1 0,-1-1 0,-1 1-7,-39 3 75,35-1-66,0 0-1,1 0 1,-1 1-1,1 0 1,0 0-1,0 1 1,1-1 0,-1 1-1,1 0 1,0 1-1,0-1 1,0 1-1,1 0 1,0 1-1,0-1 1,1 0 0,0 1-1,0 0 1,0 0-1,1 0 1,0 0-1,0 0 1,1 1 0,0-1-1,0 0 1,1 1-1,0-1 1,0 0-1,1 1 1,0-1 0,0 0-1,0 1 1,2 1-9,-1-5 0,0 0 0,1 0 0,0 0 0,0-1 0,0 1 0,0 0 0,1-1 0,-1 0 0,1 0 0,0 0 0,0 0 0,0-1 0,0 0 0,0 1 0,1-1 0,-1-1 0,0 1 0,1-1 1,0 0-1,-1 0 0,1 0 0,11 2-4,0 0 0,-1-1 1,1-1-1,0-1 0,12 0 4,-21-2-14,1 1-1,-1-1 1,0-1-1,0 1 1,0-1-1,0 0 1,0-1-1,-1 0 1,0 0-1,1 0 0,-1-1 1,-1 0-1,1 0 1,-1 0-1,0-1 15,8-8-72,0 0 0,-2-1 0,0-1 0,0 0 0,2-6 72,-11 17 24,1-1 1,-1 1-1,0 0 1,0-1-1,-1 1 1,1-1-1,-1 0 1,-1 1-1,1-1 1,-1 0-1,0 1 1,0-1 0,-1 0-1,1 0 1,-1-1-25,-2 7 7,1-1-1,0 0 1,0 1 0,-1-1 0,1 1 0,0 0 0,-1 0 0,1 0-1,0 0 1,-1 0 0,1 0 0,0 1 0,-1-1 0,1 1 0,0 0 0,0-1-1,-1 1 1,1 0 0,0 0 0,-1 2-7,-4 2 1,1 1 0,0 0 0,0 0 0,1 0 0,-1 1 0,2 0 0,-1 0 1,1 0-1,0 1 0,0-1 0,1 1 0,0 0 0,0 0 0,1 0 0,0 0 0,1 1 0,0-1 0,0 0 0,1 1 0,-1 1-1,2-9-3,-1 0-1,0 0 0,1 0 0,-1 0 1,1 0-1,-1 0 0,1 0 0,-1 0 0,1 0 1,0-1-1,-1 1 0,1 0 0,0 0 1,0-1-1,0 1 0,0-1 0,-1 1 1,1 0-1,0-1 0,0 1 0,0-1 1,0 0-1,0 1 0,0-1 0,0 0 0,0 0 1,0 0-1,0 1 0,0-1 0,0 0 1,1 0-1,-1-1 0,0 1 0,0 0 1,0 0-1,0 0 0,0-1 0,0 1 0,0 0 1,0-1 3,4 0-59,-1 0-1,1 0 1,-1 0 0,0-1 0,1 1 0,-1-1 0,0 0 0,0 0 0,1-2 59,-4 4 8,3-3 63,-1 0 1,0 0 0,0 0-1,0 0 1,0 0 0,0-1-1,-1 1 1,1-1-1,-1 0 1,0 0 0,1-4-72,-3 8 321,0 32-129,0-16-197,0-12 7,0 0-1,0 0 1,0 0 0,0 0 0,0 0 0,1 0-1,0 0 1,0 0 0,1 2-2,-1-5 0,0 1 1,0-1-1,0 0 0,0 0 1,0 1-1,1-1 0,-1 0 1,0 0-1,1 0 0,-1-1 0,1 1 1,-1 0-1,1 0 0,-1-1 1,1 1-1,-1-1 0,1 0 1,0 1-1,-1-1 0,1 0 1,0 0-1,-1 0 0,1 0 1,0 0-1,1 0 0,4-2-19,1 0 0,-1 0 0,1 0 1,-1-1-1,0 0 0,0 0 0,0-1 0,-1 0 1,1 0-1,-1-1 0,1 0 19,26-16-124,-14 6 398,-17 13-279,0 0 0,0 0 0,1 0 0,-1 0-1,0 0 1,1 0 0,0 0 0,-1 1 0,1-1 0,0 1 0,0 0 0,0 0 0,3-1 5,-5 2 29,-1 0-5,0 0-2,0 0-45,0 0 16,0 0-26,0 0 26,0 0 1,1-3 8,0 1 1,1-1 0,-1 1-1,1-1 1,-1 1-1,1 0 1,0 0 0,0 0-1,0 0 1,1 0-1,-1 0 1,0 0-3,13-13 3,-9 6-10,-1 1 0,-1-1 0,0 0-1,0-1 1,-1 1 0,0-1 0,0 0-1,-1 1 1,-1-1 0,1-6 7,0-20 8,-1 0 1,-3-13-9,0-9-19,2 30-1,1 1 1,1-1 0,2 1-1,2-6 20,-15 72 9,-11 42 95,5 2 0,2 0 0,0 75-104,13-156 0,0 0 1,0 0-1,0 0 1,0 0-1,1 0 1,-1 0-1,1 0 1,-1 0-1,1 0 1,0 0-1,-1 0 1,1-1-1,0 1 1,0 0-1,0 0 1,1-1-1,-1 1 1,0-1-1,1 1 1,-1-1-1,1 0 1,-1 1 0,1-1-1,0 1 0,1-1-2,0 0 0,0 0 0,1 0 0,-1 0 0,0-1 0,0 1-1,0-1 1,1 1 0,-1-1 0,0 0 0,0-1 0,1 1 0,-1 0 0,0-1 0,2 0 2,-3 0 4,1-1-1,-1 1 1,0 0 0,1-1 0,-1 0-1,0 1 1,0-1 0,0 0 0,0 0-1,0 0 1,0 0 0,-1-1-1,1 1 1,-1 0 0,0-1 0,1 1-1,-1-1 1,1-2-4,15-49 64,4-7-160,-16 146 96,-4-80 0,0 1 0,-1-1 0,2 0 0,-1 0 0,1 0 0,0 0 0,0 0 0,0 0 0,0 0 0,1-1 0,0 1 0,0-1 0,0 0 0,4 4 0,-6-8 0,0 1 1,0 0 0,0 0-1,-1-1 1,1 1 0,0 0 0,1-1-1,-1 1 1,0-1 0,0 0 0,0 1-1,0-1 1,0 0 0,0 1 0,0-1-1,1 0 1,-1 0 0,0 0 0,0 0-1,0 0 1,0-1 0,1 1-1,-1 0 1,0 0 0,0-1 0,0 1-1,0-1 1,0 1 0,0-1 0,0 1-1,0-1 1,0 1 0,0-1 0,0 0-1,0 0 1,0 0 0,-1 1 0,1-1-1,0 0 1,-1 0 0,1 0 0,0-1-1,4-6 8,0 0 0,-1-1 1,0 1-1,-1-1 1,1-3-9,3-5 3,7-10-1,-10 22 5,-1 0-1,0-1 1,0 1 0,0-1 0,-1 0 0,0 0 0,0 0 0,0 0 0,0-5-7,-2 11 8,0 0-47,0 0-16,30 22 65,-15-19 9,-12-3-20,-1 0 0,1 0 0,0 0 0,0 1 0,0 0 1,0-1-1,0 1 0,0 0 0,-1 0 0,1 1 1,0-1-1,-1 0 0,1 1 0,-1 0 0,1 0 0,-1-1 1,0 1-1,0 1 0,0-1 0,0 0 0,0 0 1,0 1-1,-1-1 0,1 1 0,-1-1 0,0 1 0,0 0 1,0 0-1,0-1 0,0 1 0,0 0 0,-1 0 1,1 0 0,3 79 31,-4-76 121,0-20 202,2 3-352,0 0-1,0-1 1,1 1-1,1 0 1,0 0-1,0 0 1,1 1-1,0 0 1,1 0-1,0 0 1,1 0-1,0 1 1,6-6-2,-12 14-1,-1 1 0,1 0 0,-1-1 0,1 1 0,-1 0 0,1-1 0,-1 1 0,1 0 0,-1 0 0,1-1 0,-1 1 0,1 0 0,0 0 0,-1 0 0,1 0 0,-1 0 0,1 0 0,0 0-1,-1 0 1,1 0 0,-1 0 0,1 0 0,0 0 0,-1 0 0,1 1 0,-1-1 0,1 0 0,-1 0 0,1 1 0,0-1 0,-1 0 0,1 1 0,-1-1 0,0 1 0,1-1 0,-1 0 0,1 1 0,-1-1 0,0 1 0,1 0 1,17 23-43,-14-19 39,16 25-6,-16-23 3,0 0 0,1 0 0,0-1 0,0 0-1,6 6 8,-8-10 0,-1 0 0,1 0 0,0 0-1,1-1 1,-1 1 0,0-1 0,0 0-1,1 1 1,-1-1 0,1-1 0,-1 1-1,0 0 1,1-1 0,0 0 0,3 0 0,0 0-3,0 0 0,1-1 0,-1 0 0,0 0 1,1 0-1,-1-1 0,0 0 0,0-1 0,0 0 0,0 0 1,3-2 2,-7 3-3,1-1 1,-1 1 0,0 0-1,-1-1 1,1 0 0,0 0-1,-1 1 1,0-1 0,1-1 0,-1 1-1,0 0 1,-1-1 0,1 1-1,-1-1 1,1 1 0,-1-1-1,0 0 1,0 1 0,-1-1 0,1 0-1,-1 0 1,0 1 0,0-2 2,1-9 19,0 11-6,-1-1-1,0 0 1,1 0 0,-1 1-1,-1-1 1,1 0-1,0 0 1,-1 1 0,0-1-1,0 0 1,0 1-1,-1-2-12,2 5 0,0 0-1,0 0 1,-1-2-1,1 2 1,0 0 0,-1 0-1,1 0 1,0 0-1,-1 0 1,1 0-1,0 0 1,-1-1-1,1 1 1,0 0-1,-1 0 1,1 1 0,0-1-1,-1 0 1,1 0-1,0 0 1,-1 0-1,1 0 1,0 0-1,-1 0 1,1 0-1,0 2 1,-1-2-1,1 0 1,0 0 0,-1 0-1,1 1 1,0-1-1,0 0 1,-1 0-1,1 1 1,0-1-1,0 0 1,0 1-1,0-1 1,-1 0 0,1 0-1,0 1 1,0-1-1,0 0 1,0 1-1,0-1 1,0 0-1,0 1 1,0-1-1,0 1 1,-6 19-41,6-19 35,-2 7 12,1 0 0,0 0 0,0 0 0,0 0 0,1 0 0,0 0 0,1 0 0,0 0 0,1 3-6,-1-8 1,0 0 0,0-1 0,0 1 0,0-1 0,0 1-1,1-1 1,-1 0 0,1 1 0,0-1 0,0 0 0,0 0 0,0 0 0,0 0 0,0 0 0,1-1-1,-1 1 1,0-1 0,1 1 0,-1-1 0,1 0 0,0 0 0,-1 0 0,1 0 0,0-1-1,0 1 1,-1-1 0,4 1-1,-2-1-35,44 4 37,-45-4-43,-1 1 0,1-1 0,-1-1 0,1 1 0,-1 0 0,1-1 0,-1 1 0,1-1 0,-1 0 0,1 0 0,-1 1 0,0-2 1,0 1-1,0 0 0,1 0 0,-1-1 0,0 0 41,7-12-850</inkml:trace>
</inkml:ink>
</file>

<file path=ppt/ink/ink17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20.224"/>
    </inkml:context>
    <inkml:brush xml:id="br0">
      <inkml:brushProperty name="width" value="0.1" units="cm"/>
      <inkml:brushProperty name="height" value="0.1" units="cm"/>
      <inkml:brushProperty name="color" value="#33CCFF"/>
    </inkml:brush>
  </inkml:definitions>
  <inkml:trace contextRef="#ctx0" brushRef="#br0">0 38 1784,'0'0'1289,"0"0"-993,0 0-256,0 0-80,0 0 112,0 0-176,158-26 104,-88 18-104,-21 6-857,-10 0-735</inkml:trace>
</inkml:ink>
</file>

<file path=ppt/ink/ink17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22.068"/>
    </inkml:context>
    <inkml:brush xml:id="br0">
      <inkml:brushProperty name="width" value="0.1" units="cm"/>
      <inkml:brushProperty name="height" value="0.1" units="cm"/>
      <inkml:brushProperty name="color" value="#33CCFF"/>
    </inkml:brush>
  </inkml:definitions>
  <inkml:trace contextRef="#ctx0" brushRef="#br0">1 172 536,'0'0'471,"0"0"-211,0 0-125,0 0-82,0 0 59,0 0-12,27-9 84,-8 1-116,3-1-55,0-1-1,-1 0 1,-1-2-1,1 0 1,-2-1 0,0-1-1,0-2-12,-17 12 50,0 1 1,0-1-1,-1 0 0,1 0 1,-1 0-1,0 1 0,-1-1 1,1 0-1,-1 0 0,1 0 1,-1-1-1,0 1 0,-1-1-50,1 3-16,1 7-2,2 11 17,27 115-36,-19-97 59,-3 1 0,-1 0-1,-1 0 1,-2 0 0,-2 2-22,-2-36 1,1 0 0,-2 0 1,1 0-1,0 0 0,0 0 1,0 0-1,0 0 0,0 0 1,-1 0-1,1 0 0,-1 0 0,1 0 1,0-1-1,-1 1 0,0 0 1,1 0-1,-1 0 0,1 0 0,-1-1 1,0 1-1,0 0 0,1-1 1,-1 1-1,0 0 0,0-1 0,0 1 1,0-1-1,0 1 0,0-1-1,-31 4-335,23-4 131,-18 1-968</inkml:trace>
</inkml:ink>
</file>

<file path=ppt/ink/ink17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23.904"/>
    </inkml:context>
    <inkml:brush xml:id="br0">
      <inkml:brushProperty name="width" value="0.1" units="cm"/>
      <inkml:brushProperty name="height" value="0.1" units="cm"/>
      <inkml:brushProperty name="color" value="#33CCFF"/>
    </inkml:brush>
  </inkml:definitions>
  <inkml:trace contextRef="#ctx0" brushRef="#br0">146 1 720,'0'0'794,"0"0"-432,0 0-98,0 0-132,0 0-49,0 0-44,-11 16 46,-7 10-38,2 0 0,1 1 0,2 0 0,0 1 0,2 1 1,1 0-1,0 3-47,0 17 13,2 1 1,-1 38-14,8-66-8,0 0 0,2 0 0,0 0 0,2 0 0,0-1 1,2 1-1,3 11 8,-5-25-26,0-1 0,0 0-1,0 0 1,1-1 0,0 1 0,0-1 0,0 1 0,1-1 0,0-1 0,0 1 0,1-1 0,0 0 0,-1 0 0,2 0 0,-1-1 0,0 0 0,1 0 0,0-1 0,0 0 0,0 0 0,0-1 0,1 0 0,-1 0 0,1 0 0,5 0 26,24 0-1218</inkml:trace>
</inkml:ink>
</file>

<file path=ppt/ink/ink17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24.520"/>
    </inkml:context>
    <inkml:brush xml:id="br0">
      <inkml:brushProperty name="width" value="0.1" units="cm"/>
      <inkml:brushProperty name="height" value="0.1" units="cm"/>
      <inkml:brushProperty name="color" value="#33CCFF"/>
    </inkml:brush>
  </inkml:definitions>
  <inkml:trace contextRef="#ctx0" brushRef="#br0">33 92 464,'0'0'1051,"0"0"-450,0 0-223,0 0-289,-4 21-91,-7 48 16,3 1 0,1 54-14,6-101 24,0-15-12,1-1 0,0 1 0,0-1 0,1 0 0,0 1 0,0-1 0,1 3-12,3-57-43,-5-21 1,-3 31 16,3-1 1,1 1-1,2 0 1,1 0 0,2 0-1,2 0 1,3-6 25,-1 25-34,-2 18 7,4 33 4,-6-15 27,14 55-16,-17-56 10,1 0 0,1 0-1,1 0 1,0-1 0,1 0 0,0 0 0,1 0 0,5 4 2,-12-19 1,-1 0 0,1 0 1,-1 0-1,1 0 0,0 0 1,0 0-1,-1 0 1,1-1-1,0 1 0,0 0 1,0-1-1,0 1 0,0 0 1,0-1-1,0 1 1,0-1-1,0 0 0,0 1 1,1-1-1,-1 0 1,0 0-1,0 1 0,0-1 1,0 0-1,0 0 0,1 0 1,-1 0-1,1-1 1,-1 1-1,0 0 0,0 0 1,0-1-1,0 1 0,0-1 1,1 1-1,-1-1 1,0 1-1,-1-1 0,1 0 1,0 1-1,0-1 1,0 0-1,0 0-1,5-5 12,-1 0 1,-1 0-1,1 0 0,-1-1 0,0 0 1,0 0-13,1-1 3,12-24-22,-1-2 1,-1 0-1,-2 0 1,-1-1-1,-2-1 1,2-13 18,-15 83 55,2-1 0,3 29-55,0 9 22,-2-41-39,0 0-1,2 0 1,1 0 0,1 0-1,2 0 1,2 2 17,4-3-974</inkml:trace>
</inkml:ink>
</file>

<file path=ppt/ink/ink17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26.549"/>
    </inkml:context>
    <inkml:brush xml:id="br0">
      <inkml:brushProperty name="width" value="0.1" units="cm"/>
      <inkml:brushProperty name="height" value="0.1" units="cm"/>
      <inkml:brushProperty name="color" value="#33CCFF"/>
    </inkml:brush>
  </inkml:definitions>
  <inkml:trace contextRef="#ctx0" brushRef="#br0">0 312 1088,'0'0'626,"0"0"-292,0 0-227,0 0-75,23-12-57,4-2-3,23-10-216,-2-3 0,4-5 244,-47 29-25,-1-1 0,0 0 0,0 0 0,0 0 0,0 0 0,0-1 0,-1 1 0,0-1 1,0 0-1,-1 0 0,1 0 0,-1 0 0,0-1 0,1-3 25,-2 6 6,0 1 0,-1-1 0,1 1 0,-1 0 0,0-1 0,0 1-1,0-1 1,0 1 0,0-1 0,0 1 0,-1-1 0,1 1 0,-1 0 0,1-1 0,-1 1 0,0 0 0,0-1 0,0 1-1,0 0 1,-1 0 0,1 0 0,-1 0 0,1 0 0,-1 0 0,1 0 0,-1 1 0,0-1 0,0 1 0,0-1 0,0 1-1,0 0 1,0-1 0,-2 1-6,1-1 9,0 0-1,-1 0 1,1 1-1,-1 0 1,0-1-1,1 1 1,-1 0 0,0 1-1,0-1 1,1 1-1,-1 0 1,0 0-1,0 0 1,0 0-1,1 0 1,-1 1-1,0 0 1,0 0-1,1 0 1,-1 0-1,1 1 1,-1-1-1,1 1 1,-1 0-1,1 0 1,0 0 0,0 0-1,0 1 1,0-1-1,0 1 1,1 0-1,-1 0 1,1 0-1,0 0 1,-1 0-1,2 0 1,-1 1-1,0-1 1,1 1-1,-1 0-8,-3 8 28,1 0-1,1 0 1,0 1 0,0-1-1,2 1 1,-1 0-1,2 0 1,-1-1-1,2 1 1,0 0-1,1 9-27,0-16 2,0 0-1,0 1 0,1-1 0,-1 0 0,1 0 0,1-1 1,-1 1-1,1-1 0,0 1 0,0-1 0,0 0 1,1 0-1,0-1 0,0 0 0,0 0 0,1 0 0,-1 0 1,1-1-1,0 0 0,0 0 0,0 0 0,0-1 0,0 0 1,1 0-1,0 0-1,15 3 2,0 0 0,0-1 0,1-2 1,-1 0-1,1-1 0,15-2-2,-31 1-10,-1-1 0,0 0-1,0 0 1,0 0 0,1-1-1,-2 1 1,1-1 0,0-1-1,0 1 1,-1-1 0,1 0-1,-1-1 1,0 1 0,0-1-1,0 0 1,0 0 0,-1 0-1,1-1 1,-1 0 0,-1 0 0,1 0-1,0 0 1,-1 0 0,0-1-1,0-2 11,4-8-16,-2 0-1,0 0 0,-1-1 1,-1 1-1,0-1 1,-1 0-1,-1 0 0,-1-14 17,0 30 1,0-1 0,0 1 0,0-1 0,0 1-1,-1 0 1,1-1 0,0 1 0,-1 0 0,1-1-1,-1 1 1,1 0 0,-1-1 0,0 1-1,1 0 1,-1 0 0,0-1 0,0 1 0,0 0-1,0 0 1,0 0 0,0 0 0,0 0 0,0 1-1,-1-1 1,1 0 0,0 0 0,0 1 0,-1-1-1,1 1 1,0-1 0,-1 1 0,1 0-1,0-1 1,-1 1 0,1 0 0,-1 0 0,1 0-1,-1 0 1,1 0 0,0 0 0,-1 0 0,1 1-1,-1-1 1,1 0 0,0 1-1,-4 0-5,0 0-1,0 0 1,0 1-1,1-1 1,-1 1 0,0 0-1,1 1 1,0-1-1,-1 1 1,1 0-1,0 0 1,-2 3 5,-3 5 4,2 0 0,0 0 0,0 1 0,1 0 0,0 0 1,1 1-1,1-1 0,0 1 0,0 0 0,1 1 0,1-1 0,0 0 0,1 1 0,1-1 0,0 1 0,1 2-4,-1-14 1,0-1-1,0 1 0,0 0 0,0 0 0,1-1 1,-1 1-1,1 0 0,-1 0 0,1-1 1,0 1-1,0-1 0,-1 1 0,1-1 0,0 1 1,0-1-1,1 1 0,-1-1 0,0 0 1,0 0-1,1 1 0,-1-1 0,0 0 0,1 0 1,-1 0-1,1-1 0,0 1 0,-1 0 0,1 0 1,0-1-1,-1 1 0,1-1 0,0 0 1,-1 1-1,1-1 0,0 0 0,0 0 0,0 0 1,-1 0-1,1-1 0,0 1 0,0 0 1,-1-1-1,1 1 0,3-1 0,1 0 1,-1 0 0,0 0-1,0-1 1,0 0 0,0 0-1,0 0 1,0 0 0,0-1-1,-1 0 1,1 0 0,-1 0-1,0-1 1,0 0-1,4-5 3,-2-1-1,1 0 1,-2 0 0,1-1-1,-1 1 1,-1-1 0,0-1-1,0-1-2,5-13 3,-11 37 10,1 1 0,1 0 1,-1-1-1,2 1 0,0-1 0,0 2-13,1 25 25,-2-36-25,0-1 0,-1 1 0,1 0 0,0-1 0,1 1 0,-1 0 0,0-1 0,0 1 0,1 0 0,-1-1 0,1 1 0,0-1 0,-1 1 0,1-1 0,0 1 0,0-1 1,0 1-1,0-1 0,0 0 0,0 1 0,0-1 0,0 0 0,1 0 0,-1 0 0,0 0 0,1 0 0,-1 0 0,1-1 0,0 1 1,0-1-1,-1 0 1,1 0-1,0 0 1,0 0-1,-1-1 1,1 1-1,0 0 1,-1-1-1,1 1 1,0-1-1,-1 1 1,1-1-1,0 0 1,-1 0-1,1 0 1,-1 0-1,0 0 1,1 0-1,-1 0 1,0 0-1,0-1 1,1 1-1,0-2 0,14-18-6,-1-2 0,0 0 0,-2 0 0,0-2-1,-2 1 1,-1-1 0,-1-1 0,-1 0-1,4-23 7,-14 76 56,1 0 0,0 0-1,4 17-55,-1 24 12,-2-61-20,0 1 16,0-1 1,0 1-1,0-1 1,1 1-1,1-1 1,0 5-9,-1-11 2,-1-1-1,0 1 1,1 0 0,-1 0-1,0-1 1,1 1 0,-1 0-1,1 0 1,-1-1 0,1 1-1,-1-1 1,1 1 0,0 0-1,-1-1 1,1 1 0,0-1 0,-1 1-1,1-1 1,0 0 0,-1 1-1,1-1 1,0 0 0,0 1-1,0-1-1,1 0 1,-1 0-1,1-1 1,0 1-1,0 0 1,-1-1 0,1 1-1,0-1 1,-1 0-1,1 1 1,0-1-1,-1 0 1,1 0-1,-1 0 1,1 0 0,-1 0-1,1-1 0,6-5 3,-1 0 1,-1-1-1,1 0 0,-1 0 1,0 0-1,-1-1 0,0 1 0,0-1 1,2-8-4,3-9 38,-1 0 1,6-26-39,-14 72-6,0-1 1,2 1 0,0-1-1,1 0 1,4 13 5,-7-30 1,-1 0 1,1 0-1,-1 0 0,1 0 1,0 0-1,0 0 0,0-1 1,0 1-1,0 0 0,0 0 1,0-1-1,1 1 0,-1 0 1,0-1-1,1 1 0,0-1 1,-1 0-1,1 0 0,0 1 1,-1-1-1,1 0 0,0 0 1,0-1-1,0 1 0,0 0 1,0-1-1,0 1 0,0-1 1,0 1-1,0-1 0,0 0 1,1 0-1,0 0-1,0-1 2,0 0 0,0 0 0,0 0 0,0 0 0,0-1 0,-1 1 0,1-1 0,-1 1 1,1-1-1,-1 0 0,1 0 0,-1 0 0,0-1 0,0 1 0,0 0 0,0-1 0,-1 0 0,1 1 0,-1-1 0,1 0 0,-1 1 1,0-3-3,9-22 6,-2-1 1,1-16-7,16-49 24,-17 109-57,-2 9-12,8 149 182,-14-174-138,0 1 1,0 0 0,0-1-1,1 1 1,-1-1 0,0 1-1,0-1 1,0 1 0,1-1-1,-1 1 1,0-1 0,1 1-1,-1-1 1,0 0 0,1 1-1,-1-1 1,1 1 0,-1-1-1,0 0 1,1 1 0,-1-1-1,1 0 1,-1 0 0,1 1-1,-1-1 1,1 0 0,-1 0-1,1 0 1,0 0 0,-1 0 0,1 1-1,-1-1 1,1 0 0,-1 0-1,1 0 1,-1 0 0,1-1-1,0 1 1,-1 0 0,1 0-1,-1 0 1,1 0 0,-1-1-1,1 1 1,-1 0 0,1 0-1,-1-1 1,1 1 0,-1 0-1,0-1 1,1 1 0,-1 0-1,1-1 1,-1 1 0,0-1-1,1 0 1,23-23 41,-5-3 2,-5 8-32,-1 0 1,-1-1-1,-1 0 1,0-1 0,-1 0-1,0-4-11,-9 19-25,0 6 24,-1 0 0,0 0-1,1 0 1,-1 1 0,1-1 0,-1 0 0,0 0-1,1 0 1,-1 1 0,0-1 0,1 0 0,-1 0-1,0 1 1,1-1 0,-1 0 0,0 0 0,0 1 0,1-1-1,-1 1 1,0-1 0,0 0 0,0 1 0,1-1-1,-1 0 1,0 1 0,0-1 0,0 1 0,0-1-1,0 1 2,0-1-2,8 28-13,-6-18 1,1 0 1,0 0-1,1 0 1,0-1-1,5 10 14,-8-17 0,1 1-1,0-1 0,0 1 0,0-1 1,0 0-1,0 0 0,1 0 1,-1 0-1,1 0 0,-1-1 1,1 1-1,0-1 0,-1 1 1,1-1-1,0 0 0,0 0 1,0 0-1,0-1 0,0 1 1,0-1-1,0 1 0,2-1 1,4 1 12,0 0-1,0-1 0,0 0 1,0 0-1,1-1 0,-1 0 1,0-1-1,-1 0 0,1 0 1,0-1-1,0 0 0,-1-1 1,0 1-1,3-3-11,-2 1 40,1 1 1,-1 1-1,1-1 1,-1 2-1,1-1 1,3 1-41,22-7-24,-29 7 28,1-1 0,0 1-1,-1-1 1,1 0 0,-1-1 0,0 0 0,0 0 0,0 0 0,-1 0 0,1-1 0,-1 0 0,3-4-4,-5 4 4,1 0 0,-1-1 0,-1 0 0,1 1 0,-1-1 0,0 0 0,-1 0 0,1 0 0,-1-1 0,0 1-1,-1 0 1,1 0 0,-1-1 0,0 0-4,0-9-31,1 10 32,-1 1-1,0-1 0,0 1 0,0-1 1,-1 1-1,1-1 0,-2-1 0,2 6 1,0 0 1,-1 0-1,1 0 0,-1 1 0,1-1 0,-1 0 0,0 0 0,1 0 0,-1 0 0,0 1 1,0-1-1,1 0 0,-1 0 0,0 1 0,0-1 0,0 1 0,0-1 0,0 1 1,0-1-1,0 1 0,0 0 0,0-1 0,0 1 0,0 0 0,0 0 0,0 0 1,0-1-1,0 1 0,0 0 0,0 1 0,0-1 0,0 0 0,0 0 0,-1 0 0,1 1 1,0-1-1,0 0 0,0 1 0,0 0-1,-4 0-6,0 1 0,-1 1 0,1-1 0,1 1 0,-1 0 0,0 0 0,1 0 0,-1 0 0,1 1 0,0 0 1,0 0-1,0 0 0,1 0 0,0 1 0,0 0 0,0-1 0,0 1 0,0 0 0,1 0 0,0 1 0,0-1 0,0 4 6,-1 0 2,1 0-1,1 0 0,0 0 1,0 1-1,0-1 1,1 1-1,1-1 1,0 0-1,0 1 1,1-1-1,0 0 0,0 0 1,1 2-2,5 12-3,-2 1 0,0-1 0,-2 2 0,-1-1 0,0 12 3,0 125-31,-4-98 26,1-49 10,1-5 6,-1 0 0,0 0 0,0 0 0,-1 0 0,0 0 0,0 0 0,-1 0 0,0-1 0,-1 1 0,0 0 0,-3 5-11,4-13 1,1 0 1,-1 0-1,1 0 1,-1 0-1,1-1 1,-1 1-1,0-1 1,1 1-1,-1-1 1,0 1-1,1-1 1,-1 0 0,0 0-1,0 0 1,1 0-1,-1 0 1,-1 0-2,-31-4-138,33 4 119,-33-8-667</inkml:trace>
</inkml:ink>
</file>

<file path=ppt/ink/ink17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26.940"/>
    </inkml:context>
    <inkml:brush xml:id="br0">
      <inkml:brushProperty name="width" value="0.1" units="cm"/>
      <inkml:brushProperty name="height" value="0.1" units="cm"/>
      <inkml:brushProperty name="color" value="#33CCFF"/>
    </inkml:brush>
  </inkml:definitions>
  <inkml:trace contextRef="#ctx0" brushRef="#br0">1 1 1560,'0'0'744,"0"0"-391,0 0-241,0 0-112,0 0-344,0 0 183,0 0-871</inkml:trace>
</inkml:ink>
</file>

<file path=ppt/ink/ink17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27.955"/>
    </inkml:context>
    <inkml:brush xml:id="br0">
      <inkml:brushProperty name="width" value="0.1" units="cm"/>
      <inkml:brushProperty name="height" value="0.1" units="cm"/>
      <inkml:brushProperty name="color" value="#33CCFF"/>
    </inkml:brush>
  </inkml:definitions>
  <inkml:trace contextRef="#ctx0" brushRef="#br0">341 132 1280,'0'0'530,"0"0"-105,0 0-95,0 0-121,0 0-137,-2 17-73,-20 315 52,15-175 27,-6 272 121,13-423-205,1 1 0,0-1 0,0 0 0,0 0 0,1 1 1,-1-1-1,2 0 0,-1 0 0,0-1 0,4 5 6,-5-8-1,-1-1-1,1 1 1,0-1 0,0 1-1,1-1 1,-1 0 0,0 0-1,0 0 1,1 0-1,-1 0 1,0 0 0,1 0-1,-1 0 1,1 0 0,-1 0-1,1-1 1,-1 1-1,1-1 1,0 1 0,-1-1-1,1 0 1,0 1 0,-1-1-1,1 0 1,0 0 0,0 0-1,-1-1 1,1 1-1,0 0 1,-1-1 0,1 1-1,-1-1 1,1 1 0,0-1-1,-1 0 1,1 1 0,-1-1-1,0 0 1,1 0-1,-1 0 1,0 0 0,1 0-1,0-1 2,3-4-31,0 1-1,-1-1 1,1 0-1,-1 0 0,0 0 1,0 0-1,-1-1 1,0 1-1,0-1 0,-1 0 1,1 0-1,-2 0 1,1 0-1,-1 0 0,0-1 1,0 1-1,-1 0 1,0-8 31,0-4-153,-1-1 0,-1 0 0,-1 1-1,0 0 1,-2-1 0,-4-12 153,-9-15 47,-2 1 0,-1 1 0,-3 0 0,-2 2 0,-2 1 0,-1 1 0,-2 2 0,-2 1 0,-1 1 0,-2 2 0,-2 1 0,-28-18-47,66 52 3,0 0 0,-1 0 0,1 0 0,0-1 0,0 1-1,-1 0 1,1 0 0,0 0 0,0 0 0,0-1 0,-1 1-1,1 0 1,0 0 0,0 0 0,0-1 0,0 1 0,-1 0-1,1 0 1,0 0 0,0-1 0,0 1 0,0 0-1,0 0 1,0-1 0,0 1 0,0 0 0,0 0 0,0-1-1,0 1 1,0 0 0,0-1 0,0 1 0,0 0 0,0 0-1,0-1 1,0 1 0,0 0 0,0 0 0,0-1 0,0 1-1,1 0 1,-1 0 0,0-1-3,15-5 34,33-2-53,-36 6 36,56-8 10,36-7-365,0 5-1,59 3 339,-162 9 1,0 0-1,1 1 0,-1-1 1,0 1-1,0 0 0,1-1 1,-1 1-1,0 0 1,0 0-1,0-1 0,0 1 1,0 0-1,0 0 0,0 0 1,0 0-1,0 1 0,-1-1 1,1 0-1,0 0 0,-1 0 1,1 1-1,-1-1 0,1 0 1,-1 1-1,0-1 1,1 0-1,-1 1 0,0-1 1,0 0-1,0 1 0,0-1 1,0 1-1,0-1 0,-2 58 8,2-49-8,-13 111 31,14-121-31,1 1-1,-1-1 1,0 0-1,0 0 0,1 0 1,-1 0-1,0 0 1,1 0-1,-1 0 1,0 0-1,0 0 1,1-1-1,-1 1 1,0-1-1,1 1 1,-1-1-1,1 1 1,-1-1-1,0 1 1,0-1-1,0 0 1,8-6-18,0 1-1,-1-2 0,0 1 0,-1-1 1,1 0-1,-2-1 0,1 0 0,-1 0 1,0 0-1,-1-1 0,0 1 0,-1-2 1,0 1-1,0 0 0,-1-1 0,-1 1 1,2-9 18,43 106 558,-44-84-555,-1-1 0,1 1-1,-1-1 1,1 1 0,0-1-1,0 0 1,0 0 0,1 0-1,-1-1 1,0 1-1,1-1 1,-1 1 0,1-1-1,-1 0 1,1-1 0,-1 1-1,1 0 1,0-1 0,-1 0-1,1 0 1,0 0-1,-1-1 1,1 1 0,0-1-1,-1 0 1,1 1 0,-1-2-1,1 1 1,0-1-3,4-1-45,1 0 1,-1-1-1,0 0 1,0-1-1,0 0 1,-1 0-1,0-1 1,0 1-1,0-2 1,-1 1-1,2-3 45,-1 0-27,-1 0 0,-1 0 0,0-1 0,0 0 0,-1 0 0,0 0 1,-1 0-1,0-1 0,-1 1 0,0-1 0,0-5 27,1-23 52,-2 0 0,-2-23-52,0 9 85,1 52-66,0 0-1,0 0 1,1 1-1,-1-1 0,-1 0 1,1 0-1,0 0 1,0 0-1,0 0 0,0 0 1,-1 0-1,1 0 1,0 0-1,-1 0 1,1 0-1,-1 0 0,1 1 1,-1-1-1,1 0 1,-1 0-1,0 1 0,1-1 1,-1 0-1,0 1 1,1-1-1,-1 0 0,0 1 1,0-1-1,0 1 1,0 0-1,0-1 1,1 1-1,-1 0 0,0-1 1,0 1-1,0 0 1,0 0-1,0 0 0,0 0 1,0 0-1,0 0 1,0 0-1,0 0 1,0 0-1,0 0 0,0 0 1,0 1-19,-2 0 17,0-1 1,0 1 0,0 1 0,1-1-1,-1 0 1,0 1 0,0-1 0,1 1-1,-1 0 1,1 0 0,0 0-1,-1 0 1,1 0 0,-1 2-18,-5 9 22,1-1 1,1 1-1,0 0 0,1 1 0,0-1 1,1 1-1,1 0 0,0 0 1,1 1-1,0-1 0,1 0 1,1 1-1,0-1 0,1 0 1,0 1-1,2-1 0,-1 0 1,2 0-1,0 0 0,3 7-22,-2-7-58,0-1 0,1 0 1,1 0-1,0 0 0,1-1 0,0 0 0,0 0 0,1-1 0,1 0 1,0-1-1,1 0 0,0-1 0,0 0 0,1-1 0,0 0 0,0 0 1,1-1-1,0-1 0,0-1 0,8 3 58,6-2-1551</inkml:trace>
</inkml:ink>
</file>

<file path=ppt/ink/ink17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28.988"/>
    </inkml:context>
    <inkml:brush xml:id="br0">
      <inkml:brushProperty name="width" value="0.1" units="cm"/>
      <inkml:brushProperty name="height" value="0.1" units="cm"/>
      <inkml:brushProperty name="color" value="#33CCFF"/>
    </inkml:brush>
  </inkml:definitions>
  <inkml:trace contextRef="#ctx0" brushRef="#br0">5 73 664,'0'0'616,"0"0"-112,0 0-200,0 0-7,0 0 119,0 0-184,0 0-104,0-73-96,0 93-64,0 10 64,-4 9-16,4 4-8,0 1 32,0 5-40,0-13-88,0-15-1321</inkml:trace>
</inkml:ink>
</file>

<file path=ppt/ink/ink17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29.400"/>
    </inkml:context>
    <inkml:brush xml:id="br0">
      <inkml:brushProperty name="width" value="0.1" units="cm"/>
      <inkml:brushProperty name="height" value="0.1" units="cm"/>
      <inkml:brushProperty name="color" value="#33CCFF"/>
    </inkml:brush>
  </inkml:definitions>
  <inkml:trace contextRef="#ctx0" brushRef="#br0">1 0 160,'0'0'1136,"0"0"-872,0 0-264,0 0-440,0 0-120</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37.424"/>
    </inkml:context>
    <inkml:brush xml:id="br0">
      <inkml:brushProperty name="width" value="0.2" units="cm"/>
      <inkml:brushProperty name="height" value="0.2" units="cm"/>
    </inkml:brush>
  </inkml:definitions>
  <inkml:trace contextRef="#ctx0" brushRef="#br0">150 1 256,'0'0'168,"0"0"-43,0 0 75,0 0 37,0 0-31,0 0-35,-14 1 5,4 0-129,6-2-34,0 1-1,0 0 1,0 0 0,0 0 0,0 1-1,0 0 1,0-1 0,0 1 0,1 1-1,-1-1 1,0 1 0,0-1 0,1 1-1,-1 0 1,1 0 0,0 0 0,-1 1-1,1-1 1,0 1 0,0 0 0,0 1-13,-3 6 22,0 0 0,0 1 0,2 0 0,-1 0 0,1 0 0,1 0 1,0 1-1,0 0 0,1-1 0,1 1 0,0 1-22,0-7 7,1 0 1,0-1-1,0 1 0,0 0 0,0 0 1,1-1-1,0 1 0,0 0 1,1-1-1,0 1 0,0-1 0,0 1 1,0-1-1,1 0 0,0 0 1,0 0-1,0 0 0,1-1 0,0 1 1,0-1-1,0 0 0,0 0 0,2 1-7,4 0-33,1 1-1,1-1 0,-1-1 1,1 0-1,-1-1 0,1 0 1,0 0-1,0-1 0,11 0 34,15-1-382,0-1 1,18-3 381,-18-1-1102</inkml:trace>
</inkml:ink>
</file>

<file path=ppt/ink/ink17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29.787"/>
    </inkml:context>
    <inkml:brush xml:id="br0">
      <inkml:brushProperty name="width" value="0.1" units="cm"/>
      <inkml:brushProperty name="height" value="0.1" units="cm"/>
      <inkml:brushProperty name="color" value="#33CCFF"/>
    </inkml:brush>
  </inkml:definitions>
  <inkml:trace contextRef="#ctx0" brushRef="#br0">0 359 88,'0'0'385,"0"0"-174,0 0-9,0 0-13,0 0 44,0 0-49,8 15 28,24 44 3,-30-55-187,0-1 0,-1 1-1,0 0 1,0-1 0,0 1 0,0 0 0,0-1 0,-1 1-1,1 0 1,-1 0 0,0 0 0,-1 0 0,1-1-1,0 2-27,-2 10 73,2-15-67,0 0 16,1-3 75,1-6-45,5-22-17,1 0-1,1 1 1,2-1 0,1 2-1,1 0 1,12-19-35,-25 47 0,1 0-1,-1 0 1,1 0 0,0 0 0,-1 0 0,1 1-1,0-1 1,-1 0 0,1 0 0,0 1 0,0-1-1,0 1 1,0-1 0,-1 1 0,1-1-1,0 1 1,0-1 0,0 1 0,0 0 0,0-1-1,0 1 1,0 0 0,0 0 0,0 0 0,0 0-1,0 0 1,1 0 0,0 0 0,-1 1 0,1 0-1,0 0 1,-1 0 0,1 0 0,-1 0 0,1 0-1,-1 0 1,0 0 0,1 0 0,-1 1 0,0-1-1,0 1 1,0-1 0,0 1 0,6 9 0,-1 0-1,0 1 1,-1-1-1,1 6 1,-3-11 0,5 14-31,-5-11-53,0 0-1,1-1 1,0 0-1,0 0 1,5 7 84,-6-12-39,-1 0 0,0-1 1,1 0-1,-1 1 1,1-1-1,0 0 1,0 0-1,0-1 1,0 1-1,0-1 1,0 1-1,0-1 1,0 0-1,1 0 1,-1 0-1,0-1 1,1 1-1,0-1 39,22 1-912</inkml:trace>
  <inkml:trace contextRef="#ctx0" brushRef="#br0" timeOffset="1">474 148 176,'0'0'376,"0"0"-56,-1-20 40,-3-66 86,-1 54-14,-2 23-62,5 10-363,1-1 0,0 1 0,0 0 1,0-1-1,0 1 0,1 0 0,-1 0 0,0 0 0,0 0 0,0 0 0,1 0 0,-1 0 0,0 0 0,1 0 0,-1 0 0,1 1 0,0-1 0,-1 0 0,1 0 1,0 0-1,-1 2-7,-14 58 130,2 2 1,3 0-1,1 16-130,-6 190 344,2-12-289,11-225-46,2-22-73,-1 0 0,0 0 0,0 0 0,-1-1 0,0 1-1,0 0 1,-1-1 0,-1 0 0,-3 7 64,-9 8-1083</inkml:trace>
</inkml:ink>
</file>

<file path=ppt/ink/ink17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30.257"/>
    </inkml:context>
    <inkml:brush xml:id="br0">
      <inkml:brushProperty name="width" value="0.1" units="cm"/>
      <inkml:brushProperty name="height" value="0.1" units="cm"/>
      <inkml:brushProperty name="color" value="#33CCFF"/>
    </inkml:brush>
  </inkml:definitions>
  <inkml:trace contextRef="#ctx0" brushRef="#br0">1 290 552,'0'0'438,"0"0"-284,22-9-130,0-1-23,21-9-8,1 2 0,19-4 7,52-8-166,-70 19-162,0-2-1,-1-1 1,24-12 328,-67 25 58,1-1 0,0 0-1,0 1 1,-1-1 0,1 0 0,0 0-1,-1 0 1,1 0 0,-1 0 0,1 0-1,-1 0 1,0 0 0,1 0 0,-1-1-1,0 1 1,0-1 0,0 1 0,0-1-1,0 1 1,0-1 0,0 0 0,-1 1-1,1-1 1,0 0 0,-1 0 0,1 0-58,-3 2 35,0 0 1,0-1 0,0 1 0,0 0 0,0 0-1,0 0 1,0 0 0,0 0 0,0 1-1,0-1 1,0 0 0,1 1 0,-1 0-1,0-1 1,0 1 0,0 0 0,-1 1-36,-1 1-3,0 1 1,0 0-1,0 0 1,0 1 0,0-1-1,1 1 1,0 0-1,0 0 1,0 0-1,1 0 1,-1 1-1,1-1 1,1 1-1,-1-1 1,1 1 0,0-1-1,0 1 1,0 0-1,1 0 1,0-1-1,0 1 1,1 0-1,-1 0 1,1-1-1,1 5 3,0-8 2,0 0 1,0 1-1,0-1 0,1 0 0,-1 0 0,0-1 0,1 1 0,-1 0 0,1-1 0,0 1 0,0-1 0,-1 0 0,1 0 0,0 0 0,0 0-2,-1-1 1,-1 1 1,1 0-1,0-1 0,-1 1 0,1-1 1,0 0-1,-1 0 0,1 1 1,0-1-1,-1 0 0,1 0 1,0 0-1,-1-1 0,1 1 0,0 0 1,-1-1-1,1 1 0,-1-1 1,1 1-1,0-1 0,-1 0 0,0 0 1,1 0-1,-1 0 0,1 0 1,-1 0-1,0 0 0,1-1-1,19-35-44,34-51-451,-49 79 468,0 2 0,1-1 0,0 1-1,1 0 1,0 0 0,0 0 0,0 1 0,9-4 27,-16 10 2,-1 0 1,0 0-1,1 0 1,-1-1-1,1 1 1,-1 0-1,0 0 1,1 1-1,-1-1 1,0 0-1,1 0 1,-1 0-1,1 0 1,-1 0-1,0 0 1,1 0-1,-1 1 1,0-1-1,1 0 0,-1 0 1,0 0-1,1 1 1,-1-1-1,0 0 1,1 1-1,-1-1 1,0 0-1,0 1 1,1-1-1,-1 0 1,0 1-1,0-1 1,0 0-1,0 1 1,1-1-1,-1 0 1,0 1-1,0-1 1,0 1-1,0-1 0,0 0 1,0 1-1,0-1 1,0 1-1,0-1 1,0 0-1,0 1 1,0-1-1,-1 1 1,1-1-3,0 31 240,0-23-165,-4 145 592,4-151-567,10-17 396,119-205-786,-110 190-709</inkml:trace>
</inkml:ink>
</file>

<file path=ppt/ink/ink17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32.421"/>
    </inkml:context>
    <inkml:brush xml:id="br0">
      <inkml:brushProperty name="width" value="0.1" units="cm"/>
      <inkml:brushProperty name="height" value="0.1" units="cm"/>
      <inkml:brushProperty name="color" value="#33CCFF"/>
    </inkml:brush>
  </inkml:definitions>
  <inkml:trace contextRef="#ctx0" brushRef="#br0">99 364 136,'0'0'125,"0"0"53,0 0 26,0 0 44,0 0-103,0 0-54,5-6-27,15-21 73,-15 21 113,-5 6 24,0 0-50,0 0-140,0 0-16,0 0-34,0-1 3,0 0-13,-40-3 263,37 4-274,-1 0-7,-1 1 0,1-1 0,0 0 0,0-1 0,-1 1 0,1-1-1,0 0 1,0 0 0,0 0 0,0 0 0,0-1 0,0 1 0,0-1-1,1 0 1,-3-2-6,2 69-49,3-62 49,1 5 13,-1 1 0,0 0 0,0-1 1,-1 0-1,0 1 0,-3 6-13,3-26 128,6-10-179,1 10 54,0 1-1,1-1 1,0 1 0,0 0-1,1 0 1,8-7-3,-13 15-4,0-1 0,1 0 0,-1 1-1,0 0 1,1 0 0,0 0 0,0 0 0,0 0 0,0 0-1,0 1 1,0-1 0,0 1 0,0 0 0,0 0 0,1 0-1,-1 1 1,0-1 0,1 1 0,-1-1 0,0 1 0,1 0 0,-1 1-1,1-1 1,-1 1 0,0-1 0,2 1 4,-3 1-4,0-1 1,0 0 0,-1 1-1,1-1 1,-1 1-1,1 0 1,-1-1 0,0 1-1,0 0 1,0 0-1,1 0 1,-2 0-1,1 0 1,0 0 0,0 0-1,-1 0 1,1 0-1,-1 1 4,9 43 15,-8-41-5,8 85 11,-9-90-21,1 1 0,0-1 0,0 0 0,-1 0 0,1 1 0,0-1 0,0 0 0,0 0 0,0 0 0,0 0 0,-1 0 0,1 0 0,0 0 0,0 0 0,0 0 0,0 0 0,-1 0 0,1 0 0,0-1 0,0 1 0,0 0 0,-1-1 0,1 1 0,0-1 0,0 1 0,-1 0 0,1-1 0,17-15 16,-1 0 0,0-2 0,-1 1 0,-1-2 0,-1 0 0,3-6-16,17-22-27,-25 34 23,17-21-46,-13 60 73,-12-24-26,1 6 2,1 0 1,1-1 0,-1 0 0,1 0 0,1 0 0,-1 0 0,1-1 0,0 1-1,0-1 1,1-1 0,0 1 0,0-1 0,0 0 0,1 0 0,0-1 0,0 1-1,0-2 1,0 1 0,0-1 0,1 0 0,0 0 0,-1-1 0,1 0 0,0-1-1,0 0 1,0 0 0,0 0 0,0-1 0,0 0 0,1-1 0,-1 0 0,5-1 0,-12 1-1,1 0 0,0 0 0,-1-1 1,1 1-1,-1 0 0,1-1 0,-1 1 1,1-1-1,-1 1 0,0-1 0,0 1 1,0-1-1,0 0 0,0 0 0,0 1 1,-1-1-1,1 0 0,0 0 0,-1 0 1,0 0-1,1 0 0,-1 0 0,0 0 1,0 0-1,0 0 1,2-62-82,-2 51 61,0-2-11,1 7 27,-1 0 0,0 0 0,-1 0 1,0 0-1,-1-7 5,2 14-3,-1-1-1,1 1 1,-1-1 0,1 1-1,-1 0 1,0-1 0,0 1-1,1-1 1,-1 1 0,0 0 0,0 0-1,0 0 1,0 0 0,-1-1-1,1 1 1,0 1 0,0-1-1,-1 0 1,1 0 0,0 0 0,-1 1-1,1-1 1,-1 1 0,1-1-1,-1 1 1,1-1 0,-1 1-1,1 0 1,-1 0 0,1 0 0,-2 0 3,-1 0-3,1 0 0,-1 0 1,0 1-1,1 0 1,-1-1-1,1 1 1,0 1-1,-1-1 1,1 0-1,0 1 0,0-1 1,0 1-1,0 0 1,0 0-1,0 1 1,0-1-1,1 0 1,-1 1-1,1 0 1,-1-1-1,1 1 0,0 0 1,0 0-1,1 1 1,-2 0 2,-1 5 7,1-1 1,0 1-1,0 0 1,1 0-1,0 0 1,1 0-1,0 0 1,0 0 0,1 5-8,1-13-3,-1 0 1,1 0 0,-1 0 0,1-1 0,0 1 0,-1 0 0,1-1-1,0 1 1,0 0 0,-1-1 0,1 1 0,0-1 0,0 1 0,0-1-1,0 0 1,0 1 0,0-1 0,0 0 0,0 0 0,0 0 0,0 1-1,0-1 1,0 0 0,0 0 0,0 0 0,-1-1 0,1 1 0,0 0-1,0 0 1,0 0 2,34-6-23,-22-3 6,-13 9 23,0 0 0,0-1 0,1 1 0,-1 0 1,0-1-1,1 1 0,-1 0 0,0-1 0,0 1 0,1 0 0,-1-1 0,1 1 0,-1 0 1,0 0-1,1 0 0,-1-1 0,1 1 0,-1 0 0,0 0 0,1 0 0,-1 0 0,1 0 1,-1 0-1,1 0 0,-1 0 0,0 0 0,1 0 0,-1 0 0,1 0 0,-1 0 0,1 0 1,-1 0-1,1 0 0,-1 0 0,0 1 0,1-1 0,-1 0 0,0 0 0,1 0 0,-1 1 0,1-1 1,-1 0-1,0 1 0,1-1 0,-1 0 0,0 1 0,0-1 0,1 0 0,-1 1 0,0-1 1,0 0-1,0 1 0,1-1 0,-1 1-6,3 2-4,0 0 1,0 0-1,0-1 1,0 0-1,1 1 1,-1-1-1,1 0 1,0-1-1,-1 1 1,1 0-1,0-1 1,0 0-1,0 0 1,0 0-1,0-1 1,0 1-1,0-1 1,0 0-1,0 0 1,1-1-1,-1 1 4,9-1-170,0 1 0,0-2-1,-1 0 1,1-1-1,-1 0 1,4-1 170,-10 1-8,0 1 0,0-1 1,0 0-1,0 0 0,0 0 1,-1-1-1,1 0 0,-1 0 1,0-1-1,0 1 0,-1-1 1,0 0-1,1 0 0,-1-1 1,-1 1-1,1-1 1,-1 0-1,0 0 0,-1 0 1,1 0-1,-1 0 0,0-1 1,-1 1-1,1-1 0,-2 1 1,1-1-1,0-1 8,37-187 929,-54 341-170,2-52-1007,4 1-1,3 12 249,6-84-343,-2 9-1180</inkml:trace>
</inkml:ink>
</file>

<file path=ppt/ink/ink17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32.828"/>
    </inkml:context>
    <inkml:brush xml:id="br0">
      <inkml:brushProperty name="width" value="0.1" units="cm"/>
      <inkml:brushProperty name="height" value="0.1" units="cm"/>
      <inkml:brushProperty name="color" value="#33CCFF"/>
    </inkml:brush>
  </inkml:definitions>
  <inkml:trace contextRef="#ctx0" brushRef="#br0">1 135 632,'0'0'563,"0"0"-310,23-12-198,77-37-44,-91 45-17,0 0 0,1 0 0,-1 1 0,1 0 0,0 1 0,0 0 0,1 1 0,-1 0 1,0 0-1,0 1 0,0 1 0,6 0 6,7 0-35,-21-1 39,0 1 0,0-1-1,0 0 1,0 0 0,0 1-1,0-1 1,0 1-1,0 0 1,0-1 0,0 1-1,0 0 1,-1 0 0,1 0-1,0 1 1,-1-1 0,1 0-1,-1 1 1,1-1 0,-1 0-1,1 1 1,-1 0-1,0-1 1,0 1 0,0 0-1,0 0 1,0-1 0,0 1-1,-1 0 1,1 1-4,1 7 179,0 0 0,0 0 0,-1 0 0,-1 0 1,0 8-180,1 17 465,0-33-476,-1 0 1,1 0-1,0 0 0,0 0 0,-1 0 0,1-1 0,0 1 0,1 0 0,-1-1 1,0 1-1,0 0 0,1-1 0,-1 0 0,1 1 0,-1-1 0,1 0 0,-1 0 1,1 0-1,0 0 0,0 0 0,0 0 0,-1 0 0,1 0 0,0-1 0,0 1 1,1-1 10,11 2-1233</inkml:trace>
  <inkml:trace contextRef="#ctx0" brushRef="#br0" timeOffset="1">291 1 1200,'0'0'632,"0"0"-504,0 0-128,0 0-624,0 0-256</inkml:trace>
</inkml:ink>
</file>

<file path=ppt/ink/ink17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33.347"/>
    </inkml:context>
    <inkml:brush xml:id="br0">
      <inkml:brushProperty name="width" value="0.1" units="cm"/>
      <inkml:brushProperty name="height" value="0.1" units="cm"/>
      <inkml:brushProperty name="color" value="#33CCFF"/>
    </inkml:brush>
  </inkml:definitions>
  <inkml:trace contextRef="#ctx0" brushRef="#br0">10 122 656,'0'0'479,"0"0"-256,0 0-159,0 0 18,0 0 80,0 0-68,-2 17-31,-5 89 25,7-105-83,0 1-1,0-1 1,0 0 0,0 1 0,1-1-1,-1 1 1,1-1 0,-1 0-1,1 1 1,-1-1 0,1 0 0,-1 1-1,1-1 1,0 0 0,0 0-1,0 0 1,0 0 0,0 0 0,0 0-1,0 0 1,0 0 0,0 0-1,0 0 1,1-1 0,-1 1 0,0 0-1,0-1 1,1 1 0,-1-1-1,1 1-4,-1-3 39,0 0 0,0 0-1,0 0 1,-1 0 0,1 0-1,-1 0 1,1 0 0,-1 0-1,0 0 1,0 0 0,0 0-1,0-2-38,0 0 26,3-35-9,2 0-1,1 1 1,2-1 0,10-26-17,-18 64-6,0 0 0,0-1 0,1 1 0,-1 0 0,1 0 1,-1 0-1,1 0 0,-1-1 0,1 1 0,-1 0 0,1 0 1,0 0-1,0 0 0,0 0 0,0 0 0,-1 1 1,1-1-1,0 0 0,0 0 0,1 1 0,-1-1 0,0 0 1,0 1-1,0-1 0,0 1 0,0 0 0,1-1 0,-1 1 6,1 0-2,-1 1 0,1-1-1,0 1 1,-1 0-1,1 0 1,-1 0 0,1-1-1,-1 1 1,0 0 0,1 1-1,-1-1 1,0 0-1,0 0 1,0 1 0,1-1-1,-1 0 1,0 2 2,6 8 24,-1 0 0,0 0 0,0 1 1,-1 0-1,-1 1-24,3 4 41,-4-9-15,0 1 1,0-1-1,-1 1 1,0 0-1,0 7-26,13-31 159,6-26-109,-17 32-47,0 1 0,0-1 0,1 1 0,0 0 0,0 0 0,1 1 0,3-4-3,-8 11 1,-1 0 0,1 0-1,-1 0 1,1 0 0,-1-1 0,1 2 0,-1-1 0,1 0 0,-1 0 0,1 0 0,-1 0 0,1 0 0,-1 0 0,1 0 0,-1 0 0,1 1 0,-1-1 0,1 0 0,-1 0 0,0 1-1,1-1 1,-1 0 0,1 1 0,-1-1 0,0 0 0,1 1 0,-1-1 0,0 1 0,0-1 0,1 0 0,-1 1 0,0-1 0,0 1 0,0-1 0,1 1 0,-1-1 0,0 1 0,0-1 0,0 1-1,0-1 1,0 1 0,0-1 0,0 1 0,0-1 0,0 1-1,8 31 96,-7-28-64,0 4-48,1 0 0,0 0-1,1 0 1,0 0-1,0 0 1,1 0-1,-1-1 1,2 0 0,-1 0-1,1 0 1,0 0-1,1 0 1,0-1 16,11 5-942</inkml:trace>
</inkml:ink>
</file>

<file path=ppt/ink/ink17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33.690"/>
    </inkml:context>
    <inkml:brush xml:id="br0">
      <inkml:brushProperty name="width" value="0.1" units="cm"/>
      <inkml:brushProperty name="height" value="0.1" units="cm"/>
      <inkml:brushProperty name="color" value="#33CCFF"/>
    </inkml:brush>
  </inkml:definitions>
  <inkml:trace contextRef="#ctx0" brushRef="#br0">79 0 1608,'0'0'1217,"0"0"-1193,0 0 16,114 65 8,-57-16 344,-4 11-184,-9 13 72,-14 19-112,-30 29-16,-13 25-8,-48 8-72,-27-10-144,-4-28-224,26-47-760,9-26-977</inkml:trace>
</inkml:ink>
</file>

<file path=ppt/ink/ink17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36.610"/>
    </inkml:context>
    <inkml:brush xml:id="br0">
      <inkml:brushProperty name="width" value="0.1" units="cm"/>
      <inkml:brushProperty name="height" value="0.1" units="cm"/>
      <inkml:brushProperty name="color" value="#33CCFF"/>
    </inkml:brush>
  </inkml:definitions>
  <inkml:trace contextRef="#ctx0" brushRef="#br0">119 120 448,'0'0'217,"0"0"-2,0 0-147,0 0-12,0 0 71,13-18 116,36-53 138,-34 40 372,-15 31-720,0 1 0,0-1 1,0 0-1,0 0 0,-1 0 0,1 0 0,0 0 0,0 0 0,0 0 0,0 0 0,0 0 0,0 0 1,0 0-1,0 0 0,0 0 0,0 0 0,0 0 0,-1 0 0,1 0 0,0 0 0,0 0 1,0 0-1,0 0 0,0 0 0,0 0 0,0 0 0,0 0-33,0 33-4,-1 1 0,-2-1-1,-1 0 1,-2 1 0,-1-2 0,-3 7 4,-17 64 52,4 2 1,5 0-1,-3 87-52,18-157-23,-2 0-1,-2 0 0,-4 12 24,11-46-4,0 0-1,0 0 0,0 0 0,0 0 0,0 0 0,-1 0 0,1 0 1,0 0-1,-1 0 0,1 0 0,-1 0 0,1 0 0,-1 0 0,0 0 0,1 0 1,-1 0-1,0 0 0,0-1 0,1 1 0,-1 0 0,0 0 0,0-1 1,0 1-1,0-1 0,0 1 0,-1 0 5,1-2-94,-1 0 1,1 0-1,0 0 0,-1 0 0,1-1 1,0 1-1,0 0 0,-1 0 1,1-1-1,0 1 0,0-1 1,0 1-1,1-1 0,-1 1 0,0-1 1,0 0 93,-11-20-1118</inkml:trace>
</inkml:ink>
</file>

<file path=ppt/ink/ink17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36.970"/>
    </inkml:context>
    <inkml:brush xml:id="br0">
      <inkml:brushProperty name="width" value="0.1" units="cm"/>
      <inkml:brushProperty name="height" value="0.1" units="cm"/>
      <inkml:brushProperty name="color" value="#33CCFF"/>
    </inkml:brush>
  </inkml:definitions>
  <inkml:trace contextRef="#ctx0" brushRef="#br0">5 0 752,'0'0'616,"0"0"-94,0 0-262,0 0-92,0 0-83,-1 10-25,-1 16 25,1 0 0,1-1-1,1 1 1,2 0 0,0-1-1,2 1 1,0-1 0,4 5-85,-5-19 32,2 6 2,1 0 0,0 0 0,2-1 0,2 4-34,-8-16 2,-1 0 0,1-1-1,0 1 1,0-1 0,0 0-1,0 1 1,1-2 0,-1 1 0,1 0-1,0-1 1,-1 1 0,1-1 0,1 0-1,-1 0 1,0-1 0,0 1 0,1-1-1,-1 0 1,2 0-2,3 0 13,-1-1 0,1 0 1,-1 0-1,1-1 0,-1 0 0,1 0 1,-1-1-1,1 0 0,-1-1 0,0 0 1,0 0-1,0-1-13,6-3 26,-1-1 0,1 0 0,-1-1 0,-1-1 0,0 0-1,6-7-25,9-12-7,-1-2-1,-1 0 1,-2-2-1,17-30 8,-37 58-128,0 0 0,0 0-1,0-1 1,0 1 0,-1-1 0,0 0-1,0 0 1,0 0 0,-1 0 0,0 0-1,0 0 1,0-5 128,-1 2-1423</inkml:trace>
</inkml:ink>
</file>

<file path=ppt/ink/ink17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8.940"/>
    </inkml:context>
    <inkml:brush xml:id="br0">
      <inkml:brushProperty name="width" value="0.1" units="cm"/>
      <inkml:brushProperty name="height" value="0.1" units="cm"/>
      <inkml:brushProperty name="color" value="#33CCFF"/>
    </inkml:brush>
  </inkml:definitions>
  <inkml:trace contextRef="#ctx0" brushRef="#br0">41 38 232,'0'0'92,"0"0"-7,0 0 38,0 0 46,0 0 84,0 0 0,-8-1-5,-25-5-92,120 7 124,60-9-280,102-15-112,-258 27-689,-3 0-57</inkml:trace>
</inkml:ink>
</file>

<file path=ppt/ink/ink17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09.303"/>
    </inkml:context>
    <inkml:brush xml:id="br0">
      <inkml:brushProperty name="width" value="0.1" units="cm"/>
      <inkml:brushProperty name="height" value="0.1" units="cm"/>
      <inkml:brushProperty name="color" value="#33CCFF"/>
    </inkml:brush>
  </inkml:definitions>
  <inkml:trace contextRef="#ctx0" brushRef="#br0">127 9 296,'0'0'237,"0"0"-59,0 0 46,0 0 37,0 0-31,0 0-110,1-1-86,-1 0-34,0 1 0,0 0 0,0 0 0,0-1 0,0 1 0,0 0 0,0-1 0,0 1 0,1 0 0,-1 0 0,0-1 0,0 1-1,0 0 1,0 0 0,0-1 0,1 1 0,-1 0 0,0 0 0,0 0 0,0-1 0,1 1 0,-1 0 0,0 0 0,0 0 0,1 0 0,-1-1 0,0 1 0,0 0-1,1 0 1,-1 0 0,0 0 0,1 0 0,-1 0 0,0 0 0,0 0 0,1 0 0,-1 0 0,0 0 0,1 0 0,-1 0 0,0 0 0,0 0 0,1 0-1,-1 0 1,0 0 0,0 1 0,1-1 0,-1 0 0,0 0 0,1 0 0,6 11-12,-5-8 10,4 5 3,8 8 23,0 1-1,-2 1 0,6 11-23,-15-25 5,-1 0 0,0 0 0,0 0 0,0 0 0,0 1 0,-1-1 0,0 0 0,0 1 0,0 0 0,0-1 0,-1 1 0,1-1 1,-1 1-1,-1 0 0,1-1 0,-1 1 0,1-1 0,-1 1 0,-2 4-5,-1-4 26,0 0-1,0 0 1,0-1 0,-1 1 0,0-1 0,0 0-1,0 0 1,0-1 0,0 1 0,-1-1 0,0-1 0,-5 3-26,-10 7 67,-112 52 56,132-63-477,5-1-298</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37.935"/>
    </inkml:context>
    <inkml:brush xml:id="br0">
      <inkml:brushProperty name="width" value="0.2" units="cm"/>
      <inkml:brushProperty name="height" value="0.2" units="cm"/>
    </inkml:brush>
  </inkml:definitions>
  <inkml:trace contextRef="#ctx0" brushRef="#br0">1 251 576,'0'0'740,"0"0"-449,0 0-190,0 0-63,0 0-5,0 0 10,54-1 79,-40-1-119,0-1 1,-1 0-1,1 0 0,-1-2 0,0 1 0,0-2 0,0 0 0,-1 0 0,8-6-3,-15 9 1,1-1 0,-1 1 0,1-1 0,-1 0 0,-1-1 0,1 1 0,0-1 0,-1 0 0,0 0 0,0 0 0,-1-1 0,1 1 0,-1-1 0,-1 0 1,1 0-1,-1 0 0,0 0 0,0 0 0,0-1 0,-1 1 0,0-5-1,-1 7-5,-1 1 0,1 0 0,-1-1 0,0 1 0,-1 0 0,1 0 0,0 0 1,-1 0-1,0 0 0,1 0 0,-1 0 0,0 0 0,-1 1 0,1-1 0,0 1 0,-1-1 0,0 1 1,1 0-1,-1 0 0,0 0 0,0 1 0,0-1 0,0 1 0,0-1 0,0 1 0,-1 0 1,1 0-1,0 1 0,-2-1 5,-9-3 15,0 1 1,0 1-1,-1 0 1,1 1-1,-1 0 0,-6 2-15,19-1 7,0 0 0,0 1 0,0-1 0,0 1 0,0-1 0,0 1 0,0 0 0,1 0 0,-1 0-1,0 0 1,0 0 0,1 0 0,-1 0 0,1 1 0,-1-1 0,1 1 0,0-1 0,-1 1 0,1-1-1,0 1 1,0 0 0,0-1 0,0 1 0,0 0 0,1 0 0,-1 0 0,1 0 0,-1 0 0,1 0-1,-1 0 1,1 0-7,-2 12 14,1-1-1,0 0 0,1 0 1,1 9-14,-1-4-4,0-14 4,1 0-1,-1 0 0,1 0 0,-1 0 0,1 0 0,0 0 0,1 0 0,-1 0 0,1 0 1,0-1-1,0 1 0,0-1 0,0 1 0,0-1 0,1 0 0,1 1 1,1 2 2,1-1-1,0 1 1,1-2 0,-1 1-1,1-1 1,0 0-1,0 0 1,4 1-2,10 3-21,1-1-1,1 0 1,-1-2 0,1-1-1,17 2 22,18-2-396,-4-4-196</inkml:trace>
</inkml:ink>
</file>

<file path=ppt/ink/ink17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12.228"/>
    </inkml:context>
    <inkml:brush xml:id="br0">
      <inkml:brushProperty name="width" value="0.1" units="cm"/>
      <inkml:brushProperty name="height" value="0.1" units="cm"/>
      <inkml:brushProperty name="color" value="#33CCFF"/>
    </inkml:brush>
  </inkml:definitions>
  <inkml:trace contextRef="#ctx0" brushRef="#br0">159 32 1008,'0'0'616,"0"0"-169,0 0-103,0 0-88,0 0 26,0 0-122,-4-6-6,-11-15-108,11 16-60,3 6 14,0-1-1,0 1 1,1-1-1,-1 1 1,0 0 0,0 0-1,1-1 1,-1 1-1,0 0 1,1 0-1,-1 0 1,1 0-1,-1 0 1,1 0-1,0 0 1,-1 0-1,1 0 1,0 0-1,0 0 1,-1 0-1,1 0 1,0 2 2,-26 70 20,-10 30-28,-21 99 6,53-155-1008,4-38-51</inkml:trace>
</inkml:ink>
</file>

<file path=ppt/ink/ink17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12.589"/>
    </inkml:context>
    <inkml:brush xml:id="br0">
      <inkml:brushProperty name="width" value="0.1" units="cm"/>
      <inkml:brushProperty name="height" value="0.1" units="cm"/>
      <inkml:brushProperty name="color" value="#33CCFF"/>
    </inkml:brush>
  </inkml:definitions>
  <inkml:trace contextRef="#ctx0" brushRef="#br0">9 14 664,'0'0'640,"0"0"-232,0 0-72,0 0 17,0 0-145,0 0-80,0 0-104,-9-14-48,22 14-8,14 8-24,8 4 64,4 2-32,5-3 48,-1-1-16,5 1-8,5 7-337,-14-4-311,-12 2-392</inkml:trace>
</inkml:ink>
</file>

<file path=ppt/ink/ink17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13.003"/>
    </inkml:context>
    <inkml:brush xml:id="br0">
      <inkml:brushProperty name="width" value="0.1" units="cm"/>
      <inkml:brushProperty name="height" value="0.1" units="cm"/>
      <inkml:brushProperty name="color" value="#33CCFF"/>
    </inkml:brush>
  </inkml:definitions>
  <inkml:trace contextRef="#ctx0" brushRef="#br0">0 1 672,'0'0'774,"0"0"-396,0 0-131,0 0-135,0 0-68,18 5-125,-14-3 82,1 1 1,-1 0-1,1 0 0,-1 1 1,0-1-1,0 1 0,-1-1 1,1 1-1,-1 1 0,1-1 1,-1 0-1,-1 1 0,1 0 1,-1-1-1,0 1 0,0 0 1,0 0-1,0 0 1,0 4-2,0 3-6,0-1 1,0 1 0,-1 0 0,0 1-1,-1-1 1,-1 0 0,0 0 0,-1 2 5,1-7 4,-1 0 0,0 0 0,-1 0 0,0 0 1,0 0-1,0-1 0,-1 1 0,0-1-4,2-40 1082,5 23-1137,0 0-1,1 0 1,0 1 0,1-1 0,0 1 0,1 0 0,0 0 0,1 1 0,0 0 0,0 0 0,1 0 0,0 1-1,1 0 1,0 1 0,0 0 0,0 0 0,1 1 0,0 0 0,3 0 55,14-5-902</inkml:trace>
</inkml:ink>
</file>

<file path=ppt/ink/ink17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14.112"/>
    </inkml:context>
    <inkml:brush xml:id="br0">
      <inkml:brushProperty name="width" value="0.1" units="cm"/>
      <inkml:brushProperty name="height" value="0.1" units="cm"/>
      <inkml:brushProperty name="color" value="#33CCFF"/>
    </inkml:brush>
  </inkml:definitions>
  <inkml:trace contextRef="#ctx0" brushRef="#br0">1 138 136,'0'0'141,"0"0"38,0 0 60,0 0-32,9 18-22,-6-18-164,1-1 1,-1 1 0,0-1-1,0 1 1,0-1-1,0 0 1,0 0 0,0 0-1,0-1 1,0 1-1,0-1 1,0 0 0,-1 0-1,1 1 1,-1-2-1,1 1 1,-1 0-1,0 0 1,0-1 0,0 1-1,0-1 1,0 0-1,-1 0 1,1 0 0,-1 1-1,0-1 1,1-1-22,1-8 710,-11 28-609,4-3-98,0-6-2,2 0 0,-1 1 0,1 0-1,0-1 1,1 1 0,-1 0 0,2 0 0,-1 0-1,2-7 1,-1 0 1,1 0-1,-1-1 0,1 1 0,-1 0 0,1 0 1,0 0-1,0 0 0,-1-1 0,1 1 0,0 0 1,0-1-1,0 1 0,0-1 0,0 1 0,0-1 1,-1 1-1,1-1 0,1 1 0,-1-1 0,0 0 1,0 0-1,0 0 0,0 1 0,0-1 0,0 0 1,0 0-1,0 0 0,0-1 0,0 1-1,45 1-12,-35-2 12,-3 1-37,0 0 0,0 0 1,0-1-1,-1-1 0,1 1 0,0-1 0,-1 0 0,1-1 0,2-1 37,-6 2-47,1-1 0,-1 1-1,0-1 1,0 0-1,0-1 1,-1 1 0,1-1-1,-1 1 1,0-1-1,0 0 1,0 0 0,0-1-1,-1 1 1,1 0-1,0-4 48,-7 20 87,1 0 1,1 0-1,0 0 0,1 0 0,0 1 0,1 0-87,1-12 1,0 0 0,0 1 0,0-1 0,0-1 0,0 1 0,0 0 0,0 0 0,0 0 0,0 0 0,0-1 0,1 1 0,-1-1 0,0 1 0,0-1 0,1 1 0,-1-1 0,0 0 0,1 1 0,-1-1 0,0 0 0,1 0 0,-1 0 0,0 0 0,1 0-1,42-2 41,6-35-59,-49 36 19,1 0 0,0 1 0,-1-1 1,1 0-1,-1-1 0,1 1 0,-1 0 1,1 0-1,-1-1 0,0 1 0,0-1 1,0 1-1,0-1 0,1 0-1,-2 2 8,4-1-5,0 0 0,0 0 0,0 0 0,0-1-1,-1 1 1,1-1 0,0 0 0,-1 0 0,1 0 0,-1 0 0,0-1 0,3-2-3,37-34-7,-40 35 11,1 1 1,-1-1-1,1 0 1,-1 0-1,0 0 0,-1-1 1,1 1-1,-1-1 0,0 1 1,0-1-1,0 0 0,-1 0 1,1 0-1,-1 0 0,-1 0 1,1 0-1,-1 0 0,1 0 1,-2-3-5,1 8-1,0-1 1,1 1-1,-2-1 0,1 1 1,0-1-1,0 0 1,0 1-1,0-1 0,0 1 1,0-1-1,0 1 0,-1 0 1,1-1-1,0 1 1,0-1-1,-1 1 0,1-1 1,0 1-1,-1 0 1,1-1-1,0 1 0,-1-1 1,1 1-1,-1 0 0,1 0 1,-1-1-1,1 1 1,-1 0-1,1 0 0,-1-1 1,1 1-1,-1 0 1,1 0-1,-1 0 0,1 0 1,-1 0-1,1 0 0,-1 0 1,1 0-1,-1 0 1,1 0-1,-1 0 0,1 0 1,-1 0-1,1 0 1,-1 1-1,1-1 0,-1 0 1,1 0-1,-1 0 0,1 1 1,0-1-1,-1 1 1,-1-1 2,0 1-1,1 0 0,-1 0 1,0 0-1,1 0 0,-1 0 1,1 1-1,-1-1 1,1 0-1,-1 1 0,1-1 1,0 1-1,0-1 0,0 1 1,-1 1-2,1 1 2,-1 0 0,0 0 0,1 1 1,0-1-1,0 1 0,1-1 0,-1 1 0,1-1 1,0 1-1,0-1 0,0 1 0,1-1 1,0 1-1,-1-1 0,2 1 0,0 1-2,0-2 1,0 0 0,1 0 0,0 0 0,0-1 0,0 0 0,0 1 0,1-1 0,-1 0 0,1-1 0,-1 1 0,1 0 0,0-1 0,0 0 0,0 0 0,1 0-1,1 0 0,14 5-174,-1 0 0,2-1 0,10 1 174,-8-3-886</inkml:trace>
</inkml:ink>
</file>

<file path=ppt/ink/ink17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14.731"/>
    </inkml:context>
    <inkml:brush xml:id="br0">
      <inkml:brushProperty name="width" value="0.1" units="cm"/>
      <inkml:brushProperty name="height" value="0.1" units="cm"/>
      <inkml:brushProperty name="color" value="#33CCFF"/>
    </inkml:brush>
  </inkml:definitions>
  <inkml:trace contextRef="#ctx0" brushRef="#br0">456 70 280,'0'0'356,"0"0"3,0 0-48,0 0 6,0 0 42,0 0-53,-3-11-20,-9-35-134,12 45-150,0 1 1,0-1-1,-1 1 0,1-1 1,0 0-1,0 1 0,0-1 1,-1 1-1,1-1 0,0 1 0,0-1 1,-1 1-1,1-1 0,0 1 1,-1 0-1,1-1 0,0 1 1,-1-1-1,1 1 0,-1 0 1,1-1-1,-1 1 0,1 0 1,-1 0-1,1-1 0,-1 1 1,1 0-1,-1 0 0,1 0 1,-1 0-1,0-1 0,1 1 1,-1 0-1,1 0 0,-1 0 1,1 0-1,-1 0 0,1 1 1,-1-1-1,0 0 0,1 0 1,-1 0-1,1 0 0,-1 1 1,1-1-1,-1 0 0,1 0 1,-1 1-3,-17 14-21,18-14 23,-30 38 42,2 1-1,2 2 0,1 0 0,-11 32-43,25-54 3,-51 118-15,6 2 0,6 3 12,8-25 8,34-97-244,1 0 1,1 0-1,1 0 0,1 1 0,1 0 0,0 18 236,3-31-788</inkml:trace>
</inkml:ink>
</file>

<file path=ppt/ink/ink17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0.192"/>
    </inkml:context>
    <inkml:brush xml:id="br0">
      <inkml:brushProperty name="width" value="0.1" units="cm"/>
      <inkml:brushProperty name="height" value="0.1" units="cm"/>
      <inkml:brushProperty name="color" value="#33CCFF"/>
    </inkml:brush>
  </inkml:definitions>
  <inkml:trace contextRef="#ctx0" brushRef="#br0">128 0 304,'0'0'788,"0"0"-362,0 0-202,0 0-79,0 0-30,-1 1-108,1-1 0,-1 0 0,0 0 0,0 1 0,1-1 0,-1 0 0,0 1 1,0-1-1,1 0 0,-1 1 0,0-1 0,1 1 0,-1-1 0,1 1 0,-1 0 0,1-1 0,-1 1 0,1-1 1,-1 1-1,1 0 0,0 0 0,-1-1 0,1 1 0,0 0 0,-1 0-7,-9 23-8,-5 7 26,1 1 1,2 0-1,1 1 1,2 0-1,-1 15-18,-17 51-857,23-82 275</inkml:trace>
</inkml:ink>
</file>

<file path=ppt/ink/ink17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0.612"/>
    </inkml:context>
    <inkml:brush xml:id="br0">
      <inkml:brushProperty name="width" value="0.1" units="cm"/>
      <inkml:brushProperty name="height" value="0.1" units="cm"/>
      <inkml:brushProperty name="color" value="#33CCFF"/>
    </inkml:brush>
  </inkml:definitions>
  <inkml:trace contextRef="#ctx0" brushRef="#br0">0 65 248,'0'0'288,"0"0"-32,0 0-160,0 0 80,0 0-48,0 0 32,0 0-144,127-65 8,-96 65-24,-5 0 0,-4 0 48,0 12-48,-4 6-104,-14 11-312,-4-3-64</inkml:trace>
</inkml:ink>
</file>

<file path=ppt/ink/ink17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1"/>
    </inkml:context>
    <inkml:brush xml:id="br0">
      <inkml:brushProperty name="width" value="0.1" units="cm"/>
      <inkml:brushProperty name="height" value="0.1" units="cm"/>
      <inkml:brushProperty name="color" value="#33CCFF"/>
    </inkml:brush>
  </inkml:definitions>
  <inkml:trace contextRef="#ctx0" brushRef="#br0">1 92 168,'0'0'361,"0"0"-95,0 0-42,0 0 5,0 0-5,0 0-41,4 0-63,20-2-113,0-1 0,-1-1 1,1-1-1,5-2-7,71-14-188,-71 19-17,-20 2 100,0 0 0,0-1 0,0 0 1,-1 0-1,1-1 0,0-1 0,-1 1 0,7-4 105,-14 6-1,-1 0-1,1-1 1,-1 1-1,1 0 0,-1-1 1,1 1-1,0-1 1,-1 1-1,1-1 1,-1 1-1,0-1 1,1 1-1,-1-1 1,1 0-1,-1 1 1,0-1-1,1 1 0,-1-1 1,0 0-1,0 1 1,0-1-1,0 0 1,1 0-1,-1 1 1,0-1-1,0 0 1,0 1-1,0-1 1,-1 0-1,1 1 0,0-1 1,0 0-1,0 1 1,0-1-1,-1 0 1,1 1-1,0-1 1,-1 0-1,1 1 1,0-1-1,-1 1 1,1-1-1,-1 1 0,1-1 1,-1 1-1,1-1 1,-1 1-1,1-1 1,-1 1-1,0-1 1,1 1-1,-1 0 1,1 0-1,-1-1 1,0 1-1,1 0 1,-1 0-1,0 0 0,0-1 2,-8 1 32,1 0-1,-1 0 1,1 1-1,-1-1 0,1 2 1,-1-1-1,-3 3-31,9-3 13,-1 0 0,1 0 0,-1 1 0,1-1 0,0 1 0,0 0-1,0 0 1,0 0 0,0 1 0,1-1 0,-1 1 0,0-1 0,1 1 0,0 0 0,0 0 0,0 0 0,0 0 0,-1 3-13,3-6 1,-1 0 0,1 1 1,0-1-1,0 0 1,0 1-1,0-1 0,0 0 1,0 1-1,0-1 1,0 1-1,0-1 1,0 0-1,0 1 0,0-1 1,0 0-1,0 1 1,0-1-1,0 0 1,0 1-1,0-1 0,0 0 1,0 1-1,0-1 1,1 0-1,-1 1 0,0-1 1,0 0-1,0 1 1,1-1-1,-1 0 1,0 0-1,0 1 0,1-1 1,-1 0-1,0 0 1,1 0-1,-1 1 0,0-1 1,1 0-1,-1 0 1,1 0-2,21 3-34,23-11-221,-45 7 258,1 1 1,-1 0 0,0 0-1,1 0 1,-1 0 0,0 0-1,1-1 1,-1 1 0,0 0-1,1 0 1,-1 0 0,1 0-1,-1 0 1,0 0 0,1 0-1,-1 0 1,0 0 0,1 0-1,-1 0 1,0 0-1,1 1 1,-1-1 0,0 0-1,1 0 1,-1 0 0,0 0-1,1 1 1,-1-1 0,0 0-1,1 0 1,-1 1 0,0-1-1,0 0 1,1 0 0,-1 1-4,3 16 169,-9 38 137,2-23-257,4-30-48,1 0-1,-1-1 1,0 1 0,1-1 0,-1 1-1,1-1 1,-1 1 0,1-1 0,0 0-1,-1 1 1,1-1 0,0 0-1,0 1 1,0-1 0,0 0 0,0 0-1,0 0 1,1 0 0,-1 0 0,0 0-1,1 0 1,-1-1 0,0 1-1,1 0 1,-1-1 0,1 1 0,-1-1-1,1 1 1,-1-1 0,1 0 0,-1 1-1,1-1 1,-1 0 0,1 0 0,-1 0-1,1 0 1,1-1-1,7 1-64,0-1 1,0 0-1,0 0 1,0-1-1,6-2 64,24-12-528</inkml:trace>
</inkml:ink>
</file>

<file path=ppt/ink/ink17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1.437"/>
    </inkml:context>
    <inkml:brush xml:id="br0">
      <inkml:brushProperty name="width" value="0.1" units="cm"/>
      <inkml:brushProperty name="height" value="0.1" units="cm"/>
      <inkml:brushProperty name="color" value="#33CCFF"/>
    </inkml:brush>
  </inkml:definitions>
  <inkml:trace contextRef="#ctx0" brushRef="#br0">66 321 488,'0'0'204,"0"0"-45,5-23-120,34-174-15,-35 178 26,0 1 0,-2-1 1,0 1-1,-1-4-50,-2 21 15,-1 0-1,1 1 1,0-1 0,-1 1 0,1-1-1,-1 1 1,1 0 0,-1 0 0,1 0-1,-1 0 1,1 0 0,-1 0-1,1 0 1,-1 0 0,1 0 0,0 1-1,-1-1 1,1 1 0,-1-1 0,0 1-15,-2 2 3,-1 1 1,1-1-1,0 1 1,0 0-1,0 0 1,0 1 0,1-1-1,0 1 1,-1 0-1,2 0 1,-1 0 0,1 0-1,-2 5-3,-24 74 43,23-58-41,1 2-1,1-1 1,1 0-1,2 26-1,0-47-2,0-3 2,0 1 0,1-1 1,-1 0-1,0 0 0,1 0 1,0 0-1,-1 0 0,1 0 0,1 0 1,-1 0-1,0 0 0,1 0 0,-1 0 1,1-1-1,0 1 0,0-1 0,0 1 1,0-1-1,0 0 0,1 1 0,-1-1 1,2 0-1,1 1 3,1 0 0,-1 0 1,1-1-1,0 0 0,0 0 1,0 0-1,0-1 1,0 0-1,0 0 0,0 0 1,4-1-4,5 0 3,1 0 1,-1-2 0,1 0-1,-1 0 1,0-1 0,1-1 0,-2-1-1,1 0 1,4-3-4,-1-3-1,-1-1-1,0-1 1,-1 0 0,0-2-1,-1 1 1,-1-2 0,0 0-1,-1-1 1,-1 0 0,-1-1-1,0 0 1,-1-1 1,-9 18 7,-1 1 1,0-1-1,1 1 1,-1-1-1,1 1 1,-1-1-1,0 1 0,1-1 1,-1 0-1,0 1 1,0-1-1,0 0 1,1 1-1,-1-1 0,0 0 1,0 1-1,0-1 1,0 0-1,0 1 1,0-1-1,0 0 0,0 1 1,-1-1-1,1 0 1,0 1-1,0-1 1,0 0-1,-1 1 0,1-1 1,0 0-1,-1 1 1,1-1-1,-1 1-7,1 0 1,-1 0 1,1 0-1,-1 0 0,0 0 0,1 0 1,-1 0-1,1 1 0,-1-1 1,1 0-1,-1 0 0,1 1 0,-1-1 1,1 0-1,-1 1 0,1-1 0,-1 1 1,1-1-1,0 0 0,-1 1 0,1-1 1,0 1-1,-1-1 0,1 1 1,0-1-1,-1 1 0,1-1 0,0 1 1,0 0-1,0-1 0,0 1 0,-1-1 1,1 1-1,0-1 0,0 1 0,0 0 1,0-1-2,-2 14-9,1 0 0,0 0 1,0 0-1,2 0 0,-1 0 1,4 14 8,-2-15-3,0 0 0,-2 0 0,1 0-1,-1 1 1,-1-1 0,-1 0 0,-2 11 3,3-21-4,0 0 0,0-1 0,0 1 0,-1-1 0,1 1 0,-1-1 0,0 0 0,1 1 0,-1-1 0,0 0 0,-1 0 0,1 0 0,0 0 0,0-1 0,-1 1 0,1-1 0,-1 1 0,1-1 0,-1 0 0,0 0 0,0 0 0,1 0 0,-1-1 0,0 1 0,0-1 0,0 1 0,0-1 0,0 0 4,-1 0-532</inkml:trace>
</inkml:ink>
</file>

<file path=ppt/ink/ink17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1.811"/>
    </inkml:context>
    <inkml:brush xml:id="br0">
      <inkml:brushProperty name="width" value="0.1" units="cm"/>
      <inkml:brushProperty name="height" value="0.1" units="cm"/>
      <inkml:brushProperty name="color" value="#33CCFF"/>
    </inkml:brush>
  </inkml:definitions>
  <inkml:trace contextRef="#ctx0" brushRef="#br0">1 66 552,'0'0'302,"0"0"-184,0 0-86,23 1 2,-10-1-33,10 2 1,0-2 0,0 0 0,0-2 0,0 0 0,-1-2 0,1-1 1,7-2-3,10-13-179,-29 6-25,-11 14 197,-1-1-1,1 0 0,0 1 1,-1-1-1,1 1 0,-1-1 1,1 1-1,-1-1 1,1 1-1,-1-1 0,0 1 1,1-1-1,-1 1 0,1 0 1,-1-1-1,0 1 1,1 0-1,-1-1 0,0 1 1,1 0-1,-1 0 1,0 0-1,0 0 0,1 0 1,-1 0-1,0 0 0,0 0 8,-12-3 65,1 2 0,-1 0-1,0 0 1,1 1-1,-1 1 1,0 0-1,1 1 1,-1 0 0,1 1-1,-1 0 1,-4 3-65,12-5 24,0 2 1,0-1-1,0 1 1,1-1 0,-1 1-1,1 1 1,0-1-1,-1 1 1,1-1 0,1 1-1,-1 0 1,1 0-1,-1 1 1,1-1 0,1 1-1,-1 0 1,0 0-1,1 0 1,0 0 0,0 0-1,1 0 1,0 0-1,-1 1 1,2-1 0,-1 0-1,1 1 1,-1-1-1,2 1-24,-1-3 4,0-1 0,0 0 0,0 1 0,1-1 0,-1 0-1,1 1 1,0-1 0,0 0 0,-1 0 0,2 0 0,-1 0-1,0 0 1,0 0 0,0 0 0,1 0 0,-1 0-1,1-1 1,0 1 0,-1 0 0,1-1 0,0 0 0,0 1-1,0-1 1,0 0 0,0 0 0,0 0 0,1 0 0,-1 0-1,1 0-3,10 2-44,-1 0 0,0-1 0,1 0 0,-1-1 0,4 0 44,5 0-344,-3 1-395</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38.823"/>
    </inkml:context>
    <inkml:brush xml:id="br0">
      <inkml:brushProperty name="width" value="0.2" units="cm"/>
      <inkml:brushProperty name="height" value="0.2" units="cm"/>
    </inkml:brush>
  </inkml:definitions>
  <inkml:trace contextRef="#ctx0" brushRef="#br0">0 71 72,'0'0'361,"0"0"-165,0 0-92,0 0-47,0 0 12,0 0 6,5 6 1,21 28 103,-2 0 1,-2 2 0,-1 1 0,-1 0-1,10 32-179,8 12 27,-35-73-2,2 7 35,-2-15-21,-2-10 5,-6-81-74,2 54 48,2 0 0,2-20-18,0 45-1,0-1 0,1 2 0,1-1 0,0 0 0,0 0-1,1 1 1,1 0 0,0 0 0,6-9 1,-7 13-5,0-1 0,1 1-1,0 1 1,1-1 0,0 1 0,0 0-1,0 0 1,1 0 5,-5 5-2,0-1 1,0 1-1,0 0 0,0 0 0,0 0 0,1 0 0,-1 0 0,0 0 0,1 1 1,-1-1-1,1 1 0,-1 0 0,1-1 0,-1 1 0,1 0 0,-1 1 1,1-1-1,-1 0 0,0 1 0,1-1 0,-1 1 0,1 0 0,-1 0 0,0 0 1,0 0-1,1 0 0,-1 0 0,0 1 0,1 0 2,15 13 8,0 0 1,-2 0-1,1 2 0,1 4-8,-2-2-7,1-2-1,1 0 1,14 10 7,-24-21-34,-1-1 1,1-1-1,0 1 1,1-1-1,-1-1 0,1 1 1,0-2-1,-1 1 1,1-1-1,0 0 1,0-1-1,2 0 34,46 0-481,-6-1-89</inkml:trace>
</inkml:ink>
</file>

<file path=ppt/ink/ink17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4.339"/>
    </inkml:context>
    <inkml:brush xml:id="br0">
      <inkml:brushProperty name="width" value="0.1" units="cm"/>
      <inkml:brushProperty name="height" value="0.1" units="cm"/>
      <inkml:brushProperty name="color" value="#33CCFF"/>
    </inkml:brush>
  </inkml:definitions>
  <inkml:trace contextRef="#ctx0" brushRef="#br0">17 65 440,'0'0'197,"0"0"-15,0 0 101,0 0 43,0 0-2,0 0 2,-16-11 345,53 11-728,170-1-37,144-20 94,-277 9-1,-39 6-31,0 1 0,30 0 32,-64 5-43,-1 0-16,0 0-26,0 0-74,8 0-921,-7-4 493</inkml:trace>
</inkml:ink>
</file>

<file path=ppt/ink/ink17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4.729"/>
    </inkml:context>
    <inkml:brush xml:id="br0">
      <inkml:brushProperty name="width" value="0.1" units="cm"/>
      <inkml:brushProperty name="height" value="0.1" units="cm"/>
      <inkml:brushProperty name="color" value="#33CCFF"/>
    </inkml:brush>
  </inkml:definitions>
  <inkml:trace contextRef="#ctx0" brushRef="#br0">54 7 208,'0'0'233,"0"0"-93,0 0-9,0 0 108,0 0 69,0 0-63,-4-7-86,4 15-150,1 0-1,-1 0 1,2 0 0,-1 0-1,1 0 1,0 0 0,1-1-1,0 1 1,0-1 0,1 2-9,6 17 18,-8-18-9,2 4 9,0 0-1,-1 0 1,0 1-1,-1-1 1,0 7-18,-2-15 27,0 0 1,0 0-1,-1 0 1,1 0-1,-1 0 1,0 0-1,0 0 1,-1 0-1,1 0 1,-1 0-1,0 0 1,0-1-1,0 1 1,0-1-1,0 0 1,-1 1-1,0-1 1,0 0-1,0 0-27,-10 9 69,8-9-81,1 0 1,0 1-1,-1 0 1,1 0-1,0 0 1,1 0-1,-1 1 1,1-1-1,0 1 1,0 0-1,1 0 1,-1 0-1,1 0 1,0 1-1,0-1 1,1 0-1,-1 4 12,2-9-24,1 1 0,-1 0 0,0 0 0,1 0 0,-1 0 0,1-1 0,-1 1 0,1 0 0,-1-1 0,1 1 0,-1 0 0,1-1 0,0 1 0,0 0 0,-1-1 0,1 1 0,0-1 0,0 0 0,-1 1 0,1-1 1,0 0-1,0 1 0,0-1 0,0 0 0,0 0 0,0 0 0,-1 1 0,1-1 0,0 0 0,0 0 24,36 2-539,-29-2 356,18 0-372</inkml:trace>
</inkml:ink>
</file>

<file path=ppt/ink/ink17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6.672"/>
    </inkml:context>
    <inkml:brush xml:id="br0">
      <inkml:brushProperty name="width" value="0.1" units="cm"/>
      <inkml:brushProperty name="height" value="0.1" units="cm"/>
      <inkml:brushProperty name="color" value="#33CCFF"/>
    </inkml:brush>
  </inkml:definitions>
  <inkml:trace contextRef="#ctx0" brushRef="#br0">0 6 344,'0'0'232,"0"0"-168,0 0-64,0 0-8,0 0-8,0 0-40,0 0-40,13-6-152</inkml:trace>
</inkml:ink>
</file>

<file path=ppt/ink/ink17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7.486"/>
    </inkml:context>
    <inkml:brush xml:id="br0">
      <inkml:brushProperty name="width" value="0.1" units="cm"/>
      <inkml:brushProperty name="height" value="0.1" units="cm"/>
      <inkml:brushProperty name="color" value="#33CCFF"/>
    </inkml:brush>
  </inkml:definitions>
  <inkml:trace contextRef="#ctx0" brushRef="#br0">53 62 80,'17'-13'1424,"-13"10"-32,-3 18-1714,-4 67 304,-7 28 18,2-27 22,3 28-22,-2-86 31,1-22-213,2-16-197,-19-316-551,14 212 2187,10 116-1251,-1 0-1,0 0 0,0 1 0,1-1 1,-1 0-1,0 1 0,1-1 1,-1 0-1,0 1 0,1-1 1,-1 1-1,1-1 0,-1 0 1,1 1-1,-1-1 0,1 1 1,0 0-1,-1-1 0,1 1 1,0-1-1,-1 1 0,1 0 1,0-1-1,-1 1 0,1 0 1,0 0-1,0 0 0,-1 0 1,1 0-1,0 0 0,0 0 1,0 0-6,30-1-64,-23 1 71,1 0-12,-1-1 1,1 2-1,-1-1 1,1 1 0,-1 1-1,0-1 1,1 1 0,-1 1-1,0-1 1,0 2-1,0-1 1,-1 1 0,1 0-1,-1 0 1,0 1 0,0 0-1,0 1 1,-1-1-1,0 1 1,0 0 0,0 1-1,-1-1 1,0 1 0,0 0-1,0 3 5,1 1 3,-1 0 0,-1 0 0,1 0 0,-2 1 0,0 0 0,0 0 0,-1 1 0,-1-1 0,0 0 0,-1 1 0,0-1 0,-1 0 0,0 1-1,-1-1 1,0 0 0,-1 0 0,0 0 0,-1 0 0,-1-1 0,1 1 0,-2-1 0,0 0 0,0-1 0,-1 0 0,0 0 0,-1 0 0,0-1 0,0 0 0,-1 0 0,-1-1 0,1 0 0,-1-1 0,-2 1-3,5-3-21,-45 27 189,49-31-209,0 1 0,0 0 0,-1-1 0,1 0 0,0 1 0,-1-2 0,0 1 0,1 0 0,-1-1 0,1 1 0,-1-1 0,0 0 0,-2 0 41,5-2-843</inkml:trace>
</inkml:ink>
</file>

<file path=ppt/ink/ink17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8.419"/>
    </inkml:context>
    <inkml:brush xml:id="br0">
      <inkml:brushProperty name="width" value="0.1" units="cm"/>
      <inkml:brushProperty name="height" value="0.1" units="cm"/>
      <inkml:brushProperty name="color" value="#33CCFF"/>
    </inkml:brush>
  </inkml:definitions>
  <inkml:trace contextRef="#ctx0" brushRef="#br0">32 182 952,'0'0'460,"0"0"-313,0 0-114,0 0-10,0 0-7,-6 12-11,-18 37-15,24-48 9,0-1 1,0 1-1,-1 0 1,1 0-1,0-1 1,0 1-1,0 0 1,0 0-1,0-1 1,0 1-1,0 0 1,0 0-1,0-1 1,0 1-1,0 0 1,1 0 0,-1-1-1,0 1 1,1 0-1,-1-1 1,0 1-1,1 0 1,-1-1-1,1 1 1,-1 0-1,1-1 1,-1 1-1,1-1 1,-1 1-1,1-1 1,0 1-1,-1-1 1,1 1-1,0-1 1,-1 0-1,1 1 1,0-1-1,-1 0 1,1 0 0,0 0-1,0 1 1,-1-1-1,1 0 1,0 0-1,0 0 1,0 0 0,40 3 27,-35-3-20,63 0 95,-68 0-79,-1-1 0,1 0-1,0 1 1,-1-1 0,1 0-1,-1 0 1,1 1 0,-1-1-1,0 0 1,1 0 0,-1 0 0,0 0-1,0 1 1,1-1 0,-1 0-1,0 0 1,0 0 0,0 0-1,0 0 1,0 0 0,0 1-1,0-1 1,0 0 0,-1 0-1,1 0 1,0 0 0,-1 0-23,-5-29 50,0 19-35,-2 1 0,1-1-1,-1 1 1,-1 1 0,0 0-1,0 0 1,-1 1 0,0 0-1,0 1 1,-1 0 0,0 0-1,-9-4-14,72 8-4,-9 1 14,-31 0-20,0 1 0,1 1 1,-1 0-1,1 0 0,-1 1 0,0 1 0,1 0 0,-1 1 0,0 0 0,4 2 10,-14-4-2,-1 0 1,0 0-1,0 0 1,0 0-1,0 0 1,0 0-1,0 0 1,0 0-1,0 0 1,0 1-1,-1-1 1,1 0-1,0 1 1,-1-1-1,1 0 1,-1 1-1,1-1 1,-1 1-1,0-1 1,0 0-1,0 1 0,1-1 1,-1 1-1,-1-1 1,1 1-1,0-1 1,0 1-1,0-1 1,-1 1-1,1-1 2,-20 52 13,9-26-49,10-25 34,0 0 0,0-1 0,1 1 0,-1 0 0,1 0 1,0 0-1,0 0 0,-1 0 0,1-1 0,0 1 0,0 0 0,1 0 1,-1 0-1,0 0 0,1 0 0,-1 0 0,1-1 0,0 1 1,-1 0-1,1 0 0,0-1 0,0 1 0,0-1 0,0 1 1,1 1 1,2-1 9,-1-1 1,0 0-1,0 1 1,1-1 0,-1 0-1,1 0 1,-1-1-1,1 1 1,-1-1-1,1 0 1,-1 0 0,1 0-1,1 0-9,-4 0 43,-2-5-37,0 0 1,0 0-1,0 1 1,0-1-1,-1 0 1,1 1-1,-1-1 1,-1 0-7,-10-37 51,12 34-53,1-1 1,0 1-1,0-1 1,1 1 0,0-1-1,1 1 1,0-1-1,0 1 1,2-5 1,-3 10-4,1 0 1,-1 0-1,1 1 0,-1-1 1,1 0-1,0 1 0,0-1 0,0 1 1,0 0-1,0 0 0,1 0 1,-1 0-1,1 0 0,0 0 1,-1 0-1,1 1 0,0-1 1,0 1-1,0 0 0,0 0 1,0 0-1,0 0 0,0 1 1,0-1-1,0 1 0,1 0 1,2 0 3,-5 2-7,0 0 0,-1 1 0,1-1 0,0 0 0,-1 1 1,1-1-1,-1 1 0,0-1 0,0 0 0,1 1 1,-2-1-1,1 1 0,0-1 0,-1 1 7,2 9-18,2 79 30,-2-91 8,-1 1-1,1-1 0,-1 0 0,1 0 1,-1 0-1,1 0 0,0-1 1,-1 1-1,1 0 0,-1 0 1,1 0-1,-1 0 0,1 0 1,-1-1-1,1 1 0,-1 0 1,0 0-1,1-1 0,-1 1 1,1 0-1,-1-1 0,1 1 0,-1-1 1,0 1-1,1 0 0,-1-1 1,0 1-1,0-1 0,1 1 1,-1-1-1,0 1-19,21-45 274,-11 23-143,1 0-1,12-19-130,-19 35-145,1 1-1,-1-1 0,1 0 0,0 1 0,0 0 0,0 0 0,1 1 0,0 0 0,0 0 0,0 0 0,6-3 146,2 1-1140</inkml:trace>
</inkml:ink>
</file>

<file path=ppt/ink/ink17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9.455"/>
    </inkml:context>
    <inkml:brush xml:id="br0">
      <inkml:brushProperty name="width" value="0.1" units="cm"/>
      <inkml:brushProperty name="height" value="0.1" units="cm"/>
      <inkml:brushProperty name="color" value="#33CCFF"/>
    </inkml:brush>
  </inkml:definitions>
  <inkml:trace contextRef="#ctx0" brushRef="#br0">62 31 384,'0'0'389,"0"0"-168,0 0-1,0 0 157,0 0 54,0 0-55,0 0-366,0 0 1,0-1-1,0 1 1,0 0-1,0-1 1,0 1-1,0 0 1,0-1-1,0 1 1,0 0-1,0 0 1,0-1-1,0 1 1,0 0-1,0-1 1,0 1-1,-1 0 0,1-1 1,0 1-1,0 0 1,0 0-1,-1-1 1,1 1-1,0 0 1,0 0-1,0-1 1,-1 1-1,1 0 1,0 0-1,-1 0 1,1 0-1,0-1 1,0 1-1,-1 0 1,1 0-1,0 0 1,-1 0-1,1 0 1,0 0-1,-1 0 0,1 0 1,0 0-1,-1 0 1,1 0-1,0 0 1,-1 0-1,1 0 1,0 0-1,-1 0-10,-5 9-1,0 0-1,0 1 1,1 0-1,0 0 1,0 0-1,1 0 1,1 1-1,0 0 1,0 0-1,1-1 1,0 1-1,1 1 1,0-1-1,1 0 1,1 1 1,-1-11 0,0 0 0,0 0 0,0 0 1,0 0-1,0 0 0,0 0 0,1 0 1,-1 0-1,0 0 0,1 0 1,-1 0-1,0-1 0,1 1 0,0 0 1,-1 0-1,1 0 0,-1 0 0,1-1 1,0 1-1,0 0 0,-1 0 1,1-1-1,0 1 0,0-1 0,0 1 1,0-1-1,0 1 0,0-1 0,2 1 2,0 0-1,0 0 0,0-1 1,1 1-1,-1-1 1,0 0-1,0 0 1,0 0-1,0 0 1,1-1-2,4 0 0,-1 0 0,0-1 0,1 0 1,-1 0-1,0-1 0,0 0 0,0 0 1,2-2-1,-4 1-12,0 0 0,0 0 0,0-1 0,-1 0 0,0 1 0,0-2-1,0 1 1,0 0 0,-1-1 0,0 0 0,0 1 0,-1-1 0,1 0 0,-1-1 0,-1 1 0,1 0 0,-1 0 0,0-1 12,-1 3-7,0 1-1,0-1 0,0 1 0,0-1 0,-1 1 1,1-1-1,-1 1 0,0 0 0,0 0 0,0-1 1,-1 1-1,1 0 0,-1 0 0,0 0 0,0 0 1,0 0-1,0 1 0,0-1 0,-1 1 0,1-1 1,-1 1-1,1 0 0,-1 0 0,0 0 0,0 0 1,0 0-1,0 1 0,0-1 0,0 1 0,-1 0 1,1 0-1,0 0 0,-1 0 0,1 1 8,-27-5-31,30 5-1,-1 0 0,1 0 0,-1 0 0,0 0 0,1 1 0,-1-1 1,1 0-1,-1 0 0,1 0 0,-1 0 0,0 1 0,1-1 0,-1 0 0,1 0 1,-1 1-1,1-1 0,-1 0 0,1 1 0,0-1 0,-1 1 0,1-1 0,-1 0 0,1 1 1,0-1-1,-1 1 0,1-1 0,0 1 0,-1-1 0,1 1 0,0 0 0,0-1 1,0 1-1,0-1 0,-1 1 0,1-1 0,0 1 0,0 0 0,0 0 32,0 2-916</inkml:trace>
</inkml:ink>
</file>

<file path=ppt/ink/ink17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29.895"/>
    </inkml:context>
    <inkml:brush xml:id="br0">
      <inkml:brushProperty name="width" value="0.1" units="cm"/>
      <inkml:brushProperty name="height" value="0.1" units="cm"/>
      <inkml:brushProperty name="color" value="#33CCFF"/>
    </inkml:brush>
  </inkml:definitions>
  <inkml:trace contextRef="#ctx0" brushRef="#br0">149 0 672,'0'0'484,"0"0"-70,0 0-93,0 0-17,0 0-156,-3 18-108,-32 195 356,5 71-396,14-118 24,-14 18-50,8-338-2482,18 100 2597,-1 0 99,2-1 0,3 0-1,6-49-187,-4 87 22,1 1 0,1-1 1,0 1-1,1-1 0,1 2 0,1-1 1,0 0-1,0 1 0,2 1 0,0 0 1,1 0-1,0 1 0,1 0 0,10-10-22,-15 17-2,1-1 0,-1 1 0,1 1 0,0-1 0,0 1-1,0 0 1,1 0 0,-1 1 0,1 0 0,0 1 0,0-1 0,1 2 0,-1-1-1,1 1 1,7-1 2,-15 4 9,0 0 0,0 1 0,0-1 1,0 0-1,0 1 0,0-1 0,-1 1 0,1-1 0,0 1 0,-1-1 0,1 1 0,-1-1 0,1 1 0,-1 0 0,0-1 0,0 1 1,0 0-1,0-1 0,0 1 0,0 0 0,0-1 0,0 1 0,-1 0-9,-1 49 269,-1-40-243,0 1 1,-1-1-1,0 1 1,-1-2-1,0 1 1,-1-1-1,0 1 1,0-1-1,-1 0 1,-1-1-1,0 0 1,0 0-1,-1 0-26,-40 51-144,44-53-614</inkml:trace>
</inkml:ink>
</file>

<file path=ppt/ink/ink17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30.883"/>
    </inkml:context>
    <inkml:brush xml:id="br0">
      <inkml:brushProperty name="width" value="0.1" units="cm"/>
      <inkml:brushProperty name="height" value="0.1" units="cm"/>
      <inkml:brushProperty name="color" value="#33CCFF"/>
    </inkml:brush>
  </inkml:definitions>
  <inkml:trace contextRef="#ctx0" brushRef="#br0">1 220 704,'0'0'703,"0"0"-495,0 0-172,0 0-52,22-7 20,4-1-7,5-1-6,0-1 0,0-1 1,20-12 8,-48 21 0,0 0 1,0 1 0,0-1 0,-1 0 0,1 0-1,-1-1 1,1 1 0,-1 0 0,0-1 0,0 1-1,0-1 1,0 0 0,0 0 0,-1 0-1,1 0 1,-1 0 0,0 0 0,1-2-1,0-4 3,-1-1 1,0 1-1,0 0 1,-1-1-1,-1-7-3,1-7 2,0 24-1,0-1-1,-1 1 1,1-1-1,0 0 1,0 1-1,0-1 1,0 1-1,-1-1 1,1 1-1,0-1 1,0 0 0,-1 1-1,1-1 1,0 1-1,-1-1 1,1 1-1,-1 0 1,1-1-1,-1 1 1,1-1-1,-1 1 1,1 0 0,-1-1-1,1 1 1,-1 0-1,1 0 1,-1-1-1,0 1 1,1 0-1,-1 0 0,-25-2 36,20 3-30,0 0 1,0 0-1,0 0 1,0 1-1,0 0 1,0 0-1,-1 1-6,1 1 0,0 1-1,0 0 1,0 1-1,1-1 1,0 1-1,0 0 1,1 0-1,0 0 1,0 1-1,0 0 1,1 0-1,0 0 1,0 0-1,1 0 1,0 0-1,0 1 1,0-1-1,1 1 1,0 6 0,0-8 3,1 1-1,0-1 1,0 0 0,0 0 0,1 0-1,-1 0 1,2 0 0,-1 0 0,1 0-1,0 0 1,0 0 0,0 0-1,1-1 1,0 1 0,0-1 0,0 0-1,1 0 1,-1 0 0,1 0-1,1-1 1,-1 1 0,1-1 0,-1 0-1,3 1-2,-4-3 2,-1-1-1,1 1 1,0-1 0,-1 1-1,1-1 1,0 0-1,0 0 1,0 0-1,0 0 1,0-1-1,0 1 1,0-1-1,0 0 1,0 0-1,1 0 1,-1 0-1,0 0 1,0-1-1,0 1 1,0-1 0,0 0-1,0 0 1,0 0-1,0 0 1,-1-1-1,2 0-1,4-4 7,-1 0 1,0-1-1,0 0 0,0 0 0,-1 0 1,0-1-1,2-5-7,1 2 1,10 68-95,-18-54 97,0-1 1,0 1-1,1 0 1,-1 0-1,1-1 0,-1 1 1,1 0-1,0-1 1,0 0-1,0 1 1,1-1-1,-1 0 1,0 0-1,1 0 1,0-1-1,-1 1 1,1-1-1,0 1 0,1 0-3,-2-2 4,1 0 0,0 0 0,-1 1 0,1-1 0,-1-1 0,1 1 0,-1 0 0,1-1 0,0 1 0,-1-1 0,0 0 0,1 0 0,-1 0 0,1 0 0,-1 0 0,0 0 0,0-1 0,0 1 0,0-1 0,0 1 0,0-1 0,0 0 0,0 0 0,0 0-4,35-41 3,-34 40 7,0-1-1,-1 1 0,1-1 1,-1 0-1,0 1 0,0-1 0,0 0 1,-1 0-1,0-1 0,1 1 0,-1-3-9,-1 7-9,0 0 20,0 0-38,5 35-33,-4-31 63,0-1 0,-1 1 1,1-1-1,1 1 0,-1-1 0,0 0 0,1 0 1,0 0-1,-1 1 0,1-2 0,1 1 0,-1 0 0,0 0 1,1-1-1,-1 1 0,1-1 0,0 0 0,0 0 1,0 0-1,0 0 0,0 0 0,0 0 0,0-1 0,0 0 1,1 0-1,-1 0 0,1 0 0,-1 0 0,1-1 0,-1 1 1,1-1-1,-1 0 0,1 0 0,-1 0 0,1-1 1,0 1-1,-1-1 0,0 0 0,4-1-3,-2 0 2,-1 0-1,0 0 1,1 0-1,-1-1 1,0 1 0,0-1-1,-1 0 1,1 0-1,-1-1 1,1 1-1,-1-1 1,0 1 0,0-1-1,-1 0 1,1 0-1,-1-1 1,2-2-2,28-36 7,-30 40-9,0 1 0,1 1 1,-1-1-1,1 0 0,-1 1 0,1-1 1,0 1-1,0 0 0,-1 0 0,1 0 1,0 0-1,0 0 0,0 1 0,0-1 1,0 1-1,0 0 0,1 0 2,-1 0-1,1 1-1,0-1 1,0 1 0,0 0 0,-1 1-1,1-1 1,-1 0 0,1 1-1,-1 0 1,1 0 0,-1 0-1,0 0 1,0 1 0,0-1-1,0 1 1,0-1 0,-1 1-1,1 0 1,-1 0 0,0 1 0,0-1-1,0 0 1,1 2 1,2 5 1,-1-1 0,0 1 0,0 0 0,-1 1 0,0-1 1,0 0-1,-1 1 0,-1 2-1,0-11-5,-1 0-1,0 0 1,0-1 0,0 1 0,0 0-1,-1 0 1,1 0 0,0 0 0,-1-1 0,1 1-1,-1 0 1,1 0 0,-1-1 0,0 1 0,0 0-1,0-1 1,0 1 0,0-1 0,0 1 0,0-1-1,-1 0 1,0 2 5,-22 13-543</inkml:trace>
</inkml:ink>
</file>

<file path=ppt/ink/ink17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32.165"/>
    </inkml:context>
    <inkml:brush xml:id="br0">
      <inkml:brushProperty name="width" value="0.1" units="cm"/>
      <inkml:brushProperty name="height" value="0.1" units="cm"/>
      <inkml:brushProperty name="color" value="#33CCFF"/>
    </inkml:brush>
  </inkml:definitions>
  <inkml:trace contextRef="#ctx0" brushRef="#br0">529 8 568,'0'0'440,"0"0"-152,0 0-21,0 0-39,0 0 23,0 0 22,0-7-17,-2 30-243,0 0 0,-2 0-1,0 0 1,-2 0 0,0-1 0,-8 16-13,-3 14 47,-79 250 74,-13-5 0,-26 26-121,119-291-5,-2-1 1,-13 16 4,13-19 19,1 0 1,-13 27-20,26-34-354,5-21 315,-1 1-1,1-1 1,-1 1-1,1-1 1,-1 1-1,1-1 1,-1 1-1,1-1 1,0 0-1,-1 1 1,1-1-1,0 0 0,-1 0 1,1 1-1,0-1 1,-1 0-1,1 0 1,0 0-1,0 0 1,-1 0-1,1 0 1,0 0-1,0 0 40,17 0-864</inkml:trace>
</inkml:ink>
</file>

<file path=ppt/ink/ink17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32.908"/>
    </inkml:context>
    <inkml:brush xml:id="br0">
      <inkml:brushProperty name="width" value="0.1" units="cm"/>
      <inkml:brushProperty name="height" value="0.1" units="cm"/>
      <inkml:brushProperty name="color" value="#33CCFF"/>
    </inkml:brush>
  </inkml:definitions>
  <inkml:trace contextRef="#ctx0" brushRef="#br0">0 1 728,'0'0'476,"0"0"-234,0 0-168,0 0-47,0 0 73,0 0 147,4 19-33,5 48-72,-3 0-1,-3 27-141,-3-3 48,0-90-20,3-1-1,1-1-29,0 0-1,0-1 1,-1 1 0,1-1 0,0 0 0,-1 0-1,0 0 1,1 0 0,-1-1 0,0 1 0,3-3 2,36-39-98,-32 33 36,1-1 36,-4 6 23,-1 0 0,-1 0 0,1-1 0,-1 0 0,0 0 0,-1 0 0,0 0-1,0-1 1,1-2 3,-5 6 12,0 4-2,0 8-10,0 1 0,1 0 0,0-1 0,0 1 0,1 0 0,0-1 0,0 1 0,1-1 0,0 0 0,3 5 0,-3-9 1,0 1-1,0-1 0,0 0 1,0-1-1,1 1 0,-1 0 0,1-1 1,0 0-1,0 0 0,1 0 0,-1 0 1,0-1-1,1 1 0,0-1 0,0-1 1,-1 1-1,1 0 0,3-1 0,3 1-6,-1 0 0,0-1 0,1 0 0,-1-1 0,1-1 6,1 1-3,-12 0 6,1 0 0,-1-1 0,0 1 0,0 0 1,1-1-1,-1 1 0,0 0 0,0-1 0,0 1 0,0-1 1,1 1-1,-1 0 0,0-1 0,0 1 0,0-1 0,0 1 1,0-1-1,0 1 0,0 0 0,0-1 0,0 1 0,0-1 1,0 1-1,-1 0 0,1-1 0,0 1 0,0-1 0,0 1 1,0 0-1,-1-1 0,1 1 0,0 0 0,0-1 0,-1 1 1,1 0-1,0-1 0,0 1 0,-1 0 0,1 0 0,-1-1 0,1 1 1,0 0-1,-1 0 0,1-1 0,0 1 0,-1 0 0,1 0 1,-1 0-1,1 0 0,-1 0-3,1-1 1,-1 1 1,1-1-1,-1 1 1,1-1-1,-1 1 1,0 0-1,1-1 0,-1 1 1,0 0-1,1-1 1,-1 1-1,0 0 1,1 0-1,-1 0 1,0-1-1,0 1 0,1 0 1,-1 0-1,0 0 1,0 0-1,1 0 1,-1 1-1,0-1 0,1 0 1,-1 0-1,0 0 1,0 1-1,1-1 1,-1 0-1,0 1 1,1-1-1,-1 0 0,1 1 1,-1-1-1,0 1 1,1-1-1,-1 1 1,1-1-1,0 1 0,-1 0 1,1-1-1,-1 1 1,1-1-1,-1 1-1,0 1-1,0 1 0,0-1 0,0 0 0,0 0-1,0 0 1,0 0 0,1 1 0,-1-1 0,1 0 0,-1 1-1,1-1 1,0 0 0,0 1 0,0-1 0,0 0 0,1 1 0,-1-1-1,1 0 1,-1 1 0,1-1 0,0 0 0,-1 0 0,1 1-1,1-1 1,-1 0 0,0 0 0,0 0 0,1 0 0,-1-1 0,1 1-1,-1 0 1,1-1 0,0 1 0,0-1 0,0 1 0,0-1-1,0 0 1,0 0 0,0 0 0,0 0 0,0 0 0,1 0-1,-1-1 1,0 1 0,2 0 1,-1-1 4,2 1 8,0 0-1,0 0 1,0-1-1,0 0 0,0 1 1,0-2-1,4 0-11,-8 1 2,0 0 1,0-1-1,0 1 0,0-1 0,0 0 0,0 1 1,-1-1-1,1 0 0,0 1 0,0-1 1,0 0-1,-1 0 0,1 0 0,-1 0 0,1 1 1,0-1-1,-1 0 0,0 0 0,1 0 0,-1 0 1,0 0-1,1 0 0,-1-1 0,0 1 0,0 0 1,0 0-1,0 0 0,0 0 0,0 0 1,0 0-1,0 0 0,0 0 0,0 0 0,-1 0 1,1-1-3,-2-4 1,1 0 0,-1 0 0,0 0 1,-1 0-1,0 1 0,0-1 1,0 0-1,0 1 0,-1 0 1,0 0-1,-3-4-1,3 5-11,0 0 0,1 0 0,-1-1 0,1 0 0,0 0 0,1 0 0,-1 0 0,1 0 0,0 0 0,0-1 0,0 1 0,1-1 0,0 1 0,0-3 11,1-11-846,0 3-309</inkml:trace>
</inkml:ink>
</file>

<file path=ppt/ink/ink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39.481"/>
    </inkml:context>
    <inkml:brush xml:id="br0">
      <inkml:brushProperty name="width" value="0.2" units="cm"/>
      <inkml:brushProperty name="height" value="0.2" units="cm"/>
    </inkml:brush>
  </inkml:definitions>
  <inkml:trace contextRef="#ctx0" brushRef="#br0">172 198 312,'0'0'357,"0"0"-32,0 0-91,-20-4-23,-66-9-75,84 13-132,0 0 0,0 0-1,-1 0 1,1 0 0,0 0 0,0 1 0,0-1-1,0 1 1,-1 0 0,1-1 0,0 1 0,0 0-1,0 0 1,0 0 0,1 0 0,-1 1 0,0-1-1,0 1 1,1-1 0,-1 1 0,1-1 0,-1 1-1,1 0 1,0 0 0,-1 0 0,1-1 0,0 1-1,0 0 1,0 1 0,0 0-4,-1 5 4,0 0-1,0 1 1,0-1-1,1 1 1,1 0-1,-1 3-3,1-5 5,-1 5-7,1-1 0,0 0-1,1 0 1,0 1 0,1-1 0,0 0 0,1 0-1,0-1 1,2 5 2,-4-11-3,1-1-1,0 1 1,0 0-1,0 0 1,1-1-1,-1 0 1,1 1-1,0-1 1,0 0-1,0 0 1,1-1-1,-1 1 1,0-1 0,1 1-1,0-1 1,0 0-1,-1 0 1,1-1-1,0 1 1,0-1-1,1 0 1,-1 0-1,0 0 1,0-1-1,3 1 4,-4-1-6,0 1 0,0-1 0,0 0 0,0 0 0,0 0 0,0 0 0,0-1-1,0 1 1,0-1 0,0 0 0,0 0 0,0 0 0,0 0 0,0 0 0,-1-1 0,1 1-1,0-1 1,-1 0 0,1 1 0,-1-1 0,0 0 0,0-1 0,0 1 0,0 0 0,0-1-1,0 1 1,0-1 0,-1 1 0,1-1 0,-1 0 0,0 0 0,0-1 6,2-8 48,0 0-1,-1 0 1,-1-1 0,0 1 0,0-1-1,-2 1 1,1-1-48,-1-9 361,2 27-364,0-1-1,0 1 0,1-1 1,0 1-1,0-1 0,0 0 1,0 1-1,0-1 1,1 0-1,0 0 0,0-1 1,0 1-1,2 1 4,47 46-69,-47-47 3,0 0 0,1-1 0,-1 0 0,1 0 0,-1 0 0,1 0 0,0-1 0,0 0 0,0 0 0,1-1 1,-1 1-1,3-1 66,-6-1-35,-1 0 0,1 0 0,0 0 1,-1 0-1,1 0 0,0 0 0,-1-1 1,1 0-1,0 1 0,-1-1 0,1 0 1,-1 0-1,1 0 0,-1-1 1,0 1-1,1-1 0,-1 1 0,0-1 1,0 0-1,0 0 0,0 0 0,-1 0 1,1 0-1,0 0 0,-1 0 1,1 0-1,-1-1 0,0 1 0,0-1 35,4-10 23,0-1-1,-1 1 0,-1-1 0,0-5-22,12-39 633,-15 57-626,0 0 0,0 0 0,0 0 0,1 0 0,-1 0 0,0 0 0,1 1 0,-1-1 0,0 0 0,1 0 0,-1 0 0,1 1 0,-1-1 0,1 0 0,0 1 0,-1-1 0,1 0 0,0 1 0,0-1 0,-1 1 0,1-1-1,0 1 1,0-1 0,0 1 0,-1 0 0,1-1 0,0 1 0,0 0 0,0 0 0,0-1 0,0 1 0,0 0 0,0 0 0,0 0 0,-1 0 0,1 0 0,0 0 0,0 1 0,0-1 0,0 0-7,8 0-7,-4 1 23,0 0 0,-1 0-1,1 0 1,-1 1 0,1 0 0,-1 0 0,0 0 0,0 0 0,1 0-1,-2 1 1,1 0 0,0 0 0,0 0 0,-1 0 0,0 1 0,0-1-1,0 1 1,0 0 0,0 0 0,-1 0 0,1 0 0,-1 0 0,0 0-1,-1 1 1,1-1 0,-1 1 0,0-1-16,-1-3 400,0-18 399,-5-65-543,2 60-301,1-1-1,1 0 0,1 0 1,2 1-1,2-15 46,-3 33-80,0-1 0,1 1 1,0-1-1,0 1 0,0 0 1,1 0-1,-1 0 0,1 0 0,0 0 1,0 1-1,0-1 0,1 1 0,-1 0 1,1 0-1,0 0 0,0 0 0,0 1 1,0-1-1,0 1 0,1 0 0,-1 1 1,1-1-1,-1 1 0,4-1 80,23-5-768</inkml:trace>
</inkml:ink>
</file>

<file path=ppt/ink/ink17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5:33.329"/>
    </inkml:context>
    <inkml:brush xml:id="br0">
      <inkml:brushProperty name="width" value="0.1" units="cm"/>
      <inkml:brushProperty name="height" value="0.1" units="cm"/>
      <inkml:brushProperty name="color" value="#33CCFF"/>
    </inkml:brush>
  </inkml:definitions>
  <inkml:trace contextRef="#ctx0" brushRef="#br0">71 0 696,'0'0'608,"0"0"-88,0 0-200,0 0-296,0 0-24,0 0 64,0 0 105,0 128-25,0-49 48,-9 10-152,-4 6-8,4-1 64,-4-4-96,4-9 0,1-8-104,-1-22-1057</inkml:trace>
  <inkml:trace contextRef="#ctx0" brushRef="#br0" timeOffset="1">32 475 1584,'0'0'376,"0"0"-248,0 0-40,149-71-48,-105 56-32,-5 5 32,-4 6-80,-4 4-216,-14 0-736</inkml:trace>
</inkml:ink>
</file>

<file path=ppt/ink/ink17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0.124"/>
    </inkml:context>
    <inkml:brush xml:id="br0">
      <inkml:brushProperty name="width" value="0.1" units="cm"/>
      <inkml:brushProperty name="height" value="0.1" units="cm"/>
      <inkml:brushProperty name="color" value="#33CCFF"/>
    </inkml:brush>
  </inkml:definitions>
  <inkml:trace contextRef="#ctx0" brushRef="#br0">1 12 1208,'0'0'600,"0"0"-176,0 0-279,0 0-145,0 0 0,0 0-65,0 0 114,149 0-114,-79 0 89,9-6-48,21 4-56,-25 0-448,-18 0-464</inkml:trace>
</inkml:ink>
</file>

<file path=ppt/ink/ink17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0.470"/>
    </inkml:context>
    <inkml:brush xml:id="br0">
      <inkml:brushProperty name="width" value="0.1" units="cm"/>
      <inkml:brushProperty name="height" value="0.1" units="cm"/>
      <inkml:brushProperty name="color" value="#33CCFF"/>
    </inkml:brush>
  </inkml:definitions>
  <inkml:trace contextRef="#ctx0" brushRef="#br0">0 2 912,'0'0'792,"0"0"-688,0 0-104,0 0-8,0 0 8,0 0 48,0 0-16,180 2-24,-88-2-8,-18-2-304,-12 0-1144</inkml:trace>
</inkml:ink>
</file>

<file path=ppt/ink/ink17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40.627"/>
    </inkml:context>
    <inkml:brush xml:id="br0">
      <inkml:brushProperty name="width" value="0.1" units="cm"/>
      <inkml:brushProperty name="height" value="0.1" units="cm"/>
      <inkml:brushProperty name="color" value="#33CCFF"/>
    </inkml:brush>
  </inkml:definitions>
  <inkml:trace contextRef="#ctx0" brushRef="#br0">828 158 456,'0'0'280,"0"0"-126,0 0-29,0 0 8,-22-7 54,-5-3-110,-65-20 223,49 26 163,42 4-407,1 0-9,0 0 22,0 0 5,16 0-58,994-2-51,-916-2 65,0-5 0,66-15-30,-67 8-24,1 5 1,68 0 23,-90 13 34,1 4 0,58 12-34,-73-12-4,0-2 0,0-2 0,0-3-1,0-2 1,0-4 0,-1-1 0,24-8 4,27 0-14,0 5 0,0 5-1,69 6 15,-113 1 35,-60 0-39,-1 0-1,0 0 1,1 0 0,-1 1 0,0 0-1,0-1 1,0 1 0,0 0 0,0 1-1,-1-1 1,1 0 0,-1 1 0,1 0-1,-1-1 1,0 1 0,0 0 0,0 0 0,0 0-1,-1 0 1,1 1 0,-1-1 0,0 0-1,0 1 1,0 0 4,6 12-10,-2 2 1,0-1-1,-1 0 1,1 10 9,-3 11 7,-2-1 1,-1 0 0,-2 0-1,-2 0 1,-1-1-1,-1 1 1,-9 19-8,3-1-22,1 1 0,-2 44 22,8 214 69,-1-6-98,-2 111 97,9-345-108,-1-58 48,-1 0-1,0 0 1,-2-1-1,0 1 0,0-1 1,-2 0-1,-2 5-7,1-1 27,4-16-17,-1 0-1,1 0 1,-1-1 0,1 1 0,-1-1 0,0 0-1,0 0 1,0 0 0,0 0 0,0-1 0,0 0 0,0 1-1,-1-2 1,1 1 0,-1 0-10,-13 4-23,-16 4 38,0-1-1,0-2 1,0-1 0,-1-2 0,-30-1-15,-41-5 144,-27-8-144,23 2 74,-10 4-74,-26 5-7,1-6-1,-68-15 8,-31-11 156,-226 3-156,75 39 24,61 1 6,249-11-2,0 3 0,0 4 1,1 4-1,-27 9-28,60-11 56,1-3 0,-2-1 0,1-3 0,-45-5-56,6 2 128,89 1-37,0 0-64,0 0 0,0-1 1,-1 1-1,1 0 0,0-1 1,0 1-1,0-1 0,0 0 0,0 1 1,0-1-1,0 0 0,0 0 1,0 1-1,0-1 0,0-1-27,-5-7 6,0 0 0,0 0 0,2-1 1,-1 1-1,1-1 0,0 0 0,1-1 0,0 1 0,1 0 0,0-1 0,0-8-6,-1-24 47,2 0 0,2-16-47,0 5 10,13-411-167,-9 307 169,7-1 1,7 2 0,14-36-13,2 19-85,-35 173 83,0-1 0,0 1-1,0-1 1,1 1 0,-1-1 0,0 1 0,1-1 0,-1 1 0,1-1-1,0 1 1,-1 0 0,1 0 0,0-1 0,0 1 0,0 0 0,0 0-1,0 0 1,0 0 0,0 0 0,0 0 0,0 0 0,0 0-1,0 0 1,1 0 0,-1 1 0,0-1 0,1 0 0,-1 1 0,1-1-1,-1 1 1,1 0 2,10-5-6,-1-1 10,-1 1 1,1 1 0,0 0 0,0 0 0,1 1-1,-1 0 1,1 1 0,-1 1 0,1 0 0,5 0-5,66 1 29,-1-3 1,1-4 0,31-8-30,-28 3-7,0 5 0,1 3 0,-1 4 0,33 6 7,-109-6 8,316 1-1743,-275-1 685</inkml:trace>
</inkml:ink>
</file>

<file path=ppt/ink/ink17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43.572"/>
    </inkml:context>
    <inkml:brush xml:id="br0">
      <inkml:brushProperty name="width" value="0.1" units="cm"/>
      <inkml:brushProperty name="height" value="0.1" units="cm"/>
      <inkml:brushProperty name="color" value="#33CCFF"/>
    </inkml:brush>
  </inkml:definitions>
  <inkml:trace contextRef="#ctx0" brushRef="#br0">31 39 488,'0'0'281,"0"0"-87,0 0-117,0 0 57,0 0 108,0 0 42,-1 0-72,-5 0-138,4 0-45,2 0-52,0 0 38,0 0-16,0 0 18,0 0 32,0 0 15,0 0 34,0 0-2,0 0-65,0 0-41,0 0 10,0 0-28,0 0 3,0 0 21,0 0 47,0 0-15,0 0-8,0 0-47,0 0 23,0 0-34,0 0 40,0 0 45,0 0 38,0 0-41,0 0-12,0 0-59,0 0 18,0 0-10,0 0 23,0 0 22,0 0 19,0 0 7,0 0-17,0 0-22,0 0 23,-1-32 179,-4 26-95,5 6-122,2 18-66,-15 409 23,9-402-990,3-23-136</inkml:trace>
</inkml:ink>
</file>

<file path=ppt/ink/ink17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43.946"/>
    </inkml:context>
    <inkml:brush xml:id="br0">
      <inkml:brushProperty name="width" value="0.1" units="cm"/>
      <inkml:brushProperty name="height" value="0.1" units="cm"/>
      <inkml:brushProperty name="color" value="#33CCFF"/>
    </inkml:brush>
  </inkml:definitions>
  <inkml:trace contextRef="#ctx0" brushRef="#br0">0 21 1048,'0'0'388,"0"0"-94,0 0-200,0 0-60,23-5-48,-8 1 15,-9 1 0,0 1 1,0 0-1,0 1 0,0 0 0,0 0 0,0 0 0,1 0 0,-1 1 0,0 0 0,1 0 1,-1 1-1,0 0 0,0 0 0,0 1 0,0-1 0,0 1 0,0 0 0,0 1 1,0 0-1,-1 0 0,1 0 0,-1 0 0,5 4-1,12 14 21,0 0 0,-1 1 0,-1 1 0,-1 1 1,-1 1-1,9 17-21,-20-29 12,0 0 0,-1 0 0,0 1 0,-2-1 0,1 1 0,-1 1 0,-1-1 0,-1 0 0,0 1 0,-1-1 0,0 1 0,-1-1 0,-1 1 0,0 0 0,-1 1-12,-1-9 28,0 1 0,0 0 0,0-1 0,-1 1 0,0-1 0,-1 0 0,1-1 0,-1 1 0,-1-1 0,1 0 0,-1 0 0,0 0 0,0-1 0,-1 0 0,0 0 0,0-1 0,0 0 0,0 0 0,-8 3-28,1-1 14,0 0-1,-1 0 1,0-2-1,0 1 1,0-2 0,0 0-1,-1-1 1,1-1-1,-1 0 1,-1-1-14,14 0-30,1 1 1,-1-2-1,0 1 0,1 0 1,-1 0-1,1-1 0,-1 1 1,1-1-1,0 0 0,-1 0 1,1 0-1,-1 0 1,1 0-1,0-1 0,0 1 1,0-1-1,0 1 0,0-1 1,0 0-1,0 0 0,1 0 1,-1 0-1,1 0 0,-1 0 1,1 0-1,-1-1 30,-8-26-1035</inkml:trace>
</inkml:ink>
</file>

<file path=ppt/ink/ink17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44.338"/>
    </inkml:context>
    <inkml:brush xml:id="br0">
      <inkml:brushProperty name="width" value="0.1" units="cm"/>
      <inkml:brushProperty name="height" value="0.1" units="cm"/>
      <inkml:brushProperty name="color" value="#33CCFF"/>
    </inkml:brush>
  </inkml:definitions>
  <inkml:trace contextRef="#ctx0" brushRef="#br0">0 107 1496,'0'0'391,"0"0"-220,20-1-130,26-1-16,114-10 42,-128 9-86,0-2-1,0-1 0,30-10 20,-62 16-4,1 0 0,0 0-1,-1 0 1,1 0-1,0 0 1,-1 0-1,1 0 1,0 0-1,-1-1 1,1 1 0,-1 0-1,1 0 1,0-1-1,-1 1 1,1-1-1,-1 1 1,1 0 0,-1-1-1,1 1 1,-1-1-1,1 1 1,-1-1-1,0 1 1,1-1-1,-1 1 1,0-1 0,1 0-1,-1 1 1,0-1-1,0 0 1,1 1-1,-1-1 1,0 1 0,0-1-1,0 0 1,0 1-1,0-1 1,0 0-1,0 1 1,0-1-1,0 0 1,0 1 0,-1-1-1,1 0 1,0 1-1,0-1 1,0 0-1,-1 1 1,1-1-1,0 1 1,-1-1 0,1 1-1,-1-1 1,1 1-1,-1-1 5,-1-1-31,-1-1-1,1 1 1,-1 0-1,0 0 1,0 0 0,0 0-1,0 1 1,0-1-1,-1 1 1,0-1 31,-21-3-9,1 1 1,-1 1-1,1 2 1,-1 0-1,0 1 1,-3 2 8,25-1 24,0-1-1,0 1 1,0 0-1,0-1 1,1 2-1,-1-1 1,0 0 0,1 0-1,-1 1 1,1-1-1,-1 1 1,1 0-1,0 0 1,0 0 0,0 0-1,0 0 1,0 1-1,0-1 1,0 0-1,1 1 1,-1-1 0,1 1-1,0 0 1,0-1-1,0 1 1,0 0-1,0 0 1,1 0 0,-1 2-24,-2 12 104,0-1 0,1 0 1,1 1-1,1 10-104,0-26 6,1 6-3,-1 0 1,1 0-1,0 0 0,1 0 1,0-1-1,0 1 0,0 0 1,1-1-1,0 1 1,0-1-1,0 0 0,1 0 1,0 0-1,0 0 0,1-1 1,0 0-1,0 0 0,0 0 1,0 0-1,1-1 1,0 0-1,4 2-3,7 5-76,1-2 0,1 0 1,-1-2-1,1 0 0,1-1 1,-1 0-1,9 0 76,26 3-1054</inkml:trace>
</inkml:ink>
</file>

<file path=ppt/ink/ink17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44.725"/>
    </inkml:context>
    <inkml:brush xml:id="br0">
      <inkml:brushProperty name="width" value="0.1" units="cm"/>
      <inkml:brushProperty name="height" value="0.1" units="cm"/>
      <inkml:brushProperty name="color" value="#33CCFF"/>
    </inkml:brush>
  </inkml:definitions>
  <inkml:trace contextRef="#ctx0" brushRef="#br0">132 1 912,'0'0'400,"0"0"-96,0 0 72,-109 65-96,87-33 73,22-1-281,0 1 0,13-7-48,27-5-16,12-8 72,5-6-56,26-6-24,-21 0-560,-10 0-385</inkml:trace>
</inkml:ink>
</file>

<file path=ppt/ink/ink17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45.282"/>
    </inkml:context>
    <inkml:brush xml:id="br0">
      <inkml:brushProperty name="width" value="0.1" units="cm"/>
      <inkml:brushProperty name="height" value="0.1" units="cm"/>
      <inkml:brushProperty name="color" value="#33CCFF"/>
    </inkml:brush>
  </inkml:definitions>
  <inkml:trace contextRef="#ctx0" brushRef="#br0">80 1 616,'0'0'1144,"0"0"-648,0 0-71,0 0-249,0 0-8,0 0-128,0 0 56,-66 67 56,57-30-152,5 1 0,4-7 0,0-7-24,13-6-744,-4-12-961</inkml:trace>
</inkml:ink>
</file>

<file path=ppt/ink/ink17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45.715"/>
    </inkml:context>
    <inkml:brush xml:id="br0">
      <inkml:brushProperty name="width" value="0.1" units="cm"/>
      <inkml:brushProperty name="height" value="0.1" units="cm"/>
      <inkml:brushProperty name="color" value="#33CCFF"/>
    </inkml:brush>
  </inkml:definitions>
  <inkml:trace contextRef="#ctx0" brushRef="#br0">0 0 1232,'0'0'544,"0"0"-344,0 0-200,0 0-448,0 0-576</inkml:trace>
</inkml:ink>
</file>

<file path=ppt/ink/ink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39.827"/>
    </inkml:context>
    <inkml:brush xml:id="br0">
      <inkml:brushProperty name="width" value="0.2" units="cm"/>
      <inkml:brushProperty name="height" value="0.2" units="cm"/>
    </inkml:brush>
  </inkml:definitions>
  <inkml:trace contextRef="#ctx0" brushRef="#br0">83 133 152,'0'0'288,"0"0"152,0 0-88,0 0-56,49 110-96,-36-78-80,0-1-24,4-1-96,1-8 0,-9-13-880</inkml:trace>
  <inkml:trace contextRef="#ctx0" brushRef="#br0" timeOffset="1">0 0 912,'0'0'960,"0"0"-768,0 0-184,0 0-8,0 0-232,0 0-576,0 0 184</inkml:trace>
</inkml:ink>
</file>

<file path=ppt/ink/ink17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46.131"/>
    </inkml:context>
    <inkml:brush xml:id="br0">
      <inkml:brushProperty name="width" value="0.1" units="cm"/>
      <inkml:brushProperty name="height" value="0.1" units="cm"/>
      <inkml:brushProperty name="color" value="#33CCFF"/>
    </inkml:brush>
  </inkml:definitions>
  <inkml:trace contextRef="#ctx0" brushRef="#br0">110 69 528,'0'0'859,"0"0"-380,0 0-243,0 0-74,0 0-56,0 0 110,-13 10-72,-42 30-16,53-37-122,-1 0 1,0 0-1,1 1 0,0-1 1,-1 0-1,2 1 0,-1 0 1,0 0-1,1-1 0,-1 1 1,1 0-1,0 0 1,0 0-1,1 0 0,-1 0 1,1 0-1,0 0 0,0 1 1,0-1-1,1 0 0,-1 0 1,1 0-1,0 0 0,0 0 1,1 0-1,-1-1 1,1 1-1,0 0 0,0-1 1,0 1-1,0-1 0,0 1 1,1-1-1,2 2-6,29 25-4,18 20-38,-49-47 41,-1 0-1,0 0 0,0 0 1,0 0-1,-1 0 1,1 0-1,-1 1 0,1-1 1,-1 1-1,0-1 0,0 1 1,-1-1-1,1 1 1,-1 0-1,0-1 0,0 1 1,0 1 1,-1-2-8,0-1-1,1 1 1,-2 0 0,1-1 0,0 1 0,0-1 0,-1 1 0,0-1 0,1 0 0,-1 0 0,0 0 0,0 1-1,0-2 1,0 1 0,-1 0 0,1 0 0,0-1 0,-1 1 0,1-1 0,-1 0 0,1 0 0,-1 0 0,0 0-1,0 0 1,1-1 0,-2 1 8,0 0-37,1 0-1,-1 0 1,0-1 0,1 1-1,-1-1 1,0 0-1,1 0 1,-1 0-1,1-1 1,-1 1 0,0-1-1,1 0 1,-1 0-1,1 0 1,-1 0-1,1-1 1,0 1 0,-1-1-1,1 0 1,-2-2 37,-13-16-1234</inkml:trace>
  <inkml:trace contextRef="#ctx0" brushRef="#br0" timeOffset="1">189 221 568,'0'0'592,"0"0"-200,0 0-232,0 0-48,0 0 168,0 0-72,-44 101 9,40-70-193,0-1-48,4-4 24,4-7-56,9-11-1121</inkml:trace>
  <inkml:trace contextRef="#ctx0" brushRef="#br0" timeOffset="2">237 0 1272,'0'0'648,"0"0"-472,0 0-152,0 0-24,0 0-176,0 0-104,0 0-728</inkml:trace>
</inkml:ink>
</file>

<file path=ppt/ink/ink17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46.641"/>
    </inkml:context>
    <inkml:brush xml:id="br0">
      <inkml:brushProperty name="width" value="0.1" units="cm"/>
      <inkml:brushProperty name="height" value="0.1" units="cm"/>
      <inkml:brushProperty name="color" value="#33CCFF"/>
    </inkml:brush>
  </inkml:definitions>
  <inkml:trace contextRef="#ctx0" brushRef="#br0">162 1 576,'0'0'490,"0"0"-105,0 0-101,0 0-111,0 0 6,-23 19 38,-70 65-79,89-80-132,0 1 1,0-1-1,0 1 0,0 0 1,1 0-1,0 0 0,0 0 1,0 1-1,0-1 0,1 1 1,0 0-1,0 0 0,1-1 1,0 1-1,0 0 0,0 1 1,1-1-1,0 0 0,0 0 1,0 0-1,1 0 0,0 0 1,0 0-1,1 3-6,0-4 1,0-1 0,0 0 0,1 1 1,-1-1-1,1-1 0,0 1 0,0 0 0,1-1 0,-1 1 0,1-1 1,-1 0-1,1 0 0,2 1-1,2 2 18,1-1 0,-1 0 0,1 0 1,0-1-1,1 0 0,0-1-18,-10-3 1,0 0 0,0 0-1,0 0 1,1 0 0,-1 0 0,0 0 0,0 0 0,0 0 0,0 0-1,1 0 1,-1 0 0,0 0 0,0 0 0,0-1 0,0 1-1,0 0 1,0 0 0,1 0 0,-1 0 0,0 0 0,0 0 0,0-1-1,0 1 1,0 0 0,0 0 0,0 0 0,0 0 0,0-1-1,0 1 1,0 0 0,0 0 0,0 0 0,0 0 0,0-1 0,0 1-1,0 0 1,0 0 0,0 0 0,0 0 0,0-1 0,0 1-1,0 0 1,0 0 0,0 0 0,0 0 0,0-1 0,0 1-1,0 0 1,0 0 0,-1 0 0,1 0 0,0 0 0,0 0 0,0-1-1,0 1 1,0 0 0,0 0 0,-1 0 0,1 0 0,0 0-1,0 0 1,0 0 0,0 0 0,-1 0 0,1 0-1,-10-16 1,8 13 6,-3-6-1,1 1 0,0-2 1,0 1-1,1 0 0,0-1 1,0 0-1,1 1 0,1-1 1,0 0-1,0 0 1,1 0-1,0 0 0,0 0 1,1 0-1,1-2-6,-1 4-7,1 0 1,-1 0-1,1 0 1,1 1-1,0-1 1,0 1-1,0-1 1,1 1-1,0 0 0,0 0 1,1 1-1,0-1 1,0 1-1,1 0 1,0 0-1,-1 1 0,2 0 1,5-4 6,-11 8-3,1-1 1,0 1-1,0 0 0,0 0 1,0 0-1,0 0 0,0 1 1,0-1-1,0 1 1,0-1-1,0 1 0,1 0 1,-1-1-1,0 1 0,0 0 1,0 0-1,1 1 0,-1-1 1,1 1 2,-1-1 0,-1 1-1,1 0 1,-1 0 0,1 0-1,-1 1 1,1-1 0,-1 0-1,0 0 1,0 1 0,0-1-1,1 1 1,-1-1 0,-1 1-1,1-1 1,0 1 0,0 0-1,0-1 1,0 2 0,2 11 5,0 0 0,-1 0-1,0 1 1,-1-1 0,-1 11-5,2 9-16,-1-18 6,-1-12 5,1 0 1,-1 0-1,1 1 0,-1-1 0,1 0 1,0 0-1,1 0 0,-1 0 1,1 1 4,-1-4 1,-1-1-1,1 1 1,-1 0 0,1-1 0,-1 1 0,1-1 0,-1 1-1,1-1 1,-1 1 0,1-1 0,0 0 0,-1 1 0,1-1 0,0 0-1,-1 1 1,1-1 0,0 0 0,0 0 0,-1 0 0,1 0-1,0 0 1,0 0-1,25-9 79,5-12-33,-1-2 0,15-14-46,10-9 12,-54 46-12,-1 0 0,0-1-1,1 1 1,-1-1 0,0 1 0,1 0-1,-1-1 1,1 1 0,-1 0-1,0-1 1,1 1 0,-1 0 0,1 0-1,-1-1 1,1 1 0,-1 0-1,1 0 1,-1 0 0,1 0 0,-1 0-1,1 0 1,-1 0 0,1 0-1,-1 0 1,1 0 0,-1 0 0,1 0-1,-1 0 1,1 0 0,-1 0-1,1 0 1,-1 0 0,1 1 0,-1-1-1,1 0 1,-1 0 0,1 1-1,-1-1 1,1 0 0,-1 1 0,0-1-1,1 0 1,-1 1 0,0-1-1,1 1 1,-1-1 0,0 1 0,0-1-1,1 0 1,-1 1 0,0-1-1,0 1 1,0-1 0,0 1 0,1-1-1,-1 1 1,2 36 139,-2-26-60,2 11-144,2 0 0,0-1 1,1 0-1,1 0 0,0 0 1,10 19 64,-2-14-1993</inkml:trace>
</inkml:ink>
</file>

<file path=ppt/ink/ink17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47.864"/>
    </inkml:context>
    <inkml:brush xml:id="br0">
      <inkml:brushProperty name="width" value="0.1" units="cm"/>
      <inkml:brushProperty name="height" value="0.1" units="cm"/>
      <inkml:brushProperty name="color" value="#33CCFF"/>
    </inkml:brush>
  </inkml:definitions>
  <inkml:trace contextRef="#ctx0" brushRef="#br0">715 83 48,'0'0'445,"0"0"-55,0 0-78,0 0-53,0 0 21,0 0-60,-1-14-28,-2-40-48,0 40 30,-1 15-174,-3 13-54,-71 240 325,28-86-49,-47 136-28,-13-3-1,-14-7 0,-24 18-193,124-265 157,-14 38-157,32-69-124,1 0 0,0 1 0,1-1 0,1 1 0,1 0 0,0-1 1,1 6 123,1 10-1197</inkml:trace>
</inkml:ink>
</file>

<file path=ppt/ink/ink17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4.149"/>
    </inkml:context>
    <inkml:brush xml:id="br0">
      <inkml:brushProperty name="width" value="0.1" units="cm"/>
      <inkml:brushProperty name="height" value="0.1" units="cm"/>
      <inkml:brushProperty name="color" value="#33CCFF"/>
    </inkml:brush>
  </inkml:definitions>
  <inkml:trace contextRef="#ctx0" brushRef="#br0">239 1 152,'0'0'816,"0"0"-342,0 0-182,0 0-88,0 0-86,0 0 24,-14 0-62,-45 1-31,54-1-45,-1 1 0,0 0 0,1 0 0,0 1 0,-1-1 0,1 1 0,0 1 1,0-1-1,0 1 0,0 0 0,0 0 0,1 0 0,-1 0 0,-3 5-4,-3 3 39,0 0 0,1 1 0,0 0 1,1 2-40,4-8 12,1 1 1,0 0 0,1-1-1,-1 2 1,1-1 0,1 0-1,-1 0 1,1 1 0,1 0-1,-1 5-12,1-11-1,1 1 0,0-1-1,0 1 1,0 0-1,0-1 1,0 1-1,1-1 1,-1 1 0,1-1-1,0 1 1,-1-1-1,1 1 1,0-1-1,1 0 1,-1 1 0,0-1-1,1 0 1,-1 0-1,1 0 1,0 0 0,-1 0-1,1 0 1,0 0-1,0-1 1,0 1-1,1-1 1,-1 0 0,0 1-1,0-1 1,1 0-1,-1 0 1,1 0 1,14 4-122,0-1 1,0 0-1,0-2 0,1 0 0,-1 0 1,1-2-1,-1 0 0,0-1 1,1-1-1,-1-1 0,0 0 1,9-4 121,12-9-1026</inkml:trace>
</inkml:ink>
</file>

<file path=ppt/ink/ink17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4.508"/>
    </inkml:context>
    <inkml:brush xml:id="br0">
      <inkml:brushProperty name="width" value="0.1" units="cm"/>
      <inkml:brushProperty name="height" value="0.1" units="cm"/>
      <inkml:brushProperty name="color" value="#33CCFF"/>
    </inkml:brush>
  </inkml:definitions>
  <inkml:trace contextRef="#ctx0" brushRef="#br0">162 170 192,'0'0'288,"0"0"-35,0-18-106,2-10-51,0 11 47,-2 0 1,0 0-1,0 0 1,-2 0 0,0-2-144,2 18 13,0 0-1,0 0 1,0 0 0,0 0 0,-1 0 0,1 0 0,0 0-1,0 0 1,-1 1 0,1-1 0,0 0 0,-1 0 0,1 0 0,-1 0-1,1 1 1,-1-1 0,1 0 0,-1 0 0,0 1 0,1-1-1,-1 1 1,0-1-13,-11 10 414,-7 32 122,-9 40-498,4 3 0,3 0 1,3 0-1,5 2 0,3-1 0,2 67-38,8-143-40,4 40-378,-4-46 358,1-1 0,-1 0-1,1 0 1,0 1 0,0-1 0,0 0 0,0 0-1,1 0 1,-1 0 0,0-1 0,1 1 0,-1 0 0,1 0-1,0-1 1,-1 1 0,1-1 0,0 1 0,2 0 60,14 5-782</inkml:trace>
</inkml:ink>
</file>

<file path=ppt/ink/ink17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5.447"/>
    </inkml:context>
    <inkml:brush xml:id="br0">
      <inkml:brushProperty name="width" value="0.1" units="cm"/>
      <inkml:brushProperty name="height" value="0.1" units="cm"/>
      <inkml:brushProperty name="color" value="#33CCFF"/>
    </inkml:brush>
  </inkml:definitions>
  <inkml:trace contextRef="#ctx0" brushRef="#br0">219 95 312,'0'0'376,"0"0"-125,0 0-40,0 0-61,0 0 24,0 0 0,-7-13 44,-24-38-48,30 49-161,0 1-1,0 0 0,0 0 1,0 0-1,0 0 1,-1 0-1,1 0 0,0 0 1,0 0-1,-1 0 0,1 1 1,0-1-1,-1 0 0,1 1 1,-1-1-1,1 1 0,-1 0 1,1-1-1,-1 1 0,1 0 1,-1 0-1,1 0 0,-1 0 1,0 0-1,1 1 0,-1-1 1,1 0-1,-1 1 0,1-1 1,0 1-1,-1-1 0,1 1 1,-1-1-1,0 2-8,-33 25 26,26-18-22,0-1 0,0 1 0,1 1 0,1 0 0,0 0 0,0 0 0,1 1 0,0-1 0,1 1 0,0 0 0,1 1 0,0 0 0,1-1 0,0 1 0,1 1 0,0-1 0,1 2-4,2-13 1,-1 0 0,1 0-1,-1 0 1,1 0 0,0 0 0,-1 0 0,1 0 0,0 0-1,0-1 1,0 1 0,0 0 0,0 0 0,0-1-1,0 1 1,0-1 0,0 1 0,0 0 0,0-1 0,0 0-1,0 1 1,0-1 0,1 0 0,-1 0 0,0 1 0,0-1-1,0 0 1,0 0 0,1 0 0,-1-1 0,0 1-1,47 1-19,-40-2 12,-4 2 8,0-1 0,0 1 1,0-1-1,-1 0 0,1 0 1,0-1-1,0 1 0,0-1 1,-1 0-1,1 0 0,0 0 1,-1-1-1,1 1 0,-1-1 1,1 0-1,-1 0 0,0 0 1,0 0-1,0 0 0,0-1 1,2-2-2,16-15 4,0 1 1,1 1 0,1 1-1,0 1 1,2 2 0,1-1-5,-11 8 6,-1-1 0,-1 0 0,1-1 0,-1 0 0,-1-1 0,0 0 0,9-11-6,-18 17-82,14-20 360,-9 20-466,-4 17-684,-4 2 201</inkml:trace>
</inkml:ink>
</file>

<file path=ppt/ink/ink17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5.917"/>
    </inkml:context>
    <inkml:brush xml:id="br0">
      <inkml:brushProperty name="width" value="0.1" units="cm"/>
      <inkml:brushProperty name="height" value="0.1" units="cm"/>
      <inkml:brushProperty name="color" value="#33CCFF"/>
    </inkml:brush>
  </inkml:definitions>
  <inkml:trace contextRef="#ctx0" brushRef="#br0">1 50 32,'0'0'280,"0"0"-33,0 0-31,0 0-64,0 0-3,0 0-29,0-8 32,0-34 126,0 45-145,-1 7-48,1 0 0,1 0 0,-1-1 0,2 1 0,-1 0 0,1 0 0,1-1-1,-1 1 1,2-1 0,-1 0 0,1 0 0,3 4-85,30 33-928,-23-31-314</inkml:trace>
</inkml:ink>
</file>

<file path=ppt/ink/ink17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7.576"/>
    </inkml:context>
    <inkml:brush xml:id="br0">
      <inkml:brushProperty name="width" value="0.1" units="cm"/>
      <inkml:brushProperty name="height" value="0.1" units="cm"/>
      <inkml:brushProperty name="color" value="#33CCFF"/>
    </inkml:brush>
  </inkml:definitions>
  <inkml:trace contextRef="#ctx0" brushRef="#br0">1 288 688,'0'0'539,"0"0"-358,0 0-147,0 0-20,0 0-27,4 10 4,16 34 13,-18-42 0,0-1 1,-1 1 0,1-1-1,0 0 1,0 1-1,0-1 1,0 0 0,0 0-1,0-1 1,0 1 0,0 0-1,0-1 1,0 1-1,0-1 1,1 1 0,-1-1-1,0 0 1,0 0 0,3 0-5,36-4 60,-36 2-60,-1 1 0,0-1 0,0 0 1,0 0-1,0 0 0,-1 0 0,1-1 0,-1 1 1,1-1-1,-1 0 0,0 0 0,0-1 0,0 1 1,0 0-1,0-1 0,38-63 53,-27 43-43,-13 21-4,54-98-83,-50 90 135,-1 0 0,0 0 0,-1-1 0,0 0 0,0 1 0,-1-1 0,-1 0-1,0-6-57,-1 18 90,-1-1-77,-1 1 0,1 1 0,-1-1 0,1 0 0,-1 0 1,1 1-1,-1-1 0,1 0 0,0 1 0,-1 0 0,1-1 0,0 1 1,-1 0-1,1 0 0,0-1 0,0 1 0,-1 1-13,-1 0 24,-3 1-23,1-1 1,0 2-1,1-1 1,-1 0 0,0 1-1,1 0 1,0 0-1,0 0 1,0 1 0,1-1-1,-1 1 1,1 0-1,0 0 1,0 0 0,1 0-1,-1 0 1,1 1 0,0-1-1,1 1 1,0 0-1,-1-1 1,2 1 0,-1 0-1,1 2-1,0-5-2,1 0 0,0-1-1,0 0 1,0 1 0,0-1-1,1 1 1,-1-1 0,1 0 0,-1 0-1,1 0 1,0 0 0,0 0-1,0 0 1,0 0 0,0-1 0,0 1-1,0-1 1,1 0 0,1 1 2,56 27-7,-33-18 19,-16-6-2,-1 1 1,1 0-1,-1 1 1,0 0-1,-1 0 1,6 6-11,-14-11-1,1-1 1,0 1-1,-1-1 0,1 1 1,-1 0-1,0 0 1,0 0-1,1 0 1,-1 0-1,0 0 1,-1 0-1,1 0 1,0 0-1,-1 0 1,1 0-1,-1 1 1,1-1-1,-1 0 1,0 0-1,0 1 1,0-1-1,-1 0 1,1 0-1,0 0 0,-1 1 1,1-1-1,-1 0 1,0 0-1,0 0 1,0 0-1,0 0 1,0 0-1,0 0 1,0 0-1,-1 0 1,1-1-1,-1 1 1,1 0-1,-1-1 1,-6 6 8,0 0-1,0-1 0,-1 0 1,1 0-1,-1-1 1,-1-1-1,1 1 0,-1-1 1,1-1-1,-1 0 0,0 0 1,0-1-1,-8 1-7,18-3 2,0 0 1,0 0-1,0 0 0,-1 0 1,1 0-1,0-1 0,0 1 1,0 0-1,-1 0 0,1 0 0,0 0 1,0 0-1,0 0 0,-1 0 1,1 0-1,0 0 0,0-1 0,0 1 1,0 0-1,-1 0 0,1 0 1,0 0-1,0 0 0,0-1 0,0 1 1,0 0-1,0 0 0,0 0 1,-1-1-1,1 1 0,0 0 0,0 0 1,0 0-1,0-1 0,0 1 1,0 0-1,0 0 0,0 0 0,0-1 1,0 1-1,0 0 0,0 0 1,0-1-1,0 1 0,0 0 0,0 0 1,1 0-1,-1-1 0,0 1 1,0 0-1,0 0 0,0 0 0,0 0 1,0-1-1,1 1 0,-1 0 1,0 0-1,0 0-2,9-14-27,14-13-15,1 1 0,1 1 0,1 2 0,11-7 42,56-53-47,46-61 108,-126 121-47,-15 16 59,-11 9-25,12-1-47,-1 0-1,1 0 1,0 1 0,-1-1 0,1 0-1,0 1 1,0-1 0,0 1 0,0-1 0,1 1-1,-1-1 1,0 1 0,1-1 0,-1 1-1,1 0 1,-1 0 0,1-1 0,0 1-1,-1 0 1,1 0 0,0-1 0,0 1-1,1 0 1,-1 0 0,0-1 0,1 1-1,-1 0 1,0-1 0,1 1 0,0 1-1,1 5 0,1 0 0,0 0 0,0 0 1,1-1-1,3 7 0,0-3-14,2 2 5,0 1-1,-2-1 1,1 1-1,-2 1 1,0 1 9,-4-13 2,-1 1-1,0-1 1,0 1-1,-1-1 1,1 1 0,-1-1-1,1 1 1,-1-1-1,0 1 1,-1 0 0,1-1-1,-1 1 1,1-1-1,-1 1 1,0-1-1,0 1 1,-1-1 0,1 0-1,-1 1 1,0-1-1,0 0 1,0 0 0,0 0-1,-2 2-1,0 0-26,-1-1 1,0 1-1,0-1 0,0 0 0,0 0 0,-1-1 1,1 1-1,-1-1 0,0 0 0,0-1 0,0 0 1,0 0-1,-1 0 0,1 0 0,0-1 0,-1 0 0,-4 0 26,-3-3-816</inkml:trace>
</inkml:ink>
</file>

<file path=ppt/ink/ink17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8.247"/>
    </inkml:context>
    <inkml:brush xml:id="br0">
      <inkml:brushProperty name="width" value="0.1" units="cm"/>
      <inkml:brushProperty name="height" value="0.1" units="cm"/>
      <inkml:brushProperty name="color" value="#33CCFF"/>
    </inkml:brush>
  </inkml:definitions>
  <inkml:trace contextRef="#ctx0" brushRef="#br0">72 63 248,'0'0'359,"0"0"-119,0 0-84,0 0 29,0 0 45,0 0 38,-4-10-106,-1 0-110,3 7-32,0 0 0,1 0 0,-1 0-1,1 0 1,0-1 0,0 1 0,0-1-1,0 1 1,0-1 0,1 1 0,0-4-20,-1 7 47,0 0 0,0 0 0,0 1 0,0-1 0,1 0 0,-1 0 0,0 0 0,0 1 1,0-1-1,1 1 0,-1-1 0,0 0 0,0 1 0,1-1 0,-1 1 0,0 0 0,1-1 0,-1 1 0,1-1 0,-1 1 1,1 0-1,-1 0 0,1-1-47,-7 16-122,2 0 0,0 0 0,0 1 0,2-1 0,0 1 0,1 0 0,0 0-1,2 0 1,0-1 0,1 10 122,3-18-1668</inkml:trace>
</inkml:ink>
</file>

<file path=ppt/ink/ink17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8.622"/>
    </inkml:context>
    <inkml:brush xml:id="br0">
      <inkml:brushProperty name="width" value="0.1" units="cm"/>
      <inkml:brushProperty name="height" value="0.1" units="cm"/>
      <inkml:brushProperty name="color" value="#33CCFF"/>
    </inkml:brush>
  </inkml:definitions>
  <inkml:trace contextRef="#ctx0" brushRef="#br0">1 1 848,'0'0'512,"0"0"-360,0 0-104,0 0-48,0 0-416,0 0-176</inkml:trace>
</inkml:ink>
</file>

<file path=ppt/ink/ink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0.199"/>
    </inkml:context>
    <inkml:brush xml:id="br0">
      <inkml:brushProperty name="width" value="0.2" units="cm"/>
      <inkml:brushProperty name="height" value="0.2" units="cm"/>
    </inkml:brush>
  </inkml:definitions>
  <inkml:trace contextRef="#ctx0" brushRef="#br0">14 90 24,'0'0'451,"0"0"-258,0 0-104,4 20 14,-1-9-85,0 6 31,0-1 0,1-1-1,1 1 1,1 0-1,0-1 1,1 0-1,0-1 1,6 9-49,-11-21 8,0 1 0,0-1 0,0 1 0,0-1 0,0 0 1,0 0-1,0 0 0,1 0 0,-1 0 0,1 0 0,-1-1 0,1 1 0,0-1 0,0 0 1,0 0-1,0 0 0,0 0 0,-1 0 0,2-1 0,-1 1 0,0-1 0,0 0 0,0 0 1,0 0-1,0 0 0,0 0 0,0-1 0,0 1 0,0-1 0,0 0 0,0 0 0,0 0 1,-1 0-1,2-1-8,0-1 21,0 1 1,0-1-1,0 0 1,0-1-1,0 1 1,-1-1 0,1 1-1,-1-1 1,0 0-1,0 0 1,-1-1-1,1 1 1,-1 0-1,0-1 1,0 0 0,-1 1-1,1-1 1,-1 0-1,0 0 1,0-3-22,1 0 23,-1 1 0,-1-1 1,0 1-1,0-1 0,0 1 1,-1-1-1,0 1 0,-1-1 0,1 1 1,-1 0-1,-1 0 0,1 0 1,-1 0-1,-1 0 0,1 0 1,-1 1-1,0-1 0,-1 1 0,1 0 1,-1 1-1,-1-1 0,1 1 1,-1 0-1,1 0 0,-2 1 1,1-1-1,0 2 0,-1-1 0,0 0 1,1 1-1,-1 1 0,-1-1 1,1 1-1,-2 0-23,6 1-18,1 0 0,-1 0 1,0 0-1,0 0 0,1 1 0,-1-1 0,0 1 1,0 0-1,0 0 0,1 0 0,-1 0 0,0 0 1,0 1-1,0-1 0,1 1 0,-1 0 0,0 0 1,1 0-1,-1 0 0,1 0 0,-1 1 0,1-1 1,-1 1-1,1-1 0,0 1 0,0 0 0,0 0 1,0 0-1,0 0 0,0 0 0,1 1 0,-2 0 18,-7 23-1004</inkml:trace>
</inkml:ink>
</file>

<file path=ppt/ink/ink17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9.001"/>
    </inkml:context>
    <inkml:brush xml:id="br0">
      <inkml:brushProperty name="width" value="0.1" units="cm"/>
      <inkml:brushProperty name="height" value="0.1" units="cm"/>
      <inkml:brushProperty name="color" value="#33CCFF"/>
    </inkml:brush>
  </inkml:definitions>
  <inkml:trace contextRef="#ctx0" brushRef="#br0">108 1 496,'0'0'395,"0"0"-35,0 0-79,0 0-115,0 0-64,-2 24 166,-51 315 386,29-144-512,9 1 0,9 6-142,5-196-1,1-1 0,-1 0-1,1 0 1,1 1 0,-1-1 0,1 0-1,0 0 1,0 0 0,0 0 0,1 0 0,0 0-1,0 0 1,0 0 0,1-1 0,-1 1 0,1-1-1,0 0 1,0 1 0,1-1 0,-1-1 0,1 1-1,2 1 2,-5-5 2,-1 1 0,1-1-1,-1 0 1,1 0-1,0 0 1,-1 1 0,1-1-1,0 0 1,-1 0-1,1 0 1,-1 0 0,1 0-1,0-1 1,-1 1-1,1 0 1,0 0 0,-1 0-1,1 0 1,-1-1 0,1 1-1,0 0 1,-1-1-1,1 1 1,-1 0 0,1-1-1,-1 1 1,1-1-1,-1 1 1,1 0 0,-1-1-1,0 1 1,1-1 0,-1 0-1,0 1 1,1-1-1,-1 1 1,0-1 0,0 0-1,1 1 1,-1-1-1,0 1 1,0-1 0,0 0-1,0 1 1,0-1-1,0 0 1,0 1 0,0-1-2,6-36 31,-5 34-33,2-33-16,-1-1 1,-1 0-1,-3 0 0,-1 0 0,-1 1 1,-2-1-1,-2 1 0,-1 0 0,-2 1 1,-3-5 17,13 37-10,-5-12-14,0-1 0,2 1 0,-3-16 24,6 28-31,1 0-1,-1-1 1,1 1-1,0 0 1,0 0-1,0 0 1,0 0-1,0 0 1,1 0-1,-1-1 1,1 1-1,0 0 1,0 0-1,0 1 1,0-1-1,1 0 1,-1 0 0,1 0-1,0 1 1,-1-1-1,1 1 1,0-1-1,2 0 32,16-9-110,0 0-1,1 1 1,1 2 0,0 0-1,0 1 1,2 0 110,-12 5 9,-11 4 11,-1-1 0,1 1 1,0 0-1,-1 0 0,1 0 0,0 0 1,-1 0-1,1 0 0,-1 0 1,0 1-1,1-1 0,-1 0 0,0 0 1,0 0-1,0 0 0,0 0 1,0 1-1,0-1 0,0 0 0,0 0 1,0 0-1,0 0 0,-1 0 1,1 1-21,0 3 83,-8 77 427,5-66-508,0 0 0,2 0 0,0 0 0,1 0 0,0 1 0,2-1 1,1 7-3,7 0-361,-1-11-647</inkml:trace>
</inkml:ink>
</file>

<file path=ppt/ink/ink17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9.385"/>
    </inkml:context>
    <inkml:brush xml:id="br0">
      <inkml:brushProperty name="width" value="0.1" units="cm"/>
      <inkml:brushProperty name="height" value="0.1" units="cm"/>
      <inkml:brushProperty name="color" value="#33CCFF"/>
    </inkml:brush>
  </inkml:definitions>
  <inkml:trace contextRef="#ctx0" brushRef="#br0">0 113 1064,'0'0'824,"0"0"-712,0 0-96,0 0-16,0 0-168,61-112-512</inkml:trace>
</inkml:ink>
</file>

<file path=ppt/ink/ink17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7:59.772"/>
    </inkml:context>
    <inkml:brush xml:id="br0">
      <inkml:brushProperty name="width" value="0.1" units="cm"/>
      <inkml:brushProperty name="height" value="0.1" units="cm"/>
      <inkml:brushProperty name="color" value="#33CCFF"/>
    </inkml:brush>
  </inkml:definitions>
  <inkml:trace contextRef="#ctx0" brushRef="#br0">23 94 128,'0'0'460,"0"0"-252,0 0-116,0 0-30,0 0 44,0 0 5,21-2-48,69-7-53,-85 8-4,1 1 0,-1-1 0,1-1 0,-1 1 0,0-1 0,1 0 0,-1 0 0,4-3-6,-8 5 4,0-1 1,0 1 0,0-1 0,-1 0 0,1 1-1,0-1 1,0 0 0,0 0 0,-1 0 0,1 1 0,0-1-1,-1 0 1,1 0 0,-1 0 0,1 0 0,-1 0 0,1 0-1,-1 0 1,0 0 0,0 0 0,1-1 0,-1 1-1,0 0 1,0-1-5,-1 0 12,0 0-1,0-1 0,0 1 0,-1 0 1,1 0-1,0 0 0,-1 0 0,0 0 0,1 0 1,-1 0-1,0 1 0,0-1 0,0 1 1,0-1-1,0 1 0,0 0 0,-1-1 1,1 1-1,0 0 0,-1 1 0,1-1 1,-1 0-1,1 1 0,-1-1 0,0 1-11,-2-1 22,0-1 0,0 1 0,0 0 1,0 1-1,-1 0 0,1-1 0,0 1 0,0 1 0,-1-1 0,1 1 0,0 0 0,0 0 0,0 1 0,0 0 0,0-1 0,0 2 0,1-1 0,-1 0 0,1 1 0,-1 0 0,0 1-22,1 0 5,0 0-1,1 1 1,-1 0 0,1 0-1,0 0 1,0 0-1,0 1 1,1-1 0,0 1-1,0-1 1,0 1-1,1 0 1,0 0-1,0 0 1,0 0 0,1-1-1,0 1 1,0 4-5,0-3 1,0 1 0,1-1 0,0 0 0,0 1 0,0-1 1,1 0-1,0 1 0,1-1 0,-1 0 0,1-1 0,1 1 0,-1 0 1,3 2-2,-2-5-2,-1 0 1,1 0 0,0 0-1,0 0 1,0-1 0,0 0 0,1 0-1,-1 0 1,1 0 0,0-1 0,0 0-1,0 0 1,0 0 0,0-1 0,1 1-1,-1-1 1,0-1 0,1 1-1,1 0 2,5-2 9,1 1 0,0-1 0,-1-1 0,1 0 0,-1-1 0,0-1 0,0 1 0,0-2 0,0 0 0,-1 0 0,0-1 0,0 0 0,8-8-9,15-4 0,-30 16-6,-1 0 0,1 1 0,1 0 0,-1 0 0,0 0 0,0 0 0,0 1 0,0-1 0,1 1 0,-1 0 0,0 1 0,0-1 0,0 1 0,1 0 6,-3-1 3,0 0 0,0 0 0,0 1 0,-1-1 0,1 1 0,0 0 0,0 0 0,-1-1 0,1 1 0,0 0 0,-1 0 0,1 0 0,-1 1 0,0-1 0,1 0-1,-1 1 1,0-1 0,1 0 0,-1 1 0,0 0 0,0-1 0,0 1 0,-1-1 0,1 1 0,0 0 0,-1 0 0,1 0 0,-1-1 0,1 1 0,-1 0-1,0 2-1,0-4 73,0 0 58,19-44 1047,-13 26-1312,1 1-1,2 0 1,-1 1 0,2 0-1,0 0 1,1 1 0,1-1 133,1 4-1269</inkml:trace>
</inkml:ink>
</file>

<file path=ppt/ink/ink17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4.690"/>
    </inkml:context>
    <inkml:brush xml:id="br0">
      <inkml:brushProperty name="width" value="0.1" units="cm"/>
      <inkml:brushProperty name="height" value="0.1" units="cm"/>
      <inkml:brushProperty name="color" value="#33CCFF"/>
    </inkml:brush>
  </inkml:definitions>
  <inkml:trace contextRef="#ctx0" brushRef="#br0">58 0 1136,'0'0'343,"0"0"-207,0 0-85,0 0-10,0 0-21,-3 17-7,1 1-7,-4 17 42,2-1 0,1 18-48,-11 289 478,13-257-454,0-19-90,-6 43 66,-4-79-515,6-21-376</inkml:trace>
</inkml:ink>
</file>

<file path=ppt/ink/ink17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5.039"/>
    </inkml:context>
    <inkml:brush xml:id="br0">
      <inkml:brushProperty name="width" value="0.1" units="cm"/>
      <inkml:brushProperty name="height" value="0.1" units="cm"/>
      <inkml:brushProperty name="color" value="#33CCFF"/>
    </inkml:brush>
  </inkml:definitions>
  <inkml:trace contextRef="#ctx0" brushRef="#br0">0 1 152,'0'0'970,"0"0"-368,0 0-214,0 0-225,0 0-61,2 25 118,0-2-172,-1 5 4,2-1 0,1 0 0,1 0 0,1 0 0,3 4-52,-3-13 16,0 0 0,1 0 1,1-1-1,1 0 0,1 0 1,0-1-1,6 7-16,-13-19 3,0-1 1,0 1-1,0-1 1,0 0-1,1 0 1,0-1-1,-1 1 0,1-1 1,0 1-1,1-1 1,-1 0-1,0-1 1,1 1-1,-1-1 0,0 0 1,1 0-1,-1 0 1,1 0-1,-1-1 0,1 0 1,-1 0-1,1 0 1,-1 0-1,1-1 1,-1 0-1,1 0 0,-1 0 1,0 0-1,1-1 1,-1 0-1,0 0 0,0 0 1,0 0-1,2-2-3,14-9-35,0-1-1,0-1 1,-1 0-1,-1-2 0,-1 0 1,12-16 35,22-30-970,14-28 970,-14 16-888</inkml:trace>
</inkml:ink>
</file>

<file path=ppt/ink/ink17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5.585"/>
    </inkml:context>
    <inkml:brush xml:id="br0">
      <inkml:brushProperty name="width" value="0.1" units="cm"/>
      <inkml:brushProperty name="height" value="0.1" units="cm"/>
      <inkml:brushProperty name="color" value="#33CCFF"/>
    </inkml:brush>
  </inkml:definitions>
  <inkml:trace contextRef="#ctx0" brushRef="#br0">13 0 1536,'0'0'696,"0"0"97,0 0-569,0 0-224,0 0 64,-4 138-72,-1-43 64,1-4-40,4 1 16,0-3-32,0-24 40,0-4-40,4-17-192,-4-19-1017,0-19-207</inkml:trace>
</inkml:ink>
</file>

<file path=ppt/ink/ink17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5.942"/>
    </inkml:context>
    <inkml:brush xml:id="br0">
      <inkml:brushProperty name="width" value="0.1" units="cm"/>
      <inkml:brushProperty name="height" value="0.1" units="cm"/>
      <inkml:brushProperty name="color" value="#33CCFF"/>
    </inkml:brush>
  </inkml:definitions>
  <inkml:trace contextRef="#ctx0" brushRef="#br0">0 123 216,'0'0'1416,"0"0"-856,0 0-239,0 0-217,0 0-56,132-97-96,-49 81 32,5 6 0,8 10 0,14 14 0,-23 20-112,-21 1-881</inkml:trace>
</inkml:ink>
</file>

<file path=ppt/ink/ink17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6.315"/>
    </inkml:context>
    <inkml:brush xml:id="br0">
      <inkml:brushProperty name="width" value="0.1" units="cm"/>
      <inkml:brushProperty name="height" value="0.1" units="cm"/>
      <inkml:brushProperty name="color" value="#33CCFF"/>
    </inkml:brush>
  </inkml:definitions>
  <inkml:trace contextRef="#ctx0" brushRef="#br0">0 101 792,'0'0'220,"0"0"-113,0 0-27,0 0 36,0 0 44,15 20 4,47 69 27,-57-82-173,-1 1 0,0 1 1,0-1-1,-1 0 0,-1 1 1,1 0-1,-1 0 0,-1-1 0,0 1 1,0 0-1,0 0 0,-1 0 1,-1 0-1,0 4-18,0 14 46,1-25-17,0 0 0,0 0 0,0 0 0,-1 0 0,1 0 0,0 0 0,-1 0-1,0 0 1,0 0 0,1 0 0,-1 0 0,0 0 0,0-1 0,-1 1-1,1 0 1,0-1 0,-1 1-29,2-2 19,0 0 1,-1 1-1,1-1 0,0 0 0,-1 0 0,1 1 0,0-1 1,-1 0-1,1 0 0,0 0 0,-1 0 0,1 0 0,0 0 1,-1 0-1,1 0 0,-1 1 0,1-1 0,0 0 1,-1-1-1,1 1 0,-1 0 0,1 0 0,0 0 0,-1 0 1,1 0-1,0 0 0,-1 0 0,1-1 0,-1 1 1,1 0-20,-11-19 278,8 7-277,0-1 1,1 1-1,1 0 0,0-1 1,0 1-1,1-1 1,1 1-1,0-1 1,1 1-1,0 0 0,1-1 1,0 1-1,3-5-1,2-5-123,2 1 0,0 0-1,2 0 1,0 1 0,1 1-1,11-12 124,20-22-787</inkml:trace>
</inkml:ink>
</file>

<file path=ppt/ink/ink17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7.080"/>
    </inkml:context>
    <inkml:brush xml:id="br0">
      <inkml:brushProperty name="width" value="0.1" units="cm"/>
      <inkml:brushProperty name="height" value="0.1" units="cm"/>
      <inkml:brushProperty name="color" value="#33CCFF"/>
    </inkml:brush>
  </inkml:definitions>
  <inkml:trace contextRef="#ctx0" brushRef="#br0">1 75 296,'0'0'323,"0"0"-100,0 0-79,0 0-18,0 0-30,0 0-8,22-45 747,-16 21-740,-5 18 35,-4 17-100,-4 13-7,3-12 0,1 1-1,0-1 1,1 1-1,0 0 1,1 9-23,7-14 62,-6-8-33,1 1-1,-1-1 0,1 1 0,-1-1 1,1 1-1,-1-1 0,1 1 0,-1-1 1,1 1-1,-1-1 0,0 1 1,1 0-1,-1-1 0,0 1 0,0 0 1,1-1-1,-1 1 0,0 0 0,0-1 1,0 1-1,0 1-28,-2 59-88,1-32 118,0 0 0,2 0 1,3 15-31,-4-43-2,0 0 1,0 0 0,0-1-1,0 1 1,1 0 0,-1-1 0,0 1-1,1 0 1,-1 0 0,0-1-1,1 1 1,-1 0 0,1-1-1,-1 1 1,1-1 0,-1 1 0,1-1-1,-1 1 1,1-1 0,0 1-1,-1-1 1,1 1 0,0-1 0,-1 0-1,1 1 1,0-1 0,-1 0-1,1 0 1,0 1 0,0-1-1,0 0 2,29-6-16,24-24 82,-36 18-67,0-1 1,-1-1-1,0-1 0,-1 0 1,2-4 0,-13 13-2,0 0 0,0-1-1,0 0 1,-1 0 0,0 0 0,0 0 0,-1-1 0,0 1 0,0-1 0,-1 0 0,0 0 0,-1 0 0,1 0-1,-1 0 1,-1-4 2,0-68 162,0 117-160,-2-13-15,2-1 0,1 1 0,1-1-1,0 1 1,2-1 0,3 8 13,-6-26-2,1 0-1,0 0 1,0 0 0,0 0 0,1 0-1,-1-1 1,1 1 0,0-1-1,0 0 1,1 0 0,-1 0-1,1 0 1,0-1 0,0 1 0,0-1-1,1 0 1,-1 0 0,1-1-1,0 1 1,-1-1 0,1 0-1,0 0 1,0-1 0,1 1-1,-1-1 1,0 0 0,0-1 0,0 1-1,1-1 1,-1 0 0,1 0 2,-1 0 1,0 0 0,1-1 0,-1 0 0,0 1 0,0-2 0,0 1 0,0 0 1,0-1-1,0 0 0,0 0 0,0-1 0,0 1 0,-1-1 0,0 0 0,1-1 1,-1 1-1,0 0 0,0-1 0,-1 0 0,1 0 0,-1 0 0,0-1 0,0 1 0,-1-1 1,1 1-1,-1-1-1,3-6 0,-1 1 1,-1-1-1,0 1 1,-1-1 0,1 0-1,-2 0 1,0 0-1,0-1 1,-1 1 0,-1 0-1,1 0 1,-2-1-1,1 8-1,0 0 0,0 0 1,-1 0-1,0 0 0,1 0 1,-1 1-1,-1-1 0,1 0 1,0 1-1,-1 0 1,0-1-1,0 1 0,0 0 1,0 1-1,0-1 0,-1 0 1,1 1-1,-1 0 0,0 0 1,-1-1 0,3 2 0,1 0 0,-1 1 0,1-1 0,-1 0 1,0 1-1,1-1 0,-1 1 0,0 0 0,0 0 1,1-1-1,-1 1 0,0 0 0,0 1 0,1-1 0,-1 0 1,0 0-1,0 1 0,1-1 0,-1 1 0,0-1 1,1 1-1,-1 0 0,1 0 0,-1 0 0,1 0 1,-1 0-1,1 0 0,0 0 0,-1 0 0,1 0 0,0 1 1,0-1-1,0 0 0,0 1 0,0-1 0,0 1 1,0 0-1,1-1 0,-1 1 0,0-1 0,1 1 1,0 0-1,-1-1 0,1 1 0,0 0 0,0 0 0,0-1 1,0 2-1,-2 5 0,2-1 0,-1 1 0,1-1 1,0 1-1,0-1 0,1 1 0,0-1 0,0 1 1,1-1-1,0 1 0,0-1 0,1 0 0,0 0 1,0 0-1,1 0 0,0-1 0,0 0 1,0 1-1,1-1 0,0-1 0,0 1 0,2 0 0,6 5-20,0 0 0,1-1-1,0-1 1,1 0-1,0-1 1,0-1 0,1 0-1,0-1 1,6 1 20,31 8-808,-11-4-870</inkml:trace>
</inkml:ink>
</file>

<file path=ppt/ink/ink17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7.576"/>
    </inkml:context>
    <inkml:brush xml:id="br0">
      <inkml:brushProperty name="width" value="0.1" units="cm"/>
      <inkml:brushProperty name="height" value="0.1" units="cm"/>
      <inkml:brushProperty name="color" value="#33CCFF"/>
    </inkml:brush>
  </inkml:definitions>
  <inkml:trace contextRef="#ctx0" brushRef="#br0">355 8 408,'0'0'442,"0"0"-49,0 0 22,0 0-41,0 0-90,0 0-18,1-7-98,-6 13-135,-34 108 610,-22 103-643,15-48 168,26-102-217,-50 173-1426,-37 233 1475,99-436-1230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9:19.287"/>
    </inkml:context>
    <inkml:brush xml:id="br0">
      <inkml:brushProperty name="width" value="0.2" units="cm"/>
      <inkml:brushProperty name="height" value="0.2" units="cm"/>
    </inkml:brush>
  </inkml:definitions>
  <inkml:trace contextRef="#ctx0" brushRef="#br0">1675 1865 128,'0'0'51,"0"0"-21,-21 6 0,13-3-26,-22 6 50,0-1 0,-1-1 0,1-2 0,-13 0-54,-68 2 250,0 5 0,-13 7-250,80-10 53,-2-3 0,1-2 0,0-1 0,-35-4-53,51-1 45,0-2 1,1 0 0,-1-2 0,1-1-1,0-2 1,1 0 0,-24-13-46,-7-5 95,1-3 0,-29-22-95,67 39 20,1 0 0,1-2 1,0 0-1,1-1 0,0 0 0,2-1 1,0-1-1,1-1 0,-1-3-20,-41-71 63,4-2 0,5-3 1,3-3-64,28 59 12,1 0 1,2-1 0,2-1-1,1 0 1,3 0-1,2-1 1,1 0 0,4-30-13,0 65-2,1 0 0,0 0 1,0 0-1,1 1 0,1-1 0,-1 1 1,1 0-1,1 0 0,0 0 0,1-1 2,15-21-10,1 2-1,5-4 11,0 0-1,-9 11 8,1 1 0,2 1-1,0 1 1,1 0 0,1 2 0,0 0 0,12-4-7,39-20-15,67-25 15,11-5-39,-113 51 46,0 2-1,2 2 0,0 1 0,1 2 1,0 2-1,25-2-6,281-62 1,-184 36 14,-74 24-15,1 5 1,0 3-1,0 4 1,42 6-1,-5-1-52,-53 2 63,1 3-1,-1 3 0,8 6-10,17 2-16,34-2 16,-68-11 1,1 3-1,-1 2 0,-1 4 1,0 2-1,-1 3 0,0 3 1,7 6-1,-58-22-6,65 29-16,59 38 22,-115-60 3,0 1 0,-1 1 0,-1 1-1,-1 1 1,0 1 0,-1 1 0,-1 0-1,2 5-2,27 39-28,-3 3 0,31 63 28,-60-100-3,-2 0-1,0 1 1,-2 1 0,-2 0 0,0 0-1,-2 1 1,-2 0 0,0 15 3,-3-42-2,1 29 10,-2-1 0,-2 18-8,0-39 4,1-1 0,-1 0 0,-1 0 0,0-1 0,-1 1 0,0-1 0,0 1 0,-1-1 0,-3 5-4,-25 31-77,-2-1 0,-1-2 0,-2-1 0,-2-2 0,-2-1-1,-2-3 1,-37 24 77,45-29-598,23-19 76</inkml:trace>
</inkml:ink>
</file>

<file path=ppt/ink/ink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0.584"/>
    </inkml:context>
    <inkml:brush xml:id="br0">
      <inkml:brushProperty name="width" value="0.2" units="cm"/>
      <inkml:brushProperty name="height" value="0.2" units="cm"/>
    </inkml:brush>
  </inkml:definitions>
  <inkml:trace contextRef="#ctx0" brushRef="#br0">23 1 1080,'0'0'528,"0"0"-296,-22 102-176,22-48 24,17 1 24,14-2-104,4-6 64,-9-7-32,-4-3-64,-22 13-48,-30-11-216,-5-3-704</inkml:trace>
</inkml:ink>
</file>

<file path=ppt/ink/ink18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7.970"/>
    </inkml:context>
    <inkml:brush xml:id="br0">
      <inkml:brushProperty name="width" value="0.1" units="cm"/>
      <inkml:brushProperty name="height" value="0.1" units="cm"/>
      <inkml:brushProperty name="color" value="#33CCFF"/>
    </inkml:brush>
  </inkml:definitions>
  <inkml:trace contextRef="#ctx0" brushRef="#br0">31 0 1120,'0'0'992,"0"0"-591,0 0-305,0 0-88,0 0 144,-22 140 72,13-65-64,9 4-104,0-2-112,0-10 16,13-10-16,0-19-769,-4-20-807</inkml:trace>
</inkml:ink>
</file>

<file path=ppt/ink/ink18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8.323"/>
    </inkml:context>
    <inkml:brush xml:id="br0">
      <inkml:brushProperty name="width" value="0.1" units="cm"/>
      <inkml:brushProperty name="height" value="0.1" units="cm"/>
      <inkml:brushProperty name="color" value="#33CCFF"/>
    </inkml:brush>
  </inkml:definitions>
  <inkml:trace contextRef="#ctx0" brushRef="#br0">1 125 1224,'0'0'432,"0"0"-320,0 0-48,149-108-64,-66 96-16,-13 8-80,-13 4-752</inkml:trace>
</inkml:ink>
</file>

<file path=ppt/ink/ink18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8.743"/>
    </inkml:context>
    <inkml:brush xml:id="br0">
      <inkml:brushProperty name="width" value="0.1" units="cm"/>
      <inkml:brushProperty name="height" value="0.1" units="cm"/>
      <inkml:brushProperty name="color" value="#33CCFF"/>
    </inkml:brush>
  </inkml:definitions>
  <inkml:trace contextRef="#ctx0" brushRef="#br0">1 31 1048,'0'0'584,"0"0"-246,0 0-265,0 0-45,23 7 7,-10-3-26,12 3 7,1 0 0,0-1 1,0-2-1,0-1 0,14 0-16,209-3-1025,-248 0 1023,0 0 1,-1 0-1,1 0 1,0 0-1,-1-1 0,1 1 1,-1 0-1,1-1 1,-1 1-1,1 0 1,-1-1-1,1 1 0,-1-1 1,1 1-1,-1-1 1,1 1-1,-1-1 1,1 1-1,-1-1 0,0 1 1,0-1-1,1 1 1,-1-1-1,0 0 1,0 1-1,1-1 0,-1 0 1,0 1-1,0-1 1,0 1-1,0-1 1,0 0-1,0 1 0,0-1 1,0 0-1,0 1 1,0-1-1,-1 0 1,1 1-1,0-1 0,0 1 1,-1-1 1,-9-27-75,8 26 87,0 0 1,0 0 0,-1 0-1,1 0 1,0 1 0,-1-1 0,1 1-1,-1-1 1,0 1 0,0 0-1,1 0 1,-1 0 0,0 0 0,0 0-1,0 1 1,0-1 0,0 1-1,0 0 1,0 0 0,0 0 0,0 1-1,0-1 1,0 0 0,0 1-1,0 0 1,0 0 0,1 0-1,-1 0 1,0 0 0,0 1 0,1-1-1,-1 1 1,1-1 0,-1 1-1,1 0 1,0 0 0,0 0 0,0 1-1,0-1 1,0 0 0,0 1-1,1-1 1,-1 1 0,1 0 0,0-1-1,-1 1 1,1 0-13,-2 6 16,-1 0 1,1 0-1,1 1 0,0-1 1,0 1-1,1 0 0,0-1 1,1 2-17,0-10-4,0 0 1,0 0-1,0 0 1,0 0-1,0 0 1,0 0-1,0 0 1,1-1-1,-1 1 1,0 0-1,1 0 1,-1 0-1,0 0 1,1 0-1,-1 0 1,1 0-1,0-1 1,-1 1-1,1 0 1,0 0-1,-1-1 1,1 1-1,0 0 1,0-1-1,-1 1 1,1-1-1,0 1 1,0-1-1,0 1 1,0-1 3,33 3-381,-22-4 179,15 1-788</inkml:trace>
  <inkml:trace contextRef="#ctx0" brushRef="#br0" timeOffset="1">492 130 384,'0'0'408,"0"0"32,0 0-64,0 112-264,13-84-56,5-13-32,17-9-8,22-10-16,-5-19-568</inkml:trace>
</inkml:ink>
</file>

<file path=ppt/ink/ink18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9.139"/>
    </inkml:context>
    <inkml:brush xml:id="br0">
      <inkml:brushProperty name="width" value="0.1" units="cm"/>
      <inkml:brushProperty name="height" value="0.1" units="cm"/>
      <inkml:brushProperty name="color" value="#33CCFF"/>
    </inkml:brush>
  </inkml:definitions>
  <inkml:trace contextRef="#ctx0" brushRef="#br0">88 413 120,'44'-324'181,"-38"285"-193,-5 36 70,-1-1-1,1 1 1,-1-1-1,0 1 1,0-1-1,0 1 1,-1-1-1,1 1 1,-1-2-58,0 4 30,1 0 1,0 0 0,0 1-1,-1-1 1,1 0 0,0 1-1,-1-1 1,1 0 0,-1 1-1,1-1 1,-1 1 0,1-1-1,-1 1 1,1-1 0,-1 1-1,1-1 1,-1 1 0,0-1 0,1 1-1,-1 0 1,0-1 0,0 1-1,1 0 1,-1-1 0,0 1-31,-2 0 29,1 1 1,-1-1 0,0 1-1,1 0 1,-1-1 0,1 1-1,-1 0 1,1 1 0,0-1 0,-1 0-1,1 1 1,0-1 0,0 1-1,0-1 1,0 1 0,0 0-1,0 0 1,1 0 0,-2 2-30,-7 9 46,1 1 0,1 0 0,0 0 0,1 1 1,0-1-1,1 2 0,1-1 0,1 1 0,0 0 0,0 0 1,2 0-1,0 0 0,1 0 0,1 1-46,-1 11-7,2 0 0,0 0 1,2 0-1,1 0 0,2 0 0,0-1 1,9 22 6,-3-19-12,0-1 1,2 0 0,1-1-1,2-1 1,0 0 0,2-1-1,4 3 12,-16-21-47,0 1 1,1-1-1,0 0 0,0-1 0,1 0 0,-1 0 0,2-1 0,-1 0 0,1-1 0,0 0 1,0 0-1,0-1 0,1-1 0,-1 0 0,1 0 0,0-1 0,0 0 0,0-1 0,0 0 0,0-1 1,0 0-1,2-1 47,-5 0-15,0-2 0,0 1 0,-1-1 1,1-1-1,-1 1 0,1-1 0,-1 0 1,0-1-1,-1 0 0,1 0 0,-1 0 1,0-1-1,0 0 0,1-2 15,13-16-16,0-1 1,-2 0-1,0-3 16,-4 7-8,-1-1 0,9-23 8,-18 37 8,-1 0 0,0 0 0,-1 0 0,0 0 0,0-1 0,-1 1 0,0-1 0,0 1 0,-1-1 0,-1-5-8,1 13 3,0 1-1,0-1 0,0 0 0,-1 0 1,1 0-1,0 0 0,-1 0 0,1 1 1,0-1-1,-1 0 0,1 0 1,-1 1-1,1-1 0,-1 0 0,0 1 1,1-1-1,-1 0 0,0 1 0,1-1 1,-1 1-1,0-1 0,1 1 1,-1-1-1,0 1 0,0 0 0,0-1 1,0 1-3,-30 0 106,27 1-77,0 0 0,1 0 0,-1 0 1,0 0-1,0 1 0,1 0 0,-1 0 0,1 0 0,-1 0 1,1 0-1,0 1 0,0-1 0,-3 4-29,3 0 48,0 1 1,1 0-1,-1 0 0,1 0 1,1 0-1,-1 0 0,1 1 0,0-1 1,1 0-1,0 1 0,0-1 1,1 4-49,15 90 288,-13-88-273,0 0 3,-1 1 0,0 0 0,-1 1-1,-1-1 1,0 0 0,-2 7-18,2-14-41,-2 0 0,1-1 0,-1 1 0,0-1 0,0 1 0,0-1-1,-1 0 1,0 0 0,-1 0 0,1 0 0,-1 0 0,0-1 0,0 1 0,-2 0 41,-32 24-958</inkml:trace>
</inkml:ink>
</file>

<file path=ppt/ink/ink18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8:09.515"/>
    </inkml:context>
    <inkml:brush xml:id="br0">
      <inkml:brushProperty name="width" value="0.1" units="cm"/>
      <inkml:brushProperty name="height" value="0.1" units="cm"/>
      <inkml:brushProperty name="color" value="#33CCFF"/>
    </inkml:brush>
  </inkml:definitions>
  <inkml:trace contextRef="#ctx0" brushRef="#br0">0 108 792,'0'0'311,"0"0"-170,0 0-69,22 1-53,1 0-24,7 2 6,1-1 0,-1-1 0,1-2 0,11-3-1,-37 3-13,0-1 0,0 0 0,0 0 0,0 0 0,0-1 1,0 1-1,-1-1 0,1-1 0,-1 1 0,0 0 0,2-3 13,-5 5-1,1 0-1,-1 0 1,0-1-1,1 1 1,-1 0-1,0-1 0,0 1 1,0-1-1,0 0 1,0 1-1,0-1 0,-1 0 1,1 0-1,0 1 1,-1-1-1,1 0 1,-1 0-1,0 0 0,0 0 1,0 1-1,0-1 1,0 0-1,0 0 0,0 0 1,0 0-1,-1 0 1,1 1-1,-1-1 1,1 0-1,-1 0 0,0 1 1,0-1-1,-1-1 2,0 1 17,0 0-1,0 0 1,0 0-1,-1 1 1,1-1-1,0 1 0,-1 0 1,0-1-1,1 1 1,-1 0-1,0 1 1,1-1-1,-1 0 1,0 1-1,0-1 1,0 1-1,1 0 1,-1 0-1,0 0 0,0 0 1,-1 1-17,2-1 29,-1 0 0,0 1 0,1-1 0,-1 1 0,1-1 0,-1 1 0,1 0 0,0 0 0,-1 0 0,1 0 0,0 0 0,0 1 0,-1-1 0,1 0 0,0 1 1,1 0-1,-1 0 0,0-1 0,0 1 0,1 0 0,-1 1 0,1-1 0,-1 1-29,0 2 22,0 1 1,0 0 0,1 0-1,0-1 1,0 1 0,0 0-1,1 0 1,0 0 0,0 0-1,0 0 1,1 0 0,0-1-1,0 1 1,1 0 0,-1 0-1,1-1 1,1 1 0,-1-1-1,1 0 1,0 1 0,0-1-1,0-1 1,0 1-1,4 3-22,4 3-3,0 0-1,1-1 0,0 0 0,1 0 1,0-2-1,1 1 0,0-2 0,6 3 4,31 15-427</inkml:trace>
</inkml:ink>
</file>

<file path=ppt/ink/ink18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31.796"/>
    </inkml:context>
    <inkml:brush xml:id="br0">
      <inkml:brushProperty name="width" value="0.1" units="cm"/>
      <inkml:brushProperty name="height" value="0.1" units="cm"/>
      <inkml:brushProperty name="color" value="#33CCFF"/>
    </inkml:brush>
  </inkml:definitions>
  <inkml:trace contextRef="#ctx0" brushRef="#br0">76 0 544,'0'0'396,"0"0"-197,0 0-32,0 0-61,0 0 46,0 0-10,0 0 43,0 0-37,0 0-15,0 0-5,0 0-75,-1 0-52,0 1 0,1-1 0,-1 0 1,1 0-1,-1 0 0,0 0 1,1 1-1,-1-1 0,1 0 0,-1 1 1,1-1-1,-1 0 0,0 1 1,1-1-1,0 1 0,-1-1 0,1 1 1,-1-1-1,1 1 0,0-1 1,-1 1-1,1-1 0,0 1 0,-1-1 1,1 1-1,0 0 0,0-1 1,0 1-2,-8 22-10,1 0 1,1 0-1,2 1 1,0-1-1,0 23 10,-2 8-5,-6 51 28,4 0 0,5 27-23,3-132-24,0 1 0,0-1 1,0 1-1,0-1 0,0 1 0,0-1 1,0 1-1,0-1 0,0 1 1,0-1-1,0 1 0,0-1 0,0 0 1,0 1-1,0-1 0,1 1 1,-1-1-1,0 1 0,0-1 0,1 0 1,-1 1-1,0-1 0,0 1 0,1-1 1,-1 0-1,1 1 0,-1-1 1,0 0-1,1 0 0,-1 1 0,0-1 1,1 0-1,-1 0 0,1 0 0,-1 1 1,1-1-1,-1 0 0,1 0 24,3 0-952</inkml:trace>
</inkml:ink>
</file>

<file path=ppt/ink/ink18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32.409"/>
    </inkml:context>
    <inkml:brush xml:id="br0">
      <inkml:brushProperty name="width" value="0.1" units="cm"/>
      <inkml:brushProperty name="height" value="0.1" units="cm"/>
      <inkml:brushProperty name="color" value="#33CCFF"/>
    </inkml:brush>
  </inkml:definitions>
  <inkml:trace contextRef="#ctx0" brushRef="#br0">0 77 560,'0'0'444,"0"0"-94,0 0-89,0 0-62,0 0-42,0 0 6,0-6-93,0 4-67,1 1 1,-1-1-1,0 0 0,0 0 0,1 0 0,-1 1 0,1-1 0,-1 0 0,1 0 0,0 1 0,-1-1 0,1 0 0,0 1 0,0-1 0,0 1 0,1-1 0,-1 1 0,0 0 0,0-1 0,1 1-3,2-2-4,1 0 0,0 0 0,0 0 0,0 1 1,0 0-1,1 0 0,3-1 4,7-2 6,0 2 1,1 0 0,-1 1-1,1 0 1,0 2 0,0 0-1,12 2-6,-26-2-2,-1 0 0,1 1 0,-1-1 0,1 1 0,0 0 0,-1 0 0,0 0 0,1 0 0,-1 0 0,0 0-1,1 1 1,-1-1 0,0 1 0,0 0 0,0 0 0,0-1 0,-1 1 0,1 0 0,0 1 0,0 0 2,0 1-2,0 1 1,0 0-1,0 0 0,0 0 1,0 0-1,-1 1 1,0-1-1,0 0 1,0 1-1,-1 0 2,1 5 4,-1 0 0,-1 0 0,0 0 0,0 0 0,-1 0 0,0-1 0,-1 1 0,0-1 0,0 1 0,-1 0-4,-21 32 79,-1-2 0,-30 35-79,37-50-20,14-20 22,0 2 146,13-12-17,4-4-184,8-1 51,-1 0 0,1 2 0,0 0 0,1 1 0,-1 1 0,0 1 0,1 0 0,1 2 0,-1 1 0,0 0 0,1 2 0,13 2 2,-31-3-2,0 0 1,0 0-1,0 1 1,0-1 0,0 1-1,0 0 1,-1 0-1,1 1 1,0-1 0,-1 1-1,1-1 1,-1 1-1,1 0 1,-1 1-1,0-1 1,0 0 0,0 1-1,0 0 1,0 0-1,-1 0 1,1 0 0,-1 0-1,0 0 1,0 1-1,0-1 1,0 1 0,-1-1-1,1 1 1,-1 0-1,0 0 1,0-1 0,0 1-1,-1 0 1,1 0-1,-1 1 1,0-1 0,0 0-1,-1 0 1,1 0-1,-1 0 2,-1 11 1,0 0 0,-2-1 0,0 1 0,0-1 0,-1 0 0,-1 0 0,0-1 0,-1 1 0,-1-2 0,-2 5-1,-8 8 26,-1 0-1,-1-2 1,-1 0 0,-2-1 0,0-1-1,0-1 1,-2-1 0,0-2 0,-1 0-1,-6 1-25,25-15 0,1 0-1,-1-1 0,0 1 0,0-1 1,-1-1-1,1 0 0,0 0 1,0 0-1,-1-1 0,1 0 0,0 0 1,-1-1-1,-3 0 1,9-1-33,1 1-1,0 0 1,0 0 0,0 0-1,1 0 1,-1-1 0,0 1-1,0 0 1,1-1 0,-1 1-1,1 0 1,-1-1 0,1 1-1,-1-1 1,1 1-1,0-1 1,0 1 0,0-1-1,0 1 1,0-1 0,0 1-1,0-1 1,0 1 0,1-1-1,-1 1 1,0-1 0,1 1-1,0-1 1,-1 1 0,1-1 33,14-14-898</inkml:trace>
</inkml:ink>
</file>

<file path=ppt/ink/ink18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32.756"/>
    </inkml:context>
    <inkml:brush xml:id="br0">
      <inkml:brushProperty name="width" value="0.1" units="cm"/>
      <inkml:brushProperty name="height" value="0.1" units="cm"/>
      <inkml:brushProperty name="color" value="#33CCFF"/>
    </inkml:brush>
  </inkml:definitions>
  <inkml:trace contextRef="#ctx0" brushRef="#br0">31 1 992,'0'0'664,"0"0"-272,0 0-152,0 0-232,0 0 16,0 0 25,-26 114-73,21-78 56,5-1-64,0-5 40,0-2-25,0-3-31,5-5-672,-1-10-816</inkml:trace>
</inkml:ink>
</file>

<file path=ppt/ink/ink18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33.163"/>
    </inkml:context>
    <inkml:brush xml:id="br0">
      <inkml:brushProperty name="width" value="0.1" units="cm"/>
      <inkml:brushProperty name="height" value="0.1" units="cm"/>
      <inkml:brushProperty name="color" value="#33CCFF"/>
    </inkml:brush>
  </inkml:definitions>
  <inkml:trace contextRef="#ctx0" brushRef="#br0">0 1 672,'0'0'456,"0"0"-200,0 0-256,0 0 0,0 0-520,0 0-344</inkml:trace>
</inkml:ink>
</file>

<file path=ppt/ink/ink18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2:33.503"/>
    </inkml:context>
    <inkml:brush xml:id="br0">
      <inkml:brushProperty name="width" value="0.1" units="cm"/>
      <inkml:brushProperty name="height" value="0.1" units="cm"/>
      <inkml:brushProperty name="color" value="#33CCFF"/>
    </inkml:brush>
  </inkml:definitions>
  <inkml:trace contextRef="#ctx0" brushRef="#br0">50 66 968,'0'0'266,"0"0"-49,0 0-86,0 0-14,0 0-40,0 0 19,-8 12 0,3-3-85,-1 0 0,1 0 0,1 0 0,0 1 0,0 0 0,1 0 0,0 0 0,1 0 0,0 0 0,1 0-1,-1 10-10,2-12 0,0 4-2,0 0 0,0-1 0,1 1 0,1-1 0,0 1 0,2 5 2,-3-13 0,1 0-1,0-1 1,0 1 0,0-1 0,0 1 0,1-1 0,-1 0-1,1 0 1,0 0 0,0 0 0,0 0 0,0 0 0,0-1-1,1 0 1,-1 0 0,1 0 0,-1 0 0,1 0 0,0-1-1,1 1 1,2 1 7,-1-1-1,0 0 1,1-1-1,-1 1 1,1-1-1,-1 0 1,1-1-1,-1 0 1,1 0-1,0 0 1,-1-1-1,1 0 1,-1 0-1,1 0 1,-1-1-1,3-1-6,-4 1 7,-1-1 0,1 1 0,-1-1 0,0 0 0,0 0 0,0-1 0,0 1 0,-1-1 0,1 0 0,-1 0 0,0 0 0,0 0 0,0-1 0,-1 1 0,1-1 0,-1 1 0,0-1 0,0 0 0,-1 0 0,1-4-7,0 1 31,0 0 0,-1-1-1,0 1 1,0 0 0,-1-1-1,0 1 1,0-1 0,-1 1-1,-1 0 1,1-1 0,-1 1-1,0 0 1,-1 0 0,0 0-1,0 1 1,-1-1 0,-4-6-31,-2-1 44,-1 1 0,0 1 1,-1 0-1,0 1 1,-1 0-1,0 1 0,-1 0 1,-4-2-45,17 12-18,0 1 1,0-1-1,0 0 1,1 1-1,-1-1 1,0 1-1,0-1 1,0 1 0,0-1-1,0 1 1,0-1-1,0 1 1,0 0-1,0 0 1,0 0-1,0-1 1,0 1-1,0 0 1,0 0 0,-1 0-1,1 1 18,0-1-94,1 1 0,-1 0 1,0 0-1,1 0 0,-1 0 0,1-1 0,-1 1 0,1 0 0,-1 0 1,1 0-1,-1 0 0,1 0 0,0 0 0,0 0 0,-1 1 0,1-1 1,0 0-1,0 0 0,0 1 94,0 16-931</inkml:trace>
</inkml:ink>
</file>

<file path=ppt/ink/ink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1.007"/>
    </inkml:context>
    <inkml:brush xml:id="br0">
      <inkml:brushProperty name="width" value="0.2" units="cm"/>
      <inkml:brushProperty name="height" value="0.2" units="cm"/>
    </inkml:brush>
  </inkml:definitions>
  <inkml:trace contextRef="#ctx0" brushRef="#br0">0 1050 1128,'0'0'540,"0"0"-285,0 0-242,0 0-46,21-3 8,258-42 93,-2-13 0,139-52-68,420-168 2,175-52-67,-902 293 55,-2-5 0,5-8 10,28-10 39,-130 56-54,7-4 33,-1 2 0,1 0 1,18-3-19,-33 8-13,0 1 0,1-1 0,-1 0 0,0 1 0,0 0 0,1-1 1,-1 1-1,0 0 0,1 0 0,-1 1 0,0-1 0,1 0 0,-1 1 0,0-1 1,0 1-1,1 0 0,-1 0 0,0 0 0,0 0 0,0 0 0,0 0 0,0 1 1,0-1-1,0 0 0,-1 1 0,1 0 0,0-1 0,-1 1 0,0 0 0,1 0 1,-1 0-1,0 0 13,2 20-710</inkml:trace>
</inkml:ink>
</file>

<file path=ppt/ink/ink18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52:04.648"/>
    </inkml:context>
    <inkml:brush xml:id="br0">
      <inkml:brushProperty name="width" value="0.1" units="cm"/>
      <inkml:brushProperty name="height" value="0.1" units="cm"/>
      <inkml:brushProperty name="color" value="#33CCFF"/>
    </inkml:brush>
  </inkml:definitions>
  <inkml:trace contextRef="#ctx0" brushRef="#br0">157 1014 192,'0'0'160,"0"0"-52,0 0 17,0 0-35,0 0 23,-14-14 3,-3-4-68,5 4 8,-1 2-1,0-2 0,-1 2 1,-3-1-56,-39-26 470,66 52-466,0 0-1,-1 1 1,-1 0-1,0 1 0,0 1 1,-2-1-1,3 8-3,0 0 30,5 16-36,2-1-1,2 0 1,1-1-1,21 28 7,-39-63 1,0 0 0,1 0 0,-1 0 0,1-1 0,0 1 0,0 0 1,-1 0-1,1-1 0,0 0 0,0 1 0,0-1 0,1 0 0,-1 0 0,0 0 0,0 0 0,1 0 0,-1 0 0,0-1 0,1 1 0,-1-1 0,1 0 0,-1 0 0,1 0 0,-1 0 0,1 0 0,-1 0 0,0-1 0,1 1 0,-1-1 0,1 1 0,-1-1 0,2-1-1,8-4-2,-1 0 0,0-1 0,0-1 1,-1 0-1,0 0 0,2-3 2,1 0 8,162-149 74,66-87-82,-23 22-22,-6-5 35,-125 130 3,3 5 1,14-4-17,-100 95-8,-1 1 0,1-1 0,0 1 0,0-1 0,1 1 0,-1 0 0,1 1 0,-1-1 0,1 1 0,0 0 0,0 0 0,0 1 0,0-1 0,0 1 0,0 0 0,1 1 0,-1-1 0,0 1 0,0 0 0,3 0 8,-7 0-5,0 1-1,0-1 0,0 1 1,0-1-1,0 1 0,0-1 1,0 1-1,0-1 0,-1 1 1,1 0-1,0 0 0,0-1 1,-1 1-1,1 0 1,0 0-1,-1 0 0,1 0 1,-1 0-1,1 0 0,-1 0 1,1 0-1,-1 0 0,0 0 1,1 0-1,-1 0 6,5 30-107,-5-24 53,4 29-320,-3-4-158</inkml:trace>
</inkml:ink>
</file>

<file path=ppt/ink/ink18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02.688"/>
    </inkml:context>
    <inkml:brush xml:id="br0">
      <inkml:brushProperty name="width" value="0.1" units="cm"/>
      <inkml:brushProperty name="height" value="0.1" units="cm"/>
      <inkml:brushProperty name="color" value="#33CCFF"/>
    </inkml:brush>
  </inkml:definitions>
  <inkml:trace contextRef="#ctx0" brushRef="#br0">110 390 16,'0'0'172,"0"0"13,0 0-2,0 0 0,0 0-38,0-10 18,0 5-137,1 1 21,-1-1-1,0 0 0,0 1 1,0-1-1,-1 0 1,0 1-1,0-1 1,0 1-1,0-1 0,-1 1 1,0 0-1,0-1 1,0 1-1,-2-3-46,1-3 334,3 10-326,0 0-1,-1 0 1,1 0 0,0 1-1,0-1 1,0 0 0,0 0-1,0 0 1,0 0 0,0 0-1,0 0 1,0 1 0,-1-1-1,1 0 1,0 0 0,0 0 0,0 0-1,0 0 1,0 0 0,-1 0-1,1 0 1,0 0 0,0 0-1,0 0 1,0 0 0,-1 0-1,1 1 1,0-1 0,0 0-1,0 0 1,0-1 0,-1 1-1,1 0 1,0 0 0,0 0-1,0 0 1,0 0 0,-1 0-1,1 0 1,0 0 0,0 0-1,0 0 1,0 0 0,0 0-1,0 0 1,-1-1 0,1 1-1,0 0 1,0 0 0,0 0-1,0 0 1,0 0 0,0 0-1,0-1 1,0 1 0,-1 0 0,1 0-1,0 0 1,0 0-8,-15 84 8,4 2 0,0 64-8,5 146-333,6-283 260,-19-351-1520,-1-2 2004,21 326-389,0 0 1,1-1 0,1 1 0,0-1 0,1 1 0,1 0-1,0 0 1,1 1 0,1 0 0,6-12-23,-8 18-1,0 0-1,0 0 1,0 1 0,1-1 0,0 1 0,0 1 0,1-1-1,-1 1 1,4-2 1,-5 4 0,-1 1-1,0 0 0,1 0 1,0 0-1,-1 1 0,1-1 0,0 1 1,0 0-1,0 0 0,0 1 1,0-1-1,0 1 0,0 1 1,0-1-1,0 0 0,0 1 1,3 2 5,-1-1 0,-1 1 0,1 0 0,0 1 0,-1 0 0,1 0 0,-1 0 0,0 0 0,-1 1 0,1 0 0,-1 1 0,0-1 0,0 1 0,-1 0 0,1 0 0,1 5-5,7 10 20,-1 0 0,-1 1 0,-1 0 0,4 14-20,-9-22 3,-1-2 0,-1 2 0,0 0 1,-1 0-1,-1 0 0,0 0 0,0 6-3,-2-13 14,1 0 0,-1 0 0,0 0 0,0 0 0,-1-1 0,0 1 0,0-1 0,0 1 0,-1-1 1,0 0-1,0 0 0,-1 0 0,0 0 0,0-1 0,0 1 0,-2 0-14,-13 11 79,-1 0 0,-1-1 0,-10 5-79,-17 13 16,41-27-164,6-4-364</inkml:trace>
</inkml:ink>
</file>

<file path=ppt/ink/ink18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03.405"/>
    </inkml:context>
    <inkml:brush xml:id="br0">
      <inkml:brushProperty name="width" value="0.1" units="cm"/>
      <inkml:brushProperty name="height" value="0.1" units="cm"/>
      <inkml:brushProperty name="color" value="#33CCFF"/>
    </inkml:brush>
  </inkml:definitions>
  <inkml:trace contextRef="#ctx0" brushRef="#br0">312 121 984,'0'0'527,"0"0"-242,0 0-223,0 0-34,0 0 8,0 0-43,0-11 28,0-35 37,0 45-43,0-1 0,0 0 1,0 1-1,-1-1 0,1 0 0,-1 1 1,1-1-1,-1 1 0,1-1 0,-1 0 1,0 1-1,0 0 0,0-1 1,0 1-1,0-1 0,0 1 0,0 0 1,0 0-1,0-1 0,-1 1 0,1 0 1,0 0-1,-1 1 0,1-1-15,-38-13 135,27 11-133,4 0-4,0 0 1,-1 1-1,1 0 1,-1 1-1,0 0 1,1 0-1,-1 1 1,0 0-1,1 1 1,-1 0-1,-4 1 2,8-1-2,-1 1 0,1 0-1,0 1 1,0-1 0,0 1 0,0 0-1,1 0 1,-1 0 0,1 1-1,0 0 1,0-1 0,0 2 0,0-1-1,1 0 1,0 1 0,0-1-1,0 1 1,-1 1 2,-4 10 2,0-1 0,2 1 0,-1 0 0,2 0 0,0 1 1,1-1-1,1 1 0,0 0 0,1 1 0,1-1 0,1 9-2,0-24-3,0 1-1,0-1 1,1 1 0,0-1 0,-1 1 0,1-1-1,0 0 1,0 1 0,0-1 0,0 0 0,0 0-1,1 0 1,-1 0 0,1 0 0,-1 0-1,1 0 1,0 0 0,0 0 0,0-1 0,0 1-1,0-1 1,0 0 0,0 1 0,0-1 0,1 0-1,-1 0 1,0 0 0,1-1 0,-1 1-1,1-1 1,-1 1 0,1-1 0,-1 0 0,1 0-1,-1 0 1,2 0 3,5 0-3,0 0 0,0 0 0,0-1 0,-1 0 0,1-1 0,0 0 0,-1 0 0,1-1 0,-1 0 0,3-2 3,10-8-86,0 0-1,-1-2 0,-1-1 1,-1 0-1,0-1 0,-1-1 1,0-1-1,8-14 87,-17 26 3,-7 5 42,-1 2 2,0 25-13,-1-12-32,0 30 4,1-42-6,0 1 0,0-1 0,0 0 0,0 1 0,1-1 0,-1 0 0,0 1 0,1-1 0,-1 0 0,0 0 1,1 1-1,0-1 0,-1 0 0,1 0 0,0 0 0,0 0 0,-1 1 0,1-1 0,0 0 0,0-1 0,0 1 1,0 0-1,0 0 0,1 0 0,5 1-17,0-1 1,1 0-1,-1 0 1,1-1 0,-1 1-1,1-2 1,-1 1-1,1-1 1,-1 0 0,1-1-1,-1 0 1,0 0-1,1 0 1,-1-1-1,-1 0 1,2-1 16,4-2-84,0 0 0,0-1 0,-1-1 0,0 0 0,0 0 0,-1-1 0,0 0 0,6-8 84,-16 20 632,-3 48-42,2-49-598,1 0 0,0 0-1,0 0 1,0 0 0,0 0 0,0 0 0,0-1-1,1 1 1,-1 0 0,1 0 0,-1 0 0,1 0 0,0 0-1,-1-1 1,1 1 0,0 0 0,0-1 0,0 1-1,1-1 1,-1 1 0,0-1 0,0 1 0,1-1-1,1 1 9,20 0-310,0-2-192</inkml:trace>
</inkml:ink>
</file>

<file path=ppt/ink/ink18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03.798"/>
    </inkml:context>
    <inkml:brush xml:id="br0">
      <inkml:brushProperty name="width" value="0.1" units="cm"/>
      <inkml:brushProperty name="height" value="0.1" units="cm"/>
      <inkml:brushProperty name="color" value="#33CCFF"/>
    </inkml:brush>
  </inkml:definitions>
  <inkml:trace contextRef="#ctx0" brushRef="#br0">1 0 1120,'0'0'600,"0"0"-80,0 0-448,0 0-72,0 0-144,0 0-120,0 0-128,44 2 280,-5 14-472</inkml:trace>
</inkml:ink>
</file>

<file path=ppt/ink/ink18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04.220"/>
    </inkml:context>
    <inkml:brush xml:id="br0">
      <inkml:brushProperty name="width" value="0.1" units="cm"/>
      <inkml:brushProperty name="height" value="0.1" units="cm"/>
      <inkml:brushProperty name="color" value="#33CCFF"/>
    </inkml:brush>
  </inkml:definitions>
  <inkml:trace contextRef="#ctx0" brushRef="#br0">418 627 456,'0'0'388,"0"0"-120,0 0-76,0 0-56,0 0 32,0 0-40,-22-19-2,-68-59-56,83 73-54,-1 0 0,1 0 0,-1 1 0,0 0-1,0 0 1,0 1 0,-1 0 0,1 0-1,-1 1 1,0 0 0,0 1 0,1 0-1,-1 0 1,0 1 0,0 0 0,0 0 0,0 1-1,0 1 1,-3 0-16,8-1 4,-1 0-6,0 0-1,0 1 1,0-1-1,1 1 0,-1 1 1,1-1-1,0 0 1,-1 1-1,1 0 0,0 0 1,0 0-1,1 1 0,-1-1 1,1 1-1,0 0 1,0 0-1,0 0 0,0 0 1,1 1-1,-3 3 3,-3 10-14,0 0-1,1 0 0,1 1 1,-2 12 14,5-22 0,1 0 1,1 1 0,-1-1-1,1 1 1,1-1-1,0 1 1,0 2-1,1-10-1,-1 0 1,0 0 0,1 1-1,-1-1 1,1 0 0,-1 0-1,1 0 1,0 0-1,0 0 1,0 0 0,0 0-1,1 0 1,-1 0 0,0 0-1,1-1 1,0 1-1,-1 0 1,1-1 0,0 0-1,-1 1 1,1-1 0,0 0-1,0 0 1,0 0-1,0 0 1,0 0 0,1 0-1,-1-1 1,0 1 0,0-1-1,0 1 1,3-1 0,7 1-6,0-1 1,0 0-1,0-1 1,0 0-1,0-1 1,0-1-1,0 0 1,0 0-1,-1-1 1,0 0-1,1-1 1,-2-1-1,1 0 1,-1 0-1,1-1 1,-2 0-1,1 0 1,-1-1-1,0-1 1,3-4 5,1-2-31,0 0 0,-2-1 0,1 0 0,-2-1 0,0 0-1,-1-1 1,-1 0 0,-1 0 0,0-1 0,-2 0 0,0 0 0,1-10 31,13-102 212,-7-1 0,-3-65-212,-23 209 228,4 13-208,1 1 0,1 0 0,1 0-1,1 0 1,2 1 0,-1 22-20,1 5-13,3 0 1,2 5 12,0 6-18,0-42-30,1 0 0,2 0-1,0 0 1,1 0 0,2-1 0,0 1-1,1-1 1,1-1 0,1 0 0,1 0-1,3 2 49,0 2-664</inkml:trace>
</inkml:ink>
</file>

<file path=ppt/ink/ink18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52:06.421"/>
    </inkml:context>
    <inkml:brush xml:id="br0">
      <inkml:brushProperty name="width" value="0.1" units="cm"/>
      <inkml:brushProperty name="height" value="0.1" units="cm"/>
      <inkml:brushProperty name="color" value="#33CCFF"/>
    </inkml:brush>
  </inkml:definitions>
  <inkml:trace contextRef="#ctx0" brushRef="#br0">2 790 304,'0'0'219,"0"0"74,0 0-93,0 0-37,0 3-139,-1 2-20,1 1 1,0 0 0,0 0-1,1 0 1,0 0-1,0 0 1,0 0-1,1 0 1,0 0-1,0 0 1,0 0-1,1-1 1,0 0-1,3 6-4,6 8 20,0 0 0,1-1 0,10 9-20,-14-15 12,2-1 0,-1 0 1,1-1-1,1-1 1,-1 0-1,5 2-12,-12-8 7,1-1 1,-1 1-1,1-1 0,0 0 1,0-1-1,0 1 0,0-1 1,0 0-1,0 0 1,0-1-1,0 1 0,0-1 1,1 0-1,-1-1 0,0 1 1,0-1-1,0 0 0,0 0 1,0-1-1,3 0-7,5-5 9,0 0-1,-1-1 1,1-1-1,-2 0 1,1 0-1,-1-1 1,-1-1-1,1-1-8,3-2 9,240-245 79,77-116-88,-225 233 19,-67 87-44,1 2-1,16-13 26,-55 65-15,-1 1 0,0 0 0,0-1-1,0 1 1,0 0 0,0 0 0,0-1-1,0 1 1,0 0 0,1 0 0,-1 0-1,0-1 1,0 1 0,0 0-1,1 0 1,-1 0 0,0-1 0,0 1-1,0 0 1,1 0 0,-1 0 0,0 0-1,0 0 1,1 0 0,-1-1 0,0 1-1,0 0 1,1 0 0,-1 0 0,0 0-1,0 0 1,1 0 0,-1 0 0,0 0-1,1 0 1,-1 0 0,0 0 0,0 0-1,1 0 1,-1 1 0,0-1 0,0 0-1,1 0 1,-1 0 0,0 0-1,0 0 1,0 1 0,1-1 0,-1 0-1,0 0 1,0 0 0,0 0 0,1 1-1,-1-1 1,0 0 0,0 0 0,0 1-1,0-1 1,0 0 0,1 0 0,-1 1 15,1 19-58,-1-12-49,1 16-174</inkml:trace>
</inkml:ink>
</file>

<file path=ppt/ink/ink18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0.020"/>
    </inkml:context>
    <inkml:brush xml:id="br0">
      <inkml:brushProperty name="width" value="0.1" units="cm"/>
      <inkml:brushProperty name="height" value="0.1" units="cm"/>
      <inkml:brushProperty name="color" value="#33CCFF"/>
    </inkml:brush>
  </inkml:definitions>
  <inkml:trace contextRef="#ctx0" brushRef="#br0">295 40 136,'0'0'272,"0"0"15,0 0-72,0 0-59,0 0-19,0 0-41,-21-7 9,-67-22-46,85 28-50,0 0-1,0 1 1,0-1 0,0 1-1,0-1 1,0 1 0,0 0-1,0 0 1,0 0 0,0 1-1,0-1 1,-2 1-9,-14 15 43,12-8-34,-7 10 15,1 1-1,0 0 1,1 1 0,1 1 0,1 0-1,1 0 1,1 1 0,1 0 0,1 0-1,-2 12-23,6-23 3,0 0-1,0 0 0,1 0 0,0 0 0,1 0 1,0 0-1,2 9-2,-1-16-2,0-1 0,0 0 0,0 1 0,0-1 0,0 0 0,1 0 0,-1 0 0,1 0 0,0 0 0,0 0 0,0 0 0,0 0 0,0-1 0,1 1 1,-1-1-1,1 0 0,0 0 0,0 0 0,-1 0 0,1 0 0,1 0 0,-1-1 0,0 0 0,0 1 0,2-1 2,28 6-42,0-1-1,1-2 1,0-1 0,-1-2-1,1-1 1,0-2 0,0-1-1,14-4 43,37-8-732</inkml:trace>
</inkml:ink>
</file>

<file path=ppt/ink/ink18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0.408"/>
    </inkml:context>
    <inkml:brush xml:id="br0">
      <inkml:brushProperty name="width" value="0.1" units="cm"/>
      <inkml:brushProperty name="height" value="0.1" units="cm"/>
      <inkml:brushProperty name="color" value="#33CCFF"/>
    </inkml:brush>
  </inkml:definitions>
  <inkml:trace contextRef="#ctx0" brushRef="#br0">127 1 920,'0'0'456,"0"0"-104,0 0-280,0 0 0,0 0-112,0 0 80,-87 159-8,65-86-32,13 6 56,0 5-40,9-5 32,0-8-16,18-10 0,12-11-64,1-13-48,17-7-184,-4-11-328,-9-11-432</inkml:trace>
</inkml:ink>
</file>

<file path=ppt/ink/ink18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1.286"/>
    </inkml:context>
    <inkml:brush xml:id="br0">
      <inkml:brushProperty name="width" value="0.1" units="cm"/>
      <inkml:brushProperty name="height" value="0.1" units="cm"/>
      <inkml:brushProperty name="color" value="#33CCFF"/>
    </inkml:brush>
  </inkml:definitions>
  <inkml:trace contextRef="#ctx0" brushRef="#br0">181 71 552,'0'0'268,"0"0"-174,0 0-48,0 0-15,0 0 62,0 0 93,-8-4 100,6 3-268,0-1-3,-1 1 1,1-1-1,-1 1 0,0-1 1,1 1-1,-1 0 0,0 0 1,0 1-1,0-1 0,0 0 1,0 1-1,0 0 0,0 0 1,0-1-1,0 2 0,0-1 1,0 0-1,0 1 0,0-1 1,0 1-1,0 0 0,0 0 0,0 0 1,0 1-1,1-1 0,-1 1 1,1-1-1,-1 1-15,-6 7-8,0 0 0,1 1 0,1 0 0,0 0 1,0 1-1,1 0 0,0 0 0,1 0 0,0 1 0,1 0 0,0 0 0,1 0 0,0 0 0,1 0 0,0 1 0,1 11 8,1-22 0,0 0-1,1 1 0,-1-1 1,1 1-1,0-1 0,0 0 1,0 1-1,0-1 0,0 0 1,0 0-1,0 0 0,1 0 1,-1 0-1,1 0 0,-1 0 1,1 0-1,0-1 0,0 1 1,0-1-1,0 1 0,0-1 1,0 0-1,0 0 0,1 0 1,-1 0-1,0 0 0,0 0 1,1 0-1,-1-1 0,1 1 1,-1-1-1,1 0 0,-1 0 1,1 0-1,1 0 1,5 1-33,1-1 0,-1-1 1,1 1-1,-1-2 0,1 1 0,-1-1 0,0 0 0,1-1 1,1-1 32,-1-1-94,0 0 0,-1 0 0,1-1 0,-1 0 0,0-1 0,-1 0 0,0 0 0,5-6 94,-9 9 6,0-1-1,0 0 0,-1 0 0,1 0 1,-1 0-1,0-1 0,0 1 1,-1-1-1,0 0 0,0 0 0,0 1 1,0-1-1,-1-1 0,0 1 1,0-6-6,-22 15 342,19-1-338,0 1-1,0-1 0,0 0 0,1 1 1,-1-1-1,1 1 0,0 0 0,0-1 1,0 1-1,0 0 0,0 0 0,0 0 1,1 0-1,-1-1 0,1 1 1,0 1-4,0-3 1,-1 1 0,1-1 0,0 1 0,0 0 0,0 0 1,0-1-1,0 1 0,0 0 0,0-1 0,1 1 1,-1-1-1,0 1 0,1 0 0,0-1 0,-1 1 1,1-1-1,0 1 0,0-1 0,0 0 0,0 1 1,0-1-1,0 0 0,0 1 0,0-1 0,0 0 1,1 0-1,-1 0 0,0 0 0,1 0 0,1 0-1,5 1 1,1-1-1,0 0 1,-1-1-1,1 0 1,0 0-1,-1-1 1,1 0-1,0-1 0,-1 0 1,1 0-1,-1-1 1,0 0-1,0 0 1,0-1-1,0 0 1,-1 0-1,1-1 1,-1 0-1,2-2 0,11-8 14,-1-1 1,-1-1-1,0 0 0,-2-2 1,0 1-1,5-9-14,-18 22 41,1 0-1,-1 1 1,0-1-1,0 0 1,0-1-1,-1 1 1,1 0-1,-1-1 1,-1 1 0,1-1-1,-1 0 1,1-3-41,-5 9 14,-1 0 0,1 0 0,0 0 0,0 1-1,0-1 1,0 1 0,0 0 0,0 0 0,0 0 0,0 0 0,0 0-14,-3 3 1,0 0 0,0 0 0,1 1 0,-1-1 0,1 1 1,0 0-1,1 1 0,-1-1 0,1 1 0,0 0 0,0 0 0,1 0 0,0 1 0,-2 3-1,4-7-3,-1 1 0,1 0 0,0 0-1,0 0 1,0 0 0,1 0 0,-1 0-1,1 1 1,0-1 0,0 0 0,0 0 0,1 0-1,0 0 1,-1 0 0,1 0 0,1 0-1,-1 0 1,1 0 0,-1 0 0,1-1 0,0 1-1,0-1 1,1 1 0,-1-1 0,3 3 3,60 47-2,-49-42 14,0 1 1,-1 1-1,0 0 1,4 6-13,-16-15 0,1 1 1,-1-1 0,0 0-1,0 1 1,-1-1 0,1 1-1,-1 0 1,0 0 0,-1 0-1,1 0 1,-1 0 0,0 0-1,0 0 1,0 1 0,-1-1-1,0 0 1,0 1 0,0 0-1,-1-3 5,0 0 0,-1 0 0,1 0 0,-1 0 0,1 0 0,-1 0 0,0 0 0,0 0 0,0 0 0,0-1 0,-1 1 0,1-1 0,-1 0 0,0 0 0,1 0 0,-1 0 0,0 0 0,0-1 0,0 1 0,0-1 0,-1 1 0,1-1 0,0 0 0,0-1 0,-1 1 0,1 0 0,0-1 0,-1 0 0,-1 0-5,5 0 1,-1 0 0,1 0 0,-1 0 0,1 0 0,-1 0-1,1-1 1,0 1 0,-1 0 0,1 0 0,-1 0 0,1-1 0,0 1 0,-1 0 0,1 0-1,-1-1 1,1 1 0,0 0 0,-1-1 0,1 1 0,0 0 0,0-1 0,-1 1 0,1-1-1,0 1 1,0 0 0,0-1 0,-1 1 0,1-1 0,0 1 0,0-1 0,0 1-1,0-1 1,0 1-1,1-25-72,15-21-176,10 9 142,2 2 0,1 2 0,2 0 0,2 2 0,15-10 106,4-6 53,24-30-53,-75 76 7,0 0 0,0 0 0,0 0 0,0 0 1,0 0-1,-1 0 0,1 0 0,0-1 0,-1 1 0,1 0 0,0-1 0,-1 1 1,0 0-1,1-1 0,-1 1 0,0-1 0,1 1 0,-1-1-7,-1 1 5,1 1-1,0-1 0,0 1 1,0-1-1,-1 1 0,1 0 1,0-1-1,-1 1 0,1-1 1,-1 1-1,1 0 0,0-1 1,-1 1-1,1 0 0,-1-1 1,1 1-1,-1 0 1,1 0-1,-1 0 0,1-1 1,-1 1-1,1 0 0,-1 0 1,1 0-1,-1 0 0,1 0 1,-1 0-1,1 0 0,-1 0 1,1 0-5,-2 0 3,-1 0 0,1 0 0,0 0 0,0 1 0,1-1 0,-1 1 0,0-1 0,0 1 1,0 0-1,0-1 0,0 1 0,0 0 0,1 0 0,-1 0 0,0 1 0,1-1 0,-1 0 0,1 1 0,0-1 1,-1 1-1,1-1 0,0 1-3,-2 3 1,1 0 0,1 0 0,-1 0 0,1 1 0,0-1 0,0 0 0,0 1 0,1-1 1,-1 1-1,1-1 0,1 1 0,-1-1 0,1 1 0,0-1 0,0 0 0,1 1 0,1 2-1,4 9 8,1 0 0,1-1 0,0-1 0,9 12-8,-10-17 11,0 0 0,-1 1 1,-1 0-1,0 0 0,0 0 0,-1 1 0,-1 0 0,0 0 0,-1 0 0,2 7-11,-5-15-1,0 30 61,0-33-65,-1 0 1,1 0 0,0 0-1,-1 0 1,1 0-1,0 0 1,-1 0-1,1 0 1,-1 0 0,0 0-1,1 0 1,-1 0-1,0 0 1,1-1-1,-1 1 1,0 0-1,0-1 1,0 1 0,1 0-1,-1-1 1,0 1-1,0-1 1,0 1-1,0-1 1,0 0 0,0 1-1,0-1 1,-1 0 4,-7 1-550</inkml:trace>
</inkml:ink>
</file>

<file path=ppt/ink/ink18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1.847"/>
    </inkml:context>
    <inkml:brush xml:id="br0">
      <inkml:brushProperty name="width" value="0.1" units="cm"/>
      <inkml:brushProperty name="height" value="0.1" units="cm"/>
      <inkml:brushProperty name="color" value="#33CCFF"/>
    </inkml:brush>
  </inkml:definitions>
  <inkml:trace contextRef="#ctx0" brushRef="#br0">0 155 968,'0'0'476,"0"0"-322,20-5-144,-7 2-6,11-2-16,-1-1 0,1-2-1,-1 0 1,0-1 0,-1-1 0,8-7 12,-22 13-31,-7 4 22,1-1 1,0 0-1,-1 1 0,1-1 0,0 0 1,-1 0-1,1 0 0,-1 0 1,1 0-1,-1 0 0,0-1 0,1 1 1,-1 0-1,0-1 0,0 1 0,0-1 1,0 1-1,0-1 0,0 0 1,-1 1-1,1-1 0,0 0 0,-1 0 1,1 1-1,-1-1 0,0 0 0,0 0 1,1 0-1,-1 1 0,0-1 1,-1-1 8,0 2-17,0 1 1,0-1 0,0 0 0,0 0-1,0 0 1,-1 0 0,1 1 0,0-1-1,0 1 1,-1-1 0,1 1 0,-1-1 0,1 1-1,0 0 1,-1 0 0,1-1 0,-1 1-1,1 0 1,-1 0 0,1 1 0,-1-1 16,-36 1-10,35 0 2,-1 0 25,-1 0 1,0 1-1,1-1 0,-1 1 0,1 0 1,0 1-1,0-1 0,0 1 1,0 0-1,0 0 0,0 0 1,1 0-1,0 0 0,-1 1 1,1 0-1,0 0 0,1 0 1,-1 0-1,1 0 0,0 0 1,0 1-18,-1 1 12,0-1 0,0 1 0,1-1 1,0 1-1,1 0 0,-1 0 0,1-1 1,0 1-1,0 0 0,1 0 0,0 1 1,0-1-1,0 0 0,1 0 0,0 0 1,0 0-1,0 1-12,2-4 1,-1 0-1,0 1 1,1-1-1,-1 0 1,1 0-1,0-1 1,0 1 0,0 0-1,1-1 1,-1 0-1,1 0 1,-1 0 0,1 0-1,-1 0 1,1-1-1,0 0 1,0 1-1,0-1 1,0-1 0,0 1-1,0-1 1,0 1-1,0-1 1,3-1-1,8 2 3,0-1 0,0-1 0,0-1 0,-1 0 0,1-1 0,3-1-3,14-8 8,-1 0 0,0-3 0,-1 0-1,-1-2 1,-1-1 0,0-2 0,-1 0 0,-1-2 0,-1-1-8,-21 20 10,0 0 0,0-1 0,-1 1 0,1-1 0,-1 0 1,0 0-1,0 0 0,0 0 0,-1 0 0,1-1 0,-1 1 1,0-1-1,0 0-10,-3 4 10,0 1 1,0 0 0,0-1 0,0 1 0,0 0-1,0-1 1,0 1 0,0 0 0,0 0-1,0 0 1,0 0 0,0 0 0,0 0-1,0 0 1,0 0 0,0 0 0,0 0 0,0 1-1,0-1 1,0 0 0,1 1 0,-1-1-1,0 1 1,0-1 0,0 1 0,0-1-1,0 1-10,1 6-5,0 0 0,0 0 0,0 0-1,1 1 1,0-1 0,0 0 0,1 0 0,0-1-1,0 1 1,0 0 0,1 0 0,0-1-1,1 0 1,2 4 5,2 2-9,4 5 17,-1 0-1,0 1 1,-1 1-1,-1 0 1,2 5-8,-10-21 4,1 1 0,-1 0 0,0 1 0,0-1 0,0 0 0,-1 0 0,1 0 1,-1 0-1,0 1 0,0-1 0,0 0 0,-1 0 0,0 0 0,1 1 0,-2-1 0,1 0 0,0 0 0,-1 0 0,0-1 0,1 1 0,-2 0 0,1-1 0,0 1 1,-1-1-1,1 1 0,-1-1 0,0 0 0,-1 0-4,-2 3-15,0 0 1,-1-1-1,0 1 1,0-2-1,0 1 0,0-1 1,-1 0-1,0 0 1,0-1-1,0 0 1,0 0-1,0-1 0,-7 1 15,12-3-504</inkml:trace>
</inkml:ink>
</file>

<file path=ppt/ink/ink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1.597"/>
    </inkml:context>
    <inkml:brush xml:id="br0">
      <inkml:brushProperty name="width" value="0.2" units="cm"/>
      <inkml:brushProperty name="height" value="0.2" units="cm"/>
    </inkml:brush>
  </inkml:definitions>
  <inkml:trace contextRef="#ctx0" brushRef="#br0">1 0 704,'0'0'936,"0"0"-440,0 0-328,0 0-127,0 0-33,0 0-8,0 0 72,0 146-40,9-89-24,8-1-8,14-9-8,-1-13-929,-8-19-511</inkml:trace>
</inkml:ink>
</file>

<file path=ppt/ink/ink18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2.312"/>
    </inkml:context>
    <inkml:brush xml:id="br0">
      <inkml:brushProperty name="width" value="0.1" units="cm"/>
      <inkml:brushProperty name="height" value="0.1" units="cm"/>
      <inkml:brushProperty name="color" value="#33CCFF"/>
    </inkml:brush>
  </inkml:definitions>
  <inkml:trace contextRef="#ctx0" brushRef="#br0">9 1 920,'0'0'592,"0"0"-320,0 0-256,0 0 40,0 0-112,0 0 88,0 108-72,0-76 72,0-4-40,0-1 8,0 7-8,-5-7-40,1-9-1152</inkml:trace>
</inkml:ink>
</file>

<file path=ppt/ink/ink18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2.688"/>
    </inkml:context>
    <inkml:brush xml:id="br0">
      <inkml:brushProperty name="width" value="0.1" units="cm"/>
      <inkml:brushProperty name="height" value="0.1" units="cm"/>
      <inkml:brushProperty name="color" value="#33CCFF"/>
    </inkml:brush>
  </inkml:definitions>
  <inkml:trace contextRef="#ctx0" brushRef="#br0">1 0 784,'0'0'312,"0"0"-312,0 0-128,0 0-720</inkml:trace>
</inkml:ink>
</file>

<file path=ppt/ink/ink18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3.105"/>
    </inkml:context>
    <inkml:brush xml:id="br0">
      <inkml:brushProperty name="width" value="0.1" units="cm"/>
      <inkml:brushProperty name="height" value="0.1" units="cm"/>
      <inkml:brushProperty name="color" value="#33CCFF"/>
    </inkml:brush>
  </inkml:definitions>
  <inkml:trace contextRef="#ctx0" brushRef="#br0">1 10 272,'0'0'287,"0"0"-99,0 0-136,0 0-43,0 0-22,8 3 30,-5-2 1,0 1-1,0-1 1,0 1 0,0-1-1,0 1 1,0 0 0,0 0-1,0 0 1,-1 1 0,1-1-1,-1 1 1,0-1 0,0 1-1,0 0 1,0 0 0,0 0-1,-1 0 1,1 0 0,-1 0-1,0 1 1,0-1 0,0 0-1,0 1 1,0-1 0,-1 0-1,0 1 1,1-1 0,-1 1-1,-1 3-17,1 81 159,0-88-146,11-14 101,26-35-67,-25 31-55,0 1 0,1 1 1,0 0-1,2 1 1,0 1-1,9-7 8,-23 20-1,0 1-1,0-1 1,0 1-1,0-1 1,0 1-1,0-1 1,0 1 0,0 0-1,0 0 1,0 0-1,0-1 1,0 1-1,0 0 1,0 0-1,0 0 1,0 1 0,0-1-1,0 0 1,0 0-1,0 0 1,0 1-1,0-1 1,0 0 0,0 1-1,0-1 1,0 1-1,0 0 1,-1-1-1,1 1 1,0 0-1,0-1 1,0 1 0,-1 0-1,1 0 1,0-1-1,-1 1 1,1 0-1,-1 0 1,1 0 0,-1 1 1,23 50 27,-13-28-57,26 48-122,-12-47-503</inkml:trace>
</inkml:ink>
</file>

<file path=ppt/ink/ink18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3.513"/>
    </inkml:context>
    <inkml:brush xml:id="br0">
      <inkml:brushProperty name="width" value="0.1" units="cm"/>
      <inkml:brushProperty name="height" value="0.1" units="cm"/>
      <inkml:brushProperty name="color" value="#33CCFF"/>
    </inkml:brush>
  </inkml:definitions>
  <inkml:trace contextRef="#ctx0" brushRef="#br0">1 21 176,'0'0'552,"0"0"-261,0 0-206,0 0-31,4 20 19,12 65-9,-15-80-61,0 1-1,0-1 1,1 0 0,0 1 0,0-1-1,0 0 1,1 0 0,-1 0 0,1-1-1,0 1 1,1 0 0,0 0-3,-2-3 1,0 0-1,1-1 1,-1 1 0,1 0-1,-1-1 1,1 1-1,-1-1 1,1 0 0,0 0-1,-1 0 1,1 0 0,0-1-1,0 1 1,0-1 0,0 1-1,0-1 1,1 0-1,-2-1 2,-1 1-1,0 0 1,1 0-1,-1-1 1,0 1-1,1-1 1,-1 0-1,0 1 1,0-1 0,0 0-1,0 1 1,0-1-1,1 0 1,-1 0-1,-1 0 1,1 0 0,0 0-1,0 0 1,0 0-1,0-1 1,-1 1-1,1 0 1,-1 0 0,1-1-1,0 1-1,11-39 63,-10 30-52,2-5 20,2-5 41,-1 0-1,0-1 0,-2 1 0,1-16-71,-5 32 79,1 4-76,0 0 0,1 0 0,-1-1 0,0 1 0,0 0 0,0 0 0,1 0 0,-1 0-1,0 0 1,0-1 0,1 1 0,-1 0 0,0 0 0,0 0 0,1 0 0,-1 0-1,0 0 1,0 0 0,1 0 0,-1 0 0,0 0 0,0 0 0,1 0 0,-1 0-1,0 0 1,0 0 0,1 0 0,-1 0 0,0 0 0,0 0 0,1 0 0,-1 1 0,0-1-1,0 0 1,1 0 0,-1 0 0,0 0 0,0 1 0,0-1 0,1 0 0,-1 0-1,0 1-2,4 1 7,-1 1 0,0 0-1,0 0 1,0 0 0,0 1-1,0-1 1,-1 1-1,1 0 1,-1-1 0,1 3-7,1 1 0,-1-1 0,1 0 0,0-1 0,1 1 0,0-1 0,2 3 0,9 4-120,0 0-1,1-2 1,13 7 120,6-2-874</inkml:trace>
</inkml:ink>
</file>

<file path=ppt/ink/ink18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3.860"/>
    </inkml:context>
    <inkml:brush xml:id="br0">
      <inkml:brushProperty name="width" value="0.1" units="cm"/>
      <inkml:brushProperty name="height" value="0.1" units="cm"/>
      <inkml:brushProperty name="color" value="#33CCFF"/>
    </inkml:brush>
  </inkml:definitions>
  <inkml:trace contextRef="#ctx0" brushRef="#br0">38 28 352,'0'0'285,"0"0"-31,0 0-87,0 0-34,0 0-72,-3 19-37,-6 62-17,10-77-2,0 0-1,-1 0 1,1-1-1,0 1 1,1-1-1,-1 1 1,1-1 0,-1 1-1,1-1 1,0 0-1,0 1 1,1-1 0,-1 0-1,0-1 1,1 1-1,0 0 1,0-1-1,0 1 1,0-1 0,0 0-1,0 0 1,1 0-1,-1-1 1,1 1 0,-1-1-1,1 0 1,-1 0-1,1 0 1,0 0-1,0 0 1,-1-1 0,3 0-5,-5 0 16,-13-20 69,0 0 1,-1 0-1,-1 1 1,-1 1 0,0 0-1,-9-6-85,24 24-2,-1 0 0,1-1 0,-1 1 0,1 0 0,-1-1 0,1 1 0,-1 0 0,1-1 0,0 1 0,-1 0 0,1-1 0,0 1 0,-1-1 0,1 1 0,0-1 0,-1 1 0,1-1 0,0 1 0,0-1 0,0 1 0,-1-1 0,1 1 0,0-1 0,0 0 0,0 1 0,0-1 0,0 1 0,0-1 0,0 1 0,0-1 0,0 1 0,1-1 0,-1 1 0,0-1 0,0 0 0,0 1 0,1-1 0,-1 1 0,0-1 0,0 1 0,1 0 0,-1-1 0,0 1 2,27-10-362,-14 6 271,38-12-290,-2-2-122</inkml:trace>
</inkml:ink>
</file>

<file path=ppt/ink/ink18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4.207"/>
    </inkml:context>
    <inkml:brush xml:id="br0">
      <inkml:brushProperty name="width" value="0.1" units="cm"/>
      <inkml:brushProperty name="height" value="0.1" units="cm"/>
      <inkml:brushProperty name="color" value="#33CCFF"/>
    </inkml:brush>
  </inkml:definitions>
  <inkml:trace contextRef="#ctx0" brushRef="#br0">99 355 56,'0'0'473,"0"0"-52,0 0-139,0 0-124,2-19-54,3-34-52,3 0 1,3-9-53,-4 36 131,-1-1 0,-2 0 0,-1 0 0,-1-17-131,-2 43 11,0 0 0,-1 0 0,1 0-1,0 0 1,-1 0 0,1 1 0,-1-1 0,0 0 0,1 0-1,-1 1 1,1-1 0,-1 0 0,0 1 0,0-1 0,1 0-1,-1 1 1,0-1 0,0 1 0,0 0 0,0-1 0,0 1-1,1 0 1,-1-1 0,0 1 0,0 0 0,0 0 0,0 0-1,0 0 1,0 0 0,0 0 0,0 0 0,0 0-11,-2 0-4,0 0 1,0 0 0,1 0 0,-1 0-1,0 0 1,1 1 0,-1-1 0,0 1-1,1 0 1,-1 0 0,1 0-1,-1 0 1,0 1 3,-5 4-1,1 1 0,1 0 0,0 0 1,0 0-1,0 1 0,1 0 0,0 0 0,0 0 0,1 1 0,0 0 0,1 0 0,-1 0 0,2 0 1,-1 0-1,2 0 0,-1 1 0,1 0 1,-3 24-1,2 1 0,2 0 0,1-1 1,1 3 0,1-18-3,0-1 0,1 0 0,0 0 0,2 0 0,0 0 0,1-1 0,1 0 0,1 0 1,0-1-1,1 0 0,1-1 0,0 0 0,1-1 0,0 0 0,2-1 0,-1 0 0,2-1 1,7 5 2,-19-15-5,0 1 1,0-2-1,-1 1 1,2 0 0,-1 0-1,0-1 1,0 0 0,0 1-1,1-1 1,-1 0-1,0-1 1,1 1 0,-1-1-1,1 1 1,-1-1 0,1 0-1,-1-1 1,1 1-1,-1 0 1,1-1 0,-1 0-1,0 0 1,1 0 0,-1 0-1,0 0 1,0-1-1,0 1 1,0-1 0,0 0-1,0 0 1,0 0 0,0 0-1,-1-1 1,1 1 0,-1-1-1,0 0 1,0 1-1,0-1 1,0 0 0,0 0-1,0 0 1,-1-1 0,0 1-1,1-1 5,4-12-22,0 0 0,-1-1-1,0 1 1,-2-1 0,0 0-1,-1 0 1,0 0 0,-1-10 22,-1-41 360,0 67-361,0 30-130,3 34 169,4 0 0,2 0-1,5 9-37,-1-1-84,-7-25-431</inkml:trace>
</inkml:ink>
</file>

<file path=ppt/ink/ink18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5.063"/>
    </inkml:context>
    <inkml:brush xml:id="br0">
      <inkml:brushProperty name="width" value="0.1" units="cm"/>
      <inkml:brushProperty name="height" value="0.1" units="cm"/>
      <inkml:brushProperty name="color" value="#33CCFF"/>
    </inkml:brush>
  </inkml:definitions>
  <inkml:trace contextRef="#ctx0" brushRef="#br0">220 6 336,'0'0'491,"0"0"-54,0 0-41,0 0-128,0 0-81,0 0-8,-8-2-123,7 2-56,-2-1 2,0 0 0,0 1 0,0-1 0,-1 1-1,1-1 1,0 1 0,0 0 0,0 1 0,-1-1 0,1 0-1,0 1 1,0 0 0,0 0 0,0 0 0,0 0 0,0 0-1,0 0 1,0 1 0,0 0 0,0-1 0,1 1 0,-1 0 0,-1 2-2,-11 13-10,1 1 1,0 1 0,1 0 0,2 1 0,0 0 0,1 1 0,0 0 0,2 1 0,1-1 0,1 2 0,0-1 0,2 1 0,1-1 0,0 8 9,2-24-74,1-1 0,0 1 0,0 0 0,0-1 0,1 1 0,0 0 0,0-1 0,0 1 0,1-1 0,0 1 0,0 0 74,14 15-820</inkml:trace>
</inkml:ink>
</file>

<file path=ppt/ink/ink18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5.434"/>
    </inkml:context>
    <inkml:brush xml:id="br0">
      <inkml:brushProperty name="width" value="0.1" units="cm"/>
      <inkml:brushProperty name="height" value="0.1" units="cm"/>
      <inkml:brushProperty name="color" value="#33CCFF"/>
    </inkml:brush>
  </inkml:definitions>
  <inkml:trace contextRef="#ctx0" brushRef="#br0">0 127 680,'0'0'451,"0"0"-298,20-6-157,62-23-44,-74 26 39,-1 0 0,0-1 0,0 0 0,0 0 0,0 0 0,-1-1 0,2-1 9,-6 4 0,0 0-1,-1 1 1,1-1 0,0 0 0,-1 0 0,0 0-1,1 0 1,-1 0 0,0 0 0,0 0 0,0 0 0,0-1-1,0 1 1,-1 0 0,1-1 0,-1 1 0,1-3 0,-2 4 2,0-1 0,0 1 1,0 0-1,0 0 0,0-1 1,0 1-1,0 0 1,-1 0-1,1 0 0,0 0 1,-1 0-1,1 1 0,0-1 1,-1 0-1,1 1 1,-1-1-1,0 1 0,1-1 1,-1 1-1,1 0 0,-1-1 1,1 1-1,-1 0 0,0 0 1,1 0-1,-1 1 1,0-1-1,0 0-2,-51 3 63,53-3-62,-2 0 8,-1 1 0,1 0 0,0-1 0,0 1 0,1 0 0,-1 0 0,0 1 0,0-1 0,0 0 0,1 1 0,-1-1 0,0 1 0,1-1 0,0 1 0,-1 0 0,1-1 0,0 1 0,0 0 0,0 0 0,0 0 0,0 0 0,0 0 0,0 0 0,1 0 0,-1 0 0,1 0 0,0 3-9,-1-1 6,0 0 0,0 0 0,1 0 0,0 0 0,0 0 0,0 0 0,0 0 0,1 0 0,-1 0 0,1 0 0,0 0 0,0 0 0,1 0 0,1 2-6,0-1 3,1-1 1,0 0-1,0 0 1,0 0-1,1-1 1,0 1-1,-1-1 0,1 0 1,0-1-1,0 1 1,1-1-1,-1 0 0,0 0 1,1 0-1,2-1-3,11 4 4,0-1-1,1-2 1,-1 0-1,2 0-3,24 0-189,-1-2-1,1-1 0,-1-3 1,41-9 189,-8-4-594</inkml:trace>
</inkml:ink>
</file>

<file path=ppt/ink/ink18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5.840"/>
    </inkml:context>
    <inkml:brush xml:id="br0">
      <inkml:brushProperty name="width" value="0.1" units="cm"/>
      <inkml:brushProperty name="height" value="0.1" units="cm"/>
      <inkml:brushProperty name="color" value="#33CCFF"/>
    </inkml:brush>
  </inkml:definitions>
  <inkml:trace contextRef="#ctx0" brushRef="#br0">242 534 472,'0'0'416,"0"0"-64,0 0-46,-22-4-120,-71-11-43,89 14-140,0 1 0,0 0-1,-1 0 1,1 0 0,0 1 0,0-1-1,-1 1 1,1 0 0,0 0 0,0 1-1,0-1 1,0 1 0,0 0 0,0 0-1,1 0 1,-1 0 0,1 1 0,-1 0-1,1-1 1,0 1 0,0 0 0,0 1-1,1-1 1,-1 0 0,-1 4-3,0-1 2,0 1 0,0 0 0,1 1 1,0-1-1,1 0 0,-1 1 0,1 0 1,1-1-1,0 1 0,0 0 0,0 4-2,1-9 0,-1 0 1,1-1-1,0 1 0,0-1 0,0 1 0,1 0 0,-1-1 0,1 1 0,-1-1 0,1 1 0,0-1 0,0 0 0,0 1 0,0-1 0,1 0 0,-1 1 1,0-1-1,1 0 0,0 0 0,-1 0 0,3 1 0,-1-1 0,1-1 0,0 1 0,0-1 0,0 0 0,0 0 0,0-1 0,0 1 1,0-1-1,1 0 0,-1 0 0,0 0 0,0-1 0,0 1 0,1-1 0,9-2-5,0 0 1,-1-1-1,1 0 1,-1-1-1,0-1 0,0 0 1,-1 0-1,0-1 0,0-1 1,11-9 4,0-2-26,-1 0 0,0-2-1,-2 0 1,14-20 26,-23 26-29,0 0 0,-2-1-1,0-1 1,0 1-1,-2-1 1,0-1-1,-1 1 1,-1-1 0,3-16 29,-3 1-38,-1-1 0,-2 0 0,-1 1 0,-3-34 38,0 54 76,0 1 0,0 0-1,-1 0 1,-1-1-1,0 2 1,0-1 0,-1 0-1,-1 1 1,-1-1-76,3 4 138,4 7-124,0 0 0,-1 0-1,1 1 1,0-1 0,-1 0 0,1 0-1,-1 1 1,1-1 0,-1 0 0,1 1-1,-1-1 1,1 1 0,-1-1 0,1 1-1,-1-1 1,0 1 0,0-1 0,1 1 0,-1 0-1,0-1 1,0 1-14,-10 8 108,-1 27-83,2 54-32,3 0 1,5 1 0,3 7 6,0-18 8,-2-37-14,0-16 1,1 0-1,1 0 1,1 0 0,1 0 0,2 0-1,0 0 1,8 19 5,22 54-1144,-18-62-271</inkml:trace>
</inkml:ink>
</file>

<file path=ppt/ink/ink18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43:56.900"/>
    </inkml:context>
    <inkml:brush xml:id="br0">
      <inkml:brushProperty name="width" value="0.1" units="cm"/>
      <inkml:brushProperty name="height" value="0.1" units="cm"/>
      <inkml:brushProperty name="color" value="#33CCFF"/>
    </inkml:brush>
  </inkml:definitions>
  <inkml:trace contextRef="#ctx0" brushRef="#br0">1 50 800,'0'0'488,"0"0"-224,0 0-264,0 0-64,0 0-40,0 0 96,0 0 8,83-38 0,-70 30 0,-13 4-544</inkml:trace>
</inkml:ink>
</file>

<file path=ppt/ink/ink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2.001"/>
    </inkml:context>
    <inkml:brush xml:id="br0">
      <inkml:brushProperty name="width" value="0.2" units="cm"/>
      <inkml:brushProperty name="height" value="0.2" units="cm"/>
    </inkml:brush>
  </inkml:definitions>
  <inkml:trace contextRef="#ctx0" brushRef="#br0">899 0 264,'0'0'96,"0"0"-24,0 0 8,31 136-40,-31-82 40,-22 27-32,-22-14-48,0-10-256</inkml:trace>
  <inkml:trace contextRef="#ctx0" brushRef="#br0" timeOffset="1">57 239 1408,'0'0'608,"0"0"-336,0 0-95,0 0-97,0 0 8,0 0-64,-57 144-48,97-89 8,17 2-24,30 5-168,-12-19-825</inkml:trace>
</inkml:ink>
</file>

<file path=ppt/ink/ink18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52:08.790"/>
    </inkml:context>
    <inkml:brush xml:id="br0">
      <inkml:brushProperty name="width" value="0.1" units="cm"/>
      <inkml:brushProperty name="height" value="0.1" units="cm"/>
      <inkml:brushProperty name="color" value="#33CCFF"/>
    </inkml:brush>
  </inkml:definitions>
  <inkml:trace contextRef="#ctx0" brushRef="#br0">83 384 8,'0'0'63,"0"0"19,0 0-19,0 0-8,0 0 5,-9-11 32,3 3-46,1-1 25,-1 1 1,0-1-1,0 1 0,-1 1 0,0-1 0,-1 1 1,0 1-1,-7-6-71,21 13 26,0-1 1,1 1-1,-1-1 0,0 0 1,0-1-1,0 0 0,6-1-26,8 0 12,148-17 35,11-10-47,114-14-4,88 12 40,64-7-70,-80-10 77,-107 11-61,1 12 0,64 9 18,-282 16-2,56 0-345,96 12 347,-136-4-410</inkml:trace>
</inkml:ink>
</file>

<file path=ppt/ink/ink18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52:10.874"/>
    </inkml:context>
    <inkml:brush xml:id="br0">
      <inkml:brushProperty name="width" value="0.1" units="cm"/>
      <inkml:brushProperty name="height" value="0.1" units="cm"/>
      <inkml:brushProperty name="color" value="#33CCFF"/>
    </inkml:brush>
  </inkml:definitions>
  <inkml:trace contextRef="#ctx0" brushRef="#br0">18 226 104,'0'0'272,"0"0"-96,0 0-39,0 0-35,0 0 61,0 0-46,-5-5-58,-7-11-45,13 7-3,40-2-1,-28 8-9,996-155 49,-860 144-40,119 5-10,-250 9-17,0 0 1,0 1 0,0 1-1,0 1 1,0 0 0,0 2-1,-1 0 1,13 5 16,20 18-303</inkml:trace>
</inkml:ink>
</file>

<file path=ppt/ink/ink18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2:52:11.452"/>
    </inkml:context>
    <inkml:brush xml:id="br0">
      <inkml:brushProperty name="width" value="0.1" units="cm"/>
      <inkml:brushProperty name="height" value="0.1" units="cm"/>
      <inkml:brushProperty name="color" value="#33CCFF"/>
    </inkml:brush>
  </inkml:definitions>
  <inkml:trace contextRef="#ctx0" brushRef="#br0">0 0 376,'0'0'304,"0"0"-96,0 0-112,0 0-88,0 0 0,0 0 0,0 0 32,154 36-24,-53-30-16,43-2 104,71-4-104,22 0 32,8 4-16,-4 4 0,-8 5 0,3-3-16,10-8 0,-66 2-432</inkml:trace>
</inkml:ink>
</file>

<file path=ppt/ink/ink18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16.690"/>
    </inkml:context>
    <inkml:brush xml:id="br0">
      <inkml:brushProperty name="width" value="0.1" units="cm"/>
      <inkml:brushProperty name="height" value="0.1" units="cm"/>
    </inkml:brush>
  </inkml:definitions>
  <inkml:trace contextRef="#ctx0" brushRef="#br0">95 6 56,'0'0'169,"0"0"-69,0 0 15,0 0 257,0-6 587,-5 185-942,-7-2 1,-19 76-18,-10 90 33,40-338-13,-2 11-133,1-27-453,2-11-318</inkml:trace>
</inkml:ink>
</file>

<file path=ppt/ink/ink18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09.496"/>
    </inkml:context>
    <inkml:brush xml:id="br0">
      <inkml:brushProperty name="width" value="0.1" units="cm"/>
      <inkml:brushProperty name="height" value="0.1" units="cm"/>
    </inkml:brush>
  </inkml:definitions>
  <inkml:trace contextRef="#ctx0" brushRef="#br0">1 54 160,'0'0'73,"0"0"-1,0 0-20,0 0 4,0 0-36,0 0-2,0 0 20,0 0 64,0 0 91,0 0-5,5-15 840,122-13-1064,-127 28 37,0 0-1,0 0 1,0 0-1,0 0 1,0 0 0,1 0-1,-1 0 1,0 0-1,0 0 1,0 0-1,0-1 1,0 1-1,0 0 1,0 0-1,0 0 1,0 0-1,1 0 1,-1 0-1,0-1 1,0 1-1,0 0 1,0 0-1,0 0 1,0 0-1,0 0 1,0 0-1,0-1 1,0 1-1,0 0 1,0 0-1,0 0 1,0 0 0,0 0-1,0-1 1,0 1-1,0 0 1,0 0-1,0 0 1,0 0-1,-1 0 1,1 0-1,0-1 1,0 1-1,0 0 1,0 0-1,0 0 1,0 0-1,0 0 1,0 0-1,0 0 1,-1 0-1,1-1 1,0 1-1,0 0 1,0 0-1,0 0 1,0 0-1,0 0 1,-1 0 0,1 0-1,0 0 1,0 0-1,0 0 1,0 0-1,0 0 1,-1 0-1,1 0 1,0 0-1,0 0 1,0 0-1,-13-4-25,10 4 22,0 0-1,1 0 1,-1 0-1,0 0 0,0 1 1,1-1-1,-1 1 0,0-1 1,1 1-1,-1 0 0,1 1 1,-1-1-1,0 1 4,2-2-1,1 1-1,-1 0 0,0 0 1,1 0-1,-1 0 1,1 0-1,-1 0 0,1 0 1,-1 0-1,1 0 1,0 0-1,0 0 0,-1 0 1,1 1-1,0-1 1,0 0-1,0 0 0,0 0 1,0 0-1,0 0 1,1 0-1,-1 1 0,0-1 1,0 0-1,1 0 1,-1 0-1,1 0 0,-1 0 1,1 0-1,-1 0 1,1 0-1,0 0 0,0 0 2,-1 0 2,0-1 0,0 0-1,0 1 1,0-1-1,0 0 1,0 1-1,1-1 1,-1 0 0,0 1-1,0-1 1,0 0-1,0 1 1,1-1 0,-1 0-1,0 0 1,0 1-1,1-1 1,-1 0-1,0 1 1,0-1 0,1 0-1,-1 0 1,0 0-1,1 1 1,-1-1 0,0 0-1,1 0 1,-1 0-1,0 0 1,1 0-1,-1 0 1,0 0 0,1 0-1,-1 0 1,0 0-1,1 0 1,-1 0-1,0 0 1,1 0 0,-1 0-1,0 0 1,1 0-1,-1 0 1,0 0 0,1 0-1,-1 0 1,0-1-1,1 1 1,-1 0-1,0 0 1,1 0 0,-1-1-2,6-17 88,-6 17-93,-24 1 6,23 1-2,0-1 0,1 0-1,-1 1 1,0-1 0,0 0 0,0 1-1,0-1 1,1 1 0,-1-1 0,0 1-1,0-1 1,1 1 0,-1 0 0,0-1-1,1 1 1,-1 0 0,1 0 0,-1-1-1,1 1 1,-1 0 0,1 0 0,0 0-1,-1 0 1,1 0 0,0 0-1,0-1 1,0 1 0,-1 0 0,1 0-1,0 0 1,0 0 0,0 0 0,0 0-1,1 0 1,-1 0 0,0 0 0,0 0-1,1 0 2,-1 0-1,0 1-1,0-1 1,1 0-1,-1 1 1,0-1-1,1 0 1,-1 0-1,1 1 0,0-1 1,-1 0-1,1 0 1,0 0-1,0 0 1,0 0-1,-1 0 1,1 0-1,0 0 0,0 0 1,1 0-1,-1 0 1,0-1-1,0 1 1,0 0-1,0-1 1,1 1-1,-1-1 1,0 0-1,1 1 0,-1-1 1,0 0-1,1 0 1,-1 1 1,0-1 1,0 0 0,-1 0 0,1-1 0,0 1 0,0 0 0,-1 0 0,1 0 0,0 0 0,-1-1 0,1 1 0,0 0 0,-1-1-1,1 1 1,-1 0 0,1-1 0,-1 1 0,1-1 0,-1 1 0,1-1 0,-1 1 0,1-1 0,-1 1 0,1-1 0,-1 1 0,0-1 0,1 0 0,-1 1 0,0-1 0,0 0 0,1 1 0,-1-1 0,0 0 0,0 1 0,0-1 0,0 0 0,0 0 0,0 1 0,0-1 0,0 0 0,0 1 0,0-1 0,0 0 0,-1 1 0,1-1 0,0 0 0,0 1 0,-1-1 0,1 0-1,-1-10 33,1 15-62,-1 1 0,1-1 0,0 0 0,0 1 0,1-1 0,-1 1 0,1 1 29,4-4 3,-1 0 1,1-1-1,0 0 0,0 0 1,-1-1-1,1 1 1,0-1-1,5 0-3,26 3-27,-34-25-39,-2 19 57,1 0-1,-1 0 0,0 0 0,0 0 0,0-1 1,0 1-1,0 0 0,-1 0 0,1 0 1,-1-1 9,0 3-2,0 0 0,0 0 0,1 0 0,-1 0 1,0 0-1,0 0 0,0 0 0,0 0 0,-1 0 1,1 1-1,0-1 0,0 0 0,0 1 0,-1-1 1,1 1-1,0-1 0,-1 1 0,1-1 0,0 1 1,-1 0-1,1 0 0,0 0 0,-1 0 0,1 0 1,-1 0-1,1 0 0,-1 0 2,0 0-2,-1 0 1,1 0-1,0 0 0,-1 0 0,1 1 1,0-1-1,-1 1 0,1-1 1,0 1-1,0 0 0,-1 0 0,1 0 1,0 0-1,0 0 0,0 0 1,0 0-1,0 1 0,0-1 0,1 1 1,-1 0-1,0-1 0,0 2 2,0 1-1,0 0 0,0 0 0,1 0 0,0 1 0,-1-1 0,2 0 0,-1 0 1,0 1-1,1-1 0,0 0 0,0 1 0,0 0 1,2-5 2,0 1 0,1-1 0,-1 1 0,0-1 1,0 0-1,0 0 0,1 0 0,-1-1 0,0 1 1,0 0-1,0-1 0,1 1 0,-1-1 0,0 0 1,0 0-1,0 0 0,0 0-2,0 0 3,0-1-1,0 0 1,-1 1 0,1-1-1,0 0 1,-1 0 0,0 0-1,1 0 1,-1 0 0,0 0-1,0 0 1,0 0 0,0 0-1,-1 0 1,1-1 0,0 1-1,-1 0 1,0-1 0,1 1-1,-1 0 1,0-1 0,0 1-1,-1-1 1,1 1-3,-33 2 0,32 1-2,-1-1 0,0 1 0,1 0 1,-1-1-1,1 1 0,-1 0 0,1 0 0,-1 0 0,1 0 1,0 0-1,0 1 0,-1-1 0,1 0 0,0 1 0,0-1 0,0 0 1,0 1-1,0-1 0,1 1 0,-1 0 0,0-1 0,1 1 1,-1 0 1,1-2 0,0 1 0,0 0 1,0 0-1,0 0 1,0-1-1,0 1 1,0 0-1,0 0 0,0 0 1,0-1-1,0 1 1,0 0-1,1 0 0,-1 0 1,0-1-1,0 1 1,1 0-1,-1 0 1,1-1-1,-1 1 0,1 0 1,-1-1-1,1 1 1,-1-1-1,1 1 1,-1 0-1,1-1 0,0 1 1,-1-1-1,1 0 1,0 1-1,0-1 0,-1 0 1,1 1-1,0-1 1,0 0-1,-1 0 1,1 1-1,0-1 0,0 0 1,0 0-1,0 0 1,-1 0-1,1 0 1,0 0-1,0 0 0,0-1 0,2 2-6,0-1-1,0 0 0,1 0 0,-1 0 1,0-1-1,0 1 0,1-1 0,-1 0 0,0 0 1,0 0-1,0 0 0,0 0 7,-1-1-2,-1 1-1,0-1 0,0 1 1,0-1-1,0 0 1,0 1-1,0-1 0,-1 0 1,1 1-1,-1-1 0,1 0 1,-1 0-1,1 0 1,-1 0-1,0 0 0,0 1 1,0-1-1,0 0 1,0 0-1,-1-1 3,1 2 2,-1-1 0,0 1 0,0-1-1,0 1 1,0-1 0,0 1 0,0 0 0,0 0 0,-1-1-1,1 1 1,0 0 0,-1 0 0,1 0 0,-1 0 0,1 1 0,-1-1-1,1 0 1,-1 1 0,0-1 0,1 1 0,-1-1 0,0 1 0,1 0-1,-1 0 1,0-1 0,1 1 0,-1 1 0,0-1 0,0 0-2,-54 0 43,56 0-42,-1 0-1,0 0 0,1 0 1,-1 1-1,0-1 1,1 0-1,-1 0 0,1 1 1,-1-1-1,0 0 0,1 1 1,-1-1-1,1 0 1,-1 1-1,1-1 0,-1 1 1,1-1-1,0 1 0,-1-1 1,1 1-1,0-1 1,-1 1-1,1 0 0,0-1 1,-1 1-1,1 0 0,0-1 1,0 1-1,0-1 1,0 1-1,0 0 0,0-1 1,0 1-1,0 0 0,0-1 1,0 1-1,0 0 1,0-1-1,0 1 0,0 0 1,1-1-1,-1 1 0,0-1 1,0 1-1,1 0 1,-1-1-1,0 1 0,1-1 1,-1 1-1,1-1 0,-1 1 0,22 24-471,-7-19-593</inkml:trace>
</inkml:ink>
</file>

<file path=ppt/ink/ink18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07.860"/>
    </inkml:context>
    <inkml:brush xml:id="br0">
      <inkml:brushProperty name="width" value="0.1" units="cm"/>
      <inkml:brushProperty name="height" value="0.1" units="cm"/>
    </inkml:brush>
  </inkml:definitions>
  <inkml:trace contextRef="#ctx0" brushRef="#br0">277 58 256,'0'0'472,"0"0"-174,0 0-88,0 0 42,0 0 47,0 0-14,-3-2-134,-13-6-48,16 8-89,0 0 11,39-11 28,87 0-7,89 3-46,-30 3 3,91-7-11,97 18 35,-242-6-84,-131 0 54,0 0 38,0 0-6,0 0-9,0 0-35,0 0 9,0 0-22,0 0 9,0 0 22,0 35-67,-2 21 87,-4 1 1,-8 35-24,3-16 13,-1-9-8,-10 24-5,-9 51-4,-11 110 32,0-30 17,32-145-45,3-13-31,6-42 26,-1-1 0,-1 1 0,-2-1 1,0 2 4,3-14 27,2-8-27,0 1 0,0-1 0,0 1 0,0-1-1,0 1 1,-1 0 0,1-1 0,-1 0 0,1 1-1,-1-1 1,0 1 0,1-1 0,-1 1 0,0-1-1,0 0 1,0 0 0,0 1 0,0-1 0,0 0 0,0 0 0,0-1 48,-37 0 16,-27 0-45,1-3 0,0-2 0,1-4 0,-37-10-19,13 2-10,-1 3 0,0 4 0,0 4 0,-66 5 10,132 1 43,-18-2-40,1 2 0,0 2-1,0 2 1,0 1 0,1 3 0,-30 8-3,44-7-22,15-5 36,-1-1 0,1 0 0,-1 0 0,0-1 0,1-1 0,-1 1 0,-6-1-14,15-1 25,1 0-42,0 0 21,0 0 0,-1 0 0,1 1 0,0-1 1,0 0-1,0 0 0,0 0 0,-1 0 0,1 1 1,0-1-1,0 0 0,0 0 0,0 0 0,-1 0 0,1 0 1,0 0-1,0 0 0,-1 0 0,1 0 0,0 0 1,0 0-1,0 0 0,-1 0 0,1 0 0,0 0 1,0 0-1,-1 0 0,1 0 0,0 0 0,0 0 1,0 0-1,-1 0 0,1 0 0,0 0 0,0 0 0,-1 0 1,1 0-1,0-1 0,0 1 0,0 0 0,0 0 1,-1 0-1,1 0 0,0-1 0,0 1 0,0 0 1,0 0-1,0 0 0,0-1 0,-1 1 0,1 0 1,0 0-1,0 0 0,0-1 0,0 1 0,0 0-4,-10-14 38,2-28 14,2 0 1,1-1 0,3 0 0,1 0 0,4-24-53,-2-13-44,2 31 83,1 1 0,11-46-39,2-8 66,-7 41-52,14-45-14,3-13 26,-20 83-26,-2 0 1,-2 0-1,0-14 0,11-81 48,0 84-48,-14 45-3,1 1 0,-1 0 1,1-1-1,-1 1 0,1-1 0,0 1 1,-1 0-1,1-1 0,0 1 0,0 0 0,0 0 1,0 0-1,0 0 0,0 0 0,0 0 0,0 0 1,1 0-1,-1 0 0,0 1 0,1-1 0,-1 0 1,0 1-1,1-1 0,-1 1 0,1-1 0,-1 1 1,1 0-1,-1 0 0,1-1 0,-1 1 1,1 0-1,-1 0 0,1 1 3,66-1-98,-48 1 91,178-3-1507,-193 2 39</inkml:trace>
</inkml:ink>
</file>

<file path=ppt/ink/ink18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31.944"/>
    </inkml:context>
    <inkml:brush xml:id="br0">
      <inkml:brushProperty name="width" value="0.1" units="cm"/>
      <inkml:brushProperty name="height" value="0.1" units="cm"/>
    </inkml:brush>
  </inkml:definitions>
  <inkml:trace contextRef="#ctx0" brushRef="#br0">203 198 152,'0'0'28,"0"0"11,0 0-2,0 0 62,0 0 33,0 0 50,1-32 347,13 18-494,-12 12 53,0 1-1,0-1 1,0 0-1,-1 0 1,1 0-1,0 0 1,-1 0-1,1 0 1,-1 0 0,0 0-1,1-1 1,-1 1-1,0-2-87,-1 4 43,0 0-15,0 0 1,-5 26 58,-42 123 105,26-79 179,-19 44-371,38-108 5,-6 11-3,0 1 0,2 0 0,0 0 0,1 1 0,0 0-1,2 0 1,-1 12-2,3-20 8,0-1 0,-1 1-1,0 0 1,-1-1-1,0 1 1,0-1 0,-3 3-8,2-3 1,0 0 0,1 1 0,0-1 0,1 1 0,0 0 1,0 0-1,1 3-1,0 4 5,-1-1 0,-1 1 0,0 0 0,-4 9-5,2-9 19,1 0 0,1 0 0,0 1 0,1 10-19,2 7-34,0-36 57,0 0-56,10-5-51,-4-1 58,0 0-1,-1-1 1,0 1 0,0-1 0,-1 0 0,0-1 0,0 1 0,-1-1-1,0 1 1,0-1 0,-1 0 0,0 0 0,0 0 0,0-6 26,2-19-86,-2 0 0,-2 0 0,-1-5 86,1-4-110,-3-8 87,2 41 30,0 1 0,0-1 0,0 1 0,1-1 1,1 0-1,0 1 0,0-1 0,0 1 1,1-1-1,0 1 0,1 0 0,0-1 0,0 1 1,5-7-8,-5 11 6,3-4 7,-1 1 0,0-1 0,0 0 1,0 0-1,-1 0 0,0-1 0,-1 0 0,0 0 0,0 0 0,-1 0 0,0 0 1,0-8-14,-1 11 3,0 0 0,0-1 0,1 1-1,-1 1 1,1-1 0,1 0 0,-1 0 0,1 1 0,0-1-3,0 1 11,0-1 0,-1 1-1,1-1 1,-1 0 0,-1 1-1,1-1 1,-1 0 0,0 0-1,0-1-10,0 1 10,0 0 0,1 0-1,0 0 1,0 0 0,0 0 0,1 0-1,1-2-9,8-20 30,-7 7-44,13-32-40,-15 49 68,7-16 102,-9 18-14,-1 12-37,0-6-61,-14 210 11,15-83 12,1-17 88,-9 78-115,4-147-7,3-31-1,-1 0 0,0 0 0,-1 0 1,-1 0-1,-3 11 8,-1-3 51,2-5-55,0-1 1,-2 0-1,1-1 1,-4 4 3,5 22 25,4-25 20,1-31-43,2-47-704,7-33 702,-2 32-561,-2-36 561,-3 25-313,4 0 1,14-71 312,-19 81 374,-2 53-355,1 1-1,0-1 0,1 1 0,0 0 0,1-8-18,4-6 542,1-2-301,-5 54-145,1 118-29,-1-16 71,-8 51-138,-1-133 27,3-41 34,2-30-13,5-96-402,13-71 354,2 64-58,-15 109 22,-2 12 41,-1 0 0,1 0 0,0 0-1,0 0 1,1 0 0,0 0-1,0 0 1,0 0 0,0 1 0,1-1-1,0-1-4,-6 63-93,-48 131 196,52-206-80,0 1 0,-1-1 0,0 1 0,-2-1-23,1-31-32,-9-84 14,10 133 24,0 23-4,-4 318 154,2-316-120,0 0 0,-2-1 0,-4 14-36,-1 6-6,-27 69 84,32-81-147,1-11 76,0 1-1,-1-1 1,-2 0 0,0 0-1,-1-1 1,-7 14-7,9-22 3,0 1 0,1 0 0,1 0 0,0 0 0,0 0 0,1 9-3,-11 44 42,-1-29-29,11-29-19,-1-1 1,2 1-1,-1 0 0,1 0 1,0 0-1,1 0 1,0 0-1,0 1 6,0-2 6,0 1 0,0 0 0,-1-1 0,0 0 0,0 1 0,-1-1 0,0 0 0,0 1-6,-1-1-9,1 1 0,0-1 0,1 1 0,0 0 0,0 0 0,0-1 0,1 1 0,0 2 9,1-9 16,0-1 35,0 0-21,0 0-47,0 0 13,66 7-35,-36-8 38,-1 0 0,1-2 0,-1-1 0,0-1 0,12-5 1,4 0 28,1 3-1,26-2-27,-40 6-6,26-1 27,1 3 0,-1 3 0,3 2-21,-8 0-29,0-2-1,0-2 1,47-7 29,-57 0 32,42-3 21,-84 10-71,-1 0-9,33 0 48,7 0-29,99-1-30,10-6 38,-69-11 46,-79 18-72,18-63 148,0-47-110,-4 54-33,-6 21 35,0-1 0,1-17-14,-7 36-19,0 1-1,2 0 1,0 0 0,3-4 19,13-49 89,21-103-60,-37 110-47,-3 14 106,-1 40-97,1 1 0,0 0 0,1 0 0,-1 0 1,1 0-1,1 0 0,-1 1 9,8-16 15,-9 15 15,-1 0 0,0 0 0,0 1 0,-1-1 1,0 0-1,0 0 0,-1 0 0,0-6-30,-1-14-40,2-232 414,-14 156-307,14 75-164,1-37 190,-3 47-111,-3 24-171,-1 23 191,1-1 1,1 1-1,1 1 1,2-1-1,1 18-2,1-17 2,-2 0 1,-1 0-1,-1 0 0,-2 0 1,-3 7-3,1-9-5,0 0 0,2 0 0,1 0 1,1 1-1,1 23 5,1-41-6,0 0 0,0-1-1,-2 1 1,1 0 0,-2 0 6,1 0-12,1 0 0,-1-1-1,2 1 1,-1 0 0,2 1 12,-5 9 24,2-21-108,1-13-32,7-327-267,-4 332 376,0 0 0,0 0-1,0-1 1,2 1 0,-1 1 0,1-2 7,0 1 3,-1 1 1,0-1 0,0 1-1,-1-1 1,0 0 0,-1 0-4,1 5-2,-1 0 1,1 1-1,0-1 1,-1 1-1,1-1 1,0 1-1,0-1 1,1 1-1,-1 0 1,0-1-1,1 1 1,0 0-1,-1 0 1,1 0-1,0 0 1,1-1 1,-1 2-1,0-1 1,0 0 0,-1 1 0,1-1-1,-1 0 1,1 0 0,-1 0 0,0-1-1,1 1 1,-1 0 0,0 0 0,-1-1-1,1 1 1,0 0 0,-1-1 0,1 0 0,8-22 24,-8 23-29,0 0 0,1 0 0,-1-1 0,0 1 0,-1 0 0,1 0 0,0 0 0,-1 0 0,1-1 0,-1 1 0,1-2 5,-1 1 3,1 1-1,0 0 1,0-1-1,0 1 1,0 0-1,0 0 1,1-1-1,-1 1 1,0 0-1,1 0 1,0 1-1,-1-1 1,1 0-1,0 0-2,0 1 3,0-1 0,-1 1 0,1-1 0,-1 0-1,1 0 1,-1 1 0,0-1 0,1 0 0,-1 0 0,0 0-1,-1-1 1,1 1 0,0-1-3,-1 2-11,0 1-25,0 0 36,0 0-13,0 0 37,0-1-20,1 0-1,-1 0 1,0 0 0,0 0 0,0 0-1,0 0 1,0 0 0,-1 0 0,1 0-1,0 0 1,0 0 0,-1 0 0,1 0-1,-1 0 1,1 0 0,0 0-1,-1 0 1,0 0 0,1 0 0,-1 0-4,-19-2 6,-1 0 1,1 1 0,-1 2 0,1 0-1,0 1 1,-5 1-7,-1-1-2,-9 1-5,11 1 22,0-2-1,-1-1 0,1 0 1,0-2-1,-1-1 0,1-1 1,-1-1-15,-84-25 40,68 22-32,0 3 1,-1 1-1,1 2 1,-1 2-1,-38 5-8,16 2 54,-27 9-54,13-4 16,56-10-7,1 1 1,0 0-1,0 2 0,0 1 0,-11 4-9,28-9-8,1 0-1,-1 0 1,0 0-1,0-1 1,0 0-1,1 0 1,-1 0-1,-4 0 9,-20 1 54,13 1-61,0-1 1,1 0-1,-1-1 1,0 0-1,0-1 1,1-1-1,-14-3 7,8-1-12,-1 1 0,1 1 0,-1 1 0,1 1 0,-1 1 0,-8 1 12,28 1-46,0 0-1,1 0 0,-1 0 0,1 0 0,-1 0 1,1 0-1,0 0 0,-1 0 0,1 1 0,0-1 1,0 0-1,0 0 0,0 0 0,0 1 0,0-1 1,0 0-1,0 0 0,0 0 0,1 1 0,-1-1 1,0 0-1,1 0 47,7 9-1182</inkml:trace>
</inkml:ink>
</file>

<file path=ppt/ink/ink18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8:54.940"/>
    </inkml:context>
    <inkml:brush xml:id="br0">
      <inkml:brushProperty name="width" value="0.1" units="cm"/>
      <inkml:brushProperty name="height" value="0.1" units="cm"/>
    </inkml:brush>
  </inkml:definitions>
  <inkml:trace contextRef="#ctx0" brushRef="#br0">66 1066 176,'0'0'127,"0"0"14,0 0-44,0 0-21,0 0 7,-2-6 23,1 6-110,-2-7 172,0 0-1,1 0 0,-1 0 0,2 0 0,-1-1 1,0-3-168,2 36-61,-1-9 75,1 1 0,1 0 0,1-1 1,1 7-15,1-1-4,2 0 0,0-1 0,5 9 4,-8-22 2,1-1-1,-1 0 1,2 0-1,-1 0 1,1 0 0,0-1-1,1 1 1,-1-1-1,1-1 1,6 5-2,-2-1 9,2 0 1,-1 0-1,1-1 1,1 0 0,-1-1-1,1-1 1,1 0-1,-1-1 1,1 0-1,0-1 1,0-1-1,3 1-9,47 5 25,0-2-1,1-3 1,51-3-25,-90-4 18,-1 0 0,1-2 0,-1-1 0,-1-1 0,1 0 0,4-4-18,-19 4 37,-1 1 0,1-2 0,-2 1 0,1-1 1,-1 0-1,0-1 0,-1 0 0,0 0 0,0-1 0,5-10-37,39-46 82,-26 41-81,-1-1 0,-1-2 0,-2 0 0,0-1 1,-2-1-2,1 1 16,-16 24-9,1-1 0,-1-1 0,0 1 0,-1-1 0,1 1 0,-1-1 0,1-4-7,20-66 160,-14 48-116,-1-1 1,-1 0 0,-1-1 0,-2 1-1,-1-1 1,-1-12-45,-2 11-35,0 23 43,-1-1 0,1 1 0,-2 0 0,1 0 1,-1 0-1,0 0 0,-1 0 0,0 0 0,-1 0 0,0 0 1,-1-3-9,-31-58 35,-15-25-93,-38-51 127,79 132-75,-2 2-1,1-1 1,-1 1-1,-1 1 1,0 0-1,-1 1 1,0 0-1,-1 1 1,0 0-1,-7-2 7,3 1-6,-1 2-1,0 0 1,-1 1-1,1 1 1,-1 1-1,0 0 0,-1 2 1,-4 0 6,-51 0 8,-19 4-8,12 0-24,74 0 24,0 0 0,0 0 1,1 1-1,-1 0 0,1 1 0,-1 0 0,1 0 0,0 1 1,0 0-1,-2 2 0,-75 51 29,65-42-44,1 1-1,0 1 1,1 1 0,1 0 0,1 1 0,1 1 0,0 1 0,2 0 0,-3 6 15,2 3 0,1-1 0,1 2 0,-5 24 0,13-37 22,0 0 0,1 1 1,1-1-1,0 6-22,-7 88-39,4 142 22,7-244-55,0-1 1,1 0-1,0 1 0,0-1 1,1-1-1,0 1 1,3 4 71,7 17-854,-4-8-45</inkml:trace>
</inkml:ink>
</file>

<file path=ppt/ink/ink18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9:01.890"/>
    </inkml:context>
    <inkml:brush xml:id="br0">
      <inkml:brushProperty name="width" value="0.1" units="cm"/>
      <inkml:brushProperty name="height" value="0.1" units="cm"/>
    </inkml:brush>
  </inkml:definitions>
  <inkml:trace contextRef="#ctx0" brushRef="#br0">18 39 480,'0'0'466,"0"0"-269,0 0-134,0 0-33,71 19-11,784 135 70,-849-153-130,12 3 239,-28-2 36,-11-4-222,-1 0 0,1-1-1,-20-7-11,-24-3 0,-128-19 101,-134-42-101,149 19 47,359 96-177,141 12 130,-249-43 4,-68-8-24,-4-2 11,-1 0 16,0 0 13,-15 0 22,-42-4-39,0-2-1,0-3 0,1-3 0,0-2 0,-9-5-2,-85-20-3,-8 9-14,270 43-164,536 79 267,-856-95-588,114-4 414,0-3 0,-44-13 88,136 22 38,2 1-22,0 0-6,117 5-55,1 4 0,-2 6 0,81 22 45,-157-29-491</inkml:trace>
</inkml:ink>
</file>

<file path=ppt/ink/ink18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9:05.057"/>
    </inkml:context>
    <inkml:brush xml:id="br0">
      <inkml:brushProperty name="width" value="0.1" units="cm"/>
      <inkml:brushProperty name="height" value="0.1" units="cm"/>
    </inkml:brush>
  </inkml:definitions>
  <inkml:trace contextRef="#ctx0" brushRef="#br0">57 9 176,'0'0'400,"0"0"-88,0 0-124,0 0-65,0 0 9,0-1-113,-2 0 0,1 1 0,0-1 0,0 0 0,0 0 0,0 1 0,0-1 0,0 1 0,-1-1 0,1 1 0,0-1 0,-1 1 0,1 0 0,0 0 0,-1-1-19,-2 5-2,1-1-1,0 1 0,0 0 1,0 0-1,1 0 0,-1 0 1,1 0-1,0 0 0,0 1 0,0-1 1,1 1-1,0 0 0,-1-1 1,2 1-1,-1 0 0,0 3 3,-1 87 56,2-69-87,0-15 3,3 16 90,-2-26-59,-1-1 1,1 1-1,0 0 1,0 0-1,0 0 1,0-1-1,0 1 0,0-1 1,0 1-1,0-1 1,0 1-1,0-1 1,1 1-1,-1-1 1,0 0-1,0 0 0,0 0 1,0 1-1,1-1 1,-1 0-1,0-1 1,0 1-1,1 0-3,44-2 12,0-1 0,0-3 1,0-2-1,-1-2 0,2-2-12,28-11 40,-1-3-1,39-20-39,-101 40-788,-8 15 293</inkml:trace>
</inkml:ink>
</file>

<file path=ppt/ink/ink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4.291"/>
    </inkml:context>
    <inkml:brush xml:id="br0">
      <inkml:brushProperty name="width" value="0.2" units="cm"/>
      <inkml:brushProperty name="height" value="0.2" units="cm"/>
    </inkml:brush>
  </inkml:definitions>
  <inkml:trace contextRef="#ctx0" brushRef="#br0">1 172 152,'0'0'440,"0"0"-98,0 0-145,0 0 6,0 0-2,0 0-24,7 7-46,8 52-114,-3 0 1,-3 0-1,-2 12-17,-4-43 1,-1-11 3,9 116 88,-11-132-102,0-25-54,1-49-139,-3 0 0,-4 0 0,-2 0 0,-4 1 0,-18-62 203,27 124 102,1 0 0,0 0 1,1-1-1,0 1 0,1-1 0,0-2-102,1 12 2,-1 1 1,1-1-1,-1 0 0,1 1 0,0-1 0,0 0 0,-1 1 1,1-1-1,0 1 0,0 0 0,-1-1 0,1 1 0,0 0 0,0-1 1,0 1-1,0 0 0,0 0 0,0 0 0,-1 0 0,1-1 0,0 2 1,0-1-1,0 0 0,0 0 0,0 0 0,0 0 0,0 0 1,-1 1-1,1-1 0,0 0-2,32 7 2,-17 0 2,-1 2-1,1-1 1,-1 2 0,-1 0-1,1 1-3,14 11 11,24 15-20,-31-21-9,1 0-1,0-1 1,1-1-1,1-2 1,0 0-1,8 2 19,4-5-812</inkml:trace>
</inkml:ink>
</file>

<file path=ppt/ink/ink18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30.723"/>
    </inkml:context>
    <inkml:brush xml:id="br0">
      <inkml:brushProperty name="width" value="0.1" units="cm"/>
      <inkml:brushProperty name="height" value="0.1" units="cm"/>
    </inkml:brush>
  </inkml:definitions>
  <inkml:trace contextRef="#ctx0" brushRef="#br0">3 96 152,'0'0'132,"0"0"4,0 0-53,0 0-50,0 0 40,0-6 202,0-19 170,0 24-31,0 19-310,-1 20-105,0-24-13,0 0 1,1 0 0,1 1-1,0-1 1,2 5 13,-3-17 1,1-1-1,0 1 1,-1 0 0,1-1 0,0 1-1,0 0 1,0-1 0,0 1 0,0-1-1,0 1 1,1-1 0,-1 0-1,0 0 1,1 1 0,-1-1 0,1 0-1,-1 0 1,1 0 0,0-1-1,-1 1 1,1 0 0,0-1 0,0 1-1,-1-1 1,2 1-1,52 3 83,-43-5-65,9 0-13,-1-1 1,0 0 0,1-2-1,-1-1 1,0 0-1,3-3-5,121-49 25,-94 36-46,59-29 20,-52 23 11,1 2 0,45-11-10,-103 36-11,1 0 0,-1-1 0,0 1 0,1 0 1,-1 1-1,1-1 0,-1 0 0,1 0 0,-1 0 1,1 0-1,-1 0 0,1 0 0,-1 1 0,1-1 0,-1 0 1,0 0-1,1 0 0,-1 1 0,1-1 0,-1 0 1,0 1-1,1-1 0,-1 0 0,0 1 0,1-1 0,-1 1 1,0-1-1,0 0 0,1 1 0,-1-1 0,0 1 1,0-1-1,0 1 0,0-1 0,0 1 0,0-1 0,1 1 1,-1-1-1,0 1 0,0-1 0,0 0 0,-1 1 1,1-1-1,0 1 0,0-1 0,0 1 0,0-1 0,0 1 1,0-1-1,-1 1 0,1-1 0,0 0 0,0 1 1,-1-1-1,1 1 11,-9 29-172,8-29 156,-18 40-460,3-2-219</inkml:trace>
</inkml:ink>
</file>

<file path=ppt/ink/ink18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20.245"/>
    </inkml:context>
    <inkml:brush xml:id="br0">
      <inkml:brushProperty name="width" value="0.1" units="cm"/>
      <inkml:brushProperty name="height" value="0.1" units="cm"/>
    </inkml:brush>
  </inkml:definitions>
  <inkml:trace contextRef="#ctx0" brushRef="#br0">137 43 88,'0'0'99,"0"0"43,0 0 17,0 0-8,0 0-26,0 0 39,-18-17 732,17 17-800,1 0-41,0 0 5,19-4 155,713-5-194,-448 11-26,-104-12 47,595 6-851,-465 16 818,-309-12-10,0 0 1,0 0-1,0 0 0,0 0 0,0 0 0,-1 0 1,1 0-1,0 0 0,0 0 0,0 1 0,0-1 0,0 0 1,0 1-1,0-1 0,0 1 0,0-1 0,-1 1 0,1-1 1,0 1-1,0-1 0,-1 1 0,1 0 0,0-1 1,-1 1-1,1 0 0,0 0 0,-1 0 1,2 26-3,-3-9 40,-3 53-11,-4 0 0,-2-1 0,-3 0 0,-20 56-26,16-58 7,8-21 0,2 1 0,3 1 0,0 35-7,4-42 4,-2-1 1,-2 1 0,-2-1 0,-2 0 0,-6 16-5,-20 55 70,0 19-70,10 52-12,18-154 14,1 0 1,1-1 0,1 1-1,2 2-2,1-31 2,-1 1-1,1 0 1,0 0-1,-1-1 0,1 1 1,-1 0-1,1-1 1,0 1-1,-1-1 1,0 1-1,1-1 0,-1 1 1,1-1-1,-1 1 1,0-1-1,1 1 0,-1-1 1,0 0-1,1 1 1,-1-1-1,0 0 1,0 0-1,1 1 0,-1-1 1,0 0-1,0 0 1,1 0-1,-1 0 0,0 0 1,0 0-1,0 0-1,-35-1 50,25 1-42,-24-3 1,-1 0 1,1-3 0,0-1 0,-2-2-10,-9-1 19,0 1 0,-3 3-19,-205-7-4,-14-1-23,142 7 45,-94 9-18,63 0 9,-275 8-5,206-8 29,117-3-6,109 1-21,-1 0 0,1-1 0,-1 1 0,1 0 0,0 0 0,-1 0 0,1 0 0,-1-1 0,1 1 0,-1 0 0,1 0-1,0-1 1,-1 1 0,1 0 0,0-1 0,-1 1 0,1 0 0,0-1 0,-1 1 0,1 0 0,0-1 0,0 1 0,-1-1 0,1 1 0,0-1 0,0 1 0,0-1 0,0 1 0,0-1-1,0 1 1,0 0 0,0-1-6,-1-25 48,11-22-34,23-86 93,6-19-63,-29 111 11,-2-1 0,-1 0 1,-2 0-1,-2 0 0,-3 0 0,-1-14-55,1 19 25,0 37-28,0 1-1,0-1 1,1 0-1,-1 0 1,0 0 0,0 1-1,0-1 1,0 0 0,0 0-1,0 0 1,0 1 0,-1-1-1,1 0 1,0 0 0,0 1-1,-1-1 1,1 0-1,0 0 1,-1 1 0,1-1-1,0 0 1,-1 1 0,1-1-1,-1 0 1,0 1 0,1-1-1,-1 1 1,1-1-1,-1 1 1,0-1 0,1 1-1,-1-1 1,0 1 0,0 0-1,1-1 1,-1 1 0,0 0-1,0 0 1,1 0 0,-1-1-1,0 1 1,0 0-1,0 0 1,0 0 0,1 0-1,-1 0 1,0 1 0,0-1-1,0 0 1,1 0 0,-1 0-1,0 1 1,0-1 0,1 0-1,-2 1 4,-2 1-155,-1 1-1,1-1 0,0 1 1,-1 0-1,1 0 0,0 0 1,1 1-1,-2 1 156,-9 10-840</inkml:trace>
</inkml:ink>
</file>

<file path=ppt/ink/ink18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22.654"/>
    </inkml:context>
    <inkml:brush xml:id="br0">
      <inkml:brushProperty name="width" value="0.1" units="cm"/>
      <inkml:brushProperty name="height" value="0.1" units="cm"/>
    </inkml:brush>
  </inkml:definitions>
  <inkml:trace contextRef="#ctx0" brushRef="#br0">1 7 360,'0'0'388,"0"0"-129,0 0-74,0 0 66,0 0-27,0 0-218,-1 0 0,1 0 0,0 0 0,0-1 0,0 1 0,0 0 0,0 0 0,0 0 0,0-1 0,0 1 0,0 0 0,0 0 0,0 0 0,0-1 0,0 1 0,0 0 0,0 0 0,0 0 0,0-1 0,1 1 0,-1 0 0,0 0 0,0 0 0,0-1 0,0 1 0,0 0 0,0 0 0,1 0 0,-1 0 0,0 0 0,0-1 0,0 1 0,0 0 0,0 0 0,1 0 0,-1 0 0,0 0 0,0 0 0,0 0 0,1 0 0,-1 0 0,0 0 0,0-1 0,0 1 0,1 0 0,-1 0 0,0 0 0,0 0 0,0 1 0,1-1 0,-1 0 0,0 0 0,0 0 0,0 0 0,1 0 0,-1 0-6,38 2 5,0 3 1,-1 0-1,29 9-5,22 4 13,15-2-21,1-4-1,0-5 0,1-5 1,33-5 8,202-9-92,-174 9 153,95 1-1128,-261 2 639</inkml:trace>
</inkml:ink>
</file>

<file path=ppt/ink/ink18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23.785"/>
    </inkml:context>
    <inkml:brush xml:id="br0">
      <inkml:brushProperty name="width" value="0.1" units="cm"/>
      <inkml:brushProperty name="height" value="0.1" units="cm"/>
    </inkml:brush>
  </inkml:definitions>
  <inkml:trace contextRef="#ctx0" brushRef="#br0">128 4 608,'0'0'190,"0"0"-13,0 0-2,0 0 14,0 0-38,0 0-151,-1 0-1,1 0 1,0 0 0,0 0 0,0 1 0,0-1 0,0 0 0,0 0 0,0 0-1,-1 0 1,1 0 0,0 0 0,0 0 0,0 0 0,0 0 0,0 0 0,0-1-1,-1 1 1,1 0 0,0 0 0,0 0 0,0 0 0,0 0 0,0 0 0,0 0-1,0 0 1,0 0 0,0 0 0,-1 0 0,1 0 0,0 0 0,0 0 0,0-1-1,0 1 1,0 0 0,0 0 0,0 0 0,0 0 0,0 0 0,0 0 0,0 0-1,0-1 1,0 1 0,0 0 0,0 0 0,0 0 0,0 0 0,0 0 0,0 0-1,0 0 1,0-1 0,0 1 0,0 0 0,0 0 0,0 0 0,0 0 0,0 0-1,0 0 1,0 0 0,0-1 0,0 1 0,0 0 0,0 0 0,0 0 0,10 2 6,-1 1 0,1 0 0,-1 0 0,0 1 1,0 0-1,-1 0 0,1 1 0,-1 1 0,6 3-6,26 15 21,175 64 3,-181-72-195,-72-7-64,-42 40 283,20-13 75,2 2 0,-49 42-123,71-50-4,15-14 1,1 2 0,0 0 0,2 1 0,-13 17 3,17-33-758,10-3 198</inkml:trace>
</inkml:ink>
</file>

<file path=ppt/ink/ink18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30.214"/>
    </inkml:context>
    <inkml:brush xml:id="br0">
      <inkml:brushProperty name="width" value="0.1" units="cm"/>
      <inkml:brushProperty name="height" value="0.1" units="cm"/>
    </inkml:brush>
  </inkml:definitions>
  <inkml:trace contextRef="#ctx0" brushRef="#br0">19 34 160,'0'0'201,"0"0"1,0 0-18,0 0 9,0 0 9,0-5-34,0-18 10,0 17-3,0 6-48,0 0-58,0 0-41,0 7-44,9 95 5,-6-76-23,0 0 0,-2 0 1,0 0-1,-2 0 0,-1 6 34,1-31-35,1 0 0,0 0 1,0 0-1,-1 0 0,1 0 0,-1 0 0,1 0 0,-1 0 1,1 0-1,-1 0 0,0 0 0,1 0 0,-1 0 0,0-1 1,0 1-1,0 0 0,1-1 0,-1 1 0,0 0 0,0-1 1,0 1-1,0-1 0,0 1 0,0-1 0,0 1 35,-14 2-772</inkml:trace>
</inkml:ink>
</file>

<file path=ppt/ink/ink18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30.575"/>
    </inkml:context>
    <inkml:brush xml:id="br0">
      <inkml:brushProperty name="width" value="0.1" units="cm"/>
      <inkml:brushProperty name="height" value="0.1" units="cm"/>
    </inkml:brush>
  </inkml:definitions>
  <inkml:trace contextRef="#ctx0" brushRef="#br0">1 15 856,'0'0'480,"0"0"-272,0 0-88,0 0-112,0 0-16,0 0-24,0 0-264,9-15 0,5 30-56,-4 0-120</inkml:trace>
</inkml:ink>
</file>

<file path=ppt/ink/ink18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31.339"/>
    </inkml:context>
    <inkml:brush xml:id="br0">
      <inkml:brushProperty name="width" value="0.1" units="cm"/>
      <inkml:brushProperty name="height" value="0.1" units="cm"/>
    </inkml:brush>
  </inkml:definitions>
  <inkml:trace contextRef="#ctx0" brushRef="#br0">0 71 224,'0'0'357,"0"0"-119,0 0-95,0 0-45,0 0 100,0 0 4,1-4-119,2-12-63,-2 13-7,-1 3-31,0 0-16,1 8-26,4 29 82,-2 0-1,-2 1 1,-1 9-22,0-18 2,0-29 38,0 0 17,4-12 46,2-7-104,2 1 0,-1-1-1,2 1 1,1 0 0,0 1 0,1 0-1,0 1 1,2 0 0,0 1 0,1 1 0,0 0-1,9-7 2,-22 20-3,1 0 0,-1 0 1,0 0-1,0 1 0,1-1 0,-1 0 0,0 1 0,1-1 0,-1 1 0,1-1 0,-1 1 0,1-1 0,-1 1 0,1 0 0,-1 0 0,1 0 0,-1 0 0,1 0 0,-1 0 0,1 0 1,0 1 2,-1-1-3,0 1 0,0 0 1,0 0-1,0 0 1,0-1-1,0 1 1,0 0-1,-1 0 1,1 0-1,0 0 1,0 0-1,-1 1 0,1-1 1,-1 0-1,1 0 1,-1 0-1,1 0 1,-1 1-1,1 0 3,0 9-9,1 1 0,-2-1-1,1 0 1,-2 1 0,0 3 9,1 1 2,0 60 20,0-76-19,0 0-8,0 0 14,0 0 10,5-4-14,-1 0 0,1-1 0,-1 0 0,0 1 0,0-2 0,-1 1 0,0 0 0,0-1 0,0 1 0,1-3-5,9-17-9,-4 15-2,-7 8 13,1 0-1,-1-1 1,0 1 0,0-1 0,0 1 0,-1-1-1,1 0 1,-1 1 0,1-1 0,-1-2-2,0 5-2,-1 0 0,0 0 0,1-1 0,-1 1 0,1 0 0,-1 0 0,0 0-1,1 0 1,-1 0 0,0 0 0,1 0 0,-1 0 0,0 0 0,1 1 0,-1-1 0,1 0 0,-1 0 0,0 0 0,1 0 0,-1 0 0,0 1 0,0-1 0,1 0 0,-1 0 0,0 0 0,1 1 0,-1-1 0,0 0 0,0 1 0,1-1 0,-1 0 0,0 0 0,0 1 0,0-1 0,0 0 0,1 1 0,-1-1 0,0 0 0,0 1 2,12 12-24,-8-6-9,10 15 89,1 0-1,15 16-55,-24-31-67,-1-2 0,1 1 0,0-1 0,1 0 0,-1 0 0,1 0 0,0-1 0,0 0 0,1-1 0,-1 0 0,4 1 67,12 3-488</inkml:trace>
</inkml:ink>
</file>

<file path=ppt/ink/ink18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32.475"/>
    </inkml:context>
    <inkml:brush xml:id="br0">
      <inkml:brushProperty name="width" value="0.1" units="cm"/>
      <inkml:brushProperty name="height" value="0.1" units="cm"/>
    </inkml:brush>
  </inkml:definitions>
  <inkml:trace contextRef="#ctx0" brushRef="#br0">184 180 96,'0'0'79,"0"0"-2,0 0 22,0 0 45,0 0 61,-4-16 14,-17-47 25,20 61-239,0 1 0,1 0 1,-1 0-1,0 0 0,1 0 0,-1 0 1,0 0-1,0 0 0,0 0 0,0 0 1,0 0-1,0 0 0,0 0 0,0 1 1,0-1-1,-1 0 0,1 1 0,0-1 1,0 1-1,-1-1 0,1 1 0,0 0 1,-1 0-1,1-1 0,0 1 0,-1 0 1,1 0-1,0 0 0,-1 1 0,1-1 1,0 0-1,-1 0 0,1 1 0,-1-1-5,-1 1-1,-1 1-1,0-1 0,1 1 1,-1-1-1,1 1 1,-1 0-1,1 0 0,-3 3 2,-5 5 2,1 1 0,0 0-1,0 0 1,-6 10-2,13-16 4,-1 1-1,1 0 1,0-1 0,1 1 0,-1 0 0,1 0-1,0 1 1,1-1 0,-1 0 0,1 1 0,1-1-1,-1 2-3,2-7 0,-1 0 0,1-1 0,0 1 0,-1 0 0,1-1 0,0 1 0,0-1 0,0 1 0,0-1 0,0 1 0,-1-1 0,1 0 0,0 1 0,0-1 0,0 0 0,0 0 0,0 1 0,0-1 0,0 0 0,0 0-1,0 0 1,0 0 0,0 0 0,0-1 0,0 1 0,1 0 0,30-5-4,-27 2 2,0 0 1,0-1-1,-1 1 0,1-1 1,-1 0-1,0 0 0,0-1 0,-1 1 1,1-1-1,-1 0 0,0 0 1,2-4 1,12-17-72,-14 23 37,-3 8 24,0 0-1,0 0 1,1 0 0,-1-1-1,1 1 1,1 0-1,-1 1 12,1-3 0,-1 0-1,0 0 1,1-1-1,-1 1 1,1 0-1,0-1 1,0 1 0,0-1-1,0 0 1,0 0-1,1 0 1,-1 0-1,1 0 1,-1 0-1,1 0 1,0-1-1,0 1 1,0-1-1,0 0 1,0 0 0,0 0-1,0 0 1,0-1-1,0 1 1,0-1-1,0 0 1,0 0-1,0 0 1,1 0-1,-1 0 1,3-1 0,3 0-27,1-1 0,0 0 0,-1 0 0,1-1 0,-1 0 0,0 0 0,0-1 0,0 0 0,7-5 27,-10 4-41,1 1-1,-1-1 1,0-1 0,-1 1-1,1-1 1,-1 0 0,0 0-1,-1 0 1,1-1 0,-1 1-1,0-1 1,-1 0 0,0 0 0,1-3 41,-3 6 13,0-1-1,0 0 1,0 1 0,-1-1 0,1 0 0,-1 0 0,0 0 0,-1 1 0,1-1 0,-1 0 0,0 0 0,0 0 0,0 1 0,-1-1 0,0 1 0,1-1 0,-2 1 0,1 0 0,0 0 0,-1 0 0,0 0 0,0 0 0,-2-2-13,2 5 4,1-1 0,-1 1 0,1 0 0,-1 0 0,0 0 0,0 0 0,0 0 0,1 1 1,-1-1-1,0 1 0,0 0 0,0 0 0,0 0 0,0 0 0,0 0 0,-1 1-4,-1-1 6,-1 1-1,1 0 1,-1 0-1,1 0 1,-1 0-1,1 1 1,0 0-1,-1 1-5,1 0 1,1 1 1,0 0-1,0 0 0,0 0 0,0 1 1,1-1-1,0 1 0,0 0 0,0 0 1,0 0-1,1 1 0,0-1 0,0 0 0,0 1 1,1 0-1,0-1 0,0 1 0,0 0 1,1-1-1,0 6-1,-1 10 6,2 0 0,1 0 1,0-1-1,2 1 0,1 4-6,3 5 4,-2 0 1,-2 0-1,0 0 0,-2 0 0,-2 1 1,-1 7-5,1-35 9,-1 0 1,1 0 0,-1 0 0,0 0 0,0 0-1,0-1 1,0 1 0,-1 0 0,1 0 0,-1-1-1,1 1 1,-1-1 0,0 0 0,0 1 0,0-1-1,0 0 1,-1 0 0,1 0 0,-1 0 0,1-1-1,-1 1 1,1-1 0,-1 1 0,0-1 0,0 0-1,0 0 1,0 0 0,1 0 0,-1-1 0,0 1-1,-1-1 1,1 0 0,0 0 0,0 0 0,0 0-1,0 0 1,-1-1-10,3 0 2,-1 1-1,1-1 0,0 0 1,-1 0-1,1 0 1,0 0-1,-1 0 1,1 0-1,0 0 0,0 0 1,0 0-1,0 0 1,0 0-1,0-1 0,1 1 1,-1 0-1,0-1 1,1 1-1,-1-1 0,1 1 1,-1-1-1,1 1 1,0-1-1,-1 1 0,1-1 1,0 1-1,0-1-1,-1-50 17,1 41-16,0 5-1,1 1-1,1-1 0,-1 1 0,1-1 1,-1 1-1,2-1 0,-1 1 1,0 0-1,1 0 0,0 0 1,0 0-1,1 0 0,0 1 0,-1 0 1,1 0-1,1 0 0,-1 0 1,2-1 0,17-13-12,1 1 0,0 1-1,6-2 13,-5 3-13,-11 6-10,5-2-32,0-1 0,-1-1 0,14-13 55,-28 23 2,0-1 1,-1 0-1,1 0 1,-1 0-1,0 0 1,0-1-1,0 1 1,0-1-1,-1 0 1,0 0-1,0 0 1,0 0-1,-1 0 1,1 0-1,-1-1 1,-1 1-1,1 0 1,-1-1-3,1 5 6,-1-1 1,0 0-1,0 1 0,0-1 0,-1 1 1,1-1-1,0 0 0,-1 1 1,1-1-1,-1 1 0,1-1 1,-1 1-1,0-1 0,1 1 1,-1 0-1,0-1 0,0 1 0,-1-1-6,1 1 2,-1 0 0,1 1 0,0 0 0,0-1 0,-1 1 0,1 0 0,-1-1 0,1 1 0,0 0 0,-1 0 0,1 0 0,0 0 0,-1 1 0,1-1 0,-1 0-1,1 1 1,0-1 0,0 0 0,-1 1 0,1-1 0,0 1 0,0 0 0,-1 0 0,0 0-2,-2 1 3,1 1 0,-1-1 1,1 1-1,0 0 0,0 0 0,-1 0 0,2 1 1,-1-1-1,0 1 0,1-1 0,0 1 1,0 0-1,0 0 0,0 0 0,0 0 1,1 0-1,0 0 0,0 0 0,-1 3-3,-1 11 8,1 0 1,1 1-1,0-1 0,2 1-8,-1-14 3,0 0 0,0 1 0,0-1 0,1 0 0,0 0 0,0 0 0,0 0 0,1 0 0,-1 0 0,1 0 0,1 0 0,-1 0 0,0-1 0,1 1 0,0-1 0,0 0 0,1 0 0,-1 0 0,1 0 0,0-1 0,0 1 0,0-1 0,0 0 0,1 0 0,-1-1 0,1 1 0,-1-1 0,1 0 0,4 1-3,9 3-16,2-1 0,-1-1 0,1 0-1,-1-2 1,1 0 0,18-1 16,10-1-511</inkml:trace>
</inkml:ink>
</file>

<file path=ppt/ink/ink18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03.992"/>
    </inkml:context>
    <inkml:brush xml:id="br0">
      <inkml:brushProperty name="width" value="0.1" units="cm"/>
      <inkml:brushProperty name="height" value="0.1" units="cm"/>
    </inkml:brush>
  </inkml:definitions>
  <inkml:trace contextRef="#ctx0" brushRef="#br0">109 151 192,'0'0'139,"0"0"-15,0 0 2,0 0-54,-2-3 28,-19-18 461,17 19-470,0-1-1,1 0 1,0 0 0,-1 0-1,1 0 1,1-1 0,-1 1-1,0-1 1,1 1 0,-1-1-1,1 0 1,0 0 0,1 0-1,-1-1 1,0-1-91,-2-9 86,3 14-84,1 1 1,0-1 0,-1 0-1,1 1 1,0-1 0,-1 1-1,1-1 1,0 1-1,0-1 1,0 0 0,0 1-1,0-1 1,-1 0 0,1 1-1,0-1 1,0 1 0,1-1-1,-1 0 1,0 1-1,0-1 1,0 0 0,0 1-1,0-1 1,1 1 0,-1-1-1,0 0 1,1 1-1,-1-1 1,0 1 0,1-1-1,-1 1 1,1-1 0,-1 1-1,1 0 1,-1-1 0,1 1-1,-1-1 1,1 1-1,-1 0 1,1-1 0,-1 1-1,1 0 1,-1 0 0,1 0-1,0-1 1,-1 1 0,1 0-1,0 0 1,-1 0-1,1 0 1,-1 0 0,1 0-1,0 0 1,-1 0-3,23-7-16,-1 1 0,1 0 0,0 2 0,0 1 0,1 0 16,-16 3-5,-1-1 0,1 1 0,0 0 0,0 1 0,-1 0 0,1 0 0,0 1 0,-1-1 1,1 2-1,-1-1 0,0 1 0,0 0 0,0 1 0,0 0 0,-1 0 0,7 4 5,-11-5-1,0-1 1,0 1-1,1 0 0,-2 0 0,1 0 1,0 0-1,-1 0 0,1 0 0,-1 1 0,0-1 1,0 0-1,0 1 0,0-1 0,-1 1 0,1 0 1,0 56 26,-2-35-64,0-23 43,1 0-1,-1 1 1,0-1-1,0 0 1,0 0-1,0 0 1,0 0-1,-1 0 0,1 0 1,0 0-1,-1 0 1,0-1-1,1 1 1,-1 0-1,0-1 1,0 0-1,0 1 1,0-1-5,-42 26-39,39-24 40,-38 19 25,0-2 0,-3-2-26,-28 13 1,70-29-3,0 0-1,0 0 1,1 0-1,-1 1 1,1 0-1,0-1 1,0 1-1,0 1 1,0-1-1,0 0 1,1 1-1,-1-1 1,1 1-1,0 0 1,0-1-1,0 1 1,1 0-1,-1 0 1,1 0-1,-1 4 3,-1 9 6,1 0 0,1 0-1,0 0 1,2 13-6,-1-11 14,9 23-300,0-12-768,-8-15 56</inkml:trace>
</inkml:ink>
</file>

<file path=ppt/ink/ink18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04.795"/>
    </inkml:context>
    <inkml:brush xml:id="br0">
      <inkml:brushProperty name="width" value="0.1" units="cm"/>
      <inkml:brushProperty name="height" value="0.1" units="cm"/>
    </inkml:brush>
  </inkml:definitions>
  <inkml:trace contextRef="#ctx0" brushRef="#br0">21 19 24,'0'0'413,"0"0"-185,0 0-103,0 0 0,0 0 103,0 0-8,5-19 336,41 32-573,-45-13 41,-1 0-3,0 0-2,0 0-29,0 0 26,0 0-28,0 0 15,0-1-3,-1 1 0,0-1 0,0 0 0,1 1 0,-1-1 0,0 1 0,0-1 0,1 1 0,-1-1 0,0 1 0,0 0 0,0 0 0,0-1 0,0 1 0,0 0-1,0 0 1,1 0 0,-1 0 0,0 0 0,0 0 0,0 0 0,0 0 0,0 0 0,-30 0-6,26 1 2,4-1 2,0 0-1,0 0 1,0 1 0,1-1-1,-1 0 1,0 1-1,0-1 1,0 1-1,1-1 1,-1 1-1,0-1 1,1 1-1,-1-1 1,1 1-1,-1 0 1,0-1-1,1 1 1,-1 0-1,1 0 1,0 0-1,-1-1 1,1 1 0,0 0-1,-1 0 1,1 0-1,0 0 1,0-1-1,0 1 1,0 0-1,0 0 1,0 0-1,0 0 1,0 0-1,0 0 1,0-1-1,0 1 1,0 0-1,1 0 1,-1 0-1,0 0 3,1 6 1,2-6 6,0 0 0,1 0 0,-1 0 0,1 0 0,-1-1 0,1 1 0,-1-1 0,1 0 0,0 0-1,-1 0 1,1-1 0,-1 1 0,3-2-7,-6 1 4,1 0-1,-1 0 1,1 0-1,-1 0 1,0 0-1,1-1 1,-1 1-1,0 0 1,0 0-1,0 0 1,0 0-1,0-1 1,0 1-1,0 0 1,0 0-1,-1 0 1,1-1-1,0 1 1,-1 0-1,1 0 1,-1 0-1,1 0 1,-1 0-1,1 0 1,-1 0-1,0 0 1,0 0-1,1 0 0,-1 0 1,0 0-1,0 1 1,0-1-1,0 0 1,0 0-1,0 1 1,0-1-1,0 1 1,0-1-1,0 1 1,-1-1-1,1 1 1,0 0-1,0 0 1,-1-1-4,1 1 22,1 0-6,0 0-33,7 0-923,-19 0 65</inkml:trace>
</inkml:ink>
</file>

<file path=ppt/ink/ink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4.664"/>
    </inkml:context>
    <inkml:brush xml:id="br0">
      <inkml:brushProperty name="width" value="0.2" units="cm"/>
      <inkml:brushProperty name="height" value="0.2" units="cm"/>
    </inkml:brush>
  </inkml:definitions>
  <inkml:trace contextRef="#ctx0" brushRef="#br0">9 1 656,'0'0'456,"0"0"-376,0 0 24,0 0-32,0 0 64,-9 104-8,9-53 24,9 3-24,9 1-112,3-2 16,-3-4 8,0-3-80,-1-7 40,1-1-32,-1-9-472,1-13-464</inkml:trace>
</inkml:ink>
</file>

<file path=ppt/ink/ink18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29.821"/>
    </inkml:context>
    <inkml:brush xml:id="br0">
      <inkml:brushProperty name="width" value="0.1" units="cm"/>
      <inkml:brushProperty name="height" value="0.1" units="cm"/>
    </inkml:brush>
  </inkml:definitions>
  <inkml:trace contextRef="#ctx0" brushRef="#br0">258 51 176,'0'0'64,"0"0"-5,0 0 107,0 0 73,0 0 5,0 0-120,-4-4 16,0-1-101,-1 0-1,0 0 1,0 0-1,-1 0 1,1 1-1,-1 0 1,0 0-1,0 0 1,-6-2-39,91 11 15,0 3-1,0 4 1,-1 3-1,9 5-14,-63-14-11,88 13 26,1-4 0,78-2-15,-124-9-28,70 0 63,-54-2-60,23 5 25,81 6-88,-186-13 85,0 1 1,0 0 0,0-1-1,0 1 1,-1 0 0,1 0-1,0-1 1,-1 1-1,1 0 1,0 0 0,-1 0-1,1 0 1,-1 0 0,1 0-1,-1 0 1,0 0 0,1 0-1,-1 1 1,0-1 0,0 0-1,0 0 1,0 0-1,0 0 1,0 0 0,0 0-1,0 0 1,0 1 2,-2 33-31,1-34 28,-10 64 18,-3-2 0,-22 60-15,17-62 11,2 2-1,4-1 1,0 9-11,-1 12-22,-3 0 0,-7 8 22,10-37 24,5-15-20,2 0 1,1 1 0,2-1 0,2 1 0,2 2-5,0-42 20,0 0 6,0 0-22,0 0 14,0 0 22,-34-11 320,-15-15-362,-21-13-23,-25-6 25,69 34-4,-1 1 0,0 1 1,-1 2-1,0 1 0,-17-1 4,-246-12 36,56 6-20,182 10 15,-46 5-31,66 1 0,0-2 0,1-2-1,-1-1 1,0-1 0,1-2 0,-14-4 0,43 8 10,0-1 0,0 1 1,1-1-1,-1 0 1,0 1-1,1-1 0,-1-1 1,1 1-1,-1 0 0,1 0 1,0-1-1,0 0 1,0 1-1,1-1 0,-1 0 1,1 0-1,-1 0 0,1 0 1,0 0-1,0 0 0,0 0 1,0 0-1,1 0 1,-1-1-11,-1-13 72,0-1 0,1 0 1,0 1-1,1-2-72,1 7 10,-3-66 21,0 26 28,3 0 0,2-12-59,-1 55 17,0-1 0,1 0 0,0 0 0,1 1 0,0-1-17,10-31-10,-4 11 11,1 2-1,2 0 1,0 0 0,2 1 0,1 1 0,1 0-1,5-4 0,16-26-85,-24 31 102,0 0 1,-2-2-1,9-26-17,-18 31 211,-1 10-182,19 8-44,243 2-546,-262 2 261,-2 0-24,-5 0-395,-4 0 308</inkml:trace>
</inkml:ink>
</file>

<file path=ppt/ink/ink18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31.496"/>
    </inkml:context>
    <inkml:brush xml:id="br0">
      <inkml:brushProperty name="width" value="0.1" units="cm"/>
      <inkml:brushProperty name="height" value="0.1" units="cm"/>
    </inkml:brush>
  </inkml:definitions>
  <inkml:trace contextRef="#ctx0" brushRef="#br0">409 103 136,'0'0'304,"0"0"-79,0 0-84,0 0-29,0 0 81,0 0-65,0-8 1,1-3-79,0 7-26,0 0 0,-1 1 1,0-1-1,0 0 0,0 0 0,0 0 0,-1 1 0,0-1 0,1 0 0,-2 0-24,2 2 16,-1-1 1,0 1-1,-1 0 0,1 0 1,0 0-1,-1 0 0,1 0 1,-1 0-1,0 0 0,1 1 0,-1-1 1,0 1-1,0-1 0,0 1 1,0-1-1,0 1 0,0 0 1,-1 0-1,1 0 0,0 0 1,-1 1-1,1-1 0,0 1 1,-1-1-1,0 1-16,-10-2-17,-1 1-1,0 0 1,1 1 0,-4 0 17,0 1 18,11-1-16,0 0-1,1 0 0,-1 0 0,0 1 1,0 0-1,1 0 0,-1 1 0,0 0 1,1 0-1,0 0 0,-1 0 0,1 1 0,0 0 1,0 0-1,0 1-1,1 0-3,1-1 0,-1 1 0,1 0 1,0 0-1,0 1 0,1-1 0,-1 0 0,1 1 1,0 0-1,0-1 0,1 1 0,-1 0 0,1 0 1,0 0-1,1 0 0,-1 0 0,1 4 3,-1-1-2,2 0 1,-1 1-1,1-1 0,0 0 1,1 0-1,0 0 0,0 0 1,0 0-1,1 0 0,1 0 1,-1-1-1,1 0 1,1 1-1,-1-1 0,6 5 2,11 13 19,1-1 1,1-1-1,17 12-19,-19-17-1,-1 0 1,-1 1-1,-1 1 1,11 15 0,-28-34-1,0 0 0,0 0 0,-1 0 0,1-1 1,0 1-1,-1 0 0,1 0 0,0 0 0,-1 0 0,1 0 1,-1 1-1,1-1 0,-1 0 0,0 0 0,0 0 0,1 0 0,-1 0 1,0 0-1,0 1 0,0-1 0,0 0 0,0 0 0,0 0 1,-1 0-1,1 0 0,0 1 0,0-1 0,-1 0 0,1 0 1,-1 0-1,1 0 0,-1 0 0,0 0 0,1 0 0,-1 0 1,0 0-1,1 0 0,-1-1 0,0 1 0,0 0 0,0 0 0,0-1 1,0 1 0,-6 2 3,0-1 1,1 0-1,-1 0 1,0 0-1,0-1 1,0 0-1,0 0-3,-10 1 12,-18 5 4,0-2 1,-1-1 0,1-2-1,-1-2 1,1-1 0,-32-5-17,64 6-6,-1-1-1,1 0 1,-1-1 0,1 1 0,0 0-1,-1-1 1,1 0 0,0 0 0,0 0-1,0 0 7,2 1-26,0 0 1,0 0-1,0 0 0,0 0 0,0 0 0,0 0 0,1 0 0,-1 0 0,0 0 1,1 0-1,-1 0 0,1-1 0,-1 1 0,1 0 0,0-1 0,-1 1 0,1 0 0,0-1 1,0 1-1,0 0 0,0-1 0,0 1 0,0 0 0,0-1 0,1 0 26,6-16-880</inkml:trace>
</inkml:ink>
</file>

<file path=ppt/ink/ink18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32.837"/>
    </inkml:context>
    <inkml:brush xml:id="br0">
      <inkml:brushProperty name="width" value="0.1" units="cm"/>
      <inkml:brushProperty name="height" value="0.1" units="cm"/>
    </inkml:brush>
  </inkml:definitions>
  <inkml:trace contextRef="#ctx0" brushRef="#br0">354 31 48,'0'0'199,"0"0"-127,0 0-4,0 0 30,0 0 54,0 0-13,1-4-59,-1 3-66,1 1-1,-1-1 0,0 0 1,0 1-1,0-1 1,0 0-1,0 1 1,0-1-1,0 0 0,-1 0 1,1 1-1,0-1 1,0 0-1,0 1 1,-1-1-1,1 0 0,0 1 1,-1-1-1,1 1 1,0-1-1,-1 0 1,1 1-1,-1-1 0,1 1 1,-1-1-1,1 1 1,-1 0-1,0-1-13,-24-7 115,-43 7-180,45 2 107,7-1-28,0 0 0,0 2 1,0 0-1,1 0 0,-1 2 0,0 0 0,1 0 0,-2 3-14,12-5 0,-1 0 1,1 1-1,0 0 1,0 0-1,0 0 0,0 1 1,1-1-1,0 1 0,-1 0 1,1 1-1,1-1 1,-1 1-1,1 0 0,-1-1 1,1 2-1,1-1 0,-1 0 1,1 0-1,0 1 1,0-1-1,0 1 0,1 0 1,-1 5-1,1-4 0,0 1 1,1 0-1,-1 0 1,2-1-1,-1 1 1,1 0-1,0 0 1,2 5-1,-2-9 3,1 0 0,0 0 1,0 1-1,0-1 1,0-1-1,1 1 0,0 0 1,-1 0-1,1-1 0,0 0 1,1 0-1,-1 0 1,1 0-1,-1 0 0,2 0-3,14 9 11,1-1-1,0-1 1,0-1-1,1-1 1,0 0-1,0-2 1,1-1-1,15 2-10,5-1-116,1-2 0,0-2 0,0-2 0,1-1 116,-35 0-41,0 0 0,0-1-1,0 0 1,0 0-1,0-1 1,0 0 0,0 0-1,-1-1 1,0 0 0,1-1-1,-2 0 1,1 0 0,0-1-1,3-4 42,-5 5 1,-1 0 1,0 0-1,0-1 0,-1 0 0,1 0 0,-1 0 0,-1-1 0,1 1 0,-1-1 1,0 0-1,-1 0 0,1 0 0,-1 0 0,-1 0 0,0-1 0,0 1 0,0 0 0,-1-2-1,0 0 8,1 4 37,-1 1-1,0-1 1,0 1-1,-1-1 0,1 1 1,-1-1-1,0 1 0,0-1 1,-2-3-45,2 6 5,-1 1 0,1-1 0,0 1 0,-1-1 1,0 1-1,1 0 0,-1-1 0,0 1 0,1 0 0,-1 0 0,0 0 1,0 1-1,0-1 0,0 0 0,0 1 0,0-1 0,0 1 0,0 0 1,0 0-1,0-1 0,0 1 0,-1 1 0,1-1 0,-1 0-5,-2 1 0,0 0-1,0 0 0,0 0 0,0 1 1,0 0-1,1-1 0,-1 2 1,1-1-1,-1 1 0,1-1 0,0 1 1,0 0-1,0 1 0,0-1 1,0 1-1,1-1 0,0 1 0,0 0 1,0 1-1,0-1 0,0 0 1,1 1-1,0 0 1,-3 3 4,2 0 0,-1 0 1,1 0-1,0 0 1,1 0-1,0 1 0,0 0 1,0-1-1,2 1 0,-1 0 1,1-1-1,0 1 0,1 6-4,0-14 1,-1 1-1,1-1 1,0 0-1,-1 0 1,1 0-1,0 0 1,0 0-1,0 0 1,0 0-1,0-1 1,0 1-1,0 0 1,0 0-1,0-1 1,0 1-1,0 0 1,0-1-1,0 0 0,1 1 1,-1-1-1,0 1 1,0-1-1,1 0 1,-1 0-1,0 0 1,1 0-1,0 0 0,43 0 19,-35 0-5,-2-2-10,1 1 0,-1-1 0,1-1 1,-1 1-1,0-1 0,0-1 0,-1 1 1,1-1-1,-1-1 0,1 0 0,-1 0 1,-1 0-1,1 0 0,-1-1 1,3-3-5,6-7 37,0-1 1,-1 0 0,-1-1 0,0-1 0,4-9-38,-18 36 35,0 1 1,0-1-1,1 1 0,0-1 0,1 1 1,0 3-36,1 15 9,-3-1 29,0-15-38,1-1 0,0 1 0,0-1-1,1 1 1,1-1 0,1 6 0,-3-14 3,1 0 1,0 1-1,0-1 0,0 0 1,0 0-1,0 0 0,0 0 1,1 0-1,-1-1 0,1 1 1,-1 0-1,1-1 0,0 1 1,0-1-1,-1 1 0,1-1 1,0 0-1,0 0 0,0 0 1,0 0-1,1 0 0,-1 0 1,0-1-1,0 1 0,0-1 1,1 1-1,-1-1 0,0 0 1,1 0-1,-1 0 0,1 0-3,-1-1 3,1 0-1,-1 0 1,0 0-1,0-1 1,0 1 0,0 0-1,0-1 1,-1 0-1,1 1 1,0-1-1,-1 0 1,1 0-1,-1 0 1,0 0-1,1 0 1,0-2-3,20-37-11,-20 37 12,0-3 13,1 1-1,-1 0 1,1 0 0,1 1-1,-1-1 1,1 1 0,0-1-1,0 1 1,1 0-14,-4 5 1,-1 0-24,0 0-14,25 29 42,-23-27-3,0 0 0,1 0 0,-1 0 0,1 0 0,0 0 0,-1 0 0,1-1 1,0 0-1,0 1 0,0-1 0,0 0 0,0 0 0,0-1 0,1 1 0,-1-1 0,0 0 0,0 1 0,0-1 0,1-1 0,-1 1 0,0 0 0,0-1 0,0 0 0,0 1 0,0-1 0,0 0 0,3-2-2,2-1 5,0 1 0,-1-2 1,0 1-1,0-1 1,0 0-1,0-1 0,-1 1 1,0-1-1,5-6-5,35-58 56,-46 70-58,0 0 0,1 0-1,-1 0 1,0 0 0,0-1 0,0 1-1,1 0 1,-1 0 0,0 0 0,1 0-1,-1 0 1,0 0 0,0 0 0,1 0-1,-1 0 1,0 0 0,0 0 0,1 0-1,-1 0 1,0 0 0,0 0 0,1 0-1,-1 0 1,0 0 0,0 0 0,1 1 0,-1-1-1,0 0 1,0 0 0,1 0 0,-1 0-1,0 0 1,0 1 0,0-1 0,1 0-1,-1 0 1,0 0 0,0 1 0,0-1-1,0 0 3,9 16-33,2 20 17,-7-11-28,10 37 227,-13-59-235,0 0 1,1 0 0,-1 0 0,1 0-1,0-1 1,-1 1 0,1 0-1,0-1 1,1 1 0,-1-1 0,0 0-1,1 0 1,-1 1 0,1-2-1,0 1 1,-1 0 0,2 0 51,10 2-1019</inkml:trace>
</inkml:ink>
</file>

<file path=ppt/ink/ink18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34.028"/>
    </inkml:context>
    <inkml:brush xml:id="br0">
      <inkml:brushProperty name="width" value="0.1" units="cm"/>
      <inkml:brushProperty name="height" value="0.1" units="cm"/>
    </inkml:brush>
  </inkml:definitions>
  <inkml:trace contextRef="#ctx0" brushRef="#br0">1 260 248,'0'0'232,"0"0"56,0 0-10,0 0-20,0 0-120,0 0-44,4-14-60,-1 2-26,1-1 1,1 1 0,0 1 0,0-1-1,1 0 1,1 1 0,0 1 0,0-1-1,2 0-8,49-46 13,-40 41 14,-1 0 1,-1-1-1,5-8-27,-22 38 16,0 0 0,1 0 0,1 0 0,1 10-16,-1-18 5,2 16-30,1-1-1,1-1 0,0 1 0,2-1 1,7 16 25,-2-7-425,-2 1-522</inkml:trace>
</inkml:ink>
</file>

<file path=ppt/ink/ink18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47.404"/>
    </inkml:context>
    <inkml:brush xml:id="br0">
      <inkml:brushProperty name="width" value="0.1" units="cm"/>
      <inkml:brushProperty name="height" value="0.1" units="cm"/>
    </inkml:brush>
  </inkml:definitions>
  <inkml:trace contextRef="#ctx0" brushRef="#br0">0 227 608,'0'0'470,"0"0"-177,0 0-182,0 0-29,0 0 20,0 0-4,18 0-32,94 0-82,-110 0 17,-1 0 1,1-1-1,-1 1 1,1-1-1,-1 1 1,0-1-1,1 0 1,-1 1-1,0-1 1,0 0-1,1 0 1,-1 0-1,0 0 1,0 0-1,0 0 1,0-1-1,0 1 1,-1 0-1,1 0 1,0-1-1,0 1 1,-1 0-1,1-1 1,-1 1-1,1-1 1,-1 1-1,0-1 1,0 1-1,1-1 1,-1 1-1,0-1 1,0 0-2,2-59 61,-3 48-56,1 7-5,1-6 1,-1 1-1,0 0 0,-1-1 1,-1 1-1,0-1 0,0 1 1,-1 0-1,-1-3 0,3 13-5,0 1 0,0-1 0,0 0 0,0 1 0,0-1 1,0 1-1,0 0 0,0-1 0,0 1 0,0 0 0,0 0 0,0-1 0,-1 1 0,1 0 0,0 0 0,0 0 0,0 0 1,0 1-1,0-1 0,0 0 0,0 0 0,0 1 0,-1-1 0,1 1 0,0-1 0,0 1 0,0-1 0,0 1 5,-28 15-23,22-11 21,1 0 1,1 1 0,-1 0-1,1 0 1,0 0 0,1 0 0,-1 1-1,1 0 1,1 0 0,-1 0-1,1 0 1,-1 4 1,3-7 0,0 0-1,1 0 1,-1 0-1,1 0 1,0 0 0,0 0-1,0 0 1,0 0-1,1 1 1,0-1 0,-1 0-1,2 0 1,-1 0-1,0-1 1,1 1 0,0 0-1,-1 0 1,2-1-1,-1 1 1,0-1 0,1 0-1,-1 0 1,1 0-1,1 1 1,14 16 8,-7-8 13,1 0 0,0-1-1,0 0 1,4 1-21,-12-9 4,1 0 0,-1-1 0,0 1 1,0-1-1,1 0 0,0-1 0,-1 1 0,1-1 1,0 0-1,-1 0 0,1-1 0,0 1 0,0-1 0,0 0 1,0 0-1,3-1-4,-1-1-5,-1 0 0,1-1-1,-1 0 1,0 0 0,0-1 0,0 0 0,0 0 0,1-1 5,25-15 15,-30 19-3,48-16-23,-49 17 9,0-1 0,1 1 0,-1 0 0,0 0 0,1 0 0,-1 0 0,1 0 0,-1 0 0,0 0 0,1 0 0,-1 1 0,0-1 1,0 0-1,1 1 0,-1-1 0,0 1 0,0-1 0,1 1 0,-1 0 0,0-1 0,0 1 0,0 0 0,0 0 0,0 0 0,0 0 0,0 0 1,0 0-1,-1 0 0,1 0 0,0 0 0,-1 1 0,1-1 0,-1 0 0,1 1 2,4 16 5,0-1 0,-2 0 0,0 1 1,-1-1-1,-1 1 0,-1 8-5,0-26 86,3-2-27,0-1-1,-1 1 0,0-1 0,1 0 0,-1 0 1,0 0-1,0 0 0,0 0 0,-1 0 0,1 0 1,-1-1-1,0 1 0,0-1-58,1 0 52,24-44 7,1 2 1,3 1 0,7-6-60,34-52-382,-62 85-165,-7 7-424</inkml:trace>
</inkml:ink>
</file>

<file path=ppt/ink/ink18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51.939"/>
    </inkml:context>
    <inkml:brush xml:id="br0">
      <inkml:brushProperty name="width" value="0.1" units="cm"/>
      <inkml:brushProperty name="height" value="0.1" units="cm"/>
    </inkml:brush>
  </inkml:definitions>
  <inkml:trace contextRef="#ctx0" brushRef="#br0">231 77 120,'0'0'-1,"0"0"-34,0 0 10,0 0 18,-1-1 20,-2 0 10,-45 1 1439,76-26-1474,-15 20 4,-1-1 0,0 0 0,0-1 1,-1-1-1,4-3 8,-62 39 23,-178 162 509,215-182-1422,10-14-114</inkml:trace>
</inkml:ink>
</file>

<file path=ppt/ink/ink18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52.548"/>
    </inkml:context>
    <inkml:brush xml:id="br0">
      <inkml:brushProperty name="width" value="0.1" units="cm"/>
      <inkml:brushProperty name="height" value="0.1" units="cm"/>
    </inkml:brush>
  </inkml:definitions>
  <inkml:trace contextRef="#ctx0" brushRef="#br0">1 17 712,'0'0'235,"0"0"-91,0 0-28,0 0 47,0 0-31,2-5-84,-2 5-48,0-1 0,0 1 0,0-1 1,1 1-1,-1-1 0,0 1 1,0-1-1,0 1 0,0-1 0,1 1 1,-1-1-1,0 1 0,0-1 0,1 1 1,-1 0-1,0-1 0,1 1 1,-1-1-1,1 1 0,-1 0 0,0-1 1,1 1-1,-1 0 0,1-1 0,-1 1 1,1 0-1,-1 0 0,1 0 0,-1-1 1,1 1-1,-1 0 0,1 0 1,-1 0-1,1 0 0,-1 0 0,1 0 1,0 0-1,-1 0 0,1 0 0,-1 0 1,1 0-1,-1 1 0,1-1 1,-1 0-1,1 0 0,17 26 6,-4-3 9,40 49 28,-35-50-21,-2 1-1,0 1 1,-2 0-1,0 2 1,-2-1-1,6 18-21,-17-38 12,0 1-1,-1-1 1,1 1-1,-1-1 1,-1 1-1,1 0 1,-1-1-1,0 2-11,0-7 31,0 0-63,0 0-10,-4-1-27,0 0 0,-1 0 0,1 0-1,0-1 1,0 0 0,0 0-1,0 0 1,0 0 0,0-1-1,1 0 1,-1 1 0,1-1 0,-3-3 69,2 2-32,-1 0 0,0 0 1,-1 0-1,1 1 0,-1 0 0,-4-3 32,-65-18 521,75 24-530,0 0 1,-1 0 0,1-1 0,0 1 0,0 0 0,0-1 0,0 1 0,-1 0 0,1-1 0,0 1-1,0 0 1,0-1 0,0 1 0,0 0 0,0-1 0,0 1 0,0 0 0,0-1 0,0 1-1,0 0 1,0-1 0,0 1 0,0 0 0,0-1 0,0 1 0,0-1 0,0 1 0,1 0-1,-1 0 1,0-1 0,0 1 0,0 0 0,1-1 0,-1 1 0,0 0 0,0 0 0,1-1-1,-1 1 1,0 0 0,0 0 0,1 0 0,-1-1 0,0 1 0,1 0 0,-1 0 8,15-13-498,-15 13 478,10-7-163</inkml:trace>
</inkml:ink>
</file>

<file path=ppt/ink/ink18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54.417"/>
    </inkml:context>
    <inkml:brush xml:id="br0">
      <inkml:brushProperty name="width" value="0.1" units="cm"/>
      <inkml:brushProperty name="height" value="0.1" units="cm"/>
    </inkml:brush>
  </inkml:definitions>
  <inkml:trace contextRef="#ctx0" brushRef="#br0">521 63 40,'0'0'263,"0"0"-90,0 0 27,0 0 24,0 0-17,0 0-48,-3 0-91,-3 1-34,0 1 0,0 0 1,1 0-1,-1 1 1,0-1-1,1 1 0,0 0 1,-1 1-1,-1 1-34,-52 42 299,34-26-253,24-21-46,-47 40 57,-3-3-1,0-1 0,-3-3 1,-23 9-57,77-42 3,0 0 1,-1 0-1,1 0 0,0 0 1,0 0-1,-1 0 0,1 1 1,0-1-1,0 0 0,-1 0 1,1 0-1,0 0 1,0 0-1,-1 0 0,1 0 1,0-1-1,0 1 0,-1 0 1,1 0-1,0 0 1,0 0-1,-1 0 0,1 0 1,0 0-1,0 0 0,0-1 1,-1 1-1,1 0 0,0 0 1,0 0-1,0-1 1,-1 1-1,1 0 0,0 0 1,0 0-1,0-1 0,0 1 1,0 0-1,0 0 1,0-1-1,-1 1 0,1 0 1,0 0-1,0-1 0,0 1 1,0 0-4,0-21 11,11-28-50,12 4 40,2 1 0,7-8-1,21-36-7,-53 88 6,0 0-1,0 0 0,0-1 0,0 1 0,1 0 0,-1 0 0,0 0 1,0 0-1,0 0 0,0-1 0,1 1 0,-1 0 0,0 0 0,0 0 1,0 0-1,0 0 0,1 0 0,-1 0 0,0 0 0,0 0 0,0 0 0,1-1 1,-1 1-1,0 0 0,0 0 0,0 0 0,1 0 0,-1 0 0,0 1 1,0-1-1,0 0 0,1 0 0,-1 0 0,0 0 0,0 0 0,0 0 1,0 0-1,1 0 0,-1 0 0,0 0 0,0 1 0,0-1 0,0 0 0,1 0 1,-1 0-1,0 0 0,0 0 0,0 1 2,10 12-20,6 19 27,-16-31-11,10 20 11,11 30-9,2 0 0,2-2 0,3-1 0,1-1 0,3-2-1,7 6 3,-39-51 1,0 1-1,1-1 1,-1 0 0,0 0-1,1 0 1,-1 0-1,0 0 1,0 1-1,1-1 1,-1 0-1,0 0 1,1 0-1,-1 1 1,0-1-1,0 0 1,0 1-1,1-1 1,-1 0-1,0 0 1,0 1-1,0-1 1,0 0-1,1 1 1,-1-1-1,0 0 1,0 1-1,0-1 1,0 0-1,0 1 1,0-1-1,0 0 1,0 1-1,0-1 1,0 1-1,0-1 1,0 0-1,0 1 1,-1-1-1,1 0 1,0 1-1,0-1 1,0 0-1,0 0 1,-1 1-1,1-1 1,0 0-1,0 1 1,-1-1-1,-21-3 46,-39-19-16,55 19-49,-38-12 39,-1 2 0,-37-6-20,49 12 31,32 6-31,1 1 0,0 0 0,0 0 0,-1-1 0,1 1 0,0 0 0,0 0 0,0-1 0,0 1 0,0 0 0,-1-1 0,1 1 0,0 0 0,0-1 0,0 1 0,0 0 0,0 0 0,0-1 0,0 1 0,0 0 0,0-1 0,0 1 0,0 0 0,0-1 0,0 1 0,0 0 0,0-1 1,1 1-1,-1 0 0,0 0 0,0-1 0,0 1 0,0 0 0,1-1 0,-1 1 0,0 0 0,0 0 0,0 0 0,1-1 0,-1 1 0,0 0 0,0 0 0,1 0 0,-1-1 0,0 1 0,1 0 0,-1 0 0,0 0 0,0 0 0,1 0 0,-1 0 0,1 0 0,13-11 44,31-20-56,-2-1 0,-1-2 0,-1-2 0,0-3 12,-19 18 32,-5 6-12,36-37 8,-50 49-32,0-1-1,0 1 1,0-1 0,-1 1 0,0-1 0,0 0 0,0 0 0,0 0 0,0 0 0,-1-1 0,0 1 0,0 0 0,0-1 0,0-1 4,-1 5 42,0 1-64,-3 12-79,-74 142 101,2 17 0,72-162 2,0 0 0,-1 0-1,-1 0 1,1 0 0,-1 0-1,-1-1 1,0 0-1,0 0 1,0-1 0,-1 0-1,0 0 1,0 0 0,-1-1-1,-3 2-1,10-7 2,0-1 1,1 1-1,-1-1 0,0 1 0,0-1 0,1 0 0,-1 1 1,0-1-1,0 0 0,0 1 0,1-1 0,-1 0 0,0 0 1,0 0-1,0 0 0,0 0 0,0 0 0,0 0 0,1 0 1,-1 0-1,0 0 0,0 0 0,0-1 0,0 1 0,0 0 1,1-1-1,-1 1 0,0 0 0,0-1 0,1 1 0,-1-1 1,0 1-1,1-1 0,-1 0 0,0 1 0,1-1 0,-1 0 1,1 1-1,-1-1 0,1 0 0,-1 0 0,1 1 0,0-1 1,-1 0-1,1 0 0,0 0 0,0 0 0,-1 1 0,1-1 1,0 0-3,-4-57 18,3 39 10,-2-46 19,1 1-95,-10-48 48,-4 11-30,8 59 107,9 23-131,108 177-2,-62-95 107,-18-28-55,-29-34 3,0 0 0,1 0 1,-1 0-1,1 0 1,-1-1-1,0 1 1,0 0-1,0 0 0,0 0 1,0 0-1,0 0 1,0 0-1,0 0 1,0 0-1,0 0 0,0 0 1,0 0-1,-1 0 1,1 0-1,0 0 1,-1 0-1,1 0 0,-1 0 1,1-1-1,-1 1 1,0 0-1,1 0 1,-1 0-1,0-1 0,1 1 1,-1 0-1,0-1 1,0 1-1,1-1 1,-1 1-1,0-1 0,0 1 1,0-1 0,-36 20 2,34-18-21,-61 24 28,-35 7-9,32-11 55,-31 17-55,84-37 57,23-15-70,24-19 4,107-76 82,43-37-157,-165 130 113,-1 0 1,-1-2-1,13-17-29,-28 32-21,-1 2-17,-2 6-74,-62 72-179,55-67-501</inkml:trace>
</inkml:ink>
</file>

<file path=ppt/ink/ink18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36.804"/>
    </inkml:context>
    <inkml:brush xml:id="br0">
      <inkml:brushProperty name="width" value="0.1" units="cm"/>
      <inkml:brushProperty name="height" value="0.1" units="cm"/>
    </inkml:brush>
  </inkml:definitions>
  <inkml:trace contextRef="#ctx0" brushRef="#br0">0 28 8,'0'0'196,"0"0"-93,0 0-62,0 0 43,0 0 60,0 0 48,0-4-70,0-12 11,0 12 7,0 4 12,0 0 3,0 0-46,0 0-41,0 0-48,0 0-24,0 0 12,0 0-23,0 0 27,0 0 27,0 0 6,0 0-23,0 0 10,0 0-14,0 0-26,0 0 18,0 0-14,0 0 17,28 0 14,105-2-45,-12 0-19,30 7 37,-60 7-19,-58-7-1,1-1 0,23 0 20,-43-2-22,-13-2 46,-1 0-11,0 0-20,0 0 6,33 0-1126,-23 0 651</inkml:trace>
</inkml:ink>
</file>

<file path=ppt/ink/ink18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37.876"/>
    </inkml:context>
    <inkml:brush xml:id="br0">
      <inkml:brushProperty name="width" value="0.1" units="cm"/>
      <inkml:brushProperty name="height" value="0.1" units="cm"/>
    </inkml:brush>
  </inkml:definitions>
  <inkml:trace contextRef="#ctx0" brushRef="#br0">24 11 160,'0'0'187,"0"0"57,0 0 68,0 0-23,0 0-133,0-2-64,0-5-62,0 5-1,0 2-21,0 0-27,0 0-3,0 0 2,24 7 20,37 24 28,2-4 0,16 4-28,-10-15-60,-69-15 74,0-1-22,0 0 15,0 0-20,0 0 21,0 0-12,-28 12 48,1-6-51,-23 5 66,0 2-1,-15 8-58,-34 34 16,98-53-430,1-2-332</inkml:trace>
</inkml:ink>
</file>

<file path=ppt/ink/ink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5.100"/>
    </inkml:context>
    <inkml:brush xml:id="br0">
      <inkml:brushProperty name="width" value="0.2" units="cm"/>
      <inkml:brushProperty name="height" value="0.2" units="cm"/>
    </inkml:brush>
  </inkml:definitions>
  <inkml:trace contextRef="#ctx0" brushRef="#br0">0 47 240,'0'0'471,"0"0"-280,0 0-131,0 0 22,5 20 30,17 64 14,-20-79-120,0 0 1,0 0-1,1 0 1,0-1-1,0 1 1,0-1-1,0 0 1,1 0-1,0 0 1,0 0 0,0 0-1,0-1 1,0 0-1,1 0 1,0 0-1,-1 0 1,1-1-1,0 0 1,0 0-1,1 0 1,-1-1-1,0 1 1,0-1 0,1-1-1,4 1-6,-1 0 5,0 0 0,1-1 0,-1-1 0,0 0-1,0 0 1,0 0 0,0-1 0,0-1 0,0 1 0,0-1 0,0-1-1,-1 0 1,4-2-5,-5 1 4,0 0 0,0-1-1,0 0 1,-1 0-1,0-1 1,0 1-1,0-1 1,-1 0 0,2-4-4,-6 9 12,1-1 0,-1 1 0,0-1 0,0 1 0,0-1 0,0 1 0,0-1 0,0 1 0,-1-1 0,1 0 0,-1 1 0,0-1 0,0 0 0,0 1 0,0-1 0,0 0 0,0 1 0,-1-1 0,1 0-1,-1 1 1,0-1 0,0 1 0,0-1 0,0 1 0,0-1 0,-1 1 0,1 0 0,-1-1 0,1 1 0,-1 0 0,0 0 0,0 0 0,-1 0-12,-4-4 25,-1 1 0,1 0 0,-1 0 0,-1 1 0,1 0 0,-1 0 0,1 1 0,-1 0 0,0 0-1,-5 0-24,-8 0-5,-1 0-1,0 1 0,-20 1 6,39 0-13,-1 1-1,1 0 1,-1 0-1,1 0 1,-1 1-1,0 0 1,1 0-1,-1 0 0,1 0 1,0 1-1,-1 0 1,1 0-1,0 0 1,0 0-1,0 0 1,1 1-1,-1 0 0,-3 2 14,-13 23-476</inkml:trace>
</inkml:ink>
</file>

<file path=ppt/ink/ink18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46.711"/>
    </inkml:context>
    <inkml:brush xml:id="br0">
      <inkml:brushProperty name="width" value="0.1" units="cm"/>
      <inkml:brushProperty name="height" value="0.1" units="cm"/>
    </inkml:brush>
  </inkml:definitions>
  <inkml:trace contextRef="#ctx0" brushRef="#br0">118 59 72,'0'0'316,"0"0"-149,0 0-55,0 0 39,0 0 118,0-9-62,0-41 73,-11 59-51,-3 30-205,0 1 0,3 0 0,1 1 0,2 0 0,2 0 0,1 4-24,-16 92 56,16-122-161,-2-25-339,1-9-450</inkml:trace>
</inkml:ink>
</file>

<file path=ppt/ink/ink18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47.104"/>
    </inkml:context>
    <inkml:brush xml:id="br0">
      <inkml:brushProperty name="width" value="0.1" units="cm"/>
      <inkml:brushProperty name="height" value="0.1" units="cm"/>
    </inkml:brush>
  </inkml:definitions>
  <inkml:trace contextRef="#ctx0" brushRef="#br0">4 13 32,'0'0'275,"0"0"-18,0 0-114,0 0-27,0 0 71,0 0-42,-1 0-140,1-1 0,0 1 0,0 0 0,-1-1 0,1 1 0,0 0 0,0-1 0,0 1 0,-1 0 0,1-1 0,0 1 0,0 0 0,0-1 0,0 1 0,0-1 0,0 1 0,0 0 0,0-1 0,0 1 0,0-1 0,0 1 0,0 0 0,0-1 0,0 1 0,0-1 0,0 1 0,0 0 0,0-1 0,0 1 0,1 0 0,-1-1 0,0 1-5,56 13 10,5 2 31,40 3-41,-57-14 1,-26-3 8,0 0 0,0 2 1,0 0-1,0 1 1,-1 0-1,5 3-9,-22-7-8,1 1 0,0-1 0,-1 1 0,1-1 0,0 0 0,-1 1 0,1-1 0,-1 1 0,1-1 0,-1 1 0,1 0-1,-1-1 1,1 1 0,-1-1 0,1 1 0,-1 0 0,0 0 0,1-1 0,-1 1 0,0 0 0,0-1 0,1 1 0,-1 0 0,0 0 0,0 0 0,0-1 0,0 1 0,0 0 0,0 0 0,0-1 0,0 2 8,0 0-78,0 5-330</inkml:trace>
</inkml:ink>
</file>

<file path=ppt/ink/ink18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47.630"/>
    </inkml:context>
    <inkml:brush xml:id="br0">
      <inkml:brushProperty name="width" value="0.1" units="cm"/>
      <inkml:brushProperty name="height" value="0.1" units="cm"/>
    </inkml:brush>
  </inkml:definitions>
  <inkml:trace contextRef="#ctx0" brushRef="#br0">490 1 144,'0'0'211,"0"0"-83,0 0-2,0 0 29,0 0-39,0 0-28,-2 11 38,-90 143 343,27-48-324,-11 28-49,6 4-1,-26 80-95,89-199 1,2-2-13,-2-1 1,1 1-1,-2-1 0,0-1 1,-1 1-1,-1-1 1,0-1-1,-8 8 12,18-21-324,0-1-375</inkml:trace>
</inkml:ink>
</file>

<file path=ppt/ink/ink18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47.987"/>
    </inkml:context>
    <inkml:brush xml:id="br0">
      <inkml:brushProperty name="width" value="0.1" units="cm"/>
      <inkml:brushProperty name="height" value="0.1" units="cm"/>
    </inkml:brush>
  </inkml:definitions>
  <inkml:trace contextRef="#ctx0" brushRef="#br0">57 1 464,'0'0'267,"0"0"-150,0 0-41,0 0-10,-1 9 15,-5 30-6,-1 0-1,-3 2-74,1-1 70,0 1 0,0 30-70,7-49 4,0 0 8,1-1 0,1 0-1,0 1 1,2-1 0,1 4-12,2-20-68,3-4-279</inkml:trace>
</inkml:ink>
</file>

<file path=ppt/ink/ink18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48.435"/>
    </inkml:context>
    <inkml:brush xml:id="br0">
      <inkml:brushProperty name="width" value="0.1" units="cm"/>
      <inkml:brushProperty name="height" value="0.1" units="cm"/>
    </inkml:brush>
  </inkml:definitions>
  <inkml:trace contextRef="#ctx0" brushRef="#br0">1 30 248,'0'0'263,"0"0"-21,0 0 40,0 0-75,0 0-70,0 0-92,7-3-25,19-4-16,0 1-1,0 1 0,1 1 1,-1 1-1,1 1 0,18 2-3,-44 0-16,0 0-1,0 0 1,-1 1 0,1-1-1,0 0 1,0 0-1,0 0 1,0 0 0,0 1-1,0-1 1,-1 1-1,1-1 1,0 0-1,0 1 1,0-1 0,-1 1-1,1 0 1,0-1-1,-1 1 1,1-1-1,0 1 1,-1 0 0,1 0-1,-1-1 1,1 1-1,-1 0 1,0 0 0,1 0-1,-1 0 1,0-1-1,1 1 1,-1 0-1,0 0 1,0 0 0,0 0-1,0 0 1,0 0-1,0 0 1,0 0 0,0-1-1,0 1 1,0 0-1,0 0 1,-1 0-1,1 0 1,0 0 0,-1 0-1,0 0 17,-3 14-268</inkml:trace>
</inkml:ink>
</file>

<file path=ppt/ink/ink18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2:48.788"/>
    </inkml:context>
    <inkml:brush xml:id="br0">
      <inkml:brushProperty name="width" value="0.1" units="cm"/>
      <inkml:brushProperty name="height" value="0.1" units="cm"/>
    </inkml:brush>
  </inkml:definitions>
  <inkml:trace contextRef="#ctx0" brushRef="#br0">1 1 80,'0'0'128,"0"0"96,0 0 32,0 0 0,0 0-112,145 2-40,-102-2-24,-1-2-72,-9 2 0,-10 0 16,-4 0-48,-14 0 0,0 0-32,-5 0-112,0 6-96,-14-2-288</inkml:trace>
</inkml:ink>
</file>

<file path=ppt/ink/ink18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41.854"/>
    </inkml:context>
    <inkml:brush xml:id="br0">
      <inkml:brushProperty name="width" value="0.1" units="cm"/>
      <inkml:brushProperty name="height" value="0.1" units="cm"/>
    </inkml:brush>
  </inkml:definitions>
  <inkml:trace contextRef="#ctx0" brushRef="#br0">174 34 48,'0'0'219,"0"0"-27,0 0-15,0 0 29,0 0-45,1-5 0,3-23 514,-4 28-492,0 0-45,0 0-99,0 0-24,0 0 6,0 0-52,0 11-55,-2 7 93,-1-1 0,-1 0 0,0 0 0,-2 0 0,1 0 0,-2-1 0,-2 4-7,-8 20 4,-18 47 20,16-42-32,1 1 0,3 0 0,0 9 8,9-42 91,0-19-327,-1-24-820,6 7 166</inkml:trace>
</inkml:ink>
</file>

<file path=ppt/ink/ink18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42.525"/>
    </inkml:context>
    <inkml:brush xml:id="br0">
      <inkml:brushProperty name="width" value="0.1" units="cm"/>
      <inkml:brushProperty name="height" value="0.1" units="cm"/>
    </inkml:brush>
  </inkml:definitions>
  <inkml:trace contextRef="#ctx0" brushRef="#br0">146 99 72,'0'0'425,"0"0"-56,0 0-120,0 0 6,0 0-22,0 0-58,16-15-125,51-46-20,-64 58-28,0 1 1,0 0 0,0 0 0,0 0-1,0 0 1,1 1 0,-1-1 0,1 1-1,-1 0 1,1-1 0,-1 2 0,1-1-1,0 0 1,0 1 0,-1 0 0,1 0-1,0 0 1,0 0 0,-1 1 0,3-1-3,11 2 17,-5-2-20,0 0 0,-1 1 0,1 0 1,-1 1-1,1 0 0,-1 1 0,1 0 1,-1 0-1,3 3 3,-11-4-1,0-1 1,0 1 0,0 0-1,0 1 1,0-1-1,0 0 1,0 1 0,-1 0-1,1 0 1,-1-1-1,0 1 1,0 0 0,0 1-1,0-1 1,-1 0-1,1 1 1,-1-1 0,0 1-1,0-1 1,0 1-1,0-1 1,-1 1 0,1 0-1,-1-1 1,0 1-1,0 0 1,-1-1 0,1 1-1,-1 0 1,1-1-1,-2 2 1,1 1 2,-1-1 0,-1 1-1,1-1 1,-1 1 0,0-1-1,0 0 1,-1 0-1,1 0 1,-1-1 0,0 1-1,0-1 1,-1 0 0,1 0-1,-4 2-1,-76 49 11,77-50-11,-124 60 120,192-62 21,-44-4-152,-1 2 0,1 0-1,-1 0 1,0 2 0,0 0 0,8 3 11,-20-5-3,1 1 0,-1-1 0,0 1 0,0 1 1,0-1-1,0 0 0,-1 1 0,1 0 0,-1 0 0,1 0 0,-1 0 1,0 0-1,0 1 0,0-1 0,-1 1 0,1 0 0,-1 0 0,0 0 1,0 0-1,-1 0 0,1 1 0,-1-1 0,1 0 0,-2 1 0,2 3 3,-1-3 4,-1 1 0,1 0-1,-1-1 1,0 1 0,-1 0-1,1 0 1,-1-1 0,0 1-1,-1-1 1,1 1 0,-1-1-1,0 1 1,0-1 0,-1 0-1,1 0 1,-1 0 0,-1 0-1,1 0 1,-1-1 0,1 0-1,-5 4-3,-3 2 17,-1-1 0,0 0 0,-1-1 0,0 0 0,0-1 0,-1-1 0,-12 5-17,-5 1 37,0-2 0,-1-1-1,0-1 1,-1-2-1,0-1 1,0-2 0,-28 0-37,60-3-5,0 0 0,0 0 0,0 0 0,0 0 0,0 0 0,0 0 0,0 0 0,1 0 1,-1-1-1,0 1 0,0 0 0,0-1 0,0 1 0,0 0 0,0-1 0,1 1 1,-1-1-1,0 1 0,0-1 0,1 1 0,-1-1 0,0 0 0,1 1 0,-1-1 1,0-1 4,-1-21-555,2 15 294,0-8-662</inkml:trace>
</inkml:ink>
</file>

<file path=ppt/ink/ink18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43.340"/>
    </inkml:context>
    <inkml:brush xml:id="br0">
      <inkml:brushProperty name="width" value="0.1" units="cm"/>
      <inkml:brushProperty name="height" value="0.1" units="cm"/>
    </inkml:brush>
  </inkml:definitions>
  <inkml:trace contextRef="#ctx0" brushRef="#br0">251 192 664,'0'0'416,"0"0"-136,0 0-72,0 0-30,-7 6-46,-81 148-76,-26 72-56,84-167-43,18-36 78,16-34 87,18-38-75,43-85-71,-26 51 33,3 2-1,3 1 0,50-63-8,-88 133 6,0 1 0,1 0 0,1 1 0,-1 0 0,1 0-1,1 1 1,-1 0 0,8-4-6,-16 11-3,-1 0 0,1 0 1,-1-1-1,1 1 0,0 0 0,-1 0 0,1 0 0,-1 0 1,1 0-1,-1 0 0,1 0 0,-1 0 0,1 0 0,0 0 1,-1 0-1,1 0 0,-1 1 0,1-1 0,-1 0 0,1 0 1,-1 1-1,1-1 0,-1 0 0,1 1 0,-1-1 0,1 0 1,-1 1-1,0-1 0,1 0 0,-1 1 0,1-1 0,-1 1 1,0-1-1,0 1 0,1-1 0,-1 1 3,9 23-36,-7-16 43,9 27 6,-1 0 0,-2 0 0,-2 0 0,-1 1 0,-2 7-13,1 182 32,-4-142 25,0-80-81,0-1 1,0 1-1,0-1 0,0 0 1,-1 1-1,1-1 1,0 0-1,-1 1 0,0-1 1,1 0-1,-1 0 0,0 0 1,0 1-1,0-1 1,-1 0-1,1 0 0,0 0 1,-1-1-1,1 1 1,-1 0-1,0-1 0,0 1 1,1 0-1,-1-1 0,0 0 1,0 0-1,0 1 1,-1-1-1,1 0 0,0-1 1,0 1-1,0 0 1,-1-1-1,-1 1 24,-11 0-803</inkml:trace>
</inkml:ink>
</file>

<file path=ppt/ink/ink18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43.729"/>
    </inkml:context>
    <inkml:brush xml:id="br0">
      <inkml:brushProperty name="width" value="0.1" units="cm"/>
      <inkml:brushProperty name="height" value="0.1" units="cm"/>
    </inkml:brush>
  </inkml:definitions>
  <inkml:trace contextRef="#ctx0" brushRef="#br0">0 13 216,'0'0'456,"0"0"-144,0 0-104,0 0 16,0 0-24,0 0-136,0 0 8,94-13-48,-75 13-40,0 6 40,-5 5-48,0 2 24,0 4-104,-4-5-256,8-3-472</inkml:trace>
</inkml:ink>
</file>

<file path=ppt/ink/ink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5.770"/>
    </inkml:context>
    <inkml:brush xml:id="br0">
      <inkml:brushProperty name="width" value="0.2" units="cm"/>
      <inkml:brushProperty name="height" value="0.2" units="cm"/>
    </inkml:brush>
  </inkml:definitions>
  <inkml:trace contextRef="#ctx0" brushRef="#br0">93 465 472,'0'0'539,"0"0"-172,0 0-254,0 19-69,-1-3-31,-1 8 9,2 0 1,1 1-1,0-1 1,2 0-1,1 0-22,19 71 109,-13-61-89,-1 1-1,-2 1 1,-2 0-1,1 32-19,-16-71-32,5-2 4,0-1 1,0 1-1,0-1 0,1 0 0,0-1 1,1 1-1,-1-1 0,1 0 1,0 0 27,-26-74-72,21 57 62,-9-33 31,1-1-1,4 0 0,2-1 1,2 0-1,3 0 1,3-1-1,3-22-20,1 71 2,0-1 1,0 1-1,1-1 1,1 1-1,0 0 0,1 0 1,0 1-1,0-1 0,1 1 1,1 0-1,-1 1 1,2-1-1,6-6-2,1-1-6,2 1 1,-1 1-1,2 0 1,0 1-1,0 1 0,14-7 6,-26 17-1,-1 0 0,0 1 0,1-1-1,-1 1 1,1 0 0,0 0-1,-1 1 1,1 0 0,0 0 0,0 0-1,0 1 1,0 0 0,2 0 1,-5 0-1,0 1 1,-1 0-1,1 0 1,-1 0-1,1 0 1,-1 0-1,1 0 1,-1 1-1,1-1 1,-1 1 0,0 0-1,0 0 1,0-1-1,0 1 1,0 1-1,0-1 1,-1 0-1,1 0 1,-1 1-1,0-1 1,1 1-1,-1-1 1,0 1-1,0-1 1,0 1-1,-1 0 1,1 2 0,3 13 19,0-1 1,-1 1-1,-2 0 0,1 0 0,-2 0 1,-1 0-1,0 1 0,-1-1 1,-1-1-1,0 1 0,-4 8-19,-9 22 88,-3-1 0,-1-1 0,-12 18-88,13-25 9,15-26-86,1 0-1,0 0 1,1 0-1,1 0 0,0 0 1,1 1-1,1-1 1,0 0-1,0 0 0,2 5 78,5 8-856</inkml:trace>
</inkml:ink>
</file>

<file path=ppt/ink/ink18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44.267"/>
    </inkml:context>
    <inkml:brush xml:id="br0">
      <inkml:brushProperty name="width" value="0.1" units="cm"/>
      <inkml:brushProperty name="height" value="0.1" units="cm"/>
    </inkml:brush>
  </inkml:definitions>
  <inkml:trace contextRef="#ctx0" brushRef="#br0">269 51 208,'0'0'371,"0"0"-120,0 0-49,0 0-24,0 0 6,0 0-76,1-7-11,7-33 84,-60 39 191,9-1-373,-40 2-3,75 0 5,1 1 0,0 0 0,0 0 0,0 1 0,0 0 0,0 0-1,1 1 1,-1 0 0,-5 3-1,10-5-1,0 1 0,0-1 0,0 1 0,1 0 0,-1 0 0,0 0 0,1-1 0,0 1 0,-1 1 0,1-1 0,0 0 0,0 0 0,0 0 0,0 1 0,1-1 0,-1 0 0,0 1 0,1-1 0,0 0 0,-1 1 0,1-1 0,0 1 0,1-1 0,-1 1 0,0-1 0,1 0 0,-1 1 0,1-1 0,-1 0 0,1 1 0,0-1 0,0 0 0,1 1 1,2 7 6,2 1 0,-1-2 0,1 1 1,0 0-1,1-1 0,4 4-6,12 10 9,0-1-1,1-2 1,24 17-9,-29-24-2,0 0 1,-2 2 0,1 0 0,-2 1 0,0 1 0,-1 0-1,-1 1 1,1 2 1,-14-18 1,1 1 1,-1-1-1,0 1 0,1-1 1,-1 1-1,0-1 0,0 1 0,-1-1 1,1 1-1,0 0 0,-1 0 1,0-1-1,0 1 0,0 0 0,0 0 1,0-1-1,0 1 0,-1 1-1,0-2 2,0 0 0,0-1-1,0 1 1,0 0 0,0-1 0,0 1-1,-1-1 1,1 1 0,0-1 0,-1 0-1,1 1 1,-1-1 0,0 0-1,1 0 1,-1 0 0,0 0 0,0 0-1,0-1 1,-1 1-2,-11 3 24,0-2 1,0 1-1,0-2 0,-1 0 1,1 0-1,-5-2-24,14 1 13,-4 0 4,-6 0 10,1 0 0,-1-1 0,1 0 0,0-1 0,-3-2-27,13 3 0,1 0 0,-1 0 0,1 0 0,-1-1 0,1 1 0,-1-1 0,1 0 0,0 0 0,0 0 0,0 0 0,0-1 0,0 1 0,1-1 0,-1 0 0,1 0 0,0 0 0,-1 0 0,1 0 0,1 0 0,-1-1 0,0 1 0,1 0 0,0-1 0,0-5-731,1 9-568</inkml:trace>
</inkml:ink>
</file>

<file path=ppt/ink/ink18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7:44.955"/>
    </inkml:context>
    <inkml:brush xml:id="br0">
      <inkml:brushProperty name="width" value="0.1" units="cm"/>
      <inkml:brushProperty name="height" value="0.1" units="cm"/>
    </inkml:brush>
  </inkml:definitions>
  <inkml:trace contextRef="#ctx0" brushRef="#br0">0 1 528,'0'0'336,"0"0"-112,0 0-168,0 0 32,0 0-24,0 0 16,0 0-8,108 0-72,-70 2 24,0 2 8,-10-2-64,-14-2 40,-5 2-24,-4 0 0,0 3 8,-5 5-64,0-1-352</inkml:trace>
</inkml:ink>
</file>

<file path=ppt/ink/ink18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50.062"/>
    </inkml:context>
    <inkml:brush xml:id="br0">
      <inkml:brushProperty name="width" value="0.1" units="cm"/>
      <inkml:brushProperty name="height" value="0.1" units="cm"/>
    </inkml:brush>
  </inkml:definitions>
  <inkml:trace contextRef="#ctx0" brushRef="#br0">39 36 552,'0'0'304,"0"0"-82,0 0-89,0 0-21,0 0 8,0-5 188,0-26 191,-1 31-461,-2 0 11,2 0-27,-1 61-6,-1-26-13,-10 159 22,-2 110 3,15-301-90,0-3 46,0 1-1,0-1 1,0 0-1,0 0 1,0 1 0,0-1-1,0 0 1,0 0 0,0 1-1,0-1 1,0 0-1,0 1 1,0-1 0,0 0-1,0 0 1,0 1-1,0-1 1,0 0 0,0 0-1,0 0 1,0 1-1,1-1 1,-1 0 0,0 0-1,0 1 1,0-1-1,0 0 1,0 0 0,1 0-1,-1 0 1,0 1-1,0-1 1,1 0 0,-1 0-1,0 0 1,0 0-1,0 0 1,1 0 0,-1 0-1,0 1 1,0-1-1,1 0 1,-1 0 0,0 0-1,0 0 1,1 0-1,-1 0 1,0 0 0,1 0 16,11 0-942</inkml:trace>
</inkml:ink>
</file>

<file path=ppt/ink/ink18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50.403"/>
    </inkml:context>
    <inkml:brush xml:id="br0">
      <inkml:brushProperty name="width" value="0.1" units="cm"/>
      <inkml:brushProperty name="height" value="0.1" units="cm"/>
    </inkml:brush>
  </inkml:definitions>
  <inkml:trace contextRef="#ctx0" brushRef="#br0">0 117 304,'0'0'393,"0"0"-206,0 0-112,0 0 54,0 0 66,17-18-55,58-55-87,-72 70-53,1 0-1,0 1 0,0-1 1,0 1-1,0 0 0,1 0 1,-1 0-1,0 1 0,1-1 1,-1 1-1,1 0 0,0 1 1,-1-1-1,1 1 0,0 0 1,-1 0-1,1 0 0,0 0 1,-1 1-1,1 0 0,-1 0 1,1 0-1,-1 1 0,1-1 1,-1 1-1,0 0 0,0 1 1,0-1-1,0 1 0,0-1 1,0 1-1,0 2 1,2 0 0,-1 2-1,1-1 1,-2 1 0,1-1 0,-1 1-1,0 1 1,0-1 0,-1 1 0,0-1-1,0 1 1,-1 0 0,0 0-1,-1 0 1,1 5 0,1 16 18,-2 0-1,0 0 0,-3 12-17,2-40 1,-1 7 7,1 0-1,-2 0 1,1 0-1,-1-1 1,0 1 0,-1-1-1,0 1 1,0-1-1,0 0 1,-1 0-1,0 0 1,-1-1-1,1 1 1,-1-1-1,-1 0 1,1 0-1,-1-1 1,0 0 0,-4 3-8,2-2 9,-1 0 0,0-1 0,0 0 0,0-1 1,-1 0-1,0 0 0,0-1 0,0-1 0,0 1 1,0-1-1,0-1 0,0 0 0,-1-1 0,-6 0-9,16 0-19,0 0-1,0 0 1,0 0-1,0 0 0,0 0 1,0 0-1,0 0 0,0-1 1,0 1-1,0 0 1,0-1-1,0 1 0,0-1 1,1 1-1,-1-1 1,0 1-1,0-1 0,0 1 1,1-1-1,-1 0 1,0 0-1,1 1 0,-1-1 1,1 0-1,-1 0 0,1 1 1,-1-1-1,1 0 1,-1 0-1,1 0 0,0 0 1,0 0-1,-1 0 1,1 0 19,-1-18-814</inkml:trace>
</inkml:ink>
</file>

<file path=ppt/ink/ink18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50.766"/>
    </inkml:context>
    <inkml:brush xml:id="br0">
      <inkml:brushProperty name="width" value="0.1" units="cm"/>
      <inkml:brushProperty name="height" value="0.1" units="cm"/>
    </inkml:brush>
  </inkml:definitions>
  <inkml:trace contextRef="#ctx0" brushRef="#br0">0 186 80,'0'0'37,"0"0"26,2 21 24,6 65 1668,-4 16-1755,-5-122 36,1 0-1,1 0 1,1 1 0,0-1-1,1 0 1,1 1 0,1 0 0,1 0-1,1 0 1,7-13-36,-3 10-47,2 0-1,1 1 1,10-13 47,-19 28-35,0 0 1,0 1-1,0-1 1,1 1-1,0 0 1,0 0-1,1 1 1,-1 0-1,1 0 1,0 0-1,0 1 1,0 0-1,4-1 35,11-1-828</inkml:trace>
</inkml:ink>
</file>

<file path=ppt/ink/ink18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51.183"/>
    </inkml:context>
    <inkml:brush xml:id="br0">
      <inkml:brushProperty name="width" value="0.1" units="cm"/>
      <inkml:brushProperty name="height" value="0.1" units="cm"/>
    </inkml:brush>
  </inkml:definitions>
  <inkml:trace contextRef="#ctx0" brushRef="#br0">93 83 760,'0'0'238,"0"0"55,0 0 8,0 0-79,0 0-104,0 0-71,-13 6-36,-42 22-22,52-25 11,1 0 0,-1 0 0,1 1 0,0-1-1,0 1 1,0-1 0,1 1 0,-1 0 0,1 0 0,0 0 0,0 0-1,0 0 1,0 0 0,1 0 0,0 0 0,-1 0 0,1 0 0,1 0 0,-1 0-1,1 0 1,0 0 0,0 0 0,0 0 0,0 0 0,1 0 0,-1 0-1,1 0 1,0-1 0,0 1 0,3 2 0,0-3 3,1 0-1,0 0 1,1-1-1,-1 0 1,0 0 0,0-1-1,1 0 1,-1 0-1,1 0 1,-1-1 0,1 0-1,-1 0 1,1-1-1,-1 1 1,1-2 0,-1 1-1,1-1 1,-1 1-1,0-2 1,0 1-1,0-1 1,0 0 0,-1 0-1,1-1 1,-1 1-1,0-1 1,1 0 0,-2-1-1,1 1 1,-1-1-1,1 0 1,-1 0 0,-1-1-1,1 0-2,1-4 12,-2 0 0,1 0 0,-1 0 0,-1-1 0,0 1 0,0-1 0,-1 1 0,-1-1 0,0-5-12,0 11 1,0 1 0,0 0 0,-1-1 0,0 1 0,0 0 0,0 0 0,-1-1 0,1 1 0,-1 0 0,0 0 1,-1-1-2,2 3-2,-1 0 1,1 1-1,-1-1 1,1 0 0,-1 1-1,0 0 1,1-1 0,-1 1-1,0 0 1,0 0-1,0 0 1,0 0 0,0 0-1,0 0 1,0 1 0,0-1-1,-1 1 1,1-1 0,0 1-1,0 0 1,0 0-1,-1 0 2,2 0-9,0 0-1,1 0 1,-1 0-1,0 0 1,1 1-1,-1-1 1,1 0-1,-1 0 1,0 0-1,1 1 0,-1-1 1,1 0-1,-1 1 1,1-1-1,-1 1 1,1-1-1,-1 1 1,1-1-1,-1 1 1,1-1-1,0 1 0,-1-1 1,1 1-1,0-1 1,-1 1-1,1-1 1,0 1-1,0 0 1,0-1-1,0 1 0,-1 0 1,1-1-1,0 1 1,0-1-1,0 1 1,0 0-1,0-1 1,0 1-1,1 0 10,-2 0-38,1 20-696</inkml:trace>
</inkml:ink>
</file>

<file path=ppt/ink/ink18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52.946"/>
    </inkml:context>
    <inkml:brush xml:id="br0">
      <inkml:brushProperty name="width" value="0.1" units="cm"/>
      <inkml:brushProperty name="height" value="0.1" units="cm"/>
    </inkml:brush>
  </inkml:definitions>
  <inkml:trace contextRef="#ctx0" brushRef="#br0">73 108 432,'0'0'374,"0"0"-194,0 0-127,0 0-4,0 0-23,0 0-2,-13 19 1,-39 62-17,51-80-7,0 0-1,1 0 1,-1 1-1,0-1 1,1 0 0,-1 0-1,1 1 1,-1-1-1,1 0 1,0 1 0,-1-1-1,1 0 1,0 1-1,0-1 1,0 0 0,0 1-1,0-1 1,0 0-1,0 1 1,1-1 0,-1 0-1,0 1 1,1-1-1,-1 0 1,1 0 0,0 1-1,-1-1 1,1 0-1,0 0 1,0 0 0,0 0-1,-1 0 1,1 0-1,0 0 1,0 0 0,1 1-1,2 0 1,1 0 0,-1 0 1,0-1-1,0 1 0,1-1 1,-1 0-1,1 0 0,1 0-1,-1 0 1,15 2 0,0 0 0,0-1 0,0-1 0,0-1-1,1 0 1,-1-2 0,0-1 0,0 0 0,0-1 0,15-6-1,-27 8-1,-1-1 0,1 1 1,-1-1-1,0-1 1,0 0-1,-1 0 0,1 0 1,-1 0-1,0-1 1,0 0-1,0-1 0,-1 1 1,1-1-1,-1 0 0,-1-1 1,1 1-1,-1-1 1,0 1-1,-1-1 0,0-1 1,0 1-1,0 0 1,-1-1-1,0 1 0,-1-1 1,1 0-1,-1 1 1,-1-1-1,0-2 1,1 6 26,-1 0 0,0 0 0,0 1 0,-1-1 0,1 0 0,-1 0 0,0 0 1,0 0-1,0 1 0,-1-3-26,1 5 7,0 0 0,0 1 0,0-1 0,0 0 0,0 0 0,0 1 0,0-1 0,-1 0 0,1 1 0,0-1 0,0 1 0,0 0 0,-1-1 0,1 1 0,0 0 0,0 0 0,-1 0 0,1 0 0,0 0 0,-1 0 0,1 0 0,0 0 0,-1 1 0,1-1 0,0 0 0,0 1 0,0-1 0,-1 1 0,1-1 0,0 1 0,0 0 0,-1 0-7,-1 1-1,0 0-1,0 0 1,0 0-1,0 0 1,1 0-1,-1 1 1,1 0-1,0-1 1,-1 1-1,1 0 0,0 0 1,0 0-1,1 0 1,-1 0-1,1 1 1,0-1-1,0 0 1,-1 2 1,-1 4-1,1 0 1,0 1-1,0-1 1,1 1-1,0-1 1,1 2 0,-1-4 1,1 0 1,0 0-1,1-1 1,-1 1 0,2 0-1,-1-1 1,1 1-1,-1-1 1,2 1 0,-1-1-1,3 4-1,-3-7 1,1 1-1,0-1 1,0 0-1,0 0 1,0-1-1,1 1 1,-1-1 0,1 1-1,-1-1 1,1 0-1,0-1 1,0 1-1,0-1 1,0 1-1,0-1 1,0 0 0,0-1-1,1 1 1,1-1-1,13 2 0,0-1 0,1 0 0,-1-2 0,1 0 0,-1-1 0,0-1 0,0-1-1,0-1 1,-1 0 0,1-2 0,-1 0 0,3-2 0,16-10-49,-1-1 0,-1-1 0,-1-2-1,-2-2 1,9-8 49,-38 31 4,1-1 4,0 0 1,1 0-1,-1-1 0,0 0 0,-1 1 0,1-1 0,-1-1 0,1 1 1,-1 0-1,-1-1 0,1 0 0,-1 1 0,1-1 0,-1 0 1,-1 0-1,2-5-8,-3 9 9,-1 0 1,0 0-1,1 0 1,-1 0-1,0 0 1,0 0-1,1 0 1,-1 0-1,0 0 1,0 1-1,0-1 1,0 0 0,0 1-1,0-1 1,0 0-1,0 1 1,-1-1-1,1 1 1,0 0-1,0-1 1,0 1-1,-1 0 1,1 0-1,0 0 1,0 0-1,0 0 1,-1 0-1,1 0 1,0 0 0,-1 0-10,-41 4-17,38-2 14,1 0 0,-1 1 0,1 0-1,-1 0 1,1 0 0,0 1 0,1-1 0,-1 1-1,1 0 1,-1 0 0,1 1 0,0-1 0,0 0 0,1 1-1,0 0 1,-1-1 0,2 1 0,-1 0 0,0 0 0,1 0-1,0 1 1,0-1 0,1 0 3,-3 12 2,0 1 0,2-1 0,0 1 0,1 0 0,1-1 0,1 7-2,1-9-5,0-2 0,1 1 0,1 0 1,0-1-1,5 7 5,-5-9 2,-1-1 1,1 1 0,-2 0-1,1 0 1,-1 0 0,-1 0-1,0 0 1,0 10-3,-2-20 3,-1 0 1,1 0-1,0 1 0,0-1 0,-1 0 1,1 0-1,-1 0 0,1 1 1,-1-1-1,1 0 0,-1 0 0,0 0 1,1 0-1,-1 0 0,0 0 1,0 0-1,0 0 0,0-1 0,0 1 1,0 0-1,0 0 0,0-1 1,0 1-1,0-1 0,0 1 0,0-1 1,-1 1-1,1-1 0,0 0 1,0 1-1,-1-1 0,1 0 0,0 0 1,0 0-1,-1 0 0,1 0 1,0 0-1,0 0 0,-1-1-3,2-21-69,4 12 36,-1 1 0,2 1 0,-1-1 0,1 1 0,0-1 0,1 2 1,-1-1-1,2 0 33,60-64-45,-35 39 43,45-50-36,71-57 38,-131 126-14,-27 24-12,-20 19 0,19-17 27,1 1-1,0 1 0,1-1 0,0 2 1,1-1-1,0 1 0,-1 8 0,6-17 1,1 0 0,0 1-1,1-1 1,0 0 0,0 1 0,0 0-1,1-1 1,0 1 0,0-1-1,0 1 1,1 0 0,0-1-1,1 1 1,-1-1 0,1 0 0,0 1-1,1-1 1,0 0 0,0 0-1,2 2 0,15 21 3,2-1 0,1-2-1,15 15-2,15 16 8,-34-29-13,-18-27 5,-1-1 0,0 1-1,0 0 1,0-1 0,1 1 0,-1 0-1,0-1 1,0 1 0,0-1 0,0 1-1,0 0 1,0-1 0,0 1 0,0 0-1,-1-1 1,1 1 0,0-1-1,0 1 1,0 0 0,-1-1 0,1 1-1,0-1 1,-1 1 0,1-1 0,0 1-1,-1-1 1,1 1 0,-1-1 0,1 1-1,-1-1 1,1 1 0,-1-1-1,1 0 1,-1 1 0,1-1 0,-1 0-1,1 0 1,-1 1 0,0-1 0,1 0-1,-1 0 1,1 0 0,-1 0 0,0 0-1,1 0 1,-1 0 0,0 0-1,1 0 1,-1 0 0,1 0 0,-1 0 0,-10 1-15,0 0 0,0-1 0,0 0 0,0-1 0,0 0 0,0-1 0,-7-2 15,15 3 1,0 0-1,-1 0 0,1-1 1,0 1-1,0-1 0,0 0 1,0 0-1,0 0 1,0 0-1,0 0 0,1 0 1,-1-1-1,1 0 0,0 1 1,-1-1-1,1 0 1,0 0-1,1 0 0,-1 0 1,1 0-1,-1-1 0,1 1 1,0 0-1,0-1 1,0 1-1,1-2 0,-1-2 3,0 0 0,1 0 0,0 1 0,1-1 1,-1 0-1,1 0 0,1 0 0,-1 1 0,1-1 0,0 1 0,1-1 1,0 1-1,0 0 0,0 0 0,0 0 0,1 0 0,0 1 0,1-1 0,-1 1 1,1 0-1,0 0 0,0 1 0,0 0 0,1-1-3,4-2-4,-1 1 1,1-1-1,1 2 1,-1-1-1,1 1 0,0 1 1,0 0-1,1 1 0,-1 0 1,1 1-1,0 0 1,-1 0-1,10 1 4,-20 2-1,1-1-1,-1 1 1,1-1-1,-1 1 1,0 0-1,0 0 1,1 0 0,-1 0-1,0-1 1,0 2-1,0-1 1,0 0 0,0 0-1,0 0 1,0 0-1,0 1 1,0-1 0,-1 0-1,1 1 1,0-1-1,-1 0 1,0 1-1,1-1 1,-1 1 0,0-1-1,1 2 2,8 46 6,-9-43-6,1 1 7,1 7-3,0 0 0,1 0-1,0 0 1,1 0 0,1 0-4,-4-11 0,0 0 0,0 0 0,1-1 0,-1 1 0,1 0 0,0-1 0,-1 1 0,1-1 0,0 1 0,1-1 0,-1 0 0,0 0 0,1 0 0,-1 0 0,1-1 0,0 1 0,-1 0 0,1-1 0,0 0 0,0 0 0,0 0 0,0 0 0,0 0 0,0-1 0,1 1 0,1-1 5,-1 1 0,1-1 0,0-1 0,-1 1 0,1-1 0,-1 1 0,1-1 0,-1-1 0,0 1 0,1 0 0,-1-1 0,0 0 1,0 0-1,0-1 0,0 1 0,0-1 0,-1 1 0,1-1 0,-1 0 0,0-1 0,1 1 0,-2 0 0,1-1 0,0 0 0,1-2-5,5-10 9,-1-1 0,0 0 0,-1-1 0,-1 0-1,2-11-8,-8 28 0,0 0 11,0 0 0,1 0 0,-1 0-1,0 0 1,0 0 0,0 0 0,1 0-1,-1 0 1,1 0 0,-1 0 0,1 0-1,-1 0 1,1 0 0,-1 0 0,1 1-1,0-1 1,-1 0 0,1 0-1,0 0 1,0 1 0,0-1 0,0 1-1,0-1-10,1 1-1,0 1 0,0 0 0,0 0 0,-1 1 0,1-1 0,0 0-1,-1 1 1,1-1 0,-1 1 0,1-1 0,-1 1 0,0 0-1,1 0 2,9 11 6,1-1-1,0 0 0,1-1 0,0 0 1,1-1-1,0-1 0,1 0 0,0-1 1,0 0-1,1-2 0,0 0 0,7 2-5,-10-5 6,-1 0-1,0-1 0,1 0 1,-1-1-1,1-1 0,0 0 1,-1-1-1,1 0 0,-1-1 1,1 0-1,-1-1 0,0 0 1,0-1-1,0 0 0,-1-1 0,1 0 1,2-3-6,-5 2 3,1 1 0,-1-2 1,0 1-1,-1-1 1,0-1-1,0 1 0,-1-1 1,0-1-1,0 1 0,0-1 1,-1-1-1,-1 1 1,0-1-1,0 0 0,2-9-3,0-3 7,-1-1 0,-2 0 0,0 0 0,-2 0 0,0-1 0,-2-20-7,0 43 3,0-1 0,0 1 1,0 0-1,0 0 0,0-1 1,0 1-1,0 0 0,0 0 1,0-1-1,-1 1 0,1 0 1,0 0-1,-1 0 0,1-1 0,-1 1 1,0 0-1,1 0 0,-1 0 1,0 0-1,1 0 0,-1 0 1,0 0-1,0 0 0,0 0 1,0 1-1,0-1 0,0 0 0,0 1-3,-3-1 21,0 0 0,0 1 0,0-1-1,1 1 1,-1 0 0,0 0-1,0 1 1,0-1 0,0 1-21,-1-1-1,-3 2 0,0 0-1,1 0 0,-1 1 0,1 0 0,-1 0 0,1 1 1,0 0-1,1 0 0,-1 0 0,1 1 0,-1 0 0,1 0 1,1 1-1,-1 0 0,1 0 0,0 0 0,1 1 0,-1-1 0,1 1 1,0 0-1,1 0 0,0 1 0,0-1 0,0 1 0,1 0 1,0-1-1,1 1 0,0 0 0,0 0 0,1 0 0,0 0 0,0 0 1,0 0-1,1 0 2,0-4 1,1-1 1,-1 1 0,1-1-1,-1 1 1,1-1-1,0 0 1,0 0-1,0 0 1,0 0 0,1 0-1,0 0 1,-1-1-1,1 1 1,2 0-2,49 34 20,-12-10-50,-36-21 28,0 0 1,-1 0 0,0 0-1,0 1 1,-1 0 0,1 0-1,-1 0 1,-1 0-1,1 1 1,-1-1 0,-1 1-1,0 0 1,0 0 0,0 0-1,-1 0 1,0 0-1,0 0 1,-1 1 0,0-1-1,-1 0 1,0 0 0,0 0-1,-1 1 2,-5 27-5,-1 0 0,-3-1 0,0 0 0,-9 16 5,14-36 0,-2 10-3,7-20 2,0 1 0,-1-1 0,0 0-1,0 1 1,0-1 0,0 0 0,-1 0-1,1-1 1,-1 1 0,-1 0 0,1-1-1,-1 0 1,-1 2 1,3-6-7,-1 1-1,1-1 0,0 0 1,0 0-1,-1 0 1,1 0-1,0 0 0,-1 0 1,1-1-1,0 1 1,0-1-1,-1 0 0,1 0 1,0 0-1,0 0 1,0 0-1,0 0 1,0 0 7,-1-1-32,-31-21-331</inkml:trace>
</inkml:ink>
</file>

<file path=ppt/ink/ink18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53.345"/>
    </inkml:context>
    <inkml:brush xml:id="br0">
      <inkml:brushProperty name="width" value="0.1" units="cm"/>
      <inkml:brushProperty name="height" value="0.1" units="cm"/>
    </inkml:brush>
  </inkml:definitions>
  <inkml:trace contextRef="#ctx0" brushRef="#br0">1 0 1064,'0'0'496,"0"0"-392,0 0-88,0 0-16,0 0-16,0 0-168,0 0-808</inkml:trace>
</inkml:ink>
</file>

<file path=ppt/ink/ink18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54.329"/>
    </inkml:context>
    <inkml:brush xml:id="br0">
      <inkml:brushProperty name="width" value="0.1" units="cm"/>
      <inkml:brushProperty name="height" value="0.1" units="cm"/>
    </inkml:brush>
  </inkml:definitions>
  <inkml:trace contextRef="#ctx0" brushRef="#br0">0 9 576,'0'0'454,"0"0"-206,0 0-170,0 0 20,0 0 42,0 0 17,0 0-92,3 0-31,1118-9 134,-956 17-202,0 8 0,126 29 34,-42-6-300,-88-25 50,-1-6 0,91-11 250,-62 1-36,-62 2 5,-126 1-198,-1 0-209</inkml:trace>
</inkml:ink>
</file>

<file path=ppt/ink/ink18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9:14.889"/>
    </inkml:context>
    <inkml:brush xml:id="br0">
      <inkml:brushProperty name="width" value="0.1" units="cm"/>
      <inkml:brushProperty name="height" value="0.1" units="cm"/>
    </inkml:brush>
  </inkml:definitions>
  <inkml:trace contextRef="#ctx0" brushRef="#br0">135 84 152,'0'0'731,"0"0"-296,0 0-161,0 0-76,0 0 8,1-12 20,2-50 135,-2 61-352,-1 1 1,1-1-1,-1 0 0,1 1 0,-1-1 0,1 0 1,0 1-1,-1-1 0,1 1 0,0-1 1,-1 1-1,1 0 0,0-1 0,0 1 0,-1-1 1,1 1-1,0 0 0,0 0 0,0 0 0,0-1 1,-1 1-1,1 0 0,0 0 0,0 0 0,0 0 1,0 0-1,-1 1 0,1-1-9,35 0-33,-25 0 76,5 0-54,0 0 0,0 2 0,0-1 0,0 2 0,0 0-1,-1 1 1,1 0 0,-1 1 0,0 1 0,0 1 0,13 7 11,-26-12 0,0 0 0,0 0 0,1 1 0,-2-1 0,1 1 0,0-1 0,0 1 0,-1-1 0,1 1 0,-1 0 1,0 0-1,0 0 0,0 0 0,0 0 0,-1 0 0,1 0 0,-1 0 0,0 0 0,0 0 0,0 0 0,0 0 1,0 0-1,-1 0 0,1 0 0,-1 0 0,0 0 0,0 0 0,0 2 0,-3 5-11,0 0 0,0 0-1,-1-1 1,0 1 0,-1-1 0,0 0 0,-4 4 11,-20 19 16,-2-1 1,-1-2-1,-1-1 1,-2-2-1,0-1 0,-11 3-16,-61 44-2,106-70 2,0 0 0,-1 0 0,1 1 0,0-1 1,0 0-1,1 1 0,-1-1 0,0 1 1,1 0-1,0 0 0,-1-1 0,1 1 0,0 0 1,1 0-1,-1 0 0,0 0 0,1 0 1,0 1-1,-1-1 0,1 0 0,0 0 0,1 0 1,-1 0-1,1 0 0,-1 0 0,1 0 1,0 0-1,0 0 0,0 0 0,1 0 0,-1 2-91,0 0-1,0 0 0,0 0 0,0 0 0,-1 0 1,0 0-1,0 0 0,-1 1 0,1-1 1,-1 1 91,-7 17-846</inkml:trace>
</inkml:ink>
</file>

<file path=ppt/ink/ink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6.759"/>
    </inkml:context>
    <inkml:brush xml:id="br0">
      <inkml:brushProperty name="width" value="0.2" units="cm"/>
      <inkml:brushProperty name="height" value="0.2" units="cm"/>
    </inkml:brush>
  </inkml:definitions>
  <inkml:trace contextRef="#ctx0" brushRef="#br0">1 263 1136,'0'0'399,"0"0"-155,0 0-129,0 0-78,11-1-53,-5 0 16,0 0-1,-1 0 0,1 1 1,0 0-1,0 0 1,-1 1-1,1-1 1,0 1-1,-1 0 1,1 1-1,-1-1 1,1 1-1,-1 0 1,0 1-1,0-1 1,0 1-1,0 0 0,0 1 1,0-1-1,3 4 1,-3-3 8,0 0 0,0 0 0,0 1-1,-1-1 1,1 1 0,-1 0 0,0 1-1,0-1 1,-1 1 0,0-1 0,0 1-1,0 0 1,-1 0 0,0 0 0,0 1-1,0-1 1,-1 0 0,0 1 0,0-1-1,-1 1 1,1 0-8,-1-7 6,-1 1 1,1-1-1,0 0 0,0 0 0,0 1 1,0-1-1,0 0 0,-1 1 0,1-1 1,0 0-1,0 0 0,-1 1 1,1-1-1,0 0 0,0 0 0,-1 0 1,1 1-1,0-1 0,0 0 0,-1 0 1,1 0-1,0 0 0,-1 0 0,1 1 1,0-1-1,-1 0 0,1 0 0,0 0 1,-1 0-1,1 0 0,0 0 1,-1 0-1,1 0 0,0 0 0,-1 0 1,1-1-1,0 1 0,-1 0 0,1 0 1,0 0-1,-1 0 0,1 0 0,0-1 1,-1 1-1,1 0 0,0 0 0,0 0 1,-1-1-7,-17-10 222,11 2-203,0 0 0,1 0-1,0-1 1,1 0 0,0 0 0,0 0 0,1-1 0,0 0 0,1 0-1,0 0 1,1 0 0,0 0 0,1 0 0,0 0 0,1-11-19,1 5-146,0-1 1,1 0-1,0 1 1,2-1-1,0 1 1,1 0-1,1 0 1,0 1-1,7-13 146,14-18-1379</inkml:trace>
</inkml:ink>
</file>

<file path=ppt/ink/ink18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9:15.555"/>
    </inkml:context>
    <inkml:brush xml:id="br0">
      <inkml:brushProperty name="width" value="0.1" units="cm"/>
      <inkml:brushProperty name="height" value="0.1" units="cm"/>
    </inkml:brush>
  </inkml:definitions>
  <inkml:trace contextRef="#ctx0" brushRef="#br0">28 43 432,'0'0'543,"0"0"-308,0 0-142,0 0-46,0 0 3,-8-17 0,4 17-63,9 0 15,17-1 7,-2-6-55,-19 7 42,-1 0 0,0-1 0,0 1 0,1 0-1,-1-1 1,0 1 0,0 0 0,1-1 0,-1 1 0,0 0 0,0-1 0,0 1 0,0-1 0,0 1 0,0 0 0,0-1 0,0 1 0,1-1 0,-1 1-1,-1 0 1,1-1 0,0 1 0,0-1 0,0 1 0,0 0 0,0-1 0,0 1 0,0 0 0,0-1 0,-1 1 0,1-1 0,0 1 0,0 0 0,-1-1 0,1 1-1,0 0 1,0 0 0,-1-1 0,1 1 0,0 0 0,-1 0 0,1-1 0,0 1 0,-1 0 4,0-1 14,0 1 1,0 0-1,0-1 0,0 1 1,0 0-1,0 0 0,0 0 1,0-1-1,0 1 1,0 0-1,0 0 0,0 1 1,0-1-1,0 0 0,0 0 1,0 0-1,0 1 0,0-1 1,0 0-1,1 1 1,-1-1-1,0 1 0,0-1 1,0 1-1,0-1 0,0 1 1,1 0-1,-1-1 0,0 1 1,1 0-1,-1 0 1,0 0-1,1-1 0,-1 1 1,1 0-1,-1 0 0,1 0 1,0 0-1,-1 0-14,1 0-41,0-1 29,0 0 1,0 0-1,0 0 1,0-1-1,0 1 1,0 0-1,0 0 0,0 0 1,0 0-1,0 0 1,0 0-1,0 0 1,0 0-1,0 0 1,0 0-1,-1 0 1,1 0-1,0 0 1,0 0-1,0-1 1,0 1-1,0 0 1,0 0-1,0 0 0,0 0 1,0 0-1,0 0 1,0 0-1,0 0 1,0 0-1,0 0 12,-13 0-405,-1 0-302</inkml:trace>
</inkml:ink>
</file>

<file path=ppt/ink/ink18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9:17.244"/>
    </inkml:context>
    <inkml:brush xml:id="br0">
      <inkml:brushProperty name="width" value="0.1" units="cm"/>
      <inkml:brushProperty name="height" value="0.1" units="cm"/>
    </inkml:brush>
  </inkml:definitions>
  <inkml:trace contextRef="#ctx0" brushRef="#br0">1 0 432,'0'0'394,"0"0"-134,0 0-74,0 0 4,0 0 20,0 0-114,0 37-74,0 177 42,1-213-58,0 0 1,1-1-1,-1 1 1,1-1-1,-1 0 1,1 0-1,-1 1 1,1-1-1,-1 0 1,0 0-1,1 0 0,-1 0 1,1-1-1,-1 1 1,1 0-1,0-1-6,-1 1 6,27-6 30,0-2 0,0-1 0,-1-2 0,0 0-1,-1-2 1,9-6-36,20-8 13,0 0-16,-14 7 26,0 1 0,6 1-23,-47 18-24,0-1 0,0 1 1,1 0-1,-1 0 0,0 0 1,0 0-1,1-1 0,-1 1 1,0 0-1,1 0 0,-1 0 0,0 0 1,0 0-1,1 0 0,-1 0 1,0 0-1,1 0 0,-1 0 1,0 0-1,0 0 0,1 0 0,-1 0 1,0 0-1,1 0 0,-1 0 1,0 0-1,1 1 0,-1-1 1,0 0-1,0 0 0,1 0 1,-1 0-1,0 0 0,0 1 0,0-1 1,1 0-1,-1 0 0,0 1 1,0-1-1,0 0 0,1 0 1,-1 1-1,0-1 0,0 0 0,0 0 1,0 1-1,0-1 0,0 0 1,0 1-1,0-1 0,0 0 1,0 0-1,0 1 0,0-1 1,0 0-1,0 1 0,0-1 0,0 0 1,0 1-1,0-1 0,0 0 1,0 0-1,0 1 24,0 1 3,0 12-563</inkml:trace>
</inkml:ink>
</file>

<file path=ppt/ink/ink18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35.701"/>
    </inkml:context>
    <inkml:brush xml:id="br0">
      <inkml:brushProperty name="width" value="0.1" units="cm"/>
      <inkml:brushProperty name="height" value="0.1" units="cm"/>
    </inkml:brush>
  </inkml:definitions>
  <inkml:trace contextRef="#ctx0" brushRef="#br0">118 50 48,'0'0'316,"0"0"-115,0 0-18,0 0 83,0 0 43,0 0-24,-7-7-141,-33-36 74,117 70-225,-13-2 14,1-3 0,1-2 0,1-4 0,44 5-7,-96-19 9,0 1-1,0 0 1,-1 1 0,0 1-1,0 0 1,0 1 0,-1 1-1,11 6-8,-21-10-8,0 0 0,-1 1-1,0-1 1,1 0-1,-1 1 1,0-1-1,-1 1 1,1 0 0,-1 0-1,0 0 1,1 0-1,-2 0 1,1 2 8,7 56 23,3-20-42,-2-14 63,-4-4-56,-2 1 0,0 0 0,-1 1 0,-2 7 12,0-5-33,1 2 44,-1 0-1,-2 0 1,-1 0-1,-5 19-10,-1-1 13,8-35-5,-1-1-1,0 1 1,-2-1-1,1 1 1,-1-1-8,-23 55-1,3 1 0,3 0 1,3 2-1,3 0 0,2 10 1,-8 56 3,-36 123-3,21-109-18,-1 47 18,25-107 1,-61 356 57,60-365-70,4 1-1,4 0 1,4 75 12,2-113-3,-2 22 11,4-1 0,9 47-8,30 283-28,-33-308 36,-4 2 0,-5 52-8,0-77-44,0-26 64,-5 222-20,0-197 3,-2-1 0,-3 0 0,-5 10-3,-23 68-40,-22 103 60,38-94-44,-1 136 24,-4 28 67,19-211-112,6-64 59,-1-1 0,-2 0 0,-2-1 0,-10 34-14,8-43-5,1 1 0,2 0-1,0 0 1,2 0 0,1 1 0,1 1 5,1-13 6,-1 0 0,-1 0 0,-1 0 0,0-1 0,-1 1 0,-5 7-6,3-3 10,0 0 0,1 1-1,0 9-9,-10 83-56,11-105-378,-3-2-808</inkml:trace>
</inkml:ink>
</file>

<file path=ppt/ink/ink18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8.284"/>
    </inkml:context>
    <inkml:brush xml:id="br0">
      <inkml:brushProperty name="width" value="0.1" units="cm"/>
      <inkml:brushProperty name="height" value="0.1" units="cm"/>
    </inkml:brush>
  </inkml:definitions>
  <inkml:trace contextRef="#ctx0" brushRef="#br0">99 15 416,'0'0'367,"0"0"-76,0 0-166,0 0-42,0 0 19,-5-15 368,3 50-463,-1 0 0,-2 0 0,-4 11-7,-8 56 88,8 26-26,7 49-62,2-148-17,0-28 1,-1 0-1,1-1 1,-1 1-1,1-1 1,-1 1-1,1-1 1,-1 0-1,0 1 0,1-1 1,-1 1-1,0-1 1,1 0-1,-1 0 1,0 1-1,1-1 1,-1 0-1,0 0 1,0 0-1,1 0 0,-1 0 1,0 0-1,0 0 1,1 0-1,-1 0 1,0 0-1,0 0 1,1 0-1,-1 0 1,0-1 16,-2 1-131,-21 0-699</inkml:trace>
</inkml:ink>
</file>

<file path=ppt/ink/ink18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8.690"/>
    </inkml:context>
    <inkml:brush xml:id="br0">
      <inkml:brushProperty name="width" value="0.1" units="cm"/>
      <inkml:brushProperty name="height" value="0.1" units="cm"/>
    </inkml:brush>
  </inkml:definitions>
  <inkml:trace contextRef="#ctx0" brushRef="#br0">3 13 56,'0'0'400,"0"0"-217,0 0-35,0 0-11,0 0 3,0 0-34,0-13-18,0 54 40,-1-9-57,0-17-57,1 0 0,0 0 1,1 0-1,1 0 0,0 0 0,2 5-14,-3-16 7,0-1-1,0 0 1,1 0 0,-1 0-1,1 0 1,-1 0 0,1 0 0,0-1-1,0 1 1,0 0 0,1-1-1,-1 0 1,0 1 0,1-1-1,0 0 1,0 0 0,-1-1 0,1 1-1,0 0 1,0-1 0,0 0-1,1 0 1,-1 0 0,0 0 0,0 0-1,1-1 1,-1 1 0,0-1-1,1 0 1,1 0-7,9 0 26,0-2-1,1 1 1,-1-2 0,0 0-1,0 0 1,0-2 0,-1 0-1,1 0 1,-1-1-1,0 0 1,-1-2 0,8-5-26,4-3-2,0-2 0,-1-1 0,-2-1 1,0-1-1,12-15 2,-31 33-46,14-17 118,-16 20-97,1-1 0,-1 1 0,1-1-1,-1 0 1,0 1 0,1-1 0,-1 1 0,0-1 0,1 0 0,-1 1 0,0-1-1,0 0 1,0 1 0,1-1 0,-1 0 0,0 1 0,0-1 0,0 0-1,0 1 1,0-1 0,0 0 0,-1 1 0,1-1 0,0 0 0,0 1 0,0-1-1,-1 0 1,1 0 25,-4 1-1172</inkml:trace>
</inkml:ink>
</file>

<file path=ppt/ink/ink18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9.139"/>
    </inkml:context>
    <inkml:brush xml:id="br0">
      <inkml:brushProperty name="width" value="0.1" units="cm"/>
      <inkml:brushProperty name="height" value="0.1" units="cm"/>
    </inkml:brush>
  </inkml:definitions>
  <inkml:trace contextRef="#ctx0" brushRef="#br0">246 0 600,'0'0'360,"0"0"-125,0 0-139,0 0 0,0 0 79,-26 7 17,-85 30-48,104-33-141,0 0-1,0 0 1,0 1 0,0 0 0,0 1-1,1-1 1,0 1 0,1 0 0,-1 1 0,1 0-1,0-1 1,1 2 0,-1-1 0,1 0-1,1 1 1,0 0 0,0 0 0,0 0 0,1 0-1,0 0 1,1 0 0,-1 1 0,2-1-1,-1 7-2,1-12 1,0 0 0,0 0-1,0 0 1,0-1 0,0 1-1,0 0 1,1 0 0,-1 0-1,1 0 1,0-1-1,0 1 1,0 0 0,0-1-1,1 1 1,-1-1 0,0 1-1,1-1 1,0 0 0,0 1-1,0-1 1,0 0-1,0 0 1,0 0 0,0-1-1,1 1 1,-1 0 0,1-1-1,-1 0 1,1 1 0,-1-1-1,1 0 1,0 0 0,0-1-1,11 3 21,0 0 0,-1-2 0,1 1 0,0-2 0,1 0 0,4-1-21,1 0 14,-6 1-9,0-1 0,-1-1 0,0 0 0,0-1 0,0 0 1,0-1-1,0 0 0,9-6-5,-18 9 0,-1-1 0,1 1-1,-1-1 1,0 0 0,0-1 0,0 1-1,0 0 1,0-1 0,0 0 0,0 1 0,-1-1-1,1 0 1,-1 0 0,0-1 0,0 1 0,0 0-1,-1-1 1,1 1 0,-1-1 0,0 0 0,0 1-1,0-1 1,0 0 0,0 0 0,-1 0 0,0 1-1,0-1 1,0 0 0,0 0 0,-1 0 0,1 0-1,-1-1 1,-1 0 0,-1 0 0,1 1 0,-1-1 0,0 0 0,0 1 1,0 0-1,-1-1 0,0 1 0,1 1 0,-1-1 0,-1 0 0,1 1 0,0 0 0,-1 0 0,0 0 0,0 1 0,1 0 0,-2 0 0,-2-1 0,-10-4-33,-1 0 0,0 2-1,0 0 1,-16-1 33,-3 1-538,8 1-520</inkml:trace>
</inkml:ink>
</file>

<file path=ppt/ink/ink18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9.619"/>
    </inkml:context>
    <inkml:brush xml:id="br0">
      <inkml:brushProperty name="width" value="0.1" units="cm"/>
      <inkml:brushProperty name="height" value="0.1" units="cm"/>
    </inkml:brush>
  </inkml:definitions>
  <inkml:trace contextRef="#ctx0" brushRef="#br0">134 0 1192,'0'0'528,"0"0"-306,0 0-148,0 29 4,-1 197 131,-3 208-3,3-423-215,1 0 1,-1-1 0,-1 1-1,0 0 1,0 0 0,-1-1-1,0 0 1,-1 1 0,0-1-1,-1-1 1,0 1 0,-5 6 8,9-15-12,1 1 1,-1-1 0,0 0 0,1 0 0,-1 0 0,0 0-1,0 0 1,0 0 0,0 0 0,0-1 0,0 1 0,0 0-1,0 0 1,0-1 0,-1 1 0,1-1 0,0 1 0,0-1-1,0 1 1,-1-1 0,1 0 0,0 0 0,-1 0 0,1 1 0,0-1-1,-1 0 1,1-1 0,-1 1 11,0-1-25,0 0 0,0 0 0,1-1 0,-1 1 0,1 0 0,-1-1 0,1 0 0,-1 1 0,1-1 0,0 0 0,0 1 0,0-1 0,0 0 1,0 0-1,0 0 0,0 0 25,-4-12-158,1-1 1,0 1 0,1-1 0,0-7 157,-3-17-82,2 0 1,2-1-1,2 1 0,1-1 0,4-14 82,-3 37 2,2 0 0,0 0-1,0 1 1,2-1 0,0 1-1,1 0 1,0 1 0,1 0 0,1 0-1,0 0 1,1 1 0,1 1-1,6-7-1,-4 8 24,0-1 0,0 2 0,1 0 0,1 1 0,-1 0 0,2 1-1,-1 1 1,1 0 0,1 1 0,-1 1 0,1 0 0,0 1 0,1 1-1,-1 1 1,1 1 0,-1 0 0,1 1 0,7 1-24,-23 0 6,0 0 0,-1 0 1,1 0-1,0 0 0,0 0 0,-1 1 1,1-1-1,0 0 0,-1 1 0,1 0 1,-1-1-1,1 1 0,-1 0 0,1 0 0,-1 0 1,1 0-1,-1 0 0,0 0 0,1 0 1,-1 0-1,0 1 0,0-1 0,0 0 1,0 1-1,0-1 0,0 1 0,0-1 1,-1 1-1,1-1 0,0 1 0,-1 0 1,1-1-1,-1 1 0,0 0 0,0 0 0,0-1 1,1 1-7,-1 1 16,0 1 0,-1-1 0,1 0 0,0 0 0,-1 1 0,0-1 0,0 0 0,0 0 0,0 0 0,0 0 0,-1 0 0,1 0 0,-1 0 0,0 0 0,0-1 0,0 1 0,0-1 0,0 1 0,-2 0-16,-21 15-7,-1-1 0,-1-2 0,-1-1 0,0-1 0,-7 2 7,33-15-12,-42 18-755</inkml:trace>
</inkml:ink>
</file>

<file path=ppt/ink/ink18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50.339"/>
    </inkml:context>
    <inkml:brush xml:id="br0">
      <inkml:brushProperty name="width" value="0.1" units="cm"/>
      <inkml:brushProperty name="height" value="0.1" units="cm"/>
    </inkml:brush>
  </inkml:definitions>
  <inkml:trace contextRef="#ctx0" brushRef="#br0">0 268 1064,'0'0'172,"0"0"-90,0 0-56,25 0 22,15 2-25,-7 0 8,1-1 0,0-3 0,2 0-31,-25 1 8,0-1-1,0 0 0,-1 0 0,1-1 1,0 0-1,-1-1 0,0 0 0,0-1 1,1-1-8,-7 4-2,0-1 0,0 1 1,0-1-1,0 0 0,0-1 1,-1 1-1,0-1 0,0 1 1,0-1-1,0 0 0,0 0 1,-1 0-1,1 0 1,-1-1-1,0 1 0,-1-1 1,1 1-1,-1-1 0,0 0 1,0 1-1,0-5 2,0 0-10,-1 0-1,-1 0 1,1 0 0,-1 0 0,-1 0-1,0 0 1,0 0 0,-1 0-1,0 0 1,0 1 0,-1-1 10,2 6 0,1 1 1,0-1 0,-1 1-1,0-1 1,0 1-1,1-1 1,-1 1-1,-1 0 1,1 0 0,0 0-1,0 0 1,-1 0-1,1 1 1,-1-1-1,0 1 1,1-1-1,-1 1 1,0 0 0,0 0-1,0 0 1,0 1-1,0-1 1,0 1-1,0 0 1,0-1 0,0 1-1,0 0 1,0 1-1,0-1 1,0 0-1,1 1 1,-1 0 0,0 0-1,0 0 1,-3 1-1,-2 2 4,-1 1 0,1-1-1,0 2 1,0-1 0,1 1 0,0 0 0,0 1 0,0-1 0,0 1 0,1 1 0,1-1 0,-1 1 0,1 0 0,0 0 0,-1 5-4,-1 0 6,1 1 1,1 0 0,0 0-1,1 0 1,0 1-1,1 0 1,1-1 0,0 1-1,1 9-6,0-18 2,1 1 0,1-1-1,-1 0 1,1 0 0,0 0-1,0 0 1,1 0 0,0-1-1,0 1 1,0 0 0,1-1-1,0 1 1,1 1-2,-1-3 1,0-1-1,0 0 1,0 0-1,0-1 1,1 1 0,-1-1-1,1 1 1,0-1 0,-1 0-1,1 0 1,0-1-1,0 1 1,1-1 0,-1 0-1,0 0 1,0 0-1,0-1 1,1 1 0,1-1-1,-1 1 4,1-1 1,0 0 0,0 0-1,0 0 1,0 0 0,0-1-1,-1 0 1,1-1 0,0 1-1,-1-1 1,1 0 0,-1 0-1,1-1 1,-1 0 0,1-1-5,4-4 11,0 0 0,-1-1 0,-1 0 0,0-1 0,0 1 0,4-8-11,21-21-35,-32 38 34,-1-1 1,0 1-1,1 0 1,-1-1-1,0 1 1,1-1-1,-1 1 1,1 0-1,-1-1 1,0 1-1,1 0 1,-1 0-1,1-1 1,-1 1-1,1 0 1,-1 0-1,1 0 0,0 0 1,-1 0-1,1-1 1,-1 1-1,1 0 1,-1 0-1,1 0 1,-1 0-1,1 1 1,-1-1-1,1 0 1,-1 0-1,1 0 1,0 0-1,-1 0 1,0 1-1,1-1 0,-1 0 1,1 1-1,-1-1 1,1 0-1,-1 1 1,1-1-1,-1 0 1,0 1-1,1-1 1,-1 1-1,0-1 1,1 0-1,-1 1 1,0-1-1,0 1 0,1-1 1,-1 1-1,0-1 1,0 1-1,0 0 1,0-1-1,0 1 1,0-1-1,0 1 1,0-1-1,0 1 1,0-1-1,0 1 1,0-1-1,0 1 1,0 0 0,0 0-2,9 42-16,-7-29 18,0 0-1,1 0 1,1 0 0,1-1 0,0 1-1,0-1 1,2 2 0,-6-15 2,-1 1 0,1-1 0,-1 1 0,1 0 0,0-1 0,-1 0 0,1 1-1,0-1 1,-1 1 0,1-1 0,0 0 0,-1 1 0,1-1 0,0 0 0,0 0 0,-1 0 0,1 1 0,0-1 0,0 0 0,0 0 0,-1 0-1,1 0 1,0-1 0,0 1 0,-1 0 0,1 0 0,0 0 0,0 0 0,-1-1 0,1 1 0,0 0 0,-1-1 0,1 1 0,0-1-1,-1 1 1,1-1 0,0 1 0,-1-1 0,1 1 0,-1-1-2,25-22 9,-25 22-8,17-18 3,-1-2 0,0 0 1,-2-1-1,11-20-4,-25 41 6,0 1 0,0-1 0,1 0 0,-1 0 0,0 1 0,1-1 0,-1 0 0,0 1 0,1-1 0,-1 0 1,1 1-1,0-1 0,-1 0 0,1 1 0,-1-1 0,1 1 0,0-1 0,-1 1 0,1 0 0,0-1 0,0 1 0,-1 0 0,1-1 0,0 1 0,0 0-6,12 12 30,4 42-81,-13-40 77,6 18-18,-5-14-20,0 0-1,1 0 0,1-1 1,1 0-1,0 0 1,1-1-1,8 10 13,-3-15-823</inkml:trace>
</inkml:ink>
</file>

<file path=ppt/ink/ink18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50.968"/>
    </inkml:context>
    <inkml:brush xml:id="br0">
      <inkml:brushProperty name="width" value="0.1" units="cm"/>
      <inkml:brushProperty name="height" value="0.1" units="cm"/>
    </inkml:brush>
  </inkml:definitions>
  <inkml:trace contextRef="#ctx0" brushRef="#br0">217 129 744,'0'0'239,"0"0"-47,0 0-37,0 0 13,0 0-55,0 0-34,-1-4-13,1 2-69,0 0 0,0 1 0,0-1 0,0 0 0,0 1 0,1-1 0,-1 0 0,0 1 0,1-1 0,-1 0 0,1 1 0,0-1 0,-1 0 0,1 1 0,0-1 0,0 1 0,0 0-1,0-1 1,0 1 0,0 0 0,0 0 0,1-1 0,-1 1 0,0 0 0,1 0 0,-1 0 0,1 1 0,-1-1 0,1 0 0,0 0 0,-1 1 0,1-1 3,7-4-5,30-26 127,-37 30-112,0-1 1,0 0-1,0 0 0,0 0 0,-1 0 1,1 0-1,0-1 0,-1 1 1,0 0-1,0-1 0,0 1 0,0-1 1,0 1-1,0-1 0,-1 0 0,1 1-10,-3 1 9,0 0 0,1 0 0,-1 0-1,0 1 1,0-1 0,0 1-1,0-1 1,0 1 0,0 0-1,1 0 1,-1 0 0,0 0 0,0 0-1,0 0 1,-1 1-9,-1-1 7,1 0-6,0-1 0,-1 1-1,1 1 1,-1-1 0,1 1 0,0-1 0,-1 1 0,1 0 0,0 0-1,0 0 1,0 0 0,0 1 0,0 0 0,0-1 0,0 1 0,0 0-1,-2 3 0,2-2 1,1 0-1,0 0 1,0 1-1,1-1 1,-1 1-1,0-1 0,1 1 1,0 0-1,0-1 1,0 1-1,1 0 0,-1 0 1,1 0-1,0 0 1,0 0-1,0 1 0,0 4 2,1 0-1,0-1 1,0 1 0,1 0-1,0-1 1,1 2-1,0-2 1,0 0 0,0 0-1,1 0 1,1 0-1,-1-1 1,2 2-2,1 3 0,6 21 1,-13-32 0,0 0-1,0 0 0,0 0 0,0 0 1,-1 0-1,1 0 0,0 0 0,0 0 1,-1-1-1,1 1 0,0 0 0,-1 0 1,1 0-1,-1 0 0,1 0 0,-1-1 1,1 1-1,-1 0 0,0 0 1,1-1-1,-1 1 0,-3 1 3,0 0 1,0 0-1,-1 0 0,1-1 1,0 1-1,-1-1 0,1 0 1,-1-1-1,1 1 0,-1-1 1,1 0-1,-1 0-3,-12 2-48,1-1-1,-1-1 1,0 0-1,0-1 1,1-1-1,-1 0 1,1-2-1,-11-3 49,-8-11-1051</inkml:trace>
</inkml:ink>
</file>

<file path=ppt/ink/ink18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52.485"/>
    </inkml:context>
    <inkml:brush xml:id="br0">
      <inkml:brushProperty name="width" value="0.1" units="cm"/>
      <inkml:brushProperty name="height" value="0.1" units="cm"/>
    </inkml:brush>
  </inkml:definitions>
  <inkml:trace contextRef="#ctx0" brushRef="#br0">0 83 448,'0'0'403,"0"0"-206,0 0-6,0 0 86,0 0 77,0 0-72,5-10-96,-3 5-173,-1 1-6,0 1-1,1-1 0,-1 1 1,1-1-1,0 1 0,0 0 1,0-1-1,1 1 0,-1 0 1,1 1-1,0-1 0,-1 0 1,1 1-1,1-1 0,-1 1 1,0 0-1,0 0 0,1 0 1,-1 1-1,1-1 0,0 1 1,-1 0-1,1 0 0,1 0-6,7-1-6,0 0 0,0 1 0,0 0-1,0 1 1,0 1 0,0 0 0,0 0 0,4 2 6,-13-2-1,1 0 0,0 0 1,0 1-1,-1-1 0,1 1 1,-1 0-1,1 0 0,-1 0 1,0 0-1,1 1 0,-1-1 1,-1 1-1,1 0 0,0 0 1,-1 0-1,1 0 0,-1 1 1,0-1-1,0 0 0,0 1 1,-1 0-1,1-1 1,-1 1-1,0 0 0,0 0 1,1 3 0,-1-1-2,0 0 1,0 1 0,-1-1 0,1 0 0,-2 0 0,1 1 0,0-1 0,-1 0 0,0 0 0,-1 1 0,0-1 0,0 0 0,0-1 0,0 1 0,-2 2 1,-2 2-4,-1-1 0,0 0 0,-1 0 0,1-1 0,-2 0 0,1 0 0,-1-1 0,-3 2 4,-105 71 154,116-78-154,-1 0-1,1 0 0,0 0 0,0 0 1,-1 0-1,1 1 0,0-1 1,1 0-1,-1 0 0,0 1 1,1-1-1,-1 0 0,1 1 1,0-1-1,0 1 0,0 0 1,-1 50-173,1-39-38,0 22-921</inkml:trace>
</inkml:ink>
</file>

<file path=ppt/ink/ink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7.181"/>
    </inkml:context>
    <inkml:brush xml:id="br0">
      <inkml:brushProperty name="width" value="0.2" units="cm"/>
      <inkml:brushProperty name="height" value="0.2" units="cm"/>
    </inkml:brush>
  </inkml:definitions>
  <inkml:trace contextRef="#ctx0" brushRef="#br0">0 99 384,'0'0'289,"0"0"-86,0 0-125,0 0-5,0 0 64,0 0-30,21 2-32,69-1-55,-86-1-18,0-1 0,0 0 0,0 0 0,1 0 0,-1-1 0,0 0 1,0 1-1,-1-1 0,1-1 0,0 1 0,-1 0 0,1-1 0,-1 0 1,0 0-1,0 0 0,2-2-2,1-2 5,-1-1 1,0 1-1,0-1 1,0 0-1,2-8-5,-7 16 3,0-1 1,0 0-1,0 1 1,0-1-1,0 1 0,-1-1 1,1 1-1,0-1 1,0 1-1,0-1 1,-1 1-1,1-1 0,0 1 1,-1-1-1,1 1 1,0 0-1,-1-1 1,1 1-1,-1-1 0,1 1 1,-1 0-1,1-1 1,-1 1-1,1 0 0,-1 0 1,1-1-1,-1 1 1,1 0-1,-1 0 1,1 0-1,-1 0 0,1 0 1,-1 0-1,0 0 1,1 0-1,-1 0 0,1 0 1,-1 0-1,1 0 1,-1 0-1,1 0 1,-1 0-1,1 1 0,-1-1 1,0 0-4,-30 2 27,31-2-25,-9 2 13,1 0 1,0 1 0,-1 0-1,1 1 1,1-1 0,-1 1-1,0 1 1,1 0 0,0 0-1,0 0 1,1 1 0,-1 0-1,1 0 1,0 1-1,1-1 1,0 1 0,-3 5-16,5-7 17,-1 1 0,2-1 0,-1 1 0,0-1 0,1 1 1,0 0-1,1 0 0,-1 0 0,1 0 0,0 0 0,0 5-17,1-7 4,1-1 1,-1 1-1,0 0 0,1 0 1,0 0-1,0-1 0,0 1 1,1-1-1,-1 1 0,1-1 0,-1 1 1,1-1-1,0 0 0,1 0 1,-1 0-1,1 0 0,-1 0 0,1 0 1,0 0-5,6 4 7,0-1 0,0 1 1,0-2-1,1 1 0,0-1 1,0-1-1,0 0 0,1 0 1,0-1-1,8 2-7,6-1-40,0 0 1,0-2-1,26-1 40,8-1-556</inkml:trace>
</inkml:ink>
</file>

<file path=ppt/ink/ink18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52.886"/>
    </inkml:context>
    <inkml:brush xml:id="br0">
      <inkml:brushProperty name="width" value="0.1" units="cm"/>
      <inkml:brushProperty name="height" value="0.1" units="cm"/>
    </inkml:brush>
  </inkml:definitions>
  <inkml:trace contextRef="#ctx0" brushRef="#br0">1 47 192,'0'0'1968,"0"0"-1631,0 0-201,0 0 32,0 0 192,0 0 288,0 0-472,32-4-176,-12-5-64,-1-4-176,-5 5-544,-14-5-1561</inkml:trace>
</inkml:ink>
</file>

<file path=ppt/ink/ink18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12.885"/>
    </inkml:context>
    <inkml:brush xml:id="br0">
      <inkml:brushProperty name="width" value="0.1" units="cm"/>
      <inkml:brushProperty name="height" value="0.1" units="cm"/>
    </inkml:brush>
  </inkml:definitions>
  <inkml:trace contextRef="#ctx0" brushRef="#br0">96 1014 56,'0'0'195,"0"0"-11,0 0 29,0 0-13,0 0 8,0 0-64,-9-19 108,4 17-184,-1 0-1,1 0 0,0-1 0,0 0 0,0 0 1,0 0-1,1-1 0,-1 0 0,1 0 0,0 0 1,0 0-1,0 0 0,1-1 0,0 0 1,-2-2-68,2-2 40,0 0 1,1 0 0,0 0-1,0 0 1,1-1 0,0 1 0,1 0-1,0 0 1,1-3-41,-1 10 0,0-268 82,0 256-76,2 0-1,0 1 1,0-1 0,3-5-6,-1 5-7,-1 0-1,-1 0 1,0 0-1,-1-7 8,0 9 0,0 0 0,1 1 0,0-1 0,1 1 0,0-1 0,1 1 0,0 0 0,1 0 0,0 1 0,3-4 0,30-92 39,-28 93-38,1 0 1,0 1 0,1 0 0,0 0 0,1 1 0,1 1-1,-1 0 1,3 0-2,2 0-11,-1 1 0,1 0 0,1 2-1,0 0 1,2 0 11,10-2 4,0 1-1,2 2 1,-1 1 0,0 2-1,0 1 1,5 1-4,-25 2-4,0 0 1,0 1 0,-1 1 0,1-1 0,0 2-1,-1 0 1,0 0 0,6 4 3,12 6-12,-2 2 0,19 12 12,-43-25-4,0 0 1,0 0-1,1 0 0,-2 0 0,1 1 0,0-1 0,-1 1 0,1 0 0,-1-1 1,0 1-1,0 0 0,-1 0 0,1 3 4,14 60 3,-7-25 19,-7-28-29,0 0 0,-1 0-1,-1 0 1,0 0 0,0 0 0,-2 3 7,0 28-24,2-30 29,-1 0-1,0 0 0,-1-1 0,0 1 1,-1 0-1,-1-1 0,0 1 1,-1-1-1,-2 2-4,4-5 5,-1-1 0,1 1 0,1 0 0,-2 11-5,3-11-5,-2 1 1,1-1 0,-1 0 0,-4 10 4,-2 2 13,2 1 1,0 0-1,-1 19-13,0-7-38,-19 47 54,24-73-37,-17 30 80,1-11-83,14-20 29,-2 0 1,1 0 0,-1 0-1,0-1 1,-3 2-6,0-3 3,-1-1 0,1 0 0,-1 0 1,-1-1-1,1-1 0,-1 0 0,1-1 1,-1 0-1,-3 0-3,-12 1 10,-1-1 0,0-1 0,-1-1 0,2-1 0,-1-2 1,0-1-1,-3-2-10,3-2 33,0-2 1,0-1 0,-1-2-34,4 2 51,-19-10 112,43 20-158,-1-1-1,1 0 1,0-1-1,-1 1 0,1 0 1,0 0-1,0 0 0,0-1 1,0 1-1,0 0 1,0-1-1,0 1 0,0-1 1,0 0-1,1 1 0,-1-1 1,1 1-1,-1-1 1,1 0-1,0 1 0,-1-1 1,1-1-5,0 2-28,0 1-2,2-18-651,15-8-601,-8 13 38</inkml:trace>
</inkml:ink>
</file>

<file path=ppt/ink/ink18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14.755"/>
    </inkml:context>
    <inkml:brush xml:id="br0">
      <inkml:brushProperty name="width" value="0.1" units="cm"/>
      <inkml:brushProperty name="height" value="0.1" units="cm"/>
    </inkml:brush>
  </inkml:definitions>
  <inkml:trace contextRef="#ctx0" brushRef="#br0">39 590 88,'0'0'477,"0"0"-159,0 0-105,0 0 35,0 0-17,0 0-39,0 0-104,0 0-23,0 0 21,0 0-24,0 0 28,0 0-6,-9-22 300,5 14-373,0 0 0,0-1 0,1 0 0,0 0 0,0 0 0,1 0 0,1-1 0,-1 1 0,1-5-11,-1-93 25,3 72-29,-1 14-18,-1 10 27,1 0-1,0 0 1,1 0 0,0 0 0,0 1-1,2-1 1,-1 0 0,4-9-5,31-59 67,-31 70-73,0 1 1,1 1-1,0-1 1,1 1 0,-1 0-1,1 1 1,1 0-1,5-4 6,75-37-39,-80 45 44,0 0 1,-1 0-1,1 1 0,0 0 1,-1 0-1,1 1 0,0 0 1,0 1-1,5 1-5,34 0-92,-45-2 91,0 0 1,0 1-1,0-1 0,0 1 0,0 0 1,0 0-1,0 0 0,0 0 1,0 1-1,0-1 0,0 1 0,-1 0 1,1 0-1,-1-1 0,1 2 1,-1-1-1,0 0 0,0 0 1,0 1-1,0-1 0,0 1 0,-1 0 1,1-1-1,-1 2 1,7 10-4,-2 1 0,0 0 0,-1 0-1,2 8 5,7 20-3,-13-36-252,-1-14-283</inkml:trace>
</inkml:ink>
</file>

<file path=ppt/ink/ink18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15.535"/>
    </inkml:context>
    <inkml:brush xml:id="br0">
      <inkml:brushProperty name="width" value="0.1" units="cm"/>
      <inkml:brushProperty name="height" value="0.1" units="cm"/>
    </inkml:brush>
  </inkml:definitions>
  <inkml:trace contextRef="#ctx0" brushRef="#br0">109 249 304,'0'0'271,"0"0"-95,0 0 1,0 0 10,0 0 10,0 0-11,-30-7 659,-20-21-613,47 23-213,-1-1 0,1 0-1,0 0 1,0 0 0,1-1-1,0 1 1,-1-6-19,1 7 4,1 0 1,0-1-1,0 1 0,1 0 1,-1 0-1,1-1 0,0 1 1,1 0-1,-1 0 0,1-1 1,0 1-1,1 0 0,-1 0 1,1 0-1,0 0 0,0 0 1,0 0-1,1 1 0,-1-1 1,1 1-1,0 0 1,1 0-1,-1 0 0,1 0 1,0 0-1,0 1 0,4-4-4,0 3-3,0 1 0,0-1 0,0 2 0,0-1 0,1 1-1,-1 0 1,1 1 0,-1 0 0,1 0 0,0 1 0,-1 0 0,1 0 0,5 2 3,18-2-66,-18 46 18,-11-38-38,-1-3-21,0-1-1,0 1 1,0 0 0,-1 0 0,0 0 0,0 0-1,0 2 108,-1-7-1360</inkml:trace>
</inkml:ink>
</file>

<file path=ppt/ink/ink18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15.955"/>
    </inkml:context>
    <inkml:brush xml:id="br0">
      <inkml:brushProperty name="width" value="0.1" units="cm"/>
      <inkml:brushProperty name="height" value="0.1" units="cm"/>
    </inkml:brush>
  </inkml:definitions>
  <inkml:trace contextRef="#ctx0" brushRef="#br0">34 114 184,'0'0'345,"0"0"-66,0 0 51,0 0-66,0 0-36,0 0-76,-9-25 348,7 23-481,0 0 0,0 0 0,0-1 0,0 1-1,0 0 1,0-1 0,1 0 0,-1 1 0,1-1 0,0 0 0,-1 0 0,1 1 0,1-1 0,-1 0 0,0 0 0,1 0 0,-1 0 0,1 0-1,0-1 1,0 1 0,0 0 0,1 0 0,-1-1-19,0-1-20,1 4 3,-1 0 1,1 0 0,0 0 0,-1 1 0,1-1 0,0 0-1,-1 1 1,1-1 0,0 0 0,0 1 0,0-1 0,0 1-1,0-1 1,0 1 0,0 0 0,0-1 0,-1 1 0,1 0 0,0 0-1,0 0 1,1-1 16,2 0-226,6-3-761</inkml:trace>
</inkml:ink>
</file>

<file path=ppt/ink/ink18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17.033"/>
    </inkml:context>
    <inkml:brush xml:id="br0">
      <inkml:brushProperty name="width" value="0.1" units="cm"/>
      <inkml:brushProperty name="height" value="0.1" units="cm"/>
    </inkml:brush>
  </inkml:definitions>
  <inkml:trace contextRef="#ctx0" brushRef="#br0">327 124 216,'0'0'191,"0"0"-110,0 0-53,0 0 7,0 0 39,0 0 149,0-5-27,0-24 256,-2 26-398,-1-1 0,1 1 0,-1 0-1,0 0 1,0 0 0,-1 1-1,1-1 1,0 1 0,-1 0-54,-14-13 192,15 12-167,0-1-1,0 1 0,-1-1 1,1 1-1,-1 0 0,0 0 0,0 1 1,0-1-1,0 1 0,0 0 1,-1 0-1,1 0 0,-1 1 0,1-1 1,-1 1-1,0 0-24,-12-1 30,0 0 0,0 1 0,-16 1-30,20 0 14,9 1-13,-1-1 0,1 1 0,0 1 0,0-1 0,-1 1 0,1-1 1,0 1-1,0 0 0,1 1 0,-1-1 0,0 1 0,1-1 1,-1 1-1,1 0 0,0 0 0,0 1 0,-2 2-1,0 0 6,0 1 0,0-1 0,1 1 0,-1 0 0,2 1 0,-1-1 0,1 1 0,0-1 0,-1 5-6,4-10 2,-3 26-121,3-27 99,1 0 0,-1 0 0,1-1 0,-1 1-1,1 0 1,-1-1 0,1 1 0,0 0 0,-1-1 0,1 1 0,0-1 0,0 1 0,-1-1 0,1 1 0,0-1 0,0 1 0,-1-1 0,1 0 0,0 1 0,0-1-1,0 0 1,0 0 0,0 0 0,0 0 0,-1 0 0,2 0 20,14 3-875</inkml:trace>
</inkml:ink>
</file>

<file path=ppt/ink/ink18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17.686"/>
    </inkml:context>
    <inkml:brush xml:id="br0">
      <inkml:brushProperty name="width" value="0.1" units="cm"/>
      <inkml:brushProperty name="height" value="0.1" units="cm"/>
    </inkml:brush>
  </inkml:definitions>
  <inkml:trace contextRef="#ctx0" brushRef="#br0">40 18 88,'0'0'152,"0"0"-43,0 0 90,0 0 91,0 0-42,-4-3-104,-1-1-222,-16-7 478,20 12-386,0 0 0,0 0 0,1 0 0,-1-1 0,0 1 1,1 0-1,-1 0 0,1 0 0,-1 0 0,1 0 0,-1 0 1,1 0-1,0 1 0,-1-1 0,1 0 0,0 0 0,0 0 1,0 0-1,0 0 0,0 0 0,0 0 0,0 1 0,0-1 1,1 0-1,-1 1-14,0-1 1,1 0 0,-1 1 0,1-1 1,-1 0-1,1 1 0,0-1 0,0 0 1,-1 0-1,1 0 0,0 0 0,0 0 1,0 0-1,0 0 0,0 0 0,0 0 1,0 0-1,1-1 0,-1 1 0,0 0 1,0-1-1,1 1 0,-1-1 0,0 1 1,1-1-1,-1 0 0,0 1 0,1-1 1,-1 0-1,1 0 0,-1 0 0,1 0-1,54 2 60,-46-2-56,59-2-489,-36-3-358</inkml:trace>
</inkml:ink>
</file>

<file path=ppt/ink/ink18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18.053"/>
    </inkml:context>
    <inkml:brush xml:id="br0">
      <inkml:brushProperty name="width" value="0.1" units="cm"/>
      <inkml:brushProperty name="height" value="0.1" units="cm"/>
    </inkml:brush>
  </inkml:definitions>
  <inkml:trace contextRef="#ctx0" brushRef="#br0">188 0 104,'0'0'204,"0"0"3,0 0-46,0 0 17,0 0 44,0 0-46,-11 8-77,-5 4-91,-4 3 39,-1 0 0,0-1 0,-17 7-47,34-19-15,0-1-1,-1 0 1,0 1-1,1-1 1,-1-1-1,0 1 0,1-1 1,-1 0-1,-1 0 16,-8 0-680</inkml:trace>
</inkml:ink>
</file>

<file path=ppt/ink/ink18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18.437"/>
    </inkml:context>
    <inkml:brush xml:id="br0">
      <inkml:brushProperty name="width" value="0.1" units="cm"/>
      <inkml:brushProperty name="height" value="0.1" units="cm"/>
    </inkml:brush>
  </inkml:definitions>
  <inkml:trace contextRef="#ctx0" brushRef="#br0">0 1 328,'0'0'136,"0"0"33,0 0 32,0 0 47,0 0-90,0 0-86,15 15 28,-6-13-68,-1 0 0,1 0 0,0-1 0,0 0 0,0-1 0,7 0-32,-11 0-31,0 0 0,0 0-1,-1-1 1,1 0-1,0 0 1,0 0 0,-1 0-1,1-1 1,0 0-1,-1 0 1,0 0 0,1 0-1,1-2 32,-2 0-764</inkml:trace>
</inkml:ink>
</file>

<file path=ppt/ink/ink18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19.094"/>
    </inkml:context>
    <inkml:brush xml:id="br0">
      <inkml:brushProperty name="width" value="0.1" units="cm"/>
      <inkml:brushProperty name="height" value="0.1" units="cm"/>
    </inkml:brush>
  </inkml:definitions>
  <inkml:trace contextRef="#ctx0" brushRef="#br0">91 22 320,'0'0'96,"0"0"-65,0 0-21,0 0 10,0 0 16,0 0-12,-5-3 34,-14-8 38,15 8 77,4 3 15,-24-5 292,23 6-479,0-1 0,-1 1 0,1-1 0,0 1 0,-1-1 0,1 1 0,0 0 0,0-1 0,0 1 0,0 0-1,-1 0 1,1 0 0,0 0 0,1 0 0,-1 0 0,0 0 0,0 0 0,0 0 0,1 1 0,-1-1 0,0 0 0,1 0-1,-1 1 1,1-1 0,0 0 0,-1 1 0,1-1 0,0 1 0,0-1 0,0 1-1,-8 45 0,6 7 51,0-37-37,1-1 0,1 1 1,0 0-1,1-1 0,1 1 0,1-1 0,0 0 0,3 7-14,-6-21-9,1 0 1,0 0-1,0 0 0,0 0 0,0 0 0,0-1 0,0 1 0,1 0 0,-1-1 1,0 1-1,1-1 0,-1 1 0,1-1 0,0 0 0,-1 0 0,1 0 0,0 0 1,0 0-1,0 0 0,0 0 0,0 0 0,0-1 0,0 1 0,0-1 0,0 1 0,0-1 1,0 0-1,0 0 0,0 0 0,0 0 0,0 0 0,0-1 0,0 1 0,1-1 9,-2 1-35,10 0-736</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9:21.284"/>
    </inkml:context>
    <inkml:brush xml:id="br0">
      <inkml:brushProperty name="width" value="0.2" units="cm"/>
      <inkml:brushProperty name="height" value="0.2" units="cm"/>
    </inkml:brush>
  </inkml:definitions>
  <inkml:trace contextRef="#ctx0" brushRef="#br0">565 1610 536,'0'0'196,"0"0"-94,0 0-77,0 0-4,-21 1 6,-68 0 4,78-1-22,0-1 1,-1 0 0,1 0-1,0-1 1,0-1 0,0 1-1,1-2 1,-1 0 0,1 0 0,0-1-1,-6-3-9,-4-5 25,1 0 0,1-2 0,0 0 0,-4-5-25,10 6 23,-1 1 0,2-2-1,0 0 1,1 0-1,0-1 1,1 0 0,1 0-1,-4-13-22,-10-28 23,-12-58-23,-10-106 172,34 172-175,3-1 1,1 1-1,3-1 0,2 0 0,2 0 0,4-10 3,-2 40 10,1 1 0,1 0 0,0 0-1,7-13-9,9-31 13,-17 52-14,0 0 0,0 1 0,1-1 0,1 1 0,0 0 0,0 1 0,1-1 0,0 1 0,0 1 0,8-8 1,16-13-7,2 2-1,12-8 8,20-16-4,-44 33 5,2 2 1,0 0-1,0 1 1,2 1-1,0 1 1,0 1-1,1 1 1,7 0-2,6 0 2,1 1 0,0 2 0,1 2 0,-1 2 0,16 1-2,523 0 22,-469 10-26,0 5 0,52 14 4,41 5 8,-136-22-19,1 3 0,-2 4 1,44 15 10,-79-20-16,0 1 0,-1 1 0,0 2 0,-2 1 0,0 1 1,0 1-1,-2 2 0,15 14 16,31 28-92,-52-47 55,0 2 0,-1 0 0,0 1-1,-2 1 1,0 0 0,-1 2 0,-1 0-1,-1 0 1,4 11 37,-4-2-4,-2 1 1,-2 0-1,0 0 0,-1 7 4,-6-22-1,0 0-1,-1 1 1,-1 0 0,0-1 0,-2 1-1,0-1 1,0 1 0,-2-1 0,-1 6 1,-1-6 8,-1 0-1,0-1 1,-1 0 0,-1 0 0,0 0 0,-1-1 0,0-1 0,-2 1 0,1-1 0,-2-1 0,-7 7-8,-11 8 61,-1-2 0,-2-1 1,0-1-1,-9 3-61,-8 1 39,0-1 0,-2-3 0,-15 3-39,-164 49-92,140-47 103,-10 2 11,-2-3 0,-1-6 0,0-4 0,-81 2-22,136-16 6,-176 10 330,-129-14-336,307-4-11,0-3-1,0-2 1,1-2-1,-34-14 12,14 5-479,56 17 176,1 1-73</inkml:trace>
</inkml:ink>
</file>

<file path=ppt/ink/ink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7.848"/>
    </inkml:context>
    <inkml:brush xml:id="br0">
      <inkml:brushProperty name="width" value="0.2" units="cm"/>
      <inkml:brushProperty name="height" value="0.2" units="cm"/>
    </inkml:brush>
  </inkml:definitions>
  <inkml:trace contextRef="#ctx0" brushRef="#br0">100 434 568,'0'0'684,"0"0"-501,0 0-146,-2 21 2,1-11-38,-3 19 28,1 0 0,2 1 0,1-1 0,1 0 0,2 1 0,1-1 0,3 10-29,5-8 17,-9-23-27,1 0 0,-1 1 1,-1-1-1,0 1 0,0 0 1,1 8 9,-3-16-66,0-5 25,-2-6 33,0 0 0,0 0 0,-1 0 0,0 0 0,-1 1-1,0-1 1,-1 1 0,1 0 0,-2 0 0,-4-6 8,-18-35 10,15 17 9,2 0-1,1-1 1,2-1-1,1 1 1,2-2-1,1 1 1,2 0 0,1-1-1,4-34-18,-2 57 1,1 0 0,0 0 0,1-1 0,0 2 0,1-1 0,0 0 0,1 1 0,1 0 0,0 0 0,1 0 0,0 1 0,0 0 0,1 0 0,1 1 0,0 0 1,0 0-1,1 1 0,0 0 0,1 1 0,0 0 0,0 1 0,1 0-1,-10 5-1,1 1 0,-1-1 0,0 1 0,0 0 0,1 0 0,-1 0 0,1 0 0,-1 1 0,1-1 0,-1 1 0,1-1 0,0 1 0,-1 0 0,1 0 0,0 0 1,-1 0-1,1 0 0,-1 1 0,1-1 0,0 1 0,-1 0 0,0 0 0,1 0 0,-1 0 0,1 0 0,-1 0 0,0 0 0,0 1 0,0 0 0,1-1 0,-2 1 0,1 0 0,0 0 0,0 0 0,-1 0 1,1 0-1,-1 0 0,1 0 0,-1 1 0,0-1 0,0 0 0,0 1 0,0-1 0,0 2 1,3 9-2,-1 0 1,0 0-1,-1 0 0,-1 0 1,0 0-1,0 0 1,-1 0-1,-2 6 2,-1 2 30,-2-1 1,0 0-1,-2-1 1,0 1-1,-1-1 1,-1 0-1,0-1 1,-2 0-1,-6 8-30,5-9 29,2 0 0,0 1-1,0 1 1,2-1 0,0 1 0,2 1-1,0 0 1,1 0 0,0 0-1,2 2-28,2-17 1,1 0 0,0 0-1,0 0 1,0 0-1,0 0 1,1 0-1,0 0 1,0 0-1,0 0 1,1 0-1,0 0 1,0 0-1,0-1 1,0 1-1,1-1 1,-1 0-1,1 1 1,0-1-1,1 0 1,-1-1 0,1 1-1,0-1 1,-1 1-1,1-1 1,1 0-1,-1-1 1,0 1-1,1-1 1,0 1-1,-1-2 1,1 1-1,0 0 1,0-1-1,0 0 1,0 0-1,0 0 1,0-1-1,2 0 0,80 2-488,-49-2-316</inkml:trace>
</inkml:ink>
</file>

<file path=ppt/ink/ink19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19.893"/>
    </inkml:context>
    <inkml:brush xml:id="br0">
      <inkml:brushProperty name="width" value="0.1" units="cm"/>
      <inkml:brushProperty name="height" value="0.1" units="cm"/>
    </inkml:brush>
  </inkml:definitions>
  <inkml:trace contextRef="#ctx0" brushRef="#br0">1 8 352,'0'0'311,"0"0"-72,0 0-26,0 0 14,0 0-2,0 0-105,0-1-110,1 1 0,0-1 1,0 0-1,0 1 0,0-1 0,0 1 0,0-1 1,0 1-1,0-1 0,0 1 0,0 0 0,0-1 1,0 1-1,0 0 0,0 0 0,0 0 0,1 0-10,3 2 7,0 0 0,-1 1 1,1 0-1,0-1 0,-1 2 0,0-1 0,0 0 0,0 1 0,0 0 0,0 0 0,1 2-7,-1-1 8,0 0 0,0-1-1,1 0 1,0 0 0,0 0 0,0 0 0,0-1 0,0 0-1,5 2-7,-9-4 0,1-1-25,0 1 0,0-1 0,0 1 0,0-1 0,-1 1 0,1 0 1,0 0-1,0-1 0,-1 1 0,1 1 0,-1-1 0,1 0 0,-1 0 1,0 0-1,1 1 0,-1-1 0,0 1 0,0-1 0,0 1 0,0-1 1,0 1-1,0 0 0,0 0 0,0 0 25,-1 2-915</inkml:trace>
</inkml:ink>
</file>

<file path=ppt/ink/ink19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20.601"/>
    </inkml:context>
    <inkml:brush xml:id="br0">
      <inkml:brushProperty name="width" value="0.1" units="cm"/>
      <inkml:brushProperty name="height" value="0.1" units="cm"/>
    </inkml:brush>
  </inkml:definitions>
  <inkml:trace contextRef="#ctx0" brushRef="#br0">72 0 88,'0'0'968,"0"0"-688,0 0-216,0 0 64,0 0-32,0 0 72,0 0-120,-23 45-8,18-26-40,5 4 40,-5 0 8,-1 5-32,-3 6-32,0-5-448,-5-10-768</inkml:trace>
</inkml:ink>
</file>

<file path=ppt/ink/ink19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59.058"/>
    </inkml:context>
    <inkml:brush xml:id="br0">
      <inkml:brushProperty name="width" value="0.1" units="cm"/>
      <inkml:brushProperty name="height" value="0.1" units="cm"/>
    </inkml:brush>
  </inkml:definitions>
  <inkml:trace contextRef="#ctx0" brushRef="#br0">57 1 200,'0'0'47,"0"0"2,0 0 54,0 0 73,0 0-80,-9 19 1582,-7 42-1654,8-33-18,1 0 0,1 0-1,1 0 1,2 0 0,1 3-6,2-31-15,1 0 0,-1 0 0,0 1 0,1-1 0,-1 0 0,1 0 0,-1 0 0,1 0 0,-1 0 0,1 1 0,-1-1 0,0 0 0,1 0 0,-1 0 0,1 0-1,-1 0 1,1 0 0,-1-1 0,1 1 0,-1 0 0,1 0 0,-1 0 0,0 0 0,1-1 0,-1 1 0,1 0 0,-1 0 0,0 0 0,1-1 0,-1 1 0,1 0 0,-1-1 0,0 1 0,1-1 15,17-19-611</inkml:trace>
</inkml:ink>
</file>

<file path=ppt/ink/ink19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3:59.430"/>
    </inkml:context>
    <inkml:brush xml:id="br0">
      <inkml:brushProperty name="width" value="0.1" units="cm"/>
      <inkml:brushProperty name="height" value="0.1" units="cm"/>
    </inkml:brush>
  </inkml:definitions>
  <inkml:trace contextRef="#ctx0" brushRef="#br0">0 1 728,'0'0'488,"0"0"-248,0 0-216,0 0-24,0 0-104,0 0-80,0 0-48,33 25-512</inkml:trace>
</inkml:ink>
</file>

<file path=ppt/ink/ink19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00.873"/>
    </inkml:context>
    <inkml:brush xml:id="br0">
      <inkml:brushProperty name="width" value="0.1" units="cm"/>
      <inkml:brushProperty name="height" value="0.1" units="cm"/>
    </inkml:brush>
  </inkml:definitions>
  <inkml:trace contextRef="#ctx0" brushRef="#br0">1 36 520,'0'0'172,"0"0"-82,0 0-37,7 9-22,0 1-10,-1-1 0,0 1 0,-1 0 0,0 0 0,0 0 0,-1 1 0,0 0 0,-1-1 0,0 1 0,-1 1 0,0-1 0,0 8-21,0-1 166,2-17 31,9-25 78,-4 6-337,52-97 108,-61 114-48,1 0 1,-1 1-1,0-1 0,0 0 0,1 1 0,-1-1 0,1 0 0,-1 0 0,1 1 0,-1-1 0,1 1 0,-1-1 0,1 0 0,-1 1 0,1-1 0,0 1 1,-1-1-1,1 1 0,0 0 0,-1-1 0,1 1 0,0 0 0,0-1 0,-1 1 0,1 0 0,0 0 0,0 0 0,0-1 0,-1 1 0,1 0 0,0 0 1,0 0-1,0 1 0,-1-1 0,1 0 0,0 0 0,0 0 0,-1 0 0,1 1 0,0-1 0,0 0 0,-1 1 0,1-1 0,0 1 0,-1-1 0,1 1 1,0-1-1,-1 1 0,1-1 0,-1 1 0,1 0 0,-1-1 0,1 1 0,-1 0 0,1-1 0,-1 1 0,0 0 0,1-1 0,-1 1 2,23 47-22,-21-44 37,-2-1-12,1 0 0,0-1 1,1 1-1,-1 0 0,0 0 0,1-1 0,-1 1 0,1-1 1,0 1-1,0-1 0,0 0 0,0 0 0,0 0 1,2 1-4,0-1 1,0-1 0,0 0 1,0 0-1,0 0 1,0-1-1,0 1 0,1-1 1,-1 0-1,0 0 1,2 0-2,0-1 5,1 0 1,-1 0 0,0 0-1,1-1 1,-1 0 0,0 0-1,0-1 1,0 0 0,-1 0 0,1 0-1,-1 0 1,1-1 0,-1 0-1,0 0 1,-1-1 0,1 1-1,-1-1 1,1 0 0,0-3-6,-4 8-1,-1 0 0,1-1 0,-1 1 0,1 0 0,-1 0 0,1-1 0,0 1 0,-1 0 0,1 0 1,-1 0-1,1 0 0,0-1 0,-1 1 0,1 0 0,0 0 0,-1 1 0,1-1 0,0 0 0,-1 0 0,1 0 0,-1 0 0,1 0 1,0 1-1,-1-1 0,1 0 0,-1 0 0,1 1 0,-1-1 0,1 1 0,-1-1 0,1 1 1,20 14-36,-17-12 33,31 20 2,2-2 0,0 0 1,38 13 0,-67-31 0,-2 0 3,0-1-1,0 0 0,1 0 1,-1-1-1,0 0 0,1 0 1,-1 0-1,1-1 0,-1 0 1,1 0-1,-1 0 0,1-1 1,-1 0-1,1-1 0,0 1 1,-1-1-1,0 0 0,0-1 1,0 0-1,0 1 0,0-2 1,-1 1-1,0-1 0,3-2-2,-3 1 2,-1 0 0,0-1-1,0 1 1,0-1-1,0 0 1,-1 0-1,0-1 1,0 1 0,-1-1-1,0 1 1,0-1-1,0-2-1,-2 6 0,1-1 0,-1 1 0,0-1 0,0 0 0,0 1 0,-1-1-1,1 0 1,-1 1 0,0-1 0,0 1 0,0-1 0,-1 1 0,1 0 0,-1-1-1,0 1 1,1 0 0,-1 0 0,-1 0 0,1 0 0,0 1 0,-1-1 0,0 1 0,1-1-1,-2 0 1,1 1-1,0 1 0,0-1-1,0 1 1,1 0 0,-1 0-1,0 0 1,-1 0 0,1 1-1,0-1 1,0 1-1,0 0 1,0-1 0,0 2-1,-1-1 1,1 0 0,0 0-1,0 1 1,0 0 0,0 0-1,0 0 1,0 0 0,0 0-1,-1 0 1,2 1-1,-1 0 1,0-1 0,1 1-1,-1 0 1,1 0 0,-1 1 1,-10 8-9,0 0 0,1 1 0,0 0 0,1 1 0,0 1 9,6-8 1,1-1 1,0 1-1,0 1 0,0-1 0,1 1 0,0-1 1,1 1-1,-1 0 0,1 0 0,0 0 1,1 0-1,0 0 0,0 0 0,0 8-1,2-15 3,0 1-1,0 0 0,0-1 0,1 1 0,-1-1 0,0 1 1,0-1-1,0 1 0,0-1 0,1 0 0,-1 0 1,0 1-1,0-1 0,0 0 0,1 0 0,-1 0 0,0 0 1,0 0-1,1-1 0,-1 1-2,33-2 23,-18-2-25,0-1 0,0-1 0,-1 0 0,1-1 0,-1 0 0,-1-1 0,0-1 1,0 0-1,-1-1 0,0 0 0,11-13 2,-22 23-27,1 0-9,-2 26-77,0-20 114,-1-1 1,1 1 0,-1-1-1,2 0 1,-1 1 0,0-1 0,1 0-1,0 0 1,0 0 0,1 0-1,0 0 1,-1 0 0,2-1-1,-1 1 1,0-1 0,1 0 0,0 0-1,0 0 1,0 0 0,0-1-1,1 0 1,-1 0 0,1 0-1,0 0 1,0-1 0,0 1 0,0-1-1,0-1 1,1 1 0,-1-1-1,0 0 1,1 0 0,0 0-2,5-1 1,-1 0 1,1 0 0,-1-1 0,0-1-1,1 0 1,-1 0 0,0-1 0,0 0 0,0-1-1,0 0 1,-1 0 0,0-1 0,0 0-1,0-1 1,0 0 0,-1 0 0,0-1-1,0 0 1,-1-1 0,0 0 0,0 0-1,-1 0 1,0-1 0,0 1 0,3-9-2,-5 9-2,0 1 1,-1-1-1,1 1 1,-1-1-1,-1 0 1,0 0-1,0 0 1,-1-1-1,1 1 1,-2-2 1,0 8 1,0 1 0,0-1 0,0 0 0,0 1 0,-1-1 0,1 1 0,0-1 0,-1 0 0,0 1 0,1-1 0,-1 1 0,0-1 0,0 1 0,0 0 0,0-1 0,0 1 0,0 0 0,0 0 0,0-1 0,-2 0-1,1 1 4,-1 0 1,1 0-1,-1 0 0,0 0 1,0 0-1,0 1 1,1-1-1,-1 1 1,0 0-1,0 0 1,0 0-1,0 0 0,0 0 1,1 0-1,-1 1 1,-2 0-5,0 1-2,1-1 1,-1 1-1,1 0 1,-1 1-1,1-1 1,0 1-1,0 0 1,0 0-1,1 0 1,-1 0-1,1 1 1,-1 0-1,1 0 0,0-1 1,0 2-1,1-1 1,-1 0-1,1 0 1,0 2 1,-4 5-5,1 1 1,0 0 0,1 0-1,1 0 1,0 1-1,0-1 1,1 1 4,0 24 13,2-1 0,2 2 1,1-2-1,7 34-13,-2-17 7,-7-46 0,0 0 1,0-1-1,-1 1 0,0 0 1,0 0-1,0 0 1,-1 0-1,0 0 0,-2 5-7,2-10 3,0 0 0,-1 0 0,1 0 0,0 0 0,-1 0 0,0 0 0,1-1 0,-1 1 0,0 0 0,0-1 0,0 0 0,0 1 0,0-1 0,0 0 0,0 0 0,-1 0 0,1-1 0,0 1-1,0 0 1,-1-1 0,1 1 0,0-1 0,-1 0 0,1 0 0,-1 0 0,1 0 0,0 0 0,-2-1-3,2 1 1,-1 0 0,1-1 0,-1 1 0,1-1 0,0 0 0,-1 1 0,1-1 0,0 0 0,0 0 0,-1-1 0,1 1 0,0 0 0,0-1 0,0 1 0,1-1-1,-1 0 1,0 0 0,0 1 0,1-1 0,0 0 0,-1 0 0,1-1 0,0 1 0,0 0 0,0 0 0,0-1 0,0 1 0,0 0 0,1-1 0,-1 1 0,1-1 0,0 1 0,0-1 0,0 1 0,0 0 0,0-2-1,0-2 1,0 1 0,0-1 0,0 0 1,1 0-1,0 1 0,0-1 0,0 0 1,1 1-1,0-1 0,0 1 0,0 0 1,1 0-1,0 0 0,0 0 0,3-4-1,8-5-1,1 1 0,0 1-1,0 0 1,1 1 0,1 1-1,-1 1 1,2 0 1,34-16-18,38-9 18,24-11-10,-113 45 12,0 0 0,0-1 0,-1 1 0,1-1 0,0 1 0,0-1-1,0 1 1,-1-1 0,1 1 0,0-1 0,-1 0 0,1 0 0,-1 1 0,1-1 0,-1 0 0,1 0 0,-1 1-1,1-1 1,-1 0 0,0 0 0,1 0 0,-1 0 0,0 0 0,0 0 0,0 0 0,0 0 0,0 1 0,0-1-1,0 0 1,0 0 0,0 0 0,0 0 0,0 0 0,-1 0 0,1 0 0,0 0 0,-1 0-2,1-1-1,-1 1-1,0-1 1,0 1 0,0 0-1,1-1 1,-1 1 0,-1 0 0,1-1-1,0 1 1,0 0 0,0 0 0,-1 0-1,1 0 1,0 0 0,-1 0-1,1 1 1,-1-1 0,1 0 0,-1 1-1,1-1 2,-2 1-1,1-1-1,-1 1 1,1-1-1,0 1 1,-1 0-1,1 0 0,-1 0 1,1 0-1,0 0 1,-1 1-1,1-1 0,0 1 1,-1-1-1,1 1 1,0 0-1,-1 0 1,1 0-1,0 0 0,0 1 1,0-1-1,0 0 1,0 1-1,1 0 0,-1-1 1,0 1-1,1 0 1,-1 0-1,1 0 1,-1 0-1,1 0 0,0 0 1,0 1 1,-2 2 0,2 1 0,-1 0-1,1 0 1,0 0 0,0 0 0,0 0 0,1 0 0,0 1 0,0-1 0,1 0 0,-1 0-1,3 6 1,-3-9 0,1 0 0,0 0-1,1 0 1,-1-1-1,0 1 1,1 1 0,0-2-1,-1 1 1,1-1-1,0 1 1,0-1 0,1 0-1,-1 0 1,0 0 0,1 0-1,-1 0 1,1 0-1,0-1 1,-1 1 0,1-1-1,0 0 1,0 0-1,0 0 1,1 0 0,7 2-41,-1-1 1,1 0-1,0 0 1,0-1-1,10-1 41,18 0-448</inkml:trace>
</inkml:ink>
</file>

<file path=ppt/ink/ink19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01.849"/>
    </inkml:context>
    <inkml:brush xml:id="br0">
      <inkml:brushProperty name="width" value="0.1" units="cm"/>
      <inkml:brushProperty name="height" value="0.1" units="cm"/>
    </inkml:brush>
  </inkml:definitions>
  <inkml:trace contextRef="#ctx0" brushRef="#br0">1 37 80,'0'0'113,"0"0"69,0 0 119,0 0-22,0 0-55,0 0-85,0 0 1,0 0 10,0 0-4,0 0-37,0 0-45,0 0-21,0 0-23,0 0 10,44-5 54,190-3-87,-66 4 10,-78-5-19,28-1 2,182 20 38,-299-10-10,-1 0-40,0 0 6,23 0-882,-13 0 174</inkml:trace>
</inkml:ink>
</file>

<file path=ppt/ink/ink19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02.283"/>
    </inkml:context>
    <inkml:brush xml:id="br0">
      <inkml:brushProperty name="width" value="0.1" units="cm"/>
      <inkml:brushProperty name="height" value="0.1" units="cm"/>
    </inkml:brush>
  </inkml:definitions>
  <inkml:trace contextRef="#ctx0" brushRef="#br0">32 3 488,'0'0'492,"0"0"-228,0 0-108,0 0 74,0 0 8,-17-3-71,33 20-146,2-1 0,0-1 0,8 5-21,-5-4-17,1 1-1,10 14 18,-30-29 1,0-1-1,-1 1 1,1 1 0,-1-1-1,0 0 1,1 0-1,-1 0 1,0 1 0,0-1-1,0 1 1,-1-1-1,1 1 1,-1-1 0,1 1-1,-1-1 1,0 1 0,0-1-1,0 1 1,0 0-1,0-1 1,-1 1 0,1-1-1,-1 1 1,0-1-1,1 1 1,-1-1 0,0 0-1,0 1 1,-1-1 0,1 0-1,-1 0 1,1 0-1,-1 0 1,1 0 0,-1 0-1,0 0 1,0-1-1,-1 2 0,-11 9 18,0 0 0,-1 0 0,0-1 0,-1-1-1,-1 0-17,3-2 12,-42 26-7,79-31-485,5-3 16</inkml:trace>
</inkml:ink>
</file>

<file path=ppt/ink/ink19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56.079"/>
    </inkml:context>
    <inkml:brush xml:id="br0">
      <inkml:brushProperty name="width" value="0.1" units="cm"/>
      <inkml:brushProperty name="height" value="0.1" units="cm"/>
    </inkml:brush>
  </inkml:definitions>
  <inkml:trace contextRef="#ctx0" brushRef="#br0">128 68 72,'0'0'132,"0"0"12,0 0-12,0 0 1,0-6 18,0-55 1357,0 60-1389,0 1-71,0 0-18,0 0 2,0 0-34,0 0 20,0 9-38,-2 8 84,-1-1 1,0 1 0,-1-1-1,-1 1 1,0-1-1,-2-1 1,1 1 0,-3 0-65,-2 9 33,1 0-1,-5 21-32,7-10 8,5-20-7,-1-1 0,0 0 0,-1 0-1,0 0 1,-3 3-1,-2 9-2120,10-31 1237</inkml:trace>
</inkml:ink>
</file>

<file path=ppt/ink/ink19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56.421"/>
    </inkml:context>
    <inkml:brush xml:id="br0">
      <inkml:brushProperty name="width" value="0.1" units="cm"/>
      <inkml:brushProperty name="height" value="0.1" units="cm"/>
    </inkml:brush>
  </inkml:definitions>
  <inkml:trace contextRef="#ctx0" brushRef="#br0">0 15 432,'0'0'284,"0"0"-22,0 0 95,0 0 43,0 0-55,0 0-138,2-3-160,0 1-45,-1 1 0,0 0 0,1 0 0,-1 0 0,1 0 0,-1 1 0,1-1 1,-1 0-1,1 1 0,0-1 0,-1 1 0,1-1 0,0 1 0,-1 0 0,1 0 0,0-1 0,0 1 0,-1 1 1,1-1-1,0 0 0,-1 0 0,2 1-2,51 11 41,-12-3-15,-8-6 3,-19-2-32,0 0 0,0 1 0,0 1 0,-1 0 0,1 1 0,-1 0 0,9 5 3,-22-8-33,1-1 1,-1 1-1,0-1 0,0 1 0,0-1 1,0 1-1,0 0 0,0-1 0,0 1 1,-1 0-1,1 0 0,0 0 0,0 0 1,-1 0-1,1 0 0,0 0 0,-1 0 0,1 0 1,-1 0-1,1 0 0,-1 0 0,0 0 1,1 0-1,-1 1 0,0-1 0,0 0 1,0 0-1,0 0 0,0 1 0,0-1 33,0 16-864</inkml:trace>
</inkml:ink>
</file>

<file path=ppt/ink/ink19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56.840"/>
    </inkml:context>
    <inkml:brush xml:id="br0">
      <inkml:brushProperty name="width" value="0.1" units="cm"/>
      <inkml:brushProperty name="height" value="0.1" units="cm"/>
    </inkml:brush>
  </inkml:definitions>
  <inkml:trace contextRef="#ctx0" brushRef="#br0">12 0 176,'0'0'189,"0"0"37,0 0 85,0 0 63,0 0-135,0 0-102,-12 7 207,76-9-189,-24 0-490,0 3 1,25 2 334,-50 1-602</inkml:trace>
</inkml:ink>
</file>

<file path=ppt/ink/ink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8.238"/>
    </inkml:context>
    <inkml:brush xml:id="br0">
      <inkml:brushProperty name="width" value="0.2" units="cm"/>
      <inkml:brushProperty name="height" value="0.2" units="cm"/>
    </inkml:brush>
  </inkml:definitions>
  <inkml:trace contextRef="#ctx0" brushRef="#br0">80 266 368,'0'0'723,"0"0"-422,0 0-182,0 0-84,0 0-21,14-9-26,3-1 4,-6 5-3,-1 0-1,0-1 1,0-1 0,0 1 0,-1-2-1,0 1 1,-1-1 0,2-2 11,-8 6-2,0 0 1,0 0 0,0-1 0,-1 1 0,0-1 0,0 1-1,0-1 1,0 1 0,0-1 0,-1 0 0,0 1-1,0-1 1,0 0 0,-1 1 0,0-1 0,0 0-1,0 1 1,0-1 0,0 1 0,-1-1 0,0 1-1,0 0 1,0 0 0,-1 0 0,1 0 0,-1 0 0,-1 0 1,2-1 5,-1 1 1,0 0 0,0 0 0,0 0 0,-1 0 0,1 0 0,-1 1 0,0 0-1,0 0 1,0 0 0,-1 0 0,1 0 0,0 1 0,-1 0 0,0 0-1,0 0 1,1 1 0,-1-1 0,0 1 0,0 0 0,0 0 0,0 1 0,0 0-1,-1 0 1,1 0-6,1 2 7,0 0 0,1 0-1,0 0 1,-1 0-1,1 0 1,0 1 0,0 0-1,0 0 1,0 0-1,1 0 1,-1 0 0,1 0-1,0 1 1,0-1-1,0 1 1,0-1-1,1 1 1,0 0 0,-1 2-7,-3 7 24,0 1 0,1 1 0,1-1 0,-1 11-24,2-17 3,2 1 0,-1-1 0,1 0 0,0 0 0,1 0 0,0 0 1,0 0-1,1 0 0,1 3-3,-2-8 0,0-1 1,0 1 0,1 0-1,-1-1 1,1 1 0,0-1-1,-1 1 1,1-1 0,0 0-1,1 0 1,-1 0-1,0 0 1,1 0 0,-1 0-1,1-1 1,-1 1 0,1-1-1,0 0 1,-1 0 0,1 0-1,0 0 1,0 0-1,0 0 1,0-1 0,0 1-1,7 0-45,-1 0 0,1 0 0,0-1 0,-1-1 0,1 1 0,0-1 0,-1-1 1,1 0-1,-1 0 0,0-1 0,1 0 0,-1-1 0,-1 0 0,1 0 0,0-1 0,-1 0 0,0 0 1,0-1-1,-1 0 0,0-1 0,0 1 0,0-1 0,-1-1 0,0 1 0,0-1 0,-1 0 0,1-2 45,18-32-449</inkml:trace>
</inkml:ink>
</file>

<file path=ppt/ink/ink19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57.239"/>
    </inkml:context>
    <inkml:brush xml:id="br0">
      <inkml:brushProperty name="width" value="0.1" units="cm"/>
      <inkml:brushProperty name="height" value="0.1" units="cm"/>
    </inkml:brush>
  </inkml:definitions>
  <inkml:trace contextRef="#ctx0" brushRef="#br0">10 143 288,'0'0'344,"0"0"-80,0 0 24,0 0 40,0 0-32,0 0-144,0 0-144,0 10 32,0 7-72,0 6 64,0-2-64,0-1 40,0-6-24,0 1-112,-5-4-256,0-5-520</inkml:trace>
  <inkml:trace contextRef="#ctx0" brushRef="#br0" timeOffset="1">10 143 600,'80'-142'576,"-80"142"-472,0 0-104,0 4-208,0 13 48,4-2-664</inkml:trace>
</inkml:ink>
</file>

<file path=ppt/ink/ink19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57.614"/>
    </inkml:context>
    <inkml:brush xml:id="br0">
      <inkml:brushProperty name="width" value="0.1" units="cm"/>
      <inkml:brushProperty name="height" value="0.1" units="cm"/>
    </inkml:brush>
  </inkml:definitions>
  <inkml:trace contextRef="#ctx0" brushRef="#br0">0 55 408,'0'0'519,"0"0"-199,0 0-175,0 0-39,0 0-30,0 0-20,8-9-19,26-26-25,-33 34-12,-1 0 0,1 0 0,0 1 0,0-1 0,0 0 0,0 0 0,0 1 0,0-1 0,0 0 0,0 1 0,1-1 0,-1 1 0,0 0 0,0-1 0,0 1 0,0 0 0,1 0 0,-1 0 0,0 0 0,0 0 0,1 0 0,-1 0 0,0 0 0,0 0 0,0 0 0,1 1 0,-1-1 0,0 0 0,0 1 0,0-1 0,0 1 0,0 0 0,0-1 0,0 1 0,0 0 0,0-1 0,0 1 0,0 0 0,0 0 0,0 0 0,0 0 0,-1 0 0,1 0 0,0 0 0,-1 0 0,1 0 0,-1 0 0,1 1 0,-1-1 0,0 0 0,1 0 0,-1 0 0,0 1 0,0-1 0,3 7 6,-1 1 1,0 0-1,0 0 1,-1 0-1,0 0 1,0 0-7,-1 132 404,0-144-400,1-1 0,-1 0 1,1 1-1,0-1 0,1 1 0,-1-1 1,1 1-1,-1-1 0,1 1 0,0 0 1,0 0-1,0 0 0,1 0-4,38-43-8,-15 15-22,-24 30 30,23-28-2,-24 28 0,1-1 0,-1 1 0,0 0 0,0 0 0,1 0 0,-1 0 0,1 0 0,-1 0 0,1 1 0,-1-1 0,1 0 0,-1 1 0,1-1 0,0 1 0,-1-1 0,1 1 0,0 0 0,-1 0 0,3 0 2,-2 2-3,0 1 0,0 0 0,0 0 0,-1 0 0,1 0 0,-1 0 0,1 0 0,-1 0 0,0 0 0,0 1 0,0-1 0,-1 0 0,1 1 0,-1-1 0,0 1 3,5 16-6,21 33-664,-20-42-252</inkml:trace>
</inkml:ink>
</file>

<file path=ppt/ink/ink19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58.426"/>
    </inkml:context>
    <inkml:brush xml:id="br0">
      <inkml:brushProperty name="width" value="0.1" units="cm"/>
      <inkml:brushProperty name="height" value="0.1" units="cm"/>
    </inkml:brush>
  </inkml:definitions>
  <inkml:trace contextRef="#ctx0" brushRef="#br0">166 90 88,'0'0'216,"0"0"-44,0 0-33,0 0 64,0 0-53,0 0-83,0-11-39,0-48 48,-1 58-52,0-1 0,0 1 1,0 0-1,0 0 0,0-1 1,0 1-1,0 0 0,0 0 0,0 0 1,0 0-1,-1 0 0,1 0 1,0 1-1,-1-1 0,1 0 0,-1 1 1,1-1-1,0 1 0,-1-1 1,1 1-1,-1-1 0,0 1 0,1 0 1,-1 0-1,1 0 0,-1 0 0,1 0 1,-1 0-1,-1 1-24,-50 3 216,49-3-210,0 0 0,0 1 0,0 0 0,0 0 0,0 0 0,0 1 0,1-1 0,-1 1 0,1 0 0,-1 0 0,1 0 0,0 0 0,0 1 0,1-1 0,-1 1 0,1-1 0,0 1 0,0 0 0,0 0 0,0 0 0,0 0 0,1 1 0,0-1 0,0 1-6,1-5 0,1 1 0,-1 0 0,0-1 0,1 1 0,-1-1-1,0 1 1,1 0 0,-1-1 0,1 1 0,-1-1 0,1 1 0,0-1 0,-1 1 0,1-1 0,-1 0-1,1 1 1,0-1 0,-1 0 0,1 1 0,0-1 0,-1 0 0,1 0 0,0 0 0,0 0-1,-1 0 1,1 0 0,0 0 0,0 0 0,-1 0 0,1 0 0,28 1-5,-24-1 5,8 0-5,-7 1-10,1-1 0,0 1 0,0-1-1,0-1 1,0 1 0,0-1 0,-1-1 0,1 1 0,0-1 0,-1 0 0,1 0-1,-1-1 1,0 0 0,0 0 0,0-1 0,0 1 0,-1-1 0,1-1 15,-6 5-2,1 0 1,-1-1 0,0 1 0,0 0-1,0 0 1,0 0 0,1 0 0,-1 0-1,0-1 1,0 1 0,0 0 0,0 0-1,1 0 1,-1 0 0,0 0-1,0 0 1,1 0 0,-1 0 0,0 0-1,0 0 1,0 0 0,1 0 0,-1 0-1,0 0 1,0 0 0,1 0 0,-1 0-1,0 0 1,0 0 0,0 0-1,1 0 1,-1 0 0,0 0 0,0 0-1,0 0 1,1 0 0,-1 1 0,0-1-1,0 0 1,0 0 0,1 0 0,-1 0-1,0 1 1,0-1 0,0 0-1,0 0 2,5 16-28,-4 21 13,-1-35 13,1 21 5,-1-1 0,-2 0 1,0 1-1,-1-1 0,-1 0 1,-5 12-4,-22 54 45,7-20-78,-15 64 33,31-102 29,7-29-6,1-1-2,0 0 7,-13-16 183,7-1-200,1 1 0,0-1 0,2 0 0,0 0-1,1 0 1,0-11-11,4-103 9,-2 127-35,1 0-1,-1 0 1,1 0-1,-1 1 1,1-1-1,1 0 1,-1 0-1,0 1 1,1-1-1,0 1 1,0-1-1,0 1 0,0 0 1,0 0-1,1 0 1,-1 0-1,1 0 1,0 0-1,0 1 1,0-1-1,0 1 1,1 0-1,-1 0 0,0 0 1,1 1-1,-1-1 1,1 1-1,0 0 1,0 0-1,-1 0 1,4-1 26,8 2-850</inkml:trace>
</inkml:ink>
</file>

<file path=ppt/ink/ink19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58.966"/>
    </inkml:context>
    <inkml:brush xml:id="br0">
      <inkml:brushProperty name="width" value="0.1" units="cm"/>
      <inkml:brushProperty name="height" value="0.1" units="cm"/>
    </inkml:brush>
  </inkml:definitions>
  <inkml:trace contextRef="#ctx0" brushRef="#br0">1 160 320,'0'0'867,"0"0"-531,0 0-241,0 0-30,0 0-20,18-4-5,2-1-19,18-4 10,-1-2 0,9-4-31,-43 13-1,-1 1-1,1-1 1,0 1-1,0-1 1,-1 0 0,1 0-1,-1 0 1,0 0-1,0 0 1,0-1 0,0 1-1,0-1 1,0 1-1,0-1 1,-1 0-1,1 1 1,-1-1 0,0 0-1,0 0 1,0 0-1,0 0 1,-1 0 0,1 0-1,-1-1 1,1-1 1,-1 3-1,-1 0 0,1 0 0,0 0 0,0 0 0,-1 0 0,1 0-1,-1 0 1,0 0 0,1 0 0,-1 0 0,0 0 0,0 0 0,0 1 0,0-1 0,-1 0 0,1 1 0,0-1 0,-1 1 0,1-1 0,-1 1 0,0 0 0,1-1 0,-1 1 0,0 0 0,0 0 0,1 0 0,-1 1 0,0-1 0,0 0 0,0 1 0,0-1 0,0 1 0,0 0 0,0 0-1,0-1 1,0 1 0,0 0 0,-1 1 1,-2-2 2,0 1-1,0 0 1,0 0-1,0 0 1,0 1-1,1 0 1,-1 0-1,0 0 1,0 0-1,1 1 1,-1 0-1,1 0 1,-1 0-1,1 1 1,0-1-1,0 1 0,0 0 1,0 0-1,0 0 1,1 1-1,-1-1 1,1 1-1,0 0 1,0 0-1,0 0 1,1 0-1,0 1 1,-2 2-2,0-1-1,0 0 0,0 1-1,1 0 1,-1-1 0,2 1 0,-1 0 0,1 1 0,0-1 0,0 0 0,1 1 0,0-1 0,0 1 0,1-1 0,0 1-1,0-1 1,1 4 1,0-10 3,0 1 0,-1-1 0,1 1 0,0-1 0,0 0 0,0 1 0,0-1 0,0 0-1,1 1 1,-1-1 0,0 0 0,0 0 0,1 0 0,-1 0 0,1 0 0,-1-1 0,1 1-1,-1 0 1,1-1 0,0 1 0,-1-1 0,1 1 0,0-1 0,-1 0 0,1 0 0,0 0 0,0 0-3,55 2 46,-44-2-37,52 6-191,-55-6-386</inkml:trace>
</inkml:ink>
</file>

<file path=ppt/ink/ink19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4:59.404"/>
    </inkml:context>
    <inkml:brush xml:id="br0">
      <inkml:brushProperty name="width" value="0.1" units="cm"/>
      <inkml:brushProperty name="height" value="0.1" units="cm"/>
    </inkml:brush>
  </inkml:definitions>
  <inkml:trace contextRef="#ctx0" brushRef="#br0">0 115 72,'0'0'348,"0"0"-139,0 0-28,0 0-57,0 0-38,0 0-51,9-2-15,27-5 7,-35 7-22,1 0 0,-1 0 1,1 0-1,0 0 1,-1 0-1,1 0 1,-1 0-1,1 0 1,-1 1-1,1-1 1,-1 1-1,1-1 1,-1 1-1,1 0 1,-1-1-1,0 1 0,1 0 1,-1 0-1,0 0 1,0 0-1,1 0 1,-1 0-1,0 0 1,0 0-1,0 1 1,0-1-1,-1 0 1,1 1-1,0-1 0,0 0 1,-1 1-1,1-1 1,-1 1-1,1-1 1,-1 1-1,0 0 1,0-1-1,0 2-5,2 8 70,-1 0 0,0 1 0,-1-1 0,0 0 0,-1 1-70,0 2 28,-3 22 76,4-36-80,0 0 0,-1 0-2,1 0 0,-1 0-1,1-1 1,-1 1 0,1 0-1,0 0 1,-1-1 0,1 1 0,-1 0-1,1 0 1,0-1 0,-1 1 0,1 0-1,0-1 1,-1 1 0,1-1 0,0 1-1,-1-1 1,1 1 0,0 0-1,0-1 1,0 1 0,0-1 0,-1 1-1,1-1 1,0 1 0,0-1-22,-1-8 8,1 0-1,0 0 1,1 1 0,-1-1-1,2 0 1,-1 1 0,1-1-1,0 0 1,1 1 0,0 0-1,1 0 1,-1 0 0,2 0-1,-1 0 1,1 1 0,0 0-1,2-2-7,0-1-7,1 1-1,0 0 1,0 1-1,1 0 1,0 0-1,0 1 1,1 0-1,0 1 0,0 0 1,1 1-1,-1 0 1,11-4 7,-6 8-727,-14 1-516</inkml:trace>
</inkml:ink>
</file>

<file path=ppt/ink/ink19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0.333"/>
    </inkml:context>
    <inkml:brush xml:id="br0">
      <inkml:brushProperty name="width" value="0.1" units="cm"/>
      <inkml:brushProperty name="height" value="0.1" units="cm"/>
    </inkml:brush>
  </inkml:definitions>
  <inkml:trace contextRef="#ctx0" brushRef="#br0">114 286 160,'0'0'507,"0"0"-271,0 0-156,0 0-7,0 0-18,0 0 41,-1 22 88,-26 346 580,-10-116-498,31-235-210,-2-30-4,-3-31-3,11 44-49,-10-55 0,3-2 1,3 1-1,2-1 1,2 1 0,3-1-1,2 1 1,3 0-1,2 0 1,3 1-1,19-52 0,-23 81-10,2 1 0,0 0 0,15-22 10,-21 38-3,1 1-1,0 0 1,1 0-1,-1 0 1,1 1 0,1 0-1,-1 0 1,1 1 0,1 0-1,-1 1 1,1 0 0,3-2 3,-11 6-1,0 1 1,0-1-1,1 0 1,-1 1-1,0-1 1,0 1-1,1 0 1,-1-1 0,0 1-1,0 0 1,1 0-1,-1 0 1,0 0-1,1 0 1,-1 0-1,0 0 1,1 0 0,-1 0-1,0 1 1,1-1-1,-1 1 1,0-1-1,0 1 1,1-1-1,-1 1 1,0 0 0,0-1-1,0 1 1,0 0-1,0 0 1,0 0-1,0 0 1,0 0 0,0 0-1,-1 0 1,1 0-1,0 0 1,-1 0-1,1 0 1,-1 1-1,1-1 1,-1 0 0,1 0-1,-1 1 1,0-1-1,1 0 1,-1 1 0,2 10-4,-1 0 0,0 0 0,0 0 1,-1 0-1,-1 4 4,1 0 4,0 10 18,-1-1 0,-1 1 0,-1-1 0,-1 1 0,-2-1 0,-7 23-22,9-37 7,-1-1 1,0 1-1,0-1 1,-1 0-1,0 0 1,0-1-1,-1 0 1,-1 0-1,0-1 1,0 1-1,0-2 1,-1 1-1,0-1 1,-1-1-1,1 1 1,-8 2-8,-11 5-386,8-6-629</inkml:trace>
</inkml:ink>
</file>

<file path=ppt/ink/ink19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0.720"/>
    </inkml:context>
    <inkml:brush xml:id="br0">
      <inkml:brushProperty name="width" value="0.1" units="cm"/>
      <inkml:brushProperty name="height" value="0.1" units="cm"/>
    </inkml:brush>
  </inkml:definitions>
  <inkml:trace contextRef="#ctx0" brushRef="#br0">0 136 416,'0'0'476,"0"0"-224,0 0-82,0 0 106,0 0-34,0 0-116,10-4-66,-6 3-62,-2 0 9,1 0-1,-1 0 1,1 0-1,-1 0 1,1 1 0,-1-1-1,1 1 1,-1 0 0,1-1-1,0 1 1,-1 1-1,1-1 1,0 0-7,-2 1 7,1 0 0,-1 0 0,0 1 0,1-1 1,-1 0-1,0 0 0,0 1 0,0-1 0,0 1 0,0-1 0,-1 1 0,1-1 0,0 1 0,-1 0 1,1-1-1,-1 1 0,1 0 0,-1-1 0,0 1 0,0 0 0,0 0 0,0-1 0,0 1 1,0 0-1,0-1 0,0 1 0,-1 0-7,1 125 167,0-126-114,0-1 107,0 0 53,0-2-182,-1-1 0,1 0 0,0 0 0,0 0 0,1 0 0,-1 0 0,1 0 0,-1 0 0,1 0 0,0 1 0,0-1 0,0 0 0,0 0-1,1 0-30,0-3 38,9-22-30,1 0 1,1 2-1,10-17-8,-15 30-85,1 1-1,-1 0 1,2 0-1,0 1 1,0 0-1,1 0 1,0 1-1,1 1 86,18-12-987</inkml:trace>
</inkml:ink>
</file>

<file path=ppt/ink/ink19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1.085"/>
    </inkml:context>
    <inkml:brush xml:id="br0">
      <inkml:brushProperty name="width" value="0.1" units="cm"/>
      <inkml:brushProperty name="height" value="0.1" units="cm"/>
    </inkml:brush>
  </inkml:definitions>
  <inkml:trace contextRef="#ctx0" brushRef="#br0">10 274 288,'0'0'456,"0"0"72,0 0-152,0 0 24,0 0-296,-10 116-8,10-99-96,0-4-96,0-9-944</inkml:trace>
  <inkml:trace contextRef="#ctx0" brushRef="#br0" timeOffset="1">0 1 1328,'0'0'608,"0"0"-472,0 0-112,0 0-24,0 0-408,0 0-1016</inkml:trace>
</inkml:ink>
</file>

<file path=ppt/ink/ink19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1.475"/>
    </inkml:context>
    <inkml:brush xml:id="br0">
      <inkml:brushProperty name="width" value="0.1" units="cm"/>
      <inkml:brushProperty name="height" value="0.1" units="cm"/>
    </inkml:brush>
  </inkml:definitions>
  <inkml:trace contextRef="#ctx0" brushRef="#br0">1 19 800,'0'0'483,"0"0"-79,0 0-127,0 0-94,0 0-110,7-5-70,-6 4-4,1-1 1,-1 1-1,1 0 0,-1 0 0,1 0 0,0 0 1,-1 0-1,1 0 0,0 0 0,0 1 0,0-1 1,0 1-1,-1-1 0,1 1 0,0 0 0,2-1 1,-3 2 1,1 1-1,0-1 0,-1 0 1,1 0-1,-1 0 0,0 1 1,1-1-1,-1 1 0,0-1 1,0 1-1,0 0 0,0-1 1,0 1-1,0 0 0,-1 0 1,1-1-1,0 1 0,-1 0 1,0 0-1,1 0 0,-1 0 0,0 0 1,0 0-1,4 23 26,-1 0 0,-1 0 0,-1 0 0,-1 0 0,-2 0 0,-1 7-26,-2-12 32,2-33 90,5-35-68,3 32-54,1 0 1,1 1-1,0 0 0,1 1 1,1 0-1,0 0 1,1 0-1,0 1 0,1 1 1,8-7-1,-19 18 1,1 1 0,-1-1 0,1 1-1,-1-1 1,1 1 0,0-1 0,-1 1 0,1-1 0,-1 1 0,1-1-1,0 1 1,0 0 0,-1-1 0,1 1 0,0 0 0,0 0 0,-1 0 0,1-1-1,0 1 1,0 0 0,-1 0 0,1 0 0,0 0 0,0 0 0,-1 1 0,1-1-1,0 0 1,0 0 0,-1 0 0,1 1 0,0-1 0,0 0 0,-1 1 0,1-1-1,0 0 1,0 1-1,0 1 1,1 1 0,0-1-1,-1 0 1,1 1-1,-1-1 1,0 1 0,0-1-1,0 1 1,0 0-1,0-1 1,0 2-1,9 70 133,-9-47-99,-2-16-20,1 0-1,1 0 0,0 0 1,0 0-1,1 0 0,0 0 1,1-1-1,0 1 0,1-1 1,0 0-1,5 8-13,-7-16-42,0-1 1,0 1-1,0-1 0,0 0 1,0 1-1,1-1 0,-1 0 1,1-1-1,-1 1 0,1 0 1,-1-1-1,1 1 1,-1-1-1,1 0 0,-1 0 1,1 0-1,-1 0 0,1 0 1,0 0-1,-1-1 0,1 0 1,-1 1-1,0-1 0,1 0 1,-1 0-1,1 0 42,20-14-1359</inkml:trace>
</inkml:ink>
</file>

<file path=ppt/ink/ink19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1.850"/>
    </inkml:context>
    <inkml:brush xml:id="br0">
      <inkml:brushProperty name="width" value="0.1" units="cm"/>
      <inkml:brushProperty name="height" value="0.1" units="cm"/>
    </inkml:brush>
  </inkml:definitions>
  <inkml:trace contextRef="#ctx0" brushRef="#br0">10 1 544,'0'0'904,"0"0"-576,0 0 80,0 0-87,0 0-73,0 0-232,0 0 8,0 78 0,0-8 88,-5 6 40,0-4-80,5-6-32,0-9 0,0-13-80,0-10 8,0-6-32,0-9-560,0-11-753</inkml:trace>
</inkml:ink>
</file>

<file path=ppt/ink/ink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8.745"/>
    </inkml:context>
    <inkml:brush xml:id="br0">
      <inkml:brushProperty name="width" value="0.2" units="cm"/>
      <inkml:brushProperty name="height" value="0.2" units="cm"/>
    </inkml:brush>
  </inkml:definitions>
  <inkml:trace contextRef="#ctx0" brushRef="#br0">1 280 16,'0'0'571,"0"0"-123,0 0-165,0 0-25,0 0-40,0 0-86,0-3-88,0 10-52,1 10 4,0 1 0,2 0 0,0-1 0,1 0 1,0 0-1,1 0 0,4 5 4,14 33 72,18 27-72,0 2 80,-35-71-75,0-1 0,1 0 0,0 0 0,4 4-5,-10-14 4,0 0 1,1 0 0,-1 0-1,1 0 1,0 0-1,0-1 1,0 1-1,0 0 1,0-1-1,0 1 1,0-1-1,0 0 1,0 0-1,1 0 1,-1 0-1,0 0 1,1 0-1,-1-1 1,1 1-1,-1-1 1,1 0-1,-1 1 1,1-1-1,-1 0 1,1-1-1,2 1-4,-3-1 26,0-1-1,0 1 0,0 0 0,0-1 0,0 0 1,0 1-1,-1-1 0,1 0 0,0 0 0,-1 0 1,0 0-1,1 0 0,-1 0 0,0 0 0,0-1 1,0 1-1,0 0 0,0-1 0,-1 1 0,1-1 1,-1 1-1,0-1 0,1 0-25,3-59 253,-3 61-258,-1 1 0,0-1 1,1 1-1,-1-1 1,1 1-1,-1 0 1,1-1-1,-1 1 0,1-1 1,-1 1-1,1 0 1,0-1-1,-1 1 0,1 0 1,-1 0-1,1-1 1,0 1-1,-1 0 1,1 0-1,0 0 0,-1 0 1,1 0-1,0 0 1,-1 0-1,1 0 1,0 0-1,-1 0 0,1 0 1,-1 1-1,1-1 1,0 0-1,-1 0 0,1 1 1,-1-1-1,1 0 1,0 1 4,27 9-42,17 23-33,22 15 82,-63-46-1,0 0 1,0 0-1,0 0 1,1 0-1,-1 0 1,0-1-1,1 0 1,-1 0-1,1 0 1,-1-1-1,1 1 1,0-1-1,-1 0 1,5-1-7,-7 0 3,-1 1 0,1-1 0,-1 0 1,1 0-1,-1 0 0,1 0 0,-1 0 0,0 0 1,1 0-1,-1 0 0,0-1 0,0 1 1,0 0-1,0-1 0,0 1 0,0-1 0,0 1 1,0-1-1,-1 1 0,1-1 0,-1 0 1,1 1-1,-1-2-3,8-40 30,-6 14 0,-1 0 0,-2 0 0,-1 0 1,-1 0-1,-1 1 0,-2-1 0,-1 1 0,-1 1 1,-11-27-31,-79-174-105,57 139-721,27 58-124</inkml:trace>
</inkml:ink>
</file>

<file path=ppt/ink/ink19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2.237"/>
    </inkml:context>
    <inkml:brush xml:id="br0">
      <inkml:brushProperty name="width" value="0.1" units="cm"/>
      <inkml:brushProperty name="height" value="0.1" units="cm"/>
    </inkml:brush>
  </inkml:definitions>
  <inkml:trace contextRef="#ctx0" brushRef="#br0">0 98 904,'0'0'600,"0"0"-384,0 0-24,132-59 8,-71 42-80,0 4-80,-4 5-40,-10 8-144,-14 0-552</inkml:trace>
</inkml:ink>
</file>

<file path=ppt/ink/ink19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5.282"/>
    </inkml:context>
    <inkml:brush xml:id="br0">
      <inkml:brushProperty name="width" value="0.1" units="cm"/>
      <inkml:brushProperty name="height" value="0.1" units="cm"/>
    </inkml:brush>
  </inkml:definitions>
  <inkml:trace contextRef="#ctx0" brushRef="#br0">1 0 8,'0'0'56,"0"0"120,0 0-128,0 0 0,0 0-48,0 0 0,0 0-32</inkml:trace>
</inkml:ink>
</file>

<file path=ppt/ink/ink19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6.338"/>
    </inkml:context>
    <inkml:brush xml:id="br0">
      <inkml:brushProperty name="width" value="0.1" units="cm"/>
      <inkml:brushProperty name="height" value="0.1" units="cm"/>
    </inkml:brush>
  </inkml:definitions>
  <inkml:trace contextRef="#ctx0" brushRef="#br0">1 9 168,'0'0'448,"0"0"-190,0 0-150,0 0 56,0 0 142,0 0 5,0 0-290,1-1 0,0 0 0,-1 1 1,1-1-1,0 0 0,0 1 0,0-1 0,0 1 0,-1-1 1,1 1-1,0-1 0,0 1 0,0 0 0,0 0 0,0-1 0,0 1 1,0 0-1,0 0 0,0 0 0,0 0 0,0 0-21,125 5 71,-1 6 0,95 22-71,-156-27-4,0-2 1,0-2-1,26-5 4,28 0 28,318-10-47,-220-1 18,156 26 46,-7 1-63,-232-24-1211,-123 11 733</inkml:trace>
</inkml:ink>
</file>

<file path=ppt/ink/ink19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8.051"/>
    </inkml:context>
    <inkml:brush xml:id="br0">
      <inkml:brushProperty name="width" value="0.1" units="cm"/>
      <inkml:brushProperty name="height" value="0.1" units="cm"/>
    </inkml:brush>
  </inkml:definitions>
  <inkml:trace contextRef="#ctx0" brushRef="#br0">44 109 616,'0'0'487,"0"0"-218,0 0-117,0 0 54,0 0 80,0 0-111,12 3-51,28 2-28,1-1-1,0-3 1,27-3-96,-3 1 49,-63 1-56,0 0 1,0 0-1,0 0 0,0 0 0,0 0 0,0-1 0,0 1 1,0-1-1,0 1 0,0-1 0,0 0 0,0 0 1,-1 0-1,1 0 0,0 0 0,0 0 7,-2 0-11,1 1 1,0-1-1,-1 0 1,1 0-1,-1 1 1,0-1-1,1 0 0,-1 0 1,1 0-1,-1 0 1,0 0-1,0 1 1,0-1-1,1 0 0,-1 0 1,0 0-1,0 0 1,0 0-1,0 0 1,-1 0-1,1 0 0,0 0 1,0 0 10,-2-3-27,1 1-1,-1-1 1,1 1 0,-1 0-1,0 0 1,-1-1 0,1 2-1,0-1 1,-1 0 0,1 0-1,-1 1 1,0-1 0,0 1-1,-3-2 28,-3-2 12,-1 1-1,0-1 0,0 1 0,-1 1 0,1 0 1,-1 1-1,0 0 0,0 0 0,-6 0-11,10 3 20,1 0 1,-1 0-1,0 0 0,1 1 0,-1 0 0,0 0 1,1 1-1,0 0 0,-1 0 0,1 1 0,0-1 1,0 1-1,0 0 0,0 1 0,1 0 0,-5 3-20,1 0 30,0 1-1,0 0 0,1 0 0,0 1 1,1 0-1,0 0 0,-6 10-29,10-14 6,0 1 1,1-1-1,-1 1 0,1 0 0,0 0 0,1 0 0,-1 0 1,1 0-1,1 0 0,-1 1 0,1-1 0,0 0 1,0 0-1,1 1 0,0 4-6,1-8 4,-1 0 1,0-1 0,1 1-1,-1 0 1,1 0-1,0-1 1,0 1-1,0-1 1,0 1 0,0-1-1,1 0 1,-1 0-1,1 0 1,-1 0-1,1-1 1,0 1-1,0-1 1,0 1 0,0-1-1,0 0 1,0 0-1,0 0 1,0-1-5,17 6-7,-1-2-1,1-1 1,7 1 7,-9-2-24,64 11-973,-52-7-159</inkml:trace>
</inkml:ink>
</file>

<file path=ppt/ink/ink19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8.640"/>
    </inkml:context>
    <inkml:brush xml:id="br0">
      <inkml:brushProperty name="width" value="0.1" units="cm"/>
      <inkml:brushProperty name="height" value="0.1" units="cm"/>
    </inkml:brush>
  </inkml:definitions>
  <inkml:trace contextRef="#ctx0" brushRef="#br0">287 290 224,'0'0'643,"0"0"-412,0 0-119,0 0 45,0 0 47,-21-4-83,-72-7-69,86 11-46,0 0-1,0 0 0,0 1 0,0 0 0,0 0 0,0 0 0,1 1 1,-1 0-1,1 1 0,-1 0 0,1 0 0,0 0 0,0 0 0,0 1 1,0 0-1,0 0 0,1 1 0,-1 0-5,-5 4 57,7-6-47,1 0 1,0 0-1,0 0 1,0 0-1,0 1 1,0-1-1,1 1 1,-1 0 0,1 0-1,0 0 1,0 0-1,1 0 1,-1 0-1,1 0 1,-1 4-11,2-6 2,0-1 1,-1 1 0,1 0-1,1-1 1,-1 1-1,0 0 1,0-1-1,1 1 1,-1 0 0,1-1-1,-1 1 1,1-1-1,0 1 1,-1-1 0,1 1-1,0-1 1,0 1-1,0-1 1,0 0-1,0 0 1,1 1 0,-1-1-1,0 0 1,1 0-1,-1 0 1,0 0 0,1 0-1,-1-1 1,1 1-1,-1 0 1,1-1 0,0 1-1,-1-1 1,1 0-1,0 1 1,-1-1-1,1 0 1,0 0 0,-1 0-1,1 0 1,0 0-3,5 1-1,0-1 1,0 0-1,1 0 0,-1 0 1,0-1-1,0 0 1,0-1-1,1 1 1,-1-1-1,-1-1 0,1 1 1,0-1-1,-1 0 1,1-1-1,-1 0 0,1 0 1,4-5-11,0-1-1,-1 0 1,0-1-1,0 0 0,-1 0 1,-1-1-1,6-10 12,-4 2-61,0 1 1,-2-2-1,0 1 0,-1-1 1,-1 0-1,-1 0 0,-1-1 0,0-14 61,18-72 646,-24 126-499,1 0 0,1 0 0,0 0 0,2 2-147,-1 56 55,-3-44-39,-1 11-11,3-1-1,2 23-4,-1-60-12,1 1-1,-1 0 0,1-1 1,0 0-1,1 1 0,0-1 1,-1 0-1,2 0 0,-1 0 1,0-1-1,1 1 0,0-1 1,0 1-1,3 1 13,-1 0-235,1-1 1,0 1-1,0-1 1,0 0-1,0-1 1,1 0-1,0 0 0,0-1 1,3 2 234,8-2-551</inkml:trace>
</inkml:ink>
</file>

<file path=ppt/ink/ink19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05:09.618"/>
    </inkml:context>
    <inkml:brush xml:id="br0">
      <inkml:brushProperty name="width" value="0.1" units="cm"/>
      <inkml:brushProperty name="height" value="0.1" units="cm"/>
    </inkml:brush>
  </inkml:definitions>
  <inkml:trace contextRef="#ctx0" brushRef="#br0">311 151 256,'0'0'232,"0"0"-129,0 0-26,0 0 59,0 0 47,0 0-38,1-14 18,2-42 44,-4 55-202,1 0-1,0 0 1,0 0 0,-1 1 0,1-1 0,0 0 0,-1 0 0,1 1 0,-1-1 0,1 0 0,-1 1 0,1-1 0,-1 1 0,0-1-1,1 0 1,-1 1 0,0-1 0,1 1 0,-1 0 0,0-1 0,0 1 0,1 0 0,-1-1 0,0 1 0,0 0 0,0 0 0,1 0-1,-1-1 1,-1 1-5,-27 1 71,19 0-43,-4-1 6,1 2 1,-1 0-1,0 0 1,0 1-1,1 1 0,-1 0 1,1 1-1,0 0 0,1 1 1,-1 1-1,1 0 0,0 1 1,-10 8-35,21-15 0,0-1 0,0 1 0,0 0 0,0 0 0,0-1 0,0 1 0,1 0 0,-1 0 0,0 0 0,1 0 0,-1 0 0,0 0 0,1 0 0,-1 0 0,1 0 0,0 0 0,-1 0 0,1 0 0,0 1 0,0-1 0,-1 0 0,1 0 0,0 0 0,0 0 0,0 1 0,1-1 0,-1 1 0,1-1 0,0 0 0,0 0 0,0 0 0,0 0 0,0 0 0,1 0 0,-1 0 0,0 0 1,1-1-1,-1 1 0,0 0 0,1-1 0,-1 1 0,1-1 0,-1 0 0,1 1 0,-1-1 0,1 0 0,14 2 0,0-1 1,0 0-1,14-2 0,-21 1 0,-4 0-2,-1-1-1,1 1 0,-1 1 0,1-1 0,-1 1 0,1-1 0,-1 1 0,1 1 0,-1-1 0,0 1 0,0-1 0,0 1 0,0 0 0,0 1 0,3 1 3,-4 0-2,0-1-1,0 1 0,0 0 0,-1 0 0,0 0 0,0 1 0,0-1 0,0 0 0,0 1 0,-1-1 0,0 1 0,0 0 0,0-1 0,-1 1 0,1 0 3,2 17 5,0 0-1,-2 1 0,0-1 0,-1 1 1,-2-1-1,0 0 0,-2 7-4,1-18 4,0 1 0,-1-1-1,0 0 1,-1 0 0,0 0-1,-1-1 1,0 0 0,0 0-1,-1 0 1,-1-1 0,0 0-1,0 0 1,0-1 0,-6 4-4,7-6 16,1-1 1,-1 0 0,0 0-1,-1 0 1,1-1-1,-1 0 1,0-1-1,0 0 1,0 0 0,0 0-1,0-1 1,-1-1-1,1 1 1,-6-1-17,12-1 4,0-1 1,0 1-1,-1-1 0,1 0 1,0 0-1,0 0 0,0 0 1,0 0-1,0 0 0,1-1 1,-1 1-1,0-1 0,1 1 1,-1-1-1,0 1 0,1-1 1,0 0-1,-1 0 0,1 0 1,0 0-1,0 0 1,0 0-1,0 0 0,1 0 1,-1 0-1,1-1 0,-1 1 1,1 0-1,0 0 0,-1-1 1,1 0-5,-2-15-3,0-1 0,1 1 0,1-12 3,0 19 7,1 1-11,-1 1 1,1-1-1,1 1 0,0 0 1,0-1-1,1 1 0,0 0 0,1 0 1,0 1-1,0-1 0,0 1 0,6-7 4,0 2 9,0 0 0,1 0 1,1 1-1,0 0 0,0 1 0,2 0 0,2-1-9,17-9-53,1 1 0,1 2-1,0 2 1,1 0 0,1 3 0,1 1 53,-8 4-6,1 2 0,0 2 0,-1 0 0,1 2 0,21 2 6,12-2-47,-58 1 47,-1 0 1,0 0-1,1-1 1,-1 0-1,0 0 1,0 0-1,0 0 1,0-1-1,-1 0 1,1 0-1,-1 0 1,0-1-1,1 1 1,-1-1-1,2-4 0,-3 6 1,-1 0 0,0 0-1,0-1 1,0 1 0,0-1 0,-1 0-1,1 0 1,-1 1 0,1-1 0,-1 0-1,0 0 1,0 0 0,-1 0 0,1 0-1,0-1 1,-1 1 0,0 0-1,0 0 1,0 0 0,0 0 0,0-1-1,-1 1 1,1 0 0,-1 0 0,0 0-1,0 0 1,0 0 0,0 0-1,-2 1-4,1 0 1,0 0-1,0 0 1,-1 0 0,1 0-1,-1 1 1,1-1-1,-1 1 1,0 0-1,0 0 1,1 0-1,-1 0 1,0 0-1,0 1 1,0-1-1,0 1 1,0 0 0,0 0-1,0 0 1,0 0-1,0 0 1,0 1-1,0-1 4,-2 1 11,-1-1 1,1 1-1,0 0 0,-1 0 0,1 0 0,0 1 1,0 0-1,0 0 0,0 0 0,1 1 0,-1-1 0,-2 3-11,2 0 3,0 0 1,0 1-1,1-1 0,-1 1 0,1 0 0,0 0 0,1 1 0,0-1 0,0 1 0,0 0 0,1 0 0,-1-1 0,2 2 0,-1-1 0,1 0 0,0 0 0,1 0 0,0 1 0,0-1 0,0 0 0,1 0 0,0 1 0,1 2-3,0-7 0,-1 0 0,1 0 1,0 0-1,0 0 0,1 0 0,-1 0 1,0-1-1,1 1 0,0-1 1,-1 0-1,1 1 0,0-1 0,0-1 1,0 1-1,1 0 0,-1-1 1,0 1-1,1-1 0,-1 0 0,0 0 1,1-1-1,0 1 0,2 0 0,14 1 23,1 0-1,0-1 1,13-1-23,-19 0 14,17-1-57,-1-1 1,0-1 0,0-2-1,0-1 1,-1-2-1,2-1 43,-11 2-96,-1-1 0,0 0-1,0-2 1,-1 0 0,0-1-1,-1-1 1,0-1 0,-1 0-1,1-2 97,-13 10 71,0 1 1,0-1-1,-1 0 0,1 0 0,-1-1 0,-1 1 0,1-1 0,-1 0 0,3-5-71,9 28 92,6 11-68,30 48 151,-48-70-165,0 0-1,0 1 0,-1-1 1,0 1-1,0-1 0,0 1 1,-1 0-1,0 0 0,0 0 1,-1 0-1,0 6-9,-1-10 0,1 0-1,-1-1 1,0 1 0,0-1 0,-1 1 0,1-1 0,-1 1-1,1-1 1,-1 0 0,0 1 0,1-1 0,-1 0-1,0 0 1,-1 0 0,1-1 0,0 1 0,0-1 0,-1 1-1,1-1 1,-1 1 0,1-1 0,-1 0 0,0 0-1,0-1 1,1 1 0,-1 0 0,-2-1 0,-8 4-13,-52 17-297,-1-6-800</inkml:trace>
</inkml:ink>
</file>

<file path=ppt/ink/ink19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38.795"/>
    </inkml:context>
    <inkml:brush xml:id="br0">
      <inkml:brushProperty name="width" value="0.1" units="cm"/>
      <inkml:brushProperty name="height" value="0.1" units="cm"/>
    </inkml:brush>
  </inkml:definitions>
  <inkml:trace contextRef="#ctx0" brushRef="#br0">400 5 136,'0'0'361,"0"0"-93,0 0-154,0 0-45,0 0-11,0 0 19,0 0 3,21-4-25,31 7-30,-1 3 0,0 2-1,-1 2 1,25 9-25,2 0 46,31 2-46,167 7-10,56 8 48,-153-14-63,93-3 25,-181-13 21,-80-6-21,-1 0-7,0 1-1,0 0 1,0 0 0,1 1 0,-1 0 0,7 3 7,-14-3-5,0 1-1,-1-1 0,0 1 0,1 0 0,-1-1 1,0 1-1,-1 0 0,1 0 0,0 0 0,-1 0 1,1-1-1,-1 3 6,2 7-13,1-2 8,-1-1 1,-1 1-1,1 0 1,-2-1-1,1 1 1,-1 0-1,-1 0 1,0 0 0,0-1-1,-1 1 1,-1 4 4,-7 20 23,-1 0 1,-10 18-24,-4 10-4,-134 445 31,115-361-34,-44 97 7,86-241 8,1-1 0,0 1 0,-1 0 0,0-1 0,1 1 0,-1-1 0,0 0-1,0 0 1,0 0 0,0 1 0,0-2 0,0 1 0,0 0 0,0 0 0,0-1 0,0 1-1,0-1 1,-1 0 0,1 1 0,0-1 0,0 0 0,0 0 0,-1-1 0,1 1 0,0 0 0,0-1-1,0 1 1,-1-1-8,-7-1 29,0 0 0,0 0 0,1-1 0,-1 0 0,-6-4-29,-60-28 3,-1 4 1,-1 3-1,-1 4 1,-1 3-1,-2 4 1,1 3 0,-2 4-1,1 3 1,-46 4-4,-82 4 5,-140 22-5,259-17 137,-24-5-137,114-1 9,0-1 1,-1 1-1,1-1 0,0 0 0,0 1 0,0-1 0,0 0 0,0 0 0,0 0 0,0 0 0,0 0 0,0 0 0,0 0 0,0 0 0,1 0 0,-1 0 0,0-1 1,1 1-1,-1 0 0,1 0 0,0-1 0,-1 1 0,1 0 0,0-1-9,-8-33 16,4-28 16,3 0 0,3-1 0,2 1 0,3 1 1,3-1-1,3 0-32,32-120 187,29-63-187,-68 227 4,3-7 31,-1-1 1,-1 0 0,-1 0-1,-1-1 1,-2 1-1,0-9-35,-4 34 4,1 1-1,0 0 0,0-1 0,0 1 1,0 0-1,1-1 0,-1 1 1,0 0-1,0-1 0,1 1 1,-1 0-1,1 0 0,-1-1 0,1 1 1,0 0-1,-1 0 0,1 0 1,0 0-1,0 0 0,0 0 0,0 0 1,0 0-1,0 0 0,0 0 1,0 0-1,0 1 0,1-2-3,39-3-108,-23 5 54,47-3 15,31-3-449,0 5 1,85 10 487,-139-2-864</inkml:trace>
</inkml:ink>
</file>

<file path=ppt/ink/ink19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39.568"/>
    </inkml:context>
    <inkml:brush xml:id="br0">
      <inkml:brushProperty name="width" value="0.1" units="cm"/>
      <inkml:brushProperty name="height" value="0.1" units="cm"/>
    </inkml:brush>
  </inkml:definitions>
  <inkml:trace contextRef="#ctx0" brushRef="#br0">20 1 56,'0'0'436,"0"0"-232,0 0-152,0 0-37,5 23 581,-5 219-509,-5-216-100,-2-26-199,0-15-154,2-8-153</inkml:trace>
</inkml:ink>
</file>

<file path=ppt/ink/ink19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39.974"/>
    </inkml:context>
    <inkml:brush xml:id="br0">
      <inkml:brushProperty name="width" value="0.1" units="cm"/>
      <inkml:brushProperty name="height" value="0.1" units="cm"/>
    </inkml:brush>
  </inkml:definitions>
  <inkml:trace contextRef="#ctx0" brushRef="#br0">81 4 280,'0'0'251,"0"0"-23,0 0-23,0 0-79,11-2-128,-5 2 2,-1-1 0,1 1 1,0 0-1,0 0 0,0 0 0,0 1 0,0 0 0,0 1 0,-1-1 1,1 1-1,0 0 0,-1 0 0,1 1 0,-1-1 0,0 1 0,0 0 0,0 1 1,0-1-1,-1 1 0,1 0 0,8 8 1,-1 1 0,0 0 1,-1 1-1,0 0 0,-1 1 0,-1 0 1,0 0-2,-5-7 3,0 1 0,0-1 1,-1 1-1,0 0 1,0 0-1,-1 0 1,0 0-1,-1 0 1,0 1-1,0-1 1,-1 0-1,0 1 1,-1-1-1,0 1-3,0-9 10,1 0 0,-1 1 0,0-1-1,0 0 1,1 0 0,-1 0 0,0 0 0,0 0 0,0 1-1,0-2 1,0 1 0,0 0 0,-1 0 0,1 0-1,0 0 1,0-1 0,-1 1 0,1-1 0,0 1-1,-1-1 1,0 1-10,-36 9 201,28-8-132,-59 13 123,29-8-179,0 3-1,2 1 1,-5 3-13,42-14-14,0 1-3,0-1 0,0 0 0,1 0-1,-1 0 1,0 0 0,0 1 0,1-1 0,-1 0 0,0 1-1,1-1 1,-1 1 0,0-1 0,1 1 0,-1-1-1,1 1 1,-1-1 0,0 1 0,1-1 0,0 1-1,-1 0 1,1-1 0,-1 1 0,1 0 0,0-1 0,-1 1-1,1 0 1,0 0 0,0 0 17,0 3-775</inkml:trace>
</inkml:ink>
</file>

<file path=ppt/ink/ink19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0.381"/>
    </inkml:context>
    <inkml:brush xml:id="br0">
      <inkml:brushProperty name="width" value="0.1" units="cm"/>
      <inkml:brushProperty name="height" value="0.1" units="cm"/>
    </inkml:brush>
  </inkml:definitions>
  <inkml:trace contextRef="#ctx0" brushRef="#br0">31 11 96,'0'0'200,"0"0"-127,0 0-30,0 0 5,0 0 76,0 0 21,-5 13-12,2-6-114,-15 42 22,17-44-29,0 0-1,0-1 0,0 0 1,1 0-1,-1 1 1,1-1-1,0 0 0,0 1 1,1-1-1,-1 0 1,1 1-1,1 2-11,0-4 7,0-1 0,0 0 0,0 1 0,1-1 0,-1 0 0,1 0 0,-1-1 0,1 1 0,0 0 0,-1-1 0,1 0 0,0 0-1,0 1 1,0-2 0,0 1 0,0 0 0,0-1 0,0 1 0,2-1-7,59 6 45,-60-6-40,0 0 0,0 0-1,0 0 1,-1 0 0,1 0-1,0-1 1,0 1 0,0-1 0,-1 0-1,1-1 1,1 0-5,-3 1 4,-1-1 0,0 0 0,0 0 0,1 0 0,-1 0 0,-1 0 1,1 0-1,0 0 0,0 0 0,-1 0 0,1-1 0,-1 1 0,0 0 0,0 0 0,0 0 0,0-1 0,0 1 1,0 0-1,-1-2-4,1-1 14,0-1 1,0 1 0,-1-1 0,0 1-1,0-1 1,0 0 0,-1 1 0,0-1 0,0 1-1,0 0 1,-1 0 0,1 0 0,-1 1-1,-1-1 1,1 1 0,0-1 0,-1 1-1,0 0 1,0 0 0,0 1 0,-1-1 0,1 1-1,-1 0 1,0 0 0,1 1 0,-2-1-1,-3 0-14,4 3-768,5 5 196</inkml:trace>
</inkml:ink>
</file>

<file path=ppt/ink/ink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49.463"/>
    </inkml:context>
    <inkml:brush xml:id="br0">
      <inkml:brushProperty name="width" value="0.2" units="cm"/>
      <inkml:brushProperty name="height" value="0.2" units="cm"/>
    </inkml:brush>
  </inkml:definitions>
  <inkml:trace contextRef="#ctx0" brushRef="#br0">156 107 256,'0'0'187,"0"0"-2,0 0-50,0 0-10,0 0 82,0 0 8,-5-16 38,-16-48-130,21 63-116,-1 0 0,1-1 0,-1 1 0,1 0 0,-1-1 0,1 1 0,-1 0 0,0 0 0,1 0 0,-1-1 0,0 1 0,0 0 0,0 0 0,0 0 0,0 0 0,0 1 0,0-1 0,0 0 0,-1 0 0,1 1 0,0-1 0,0 0 0,-1 1 0,1-1 0,0 1 0,-1 0 0,1-1 0,0 1 0,-1 0 0,1 0 0,-1 0 0,1 0 0,0 0 0,-1 0 0,1 0 0,-1 1 0,1-1 0,0 0 0,-1 1 0,1-1 0,0 1-7,-4 1 6,1 0 0,-1 1 0,1-1 0,0 1 0,0 0 0,0 0-1,0 0 1,0 1-6,-1 1 2,0 0-1,1 0 1,0 1-1,0-1 0,1 1 1,-1 0-1,1 0 1,1 1-1,-1-1 0,1 0 1,0 1-1,0-1 1,1 1-1,0 0 0,0 0 1,1-1-1,-1 1 1,2 0-1,-1 0 0,1 0 1,0 3-2,0-8 0,0-1 0,0 1 0,-1 0 0,1-1 0,0 1 0,0-1 0,0 1 0,1-1 0,-1 1 0,0-1 0,0 0 0,1 0 0,-1 0 0,1 1 0,-1-1 0,1-1 0,0 1 0,-1 0 0,1 0 0,0-1 0,-1 1 0,1-1 0,0 1 0,0-1 0,0 0 0,-1 1 0,1-1 0,0 0-1,0 0 1,0-1 0,0 1 0,1 0 0,4-1-2,0 1 0,0-1 0,0 0-1,0-1 1,0 0 0,0 0-1,-1 0 1,3-2 2,-1-1-4,1 0 0,-1-1 0,0 0-1,-1-1 1,1 0 0,-1-1 4,14-11-158,-14 16-616,-7 3 60</inkml:trace>
</inkml:ink>
</file>

<file path=ppt/ink/ink19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0.733"/>
    </inkml:context>
    <inkml:brush xml:id="br0">
      <inkml:brushProperty name="width" value="0.1" units="cm"/>
      <inkml:brushProperty name="height" value="0.1" units="cm"/>
    </inkml:brush>
  </inkml:definitions>
  <inkml:trace contextRef="#ctx0" brushRef="#br0">1 30 432,'0'0'264,"0"0"-164,0 0-61,0 0-16,2 13 25,-1-6-39,0-2-4,-1 0 0,1-1 1,0 1-1,0 0 1,0-1-1,0 1 1,1-1-1,0 0 1,0 1-1,0-1 1,0 0-1,1 0 1,-1 0-1,1-1 1,0 1-1,1 0 1,-1-1-1,0 0 1,1 0-1,0 0 1,1 1-6,5-1 23,0 1 0,0-1 1,1-1-1,-1 0 1,1 0-1,-1-1 1,10 0-24,-16-1 4,0 0 0,1 1 0,-1-1 0,0-1 0,0 1 0,1-1 0,-1 1 0,0-1 0,0 0 0,0-1 0,0 1 0,0-1 0,0 0 0,0 0 0,0 0 0,-1 0 0,1-1 0,-1 1 0,0-1 0,2-2-4,-4 4 15,0-1 1,0 0 0,1-1 0,-1 1 0,-1 0 0,1 0 0,0 0 0,-1-1-1,1 1 1,-1 0 0,1-1 0,-1 1 0,0 0 0,0-1 0,0 1-1,-1 0 1,1 0 0,0-1 0,-1 1 0,0 0 0,1-1 0,-1 1-1,0-1-15,-2-1 14,1 0 0,-1 0-1,0 1 1,0-1 0,0 0-1,0 1 1,-1 0 0,0 0-1,1 0 1,-1 0-1,-3-1-13,0-1-11,-1 1 0,1 0 1,-1 1-1,0 0 0,1 0 0,-1 1 0,0 0 0,-1 0 0,1 1 0,0 0 0,0 0 0,-1 1 0,-4 0 11,-1 7-332,4 8-358</inkml:trace>
</inkml:ink>
</file>

<file path=ppt/ink/ink19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2.196"/>
    </inkml:context>
    <inkml:brush xml:id="br0">
      <inkml:brushProperty name="width" value="0.1" units="cm"/>
      <inkml:brushProperty name="height" value="0.1" units="cm"/>
    </inkml:brush>
  </inkml:definitions>
  <inkml:trace contextRef="#ctx0" brushRef="#br0">11 65 104,'0'0'388,"0"0"-155,0 0-74,0 0 28,0 0 90,0 0-21,-9-12-120,9 275-105,0-267 14,-1-7 100,0 0-1,1 1 1,1-1 0,0 0-1,1-3-144,3-10-3,2 0 0,1 1 0,1 0 0,1 0 0,1 1 0,1 1 0,1 0 1,0 0-1,5-3 3,2 8-487,-19 15 466,-1 1 0,1 0-1,-1 0 1,1 0 0,-1 0-1,1-1 1,-1 1-1,1 0 1,-1 0 0,1 0-1,-1 0 1,1 0-1,-1 0 1,1 1 0,0-1-1,-1 0 1,1 0-1,-1 0 1,1 0 0,-1 1-1,1-1 1,-1 0 0,0 0-1,1 1 1,-1-1-1,1 0 1,-1 1 0,1-1-1,-1 1 1,0-1-1,1 0 1,-1 1 0,0-1-1,0 1 1,1-1 0,-1 1-1,0-1 1,0 1-1,0-1 1,1 1 0,-1-1-1,0 1 22,5 15-808</inkml:trace>
</inkml:ink>
</file>

<file path=ppt/ink/ink19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3.898"/>
    </inkml:context>
    <inkml:brush xml:id="br0">
      <inkml:brushProperty name="width" value="0.1" units="cm"/>
      <inkml:brushProperty name="height" value="0.1" units="cm"/>
    </inkml:brush>
  </inkml:definitions>
  <inkml:trace contextRef="#ctx0" brushRef="#br0">1 558 72,'0'0'204,"0"0"-55,0 0-15,0 0 79,0 0 11,0 0-10,0 0-76,0 0 17,0 0-19,0 0 11,0 0-31,3-4-30,34-19-144,-23 16 44,-2-1 1,1 0-1,-1-1 1,0 0-1,-1-1 1,0 0-1,0-1 1,-1 0-1,-1 0 1,6-8 13,-4 2-82,0 1 0,1-1 1,5-3 81,-5 6-152,-1 0 1,0 0 0,-1-1-1,3-7 152,-8 11-10,6-10-10,-1 0 0,-1-1 0,-1 0 0,1-7 20,-8 23 14,1-1 1,-1 0-1,0 0 1,-1 0 0,0-1-1,0 1 1,0 0-1,-1 0 1,0 0-1,0 0 1,-1 0 0,0 1-1,0-1 1,-1 0-1,0 1 1,-1-4-15,3 9 3,1 0 0,-1-1 1,1 1-1,-1 0 0,0 0 0,0 0 1,1-1-1,-1 1 0,0 0 0,0 0 1,0 0-1,0 0 0,0 0 0,0 1 1,-1-1-1,1 0 0,0 0 1,0 1-1,-1-1 0,1 1 0,0-1 1,-1 1-1,1-1 0,0 1 0,-1 0 1,1 0-1,-1-1 0,1 1 0,0 0 1,-1 1-1,1-1 0,-1 0 0,1 0 1,0 0-1,-1 1 0,1-1 0,0 1 1,-1-1-1,1 1 0,0 0 0,-1-1 1,1 1-1,0 0-3,-5 3-7,1 1 0,-1-1 0,1 1 0,0 0 0,1 0 0,-1 0 0,1 1 0,0 0 0,0 0 0,1 0 0,-1 3 7,-31 73 100,18-22-38,4 1 1,2 0-1,2 1 0,4 0 1,2 1-1,3 0-62,0-62-17,0-1-1,1 1 1,-1 0-1,0 0 1,0 0-1,1-1 1,-1 1-1,1 0 0,-1-1 1,0 1-1,1 0 1,-1-1-1,1 1 1,0 0-1,-1-1 1,1 1-1,-1-1 1,1 1-1,0-1 0,-1 0 1,1 1-1,0-1 1,0 0-1,-1 1 1,1-1-1,0 0 1,0 0-1,-1 1 0,1-1 1,0 0-1,0 0 1,0 0-1,-1 0 1,1 0-1,0 0 1,0 0-1,0-1 1,0 1 17,-1 0-19,18 0-776</inkml:trace>
</inkml:ink>
</file>

<file path=ppt/ink/ink19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4.267"/>
    </inkml:context>
    <inkml:brush xml:id="br0">
      <inkml:brushProperty name="width" value="0.1" units="cm"/>
      <inkml:brushProperty name="height" value="0.1" units="cm"/>
    </inkml:brush>
  </inkml:definitions>
  <inkml:trace contextRef="#ctx0" brushRef="#br0">13 64 24,'0'0'277,"0"0"-78,0 0-35,0 0-24,0 0-81,0 0-23,-3 15 7,-6 43-10,9-57-30,0 0 0,1 0 0,-1 0 0,1 0 0,-1 0 0,1 0 0,0 0 1,0 0-1,-1 0 0,1 0 0,0 0 0,0 0 0,0-1 0,0 1 0,0 0 0,0-1 0,0 1 0,0-1 0,0 1 1,0-1-1,0 1 0,0-1 0,0 0 0,0 1 0,0-1 0,1 0 0,-1 0 0,0 0 0,0 0 0,0 0 0,0 0 0,1 0 1,0-1-4,39-2 111,-38 3-104,0-1 0,-1 0-1,1 0 1,-1 0 0,1 0-1,-1 0 1,0-1 0,1 1-1,-1-1 1,0 1 0,0-1-1,0 0 1,0 0 0,0 0-1,-1 0 1,1 0 0,0 0-1,-1-1 1,0 1-1,1 0 1,-1-1 0,0 1-1,0-1 1,0 1 0,-1-1-1,1-2-6,1-3 56,-1-1-1,0 1 1,0-1-1,-1 1 1,0-1-1,-1 0 1,-1-7-56,2 15 2,0-1 1,-1 1-1,1 0 1,-1 0-1,0-1 0,1 1 1,-1 0-1,0 0 1,1 0-1,-1 0 1,0 0-1,0 0 1,0 0-1,0 0 1,0 0-1,0 0 1,0 1-1,0-1 0,-1 0 1,1 1-1,0-1 1,0 1-1,0-1 1,-1 1-1,1 0 1,0-1-1,-1 1 1,1 0-1,0 0 1,-1 0-1,1 0 0,0 0 1,-1 0-1,1 0 1,0 1-1,-1-1 1,1 0-1,0 1-2,-3 0-44,0-1 0,0 1 0,1 0 0,-1 1 0,0-1-1,1 1 1,-1-1 0,1 1 0,0 0 0,-1 0 0,1 1 0,-1 0 44,-7 12-810</inkml:trace>
</inkml:ink>
</file>

<file path=ppt/ink/ink19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4.687"/>
    </inkml:context>
    <inkml:brush xml:id="br0">
      <inkml:brushProperty name="width" value="0.1" units="cm"/>
      <inkml:brushProperty name="height" value="0.1" units="cm"/>
    </inkml:brush>
  </inkml:definitions>
  <inkml:trace contextRef="#ctx0" brushRef="#br0">155 44 24,'0'0'511,"0"0"-208,0 0-109,0 0-74,0 0-10,0 0 20,-11-7-3,-36-21-51,45 27-76,0 0 0,0 0 1,0 0-1,0 0 0,0 0 0,0 0 0,0 1 1,-1-1-1,1 1 0,0-1 0,-1 1 0,1 0 1,0 0-1,-1 0 0,1 0 0,0 1 0,0-1 1,-1 1-1,1-1 0,0 1 0,0 0 0,0 0 1,-1 0-1,1 0 0,0 0 0,0 0 0,1 0 1,-1 1-1,0-1 0,0 1 0,1-1 0,-1 1 1,1 0-1,-1 0 0,1 0 0,0 0 0,-1 0 1,1 0-1,0 0 0,0 0 0,1 0 0,-1 0 1,0 2-1,-3 7-2,1 1 0,0 0 1,1 0-1,0 0 1,1 0-1,0 0 0,1 1 2,0-8-3,0 0 0,1 0-1,-1 0 1,1 0 0,0 0-1,1 0 1,-1 0 0,1 0-1,0 0 1,0 0 0,1-1-1,-1 1 1,1-1-1,0 1 1,0-1 0,1 0-1,-1-1 1,1 1 0,0 0-1,-1-1 1,2 0 0,-1 0-1,0 0 1,1 0 0,-1-1-1,1 0 1,0 0 3,10 4-54,0-1 1,0-1-1,0 0 1,1-1-1,-1-1 1,1-1-1,0 0 1,6-1 53,16 0-818</inkml:trace>
</inkml:ink>
</file>

<file path=ppt/ink/ink19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2:45.076"/>
    </inkml:context>
    <inkml:brush xml:id="br0">
      <inkml:brushProperty name="width" value="0.1" units="cm"/>
      <inkml:brushProperty name="height" value="0.1" units="cm"/>
    </inkml:brush>
  </inkml:definitions>
  <inkml:trace contextRef="#ctx0" brushRef="#br0">71 0 280,'0'0'552,"0"0"-288,0 0-208,0 0-56,0 0-16,0 0 16,0 0 72,-37 100 96,23-56-120,4 1 0,1-5 8,9-6-32,0-9-24,0-8-8,14-13-208,10-4-304</inkml:trace>
  <inkml:trace contextRef="#ctx0" brushRef="#br0" timeOffset="1">322 102 216,'0'0'320,"0"0"-120,0 0-128,0 0-16,0 0-16,0 0 32,0 0-40,-138 36 0,124-9 0,10 3-8,4 6 8,4 0 120,25 2-48,4-2 32,10-4 0,-1-5-136,-9-6-8,-10-10-1008</inkml:trace>
</inkml:ink>
</file>

<file path=ppt/ink/ink19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04.671"/>
    </inkml:context>
    <inkml:brush xml:id="br0">
      <inkml:brushProperty name="width" value="0.1" units="cm"/>
      <inkml:brushProperty name="height" value="0.1" units="cm"/>
    </inkml:brush>
  </inkml:definitions>
  <inkml:trace contextRef="#ctx0" brushRef="#br0">1520 43 0,'0'0'245,"0"0"-47,0 0-8,0 0 92,-2-7 9,-6-27 179,7 34-449,0 0 0,0-1-1,1 1 1,-1 0 0,0-1-1,0 1 1,0 0 0,0 0-1,0 0 1,0 0 0,0 0-1,0 0 1,0 0 0,0 1-1,0-1 1,0 0 0,0 0-1,0 1 1,0-1 0,0 1-1,0-1 1,0 0 0,0 1-1,0 0-20,-20 21-3,1 1 0,1 0-1,1 2 1,-9 17 3,-9 11-20,-256 389 116,271-414-93,-2 0 0,-1-2 0,-1-1 0,-1 0-1,-2-2 1,0-1 0,-21 11-3,-7 1 7,-1-4-1,-1-1 1,-48 15-7,73-32 1,-33 12 3,1 2 1,1 4-1,2 2 1,-44 31-5,86-47 1,2 0 1,0 1-1,1 1 1,1 1-1,0 0 1,2 1-1,-7 12-1,19-27-78,-3-2-469,-4-3-404</inkml:trace>
</inkml:ink>
</file>

<file path=ppt/ink/ink19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05.052"/>
    </inkml:context>
    <inkml:brush xml:id="br0">
      <inkml:brushProperty name="width" value="0.1" units="cm"/>
      <inkml:brushProperty name="height" value="0.1" units="cm"/>
    </inkml:brush>
  </inkml:definitions>
  <inkml:trace contextRef="#ctx0" brushRef="#br0">84 0 224,'0'0'484,"0"0"-106,0 0-161,0 0-153,0 0-15,-8 26-10,4-15-31,-11 34 58,3-1 0,1 2-1,-4 36-65,14-68 10,-15 163 121,14-146-114,2 0 0,2 0 1,1 0-1,4 21-17,-6-47 2,0 0 1,0 0-1,0-1 0,1 1 1,0 0-1,0-1 1,0 1-1,0-1 0,1 0 1,-1 0-1,1 0 1,0 0-1,0 0 0,1 0 1,-1-1-1,1 0 1,0 1-1,0-2 0,0 1 1,0 0-1,0-1 1,1 1-1,-1-1 0,1-1 1,0 1-1,-1-1 1,1 1-1,0-1 0,0-1 1,0 1-1,0-1 1,0 1-1,0-1 0,-1-1 1,1 1-3,10-2 10,0 0-1,-1-1 1,0-1 0,0 0 0,0-1 0,0 0-1,-1-1 1,0-1 0,0 0 0,-1-1 0,4-3-10,13-10 36,-1-2 1,-1-1 0,20-23-37,-36 35-9,0-1 0,-1-1-1,0 0 1,-1 0 0,-1 0 0,0-1 0,-1 0 0,0-1 0,0-5 9,-6 20-38,-1 0-1,0 1 1,1-1 0,-1 0 0,0 0-1,0 0 1,1 0 0,-1 0 0,0 0-1,0 1 1,0-1 0,0 0 0,0 0-1,0 0 1,-1 0 0,1 0 0,0 0-1,0 0 1,-1 1 0,1-1 0,0 0-1,-1 0 39,-11 1-928</inkml:trace>
</inkml:ink>
</file>

<file path=ppt/ink/ink19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05.933"/>
    </inkml:context>
    <inkml:brush xml:id="br0">
      <inkml:brushProperty name="width" value="0.1" units="cm"/>
      <inkml:brushProperty name="height" value="0.1" units="cm"/>
    </inkml:brush>
  </inkml:definitions>
  <inkml:trace contextRef="#ctx0" brushRef="#br0">47 15 176,'0'0'472,"0"0"-96,0 0-192,0 0 56,0 0 48,0 0-32,0 0-240,-19-15-32,15 47 40,-1 14 24,-4 7-24,4 4 40,0-2 24,5-8-88,0-7 0,0-6-40,5-13-368,-5-12-728</inkml:trace>
</inkml:ink>
</file>

<file path=ppt/ink/ink19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06.322"/>
    </inkml:context>
    <inkml:brush xml:id="br0">
      <inkml:brushProperty name="width" value="0.1" units="cm"/>
      <inkml:brushProperty name="height" value="0.1" units="cm"/>
    </inkml:brush>
  </inkml:definitions>
  <inkml:trace contextRef="#ctx0" brushRef="#br0">1 1 488,'0'0'408,"0"0"-408,0 0-64,0 0-256,0 0-40</inkml:trace>
</inkml:ink>
</file>

<file path=ppt/ink/ink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50.896"/>
    </inkml:context>
    <inkml:brush xml:id="br0">
      <inkml:brushProperty name="width" value="0.2" units="cm"/>
      <inkml:brushProperty name="height" value="0.2" units="cm"/>
    </inkml:brush>
  </inkml:definitions>
  <inkml:trace contextRef="#ctx0" brushRef="#br0">100 18 784,'0'0'698,"0"0"-369,0 0-161,0 0 25,0 0 10,0 0-80,-3-2-87,2 1-36,1 1-1,0 0 1,-1 0 0,1 0-1,0 0 1,-1 0 0,1-1-1,0 1 1,0 0 0,-1 0-1,1-1 1,0 1 0,0 0-1,-1 0 1,1-1 0,0 1-1,0 0 1,0 0 0,-1-1-1,1 1 1,0 0 0,0-1-1,0 1 1,0 0 0,0-1-1,0 1 1,0 0 0,0-1 0,0 1-1,0-1 1,0 1 0,0 0-1,0-1 1,0 1 0,0 0-1,0-1 1,0 1 0,0 0-1,0-1 1,1 1 0,-1 0-1,0 0 1,0-1 0,0 1-1,1 0 1,-1-1 0,0 1-1,0 0 1,0 0 0,1-1-1,-1 1 1,1 0 0,25-1-37,-18 2 29,0 1-1,0-1 1,0 1 0,0 1-1,0 0 1,-1 0 0,4 2 8,-3 1 0,-1 0 1,0 0-1,0 1 0,-1-1 1,0 2-1,0-1 1,-1 1-1,1 0 1,-2 0-1,1 0 0,-1 0 1,-1 1-1,1 0 1,-1 0-1,-1 0 0,0 0 1,0 0-1,-1 1 1,0-1-1,0 0 0,-1 1 1,-1-1-1,1 0 1,-1 1-1,-1-1 0,0 0 1,0 0-1,-1 0 1,0 0-1,-1 0 0,0-1 1,0 1-1,-1-1 1,1 0-1,-2 0 1,-4 5-1,-1 0 16,-1-1 0,-1 0 0,0 0 0,-1-1 0,-9 6-16,17-13 9,-1-1 1,1 1-1,-1-1 0,0 0 0,1-1 0,-1 0 1,-1 0-1,1 0 0,0-1 0,0 0 0,-1-1 1,1 1-1,0-1 0,-5-1-9,10 1 0,1-1 0,-1 1-1,1-1 1,-1 1 0,1-1 0,0 0 0,-1 1-1,1-1 1,0 0 0,-1 0 0,1 0 0,0 0 0,0 0-1,0 0 1,0 0 0,0-1 0,0 1 0,0 0-1,0 0 1,0-1 0,1 1 0,-1-1 0,1 1 0,-1-1-1,1 1 1,-1-1 0,1 1 0,0-1 0,0 1-1,0-1 1,-1 0-1,1 0-1,0 0 0,0 0 1,0 0-1,0 0 1,0 0-1,0 0 0,1 1 1,-1-1-1,1 0 0,-1 0 1,1 0-1,0 0 0,0 1 1,0-1-1,-1 0 0,2 1 1,-1-1-1,0 1 0,0-1 1,0 1-1,1-1 0,-1 1 1,1-1 1,6-1-3,-1 0 0,0 0 0,1 1 0,-1 0 1,1 0-1,0 1 0,0 0 0,0 0 0,0 1 0,0 0 3,87 4 24,-74-3-38,177 6-1012,-143-7-402</inkml:trace>
</inkml:ink>
</file>

<file path=ppt/ink/ink19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08.063"/>
    </inkml:context>
    <inkml:brush xml:id="br0">
      <inkml:brushProperty name="width" value="0.1" units="cm"/>
      <inkml:brushProperty name="height" value="0.1" units="cm"/>
    </inkml:brush>
  </inkml:definitions>
  <inkml:trace contextRef="#ctx0" brushRef="#br0">0 84 680,'0'0'496,"0"0"-164,0 0-173,0 0-43,0 0-71,0 0-31,1-6-5,-1 5-9,-1 0-1,1 0 1,0 0 0,0 1 0,0-1-1,0 0 1,0 0 0,0 0-1,1 0 1,-1 0 0,0 0-1,0 0 1,1 0 0,-1 0-1,0 1 1,1-1 0,-1 0 0,1 0-1,-1 0 1,1 1 0,0-1-1,-1 0 1,1 1 0,-1-1-1,1 0 1,0 1 0,0-1-1,0 0 1,0 2-1,0 0 0,1 0 0,-1 1 0,0-1 0,0 0 0,0 0 0,-1 1-1,1-1 1,0 0 0,0 1 0,-1-1 0,1 0 0,-1 1 0,1-1-1,-1 1 2,18 73-7,-13 8 63,-4 51-56,-2-60-16,1-74 101,-1-2-61,-1-1 0,1 1 0,0-1 1,0 1-1,1-1 0,-1 0 0,0 0 0,1 1 0,0-1 0,-1 0 0,1 0-24,0-12 5,1 1 0,0-1 0,1 1 0,0 0 0,1-1 0,1 1-1,0 0 1,1 1 0,0-1 0,1 1 0,2-2-5,4-8 9,0 2 0,2 0-1,1 0 1,0 1 0,1 1 0,4-2-9,21-12-87,-16 26 21,-25 7 65,1 0-1,0 1 1,0-1-1,-1 0 1,1 0 0,0 1-1,-1-1 1,1 1-1,0-1 1,-1 0-1,1 1 1,0-1-1,-1 1 1,1 0 0,-1-1-1,1 1 1,-1-1-1,1 1 1,-1 0-1,0-1 1,1 1 0,-1 0-1,0 0 1,1-1-1,-1 1 1,0 0-1,0 0 1,0-1-1,0 1 2,4 24 9,-1 0 0,-2-1-1,0 1 1,-3 21-9,0 9 13,-7 55-82,11-109 74,1 0 0,-1-1 0,1 1 0,-1-1 0,1 0 0,-1 0 0,1 0 0,-1 0-1,1 0 1,0 0 0,-1-1 0,1 1 0,1-2-5,5-4 1,-1 0 0,-1 0 0,1-1 0,-1-1-1,0 1 1,-1-1 0,0 0 0,0-1 0,0 1 0,-1-1 0,-1 0-1,1-1 1,-2 1 0,4-10-1,-7 19 0,0 0 0,0-1 0,0 1 0,0 0 1,0 0-1,0 0 0,0 0 0,0 0 0,0-1 0,0 1 0,0 0 0,0 0 0,0 0 0,0 0 0,0 0 0,0 0 0,1-1 1,-1 1-1,0 0 0,0 0 0,0 0 0,0 0 0,0 0 0,0 0 0,1 0 0,-1 0 0,0 0 0,0-1 0,0 1 0,0 0 0,0 0 1,1 0-1,-1 0 0,0 0 0,0 0 0,0 0 0,0 0 0,1 0 0,-1 0 0,0 0 0,0 0 0,0 0 0,0 0 0,0 1 1,1-1-1,-1 0 0,0 0 0,0 0 0,0 0 0,0 0 0,0 0 0,11 10-11,13 26-27,-16-23 22,-1-4 18,0-1 0,0 1 0,1-1 0,0-1 1,1 0-1,0 0 0,0 0 0,0-1 0,1-1 0,-1 1 0,1-2 1,1 1-1,-1-1 0,4 0-2,10 2-13,0-1 1,0-1 0,1-1-1,0-1 1,20-2 12,-41 0-4,0 0 1,0 0-1,0-1 1,0 1 0,-1-1-1,1 0 1,0 0-1,-1-1 1,1 1-1,-1-1 1,1 0 0,-1 0-1,0 0 1,1 0-1,-1-1 1,0 1-1,-1-1 1,1 1 0,0-1-1,-1 0 1,1 0-1,-1-1 1,0 1-1,0 0 1,-1-1 0,1 1-1,-1-1 1,1 1-1,-1-1 1,0 0-1,0-2 4,3-15 10,0-1-1,-2 1 1,-1 0-1,0-1 1,-2-7-10,1 7 15,1-11-14,0 19-10,-1 0-1,0 0 1,0 1 0,-2-1-1,0 0 1,-2-7 9,3 18-2,0 0 1,0 0-1,0 0 1,0 1-1,-1-1 1,0 0-1,1 1 1,-1-1-1,0 1 1,0 0-1,0-1 1,0 1-1,-1 0 1,1 0-1,0 1 1,-1-1-1,0 0 1,1 1-1,-1-1 1,0 1-1,0 0 1,0 0-1,0 0 1,0 1-1,0-1 1,0 0-1,0 1 1,0 0-1,0 0 1,0 0-1,-1 0 2,-2 0 1,-1 1 0,1 0 0,-1 0 0,1 0 0,0 1 0,0 0 0,-1 0 0,1 0 0,0 1 0,1 0 0,-1 0 0,0 1 0,-3 2-1,0 1 3,0 1 1,1 0 0,0 1-1,0 0 1,1 0 0,0 0-1,-4 8-3,1-1 3,1 1 0,1 1 0,1-1 0,0 1 0,1 0 0,1 1 0,1-1 0,0 1-1,1 11-2,2-27 0,1 0-1,-1 0 0,1-1 0,0 1 1,0 0-1,0 0 0,1 0 1,-1 0-1,1 0 0,0 0 0,-1-1 1,1 1-1,0 0 0,1 0 0,-1-1 1,0 1-1,1-1 0,-1 1 0,1-1 1,0 0-1,0 1 1,2-1 8,-1 0 1,1-1-1,-1 1 1,1-1-1,0 0 0,0 0 1,-1 0-1,1 0 1,0-1-1,0 0 0,0 0 1,0 0-1,0 0 1,-1 0-1,4-1-8,-1-1 2,1 1 0,-1-1 0,1 0-1,-1-1 1,0 0 0,0 0 0,0 0 0,-1-1 0,1 1-1,-1-1 1,0-1 0,0 1 0,0-1 0,0 0 0,-1 0-1,0 0 1,3-4-2,0-2-2,0 1 0,0-1 0,-1 0 0,0-1 0,-1 0 0,0 0 0,-1 0 0,2-11 2,-6 30-8,-1 1 0,1-1 1,0 0-1,1 1 1,0-1-1,0 1 0,0-1 1,1 1 7,-1-3 1,1-1 1,-1 1 0,1-1-1,0 1 1,0-1 0,0 0-1,1 0 1,0 0 0,-1 0 0,1 0-1,1 0 1,-1-1 0,0 1-1,1-1 1,0 0 0,0 0-1,0-1 1,0 1-2,6 1-10,-1 0 0,1 0 0,0-1-1,0-1 1,0 0 0,0 0 0,0-1 0,0 0-1,1-1 1,-1 0 0,0 0 0,0-1 0,1-1-1,2 0 11,-9 0-8,-1 0 0,1 0 0,-1 0 0,0 0 0,1-1 0,-1 1 0,0-1 0,0 0 0,-1 0 0,1 0 0,-1 0 0,2-3 8,27-47 24,-22 36 10,2-1-36,-1 0 1,-1 0 0,-1-1-1,-1 0 1,-1 0 0,0-1-1,-1 0 1,-1 0 0,0-16 1,-23 52 20,12-4-27,0 0 1,1 0 0,0 0-1,1 1 1,0 0-1,1 0 1,0 0 0,1 0-1,1 1 1,0 1 6,-4 38 30,2 53-30,4-58 32,-5 290-12,5-332-17,-1-1-1,1 1 1,-1-1-1,0 1 0,0-1 1,-1 1-1,0-1 1,0 1-1,0-1 1,0 0-1,-1 0 0,0 0 1,0-1-1,0 1 1,-1-1-1,1 1 0,-1-1 1,0 0-1,-1 0 1,1-1-1,0 0 0,-1 1 1,0-1-1,-1 0-2,-4 1 18,1 0-1,-1-1 1,0 0-1,0-1 0,0 0 1,0-1-1,-1 0 1,1 0-1,0-1 0,0 0 1,-1-1-1,-9-2-17,13 2 3,0-1 0,1 0 0,-1 0-1,1 0 1,-1-1 0,1 0 0,0 0-1,0 0 1,0-1 0,0 0 0,1 0 0,-1-1-1,1 1 1,0-1 0,1 0 0,-1-1 0,1 1-1,0-1 1,0 0 0,1 0 0,-1 0 0,2 0-1,-1 0 1,1-1 0,-1 1 0,2-1-1,-2-3-2,1-1 6,1 1-1,-1 0 1,2-1-1,-1 1 0,1-1 1,1 1-1,0-1 0,0 1 1,1 0-1,1-1 1,-1 1-1,2 0 0,-1 0 1,1 1-1,1-1 0,0 1 1,6-8-6,3-2-6,1 2 1,1 0-1,1 0 1,1 2-1,0 0 1,0 1-1,2 1 1,0 1-1,0 1 1,19-8 5,30-9-99,0 4 0,55-12 99,-102 30-14,-19 5 7,1 1 0,-1-1-1,0 0 1,1-1 0,-1 1 0,0 0 0,0-1-1,0 0 1,0 0 0,-1 1 0,1-2 0,0 1-1,-1 0 1,1-1 0,-1 1 0,0-1-1,0 1 1,1-3 7,-1-1-5,0 0 0,0 1-1,-1-1 1,0 0 0,0 0 0,0 0-1,-1 0 1,0-1 0,0-2 5,-1 6 3,0 0-1,1 0 1,-1 0 0,0 0 0,-1 0-1,1 0 1,0 0 0,-1 1 0,1-1-1,-1 0 1,0 1 0,0 0 0,0-1-1,0 1 1,-1 0 0,1 0 0,0 0-1,-1 0 1,1 1 0,-1-1 0,0 1 0,0-1-1,0 1 1,-1 0-3,2-1 0,0 1 0,-1 0 0,1 0 0,-1 1-1,1-1 1,-1 0 0,1 1 0,-1 0 0,0-1 0,1 1 0,-1 0 0,0 0-1,1 1 1,-1-1 0,1 0 0,-1 1 0,1 0 0,-1-1 0,1 1 0,-1 0-1,1 0 1,0 1 0,-1-1 0,1 0 0,0 1 0,0-1 0,0 1 0,0 0-1,-2 2 1,-2 6 6,0 1-1,0 1 1,1-1 0,1 1-1,-1 0 1,2 0-1,0 0 1,0 0-1,2 0 1,-1 6-6,0-7 5,1 0 1,1 1-1,0-1 0,1 0 1,0 1-1,0-1 1,1 0-1,1 0 0,0 0 1,1 0-1,2 7-5,-2-13-1,-1 0-1,1 0 1,0 0-1,0 0 1,0 0-1,0-1 1,1 0-1,0 0 1,0 0-1,0-1 1,0 1 0,1-1-1,-1 0 1,1-1-1,2 1 2,5 2-44,1-1-1,-1 0 1,1-1 0,0-1-1,0 0 1,1-1 44,25 0-723</inkml:trace>
</inkml:ink>
</file>

<file path=ppt/ink/ink19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11.454"/>
    </inkml:context>
    <inkml:brush xml:id="br0">
      <inkml:brushProperty name="width" value="0.1" units="cm"/>
      <inkml:brushProperty name="height" value="0.1" units="cm"/>
    </inkml:brush>
  </inkml:definitions>
  <inkml:trace contextRef="#ctx0" brushRef="#br0">235 3 152,'0'0'233,"0"0"-109,0 0 15,0 0-15,0 0-13,0 0-74,-38-2 1215,31 3-1248,-1-1-1,1 2 0,0-1 0,0 1 0,0 0 0,0 0 1,0 1-1,1 0 0,-1 0 0,1 1 0,-1 0 0,1 0 0,-4 4-3,6-5 2,0 0 0,0 1 0,0-1 0,0 1 0,1 0 0,0 0-1,0 1 1,0-1 0,0 1 0,0-1 0,1 1 0,0 0-1,0 0 1,0 0 0,1 0 0,0 0 0,0 1 0,0-1-1,0 1-1,1-1-1,-1-1 0,1 0-1,0 1 1,0-1 0,1 0-1,-1 1 1,1-1 0,0 0-1,0 1 1,1-1 0,-1 0-1,1 0 1,0 0 0,0 0-1,0-1 1,0 1 0,1-1-1,0 1 1,-1-1 0,1 0-1,0 0 1,1 0 0,-1 0-1,1 0 1,-1-1 0,1 1-1,0-1 1,-1 0 0,4 1 1,17 7 25,0 0 0,0-2 0,1 0 0,22 3-25,-47-11-1,0 0 0,1 0 1,-1 0-1,0 0 0,1 0 1,-1 0-1,0 0 0,0 0 0,1 0 1,-1 0-1,0 1 0,1-1 1,-1 0-1,0 0 0,0 0 0,1 1 1,-1-1-1,0 0 0,0 0 1,0 1-1,1-1 0,-1 0 0,0 0 1,0 1-1,0-1 0,0 0 1,1 1-1,-1-1 0,0 0 0,0 0 1,0 1-1,0-1 0,0 0 0,0 1 1,0-1-1,0 0 0,0 1 1,0-1-1,0 0 0,0 1 0,0-1 1,0 0-1,-1 1 0,1-1 1,0 0-1,0 0 0,0 1 0,0-1 1,0 0-1,-1 0 0,1 1 1,0-1-1,0 0 0,0 0 0,-1 1 1,1-1-1,0 0 0,0 0 1,-1 0 0,-15 15-49,15-15 48,-46 35 10,25-22-1,2 2-1,0 0 0,0 1 1,2 1-1,0 1 0,1 1 1,0 0-1,-7 14-7,22-30-3,0 1-1,0 0 1,0 0 0,0 0-1,1 0 1,0 0 0,0 0-1,0 0 1,0 0 0,1 0-1,0 0 1,-1 1 0,2 2 3,-1-4 1,0-1-1,1 0 1,0 0 0,-1 0 0,1 1 0,0-1 0,0 0 0,0 0 0,1 0 0,-1 0-1,0-1 1,1 1 0,-1 0 0,1 0 0,-1-1 0,1 1 0,0-1 0,0 1 0,0-1-1,0 0 1,0 0 0,0 0 0,1 0-1,16 7 13,1-1 0,-1-2 0,1 0 0,1 0 0,-1-2 0,4-1-13,125 5-157,-111-6-3,3-1-656</inkml:trace>
</inkml:ink>
</file>

<file path=ppt/ink/ink19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12.184"/>
    </inkml:context>
    <inkml:brush xml:id="br0">
      <inkml:brushProperty name="width" value="0.1" units="cm"/>
      <inkml:brushProperty name="height" value="0.1" units="cm"/>
    </inkml:brush>
  </inkml:definitions>
  <inkml:trace contextRef="#ctx0" brushRef="#br0">1 108 320,'0'0'559,"0"0"-112,0 0-195,0 0-75,0 0-34,0 0-35,5-17-32,18-53-62,-23 69-15,0 0 0,1-1-1,-1 1 1,1 0 0,-1-1-1,1 1 1,0 0 0,0 0-1,-1 0 1,1 0 0,0 0-1,0 0 1,0 0 0,0 0 0,0 0-1,0 0 1,1 0 1,-1 1-2,-1-1 1,1 1-1,0 0 1,-1 0 0,1 0-1,-1 0 1,1 0-1,0 0 1,-1 0-1,1 0 1,-1 1-1,1-1 1,0 0 0,-1 0-1,1 0 1,-1 1-1,1-1 1,-1 0-1,1 0 1,0 1-1,-1-1 1,0 1 0,1-1-1,0 1 2,16 23-37,-11-7 45,-1-1 0,-1 1 1,0-1-1,-1 1 0,-1 0 1,-1 1-1,0-1 0,-1 0 1,-2 7-9,2 1 3,0-18 2,-1 0 0,-1 0 0,1-1 0,-1 1-1,0-1 1,0 1 0,-1-1-5,0 3 26,20-29-14,13-20-21,-15 18-2,1 0-1,2 1 0,1 1 0,0 0 0,0 2 0,6-3 12,-23 19 0,-1 1 0,1 0-1,0 0 1,-1-1-1,1 1 1,0 0-1,0 0 1,0 1-1,0-1 1,0 0-1,0 1 1,0-1-1,0 1 1,1 0 0,-1-1-1,0 1 1,0 0-1,0 0 1,0 1-1,0-1 1,1 0 0,-1 1-1,-1 0-1,1 0 1,-1 0 0,1 0 0,-1 1 0,1-1 0,-1 0 0,0 1-1,0-1 1,0 1 0,1-1 0,-2 1 0,1-1 0,0 1-1,0 0 1,0-1 0,-1 1 0,1 0 0,-1 1 1,4 12-8,-2 0 0,0 1 0,-1-1 1,-1 1-1,0 6 8,-1-8-2,1 31-27,1 57-507,3-84-371</inkml:trace>
</inkml:ink>
</file>

<file path=ppt/ink/ink19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16.772"/>
    </inkml:context>
    <inkml:brush xml:id="br0">
      <inkml:brushProperty name="width" value="0.1" units="cm"/>
      <inkml:brushProperty name="height" value="0.1" units="cm"/>
    </inkml:brush>
  </inkml:definitions>
  <inkml:trace contextRef="#ctx0" brushRef="#br0">65 60 136,'0'0'185,"0"0"-17,0 0 10,0 0-57,0 0 41,0 0-52,2-9-12,1-2-68,2-28 266,-5 39-272,0 0 3,0 0 14,0 0-21,0 0 11,0 0 9,0 0-24,0 0-36,-5 32-73,-9 78 115,6 1 0,4 32-22,-4 47-38,3-145 71,-1 0 0,-3-1-33,-2 14-6,6-39 153,7-48 185,0-3-331,-2 21 1,1 1 0,0-1 0,1 0 0,0 1-1,0-1 1,1 1 0,1 0 0,0-1-2,-2 6-3,0 1 1,0 0 0,0 0-1,0 0 1,1 1 0,-1-1 0,1 0-1,0 1 1,0 0 0,1 0-1,-1 0 1,1 0 0,-1 0-1,1 1 1,0-1 0,0 1-1,0 0 1,0 0 0,0 1-1,5-2 3,-7 2-1,1 0-1,0 0 0,0 1 0,0-1 0,0 1 0,0 0 0,0-1 0,0 1 0,0 1 0,0-1 0,0 0 1,0 1-1,0 0 0,0-1 0,0 1 0,0 0 0,-1 0 0,1 1 0,0-1 0,-1 1 0,1-1 0,-1 1 1,1 0-1,-1 0 0,0 0 0,0 0 0,0 0 0,0 1 0,0-1 0,0 1 0,1 1 2,2 8-1,-1 1 0,0-1 0,0 1 0,-1 0 0,-1-1 0,0 1 0,-1 1 1,0-2 1,1 0-1,0 0 1,1 0-1,0-1 1,0 1 0,4 6-1,0-4 62,-6-12-120,0 0-1,0 0 1,0 0-1,0 0 1,0-1-1,0 1 0,0 0 1,1-1-1,-1 1 1,1-1-1,-1 1 1,1-1-1,-1 0 1,1 1-1,0-1 1,0 0-1,0 0 1,0 0-1,-1-1 1,2 1 58,-3 0-15,1-1 0,0 1 0,-1 0 0,1-1 0,-1 1 0,0 0 0,1-1 1,-1 1-1,0 0 0,1 0 0,-1 0 0,0-1 0,0 1 0,1 0 0,-1 0 1,0 0-1,0-1 0,0 1 0,0 0 0,0 0 0,0 0 0,-1-1 0,1 1 1,0 1 14,0 4-88,0 2-157</inkml:trace>
</inkml:ink>
</file>

<file path=ppt/ink/ink19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18.679"/>
    </inkml:context>
    <inkml:brush xml:id="br0">
      <inkml:brushProperty name="width" value="0.1" units="cm"/>
      <inkml:brushProperty name="height" value="0.1" units="cm"/>
    </inkml:brush>
  </inkml:definitions>
  <inkml:trace contextRef="#ctx0" brushRef="#br0">253 235 328,'0'0'215,"0"0"-79,0 0-36,0 0 40,0 0-77,0 0-11,0-47 688,0 33-727,0 0 1,-1-1-1,-1 1 1,0 0-1,-1 0 1,0 0-1,-4-9-13,5 19 3,0 0 0,1 1 0,-1-1 0,-1 0-1,1 1 1,0-1 0,-1 1 0,0 0 0,0 0 0,0 0-1,0 0 1,0 0 0,0 1 0,-1 0 0,1-1-1,-1 1 1,0 0 0,0 1 0,1-1 0,-1 1-1,0 0 1,0 0 0,-1 0 0,1 0 0,0 1-1,0-1 1,0 1 0,-2 0-3,5 0 0,-2 0-3,-1-1 1,1 1-1,0 0 1,-1 0-1,1 0 0,0 1 1,-1-1-1,1 1 1,0-1-1,-1 1 0,1 0 1,0 1-1,0-1 1,0 0-1,0 1 0,0 0 1,0 0-1,1 0 1,-1 0-1,0 0 0,1 0 1,0 1-1,-2 1 3,-2 3 0,0 0 0,0 1 0,1-1 0,0 1 1,1 0-1,0 1 0,0-1 0,1 1 0,0-1 0,0 1 0,1 0 0,0 0 0,1 0 0,0 4 0,-1-6-13,-1 10 17,1 0 0,1 0 0,0 15-4,1-27-3,0-1 1,0 0 0,1 1-1,-1-1 1,1 0-1,0 0 1,0 0 0,0 1-1,1-1 1,0 0-1,-1-1 1,1 1-1,1 0 1,-1 0 0,0-1-1,1 1 1,1 0 2,-2-2 1,-1 0 1,1-1 0,-1 1-1,1-1 1,-1 0 0,1 1-1,0-1 1,0 0 0,0 0-1,0 0 1,0-1 0,0 1 0,0 0-1,0-1 1,0 1 0,0-1-1,0 0 1,0 1 0,1-1-1,-1 0 1,0 0 0,0-1-1,0 1 1,0 0 0,0-1-1,0 1 1,0-1 0,0 0-1,0 0 1,0 1 0,0-1-1,0-1 1,0 1 0,0 0-1,-1 0 1,1-1 0,0 1-1,-1-1 1,1 0-2,2-1 5,0 0 1,-1 0-1,1 0 0,-1-1 0,0 1 0,0-1 1,0 0-1,0 0 0,-1 0 0,0 0 1,0 0-1,0-1 0,1-1-5,-1-4-3,0 0-1,-1-1 1,0 1-1,-1 0 1,0-8 3,10-39 32,-4 44-120,-3 41 40,-3 79 130,0-105-84,1 1-1,-1-1 1,1 1-1,0-1 1,0 0-1,0 1 1,0-1-1,0 0 1,0 0-1,1 0 0,-1 0 1,1 0-1,-1 0 1,1 0-1,0 0 1,0-1-1,0 1 1,0-1-1,0 1 1,0-1-1,0 0 0,2 1 3,13 11 54,-16-13-53,-1 1 0,1-1 0,0 0 0,0 1 1,-1-1-1,1 0 0,0 0 0,0 0 0,0 0 0,-1 0 0,1 0 1,0 0-1,0 0 0,0 0 0,0 0 0,-1 0 0,1 0 1,0 0-1,0 0 0,-1-1 0,1 1 0,0 0 0,0-1 1,-1 1-1,1-1 0,0 1 0,-1-1 0,1 1 0,0-1 1,-1 1-1,1-1 0,-1 1 0,1-1 0,-1 0 0,1 1 0,-1-1 1,0 0-1,1 0-1,21-34-12,-19 28 37,4-6-18,-1 0 0,-1 0 1,0-1-1,2-9-7,-4 10-3,1 0 1,1 0 0,0 1 0,1 0-1,3-5 3,-8 15 1,1 0-1,0 0 0,0 0 0,0 1 0,0-1 1,0 1-1,0 0 0,0-1 0,1 1 1,-1 0-1,0 0 0,1 0 0,-1 1 0,1-1 1,-1 1-1,1-1 0,1 1 0,43 0-81,-46 0 83,1 1-1,-1-1 1,0 1-1,0 0 1,0 0 0,0 0-1,0 0 1,0 0-1,0 0 1,0 0-1,0 0 1,0 0 0,0 0-1,-1 0 1,1 0-1,0 1 1,-1-1-1,1 0 1,-1 0 0,0 1-1,1-1 1,-1 0-1,0 1 1,0-1 0,0 2-2,4 42-10,-3-35 7,0 148 20,-1-157-36,0-1 10,0 0-20,0 0 23,0 0 0,0 0 16,0 0 17,2-3-20,0 1-1,0-1 1,-1 1-1,1-1 1,0 1 0,-1-1-1,0 0 1,1 0-1,-1 0 1,0-2-7,0 2 7,11-27-3,3-8-4,1 1 0,2 0 0,6-6 0,-23 42-2,0 0 0,0 0-1,0 0 1,0 0-1,0 0 1,1 0-1,-1 1 1,0-1 0,1 0-1,-1 1 1,0-1-1,1 1 1,-1-1-1,0 1 1,1 0 0,-1 0-1,1 0 1,-1-1-1,1 1 1,-1 0-1,0 1 1,1-1 0,-1 0-1,1 0 1,-1 1-1,1-1 1,-1 1-1,0-1 1,1 1 0,-1-1-1,0 1 1,0 0-1,0 0 1,1 0-1,-1 0 1,0 0 0,0 0-1,0 0 1,0 0-1,0 0 1,-1 0-1,1 0 1,0 1 0,0-1-1,0 1 3,2 12 9,1 0 1,-2 0-1,0 0 0,-1 1 1,0-1-1,-1 5-9,0-3-15,0 1 0,2-1 0,0 0-1,1 0 1,1 4 15,14 45-1404,-17-50 913</inkml:trace>
</inkml:ink>
</file>

<file path=ppt/ink/ink19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22.154"/>
    </inkml:context>
    <inkml:brush xml:id="br0">
      <inkml:brushProperty name="width" value="0.1" units="cm"/>
      <inkml:brushProperty name="height" value="0.1" units="cm"/>
    </inkml:brush>
  </inkml:definitions>
  <inkml:trace contextRef="#ctx0" brushRef="#br0">232 356 72,'0'0'116,"0"0"59,0 0 47,0 0-12,0 0-6,0 0-33,-2-11-15,-5-32-32,7 42-111,0-1 1,-1 1 0,1 0 0,0 0 0,-1-1 0,0 1 0,1 0-1,-1 0 1,0 0 0,1 0 0,-1 0 0,0 0 0,0 0 0,0 0-1,0 0 1,0 0 0,0 1 0,0-1 0,0 0 0,0 1-1,0-1 1,-1 1 0,1-1 0,0 1 0,0-1 0,0 1 0,-1 0-1,1 0 1,0-1 0,-1 1-14,-35 4 25,35-4-23,-6 2 5,1 0-1,0 1 1,-1 0-1,1 0 0,0 1 1,1 0-1,-1 0 0,1 0 1,-1 1-1,1 0 1,1 0-1,-1 1 0,1 0 1,0 0-1,0 0 0,1 0 1,-1 1-1,1-1 1,1 1-1,-1 0 0,1 1 1,0 1-7,-3 8-3,1 0 1,0 0-1,1 1 1,1-1 0,1 1-1,1 0 1,0 0-1,1 0 1,1 4 2,0-19 3,0 1 0,-1-1-1,1 0 1,0 0 0,1 0 0,-1 0 0,1 0-1,-1 0 1,1 0 0,0-1 0,0 1 0,0-1-1,0 1 1,1-1 0,-1 0 0,1 1 0,-1-1-1,1-1 1,0 1 0,-1 0 0,1-1 0,0 1 0,0-1-1,0 0 1,1 0 0,-1 0 0,0 0 0,0-1-1,3 1-2,15 2-7,-1 0 0,1-2 0,0 0 0,9-2 7,-10 1-9,-11 0-30,0 0-1,1-1 0,-1 0 1,0-1-1,0 0 1,0-1-1,0 1 0,0-2 1,0 1-1,-1-1 1,0-1-1,0 1 0,0-1 1,0-1-1,-1 1 1,0-1-1,0-1 0,0 1 1,-1-1-1,0 0 1,0-1-1,-1 1 0,0-1 1,0 0-1,-1-1 1,0 0 39,2-5-20,-1 0 1,-1-1-1,-1 0 1,0 1-1,0-1 1,-2 0 0,0 0-1,-1 0 1,-1-9 19,2 23 2,-1-1 1,0 1-1,0 0 0,0-1 1,-1 1-1,1-1 1,0 1-1,-1-1 0,1 1 1,0 0-1,-1-1 1,0 1-1,1 0 0,-1 0 1,0-1-1,0 1 1,1 0-1,-1 0 0,0 0 1,0 0-1,0 0 0,-1 0 1,1 0-1,0 0 1,0 0-1,0 1 0,-1-1 1,1 0-1,0 1 1,-1-1-1,1 1 0,0-1 1,-1 1-1,1 0 1,-1 0-1,1-1 0,-1 1 1,1 0-1,0 0 1,-1 1-1,1-1 0,-1 0 1,1 0-1,-1 1 0,0 0-2,-5 0 19,1 1 0,-1 0 0,1 0 0,-1 0 0,1 1 0,0 0 0,0 0-1,1 1 1,-3 2-19,1-1 6,1 0-1,0 1 1,0 0-1,0 1 1,1-1-1,0 1 1,1 0-1,-1 0 1,1 1-1,0-1 0,1 1 1,0 0-1,0-1 1,1 2-1,0-1 1,0 0-1,1 0 1,0 1-1,1-1 1,0 0-1,0 1 1,0-1-1,1 0 1,1 1-1,-1-1 1,1 0-1,1 0 1,-1 0-1,1 0 0,1 0 1,-1-1-1,2 0 1,-1 1-1,1-1 1,0-1-1,0 1 1,0-1-1,1 1-5,-3-5 4,0 1-1,0 0 1,0-1 0,1 0-1,-1 0 1,0 0-1,1 0 1,0 0-1,-1-1 1,1 1-1,0-1 1,0 0 0,-1 0-1,1-1 1,0 1-1,0-1 1,0 0-1,0 0 1,0 0 0,0 0-1,0-1 1,0 1-1,0-1 1,-1 0-1,1 0 1,0-1-4,3-1 2,-1 0 0,0 0 0,0 0 0,0-1 0,-1 0 0,1 0 0,-1-1 0,0 1 0,0-1-1,-1 0 1,1 0 0,-1-1 0,0 0 0,1-3-2,8-16 11,-2-1 0,-1-1-1,-1 1 1,-1-2 0,3-20-11,-12 48-1,1-1 1,0 1-1,0 0 1,0-1 0,0 1-1,0-1 1,0 1 0,0 0-1,0-1 1,0 1-1,0-1 1,0 1 0,0 0-1,1-1 1,-1 1-1,0 0 1,0-1 0,0 1-1,0 0 1,1-1 0,-1 1-1,0 0 1,0-1-1,1 1 1,-1 0 0,0 0-1,0-1 1,1 1-1,-1 0 1,0 0 0,1-1-1,-1 1 1,0 0-1,1 0 1,-1 0 0,0 0-1,1 0 1,-1-1 0,6 17-27,0 26-11,-4 98 41,-3-75 7,21-91 51,-3-9-41,-1-1-1,7-23-19,10-27-25,-29 87-24,0 10 35,1 13 1,4 44 10,-7-41 14,2 1 1,1-1-1,1 0 0,6 16-11,-12-42 0,0-1 1,0 1-1,0 0 0,1-1 0,-1 1 0,0-1 0,0 1 1,0-1-1,1 1 0,-1-1 0,0 1 0,0-1 0,1 1 1,-1-1-1,0 0 0,1 1 0,-1-1 0,1 1 0,-1-1 0,0 0 1,1 1-1,-1-1 0,1 0 0,-1 0 0,1 1 0,-1-1 1,1 0-1,-1 0 0,1 0 0,0 0 0,-1 0 0,1 1 1,-1-1-1,1 0 0,13-15 51,6-30-10,-6 1-31,-1 2-16,2 0 1,1 2-1,15-25 6,-32 77-17,0-1 0,1 1 0,1-1 0,0 1 0,0-1 0,1 1 0,1 0 17,1 7 7,0 1-1,2-1 1,0-1-1,1 1 1,7 10-7,-12-24 0,0-1 0,1 1 0,-1-1 0,1 0 0,0 0 0,0 0 0,1 0 0,-1-1 0,1 1 0,0-1 0,0 0 0,0 0 0,0 0 0,0 0 0,1-1 0,-1 0 0,1 0 0,0 0 1,-1-1-1,1 1 0,0-1 0,0 0 0,0 0 0,3-1 0,-5 0 0,-1-1 0,1 0 0,0 0 0,-1 0 0,1 0 0,-1-1 0,1 1 0,-1-1 0,0 0 0,0 1 0,0-1 0,0 0 0,0 0 0,0 0 0,0 0 0,-1-1 0,1 1 0,-1 0 0,1-1 0,-1 1 0,0-1 0,0 0 0,0 1 0,0-1 0,0-2 0,19-74-478,-20 76 429,4-20-100,-1 1 0,-1-1 1,-1 0-1,-1 0 0,-1 0 1,-4-18 148,4 38 23,0 1 1,0 0 0,-1 0 0,1 0-1,0 0 1,-1 0 0,1 0 0,-1 0-1,0 0 1,0 1 0,0-1 0,0 1-1,0-1 1,0 1 0,0 0 0,0 0-1,0 0 1,-1 0 0,1 0 0,0 0 0,-1 1-1,1-1 1,-1 1 0,-2-1-24,3 1 8,0-1 0,-1 1 0,1 0 0,-1-1 0,1 1 0,-1 0 0,1 0 0,-1 1 0,1-1 0,-1 1-1,1-1 1,-1 1 0,1 0 0,-1-1 0,1 1 0,0 0 0,0 1 0,-1-1 0,1 0 0,0 1 0,0-1 0,0 1 0,-1 1-8,-2 6 6,1 0 1,-1 1-1,1 0 0,1 0 0,0 0 0,0 0 0,1 0 1,1 0-1,-1 1 0,2-1 0,-1 1 0,2-1 1,0 6-7,-1-8 3,1 0 1,0 0 0,1 0 0,0 0 0,0-1-1,1 1 1,0-1 0,0 1 0,0-1 0,1 0 0,0 0-1,1-1 1,0 1 0,0-1 0,0 0 0,0-1 0,7 6-4,-3-4 35,31 21-48,-39-28 29,0 1 0,1 0 0,-1-1 0,0 1 0,1-1 0,-1 1 0,0-1 0,1 0 0,-1 1 0,1-1 0,-1 0 0,0 0 0,1 0 0,-1 0 0,1 0 0,-1 0 0,1-1 0,-1 1 0,0 0 0,1-1 0,-1 1 0,0-1 0,1 1 0,-1-1 0,0 0 0,0 0 0,1 1 0,0-2-16,11-12 55,-2 5-53,0-1 0,-1-1 0,0 0 0,-1 0 0,-1-1 0,0 0 0,0 0 0,-1-1 0,-1 0 0,5-11-2,-11 24-1,0 0 0,0 1 0,0-1 0,0 0 0,0 0 1,0 0-1,0 0 0,0 0 0,0 1 0,0-1 0,0 0 0,1 0 0,-1 0 0,0 0 0,0 0 0,0 0 1,0 0-1,0 1 0,0-1 0,0 0 0,1 0 0,-1 0 0,0 0 0,0 0 0,0 0 0,0 0 1,0 0-1,1 0 0,-1 0 0,0 0 0,0 0 0,0 0 0,0 0 0,1 0 0,-1 0 0,0 0 0,0 0 1,0 0-1,0 0 0,0 0 0,1 0 0,-1 0 0,0 0 0,0 0 0,0 0 0,0 0 0,0-1 1,0 1-1,1 0 0,-1 0 0,0 0 0,0 0 0,0 0 0,0 0 0,0 0 0,0-1 0,0 1 0,0 0 1,9 27-8,4 37 88,-12-55-74,0-1 1,0 1-1,1-1 0,1 0 1,-1 0-1,2 3-6,-3-10 1,-1 0 1,0 0-1,1 0 0,-1 0 0,1 0 0,0-1 0,-1 1 0,1 0 0,-1 0 1,1-1-1,0 1 0,0 0 0,-1-1 0,1 1 0,0 0 0,0-1 0,0 1 1,0-1-1,0 0 0,0 1 0,0-1 0,0 1-1,1-2 3,-1 1 0,1 0 0,-1-1 1,0 1-1,1-1 0,-1 0 0,0 1 0,1-1 0,-1 0 0,0 0 1,0 0-1,0 0 0,0 0 0,0 0 0,0 0 0,0 0 0,0 0 1,0 0-1,0 0 0,-1-1 0,1 0-3,42-66 132,-39 62-133,-1-1 1,1 0 0,-2 0 0,1 0-1,-1 0 1,0-1 0,0 1 0,-1-1-1,0-2 1,-1 4-8,1 24-14,1-1-1,1 1 0,0-1 1,1 1-1,7 15 23,-11-32-16,0 0 0,1 0 0,-1 0 0,1 0 0,0 0 0,-1 0 1,1 0-1,0 0 0,-1 0 0,1 0 0,0-1 0,0 1 0,0 0 0,0 0 0,0-1 0,0 1 0,0-1 0,0 1 1,0-1-1,0 1 0,0-1 0,0 0 0,0 0 0,0 1 0,0-1 0,1 0 0,-1 0 0,0 0 0,0 0 0,0 0 0,0 0 1,0 0-1,0-1 0,1 1 0,-1 0 0,0-1 0,0 1 0,0-1 0,0 1 0,0-1 0,0 1 0,0-1 0,0 0 16,3-1-51,-1-1 0,1 1 0,-1 0 0,0-1 0,0 0 0,0 0 0,-1 0 0,1 0 0,-1 0 0,1 0-1,-1-1 1,0 0 51,1-6-19,-1-1-1,0 1 1,-1-1-1,0 1 1,0-1-1,-1 1 1,-1-1 0,0-6 19,-1-20-14,8-89 264,5 1 0,8-16-250,-8 60 620,-10 78-206,-1 12-186,-1 33-147,-4 62-134,1-68 62,-7 62 96,4 1 1,7 93-106,1-185-73,0-1 1,1 1 0,0 0-1,0 0 1,0 0 0,2 1 72,-2-2-130,1-1 1,-1 1 0,-1-1 0,1 1-1,-1 0 1,0 0 0,0 5 129,-1 0-867</inkml:trace>
</inkml:ink>
</file>

<file path=ppt/ink/ink19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22.565"/>
    </inkml:context>
    <inkml:brush xml:id="br0">
      <inkml:brushProperty name="width" value="0.1" units="cm"/>
      <inkml:brushProperty name="height" value="0.1" units="cm"/>
    </inkml:brush>
  </inkml:definitions>
  <inkml:trace contextRef="#ctx0" brushRef="#br0">1 149 352,'0'0'472,"0"0"-40,0 0-40,0 0-120,0 0-16,132-108-200,-67 95 57,11 1-105,4 3 40,-5 3-32,-19 6 0,-13 0 8,-20 0-24,-13 11-48,-10 10-337,-15-4-215,-8-3-568</inkml:trace>
</inkml:ink>
</file>

<file path=ppt/ink/ink19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27.978"/>
    </inkml:context>
    <inkml:brush xml:id="br0">
      <inkml:brushProperty name="width" value="0.1" units="cm"/>
      <inkml:brushProperty name="height" value="0.1" units="cm"/>
    </inkml:brush>
  </inkml:definitions>
  <inkml:trace contextRef="#ctx0" brushRef="#br0">1 202 160,'0'0'228,"0"0"-25,0 0-51,0 0-40,0-13 3,0-57-30,28 33-6,-25 29 1,0 1 1,-1-1-1,0 1 1,-1-1 0,1 0-1,-1 1 1,-1-1-1,0 0 1,0-4-81,-1 157 47,7 1-1,6-1 1,13 44-47,-23-171-2,0 0 0,-1 0 0,-1 9 2,0-22-27,0-5 5,0 1 0,-1-1 0,1 1 0,-1 0 0,1-1 1,0 1-1,-1-1 0,1 0 0,-1 1 0,1-1 0,-1 1 0,1-1 1,-1 0-1,0 1 0,1-1 0,-1 0 0,1 0 0,-1 1 0,0-1 1,1 0-1,-1 0 0,0 0 0,1 0 0,-1 0 0,0 0 0,1 0 1,-1 0-1,1 0 0,-1 0 0,0 0 0,1 0 0,-1 0 0,0-1 1,1 1-1,-1 0 0,1 0 0,-1-1 0,0 1 0,1 0 0,-1-1 1,1 1 21,-10-11-918</inkml:trace>
</inkml:ink>
</file>

<file path=ppt/ink/ink19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28.395"/>
    </inkml:context>
    <inkml:brush xml:id="br0">
      <inkml:brushProperty name="width" value="0.1" units="cm"/>
      <inkml:brushProperty name="height" value="0.1" units="cm"/>
    </inkml:brush>
  </inkml:definitions>
  <inkml:trace contextRef="#ctx0" brushRef="#br0">0 11 336,'0'0'560,"0"0"-112,0 0-192,0 0-96,0 0-144,0 0-16,0 0-40,33-8 0,-9 8 72,9 0-48,0-3 32,4 3-16,6 0 64,-1 0-56,0 0-16,5 13-104,-9 4-464,-10-4-408</inkml:trace>
</inkml:ink>
</file>

<file path=ppt/ink/ink19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28.793"/>
    </inkml:context>
    <inkml:brush xml:id="br0">
      <inkml:brushProperty name="width" value="0.1" units="cm"/>
      <inkml:brushProperty name="height" value="0.1" units="cm"/>
    </inkml:brush>
  </inkml:definitions>
  <inkml:trace contextRef="#ctx0" brushRef="#br0">4 1 88,'0'0'163,"0"0"-27,0 0-27,0 0-5,0 0 3,0 0 2,-1 0-104,1 0 0,0 0 0,0 1 0,0-1 0,-1 0 0,1 0 0,0 0 0,0 1 0,0-1 0,0 0 0,0 0 0,-1 1 0,1-1 0,0 0 0,0 1 0,0-1 0,0 0 0,0 0 0,0 1 0,0-1 0,0 0 0,0 1 0,0-1 0,0 0 0,0 0 0,0 1 0,0-1 0,0 0 0,0 0 0,1 1 0,-1-1 0,0 0 0,0 0 0,0 1 0,0-1 0,0 0 0,1 0 0,-1 1 1,0-1-1,0 0 0,0 0 0,1 0 0,-1 0 0,0 1 0,0-1-5,16 5 34,0-1 0,0 0 0,0-1 0,0 0 1,0-2-1,1 0 0,-1-1 0,15-1-34,69 6 47,-9 15-390,-61-10-540</inkml:trace>
</inkml:ink>
</file>

<file path=ppt/ink/ink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51.281"/>
    </inkml:context>
    <inkml:brush xml:id="br0">
      <inkml:brushProperty name="width" value="0.2" units="cm"/>
      <inkml:brushProperty name="height" value="0.2" units="cm"/>
    </inkml:brush>
  </inkml:definitions>
  <inkml:trace contextRef="#ctx0" brushRef="#br0">1070 0 944,'0'0'528,"0"0"-424,0 0-72,0 0-16,0 0 56,8 142-56,-8-88 16,0-1-16,-8-2-8,-45 12-8,-4-11-336,0-13-920</inkml:trace>
  <inkml:trace contextRef="#ctx0" brushRef="#br0" timeOffset="1">44 421 792,'0'0'808,"0"0"-536,0 0-48,0 0-168,0 0 64,0 0-80,0 0 17,-44 110-25,70-57 8,18 1-80,18 1 16,-14-16-489,-4-11-903</inkml:trace>
</inkml:ink>
</file>

<file path=ppt/ink/ink19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29.134"/>
    </inkml:context>
    <inkml:brush xml:id="br0">
      <inkml:brushProperty name="width" value="0.1" units="cm"/>
      <inkml:brushProperty name="height" value="0.1" units="cm"/>
    </inkml:brush>
  </inkml:definitions>
  <inkml:trace contextRef="#ctx0" brushRef="#br0">41 243 440,'0'0'550,"0"0"-237,0 0-98,0 0-145,15-8-48,111-48 10,-120 54-33,-1 0 1,1-1 0,-1 0 0,0 0-1,0 0 1,0 0 0,0-1-1,0 1 1,-1-1 0,3-3 0,-5 3-18,0 1 0,0-1 0,0 0 0,0 0-1,0 0 1,-1 0 0,0 0 0,0 0 0,0 0 0,0-1 0,-1 1 0,0 0 0,1 0 0,-2-5 18,1 6-15,0 0 0,0 0 0,-1-1 0,0 1 0,1 0 1,-1 0-1,0 0 0,-1 0 0,1 0 0,0 0 1,-1 0-1,0 0 0,1 1 0,-1-1 0,0 1 0,0-1 1,-1 1-1,1 0 0,0-1 0,-1 1 0,0 0 0,1 1 1,-1-1-1,0 0 0,0 1 0,0 0 0,0 0 0,0 0 1,0 0-1,0 0 0,0 0 0,-1 1 0,1-1 15,-4 0 14,1 1-1,0-1 1,0 1-1,-1 0 0,1 0 1,0 1-1,0 0 1,-1 0-1,1 1 0,0-1 1,0 1-1,1 0 1,-1 1-1,0 0 0,1 0 1,-1 0-1,-1 2-13,0 1 16,0 0 1,0 1-1,0 1 0,1-1 0,0 1 1,1 0-1,-1 0 0,2 1 0,-1-1 1,1 1-1,0 0 0,0 3-16,3-8 9,-1 1-1,1 0 1,0 0 0,0-1-1,1 1 1,0 0 0,-1 0-1,2 0 1,-1 0 0,0 0-1,1-1 1,0 1-1,0 0 1,0 0 0,1-1-1,0 1 1,0-1 0,0 1-1,0-1 1,1 0-1,-1 0 1,1 0 0,0 0-1,0 0 1,1-1-9,6 6 13,1 0 0,0-1-1,0-1 1,0 0 0,1 0 0,0-1 0,1-1-1,-1 0 1,1-1 0,11 3-13,8 0-117,0-2 0,0-1 0,29 0 117,-12-2-576</inkml:trace>
</inkml:ink>
</file>

<file path=ppt/ink/ink19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29.633"/>
    </inkml:context>
    <inkml:brush xml:id="br0">
      <inkml:brushProperty name="width" value="0.1" units="cm"/>
      <inkml:brushProperty name="height" value="0.1" units="cm"/>
    </inkml:brush>
  </inkml:definitions>
  <inkml:trace contextRef="#ctx0" brushRef="#br0">323 26 144,'0'0'112,"0"0"-28,0 0 17,0 0 25,0 0-62,0 0-26,-20-5-7,-63-13 9,76 17-23,1 0 1,-1 1-1,0-1 0,1 2 1,-1-1-1,0 1 0,0 0 0,1 0 1,-1 1-1,1 0 0,-1 0 0,1 0 1,0 1-1,0 0 0,0 0 1,0 1-1,-1 1-17,-4 3 71,0 0-1,1 1 1,1 0 0,-1 1 0,2 0 0,-1 1 0,1 0-71,5-6 4,-1 1 0,1-1 1,1 1-1,-1 0 0,1 0 1,0 0-1,0 0 0,0 0 1,1 1-1,0-1 0,0 0 1,1 1-1,0-1 0,0 0-4,0-3 2,0-1 0,1 1 0,-1-1 0,0 1 0,1-1 0,0 1 0,-1-1 0,1 0 0,0 1 0,0-1 0,1 0-1,-1 0 1,0 0 0,1 0 0,-1 0 0,1 0 0,0 0 0,0 0 0,-1-1 0,1 1 0,0-1 0,0 1 0,1-1 0,-1 0-1,0 0 1,0 0 0,1 0 0,-1 0 0,0 0 0,1-1 0,-1 1 0,1-1 0,-1 1 0,1-1 0,0 0-2,3 0 10,0 0 1,0-1 0,0 0 0,0 0-1,0 0 1,-1-1 0,1 1 0,0-1-1,-1-1 1,0 1 0,1-1 0,-1 0 0,0 0-1,0-1 1,-1 1 0,2-2-11,11-10-18,-2-1 0,0-1 0,10-12 18,-18 20-5,0 1-11,-7 12-35,-1 10 38,0 10-20,0-15 34,1 1 0,0-1 0,1 1 0,-1-1 0,2 4-1,-1-11-3,0 1 0,-1 0 1,1-1-1,0 1 0,1 0 0,-1-1 1,0 0-1,1 1 0,-1-1 1,1 0-1,0 0 0,0 1 0,-1-1 1,2-1-1,-1 1 0,0 0 0,0 0 1,0-1-1,1 0 0,1 2 3,8 1-201,-1 0-1,1 0 0,0-1 1,12 1 201,9 1-554</inkml:trace>
</inkml:ink>
</file>

<file path=ppt/ink/ink19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30.048"/>
    </inkml:context>
    <inkml:brush xml:id="br0">
      <inkml:brushProperty name="width" value="0.1" units="cm"/>
      <inkml:brushProperty name="height" value="0.1" units="cm"/>
    </inkml:brush>
  </inkml:definitions>
  <inkml:trace contextRef="#ctx0" brushRef="#br0">194 0 240,'0'0'160,"0"0"96,0 0 22,0 0-40,-21 3-114,-68 12-28,85-14-87,0 0 1,0 1-1,0 0 0,1-1 0,-1 1 0,0 1 0,1-1 0,-1 0 1,1 1-1,0 0 0,0 0 0,0 0 0,0 0 0,0 0 1,1 0-1,-1 1 0,1-1 0,0 1 0,0 0 0,-1 3-9,-1 4 23,1-1 0,0 1 0,1 0 0,0 0-1,1 0 1,0 0-23,1-10 0,-1 3 2,1 0 0,0-1 0,0 1 1,0 0-1,0 0 0,0 0 0,1 0 0,0 0 0,0-1 0,0 1 0,0 0 0,0-1 0,1 1 0,0 0 0,0-1 0,0 0 0,0 1 0,0-1 0,1 0-2,1 1 4,0-1-1,-1-1 1,1 1 0,1-1-1,-1 1 1,0-1 0,1 0-1,-1-1 1,1 1-1,-1-1 1,1 0 0,0 0-1,-1 0 1,1-1 0,4 0-4,3 1-53,0 0 1,0-1-1,0-1 1,1 0-1,-1 0 1,-1-1 0,1-1-1,0 0 1,0-1-1,-1 0 1,0-1-1,0 0 1,0 0-1,-1-2 1,0 1-1,0-1 1,0 0 0,-1-1-1,0 0 1,0-1-1,-1 0 1,0 0-1,-1-1 1,0 0-1,-1 0 1,0-1-1,0 1 1,-1-1 0,0 0-1,0-4 53,6-31-200</inkml:trace>
</inkml:ink>
</file>

<file path=ppt/ink/ink19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30.469"/>
    </inkml:context>
    <inkml:brush xml:id="br0">
      <inkml:brushProperty name="width" value="0.1" units="cm"/>
      <inkml:brushProperty name="height" value="0.1" units="cm"/>
    </inkml:brush>
  </inkml:definitions>
  <inkml:trace contextRef="#ctx0" brushRef="#br0">9 225 176,'0'-20'203,"5"-184"782,-19 408-393,15-86-508,4 1 0,13 51-84,-8-107-13,-4-35-84,-1 1-1,-2 1 1,0-1 0,-3 0-1,0 3 98,-4-6-760</inkml:trace>
</inkml:ink>
</file>

<file path=ppt/ink/ink19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31.213"/>
    </inkml:context>
    <inkml:brush xml:id="br0">
      <inkml:brushProperty name="width" value="0.1" units="cm"/>
      <inkml:brushProperty name="height" value="0.1" units="cm"/>
    </inkml:brush>
  </inkml:definitions>
  <inkml:trace contextRef="#ctx0" brushRef="#br0">1 293 448,'0'0'519,"0"0"-176,0 0-207,0 0-62,0 0-44,0 0-44,28-5 20,225-30 24,-95 21-140,-155 14 95,-1 0 1,0-1 0,0 1 0,0-1 0,0 1-1,0-1 1,0 0 0,0 0 0,0 0-1,0 0 1,0-1 0,0 1 0,-1 0 0,1-1-1,0 1 1,-1-1 0,1 1 0,-1-1 0,0 0-1,0 0 1,1 0 0,-1 0 0,0 0-1,0 0 1,-1 0 0,1 0 14,1-6 3,0 0-1,-1 0 1,0 0 0,-1 0 0,0 0-1,0-3-2,0 1 55,-2 9-53,1 1-1,0-1 1,0 1 0,-1-1-1,1 1 1,-1 0 0,1 0-1,0 0 1,-1 0 0,1 0-1,-1 0 1,1 0 0,0 0 0,-1 0-1,1 1 1,0-1 0,-1 0-1,1 1 1,-1 0-2,-1 2 7,0 1 0,-1-1 0,1 1 0,1 0 0,-1 0 0,0 0 0,1 1 0,0-1 0,0 0 0,0 1 0,0 3-7,-14 54 56,12-38-33,1 0-1,1 1 1,1 8-23,1-27 2,0-1 0,0 1 0,1-1 0,-1 1 0,1-1 0,0 0 0,1 1 0,-1-1 1,1 0-1,0 0 0,1 0 0,-1 0 0,1 0 0,0 0 0,0-1 0,0 1 0,4 2-2,-5-5 4,0 0 0,0-1 1,0 1-1,0-1 0,0 0 0,0 0 1,0 1-1,1-2 0,-1 1 0,0 0 1,1 0-1,-1-1 0,1 1 0,-1-1 0,1 0 1,-1 0-1,1 0 0,-1 0 0,1 0 1,-1 0-1,1-1 0,-1 1 0,1-1 1,-1 0-1,0 1 0,1-1 0,-1 0 0,0-1 1,2 0-5,0-1 3,0 0 0,0 0 0,0-1 0,-1 1 0,1-1 0,-1 0 0,0 0 0,0 0 0,-1 0 0,1-1 0,-1 1 0,0-1 0,0 1 0,1-3-3,18-87-12,-18 73 26,1-1 0,1 1 0,2 0 0,4-10-14,4 77-98,-10-24 112,1 2-18,0 0 1,1-1-1,1 1 0,1-1 1,7 11 3,-15-33 2,0 1 0,0-1 0,-1 1 0,1-1 0,0 0 0,0 0 0,0 1 0,0-1 0,1 0 0,-1 0 0,0 0 0,0 0 0,1 0 0,-1 0 0,0-1 0,1 1 0,-1 0 0,2 0-2,-2-1 2,0 0 1,0 0 0,0 0-1,0-1 1,0 1 0,0 0 0,0 0-1,0-1 1,0 1 0,0 0 0,0-1-1,-1 1 1,1-1 0,0 1-1,0-1 1,0 0 0,-1 1 0,1-1-1,0 0 1,-1 1 0,1-1 0,0 0-3,4-7 13,0-1 1,0 1-1,-1-1 1,0 0-1,2-7-13,1-2-33,5-10 11,-7 15 33,1-1 0,0 1-1,1 0 1,1 0-1,0 1 1,0 0-1,1 0 1,3-1-11,-12 12-3,1 1 0,0-1 0,0 1 0,0-1 1,0 1-1,0-1 0,0 1 0,0 0 0,0-1 0,0 1 0,0 0 0,0 0 0,0 0 1,0 0-1,0 0 0,0 0 0,0 0 0,0 0 0,0 0 0,0 0 0,0 1 1,0-1-1,0 0 0,0 1 0,0-1 0,0 1 0,-1-1 0,1 1 0,0-1 0,0 1 1,0 0-1,0-1 0,-1 1 0,1 0 0,0 0 0,-1 0 0,1-1 0,-1 1 0,1 1 3,23 36-16,-23-36 18,14 26 13,-1 1-1,-1 1 0,-2 0 0,-1 1 0,-1 0 1,3 27-15,-10-30 191,-1-27 221,-3-52 106,2-2-516,3 0 1,2 0-1,6-18-2,5 6 11,-10 42-192,2 1 1,0 0-1,2 1 1,0-1-1,1 2 1,3-3 180,-8 12-978</inkml:trace>
</inkml:ink>
</file>

<file path=ppt/ink/ink19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33.331"/>
    </inkml:context>
    <inkml:brush xml:id="br0">
      <inkml:brushProperty name="width" value="0.1" units="cm"/>
      <inkml:brushProperty name="height" value="0.1" units="cm"/>
    </inkml:brush>
  </inkml:definitions>
  <inkml:trace contextRef="#ctx0" brushRef="#br0">0 628 168,'0'0'107,"0"0"-30,0 0-16,0 0 71,0 0 4,0 0 35,4-2 17,-1 0-157,2 0 1,-1 0-1,0 0 0,0 1 0,0-1 0,1 1 0,-1 0 0,1 0 1,-1 1-1,1 0 0,-1-1 0,1 1 0,-1 1 0,5 0-31,73 16 64,-67-12-69,1-1 0,0-1 0,0 0 0,11-1 5,3 0 64,-23-1-43,1 0 0,0-1 1,-1 0-1,1 0 0,0-1 0,1 0-21,-5-2 30,1 1-1,0-1 1,-1 0-1,1-1 1,-1 1-1,0-1 1,1-2-30,19-14 54,79-65 82,-83 67-106,0 0-1,-2-1 0,0-1 0,-1-1 0,-2 0 1,0-1-1,4-9-29,-11 19 1,5-14-1,-2 0 0,-1 0 0,0 0 0,-2-1 0,-1 0 0,-2 0 0,2-21 0,3-48-543,-10 92-228</inkml:trace>
</inkml:ink>
</file>

<file path=ppt/ink/ink19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34.419"/>
    </inkml:context>
    <inkml:brush xml:id="br0">
      <inkml:brushProperty name="width" value="0.1" units="cm"/>
      <inkml:brushProperty name="height" value="0.1" units="cm"/>
    </inkml:brush>
  </inkml:definitions>
  <inkml:trace contextRef="#ctx0" brushRef="#br0">2 811 144,'0'0'260,"0"0"-108,0 0-29,0 0-58,1-20 6,3-175 350,-4 95-214,4-196-60,-2 267-108,-1 0 0,-2-1 0,-1 1 1,-1 0-1,-2-1-39,3 6 116,3 44-178,-1 51-382,0-54-384</inkml:trace>
</inkml:ink>
</file>

<file path=ppt/ink/ink19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35.150"/>
    </inkml:context>
    <inkml:brush xml:id="br0">
      <inkml:brushProperty name="width" value="0.1" units="cm"/>
      <inkml:brushProperty name="height" value="0.1" units="cm"/>
    </inkml:brush>
  </inkml:definitions>
  <inkml:trace contextRef="#ctx0" brushRef="#br0">111 34 64,'0'0'231,"0"0"-14,0 0-53,0 0-85,0 0-11,0 0 11,-19 0 55,-73-2 356,103 1-485,1 0 1,-1-1-1,0 0 1,0-1-1,7-3-5,-6 2 6,1 0 0,-1 1 0,1 1 0,0 0 0,12 0-6,-31 3-1,0 0 1,0 1-1,1 0 0,-1 0 0,1 0 1,-1 0-1,1 1 0,0 0 1,-1 1 0,-17 7 13,4-4-5,14-6-3,0 1 0,1-1 0,-1 1 0,1 0 0,0 0 0,-1 1 0,1-1 0,-2 2-5,52 5-70,-41-8 67,-1 0 0,0 0 0,0 1 0,0-1 0,0 1 0,0 0 0,0 0 0,-1 0 0,1 1 0,-1-1 0,1 1 0,-1 0 0,1 1 3,-3-2 1,0-1 1,0 1-1,0-1 1,0 1-1,0 0 0,0-1 1,-1 1-1,1 0 1,-1 0-1,1 0 0,-1-1 1,0 1-1,0 0 1,0 0-1,0 0 0,0 0 1,0-1-1,0 1 1,-1 0-1,1 0 0,0 0 1,-1 0-1,0-1 0,1 1 1,-1 0-1,0-1 1,0 1-1,0-1 0,0 1 1,0-1-1,0 1 1,-1-1-1,1 1-1,-59 55-52,85-59-255,3-7-181</inkml:trace>
</inkml:ink>
</file>

<file path=ppt/ink/ink19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38.501"/>
    </inkml:context>
    <inkml:brush xml:id="br0">
      <inkml:brushProperty name="width" value="0.1" units="cm"/>
      <inkml:brushProperty name="height" value="0.1" units="cm"/>
    </inkml:brush>
  </inkml:definitions>
  <inkml:trace contextRef="#ctx0" brushRef="#br0">2 1025 24,'0'0'356,"0"0"-68,0 0 18,0 0-44,0 0-72,0 0-78,0-2-88,0 0 0,-1 0 1,1 0-1,0 0 0,0 0 1,0 0-1,0 0 1,0 0-1,0 0 0,1 0 1,-1 0-1,1 0 0,-1 0 1,1 0-1,0 0-24,12-5 19,0 1 1,1 0-1,-1 1 0,1 1 1,13-3-20,-16 5 2,-1-1 1,1 0-1,-1 0 1,1-1-1,-1 0 1,-1-1-1,1 0 1,-1 0-1,1-1 1,-2-1-1,1 1 1,1-3-3,7-11 80,-1 0 1,-2-1-1,1-2-80,28-40 102,-37 54-99,0 0 1,0-1-1,-1 0 1,0 0 0,-1-1-1,0 1 1,0-1 0,-1-1-4,17-94-9,-3 19 94,-9 55-71,4-11-17,-2-1 0,-2 0-1,-1 0 1,-1-41 3,-1-86 46,-5 171 42,0 0-108,0 25-107,-19 485 156,10-216 43,10-284-69,0 0 1,1 1-1,0-1 0,1 0 0,1 4-3,7 31 23,-9-37-19,0 0 0,1 0 0,0 0 0,0 0 0,1 0 0,0-1 0,0 0 0,1 0 0,1 2-4,-2-5-5,0 0 1,0-1 0,0 1-1,0-1 1,0 0-1,1-1 1,-1 1 0,1-1-1,0 1 1,0-1-1,0-1 1,0 1 0,0-1-1,0 0 5,4 1 3,0 0-1,-1-1 1,1 0-1,0-1 1,0 0 0,-1 0-1,1-1 1,0 0-1,0-1-2,-6 1 9,1 0 0,-1 0-1,0-1 1,-1 0-1,1 0 1,0 0 0,0 0-1,-1 0 1,1 0 0,-1 0-1,0-1 1,0 0 0,0 1-1,2-4-8,11-11-63,-14 14 68,1 0-1,-1 0 1,0 1 0,0-1 0,0-1 0,-1 1 0,1 0 0,-1 0 0,0 0 0,0 0 0,0 0 0,0-1-5,3-20-70,4-7 76,-1-1 1,-1 1-1,-2-1 1,-1 0 0,-1-1-1,-2-1-6,1 19 10,0 13-11,0 1 0,0 0 1,0 0-1,0-1 0,0 1 0,0 0 0,0 0 0,-1-1 0,1 1 0,0 0 0,-1 0 0,1 0 1,-1 0-1,1 0 0,-1-1 0,0 1 0,1 0 0,-1 0 0,0 0 0,0 1 0,0-2 1,0 3-1,1-1 0,-1 0 0,0 0 0,1 1 0,-1-1 0,0 1-1,1-1 1,-1 1 0,1-1 0,-1 1 0,1-1 0,-1 1 0,1-1-1,-1 1 1,1 0 0,-1-1 0,1 1 0,0-1 0,-1 1 0,1 0 0,0 0-1,0-1 1,0 1 0,-1 0 0,1 0 0,0-1 0,0 1 0,0 0-1,0 0 1,0-1 0,0 1 0,0 0 0,1 0 0,-1-1 0,0 1 1,-6 62-4,2 0 1,3 0 0,4 26 3,-2-83-1,0 1 0,1-1-1,0 0 1,0 0-1,0 0 1,0 0 0,1 0-1,0 0 1,1-1 0,-1 0-1,1 1 1,0-1 0,2 2 1,-4-6 1,-1 1 0,0-1 0,1 1 1,0-1-1,-1 1 0,1-1 1,0 0-1,0 0 0,0 0 1,0 0-1,0 0 0,0 0 1,0-1-1,0 1 0,0-1 1,0 1-1,0-1 0,0 0 0,0 0 1,0 0-1,0 0 0,1 0 1,-1 0-1,0-1 0,0 1 1,0-1-1,0 1 0,0-1 1,0 0-1,0 0 0,0 0 0,0 0 1,-1 0-1,1 0 0,0 0 1,0-1-1,-1 1 0,1-1 1,-1 1-1,1-2-1,7-7 7,-1-1 1,-1 0-1,0-1 0,-1 0 1,0 0-1,0 0 1,-2-1-1,1 0 0,-2 1 1,3-14-8,17-49-34,-17 58 33,-1-1 0,-1 1 0,0-1 0,-2 0 0,0 0 0,-1 0 0,0 0 0,-2-7 1,1 25 41,0 0-10,0 0-11,0 0-51,0 3-33,-4 70-59,2-49 136,0 0 1,2 1 0,1-1 0,1 0 0,2 11-14,-3-31 0,1 0 0,-1 0 0,1 0 0,0 0 0,0 0 0,0-1 0,1 1 1,-1-1-1,1 1 0,0-1 0,0 0 0,0 0 0,0 0 0,0-1 0,1 1 1,1 0-1,-4-2 1,1 0 0,0 0 0,0 0 0,0 0 0,-1 0 0,1-1 0,0 1 0,0 0 0,0-1 0,0 0 0,0 1 0,1-1 0,-1 0 0,0 0 0,0 0 0,0 0 0,0-1 0,0 1 0,0-1 0,0 1 0,0-1 0,0 1 0,0-1 1,0 0-1,0 0 0,-1 0 0,1 0 0,0 0 0,-1-1 0,1 1 0,-1 0 0,1-1 0,-1 1 0,1-2-1,5-8 12,0 0-1,-1 0 1,0-1 0,-1 0 0,0-1-1,-1 1 1,0-1 0,1-11-12,3-5 15,-7 24-21,2 0-1,-1 1 1,0 0-1,1-1 0,0 1 1,0 0-1,0 1 1,1-1-1,-1 0 1,1 1-1,0 0 0,0 0 1,3-2 6,-6 5-2,0 0 1,0 0-1,0 1 1,0-1-1,0 0 1,0 0-1,0 1 1,0-1-1,0 1 1,0-1-1,0 1 0,0-1 1,0 1-1,0 0 1,0-1-1,-1 1 1,1 0-1,0-1 1,0 1-1,-1 0 1,1 0-1,-1 0 1,1 0-1,0 0 0,-1 0 1,0 0-1,1 0 1,-1 0-1,0 0 1,1 0-1,-1 1 2,13 35-29,-13-37 29,8 35 11,-2 0 0,-2 1 0,-1-1 0,-2 1 0,-3 25-11,2-9-11,0-52 59,0 0-23,0 0-36,0 0 18,0 0-30,-5-3 30,1 0 0,0-1 0,0 1-1,0-1 1,0 0 0,1 0 0,-1 0-1,1-1 1,0 1 0,0-1 0,1 0 0,-1-1-7,-2-2-1,1-1 0,0 0 1,1 0-1,0 0 1,1 0-1,0 0 0,0-1 1,1 1-1,0-1 0,0 1 1,1-1-1,1 1 1,-1-1-1,2 1 0,-1-1 1,1 1-1,1-1 1,-2 5-5,1-1 0,1 0-1,-1 1 1,1-1 0,0 1-1,0 0 1,0 0 0,1 0-1,0 0 1,0 1 0,0-1 0,0 1-1,1 0 1,0 1 0,0-1-1,0 1 1,0 0 0,0 0 0,1 0-1,-1 1 1,1-1 0,0 2-1,0-1 1,-1 0 0,1 1 0,5 0 5,5 1 6,-1 1 0,0 0 0,1 1 0,-1 1 0,0 0 0,-1 2 1,15 4-7,4 2 7,-18-7-8,-1-1 0,1 0-1,0-1 1,0-1 0,0 0 0,0-1-1,0 0 1,0-1 0,8-3 1,-18 4 0,-1-1 0,1 0 0,-1-1 0,0 1 0,0-1 0,0 1 0,0-1 0,0-1 0,0 1 0,0 0 0,0-1 0,-1 0 0,0 0 0,1 0 0,-1 0 0,0-1 0,-1 1 0,1-1 0,0 1 0,-1-1 0,0 0 0,0 0 0,0 0 0,-1 0 0,1-1 0,-1 1 0,0 0 0,0-1 0,0 1 1,-1-1-1,0 1 0,1-1 0,-2-1 0,2-19 27,-1 7-42,0 0-1,-1 0 0,-2-12 16,2 25-12,0 0 0,0 0-1,-1 0 1,0 0 0,1 1-1,-2-1 1,1 1 0,0-1-1,-1 1 1,0 0 0,0 0-1,0 0 1,0 0 0,-1 0 0,-1 0 12,3 2-9,-1 0 1,0 1 0,1-1-1,-1 1 1,0 0 0,0 0-1,0 0 1,0 0 0,0 1-1,0-1 1,0 1 0,0-1 0,0 1-1,0 0 1,0 0 0,0 1-1,0-1 1,0 0 0,0 1-1,0 0 1,0 0 0,0 0-1,1 0 1,-1 0 0,0 1-1,0-1 1,-1 2 8,-3 1 3,0 1 0,1-1-1,0 1 1,0 0 0,1 1-1,-1 0 1,1-1 0,0 2-1,1-1 1,-2 3-3,0 2-10,1 0 0,1 1 0,0 0 0,1 0 1,0 0-1,0 0 0,1 0 0,0 12 10,1 0 3,1 1 0,1-1 0,1 0 0,1 3-3,-1-19 9,0 0 0,0 0-1,0 0 1,1 0 0,0-1-1,0 1 1,1-1 0,0 0-1,1 0 1,-1 0-1,1-1 1,1 0 0,-1 1-1,1-2 1,0 1 0,0-1-1,1 0 1,-1 0 0,6 2-9,8 4 5,0-2 1,1 0 0,1-1 0,-1-1-1,1-1 1,11 2-6,-25-7-96,0 1-1,0 1 1,0-1 0,-1 1-1,1 0 1,-1 1 0,0 0-1,6 4 97,-2 2-1056</inkml:trace>
</inkml:ink>
</file>

<file path=ppt/ink/ink19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39.613"/>
    </inkml:context>
    <inkml:brush xml:id="br0">
      <inkml:brushProperty name="width" value="0.1" units="cm"/>
      <inkml:brushProperty name="height" value="0.1" units="cm"/>
    </inkml:brush>
  </inkml:definitions>
  <inkml:trace contextRef="#ctx0" brushRef="#br0">273 35 168,'0'0'276,"0"0"-140,0 0-15,0 0 57,0 0 94,0 0-107,0-5-46,0 4-101,0 0 0,0 0 1,0 0-1,0 0 0,0 0 0,0-1 0,0 1 0,0 0 1,0 0-1,-1 0 0,1 1 0,0-1 0,-1 0 0,1 0 1,-1 0-1,1 0 0,-1 0 0,1 0 0,-1 0 1,0 1-1,1-1 0,-1 0 0,0 0 0,0 1 0,1-1 1,-1 1-1,0-1 0,-1 0-18,-36-2 307,31 3-368,-4 0 68,1 1 0,-1 0 0,0 1 0,1 0 1,-1 1-1,1 0 0,0 1 0,0 0 0,0 1 0,1 0 0,-4 2-7,9-5 3,1 0-1,-1 1 1,1-1-1,0 1 1,0-1-1,0 1 1,0 0-1,1 0 1,-1 0-1,1 1 1,-1-1-1,1 0 0,0 1 1,1 0-1,-1-1 1,1 1-1,-1 0 1,1 0-1,0 0 1,0 0-1,1 0 1,-1 0-1,1 0 0,0 0 1,0 0-1,1 0 1,-1 0-1,1 0 1,-1 0-1,1 0 1,1 0-1,-1 0-2,1 0-1,0-1 0,1 1 0,-1-1 0,1 1 0,0-1 0,0 0 0,0 0 1,0 0-1,1 0 0,-1-1 0,1 1 0,0-1 0,0 0 0,-1 0 0,3 0 1,63 25-9,-27-14 16,-20-7 11,0 1 1,0 1-1,3 3-18,-24-11-1,0 1 1,0-1-1,0 1 1,0 0-1,0-1 1,0 1-1,0 0 1,0 0-1,0-1 0,0 1 1,0 0-1,0 0 1,-1 0-1,1 0 1,0 0-1,-1 0 1,1 0-1,0 1 1,-1-1-1,0 0 0,0-1 0,0 1 0,0 0 0,0-1 0,0 1 0,-1 0 0,1 0 0,0-1 0,0 1 0,0 0 0,-1-1 0,1 1 0,0 0 0,-1-1 0,1 1 0,-1-1 0,1 1 0,-1 0 0,1-1 0,-1 1-1,0-1 2,-39 24-22,33-21 30,-63 27 29,-32 15 40,91-39-89,0 1 0,0 0 1,0 0-1,1 1 0,0 0 1,1 0-1,-2 3 12,11-11-1,-1 1 0,1-1-1,-1 1 1,1 0 0,-1-1-1,1 1 1,0 0 0,-1-1-1,1 1 1,0 0 0,-1 0-1,1-1 1,0 1 0,0 0-1,0 0 1,0-1 0,0 1-1,0 0 1,0 0 0,0 0-1,0-1 1,0 1 0,0 0-1,0 0 1,1-1 0,-1 1-1,0 0 1,0 0 0,1-1-1,-1 1 1,1 0 0,-1-1 0,0 1-1,1 0 1,-1-1 0,1 1-1,0-1 1,-1 1 0,1-1-1,-1 1 1,1-1 0,0 1-1,-1-1 1,1 0 0,0 1-1,0-1 1,-1 0 0,1 0-1,0 1 1,0-1 0,-1 0-1,1 0 1,0 0 1,50 12 83,-44-11-86,60 10-125,-1-3 0,1-4 0,0-2 0,0-3 1,56-9 127,-49-3-766</inkml:trace>
</inkml:ink>
</file>

<file path=ppt/ink/ink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56.528"/>
    </inkml:context>
    <inkml:brush xml:id="br0">
      <inkml:brushProperty name="width" value="0.2" units="cm"/>
      <inkml:brushProperty name="height" value="0.2" units="cm"/>
    </inkml:brush>
  </inkml:definitions>
  <inkml:trace contextRef="#ctx0" brushRef="#br0">78 486 264,'0'0'371,"0"0"-32,0 0-53,0 0-36,0 0-66,-1 4-90,-2 18-19,1-1-1,0 1 0,2 0 0,1 0 0,2 21-74,24 116 182,-11-77-164,9 88 64,-65-305-1452,-18-54 1305,47 147 71,2 0 0,2-1 0,-1-21-6,5 18 17,-1-6 7,2 1-1,3-1 0,5-43-23,-4 80 9,1 0 0,0 0 0,1 0 0,1 1 0,0 0 0,1 0 0,0 0 0,1 1 0,1 0 0,0 0 0,1 0 0,0 1 0,1 1 0,0 0 0,4-3-9,-12 12 2,1-1 1,-1 1 0,1 0 0,0 0 0,0 0-1,0 0 1,-1 0 0,2 1 0,-1 0 0,0-1-1,0 1 1,0 0 0,1 0 0,-1 1 0,0-1-1,1 1 1,-1 0 0,0 0 0,1 0 0,-1 0-1,1 0 1,2 1-3,-1 1 5,0 0 1,0 1-1,-1-1 0,1 1 1,-1 0-1,1 0 0,-1 0 0,0 0 1,-1 1-1,1-1 0,0 1 0,-1 0 1,3 5-6,3 4 12,0 1 0,-2 0 1,1 1-1,-2 0 1,0 0-1,0 1 0,-2-1 1,0 1-1,0 3-12,-2-3 10,0 0 1,-1 0-1,-1-1 1,0 1-1,-1 0 1,-1 0-1,-2 7-10,1-12 10,0 0-1,-1-1 1,-1 1-1,1-1 1,-2 0-1,1 0 1,-1-1-1,-1 1 1,0-1-1,-7 6-9,-5 6 14,-1 0 0,-2-2 0,-12 9-14,27-22 14,-1-1-1,1 0 1,-1 0 0,0-1-1,-1 0 1,1 0 0,-1-1 0,1 0-1,-1 0 1,0-1 0,0-1-1,0 1 1,0-1-14,7-1 196,2 0-68,32 17-123,74 39-12,-59-30-320,2-1 0,0-3 0,24 6 327,-26-15-896</inkml:trace>
</inkml:ink>
</file>

<file path=ppt/ink/ink19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0.016"/>
    </inkml:context>
    <inkml:brush xml:id="br0">
      <inkml:brushProperty name="width" value="0.1" units="cm"/>
      <inkml:brushProperty name="height" value="0.1" units="cm"/>
    </inkml:brush>
  </inkml:definitions>
  <inkml:trace contextRef="#ctx0" brushRef="#br0">461 35 128,'0'0'208,"0"0"-20,0 0 74,0 0 111,0 0-98,0 0-45,3-7-74,0-14-96,-3 21-58,0 0 0,0-1 0,0 1 0,0 0 0,0 0 0,0-1 0,0 1 0,0 0 0,0-1-1,0 1 1,0 0 0,0 0 0,0-1 0,-1 1 0,1 0 0,0 0 0,0 0 0,0-1 0,-1 1 0,1 0 0,0 0 0,0 0 0,0-1 0,-1 1 0,1 0 0,0 0 0,0 0 0,-1 0 0,1 0 0,0 0 0,0-1 0,-1 1-1,1 0 1,0 0 0,-1 0 0,1 0-2,-4 1 14,0 1-1,-1-1 1,1 1 0,0 0-1,1 0 1,-1 0-1,0 0 1,0 1-1,1 0 1,-2 1-14,-46 37 154,1 3 1,-25 30-155,-49 44 36,118-112-126,1-2-1,-1 1 1,0 0 0,-1-1-1,1 0 1,-1-1-1,0 0 1,0 0 0,0 0-1,0-1 1,-1 1-1,1-2 1,0 1 0,-7-1 90,4-1-582</inkml:trace>
</inkml:ink>
</file>

<file path=ppt/ink/ink19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0.405"/>
    </inkml:context>
    <inkml:brush xml:id="br0">
      <inkml:brushProperty name="width" value="0.1" units="cm"/>
      <inkml:brushProperty name="height" value="0.1" units="cm"/>
    </inkml:brush>
  </inkml:definitions>
  <inkml:trace contextRef="#ctx0" brushRef="#br0">0 1 320,'0'0'181,"0"0"-74,0 0-8,0 0 38,0 0 9,0 0 39,21 15-13,5 3-107,-11-8-26,0 1 0,-1 0-1,0 1 1,0 1 0,-2 0-1,1 1 1,2 4-39,21 29 160,-8-8-87,3-1 1,1-1-1,30 25-73,-55-57-84,0 0 0,0 0 0,0-1 0,0 0 1,1 0-1,-1-1 0,1 0 0,0 0 0,0-1 0,0 0 0,0-1 0,1 1 84,19 1-936</inkml:trace>
</inkml:ink>
</file>

<file path=ppt/ink/ink19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0.803"/>
    </inkml:context>
    <inkml:brush xml:id="br0">
      <inkml:brushProperty name="width" value="0.1" units="cm"/>
      <inkml:brushProperty name="height" value="0.1" units="cm"/>
    </inkml:brush>
  </inkml:definitions>
  <inkml:trace contextRef="#ctx0" brushRef="#br0">49 1 24,'0'0'488,"0"0"-182,0 0-20,0 0-36,0 0-92,0 0-107,-3 4-20,-2 5-11,0 1 1,1-1 0,0 1 0,1 0 0,1 0 0,0 0-1,0 1 1,0 6-21,-8 97 226,8-77-190,1-32-36,-3 100 44,5-94-34,0 0 1,0-1-1,0 1 1,2 0-1,-1-1 1,1 0-1,1 1 1,1 2-11,-1-5-65,0 0 0,-1 1-1,1 0 1,-1 0 0,0 0 0,-1 0 0,0 0 0,-1 0 0,0 1-1,0-1 1,-1 1 0,0-1 0,-2 7 65,-5 6-623</inkml:trace>
</inkml:ink>
</file>

<file path=ppt/ink/ink19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1.190"/>
    </inkml:context>
    <inkml:brush xml:id="br0">
      <inkml:brushProperty name="width" value="0.1" units="cm"/>
      <inkml:brushProperty name="height" value="0.1" units="cm"/>
    </inkml:brush>
  </inkml:definitions>
  <inkml:trace contextRef="#ctx0" brushRef="#br0">1 178 296,'0'0'452,"0"0"-74,0 0-113,0 0-13,12-18-51,43-57-33,-50 70-148,1-1 0,0 1-1,0 0 1,0 0-1,0 1 1,1 0 0,0 0-1,-1 1 1,1-1 0,1 1-1,-1 1 1,0 0-1,1 0 1,-1 0 0,1 1-1,0 0 1,7 0-20,0-1 4,5-1 4,-1 1 1,1 1 0,0 0-1,0 2 1,-1 0 0,1 1-1,17 5-8,-27-5 5,-1 1-1,0 0 0,0 1 1,0 0-1,0 1 0,0 0 1,-1 0-1,0 1 0,0 0 0,0 0 1,-1 1-1,0 0 0,0 0 1,-1 0-1,0 1 0,4 6-4,-6-7-6,1 1 0,-1-1 0,-1 1-1,1 0 1,-2 0 0,1 1 0,-1-1 0,0 1-1,0-1 1,-1 1 0,0-1 0,-1 1 0,0-1-1,0 1 1,-1-1 0,0 1 0,-1 4 6,0-9-3,1 1-1,-1-1 1,0 1 0,0-1 0,0 0 0,-1 0 0,1 0 0,-1 0-1,0 0 1,0-1 0,-1 1 0,1-1 0,-1 0 0,1 0 0,-1 0 0,0 0-1,0-1 1,0 1 0,-1-1 0,1 0 0,-1 0 0,1-1 0,-1 0-1,1 1 1,-1-1 0,0-1 0,0 1 0,1-1 0,-1 0 0,0 0-1,-1 0 4,3 0 0,1 0 0,0 0 0,-1 0 0,1 0 0,-1 0 0,1-1 0,0 1 0,-1-1 0,1 1 0,0-1 0,-1 0 0,1 0 0,0 0 0,0 0 0,0 0 0,0-1 0,0 1 0,0-1-1,0 1 1,0-1 0,1 0 0,-2-1 0,1-1 1,0 0 0,1 0 0,-1 0-1,1 0 1,0-1 0,0 1 0,0-1-1,1 1 1,0-1 0,0 1 0,0-1-1,0 1 0,0-7 6,0 0 0,1 1-1,0-1 1,1 0-1,0 1 1,1 0-1,0-1 1,1 1 0,0-1-1,0 2 1,1-1-1,1 1 1,-1 0-1,1 0 1,1 0 0,0 1-1,4-4-5,-2 2-10,0 1 0,0 0 0,1 1-1,0 0 1,0 1 0,1 0 0,0 0-1,0 1 1,1 1 0,-1 0 0,1 0-1,1 1 1,-1 1 0,0 0 0,1 1 0,-1 0-1,1 0 1,0 2 0,0 0 0,0 0-1,5 2 11,-15-2-42,-1 1 0,1 0-1,-1 0 1,0 0-1,1 0 1,-1 0-1,0 0 1,0 1-1,0-1 1,0 1 0,0 0-1,0-1 1,-1 1-1,1 0 1,0 0-1,-1 0 1,1 0 0,-1 0-1,0 1 43,27 51-597,-14-24 359,10 7-109</inkml:trace>
</inkml:ink>
</file>

<file path=ppt/ink/ink19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1.559"/>
    </inkml:context>
    <inkml:brush xml:id="br0">
      <inkml:brushProperty name="width" value="0.1" units="cm"/>
      <inkml:brushProperty name="height" value="0.1" units="cm"/>
    </inkml:brush>
  </inkml:definitions>
  <inkml:trace contextRef="#ctx0" brushRef="#br0">302 150 64,'0'0'256,"0"0"-61,0 0 10,0 0 55,0 0-18,1-20 4,3-61-122,-4 79-118,0 0-1,0 0 0,0 0 0,0 0 0,-1 1 1,1-1-1,-1 0 0,1 0 0,-1 0 0,0 1 0,0-1 1,0 0-1,0 1 0,0-1 0,0 1 0,0-1 1,0 1-1,0 0 0,-1-1 0,1 1 0,-1 0 1,1 0-1,-1 0 0,1 0 0,-1 0 0,0 0 1,1 0-1,-1 1 0,0-1-5,-4-1 4,0 1 0,0 0 0,0 0 0,1 1 1,-1 0-1,0 0 0,-2 0-4,0 0 11,-2 0-6,0 1-1,1 0 1,-1 0-1,0 1 1,0 0 0,1 1-1,-1 0 1,1 0 0,0 1-1,0 0 1,0 0-1,1 1 1,-1 1 0,1-1-1,1 2 1,-1-1-1,1 1 1,0 0 0,0 0-1,1 0 1,0 1 0,0 0-1,1 1 1,-5 8-5,9-14 2,-1 0 0,1 0 1,-1 0-1,1 0 0,0 0 1,0 0-1,1 0 0,-1 1 0,0-1 1,1 0-1,0 1 0,0-1 1,0 0-1,0 0 0,1 1 0,-1-1 1,1 0-1,0 2-2,1-3 2,-1 0 1,1-1-1,0 1 1,-1 0-1,1-1 0,0 1 1,0-1-1,0 0 1,0 0-1,0 1 0,1-2 1,-1 1-1,0 0 1,0 0-1,1-1 0,-1 1 1,1-1-1,-1 1 0,0-1 1,1 0-1,-1 0 1,1 0-1,-1-1 0,1 1-2,3 0-6,0 0 0,-1 0-1,1 0 1,0-1 0,0 0-1,0 0 1,-1-1 0,1 1-1,-1-1 1,1 0 0,-1-1-1,0 0 1,0 1-1,0-2 1,0 1 0,0 0-1,0-1 1,-1 0 0,0 0-1,0 0 1,0-1 0,0 1-1,-1-1 1,0 0 0,0 0-1,0 0 1,-1-1-1,1 1 1,-1 0 0,1-7 6,-2 9-6,7-9-6,2 49-116,-8-27 133,0 0 0,1 0 0,0 1 0,0-1 0,1-1 0,0 1 0,1-1 0,6 9-5,-8-13-35,1 0 0,0-1 1,0 0-1,0 1 0,1-1 0,0-1 0,-1 1 0,1-1 1,1 0-1,-1 0 0,0 0 0,1-1 0,-1 1 1,1-1-1,0-1 0,2 1 35,25 2-795</inkml:trace>
</inkml:ink>
</file>

<file path=ppt/ink/ink19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1.902"/>
    </inkml:context>
    <inkml:brush xml:id="br0">
      <inkml:brushProperty name="width" value="0.1" units="cm"/>
      <inkml:brushProperty name="height" value="0.1" units="cm"/>
    </inkml:brush>
  </inkml:definitions>
  <inkml:trace contextRef="#ctx0" brushRef="#br0">201 0 224,'0'0'696,"0"0"-332,0 0-148,0 0-94,0 0-41,0 0-41,-21 8-13,-64 30-5,80-35-20,0 0-1,1 0 1,-1 0-1,1 1 1,0 0-1,0 0 1,0 0-1,0 0 1,1 1-1,0-1 1,0 1-1,0 0 1,0 0-1,1 0 1,0 0-1,0 1 1,0-1-1,0 3-1,-3 8 5,-1 3 20,1 0 0,0 0-1,2 0 1,0 1-1,1-1 1,1 0 0,1 1-1,0-1 1,3 11-25,-2-26 1,0 0 0,1 0 1,-1 0-1,1-1 0,0 1 0,0 0 1,0-1-1,0 1 0,1-1 1,-1 0-1,1 0 0,0 0 0,0 0 1,0 0-1,0 0 0,1-1 0,-1 0 1,1 0-1,-1 0 0,1 0 1,0 0-1,0-1 0,0 1 0,0-1 1,0 0-1,0-1 0,4 1-1,16 4-5,1-2 1,-1-1-1,1-1 0,8-2 5,-19 1-18,-7 0-53,1 0-1,-1 0 1,0-1 0,0 0-1,0 0 1,1 0-1,-1-1 1,0-1 0,-1 1-1,1-1 1,0 0-1,-1 0 1,0-1 0,1 0-1,1-2 72,16-15-828</inkml:trace>
  <inkml:trace contextRef="#ctx0" brushRef="#br0" timeOffset="1">384 89 184,'0'0'496,"0"0"-136,0 0-232,0 0-48,0 0-64,0 0 120,0 0-56,-56 140-24,42-86 0,9-1-40,1 0 0,-1-5 8,-9-1-48,4-15-312,-4-15-448</inkml:trace>
</inkml:ink>
</file>

<file path=ppt/ink/ink19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2.287"/>
    </inkml:context>
    <inkml:brush xml:id="br0">
      <inkml:brushProperty name="width" value="0.1" units="cm"/>
      <inkml:brushProperty name="height" value="0.1" units="cm"/>
    </inkml:brush>
  </inkml:definitions>
  <inkml:trace contextRef="#ctx0" brushRef="#br0">0 94 392,'0'0'690,"0"0"-353,0 0-218,21-8 1,37-10-35,1 2 0,1 3-1,39-3-84,-67 12-1,78-7-50,39 4 51,-149 43 6,-1-1 41,0-24-71,0 0 0,1 2 0,1-2-1,-1 0 1,2 1 0,-1-1 0,2 0 0,3 11 24,-2-13-736</inkml:trace>
</inkml:ink>
</file>

<file path=ppt/ink/ink19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2.718"/>
    </inkml:context>
    <inkml:brush xml:id="br0">
      <inkml:brushProperty name="width" value="0.1" units="cm"/>
      <inkml:brushProperty name="height" value="0.1" units="cm"/>
    </inkml:brush>
  </inkml:definitions>
  <inkml:trace contextRef="#ctx0" brushRef="#br0">1 0 488,'0'0'320,"0"0"-232,0 0-88,0 0-192,0 0-312</inkml:trace>
</inkml:ink>
</file>

<file path=ppt/ink/ink19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3.134"/>
    </inkml:context>
    <inkml:brush xml:id="br0">
      <inkml:brushProperty name="width" value="0.1" units="cm"/>
      <inkml:brushProperty name="height" value="0.1" units="cm"/>
    </inkml:brush>
  </inkml:definitions>
  <inkml:trace contextRef="#ctx0" brushRef="#br0">17 66 328,'0'0'384,"0"0"-72,0 0-80,0 0-140,0 0-53,0 0-7,-3 13 52,1 0-75,-9 67 65,10-76-67,1 0 0,0 0 1,0 0-1,0 0 0,1 0 0,0 0 1,-1 0-1,1 0 0,0 0 1,1 0-1,-1 0 0,1-1 1,0 1-1,0-1 0,0 1 0,0-1 1,0 0-1,1 1 0,1 0-7,3 2 23,0-1 1,1 0-1,-1-1 0,1 0 0,0 0 0,0-1 0,0 0 0,0 0 0,1-1 1,-1 0-1,1 0 0,5 0-23,-13-3 2,0 1 1,0-1 0,-1 1-1,1-1 1,0 1 0,0-1-1,-1 0 1,1 1 0,-1-1 0,1 0-1,0 0 1,-1 1 0,1-1-1,-1 0 1,0 0 0,1 0-1,-1 0 1,0 1 0,1-1-1,-1 0 1,0 0 0,0 0-1,0 0 1,0 0-3,5-32-18,-4 26 25,7-72-69,-6 47 58,2 1-1,6-27 5,-10 56-1,0 1 0,0-1-1,0 1 1,1 0 0,-1-1-1,0 1 1,1-1 0,0 1 0,-1 0-1,1-1 1,0 1 0,-1 0-1,1 0 1,0-1 0,0 1-1,0 0 1,0 0 0,0 0-1,0 0 1,0 0 0,1 1-1,-1-1 1,0 0 0,0 0-1,1 1 1,-1-1 0,0 1-1,1-1 1,-1 1 0,1-1-1,-1 1 1,1 0 0,-1 0-1,0 0 1,1 0 0,-1 0-1,1 0 1,-1 0 0,1 0-1,-1 1 1,1-1 0,-1 0-1,1 1 2,2 1-5,-1 0-1,1-1 0,-1 1 1,1 1-1,-1-1 0,0 0 0,0 1 1,0 0-1,0-1 0,-1 1 1,1 1-1,-1-1 0,1 0 0,-1 0 1,0 2 5,3 7 6,0 2 0,-1-1 0,0 0 0,1 13-6,10 34-34,-15-59 36,1-1-1,-1 1 0,1 0 1,-1-1-1,1 1 1,0-1-1,-1 1 0,1-1 1,0 0-1,-1 1 0,1-1 1,0 1-1,-1-1 0,1 0 1,0 0-1,0 0 1,-1 1-1,1-1 0,0 0 1,0 0-1,0 0 0,-1 0 1,1 0-1,0 0 0,0 0 1,0-1-1,-1 1 1,1 0-1,0 0 0,0-1 1,-1 1-1,1 0 0,0-1 1,-1 1-1,1-1-1,27-14 99,0-16-78,-24 25-22,1 0 1,0 0-1,0 1 1,0 0-1,0 0 0,1 0 1,0 0-1,5-2 1,-10 7 2,1 1 0,-1-1-1,1 0 1,-1 1 0,1-1-1,-1 1 1,1 0 0,-1-1 0,0 1-1,1 0 1,-1 0 0,0 0-1,0 0 1,0 0 0,0 0 0,0 0-1,0 0 1,0 0 0,0 1-1,0-1 1,0 0 0,-1 1 0,1-1-1,0 0 1,-1 1 0,1 0-2,19 40 48,4 39-106,-20-60-94,2 6-678</inkml:trace>
</inkml:ink>
</file>

<file path=ppt/ink/ink19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5.159"/>
    </inkml:context>
    <inkml:brush xml:id="br0">
      <inkml:brushProperty name="width" value="0.1" units="cm"/>
      <inkml:brushProperty name="height" value="0.1" units="cm"/>
    </inkml:brush>
  </inkml:definitions>
  <inkml:trace contextRef="#ctx0" brushRef="#br0">405 9 232,'0'0'244,"0"0"-95,0 0-57,0 0 77,0 0 28,0 0-48,-19-2-3,-82-5 218,96 8-349,-1-1 0,1 2 0,-1-1 1,1 0-1,0 1 0,-1 0 0,1 0 0,0 1 1,0-1-1,0 1 0,1 0 0,-1 1 1,0 0-16,-60 55 53,49-43-18,3-4-5,1 0 0,0 2 0,1-1 0,1 1 0,0 1 0,0 0 0,2 0 0,0 1 0,1 0 0,0 0 0,1 1 0,1-1 0,1 1 0,0 1 0,0 6-30,4-18 2,0 0 0,0 0-1,0 0 1,1 0 0,-1 0 0,1-1 0,1 1 0,-1 0-1,1 0 1,0-1 0,1 1 0,-1-1 0,1 1-1,0-1 1,2 2-2,2 2 0,0-1 0,0 0 0,0-1 0,1 0 0,0 0 0,1 0 0,0-1 0,6 3 0,9 4 4,1-2-1,0 0 1,1-1-1,0-2 0,1 0 1,13 0-4,-9-2-100,0-3 0,0 0 0,-1-2 1,1-1-1,0-1 0,18-4 100,33-15-975</inkml:trace>
</inkml:ink>
</file>

<file path=ppt/ink/ink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57.072"/>
    </inkml:context>
    <inkml:brush xml:id="br0">
      <inkml:brushProperty name="width" value="0.2" units="cm"/>
      <inkml:brushProperty name="height" value="0.2" units="cm"/>
    </inkml:brush>
  </inkml:definitions>
  <inkml:trace contextRef="#ctx0" brushRef="#br0">70 187 760,'0'0'539,"0"0"-382,0 0-119,0 0 6,21-14-52,67-44-138,-82 54 102,-1 1-1,0-1 1,0-1-1,0 1 1,0-1-1,-1 0 1,0 0-1,0 0 0,3-5 45,-6 8-5,0 0 0,0 0 0,0 0 0,-1 0 0,1 0 0,-1-1 0,1 1 0,-1 0 0,0 0 0,0 0 0,0-1-1,0 1 1,0 0 0,0 0 0,-1-1 0,1 1 0,-1 0 0,1 0 0,-2-2 5,0 2 6,0 0 1,0 0 0,0 1-1,0-1 1,0 1 0,0-1-1,0 1 1,-1 0-1,1 0 1,0 0 0,-1 0-1,1 0 1,-1 1 0,1-1-1,-1 1 1,0-1-1,1 1 1,-1 0 0,1 0-1,-1 0 1,0 0-7,-58 3 238,56-2-214,0 1 0,-1-1-1,1 1 1,0 0 0,0 1 0,0-1-1,0 1 1,1 0 0,-1 1-1,1-1 1,0 1 0,0-1 0,0 1-1,0 0 1,0 1 0,1-1-1,0 1 1,0-1 0,0 1 0,1 0-1,-1 0 1,1 0 0,0 1-1,0 0-23,-3 9 37,1-1-1,1 1 0,0 0 0,0 0 1,2 0-1,0 1 0,0-1 0,2 6-36,-1-16 0,1-1-1,0 1 0,0-1 1,1 1-1,-1-1 1,1 0-1,0 0 1,0 0-1,1 0 0,-1 0 1,1 0-1,-1 0 1,1-1-1,0 1 1,1-1-1,-1 0 0,1 0 1,-1 0-1,1-1 1,0 1-1,0-1 1,0 0-1,0 0 0,0 0 1,1-1-1,-1 1 1,0-1-1,1 0 1,1 0 0,17 4-8,1-2 1,0 0-1,0-1 1,23-2 7,-40 0-2,4-1-101,0 0-1,0 0 0,0-1 1,0-1-1,0 0 1,0-1-1,-1 1 1,2-3 103,-2 2-219,18-8-657</inkml:trace>
</inkml:ink>
</file>

<file path=ppt/ink/ink19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5.539"/>
    </inkml:context>
    <inkml:brush xml:id="br0">
      <inkml:brushProperty name="width" value="0.1" units="cm"/>
      <inkml:brushProperty name="height" value="0.1" units="cm"/>
    </inkml:brush>
  </inkml:definitions>
  <inkml:trace contextRef="#ctx0" brushRef="#br0">57 4 16,'0'0'383,"0"0"34,0 0 43,0 0-9,3-3-98,2 11-358,-6 15 26,0 0 0,-1-1 0,-1 1 0,-2 7-21,-5 29 60,0 25 8,-6 37 16,0 117-84,16-234-26,0-1 0,0 1 0,1-1 1,-1 1-1,1 0 0,0-1 0,0 1 0,0-1 0,0 0 0,1 1 0,-1-1 0,1 0 0,0 0 0,0 0 1,0 0-1,0 0 0,0 0 0,1-1 0,0 1 0,-1-1 0,3 2 26,32 23-875</inkml:trace>
</inkml:ink>
</file>

<file path=ppt/ink/ink19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6.432"/>
    </inkml:context>
    <inkml:brush xml:id="br0">
      <inkml:brushProperty name="width" value="0.1" units="cm"/>
      <inkml:brushProperty name="height" value="0.1" units="cm"/>
    </inkml:brush>
  </inkml:definitions>
  <inkml:trace contextRef="#ctx0" brushRef="#br0">306 150 152,'0'0'257,"0"0"-95,0 0-45,0 0-15,-22-5-12,-75-15 100,91 19-161,0 0 1,0 0 0,0 0-1,0 1 1,0 0 0,0 0-1,0 0 1,0 1 0,0 0-1,0 0 1,0 0 0,0 1-1,0 0 1,1 0 0,-1 1-1,1-1 1,-1 1 0,1 0-1,0 1 1,0-1 0,0 1-1,1 0 1,0 0 0,-1 1-1,1-1 1,0 1-30,-1 4 9,0 0 0,0 0-1,1 0 1,0 1 0,0 0 0,1 0-1,0 0 1,1 0 0,0 0 0,1 0 0,0 0-1,1 1 1,0 1-9,0-10-1,0-1 0,0 1 1,1 0-1,-1-1 0,1 1 0,-1-1 0,1 1 0,-1 0 0,1-1 1,0 1-1,0-1 0,0 0 0,0 1 0,0-1 0,0 0 0,0 1 1,1-1-1,-1 0 0,0 0 0,1 0 0,-1 0 0,1 0 0,-1 0 1,1-1-1,-1 1 0,1 0 0,0-1 0,-1 1 0,1-1 0,0 0 1,-1 0-1,1 1 0,1-1 1,10 1 5,0 0 0,0-1 0,1 0 0,3-1-5,1 0 7,-11 0-25,1 0 0,-1 0 1,0-1-1,1 0 1,-1-1-1,0 1 0,0-1 1,0-1-1,-1 1 0,1-1 1,-1 0-1,0-1 1,0 0-1,0 1 0,-1-2 1,0 1-1,0-1 0,3-3 18,1-3-58,0-1 0,-1 1 0,0-1 0,-1-1-1,-1 1 1,0-1 0,-1-1 0,4-12 58,-12 62 125,2 1 0,2 0 0,3 21-125,-4-51 17,0-3-16,1 0 0,-1 1 0,1-1 0,0 0 0,0 0 0,0 0 0,0 0 1,0 0-1,1 0 0,-1 0 0,1 0 0,0 0 0,0-1 0,0 1 0,0 0 0,0-1 0,1 0 0,-1 0 0,1 0 0,0 0 0,-1 0 0,1 0 1,0 0-1,0-1 0,0 0 0,0 1 0,0-1 0,0 0 0,1-1 0,-1 1 0,0-1 0,0 1 0,1-1-1,1 0 4,-1 1 0,1-1 0,0 0 0,0-1 0,-1 1 0,1-1 0,0 0 0,-1 0 0,1-1 1,-1 1-1,1-1 0,-1 0 0,0 0 0,0-1 0,1 1 0,-2-1 0,1 0 0,0 0 0,-1 0 0,1 0 0,-1-1 0,0 1 0,0-2-4,38-69-8,-33 57 16,0 1-1,2 0 0,-1 1 1,1 0-1,1 0 0,3-2-7,8-5-2,0 0-1,1 1 1,1 2-1,1 0 1,1 2-1,0 1 1,10-4 2,-35 20 0,1-1 1,-1 0-1,1 1 1,-1-1-1,0 1 0,1-1 1,-1 1-1,1 0 1,-1 0-1,1 0 1,-1-1-1,1 1 1,-1 1-1,1-1 0,0 0 1,-1 0-1,0 1 1,1-1-1,-1 0 1,1 1-1,-1-1 1,1 1-1,-1 0 1,0 0-1,1-1 0,-1 2 0,1 0 3,0 0-1,0 1 0,0-1 0,0 1 1,0-1-1,-1 1 0,1 0 0,-1 0 1,0 0-1,0-1 0,0 1 0,0 3-2,2 11 12,0 0 0,-2 0 0,0 0 0,-1 9-12,0-23 0,1 37 19,0-10 1,-2 1 0,0-1-1,-4 10-19,4-31 19,-1 0-1,-1 0 0,1 0 0,-2 0 0,1 0 0,-1-1 1,0 1-1,-1-1 0,0 0 0,0 0 0,-1-1 0,-5 6-18,11-12 2,0-1-1,0 0 1,-1 1-1,1-1 1,0 0-1,0 1 1,0-1-1,-1 0 1,1 0-1,0 1 0,0-1 1,-1 0-1,1 0 1,0 0-1,0 0 1,-1 1-1,1-1 1,0 0-1,-1 0 0,1 0 1,0 0-1,-1 0 1,1 0-1,0 0 1,-1 0-1,1 0 1,0 0-1,-1 0 1,1 0-1,0 0 0,-1 0 1,1 0-1,0 0 1,-1 0-1,1 0 1,0 0-1,-1 0 1,1-1-1,0 1 0,-1 0 1,1 0-1,0 0 1,0-1-1,-1 1 1,1 0-1,0 0 1,0-1-1,-1 1 1,1 0-1,0 0 0,0-1 1,0 1-1,0 0 1,-1-1-1,1 1 1,0 0-1,0-1 1,0 1-1,0 0 1,0-1-1,0 1 0,0 0 1,0-1-1,0 1 1,0 0-1,0-1 1,0 1-1,0 0 1,0-1-1,0 1-1,0-33 4,0 26-10,5-44 12,37-142 38,-41 188-53,0 0 0,0 1 0,1-1 1,-1 0-1,1 0 0,0 1 0,0-1 1,1 1-1,-1 0 0,1 0 0,0 0 0,0 0 1,0 0-1,1 0 0,0 1 0,-1 0 0,2-1 9,2 0-21,-1 1 0,1 0-1,0 1 1,0 0-1,0 0 1,1 0-1,-1 1 1,0 0-1,0 1 1,1-1-1,1 2 22,-4-2 0,-1 0 0,1 1 0,0 0 0,0 0-1,-1 1 1,1-1 0,0 1 0,-1 0-1,1 0 1,0 1 0,-1-1 0,0 1 0,1 0-1,-1 0 1,0 1 0,0-1 0,0 1 0,0 0-1,0 0 1,-1 0 0,0 0 0,1 1-1,-1-1 1,0 1 0,-1 0 0,1 0 0,-1 0-1,1 0 1,-1 1 0,0-1 0,-1 0-1,1 1 1,-1 0 0,0-1 0,0 1 0,-1 0-1,1 3 1,3 24 15,-2-1-1,-1 1 0,-1-1 0,-2 1 1,-1-1-1,-7 29-14,10-50-310,0-5-578</inkml:trace>
</inkml:ink>
</file>

<file path=ppt/ink/ink19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6.831"/>
    </inkml:context>
    <inkml:brush xml:id="br0">
      <inkml:brushProperty name="width" value="0.1" units="cm"/>
      <inkml:brushProperty name="height" value="0.1" units="cm"/>
    </inkml:brush>
  </inkml:definitions>
  <inkml:trace contextRef="#ctx0" brushRef="#br0">47 1 760,'0'0'896,"0"0"-520,0 0-128,0 0-15,0 0-233,0 0 0,0 0-32,-9 50-8,4-20 56,5 1-32,-4-6-24,-10 0-169,-1-6-511</inkml:trace>
</inkml:ink>
</file>

<file path=ppt/ink/ink19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7.235"/>
    </inkml:context>
    <inkml:brush xml:id="br0">
      <inkml:brushProperty name="width" value="0.1" units="cm"/>
      <inkml:brushProperty name="height" value="0.1" units="cm"/>
    </inkml:brush>
  </inkml:definitions>
  <inkml:trace contextRef="#ctx0" brushRef="#br0">0 0 400,'0'0'264,"0"0"-120,0 0-144,0 0-400</inkml:trace>
</inkml:ink>
</file>

<file path=ppt/ink/ink19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8.196"/>
    </inkml:context>
    <inkml:brush xml:id="br0">
      <inkml:brushProperty name="width" value="0.1" units="cm"/>
      <inkml:brushProperty name="height" value="0.1" units="cm"/>
    </inkml:brush>
  </inkml:definitions>
  <inkml:trace contextRef="#ctx0" brushRef="#br0">43 109 192,'0'0'331,"0"0"-72,0 0-81,0 0 22,0 0 26,0 0-48,6-18-6,-2-3-119,-2 11-4,0 1 1,1 0 0,-1 0 0,2 0-1,-1 0 1,4-5-50,-8 18 5,0 0-1,1 1 1,-1-1-1,1 0 1,0 0-1,0 1 1,1-1-1,-1 0 1,1 1-1,0-1 1,0 0-5,2 20 10,4 245 187,11 183-46,-10-345-144,-4-32 38,4 0 1,5 10-46,-12-84-2,-1-1 0,1 1 1,-1 0-1,1 0 0,-1-1 1,1 1-1,0 0 1,-1-1-1,1 1 0,0-1 1,-1 1-1,1-1 1,0 1-1,0-1 0,0 1 1,0-1-1,-1 0 0,1 1 1,0-1-1,0 0 1,0 0-1,0 0 0,0 0 1,0 0-1,0 0 1,0 0-1,0 0 0,0 0 1,-1 0-1,1 0 0,0-1 1,0 1-1,0 0 1,0-1-1,0 1 0,0 0 1,-1-1 1,4 0 1,-1 0 0,0 0 1,0-1-1,0 1 0,0-1 1,0 0-1,0 0 0,-1 0 1,1 0-1,0-1 0,-1 1 1,0 0-1,0-1 0,1-1-1,5-7-43,-2-1-1,1 0 0,-2-1 1,2 1-1,-3-1 1,0 0-1,0-1 0,-1 1 1,-1 0-1,0-4 44,4-40-224,4-46-372,-4-1 1,-7-98 595,0 191 23,0 0 0,-1 0-1,0 0 1,0 1 0,-1-1-1,-1 1 1,0-1 0,0 1-1,-1 0 1,0 1 0,-1-1 0,0 1-1,-1 0 1,-5-5-23,5 7 25,0 1 0,0 0 0,-1 0 0,0 1 0,0 0 0,-1 0 0,0 0 0,0 1 1,0 1-1,0 0 0,0 0 0,-1 1 0,1 0 0,-1 0 0,1 1 0,-5 0-25,2 0 12,-25 1 58,36 0-70,0 0-1,0 0 1,0 1 0,0-1-1,0 0 1,0 1 0,1-1-1,-1 1 1,0-1-1,0 1 1,0-1 0,1 1-1,-1 0 1,0-1-1,1 1 1,-1 0 0,1-1-1,-1 1 1,1 0-1,-1 0 1,1 0 0,-1 0-1,1-1 1,0 1-1,0 0 1,-1 0 0,1 0-1,0 0 1,0 0-1,0 0 1,0 0 0,0 0-1,0 0 1,0 0 0,1 0 0,-1 0 0,1-1-1,-1 1 1,1 0 0,-1-1 0,1 1 0,0-1-1,-1 1 1,1-1 0,0 1 0,-1-1-1,1 1 1,0-1 0,0 1 0,0-1 0,-1 0-1,1 0 1,0 1 0,0-1 0,0 0 0,0 0-1,-1 0 1,1 0 0,0 0 0,0 0-1,0 0 1,32 2 15,-27-2-10,34 1 28,0-2-1,0-2 1,2-1-33,-23 1-3,-1-1 1,0 0-1,-1-1 0,0-1 0,0-1 0,0 0 0,15-10 3,-30 16 3,-1 0-1,1 0 1,-1 0-1,0 1 1,1-1 0,0 0-1,-1 1 1,1-1-1,-1 1 1,1 0-1,-1-1 1,1 1-1,0 0 1,-1 0-1,1 0 1,0 0-1,-1 0 1,1 1-1,0-1 1,-1 0 0,1 1-1,-1-1 1,1 1-1,0 0-2,0 1-2,0-1 0,0 1 0,1 0 0,-1 0 1,-1 0-1,1 0 0,0 0 0,0 1 0,-1-1 0,1 0 0,-1 1 0,0-1 0,1 2 2,1 6 8,0 0 0,0-1-1,-1 1 1,0 0-1,0 0 1,-1 0 0,-1 3-8,0-7-31,0-5 16,-1 0-1,1 0 0,0 0 1,0 0-1,-1 0 0,1 0 0,0 0 1,0 0-1,0 0 0,1 0 1,-1 0-1,0 0 0,0 0 1,0 0-1,1 0 0,-1 0 1,1 0-1,-1 0 0,0 0 0,1 0 1,0 0-1,-1 0 0,1 0 1,0 0-1,0 0 16,7-1-719</inkml:trace>
</inkml:ink>
</file>

<file path=ppt/ink/ink19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8.531"/>
    </inkml:context>
    <inkml:brush xml:id="br0">
      <inkml:brushProperty name="width" value="0.1" units="cm"/>
      <inkml:brushProperty name="height" value="0.1" units="cm"/>
    </inkml:brush>
  </inkml:definitions>
  <inkml:trace contextRef="#ctx0" brushRef="#br0">10 0 248,'0'0'480,"0"0"-168,0 0-104,0 0 176,0 0-160,0 0-224,0 0-40,-10 0 16,10 34-152,0-4-824</inkml:trace>
</inkml:ink>
</file>

<file path=ppt/ink/ink19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49.736"/>
    </inkml:context>
    <inkml:brush xml:id="br0">
      <inkml:brushProperty name="width" value="0.1" units="cm"/>
      <inkml:brushProperty name="height" value="0.1" units="cm"/>
    </inkml:brush>
  </inkml:definitions>
  <inkml:trace contextRef="#ctx0" brushRef="#br0">206 219 104,'0'0'463,"0"0"-163,0 0-139,0 0-2,0 0-72,-20-3-2,-61-5 60,77 8-132,1 1 0,-1 0 1,1 0-1,0 0 0,-1 0 0,1 0 0,0 0 0,0 1 0,0 0 0,0 0 0,0 0 0,0 0 0,1 0 0,-1 0 0,1 1 0,-1-1 0,1 1 0,0 0 0,0-1 1,0 1-1,0 0 0,1 0 0,-1 0 0,1 1 0,0-1 0,0 0 0,0 1 0,0-1 0,0 1-13,-1 3 19,-6 14 15,2 1 0,0 0 0,-2 19-34,7-31-1,0 1-1,0-1 0,1 1 0,0-1 0,1 1 0,0-1 0,1 1 0,0-1 0,2 5 2,-2-11 0,0 1-1,0-1 1,1 0-1,0 1 1,0-1-1,0-1 0,1 1 1,-1 0-1,1-1 1,0 0-1,0 0 1,0 0-1,0 0 1,0-1-1,1 1 1,-1-1-1,1 0 1,-1 0-1,1-1 1,0 0-1,0 1 1,4-1 0,14 3 33,1-1-1,0-1 1,0-1 0,3-2-33,-18 1 17,8 1-21,0-2 0,0-1 0,0 0 0,0-1 0,0 0 0,-1-2 0,16-5 4,-24 6-19,0 1 0,0-1 0,-1-1 1,1 0-1,-1 0 0,0 0 0,0-1 0,-1 0 0,0 0 0,0-1 0,0 1 0,-1-1 0,0-1 1,0 1-1,-1-1 0,1-2 19,-2 2 2,0-1 0,-1 1 0,0-1-1,-1 0 1,0 0 0,0 0 0,-1 0 0,0 0 0,0 0 0,-1 0 0,-1-2-2,2 10-1,0-1-1,-1 1 1,1 0-1,-1 0 1,1 0-1,-1 0 1,0-1-1,1 1 1,-1 0 0,0 0-1,0 0 1,0 1-1,1-1 1,-1 0-1,0 0 1,0 0-1,0 1 1,-1-1-1,1 0 1,0 1 0,0-1-1,0 1 1,0-1-1,-1 1 1,1 0-1,0 0 1,0-1-1,-1 1 1,1 0-1,0 0 1,0 0 0,-1 0-1,1 0 1,0 1-1,0-1 1,-1 0-1,1 0 1,0 1-1,0-1 1,0 1-1,0-1 1,-1 1 1,-4 1-8,-1 0 0,1 0 0,0 1 1,0 0-1,0 0 0,1 1 0,-4 1 8,-12 12 9,1 0-1,1 1 1,1 1-1,0 0 1,1 2-1,2 0 1,-10 15-9,25-36-2,-1 1 0,1 0 0,0-1-1,-1 1 1,1-1 0,0 1 0,-1-1 0,1 1 0,0 0 0,0-1-1,-1 1 1,1 0 0,0-1 0,0 1 0,0 0 0,0-1-1,0 1 1,0 0 0,0-1 0,0 1 0,0 0 0,0-1 0,1 1-1,-1 0 1,0-1 0,0 1 0,1 0 0,-1-1 0,0 1-1,1-1 1,-1 1 0,0 0 0,1-1 0,-1 1 0,1-1 2,1 1 1,0 0 1,-1-1 0,1 1 0,0-1-1,0 1 1,0-1 0,0 0 0,0 0 0,0 0-1,-1 0 1,1 0 0,0 0 0,1-1-2,6 0 18,1-1 1,-1-1 0,1 1 0,-1-1-1,3-3-18,-4 2 0,0 0-1,0-1 1,0 0-1,-1 0 1,0-1-1,0 0 1,-1 0-1,0 0 1,0-1-1,0 0 1,-1-1-1,0 1 1,0-1-1,-1 0 1,0 0-1,0 0 1,-1-1-1,0 0 1,25 91-119,-26-79 82,1 0-1,0 0 0,1 0 0,-1-1 0,0 1 1,1-1-1,-1 0 0,1 0 0,0 0 1,0 0-1,0-1 0,0 0 0,0 0 1,0 0-1,0 0 0,0 0 0,0-1 0,0 0 1,0 0-1,1 0 0,2 0 38,-2 0-52,1 0-1,-1-1 0,1 1 1,-1-1-1,1 0 0,-1-1 1,1 1-1,-1-1 1,0 0-1,0 0 0,0-1 1,0 1-1,0-1 1,-1 0-1,1-1 0,0 0 53,4-7 10,-1-2 0,0 1 0,0-2 0,-1 1-1,-1 0 1,0-1 0,-1 0 0,0-4-10,9-36 32,4-29-32,-13 60-4,3-24 648,-3 0 0,-1 0 0,-2-7-644,-11 519 92,9-460-144,-1-1 0,1 0 0,-1 1 0,0-1 0,0 0 0,0 0-1,0 1 1,-1-1 0,0 0 0,0 0 0,0 0 0,0-1 0,0 1-1,-1-1 1,0 1 0,0-1 0,0 0 0,0 0 0,0 0 0,-3 2 52,-23 19-734</inkml:trace>
</inkml:ink>
</file>

<file path=ppt/ink/ink19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50.126"/>
    </inkml:context>
    <inkml:brush xml:id="br0">
      <inkml:brushProperty name="width" value="0.1" units="cm"/>
      <inkml:brushProperty name="height" value="0.1" units="cm"/>
    </inkml:brush>
  </inkml:definitions>
  <inkml:trace contextRef="#ctx0" brushRef="#br0">1 30 856,'0'0'392,"0"0"-188,0 0-152,0 0-4,0 0 84,26 0-29,206 4-27,-186-2-73,-20 0-19,1-1 0,-1-2 0,0 0 0,8-3 16,-31 3 0,1 0 0,0 0 0,0-1 0,-1 1 0,1-1 0,-1 0 0,1 0 0,-1 0 0,0-1 0,0 1 0,0-1 0,0 0 0,0 0 0,1-1 0,-4 3-6,0 1 40,0 0 6,0 0 10,0 0-16,0 0 28,0 0 1,0 0-19,0 0 53,-2 1-89,1 1-1,0-1 0,0 0 1,0 1-1,0-1 0,0 1 1,0-1-1,0 1 0,0 0 1,1-1-1,-1 1 0,1 0 1,-1-1-1,1 1 0,-1 1-7,0 0 12,-3 16-20,-1 0 0,2 1 1,1-1-1,0 1 0,2-1 1,0 1-1,1 0 0,1 1 8,4 2-160,6-8-456</inkml:trace>
</inkml:ink>
</file>

<file path=ppt/ink/ink19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50.530"/>
    </inkml:context>
    <inkml:brush xml:id="br0">
      <inkml:brushProperty name="width" value="0.1" units="cm"/>
      <inkml:brushProperty name="height" value="0.1" units="cm"/>
    </inkml:brush>
  </inkml:definitions>
  <inkml:trace contextRef="#ctx0" brushRef="#br0">0 1 112,'0'0'304,"0"0"-280,0 0-24,0 0-48,0 0-296</inkml:trace>
</inkml:ink>
</file>

<file path=ppt/ink/ink19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3:50.934"/>
    </inkml:context>
    <inkml:brush xml:id="br0">
      <inkml:brushProperty name="width" value="0.1" units="cm"/>
      <inkml:brushProperty name="height" value="0.1" units="cm"/>
    </inkml:brush>
  </inkml:definitions>
  <inkml:trace contextRef="#ctx0" brushRef="#br0">117 0 296,'0'0'384,"0"0"-165,0 0-76,0 0-71,0 0-42,0 0-4,-12 19 24,-3 3-11,-4 6 123,1 0-1,1 0 1,-10 26-162,26-51 6,-1 0 0,1 0 0,0 0 0,0 0 0,0 0 1,1 0-1,-1 0 0,1 0 0,-1 0 0,1 0 0,0 1 0,0-1 0,1 0 0,-1 0 0,1 0 0,-1 0 0,1 0 0,0 0 0,0 0 0,0 0 0,1 0 0,-1 0 0,1-1 0,-1 1 0,1 0 0,0-1 0,0 1 0,0-1 0,1 0 0,-1 0 0,0 0 0,2 1-6,3 1 12,0 0-1,0-1 0,1 1 1,-1-2-1,1 1 0,-1-1 1,1 0-1,0-1 1,0 0-1,0 0 0,0 0 1,5-1-12,8 0 39,-11 1-63,-1-1-1,1 0 0,-1-1 1,1 0-1,-1 0 0,4-2 25,-11 3-15,1-1-1,-1 0 1,0 0 0,0 0-1,0 0 1,0 0-1,0-1 1,0 1-1,0 0 1,0-1-1,-1 0 1,1 1-1,0-1 1,-1 0-1,1 0 1,-1 0-1,0 0 1,0 0 0,0 0-1,0 0 1,0 0-1,0 0 1,0-1-1,-1 1 1,1 0-1,-1-1 1,0 1-1,0 0 16,1-14-12,-1 1-1,0 0 1,-1 0-1,-1 0 1,-1 0-1,-3-13 13,-5-25-33,11 51 32,-1 1 0,1-1 0,0 0 1,0 0-1,0 0 0,-1 0 0,2 1 0,-1-1 0,0 0 0,0 0 0,1 0 0,-1 1 0,0-1 0,1 0 0,0 0 0,-1 1 0,1-1 0,0 0 0,0 1 0,0-1 0,0 1 0,0-1 0,1 1 1,-1 0-1,0-1 0,2 0 1,1 0-2,0 1 0,-1-1 0,1 1 0,0 0 0,0 0 0,0 0 0,1 0 1,-1 1-1,0 0 0,0 0 0,2 0 2,-3 1 2,-1-1 0,0 1 0,1 0 0,-1 0 0,0 0 0,0 0 0,0 1-1,0-1 1,0 0 0,0 1 0,-1 0 0,1-1 0,0 1 0,-1 0 0,1 0 0,-1 0 0,0 0 0,1 0 0,-1 0 0,0 0 0,0 0 0,0 1-2,21 51 73,-22-53-73,4 12 33,0 1-1,-1-1 1,0 1 0,-1 0-1,-1 0 1,0 12-33,1-30 24,-1-1 1,0 1-1,1 0 1,0-1-1,0 1 1,0 0-1,0 0 1,1 1-1,0-1 0,1-2-24,5-7 41,7-14-43,-10 14 1,0 1-1,1 1 1,1-1 0,0 2-1,0-1 1,1 1-1,1 0 1,6-5 1,-16 14 2,1 1 1,0 0-1,-1-1 0,1 1 0,0-1 0,-1 1 1,1 0-1,0 0 0,0-1 0,-1 1 1,1 0-1,0 0 0,0 0 0,-1 0 1,1 0-1,0 0 0,0 0 0,-1 0 1,1 0-1,0 0 0,0 0 0,-1 1 0,1-1 1,0 0-1,0 1 0,-1-1 0,1 0 1,0 1-1,-1-1 0,1 1 0,0-1 1,-1 1-1,1-1 0,-1 1 0,1-1 0,-1 1 1,1 0-1,-1-1 0,0 1 0,1 0 1,-1-1-1,0 1 0,1 0 0,-1-1 1,0 1-1,0 0 0,0 0 0,1-1 0,-1 1 1,0 0-1,0 0 0,0 0-2,8 51 42,-7-40-36,3 38 4,-5-40-52,1-1 0,1 0-1,0 1 1,0-1 0,1 0 0,0 0 0,0 0 0,1 0 0,0 0 0,1 0 0,2 4 42,4-1-922</inkml:trace>
</inkml:ink>
</file>

<file path=ppt/ink/ink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58.142"/>
    </inkml:context>
    <inkml:brush xml:id="br0">
      <inkml:brushProperty name="width" value="0.2" units="cm"/>
      <inkml:brushProperty name="height" value="0.2" units="cm"/>
    </inkml:brush>
  </inkml:definitions>
  <inkml:trace contextRef="#ctx0" brushRef="#br0">0 200 352,'0'0'662,"0"0"-362,0 0-200,0 0-6,0 0 12,0 0-42,4 0-24,3-1-29,-1 0 0,1 0 0,0 0 0,-1-1 0,1 0 0,-1 0 0,1-1 0,-1 0 0,0 0 0,0 0 0,0-1 0,3-2-11,72-62 99,-19 14-125,-15 21-967,-29 20 127</inkml:trace>
</inkml:ink>
</file>

<file path=ppt/ink/ink19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4:00.878"/>
    </inkml:context>
    <inkml:brush xml:id="br0">
      <inkml:brushProperty name="width" value="0.1" units="cm"/>
      <inkml:brushProperty name="height" value="0.1" units="cm"/>
    </inkml:brush>
  </inkml:definitions>
  <inkml:trace contextRef="#ctx0" brushRef="#br0">1252 82 464,'0'0'292,"0"0"6,0 0-142,0 0 29,-17-12 28,-50-38-7,64 48-187,1 0 1,-1 0 0,1 0 0,-1 0-1,0 1 1,1-1 0,-1 1 0,0 0-1,0 0 1,0 0 0,0 0 0,0 1-1,-1-1 1,1 1 0,0-1 0,0 1-1,0 0 1,0 0 0,0 1 0,-1-1-1,1 1 1,0-1 0,0 1 0,-1 1-20,-4 0 16,-11 4-17,0 1-1,0 0 0,1 1 0,1 2 1,-1-1-1,1 2 0,-2 3 2,-20 14-9,2 3 0,-16 16 9,35-29 7,0 1-1,1 0 1,1 1 0,1 1 0,1 0 0,1 1-1,0 1 1,2 0 0,1 1 0,-7 23-7,12-30 0,1 1 0,0 0 1,2 0-1,0 0 0,1 1 0,1-1 1,1 0-1,0 0 0,1 1 1,1-1-1,1 0 0,1-1 0,0 1 1,1-1-1,8 15 0,23 41 4,9 5-4,-17-30 9,-3 2 1,-1 0-1,8 28-9,-26-59 1,-2-1 1,0 1-1,-1 0 0,-1 0 1,-1 1-1,0-1 1,-2 1-1,0-1 1,-1 1-1,-1-1 1,-1 0-1,-2 6-1,-5 11-7,-2-1-1,-2 0 1,-1-1 0,-2 0-1,-1-1 1,-4 4 7,-8 9-20,-3 0 1,-1-2-1,-35 34 20,28-40-9,-1-2-1,-41 27 10,-38 32 59,120-94-61,-1 0 0,1 1-1,-1-1 1,1 0 0,0 1-1,-1-1 1,1 1 0,0 0-1,0-1 1,0 1 0,0 0-1,0-1 1,0 1 0,1 0-1,-1 0 1,1 0 0,-1 0-1,1 1 3,0-2-2,0 0 0,1 0 0,-1 0 0,0 0 0,1 0 0,-1 0 0,1 0-1,-1 0 1,1 0 0,-1 0 0,1 0 0,0 0 0,-1-1 0,1 1 0,0 0 0,0 0 0,0-1-1,0 1 1,0 0 0,0-1 0,0 1 0,0-1 0,0 1 2,9 3-11,1-1 0,-1 0 0,1 0 0,0-1 1,10 1 10,-1 0 12,-8-1-15,2 1 7,1 0 0,-1 1 0,1 1 1,-1 0-1,5 3-4,-16-6-4,1 0 1,-1 0-1,0 0 1,0 1-1,1-1 1,-1 1 0,-1-1-1,1 1 1,0 0-1,-1 0 1,0 1-1,1-1 1,-1 0-1,-1 1 1,1-1 0,0 1-1,-1 0 1,0-1-1,1 1 1,-2 0-1,1 0 1,0 2 3,0 15-11,0-1-1,-2 1 1,0 0 0,-1-1 0,-1 1 0,-1-1 0,-1 0-1,-1 0 1,-2 2 11,-17 43 8,-3-2-1,-7 6-7,-31 71 39,41-80-26,-6 15-57,-5 23 44,29-73-1,0 1 0,1 0 0,2 0 0,1 0 0,0 26 1,4-38 5,1 0 0,0-1 1,1 1-1,1-1 0,0 1 0,1-1 0,1 2-5,0 0-5,0 1 0,-1-1-1,-1 1 1,-1 0-1,1 7 6,-4-2-5,0-1 0,-1 1 0,-1 0 0,-1-1 0,-1 1 0,-1-1 0,0 0 0,-2 0 0,-5 10 5,-17 34 12,-3-1-1,-9 10-11,5-8 22,14-27-24,2 1-1,2 0 0,1 2 1,2 0-1,3 1 0,0 0 1,3 1-1,2 0 0,-1 28 3,6-27 6,3 0 0,1 0-1,2 0 1,2 0 0,2-1-1,2 0 1,2 0 0,1-1-1,3-1 1,1 0 0,2-1-1,16 25-5,-6-19 11,1 0 0,7 3-11,-22-31 7,0 0 0,1-1 0,1-1 0,0-1-1,2 0 1,5 2-7,-16-12 1,1 0 0,0-1 1,1 1-1,-1-2 0,0 0 0,1 0 0,0 0 0,0-1 0,0-1 0,0 0 1,0 0-1,0-1 0,1 0-1,57 0-334</inkml:trace>
</inkml:ink>
</file>

<file path=ppt/ink/ink19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4:01.604"/>
    </inkml:context>
    <inkml:brush xml:id="br0">
      <inkml:brushProperty name="width" value="0.1" units="cm"/>
      <inkml:brushProperty name="height" value="0.1" units="cm"/>
    </inkml:brush>
  </inkml:definitions>
  <inkml:trace contextRef="#ctx0" brushRef="#br0">0 45 1128,'0'0'536,"0"0"-192,0 0-88,0 0-143,0 0 7,0 0 16,0 0-120,132-44-16,-61 44-80,-1 0-161,-13 6-759</inkml:trace>
</inkml:ink>
</file>

<file path=ppt/ink/ink19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4:02.239"/>
    </inkml:context>
    <inkml:brush xml:id="br0">
      <inkml:brushProperty name="width" value="0.1" units="cm"/>
      <inkml:brushProperty name="height" value="0.1" units="cm"/>
    </inkml:brush>
  </inkml:definitions>
  <inkml:trace contextRef="#ctx0" brushRef="#br0">0 47 1152,'0'0'696,"0"0"-199,0 0-105,0 0-288,0 0-104,0 0 64,0 0-136,146-47 56,-80 47-40,23 7-272,-18 12-377,-15 0-479</inkml:trace>
</inkml:ink>
</file>

<file path=ppt/ink/ink19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9T12:14:02.694"/>
    </inkml:context>
    <inkml:brush xml:id="br0">
      <inkml:brushProperty name="width" value="0.1" units="cm"/>
      <inkml:brushProperty name="height" value="0.1" units="cm"/>
    </inkml:brush>
  </inkml:definitions>
  <inkml:trace contextRef="#ctx0" brushRef="#br0">1 98 1848,'0'0'641,"0"0"-537,0 0-16,127-10-48,14-14 128,-5 1-168,20-2-40,-53 10-681</inkml:trace>
</inkml:ink>
</file>

<file path=ppt/ink/ink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8:59.464"/>
    </inkml:context>
    <inkml:brush xml:id="br0">
      <inkml:brushProperty name="width" value="0.2" units="cm"/>
      <inkml:brushProperty name="height" value="0.2" units="cm"/>
    </inkml:brush>
  </inkml:definitions>
  <inkml:trace contextRef="#ctx0" brushRef="#br0">41 344 88,'0'0'184,"0"0"68,0 0 30,0 0-30,0 0-59,0 0 84,-6 0-85,-21 0-6,27 0-162,0 0 0,-1 0 0,1-1 0,-1 1 0,1 0 0,-1 0 0,1-1 0,0 1 0,-1 0-1,1-1 1,0 1 0,-1 0 0,1-1 0,0 1 0,-1-1 0,1 1 0,0 0 0,0-1 0,-1 1 0,1-1 0,0 1 0,0-1 0,0 1 0,0-1 0,0 1 0,0-1 0,0 1 0,0-1 0,0 1 0,0-1 0,0 1 0,0-1 0,0 1 0,0-1-24,2-15-120,1 14 119,-1 1 1,0-1-1,1 0 1,-1 1 0,1 0-1,0-1 1,-1 1 0,1 0-1,0 0 1,0 1-1,0-1 1,-1 1 0,1-1-1,0 1 1,0 0 0,0 0-1,0 0 1,0 0-1,0 1 1,6-1 7,0 0-1,0 2 0,0-1 0,0 1 0,0 0 0,1 1-6,5 3-1,-1 1 1,0 1 0,-1 0-1,0 1 1,0 0-1,-1 1 1,0 0 0,2 4 0,-8-8 0,0 0 0,0 0 0,-1 0 0,0 1 0,-1 0 0,1 0 0,-1 0 0,0 1 0,-1-1 0,0 1 0,0 0 0,-1 0 0,0 0 0,0 0 0,-1 1 0,0 3 0,-5 49 139,2-61-94,0-1 0,0 1-1,0 0 1,0-1 0,0 1 0,0-1 0,0 0 0,0 1 0,0-1 0,0 0-1,-1-1-44,-2-3 7,0-1 0,1 0 0,-1 0-1,1-1 1,0 1 0,1-1-1,0 0 1,0 0 0,0 0 0,1 0-1,0-1 1,0 1 0,1 0 0,0-2-7,-3-21-15,2-1-1,1-24 16,2 28 6,2 1 0,0-1-1,2 1 1,1 0-1,1 0 1,1 1-1,1-1 1,1 2 0,2 0-1,0 0 1,12-16-6,-23 38-26,0 0 0,0 1 0,0-1 0,0 0 0,0 0 1,0 0-1,0 1 0,0-1 0,1 1 0,-1-1 0,1 1 1,-1 0-1,1-1 0,0 1 0,-1 0 0,1 0 0,0 0 1,0 0-1,0 0 0,0 1 0,0-1 0,0 0 0,0 1 0,0 0 1,0-1-1,0 1 0,0 0 0,0 0 0,0 0 0,0 0 1,0 1-1,0-1 0,2 1 26,0 1-113,0 1-1,0-1 1,0 1 0,-1 0 0,1 0 0,-1 0-1,0 1 1,0-1 0,0 1 0,0 0 0,-1 0-1,0 0 1,1 0 0,-1 0 113,8 20-891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3:20.479"/>
    </inkml:context>
    <inkml:brush xml:id="br0">
      <inkml:brushProperty name="width" value="0.1" units="cm"/>
      <inkml:brushProperty name="height" value="0.1" units="cm"/>
      <inkml:brushProperty name="color" value="#33CCFF"/>
    </inkml:brush>
  </inkml:definitions>
  <inkml:trace contextRef="#ctx0" brushRef="#br0">1 302 512,'0'0'688,"0"0"-336,0 0-140,0 0-8,0 0-16,0 0 14,0 0-91,0 0-22,0 0-42,0 0-17,0 0 33,0 0-20,0 0-17,0 0 5,0 0-50,0 0 39,0 0-41,0 0 17,0 0 1,0 0 9,0 0 2,1 30-72,6-16 67,1-2-1,0 1 1,1-1 0,1 0 0,0-1 0,0 0 0,1 0 0,0-2 0,1 1 0,9 5-3,-17-13 1,1 0-1,-1-1 1,1 0 0,0 1 0,-1-1-1,1-1 1,0 1 0,0-1 0,-1 0-1,1 0 1,0 0 0,0 0 0,-1-1-1,1 0 1,0 0 0,-1 0 0,1-1-1,-1 0 1,1 0 0,-1 0 0,0 0-1,1-1 0,16-9 4,-2-1 0,0 0-1,0-2 1,0-1-4,-5 4-2,377-328-1398,-350 307 589</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9:25.106"/>
    </inkml:context>
    <inkml:brush xml:id="br0">
      <inkml:brushProperty name="width" value="0.2" units="cm"/>
      <inkml:brushProperty name="height" value="0.2" units="cm"/>
    </inkml:brush>
  </inkml:definitions>
  <inkml:trace contextRef="#ctx0" brushRef="#br0">110 427 848,'0'0'447,"0"0"-171,0 0-184,0 0-45,0 0-15,-5-6 1,154-1-3,0-7 1,33-11-31,154-16 34,-205 32-49,1-6 0,-2-6-1,76-23 16,-34-5 61,1-2-89,2 8-1,108-9 29,-187 40 34,211-22-39,-238 31-22,0 2 0,0 4 0,32 6 27,-22-2-183,1-4 1,3-3 182,-54 0-29,-28 0 13,-1 0 14,0 0-6,0 0 15,0 0 14,0 0-5,0 0-24,0 0 16,0 0-18,0 0 12,-3 54-35,-2 0 0,-8 36 33,-6 48 10,11-35 5,5 0 0,7 51-15,3-105-13,1 1 0,10 28 13,9 46 46,-21-63-28,-5-43-23,0 0 1,2 0-1,0 0 1,4 10 4,-6-22 3,1-1 1,-1 1 0,0 0 0,-1 0 0,1 0 0,-1 0 0,0 0-1,-1 0 1,1 0 0,-1 0-4,0-3-1,1-1-1,-1 1 1,1-1 0,-1 1-1,0 0 1,0-1-1,0 1 1,0-1 0,-1 0-1,1 1 1,0-1 0,-1 0-1,0 0 1,1 0-1,-1 0 1,0 0 0,0 0-1,0-1 1,-1 1-1,1-1 1,0 1 0,-2 0 1,-12 3 17,0 0 1,0-2-1,-1 0 1,1 0-1,-1-2 1,0 0 0,-12-1-18,-27-3 6,-38-9-6,41 5 7,-36 0-7,0 5-14,-43-2 42,-1 6 0,0 7-28,47 4-12,1 5 0,1 3 0,-9 7 12,-116 29 136,103-34-119,1 5 0,1 4-1,2 5 1,-51 28-17,114-47 5,0-1 0,-2-3 0,1-1 0,-2-2-1,1-1 1,-33 2-5,7-3 0,1-3 0,-1-3 0,-22-4 0,82 0 2,1-1-1,0-1 0,-1 1 0,1-1 1,0 0-1,0 0 0,0-1 0,1 1 1,-1-1-1,1-1 0,0 1 1,0-1-1,-1-1-1,-31-24 18,-1 4 33,-77-45-43,101 61 15,0 0 1,1-1 0,0-1 0,0 0-1,1 0 1,1-1 0,1-1 0,-10-14-24,14 19 2,1 1 3,1 0-1,1 0 1,-1-1 0,1 1 0,1-1-1,0 0 1,0 0 0,0 0 0,1-4-5,-3-11 6,-4-16 12,-2-1 0,-2 1 0,-1 1 0,-3 0-1,-4-5-17,5 5 18,1-1-1,3-1 1,0 0 0,3-1-1,2 0 1,-1-36-18,-9-48-16,11 102 42,-1 0-1,-2 0 1,-1-3-26,1 4-8,0-1-1,2 1 1,0-3 8,6-23 60,0 48-51,0 1-31,0 0 26,0 0-11,0 0 23,0 0-19,0 0-27,0 0-56,22 2-459,0 6-97</inkml:trace>
</inkml:ink>
</file>

<file path=ppt/ink/ink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0.119"/>
    </inkml:context>
    <inkml:brush xml:id="br0">
      <inkml:brushProperty name="width" value="0.2" units="cm"/>
      <inkml:brushProperty name="height" value="0.2" units="cm"/>
    </inkml:brush>
  </inkml:definitions>
  <inkml:trace contextRef="#ctx0" brushRef="#br0">49 221 800,'0'0'511,"0"0"-270,0 0-221,18-7-45,3 0 35,-1-1 1,1-1-1,-2-1 1,0-1-1,0-1 1,13-11-11,-27 19 7,0-1-1,0 0 1,-1 0 0,0 0 0,0-1 0,-1 1 0,1-1 0,-1 0 0,0 0 0,1-6-7,-3 10 2,0 1 0,-1-1 0,1 0 0,-1 0 0,0 0 0,1 1 0,-1-1 0,0 0 0,0 0 0,0 0 0,0 0 0,-1 1 0,1-1 0,0 0 0,-1 0 0,1 0 0,-1 1 0,0-1 0,1 0 0,-1 1 0,0-1 0,0 1 0,0-1 0,0 1 0,0-1 0,-1 1 0,1 0 0,0-1 0,-1 1 0,1 0 0,-1 0 0,1 0 0,-1 0 0,1 0 0,-1 0 0,0 1 0,1-1 0,-1 1 0,0-1 0,-1 0-2,-6-1 4,-1-1 0,0 2 0,0-1 0,0 1 0,0 0 0,0 1 0,-1 1 0,1-1 1,0 2-1,0-1 0,0 1 0,-2 2-4,7-3 7,0 1-1,0 0 1,0 0 0,0 0 0,0 1 0,1 0 0,-1 0 0,1 0 0,0 0-1,0 1 1,0 0 0,0 0 0,0 0 0,1 0 0,0 0 0,0 1 0,0 0-1,1-1 1,-1 1 0,1 0 0,0 0 0,0 0 0,0 5-7,-2 6 27,2 0-1,0 0 1,0 0 0,2 0 0,0 0 0,0 0-1,2 0 1,1 8-27,-1-17 5,-1-1 0,1 1 0,0 0 0,0-1 0,1 1 0,0-1 0,0 0 0,0 0 0,1 0 0,0-1 0,0 1 0,0-1 0,1 0-1,0 0 1,0 0 0,0-1 0,1 1 0,-1-1 0,1-1 0,3 2-5,5 1-28,0-1 0,1 0 0,0-2 0,0 0 0,0 0 0,0-1 0,0-1 0,0-1 0,0 0 0,0-1 0,0 0 0,0-1 0,0-1 0,0-1 0,0 0 0,-1-1 0,0 0 0,0-1 0,10-6 28,13-10-755</inkml:trace>
</inkml:ink>
</file>

<file path=ppt/ink/ink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0.814"/>
    </inkml:context>
    <inkml:brush xml:id="br0">
      <inkml:brushProperty name="width" value="0.2" units="cm"/>
      <inkml:brushProperty name="height" value="0.2" units="cm"/>
    </inkml:brush>
  </inkml:definitions>
  <inkml:trace contextRef="#ctx0" brushRef="#br0">72 334 920,'0'0'524,"0"0"-318,0 0-142,-4 20-36,3-15-26,-3 17 4,0-1 0,1 1 0,2 1 0,0-1 0,1 0 0,1 0 0,1 0 0,4 16-6,1-17 25,4 25 86,-11-46-61,-2-3-21,-13-32-18,2-1-1,1 0 1,1-1 0,3 0-1,0 0 1,3-1 0,1 0-1,2 0 1,1 0 0,4-29-11,0 56 2,0-1-1,1 1 1,0 0 0,1 0-1,0 0 1,0 1 0,1 0 0,1 0-1,-1 0 1,2 1 0,-1 0-1,1 0 1,1 1 0,0 0 0,0 0-1,0 1 1,1 1 0,0-1-1,0 1 1,1 1 0,1-1-2,-11 6-3,0-1 1,0 1 0,1-1-1,-1 1 1,0-1-1,0 1 1,0 0 0,0-1-1,0 1 1,1 0-1,-1 0 1,0 0 0,0 0-1,0 0 1,1 0 0,-1 0-1,0 0 1,0 1-1,0-1 1,0 0 0,1 1-1,-1-1 1,0 1-1,0-1 1,1 1 2,-2 0 1,1 0-1,-1 1 1,1-1-1,-1 0 1,1 0 0,-1 0-1,1 1 1,-1-1-1,0 0 1,0 1-1,0-1 1,0 0 0,0 0-1,0 1 1,0-1-1,0 0 1,0 1 0,-1-1-1,1 1 0,-3 7 13,0 1-1,0 0 0,-1-1 1,-1 0-1,-2 5-12,-13 20 22,6-12 6,1 0 1,0 1-1,2 1 1,1-1-1,1 2 1,1-1-1,1 1 1,-1 11-29,7-26-4,-3 8-4,2 1-1,1-1 1,0 1-1,1-1 1,1 1 8,0-13 3,-1-1 0,2 1 0,-1-1 0,1 0 0,-1 1 0,1-1 0,1 0 0,-1 0 0,1 0 0,0 0 0,0-1 1,0 1-1,1-1 0,-1 0 0,1 0 0,0 0 0,1 0 0,3 2-3,3 2 5,1-2 1,0 1 0,0-2-1,0 0 1,1 0 0,-1-1-1,1 0 1,0-1 0,10 1-6,2-1-16,0-2 1,-1 0 0,1-1-1,21-3 16,-4-7-347,-9-4-309</inkml:trace>
</inkml:ink>
</file>

<file path=ppt/ink/ink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1.664"/>
    </inkml:context>
    <inkml:brush xml:id="br0">
      <inkml:brushProperty name="width" value="0.2" units="cm"/>
      <inkml:brushProperty name="height" value="0.2" units="cm"/>
    </inkml:brush>
  </inkml:definitions>
  <inkml:trace contextRef="#ctx0" brushRef="#br0">43 367 520,'0'0'444,"0"0"-292,0 0-141,0 0 9,13-8 16,-2 2-29,4-2-1,0-1 0,-1 0 1,0-1-1,5-4-6,-16 11 0,0 0 1,0 1-1,0-1 0,0 0 1,0 0-1,-1-1 1,0 1-1,1 0 1,-1-1-1,0 0 0,0 1 1,-1-1-1,1 0 1,-1 0-1,0 0 1,0 0-1,0 0 1,-1 0-1,1 0 0,-1 0 1,0 0-1,-1-4 0,0 6 2,0-1 0,0 1-1,0 0 1,-1 0 0,1 0-1,-1 1 1,1-1 0,-1 0-1,0 0 1,0 1 0,0-1-1,0 1 1,0 0 0,0 0-1,0-1 1,0 1 0,-1 0-1,1 1 1,0-1 0,-1 0-1,1 1 1,-2-1-2,-57-8 33,58 10-27,-1-1-1,1 0 1,0 1 0,0 0 0,-1 0 0,1 0 0,0 0 0,0 0 0,0 1 0,0-1-1,0 1 1,1 0 0,-1 0 0,0 0 0,1 0 0,-1 0 0,1 0 0,0 1 0,0-1 0,0 1-1,0 0 1,0 0 0,0 0 0,1 0 0,0 0 0,-1 0 0,1 0 0,0 0 0,0 0 0,1 0-1,-1 1 1,1 0-6,-1 2 12,0 1-1,0-1 0,1 1 1,0-1-1,0 0 0,0 1 1,1-1-1,0 0 0,0 1 1,1-1-1,0 0 0,0 0 1,0 0-1,1 0 0,0-1 1,0 1-1,1 1-11,0-2-2,0 0 0,1 0 0,-1 0 0,1-1 1,0 1-1,0-1 0,1 0 0,-1 0 0,1-1 0,-1 0 0,1 0 0,0 0 0,1-1 0,-1 0 1,0 0-1,1 0 0,-1-1 0,1 0 0,-1 0 0,1-1 0,0 0 0,-1 0 0,1 0 0,-1-1 1,1 0-1,-1 0 0,1-1 0,-1 0 0,1 0 0,0-1 2,6-2-13,0-2 0,-1 1 1,1-1-1,-2-1 0,1 0 0,-1-1 0,0 0 1,-1-1-1,0 0 0,-1 0 0,0-1 1,0 0-1,-1-1 0,-1 0 13,6-10-263,-1 0-1,-2 0 1,7-18 263,-15 32 12,1-1 0,-1 1 0,0-1 0,0 1 0,-1-1 0,0 0 0,-1 1 0,0-1 0,0 0 0,-1 1 0,0-1 1,-2-5-13,2 11 22,0 0 0,-1 0 0,1 0 0,-1 0 1,0 0-1,0 0 0,0 0 0,0 1 0,-1-1 1,1 1-1,0 0 0,-1-1 0,0 1 0,0 0 1,1 1-1,-1-1 0,0 0 0,-2 0-22,4 1 8,-1 1-1,1-1 0,-1 1 1,1-1-1,-1 1 1,1 0-1,-1-1 0,1 1 1,-1 0-1,1 0 0,-1 0 1,0 0-1,1 0 1,-1 1-1,1-1 0,-1 0 1,1 1-1,-1-1 0,1 1 1,0-1-1,-1 1 1,1 0-1,-1 0 0,1-1 1,0 1-1,0 0 0,0 0 1,-1 0-1,1 1 1,0-1-1,0 0 0,0 0 1,1 0-1,-1 1 0,0-1 1,0 1-1,1-1 1,-1 0-1,1 1 0,-1 0-7,-2 8 12,-1 0 0,2 1 0,0-1 0,0 1-1,1 0 1,0 0 0,1 0 0,0-1 0,1 8-12,-1-15-1,1 1 0,-1 0 0,1-1 0,0 1 0,0-1 0,0 1 0,0-1 0,1 0 0,-1 1 0,1-1 0,0 0 0,0 0 0,0 0 0,0 0 0,0 0 0,1-1 0,0 1 0,-1-1 1,1 0-1,0 1 0,0-1 0,0 0 0,0-1 0,0 1 0,1 0 0,-1-1 0,1 0 0,-1 0 0,3 0 1,32 5 56,-32-6-56,-1 0-1,1 0 0,-1 1 0,1 0 0,-1 0 0,1 1 1,-1-1-1,1 1 0,-1 0 0,0 1 0,0-1 1,0 1-1,-1 0 0,1 0 0,0 1 0,-1-1 0,0 1 1,0 0-1,0 0 0,2 3 1,16 26 0,-2 0-1,-1 2 1,-1 0 0,1 8 0,2 2 186,1 0 1,7 6-187,-29-51 7,1 1-1,-1 0 1,0 0 0,1-1-1,-1 1 1,1 0-1,-1 0 1,1-1 0,0 1-1,-1-1 1,1 1-1,0-1 1,-1 1 0,1-1-1,0 1 1,0-1-1,-1 1 1,1-1 0,0 0-1,0 1 1,0-1-1,0 0-6,10-10 149,-1-30 85,-7 2-221,-1 0 0,-2 0-1,-2 0 1,-2 0 0,-1 1-1,-2-1 1,-1 1 0,-5-8-13,-4-24-895,16 45 261</inkml:trace>
</inkml:ink>
</file>

<file path=ppt/ink/ink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3.946"/>
    </inkml:context>
    <inkml:brush xml:id="br0">
      <inkml:brushProperty name="width" value="0.2" units="cm"/>
      <inkml:brushProperty name="height" value="0.2" units="cm"/>
    </inkml:brush>
  </inkml:definitions>
  <inkml:trace contextRef="#ctx0" brushRef="#br0">220 72 48,'0'0'144,"0"0"-32,0 0 11,0 0 87,0 0 64,0 0-15,-1-12 23,-3-34-16,4 45-256,0 0 1,-1 1-1,1-1 1,0 0-1,-1 1 1,1-1-1,0 0 1,-1 1-1,1-1 1,-1 0-1,1 1 1,-1-1-1,1 1 1,-1-1-1,0 1 1,1-1-1,-1 1 1,0-1-1,1 1 1,-1 0-1,0-1 1,1 1-1,-1 0 1,0 0-1,0 0 1,1-1-1,-1 1 1,0 0 0,0 0-1,0 0 1,1 0-1,-1 0 1,0 0-1,0 1 1,1-1-1,-1 0 1,0 0-11,-24 7-19,12-1 46,1 1-1,-1 0 0,2 1 0,-1 1 1,1-1-1,0 2 0,1 0 0,0 0 0,-1 2-26,5-5 17,1 0 0,-1 0 0,2 1 0,-1 0 0,1 0 0,0 0 0,0 0-1,1 1 1,0-1 0,1 1 0,0 0 0,0 0 0,1 0 0,-1 6-17,2-13-2,1 0 1,-1-1-1,0 1 1,0 0 0,1 0-1,-1-1 1,1 1-1,0 0 1,-1-1 0,1 1-1,0-1 1,0 1 0,0-1-1,0 1 1,0-1-1,0 1 1,1-1 0,-1 0-1,0 0 1,1 0 0,-1 0-1,0 0 1,1 0-1,0 0 1,-1 0 0,1 0-1,-1-1 1,1 1-1,0-1 1,0 1 0,-1-1-1,3 0 2,7 2-15,0-1-1,0 0 1,1-1 0,10-1 15,-5 1-6,17-2 11,34 1 9,-63 1-15,-1 0 0,0 1 0,0-1 0,0 1 0,0 0 0,-1 0 0,1 0-1,0 1 1,0-1 0,-1 1 0,1 0 0,-1 0 0,2 1 1,-3 0-7,0-1 1,-1 1-1,1-1 1,-1 1 0,0-1-1,0 1 1,0 0-1,0 0 1,-1 0-1,1-1 1,-1 1-1,0 0 1,1 0-1,-1 0 1,0 0 0,-1 0 6,-4 49-76,2-37 96,-2 0 0,0-1 0,-1 0-1,-1 0 1,0 0 0,-1-1 0,-1 2-20,-25 47 59,35-61-60,-1-1 0,0 1 0,0-1 0,0 1 0,0-1 0,0 1 0,1-1 0,-1 1 0,0-1 0,1 1 0,-1-1 1,0 1-1,1-1 0,-1 1 0,0-1 0,1 0 0,-1 1 0,1-1 0,-1 0 0,1 1 0,-1-1 0,1 0 0,-1 1 0,1-1 1,-1 0-1,1 0 0,-1 0 0,1 0 0,-1 1 0,1-1 0,-1 0 0,1 0 0,0 0 0,-1 0 0,1 0 0,-1 0 1,1-1-1,-1 1 0,1 0 0,-1 0 0,1 0 1,36 0-49,-30-1 46,20-2-103,0-1 0,0-1 0,-1-2 0,0 0 0,0-2 0,-1-1 0,0-1 0,0-1 0,-2-1 0,19-14 106,-1-2-859</inkml:trace>
</inkml:ink>
</file>

<file path=ppt/ink/ink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4.331"/>
    </inkml:context>
    <inkml:brush xml:id="br0">
      <inkml:brushProperty name="width" value="0.2" units="cm"/>
      <inkml:brushProperty name="height" value="0.2" units="cm"/>
    </inkml:brush>
  </inkml:definitions>
  <inkml:trace contextRef="#ctx0" brushRef="#br0">154 0 992,'0'0'496,"0"0"-320,0 0-56,0 0-64,0 0 32,0 0-24,-79 129 32,61-76 8,5 2-24,0-2-64,0-7 24,4-7-80,0-11 40,9-8-16,0-11-176,0-9-208,0 0-488,0-8 304</inkml:trace>
</inkml:ink>
</file>

<file path=ppt/ink/ink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4.766"/>
    </inkml:context>
    <inkml:brush xml:id="br0">
      <inkml:brushProperty name="width" value="0.2" units="cm"/>
      <inkml:brushProperty name="height" value="0.2" units="cm"/>
    </inkml:brush>
  </inkml:definitions>
  <inkml:trace contextRef="#ctx0" brushRef="#br0">1 277 216,'0'0'536,"0"0"-112,0 0-248,0 0-24,0 0-152,0 0 0,0 0 16,52 12 24,-17 7 0,9 5 16,4 0 8,-4-4-48,5-3-32,-10-5 16,0-10-176,-8-2-720</inkml:trace>
  <inkml:trace contextRef="#ctx0" brushRef="#br0" timeOffset="1">439 111 992,'0'0'880,"0"0"-792,0 0-48,0 0-24,0 0 40,0 0-56,-4 119 32,4-86-16,13-1 16,0-5-32,-4-11-144,0-8-552</inkml:trace>
  <inkml:trace contextRef="#ctx0" brushRef="#br0" timeOffset="2">277 1 968,'0'0'456,"0"0"-208,0 0-168,0 0-80,0 0-184,0 0-152,0 0-232</inkml:trace>
</inkml:ink>
</file>

<file path=ppt/ink/ink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5.202"/>
    </inkml:context>
    <inkml:brush xml:id="br0">
      <inkml:brushProperty name="width" value="0.2" units="cm"/>
      <inkml:brushProperty name="height" value="0.2" units="cm"/>
    </inkml:brush>
  </inkml:definitions>
  <inkml:trace contextRef="#ctx0" brushRef="#br0">58 1 320,'0'0'131,"0"0"-5,0 0 73,0 0 37,0 0-69,0 0-116,1 22 89,19 13-100,-17-32-14,0 1 1,-1-1-1,0 1 0,0-1 0,0 1 0,0 0 1,0 0-1,-1 0 0,0 0 0,1 4-26,-29-1 850,24-2-861,0 1 0,1-1 0,0 1 0,0 0 0,0 0 0,1 0 0,0 0 0,0 0 0,1 0 0,0 0 0,0 0 0,0 0 0,1 1 11,-1-5-1,0-1 0,1 0 0,-1 0-1,1 1 1,0-1 0,0 0 0,-1 0 0,1 0 0,0 0-1,0 0 1,0 0 0,0 0 0,0 0 0,0 0-1,0 0 1,0 0 0,1-1 0,-1 1 0,0 0 0,0-1-1,1 1 1,-1-1 0,0 1 0,1-1 0,-1 0 0,1 0-1,-1 1 1,0-1 0,2 0 1,48 4-8,-43-4 16,-6 0-8,0 0 1,0 0 0,0 0 0,0 0 0,0 0 0,0 0 0,0 0 0,-1 1 0,1-1 0,0 1 0,0 0 0,0-1 0,0 1 0,-1 0 0,1 0 0,0 0 0,-1 0 0,1 0 0,0 1 0,-1-1 0,0 0 0,2 2-1,-4-2 2,1 1 0,0-1 0,0 1 1,-1-1-1,1 1 0,-1-1 0,1 0 0,-1 1 0,0-1 0,0 1 1,1-1-1,-1 0 0,0 0 0,0 0 0,0 0 0,0 1 1,0-1-1,-1 0 0,1-1 0,0 1 0,0 0 0,-1 0 1,1 0-1,0-1 0,-1 1 0,1-1 0,-1 1 0,1-1 1,-1 0-3,-8 6 7,-1-2 0,1 1 0,-1-2 0,0 1 0,-7 0-7,14-3-56,0 0 0,0-1 0,1 1 0,-1-1 1,0 0-1,0 0 0,1-1 0,-1 1 0,0-1 1,0 0-1,1 0 0,-1 0 0,0 0 0,1-1 0,0 1 1,-1-1-1,1 0 0,-2-1 56,-14-19-1443</inkml:trace>
</inkml:ink>
</file>

<file path=ppt/ink/ink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5.573"/>
    </inkml:context>
    <inkml:brush xml:id="br0">
      <inkml:brushProperty name="width" value="0.2" units="cm"/>
      <inkml:brushProperty name="height" value="0.2" units="cm"/>
    </inkml:brush>
  </inkml:definitions>
  <inkml:trace contextRef="#ctx0" brushRef="#br0">0 0 824,'0'0'456,"0"0"-32,0 0-216,0 0-56,0 0-120,0 0-8,0 0 96,44 148-40,-13-71-7,-1 8-41,5 2-32,-4-7 0,9-1 0,-14-19-489,-13-23-823</inkml:trace>
</inkml:ink>
</file>

<file path=ppt/ink/ink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5.913"/>
    </inkml:context>
    <inkml:brush xml:id="br0">
      <inkml:brushProperty name="width" value="0.2" units="cm"/>
      <inkml:brushProperty name="height" value="0.2" units="cm"/>
    </inkml:brush>
  </inkml:definitions>
  <inkml:trace contextRef="#ctx0" brushRef="#br0">1 224 1032,'0'0'528,"0"0"-440,0 0-40,0 0-40,0 0 32,140-120 16,-92 92-40,5 2-16,8 3-80,-4 7-400,-13 6-776</inkml:trace>
  <inkml:trace contextRef="#ctx0" brushRef="#br0" timeOffset="1">579 92 424,'0'0'904,"0"0"-656,0 0-48,0 0 64,0 0-80,0 0-184,0 0-336,0-8-1552</inkml:trace>
</inkml:ink>
</file>

<file path=ppt/ink/ink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7.077"/>
    </inkml:context>
    <inkml:brush xml:id="br0">
      <inkml:brushProperty name="width" value="0.2" units="cm"/>
      <inkml:brushProperty name="height" value="0.2" units="cm"/>
    </inkml:brush>
  </inkml:definitions>
  <inkml:trace contextRef="#ctx0" brushRef="#br0">30 67 864,'0'0'564,"0"0"-237,0 0-42,0 0 18,0 0-87,0 0-121,-6-2-31,4 2-60,1 0 1,-1 0-1,1-1 0,0 1 1,-1 0-1,1-1 0,-1 1 1,1-1-1,0 0 1,0 1-1,-1-1 0,1 0 1,0 0-1,0 0 0,0 0 1,0 0-1,-1-1-4,2 1 0,1 0 0,-1 0 0,0 0 0,0-1 0,1 1 1,-1 0-1,1 0 0,-1 0 0,1 0 0,0 0 0,-1 0 0,1 0 0,0 0 0,0 0 0,0 0 0,-1 0 0,1 0 0,0 1 0,0-1 0,0 0 1,0 1-1,0-1 0,1 1 0,-1-1 0,0 1 0,0-1 0,1 1 0,6-5-11,-1 2 1,1-1-1,0 1 0,0 0 1,0 0-1,1 1 1,-1 0-1,0 1 0,1 0 1,0 0 10,-7 1-1,0 0 0,0 0 0,0 0 0,0 0 1,1 0-1,-1 1 0,0-1 0,0 1 0,0-1 0,0 1 0,0 0 1,0 0-1,0 0 0,0 0 0,-1 0 0,1 0 0,0 0 1,-1 1-1,1-1 0,0 1 0,-1-1 0,0 1 0,1 0 0,-1 0 1,0-1-1,0 1 0,0 0 0,0 0 0,0 0 0,0 0 1,-1 0-1,1 0 0,-1 0 0,1 0 0,-1 1 0,0-1 0,0 0 1,0 0-1,0 0 0,-1 2 1,2 4-15,-1 1 1,0-1-1,-1 0 0,0 0 1,0 0-1,-1 0 0,0 0 1,0 0-1,-1 0 0,0-1 1,0 1-1,-1-1 0,0 0 1,0 0-1,-1 0 0,-2 2 15,6-9-1,1 0 0,0 1 1,0-1-1,-1 0 0,1 1 0,0-1 0,0 0 0,-1 1 1,1-1-1,0 1 0,0-1 0,0 0 0,0 1 0,-1-1 0,1 1 1,0-1-1,0 0 0,0 1 0,0-1 0,0 1 0,0-1 1,0 1-1,0-1 0,0 0 0,1 1 0,-1-1 0,0 1 0,0-1 1,0 1-1,0-1 0,0 0 0,1 1 0,-1-1 0,0 0 1,16 6-48,34-6-44,-37 0 80,187 0-40,-197 0 51,-1 0 0,1 0-1,0 0 1,0 0 0,0 1 0,0-1 0,-1 1 0,1 0 0,0 0 0,-1 0-1,1 0 1,0 0 0,-1 1 0,0-1 0,1 1 0,0 0 1,-2 0 2,0 0-1,0-1 1,0 1 0,0 0-1,0 0 1,0 0 0,-1 0-1,1 0 1,-1 0 0,1 0 0,-1 0-1,0 0 1,0 0 0,0 0-1,0 0 1,0 0 0,0 0 0,0 0-1,-1 0 1,1 0 0,-1 0-1,0 0 1,0 1-2,-2 5 6,-1 0 0,0-1-1,0 0 1,-1 1 0,1-1-1,-2-1 1,1 1 0,-1-1 0,0 0-1,0 0 1,0-1 0,-6 4-6,2-2-14,1 0 0,-1-1 1,0 0-1,-1-1 0,0 0 0,0 0 1,0-1-1,-9 1 14,-9-2-494</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9:27.136"/>
    </inkml:context>
    <inkml:brush xml:id="br0">
      <inkml:brushProperty name="width" value="0.2" units="cm"/>
      <inkml:brushProperty name="height" value="0.2" units="cm"/>
    </inkml:brush>
  </inkml:definitions>
  <inkml:trace contextRef="#ctx0" brushRef="#br0">390 1557 584,'0'0'264,"-12"-26"-112,-62-142 48,5-10-200,14 24 263,7-2-1,7-1 0,-15-127-262,40 206 114,10 54-64,1-1 0,2 0 1,0-1-1,1-1-50,23 30-76,6 7 69,1 2-1,-1 1 1,-1 2 0,8 5 7,46 25 29,-38-24-26,1-3 0,0-2 1,1-1-1,1-2 0,1-3 0,-1-1 1,2-3-1,-1-1 0,21-2-3,-2-3 6,0-4 0,-1-2 0,60-14-6,189-60 29,629-203-707,-892 271 565,0 3-1,1 2 0,41-1 114,40-4-47,-41 1-143,1 4 0,42 4 190,-124 3-30,0 1 1,0 1-1,-1 0 0,1 0 1,0 1-1,-1 0 0,0 1 0,0 0 1,0 0-1,7 6 30,14 9-75,-1 2 0,12 12 75,48 34-12,-83-64 15,58 36 31,-1 3 0,23 23-34,-81-60 7,8 5-6,-1 1 0,0 0 1,0 1-1,-1 0 0,6 10-1,-14-18 18,-1 0-1,1 0 1,-1 1-1,0-1 1,0 1 0,-1 0-1,1-1 1,-1 1-1,0 0 1,-1 0-1,1 0 1,-1-1-1,0 1 1,0 0-1,0 0 1,-1 0-1,0 0 1,0 0-1,0-1 1,0 1 0,-2 3-18,-16 34 48,-1-1 0,-2-1 1,-2-1-1,-13 15-48,4-6 45,3 2 0,-9 20-45,31-53 0,1 1 1,0-1-1,1 1 1,1 1-1,1-1 1,0 1 0,2-1-1,0 1 1,1 7-1,2-18-2,0 0 1,0 0 0,1 0-1,1 0 1,-1 0 0,1 0-1,0-1 1,1 1 0,0-1-1,0 0 1,1 0 0,0-1-1,5 6 2,-5-5 2,0-1 0,0 1-1,0 0 1,-1 0-1,0 1 1,0-1-1,-1 1 1,0 0-1,-1 0 1,1 0-1,-1 0 1,-1 0-1,1 8-1,-2-13 2,1 0 0,-1 0 0,-1 0 0,1 0 0,0 0 0,-1 0 0,1 0 0,-1 0 0,0 0 0,0 0 0,0-1 0,0 1 0,-1 0 1,1-1-1,-1 1 0,0 0 0,1-1 0,-1 0 0,0 0 0,-1 1 0,1-1 0,0 0 0,0-1 0,-1 1 0,1 0 0,-1-1 0,0 1 0,1-1 0,-1 0 0,0 0 0,0 0 0,0 0 0,0 0 0,0-1 0,-2 1-2,-31 4-26,0-1 0,0-1 1,0-2-1,0-2 0,-2-1 26,-42 0-24,-394 5 844,-129 31-820,432-21 50,60-6-49,0 5 0,-9 6-1,77-7-49,0 2 0,-22 10 49,34-10-35,0-3 1,-1 0-1,0-2 1,0-1-1,-18 0 35,-11 0 5,31-3 18,0-2 1,0 0 0,-26-4-24,50 1 7,1 0 0,-1-1-1,0 0 1,1 0 0,-1 0 0,1-1 0,0 0 0,0 0-1,0 0 1,0 0 0,0-1 0,1 0 0,-3-2-7,-57-67 107,29 31-199,-25-20-1051,49 50 783</inkml:trace>
</inkml:ink>
</file>

<file path=ppt/ink/ink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7.430"/>
    </inkml:context>
    <inkml:brush xml:id="br0">
      <inkml:brushProperty name="width" value="0.2" units="cm"/>
      <inkml:brushProperty name="height" value="0.2" units="cm"/>
    </inkml:brush>
  </inkml:definitions>
  <inkml:trace contextRef="#ctx0" brushRef="#br0">479 1 504,'0'0'304,"0"0"-136,0 0-72,-44 110 88,9-64-16,-14 3-16,-3 2-40,-10 1-104,-30-1-8,22-12-376,-4-13-424</inkml:trace>
</inkml:ink>
</file>

<file path=ppt/ink/ink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07.864"/>
    </inkml:context>
    <inkml:brush xml:id="br0">
      <inkml:brushProperty name="width" value="0.2" units="cm"/>
      <inkml:brushProperty name="height" value="0.2" units="cm"/>
    </inkml:brush>
  </inkml:definitions>
  <inkml:trace contextRef="#ctx0" brushRef="#br0">97 1 1176,'0'0'672,"0"0"-224,0 0-359,0 0 23,0 0-16,-97 110-16,106-59-48,26 7 16,26-1-96,14-6 48,8-9-40,27-17-192,-18-11-521,-22-12-743</inkml:trace>
</inkml:ink>
</file>

<file path=ppt/ink/ink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19.119"/>
    </inkml:context>
    <inkml:brush xml:id="br0">
      <inkml:brushProperty name="width" value="0.2" units="cm"/>
      <inkml:brushProperty name="height" value="0.2" units="cm"/>
    </inkml:brush>
  </inkml:definitions>
  <inkml:trace contextRef="#ctx0" brushRef="#br0">261 39 168,'0'0'148,"0"0"-39,0 0 26,0 0 18,0 0 25,0-3-39,0-33 863,0 36-960,0 0 36,-23 2 109,13 5-183,0 0 0,1 1 0,0 0 0,0 0-1,1 1 1,0 0 0,0 1 0,1 0-4,-6 6 12,-15 17-19,2 2 0,-7 13 7,24-32 5,0 0 1,1 0 0,0 1-1,1 0 1,1 0 0,-3 16-6,8-28-3,0 0-1,0 0 1,1 0 0,0 0-1,-1 0 1,2 0 0,-1 0-1,1 1 4,-1-5-2,0 0-1,1 1 0,-1-1 0,1 0 0,-1 0 0,1 1 0,-1-1 0,1 0 1,0 0-1,0 0 0,-1 0 0,1 0 0,0 0 0,0 0 0,0 0 1,0 0-1,0 0 0,1 0 0,-1-1 0,0 1 0,0 0 0,0-1 0,1 1 1,-1-1-1,0 0 0,1 1 0,-1-1 0,1 0 3,17 2 14,1-1 1,-1-1-1,0-1 0,0-1 0,0 0 1,0-2-1,0 0 0,0-1 0,11-5-14,2 1-564,0 1 0,21-2 564,-31 8-1095</inkml:trace>
</inkml:ink>
</file>

<file path=ppt/ink/ink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19.552"/>
    </inkml:context>
    <inkml:brush xml:id="br0">
      <inkml:brushProperty name="width" value="0.2" units="cm"/>
      <inkml:brushProperty name="height" value="0.2" units="cm"/>
    </inkml:brush>
  </inkml:definitions>
  <inkml:trace contextRef="#ctx0" brushRef="#br0">24 0 112,'0'0'243,"0"0"-47,0 0-76,0 0 112,0 0 75,0 0-71,-3 0-131,2 1-103,0-1 0,0 0-1,0 0 1,0 1 0,0-1 0,0 0-1,0 1 1,0-1 0,0 1 0,1-1-1,-1 1 1,0 0 0,0-1 0,1 1-1,-1 0 1,0-1 0,1 1 0,-1 0-1,0 0 1,1 0 0,-1-1 0,1 1-1,0 0 1,-1 0 0,1 0 0,0 0-1,-1 0 1,1 0 0,0 0 0,0 0-1,0 0 1,0 0 0,0 0 0,0 0-1,0 0 1,0 0 0,0 0 0,1 0-1,-1 0 1,1 0-2,15 56 97,-7-29-49,22 102-410,-5 2 1,-5 9 361,-19-104-867</inkml:trace>
</inkml:ink>
</file>

<file path=ppt/ink/ink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20.973"/>
    </inkml:context>
    <inkml:brush xml:id="br0">
      <inkml:brushProperty name="width" value="0.2" units="cm"/>
      <inkml:brushProperty name="height" value="0.2" units="cm"/>
    </inkml:brush>
  </inkml:definitions>
  <inkml:trace contextRef="#ctx0" brushRef="#br0">189 301 232,'0'0'361,"0"0"-8,0 0-167,0 0 22,0 0 63,0 0-95,-9-7-35,1 1-120,0 1-1,0 0 1,0 1-1,-1 0 0,1 0 1,-1 1-1,0 0-20,6 2 2,0 0 0,1 0 1,-1 1-1,0-1 0,1 1 0,-1 0 0,0 0 1,0 0-1,1 0 0,-1 0 0,0 1 0,0-1 1,1 1-1,-1-1 0,0 1 0,1 0 0,-1 0 1,1 1-1,-1-1 0,1 0 0,0 1 0,-1-1 1,1 1-1,0 0 0,0 0 0,0 0 0,0 0 1,1 0-1,-1 0 0,1 1 0,-1 0-2,-4 8 0,0 1 1,2 0-1,-1 1 0,2-1 1,-1 1-1,2 0 0,0 0 0,0 0 1,1 0-1,1 0 0,0 0 1,1 0-1,0 0 0,2 8 0,-2-20 1,-1 1 0,1 0 0,-1-1 0,1 1 0,0 0-1,0-1 1,-1 1 0,1-1 0,0 0 0,0 1 0,1-1 0,-1 0 0,0 1 0,0-1-1,1 0 1,-1 0 0,0 0 0,1 0 0,-1 0 0,1 0 0,0-1 0,-1 1 0,1 0 0,-1-1-1,1 1 1,0-1 0,0 0 0,-1 1 0,1-1 0,0 0 0,-1 0 0,1 0 0,0 0-1,0-1 1,1 1-1,0-1-7,-1 1-1,1-1 1,0 0-1,0 1 1,-1-1-1,1-1 1,-1 1-1,1 0 0,-1 0 1,1-1-1,-1 0 1,0 1-1,0-1 1,0 0-1,0 0 1,0 0-1,0 0 1,0-1-1,-1 1 1,1 0-1,-1-1 0,1 0 8,2-10-43,0-1 0,-1 1 0,-1-1 0,0 1 0,0-1 0,-2 0 0,0-10 43,0 23 53,2 38-25,0-26-23,1-1 0,1 1-1,0-1 1,0 0-1,1 0 1,0 0 0,1 0-1,0-1 1,1 0 0,0-1-1,0 1 1,0-1-1,1 0 1,1-1 0,2 2-5,-8-7 3,0 0 1,0-1 0,0 1-1,0 0 1,1-1-1,-1 0 1,1 0-1,-1 0 1,1 0 0,-1-1-1,1 1 1,-1-1-1,1 0 1,0 0 0,-1 0-1,1-1 1,-1 1-1,1-1 1,-1 0 0,3-1-4,-2 0-9,1 0 0,-1-1 1,0 1-1,0-1 0,0 0 1,-1-1-1,1 1 0,-1-1 1,0 1-1,0-1 1,0 0-1,0 0 0,1-3 9,6-14-48,-1 1-1,-1-1 1,0 0-1,-2-1 1,3-17 48,3-48-247,4-18 124,-14 96 134,0 1 1,1-1 0,0 1-1,0 0 1,1 0-1,0 0 1,1 0-1,0 0 1,0 1-1,1-1-11,-36 63 402,27-52-401,0 2 0,0-1 0,1 0 0,0 0 1,0 1-1,0-1 0,0 1 0,1 0 0,0 0 1,0-1-1,0 1 0,0 0 0,1 0 0,0 0 1,0 0-1,0 0 0,0 0 0,1 0 0,0-1 1,0 1-1,1 3-1,0-5 0,0 1 1,0-1-1,0 1 0,1-1 1,-1 0-1,1 0 1,0 0-1,0 0 1,0 0-1,0-1 1,0 1-1,0-1 0,1 0 1,-1 0-1,1 0 1,0-1-1,-1 1 1,1-1-1,0 0 1,0 0-1,0 0 0,0 0 1,0-1-1,0 1 1,4-1-1,-2 0 3,0 0 0,1 0 0,-1 1 0,0 0 0,0 0 0,0 1 0,0 0 0,1 0-3,-5-1 1,0 1 1,0-1-1,-1 0 0,1 1 0,-1-1 0,1 1 0,-1-1 0,0 1 0,1 0 0,-1-1 1,0 1-1,0 0 0,0 0 0,0 0 0,-1 0 0,1 0 0,0 0 0,-1 0 0,0 0 0,1 0 1,-1 0-1,0 0 0,0 0 0,0 0 0,0 0 0,0 1-1,0 14 18,1-13-15,0-1 0,-1 1-1,0 0 1,0-1 0,0 1 0,0 0 0,0-1-1,-1 1 1,0 0 0,0-1 0,0 1-1,0-1 1,0 1 0,-1-1 0,1 0 0,-1 0-1,-2 3-2,3-8 16,0 0-1,1-1 1,-1 1-1,0-1 1,1 0-1,0 1 1,-1-1-1,1 1 1,0-1-1,0 1 1,1-1-1,-1 0 1,1 0-16,5-23-26,1 0 0,2 1 0,0-1 0,5-4 26,14-39-50,-20 47 31,0 2 13,-1-1 1,0 0 0,-2 0-1,0 0 1,-2-1-1,0 0 1,-1-2 5,-2 24-3,-1 0 0,1-1 0,0 1 0,-1-1-1,1 1 1,0 0 0,-1-1 0,1 1 0,0 0 0,-1 0 0,1-1 0,-1 1-1,1 0 1,0 0 0,-1-1 0,1 1 0,-1 0 0,1 0 0,-1 0 0,1 0-1,-1 0 1,1 0 0,-1 0 0,1 0 0,0 0 0,-1 0 0,1 0-1,-1 0 1,1 0 0,-1 0 0,1 0 0,-1 1 0,1-1 0,-1 0 0,1 0-1,0 0 1,-1 1 0,1-1 0,-1 0 0,1 1 0,0-1 0,-1 0 0,1 1-1,0-1 4,-22 15 6,20-11 5,-1 1 1,1-1-1,-1 1 1,1-1-1,1 1 0,-1 0 1,1 0-1,0 0 1,0 0-1,0 0 0,1 0 1,-1 0-1,1 0 0,0 1 1,1-1-1,0 0 1,-1 0-1,1 0 0,1 0 1,0 3-12,1-2 1,0-1 1,0 0 0,1 1-1,-1-1 1,1-1-1,0 1 1,1 0 0,-1-1-1,1 0 1,0 0-1,0 0 1,0-1-1,0 0 1,1 0 0,-1 0-1,1 0 1,0-1-2,37 11 27,-35-11-19,0 0 0,0 0 0,0 1 0,0 0 0,0 0 0,-1 1 0,1-1 0,-1 2 0,0-1-1,1 2-7,-6-4 1,-1 0 0,1 0 0,-1 0 0,0 0 0,0 0 0,1 0 0,-2 0 0,1 0 0,0 1 0,0-1 0,-1 0 0,1 1 0,-1-1 0,1 0 0,-1 1 0,0-1 0,0 0 0,0 1 0,-1-1 0,1 1 0,0-1 0,-1 0 0,0 0 0,1 1 0,-1-1 0,0 0 0,0 0 0,0 0 0,-1 0 0,1 0 0,0 0 0,-1 0 0,1 0 0,-1 0 0,-1 0-1,-8 10-89,0-1-1,-1 0 0,0-1 0,-13 8 90,15-10-130,-55 38-859,41-33 480</inkml:trace>
</inkml:ink>
</file>

<file path=ppt/ink/ink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21.614"/>
    </inkml:context>
    <inkml:brush xml:id="br0">
      <inkml:brushProperty name="width" value="0.2" units="cm"/>
      <inkml:brushProperty name="height" value="0.2" units="cm"/>
    </inkml:brush>
  </inkml:definitions>
  <inkml:trace contextRef="#ctx0" brushRef="#br0">0 1 624,'0'0'768,"0"0"-312,0 0-288,0 0-168,0 0 80,0 0-72,0 0 120,26 144-24,-8-97 1,0-5-73,-5-9-16,4-5 8,-4-9-48,1-9-104,3-4-505,-17-6-871</inkml:trace>
</inkml:ink>
</file>

<file path=ppt/ink/ink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22.030"/>
    </inkml:context>
    <inkml:brush xml:id="br0">
      <inkml:brushProperty name="width" value="0.2" units="cm"/>
      <inkml:brushProperty name="height" value="0.2" units="cm"/>
    </inkml:brush>
  </inkml:definitions>
  <inkml:trace contextRef="#ctx0" brushRef="#br0">0 1 968,'0'0'392,"0"0"-360,0 0-32,0 0-176,0 0-8,0 0-352</inkml:trace>
</inkml:ink>
</file>

<file path=ppt/ink/ink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22.415"/>
    </inkml:context>
    <inkml:brush xml:id="br0">
      <inkml:brushProperty name="width" value="0.2" units="cm"/>
      <inkml:brushProperty name="height" value="0.2" units="cm"/>
    </inkml:brush>
  </inkml:definitions>
  <inkml:trace contextRef="#ctx0" brushRef="#br0">84 1 392,'0'0'711,"0"0"-340,0 0-170,0 0-130,0 0-22,0 0 18,-6 19 25,6-18-90,-8 23 16,1 0 0,2 1-1,0-1 1,1 1 0,2 0 0,1 0-1,1 23-17,1-43 1,1 1-1,0-1 0,0 1 0,0-1 0,0 0 0,1 0 0,0 0 0,0 0 0,1 0 0,-1-1 0,1 1 0,0-1 1,0 0-1,0 0 0,1-1 0,-1 1 0,2 0 0,0 0 3,-1 1 1,1 0-1,-1 0 1,1 1-1,-2 0 1,1 0-1,-1 0 1,2 3-4,-5-6 5,0 0 0,0-1 1,-1 1-1,1 0 0,-1-1 1,1 1-1,-1 0 0,0-1 0,0 1 1,0 0-1,-1 0 0,1-1 1,-1 1-1,1 0 0,-1-1 0,0 1 1,0-1-1,0 1 0,0-1 1,-1 1-1,1-1 0,-1 0 1,1 1-1,-1-1 0,0 0 0,0 0 1,0 0-1,0-1 0,0 1 1,0 0-1,0-1 0,-1 1 0,1-1 1,-1 0-1,0 1-5,-2 1-15,0 0 0,-1-1-1,1 1 1,-1-1 0,1 0 0,-1 0 0,0-1-1,1 0 1,-1 0 0,0 0 0,0-1 0,0 1 0,0-2-1,0 1 1,-5-1 15,-8-11-555</inkml:trace>
</inkml:ink>
</file>

<file path=ppt/ink/ink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22.814"/>
    </inkml:context>
    <inkml:brush xml:id="br0">
      <inkml:brushProperty name="width" value="0.2" units="cm"/>
      <inkml:brushProperty name="height" value="0.2" units="cm"/>
    </inkml:brush>
  </inkml:definitions>
  <inkml:trace contextRef="#ctx0" brushRef="#br0">255 261 816,'0'0'718,"0"0"-317,0 0-153,0 0-62,0 11-61,4 26-102,1 1 0,1-1 0,3 0-1,0-1 1,11 23-23,22 91 7,-39-133-294,-1 0 0,-1 1 0,-1 16 287,0-20-599,0-9-180</inkml:trace>
  <inkml:trace contextRef="#ctx0" brushRef="#br0" timeOffset="1">1 345 960,'0'0'472,"0"0"-200,0 0-248,52-110 48,-3 63-72,21-5 72,-4 3-56,8 10 0,-12 9 32,-1 12-48,-4 18-32,-9 0-536</inkml:trace>
</inkml:ink>
</file>

<file path=ppt/ink/ink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23.633"/>
    </inkml:context>
    <inkml:brush xml:id="br0">
      <inkml:brushProperty name="width" value="0.2" units="cm"/>
      <inkml:brushProperty name="height" value="0.2" units="cm"/>
    </inkml:brush>
  </inkml:definitions>
  <inkml:trace contextRef="#ctx0" brushRef="#br0">0 781 472,'0'0'323,"0"0"-58,0 0-23,0 0 2,0 0-78,0 0-94,9 0 22,5-2-86,0-1-1,0 0 1,0 0 0,0-2 0,-1 0 0,0 0-1,11-7-7,11-6-561,-1-1 0,16-14 561,-29 14-271,-15 15 829,-5 24-166,-1-15-402,0 6 18,0 1-3,0 0-1,1 0 1,0 0 0,2 9-5,-2-19-1,-1 0 0,0 0 1,1 0-1,-1 0 0,1-1 0,0 1 1,0 0-1,-1 0 0,1-1 0,0 1 1,0 0-1,1-1 0,-1 1 1,0-1-1,0 0 0,1 1 0,-1-1 1,1 0-1,-1 0 0,1 0 0,0 0 1,-1 0-1,1 0 0,0 0 0,0-1 1,-1 1-1,1-1 0,0 1 0,0-1 1,0 0-1,2 1 1,-2-2-9,0 1 1,0-1-1,0 1 1,0-1-1,1 0 1,-1 0-1,0 0 1,0 0-1,-1 0 1,1 0-1,0 0 0,0-1 1,-1 1-1,1-1 1,0 1-1,-1-1 1,1 0-1,-1 1 1,0-1-1,1-1 9,24-44-237,-19 33 141,-1 3 75,-1 0 1,1 0-1,-2 0 1,1-1-1,-2 1 1,1-1-1,-2 0 1,2-11 20,-4 23 129,10 24 90,-7-19-212,0 1 0,-1-1-1,2 0 1,-1 0 0,1 0 0,0 0 0,0 0 0,0-1 0,0 0-1,1 0 1,0 0 0,0 0 0,0-1 0,0 0 0,1 0 0,-1 0-1,1 0 1,0-1 0,-1 0 0,1-1 0,0 1 0,0-1 0,0 0-1,0 0 1,1-1 0,-1 0 0,0 0 0,0-1 0,0 1 0,0-1-1,0 0 1,0-1 0,0 0 0,0 0 0,0 0 0,-1 0 0,1-1-1,-1 0 1,0 0 0,0-1 0,0 1 0,0-1 0,0-1-7,3-2 2,0-2 1,-1 1-1,0-1 1,0-1-1,-1 1 1,-1-1-1,1 0 1,2-9-3,28-87 12,-26 70-2,-3 9-1,-1 0-1,-2-1 1,-1 0 0,-1 0-1,-1 0 1,-1 0-1,-5-26-8,5 50 21,0 0-1,-1 0 1,0 0-1,0 0 1,0 0 0,-1 0-1,1 0 1,-1 0-1,0 1 1,0-1-1,0 1 1,-1 0-1,1-1 1,-1 1-1,0 0 1,0 0-1,0 1 1,0-1 0,0 0-1,0 1 1,-1 0-1,0 0 1,1 0-1,-1 0 1,0 1-1,0-1 1,1 1-1,-1 0 1,0 0-1,-2 0-20,4 2 7,1-1-1,-1 1 0,1-1 0,0 1 0,-1 0 0,1 0 0,0 0 0,0-1 0,0 1 0,-1 0 0,1 0 1,0 1-1,0-1 0,0 0 0,1 0 0,-1 0 0,0 1 0,0-1 0,1 0 0,-1 1 0,1-1 0,-1 1 1,1-1-1,-1 1 0,1-1 0,0 0 0,0 2-6,-8 46-16,7-44 7,0 9 7,0-1-1,0 1 0,2 0 0,0-1 0,0 1 0,1-1 0,1 1 0,0-1 0,1 0 0,0 0 1,1 0-1,3 5 3,-4-11 3,0-1 0,0 1 0,1-1 0,0 0 0,0 0 0,0-1 0,1 1 0,0-1 0,0 0 0,0-1 0,0 1 0,1-1 0,0-1 0,0 1 0,0-1 0,0 0 0,0-1 0,1 0 0,-1 0 0,1 0 0,-1-1 0,1 0 0,1-1-3,2 1 2,0-1-1,0 0 0,0-1 1,0-1-1,0 0 1,0 0-1,-1-1 0,1 0 1,-1-1-1,0 0 0,1 0 1,-2-1-1,1-1 1,-1 0-1,0 0 0,0-1 1,0 0-1,-1 0 1,0-1-1,-1 0 0,1 0 1,-2-1-1,1 0 1,2-6-2,-2 3-14,0 0 1,-1-1-1,0 1 1,-1-1-1,-1 0 1,0 0-1,-1-1 1,0 1-1,-1-1 1,-1 0 0,0-10 13,0 16-13,-2-1 1,1 1-1,-1 0 1,0 0 0,-1 0-1,0 0 1,0 1-1,-1-1 1,0 0-1,0 1 1,-1 0 0,0 0-1,0 0 1,0 0-1,-1 0 1,0 1 0,-1 0-1,1 0 1,-1 0-1,-3-1 13,8 6 18,0 0 0,-1 0-1,1-1 1,-1 1-1,1 0 1,-1 1 0,0-1-1,1 0 1,-1 0-1,0 1 1,0-1 0,1 1-1,-1-1 1,0 1-1,0 0 1,0 0 0,0 0-1,-1 0-17,2 0 11,0 1-1,0-1 1,0 1-1,0-1 0,0 1 1,0-1-1,0 1 1,1 0-1,-1 0 0,0-1 1,0 1-1,0 0 1,1 0-1,-1 0 1,1 0-1,-1 0 0,0 0 1,1 0-1,0 0 1,-1 0-1,1 0 0,-1 0-10,-1 9 34,0 0 0,1 0-1,0-1 1,0 1 0,1 0-1,0 1-33,0-6 2,1 13 24,1-1-1,0 1 1,2-1 0,-1 0 0,2 0-1,0 0 1,2-1 0,-1 0 0,9 14-26,14 21-135,3-1 1,11 12 134,-10-16-342,-9-10-1033</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0:02.804"/>
    </inkml:context>
    <inkml:brush xml:id="br0">
      <inkml:brushProperty name="width" value="0.2" units="cm"/>
      <inkml:brushProperty name="height" value="0.2" units="cm"/>
    </inkml:brush>
  </inkml:definitions>
  <inkml:trace contextRef="#ctx0" brushRef="#br0">0 0 48,'0'0'245,"0"0"-25,0 0-52,0 0 7,0 0-56,0 0-27,0 0-32,1 0-45,14 1-13,0 1 1,1 1 0,-1 0 0,-1 0 0,1 2 0,10 4-3,48 12 9,-33-16 8,0-3 0,1 0 0,-1-3 0,1-1-1,-1-3 1,12-3-17,18 0 9,60-1-25,0 6 1,7 6 15,26 0 36,-7-2-55,66 13 19,-159-10-215,-1-3 0,3-3 215,23 0-314,-55 2-158</inkml:trace>
</inkml:ink>
</file>

<file path=ppt/ink/ink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34.934"/>
    </inkml:context>
    <inkml:brush xml:id="br0">
      <inkml:brushProperty name="width" value="0.2" units="cm"/>
      <inkml:brushProperty name="height" value="0.2" units="cm"/>
    </inkml:brush>
  </inkml:definitions>
  <inkml:trace contextRef="#ctx0" brushRef="#br0">518 1 552,'0'0'576,"0"0"-160,0 0-48,0 0-232,0 0 48,0 0-168,-31 13 56,-4 19-72,-4 15 41,-14 10 31,1 9-48,-10 3-24,14 2 24,-5 2-72,-8 13-32,13-15-257,13-17-783</inkml:trace>
</inkml:ink>
</file>

<file path=ppt/ink/ink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35.274"/>
    </inkml:context>
    <inkml:brush xml:id="br0">
      <inkml:brushProperty name="width" value="0.2" units="cm"/>
      <inkml:brushProperty name="height" value="0.2" units="cm"/>
    </inkml:brush>
  </inkml:definitions>
  <inkml:trace contextRef="#ctx0" brushRef="#br0">0 1 1016,'0'0'528,"0"0"0,0 0-207,0 0-249,0 0-56,0 0-32,0 0 32,101 92 8,-26-28 32,12 24-64,5 33 8,5 15-257,-23-20-703</inkml:trace>
</inkml:ink>
</file>

<file path=ppt/ink/ink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51.401"/>
    </inkml:context>
    <inkml:brush xml:id="br0">
      <inkml:brushProperty name="width" value="0.2" units="cm"/>
      <inkml:brushProperty name="height" value="0.2" units="cm"/>
    </inkml:brush>
  </inkml:definitions>
  <inkml:trace contextRef="#ctx0" brushRef="#br0">690 1 240,'0'0'425,"0"0"-39,0 0-199,0 0-127,-10 6-38,-259 175 263,68-42-216,144-101-51,1 3 1,-10 13-19,63-51-2,0 0-1,0 0 1,1 1-1,-1 0 1,1-1-1,0 1 1,0 0 0,0 0-1,0 0 1,1 0-1,-1 1 1,1-1-1,0 0 1,1 1-1,-1-1 1,1 0 0,0 1-1,0-1 1,0 1-1,0-1 1,1 1-1,0-1 1,0 0 0,0 0-1,0 1 1,1-1-1,0 0 3,3 10 14,1 0 0,1-1 0,0 0 0,1 0 0,0-1 0,1 0 0,5 4-14,9 8 12,0-1 0,2-1 0,1-1 0,1-1 0,1-2 0,14 8-12,32 14 44,76 28-44,8-13 121,-99-36-344,-1 2 0,12 8 223,-41-14-710</inkml:trace>
</inkml:ink>
</file>

<file path=ppt/ink/ink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58.765"/>
    </inkml:context>
    <inkml:brush xml:id="br0">
      <inkml:brushProperty name="width" value="0.2" units="cm"/>
      <inkml:brushProperty name="height" value="0.2" units="cm"/>
    </inkml:brush>
  </inkml:definitions>
  <inkml:trace contextRef="#ctx0" brushRef="#br0">23 68 232,'0'0'259,"0"0"-94,0 0 65,0 0 18,0 0 28,-3-10 33,-2-2-203,3 9-45,1-1-1,-1 0 0,1 0 0,0 0 0,0-1 0,0 1 1,1 0-1,-1 0 0,1 0 0,0-1-60,0 5 147,-4 23 10,3-6-152,2 1-1,0 0 0,1-1 0,1 1 1,0-1-1,4 9-4,-6-22-8,1 0 0,-1 0 0,1-1 0,-1 1 0,1 0 0,0-1 0,1 1-1,-1-1 1,0 0 0,1 0 0,0 0 0,0 0 0,0 0 0,0-1 0,0 1 0,0-1 0,1 0 0,-1 0 0,1 0 0,0 0 0,0-1 0,-1 1 0,1-1 0,0 0 0,0 0-1,0 0 1,0-1 0,0 0 0,0 1 0,0-2 0,1 1 8,-2 0-22,1-1 0,0 0-1,0 0 1,-1 0 0,1-1-1,-1 0 1,1 1 0,-1-1-1,1 0 1,-1 0 0,0-1-1,0 1 1,2-2 22,38-42-312,-28 30 229,14-26-49,4-2 154,-32 43 14,-1 57 106,2 0-1,3 0 1,3 5-142,-5-44-11,1 1 0,0-1 0,1 0 0,1-1 1,0 0-1,2 0 0,0 0 0,0-1 0,1 0 1,1 0-1,9 9 11,14 6-579,-5-16-456</inkml:trace>
</inkml:ink>
</file>

<file path=ppt/ink/ink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9:59.139"/>
    </inkml:context>
    <inkml:brush xml:id="br0">
      <inkml:brushProperty name="width" value="0.2" units="cm"/>
      <inkml:brushProperty name="height" value="0.2" units="cm"/>
    </inkml:brush>
  </inkml:definitions>
  <inkml:trace contextRef="#ctx0" brushRef="#br0">1123 1 1272,'0'0'1056,"0"0"-855,0 0-201,0 0 0,-27 106 96,1-37-72,4 6-24,-4 2-96,-18 12-529,9-18-551</inkml:trace>
  <inkml:trace contextRef="#ctx0" brushRef="#br0" timeOffset="1">44 374 1320,'0'0'976,"0"0"-559,0 0-225,0 0-160,0 0-64,-44 132 48,44-65-56,22 8 40,9 0 0,35 17-40,-14-19-553,1-23-1311</inkml:trace>
</inkml:ink>
</file>

<file path=ppt/ink/ink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0.288"/>
    </inkml:context>
    <inkml:brush xml:id="br0">
      <inkml:brushProperty name="width" value="0.2" units="cm"/>
      <inkml:brushProperty name="height" value="0.2" units="cm"/>
    </inkml:brush>
  </inkml:definitions>
  <inkml:trace contextRef="#ctx0" brushRef="#br0">308 7 216,'0'0'344,"0"0"82,0 0-174,0 0-124,0 0-36,-20-2-10,-63-3 74,79 5-139,1 1-1,-1-1 0,1 1 0,-1 0 0,1-1 1,-1 2-1,1-1 0,0 0 0,0 1 0,0-1 0,0 1 1,0 0-1,0 0 0,0 0 0,0 0 0,1 1 1,-1-1-1,1 1 0,0-1 0,-2 4-16,-4 2 51,-7 10-2,1 1 0,1 0 1,0 1-1,2 0 0,0 1 0,1 0 0,1 1 1,1 0-1,1 0 0,1 1 0,1 0 0,1 0 0,1 0 1,1 0-1,2 0 0,0 2-49,0-21-4,0-1 0,0 1-1,0-1 1,1 1 0,-1-1 0,1 1 0,0-1-1,0 1 1,0-1 0,1 0 0,-1 0 0,1 1 0,0-1-1,-1 0 1,2-1 0,-1 1 0,0 0 0,0 0-1,1-1 1,0 0 0,-1 1 0,1-1 0,0 0-1,0 0 1,0-1 0,0 1 0,0 0 0,1-1 0,-1 0-1,4 1 5,10 2-9,-1-1 0,1-1 1,0 0-1,0-1 0,0-1 0,1-1 9,-1 1-2,-5-1-78,1 0 0,0 0 1,0-1-1,-1-1 1,1 0-1,-1-1 1,0 0-1,0-1 0,8-5 80,44-23-672</inkml:trace>
</inkml:ink>
</file>

<file path=ppt/ink/ink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0.640"/>
    </inkml:context>
    <inkml:brush xml:id="br0">
      <inkml:brushProperty name="width" value="0.2" units="cm"/>
      <inkml:brushProperty name="height" value="0.2" units="cm"/>
    </inkml:brush>
  </inkml:definitions>
  <inkml:trace contextRef="#ctx0" brushRef="#br0">40 1 288,'0'0'440,"0"0"-120,0 0-56,-40 160 8,40-85-88,0 7-24,0 1-128,13-2 16,9-12 0,5-10-48,-5-15 0,13-15-320,-9-11-352,-4-14-240</inkml:trace>
</inkml:ink>
</file>

<file path=ppt/ink/ink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1.610"/>
    </inkml:context>
    <inkml:brush xml:id="br0">
      <inkml:brushProperty name="width" value="0.2" units="cm"/>
      <inkml:brushProperty name="height" value="0.2" units="cm"/>
    </inkml:brush>
  </inkml:definitions>
  <inkml:trace contextRef="#ctx0" brushRef="#br0">87 346 128,'0'0'416,"0"0"-12,0 0-172,0 0-77,0 0-74,0 0-23,-9 2-30,6-2-27,0 1 0,0 0 0,0 0 0,0 1 0,0-1 0,0 0 1,0 1-1,0 0 0,0 0 0,1 0 0,-1 0 0,1 0 0,-1 0 0,-1 2-1,1 1 11,0 0-1,0 0 0,0 0 0,1 0 0,0 1 0,0-1 1,0 1-1,0-1 0,1 1 0,0 2-10,-4 22 47,2 0 0,2 1 0,1-1 0,1 1 0,2 11-47,-1-36-14,-1 1-1,1-1 1,0 1 0,1-1 0,-1 0-1,1 0 1,1 0 0,3 5 14,-7-10-2,1 0-1,-1 0 1,1 0-1,-1 0 0,1 0 1,-1 0-1,1 0 1,0 0-1,0 0 1,0-1-1,-1 1 1,1 0-1,0 0 1,0-1-1,0 1 1,0-1-1,0 1 1,0-1-1,0 1 1,0-1-1,0 0 1,1 1-1,-1-1 1,0 0-1,0 0 1,0 0-1,0 0 1,0 0-1,1 0 1,-1 0-1,0 0 1,0 0-1,0 0 1,0-1-1,0 1 1,0 0-1,0-1 1,0 1-1,0-1 1,0 0-1,0 1 0,0-1 1,0 0-1,0 1 1,0-1-1,0 0 1,0 0-1,-1 0 1,1 0-1,0 0 1,-1 0-1,1 0 1,-1 0-1,1 0 3,6-13-53,0-1 0,-1-1 0,-1 1-1,-1-1 1,0 0 0,-1 0 0,0 0-1,-1-1 1,-1-1 53,1-12 325,-1 0 0,-2-28-325,5 83 15,1 0 1,1 0-1,1 0 1,1-1-1,2 0 1,0-1-1,5 8-15,-14-30 4,0 1 0,0 0-1,1-1 1,-1 1 0,0-1-1,0 1 1,1-1 0,-1 0 0,1 0-1,-1 1 1,1-1 0,-1 0-1,1 0 1,0 0 0,0-1 0,-1 1-1,1 0 1,0-1 0,0 1-1,0-1 1,0 0 0,0 1 0,0-1-4,1-1 4,0 1 0,0-1 1,0 0-1,-1 1 1,1-1-1,0-1 0,-1 1 1,1 0-1,-1-1 0,1 1 1,-1-1-1,1 0 1,-1 0-1,1 0-4,9-11 5,-1 1 0,0-2 0,-1 0-1,0 0 1,-1-1-5,-3 7-8,70-108-114,-5-3 1,42-99 121,-100 194 1,-10 20 4,0 0 1,-1-1-1,1 1 0,-1 0 0,0-1 0,-1 1 0,1-1 0,-1 0 0,0 0 0,1-2-5,-2 7 32,0 27 33,-1-12-20,-1 1 0,0 0 0,-1 0 0,-2 4-45,1-4 43,0 0 0,2 1 0,0-1 0,0 7-43,3-21 1,-1-1 0,1 1 0,-1 0 0,1 0 0,0 0-1,0-1 1,0 1 0,0-1 0,0 1 0,0-1 0,0 1-1,0-1 1,1 1 0,-1-1 0,0 0 0,1 0 0,-1 0-1,1 1 1,-1-2 0,1 1 0,0 0 0,0 0-1,49 22 33,-20-9-16,-22-8-15,0 0 1,0 1 0,-1 0 0,0 1 0,-1 0 0,0 0 0,0 0 0,-1 1-1,0 0 1,0 0 0,-1 1 0,0 0 0,-1 0 0,0 0 0,0 0 0,-1 0 0,-1 1-1,0 0 1,0-1 0,-1 1 0,0 0 0,-1 0 0,0 0 0,-1 0 0,0-1-1,-1 1 1,0 0 0,0-1 0,-1 1 0,-1-1 0,-3 7-3,-3 0 20,4-25-89,5-33-183,1 36 207,1-21 2,1 0-1,2 0 0,0 0 1,8-21 43,36-103 32,-40 126-44,8-18 35,-9 25 13,-1 0 0,0 0 1,-1 0-1,-1-1 0,-1 0 0,0 0 0,-1-8-36,-2 24 163,-1 2-160,0 0 0,0 0 0,0 0 0,1 0 1,-1 0-1,0 0 0,0 0 0,0 0 0,0 0 1,0 0-1,0 1 0,0-1 0,1 0 0,-1 1 1,0-1-1,0 0 0,0 1 0,1-1 0,-1 1 1,0-1-1,1 1 0,-1 0 0,0-1 0,1 1 1,-1 0-1,1-1 0,-1 1 0,1 0 0,-1 0 1,1-1-1,-1 1 0,1 0 0,0 0 0,-1 0 1,1 0-1,0 0 0,0 0 0,0 0-3,-9 36-21,8-28 18,2 0 1,-1 0 0,1 0 0,0-1 0,1 1 0,0-1 0,0 1 0,1-1 0,0 0 0,1 0 0,0 0 0,0 0 0,0 0 0,1-1 0,2 2 2,15 28 49,-17-28-39,-1 1 0,0-1 0,0 1 1,-1 0-1,0 0 0,-1 0 0,0 0 0,-1 1 0,0-1 0,-1 0 0,0 1 0,0-1 0,-1 0 1,0 1-1,-2 3-10,2-9-9,0 1 1,-1 0 0,0-1-1,0 0 1,0 1 0,-1-1-1,0 0 1,0 0 0,0 0-1,0 0 1,-1-1 0,0 1-1,0-1 1,0 0 0,0 0-1,-1-1 1,0 1 0,1-1-1,-1 0 1,-1 0 0,1 0-1,0-1 1,-1 0 0,1 0-1,-1 0 1,-1-1 8,-34 4-766,5-6-802</inkml:trace>
</inkml:ink>
</file>

<file path=ppt/ink/ink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3.593"/>
    </inkml:context>
    <inkml:brush xml:id="br0">
      <inkml:brushProperty name="width" value="0.2" units="cm"/>
      <inkml:brushProperty name="height" value="0.2" units="cm"/>
    </inkml:brush>
  </inkml:definitions>
  <inkml:trace contextRef="#ctx0" brushRef="#br0">0 1 752,'0'0'504,"0"0"-256,0 0-128,0 0-48,0 0 0,0 0 72,0 0 8,0 114-24,0-74-128,0-3 0,0-5 40,0-7-80,9-1 16,-9-6-384,0-4-528</inkml:trace>
</inkml:ink>
</file>

<file path=ppt/ink/ink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4.005"/>
    </inkml:context>
    <inkml:brush xml:id="br0">
      <inkml:brushProperty name="width" value="0.2" units="cm"/>
      <inkml:brushProperty name="height" value="0.2" units="cm"/>
    </inkml:brush>
  </inkml:definitions>
  <inkml:trace contextRef="#ctx0" brushRef="#br0">58 42 400,'0'0'1336,"0"0"-719,0 0-345,0 0-120,0 0-48,0 0-80,0 0-24,-57-42-344,70 44 119,13 10-71,14 4-144,-5 0-160,4-6 8</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0:07.675"/>
    </inkml:context>
    <inkml:brush xml:id="br0">
      <inkml:brushProperty name="width" value="0.2" units="cm"/>
      <inkml:brushProperty name="height" value="0.2" units="cm"/>
    </inkml:brush>
  </inkml:definitions>
  <inkml:trace contextRef="#ctx0" brushRef="#br0">26 347 144,'0'0'403,"0"0"-163,0 0-101,0 0-49,0 0 29,-4-6 38,1 4-109,1 0-29,1 1 0,-1-1 0,1 1 0,-1-1 0,1 0 0,-1 1 0,1-1 0,0 0 0,0 0 0,0 0 0,0 0 0,0 0-1,1 0 1,-1 0 0,0-2-19,1 4 20,0 0 4,0 0-44,0 4-10,3 20 32,0-1 0,2 0 0,0 0 0,2-1 0,0 0 0,2 0 0,0 0-2,-7-19 6,-1 0-1,1 0 1,-1 0-1,1 0 1,0 0-1,0 0 1,0 0-1,1-1 1,-1 1-1,1-1 1,-1 1-1,1-1 1,0 0-1,0 0 1,0 0-1,0-1 0,0 1 1,0-1-1,0 1 1,1-1-1,-1 0 1,1-1-1,-1 1 1,0 0-1,1-1 1,-1 0-1,1 0 1,-1 0-1,1 0 1,-1 0-1,1-1 1,-1 0-1,1 1 1,-1-1-1,0-1 1,1 1-1,0-1-5,15-5 14,-1-1 1,0-1-1,0 0 0,-1-2 1,13-9-15,80-68 39,-99 79-35,75-65 4,-3-4 1,-4-4-1,9-17-8,-86 96-75,26-27 267,-27 29-230,0 0 1,-1 1-1,1-1 0,-1 0 0,1 1 1,0-1-1,-1 1 0,1-1 1,0 1-1,0-1 0,0 1 0,-1-1 1,1 1-1,0 0 0,0 0 1,0-1-1,0 1 0,0 0 1,-1 0-1,1 0 0,0 0 0,0 0 1,0 0-1,0 0 0,0 0 1,0 0-1,0 0 0,-1 1 1,1-1-1,0 0 0,0 1 0,0-1 1,0 0-1,-1 1 0,1-1 1,0 1-1,-1-1 0,1 1 0,0 0 38,3 6-469</inkml:trace>
</inkml:ink>
</file>

<file path=ppt/ink/ink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4.413"/>
    </inkml:context>
    <inkml:brush xml:id="br0">
      <inkml:brushProperty name="width" value="0.2" units="cm"/>
      <inkml:brushProperty name="height" value="0.2" units="cm"/>
    </inkml:brush>
  </inkml:definitions>
  <inkml:trace contextRef="#ctx0" brushRef="#br0">150 1 992,'0'0'186,"0"0"-68,0 0-20,0 0 83,0 0-6,0 0 3,-6 9-36,-6 11-94,1 0 0,0 0 0,2 1-1,-1 5-47,7-20 3,1 0-1,0 1 0,1-1 1,-1 0-1,1 1 0,0-1 1,1 1-1,0-1 0,0 1 1,0-1-1,1 0 0,0 1 1,0-1-1,0 1 0,1-1 1,0 0-1,0 0 0,1 0 1,2 5-3,4 1 8,-1 1 0,-1 0 0,0 1 1,0-1-1,-2 2 0,1-1 0,-1 5-8,-3-13 1,-1-1-1,-1 0 1,1 0-1,-1 1 1,0-1-1,0 0 1,-1 0-1,0 1 1,0-1-1,0 0 1,0 0-1,-1 0 1,1 0-1,-2 0 1,1 0-1,0-1 0,-1 1 1,0 0-1,0-1 1,0 0-1,0 0 1,-4 3-1,2-3-6,1 0 0,0 0 1,-1-1-1,0 1 0,0-1 1,0 0-1,0-1 0,0 1 0,-1-1 1,1 0-1,-1-1 0,1 1 1,-1-1-1,-3 0 6,-28 2-334</inkml:trace>
</inkml:ink>
</file>

<file path=ppt/ink/ink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6.185"/>
    </inkml:context>
    <inkml:brush xml:id="br0">
      <inkml:brushProperty name="width" value="0.2" units="cm"/>
      <inkml:brushProperty name="height" value="0.2" units="cm"/>
    </inkml:brush>
  </inkml:definitions>
  <inkml:trace contextRef="#ctx0" brushRef="#br0">1 265 744,'0'0'432,"0"0"-184,57-103-216,-13 56 72,8 3-40,-4 9-8,9 11-40,-17 12-32,-1 12 8,-8 16-592,-18 8-456</inkml:trace>
</inkml:ink>
</file>

<file path=ppt/ink/ink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5.789"/>
    </inkml:context>
    <inkml:brush xml:id="br0">
      <inkml:brushProperty name="width" value="0.2" units="cm"/>
      <inkml:brushProperty name="height" value="0.2" units="cm"/>
    </inkml:brush>
  </inkml:definitions>
  <inkml:trace contextRef="#ctx0" brushRef="#br0">1 1 696,'0'0'824,"0"0"-456,0 0-176,0 0-192,0 0 32,0 0 96,39 147 121,-13-72-121,-4 0 0,5-6-128,-5-9 16,-5-13 40,1-10-56,-5-5 0,-13-4-200,0-11-625</inkml:trace>
</inkml:ink>
</file>

<file path=ppt/ink/ink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5.423"/>
    </inkml:context>
    <inkml:brush xml:id="br0">
      <inkml:brushProperty name="width" value="0.2" units="cm"/>
      <inkml:brushProperty name="height" value="0.2" units="cm"/>
    </inkml:brush>
  </inkml:definitions>
  <inkml:trace contextRef="#ctx0" brushRef="#br0">0 0 712,'0'0'584,"0"0"-272,0 0-64,0 0-72,0 0-24,0 0-152,0 0 0,18 93 161,12-30-57,-8 10-40,13 2-24,-13-2-80,0-10 64,-9-8-56,-4-9-128,-4-17-553,-5-13-783</inkml:trace>
  <inkml:trace contextRef="#ctx0" brushRef="#br0" timeOffset="1">53 290 1056,'0'0'432,"0"0"-432,0 0-152,136-100-448</inkml:trace>
</inkml:ink>
</file>

<file path=ppt/ink/ink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5.020"/>
    </inkml:context>
    <inkml:brush xml:id="br0">
      <inkml:brushProperty name="width" value="0.2" units="cm"/>
      <inkml:brushProperty name="height" value="0.2" units="cm"/>
    </inkml:brush>
  </inkml:definitions>
  <inkml:trace contextRef="#ctx0" brushRef="#br0">1 63 416,'0'0'380,"0"0"-110,0 0-141,0 0-33,0 0-48,0 0-8,7 4 4,2 1 6,-1 1-1,0 1 1,0-1-1,-1 1 1,1 1 0,-2-1-1,1 1 1,-1 0-1,0 1 1,0 0-1,1 5-49,15 28 182,-3 1-1,0 4-181,7 14-1,-26-60-2,8 1 11,2-22 88,34-114-98,-29 82-23,2 1 0,21-43 25,-38 94-2,0 0 1,0-1-1,0 1 0,1 0 0,-1-1 1,0 1-1,0 0 0,1 0 0,-1-1 1,0 1-1,0 0 0,1-1 1,-1 1-1,0 0 0,1 0 0,-1 0 1,0 0-1,1-1 0,-1 1 0,0 0 1,1 0-1,-1 0 0,0 0 0,1 0 1,-1 0-1,0 0 0,1 0 0,-1 0 1,1 0-1,-1 0 0,0 0 0,1 0 1,-1 0-1,0 0 0,1 0 0,-1 0 1,1 0-1,-1 1 0,0-1 0,1 0 1,-1 0-1,0 0 0,0 1 1,1-1-1,-1 0 0,0 0 0,0 1 1,1-1-1,-1 0 0,0 1 0,0-1 1,1 0-1,-1 0 0,0 1 0,0-1 1,0 1-1,0-1 2,13 22-53,-13-22 56,5 10-10,7 17 19,1-1 0,2-1 0,0 0 0,6 5-12,-17-25 3,1 1 0,-1-1-1,1 1 1,0-1 0,0-1 0,1 1-1,0-1 1,-1 0 0,1 0 0,1-1-1,-1 0 1,0 0 0,1 0-1,0-1 1,-1 0 0,1 0 0,0 0-1,0-1 1,0 0 0,2-1-3,-7 0-1,0 0 1,0-1-1,0 1 0,0-1 1,0 1-1,0-1 0,0 0 1,0 0-1,0 0 1,0 0-1,0 0 0,-1 0 1,1-1-1,0 1 0,-1 0 1,1-1-1,-1 0 1,1 1-1,-1-1 0,0 0 1,0 1-1,1-1 0,-1 0 1,-1 0-1,1 0 1,0 0-1,0 0 0,-1 0 1,1 0-1,-1-1 1,0 1-1,0 0 0,1 0 1,1-15-16,-1 1 0,0 0 0,-1-1 0,-1-4 16,0-2-77,1 21 27,0 17-142,1-4 198,0 0 0,1-1 0,0 1 0,1 0 0,0-1 0,0 1 0,2-1 0,-1 0 0,1 0 0,0-1 0,1 0 0,0 1 0,1-2 0,0 1 0,0-1 0,1 0 0,0-1 0,5 5-6,-10-11 5,-1 1 0,1-1 0,-1 0 1,1 0-1,0 0 0,-1 0 0,1 0 0,0 0 1,0-1-1,0 1 0,-1-1 0,1 0 0,0 0 1,0 0-1,0 0 0,0 0 0,0-1 0,0 1 1,-1-1-1,1 0 0,0 0 0,-1 0 0,1 0 1,0 0-1,-1-1 0,1 1 0,-1-1 1,0 0-1,1 0 0,-1 1 0,0-1 0,0-1 1,0 1-1,-1 0 0,1 0 0,0-1 0,-1 1 1,0-1-1,1 1 0,-1-1 0,0 0 0,0 1 1,0-1-1,-1 0 0,1 0 0,-1 0 0,0 0 1,1 1-1,-1-1 0,0 0 0,-1 0 0,1 0 1,0 0-1,-1 0 0,0 1 0,0-1 0,1 0 1,-2 0-1,1 1 0,0-1 0,0 1 1,-2-2-6,-5-5 19,0 0 1,-1 1 0,0 0 0,0 0 0,-1 1 0,0 0 0,-1 1 0,1 0 0,-1 0 0,0 1 0,0 1 0,-9-3-20,4 1-18,0-1-1,0 0 0,0-2 1,1 0-1,-7-5 19,3-7-473,9-1-665</inkml:trace>
</inkml:ink>
</file>

<file path=ppt/ink/ink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6.774"/>
    </inkml:context>
    <inkml:brush xml:id="br0">
      <inkml:brushProperty name="width" value="0.2" units="cm"/>
      <inkml:brushProperty name="height" value="0.2" units="cm"/>
    </inkml:brush>
  </inkml:definitions>
  <inkml:trace contextRef="#ctx0" brushRef="#br0">1 883 176,'0'0'457,"0"0"-78,0 0-91,0 0-33,0 0-124,0 0-67,12-2 0,33-12-350,0-1 0,-1-3 0,0-1 0,-2-2 1,0-3-1,25-18 286,-41 27 437,-26 32 273,-3 9-778,2-11 109,0-1-26,0 1 0,0-1 0,2 1 0,-1-1-1,2 0 1,0 1-15,-1-14 1,-1 0-1,0 0 0,1 0 0,-1-1 1,1 1-1,-1 0 0,1 0 0,-1-1 1,1 1-1,0 0 0,-1 0 1,1-1-1,0 1 0,0-1 0,0 1 1,-1-1-1,1 1 0,0-1 0,0 0 1,0 1-1,0-1 0,0 0 1,0 1-1,0-1 0,0 0 0,0 0 1,-1 0-1,1 0 0,0 0 0,0 0 1,0 0-1,0 0 0,0-1 0,0 1 0,2 0-4,0-1-1,0 0 1,0 0-1,0 0 1,-1 0-1,1 0 0,0 0 1,-1-1-1,1 1 1,-1-1-1,3-1 5,3-6-37,0-1 0,0 1 0,-1-1-1,0-1 1,0 1 0,-1-1 0,-1 0 0,0 0 0,0-1 0,-1 0 0,-1 0 0,2-9 37,0 18 403,4 11-223,17 22-137,-9-9 104,-12-16-141,0-1 0,0 0 0,1 0 0,-1-1 0,1 0 0,-1 0 0,1 0 0,0-1-1,0 1 1,1-1 0,-1-1 0,0 1 0,1-1 0,-1 0 0,0-1 0,1 1 0,-1-1 0,1-1 0,-1 1 0,1-1 0,4-1-6,-1-1 5,0 0 1,0 0-1,0-1 1,-1 0 0,0-1-1,0 0 1,0 0-1,0-1 1,-1 0 0,0-1-1,0 0 1,-1 0-1,2-3-5,-3 4 27,-1-1-1,0 0 1,0 0-1,0 0 1,-1 0-1,0-1 1,-1 0-1,0 0 1,0 0-1,0 0 1,-1 0-1,-1-1 1,1 1-1,-1 0 1,-1-1-1,1-6-26,-3 15 75,1 1-72,1-1-1,-1 1 1,0 0-1,1-1 1,-1 1 0,0 0-1,1-1 1,-1 1-1,1 0 1,-1 0 0,1 0-1,0 0 1,-1 0-1,1-1 1,0 1-1,-1 0 1,1 0 0,0 0-1,0 0 1,0 0-1,0 0 1,0 0 0,0 0-1,0 0 1,0 0-1,1 0 1,-1 0-1,0 0 1,1 0-3,-1 1 3,0 1-3,0 0 0,0 0 0,0 0 1,1 0-1,-1 0 0,1 0 0,0 0 1,0 0-1,0 0 0,0 0 0,1-1 1,-1 1-1,0-1 0,1 1 0,0-1 1,0 1-1,0-1 0,0 0 0,0 0 1,0 0-1,1 0 0,-1 0 0,1 0 1,-1-1-1,1 1 0,-1-1 1,1 0-1,0 0 0,0 0 0,0 0 1,0 0-1,0-1 0,0 1 0,0-1 1,0 0-1,2 1 0,1-1 2,0 0 0,0 0 0,1-1 0,-1 0 0,0 0 0,0 0 0,1-1 0,-1 0-1,0 0 1,-1 0 0,1-1 0,0 0 0,-1 0 0,1 0 0,-1-1 0,0 0 0,4-3-2,6-10-22,-1 0 0,0-1 0,-2-1-1,0 0 1,-1-1 0,-1 0 0,0-1 0,-2 0 0,0 0-1,-2-1 1,0 0 0,-2 0 0,0 0 0,-1 0-1,-2-1 1,0 0 0,-1 1 0,-1-1 0,-4-19 22,0 23 44,0 0 0,-1 0 0,-1 1 0,-1 0 0,0 1 0,-1 0 0,-1 0 0,-1 1 0,0 0 0,-1 0 0,-7-4-44,19 19 12,-1 0-1,1 0 1,0 0 0,-1 0 0,0 0-1,1 0 1,-1 0 0,1 0 0,-1 1-1,0-1 1,0 0 0,1 1 0,-1-1-1,0 0 1,0 1 0,0-1 0,0 1-1,0-1 1,0 1 0,0 0 0,0-1-1,0 1 1,0 0 0,0 0 0,0 0-1,0-1 1,0 1 0,0 0 0,0 0-1,0 1-11,-1 1 21,1 0 0,1 1 0,-1-1-1,0 1 1,0 0 0,1-1 0,0 1 0,-1 0-1,1-1 1,0 1 0,0 0 0,0-1 0,1 1-21,-1 62 138,3 1 1,3 1-139,-2-40 52,1 0-1,1 0 1,2-1 0,0 0 0,2 0 0,7 12-52,0-4 25,2-1 1,1 0 0,1-2 0,11 11-26,-18-25-154,1 0 0,1-2-1,1 1 1,0-2 0,1 0 0,0-1 0,1-1 0,3 0 154,1-2-1403</inkml:trace>
</inkml:ink>
</file>

<file path=ppt/ink/ink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07.733"/>
    </inkml:context>
    <inkml:brush xml:id="br0">
      <inkml:brushProperty name="width" value="0.2" units="cm"/>
      <inkml:brushProperty name="height" value="0.2" units="cm"/>
    </inkml:brush>
  </inkml:definitions>
  <inkml:trace contextRef="#ctx0" brushRef="#br0">94 599 352,'0'0'647,"0"0"-380,0 0-73,0 0 0,0 0 118,0 0-39,0-9-42,-1 1-193,1-8 23,0 0-1,1 0 0,0 0 1,1 0-1,1 1 1,1-1-1,2-6-60,5-3-15,-2 7 20,-1 0 0,-1 0 1,0-1-1,-2 0 0,0 0 0,-1-1 1,-1 1-1,0-21-5,-3 24-8,0-1 0,-2 1 0,0 0 1,-1 0-1,0 0 0,-1 0 0,-3-3 8,5 12-2,-1 0-1,0 1 1,0-1 0,-1 1-1,0 0 1,0 0 0,-1 0-1,1 0 1,-1 1 0,-1 0-1,1 0 1,-1 0 0,1 1-1,-1-1 1,-1 1 0,1 1-1,-3-2 3,7 4 0,1 1 1,0-1-1,-1 1 0,1-1 0,0 1 0,-1 0 0,1-1 0,-1 1 0,1 0 0,0 0 1,-1 0-1,1 0 0,-1 0 0,1 1 0,0-1 0,-1 0 0,1 1 0,-1-1 0,1 0 1,0 1-1,0 0 0,-1-1 0,1 1 0,0 0 0,0 0 0,0 0 0,0-1 0,0 1 1,0 0-1,0 0 0,0 1 0,0-1 0,0 0 0,0 0 0,1 0 0,-1 1 1,0-1-1,1 0 0,-1 0 0,1 1 0,0-1 0,-1 2 0,-2 8-1,0 0 0,1 1 0,0 0-1,1-1 1,0 1 1,0-1 0,0 5-4,0 0 0,1 0 0,1 0-1,0 1 1,1-1 0,1 0 0,0-1 0,2 1 0,0-1 0,3 7 4,3 2-50,0-2 0,2 1 1,1-2-1,0 1 1,2-2-1,3 3 50,9 10-699</inkml:trace>
</inkml:ink>
</file>

<file path=ppt/ink/ink2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10.222"/>
    </inkml:context>
    <inkml:brush xml:id="br0">
      <inkml:brushProperty name="width" value="0.2" units="cm"/>
      <inkml:brushProperty name="height" value="0.2" units="cm"/>
    </inkml:brush>
  </inkml:definitions>
  <inkml:trace contextRef="#ctx0" brushRef="#br0">1 1009 392,'0'0'387,"0"0"-227,0 0-109,20 0-25,45-2 49,0-2 0,0-3 1,53-13-76,116-42 409,187-79-409,226-119 636,-1 1-304,-58 54-608,-569 198 235,95-34-997</inkml:trace>
</inkml:ink>
</file>

<file path=ppt/ink/ink2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37.022"/>
    </inkml:context>
    <inkml:brush xml:id="br0">
      <inkml:brushProperty name="width" value="0.2" units="cm"/>
      <inkml:brushProperty name="height" value="0.2" units="cm"/>
    </inkml:brush>
  </inkml:definitions>
  <inkml:trace contextRef="#ctx0" brushRef="#br0">15 1 672,'0'0'518,"0"0"-248,0 0-100,0 0 3,0 0-18,-8 41 207,6-32-356,0-1-1,1 0 0,0 0 0,1 1 0,0-1 0,0 1 0,1 3-5,0-9 1,-1 0-1,1-1 1,0 1-1,0 0 1,0 0-1,1 0 1,-1-1-1,1 1 0,-1-1 1,1 1-1,0-1 1,0 1-1,0-1 1,0 0-1,0 0 1,1 0-1,-1 0 0,0-1 1,1 1-1,0-1 1,1 2-1,14 4 5,0-1 0,0 0 1,0-1-1,0-1 0,1-1 1,5 0-6,-1 0-5,-1 1 0,1 1 0,16 7 5,-35-11 4,0 1 0,1 0 0,-1 0-1,-1 0 1,1 1 0,0-1 0,-1 1-1,1 0 1,-1 0 0,0 0 0,0 0 0,0 1-1,0-1 1,0 1 0,-1 0 0,0 0-1,0 0 1,0 0 0,0 0 0,-1 0 0,2 3-4,0 8-4,-1 0 0,0 0 1,-1 0-1,0 0 0,-2 11 4,1-10-11,0-14-10,0 1 1,0-1 0,0 1 0,0-1 0,-1 1 0,1-1 0,-1 1 0,0-1 0,0 0 0,0 1 0,0-1 0,0 0 0,0 1 0,-1-1 0,1 0 0,-1 0 0,1 0-1,-1 0 1,0-1 0,0 1 0,0 0 0,0-1 0,0 1 0,0-1 0,0 0 20,-29 18-651</inkml:trace>
</inkml:ink>
</file>

<file path=ppt/ink/ink2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37.376"/>
    </inkml:context>
    <inkml:brush xml:id="br0">
      <inkml:brushProperty name="width" value="0.2" units="cm"/>
      <inkml:brushProperty name="height" value="0.2" units="cm"/>
    </inkml:brush>
  </inkml:definitions>
  <inkml:trace contextRef="#ctx0" brushRef="#br0">1 290 960,'0'0'384,"0"0"-264,57-116-72,-22 59 32,0 6 72,13 11-96,-4 16-56,0 22-8,4 2 8,14 56-48,-5-3-264,-14 0-728</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0:30.851"/>
    </inkml:context>
    <inkml:brush xml:id="br0">
      <inkml:brushProperty name="width" value="0.2" units="cm"/>
      <inkml:brushProperty name="height" value="0.2" units="cm"/>
    </inkml:brush>
  </inkml:definitions>
  <inkml:trace contextRef="#ctx0" brushRef="#br0">1 74 56,'0'0'137,"0"0"-50,0 0 33,0 0 77,0 0 18,0 0-77,0 0-46,0 0-62,0 0-14,0 0 4,0 0 18,31 0-4,-6-1-22,0-2-1,0-1 0,-1-1 0,6-2-11,55-10-9,110-1 19,189 8-10,-279 6-35,-66 1-202,1 1 0,0 3 0,10 2 237,-30 0-328</inkml:trace>
</inkml:ink>
</file>

<file path=ppt/ink/ink2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37.764"/>
    </inkml:context>
    <inkml:brush xml:id="br0">
      <inkml:brushProperty name="width" value="0.2" units="cm"/>
      <inkml:brushProperty name="height" value="0.2" units="cm"/>
    </inkml:brush>
  </inkml:definitions>
  <inkml:trace contextRef="#ctx0" brushRef="#br0">1030 1 128,'0'0'376,"0"0"-208,-17 118-56,-1-75-72,-8-3 0,-18 5-40,5-9-80,-5-7-360</inkml:trace>
  <inkml:trace contextRef="#ctx0" brushRef="#br0" timeOffset="1">0 468 1160,'0'0'536,"0"0"-416,0 0-120,0 0 16,0 0 0,44 109 32,-9-72-24,35 5-24,-13-9-200,-4-9-840</inkml:trace>
</inkml:ink>
</file>

<file path=ppt/ink/ink2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39.356"/>
    </inkml:context>
    <inkml:brush xml:id="br0">
      <inkml:brushProperty name="width" value="0.2" units="cm"/>
      <inkml:brushProperty name="height" value="0.2" units="cm"/>
    </inkml:brush>
  </inkml:definitions>
  <inkml:trace contextRef="#ctx0" brushRef="#br0">37 223 1088,'0'0'396,"0"0"-142,0 0-144,0 0-2,-6-18 2,-18-55 23,23 69-121,0-1 0,-1 0 0,1 1 0,1-1 0,-1 0 0,1 0 0,0 0 0,0 1 0,0-1 0,1 0 0,0 0 0,0 1 0,0-1 0,0 0 0,1-1-12,0 3 2,0 0 1,0 0-1,0 0 0,0 0 1,0 0-1,1 1 0,-1-1 1,1 1-1,-1 0 0,1-1 1,0 1-1,0 0 0,0 1 1,0-1-1,1 1 0,-1-1-2,9-2-6,0 1 0,1 0-1,-1 1 1,0 1 0,1 0-1,-1 0 1,1 1 0,-1 1-1,8 1 7,-16-2-1,0 1 0,1-1 1,-1 1-1,0 0 0,0 1 0,0-1 0,0 1 0,0 0 0,0 0 0,0 0 0,-1 0 1,1 1-1,-1-1 0,1 1 0,-1 0 0,0 0 0,0 0 0,0 1 1,1 2 3,0 1 0,0-1 0,-1 1 0,1 0-1,-1 0 1,-1 0 0,0 0 0,0 0-1,0 1 1,-1 0-3,2 17 12,-1-1 0,-1 0 0,-2 0-1,0 0 1,-1 0 0,-3 6-12,-4 10 14,-2 0 0,-1-1 0,-3-1 0,-12 25-14,2-2 51,21-51-53,0 0 1,1 0-1,0 1 0,1-1 1,0 1-1,0 0 1,1 0-1,1 0 1,0 0-1,1-1 1,0 1-1,0 0 1,1 0-1,0-1 1,1 2 1,2-5 9,-1 0 1,1 0-1,0-1 0,0 1 1,1-1-1,-1 0 1,2 0-10,0 0-4,-1 1 1,1 0-1,-1 0 1,-1 1 0,1-1-1,2 8 4,15 58-677,-14-39-625</inkml:trace>
</inkml:ink>
</file>

<file path=ppt/ink/ink2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39.713"/>
    </inkml:context>
    <inkml:brush xml:id="br0">
      <inkml:brushProperty name="width" value="0.2" units="cm"/>
      <inkml:brushProperty name="height" value="0.2" units="cm"/>
    </inkml:brush>
  </inkml:definitions>
  <inkml:trace contextRef="#ctx0" brushRef="#br0">0 0 2401,'0'0'640,"0"0"-432,0 0-208,0 0 0,0 0-88,0 0-248,0 0-777</inkml:trace>
</inkml:ink>
</file>

<file path=ppt/ink/ink2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0:48.687"/>
    </inkml:context>
    <inkml:brush xml:id="br0">
      <inkml:brushProperty name="width" value="0.2" units="cm"/>
      <inkml:brushProperty name="height" value="0.2" units="cm"/>
    </inkml:brush>
  </inkml:definitions>
  <inkml:trace contextRef="#ctx0" brushRef="#br0">115 0 408,'0'0'239,"0"0"-107,0 0-35,0 0 67,0 0 94,-40 19 1306,30-8-1566,0 0-1,0 1 1,1 0-1,0 2 3,5-9-7,1 0 0,0 0 0,0 1 0,1 0 0,-1-1 0,1 1 0,1 0 0,-1 0 0,1 0 0,0 0 0,0 3 7,32-33 14,-24 19-19,-1 0 0,0-1 0,0 0 0,-1 0 1,0 0-1,0 0 0,0-1 0,-1 0 1,0 0-1,0 0 0,-1-1 0,0 1 0,0-1 1,-1 1-1,1-1 0,-2 0 0,1-3 5,-4 10-5,1 1 0,-1 0-1,0 0 1,0 0 0,0 1-1,1-1 1,-1 0 0,0 1-1,0-1 1,1 1 0,-1-1-1,0 1 1,1 0 0,-1 0 5,0 2-1,0 0 0,0 0 0,1 0 0,-1 0 0,1 0 0,0 0 0,0 1 0,0-1 0,1 1 0,-1-1 0,1 0 0,0 1 0,-1-1 0,2 1 0,-1-1 0,0 3 1,1 3-6,-1-8 6,0-1-1,0 0 1,0 1 0,1-1-1,-1 0 1,0 0-1,0 1 1,1-1-1,-1 0 1,0 0 0,1 1-1,-1-1 1,0 0-1,1 0 1,-1 0 0,0 0-1,1 1 1,-1-1-1,0 0 1,1 0-1,-1 0 1,1 0 0,-1 0-1,0 0 1,1 0-1,-1 0 1,1 0 0,-1 0-1,0 0 1,1 0-1,-1 0 1,0 0-1,1-1 1,-1 1 0,0 0-1,1 0 1,-1 0-1,0-1 1,1 1-1,-1 0 1,0 0 0,4-4 44,-16 1-47,-28 3-55,48 4-1297,-8-4 405</inkml:trace>
</inkml:ink>
</file>

<file path=ppt/ink/ink2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19.376"/>
    </inkml:context>
    <inkml:brush xml:id="br0">
      <inkml:brushProperty name="width" value="0.2" units="cm"/>
      <inkml:brushProperty name="height" value="0.2" units="cm"/>
    </inkml:brush>
  </inkml:definitions>
  <inkml:trace contextRef="#ctx0" brushRef="#br0">0 131 896,'0'0'552,"0"0"-224,0 0-56,0 0 25,0 0-81,0 0-24,31-50-176,-5 17-32,-4 5-272,-9 10-337,-8 16-839</inkml:trace>
</inkml:ink>
</file>

<file path=ppt/ink/ink2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04.946"/>
    </inkml:context>
    <inkml:brush xml:id="br0">
      <inkml:brushProperty name="width" value="0.2" units="cm"/>
      <inkml:brushProperty name="height" value="0.2" units="cm"/>
    </inkml:brush>
  </inkml:definitions>
  <inkml:trace contextRef="#ctx0" brushRef="#br0">93 1 520,'0'0'504,"0"0"-248,0 0-104,-62 120-88,49-86-24,9-5-16,-5 3-24,9-10-160,-4-7-832</inkml:trace>
</inkml:ink>
</file>

<file path=ppt/ink/ink2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26.699"/>
    </inkml:context>
    <inkml:brush xml:id="br0">
      <inkml:brushProperty name="width" value="0.2" units="cm"/>
      <inkml:brushProperty name="height" value="0.2" units="cm"/>
    </inkml:brush>
  </inkml:definitions>
  <inkml:trace contextRef="#ctx0" brushRef="#br0">0 352 80,'0'0'216,"0"0"-176,0 0-40,127-61-16,-65 33-304</inkml:trace>
</inkml:ink>
</file>

<file path=ppt/ink/ink2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35.402"/>
    </inkml:context>
    <inkml:brush xml:id="br0">
      <inkml:brushProperty name="width" value="0.2" units="cm"/>
      <inkml:brushProperty name="height" value="0.2" units="cm"/>
    </inkml:brush>
  </inkml:definitions>
  <inkml:trace contextRef="#ctx0" brushRef="#br0">275 13 320,'0'0'273,"0"0"-75,0 0-83,0 0-3,0 0 45,0 0 36,-2-4-17,-5-5-90,2 19 16,3 40 124,-1 3-9,0-26-196,-2-1 0,-1 0 1,-1 0-1,-1 0 0,-1-1 0,-2-1 0,0 1 0,-2-2 0,0 1 0,-2-2 1,0 0-1,-2-1 0,-7 7-21,8-11 10,-4 5-24,-1-1-1,-21 15 15,100-50 22,-11 1-8,0 2 0,1 2 0,0 2 1,1 2-1,47 1-14,-8 0-74,-87 4 57,0 0 0,0 0 0,-1 0 1,1 0-1,0 1 0,0-1 0,0 0 0,0 1 1,0-1-1,-1 1 0,1-1 0,0 1 0,0-1 1,-1 1-1,1-1 0,0 1 0,-1 0 0,1-1 1,0 1-1,-1 0 0,1 0 0,-1-1 0,1 1 1,-1 0-1,0 0 0,1 0 0,-1 0 0,0-1 1,1 1-1,-1 0 0,0 0 0,0 0 0,0 0 0,0 0 1,0 0-1,0 0 0,0 0 0,0 0 0,0 0 1,-1-1-1,1 1 0,0 0 0,-1 1 17,1 3-101,0 21-525</inkml:trace>
</inkml:ink>
</file>

<file path=ppt/ink/ink2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36.728"/>
    </inkml:context>
    <inkml:brush xml:id="br0">
      <inkml:brushProperty name="width" value="0.2" units="cm"/>
      <inkml:brushProperty name="height" value="0.2" units="cm"/>
    </inkml:brush>
  </inkml:definitions>
  <inkml:trace contextRef="#ctx0" brushRef="#br0">326 5 528,'0'0'567,"0"0"-195,0 0-184,0 0-104,0 0 68,0 0-19,-18-1-2,-56-2-76,67 3-38,-1 1 0,1 1 0,0-1 0,0 1 0,0 1 0,0-1 0,0 1 0,1 0 0,-1 1 0,1-1 0,0 1 0,0 1 0,0-1 0,1 1 0,-1 0 0,1 0 0,0 0 0,1 1 0,-3 3-17,5-6 3,0 1 0,0-1 0,0 1 0,1 0 0,0 0 0,-1-1 0,1 1 0,0 0 1,1 0-1,-1 0 0,1 0 0,0 0 0,0 1 0,0-1 0,0 0 0,1 0 0,0 0 1,0 0-1,0 0 0,0-1 0,0 2-3,4 6-3,0 1-1,1-1 1,0 0 0,0-1-1,1 1 1,1 0 3,-4-6 6,-1 0 0,0 1 0,0-1 0,0 1 1,-1 0-1,0 0 0,0 0 0,0 0 0,-1 0 0,0 1 1,0-1-1,-1 0 0,0 0 0,0 1 0,0-1 0,-1 0 0,0 1 1,0-1-1,0 0 0,-1 0 0,0 0 0,0 0 0,0 0 0,-2 2-6,1-3-4,0 0 0,0-1 0,0 1 0,-1 0 0,1-1-1,-1 0 1,0 0 0,0 0 0,0 0 0,-1-1-1,0 1 1,1-1 0,-1 0 0,0-1 0,0 1 0,-1-1-1,1 0 1,0 0 0,-1-1 0,0 1 0,1-1-1,-1-1 1,1 1 0,-1-1 0,0 0 0,0 0 0,-2-1 4,7 1-23,0 0 1,0 0 0,1 0 0,-1-1 0,0 1 0,0 0 0,0-1 0,1 1 0,-1 0 0,0-1 0,0 1 0,1-1 0,-1 1 0,0-1-1,1 0 1,-1 1 0,0-1 0,1 0 0,-1 1 0,1-1 0,-1 0 0,1 1 0,0-1 0,-1 0 0,1 0 0,0 0 0,0 0 0,-1 1-1,1-1 1,0 0 0,0-1 22,3-28-624,12 5 96</inkml:trace>
</inkml:ink>
</file>

<file path=ppt/ink/ink2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37.157"/>
    </inkml:context>
    <inkml:brush xml:id="br0">
      <inkml:brushProperty name="width" value="0.2" units="cm"/>
      <inkml:brushProperty name="height" value="0.2" units="cm"/>
    </inkml:brush>
  </inkml:definitions>
  <inkml:trace contextRef="#ctx0" brushRef="#br0">0 46 312,'0'0'512,"0"0"-222,0 0-177,0 0-48,0 0 5,0 0-13,9 0 23,14 0-51,0-2 0,1 0 0,-1-1 0,0-1 0,19-7-29,-27 4 26,-13 2-16,-26-2-17,-38 2 6,58 5 14,0 0 0,0 0-1,0 1 1,0-1 0,1 1-1,-1 0 1,0-1 0,1 2-1,-1-1 1,0 0 0,1 1-1,-1 0 1,1 0 0,0 0-1,0 0 1,0 0 0,0 1-1,0-1 1,0 1 0,0 0-1,1 0-12,-1 2 13,0 0 0,0 0 0,0 1 0,1-1 0,0 1 0,1-1 0,-1 1 0,1 0 0,0 0 0,0-1 0,1 1 0,-1 0 0,1 4-13,1-5 5,-1 0 0,1-1-1,-1 1 1,1 0 0,0-1 0,1 1-1,-1 0 1,1-1 0,0 0 0,0 1-1,1-1 1,-1 0 0,1 0 0,0 0-1,0-1 1,0 1 0,0-1 0,1 1-1,0-1 1,-1 0 0,1 0 0,0-1-1,0 1 1,1-1 0,-1 0 0,0 0-1,1 0 1,-1-1 0,1 0 0,0 1-1,1-1-4,2 0-17,-1 1 0,0-2 0,1 1 0,-1-1 0,1 0-1,-1 0 1,1-1 0,-1 0 0,0 0 0,1-1 0,-1 0-1,0 0 1,0-1 0,0 0 0,0 0 0,-1-1-1,1 1 1,-1-1 0,0-1 0,0 1 0,0-2 17,25-26-414,-7 2-186</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0:32.022"/>
    </inkml:context>
    <inkml:brush xml:id="br0">
      <inkml:brushProperty name="width" value="0.2" units="cm"/>
      <inkml:brushProperty name="height" value="0.2" units="cm"/>
    </inkml:brush>
  </inkml:definitions>
  <inkml:trace contextRef="#ctx0" brushRef="#br0">1 1 168,'0'0'173,"0"0"-78,0 0-36,0 0-3,0 0 36,0 0 36,0 0-44,0 0-27,0 0-34,0 0-12,3 2 49,60 19-42,0-3 1,1-3 0,0-3-1,1-3 1,1-2 0,-1-3-1,8-4-18,-28-1 14,-1-2-1,0-2 0,15-5-13,37-2-201,0 3 0,0 5 0,17 5 201,-86-1-46,-3 0-289</inkml:trace>
</inkml:ink>
</file>

<file path=ppt/ink/ink2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37.525"/>
    </inkml:context>
    <inkml:brush xml:id="br0">
      <inkml:brushProperty name="width" value="0.2" units="cm"/>
      <inkml:brushProperty name="height" value="0.2" units="cm"/>
    </inkml:brush>
  </inkml:definitions>
  <inkml:trace contextRef="#ctx0" brushRef="#br0">128 0 528,'0'0'504,"0"0"-128,0 0-192,0 0 56,0 0-160,0 0 40,0 0-32,0 164 32,18-93-88,8 2 24,0-6-7,1-4-49,-10-7 0,5-1-57,-13-16-519,-5-13-840</inkml:trace>
  <inkml:trace contextRef="#ctx0" brushRef="#br0" timeOffset="1">1 385 112,'0'0'1224,"0"0"-784,0 0-240,0 0-176,0 0-48,0 0 24,114-100 0,-61 78 0,12 0 0,-8 6-448,-17 5-600</inkml:trace>
</inkml:ink>
</file>

<file path=ppt/ink/ink2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38.125"/>
    </inkml:context>
    <inkml:brush xml:id="br0">
      <inkml:brushProperty name="width" value="0.2" units="cm"/>
      <inkml:brushProperty name="height" value="0.2" units="cm"/>
    </inkml:brush>
  </inkml:definitions>
  <inkml:trace contextRef="#ctx0" brushRef="#br0">193 180 200,'0'0'339,"0"0"-72,0 0-95,0 0-56,0 0-36,0 0 30,0-14-40,-4-92 256,-1 47 328,5 58-562,0 1 32,-2 0-98,0 1-1,0-1 1,0 0 0,0 0 0,0 1 0,0-1-1,0 1 1,1 0 0,-1 0 0,0 0-1,0 0 1,-1 0-26,-15 17 23,0 0 0,1 0 0,1 2-1,1 0 1,0 1 0,-3 9-23,12-20 2,0 1-1,1 0 0,0 0 1,1 0-1,1 0 1,-1 1-1,2-1 1,0 1-1,0 0 1,1 0-1,0-1 1,1 1-1,1 0 1,1 8-2,-1-16 1,1 1 1,-1-1 0,1 1 0,0-1-1,1 0 1,-1 0 0,1 0-1,0 0 1,0 0 0,0 0 0,1-1-1,-1 0 1,1 1 0,0-1-1,0-1 1,0 1 0,0 0 0,0-1-1,0 0 1,1 0 0,1 0-2,15 6 9,0 0 0,1-2 1,22 4-10,61 5-12,-73-11 3,1 0 0,-2 2 0,1 1 0,1 3 9,-30-10 0,-1 1 1,0 0 0,0 0 0,1 0 0,-1 0 0,0 0-1,0 0 1,0 0 0,0 1 0,0-1 0,0 1 0,0 0-1,-1-1 1,1 1 0,-1 0 0,1 0 0,-1 0 0,0 0-1,1 0 1,-1 0 0,0 1 0,0-1 0,-1 0 0,1 0-1,0 1 1,-1-1 0,1 1 0,-1-1 0,0 0 0,0 1-1,0-1 1,0 1 0,0-1 0,-1 1 0,1-1-1,-1 0 1,1 1 0,-1-1 0,-1 2-1,-1 4 7,-1 1 0,0-1 1,-1 0-1,0 0 0,0 0 0,0-1 1,-1 0-1,-1 0 0,-3 4-7,-8 5 7,0-1-1,-2-1 1,1 0-1,-2-2 1,-9 5-7,19-12-47,1 0 0,-1 0 1,0-1-1,0 0 1,0-1-1,-1 0 0,1-1 1,-1-1-1,0 0 1,0 0-1,-11-1 47,4-8-642,5-11-310</inkml:trace>
</inkml:ink>
</file>

<file path=ppt/ink/ink2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38.511"/>
    </inkml:context>
    <inkml:brush xml:id="br0">
      <inkml:brushProperty name="width" value="0.2" units="cm"/>
      <inkml:brushProperty name="height" value="0.2" units="cm"/>
    </inkml:brush>
  </inkml:definitions>
  <inkml:trace contextRef="#ctx0" brushRef="#br0">0 0 680,'0'0'592,"0"0"-80,0 0-176,0 0-79,0 0-201,0 0 32,0 0-56,27 164 72,-1-83-96,9 0 40,-9-6-24,9-10 16,-13-12-40,-8-6-577,-14-15-463</inkml:trace>
</inkml:ink>
</file>

<file path=ppt/ink/ink2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38.877"/>
    </inkml:context>
    <inkml:brush xml:id="br0">
      <inkml:brushProperty name="width" value="0.2" units="cm"/>
      <inkml:brushProperty name="height" value="0.2" units="cm"/>
    </inkml:brush>
  </inkml:definitions>
  <inkml:trace contextRef="#ctx0" brushRef="#br0">0 250 888,'0'0'402,"0"0"-212,0 0-142,0 0-25,25 0-8,-24 0-15,43 1-3,0-3 1,0-1 0,0-2 0,0-2 0,42-13 2,-67 14-33,-1-1-1,0-1 1,-1-1-1,0-1 1,7-5 33,-19 12-3,-1 0 0,1-1 0,-1 1 0,0-1 0,0 0 0,-1 0 0,1 0 0,-1-1 0,0 1 0,0-1 0,0 0 0,-1 0 0,1 0 0,-1 0 0,-1 0 0,1 0 1,-1-1-1,0 1 0,0 0 0,0-1 0,0-1 3,-2 5 2,1-1-1,0 1 1,-1-1 0,1 1 0,-1-1 0,0 1 0,0 0 0,0-1 0,0 1 0,0 0 0,-1 0 0,1 0 0,-1-1 0,1 2 0,-1-1 0,0 0 0,1 0 0,-1 0-1,0 1 1,0-1 0,0 1 0,-1 0 0,1-1 0,0 1 0,0 0 0,-1 0 0,1 1 0,-1-1 0,1 0 0,0 1 0,-1 0 0,-1-1-2,1 1 12,-1-1 0,1 1 1,-1-1-1,1 1 1,-1 0-1,1 1 0,-1-1 1,0 0-1,1 1 0,-1 0 1,1 0-1,0 0 1,-1 0-1,1 1 0,0-1 1,0 1-1,0 0 0,0 0 1,0 0-1,0 0 1,0 1-1,1-1 0,-1 1-12,-8 15 27,0 1 1,1 1-1,1-1 0,1 2 0,0-1 0,2 1 0,0 0 0,2 0 0,0 1 1,1-1-1,2 1 0,0 16-27,0-37 0,1 0 1,0 0 0,0 0-1,0 0 1,0 1 0,0-1-1,0 0 1,0 0 0,0 0-1,1 0 1,-1 1 0,0-1-1,1 0 1,-1 0 0,1 0-1,-1 0 1,1 0-1,0 0 1,-1 0 0,1 0-1,0 0 1,0 0 0,-1 0-1,1-1 1,0 1 0,0 0-1,0 0 1,0-1 0,0 1-1,0-1 1,0 1 0,0-1-1,0 1 1,1-1 0,-1 0-1,0 1 1,0-1-1,0 0 1,1 0-1,0 0 0,1-1 0,-1 1 0,1-1 0,-1 1 0,1-1 1,-1 0-1,0 0 0,0 0 0,1 0 0,-1-1 0,0 1 0,0-1 0,0 1 0,0-1 0,0 0 0,-1 1 0,1-1 0,0-1 0,45-69-15,-24 36 20,-23 35-4,1 1 1,-1-1-1,1 1 1,-1 0-1,1-1 1,0 1 0,-1 0-1,1 0 1,0 0-1,-1-1 1,1 1-1,0 0 1,-1 0-1,1 0 1,0 0-1,0 0 1,-1 0 0,1 0-1,0 0 1,-1 0-1,1 1 1,0-1-1,-1 0 1,1 0-1,-1 1 1,1-1-1,0 0 1,-1 1 0,1-1-1,-1 0 1,1 1-1,-1-1 1,1 1-1,-1-1 1,1 1-1,-1-1 1,1 1-1,-1 0 1,0-1 0,1 1-2,26 30 67,-21-23-39,-3-5-52,0 1 0,0-1 0,1 0 0,-1 0 0,1 0 0,0-1 0,-1 1 0,1-1 0,0 0 0,0 0 0,1 0 0,-1-1 0,0 0 0,0 1 0,1-1 0,-1-1 0,1 1 0,-1-1 0,1 0 0,-1 0 0,1 0 0,-1 0 0,3-1 24,12-2-1411</inkml:trace>
</inkml:ink>
</file>

<file path=ppt/ink/ink2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39.291"/>
    </inkml:context>
    <inkml:brush xml:id="br0">
      <inkml:brushProperty name="width" value="0.2" units="cm"/>
      <inkml:brushProperty name="height" value="0.2" units="cm"/>
    </inkml:brush>
  </inkml:definitions>
  <inkml:trace contextRef="#ctx0" brushRef="#br0">13 1 368,'0'0'328,"0"0"-16,0 0-64,0 0 40,0 0-56,0 0-144,0 0 24,-13 45 48,31 18 16,-1 6-135,10 4-1,-1 0-8,-4-6-32,-5-6 0,-3-7-24,-14-5-409,0-14-463</inkml:trace>
</inkml:ink>
</file>

<file path=ppt/ink/ink2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0.453"/>
    </inkml:context>
    <inkml:brush xml:id="br0">
      <inkml:brushProperty name="width" value="0.2" units="cm"/>
      <inkml:brushProperty name="height" value="0.2" units="cm"/>
    </inkml:brush>
  </inkml:definitions>
  <inkml:trace contextRef="#ctx0" brushRef="#br0">0 400 200,'0'0'699,"0"0"-406,0 0-225,0 0-46,0 0 10,0 0 28,17-17-32,56-56-10,-66 68-14,-1 0-1,1 1 1,0-1-1,0 1 1,0 1-1,1 0 1,-1 0-1,1 0 1,0 1-1,-1 0 1,1 0-1,0 1 1,1 0-1,-1 0 1,5 1-4,13-2 26,-11 1-22,-1-1 1,1-1-1,0 0 0,-1-1 0,0 0 1,12-6-5,-23 8 3,1 0 0,-1 0 0,1 0 0,-1-1 0,0 1 0,1-1 0,-1 0 0,-1 0 0,1 0 0,0 0 0,-1-1 0,0 1 0,1 0 0,-1-1 0,-1 0 0,1 0 0,0 1 0,-1-1 0,0 0 0,0 0 0,0 0 0,-1 0 0,1 0 0,-1 0 0,0-1 0,0 0-3,0 5 9,0-1 0,-1 1 1,1-1-1,0 1 0,-1 0 0,1-1 0,0 1 1,-1-1-1,1 1 0,-1 0 0,1-1 0,-1 1 0,1 0 1,-1 0-1,1-1 0,-1 1 0,1 0 0,-1 0 1,1 0-1,-1 0 0,1 0 0,-1 0 0,1-1 1,-1 1-1,1 0 0,-1 1 0,0-1 0,1 0 0,-1 0 1,1 0-1,-1 0 0,1 0 0,-1 0 0,1 1 1,-1-1-1,1 0 0,-1 0 0,1 1 0,-1-1 0,1 0 1,0 1-1,-1-1 0,1 1 0,-1-1 0,1 1-9,-2 12 2,0 1 0,1 0 0,1 0 0,0-1 0,1 1 0,1 0 0,0 0 0,1-1-1,0 1 1,1-1 0,0 0 0,1 0 0,1 0 0,0-1 0,1 0 0,0 0 0,0-1 0,2 1-1,4 4-1,-11-14 1,0 1 0,1-1 0,-1 0 0,1 1 0,-1-1 0,1-1 0,0 1 0,0 0-1,0 0 1,0-1 0,0 0 0,0 0 0,1 0 0,-1 0 0,0 0 0,1 0 0,0-1-1,-2 0 2,1 0 0,-1-1 0,1 1 0,-1-1 0,1 1 1,-1-1-1,1 0 0,-1 0 0,0 0 0,1 0 0,-1-1 1,0 1-1,0-1 0,0 1 0,0-1 0,0 0 0,0 1 1,-1-1-4,5-5-4,-1 0-1,0 0 1,-1-1-1,0 1 1,0-1-1,0 0 1,-1 0-1,-1-1 1,1 1-1,-1 0 1,0-1-1,-1-1 6,2-26-46,-1 0 0,-2-6 46,-1 18 36,1 23-25,0 1-16,6 22 23,-3-7 9,2-1 0,0 0 0,0 0 0,2 0 0,-1-1 0,2 0 0,0 0 0,0-1 0,1 0 0,8 8-27,-16-19 0,0 0 1,0 0-1,0 0 1,0 0 0,0 0-1,0 0 1,0 0-1,0 0 1,0 0-1,1-1 1,-1 1-1,0-1 1,0 1 0,1-1-1,-1 1 1,0-1-1,1 0 1,-1 1-1,0-1 1,1 0-1,-1 0 1,1 0 0,-1 0-1,0 0 1,1 0-1,-1-1 1,0 1-1,1 0 0,0-2 3,0 1-1,0-1 0,-1 1 1,1-1-1,0 1 1,-1-1-1,1 0 0,-1 0 1,0 0-1,1 0 0,-1 0 1,0 0-1,0 0 0,0 0 1,0-1-3,3-10 13,0-1 0,-1 1 0,0-1 0,-1 0 0,-1-1-13,0-107-98,-2 57 207,-1 101-52,2 30-44,1-62-8,0 1 1,0-1 0,0 0-1,0 0 1,1 0 0,0 0-1,0-1 1,0 1-1,0 0 1,0-1 0,1 1-1,-1-1 1,1 0 0,0 0-1,1 0-5,-2 0 1,0-1 0,1 0 0,-1 0 0,1 0-1,0 0 1,0 0 0,0 0 0,0-1 0,0 1 0,0-1-1,0 0 1,0 0 0,0 0 0,1-1 0,-1 1-1,0-1 1,1 1 0,-1-1 0,3-1-1,-3 1 1,0-1 0,0 0 0,0 0 1,0-1-1,0 1 0,0-1 0,-1 1 0,1-1 0,-1 0 0,1 0 0,-1 0 1,0 0-1,0 0 0,0-1 0,0 1 0,0-1 0,1-1-1,2-5 9,1-1 1,-2 0-1,0 0 0,0 0 0,0-1 0,-2 1 1,1-1-1,-1 0 0,-1 0 0,0 0 0,0-3-9,0 11 0,-1 1 0,0-1 0,1 1 0,-1-1 0,0 1 0,0-1 0,-1 0 0,1 1 0,0-1 0,-1 1 0,1-1 0,-1 1 0,0 0 0,0-1 0,0 1 0,0 0 0,0-1 0,-1 1 0,1 0 0,-1 0 0,1 0 0,-1 0 0,0 1 0,0-1 0,0 0 0,0 1 0,0-1 0,0 1 0,0-1 0,0 1 0,-1 0 0,1 0 0,-2 0 0,-8-7 53,-9-1-72,21 9 17,-1 0 0,0 1 1,0-1-1,0 0 0,0 1 0,0-1 1,1 1-1,-1-1 0,0 1 0,0-1 1,1 1-1,-1-1 0,0 1 0,1 0 1,-1 0-1,0-1 0,1 1 0,-1 0 1,1 0-1,-1 0 0,1-1 0,0 1 1,-1 0-1,1 0 0,0 0 0,0 0 2,-3 5 6,1 0 0,0-1 0,0 1-1,0 0 1,1 0 0,0 0 0,0 0-1,1 0 1,-1 0 0,2 2-6,-1-4-1,1 0 0,0 0-1,0 0 1,0 0 0,1 0 0,0-1 0,-1 1-1,1-1 1,1 1 0,-1-1 0,0 1 0,1-1-1,-1 0 1,1 0 0,0-1 0,1 1 1,37 32-14,-28-25 15,0 0-1,-1 1 0,-1 0 0,1 1 1,-2 0-1,4 6 0,-12-14 4,0-1 1,0 1-1,0 0 1,0 0-1,-1 0 1,1 0-1,-1 0 1,0 0 0,-1 0-1,1 0 1,-1 0-1,0 0 1,0 1-1,0-1 1,0 0-1,-1 0 1,1 0-1,-1 0 1,0 0-1,-1 0 1,1 0-1,-1 0 1,1 0-1,-1 0 1,0-1-1,-3 4-4,-2 3 1,-1 0 0,0 0 0,-1-1 1,0 0-1,-1-1 0,0 0 0,0-1 0,-1 1 0,0-2 0,0 0 0,0 0 0,-1-1 0,0 0 0,0-1 0,-10 2-1,19-5-30,3-1 23,-1 0-1,1 0 0,0 0 1,0 0-1,0 0 0,0 0 1,0 0-1,0 0 0,-1 1 1,1-1-1,0 0 0,0 0 1,0 0-1,0 0 0,0 0 0,0 0 1,-1 0-1,1 0 0,0 0 1,0 0-1,0 0 0,0 0 1,-1 0-1,1 0 0,0 0 1,0 0-1,0 0 0,0 0 1,0 0-1,-1 0 0,1 0 0,0-1 1,0 1-1,0 0 0,0 0 1,0 0-1,0 0 0,0 0 1,-1 0-1,1 0 0,0 0 1,0-1-1,0 1 0,0 0 1,0 0-1,0 0 0,0 0 1,0 0-1,0 0 0,0-1 0,0 1 1,0 0-1,0 0 0,0 0 1,0 0-1,0-1 0,0 1 1,0 0-1,0 0 0,0 0 1,0 0-1,0 0 0,0-1 1,0 1-1,0 0 8,0-12-1306</inkml:trace>
</inkml:ink>
</file>

<file path=ppt/ink/ink2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2.606"/>
    </inkml:context>
    <inkml:brush xml:id="br0">
      <inkml:brushProperty name="width" value="0.2" units="cm"/>
      <inkml:brushProperty name="height" value="0.2" units="cm"/>
    </inkml:brush>
  </inkml:definitions>
  <inkml:trace contextRef="#ctx0" brushRef="#br0">190 1 552,'0'0'387,"0"0"-192,0 0-82,0 0 24,0 0 39,0 0-9,-14 1-78,-42 8-49,53-8-39,1 0 0,0 0 0,-1 0-1,1 1 1,0-1 0,0 1-1,0-1 1,0 1 0,1 0 0,-1 0-1,0 0 1,1 0 0,-1 0 0,1 0-1,-1 0 1,1 0 0,0 1-1,0-1 1,0 0 0,1 1 0,-1-1-1,0 1 0,-1 4 15,-12 29 74,2 0 1,1 1-1,2 0 0,-1 21-89,-3 39 438,4 13-438,7-75 39,2 0-1,1-1 1,1 1 0,2-1-1,2 1 1,1-1 0,11 32-39,-14-52 3,1 0 1,1-1-1,0 1 1,1-1-1,0 0 1,1-1-1,1 0 1,0 0-1,0 0 1,1-2-1,1 1 1,0-1-1,0 0 1,1-1-1,0-1 1,0 0-1,1-1 1,0 0-1,10 3-3,-14-7-80,0 0 1,0-1-1,0-1 0,0 1 0,1-2 0,-1 1 1,5-1 79,23 0-901</inkml:trace>
</inkml:ink>
</file>

<file path=ppt/ink/ink2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3.343"/>
    </inkml:context>
    <inkml:brush xml:id="br0">
      <inkml:brushProperty name="width" value="0.2" units="cm"/>
      <inkml:brushProperty name="height" value="0.2" units="cm"/>
    </inkml:brush>
  </inkml:definitions>
  <inkml:trace contextRef="#ctx0" brushRef="#br0">238 322 944,'0'0'582,"0"0"-285,0 0-144,0 0-37,0 0 62,0 0 89,-11-7-7,-26-14-85,13 8-106,1-1 1,0-1-1,1-1 0,1-1 0,-1-1-69,17 13-10,0 0 1,1 0-1,-1 0 0,1-1 0,0 1 0,0-1 0,1 0 1,0 0-1,0 0 0,0-1 0,1 1 0,-1-1 0,2 0 1,-1 1-1,1-1 0,0 0 0,0 0 0,1 0 0,0 0 1,0 1-1,1-1 0,1-7 10,-2 12-44,1 0 1,0-1-1,0 1 0,0 0 1,0 0-1,0 0 0,1 0 0,-1 0 1,1 0-1,-1 0 0,1 0 1,0 0-1,0 1 0,-1-1 1,1 0-1,0 1 0,1 0 1,-1 0-1,0-1 0,0 1 1,0 1-1,1-1 0,-1 0 0,1 0 1,0 1 43,28-9-930</inkml:trace>
</inkml:ink>
</file>

<file path=ppt/ink/ink2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3.743"/>
    </inkml:context>
    <inkml:brush xml:id="br0">
      <inkml:brushProperty name="width" value="0.2" units="cm"/>
      <inkml:brushProperty name="height" value="0.2" units="cm"/>
    </inkml:brush>
  </inkml:definitions>
  <inkml:trace contextRef="#ctx0" brushRef="#br0">84 188 200,'0'0'424,"0"0"-104,0 0-96,0 0 48,0 0-32,0 0-32,0 0-8,-70-77-128,61 64-24,5 1-8,4 2-80,0-4 40,9-8-192,13 1-456,0 3-552</inkml:trace>
</inkml:ink>
</file>

<file path=ppt/ink/ink2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4.162"/>
    </inkml:context>
    <inkml:brush xml:id="br0">
      <inkml:brushProperty name="width" value="0.2" units="cm"/>
      <inkml:brushProperty name="height" value="0.2" units="cm"/>
    </inkml:brush>
  </inkml:definitions>
  <inkml:trace contextRef="#ctx0" brushRef="#br0">119 193 896,'0'0'608,"0"0"-184,0 0-216,0 0 25,0 0-89,0 0 64,-110-35-200,102 13 16,8-1-24,0-5 0,0-8-112,13 9-513,-4 5-663</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1:04.365"/>
    </inkml:context>
    <inkml:brush xml:id="br0">
      <inkml:brushProperty name="width" value="0.2" units="cm"/>
      <inkml:brushProperty name="height" value="0.2" units="cm"/>
    </inkml:brush>
  </inkml:definitions>
  <inkml:trace contextRef="#ctx0" brushRef="#br0">27 85 88,'0'0'468,"0"0"-192,0 0-121,0 0-55,0 0 65,-6-7 75,-14-24-45,20 31-191,0-1-1,0 1 1,0 0 0,0-1-1,0 1 1,-1 0-1,1 0 1,0-1 0,0 1-1,1 0 1,-1-1 0,0 1-1,0 0 1,0-1-1,0 1 1,0 0 0,0-1-1,0 1 1,0 0 0,0 0-1,1-1 1,-1 1-1,0 0 1,0 0 0,0-1-1,1 1 1,-1 0 0,0 0-1,0 0 1,1-1-1,-1 1 1,0 0 0,0 0-1,1 0 1,-1 0 0,0 0-1,1-1 1,-1 1-1,0 0 1,1 0 0,-1 0-1,0 0 1,0 0 0,1 0-1,-1 0 1,0 0-1,1 0 1,-1 0 0,0 0-1,1 0 1,-1 1 0,0-1-1,1 0-3,21 0 128,-20 0-121,524 4-23,-267-22 28,41 18 9,-295-1-8,0 0-1,0 0 1,0 0-1,-1 0 1,1-1-1,0 1 1,-1-1-1,1-1-12,-1 1-205,0 1 0,-1-1 0,1 1 0,0 0 0,0 0 0,0 0 0,0 0 0,3 0 205,-2 1-315</inkml:trace>
</inkml:ink>
</file>

<file path=ppt/ink/ink2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4.997"/>
    </inkml:context>
    <inkml:brush xml:id="br0">
      <inkml:brushProperty name="width" value="0.2" units="cm"/>
      <inkml:brushProperty name="height" value="0.2" units="cm"/>
    </inkml:brush>
  </inkml:definitions>
  <inkml:trace contextRef="#ctx0" brushRef="#br0">102 107 480,'0'0'412,"0"0"-156,0 0-72,0 0 30,0 0-13,0 0-18,-4-1-74,3 1-98,-1-1 1,1 1-1,0 0 0,-1 0 0,1-1 0,0 1 1,-1 0-1,1 1 0,0-1 0,-1 0 0,1 0 1,0 1-1,-1-1 0,1 0 0,0 1 1,-1-1-1,1 1 0,0 0 0,0-1 0,0 1 1,0 0-1,0 0 0,0 0 0,0 0 1,0 0-1,0 0 0,-1 0-11,0 3 13,-1 0-1,1 0 1,0 1-1,0-1 1,0 0 0,1 1-1,-1-1 1,1 1-1,0 0-12,-3 16 53,2 1-1,0-1 1,1 17-53,1-20 35,-1-7-26,1-1-1,0 0 1,1 0-1,0 0 1,1 0 0,1 3-9,-3-10-1,1-1-1,0 1 1,0-1 0,0 0 0,1 1 0,-1-1 0,1 0 0,-1 0 0,1 0 0,-1 0 0,1 0 0,0 0 0,0 0 0,0-1 0,0 1 0,1-1 0,-1 1 0,0-1 0,1 0 0,-1 0 0,0 0 0,1 0 0,-1 0 0,1-1 0,0 1 0,1-1 1,5 1 4,0-1 0,0-1 0,0 1 0,0-2 0,0 1 0,0-1 0,-1-1 0,1 1 1,-1-1-1,1-1 0,-1 0 0,0 0 0,-1 0 0,1-1 0,0-1-4,4-2 8,-1-1 0,1 0 1,-1 0-1,-1-2 0,1 1 0,-2-1 0,0-1 0,0 0 0,0-1-8,-7 9 0,0 0 0,0-1 0,0 1 1,-1-1-1,1 1 0,-1-1 0,0 0 0,0 0 0,-1 1 0,0-1 0,0 0 0,0 0 0,0 0 0,0 1 0,-1-1 0,-1-3 0,0-1 1,-1 1 0,0 0 1,0 0-1,-1 1 0,0-1 0,-1 1 0,1 0 0,-1 0 0,-4-3-1,2 1 1,-1 0 1,0 1-1,0 1 0,-1-1 0,0 2 1,0-1-1,-1 1 0,1 0 0,-1 1 0,-1 0 1,1 1-1,-1 0 0,0 0 0,-6 0-1,12 3-15,-1 1-1,1-1 1,0 1-1,-1 0 0,1 1 1,-1-1-1,1 1 1,0 0-1,0 0 0,-1 1 1,1 0-1,0-1 1,0 2-1,0-1 1,1 1-1,-1-1 0,1 1 1,-1 1-1,1-1 1,0 1-1,0-1 1,-1 3 15,0 0-61,0 0 0,1 1 0,0 0 1,1-1-1,-1 1 0,1 1 0,1-1 1,-1 0-1,1 1 0,1-1 1,-1 1-1,1-1 0,0 1 0,1 0 1,0 1 60,0 15-1366</inkml:trace>
</inkml:ink>
</file>

<file path=ppt/ink/ink2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5.479"/>
    </inkml:context>
    <inkml:brush xml:id="br0">
      <inkml:brushProperty name="width" value="0.2" units="cm"/>
      <inkml:brushProperty name="height" value="0.2" units="cm"/>
    </inkml:brush>
  </inkml:definitions>
  <inkml:trace contextRef="#ctx0" brushRef="#br0">1 0 352,'0'0'466,"0"0"-85,0 0-128,0 0-90,0 0-86,0 0-30,-1 11-2,1 4-26,1 0-1,0 0 1,1 0-1,1 0 0,0 0 1,1 0-1,3 7-18,46 114 179,-8-26-37,-33-75-131,-1 0 0,-2 0 0,-2 1 0,-1 0 0,-2 1 0,0 20-11,-4-57-558,0 0-544</inkml:trace>
</inkml:ink>
</file>

<file path=ppt/ink/ink2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5.911"/>
    </inkml:context>
    <inkml:brush xml:id="br0">
      <inkml:brushProperty name="width" value="0.2" units="cm"/>
      <inkml:brushProperty name="height" value="0.2" units="cm"/>
    </inkml:brush>
  </inkml:definitions>
  <inkml:trace contextRef="#ctx0" brushRef="#br0">14 30 552,'0'0'407,"0"0"-128,0 0-151,0 0-96,0 0 6,23-7 18,0 0-35,0 1-1,0 1 1,3 1-21,-24 3 6,1 1-1,-1 0 1,1 1 0,-1-1 0,1 0 0,-1 1 0,1-1 0,-1 1 0,1 0-1,-1 0 1,0 0 0,0 0 0,1 0 0,-1 1 0,0-1 0,0 0-1,0 1 1,0 0 0,-1-1 0,1 1 0,0 0 0,-1 0 0,1 0 0,-1 0-1,1 0 1,-1 1 0,0-1 0,0 0-6,2 6 18,0-1-1,-1 1 1,0-1 0,0 1-1,0 0 1,-1 0 0,0 0-18,0 3 23,-1 1 1,0 0 0,-1-1 0,0 1-1,-1-1 1,0 0 0,0 1-1,-1-1 1,-1 0 0,0 0 0,-1-1-1,1 1 1,-4 2-24,4-6 7,-1 1 0,0-1 0,0-1 0,-1 1 0,0-1 0,0 0 0,0 0 0,-1-1 0,0 0 0,0 0 0,0-1 0,-1 1 0,0-1 0,1-1 0,-1 0 0,-1 0 0,1-1 0,-3 1-7,10-2-1,0-1 0,-1 0 0,1 1 0,0-1 0,0 0 0,-1 0 0,1 1 0,0-1 0,-1 0 0,1 0 0,0-1 0,-1 1 0,1 0-1,0 0 1,-1-1 0,1 1 0,0 0 0,0-1 0,-1 1 0,1-1 0,0 0 0,0 1 0,0-1 0,0 0 0,0 0 0,0 0 1,-1-2-48,1 1 0,0-1 0,0 0 0,1 1 0,-1-1 0,0 0 0,1 0 0,0 0 0,0 0 1,0 1-1,0-1 0,0-1 48,0-32-1138</inkml:trace>
</inkml:ink>
</file>

<file path=ppt/ink/ink2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6.606"/>
    </inkml:context>
    <inkml:brush xml:id="br0">
      <inkml:brushProperty name="width" value="0.2" units="cm"/>
      <inkml:brushProperty name="height" value="0.2" units="cm"/>
    </inkml:brush>
  </inkml:definitions>
  <inkml:trace contextRef="#ctx0" brushRef="#br0">14 159 992,'0'0'531,"0"0"-238,0 0-171,0 0-116,8-1-20,1 1 10,75-10-15,-75 8 23,-1 1 0,1-2 0,0 1 0,0-1 0,-1 0 0,1-1 0,-1 0 0,6-5-4,-13 9-5,1-1-1,-1 0 1,0 0 0,0 0-1,0 0 1,0 0-1,0 0 1,0 0 0,0 0-1,0-1 1,0 1 0,0 0-1,-1 0 1,1-1-1,0 1 1,-1-1 0,1 1-1,-1-1 1,0 1 0,1 0-1,-1-1 1,0 1-1,0-1 1,0 1 0,0-2 5,-1 0-6,0 1 0,0 0 1,0-1-1,0 1 1,0 0-1,-1 0 1,1 0-1,-1 0 0,1 0 1,-1 0-1,0 0 1,0 0-1,0 1 1,-1-2 5,-7-4 3,-2-1 1,1 1-1,-1 1 1,0 0-1,-5-1-3,14 6 2,0-1 0,0 1-1,-1-1 1,1 1 0,0 0-1,-1 0 1,1 1 0,-1-1-1,1 1 1,-1-1 0,1 1-1,-1 0 1,1 1 0,-1-1 0,1 0-1,-1 1 1,1 0 0,0 0-1,-1 0 1,1 0 0,0 1-1,0-1 1,0 1 0,0 0-1,0 0 1,-1 0-2,1 2 5,0 0 1,0 0-1,0 1 1,1-1-1,-1 1 1,1 0-1,0-1 0,0 1 1,1 0-1,0 0 1,-1 0-1,2 1 1,-1-1-1,1 0 1,-1 0-1,1 0 0,1 3-5,-1 7 42,1 0-1,0 0 1,1 0-1,1-1 0,0 1 1,1 0-1,0-1 1,1 0-1,4 6-41,-7-15 4,1 0-1,0 0 1,0 0 0,0-1 0,1 1 0,-1-1-1,1 1 1,0-1 0,0 0 0,1-1-1,-1 1 1,1-1 0,0 0 0,0 0-1,0 0 1,0-1 0,0 0 0,1 0 0,-1 0-1,1 0 1,-1-1 0,1 0 0,0 0-1,-1-1 1,5 0-4,-7 0 4,0 0 0,0 0 1,0 0-1,0-1 0,0 1 0,0-1 0,0 0 0,-1 0 0,1 0 0,0 0 1,-1-1-1,1 1 0,-1-1 0,1 0 0,-1 1 0,1-1 0,-1 0 1,0 0-1,0-1-4,2-2-2,-1 0 1,1 0-1,-1 0 1,0-1-1,-1 1 1,0-1-1,1 1 1,-2-1 0,2-3 1,1-14-18,-1 1 1,0-1 0,-2 0-1,-1-14 18,4 20 53,7 25-65,11 35-38,-19-36 69,9 18-24,-9-17 13,-1-1 1,2 0-1,-1 0 0,1 0 0,0 0 0,1 0 0,-1-1 0,1 0 1,1 0-1,-1 0 0,2 0-8,-7-5 0,1-1 0,-1 0-1,1 0 1,0 1 0,-1-1 0,1 0 0,-1 0 0,1 0 0,-1 0 0,1 0-1,-1 1 1,1-1 0,0 0 0,-1 0 0,1 0 0,-1-1 0,1 1-1,-1 0 1,1 0 0,0 0 0,-1 0 0,1-1 0,-1 1 0,1 0 0,-1 0-1,1-1 1,-1 1 0,1 0 0,-1-1 0,0 1 0,1-1 0,11-20-5,-1-36 7,-10 48 4,1-8 10,-1 10-9,0 0 0,0 0 0,0 0 0,1 1 0,0-1 0,2-3-7,-4 10 0,0 0-1,0-1 0,1 1 0,-1 0 1,0 0-1,0 0 0,0 0 1,1 0-1,-1 0 0,0 0 1,0 0-1,1 0 0,-1 0 0,0 0 1,0 0-1,0 0 0,1 0 1,-1 0-1,0 0 0,0 0 1,1 0-1,-1 0 0,0 0 0,0 0 1,0 0-1,1 1 0,-1-1 1,0 0-1,0 0 0,0 0 1,0 0-1,1 0 0,-1 1 0,0-1 1,0 0-1,0 0 0,0 0 1,0 0-1,1 1 0,-1-1 1,0 0-1,0 0 0,0 0 1,0 1-1,0-1 0,0 0 0,0 0 1,0 1-1,0-1 0,0 0 1,0 0-1,0 0 0,0 1 1,0-1-1,0 0 0,0 0 0,0 1 1,0-1 0,4 15 7,12 35 100,-15-47-119,0-1 1,0 1-1,1-1 0,-1 0 0,1 0 0,-1 0 0,1 0 1,0 0-1,0 0 0,0 0 0,0 0 0,0-1 1,0 1-1,0-1 0,1 0 0,-1 0 0,1 1 1,-1-1 11,9 0-933</inkml:trace>
</inkml:ink>
</file>

<file path=ppt/ink/ink2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7.032"/>
    </inkml:context>
    <inkml:brush xml:id="br0">
      <inkml:brushProperty name="width" value="0.2" units="cm"/>
      <inkml:brushProperty name="height" value="0.2" units="cm"/>
    </inkml:brush>
  </inkml:definitions>
  <inkml:trace contextRef="#ctx0" brushRef="#br0">92 0 128,'0'0'848,"0"0"-504,0 0-24,0 0-152,0 0 96,0 0-32,0 0-39,-70 142-105,61-92 0,5-1-16,-5-4-56,9-5-32,0-14-144,9-15-905</inkml:trace>
</inkml:ink>
</file>

<file path=ppt/ink/ink2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7.377"/>
    </inkml:context>
    <inkml:brush xml:id="br0">
      <inkml:brushProperty name="width" value="0.2" units="cm"/>
      <inkml:brushProperty name="height" value="0.2" units="cm"/>
    </inkml:brush>
  </inkml:definitions>
  <inkml:trace contextRef="#ctx0" brushRef="#br0">75 0 824,'0'0'624,"0"0"-464,0 0-16,0 0-80,0 0 56,-22 121-96,13-80 8,-8 12-32,4-11-200,-1-13-928</inkml:trace>
</inkml:ink>
</file>

<file path=ppt/ink/ink2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3:47.795"/>
    </inkml:context>
    <inkml:brush xml:id="br0">
      <inkml:brushProperty name="width" value="0.2" units="cm"/>
      <inkml:brushProperty name="height" value="0.2" units="cm"/>
    </inkml:brush>
  </inkml:definitions>
  <inkml:trace contextRef="#ctx0" brushRef="#br0">0 1 936,'0'0'556,"0"0"-192,0 0-136,0 0-132,0 0-45,0 0-11,21 9 5,-14-7-38,12 6 18,1 1 0,-2 0-1,1 1 1,-1 1 0,0 1 0,-2 1 0,1 0 0,-1 1-25,13 16 24,-1 1-1,-1 1 1,-2 1 0,-1 1-1,-2 1 1,-1 2 0,-2 0 0,-2 0-1,-1 2 1,5 21-24,-15-37 0,0 0-1,-1 1 1,-2 0 0,0-1 0,-2 1-1,-1 0 1,0 0 0,-2 0 0,-1 0-1,-1 0 1,0-1 0,-2 0 0,-1 0-1,-1 0 1,-1-1 0,-1 0-1,0 0 1,-2-1 0,-2 2 0,-10 11-262,-2 0 0,-1-2 0,-14 12 262,-12 5-1160</inkml:trace>
</inkml:ink>
</file>

<file path=ppt/ink/ink2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4:10.322"/>
    </inkml:context>
    <inkml:brush xml:id="br0">
      <inkml:brushProperty name="width" value="0.2" units="cm"/>
      <inkml:brushProperty name="height" value="0.2" units="cm"/>
    </inkml:brush>
  </inkml:definitions>
  <inkml:trace contextRef="#ctx0" brushRef="#br0">26 415 984,'0'0'582,"0"0"-146,0 0-191,0 0-62,-5 0 25,-15 0-52,71-21 165,336-151-372,-52 21 137,-293 133-146,61-23 141,-94 38-208,0 1-1,0 0 1,1 0 0,-1 1 0,0 0-1,1 0 1,-1 1 0,0 0 0,8 2 127,-7 5-850,-9 11-30</inkml:trace>
</inkml:ink>
</file>

<file path=ppt/ink/ink2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4:10.693"/>
    </inkml:context>
    <inkml:brush xml:id="br0">
      <inkml:brushProperty name="width" value="0.2" units="cm"/>
      <inkml:brushProperty name="height" value="0.2" units="cm"/>
    </inkml:brush>
  </inkml:definitions>
  <inkml:trace contextRef="#ctx0" brushRef="#br0">1 460 672,'0'0'552,"0"0"-288,0 0-144,144-82-48,-52 32 152,35-11-40,31-12-24,-9 6-160,-8 4 24,-54 23-24,-39 17-936</inkml:trace>
</inkml:ink>
</file>

<file path=ppt/ink/ink2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4:19.760"/>
    </inkml:context>
    <inkml:brush xml:id="br0">
      <inkml:brushProperty name="width" value="0.2" units="cm"/>
      <inkml:brushProperty name="height" value="0.2" units="cm"/>
    </inkml:brush>
  </inkml:definitions>
  <inkml:trace contextRef="#ctx0" brushRef="#br0">1 42 48,'0'0'60,"0"0"19,0 0 3,0 0-42,0 0-22,0 0-8,0 0 9,0 0 12,0 0-9,0 0 32,0 0 8,0 0 20,0 0-12,0-1 3,0 0-1,0 0 0,0 1 0,0-1 0,0 0 0,0 0 0,0 0 0,0 0 0,0 0 0,1 0 0,-1 1 1,0-1-1,0 0 0,1 0 0,-1 0 0,1 1 0,-1-1 0,1 0 0,0 0-72,88-5 13,0 4 0,21 5-13,24-1-37,-31 0 90,116-4-56,-118-2-8,-22 1 30,13-5-19,-43 4-10,0 2-1,0 2 1,20 4 10,39 13 29,-79-11-34,0-1 0,0-1-1,20-1 6,21-2 31,-34 1-36,-1-1-1,1-3 1,-1 0 0,1-2-1,-1-2 1,15-5 5,-26 5 5,0 2 1,0 1-1,1 1 0,-1 0 1,1 2-1,0 1 0,-1 1 1,1 2-6,35 6-35,-36-5 28,1-1 0,-1-2 0,10 0 7,4-2 1,-1 1 0,1 2 0,-1 1 0,23 6-1,-60-10-12,10 3-204,0 0 0,0-1 1,0 0-1,1-1 0,4 0 216,-15-1-975</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1:06.932"/>
    </inkml:context>
    <inkml:brush xml:id="br0">
      <inkml:brushProperty name="width" value="0.2" units="cm"/>
      <inkml:brushProperty name="height" value="0.2" units="cm"/>
    </inkml:brush>
  </inkml:definitions>
  <inkml:trace contextRef="#ctx0" brushRef="#br0">27 6 128,'0'0'332,"0"0"-21,0 0-62,0 0-150,0 0-36,0 0 22,-4-1 12,-14-3-22,14 3-51,4 1-44,0 0 1,0 0 10,14 0 26,38 3-17,-2 2 0,1 3-1,14 4 1,-9-1 16,-1-2 0,45 0-16,-65-8-135,-1-2 1,1-2-1,-1-1 0,0-1 1,0-2-1,17-7 135,-6 0-439</inkml:trace>
</inkml:ink>
</file>

<file path=ppt/ink/ink2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25.010"/>
    </inkml:context>
    <inkml:brush xml:id="br0">
      <inkml:brushProperty name="width" value="0.2" units="cm"/>
      <inkml:brushProperty name="height" value="0.2" units="cm"/>
    </inkml:brush>
  </inkml:definitions>
  <inkml:trace contextRef="#ctx0" brushRef="#br0">58 243 808,'0'0'362,"0"0"-149,0 0-134,0 0-34,-4 17 103,-5 61-152,0-21 15,-15 261 103,13 93-114,11-408-1,0-1 0,0-1-1,-1 1 1,1-1 0,0 1-1,0-1 1,0 1-1,0-1 1,0 1 0,1-1-1,-1 1 1,0-1-1,1 0 1,-1 1 0,1-1-1,0 1 1,-1-1-1,1 0 1,0 0 0,0 1-1,-1-1 1,1 0-1,1 1 2,-1-3-8,-1 0-1,1 1 0,0-1 0,0 0 0,-1 0 0,1 1 0,-1-1 1,1 0-1,-1 0 0,1 0 0,-1 0 0,1 0 0,-1 0 0,0 0 1,0 0-1,1 0 0,-1 1 0,0-1 0,0 0 0,0 0 1,0 0-1,0 0 0,0-1 9,0-4-46,28-212-862,-11-6 908,-3 33 98,32-146-98,-41 305 42,8-41 85,-12 70-110,0-1 0,0 1-1,0-1 1,0 1 0,1 0 0,-1 0-1,1-1 1,0 1 0,0 0 0,0 0-1,0 1 1,0-1 0,1 0 0,-1 1 0,3-2-17,-3 3 1,-1 0 1,1 0 0,0 0 0,-1 1 0,1-1 0,0 1 0,-1-1-1,1 1 1,0 0 0,0 0 0,-1 0 0,1 0 0,0 0-1,0 0 1,0 0 0,-1 0 0,1 1 0,0-1 0,0 1 0,-1-1-1,1 1 1,0 0 0,-1 0 0,1-1 0,-1 1 0,1 1-2,35 35 25,3 17 48,-1 1 0,-4 2 0,-1 2 0,15 41-73,24 70 205,-3 18-205,48 167 50,-111-331-100,-2 1 1,0-1 0,-2 1-1,1 21 50,-3-2-512</inkml:trace>
</inkml:ink>
</file>

<file path=ppt/ink/ink2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25.412"/>
    </inkml:context>
    <inkml:brush xml:id="br0">
      <inkml:brushProperty name="width" value="0.2" units="cm"/>
      <inkml:brushProperty name="height" value="0.2" units="cm"/>
    </inkml:brush>
  </inkml:definitions>
  <inkml:trace contextRef="#ctx0" brushRef="#br0">1 290 560,'0'0'528,"0"0"-344,0 0-176,0 0 64,0 0-8,179-75 72,-95 40-128,3-5-8,-3-1-64,17-14-136,-27 11-416</inkml:trace>
</inkml:ink>
</file>

<file path=ppt/ink/ink2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25.776"/>
    </inkml:context>
    <inkml:brush xml:id="br0">
      <inkml:brushProperty name="width" value="0.2" units="cm"/>
      <inkml:brushProperty name="height" value="0.2" units="cm"/>
    </inkml:brush>
  </inkml:definitions>
  <inkml:trace contextRef="#ctx0" brushRef="#br0">290 571 48,'0'0'385,"0"0"-133,0 0-89,-23 18-67,-77 61 28,87-68-83,0 1 0,1 1-1,1 0 1,0 1 0,0 0-1,2 1 1,0 0 0,0 0-1,1 1 1,1 0 0,-1 5-41,7-17 8,-7 13 12,0 1 0,2-1-1,0 1 1,1 0 0,1 1-1,1-1 1,1 1-1,0 0 1,1-1 0,1 1-1,2 13-19,-2-30 1,1-1-1,-1 1 1,1 0-1,0 0 1,-1-1-1,1 1 1,0 0-1,0-1 1,0 1-1,0 0 1,0-1-1,0 1 1,0-1 0,1 0-1,-1 1 1,1-1-1,-1 0 1,1 0-1,-1 0 1,1 0-1,-1 0 1,1 0-1,0-1 1,0 1-1,-1 0 1,1-1-1,0 0 1,0 1-1,0-1 1,0 0-1,-1 0 1,1 0-1,0 0 1,0 0-1,0 0 0,3-1-5,-1 1-1,0-1 1,1 0-1,-1 0 0,0 0 1,0-1-1,0 1 1,0-1-1,0 0 1,0 0-1,0 0 0,-1-1 1,1 0-1,2-2 6,10-14-18,0 0 0,-2-2 0,0 0 0,-1 0 0,-1-1 0,-1-1 0,-1 0 0,-1 0 0,-2-1 0,0 0 0,-1-1 0,2-22 18,3-43-168,-4 1 0,-5-83 168,-2 143-21,1-83-2,-3-127 423,2 237-381,1 1 0,-1-1 0,0 0 0,0 0 0,0 0 0,0 1 0,0-1 0,-1 0-1,1 0 1,-1 1 0,1-1 0,-1 0 0,1 1 0,-1-1 0,0 1 0,0-1 0,0 0 0,0 1 0,0 0-1,0-1 1,0 1 0,0 0 0,-1-1 0,1 1 0,0 0 0,-1 0 0,1 0 0,-1 0-19,1 2 5,0 0 1,0 0-1,0 0 1,0 1-1,0-1 0,1 0 1,-1 1-1,0-1 1,1 0-1,-1 1 1,1-1-1,0 0 0,-1 1 1,1-1-1,0 1 1,0-1-1,0 1 1,0-1-1,0 1 0,0-1 1,1 1-6,-2 3 12,-4 60 8,3 1 0,2-1-1,3 0 1,6 24-20,-3-53-7,1 1 0,2-2 0,1 1 1,2-1-1,1-1 0,2 0 0,1-1 0,13 18 7,-6-15-27,2 0-1,13 12 28,-27-36-97,0 0 0,0-1-1,1 0 1,1-1 0,0 0 0,0-1-1,14 7 98,-23-14-56,1 1-1,0-1 1,0 0-1,0-1 1,0 1 0,0-1-1,1 0 1,-1-1-1,0 1 1,0-1-1,1 0 1,-1 0-1,0 0 1,1-1-1,-1 0 1,0 0 0,0 0-1,1-1 57,24-21-308</inkml:trace>
</inkml:ink>
</file>

<file path=ppt/ink/ink2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26.250"/>
    </inkml:context>
    <inkml:brush xml:id="br0">
      <inkml:brushProperty name="width" value="0.2" units="cm"/>
      <inkml:brushProperty name="height" value="0.2" units="cm"/>
    </inkml:brush>
  </inkml:definitions>
  <inkml:trace contextRef="#ctx0" brushRef="#br0">21 458 56,'6'-21'111,"32"-117"804,13-113-915,-51 250-10,2-36 465,-9 28-64,-10 16-279,9 1-105,1 0 1,-1 0-1,1 1 1,1 0-1,0 0 1,0 0-1,1 1 1,0 0-1,0 0 0,1 1 1,-2 7-8,1 0 1,0 0 0,1 1 0,1 0 0,1-1 0,1 1 0,0 13-1,1-25 2,1 1-1,0-1 1,0 0 0,0 1-1,1-1 1,0 0 0,1 0 0,-1 0-1,2 0 1,-1 0 0,0-1-1,1 0 1,1 1 0,-1-1 0,1-1-1,0 1 1,0-1 0,0 1-1,3 0-1,11 8 12,0-2 1,1 0-1,1-1 0,0-2 0,12 5-12,-6-3-4,0 2 0,25 15 4,-50-26-1,0-1 0,0 0 0,0 1 1,0-1-1,0 1 0,0 0 0,0-1 0,-1 1 0,1 0 0,0 0 0,-1 0 0,0 0 0,1 1 0,-1-1 1,0 0-1,0 0 0,0 1 0,-1-1 0,2 3 1,-3-3 1,1 0-1,0 0 1,0 0 0,0 0 0,-1 0-1,1 0 1,-1 0 0,0 0 0,0 0-1,0-1 1,1 1 0,-2 0 0,1 0-1,0-1 1,0 1 0,0 0 0,-1-1-1,1 0 1,-1 1-1,-3 3 10,-1-1 0,1 0 0,-1 0-1,0-1 1,0 0 0,0 0 0,-1 0 0,1 0-1,-1-1 1,1 0 0,-1-1 0,-4 1-10,10-2-2,-1 1 0,0-1 1,1 0-1,-1 0 0,1-1 1,-1 1-1,0 0 0,1 0 1,-1-1-1,1 1 0,-1-1 1,1 1-1,-1-1 0,1 0 1,0 0-1,-1 1 0,1-1 1,0 0-1,-1 0 0,1 0 1,0 0-1,0-1 0,0 1 0,0 0 1,-1-1 1,1-2-19,-1 1 1,0-1-1,1 0 1,0 1-1,-1-1 1,2 0 0,-1 0-1,0 0 1,1 0-1,0 0 1,-1 0 18,1-8-55,1 0 1,0 0 0,1 0-1,0 0 1,0 1 0,1-1-1,2-4 55,114-261-245,-53 85 401,-66 190-32,1 52-34,1 0 0,3-1 0,2 1 0,2-1 0,2 0 0,14 36-90,-19-69 6,-1 1 0,-1 0-1,0 1 1,-2-1 0,1 18-6,-2-30-7,-1 1 0,0-1 0,-1 1 1,0-1-1,1 0 0,-2 1 0,1-1 1,-1 0-1,1 0 0,-1 0 0,-1 0 1,1 0-1,-1 0 0,0 0 0,0-1 0,0 1 1,-1-1-1,1 0 0,-4 3 7,-32 22-575</inkml:trace>
</inkml:ink>
</file>

<file path=ppt/ink/ink2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28.644"/>
    </inkml:context>
    <inkml:brush xml:id="br0">
      <inkml:brushProperty name="width" value="0.2" units="cm"/>
      <inkml:brushProperty name="height" value="0.2" units="cm"/>
    </inkml:brush>
  </inkml:definitions>
  <inkml:trace contextRef="#ctx0" brushRef="#br0">161 306 224,'0'0'387,"0"0"-34,0 0-77,0 0-102,0 0-14,-21 9-32,5-3-99,10-5-20,0 1-1,0 0 0,1 0 1,-1 0-1,0 1 1,1 0-1,-1 0 0,1 0 1,0 1-1,0 0 1,0 0-1,1 0 0,-1 0 1,1 1-1,0 0 1,0 0-1,1 0 0,0 0 1,-1 0-1,2 1 1,-1-1-1,1 1 0,-1 2-8,-2 14 19,1-1 0,0 1-1,2 0 1,1 1 0,0-1-1,2 0 1,0 0-1,2 0 1,2 8-19,-3-20 6,0 0-1,1-1 1,0 0-1,1 1 1,0-1-1,0-1 1,1 1-1,0-1 1,0 1-1,1-1 1,0-1-1,1 1 1,0-1 0,0 0-1,0-1 1,1 0-1,0 0 1,0 0-1,0-1 1,1-1-1,0 1 1,1-1-6,0 0-15,0 0 1,0-1-1,0 0 0,0-1 1,0 0-1,1-1 1,-1 0-1,1 0 1,-1-1-1,1-1 0,-1 0 1,1 0-1,-1-1 1,0 0-1,8-3 15,-6 0-22,0-1 0,0 0-1,0-1 1,-1 0 0,0-1 0,-1 0 0,1 0-1,-1-1 1,-1-1 0,0 0 0,0 0-1,-1-1 23,11-15-85,-2-1-1,-1-1 0,-1 0 0,-2-1 1,1-6 85,-6 18-20,-2 0 0,0-1 0,-1 1 1,0-1-1,-2-1 0,0 1 1,-1-4 19,1 48 31,2-1 0,0 1 0,2-1 0,1 0 0,0-1 1,2 0-1,1 0 0,1-1 0,1-1 0,1 0 0,11 13-31,-21-30 4,0-1 0,1 1 0,-1-1 0,1 0-1,0-1 1,0 1 0,1-1 0,-1 0 0,0 0-1,1-1 1,0 0 0,0 1 0,0-2 0,-1 1-1,2-1 1,-1 0 0,0 0 0,0-1 0,0 0 0,0 0-1,3 0-3,-8 0 0,1 0 0,-1 0 0,0-1-1,0 1 1,1 0 0,-1 0-1,0-1 1,1 1 0,-1-1 0,0 1-1,0-1 1,0 0 0,1 1 0,-1-1-1,0 0 1,0 0 0,0 0 0,0 1-1,0-1 1,-1 0 0,1-1-1,0 1 1,0 0 0,0-1 0,0 0-6,0-1 1,0 0-1,0 0 0,-1 0 1,1 1-1,-1-1 0,0 0 1,0 0-1,0 0 0,0 0 1,0-2 5,-1-3-21,-1 0 0,0 0 0,0 1 0,0-1 0,-1 0 0,0 1 0,-1 0 0,-3-6 21,-32-38-27,-2 2 1,-2 2-1,-15-11 27,50 50 14,-15-11 49,18 16-43,1 0 1,0-1-1,0 1 0,0-1 0,0 0 1,1 0-1,-3-4-20,5 7 1,1 0 0,0 0 0,-1 0 0,1 0-1,0 0 1,-1 0 0,1 0 0,0 0 0,0 0 0,0 0 0,0 0 0,0 0 0,0 0 0,0 0-1,0 0 1,0 0 0,1 0 0,-1 0 0,0 0 0,1 0 0,-1 0 0,1 0 0,-1 0-1,1 0 1,-1 1 0,1-1 0,0 0 0,-1 0 0,1 0 0,0 0-1,29-20-24,-21 16 37,7-6-12,1 1 0,1 0-1,-1 2 1,2 0 0,-1 1 0,1 0 0,0 2 0,7-1-1,-19 5-4,0 0 1,0 0 0,0 1 0,0 0 0,0 0 0,0 1-1,0 0 1,0 0 0,0 0 0,-1 1 0,1 0 0,0 1-1,-1-1 1,1 1 0,-1 1 0,0-1 0,0 1 0,0 0-1,-1 0 1,1 1 0,-1 0 0,0 0 0,-1 0 0,5 5 3,4 9 10,-1-1 0,-1 2 0,-1 0 0,0 0 0,-2 0 0,3 10-10,3 14 38,-3 0 0,4 29-38,-16-199 329,2 51-350,-1 58 12,1 1 0,0 0 1,1 0-1,0 0 0,1 0 0,1 0 1,1 0-1,0 1 0,7-13 9,-12 27-1,1 0 0,0-1 0,-1 1 0,1 0 0,0 0 0,0 0 0,0 0 0,-1 0 0,1 0 0,1 0 0,-1 0 0,0 0 0,0 0 0,0 0 0,0 0 0,1 1 0,-1-1 0,0 1 0,0-1 0,1 1 0,-1-1 0,0 1 0,1 0 0,-1-1 0,1 1 0,-1 0 0,1 0 0,-1 0 0,0 0 0,1 1 0,-1-1 0,1 0 0,-1 0 0,0 1 0,1-1 0,-1 1 0,0-1 0,0 1 0,1 0 0,-1 0 0,0-1 0,0 1 0,0 0 0,0 0 0,0 0 0,0 0 0,1 1 1,8 7-9,-1 1 0,0 1-1,0 0 1,6 11 9,-3-6 17,1 2-6,-9-12-4,-1 0-1,1 0 1,1 0 0,-1-1-1,1 0 1,0 0-1,0 0 1,0 0-1,1-1 1,0 0-1,0 0 1,4 1-7,-9-5 1,0 0 1,0 0 0,-1 0 0,1 0 0,0 0-1,0 0 1,0-1 0,0 1 0,0 0-1,0-1 1,-1 1 0,1-1 0,0 1-1,0-1 1,0 1 0,-1-1 0,1 0-1,0 1 1,-1-1 0,1 0 0,-1 0 0,1 1-1,-1-1 1,1 0 0,-1 0 0,1 0-1,-1 1 1,0-1 0,1 0 0,-1 0-1,0-1-1,10-34 6,-8 28-1,14-91 38,-13 72-31,1-1 0,1 1 0,2 0 0,1-2-12,-7 28-2,-1 1 0,1 0 0,-1-1 0,0 1 0,1 0-1,-1 0 1,1 0 0,-1-1 0,1 1 0,-1 0 0,1 0 0,-1 0 0,1 0 0,-1 0 0,0 0 0,1 0 0,-1 0 0,1 0 0,-1 0 0,1 0 0,-1 0 0,1 0 0,-1 1 0,1-1-1,-1 0 1,1 0 0,-1 0 0,0 1 0,1-1 0,-1 0 0,1 0 0,-1 1 0,0-1 0,1 0 0,-1 1 0,0-1 0,1 1 0,-1-1 0,0 0 0,0 1 0,1-1 0,-1 1 2,17 15-83,-17-15 82,7 7 14,0 0 0,1-1 0,0 0-1,0 0 1,0-1 0,1 0 0,0 0-1,10 4-12,-15-8 5,0-1 0,0 1 0,0-1 0,0 0 0,1-1 0,-1 1 0,0-1 0,1 1 0,-1-1 0,0-1 0,1 1 0,-1 0 0,0-1 0,0 0 0,0 0 0,1 0 0,-1-1 0,0 0 0,0 1 0,-1-1 0,1-1-1,0 1 1,3-3-5,2-3-3,1 0 0,-1-1 0,0 0-1,-1 0 1,0-1 0,-1 0-1,1-2 4,-3 6 4,-2-1 0,1 1-1,0-1 1,-1 0 0,0 0-1,-1 0 1,0 0-1,0 0 1,0-1 0,0-5-4,-3 28-11,3 36 18,-2-49-7,0-1-1,1 1 0,-1 0 1,1 0-1,-1-1 0,1 1 1,0 0-1,0-1 0,-1 1 1,1 0-1,0-1 0,1 0 1,-1 1-1,0-1 0,0 1 1,1-1-1,-1 0 0,0 0 1,1 0-1,-1 0 0,1 0 1,0 0-1,-1 0 0,1-1 1,1 1 0,5 1-52,1-1-1,0 0 1,0-1 0,-1 0 0,1-1 0,0 1-1,3-2 53,21-10-580</inkml:trace>
</inkml:ink>
</file>

<file path=ppt/ink/ink2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29.715"/>
    </inkml:context>
    <inkml:brush xml:id="br0">
      <inkml:brushProperty name="width" value="0.2" units="cm"/>
      <inkml:brushProperty name="height" value="0.2" units="cm"/>
    </inkml:brush>
  </inkml:definitions>
  <inkml:trace contextRef="#ctx0" brushRef="#br0">1 1 664,'0'0'560,"0"0"-336,0 0-224,0 0 8,0 0-8,26 122 104,-4-61 0,0 2-48,0-6-32,4-7-24,-4-5 16,-4-5-32,-10-3 24,1-1-32,-9-3 0,0-7-568</inkml:trace>
</inkml:ink>
</file>

<file path=ppt/ink/ink2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30.074"/>
    </inkml:context>
    <inkml:brush xml:id="br0">
      <inkml:brushProperty name="width" value="0.2" units="cm"/>
      <inkml:brushProperty name="height" value="0.2" units="cm"/>
    </inkml:brush>
  </inkml:definitions>
  <inkml:trace contextRef="#ctx0" brushRef="#br0">0 68 312,'0'0'363,"0"0"-115,0 0-147,0 0-63,0 0-20,0 0-3,18-13 6,-7 6-11,-5 1-3,1 1 0,-1 1 1,1-1-1,0 1 1,0 0-1,0 1 1,1 0-1,-1 0 1,1 0-1,0 1 0,0 0 1,0 1-1,0 0 1,0 0-1,0 0 1,0 1-1,0 1 0,0-1 1,2 1-8,29 10 19,-2 1 0,1 2 0,-2 1 1,0 2-1,-1 2 0,0 1 0,-2 2 0,-1 0 1,0 3-1,-2 1 0,-1 1 0,-1 1 0,7 11-19,-23-24 2,0 2-1,-1-1 0,-1 1 1,0 1-1,-1 0 0,-1 0 1,-1 1-1,-1 0 0,1 5-1,-5-14 6,0 0 0,0 0 0,-1 0 0,0 0-1,-1 1 1,0-1 0,-1 0 0,0 0-1,0 0 1,-1 1 0,0-1 0,-1-1-1,0 1 1,-1 0 0,0-1 0,-1 0 0,1 0-1,-6 7-5,-4 2 28,-1-1-1,0-1 1,-1-1-1,0 0 1,-2-1-1,-6 4-27,-25 15-17,-42 20 17,72-45-552,19-8-268</inkml:trace>
</inkml:ink>
</file>

<file path=ppt/ink/ink2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30.944"/>
    </inkml:context>
    <inkml:brush xml:id="br0">
      <inkml:brushProperty name="width" value="0.2" units="cm"/>
      <inkml:brushProperty name="height" value="0.2" units="cm"/>
    </inkml:brush>
  </inkml:definitions>
  <inkml:trace contextRef="#ctx0" brushRef="#br0">14 263 168,'0'0'205,"0"0"-107,0 0-32,0 0 4,16 20-14,50 68-26,-62-82-14,-1 0 0,1 0 0,-1 0 0,0 0 0,0 1-1,-1 0 1,0-1 0,0 1 0,-1 0 0,0 0-1,0 0 1,0 0 0,-1 0 0,0 0 0,0 0-1,-1 3-15,0 16 165,0-23-119,1 1-1,-1-1 1,0 0 0,0 1 0,0-1-1,-1 0 1,1 0 0,-1 0 0,1 1-1,-1-2 1,0 1 0,-1 1-46,3-3 11,-1-1 0,1 1 0,-1 0 1,0 0-1,1 0 0,-1 0 0,0-1 1,0 1-1,0 0 0,0-1 0,1 1 0,-1-1 1,0 1-1,0-1 0,0 1 0,0-1 1,0 0-1,0 1 0,0-1 0,0 0 1,0 0-1,0 0 0,-1 0 0,1 0 0,0 0 1,0 0-1,0 0 0,0 0 0,0 0 1,0-1-1,0 1 0,0 0 0,0-1 1,0 1-1,0-1 0,0 1 0,0-1 0,1 1 1,-1-1-1,0 0 0,0 0 0,0 1 1,1-1-1,-1 0-11,-4-6 17,0 1 0,1-1 0,0 0 1,0-1-1,0 1 0,1-1 0,0 0 1,1 1-1,0-1 0,0-2-17,-15-89 41,16 92-34,-5-57 52,3-1 0,3-5-59,0 56-7,0 8-15,0 1 1,0-1 0,0 1 0,1 0-1,0-1 1,0 1 0,1 0 0,-1 0-1,1 0 1,0 0 0,1 0 0,-1 0 0,1 1-1,0-1 1,0 1 0,0-1 0,1 1-1,0 0 1,-1 1 0,3-3 21,4 0-162,0 0 0,0 0 0,0 1 0,0 0 0,1 1 0,0 0 0,0 1 0,9-2 162,13-4-692</inkml:trace>
</inkml:ink>
</file>

<file path=ppt/ink/ink2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31.287"/>
    </inkml:context>
    <inkml:brush xml:id="br0">
      <inkml:brushProperty name="width" value="0.2" units="cm"/>
      <inkml:brushProperty name="height" value="0.2" units="cm"/>
    </inkml:brush>
  </inkml:definitions>
  <inkml:trace contextRef="#ctx0" brushRef="#br0">37 14 416,'0'0'256,"0"0"-129,0 20-20,0 11-53,-2 31 446,6 37-500,-3-92 11,0-1-1,0 1 1,1-1 0,0 0-1,0 0 1,1 0-1,-1 0 1,1 0-1,1 0 1,-1-1-1,1 0 1,0 0-1,0 0 1,1 0 0,-1 0-1,1-1 1,0 0-1,0 0 1,1 0-11,-3-2 4,0 0 1,1 0-1,-1 0 1,1-1-1,-1 1 1,1-1 0,0 0-1,-1 0 1,1 0-1,0-1 1,0 1-1,0-1 1,-1 0-1,1 0 1,0 0-1,0-1 1,0 1 0,0-1-1,-1 0 1,1 0-1,0 0 1,-1-1-1,1 1 1,-1-1-1,1 0 1,-1 0 0,0 0-1,0 0 1,0-1-1,0 1 1,3-4-5,-3 3 7,0 0 0,0 0 0,0 0 0,0-1 0,-1 0 0,0 1 0,1-1 0,-1 0 0,0 0 0,-1 0 1,1 0-1,-1-1 0,0 1 0,0 0 0,0-1 0,0 1 0,-1 0 0,0-1 0,0 1 0,0-1 0,0 1 0,-1 0 0,0-1 0,0 1 1,0 0-1,0-1 0,-1 1 0,0-2-7,-3-2 5,1-1 0,-2 1 1,1-1-1,-1 1 0,0 1 0,-1-1 1,0 1-1,0 0 0,0 1 1,-1 0-1,0 0 0,-3-1-5,1 0 6,0 1 1,-1 1-1,0-1 0,0 2 0,-1-1 0,1 2 1,-1-1-1,0 2 0,0-1 0,0 2 1,0-1-1,-3 2-6,15 0-8,0 0 0,0 0 1,-1 0-1,1 0 0,0 1 0,0-1 0,0 0 1,0 0-1,0 0 0,-1 0 0,1 0 1,0 0-1,0 0 0,0 0 0,-1 0 1,1 0-1,0 0 0,0 0 0,0 0 1,0 0-1,-1 0 0,1 0 0,0 0 1,0 0-1,0 0 0,-1 0 0,1 0 1,0 0-1,0 0 0,0 0 0,0 0 1,-1 0-1,1 0 0,0-1 0,0 1 0,0 0 1,0 0-1,0 0 0,-1 0 0,1 0 1,0 0-1,0-1 0,0 1 0,0 0 1,0 0-1,0 0 0,0 0 0,0-1 1,0 1-1,-1 0 0,1 0 0,0 0 1,0-1-1,0 1 0,0 0 0,0 0 1,0 0-1,0 0 0,0-1 0,0 1 1,0 0-1,1 0 0,-1 0 0,0-1 8,9-6-211,-7 6 128,31-20-474,3-2 7</inkml:trace>
</inkml:ink>
</file>

<file path=ppt/ink/ink2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31.784"/>
    </inkml:context>
    <inkml:brush xml:id="br0">
      <inkml:brushProperty name="width" value="0.2" units="cm"/>
      <inkml:brushProperty name="height" value="0.2" units="cm"/>
    </inkml:brush>
  </inkml:definitions>
  <inkml:trace contextRef="#ctx0" brushRef="#br0">1 24 136,'0'0'243,"0"0"-55,0 0-16,0 0-3,0 0-61,6 8-76,15 23 19,-2 1 0,-1 2 0,-1-1 0,-2 2 0,6 22-51,55 197 219,-46-146-169,-24-86-44,11 35 30,3 35-36,-17-76 2,0-1 1,-2 0-1,0 1 0,-1-1 0,0 1 1,-2-1-1,1 1 0,-4 9-2,4-22-1,1 0 0,-1-1 0,0 1 0,0 0 0,0-1 0,0 1 0,-1-1 0,1 1 0,-1-1 0,1 0 0,-1 0 0,0 0 0,0 1 0,0-2 0,0 1 0,0 0 0,0 0 0,0-1 0,-1 1 0,1-1 0,-1 0 0,1 1 0,-1-1 0,0 0 0,1-1 0,-1 1 0,0 0 0,-1-1 1,0 0-7,1 0 1,-1 0-1,1-1 0,-1 1 1,1-1-1,-1 0 0,1 0 1,0 0-1,-1-1 0,1 1 1,0-1-1,0 0 1,0 0-1,0 0 0,0 0 1,1 0-1,-1 0 0,0-1 1,1 0-1,0 1 0,0-1 1,-1-2 6,-11-16-60,1-1 0,1 0 0,2-1 0,0 0 0,1-1 0,1 0 1,2 0-1,-2-10 60,2-6 0,1 1 0,2 0 0,1-1 0,2 0 0,3-1 0,-1 17 3,2 1 1,1 0 0,1 1-1,1-1 1,0 1-1,9-15-3,3-3 16,1 1-1,2 1 1,6-5-16,-10 18 53,0 0 1,2 2-1,3-3-53,-18 20 30,1 0 0,0 1 0,0 0 0,0 0 0,1 0 0,0 0 0,0 1-1,0 1 1,0-1 0,0 1 0,1 0 0,0 0 0,-1 1 0,5 0-30,-11 2 4,1 0 0,-1 0 0,0 0 1,1 1-1,-1-1 0,0 0 1,1 1-1,-1-1 0,0 1 0,0 0 1,1-1-1,-1 1 0,0 0 0,0 0 1,0-1-1,0 1 0,0 0 1,0 0-1,0 0 0,0 0 0,-1 1 1,1-1-1,0 0 0,-1 0 0,1 0 1,-1 1-1,1-1 0,-1 0 1,1 0-1,-1 1 0,0-1 0,0 0 1,1 1-1,-1-1 0,0 1 0,0-1-4,1 60 140,-2-51-111,-2 13 13,-1 1 0,-1 0-1,-1-1 1,-1 0 0,-1-1-1,-1 1 1,-6 9-42,1-1 10,2 1 0,1 0 0,-3 17-10,0 15-703,10-46-472</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0:51.021"/>
    </inkml:context>
    <inkml:brush xml:id="br0">
      <inkml:brushProperty name="width" value="0.2" units="cm"/>
      <inkml:brushProperty name="height" value="0.2" units="cm"/>
    </inkml:brush>
  </inkml:definitions>
  <inkml:trace contextRef="#ctx0" brushRef="#br0">13 0 72,'0'0'127,"0"0"-5,0 0 1,0 0-26,0 0-51,-8 5-41,7 76-161,-3-64-96</inkml:trace>
</inkml:ink>
</file>

<file path=ppt/ink/ink2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32.172"/>
    </inkml:context>
    <inkml:brush xml:id="br0">
      <inkml:brushProperty name="width" value="0.2" units="cm"/>
      <inkml:brushProperty name="height" value="0.2" units="cm"/>
    </inkml:brush>
  </inkml:definitions>
  <inkml:trace contextRef="#ctx0" brushRef="#br0">58 0 1944,'0'0'761,"0"0"-449,0 0-248,0 0-64,0 0-88,0 0-304,0 0-209,-57 44-551</inkml:trace>
</inkml:ink>
</file>

<file path=ppt/ink/ink2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32.527"/>
    </inkml:context>
    <inkml:brush xml:id="br0">
      <inkml:brushProperty name="width" value="0.2" units="cm"/>
      <inkml:brushProperty name="height" value="0.2" units="cm"/>
    </inkml:brush>
  </inkml:definitions>
  <inkml:trace contextRef="#ctx0" brushRef="#br0">0 745 1176,'0'0'528,"0"0"-344,0 0-184,114-50 0,13-23 48,57-41-32,23-16 56,-1 0-72,-27 23 24,-56 44-24,-35 25-16,-23 17-152,-29 11-200,-10 2-904</inkml:trace>
</inkml:ink>
</file>

<file path=ppt/ink/ink2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6:32.873"/>
    </inkml:context>
    <inkml:brush xml:id="br0">
      <inkml:brushProperty name="width" value="0.2" units="cm"/>
      <inkml:brushProperty name="height" value="0.2" units="cm"/>
    </inkml:brush>
  </inkml:definitions>
  <inkml:trace contextRef="#ctx0" brushRef="#br0">1 1018 712,'0'0'448,"0"0"-360,122-91 0,6-9-72,51-46 48,27-20-64,0 6 48,0 24-16,-39 36-32,-40 32-16,-39 17-936</inkml:trace>
</inkml:ink>
</file>

<file path=ppt/ink/ink2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05.353"/>
    </inkml:context>
    <inkml:brush xml:id="br0">
      <inkml:brushProperty name="width" value="0.2" units="cm"/>
      <inkml:brushProperty name="height" value="0.2" units="cm"/>
      <inkml:brushProperty name="color" value="#E71224"/>
    </inkml:brush>
  </inkml:definitions>
  <inkml:trace contextRef="#ctx0" brushRef="#br0">233 0 208,'0'0'116,"0"0"-49,0 0-13,0 0 12,0 0-22,0 0 21,0 0-26,0 0 23,0 0-8,0 0 22,0 0 21,0 0 27,0 0 32,0 0-8,0 0-14,0 0-38,0 0-7,0 0-54,0 0 10,0 0-20,-40 0 187,35 1-207,0 0 0,0 0-1,0 1 1,0-1 0,1 1-1,-1 0 1,0 0 0,1 1-1,0-1 1,-1 1 0,1 0-1,0 0 1,1 1 0,-1-1-1,1 1 1,-1 0-1,1-1 1,-2 4-5,-7 9 18,1 1-1,0 0 0,1 0 1,0 4-18,0 3 5,1 0 0,1 1 0,1 0-1,1 0 1,1 1 0,1-1 0,2 3-5,-3 60 46,4 39-46,2-63 4,-1-39 4,1 0 0,2 0 0,0-1 0,2 1 0,0-1 0,2 0 0,1 0 0,1-1 0,0 0 0,2 0 0,1-1 0,8 11-8,-8-15 8,1-1 0,1-1 0,0 0 0,1-1-1,1-1 1,1 0 0,-1-1 0,2-1-1,0-1 1,0 0 0,1-1 0,1-1-1,-1-1 1,17 4-8,-7-4-316,0-1 0,1-1 0,23 1 316,-9-3-915</inkml:trace>
</inkml:ink>
</file>

<file path=ppt/ink/ink2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07.143"/>
    </inkml:context>
    <inkml:brush xml:id="br0">
      <inkml:brushProperty name="width" value="0.2" units="cm"/>
      <inkml:brushProperty name="height" value="0.2" units="cm"/>
      <inkml:brushProperty name="color" value="#E71224"/>
    </inkml:brush>
  </inkml:definitions>
  <inkml:trace contextRef="#ctx0" brushRef="#br0">8 58 448,'0'0'447,"0"0"-159,0 0-147,0 0-81,0 0-37,-7-14 204,16 8-214,2 0 1,-1 1 0,0 0 0,1 1 0,0 0-1,0 1 1,0 0 0,1 0 0,-1 1-1,9 0-13,-13 1 3,0 1 0,0 0 0,1 0-1,-1 1 1,0 0 0,0 0-1,0 1 1,0 0 0,-1 0 0,1 0-1,0 1 1,-1 0 0,1 0-1,-1 1 1,0 0 0,0 0 0,-1 0-1,1 1-2,15 17 52,-1 1-1,-2 1 0,0 1 1,-1 0-1,-2 1 0,-1 0 1,-1 2-1,7 18-51,-2 5 62,-1 1 0,-3 1 0,-2 0 0,1 20-62,-2 13 51,-2 27-51,-8-81 5,-1 1 0,-2 0 1,-1 0-1,-1-1 1,-3 5-6,-6 6-230,-3-1 1,-1 0-1,-1-1 1,-3-1 0,-1-1-1,-4 2 230,2-3-1036</inkml:trace>
</inkml:ink>
</file>

<file path=ppt/ink/ink2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37.808"/>
    </inkml:context>
    <inkml:brush xml:id="br0">
      <inkml:brushProperty name="width" value="0.2" units="cm"/>
      <inkml:brushProperty name="height" value="0.2" units="cm"/>
      <inkml:brushProperty name="color" value="#E71224"/>
    </inkml:brush>
  </inkml:definitions>
  <inkml:trace contextRef="#ctx0" brushRef="#br0">23 323 24,'0'0'79,"0"0"50,0 0-17,0 0-15,0 0-29,-2-1 15,1 0-1,0 0 0,-1 0 0,0 0 1,1 0-1,-1 0 0,1 1 0,-1-1 1,0 1-1,1-1 0,-1 1 0,-1-1-82,3 12 17,1-1 0,0 1 0,1 0 0,0-1 0,1 0 0,0 0-1,0 1 1,1-2 0,0 1 0,1 0 0,0-1 0,1 0 0,0 0-1,6 7-16,-6-10 8,-1 0-1,1 0 0,1 0 0,-1-1 1,1 0-1,0 0 0,0 0 0,0-1 0,1 0 1,0-1-1,-1 0 0,1 0 0,0 0 1,1-1-1,-1 0 0,0-1 0,1 0 1,-1 0-1,2-1-7,-4 0 7,-1-1 1,1 0-1,-1 0 1,1-1-1,-1 1 1,0-1-1,1 0 1,-1-1-1,0 1 0,0-1 1,0 0-1,-1 0 1,1-1-1,-1 1 1,2-3-8,12-11 43,-2-1 0,0 0 1,1-3-44,-3 4 24,295-382 78,-298 387-76,-5 13-364,-10 24-650,-4-5 50</inkml:trace>
</inkml:ink>
</file>

<file path=ppt/ink/ink2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40.685"/>
    </inkml:context>
    <inkml:brush xml:id="br0">
      <inkml:brushProperty name="width" value="0.2" units="cm"/>
      <inkml:brushProperty name="height" value="0.2" units="cm"/>
      <inkml:brushProperty name="color" value="#E71224"/>
    </inkml:brush>
  </inkml:definitions>
  <inkml:trace contextRef="#ctx0" brushRef="#br0">286 3 192,'0'0'275,"0"0"-59,0 0-44,0 0-35,0 0 31,0 0 22,-8-2-66,-1 1-101,0 1 0,0 0 0,0 0 1,0 1-1,0 0 0,0 1 0,0 0 0,0 0 1,1 1-1,-1 0 0,1 0 0,0 1 1,0 0-1,0 1 0,0 0 0,1 0 0,-2 2-23,-2 2 11,1 1-1,0 1 1,1-1-1,0 2 1,1-1-1,0 1 1,1 0-1,0 1 1,1 0-1,0 0 1,1 0-1,0 0 1,2 1-1,-1 0 1,1 5-11,-2 15-3,1 0 0,2 0 0,1 0 0,2 0 0,5 32 3,-2-38 3,1-1 0,2 1 0,0-1 0,2 0 0,1-1 0,1 0 0,2-1 0,0 0 0,2-1 0,0-1 0,2 0 0,0-1 0,2 0 0,12 10-3,4 0 7,1-2-1,1-1 1,2-1 0,0-3-1,2-1 1,1-2-1,1-2 1,15 4-7,-16-7 7,81 30-4,14 0-3,-94-35 14,1-2 0,-1-1 1,2-3-1,-1-1 0,10-2-14,335-3-33,-373-1 37,1-1 0,-1-1 0,1 0 0,-1-1 0,0-1 0,0 0-1,-1-1 1,0-1 0,0 0 0,0-1 0,-1-1 0,5-4-4,26-21-5,-2-2-1,-1-2 1,-1-2 5,-25 24 3,9-10 7,-1-1-1,-1-1 0,-2-1 1,18-32-10,-34 51 3,-1-1-1,1 0 1,-2 0 0,1 0-1,-2 0 1,1-1 0,-1 1-1,-1-1 1,0-1-3,-2-113 46,-1 59-99,3 26 52,0 23 17,-1 0 1,0 0-1,-3-16-16,2 28-1,0 1-1,0-1 1,-1 1 0,0 0-1,0 0 1,0 0 0,-1 0-1,1 0 1,-1 0 0,0 0-1,-1 1 1,1 0 0,-1-1-1,-3-2 2,-47-44 65,31 28-60,-1 1-1,-1 0 1,-4 0-5,19 15 8,-1 1-1,-1-1 1,1 2-1,-1-1 1,0 2-1,0 0 1,-1 0 0,1 1-1,-12-1-7,-42-2-17,0 3 0,0 4 1,-21 4 16,13 2 59,-42 12-59,39-6 69,-32 0-69,32-4 26,1 4 1,0 3 0,-20 10-27,-9 1 100,-18-2-100,2-11 44,77-11-31,0 2 1,0 3 0,-14 4-14,52-10-87,0 1 1,-1-1-1,1 1 1,0 1-1,0-1 0,1 1 1,-1 0-1,0 1 87,-11 8-546,-9 3-473</inkml:trace>
</inkml:ink>
</file>

<file path=ppt/ink/ink2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47.072"/>
    </inkml:context>
    <inkml:brush xml:id="br0">
      <inkml:brushProperty name="width" value="0.2" units="cm"/>
      <inkml:brushProperty name="height" value="0.2" units="cm"/>
      <inkml:brushProperty name="color" value="#E71224"/>
    </inkml:brush>
  </inkml:definitions>
  <inkml:trace contextRef="#ctx0" brushRef="#br0">15 10 328,'0'0'437,"0"0"-8,0 0-133,0 0-96,0 0-55,-14-8 287,84 8-389,62-1-51,0 5 0,-1 6 0,6 7 8,76 19 5,2-9 0,0-10-1,8-9-4,-217-8 57,15 3-651,-21-2 536,1-1-1,-1 1 1,1 0 0,-1-1 0,1 1-1,-1 0 1,1 0 0,-1-1 0,0 1-1,1 0 1,-1 0 0,0 0 0,1 0-1,-1-1 1,0 1 0,0 0 0,0 0-1,0 0 1,0 0 0,0 0 0,0 0-1,0 0 59,0 5-449</inkml:trace>
</inkml:ink>
</file>

<file path=ppt/ink/ink2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47.442"/>
    </inkml:context>
    <inkml:brush xml:id="br0">
      <inkml:brushProperty name="width" value="0.2" units="cm"/>
      <inkml:brushProperty name="height" value="0.2" units="cm"/>
      <inkml:brushProperty name="color" value="#E71224"/>
    </inkml:brush>
  </inkml:definitions>
  <inkml:trace contextRef="#ctx0" brushRef="#br0">106 1 424,'0'0'316,"0"0"-188,0 0-90,0 0-12,0 0-6,25 5 48,81 20 82,-97-23-130,-1 2 0,0-1 0,0 1 1,-1 0-1,1 1 0,-1-1 1,0 1-1,0 1 0,-1 0 1,0 0-1,1 0 0,-2 0 0,1 1 1,-1 0-1,0 0 0,-1 1 1,0-1-1,0 1 0,0 0 1,-1 0-1,0 1 0,-1-1 0,0 0 1,0 1-1,-1-1 0,0 1 1,0 2-21,-1-5 10,-1 0 1,1 1-1,-1-1 1,-1 0-1,1 0 1,-1 0-1,0 0 1,0-1-1,-1 1 1,1 0-1,-2-1 1,1 0 0,0 1-1,-1-1 1,0-1-1,0 1-10,-16 17 51,0-1 0,-2-2 0,-1 1-51,1-2 9,-138 118-559,89-84-412</inkml:trace>
</inkml:ink>
</file>

<file path=ppt/ink/ink2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04.704"/>
    </inkml:context>
    <inkml:brush xml:id="br0">
      <inkml:brushProperty name="width" value="0.2" units="cm"/>
      <inkml:brushProperty name="height" value="0.2" units="cm"/>
      <inkml:brushProperty name="color" value="#E71224"/>
    </inkml:brush>
  </inkml:definitions>
  <inkml:trace contextRef="#ctx0" brushRef="#br0">0 55 832,'0'0'504,"0"0"-184,0 0-142,0 0-61,0 0-33,5-11 187,0 16-264,0 0 1,0 0 0,0 1-1,-1-1 1,1 1 0,-1 1-8,15 18 23,-10-15-18,1 0-1,0 0 1,1-1 0,0 0-1,0-1 1,0 0 0,1-1-1,0-1 1,6 3-5,-11-7 8,0 0 0,0 0 0,0 0 0,1-1 1,-1 0-1,0-1 0,1 1 0,-1-1 0,0-1 0,1 0 0,-1 0 0,0 0 1,0-1-1,0 0 0,1 0 0,-2-1 0,1 1 0,5-4-8,20-12-8,-1-2 0,-1 0 0,2-4 8,-8 5 1,2 0 0,0 2 0,1 2 0,18-9-1,-41 23-7,-2 0-40,0 0 1,0 0-1,0 0 0,0 0 1,0 1-1,0-1 1,1 1-1,-1 0 0,0-1 1,0 1-1,1 0 0,-1 0 1,2 1 46,6 3-866</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0:52.170"/>
    </inkml:context>
    <inkml:brush xml:id="br0">
      <inkml:brushProperty name="width" value="0.2" units="cm"/>
      <inkml:brushProperty name="height" value="0.2" units="cm"/>
    </inkml:brush>
  </inkml:definitions>
  <inkml:trace contextRef="#ctx0" brushRef="#br0">1 60 56,'0'0'101,"0"0"3,0 0 47,0 0-6,0 0-21,0 0-32,0-1-84,0 1-1,0-1 0,0 0 0,0 0 0,0 1 0,0-1 0,0 0 0,0 0 0,0 1 0,0-1 0,0 0 0,1 1 0,-1-1 0,0 0 0,0 1 0,1-1 0,-1 0 0,1 1 0,-1-1 0,0 0 0,1 1 0,0-1-7,538-17 144,757 20-161,-1287-2 23,-1-1 0,1-1 0,-1 1 0,1-2 0,-1 1 0,6-3-6,-7 2-14,1 1 0,-1-1-1,1 2 1,0-1 0,0 1 0,4 0 14,-11 3-196,-1 10-150</inkml:trace>
</inkml:ink>
</file>

<file path=ppt/ink/ink2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16.364"/>
    </inkml:context>
    <inkml:brush xml:id="br0">
      <inkml:brushProperty name="width" value="0.2" units="cm"/>
      <inkml:brushProperty name="height" value="0.2" units="cm"/>
      <inkml:brushProperty name="color" value="#E71224"/>
    </inkml:brush>
  </inkml:definitions>
  <inkml:trace contextRef="#ctx0" brushRef="#br0">35 78 368,'0'0'303,"0"0"-3,0 0-95,0 0 21,0 0-33,-6-4 18,-17-15-37,17 15-30,6 4-38,0 0-82,0 0-26,0 0 6,34 3-74,-6-2 87,51 16 6,0-4 1,0-4-1,8-2-23,241 0 21,-305-9-28,0 0 1,0-2-1,0-1 1,0 0-1,-1-2 1,0-1-1,0 0 1,9-6 6,6-2-53,1 2 0,9-1 53,-30 12-380,0 1-1,1 1 0,-1 0 1,8 1 380,-14 0-98,2 0-170</inkml:trace>
</inkml:ink>
</file>

<file path=ppt/ink/ink2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17.280"/>
    </inkml:context>
    <inkml:brush xml:id="br0">
      <inkml:brushProperty name="width" value="0.2" units="cm"/>
      <inkml:brushProperty name="height" value="0.2" units="cm"/>
      <inkml:brushProperty name="color" value="#E71224"/>
    </inkml:brush>
  </inkml:definitions>
  <inkml:trace contextRef="#ctx0" brushRef="#br0">1 93 576,'0'0'492,"0"0"-214,0 0-205,0 0-56,0 0 1,0 0-29,5 0 27,49 1 82,178-7 29,-191 3-137,0-3 1,-1-1 0,0-2 0,27-10 9,29-13-323,-59 21-185</inkml:trace>
</inkml:ink>
</file>

<file path=ppt/ink/ink2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20.926"/>
    </inkml:context>
    <inkml:brush xml:id="br0">
      <inkml:brushProperty name="width" value="0.2" units="cm"/>
      <inkml:brushProperty name="height" value="0.2" units="cm"/>
      <inkml:brushProperty name="color" value="#E71224"/>
    </inkml:brush>
  </inkml:definitions>
  <inkml:trace contextRef="#ctx0" brushRef="#br0">1 61 648,'0'0'564,"0"0"-160,0 0-200,0 0 31,0 0 4,0 0-47,50-6 44,51-3-243,1 4 1,82 8 6,-175-1-58,-13 2-102,-14 2-4,-26 0 114,0-2 1,-1-2-1,1-2 0,0-2 1,-1-2-1,1-1 0,-42-12 50,67 11 99,13 2-29,11 1 49,121-11-473,1 5 0,0 5-1,4 6 355,-120 0-716</inkml:trace>
</inkml:ink>
</file>

<file path=ppt/ink/ink2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37.685"/>
    </inkml:context>
    <inkml:brush xml:id="br0">
      <inkml:brushProperty name="width" value="0.2" units="cm"/>
      <inkml:brushProperty name="height" value="0.2" units="cm"/>
      <inkml:brushProperty name="color" value="#E71224"/>
    </inkml:brush>
  </inkml:definitions>
  <inkml:trace contextRef="#ctx0" brushRef="#br0">1 20 48,'0'0'324,"0"0"-125,0 0-74,0 0 30,0 0 52,5-20-592,2 23 72,-6 2 73</inkml:trace>
</inkml:ink>
</file>

<file path=ppt/ink/ink2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46.770"/>
    </inkml:context>
    <inkml:brush xml:id="br0">
      <inkml:brushProperty name="width" value="0.2" units="cm"/>
      <inkml:brushProperty name="height" value="0.2" units="cm"/>
      <inkml:brushProperty name="color" value="#E71224"/>
    </inkml:brush>
  </inkml:definitions>
  <inkml:trace contextRef="#ctx0" brushRef="#br0">239 71 24,'0'0'127,"0"0"21,0 0-14,0 0 1,0 0 2,-9-14 1868,9 11-1999,-1 1 0,0-1 0,0 1 0,0-1 0,0 1 0,0-1-1,0 1 1,-1 0 0,1 0 0,-1 0 0,0 0 0,1 0 0,-1 0 0,0 0 0,0 0 0,0 1 0,0-1 0,-1 1 0,1-1 0,0 1 0,-1 0 0,1 0-1,-1 0 1,1 0 0,-1 1-6,-1-2 2,0 0-1,0 1 1,0 0 0,-1 0-1,1 0 1,0 0-1,-1 1 1,1 0 0,-1-1-1,1 2 1,0-1-1,-1 0 1,1 1-1,0 0 1,-1 0-2,-3 5-1,0 0 1,1 0-1,0 1 0,0 0 0,0 0 1,1 1-1,0-1 0,0 1 0,1 1 1,0-1-1,1 1 0,0 0 1,-3 7 0,1 2-1,0 0 0,2 0 1,0 1-1,0-1 0,2 1 1,1 0-1,0 0 0,1 0 1,1-1-1,1 8 1,0-22-1,-1 0 1,0 0-1,1 0 0,0-1 1,-1 1-1,1-1 0,1 1 1,-1-1-1,1 0 0,-1 0 1,1 0-1,0 0 0,0 0 1,0 0-1,0-1 0,1 0 1,-1 0-1,0 0 0,1 0 1,0 0-1,0-1 0,-1 1 1,1-1-1,0 0 0,0 0 1,0 0-1,0-1 1,2 0 0,13 3-10,1-2 0,0-1 0,-1 0 0,1-1 0,3-2 10,-7 0-105,1-1 1,-1 0-1,-1-1 1,1-1-1,-1-1 0,0 0 1,0-1-1,-1 0 0,0-1 1,0-1-1,-1 0 1,0-1-1,-1-1 0,-1 0 1,1 0-1,0-4 105,21-23-1124</inkml:trace>
</inkml:ink>
</file>

<file path=ppt/ink/ink2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47.229"/>
    </inkml:context>
    <inkml:brush xml:id="br0">
      <inkml:brushProperty name="width" value="0.2" units="cm"/>
      <inkml:brushProperty name="height" value="0.2" units="cm"/>
      <inkml:brushProperty name="color" value="#E71224"/>
    </inkml:brush>
  </inkml:definitions>
  <inkml:trace contextRef="#ctx0" brushRef="#br0">24 1 744,'0'0'543,"0"0"-147,0 0-107,0 0-106,0 0-80,-5 7-59,3-4-44,0 1 0,0-1 0,0 1 0,0-1 0,0 1 0,1 0-1,0 0 1,0 0 0,0-1 0,0 1 0,0 0 0,1 1 0,0-1 0,0 1 0,0 6-1,2 0 1,-1-1-1,2 1 0,-1-1 0,1 0 0,1 2 1,53 149-266,6-2 0,61 107 266,-110-240-1060</inkml:trace>
</inkml:ink>
</file>

<file path=ppt/ink/ink2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48.006"/>
    </inkml:context>
    <inkml:brush xml:id="br0">
      <inkml:brushProperty name="width" value="0.2" units="cm"/>
      <inkml:brushProperty name="height" value="0.2" units="cm"/>
      <inkml:brushProperty name="color" value="#E71224"/>
    </inkml:brush>
  </inkml:definitions>
  <inkml:trace contextRef="#ctx0" brushRef="#br0">119 219 168,'0'0'116,"0"0"-72,0 0 37,0 0 131,0 0 109,0 0-8,-11-10-84,-34-31-90,44 41-137,1-1-1,-1 1 1,1-1-1,-1 0 1,0 1-1,1-1 1,-1 1 0,0 0-1,1-1 1,-1 1-1,0 0 1,1-1 0,-1 1-1,0 0 1,0 0-1,1-1 1,-1 1-1,0 0 1,0 0 0,1 0-1,-1 0 1,0 0-1,0 0 1,0 0-1,1 0 1,-1 0 0,0 1-1,0-1 1,1 0-1,-1 0 1,0 1 0,1-1-1,-1 1 1,0-1-1,1 0 1,-1 1-1,0-1 1,1 1 0,-1 0-2,-9 21 18,9-20-15,-6 30 33,1-1 0,1 1 0,2 0 0,1 0 1,2 1-1,1-1 0,3 22-36,-2-47 0,-1 1 1,1 0-1,0-1 0,1 1 1,-1-1-1,2 0 1,-1 0-1,1 0 0,0 0 1,0-1-1,1 1 0,3 2 0,-7-7-1,1 0 1,-1 0-1,1-1 0,-1 1 0,1 0 0,0-1 0,0 0 0,0 1 0,0-1 1,0 0-1,0 0 0,0 0 0,0 0 0,1-1 0,-1 1 0,0-1 0,0 1 1,1-1-1,-1 0 0,0 1 0,1-1 0,-1 0 0,0-1 0,1 1 0,-1 0 1,0-1-1,1 1 0,-1-1 0,0 0 0,0 0 0,0 0 0,0 0 0,0 0 1,0 0-1,0 0 0,0-1 0,0 1 0,0-1 0,-1 1 0,1-1 0,-1 0 1,1 0-1,0-1 1,5-6-55,1-1 0,-2 0-1,1 0 1,-2-1 0,1 1 0,-1-1 0,-1 0 0,0-1 0,-1 1 0,2-9 55,0-8 96,-1 0 0,-2 0 0,0-1 0,-2 0-96,0 28 219,0 1-82,0 0-73,0 0-43,1 20-123,2-13 104,1 0 0,-1 0 0,1-1 0,0 1 0,0-1 0,1 0 0,0 0 0,0-1 0,0 1 0,1-1-1,-1 0 1,1-1 0,1 0 0,-1 0 0,1 0 0,-1 0 0,1-1 0,0 0 0,0-1 0,0 1 0,1-1 0,-1-1 0,0 1 0,1-1 0,6-1-2,-10 0-3,-1-1-1,1 0 0,0 0 1,0 0-1,-1 0 1,1-1-1,-1 1 0,1-1 1,-1 0-1,1 0 1,-1 0-1,0-1 1,0 1-1,0-1 0,-1 1 1,1-1-1,0 0 1,-1 0-1,0-1 0,2-2 4,8-13-41,-1-1 0,-1 0-1,3-7 42,0-1-33,-4 7 14,0 0 1,-1-1 0,-1 0-1,-2 0 1,0 0-1,-1-1 1,-1 1 0,-1-1-1,-1 0 1,-1-4 18,0 27 5,0-1 1,0 1 0,0-1 0,0 1-1,0-1 1,1 1 0,-1-1 0,0 1 0,0-1-1,0 1 1,0-1 0,0 1 0,0-1-1,-1 1 1,1-1 0,0 1 0,0-1-1,0 1 1,0 0 0,-1-1 0,1 1-1,0-1 1,0 1 0,-1-1 0,1 1-1,0 0 1,0-1 0,-1 1 0,1 0-1,-1-1 1,1 1 0,0 0 0,-1-1-1,1 1 1,-1 0 0,1 0 0,-1 0-1,1-1 1,0 1 0,-1 0 0,1 0-1,-1 0 1,1 0 0,-1 0 0,1 0 0,-1 0-1,1 0 1,-1 0 0,1 0 0,-1 0-1,1 0 1,-1 0 0,1 0 0,-1 1-1,1-1 1,-1 0 0,1 0 0,-1 0-1,1 1 1,-1-1-6,-21 22 80,17-12-78,1 0-1,0 0 1,0 0-1,1 0 0,0 1 1,1-1-1,1 1 1,-1 0-1,1 10-1,1-16 0,0 0-1,0 0 1,1 0-1,-1 0 1,1 0-1,0-1 1,1 1 0,-1 0-1,1 0 1,0-1-1,0 1 1,0-1-1,1 1 1,0-1-1,0 0 1,0 0-1,0 0 1,0-1-1,1 1 1,-1-1-1,1 0 1,0 0 0,13 7 15,0-1 0,0-2 0,1 1 1,12 2-16,-12-4 7,0 1-1,0 0 1,13 9-7,-28-14 0,-1 0-1,1 0 1,-1 0 0,0 0-1,1 0 1,-1 0 0,-1 0-1,1 1 1,0-1-1,0 1 1,-1 0 0,0-1-1,1 1 1,-1 0 0,0 0-1,0 0 1,-1 0-1,1 0 1,0 0 0,-1 0-1,0 0 1,0 0 0,0 0-1,0 0 1,0 0-1,-1 0 1,1 0 0,-1 0-1,0 0 1,0 0 0,0 0-1,0-1 1,0 1-1,-1 0 1,0 0 0,0 2 3,0-1 0,-1 1 0,0-1 0,1 0 1,-2 0-1,1 0 0,0-1 0,-1 1 0,1-1 0,-1 0 0,0 0 0,0 0 0,-1 0 0,1-1 1,0 1-1,-1-1 0,0 0 0,1-1 0,-1 1 0,0-1 0,-1 0-3,6-1-13,-1 0-1,1 0 1,-1 0-1,0 0 1,1 0 0,-1 0-1,1 0 1,-1-1-1,0 1 1,1 0-1,-1 0 1,1-1 0,-1 1-1,1 0 1,-1-1-1,1 1 1,-1-1-1,1 1 1,-1 0 0,1-1-1,0 1 1,-1-1-1,1 1 1,0-1-1,-1 1 1,1-1 0,0 0-1,0 1 1,0-1-1,-1 1 1,1-1-1,0 1 1,0-1 0,0 0-1,0 1 1,0-1-1,0 0 1,0 1-1,0-1 14,5-28-748,13-2 157</inkml:trace>
</inkml:ink>
</file>

<file path=ppt/ink/ink2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48.355"/>
    </inkml:context>
    <inkml:brush xml:id="br0">
      <inkml:brushProperty name="width" value="0.2" units="cm"/>
      <inkml:brushProperty name="height" value="0.2" units="cm"/>
      <inkml:brushProperty name="color" value="#E71224"/>
    </inkml:brush>
  </inkml:definitions>
  <inkml:trace contextRef="#ctx0" brushRef="#br0">31 6 256,'0'0'519,"0"0"-103,0 0-157,0 0-85,0 0-108,0 0-48,4-2 0,-3 2-18,1-1 0,-1 1 1,1-1-1,0 1 0,-1-1 1,1 1-1,0 0 0,-1 0 1,1 0-1,0 0 1,-1 0-1,1 0 0,0 0 1,-1 0-1,1 1 0,0-1 1,-1 1-1,1-1 0,-1 1 1,1-1-1,-1 1 0,1 0 0,3 2 3,-1 0 0,1 0 0,-1 1 0,1-1 0,-1 1 0,0 0 0,2 4-3,1 0 10,-1 1-1,1 0 0,-2 0 1,1 1-1,-1 0 1,-1 0-1,4 9-9,-7-14 19,1-1 1,-1 1-1,0-1 0,0 1 0,-1-1 0,0 1 0,1 0 0,-1-1 0,-1 1 0,1-1 0,-1 1 0,0 0 0,0-1 1,0 0-1,0 1 0,-1-1 0,0 0 0,0 1 0,0-1 0,0 0 0,-1-1 0,0 1 0,1 0 0,-2 0-19,-1 0-31,0 0 0,-1 0 0,1-1 0,-1 1 0,0-1 0,0 0-1,0-1 1,0 0 0,-1 0 0,1 0 0,-1 0 0,1-1 0,-1 0 0,0-1 0,1 1-1,-2-2 32,-23 2-980</inkml:trace>
</inkml:ink>
</file>

<file path=ppt/ink/ink2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51.037"/>
    </inkml:context>
    <inkml:brush xml:id="br0">
      <inkml:brushProperty name="width" value="0.2" units="cm"/>
      <inkml:brushProperty name="height" value="0.2" units="cm"/>
      <inkml:brushProperty name="color" value="#E71224"/>
    </inkml:brush>
  </inkml:definitions>
  <inkml:trace contextRef="#ctx0" brushRef="#br0">227 17 328,'0'0'486,"0"0"-85,0 0-154,0 0 15,0 0-60,0 0 66,-6-4-65,4 3-195,0 0 1,1-1-1,-1 1 1,0 0-1,0 0 1,0 0-1,0 0 1,0 0-1,0 1 1,0-1-1,0 0 1,0 1 0,0 0-1,-1-1 1,1 1-1,0 0 1,0 0-1,0 0 1,0 1-1,-1-1 1,1 0-1,0 1 1,0-1 0,0 1-1,0 0 1,0 0-1,0 0 1,0 0-1,0 0 1,0 0-1,1 0 1,-1 1-1,0-1 1,1 1-1,-1-1 1,1 1 0,-1 0-9,-11 11-5,1 1 0,1 1 0,0 0 0,0 0 0,2 1 0,-1 2 5,-46 103 15,50-108 0,-2 19 1,8-31-17,0 0 0,0-1 0,1 1 0,-1 0 1,0 0-1,0 0 0,0-1 0,1 1 0,-1 0 0,0 0 0,1-1 1,-1 1-1,1 0 0,-1 0 0,1-1 0,-1 1 0,1-1 0,-1 1 1,1 0-1,0-1 0,-1 1 0,1-1 1,4 2-6,0-1 0,-1 1 0,1-1 1,0-1-1,0 1 0,0-1 0,0 1 0,0-1 0,4-1 6,-4 1 0,59-3-15,-1-3 1,57-13 14,-35 5 57,5 9-53,-90 5-5,1 0 0,-1 0 0,1 0 0,-1 0 0,0 0 0,1 0 0,-1 0 0,1 0 0,-1 0 0,0 0 0,1 0 0,-1 0 0,1 1 0,-1-1 0,0 0 0,1 0 0,-1 0 0,0 1 0,1-1 0,-1 0 0,0 1 1,1-1-1,-1 0 0,0 1 0,0-1 0,1 0 0,-1 1 0,0-1 0,0 0 0,0 1 0,0-1 0,1 1 0,-1-1 0,0 0 0,0 1 0,0-1 0,0 1 0,0-1 0,0 1 0,0-1 0,0 0 0,0 1 0,0-1 0,0 1 0,-1-1 1,1 0-1,0 1 0,0-1 0,0 1 0,0-1 0,-1 0 0,1 1 0,0-1 0,0 0 0,-1 1 0,1-1 0,0 0 0,-1 1 1,-16 22 10,-5 1-3,-1-2-1,-2 0 0,0-2 1,-13 8-7,25-23-325,12-13-383,11-17-61,11-9 310</inkml:trace>
</inkml:ink>
</file>

<file path=ppt/ink/ink2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51.418"/>
    </inkml:context>
    <inkml:brush xml:id="br0">
      <inkml:brushProperty name="width" value="0.2" units="cm"/>
      <inkml:brushProperty name="height" value="0.2" units="cm"/>
      <inkml:brushProperty name="color" value="#E71224"/>
    </inkml:brush>
  </inkml:definitions>
  <inkml:trace contextRef="#ctx0" brushRef="#br0">163 227 200,'0'0'584,"0"0"-168,0 0-232,0 0-136,0 0 192,0 0-48,18 121-136,-1-86-48,-4-1 32,9-9-80,-9-7-40,-4-6-592</inkml:trace>
  <inkml:trace contextRef="#ctx0" brushRef="#br0" timeOffset="1">1 0 944,'0'0'456,"0"0"-232,0 0-200,0 0-24,0 0-96,0 0-32,0 0-48,44 2-320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3:23.763"/>
    </inkml:context>
    <inkml:brush xml:id="br0">
      <inkml:brushProperty name="width" value="0.1" units="cm"/>
      <inkml:brushProperty name="height" value="0.1" units="cm"/>
      <inkml:brushProperty name="color" value="#33CCFF"/>
    </inkml:brush>
  </inkml:definitions>
  <inkml:trace contextRef="#ctx0" brushRef="#br0">31 456 728,'0'0'352,"0"0"-38,0 0-150,0 0-14,0 0 34,0 0 30,-5-6-77,-20-25 131,84 87 29,43 37-310,-99-90 15,1-1-1,0 1 0,0-1 1,0 0-1,0 0 0,0 0 1,0-1-1,1 0 0,-1 1 1,1-1-1,-1-1 0,1 1 1,-1-1-1,1 0 0,-1 0 1,1 0-1,-1 0 0,1-1 1,-1 0-1,0 0 0,1 0 1,-1 0-1,0-1 0,1 0 1,-1 0-1,0 0 1,0 0-1,-1-1 0,1 1 1,3-4-2,13-10 6,0-1 1,-1-1 0,-1-1 0,-1-1 0,1-2-7,6-7 3,61-68-180,177-193-1129,-229 255 676</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1:08.599"/>
    </inkml:context>
    <inkml:brush xml:id="br0">
      <inkml:brushProperty name="width" value="0.2" units="cm"/>
      <inkml:brushProperty name="height" value="0.2" units="cm"/>
    </inkml:brush>
  </inkml:definitions>
  <inkml:trace contextRef="#ctx0" brushRef="#br0">5 92 360,'0'0'353,"0"0"4,0 0-141,0 0-90,0 0-55,0 0 0,-4-1-6,154-12-76,20-5-254,98-25 265,-185 27-575</inkml:trace>
</inkml:ink>
</file>

<file path=ppt/ink/ink3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51.811"/>
    </inkml:context>
    <inkml:brush xml:id="br0">
      <inkml:brushProperty name="width" value="0.2" units="cm"/>
      <inkml:brushProperty name="height" value="0.2" units="cm"/>
      <inkml:brushProperty name="color" value="#E71224"/>
    </inkml:brush>
  </inkml:definitions>
  <inkml:trace contextRef="#ctx0" brushRef="#br0">1 84 728,'0'0'410,"0"0"-262,0 0-107,0 0-22,22-14-26,73-43 8,-94 56 0,1-1 0,0 1 0,0 0-1,0 0 1,0 0 0,0 0 0,1 0 0,-1 0-1,0 0 1,0 1 0,1-1 0,-1 1 0,0 0-1,1-1 1,-1 1 0,0 0 0,1 1 0,-1-1 0,0 0-1,1 1 1,-1-1 0,0 1 0,0-1 0,0 1-1,1 0 1,-1 0 0,0 0 0,0 1 0,0-1-1,0 0 1,0 1-1,0 1 0,1 1 1,0 1-1,-1-1 0,0 0 0,0 0 0,0 1 1,0-1-1,-1 1 0,1 0 0,-1 2 0,0-2 3,6 35 91,-1 1 0,-3 0 1,-1 0-1,-2 0 1,-2 10-95,0 30 229,2-81-227,0 1 0,0 0 0,0-1 0,0 1 0,0 0 0,0-1 0,0 1 0,0 0 0,0-1 0,1 1-1,-1 0 1,0-1 0,0 1 0,1 0 0,-1-1 0,0 1 0,1 0 0,-1-1 0,1 1 0,-1-1 0,1 1 0,-1-1 0,1 1 0,-1-1 0,1 0 0,-1 1 0,1-1 0,-1 1-1,1-1 1,0 0 0,-1 0 0,1 1 0,0-1 0,-1 0-2,29-5 28,22-25-7,-38 20-61,-1-1-1,0 0 1,-1-1 0,0 0 0,-1-1 0,0 0 0,-1-1 0,-1 0-1,3-6 41,9-11-600</inkml:trace>
</inkml:ink>
</file>

<file path=ppt/ink/ink3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52.241"/>
    </inkml:context>
    <inkml:brush xml:id="br0">
      <inkml:brushProperty name="width" value="0.2" units="cm"/>
      <inkml:brushProperty name="height" value="0.2" units="cm"/>
      <inkml:brushProperty name="color" value="#E71224"/>
    </inkml:brush>
  </inkml:definitions>
  <inkml:trace contextRef="#ctx0" brushRef="#br0">0 196 320,'0'0'528,"0"0"-296,0 0-64,0 0-128,0 0 32,0 0 32,0 0-48,145-104-32,-88 68-24,-13 6-72,-9 5-728</inkml:trace>
</inkml:ink>
</file>

<file path=ppt/ink/ink3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52.610"/>
    </inkml:context>
    <inkml:brush xml:id="br0">
      <inkml:brushProperty name="width" value="0.2" units="cm"/>
      <inkml:brushProperty name="height" value="0.2" units="cm"/>
      <inkml:brushProperty name="color" value="#E71224"/>
    </inkml:brush>
  </inkml:definitions>
  <inkml:trace contextRef="#ctx0" brushRef="#br0">0 194 768,'0'0'447,"0"0"-223,0 0-156,0 0-52,18-19-41,10-8-23,-7 7-132,0-1-1,-2 0 1,-1-1-1,5-8 181,-22 29-8,-1 0-1,1 0 0,0 0 1,0-1-1,-1 1 0,1 0 1,-1 0-1,1 0 1,-1 0-1,1-1 0,-1 1 1,0 0-1,1 0 0,-1-1 1,0 1-1,0 0 1,0-1-1,0 1 0,0-1 9,-1 2 1,1-1 0,0 0 0,-1 1 0,1-1 0,-1 1 0,1-1 0,-1 1 0,1-1 0,-1 1 0,1-1 0,-1 1 0,1 0 0,-1-1 0,1 1 0,-1 0 0,0-1 0,1 1 0,-1 0 0,0 0 0,1 0 0,-1-1 0,0 1 0,1 0 0,-1 0 0,0 0-1,-3 0 26,0 0 0,0 0 0,0 1 1,0-1-1,0 1 0,0 0 0,0 0 1,0 0-1,1 1 0,-1-1 1,-3 3-27,0 2 61,0 0 0,0 0 0,0 1 1,1 0-1,0 1 0,0-1 0,1 1 1,0 0-1,0 0 0,1 1 0,0 0 1,0-1-1,1 1 0,1 0 0,-1 1 1,1-1-1,1 0 0,-1 2-61,1-1 30,-1-1 1,1 1-1,1-1 0,-1 1 1,2 0-1,-1-1 0,1 1 1,1-1-1,0 1 0,0-1 1,1 0-1,0 0 0,0 0 1,1 0-1,1 0 0,-1-1 1,1 0-1,1 1-30,0-4 3,0 1 0,0-1 0,0 0 0,1 0 0,0-1 0,0 0 1,0 0-1,1-1 0,-1 1 0,1-2 0,-1 1 0,1-1 0,0 0 0,0-1 0,0 0 0,0 0 0,7-1-3,-1 0-100,0 0 0,0-1 0,0-1 0,0-1-1,0 0 1,-1 0 0,1-2 0,-1 1-1,12-7 101,12-11-940</inkml:trace>
</inkml:ink>
</file>

<file path=ppt/ink/ink3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8:54.110"/>
    </inkml:context>
    <inkml:brush xml:id="br0">
      <inkml:brushProperty name="width" value="0.2" units="cm"/>
      <inkml:brushProperty name="height" value="0.2" units="cm"/>
      <inkml:brushProperty name="color" value="#E71224"/>
    </inkml:brush>
  </inkml:definitions>
  <inkml:trace contextRef="#ctx0" brushRef="#br0">4 360 168,'0'0'336,"0"0"-6,0 0-25,0 0 2,0 0-35,0 0-112,-4-1-56,33-7 29,-4 3-138,0-1 0,0-1 0,0-1 0,21-11 5,-37 13 6,-1 0 0,0 0 0,0-1 0,-1 0 0,0 0 0,0-1 0,0 0 0,-1 0 0,0 0 1,-1-1-1,0 0 0,0 0 0,2-7-6,-5 11-2,0-1 1,0 0-1,-1 0 0,0 1 1,0-1-1,0 0 1,-1 0-1,1 0 1,-1 0-1,-1 0 1,1 0-1,-1 0 0,0 0 1,-1 0-1,1 1 1,-1-1-1,0 1 1,-1-1-1,1 1 1,-1-1-1,0 1 1,0 0-1,-1 1 0,-1-3 2,1 3 3,0-1-1,0 1 0,0 0 1,-1 0-1,1 1 0,-1-1 0,0 1 1,-1 0-1,1 0 0,0 1 0,-1-1 1,1 1-1,-1 0 0,0 1 1,-2-1-3,5 2-4,-1-1 1,0 1-1,1 0 1,-1 0 0,0 1-1,1-1 1,-1 1 0,0 0-1,1 0 1,-1 0 0,1 0-1,-1 1 1,1-1-1,0 1 1,0 0 0,0 0-1,0 0 1,0 1 0,0-1-1,0 1 1,1-1 0,-1 1-1,1 0 1,-2 3 3,-3 5-60,0 1 0,1 0 0,1 0 1,0 0-1,1 1 0,0 0 0,1 0 1,0 0-1,1 0 0,0 0 0,1 1 1,1-1-1,0 0 0,1 1 0,0-1 1,3 6 59,3 6-542</inkml:trace>
</inkml:ink>
</file>

<file path=ppt/ink/ink3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00.126"/>
    </inkml:context>
    <inkml:brush xml:id="br0">
      <inkml:brushProperty name="width" value="0.2" units="cm"/>
      <inkml:brushProperty name="height" value="0.2" units="cm"/>
      <inkml:brushProperty name="color" value="#E71224"/>
    </inkml:brush>
  </inkml:definitions>
  <inkml:trace contextRef="#ctx0" brushRef="#br0">149 1 104,'0'0'153,"0"0"-35,0 0-48,0 0-15,-19 8 17,-59 26 4,76-32-64,0-1-1,-1 0 1,1 0-1,-1 0 1,1 0 0,-1 0-1,1 0 1,-1-1-1,1 1 1,-1-1 0,0 0-1,1 0 1,-1 0-1,-1 0-11,-3-1 216,6 1-108,1 0 24,0 0 37,0 0-1,0 0 21,0 0-45,-1 0-133,1 1-1,0-1 1,-1 1-1,1-1 1,0 0-1,-1 1 0,1-1 1,0 1-1,0-1 1,-1 1-1,1-1 1,0 1-1,0-1 1,0 1-1,0 0 0,0-1 1,-1 1-1,1-1 1,0 1-1,0-1 1,1 1-1,-1-1 1,0 1-1,0 0 0,0-1 1,0 1-1,0-1 1,0 1-1,1-1-10,8 30-6,2-1 0,1 0-1,1-1 1,2-1 0,5 7 6,3 8-2,-18-33-42,0 0-1,0 0 1,1-1 0,1 0-1,4 6 45,8 3-600</inkml:trace>
</inkml:ink>
</file>

<file path=ppt/ink/ink3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00.526"/>
    </inkml:context>
    <inkml:brush xml:id="br0">
      <inkml:brushProperty name="width" value="0.2" units="cm"/>
      <inkml:brushProperty name="height" value="0.2" units="cm"/>
      <inkml:brushProperty name="color" value="#E71224"/>
    </inkml:brush>
  </inkml:definitions>
  <inkml:trace contextRef="#ctx0" brushRef="#br0">1 4 1304,'0'0'528,"0"0"-224,0 0-176,0 0-128,0 0-56,0 0-152,0 0-248,13-3 104,13 18-560</inkml:trace>
</inkml:ink>
</file>

<file path=ppt/ink/ink3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00.916"/>
    </inkml:context>
    <inkml:brush xml:id="br0">
      <inkml:brushProperty name="width" value="0.2" units="cm"/>
      <inkml:brushProperty name="height" value="0.2" units="cm"/>
      <inkml:brushProperty name="color" value="#E71224"/>
    </inkml:brush>
  </inkml:definitions>
  <inkml:trace contextRef="#ctx0" brushRef="#br0">0 61 888,'0'0'399,"0"0"-247,0 0-127,0 0-13,13 6 6,-2-1-19,1 1 0,-1 1 1,1 0-1,-2 0 1,1 1-1,-1 0 1,0 1-1,-1 0 0,5 6 1,55 83 42,-63-95-47,-3-14-23,-2-20-60,-1 28 71,0-190-35,0 193 54,0-1-1,0 1 0,0-1 1,0 0-1,1 1 0,-1 0 1,0-1-1,0 1 0,0-1 1,1 1-1,-1-1 0,0 1 1,1-1-1,-1 1 0,0 0 1,1-1-1,-1 1 0,1 0 1,-1-1-1,1 1 0,-1 0 1,0-1-1,1 1 0,-1 0 1,1 0-1,-1 0 1,1-1-1,-1 1 0,1 0 1,0 0-1,-1 0 0,1 0 1,-1 0-1,1 0 0,-1 0 1,1 0-1,-1 0 0,1 0 1,-1 1-1,1-1 0,-1 0 1,1 0-1,-1 0 0,1 1 1,-1-1-1,1 0 0,-1 0-1,25 13-3,7 23 53,-29-31-90,0 0 0,0 0 1,1-1-1,0 0 0,-1 0 1,1 0-1,1 0 0,-1 0 1,0-1-1,1 0 0,0 0 1,0 0-1,0 0 0,0-1 1,0 0-1,5 1 40,-1-2-519</inkml:trace>
</inkml:ink>
</file>

<file path=ppt/ink/ink3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01.290"/>
    </inkml:context>
    <inkml:brush xml:id="br0">
      <inkml:brushProperty name="width" value="0.2" units="cm"/>
      <inkml:brushProperty name="height" value="0.2" units="cm"/>
      <inkml:brushProperty name="color" value="#E71224"/>
    </inkml:brush>
  </inkml:definitions>
  <inkml:trace contextRef="#ctx0" brushRef="#br0">5 0 568,'0'0'624,"0"0"-248,0 0-16,0 0-88,0 0-103,0 0-129,0 0-32,-5 14-16,27 20-8,9 7-24,4 6 40,0 3 0,-4-7-33,-9-5-103,-5-7-184,-8-5-160,-9-6 48,0-11-168</inkml:trace>
  <inkml:trace contextRef="#ctx0" brushRef="#br0" timeOffset="1">18 190 680,'0'0'608,"0"0"-224,0 0-304,0 0-40,0 0-40,0 0 32,101-119 0,-62 100-32,5-1-56,4 4-552,-17 6-408</inkml:trace>
</inkml:ink>
</file>

<file path=ppt/ink/ink3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02.486"/>
    </inkml:context>
    <inkml:brush xml:id="br0">
      <inkml:brushProperty name="width" value="0.2" units="cm"/>
      <inkml:brushProperty name="height" value="0.2" units="cm"/>
      <inkml:brushProperty name="color" value="#E71224"/>
    </inkml:brush>
  </inkml:definitions>
  <inkml:trace contextRef="#ctx0" brushRef="#br0">23 147 144,'0'0'363,"0"0"-16,0 0-102,0 0-21,0 0 0,0 0 52,-4-2-56,3 2-208,0 0 1,0 0-1,0 0 1,0-1-1,1 1 0,-1 0 1,0 0-1,0-1 1,0 1-1,1-1 0,-1 1 1,0-1-1,1 1 0,-1-1 1,0 1-1,1-1 1,-1 0-1,1 1 0,-1-1 1,1 0-1,-1 1 0,1-1 1,-1 0-1,1 0 1,0 1-1,-1-1 0,1 0 1,0 0-1,0 0 0,0 0-12,0-1 6,1 1 0,0-1 0,0 0 0,1 0 0,-1 1 0,0-1 0,0 1 0,1-1 0,-1 1 0,1 0 0,-1-1-1,1 1 1,0 0 0,-1 0 0,2 0-6,26-19-44,61-37 116,-82 52-162,1 1-1,-1 1 1,1-1-1,0 2 1,0-1-1,0 1 0,1 0 1,-1 1-1,8 0 91,-5 1-756</inkml:trace>
</inkml:ink>
</file>

<file path=ppt/ink/ink3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02.891"/>
    </inkml:context>
    <inkml:brush xml:id="br0">
      <inkml:brushProperty name="width" value="0.2" units="cm"/>
      <inkml:brushProperty name="height" value="0.2" units="cm"/>
      <inkml:brushProperty name="color" value="#E71224"/>
    </inkml:brush>
  </inkml:definitions>
  <inkml:trace contextRef="#ctx0" brushRef="#br0">0 150 408,'0'0'256,"0"0"-104,0 0-32,0 0 56,0 0 48,0 0-72,0 0-48,75-65-104,-49 44 0,5 1 0,4 2-128,-9 4-320,-4 3-96</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1:09.106"/>
    </inkml:context>
    <inkml:brush xml:id="br0">
      <inkml:brushProperty name="width" value="0.2" units="cm"/>
      <inkml:brushProperty name="height" value="0.2" units="cm"/>
    </inkml:brush>
  </inkml:definitions>
  <inkml:trace contextRef="#ctx0" brushRef="#br0">1 1 912,'0'0'488,"0"0"-400,0 0-88,0 0 24,0 0-24,0 0 72,158 0 32,-101 0-8,4 0-56,14 0-16,8 0 8,0 0-64,-4 0 80,4 0-96,14 0 40,-14 0-312,-8 0-536</inkml:trace>
</inkml:ink>
</file>

<file path=ppt/ink/ink3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03.684"/>
    </inkml:context>
    <inkml:brush xml:id="br0">
      <inkml:brushProperty name="width" value="0.2" units="cm"/>
      <inkml:brushProperty name="height" value="0.2" units="cm"/>
      <inkml:brushProperty name="color" value="#E71224"/>
    </inkml:brush>
  </inkml:definitions>
  <inkml:trace contextRef="#ctx0" brushRef="#br0">28 159 296,'0'0'348,"0"0"-1,0 0-71,0 0-48,0 0-39,0 0-11,-5 19-2,-4 52-57,3-29-24,2 0-1,2 7-94,2-48-1,1-1 0,-1 1 0,1 0 0,-1-1 1,1 1-1,-1-1 0,1 1 0,0-1 0,-1 1 0,1-1 0,0 1 1,-1-1-1,1 0 0,0 0 0,0 1 0,-1-1 0,1 0 0,0 0 1,0 0-1,0 0 0,-1 1 0,1-1 0,0 0 0,0-1 0,0 1 1,-1 0-1,2 0 1,28-1 5,-26 1-3,7-2 2,0 0 0,1-1 1,-1 0-1,-1 0 0,1-1 0,0-1 1,-1 0-1,0 0 0,0-1 1,0 0-1,-1-1 0,0 0 0,0 0 1,-1-1-1,0 0 0,0-1 0,-1 1 1,0-2-1,0 1 0,-1-1 0,-1 0 1,0 0-1,0 0 0,-1-1 1,0 0-1,0 0 0,-1 0 0,-1 0 1,0 0-1,0-6-4,-2 12 4,-1 1 1,1-1 0,-1 1-1,0-1 1,0 1 0,0-1-1,0 1 1,-1-1-1,0 1 1,0 0 0,0 0-1,0 0 1,-1 0 0,0 0-1,1 1 1,-3-3-5,-1 0 3,0 1-1,-1 0 1,0 0 0,1 0 0,-1 1-1,-1-1 1,1 2 0,-1-1 0,-1 1-3,-10-4-9,-1 1 0,-1 1 0,1 1 0,-1 1 0,1 1 0,-1 0 0,-3 2 9,24 0-11,-1 0-1,0 0 1,0 0 0,0 0 0,0 0 0,0 0-1,1 0 1,-1 1 0,0-1 0,0 0 0,0 1-1,1-1 1,-1 0 0,0 1 0,0-1 0,1 1-1,-1-1 1,0 1 0,1 0 0,-1-1 0,1 1-1,-1 0 1,1-1 0,-1 1 0,1 0 0,-1 0-1,1-1 1,0 1 0,-1 0 0,1 0 0,0 0-1,0-1 1,0 1 0,-1 0 0,1 0 0,0 0-1,0 0 1,0 0 0,0-1 0,1 1 0,-1 0-1,0 0 1,0 0 0,0 0 0,1 0 11,-1 3-155,0 10-832</inkml:trace>
</inkml:ink>
</file>

<file path=ppt/ink/ink3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04.070"/>
    </inkml:context>
    <inkml:brush xml:id="br0">
      <inkml:brushProperty name="width" value="0.2" units="cm"/>
      <inkml:brushProperty name="height" value="0.2" units="cm"/>
      <inkml:brushProperty name="color" value="#E71224"/>
    </inkml:brush>
  </inkml:definitions>
  <inkml:trace contextRef="#ctx0" brushRef="#br0">0 0 1264,'0'0'696,"0"0"-408,0 0-143,0 0-145,0 0 24,0 0-24,0 0-64,0 42-161,0-15-823</inkml:trace>
</inkml:ink>
</file>

<file path=ppt/ink/ink3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04.469"/>
    </inkml:context>
    <inkml:brush xml:id="br0">
      <inkml:brushProperty name="width" value="0.2" units="cm"/>
      <inkml:brushProperty name="height" value="0.2" units="cm"/>
      <inkml:brushProperty name="color" value="#E71224"/>
    </inkml:brush>
  </inkml:definitions>
  <inkml:trace contextRef="#ctx0" brushRef="#br0">23 0 712,'0'0'624,"0"0"-408,0 0 56,-5 136 96,-3-74-71,-1 5-241,9 29-48,0-17-8,0-12-481</inkml:trace>
</inkml:ink>
</file>

<file path=ppt/ink/ink3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57.425"/>
    </inkml:context>
    <inkml:brush xml:id="br0">
      <inkml:brushProperty name="width" value="0.2" units="cm"/>
      <inkml:brushProperty name="height" value="0.2" units="cm"/>
      <inkml:brushProperty name="color" value="#E71224"/>
    </inkml:brush>
  </inkml:definitions>
  <inkml:trace contextRef="#ctx0" brushRef="#br0">94 22 736,'0'0'259,"0"0"28,0 0 43,0 0-104,0 0-56,-1-3 34,-5-12-63,4 12-21,2 3-11,0 0-50,0 0-34,0 0 10,0 0-50,0 0 51,0 0-31,0 0 15,-14 2 100,6 7-123,1 0 0,0 0 0,1 1-1,0 0 1,0 0 0,1 0 0,0 1-1,1 0 1,0 0 0,1 0 0,0 0 0,1 0-1,0 1 1,1-1 0,0 1 0,1-1-1,0 1 1,1-1 0,1 5 3,-2-14 0,1 0 1,0-1 0,0 1-1,0 0 1,0 0-1,0-1 1,1 1-1,-1-1 1,0 1-1,1-1 1,-1 0-1,1 1 1,-1-1-1,1 0 1,0 0-1,0 0 1,-1 0-1,1 0 1,0-1 0,0 1-1,0-1 1,0 1-1,0-1 1,0 1-1,0-1 1,1 0-1,61 3 8,-48-4-6,14 0-161,-1-2 1,0-1-1,0-2 1,0 0-1,-1-2 1,0-1-1,12-7 159,6-2-1304</inkml:trace>
</inkml:ink>
</file>

<file path=ppt/ink/ink3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57.972"/>
    </inkml:context>
    <inkml:brush xml:id="br0">
      <inkml:brushProperty name="width" value="0.2" units="cm"/>
      <inkml:brushProperty name="height" value="0.2" units="cm"/>
      <inkml:brushProperty name="color" value="#E71224"/>
    </inkml:brush>
  </inkml:definitions>
  <inkml:trace contextRef="#ctx0" brushRef="#br0">176 8 528,'0'0'383,"0"0"-84,0 0-81,0 0-14,0 0 48,0 0-61,-6-2-135,5 1-54,0 0 0,-1 1-1,1-1 1,-1 1 0,1-1-1,-1 1 1,1-1 0,-1 1 0,1 0-1,-1 0 1,0 0 0,1 0-1,-1 0 1,1 0 0,-1 1 0,1-1-1,-1 0 1,1 1 0,-1-1 0,1 1-1,-1-1 1,1 1 0,-1 0-1,1 0-1,-32 34 39,29-30-39,-11 15 13,0 0 1,2 1-1,-10 19-13,18-29 12,0 0-1,1-1 1,0 2-1,1-1 1,0 0-1,1 1 1,0-1 0,1 1-1,0 4-11,2-13-1,-1-1 0,1 1-1,0-1 1,-1 0 0,1 1 0,0-1-1,1 0 1,-1 0 0,0 0 0,1 1-1,-1-2 1,1 1 0,-1 0 0,1 0-1,0 0 1,0-1 0,0 1 0,0-1 0,0 1-1,0-1 1,0 0 0,0 0 0,1 0-1,-1 0 1,0 0 0,1-1 0,-1 1-1,1-1 1,-1 1 0,3-1 1,15 4-14,0-2 0,0 0 0,15-1 14,-14 0-4,-6-1 5,31 3 18,-1 1 0,26 7-19,-57-8 3,0 1 1,-1 0-1,0 1 0,0 0 1,0 1-1,-1 0 0,0 1 1,0 0-1,0 1 1,5 5-4,-15-11-1,1 0 0,0 1 1,-1-1-1,0 1 1,1-1-1,-1 1 1,0 0-1,-1 0 1,1 0-1,0 0 1,-1 0-1,1 0 1,-1 0-1,0 0 1,0 1-1,-1-1 1,1 1-1,-1-1 0,1 0 1,-1 1-1,0-1 1,0 1-1,-1-1 1,1 0-1,-1 1 1,1-1-1,-1 1 1,0-1-1,0 0 1,-1 0-1,1 0 1,-1 0-1,1 0 1,-1 0-1,0 0 1,-2 1-1,-2 4-25,0-1 0,0 0 0,-1 0 0,0-1 0,0 1 0,-1-2 0,0 1 0,0-1 0,0 0 0,0-1 0,-1 0-1,-4 1 27,-10 1-868</inkml:trace>
</inkml:ink>
</file>

<file path=ppt/ink/ink3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58.649"/>
    </inkml:context>
    <inkml:brush xml:id="br0">
      <inkml:brushProperty name="width" value="0.2" units="cm"/>
      <inkml:brushProperty name="height" value="0.2" units="cm"/>
      <inkml:brushProperty name="color" value="#E71224"/>
    </inkml:brush>
  </inkml:definitions>
  <inkml:trace contextRef="#ctx0" brushRef="#br0">0 54 1184,'0'0'760,"0"0"-398,0 0-183,0 0-135,0 0-60,0 0-7,2-2 8,8-2 22,-1-1 0,1 2 0,0-1 0,0 1 0,0 1 0,1 0 0,-1 0 1,6 1-8,14-4 10,11-3-77,-1 2 1,2 2 0,-1 2-1,0 2 1,13 2 66,-54-2-1,1 0 1,0 1-1,0-1 1,0 0-1,-1 0 1,1 1-1,0-1 1,-1 0-1,1 1 1,0-1-1,-1 1 1,1-1 0,0 1-1,-1-1 1,1 1-1,-1 0 1,1-1-1,-1 1 1,1 0-1,-1-1 1,0 1-1,1 0 1,-1 0-1,0-1 1,1 1-1,-1 0 1,3 30-25,-12 32-11,-6-19 113,-2 0-1,-2-2 1,-16 27-77,10-21 96,2 1 1,-9 31-97,31-77-12,-24 87 67,23-84-105,1 0 1,1-1-1,-1 1 0,1-1 1,0 1-1,0 0 0,0-1 1,1 1-1,0 0 1,0-1-1,0 1 0,1-1 1,0 1-1,1 2 50,10 6-1091</inkml:trace>
</inkml:ink>
</file>

<file path=ppt/ink/ink3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59.240"/>
    </inkml:context>
    <inkml:brush xml:id="br0">
      <inkml:brushProperty name="width" value="0.2" units="cm"/>
      <inkml:brushProperty name="height" value="0.2" units="cm"/>
      <inkml:brushProperty name="color" value="#E71224"/>
    </inkml:brush>
  </inkml:definitions>
  <inkml:trace contextRef="#ctx0" brushRef="#br0">1 0 672,'0'0'800,"0"0"-648,0 0-136,0 0 40,0 0 16,17 107 144,-8-66-104,4 4-24,-4-3-40,9-3-72,4-5 24,0-5-40,-5-7-504,1-10-592</inkml:trace>
</inkml:ink>
</file>

<file path=ppt/ink/ink3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49:59.640"/>
    </inkml:context>
    <inkml:brush xml:id="br0">
      <inkml:brushProperty name="width" value="0.2" units="cm"/>
      <inkml:brushProperty name="height" value="0.2" units="cm"/>
      <inkml:brushProperty name="color" value="#E71224"/>
    </inkml:brush>
  </inkml:definitions>
  <inkml:trace contextRef="#ctx0" brushRef="#br0">0 1 968,'0'0'591,"0"0"-323,0 0-193,0 0-43,0 0-15,0 0-2,7 13 9,-2 0-24,-2-6 2,0 0-1,0 0 1,1-1-1,-1 1 0,1-1 1,1 0-1,-1 0 1,1-1-1,0 1 0,1-1 1,-1 0-1,1 0-1,14 8 0,0-1 0,0-1-1,2-1 1,-1-1 0,3 0 0,-1-1 17,-1 2 0,1 0 0,-2 2 0,14 9-17,-33-20 1,0 1 1,0-1 0,0 1-1,-1 0 1,1 0 0,0 0-1,-1 0 1,1 0 0,-1 0-1,0 0 1,1 1 0,-1-1-1,0 0 1,0 1 0,-1-1-1,1 1 1,0-1 0,-1 1-1,0-1 1,1 1 0,-1-1-1,0 1 1,-1 0 0,1-1-1,0 1 1,-1-1 0,1 1-1,-1-1 1,0 1-2,-1 3 3,0-1 1,0 0-1,-1 0 0,0 0 1,0-1-1,0 1 1,0 0-1,-1-1 0,1 0 1,-1 0-1,0 0 0,-1-1 1,-2 3-4,-21 11-188,0-1 1,-28 12 187,7-7-951</inkml:trace>
</inkml:ink>
</file>

<file path=ppt/ink/ink3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00.059"/>
    </inkml:context>
    <inkml:brush xml:id="br0">
      <inkml:brushProperty name="width" value="0.2" units="cm"/>
      <inkml:brushProperty name="height" value="0.2" units="cm"/>
      <inkml:brushProperty name="color" value="#E71224"/>
    </inkml:brush>
  </inkml:definitions>
  <inkml:trace contextRef="#ctx0" brushRef="#br0">0 77 304,'0'0'328,"0"0"-160,0 0-64,132-77-72,-102 77-16,5 34-16,-8 5-48,-5 5-328</inkml:trace>
</inkml:ink>
</file>

<file path=ppt/ink/ink3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00.431"/>
    </inkml:context>
    <inkml:brush xml:id="br0">
      <inkml:brushProperty name="width" value="0.2" units="cm"/>
      <inkml:brushProperty name="height" value="0.2" units="cm"/>
      <inkml:brushProperty name="color" value="#E71224"/>
    </inkml:brush>
  </inkml:definitions>
  <inkml:trace contextRef="#ctx0" brushRef="#br0">0 224 288,'0'0'472,"0"0"-272,0 0-40,0 0-80,0 0 200,0 0-104,127-93-48,-70 65-80,18-3 16,4-1-56,-9 8-8,-22 9-576</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1:10.166"/>
    </inkml:context>
    <inkml:brush xml:id="br0">
      <inkml:brushProperty name="width" value="0.2" units="cm"/>
      <inkml:brushProperty name="height" value="0.2" units="cm"/>
    </inkml:brush>
  </inkml:definitions>
  <inkml:trace contextRef="#ctx0" brushRef="#br0">1 27 664,'0'0'476,"0"0"-168,0 0-153,0 0-111,0 0-21,2 0 15,508-16 129,-228 6-896,-235 10 191</inkml:trace>
</inkml:ink>
</file>

<file path=ppt/ink/ink3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44.917"/>
    </inkml:context>
    <inkml:brush xml:id="br0">
      <inkml:brushProperty name="width" value="0.2" units="cm"/>
      <inkml:brushProperty name="height" value="0.2" units="cm"/>
      <inkml:brushProperty name="color" value="#E71224"/>
    </inkml:brush>
  </inkml:definitions>
  <inkml:trace contextRef="#ctx0" brushRef="#br0">117 18 816,'0'0'224,"0"0"-157,0 0-34,0 0-14,0 0-10,-8-18 629,7 18-585,1 0-33,0 0-4,0 0 19,0 0-15,0 0 1,0 0-36,0 0 42,0 0 29,0 0-27,0 0 11,0 0 14,0 0-16,0 0 16,0 0-36,0 0-4,0 0 7,0 0-37,0 0 24,0 0-8,0 0 9,0 0 18,0 0 0,0 0-7,0 0-33,0 0 11,0 0-20,0 0 16,0 0-11,0 0 11,0 0 44,0 0-14,0 0-12,0 0-40,0 0-2,0 0 18,0 0 7,0 0 14,0 0 20,0 0 1,0 0-12,0 0-26,0 0 13,0 0-33,0 0 5,0 0 45,0 0 12,0 0-4,0 0-46,0 0 49,-22 3 116,17 2-148,0-1 0,0 1 0,1 0-1,-1 1 1,1-1 0,0 1 0,1 0-1,-1 0 1,1 0 0,0 0 0,1 0-1,-1 2 0,-4 12-7,1 0 0,1 1 0,-1 7 7,-5 66-24,10-84 25,1-1 1,1 1-1,-1 0 1,1-1 0,1 1-1,0-1 1,1 1-1,1 5-1,-2-12 1,0 0-1,0 0 0,0 0 1,0 0-1,0 0 1,1 0-1,-1-1 0,1 1 1,0-1-1,0 0 0,-1 1 1,2-1-1,-1-1 1,0 1-1,0 0 0,1-1 1,-1 1-1,0-1 1,1 0-1,0 0 0,-1-1 1,1 1-1,-1-1 1,1 0-1,0 0 0,-1 0 1,1 0-1,0 0 0,-1-1 1,1 0-1,2 0 0,7-2-5,-1 0 1,0-1-1,0 0 0,0 0 0,-1-2 0,1 1 0,-1-1 1,6-5 4,2-3-248,1 1 1,1 0 0,0 2 0,16-6 247,-14 10-944</inkml:trace>
</inkml:ink>
</file>

<file path=ppt/ink/ink3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46.276"/>
    </inkml:context>
    <inkml:brush xml:id="br0">
      <inkml:brushProperty name="width" value="0.2" units="cm"/>
      <inkml:brushProperty name="height" value="0.2" units="cm"/>
      <inkml:brushProperty name="color" value="#E71224"/>
    </inkml:brush>
  </inkml:definitions>
  <inkml:trace contextRef="#ctx0" brushRef="#br0">44 513 816,'0'0'386,"0"0"-233,0 0-112,0 0-31,0 0-17,0 0-9,17 16-1,56 50 17,-71-64 0,1 0 1,1 0-1,-1 0 1,0 0-1,0 0 1,1-1-1,-1 1 1,1-1-1,-1 0 1,1 0-1,-1 0 1,1-1-1,0 1 1,0-1-1,-1 0 1,1 0-1,0 0 1,-1-1-1,1 1 1,0-1-1,-1 0 1,1 0-1,3-2 6,0 0 1,0 0 0,-1-1 0,1 0 0,-1 0-1,0-1 1,0 1 0,0-2-7,-3 3-19,0-1 1,1 0-1,-1 0 1,-1-1-1,1 1 1,-1-1-1,1 1 1,-1-1-1,-1 0 1,1 0-1,-1 0 1,1 0-1,-2 0 1,1 0-1,0 0 1,-1 0-1,0 0 1,0 0-1,-1 0 1,1-1-1,-1 1 1,0 0-1,0 0 1,-1 0-1,0 1 1,0-1-1,0 0 1,0 1-1,-1-1 1,1 1-1,-1 0 1,0-1-1,-1 2 1,0-2 18,-6-6 37,-1 1 0,-1 0 1,0 1-1,0 0 1,-1 1-1,-5-3-37,9 8 31,1-1 0,-1 1 0,0 0 0,0 1 0,0 0 0,0 0 0,0 1 0,0 0 0,-1 1 0,1 0 0,0 1-31,5-1 13,1 1 0,-1 0 1,1 0-1,0 0 0,-1 1 0,1-1 1,0 1-1,0 0 0,0 0 0,0 0 0,0 0 1,0 1-1,1-1 0,-1 1 0,1-1 1,0 1-1,0 0 0,0 0 0,0 0 0,0 0 1,-1 3-14,1-3-2,0 0 0,1 1 0,-1 0 0,1 0 0,-1-1 1,1 1-1,1 0 0,-1 0 0,0 0 0,1 0 0,0 0 1,0 0-1,0 0 0,0 0 0,1 0 0,-1 0 0,1 0 1,0 0-1,1 2 2,0-4-1,0-1 0,0 1 1,-1-1-1,1 0 0,0 1 1,0-1-1,1 0 1,-1 0-1,0 0 0,0-1 1,0 1-1,0 0 0,1-1 1,-1 0-1,0 1 0,1-1 1,-1 0-1,0 0 1,3 0 0,45-3 28,-40 1-33,-1-1-1,1-1 1,0 0 0,-1 0 0,0 0 0,0-1 0,0-1 0,-1 1 0,1-1 0,-1-1-1,-1 0 1,7-6 5,0-1-88,-1-1 0,0 0 0,-1-1-1,-1-1 1,-1 1 0,2-4 88,-8 11-45,12-23-35,-16 31 78,0 1 0,0-1 0,1 0 0,-1 1-1,0-1 1,0 1 0,0-1 0,0 1 0,1-1 0,-1 1 0,0-1 0,0 1 0,1-1 0,-1 1 0,1-1 0,-1 1 0,0 0 0,1-1-1,-1 1 1,1-1 0,-1 1 0,1 0 0,-1 0 0,1-1 0,-1 1 0,1 0 0,-1 0 0,1-1 0,-1 1 0,1 0 0,-1 0 0,1 0 0,0 0 2,10 29 91,-5-11-35,1 0-1,1-1 1,8 14-56,-14-27 0,1 1 0,0-1-1,0 0 1,0 0 0,0-1-1,1 1 1,0-1 0,0 0-1,0 1 1,0-2 0,0 1-1,0 0 1,1-1 0,-1 0-1,1 0 1,4 1 0,-7-2 0,0-1-1,1 1 1,-1 0 0,1-1 0,-1 0-1,0 1 1,1-1 0,-1 0 0,1-1 0,-1 1-1,1 0 1,-1-1 0,1 1 0,-1-1-1,0 0 1,1 1 0,-1-1 0,0 0-1,0-1 1,0 1 0,0 0 0,0-1 0,0 1-1,1-2 1,0 0-10,-1 0 0,1-1-1,-1 1 1,0-1-1,-1 0 1,1 0 0,-1 1-1,1-1 1,-1 0-1,0 0 1,-1 0 0,1 0-1,-1-1 1,0 1 10,1-8-8,-1 0 0,0 1 0,-1-1 0,-1 0-1,0 0 1,0 1 0,-1-1 0,-1 1 0,0 0 0,-1-1 8,1-2 37,1 5 61,2 15 6,2 1-96,0 0 1,0 0 0,1 0-1,0 0 1,0 0 0,1-1-1,0 1 1,0-1 0,0 1-1,2 1-8,44 63 92,-42-63-92,-4-2 0,1-1 0,1-1 0,-1 1 0,1 0 0,-1-1 0,1 0-1,1 0 1,1 1 0,-6-5 1,0 1 0,0-1 0,0 1 0,0-1 0,0 0 0,1 1 0,-1-1-1,0 0 1,0 0 0,0 1 0,0-1 0,0 0 0,0 0 0,1 0 0,-1-1 0,0 1-1,0 0 1,0 0 0,0-1 0,0 1 0,0 0 0,0-1 0,0 1 0,0-1 0,0 0-1,0 1 1,0-1 0,0 0 0,0 1 0,0-1 0,0 0 0,-1 0 0,1 0 0,0 0-1,0 0 1,-1 0 0,1 0 0,-1 0 0,1 0 0,-1 0 0,0 0 0,1 0 0,-1 0-1,0 0 1,0 0 0,0 0 0,1-1 0,-1 1 0,0 0-1,6-34-8,0 0 0,-2 0-1,-2 0 1,-1 0 0,-2-1 8,1 31 21,21 33 101,-11-18-84,8 14-1,1-1 1,1 0-1,18 14-37,-37-36 28,-1-57 1038,-2 31-1062,-2-1 0,0 0 1,-2 1-1,0 0 0,-2 1 1,-1-1-1,-11-20-4,16 38-261,1 13-905,3 4 446</inkml:trace>
</inkml:ink>
</file>

<file path=ppt/ink/ink3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49.525"/>
    </inkml:context>
    <inkml:brush xml:id="br0">
      <inkml:brushProperty name="width" value="0.2" units="cm"/>
      <inkml:brushProperty name="height" value="0.2" units="cm"/>
      <inkml:brushProperty name="color" value="#E71224"/>
    </inkml:brush>
  </inkml:definitions>
  <inkml:trace contextRef="#ctx0" brushRef="#br0">9 26 352,'0'0'371,"0"0"-84,0 0-153,0 0-94,0 0-24,0-25 227,-5 76 91,3-38-266,1 1 1,0-1 0,1 1-1,1 7-68,-1-19 1,1 0 0,-1 0-1,1 0 1,0 0 0,0 1-1,0-1 1,0 0 0,0 0 0,0-1-1,1 1 1,-1 0 0,1 0-1,-1-1 1,1 1 0,-1-1 0,1 1-1,0-1 1,0 1 0,0-1-1,0 0 1,0 0 0,0 0-1,56 19-1,-13-6-22,-44-13 25,0 0 0,0 1 0,0-1 0,0 0 0,0 0 0,0 1 0,0-1 0,0 1 0,0-1 0,-1 1 0,1-1 0,-1 1-1,1-1 1,-1 1 0,0-1 0,1 1 0,-1 0 0,0-1 0,0 1 0,0-1 0,0 1 0,0 0 0,0-1 0,-1 1 0,1 0 0,-1-1 0,1 1-2,-15 43 56,-33 29-557,44-73-230</inkml:trace>
</inkml:ink>
</file>

<file path=ppt/ink/ink3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50.767"/>
    </inkml:context>
    <inkml:brush xml:id="br0">
      <inkml:brushProperty name="width" value="0.2" units="cm"/>
      <inkml:brushProperty name="height" value="0.2" units="cm"/>
      <inkml:brushProperty name="color" value="#E71224"/>
    </inkml:brush>
  </inkml:definitions>
  <inkml:trace contextRef="#ctx0" brushRef="#br0">1 125 656,'0'0'698,"0"0"-396,0 0-178,0 0-98,0 0-34,31-3-15,-26 1 11,0 0 1,0 0-1,0-1 0,0 0 0,0 1 1,-1-2-1,1 1 0,-1 0 1,0-1-1,0 0 0,0 0 0,0 0 1,-1 0-1,1-1 0,-1 0 0,0 1 1,-1-1-1,1 0 0,-1 0 1,0-1-1,0 1 0,-1 0 0,1-1 1,-1-2 11,-1 7 1,0 0 1,-1 0 0,1 0 0,-1 0 0,1 0 0,-1 0-1,0 0 1,1 0 0,-1 0 0,0 1 0,0-1 0,1 0-1,-1 0 1,0 1 0,0-1 0,0 0 0,0 1 0,0-1-1,0 1 1,0-1 0,0 1 0,0 0 0,0-1 0,0 1-1,0 0 1,0 0 0,-1 0 0,1 0 0,0 0 0,0 0-1,0 0 1,0 0 0,0 0 0,0 0 0,-1 1-2,-1-1 20,-1 0 0,1 0 0,0 1 0,-1-1 0,1 1 0,-1 0 1,1 0-1,0 0 0,-1 0 0,1 1 0,-2 0-20,2 3 21,-1-1 1,1 0-1,0 0 1,0 1-1,1 0 1,-1 0-1,1-1 0,0 1 1,0 1-1,1-1 1,-1 0-1,1 0 1,0 1-1,0-1 1,1 0-1,0 6-21,0 0 36,0 0 0,0 0 0,1 1 0,1-1 0,0 0 0,0-1 0,4 10-36,-1-10-40,-1 1 0,2-1 0,0-1 0,0 1 0,1-1 0,0 0 0,0 0 0,1-1 0,0 0 0,1-1 0,0 0 0,0 0 0,0 0 0,1-1 0,0-1 0,0 0 0,0 0 0,1-1 0,0 0 0,-1-1 0,2 0 0,-1-1 0,0 0 0,0-1 0,2 0 40,-5-2-488,-3-4-78</inkml:trace>
</inkml:ink>
</file>

<file path=ppt/ink/ink3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51.357"/>
    </inkml:context>
    <inkml:brush xml:id="br0">
      <inkml:brushProperty name="width" value="0.2" units="cm"/>
      <inkml:brushProperty name="height" value="0.2" units="cm"/>
      <inkml:brushProperty name="color" value="#E71224"/>
    </inkml:brush>
  </inkml:definitions>
  <inkml:trace contextRef="#ctx0" brushRef="#br0">159 13 400,'0'0'432,"0"0"7,0 0-94,0 0-34,0 0-44,0 0-72,-7-3-149,5 2-42,-1-1-1,1 1 1,-1 0 0,0 0-1,0 0 1,1 0-1,-1 1 1,0-1 0,0 1-1,0 0 1,0 0-1,0 0 1,0 0 0,0 0-1,0 0 1,1 1 0,-1-1-1,0 1 1,0 0-1,0 0 1,1 0 0,-1 0-1,1 1 1,-1-1-1,1 1 1,-1 0 0,1-1-1,0 1 1,0 0-1,-1 0 1,2 0 0,-1 1-1,0-1 1,0 1-4,-5 6 11,0 0-1,0 0 1,2 1 0,-1 0-1,1 0 1,0 1 0,1-1-1,0 1 1,1 0 0,1 0-1,-1 0 1,1 0 0,1 0-1,0 1 1,1-1 0,0 1-1,1-1 1,1 3-11,-2-11 0,1 0-1,0-1 1,0 1 0,1 0 0,-1-1-1,1 1 1,-1-1 0,1 0-1,0 1 1,0-1 0,0 0 0,0 0-1,0 0 1,0 0 0,0-1-1,1 1 1,-1 0 0,1-1 0,-1 0-1,1 1 1,0-1 0,2 0 0,10 4 18,0 0 0,0-2 1,14 3-19,-17-4 4,41 6 10,-31-6-19,0 1 0,-1 1 0,0 1 0,1 1 0,-2 0 0,1 2 0,-1 1 0,0 0 1,1 2 4,-17-8 1,0 0 1,-1 1 0,1-1-1,-1 1 1,0-1 0,0 1 0,0 0-1,0 1 1,-1-1 0,1 0-1,-1 1 1,-1-1 0,1 1 0,0 0-1,-1-1 1,0 1 0,0 0-1,0 0 1,-1 0 0,0 0 0,0 0-1,0 0 1,0 0 0,-1 0-1,0 0 1,0-1 0,0 1 0,-1 0-1,1 0 1,-1-1 0,0 1-1,-1-1 1,1 0 0,-1 0 0,0 0-1,0 0 1,0 0 0,0 0-1,-1-1 1,1 1 0,-1-1 0,0 0-1,0 0 1,0-1 0,-1 1-1,1-1 1,0 0 0,-1 0 0,0 0-1,1-1 1,-1 1 0,0-1-1,0 0 1,0-1 0,0 1 0,-4-1-2,8 0-24,0 0 0,0 0 0,-1 0 0,1 0 0,0 0 0,0-1 0,0 1 0,0 0 0,0-1 0,-1 1 0,1 0 0,0-1 0,0 0 0,0 1 0,0-1 0,0 1 0,0-1 0,1 0 0,-1 0 0,0 0 0,0 0 0,0 1 0,1-1 0,-1 0 0,0-1 24,-6-32-1133,6 3 189</inkml:trace>
</inkml:ink>
</file>

<file path=ppt/ink/ink3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51.727"/>
    </inkml:context>
    <inkml:brush xml:id="br0">
      <inkml:brushProperty name="width" value="0.2" units="cm"/>
      <inkml:brushProperty name="height" value="0.2" units="cm"/>
      <inkml:brushProperty name="color" value="#E71224"/>
    </inkml:brush>
  </inkml:definitions>
  <inkml:trace contextRef="#ctx0" brushRef="#br0">0 0 568,'0'0'436,"0"0"-162,0 0-101,0 0 30,0 0 6,0 0-105,1 4-68,3 8-25,1 0-1,0 0 1,0-1 0,1 1-1,1-1 1,0 0-1,4 3-10,10 19 55,169 270 101,-185-295-244,0 0 0,-1 0 0,0 1-1,0 0 1,-1 0 0,0 0-1,0 0 1,-1 0 0,-1 1 0,1 2 88,-1 8-918</inkml:trace>
</inkml:ink>
</file>

<file path=ppt/ink/ink3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52.142"/>
    </inkml:context>
    <inkml:brush xml:id="br0">
      <inkml:brushProperty name="width" value="0.2" units="cm"/>
      <inkml:brushProperty name="height" value="0.2" units="cm"/>
      <inkml:brushProperty name="color" value="#E71224"/>
    </inkml:brush>
  </inkml:definitions>
  <inkml:trace contextRef="#ctx0" brushRef="#br0">1 465 672,'0'0'344,"0"0"-205,0 0-102,11-20-21,-2 2-16,1-2-3,1 1 1,1 1 0,1 0 0,0 0-1,14-12 3,-1 2-5,66-74-9,-80 87 18,0-1 1,-2 0 0,0-1 0,0 0-1,5-16-4,-13 31 2,-1-1 0,0 0 1,-1 1-1,1-1 0,0 1 0,-1-1 0,1 0 0,-1 1 0,0-1 0,0 0 0,0 0 1,0 1-1,-1-1 0,1 0 0,-1 1 0,1-1 0,-1 0-2,0 2 6,0 0 0,0 0 1,0 1-1,0-1 0,0 0 0,0 0 1,0 0-1,0 1 0,0-1 0,-1 1 0,1-1 1,0 1-1,0-1 0,-1 1 0,1-1 0,0 1 1,0 0-1,-1 0 0,1 0 0,0 0 0,-1 0 1,1 0-1,0 0 0,-1 0 0,1 1 0,0-1 1,-1 0-1,1 1 0,0-1 0,0 1 0,-1 0 1,1-1-1,0 1 0,0 0-6,-2 1 16,0-1 1,1 1-1,-1 0 0,1 0 1,0 0-1,0 1 1,-1-1-1,2 0 0,-1 1 1,0-1-1,0 1 0,1 0 1,-1 0-1,1-1 0,0 1 1,0 0-1,0 0-16,-14 53 177,6 39 19,8-87-189,1 1 0,0-1 1,1 0-1,0 0 0,0 1 0,1-1 0,0 0 0,0 0 1,1 0-1,0 0-7,-3-7 0,1 1 0,-1-1 1,1 0-1,-1 0 0,1 0 0,-1 0 1,1 0-1,0 0 0,0 1 0,0-2 1,-1 1-1,1 0 0,0 0 0,0 0 1,0 0-1,0-1 0,1 1 1,-1 0-1,0-1 0,0 1 0,0-1 1,0 1-1,1-1 0,-1 0 0,0 1 1,1-1-1,-1 0 0,0 0 0,0 0 1,1 0-1,-1 0 0,0 0 0,1 0 1,-1 0-1,0-1 0,0 1 1,1-1-1,-1 1 0,0-1 0,0 1 1,0-1-1,0 1 0,0-1 0,0 0 1,0 0-1,0 0 0,0 1 0,0-1 1,0 0-1,0 0 0,0 0 0,-1 0 1,1-1-1,0 1 0,5-8-35,0 1 1,0-1-1,-1 0 1,0 0-1,-1 0 0,0-1 35,19-78-72,-23 88 84,1 0 0,-1 0-1,1 0 1,-1 0-1,1 0 1,-1 0-1,1-1 1,-1 1 0,1 0-1,-1 0 1,1 1-1,-1-1 1,1 0 0,-1 0-1,1 0 1,-1 0-1,1 0 1,-1 0-1,1 1 1,-1-1 0,0 0-1,1 0 1,-1 1-1,1-1 1,-1 0 0,0 1-1,1-1 1,-1 0-1,0 1 1,1-1-1,-1 1 1,0-1 0,1 1-1,-1-1 1,0 0-1,0 1 1,0-1 0,1 1-12,16 21 23,-16-21 7,4 6-13,1 0-1,0-1 1,0 0 0,1 0-1,-1 0 1,1-1 0,1 1-17,-5-5-23,-1 1 1,0-1 0,0 0 0,0 0 0,1 0 0,-1 0 0,0 0-1,1-1 1,-1 1 0,1-1 0,-1 1 0,1-1 0,-1 0-1,1 0 1,-1 0 0,1 0 0,-1-1 0,1 1 0,-1-1-1,1 1 1,-1-1 0,0 0 0,1 0 0,-1 0 0,0 0 0,0 0-1,1-1 23,19-21-788</inkml:trace>
</inkml:ink>
</file>

<file path=ppt/ink/ink3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52.546"/>
    </inkml:context>
    <inkml:brush xml:id="br0">
      <inkml:brushProperty name="width" value="0.2" units="cm"/>
      <inkml:brushProperty name="height" value="0.2" units="cm"/>
      <inkml:brushProperty name="color" value="#E71224"/>
    </inkml:brush>
  </inkml:definitions>
  <inkml:trace contextRef="#ctx0" brushRef="#br0">27 46 272,'0'0'424,"0"0"-96,0 0-40,0 0-64,0 0 104,0 0-40,0 0-272,-26-46 32,56 72-8,-3 8 81,8 5-89,-9 2 0,5-1 40,-1-3-72,-12 7-281,-1-11-647,-8-7-328</inkml:trace>
</inkml:ink>
</file>

<file path=ppt/ink/ink3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53.255"/>
    </inkml:context>
    <inkml:brush xml:id="br0">
      <inkml:brushProperty name="width" value="0.2" units="cm"/>
      <inkml:brushProperty name="height" value="0.2" units="cm"/>
      <inkml:brushProperty name="color" value="#E71224"/>
    </inkml:brush>
  </inkml:definitions>
  <inkml:trace contextRef="#ctx0" brushRef="#br0">0 649 240,'0'0'423,"0"0"-63,0 0-125,0 0-105,6-21-91,21-69-12,-22 77-26,0 0 0,1 1 0,1 0 0,0 0 0,0 1 0,1-1 1,7-6-2,19-30 2,-22 30-1,-9 14 5,-1 1 0,1-1 0,-1 1 1,0-1-1,0 0 0,0 0 1,0 0-1,-1 0 0,1-1 1,-1 1-1,0 0 0,0-1-6,-1 5 8,0 0-1,0 0 1,0 0-1,0-1 1,0 1-1,1 0 1,-1 0-1,0 0 0,0 0 1,0-1-1,1 1 1,-1 0-1,0 0 1,0 0-1,0 0 1,1 0-1,-1 0 1,0 0-1,0 0 1,1 0-1,-1 0 0,0 0 1,0 0-1,0 0 1,1 0-1,-1 0 1,0 0-1,0 0 1,1 0-1,-1 0 1,0 0-1,0 0 1,1 0-1,-1 0 0,0 0 1,0 0-1,0 1 1,1-1-1,-1 0 1,0 0-1,0 0 1,0 0-1,0 0 1,1 1-1,-1-1 1,0 0-1,0 0 0,0 0 1,0 1-1,0-1-7,12 10 54,22 61 183,-30-58-193,1 0 1,1-1 0,0 1 0,1-2 0,0 1 0,8 9-45,-14-20 1,-1 0 0,1 0 0,0-1 0,0 1 0,0 0 0,1 0 1,-1 0-1,0-1 0,0 1 0,0 0 0,0-1 0,1 1 1,-1-1-1,0 0 0,1 1 0,-1-1 0,0 0 0,0 0 1,1 0-1,-1 0 0,0 0 0,1 0 0,-1 0 0,0 0 0,1-1 1,-1 1-1,0 0 0,1-1 0,-1 1 0,0-1 0,0 1 1,0-1-1,1 0 0,-1 0 0,0 1 0,1-2-1,0 0 3,0 0-1,1 0 1,-1 0 0,0-1-1,0 1 1,-1 0 0,1-1-1,0 1 1,-1-1 0,0 0-1,1 0 1,-1 1 0,0-1-1,0 0 1,0-2-3,5-82 24,-5 79-20,-1 0 1,-1 0 0,0 0 0,0 1 0,0-1 0,-1 0 0,0 1 0,-1-1 0,-2-6-5,17 38-69,-6-11 81,1 1 0,1-2 0,0 1 1,4 4-13,-9-14-1,-1 0 0,1 0 0,-1-1 1,1 1-1,0-1 0,0 0 0,0 1 1,1-1-1,-1 0 0,0-1 0,1 1 1,-1-1-1,1 1 0,0-1 0,-1 0 1,1-1-1,0 1 0,0 0 0,2-1 1,-5 0 1,1-1 0,-1 1 0,0-1 1,1 1-1,-1-1 0,0 0 0,0 1 0,0-1 0,1 0 0,-1 0 0,0 0 0,0 0 0,0 0 0,0 0 0,-1 0 0,1 0 1,0 0-1,0-1 0,-1 1 0,1 0 0,-1 0 0,1-1 0,-1 1 0,1 0 0,-1-1-1,11-37 39,-11 37-33,5-35-29,-1-1 0,-3 0 0,0-1 0,-4-17 23,0-28-29,3 81 29,0 1 1,1 0-1,-1 0 1,0 0 0,1-1-1,0 1 1,-1 0-1,1 0 1,0 0-1,0 0 1,0 0-1,0 0 1,0 0-1,1 0 1,-1 0 0,0 1-1,1-1 1,-1 1-1,1-1 1,0 1-1,0-1 1,0 1-1,-1 0 1,1 0-1,0 0 1,0 0-1,0 0 1,1 0 0,-1 1-1,0-1 1,0 1-1,0-1 1,1 1-1,-1 0 0,2-1 0,-1 1 1,1 0-1,0 0 0,0 0 0,-1 0 1,1 1-1,0-1 0,-1 1 0,1 0 0,-1 0 1,1 0-1,-1 1 0,1-1 0,-1 1 0,0 0 1,0 0-1,0 0 0,0 0 0,0 0 1,1 2-1,2 5 7,0-1 1,-1 1 0,0-1 0,0 2 0,-1-1-1,0 0 1,-1 1 0,0 0 0,0 0 0,-1 0 0,-1 0-1,1 0 1,-2 0 0,1 0 0,-2 0 0,1 0 0,-2 4-8,-2 20-85,-2-1 1,-1 0 0,-1 0 0,-8 15 84,2-6-1365</inkml:trace>
</inkml:ink>
</file>

<file path=ppt/ink/ink3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54.774"/>
    </inkml:context>
    <inkml:brush xml:id="br0">
      <inkml:brushProperty name="width" value="0.2" units="cm"/>
      <inkml:brushProperty name="height" value="0.2" units="cm"/>
      <inkml:brushProperty name="color" value="#E71224"/>
    </inkml:brush>
  </inkml:definitions>
  <inkml:trace contextRef="#ctx0" brushRef="#br0">1 170 1352,'0'0'712,"0"0"-303,0 0-249,0 0-88,0 0-32,0 0-48,0 0 24,17-69-16,-4 55 64,5 0-64,-5 0 0,5-1 16,4 1-56,-1 0-48,1 6-353,0 2-487,-9 4-120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1:15.054"/>
    </inkml:context>
    <inkml:brush xml:id="br0">
      <inkml:brushProperty name="width" value="0.2" units="cm"/>
      <inkml:brushProperty name="height" value="0.2" units="cm"/>
    </inkml:brush>
  </inkml:definitions>
  <inkml:trace contextRef="#ctx0" brushRef="#br0">4246 910 8,'0'0'105,"0"0"-58,0 0-18,-21-4-6,-33-4 41,0 2 0,-36 1-64,-228 17 501,-100 25-501,-20 2 282,359-34-135,1-3-1,-73-9-146,5-13 33,-68-7-8,-299-8-33,355 22 12,33 2-31,-15 5 27,117 7 2,1 2 1,-1 0-1,1 1 0,-1 2-2,-42 7 20,-80 14-59,59-10 76,-46 2-37,69-14-7,0 4 0,0 2 1,1 3-1,-47 18 7,85-26 10,1-2-1,-1 0 1,0-1 0,0-2 0,-1 0-1,-9-2-9,12 1 2,21 0-2,-16-14-31,3-2 71,11 13-37,0 0-1,0-1 0,0 1 0,0 0 0,1-1 1,-1 1-1,1-1 0,0 0 0,0 0 1,0 0-1,1 0 0,0 0 0,-1 0 0,1-1 1,1 1-1,-1 0 0,1 0 0,-1-3-2,-1-26 24,-1 0-1,-1 1 0,-9-27-23,6 26 13,1 1 0,2-1-1,-1-28-12,5-120 11,-4 88 17,3 89-31,1 0-1,-1 1 0,0-1 1,0 0-1,0 1 1,-1-1-1,0 0 1,1 1-1,-1 0 1,-1-1 3,1 0 1,0 1-1,0-1 1,0 0 0,0 0 0,1 0 0,0 0 0,0 0 0,0 0-1,0 0 1,0-2-1,1 3 6,-1-6-8,1 1 0,0-1 1,0 1-1,0 0 0,1-1 0,1 1 0,-1 0 0,1 0 0,1 0 1,-1 0-1,1 0 0,1 0 0,-1 1 0,1 0 0,1-1 0,1-1 2,6-7 8,-7 9-10,0 0 0,0 0 0,0 0 0,1 0 0,0 1 1,1 0-1,-1 0 0,1 1 0,0 0 0,0 0 0,1 1 0,-1-1 0,1 2 0,0-1 0,0 1 0,1 0 1,-1 1-1,4-1 2,2 1-2,0 0 0,1 1 0,-1 0 0,0 2 0,1-1 0,-1 2-1,0 0 1,0 0 0,7 4 2,22 7-12,0 2 0,14 8 12,-27-9 8,1-2 0,0-1 0,1-2 0,0-1 0,5 0-8,96 2-10,1-5-1,25-7 11,-25 1-3,-102-1 2,-1-1 0,0-2 0,-1 0-1,16-7 2,-16 4 0,1 2 0,-1 1 0,1 1 0,15 1 0,-4 2-1,1 2 1,-1 2-1,0 2 1,0 1-1,0 3 1,26 9 0,-8-4 2,1-2-1,0-3 1,0-3-1,0-2 1,13-3-2,14 2 45,845 13-71,-900-18 31,0-1 1,0-1-1,9-4-5,-9 1 7,0 2 0,0 1 0,10 2-7,-10 2 0,0 1-3,0-1 1,0-2 0,0-1-1,0-1 1,0-2-1,23-8 3,-15 3-12,0 1-1,26-1 13,-23 4-3,-1-2 1,14-6 2,1 1 6,1 2 1,0 2 0,55-1-7,17-3-31,-82 9 38,0 1-1,0 3 1,32 3-7,-70 0 1,0 0-1,-1 0 1,1 1-1,7 3 0,45 11-29,187 21-476,-233-35 453,-9 1 45,1 0 1,-1 1-1,-1 0 1,1 0-1,-1 1 1,0 0-1,0 0 1,-1 1-1,0-1 1,0 1-1,2 4 7,18 17 20,8 4-33,-22-23 15,-1 1-1,-1 0 1,0 1-1,0 0 0,-1 1 1,0 0-1,-1 0 0,-1 1 1,0 0-1,2 4-1,19 45-25,-20-48 23,-1 1 0,0-1-1,-1 1 1,-1 1 0,-1-1-1,0 1 1,1 9 2,-2-4 5,1 0 1,1 0-1,1 0 0,9 19-5,-8-23 5,-1 1-1,-1 0 1,0-1 0,-1 2-1,-1-1 1,-1 0-1,0 3-4,-3-19 3,0 0 0,0 0-1,0 0 1,0 0 0,0 0-1,0-1 1,-1 1 0,1 0 0,0-1-1,-1 1 1,0-1 0,1 1-1,-1-1 1,0 0 0,1 0-1,-1 0 1,0 0 0,-2 1-3,-38 17 53,-87 11 89,119-28-134,-1 1-1,1 1 1,0 0-1,0 0 1,-1 2-8,-48 16 10,10-15-69,0-2-1,0-3 0,-35-2 60,44 0-633,22 0 185</inkml:trace>
</inkml:ink>
</file>

<file path=ppt/ink/ink3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0:55.163"/>
    </inkml:context>
    <inkml:brush xml:id="br0">
      <inkml:brushProperty name="width" value="0.2" units="cm"/>
      <inkml:brushProperty name="height" value="0.2" units="cm"/>
      <inkml:brushProperty name="color" value="#E71224"/>
    </inkml:brush>
  </inkml:definitions>
  <inkml:trace contextRef="#ctx0" brushRef="#br0">0 170 320,'0'0'512,"0"0"-224,0 0-128,0 0 64,0 0 40,0 0-96,0 0-88,57-75 0,-39 52-40,4 3-16,-5 6-48,-3 4-72,12-2-152,-4 4-272,-9 0-64</inkml:trace>
</inkml:ink>
</file>

<file path=ppt/ink/ink3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01.793"/>
    </inkml:context>
    <inkml:brush xml:id="br0">
      <inkml:brushProperty name="width" value="0.2" units="cm"/>
      <inkml:brushProperty name="height" value="0.2" units="cm"/>
      <inkml:brushProperty name="color" value="#E71224"/>
    </inkml:brush>
  </inkml:definitions>
  <inkml:trace contextRef="#ctx0" brushRef="#br0">6 22 376,'0'0'344,"0"0"-164,0 0-58,0 0 0,0 0 50,0-5 279,0 5 228,-3 42-586,1-29-92,1 1-1,1-1 1,0 0-1,1 1 1,0-1-1,2 3 0,-3-13 0,1 0 1,0 0-1,0 0 0,0 0 0,1 0 0,-1 0 0,1 0 0,0 0 0,-1-1 0,1 1 0,0-1 0,1 1 0,-1-1 1,0 0-1,1 0 0,-1 0 0,1 0 0,0 0 0,-1 0 0,1-1 0,0 0 0,0 1 0,0-1 0,0 0 0,0 0 0,0-1 1,3 1-1,-1 0 3,0 0 0,0-1 1,-1 1-1,1-1 1,0 0-1,0 0 1,0-1-1,-1 0 0,1 0 1,0 0-1,-1 0 1,1-1-1,-1 1 1,1-1-1,-1 0 0,0-1 1,0 1-1,0-1 1,0 0-1,1 0-3,3-5-4,0-1-1,0 0 1,-1 0-1,0 0 1,-1-1-1,0 0 1,4-10 4,-7 14 4,-1-1 1,0 1-1,0-1 1,0 0 0,-1 1-1,0-1 1,0 0-1,-1 0 1,1 0-1,-2-6-4,1 4 19,-1 8-18,1 0 1,-1 0-1,1 0 1,-1 0-1,0 0 0,0 0 1,1 0-1,-1 0 1,0 0-1,0 0 0,0 0 1,0 1-1,0-1 1,0 0-1,0 1 1,-1-1-1,1 1 0,0-1 1,0 1-1,0 0 1,0-1-1,-1 1 0,1 0 1,0 0-1,0 0 1,-1 0-1,1 0 1,0 0-1,0 0 0,-1 0 1,1 0-1,0 1 1,0-1-1,-1 0-1,-50 9-24,33-2 17,1 1 1,0 0-1,-14 11 7,22-14-5,8-4-661,6-11-217</inkml:trace>
</inkml:ink>
</file>

<file path=ppt/ink/ink3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02.192"/>
    </inkml:context>
    <inkml:brush xml:id="br0">
      <inkml:brushProperty name="width" value="0.2" units="cm"/>
      <inkml:brushProperty name="height" value="0.2" units="cm"/>
      <inkml:brushProperty name="color" value="#E71224"/>
    </inkml:brush>
  </inkml:definitions>
  <inkml:trace contextRef="#ctx0" brushRef="#br0">1 1 552,'0'0'675,"0"0"-312,0 0-123,0 0-150,0 0-60,0 0 12,11 12 22,63 75 173,-4 2 0,3 14-237,-39-53-10,-18-28-29,-1 0 0,-1 1 0,7 14 39,-21-32-1107,-4-5 219</inkml:trace>
</inkml:ink>
</file>

<file path=ppt/ink/ink3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02.611"/>
    </inkml:context>
    <inkml:brush xml:id="br0">
      <inkml:brushProperty name="width" value="0.2" units="cm"/>
      <inkml:brushProperty name="height" value="0.2" units="cm"/>
      <inkml:brushProperty name="color" value="#E71224"/>
    </inkml:brush>
  </inkml:definitions>
  <inkml:trace contextRef="#ctx0" brushRef="#br0">0 72 288,'0'0'264,"0"0"-56,0 0-128,0 0 88,0 0-64,0 0 16,0 0-32,53-71 88,-36 94 56,-3 9 8,-1 5-72,-4 5-96,-5-1-8,-4-5-40,4-5-32,1-11 8,-5-8-224,4-10-832</inkml:trace>
</inkml:ink>
</file>

<file path=ppt/ink/ink3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03.018"/>
    </inkml:context>
    <inkml:brush xml:id="br0">
      <inkml:brushProperty name="width" value="0.2" units="cm"/>
      <inkml:brushProperty name="height" value="0.2" units="cm"/>
      <inkml:brushProperty name="color" value="#E71224"/>
    </inkml:brush>
  </inkml:definitions>
  <inkml:trace contextRef="#ctx0" brushRef="#br0">5 240 1128,'0'0'515,"0"0"-279,0 0-193,0 0-30,0 0 2,0 0 14,10-13-17,-3 4-9,-1 2-13,0-1-1,0 0 1,0 0-1,-1 0 0,-1-1 1,1 1-1,-1-1 0,-1 0 1,1-1-1,-2 1 1,1-1-1,-1 1 0,0-5 11,-2 12 4,0-1-1,-1 1 1,1 0-1,0-1 1,-1 1-1,0 0 0,1 0 1,-1 0-1,0-1 1,0 1-1,0 0 1,0 0-1,-1 0 0,1 0 1,-1 1-1,1-1 1,-1 0-1,1 1 1,-1-1-1,0 1 0,0-1 1,0 1-1,0 0 1,0 0-1,0-1 1,0 2-1,0-1 0,-1 0 1,1 0-1,0 1 1,0-1-1,-1 1 1,1 0-1,0-1 0,-1 1 1,1 0-1,0 1 1,-1-1-1,1 0 1,0 1-1,0-1 0,-1 1-3,1 3 6,0 1 0,1-1-1,0 0 1,0 1 0,0-1 0,0 1-1,1 0 1,-1-1 0,1 1-1,0-1 1,1 2-6,-1-6 1,0 6 2,0-1 0,0 0-1,0 0 1,1 1 0,0-1-1,0 0 1,1 0-1,-1 0 1,1 0 0,0 0-1,0-1 1,1 1 0,-1 0-1,1-1 1,0 0-1,0 1 1,1-1 0,-1-1-1,1 1 1,0 0 0,0-1-1,0 0 1,0 0-1,1 0 1,-1 0 0,1-1-1,0 0 1,0 0 0,-1 0-1,1 0 1,1-1-1,2 1-2,-6-1 4,1-1-1,-1 0 0,1 1 0,-1-1 0,0 0 0,1 0 0,-1 0 0,1 0 0,-1-1 0,0 1 0,1-1 1,-1 1-1,0-1 0,1 0 0,-1 0 0,0 0 0,0 0 0,0 0 0,0 0 0,0-1 0,0 1 0,0-1 1,0 1-1,0-1 0,-1 0 0,1 0 0,-1 0 0,1 0 0,-1 0 0,0 0 0,1-1-3,1-7-4,0 0 0,0 1 0,-1-1 0,-1 0 0,1 0 0,-2 0 0,1-2 4,1-17-34,-2 27 37,0 1 0,0 0 1,0 0-1,0-1 0,0 1 0,0 0 1,0 0-1,1 0 0,-1-1 0,0 1 0,1 0 1,-1 0-1,1 0 0,-1 0 0,1 0 1,0 0-1,-1 0 0,1 0 0,0 0 1,0 0-1,-1 0 0,1 0 0,0 0 1,0 0-1,0 1 0,0-1 0,0 0 1,0 1-1,0-1 0,1 1 0,-1-1 1,0 1-1,0 0 0,0-1 0,0 1 1,1 0-1,-1 0 0,0 0 0,0 0 1,1 0-1,-1 0 0,0 0 0,0 0 1,0 1-1,1-1 0,-1 0 0,1 1-3,13-1-16,-13 0 22,0 0 1,1-1 0,-1 1-1,1-1 1,-1 1 0,0-1-1,0 0 1,1 0-1,-1 0 1,0 0 0,0 0-1,0-1 1,0 1 0,0-1-1,0 1 1,-1-1-1,1 0 1,0 1 0,-1-1-1,1 0 1,-1 0 0,0 0-1,0 0 1,0 0-1,0-1 1,0 1 0,0 0-1,0-1 1,0 0-7,-1 2 1,1 0-1,-1 1 1,1-1 0,-1 1 0,1-1 0,0 1-1,-1-1 1,1 1 0,0-1 0,-1 1 0,1 0 0,0-1-1,0 1 1,-1 0 0,1 0 0,0-1 0,0 1-1,0 0 1,-1 0 0,1 0 0,0 0 0,0 0-1,0 0 1,-1 0 0,1 1 0,0-1 0,0 0-1,0 0 1,-1 1 0,1-1 0,0 0 0,0 1-1,-1-1 1,1 0 0,0 1-1,26 14 31,28 43-54,-44-45-491</inkml:trace>
</inkml:ink>
</file>

<file path=ppt/ink/ink3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03.478"/>
    </inkml:context>
    <inkml:brush xml:id="br0">
      <inkml:brushProperty name="width" value="0.2" units="cm"/>
      <inkml:brushProperty name="height" value="0.2" units="cm"/>
      <inkml:brushProperty name="color" value="#E71224"/>
    </inkml:brush>
  </inkml:definitions>
  <inkml:trace contextRef="#ctx0" brushRef="#br0">0 0 1440,'0'0'632,"0"0"-424,0 0-208,0 0-168,0 0-360,0 0-552</inkml:trace>
</inkml:ink>
</file>

<file path=ppt/ink/ink3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03.836"/>
    </inkml:context>
    <inkml:brush xml:id="br0">
      <inkml:brushProperty name="width" value="0.2" units="cm"/>
      <inkml:brushProperty name="height" value="0.2" units="cm"/>
      <inkml:brushProperty name="color" value="#E71224"/>
    </inkml:brush>
  </inkml:definitions>
  <inkml:trace contextRef="#ctx0" brushRef="#br0">49 241 648,'0'0'808,"0"0"-544,0 0-168,0 0-88,0 0-8,-48-134-24,48 89-200,17 11-176,5 7-432</inkml:trace>
</inkml:ink>
</file>

<file path=ppt/ink/ink3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04.397"/>
    </inkml:context>
    <inkml:brush xml:id="br0">
      <inkml:brushProperty name="width" value="0.2" units="cm"/>
      <inkml:brushProperty name="height" value="0.2" units="cm"/>
      <inkml:brushProperty name="color" value="#E71224"/>
    </inkml:brush>
  </inkml:definitions>
  <inkml:trace contextRef="#ctx0" brushRef="#br0">9 9 336,'0'0'984,"0"0"-496,0 0-40,0 0-207,0 0 7,0 0-200,0 0-16,-9-8-32,9 20-16,0 11 16,0 3 32,0 4 24,0-1-40,0-3-32,0-3-128,9-5-465,0-8-511</inkml:trace>
</inkml:ink>
</file>

<file path=ppt/ink/ink3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04.799"/>
    </inkml:context>
    <inkml:brush xml:id="br0">
      <inkml:brushProperty name="width" value="0.2" units="cm"/>
      <inkml:brushProperty name="height" value="0.2" units="cm"/>
      <inkml:brushProperty name="color" value="#E71224"/>
    </inkml:brush>
  </inkml:definitions>
  <inkml:trace contextRef="#ctx0" brushRef="#br0">22 0 744,'0'0'800,"0"0"-240,0 0-247,0 0-113,0 0-200,0 0 40,0 0-16,-8 103 16,8-56-40,-14 20-481,14-11-471</inkml:trace>
</inkml:ink>
</file>

<file path=ppt/ink/ink3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05.915"/>
    </inkml:context>
    <inkml:brush xml:id="br0">
      <inkml:brushProperty name="width" value="0.2" units="cm"/>
      <inkml:brushProperty name="height" value="0.2" units="cm"/>
      <inkml:brushProperty name="color" value="#E71224"/>
    </inkml:brush>
  </inkml:definitions>
  <inkml:trace contextRef="#ctx0" brushRef="#br0">1 1 1392,'0'0'912,"0"0"-463,0 0-257,0 0-72,0 0-120,0 0-8,0 0-216,0 4-248,0 21 87,0-3-631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3:01.812"/>
    </inkml:context>
    <inkml:brush xml:id="br0">
      <inkml:brushProperty name="width" value="0.2" units="cm"/>
      <inkml:brushProperty name="height" value="0.2" units="cm"/>
    </inkml:brush>
  </inkml:definitions>
  <inkml:trace contextRef="#ctx0" brushRef="#br0">26 838 24,'0'0'65,"0"0"47,0 0 246,0 0-107,0 0-101,-4-8-23,-14-24-32,14 23-6,5 19-81,1 0 1,1 0-1,-1-1 0,1 1 1,1-1-1,0 1 0,0-1 1,1 0-1,1 1-8,14 31 56,9 37-22,-10-25 33,16 31-67,-29-71 5,1 0 0,0-1-1,1 0 1,0 0-1,1-1 1,0 0 0,1-1-1,7 7-4,-14-14 4,-1-1 0,1 0-1,0 0 1,0 0-1,0-1 1,0 1 0,0-1-1,0 1 1,0-1 0,0 0-1,0 0 1,0 0-1,1-1 1,-1 1 0,0-1-1,1 0 1,-1 0 0,1 0-1,-1 0 1,0-1 0,1 1-1,-1-1 1,0 0-1,0 0 1,0 0 0,2-1-4,3-2 4,0-1 1,0-1 0,0 0-1,-1 0 1,0 0-1,0-1 1,0 0 0,-1 0-1,2-3-4,95-128 68,50-91-68,-110 163 3,112-192 58,74-176-61,-217 411-4,10-25-37,-22 48 27,1-1 0,-1 1 0,0-1-1,0 1 1,1 0 0,-1-1 0,0 1 0,0 0-1,1-1 1,-1 1 0,1 0 0,-1-1 0,0 1 0,1 0-1,-1 0 1,0-1 0,1 1 0,-1 0 0,1 0 0,-1 0-1,1 0 1,-1-1 0,1 1 0,-1 0 0,0 0 0,1 0-1,-1 0 1,1 0 0,-1 0 0,1 0 0,-1 1-1,1-1 1,-1 0 0,1 0 0,-1 0 0,0 0 0,1 0-1,-1 1 1,1-1 0,-1 0 0,0 0 0,1 1 0,-1-1-1,0 0 1,1 1 14,18 13-329,6 13-4,-3 1-106</inkml:trace>
</inkml:ink>
</file>

<file path=ppt/ink/ink3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06.330"/>
    </inkml:context>
    <inkml:brush xml:id="br0">
      <inkml:brushProperty name="width" value="0.2" units="cm"/>
      <inkml:brushProperty name="height" value="0.2" units="cm"/>
      <inkml:brushProperty name="color" value="#E71224"/>
    </inkml:brush>
  </inkml:definitions>
  <inkml:trace contextRef="#ctx0" brushRef="#br0">1 1 272,'136'80'616,"-127"-80"-248,-9 14-128,0 10-88,0 8 104,8 7-120,-8 6 8,0 7-128,0 5 24,-26 30-40,0-12-392,-5-10-1256</inkml:trace>
</inkml:ink>
</file>

<file path=ppt/ink/ink3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17.318"/>
    </inkml:context>
    <inkml:brush xml:id="br0">
      <inkml:brushProperty name="width" value="0.2" units="cm"/>
      <inkml:brushProperty name="height" value="0.2" units="cm"/>
      <inkml:brushProperty name="color" value="#E71224"/>
    </inkml:brush>
  </inkml:definitions>
  <inkml:trace contextRef="#ctx0" brushRef="#br0">6 841 488,'0'0'483,"0"0"-82,0 0-147,0 0-126,-6 1-44,6-1-80,0 0-1,0 0 1,0 0-1,0-1 0,0 1 1,1 0-1,-1 0 1,0 0-1,0 0 1,0 0-1,0 0 0,0 0 1,0 0-1,0 0 1,0 0-1,0 0 1,0 0-1,0 0 0,0 0 1,0 0-1,0-1 1,0 1-1,0 0 1,0 0-1,0 0 0,0 0 1,0 0-1,0 0 1,0 0-1,0 0 1,0 0-1,0 0 0,0 0 1,0 0-1,-1 0 1,1 0-4,44-25 125,-2-1 1,-1-1-1,-1-3 1,20-21-126,-18 17-14,180-161 27,16-13 1,-178 167-122,-91 40 27,19 5 97,1 0-1,-1 0 0,1 1 0,0 0 0,1 1 0,-1 1 0,-4 3-15,-71 58 168,62-48-136,21-16 101,16-11-100,22-16-8,91-90-6,-76 65-40,2 3 1,2 2-1,11-4 21,-65 47-4,2-2-14,0 1 0,0 0-1,0 0 1,0-1-1,0 1 1,0 1 0,0-1-1,0 0 1,0 0-1,0 1 1,1 0 0,-1-1-1,1 1 19,-2 2-25,-1 0 0,0 0 0,0 1 0,0-1 0,0 0 0,0 0 0,0 1-1,-1-1 1,1 0 0,-1 0 0,0 2 25,-6 14-37,-2 0 0,0 0 1,0-1-1,-2 0 0,-11 14 37,-70 80-169,71-87 150,-13 11 3,26-29 20,0 1 0,1 0 1,1 1-1,-1-1 0,1 1 0,0 1 0,-4 7-4,21-16-4,4-7-38,0-1-1,-1 0 1,0-1-1,-1 0 1,0-1-1,0 0 1,0-3 42,28-21-429,3 5-89</inkml:trace>
</inkml:ink>
</file>

<file path=ppt/ink/ink3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10.380"/>
    </inkml:context>
    <inkml:brush xml:id="br0">
      <inkml:brushProperty name="width" value="0.2" units="cm"/>
      <inkml:brushProperty name="height" value="0.2" units="cm"/>
      <inkml:brushProperty name="color" value="#E71224"/>
    </inkml:brush>
  </inkml:definitions>
  <inkml:trace contextRef="#ctx0" brushRef="#br0">215 6 576,'0'0'383,"0"0"-162,0 0-142,0 0-7,0 0 45,0 0-5,-31-6 1283,27 7-1396,0 0 0,1 1 0,-1-1-1,0 1 1,1 0 0,0 0 0,-1 0-1,1 0 1,0 0 0,0 1 0,0 0-1,0-1 1,0 1 0,0 1 1,-36 47-19,36-47 19,-9 14 1,1 0-1,1 1 0,0 0 1,1 0-1,1 1 0,1 0 1,1 1-1,0-1 0,2 1 1,0 0-1,2 1 0,-1 14 0,3-33 0,0 0 0,1-1-1,-1 1 1,0 0 0,1 0 0,-1-1-1,1 1 1,0 0 0,0-1-1,0 1 1,0-1 0,1 1-1,-1-1 1,1 1 0,-1-1 0,1 0-1,0 0 1,0 0 0,0 0-1,0 0 1,2 1-2,0 0-1,0-1 0,0 0 0,0 0 0,0 0 0,1 0 1,-1-1-1,1 0 0,-1 0 0,1 0 0,3 0 3,8 0-9,0-1-1,0 0 0,0-1 1,0-1-1,0 0 1,12-4 9,-6 0-155,-1 0 0,0-2 0,-1 0 0,0-1 0,0-1 0,-1-1 0,0-1 0,-1-1 0,0 0 0,5-7 155,2-6-607</inkml:trace>
</inkml:ink>
</file>

<file path=ppt/ink/ink3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10.922"/>
    </inkml:context>
    <inkml:brush xml:id="br0">
      <inkml:brushProperty name="width" value="0.2" units="cm"/>
      <inkml:brushProperty name="height" value="0.2" units="cm"/>
      <inkml:brushProperty name="color" value="#E71224"/>
    </inkml:brush>
  </inkml:definitions>
  <inkml:trace contextRef="#ctx0" brushRef="#br0">63 58 176,'0'0'296,"0"0"-33,0 0-18,0 0 6,0 0 72,0 0-35,-11-11 1,-34-33 3,38 41 82,11 16-323,14 20-93,83 109 41,7-5 1,64 60 0,-165-190 4,-6-5-5,0-1 0,1 1 0,-1-1 0,1 1 0,0-1 0,0 1 0,-1-1 0,1 0 1,0 0-1,0 0 0,0 0 0,2 0 1,-4-23 119,-26-77-119,18 75-21,1-1-1,1 1 1,1-1-1,1-9 22,-4-40-49,26 79-23,-1 4 72,-1 1 1,0 1-1,0 0 1,-1 1 0,2 4-1,2 1-139,1-2 0,0 0 0,7 2 139,-22-13-118,1-1 0,0 0 0,1 0 1,-1-1-1,0 0 0,1 0 0,-1 0 0,1-1 1,-1 0-1,1-1 0,0 1 0,0-1 1,-1 0-1,1-1 118,16-4-487</inkml:trace>
</inkml:ink>
</file>

<file path=ppt/ink/ink3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11.311"/>
    </inkml:context>
    <inkml:brush xml:id="br0">
      <inkml:brushProperty name="width" value="0.2" units="cm"/>
      <inkml:brushProperty name="height" value="0.2" units="cm"/>
      <inkml:brushProperty name="color" value="#E71224"/>
    </inkml:brush>
  </inkml:definitions>
  <inkml:trace contextRef="#ctx0" brushRef="#br0">119 49 184,'0'0'225,"0"0"-71,0 0-57,0 0 29,0 0-5,0 0 36,-17-9 2,-52-25-54,69 34-103,-1-1 0,0 1 0,1-1 0,-1 1-1,0-1 1,0 1 0,0-1 0,1 1 0,-1 0-1,0 0 1,0-1 0,0 1 0,0 0 0,0 0 0,1 0-1,-1 0 1,0 0 0,0 0 0,0 0 0,0 0-1,0 0 1,0 0 0,1 1 0,-1-1 0,0 0-1,0 1 1,0-1 0,1 0 0,-1 1 0,0-1 0,0 1-1,1-1 1,-1 1 0,0-1 0,1 1 0,-1 0-1,1-1 1,-1 1 0,0 0-2,-1 27 55,2-24-41,0 11-3,1 0-1,0-1 1,1 1-1,0 0 1,1-1 0,1 0-1,2 5-10,-4-13-1,1 0 0,0 0 0,0 0 1,0 0-1,1-1 0,0 1 0,0-1 0,0 0 0,1 0 0,0-1 0,0 1 0,0-1 1,0 0-1,0 0 0,1-1 0,0 0 0,3 2 1,-7-4-2,0 0-1,0 0 1,0 0 0,0 0-1,0 0 1,1 0 0,-1 0-1,0-1 1,0 1 0,1-1-1,-1 0 1,1 0 0,-1 0-1,0 0 1,1 0 0,-1 0-1,0 0 1,1-1 0,-1 1 0,0-1-1,0 0 1,1 0 0,-1 0-1,0 0 1,0 0 0,0 0-1,0 0 1,0-1 0,0 1-1,-1-1 1,1 0 0,0 1-1,-1-1 1,1-1 2,1-2-53,0-1 1,0 0-1,-1 0 1,0 0-1,0 0 1,-1 0-1,0 0 1,0 0-1,0-1 1,-1 1-1,0 0 1,0-1 52,0-42-562</inkml:trace>
</inkml:ink>
</file>

<file path=ppt/ink/ink3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11.710"/>
    </inkml:context>
    <inkml:brush xml:id="br0">
      <inkml:brushProperty name="width" value="0.2" units="cm"/>
      <inkml:brushProperty name="height" value="0.2" units="cm"/>
      <inkml:brushProperty name="color" value="#E71224"/>
    </inkml:brush>
  </inkml:definitions>
  <inkml:trace contextRef="#ctx0" brushRef="#br0">1 236 152,'29'-39'419,"-28"39"-387,0 0 1,-1 0-1,1 0 1,0 0 0,0 0-1,0 0 1,-1 1-1,1-1 1,0 0-1,0 0 1,-1 1 0,1-1-1,0 0 1,-1 1-1,1-1 1,0 1-1,-1-1 1,1 1-1,0-1 1,-1 1 0,1-1-1,-1 1 1,1-1-1,-1 1 1,1 0-1,-1 0-32,27 17-36,-26-18 31,0 0 0,0 1 0,-1-1 0,1 0 0,0 0 0,0 0 0,0 0 0,0 0-1,0 0 1,0 0 0,0 0 0,-1 0 0,1 0 0,0 0 0,0-1 0,0 1 0,0 0 0,0 0 0,-1-1-1,1 1 1,0-1 0,0 1 0,-1-1 0,1 1 0,0-1 0,-1 1 0,1-1 0,0 0 0,-1 1 0,1-1 0,-1 0-1,1 0 1,-1 1 0,1-1 5,1-5-30,1 1 0,-1-1 0,1 1 1,-2-1-1,1 0 0,-1 0 0,1 1 0,-2-1 0,1-3 30,25 13 240,-19 1-173,0 1 0,0 0-1,0 0 1,-1 0 0,3 4-67,-5-5 6,0 0 1,0-1-1,1 1 0,0-1 0,-1 0 1,2 0-1,-1 0 0,0-1 1,1 0-1,0 0 0,-1 0 0,2-1-6,-6-1 35,-2-11 7,-1 0-1,0 0 1,0 0 0,-1 1 0,0-1-1,-1 1 1,0 0 0,0 0-1,-3-3-41,1 0-9,0-1-1,1 0 0,0 0 0,-2-8 10,2-35-591,5 35-313</inkml:trace>
</inkml:ink>
</file>

<file path=ppt/ink/ink3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26.152"/>
    </inkml:context>
    <inkml:brush xml:id="br0">
      <inkml:brushProperty name="width" value="0.2" units="cm"/>
      <inkml:brushProperty name="height" value="0.2" units="cm"/>
      <inkml:brushProperty name="color" value="#E71224"/>
    </inkml:brush>
  </inkml:definitions>
  <inkml:trace contextRef="#ctx0" brushRef="#br0">186 57 472,'0'0'506,"0"0"-25,0 0-117,0 0-39,0 0-23,-5-6-65,-19-17-134,18 17-23,6 6-47,0 0-37,0 0 30,0 0 8,0 0 46,0 0-26,-2-13 5,2 13-60,0 0 0,0-1 1,0 1-1,0 0 0,0-1 0,0 1 0,0 0 0,0 0 0,0-1 0,0 1 1,0 0-1,0-1 0,0 1 0,0 0 0,0 0 0,0-1 0,0 1 0,-1 0 1,1 0-1,0-1 0,0 1 0,0 0 0,0 0 0,-1-1 0,1 1 0,0 0 0,0 0 1,-1 0-1,1 0 0,0-1 0,0 1 0,-1 0 0,1 0 0,0 0 0,0 0 1,-1 0-1,1 0 0,0 0 0,0 0 0,-1 0 0,1 0 0,0 0 1,-13 12 15,1 2 0,1 0-1,0 0 1,2 1 0,-1 1-1,2-1 1,-2 5-15,-3 7 0,2 0-1,1 0 1,1 1 0,1 3 0,6-23-18,0 0 0,1 1 0,0-1 0,0 1 0,1 6 18,0-13-2,0 0 0,0-1-1,0 1 1,1-1 0,-1 1 0,0-1 0,1 0 0,-1 1 0,1-1 0,0 1 0,-1-1 0,1 0 0,0 1 0,0-1 0,0 0 0,0 0 0,0 0 0,0 0 0,0 1-1,0-2 1,0 1 0,1 0 0,-1 0 0,0 0 0,1 0 0,-1-1 0,0 1 0,1-1 0,-1 1 0,1-1 0,-1 0 0,1 1 0,-1-1 0,1 0 2,19 1 2,-1-2-1,0 0 1,0-1 0,0-1 0,0-1 0,0-1 0,15-5-2,-18 4 0,1 1 1,0 0-1,0 2 0,0 0 1,0 1-1,1 1 0,-1 0 0,0 2 1,5 0-1,-21 0-1,-1 0 1,1 0-1,0 0 0,0 0 1,0 0-1,-1 0 1,1 0-1,0 1 1,-1-1-1,0 1 1,1-1-1,-1 1 0,0-1 1,1 1-1,-1 0 1,0 0-1,0 0 1,-1-1-1,1 1 1,0 0-1,0 0 1,-1 0-1,0 0 0,1 0 1,-1 0-1,0 0 1,0 1-1,0-1 1,0 0-1,0 0 1,0 0-1,-1 1 1,0 9 9,0 0 0,-1 0 0,0 0 1,-1-1-1,-2 7-9,-8 12-5,-1 0 0,-2-1 0,-1 0 0,-1-1 1,-10 11 4,24-33-24,-1 0 1,0 0-1,0 0 1,0-1-1,-1 1 1,-4 2 23,7-7-52,1 1 0,-1-1 0,1 1-1,-1-1 1,0 0 0,0 0 0,1 0 0,-1 0 0,0-1 0,0 1 0,0-1-1,0 1 1,0-1 0,0 0 0,0 0 0,0-1 0,0 1 0,-1-1 52,-11-5-1086</inkml:trace>
</inkml:ink>
</file>

<file path=ppt/ink/ink3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26.548"/>
    </inkml:context>
    <inkml:brush xml:id="br0">
      <inkml:brushProperty name="width" value="0.2" units="cm"/>
      <inkml:brushProperty name="height" value="0.2" units="cm"/>
      <inkml:brushProperty name="color" value="#E71224"/>
    </inkml:brush>
  </inkml:definitions>
  <inkml:trace contextRef="#ctx0" brushRef="#br0">4 84 360,'0'0'331,"0"0"-72,0 0-78,0 0 44,0 0 89,0 0 10,0-17-40,-3-50-169,8 89-113,2 0 1,0 0 0,2-1 0,0 0-1,1-1 1,2 0 0,4 6-3,4 10 23,65 112 58,53 103-775,-115-204-216</inkml:trace>
</inkml:ink>
</file>

<file path=ppt/ink/ink3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27.028"/>
    </inkml:context>
    <inkml:brush xml:id="br0">
      <inkml:brushProperty name="width" value="0.2" units="cm"/>
      <inkml:brushProperty name="height" value="0.2" units="cm"/>
      <inkml:brushProperty name="color" value="#E71224"/>
    </inkml:brush>
  </inkml:definitions>
  <inkml:trace contextRef="#ctx0" brushRef="#br0">8 480 632,'0'0'695,"0"0"-284,-2-17-178,1 3-197,-1 4-26,1 1 0,0 0 0,1-1 0,0 1 0,0-1 0,1 1 0,0 0 0,1-1 0,0 1 0,0 0-1,4-8-9,5-5-6,0 1-1,2 0 1,0 0-1,1 1 1,1 1-1,1 0 1,1 1-1,0 1 1,2 1-1,-1 0 0,20-11 7,-34 24-53,1 1-1,-1-1 0,0 1 1,1 0-1,-1 0 0,1 0 0,-1 1 1,1 0-1,0 0 0,0 0 0,-1 0 1,1 1-1,0 0 0,0 0 0,0 0 1,0 0-1,-1 1 0,1 0 0,0 0 1,3 1 53,-3 1-44,0 0 0,0 0 0,-1 0 0,1 1 0,-1-1 1,1 1-1,-1 0 0,-1 1 0,1-1 0,0 1 0,-1-1 0,0 1 1,0 0-1,-1 0 0,1 0 0,-1 1 0,0 0 44,9 17 151,1 0-1,1-1 1,6 6-151,-9-14 124,0 1 1,-1 0 0,0 1-1,-1 0 1,-1 0 0,-1 1-1,3 10-124,-26-171 1619,12 116-1592,0 1-55,1 0 0,1-1 1,1 0-1,2 1 0,2-26 28,-1 52-22,-1 0 0,1-1 0,0 1 0,-1 0 0,1 0 0,0-1 0,0 1 0,0 0 0,0 0 0,0 0 0,0 0 0,0 0 0,1 1 0,-1-1 0,0 0 0,0 0 0,1 1 0,-1-1 0,0 1 0,1-1 0,-1 1 0,0-1 0,1 1 0,-1 0 0,1 0 0,-1 0 0,2 0 22,48-1-268,-39 1 265,-4 0 0,1 1 0,-1 1 0,0-1 1,1 1-1,-1 0 0,0 1 0,0 0 1,0 1-1,-1-1 0,1 1 0,-1 1 1,5 3 2,-9-6-12,0 0 1,0 0-1,0 0 0,-1 1 1,1-1-1,-1 1 1,1 0-1,-1-1 1,0 1-1,0 0 1,0 0-1,-1 0 1,1 1-1,-1-1 1,0 0-1,1 1 1,-1-1-1,-1 0 1,1 1-1,0-1 1,-1 1-1,0 0 1,0-1-1,0 1 1,0-1-1,-1 1 1,1-1-1,-1 1 1,0-1-1,-1 3 12,-5 2-1291</inkml:trace>
</inkml:ink>
</file>

<file path=ppt/ink/ink3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27.427"/>
    </inkml:context>
    <inkml:brush xml:id="br0">
      <inkml:brushProperty name="width" value="0.2" units="cm"/>
      <inkml:brushProperty name="height" value="0.2" units="cm"/>
      <inkml:brushProperty name="color" value="#E71224"/>
    </inkml:brush>
  </inkml:definitions>
  <inkml:trace contextRef="#ctx0" brushRef="#br0">1 1 1408,'0'0'560,"0"0"-312,0 0 1,0 0-249,0 0-233,0 0-447,0 0-152</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3:12.356"/>
    </inkml:context>
    <inkml:brush xml:id="br0">
      <inkml:brushProperty name="width" value="0.2" units="cm"/>
      <inkml:brushProperty name="height" value="0.2" units="cm"/>
    </inkml:brush>
  </inkml:definitions>
  <inkml:trace contextRef="#ctx0" brushRef="#br0">35 458 128,'0'0'71,"0"0"29,0 0 26,0 0 36,0 0-24,-6-1-52,-17-1-39,17 1-35,6 1-19,1 11 7,0-1-1,1 1 1,0 0 0,1-1-1,0 0 1,0 0 0,1 0 0,5 9 0,47 78 76,-43-75-63,8 11-10,1 0 0,2-1 0,12 12-3,-29-36 0,-1-1 1,1 0-1,1 0 0,-1 0 1,1-1-1,1-1 1,-1 1-1,1-1 1,0-1-1,0 1 0,0-1 1,0-1-1,1 0 1,-1 0-1,1-1 1,4 0-1,-7-2 6,0-1 1,-1 0-1,1 0 1,0-1-1,-1 1 1,1-1 0,-1-1-1,1 0 1,-1 1-1,0-2 1,0 1-1,0-1 1,-1 0 0,1 0-1,-1 0 1,2-3-7,16-15 15,-1-1 1,-2-1 0,0-1-16,-8 11-4,284-385 17,-164 214 11,-98 130-3,-29 44-47,1 0-1,0 1 0,1 0 0,0 0 0,0 0 0,1 1 1,0 0-1,1 1 0,1-1 27,17 1-562,-10 5 273</inkml:trace>
</inkml:ink>
</file>

<file path=ppt/ink/ink3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27.844"/>
    </inkml:context>
    <inkml:brush xml:id="br0">
      <inkml:brushProperty name="width" value="0.2" units="cm"/>
      <inkml:brushProperty name="height" value="0.2" units="cm"/>
      <inkml:brushProperty name="color" value="#E71224"/>
    </inkml:brush>
  </inkml:definitions>
  <inkml:trace contextRef="#ctx0" brushRef="#br0">1 429 24,'0'0'487,"0"0"-242,0 0-122,0 0-64,0 0 54,0 0 36,9 11 17,0 1-137,-1 0 2,1 0 1,0-1-1,1-1 0,0 1 0,1-1 0,0-1 1,8 5-32,-18-13 2,1-1 0,-1 0 0,1 1 1,-1-1-1,0 0 0,1 0 0,-1 1 0,1-1 1,-1 0-1,1-1 0,-1 1 0,1 0 1,-1 0-1,0-1 0,1 1 0,-1 0 0,1-1 1,-1 0-1,0 1 0,0-1 0,1 0 1,-1 0-1,0 1 0,0-1 0,0 0 0,0 0 1,0 0-1,0 0 0,0-1 0,0 1 1,0 0-1,0 0 0,-1-1 0,1 1 0,0 0 1,-1-1-3,30-63 75,-21 43-14,-9 21-55,0 0 0,0 0 0,0 0 1,0 0-1,1 0 0,-1 0 0,1 0 0,-1 0 1,0 1-1,1-1 0,-1 0 0,1 0 0,0 0 1,-1 0-1,1 1 0,0-1 0,0 0 1,-1 1-1,1-1 0,0 1 0,0-1 0,0 1 1,0-1-1,0 1 0,-1-1 0,1 1 0,0 0 1,0-1-1,0 1 0,0 0 0,0 0 0,0 0 1,0 0-1,0 0 0,0 0 0,0 0 0,1 0-6,12 0 5,-1-2-3,0 0 0,-1-1 0,1-1 0,-1 1 0,0-2 0,0 0 0,-1 0 0,1-1 0,-1-1 0,0 0-1,8-7-1,10-9 5,-2 0-1,0-2 0,13-18-4,-30 32 24,-1 0 1,0 0 0,0-1-1,-2 0 1,1-1 0,-2 0-1,0 0 1,0 0 0,-1-1 0,-1 0-1,0 0 1,-1 0 0,0 0-1,-1-1 1,-1 1 0,0-9-25,-1 23 8,-1-1 0,1 1 1,0 0-1,-1-1 1,1 1-1,0 0 0,-1-1 1,1 1-1,-1 0 1,1 0-1,-1-1 0,1 1 1,-1 0-1,1 0 1,-1 0-1,1-1 1,0 1-1,-1 0 0,1 0 1,-1 0-1,1 0 1,-1 0-1,1 0 0,-1 0 1,1 0-1,-1 0 1,1 1-1,-1-1 0,1 0 1,-1 0-1,1 0 1,-1 0-1,1 1 0,-1-1 1,1 0-1,-1 1 1,1-1-1,0 0 1,-1 1-1,1-1 0,-1 1-8,-21 12-35,11-2 40,0 1-1,0 0 1,2 1 0,-1 0 0,-3 9-5,10-17-4,0 0 1,0 0 0,0 1-1,1-1 1,0 1 0,0 0-1,1 0 1,0-1 0,0 1-1,0 0 1,1 0 0,-1 0 0,1 0-1,1 0 1,-1 0 0,2 6 3,-1-10-3,0 0 1,1 0-1,-1-1 0,0 1 1,1 0-1,-1-1 1,1 1-1,0 0 1,-1-1-1,1 0 1,0 1-1,0-1 1,0 0-1,0 0 0,0 0 1,0 0-1,0-1 1,2 2 2,46 11-20,-39-11 24,5 2 1,1 1-1,-2 1 1,1 1-1,-1 0 1,0 1-1,0 0 1,-1 1-1,0 1 1,-1 0-1,0 1 1,-1 0-1,0 1 1,-1 1-1,2 1-4,21 32-20,-2 0 1,-2 2-1,13 29 20,0-1-92,-28-49-427</inkml:trace>
</inkml:ink>
</file>

<file path=ppt/ink/ink3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1:28.603"/>
    </inkml:context>
    <inkml:brush xml:id="br0">
      <inkml:brushProperty name="width" value="0.2" units="cm"/>
      <inkml:brushProperty name="height" value="0.2" units="cm"/>
      <inkml:brushProperty name="color" value="#E71224"/>
    </inkml:brush>
  </inkml:definitions>
  <inkml:trace contextRef="#ctx0" brushRef="#br0">0 12 2216,'0'0'889,"0"0"-169,0 0-128,0 0-520,0 0-16,0 0-56,0 0-32,0-12-440,0 18-952,0 2-785</inkml:trace>
</inkml:ink>
</file>

<file path=ppt/ink/ink3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09.944"/>
    </inkml:context>
    <inkml:brush xml:id="br0">
      <inkml:brushProperty name="width" value="0.2" units="cm"/>
      <inkml:brushProperty name="height" value="0.2" units="cm"/>
      <inkml:brushProperty name="color" value="#E71224"/>
    </inkml:brush>
  </inkml:definitions>
  <inkml:trace contextRef="#ctx0" brushRef="#br0">64 46 488,'0'0'176,"0"0"58,0 0-8,0 0-7,0 0-54,0 0 23,0 0-20,0 0-9,0 0-22,0 0-63,0 0-17,0 0-28,0 0-30,0 0 16,0 0 1,0 0 28,-27-22 125,23 18-192,-21-15 120,17 19-31,9 14-79,4 2 11,1-1 0,0 0 0,1 0 0,1 0 0,7 9 2,11 20 43,126 216 3,-136-234-83,-13-23-24,0 1-1,-1 0 0,0-1 0,1 1 0,-1 1 0,-1-1 0,1 0 0,0 0 0,-1 1 1,0-1-1,0 0 0,0 3 62,-1-5-982</inkml:trace>
</inkml:ink>
</file>

<file path=ppt/ink/ink3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0.378"/>
    </inkml:context>
    <inkml:brush xml:id="br0">
      <inkml:brushProperty name="width" value="0.2" units="cm"/>
      <inkml:brushProperty name="height" value="0.2" units="cm"/>
      <inkml:brushProperty name="color" value="#E71224"/>
    </inkml:brush>
  </inkml:definitions>
  <inkml:trace contextRef="#ctx0" brushRef="#br0">7 21 504,'0'0'531,"0"0"-187,0 0-75,0 0-31,0 0-14,0 0-114,-3-3-78,3 3-31,-1 0-1,1 0 0,0 0 0,0 0 0,0 0 0,-1-1 0,1 1 0,0 0 0,0 0 0,0 0 0,0-1 0,0 1 0,-1 0 0,1 0 0,0 0 0,0-1 0,0 1 0,0 0 0,0 0 0,0-1 0,0 1 0,0 0 0,0 0 0,0-1 0,0 1 0,0 0 1,0 0-1,0-1 0,0 1 0,0 0 0,0 0 0,0-1 0,0 1 0,1 0 0,-1 0 0,0 0 0,0-1 0,0 1 0,0 0 0,0 0 0,1 0 0,-1-1 0,0 1 0,0 0 0,0 0 0,0 0 0,1 0 0,-1 0 0,0 0 0,0-1 0,1 1 0,-1 0 1,0 0-1,0 0 0,1 0 0,-1 0 0,0 0 0,0 0 0,0 0 0,1 0 0,29-5 10,52 3-6,-67 2-15,1 0 10,43 0-2,1 2-1,50 9 4,-92-8 0,1 1 0,-1 0 0,-1 2-1,1 0 1,-1 1 0,0 1 0,0 0 0,-1 1 0,0 1 0,0 1-1,1 2 1,-9-5 4,0 0-1,-1 0 1,0 1-1,-1 0 1,0 0-1,0 1 1,-1 0-1,-1 0 1,1 0-1,-1 0 1,-1 1-1,0-1 1,-1 1-1,0 0 1,0 0-1,-1 0 1,-1 0-1,0 1-3,1 23 17,-3 0 1,-1 0-1,-1-1 1,-2 1-1,-3 5-17,-11 50-182,-5-1 1,-3-1 0,-6 7 181,33-94-998</inkml:trace>
</inkml:ink>
</file>

<file path=ppt/ink/ink3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2.776"/>
    </inkml:context>
    <inkml:brush xml:id="br0">
      <inkml:brushProperty name="width" value="0.2" units="cm"/>
      <inkml:brushProperty name="height" value="0.2" units="cm"/>
      <inkml:brushProperty name="color" value="#E71224"/>
    </inkml:brush>
  </inkml:definitions>
  <inkml:trace contextRef="#ctx0" brushRef="#br0">262 1 728,'0'0'496,"0"0"-178,-19 4-97,-62 20 39,72-20-230,0 0 0,0 1 1,1 0-1,0 0 0,0 1 0,1 0 0,-1 0 0,1 1 0,1 0 0,-1 0 1,1 1-1,1-1 0,-1 1 0,1 1 0,0-1 0,1 1 0,0 0 1,1 0-1,0 0 0,-1 4-30,-5 24 54,1-1 1,2 1-1,2 0 1,2 1-1,1-1 0,3 33-54,-1-37 37,1 50 145,8 43-182,-7-100 24,1-1 0,1 1 0,2-1-1,0-1 1,2 1 0,0-1 0,3 2-24,-7-16 2,1-1-1,0 0 1,0 0-1,1 0 1,0-1-1,0 0 1,1-1-1,0 1 1,0-2-1,1 1 1,0-1 0,0 0-1,1-1 1,-1 0-1,1 0 1,0-1-1,1-1 1,4 2-2,-2-2 8,1-1 0,-1-1 0,1 1 0,0-2 0,-1 0 0,1-1 1,-1 0-1,1-1 0,-1-1 0,0 0 0,0-1 0,0 0 0,0-1 0,7-4-8,21-13-119,-2-1 1,0-3-1,-2-1 0,-1-2 0,-1-1 0,-2-2 0,-1-1 0,-1-2 0,-3 0 0,0-2 0,14-28 119,-41 63-104,1 0-1,-1 0 1,0 0 0,0 0-1,0-1 1,0 1 0,0 0-1,-1 0 1,1-1 0,-1 1-1,1 0 1,-1-3 104,0-2-727</inkml:trace>
</inkml:ink>
</file>

<file path=ppt/ink/ink3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3.427"/>
    </inkml:context>
    <inkml:brush xml:id="br0">
      <inkml:brushProperty name="width" value="0.2" units="cm"/>
      <inkml:brushProperty name="height" value="0.2" units="cm"/>
      <inkml:brushProperty name="color" value="#E71224"/>
    </inkml:brush>
  </inkml:definitions>
  <inkml:trace contextRef="#ctx0" brushRef="#br0">22 133 808,'0'0'588,"0"20"-306,0-16-276,-1 20 11,2 0 1,0 0-1,2 0 1,1 0-1,0 0 0,2-1 1,6 14-18,-9-27 8,2-1 0,-1-1-1,2 1 1,-1-1 0,1 1 0,0-2 0,0 1 0,1-1 0,0 0 0,4 3-8,-8-8 2,0 0 1,0 0-1,1 0 1,-1 0-1,1 0 1,-1-1-1,1 1 0,0-1 1,-1 0-1,1 0 1,0-1-1,0 1 1,0-1-1,0 0 1,-1 0-1,1 0 1,0 0-1,0-1 1,0 1-1,0-1 1,-1 0-1,1 0 0,0-1 1,-1 1-1,1-1 1,-1 1-1,1-1 1,0-1-3,4-3-1,0-1 0,0 1 0,0-1 0,-1-1 0,0 1 0,-1-1 0,1-1 1,-2 1-1,1-1 0,-1 0 0,0 0 0,-1 0 0,2-8 1,-1 4-3,-1 0 0,0 0 0,-1-1 0,0 1 0,-1-1 0,-1 0 0,0 0 0,-1 1 0,-1-1 0,0-2 3,-1 7 28,-1 0-1,0 1 0,0 0 0,0 0 0,-1 0 1,-1 0-1,1 0 0,-1 1 0,-1 0 0,1 0 1,-1 0-1,0 1 0,-1-1 0,1 2 0,-1-1 1,-1 1-1,-2-2-27,-1 0 49,0 0 1,-1 0-1,0 1 1,0 0-1,0 2 1,0-1-1,-1 1 1,0 1-1,0 0 1,0 1-1,-7 0-49,15 1 18,1 1 1,-1 0-1,0 0 0,0 1 0,1-1 0,-1 1 0,0 0 0,1 0 0,-1 1 0,1-1 0,-1 1 1,0 1-19,3-2-2,0 1 0,0 0 0,0 0 0,0 0 0,0 0 0,0 1 0,0-1 0,1 0 0,-1 1 0,1-1 0,0 1 0,0 0 1,0-1-1,0 1 0,0 0 0,1-1 0,-1 1 0,1 0 0,0 0 0,-1 2 2,1-3-33,0 0-1,1 0 1,-1 0 0,0-1-1,0 1 1,1 0 0,-1 0-1,1 0 1,0-1 0,-1 1-1,1 0 1,0-1 0,0 1-1,0-1 1,0 1 0,0-1-1,1 1 1,-1-1 0,0 0-1,1 1 1,-1-1 0,1 0-1,-1 0 1,1 0-1,-1 0 1,1 0 0,0-1-1,-1 1 1,1 0 0,0-1-1,0 0 1,0 1 0,-1-1-1,1 0 1,0 0 0,0 0-1,0 0 1,0 0 33,30 2-1127</inkml:trace>
</inkml:ink>
</file>

<file path=ppt/ink/ink3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4.511"/>
    </inkml:context>
    <inkml:brush xml:id="br0">
      <inkml:brushProperty name="width" value="0.2" units="cm"/>
      <inkml:brushProperty name="height" value="0.2" units="cm"/>
      <inkml:brushProperty name="color" value="#E71224"/>
    </inkml:brush>
  </inkml:definitions>
  <inkml:trace contextRef="#ctx0" brushRef="#br0">0 0 392,'0'0'819,"0"0"-207,0 0-66,0 0-166,0 0-132,1 11-194,0 0-54,2 0 0,-1 0 0,1 0 0,1-1 0,0 1 0,0-1 0,1 0 0,1 0 0,-1 0 0,2-1 0,6 9 0,13 13 47,2-1 0,16 11-47,-14-12 5,-1 1 0,3 6-5,-27-29 0,-1 1-1,1-1 1,-2 1-1,1 0 0,-1 1 1,0-1-1,-1 0 0,0 1 1,0-1-1,0 8 1,-1-12 1,0-1-1,-1 0 0,0 0 1,1 1-1,-1-1 1,-1 0-1,1 0 0,0 1 1,-1-1-1,1 0 1,-1 0-1,0 0 0,0 0 1,0 0-1,-1 0 1,1 0-1,-1 0 0,1 0 1,-1 0-1,0-1 1,0 1-1,0-1 0,-1 1 1,1-1-1,-1 0 0,1 0 1,-1 0-1,1 0 1,-2 0-1,-3 0-44,0-1 0,0 1 1,0-1-1,0-1 1,0 1-1,-1-1 0,1 0 1,0-1-1,0 0 1,-5-1 43,-24-13-1093</inkml:trace>
</inkml:ink>
</file>

<file path=ppt/ink/ink3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4.092"/>
    </inkml:context>
    <inkml:brush xml:id="br0">
      <inkml:brushProperty name="width" value="0.2" units="cm"/>
      <inkml:brushProperty name="height" value="0.2" units="cm"/>
      <inkml:brushProperty name="color" value="#E71224"/>
    </inkml:brush>
  </inkml:definitions>
  <inkml:trace contextRef="#ctx0" brushRef="#br0">0 346 1392,'0'0'586,"0"0"-392,0 0-144,7 18-28,-3-5-28,6 17 17,2-1-1,0-1 1,2 0-1,10 14-10,-21-36 0,1 1 0,1 0 0,-1-1-1,1 0 1,0 0 0,1-1-1,-1 1 1,1-1 0,0 0 0,0-1-1,1 1 1,-1-1 0,1-1-1,0 1 1,0-1 0,0 0 0,1-1-1,-1 0 1,1 0 0,-1 0-1,1-1 1,0 0 0,0-1 0,-5 0-4,0 0 0,-1 0 0,1-1 0,-1 0 1,1 1-1,0-1 0,-1 0 0,1 0 0,-1 0 0,0-1 1,1 1-1,-1 0 0,0-1 0,0 0 0,0 1 0,0-1 1,0 0-1,0 0 0,-1 0 0,2-2 4,1-1-20,-1-1 1,0-1-1,0 1 0,0 0 1,-1-1-1,0 1 0,0-1 1,1-4 19,-1-6-17,1 0 1,-2 0-1,0 0 1,-1 0-1,-1 0 0,-3-14 17,2 22 17,0 1-1,-1 0 0,0 0 1,0 0-1,-1 1 1,0-1-1,-1 1 0,1 0 1,-1 0-1,-1 1 0,1-1 1,-1 1-1,0 0 0,-1 1 1,-2-2-17,9 10 64,0 1 0,1-1 0,-1 0 0,1 1 0,-1-1 0,1 0 0,0 1 0,0-1 0,2 2-64,6 14-1,2-1-1,0 0 1,2-1-1,0 0 1,4 3 1,7 9-4,-22-26-8,0 0 1,0 0-1,1 0 0,-1 0 0,1 0 0,0 0 0,0-1 1,0 1-1,0-1 0,0 0 0,1 0 0,-1 0 0,0 0 1,1-1-1,0 1 0,-1-1 0,1 0 0,0 0 1,0 0-1,0-1 0,0 1 0,-1-1 0,3 0 12,-5-1-19,0 1 0,-1-1 0,1 1 1,0-1-1,0 0 0,-1 1 0,1-1 0,-1 0 0,1 1 0,-1-1 0,1 0 0,-1 0 0,1 1 0,-1-1 0,1 0 1,-1 0-1,0 0 0,0 0 0,0 0 0,1 0 0,-1 0 0,0 1 0,0-1 0,0 0 0,0 0 0,0-1 19,-1-33-290,1 24 145,-2-5 104,0 1 0,-1 0 0,0-1 0,-1 2 0,-1-1-1,0 0 1,-6-10 41,4 11 101,1-1-1,1 0 0,0 0 1,2 0-1,-1 0 1,2-1-1,-1-12-100,22 28 57,-9 3-35,0 0-1,0 1 0,-1 0 0,0 0 1,0 1-1,0 0 0,0 0 0,-1 1 1,6 5-22,71 65 151,-78-69-152,59 65 166,-76-80-1,1-2-1,1 1 0,0-1 1,0 0-1,1 0 0,0-1 1,1 0-1,0-2-163,-5-8-22,2 1 1,0-2-1,2 1 0,-2-10 22,6 20-48,1 0-1,0-1 0,1 1 0,0-1 0,1 1 0,1-10 49,-1 17-77,1 0 0,-1 0 1,1 0-1,0 0 0,0 0 0,1 1 0,-1-1 0,1 0 0,0 1 0,0 0 0,0-1 0,0 1 0,0 0 0,1 0 0,-1 0 0,1 0 0,0 0 0,0 1 0,0-1 0,1 0 77,27-14-1031</inkml:trace>
</inkml:ink>
</file>

<file path=ppt/ink/ink3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25.976"/>
    </inkml:context>
    <inkml:brush xml:id="br0">
      <inkml:brushProperty name="width" value="0.2" units="cm"/>
      <inkml:brushProperty name="height" value="0.2" units="cm"/>
      <inkml:brushProperty name="color" value="#E71224"/>
    </inkml:brush>
  </inkml:definitions>
  <inkml:trace contextRef="#ctx0" brushRef="#br0">1 216 168,'0'0'193,"0"0"-119,0 0-16,0 0 48,0 0 97,1 4 1808,6 19-1996,0-1 0,2 0 0,0 0 1,1 0-1,2-1 0,0-1 0,13 18-15,-20-34 5,-1 0 0,1 0 0,0 0-1,0-1 1,0 0 0,0 0-1,1 0 1,-1 0 0,1-1 0,0 0-1,-1 0 1,1-1 0,0 1 0,0-1-1,0 0 1,0-1 0,1 0 0,-1 0-1,0 0 1,0-1 0,0 1 0,0-1-1,0-1 1,0 1-5,13-5 19,0 0-1,0-1 1,-1 0-1,0-2 1,0 0 0,12-9-19,50-38-274,-2-3 1,-3-4-1,64-68 274,-66 56-1164</inkml:trace>
</inkml:ink>
</file>

<file path=ppt/ink/ink3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33.534"/>
    </inkml:context>
    <inkml:brush xml:id="br0">
      <inkml:brushProperty name="width" value="0.2" units="cm"/>
      <inkml:brushProperty name="height" value="0.2" units="cm"/>
      <inkml:brushProperty name="color" value="#E71224"/>
    </inkml:brush>
  </inkml:definitions>
  <inkml:trace contextRef="#ctx0" brushRef="#br0">0 1527 1248,'0'0'803,"0"0"-405,0 0-142,0 0-139,0 0 38,0 0-9,0 0-8,0 0-46,0 0-24,0 0-43,5-3-4,57-40-40,-2-3-1,-2-3 0,-2-3 0,11-15 20,-18 19-7,116-113-5,453-421 112,-191 181-878,-396 370 498,13-4-729,-29 26 279</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3:19.773"/>
    </inkml:context>
    <inkml:brush xml:id="br0">
      <inkml:brushProperty name="width" value="0.2" units="cm"/>
      <inkml:brushProperty name="height" value="0.2" units="cm"/>
    </inkml:brush>
  </inkml:definitions>
  <inkml:trace contextRef="#ctx0" brushRef="#br0">14 151 160,'0'0'135,"0"0"-5,0 0 16,0 0 34,0 0-28,-3-8-4,0 0-84,2 6-20,0-1-1,0 0 1,0 1-1,0-1 1,0 0-1,1 0 0,-1 0 1,1 0-1,0 0 1,0-1-44,12 4 25,1 1 0,-1 0 0,0 1 0,10 2-25,45 9 17,1-3 0,0-3 0,3-3-17,207-2-9,-231-3 1,72-6 48,-1-6-1,-1-5 1,47-16-40,-50 9-456,1 5 1,0 5-1,78 2 456,-174 13-292</inkml:trace>
</inkml:ink>
</file>

<file path=ppt/ink/ink3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46.348"/>
    </inkml:context>
    <inkml:brush xml:id="br0">
      <inkml:brushProperty name="width" value="0.2" units="cm"/>
      <inkml:brushProperty name="height" value="0.2" units="cm"/>
      <inkml:brushProperty name="color" value="#E71224"/>
    </inkml:brush>
  </inkml:definitions>
  <inkml:trace contextRef="#ctx0" brushRef="#br0">30 19 1288,'0'0'483,"0"0"-191,0 0 23,0 0-40,0 0-50,-6-3-74,-17-12-2,68 87 163,22 28-315,-30-43 52,3-1 0,45 48-49,-82-100-93,1 0 0,0 0 0,1-1 1,-1 0-1,1 0 0,-1 0 0,4 2 93,-5-19-1716,-3-7 625</inkml:trace>
</inkml:ink>
</file>

<file path=ppt/ink/ink3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46.732"/>
    </inkml:context>
    <inkml:brush xml:id="br0">
      <inkml:brushProperty name="width" value="0.2" units="cm"/>
      <inkml:brushProperty name="height" value="0.2" units="cm"/>
      <inkml:brushProperty name="color" value="#E71224"/>
    </inkml:brush>
  </inkml:definitions>
  <inkml:trace contextRef="#ctx0" brushRef="#br0">0 78 968,'0'0'500,"0"0"-177,0 0-170,0 0-42,0 0-44,3-12-38,-1 5-24,-2 4-4,0 1 0,0-1 0,0 1 0,1 0 0,-1-1 1,1 1-1,0 0 0,0 0 0,0-1 0,0 1 0,0 0 1,0 0-1,1 0 0,-1 0 0,0 0 0,1 0 0,0 1 0,-1-1 1,1 0-1,0 1 0,0-1 0,0 1 0,0 0 0,0 0 1,0 0-1,1 0 0,-1 0 0,0 0 0,0 0 0,1 1 0,-1-1 1,0 1-1,1 0-1,24-3 31,0 3 0,0 0 0,0 1 1,0 2-1,-1 0 0,13 5-31,-31-6 4,1 0 1,0 1-1,0 1 1,-1-1-1,0 1 1,0 0-1,0 1 1,0 0-1,-1 0 1,0 1-1,0 0 1,0 0-1,-1 1 1,0-1-1,0 1 1,0 1-1,-1-1 1,0 1-1,-1 0 1,0 0-1,1 2-4,2 12 20,0 1-1,-1-1 1,-1 1 0,-2 0-1,0 1 1,-1 6-20,-1 41 156,-4 26-156,-1-36 46,-2-1 0,-3 0 1,-3-1-1,-2 0 1,-4 4-47,12-48-301,0 0 1,-1-1 0,0 0-1,-1 0 1,-6 7 300,5-9-975</inkml:trace>
</inkml:ink>
</file>

<file path=ppt/ink/ink3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47.139"/>
    </inkml:context>
    <inkml:brush xml:id="br0">
      <inkml:brushProperty name="width" value="0.2" units="cm"/>
      <inkml:brushProperty name="height" value="0.2" units="cm"/>
      <inkml:brushProperty name="color" value="#E71224"/>
    </inkml:brush>
  </inkml:definitions>
  <inkml:trace contextRef="#ctx0" brushRef="#br0">0 1 624,'0'0'512,"0"0"-120,0 0 96,0 0-296,0 0-88,0 0-63,0 0 87,53 130 24,-14-75-136,5-6-32,4-9 40,-4-12-64,-18-13-345,1-9-615</inkml:trace>
</inkml:ink>
</file>

<file path=ppt/ink/ink3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47.544"/>
    </inkml:context>
    <inkml:brush xml:id="br0">
      <inkml:brushProperty name="width" value="0.2" units="cm"/>
      <inkml:brushProperty name="height" value="0.2" units="cm"/>
      <inkml:brushProperty name="color" value="#E71224"/>
    </inkml:brush>
  </inkml:definitions>
  <inkml:trace contextRef="#ctx0" brushRef="#br0">123 0 904,'0'0'499,"0"0"-151,0 0-165,0 0-57,-20 11-35,3-3-44,1 1-1,0 1 1,-14 11-47,28-18 10,-1-1-1,1 1 0,0 0 1,0 0-1,0 0 1,0 0-1,1 0 1,-1 1-1,1-1 1,0 0-1,0 1 0,0-1 1,0 1-1,1-1 1,-1 1-1,1-1 1,0 1-1,0 1-9,10 61 83,-8-58-72,8 30 5,2 0 0,2-1-1,2-1 1,1 0 0,1-1 0,2-1-1,2 0 1,0-2 0,3-1 0,24 25-16,-30-39-1,0-1 0,1 0 1,1-2-1,1 0 0,0-1 1,0-2-1,7 2 1,-13-6 1,1-1-1,0 0 1,1-1 0,-1-1-1,1-1 1,0-1-1,0 0 1,0-1-1,0-1 1,3-1-1,-12 0 2,-1-1 0,0 0 1,1 0-1,-1 0 0,0-1 0,0-1 0,0 1 0,-1-1 1,1 0-1,-1-1 0,0 0 0,0 0 0,-1-1 1,0 1-1,1-2 0,-2 1 0,1 0 0,3-7-2,3-5 1,0-2-1,-1 1 1,-1-2 0,-1 1-1,-1-1 1,2-10-1,2-9-7,-2-1-1,3-22 8,-11 47 2,0 0-1,-1 0 1,0 0-1,-1 1 1,-1-1-1,-1 0 1,-3-15-2,3 23 6,-1 1 0,-1-1 0,0 1 0,0 0 0,0 0 0,-1 0 0,0 0 1,0 1-1,-1 0 0,1 0 0,-1 1 0,-1-1 0,1 1 0,-1 1 0,0-1 0,0 1 1,0 0-1,-1 1-6,-10-6 24,0 1 0,-1 1 1,0 1-1,0 1 0,0 1 1,-15-2-25,0 2-51,0 1 0,-1 2 0,1 1 0,0 2 0,-1 1 1,1 2-1,1 2 0,-30 8 51,54-12-787,8-3-724</inkml:trace>
</inkml:ink>
</file>

<file path=ppt/ink/ink3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48.088"/>
    </inkml:context>
    <inkml:brush xml:id="br0">
      <inkml:brushProperty name="width" value="0.2" units="cm"/>
      <inkml:brushProperty name="height" value="0.2" units="cm"/>
      <inkml:brushProperty name="color" value="#E71224"/>
    </inkml:brush>
  </inkml:definitions>
  <inkml:trace contextRef="#ctx0" brushRef="#br0">0 233 1104,'0'0'702,"0"0"-504,0 0-166,19 19 2,135 136 64,-136-135-230,0-2 853,-16-23-320,-5-14-182,-2-1-177,-2 0-1,-1 1 1,0 0 0,-7-10-42,7 15-79,1 1 0,0-1 0,1-1 0,1 1 1,0-1-1,1 0 0,1-1 0,0 1 0,0-11 79,4 22-46,0 0 0,0 0-1,0 0 1,1 0 0,-1 0 0,1 0 0,0 1 0,0-1 0,0 1-1,0 0 1,1-1 0,-1 1 0,1 0 0,0 0 0,0 1 0,0-1-1,0 0 1,1 1 0,0-1 46,77-45-532,-58 35 287,30-16-335</inkml:trace>
</inkml:ink>
</file>

<file path=ppt/ink/ink3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48.520"/>
    </inkml:context>
    <inkml:brush xml:id="br0">
      <inkml:brushProperty name="width" value="0.2" units="cm"/>
      <inkml:brushProperty name="height" value="0.2" units="cm"/>
      <inkml:brushProperty name="color" value="#E71224"/>
    </inkml:brush>
  </inkml:definitions>
  <inkml:trace contextRef="#ctx0" brushRef="#br0">106 88 344,'0'0'335,"0"0"-39,0 0-39,0 0-86,0 0 13,0 0-13,-5-10 10,-18-29 76,22 37-238,0 1-1,0-1 1,0 1-1,0 0 0,0-1 1,0 1-1,0 0 1,-1 0-1,1 0 0,-1 0 1,1 0-1,-1 0 1,1 0-1,-1 0 0,1 1 1,-1-1-1,0 0 1,1 1-1,-1 0 0,0-1 1,1 1-1,-1 0 1,0 0-1,0 0 0,0 0 1,1 0-1,-1 0 1,0 0-1,1 1 0,-1-1 1,0 1-1,1-1 1,-1 1-1,0 0 0,1 0 1,-1-1-1,1 1 1,-1 0-1,1 0 0,-1 1 1,1-1-1,0 0 1,0 0-1,0 1 0,0-1 1,-1 0-1,2 1 1,-1-1-1,0 1-18,-2 15-1,1 0 0,1 0 0,0 0 0,1-1 0,1 1 0,1 0 0,0 0 0,2 0 0,-1-1 0,2 0 0,1 4 1,-1-12-6,1 1 0,0-1-1,0 0 1,0 0 0,1-1 0,0 0-1,1 0 1,-1 0 0,5 2 6,-9-8 0,-1 1 1,1 0 0,0-1-1,0 1 1,0-1-1,0 0 1,0 0 0,0 0-1,0 0 1,0 0-1,1-1 1,-1 1 0,3-1-1,-4-1 0,0 1 0,0 0 0,0-1 1,0 0-1,-1 1 0,1-1 0,0 0 1,0 0-1,-1 0 0,1 0 0,0 0 1,-1 0-1,1-1 0,-1 1 0,0 0 1,1-1-1,-1 1 0,0-1 0,0 1 1,0-1-1,0 0 0,0 0 0,0 1 1,0-2-1,3-8-30,0-1 0,-1 0 0,0 0 0,-1 0 0,0 0 0,-1 0 1,0-1-1,-1 1 0,-1-10 30,-1-2-31,-1 1 0,0-1-1,-2 0 1,-4-10 31,6 25 3,3 6 1,-1 0-1,0 0 1,0 0 0,0 0-1,0 1 1,0-1 0,0 0-1,-1 1 1,1-1 0,-1 1 0,0-1-1,0 1 1,0 0-4,1 1 16,3 2-37,58 51-18,-43-36 50,1-1 0,0 0 0,13 7-11,-23-17-1,0-1 1,0 0-1,0-1 1,0 0-1,1 0 1,-1-1-1,1 0 0,-1 0 1,1-1-1,0 0 1,7 0 0,-13-1-31,-1 0 1,0 0 0,1-1 0,-1 1 0,1 0-1,-1-1 1,0 0 0,1 1 0,-1-1 0,0 0 0,0 0-1,1 0 1,-1 0 0,0-1 0,0 1 0,0-1 0,-1 1-1,1-1 1,0 0 0,0 1 0,-1-1 0,1 0-1,-1 0 1,0 0 0,0 0 0,1-1 0,-1 1 30,14-35-846</inkml:trace>
</inkml:ink>
</file>

<file path=ppt/ink/ink3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7.717"/>
    </inkml:context>
    <inkml:brush xml:id="br0">
      <inkml:brushProperty name="width" value="0.2" units="cm"/>
      <inkml:brushProperty name="height" value="0.2" units="cm"/>
      <inkml:brushProperty name="color" value="#E71224"/>
    </inkml:brush>
  </inkml:definitions>
  <inkml:trace contextRef="#ctx0" brushRef="#br0">11 348 512,'0'0'1023,"0"0"-407,0 0-170,0 0-84,0 0-195,0 0-51,-1-1-110,0 0-1,0 0 1,0-1-1,0 1 1,0 0-1,0-1 1,1 1-1,-1 0 1,0-1-1,1 1 1,-1-1 0,1 1-1,-1-2-5,3 2 2,1 1-1,-1-1 1,1 0 0,-1 1-1,1-1 1,-1 1-1,1 0 1,-1-1 0,1 1-1,-1 0 1,1 1 0,-1-1-1,1 0 1,-1 1 0,1-1-1,-1 1 1,0 0-1,1 0 1,-1 0 0,0 0-1,0 0 1,1 1 0,-1-1-1,0 1 1,0-1 0,0 1-1,-1 0 1,1 0-1,0 0 1,-1 0 0,1 0-1,-1 0 1,0 0 0,1 0-1,-1 1-1,5 8 27,0 0 0,-1 1-1,-1-1 1,1 1 0,-2 0-1,1 6-26,2 18 142,-1-1 0,-2 1 1,-2 0-1,-1 5-142,9-56 65,20-59-442,3 3 0,3 0 0,4 3 0,2 1 0,3 2 0,24-25 377,-46 59-171,-16 22 168,0 1 0,0 0 0,1 0 0,0 0 0,0 1 0,1-1 3,-4 6 15,0-1 0,0 1 0,0 0 0,0 0 0,0 0 0,0 1 0,0-1 0,0 1 0,1 0 0,-1 0 0,1 1 0,-1-1 0,1 1 0,-1 0 0,1 0 0,1 1-15,4 0 36,-1 2 1,1-1 0,0 1-1,-1 1 1,0 0-1,0 0 1,0 1 0,0 0-1,-1 0 1,0 1-1,0 0 1,0 0 0,-1 1-1,0 0 1,0 1-1,-1-1 1,2 4-37,10 12 56,-2 1 1,0 0-1,-2 1 1,0 1-1,3 12-56,-9-16-15,-2-1 1,0 1-1,-1 0 0,-2 0 1,0 1-1,-1-1 0,-2 1 1,0 6 14,0 70-677</inkml:trace>
</inkml:ink>
</file>

<file path=ppt/ink/ink3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8.073"/>
    </inkml:context>
    <inkml:brush xml:id="br0">
      <inkml:brushProperty name="width" value="0.2" units="cm"/>
      <inkml:brushProperty name="height" value="0.2" units="cm"/>
      <inkml:brushProperty name="color" value="#E71224"/>
    </inkml:brush>
  </inkml:definitions>
  <inkml:trace contextRef="#ctx0" brushRef="#br0">70 1 1624,'0'0'1041,"0"0"-593,0 0-184,0 0-88,-70 100-144,88-37 136,21 10-96,27 2 24,17-11-96,1-17 0,34-37-288,-26-10-544,-22-10-961</inkml:trace>
</inkml:ink>
</file>

<file path=ppt/ink/ink3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4.908"/>
    </inkml:context>
    <inkml:brush xml:id="br0">
      <inkml:brushProperty name="width" value="0.2" units="cm"/>
      <inkml:brushProperty name="height" value="0.2" units="cm"/>
      <inkml:brushProperty name="color" value="#E71224"/>
    </inkml:brush>
  </inkml:definitions>
  <inkml:trace contextRef="#ctx0" brushRef="#br0">71 165 632,'0'0'223,"0"0"-119,0 0 35,0 0 43,20-13-32,64-43-64,-80 53-82,0 0-1,-1 0 0,1-1 0,-1 1 1,0-1-1,0 1 0,0-1 0,-1 0 1,2-2-4,-4 4 2,1 1 1,0-1 0,-1 1 0,1-1 0,-1 1 0,0-1-1,1 1 1,-1-1 0,0 1 0,0-1 0,0 1 0,0-1-1,0 0 1,0 1 0,-1-1 0,1 1 0,-1-1 0,1 0-3,-1 0 5,0 0 1,-1 1-1,1-1 1,-1 0 0,1 0-1,-1 1 1,0-1-1,1 0 1,-1 1 0,0 0-1,0-1 1,0 1-1,0 0 1,0 0 0,0 0-1,0 1 1,-1-1-1,1 0 1,0 1 0,0-1-1,-1 1 1,1 0-1,0 0 1,-1 0-6,-6-1 46,1 1 0,-1 0 0,0 0-1,1 1 1,-1 0 0,0 1 0,1 0 0,0 0 0,-1 1 0,1 0-1,0 0 1,-1 2-46,5-3 27,0 1 0,0 0-1,1 0 1,0 0 0,-1 0-1,1 0 1,0 1 0,1 0 0,-1-1-1,0 1 1,1 0 0,0 0-1,0 0 1,0 1 0,1-1-1,0 0 1,-1 1 0,1-1-1,1 1 1,-1-1 0,1 1 0,-1-1-1,1 1 1,1 0-27,-1 2 11,0 0 1,1-1 0,0 1-1,0 0 1,1-1-1,0 1 1,0-1-1,1 1 1,-1-1-1,1 0 1,1 0-1,-1 0 1,1-1-1,2 4-11,2 0 11,0-1-1,0 0 0,0-1 0,1 0 0,0 0 1,0-1-1,1 0 0,8 4-10,0-2 2,0 0 0,0-2 1,1 0-1,0-1 0,1 0 0,-1-2 1,0 0-1,1-2 0,0 0 0,8-1-2,-11-1-108,-1-1 0,0 0 0,0-2 0,0 0-1,-1 0 1,1-1 0,-1-1 0,10-6 108,27-23-1882</inkml:trace>
</inkml:ink>
</file>

<file path=ppt/ink/ink3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5.513"/>
    </inkml:context>
    <inkml:brush xml:id="br0">
      <inkml:brushProperty name="width" value="0.2" units="cm"/>
      <inkml:brushProperty name="height" value="0.2" units="cm"/>
      <inkml:brushProperty name="color" value="#E71224"/>
    </inkml:brush>
  </inkml:definitions>
  <inkml:trace contextRef="#ctx0" brushRef="#br0">0 1 1968,'0'0'697,"0"0"-393,0 0-280,0 0-24,0 0 0,79 106 144,-40-51-144,-4 3 48,5-5-8,-5-8-80,-9-9 32,-8-15-120,-18-7-496,0-12-889</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3:21.836"/>
    </inkml:context>
    <inkml:brush xml:id="br0">
      <inkml:brushProperty name="width" value="0.2" units="cm"/>
      <inkml:brushProperty name="height" value="0.2" units="cm"/>
    </inkml:brush>
  </inkml:definitions>
  <inkml:trace contextRef="#ctx0" brushRef="#br0">5 34 120,'0'0'233,"0"0"-91,0 0-41,0 0-34,0 0 38,0 0-15,-1-4-17,0 3-72,1 1 1,0-1-1,-1 0 1,1 1-1,0-1 1,0 0 0,-1 0-1,1 1 1,0-1-1,0 0 1,0 0-1,0 1 1,0-1-1,0 0 1,0 0-1,0 1 1,0-1-1,0 0 1,1 0-1,-1 1 1,0-1-1,0 0 1,1 0-1,-1 1 1,0-1 0,1 1-1,-1-1 1,1 0-1,-1 1 1,1-1-1,-1 1 1,1-1-1,-1 1 1,1-1-1,0 1 1,-1-1-1,1 1 1,0 0-1,-1-1 1,1 1-1,0 0 1,-1-1-1,1 1 1,0 0 0,0 0-1,-1 0-1,34-1-14,-30 1 15,5 0-1,35-1 7,-1 3 0,1 1 0,-1 2 0,12 4-7,41 12 7,2-4 0,0-4-1,0-4 1,19-4-7,-79-5-13,199-6 26,-192 2-10,0-2 0,0-2 0,-1-2 0,12-5-3,53-13 46,-96 25-72,0 1 1,0 1-1,0 0 0,0 1 0,0 0 0,0 1 0,9 2 26,-20-3-41,-1 1-1,1 0 0,0 0 1,-1-1-1,1 1 0,0 0 1,-1 0-1,1 0 0,-1 1 1,0-1-1,1 0 0,-1 0 1,1 2 41,7 7-371</inkml:trace>
</inkml:ink>
</file>

<file path=ppt/ink/ink3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5.915"/>
    </inkml:context>
    <inkml:brush xml:id="br0">
      <inkml:brushProperty name="width" value="0.2" units="cm"/>
      <inkml:brushProperty name="height" value="0.2" units="cm"/>
      <inkml:brushProperty name="color" value="#E71224"/>
    </inkml:brush>
  </inkml:definitions>
  <inkml:trace contextRef="#ctx0" brushRef="#br0">49 202 1456,'0'0'576,"0"0"-329,0 0-127,-8-19-20,-24-61 82,30 78-175,1-1 0,0 1 0,0-1 0,0 1 0,0 0 0,1-1 0,-1 0 0,1 1 0,0-1 0,-1 1 0,1-1 0,0 1 0,0-1 0,1 0 0,-1 1 1,1-1-1,-1 1 0,1-1 0,0 1 0,0-1 0,0 1 0,0-1 0,0 1 0,0 0 0,1 0 0,-1 0 0,1 0 0,-1 0 0,1 0 0,0 0 0,0 0 0,0 1 1,0-1-1,0 1 0,1-1 0,0 0-7,6-1-2,0 0 0,1 0 1,-1 0-1,1 2 0,0-1 1,-1 1-1,11 0 2,-17 1 2,14-1 1,1 0 1,-1 1-1,0 1 1,1 1 0,-1 1-1,0 0 1,0 1-1,0 1 1,-1 0 0,1 1-1,-1 1 1,-1 1-1,1 0 1,-1 1 0,-1 0-1,1 1 1,-2 1-1,0 1 1,0 0 0,-1 0-1,0 1 1,-1 1-1,7 10-3,-2 1 42,-1 1-1,-2 0 0,0 0 0,-2 1 1,-1 1-1,-1 0 0,-1 0 0,0 8-41,1 21 158,-2 1-1,-2 0 0,-3 38-157,-3-82 25,0 0 1,-1 0-1,0 0 1,-1-1-1,-1 1 1,-4 11-26,5-18-11,0 0 0,0 1 0,0-2 0,-1 1 0,0 0 0,0-1 0,-1 1 0,0-1 0,0-1 0,0 1 0,-1-1 0,-2 2 11,5-5-81,1-1 0,-1 0 0,0 0 1,1 0-1,-1 0 0,0 0 0,0-1 0,0 1 0,1-1 0,-1 0 0,0 0 0,-2 0 81,-1 0-1139</inkml:trace>
</inkml:ink>
</file>

<file path=ppt/ink/ink3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6.270"/>
    </inkml:context>
    <inkml:brush xml:id="br0">
      <inkml:brushProperty name="width" value="0.2" units="cm"/>
      <inkml:brushProperty name="height" value="0.2" units="cm"/>
      <inkml:brushProperty name="color" value="#E71224"/>
    </inkml:brush>
  </inkml:definitions>
  <inkml:trace contextRef="#ctx0" brushRef="#br0">1 373 352,'0'0'216,"0"0"-71,20 3 94,67 15 85,-80-16-273,-1 1 0,1 0 0,0 0 0,-1 0 0,0 1 0,0 0 0,0 0 1,-1 0-1,1 1 0,-1 0 0,3 3-51,5 5 117,1 0-1,-2 0 1,0 1-1,0 1 0,-1 0 0,-1 1 0,-1 0 1,2 4-117,-7-8 267,-8-13 333,-11-19-66,-16-39-330,0 2-71,2-2-1,-7-25-132,29 67-121,1-1-1,1 0 1,1 0-1,0-1 1,2 1 0,0-1-1,1 0 1,1 0-1,0 0 1,3-10 121,-2 25-90,0-1 0,0 1 1,1-1-1,0 1 0,0 0 1,0 0-1,0 0 0,0 0 0,1 1 1,0-1-1,0 0 0,0 1 1,0 0-1,1 0 0,-1 0 0,1 0 1,-1 0-1,1 1 0,2-1 90,34-21-920</inkml:trace>
</inkml:ink>
</file>

<file path=ppt/ink/ink3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6.622"/>
    </inkml:context>
    <inkml:brush xml:id="br0">
      <inkml:brushProperty name="width" value="0.2" units="cm"/>
      <inkml:brushProperty name="height" value="0.2" units="cm"/>
      <inkml:brushProperty name="color" value="#E71224"/>
    </inkml:brush>
  </inkml:definitions>
  <inkml:trace contextRef="#ctx0" brushRef="#br0">117 22 248,'0'0'546,"0"0"-41,12 23-49,1 3-320,6 10 149,0 0 0,3-2 0,11 15-285,-30-46 6,-1 1 0,1-1 0,1 0 0,-1 0 0,0 0 0,1 0 0,-1-1-1,1 1 1,0-1 0,0 0 0,0 0 0,0 0 0,0-1 0,0 0 0,1 1 0,-1-1 0,0-1 0,4 1-6,-6-1 3,1 0-1,-1 0 1,0-1-1,0 1 1,1-1 0,-1 0-1,0 1 1,0-1 0,0 0-1,0 0 1,0 0 0,0-1-1,0 1 1,0 0 0,0-1-1,-1 1 1,1-1 0,0 0-1,-1 0 1,0 1 0,1-1-1,-1 0 1,0 0 0,0 0-1,0 0 1,0 0 0,0-1-1,0 1 1,-1 0 0,1 0-1,-1-1 1,0 1 0,0 0-1,1 0 1,-1-1-3,0-1 10,1-1 0,-1 1-1,0-1 1,0 1 0,-1-1 0,1 1 0,-1 0 0,0-1-1,0 1 1,0 0 0,-1 0 0,0-1 0,0 1 0,0 1-1,0-1 1,0 0 0,-1 0 0,1 1 0,-1-1 0,0 1-1,0 0 1,-1 0 0,1 0 0,-1 0 0,1 1 0,-1-1-1,0 1 1,0 0 0,0 0 0,0 0 0,0 1-1,0 0 1,0-1 0,-2 1-10,-16-4 64,0 0-1,1 2 0,-1 0 1,-1 1-1,1 2 1,-8 1-64,-35 6 55,62-6-63,-1-1 1,1 1-1,0 0 0,-1 0 1,1 0-1,0 0 0,0 0 0,0 1 1,0 0-1,0-1 0,0 1 1,1 0-1,-1 1 0,1-1 0,-1 0 1,-1 2 7,50-68-1154,-15 14-53</inkml:trace>
</inkml:ink>
</file>

<file path=ppt/ink/ink3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17.009"/>
    </inkml:context>
    <inkml:brush xml:id="br0">
      <inkml:brushProperty name="width" value="0.2" units="cm"/>
      <inkml:brushProperty name="height" value="0.2" units="cm"/>
      <inkml:brushProperty name="color" value="#E71224"/>
    </inkml:brush>
  </inkml:definitions>
  <inkml:trace contextRef="#ctx0" brushRef="#br0">1 174 1136,'0'0'1091,"0"0"-581,0 0-246,0 0-186,17 14-51,46 38 94,-3 3-1,46 53-120,-41-26 11,-2 3 0,-5 2-1,-4 3 1,-3 2 0,-5 3-1,0 10-10,-40-92-1,-3-7-4,0 0-1,0 0 1,-1 0 0,1 1-1,-1-1 1,-1 1 0,1-1-1,-1 1 1,0-1 0,-1 1-1,0 4 6,-7-12-56,-3-6 24,0 0-1,1-1 1,-1 0-1,2-1 1,-1 0-1,1 0 1,0-1-1,-2-5 33,-57-93-124,44 68 106,7 13 17,1-1 0,2 0 0,0-1-1,2 0 1,1-1 0,1 0 0,2-1 0,1 1 0,-1-24 1,2 2-1,2 1 0,2-1-1,3 0 1,2 1 0,2-1-1,3 1 1,1 1 0,4-3 1,-11 45-6,0-1 0,1 1 0,0 0 0,0 0 0,1 0 0,0 0 0,1 1 0,-1 0 0,1 0 0,1 0 1,-1 1-1,5-3 6,-8 6-3,0 1 1,1 0-1,-1 0 1,1 0 0,0 0-1,-1 0 1,1 1 0,0 0-1,0 0 1,0 0 0,0 0-1,0 0 1,0 1-1,0 0 1,0 0 0,1 0-1,-1 0 1,0 1 0,0-1-1,0 1 1,0 0-1,0 1 1,0-1 0,-1 0-1,1 1 1,0 0 0,-1 0-1,3 2 3,1 1 11,0 1-1,-1 0 1,1 0 0,-1 1-1,0 0 1,-1 0 0,1 0-1,-2 1 1,1-1-1,-1 1 1,0 0 0,0 1-1,-1-1 1,-1 1-1,1-1 1,-1 1 0,-1 0-1,1 3-10,2 23 25,-1 0-1,-2 0 1,-1 1 0,-2 1-25,0-12-23,-1 0 0,-1-1 0,-2 1 1,0-1-1,-1-1 0,-1 1 0,-2-1 0,0 0 1,-1-1-1,-1 0 0,-1-1 0,-2-1 1,-1 2 22,-22 28-609</inkml:trace>
</inkml:ink>
</file>

<file path=ppt/ink/ink3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48.924"/>
    </inkml:context>
    <inkml:brush xml:id="br0">
      <inkml:brushProperty name="width" value="0.2" units="cm"/>
      <inkml:brushProperty name="height" value="0.2" units="cm"/>
      <inkml:brushProperty name="color" value="#E71224"/>
    </inkml:brush>
  </inkml:definitions>
  <inkml:trace contextRef="#ctx0" brushRef="#br0">1 347 504,'0'0'743,"0"0"-236,0 0-121,0 0-163,0 0-107,0 0-84,4 9-6,1-1-14,0 1 0,0-1 1,1 0-1,0-1 0,1 1 1,-1-1-1,1 0 0,8 5-12,-10-8-4,0-1 0,0 1 0,1-1 0,-1 0-1,1-1 1,-1 1 0,1-1 0,0 0 0,0-1 0,0 1-1,0-1 1,0 0 0,0-1 0,0 0 0,1 0 0,5 0 4,-10-1-24,1 0 1,-1 1-1,1-1 1,-1 0-1,0 0 1,0-1-1,1 1 1,-1 0 0,0-1-1,0 1 1,0-1-1,0 0 1,0 1-1,-1-1 1,1 0 0,-1 0-1,1 0 1,-1-1-1,0 1 1,1 0-1,-1 0 1,0-1 0,0 1-1,-1-1 1,1 1-1,-1-1 1,1 1-1,-1-1 1,0 1-1,1-1 1,-2 1 0,1-2 23,1-1-13,-1-1 1,0 1 0,-1-1 0,1 1 0,-1 0 0,0-1 0,-1 1-1,1 0 1,-1 0 0,0 0 0,0 0 0,-1 0 0,1 0-1,-1 1 1,0-1 12,3 5 9,0 0-1,0 0 0,-1 0 0,1 0 1,0 0-1,0 0 0,0 0 0,0 0 1,0 0-1,0-1 0,0 1 0,-1 0 1,1 0-1,0 0 0,0 0 1,0 0-1,0 0 0,0-1 0,0 1 1,0 0-1,0 0 0,0 0 0,0 0 1,0 0-1,0-1 0,0 1 0,0 0 1,0 0-1,0 0 0,0 0 0,0 0 1,0-1-1,0 1 0,0 0 0,0 0 1,0 0-1,0 0 0,0 0 1,0 0-1,0-1 0,0 1 0,0 0 1,1 0-1,-1 0 0,0 0 0,0 0 1,0 0-1,0 0 0,0 0 0,0-1 1,0 1-1,1 0 0,-1 0 0,0 0 1,0 0-1,0 0 0,0 0 1,0 0-1,1 0 0,-1 0 0,0 0 1,0 0-1,0 0-8,16 1 133,18 6-41,-19-3-54,0 0 1,0-1 0,0-1-1,0 0 1,0-1 0,9-1-39,-21 1 4,0-2-1,0 1 1,0 0 0,0 0 0,0-1 0,0 0 0,0 0 0,0 0 0,0 0 0,-1 0-1,1 0 1,0-1 0,0 1 0,-1-1 0,1 0 0,-1 0 0,0 0 0,0 0 0,1 0-1,-1 0 1,0-1 0,-1 1 0,1-1 0,0 1 0,-1-1 0,1 0 0,-1 1 0,0-1-1,0 0 1,0 0 0,0 0 0,-1 0 0,1 0 0,-1-2-4,0-4 16,0 0 1,0 0-1,-1 0 1,0 0-1,-1 1 1,0-1-1,0 0 1,-1 1-1,0 0 1,-1-1-1,0 1 1,0 1-1,0-1 1,-1 0-1,-1 1 1,1 0-1,-1 0 1,0 1-1,0 0 1,-1 0-1,0 0 1,0 1-1,-1-1-16,-8-5 109,-1 0 0,0 0-1,-1 2 1,0 0 0,-1 2 0,0 0 0,0 0-1,0 2 1,-1 0 0,0 2-109,99 5-2018,-32-1 535</inkml:trace>
</inkml:ink>
</file>

<file path=ppt/ink/ink3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0.037"/>
    </inkml:context>
    <inkml:brush xml:id="br0">
      <inkml:brushProperty name="width" value="0.2" units="cm"/>
      <inkml:brushProperty name="height" value="0.2" units="cm"/>
      <inkml:brushProperty name="color" value="#E71224"/>
    </inkml:brush>
  </inkml:definitions>
  <inkml:trace contextRef="#ctx0" brushRef="#br0">146 0 1112,'0'0'950,"0"0"-509,0 0-195,0 0-36,0 0-36,-19 15-89,-61 53 67,76-65-139,0 1-1,0 0 1,0 0 0,1 0-1,0 0 1,-1 0 0,1 1-1,1 0 1,-1 0 0,1 0-1,0 0 1,0 0 0,0 0-1,1 0 1,0 0 0,0 1-1,0-1 1,1 1 0,-1-1-1,1 0 1,1 1 0,-1 0-13,0-5 0,0 2 0,1 0 1,-1-1 0,1 1-1,0 0 1,0 0-1,0-1 1,0 1-1,0-1 1,1 1 0,-1-1-1,1 1 1,-1-1-1,1 0 1,0 0-1,0 0 1,0 0 0,0 0-1,1 0 1,-1 0-1,0-1 1,1 1-1,-1-1 1,1 0 0,-1 0-1,1 0 1,0 0-1,-1 0 1,2 0-1,13 4 7,1 0 0,0-1 0,0-1 0,3-1-7,-3 1 5,6 0 12,-10-2-16,0 1 0,0 1 0,0 0 0,0 1 0,0 0 0,8 5-1,-19-8-2,0 1 1,0 0-1,0 0 0,0 0 1,0 0-1,-1 1 1,1-1-1,-1 1 1,0-1-1,1 1 1,-1 0-1,0 0 0,-1 0 1,1 0-1,0 0 1,-1 1-1,0-1 1,0 0-1,0 1 0,0-1 1,0 0-1,-1 1 1,0-1-1,1 1 1,-1 0-1,0-1 1,-1 1-1,1-1 0,-1 1 2,0 4 0,-1 0-1,0 0 0,-1 0 1,0 0-1,0-1 0,-1 1 1,0-1-1,0 0 0,0 0 0,-1 0 1,0-1-1,0 0 0,-1 0 1,0 0-1,0 0 0,0-1 0,-5 3 1,9-7-15,0 1-1,0-1 1,0 1-1,0-1 1,0 0-1,0 0 0,-1 0 1,1 0-1,0 0 1,0 0-1,-1-1 0,1 1 1,-1-1-1,1 0 1,-1 0-1,1 1 1,0-2-1,-1 1 0,1 0 1,-1 0-1,1-1 1,0 1-1,-1-1 1,1 0-1,0 0 16,-2-1-90,1 0 0,0 0 0,0 0 0,0 0 0,1-1 0,-1 0 0,0 1-1,1-1 1,0 0 0,0 0 0,0-1 0,0 1 0,0 0 0,0-1 0,0-1 90,-10-47-1731</inkml:trace>
</inkml:ink>
</file>

<file path=ppt/ink/ink3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0.439"/>
    </inkml:context>
    <inkml:brush xml:id="br0">
      <inkml:brushProperty name="width" value="0.2" units="cm"/>
      <inkml:brushProperty name="height" value="0.2" units="cm"/>
      <inkml:brushProperty name="color" value="#E71224"/>
    </inkml:brush>
  </inkml:definitions>
  <inkml:trace contextRef="#ctx0" brushRef="#br0">32 216 288,'0'0'514,"0"0"-282,0 0-180,0 0 14,0 0 108,0 0 34,16-21-58,49-68-91,-62 86-56,0 0 0,-1 0 0,0 0-1,0-1 1,0 1 0,0 0 0,0-1 0,-1 0 0,1 1-1,-1-1 1,0 0 0,0 0 0,0 1 0,-1-1 0,1 0-1,-1 0 1,0 0 0,0 0 0,-1 0 0,1 0-1,-1 0-2,0-2 2,0 4 5,1 1-1,-1 0 0,0 0 0,1 0 0,-1 0 1,0 0-1,0 0 0,0 0 0,0 0 0,0 0 1,0 0-1,0 1 0,0-1 0,0 0 0,-1 1 1,1-1-1,0 0 0,0 1 0,-1 0 0,1-1 0,0 1 1,-1 0-1,1 0 0,0 0 0,-1-1 0,1 1 1,-1 1-7,-2-2 33,0 1 0,-1 0 0,1 0 1,0 0-1,0 1 0,0 0 1,0 0-1,0 0 0,-2 1-33,1 0 24,1 1-1,0-1 0,1 1 1,-1 1-1,1-1 0,-1 0 1,1 1-1,0 0 1,0 0-1,0 0 0,1 0 1,0 0-1,-1 0 0,1 1 1,1-1-1,-1 1 1,1-1-1,0 1 0,0 0 1,-1 4-24,0 8 50,0 0 1,1 1-1,0 0 1,2-1-1,0 4-50,0-14 3,0 0-1,1-1 0,-1 1 0,1 0 1,0 0-1,1-1 0,0 0 1,0 1-1,0-1 0,1 0 0,0-1 1,0 1-1,0 0 0,1-1 0,0 0 1,0 0-1,1 0-2,-2-2-7,0 0 0,1 0 1,-1 0-1,1 0 0,0-1 0,0 0 0,0 0 0,0 0 0,0-1 1,0 1-1,0-1 0,1-1 0,-1 1 0,0-1 0,1 0 1,-1 0-1,0 0 0,1-1 0,-1 1 0,0-2 0,0 1 0,0 0 1,2-2 6,1 0-78,0-1 0,0 0 1,0-1-1,-1 0 1,0 0-1,5-5 78,38-39-735</inkml:trace>
</inkml:ink>
</file>

<file path=ppt/ink/ink3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0.861"/>
    </inkml:context>
    <inkml:brush xml:id="br0">
      <inkml:brushProperty name="width" value="0.2" units="cm"/>
      <inkml:brushProperty name="height" value="0.2" units="cm"/>
      <inkml:brushProperty name="color" value="#E71224"/>
    </inkml:brush>
  </inkml:definitions>
  <inkml:trace contextRef="#ctx0" brushRef="#br0">0 68 1336,'0'0'618,"0"0"-249,0 0-74,0 0-95,0 0-61,0 0-66,14 23-42,-5-7-22,22 35 58,1-1 1,30 34-68,67 63 113,-21-23-108,8 22-5,-104-130-120,-1 0 0,-1 1-1,0 0 1,-1 0 0,-1 1-1,-1 0 1,-1 1 0,0 0-1,1 8 121,-7-27-18,0 0 0,0 1 0,1-1 0,-1 0 0,0 1 0,0-1-1,0 0 1,0 1 0,0-1 0,0 0 0,1 1 0,-1-1 0,0 1-1,0-1 1,0 0 0,0 1 0,0-1 0,0 0 0,-1 1-1,1-1 1,0 0 0,0 1 0,0-1 0,0 0 0,0 1 0,0-1-1,-1 0 1,1 1 0,0-1 0,0 0 0,0 1 0,-1-1 0,1 0-1,0 0 1,0 1 0,-1-1 0,1 0 0,0 0 0,-1 0-1,1 1 1,0-1 0,-1 0 0,1 0 0,0 0 0,-1 0 0,1 0-1,0 0 1,-1 0 0,1 1 0,-1-1 0,1 0 0,0 0-1,-1-1 1,1 1 0,0 0 0,-1 0 0,1 0 0,0 0 0,-1 0 18,-15 0-554</inkml:trace>
  <inkml:trace contextRef="#ctx0" brushRef="#br0" timeOffset="1">61 330 456,'-5'-18'283,"4"16"-275,-6-18 58,1-1-1,1 0 1,1 0 0,1-1 0,1 1 0,0-3-66,2 4 71,-1 8-24,1 1 1,1 0 0,-1 0 0,2 0 0,-1-1 0,2 1-1,0-1-47,-2 9 11,0 0-1,1 0 0,-1 0 1,1 0-1,0 1 0,0-1 1,0 1-1,0-1 0,0 1 1,0 0-1,1 0 0,-1 0 1,1 0-1,-1 0 0,1 1 1,0-1-1,0 1 0,-1 0 1,1-1-1,0 1 0,0 1 0,0-1 1,1 0-1,-1 1 0,0-1 1,0 1-1,0 0 0,1 0-10,1 0 31,-1 0 0,1 0-1,0 0 1,0 1 0,0-1-1,-1 1 1,1 0 0,0 1-1,-1-1 1,1 1 0,-1 0-1,0 0 1,1 0 0,-1 1-1,0 0 1,0-1 0,0 2-31,1 1 26,0 0 0,0 1 0,0 0 0,-1 0 0,0 0 1,0 0-1,-1 1 0,1-1 0,-1 1 0,1 5-26,2 11 38,0 0-1,-1 0 0,-2 1 1,0 0-1,-2 0 0,0 13-37,-2-17-125,-1 0-1,0-1 0,-1 1 1,-2 0-1,0-1 0,0 0 1,-2 0-1,-1-1 0,-1 3 126,7-17-1024</inkml:trace>
</inkml:ink>
</file>

<file path=ppt/ink/ink3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1.339"/>
    </inkml:context>
    <inkml:brush xml:id="br0">
      <inkml:brushProperty name="width" value="0.2" units="cm"/>
      <inkml:brushProperty name="height" value="0.2" units="cm"/>
      <inkml:brushProperty name="color" value="#E71224"/>
    </inkml:brush>
  </inkml:definitions>
  <inkml:trace contextRef="#ctx0" brushRef="#br0">84 498 840,'0'0'768,"0"0"-500,3-19-205,19-149-31,-21 163-31,-1 0 0,1 0 1,-1 0-1,0 0 0,-1 0 0,1 0 0,-1 0 0,0 0 1,0 0-1,-1 0 0,1 0 0,-1 1 0,0-1 1,-1 0-2,2 3 28,-1 0 0,1 0 1,-1 0-1,0 0 0,0 0 1,0 0-1,0 0 1,0 1-1,0-1 0,-1 1 1,1 0-1,0-1 1,-1 1-1,1 0 0,-1 1 1,1-1-1,-1 0 0,0 1 1,1-1-1,-1 1 1,0 0-1,1 0 0,-1 0 1,0 0-1,1 0 1,-1 1-1,0-1-28,2 1 4,-1-1 1,0 1-1,1-1 1,-1 1-1,1 0 0,-1 0 1,1 0-1,-1 0 1,1 0-1,-1 0 1,1 0-1,0 0 0,0 1 1,0-1-1,0 0 1,0 1-1,0-1 1,0 1-1,0-1 0,0 1 1,0 0-1,1-1 1,-1 1-1,1 0 0,0-1 1,-1 1-1,1 0 1,0 0-1,0 0-4,-2 62-40,3-46 49,-1 3-9,0 0-1,2 0 1,0 0 0,2-1-1,1 4 1,-3-15 5,2 1 0,0-1-1,0 1 1,0-1 0,1 0-1,0-1 1,1 1 0,0-1-1,0 0 1,1-1 0,4 5-5,-8-10 1,-1 1 0,0-1 0,1 0 1,0 0-1,-1 0 0,1 0 0,0 0 1,0-1-1,0 1 0,0-1 0,1 0 1,-1 0-1,0 0 0,0 0 1,1 0-1,-1-1 0,0 0 0,1 1 1,-1-1-1,1-1 0,-1 1 0,0 0 1,1-1-1,-1 1 0,1-2-1,1 1-9,-1-1 0,0-1-1,0 1 1,0 0 0,-1-1 0,1 0 0,0 0-1,-1 0 1,0 0 0,0-1 0,0 1-1,0-1 1,0 0 0,-1 0 0,0 0-1,0 0 1,2-3 9,5-19-177,-2-1-1,0 0 0,-1 0 1,-2-1-1,-1 1 0,0-21 178,4-31-53,-7 78 57,0 0-1,0 1 0,0-1 1,0 0-1,1 0 1,-1 1-1,0-1 0,1 0 1,-1 1-1,0-1 0,1 0 1,-1 1-1,1-1 0,-1 1 1,1-1-1,-1 1 1,1-1-1,0 1 0,-1-1 1,1 1-1,0 0 0,-1-1 1,1 1-1,0 0 0,-1-1 1,1 1-1,0 0 1,-1 0-1,1 0 0,0 0 1,0 0-1,-1 0 0,1 0 1,0 0-1,0 0 1,-1 0-1,1 0 0,0 0 1,0 0-1,-1 1 0,1-1 1,0 0-1,-1 0 0,1 1 1,0-1-1,-1 1 1,1-1-1,0 1-3,32 19 300,-11 3-155,-1 1 0,-2 1 0,14 22-145,36 45 172,-70-115 93,-11-13-210,-1 1 0,-8-14-55,11 28-28,0 0-1,2-1 1,0 0 0,1-1 0,1 0-1,2 0 1,0 0 0,0-14 28,5 33-68,0 0 1,0 0-1,0 0 1,0 0-1,1 0 1,0 0-1,0 0 1,0 0-1,0 1 1,0-1-1,1 1 1,-1-1-1,1 1 1,0 0-1,0 0 1,0 0-1,1 0 1,-1 1-1,1 0 1,-1-1-1,1 1 1,0 0-1,2 0 68,5-5-195,17-12-403</inkml:trace>
</inkml:ink>
</file>

<file path=ppt/ink/ink3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2.020"/>
    </inkml:context>
    <inkml:brush xml:id="br0">
      <inkml:brushProperty name="width" value="0.2" units="cm"/>
      <inkml:brushProperty name="height" value="0.2" units="cm"/>
      <inkml:brushProperty name="color" value="#E71224"/>
    </inkml:brush>
  </inkml:definitions>
  <inkml:trace contextRef="#ctx0" brushRef="#br0">32 499 184,'0'0'200,"0"0"-43,0 0-33,0 0 81,0 0 127,0 0 126,0-15 20,-1-44-121,-2 53-204,-2 14-108,-3 15-36,2 11 4,2 0 1,1 0-1,1 0 0,2 0 1,2 7-14,-1-35 1,0 1 0,0-1 0,0 1 0,1-1 0,0 0 0,0 1 0,1-1-1,-3-5-2,0 1 0,1-1 1,-1 0-1,1 0 0,-1 0 1,1 0-1,-1 0 0,1 0 1,0 0-1,0 0 0,-1 0 0,1 0 1,0 0-1,0 0 0,0 0 1,0-1-1,0 1 0,0 0 1,0-1-1,0 1 0,0-1 1,0 1-1,1-1 0,-1 0 1,0 1-1,0-1 0,0 0 1,1 0-1,-1 0 0,0 0 1,0 0-1,1 0 0,-1 0 1,0 0-1,0 0 0,0-1 1,1 1-1,-1 0 0,0-1 1,1 0 1,1-2-42,0 0 1,0-1 0,0 1 0,0-1 0,0 1 0,-1-1 0,0 0-1,0 0 1,0-1 0,0 1 0,-1 0 0,1 0 0,-1-1 0,0 1-1,0-3 42,12-71-203,-13 77 214,-1 1-1,1-1 1,0 1-1,0-1 1,0 1-1,0-1 1,0 0-1,0 1 1,0-1-1,1 1 1,-1-1-1,0 1 1,0-1-1,0 1 1,0-1-1,1 1 1,-1-1-1,0 1 1,1-1-1,-1 1 1,0-1-1,1 1 1,-1-1-1,0 1 1,1 0-1,-1-1 1,1 1-1,-1 0 1,1-1-1,-1 1 1,1 0-1,-1 0 1,1-1-1,-1 1 1,1 0-1,-1 0 1,1 0-1,-1 0 1,1 0-1,0 0 1,-1 0-1,1 0 1,-1 0-1,1 0 1,-1 0-1,1 0 1,-1 0-1,1 0 1,0 0-1,-1 1 1,1-1-1,-1 0 1,1 0-1,-1 1 1,1-1-1,-1 0 1,0 1-1,1-1 1,-1 0-1,1 1 1,-1-1-1,0 1 1,1-1-1,-1 1 1,0-1-1,1 1 1,-1-1-11,34 40 354,-26-30-235,-3-5-108,0 0 1,-1 0-1,2-1 0,-1 0 1,1 0-1,-1 0 1,2 0-12,-5-3-3,0 0 1,-1 0 0,1 0 0,0-1-1,0 1 1,-1 0 0,1-1 0,0 0-1,0 1 1,0-1 0,0 0 0,0 0-1,0 0 1,0 0 0,-1 0 0,1-1-1,0 1 1,0 0 0,0-1 0,0 0-1,0 1 1,-1-1 0,1 0 0,0 0-1,-1 0 1,1 0 0,-1 0 0,1 0-1,0-1 3,2-3-85,0-1-1,0 0 0,0 0 1,0 0-1,-1-1 0,0 1 1,-1-1-1,1 0 1,-1 0-1,0 0 0,-1 0 1,0 0-1,0-5 86,3-24-540,-3 0 0,0-6 540,-1 31-34,-1-7 6,-1 0 0,0 1 0,-1-1 0,-1 1 1,-1-1-1,0 1 0,-3-5 28,-15-31 487,-18-31-487,-5-9 696,42 83-554,-15-31 215,13 29-14,6 15 290,16 35-488,2-2 1,1 0-1,2-1 0,17 23-145,-14-21 30,-12-20-5,-1 0-1,2 0 0,1-1 1,0-1-1,12 10-24,-21-20 0,1 0 0,0-1 0,0 0 0,1 0 0,-1 0 0,1-1 0,0 0 0,0 0 0,0 0 1,0-1-1,0-1 0,1 1 0,-1-1 0,0 0 0,1 0 0,-1-1 0,3 0 0,-6-1 2,-1 1 0,0-1 0,0 0 0,1 0 0,-1 0 0,0 0 0,0 0 0,0-1 0,0 1 0,0-1 0,0 0 0,-1 0 0,1 0 0,0 0 0,-1 0 0,0-1 0,1 1 1,-1-2-3,3-2-23,-1 0 1,-1 0-1,1-1 1,-1 0 0,0 0-1,-1 1 1,1-2 0,0-2 22,1-15-119,0 0 0,-1 0 0,-1 0 0,-2-14 119,0 19-9,-1 25 102,5 33-6,-2-31-81,0-1-1,1 0 1,0-1-1,0 1 1,0 0-1,0-1 1,1 0 0,0 0-1,0 0 1,1 0-1,-1 0 1,1-1-1,0 0 1,0 0 0,6 3-6,-8-5-2,0-1 1,0 1 0,0 0 0,0-1 0,0 0 0,1 1-1,-1-1 1,1 0 0,-1-1 0,1 1 0,-1-1-1,1 0 1,-1 0 0,1 0 0,-1 0 0,1 0 0,0-1-1,-1 1 1,0-1 0,1 0 0,-1 0 0,1-1 0,-1 1-1,0-1 1,0 1 0,0-1 0,0 0 0,0 0-1,2-3 2,2 0-22,-1-2 0,-1 1 0,1-1-1,-1 0 1,0 0 0,-1 0-1,0-1 1,0 1 0,0-1 0,-1 0-1,0 0 1,0-4 22,1-7-267,0 0 0,-2 0 0,0 0 0,-2 0-1,0-2 268,0-26-1280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3:31.636"/>
    </inkml:context>
    <inkml:brush xml:id="br0">
      <inkml:brushProperty name="width" value="0.2" units="cm"/>
      <inkml:brushProperty name="height" value="0.2" units="cm"/>
    </inkml:brush>
  </inkml:definitions>
  <inkml:trace contextRef="#ctx0" brushRef="#br0">290 24 520,'0'0'224,"0"0"-90,0 0-13,0 0-16,0-4 69,0 3-150,0 0 1,1 1 0,-1-1 0,0 0-1,0 0 1,0 0 0,0 0 0,0 1-1,0-1 1,-1 0 0,1 0 0,0 0 0,0 1-1,-1-1 1,1 0 0,0 0 0,-1 1-1,1-1 1,0 0 0,-1 1 0,1-1-1,-1 0 1,1 1 0,-2-1-25,1 1 8,-1 1 0,1-1 0,-1 1 0,1-1 0,-1 1 0,1 0 0,0 0 0,-1 0 0,1 0-1,0 0 1,0 0 0,0 0 0,-1 0 0,1 0 0,0 1 0,1-1 0,-2 1-8,-55 67 14,2 3 0,-43 75-14,87-131-30,6-9 2,0 0 0,0 0 0,1 0 1,0 1-1,0 0 0,1-1 0,0 1 0,1 0 0,-2 8 28,4-16-367,0 0-137,0 0-75</inkml:trace>
</inkml:ink>
</file>

<file path=ppt/ink/ink3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2.448"/>
    </inkml:context>
    <inkml:brush xml:id="br0">
      <inkml:brushProperty name="width" value="0.2" units="cm"/>
      <inkml:brushProperty name="height" value="0.2" units="cm"/>
      <inkml:brushProperty name="color" value="#E71224"/>
    </inkml:brush>
  </inkml:definitions>
  <inkml:trace contextRef="#ctx0" brushRef="#br0">0 427 824,'0'0'1232,"0"0"-815,0 0-153,0 0-264,0 0 8,0 0 24,0 0-48,79-130 16,-44 75-88,0-7-88,14-15-465,-10 16-327,-8 20 344</inkml:trace>
</inkml:ink>
</file>

<file path=ppt/ink/ink3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3.604"/>
    </inkml:context>
    <inkml:brush xml:id="br0">
      <inkml:brushProperty name="width" value="0.2" units="cm"/>
      <inkml:brushProperty name="height" value="0.2" units="cm"/>
      <inkml:brushProperty name="color" value="#E71224"/>
    </inkml:brush>
  </inkml:definitions>
  <inkml:trace contextRef="#ctx0" brushRef="#br0">233 0 552,'0'0'814,"0"0"-417,0 0-205,0 0-76,0 0 100,0 0 28,-15 7-16,-45 22-96,57-27-123,0 0-1,0 1 1,0 0 0,0 0-1,0 0 1,1 0-1,-1 0 1,1 0 0,0 0-1,0 1 1,0-1-1,0 1 1,1 0 0,-1 2-9,-5 10 13,-22 40 358,-19 52-371,40-87 11,1 0 0,1 1 0,1 0 0,1 0 0,0 0 0,2 0 0,1 2-11,1-23-3,0 0 1,0-1 0,0 1 0,0 0-1,0 0 1,0 0 0,0 0 0,1-1-1,-1 1 1,0 0 0,1 0 0,-1-1-1,1 1 1,-1 0 0,1 0 0,-1-1-1,1 1 1,-1 0 0,1-1 0,-1 1-1,1-1 1,0 1 0,-1-1 0,1 1-1,0-1 1,0 0 0,0 1 0,-1-1-1,1 0 1,0 1 0,0-1 0,0 0-1,0 0 3,32 1-57,-20-1 59,279-12 100,-289 12-103,-1 0 0,0-1 0,0 1 0,0 0 1,0 1-1,0-1 0,0 0 0,1 1 0,-1-1 1,0 1-1,0-1 0,0 1 0,0 0 0,0 0 0,-1 0 1,1 0-1,0 0 0,0 1 0,-1-1 0,1 0 1,0 1-1,-1 0 0,0-1 0,2 3 1,-2-1-4,0 0 0,0 1 0,0-1 0,-1 1 0,1 0 0,-1-1 0,0 1 0,0-1 0,0 1 0,-1 0 0,1-1 0,-1 1 0,0-1 0,-1 3 4,0 0-14,-1 1 0,1 0 0,-2-1 0,1 1 0,-1-1 0,0 0 0,0 0 0,-1-1 0,1 1 0,-1-1 0,-1 0 0,1 0 0,-1-1 0,0 0 0,0 1 0,0-2 0,0 1 0,-1-1 0,1 0 0,-1-1 0,0 1 0,0-1 0,0-1 0,0 1 0,0-1 0,0 0 0,0-1 0,-4 0 14,9 0-34,1 0-1,-1 0 1,1 0 0,-1 0 0,1 0 0,-1-1 0,1 1 0,-1 0 0,1-1 0,-1 0-1,1 1 1,-1-1 0,1 0 0,0 1 0,0-1 0,-1 0 0,1 0 0,0 0 0,0 0 0,0-1-1,0 1 1,0 0 0,0 0 0,0-1 0,0 1 0,1 0 0,-1-1 0,0 1 0,1-1-1,-1 1 1,1-1 34,-2-5-142,1-1-1,0 0 0,0 0 1,1 1-1,0-9 143,0 6-155,0-37-416</inkml:trace>
</inkml:ink>
</file>

<file path=ppt/ink/ink3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3.991"/>
    </inkml:context>
    <inkml:brush xml:id="br0">
      <inkml:brushProperty name="width" value="0.2" units="cm"/>
      <inkml:brushProperty name="height" value="0.2" units="cm"/>
      <inkml:brushProperty name="color" value="#E71224"/>
    </inkml:brush>
  </inkml:definitions>
  <inkml:trace contextRef="#ctx0" brushRef="#br0">49 165 696,'0'0'656,"0"0"-486,0 0-148,0 0-11,0 0-18,8-14 18,3 1-2,-3 3 0,1-1 0,-2 0-1,1 0 1,-2-1-1,0 0 1,0 0-1,2-8-8,-7 19 5,-1 0 0,0 0 0,1 0 0,-1 0 0,0-1 0,0 1 0,0 0 0,0 0 0,0 0 0,0 0 0,0-1 0,0 1 0,0 0 0,0 0 0,-1 0 0,1-1-1,0 1 1,-1 0 0,1 0 0,-1 0 0,1 0 0,-1 0 0,0 0 0,1 0 0,-1 0 0,0 0 0,0 0 0,0 1 0,0-1 0,0 0 0,0 0 0,0 1 0,0-1 0,0 1 0,0-1 0,0 1-1,0-1 1,0 1 0,0 0 0,-1-1 0,1 1 0,0 0 0,0 0 0,0 0 0,0 0 0,-1 0 0,1 0 0,0 0 0,0 0 0,0 0-5,-3 1 31,0-1 0,0 1 1,0 0-1,0 0 0,0 0 0,0 0 1,1 0-1,-1 1 0,0 0 0,1 0 1,-1 0-1,1 0 0,0 1 0,0-1 1,-1 1-32,0 2 12,0 0 1,1 0 0,-1 0-1,1 0 1,0 0 0,1 1-1,-1-1 1,1 1 0,0 0-1,1 0 1,-1 0 0,1 0 0,0 0-1,0 0 1,1 0 0,0 0-1,0 0 1,1 1 0,-1-1-1,1 0 1,1 0 0,-1 0 0,1-1-1,0 1 1,0 0 0,1 0-1,-1-1 1,1 0 0,0 1-1,1-1 1,0 0 0,-1-1 0,2 1-1,-1-1 1,0 0 0,1 0-1,0 0 1,0 0 0,0-1-1,0 0 1,0 0 0,1 0 0,0-1-1,1 1-12,1 0-2,1 0-1,0 0 1,0-1-1,1 0 0,-1 0 1,0-1-1,0-1 1,1 1-1,-1-2 0,1 1 1,-1-1-1,0-1 1,0 0-1,1 0 3,4-2-51,0-1 0,0-1 0,-1 0 0,0-1-1,0 0 1,0-1 0,-1 0 0,3-4 51,57-44-634</inkml:trace>
</inkml:ink>
</file>

<file path=ppt/ink/ink3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4.392"/>
    </inkml:context>
    <inkml:brush xml:id="br0">
      <inkml:brushProperty name="width" value="0.2" units="cm"/>
      <inkml:brushProperty name="height" value="0.2" units="cm"/>
      <inkml:brushProperty name="color" value="#E71224"/>
    </inkml:brush>
  </inkml:definitions>
  <inkml:trace contextRef="#ctx0" brushRef="#br0">83 46 888,'0'0'703,"0"0"-378,0 0-177,0 0-41,0 0 30,0 0-7,-13 23-21,-40 76-33,50-92-74,0 0-1,1-1 1,0 1 0,0 0-1,0 1 1,1-1-1,0 0 1,0 0 0,1 1-1,0-1 1,0 0-1,2 7-1,0 15 9,-2-27-12,0 0 0,0 1 0,0-1 0,0 1 0,1-1 0,-1 0 0,1 1 0,0-1 0,-1 0 0,1 1 0,0-1 0,0 0 0,1 0 0,-1 0 0,0 0-1,1 0 1,-1 0 0,1 0 0,0 0 3,-1-2-5,0 1 0,0-1 0,1 1 0,-1-1 0,0 1 0,1-1-1,-1 0 1,0 1 0,1-1 0,-1 0 0,1 0 0,-1 0 0,0 0 0,1 0 0,-1-1-1,1 1 1,-1 0 0,0-1 0,1 1 0,-1-1 0,0 1 0,0-1 0,1 1-1,-1-1 1,0 0 0,0 0 0,0 0 0,0 1 0,0-1 0,0 0 0,0 0-1,0-1 1,0 1 0,0 0 5,14-15-190,-1-1 0,-1-1 0,5-8 190,15-20-278,-33 45 280,1 0 1,-1 0-1,1 0 1,0 0-1,-1 0 1,1 0-1,0 0 1,0 1-1,0-1 1,0 0-1,0 1 1,0-1-1,0 0 1,0 1-1,0-1 1,0 1-1,0 0 0,0-1 1,0 1-1,0 0 1,0-1-1,1 1 1,-1 0-1,0 0 1,0 0-1,0 0 1,0 0-1,0 0 1,1 1-1,-1-1 1,0 0-1,0 0 0,0 1 1,0-1-1,0 1 1,0-1-1,0 1 1,0 0-1,0-1 1,0 1-1,0 0 1,1 0-3,3 5 68,0 0-1,0 0 1,0 0 0,-1 1 0,1 0 0,-1 1-68,3 4 81,21 35 196,-18-28-233,1 0 0,0-1 1,1-1-1,1 0 1,1 0-1,0-1 0,1-1 1,1 0-1,2 0-44,-16-14 1,0 1-1,0-1 0,0 1 1,0-1-1,0 0 0,0 0 1,1 0-1,-1 0 1,0-1-1,1 1 0,-1 0 1,0-1-1,1 0 0,-1 1 1,0-1-1,1 0 1,-1 0-1,1-1 0,-1 1 1,1 0-1,0-1 0,-1 0 3,0-1 1,0 1-1,0 0 0,0-1 1,0 1-1,-1-1 0,1 0 0,-1 1 1,1-1-1,-1 0 0,0 0 1,0 0-1,1 0 0,-1 0 1,-1 0-1,1 0 0,0-1 0,0 0-3,2-10 31,0-1-1,-1 0 1,-1-1-1,0 1 0,0 0 1,-2-6-31,0 6 31,-1 0 1,0 0 0,-1 0-1,-1 0 1,0 1 0,-1-1 0,0 1-1,-1 0 1,0 0 0,-1 1-32,-6-8 24,0 0 0,-1 1 0,-1 0 0,-1 2 0,-10-10-24,20 22-106,0-1 0,1 1 0,0-1 0,0 0 0,0-1 0,0 1-1,1-1 1,0 0 0,0-2 106,3-1-1667</inkml:trace>
</inkml:ink>
</file>

<file path=ppt/ink/ink3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4.814"/>
    </inkml:context>
    <inkml:brush xml:id="br0">
      <inkml:brushProperty name="width" value="0.2" units="cm"/>
      <inkml:brushProperty name="height" value="0.2" units="cm"/>
      <inkml:brushProperty name="color" value="#E71224"/>
    </inkml:brush>
  </inkml:definitions>
  <inkml:trace contextRef="#ctx0" brushRef="#br0">35 561 1432,'0'0'592,"0"0"-143,0 0-273,0 0-176,0 0-192,0 0-1593</inkml:trace>
  <inkml:trace contextRef="#ctx0" brushRef="#br0" timeOffset="1">0 1 1640,'0'0'1089,"0"0"-817,0 0-64,0 0-112,0 0-96,0 0 208,110 101-160,-66-54 0,0-2 16,-9-1-120,-5-7 56,-12-5-40,-9-7-200,-9-9-568,-22-4-425</inkml:trace>
</inkml:ink>
</file>

<file path=ppt/ink/ink3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5.225"/>
    </inkml:context>
    <inkml:brush xml:id="br0">
      <inkml:brushProperty name="width" value="0.2" units="cm"/>
      <inkml:brushProperty name="height" value="0.2" units="cm"/>
      <inkml:brushProperty name="color" value="#E71224"/>
    </inkml:brush>
  </inkml:definitions>
  <inkml:trace contextRef="#ctx0" brushRef="#br0">55 365 856,'0'0'748,"0"0"-258,0 0-139,-10-19-61,-29-63-104,38 80-182,0 1-1,0-1 1,1 0 0,-1 1 0,1-1 0,-1 0 0,1 0 0,0 1 0,0-1 0,0 0-1,0 0 1,0 1 0,0-1 0,0 0 0,0 0 0,1 1 0,-1-1 0,1 0 0,-1 0 0,1 1-1,0-1 1,-1 1 0,1-1 0,0 1 0,0-1 0,0 1 0,1-1 0,-1 1 0,0 0 0,0-1-1,1 1 1,-1 0 0,0 0 0,1 0 0,0 0 0,-1 1 0,1-1 0,-1 0 0,1 0 0,0 1-1,-1-1 1,2 1-4,6-4 6,10-5 10,0 0-1,1 2 1,0 0 0,1 2-1,-1 0 1,1 1-1,0 1 1,0 1 0,0 1-1,20 1-15,-29 0 8,0 1-1,-1 0 0,1 1 1,0 0-1,-1 0 0,1 1 1,-1 1-1,0 0 0,0 1 1,0 0-1,0 0 1,-1 1-1,0 1 0,0-1 1,-1 2-1,0-1 0,0 1 1,-1 1-1,7 8-7,-11-10 8,0 0 0,0 1-1,0-1 1,-1 1 0,-1 0 0,1 0 0,-1 0-1,-1 1 1,1-1 0,-1 0 0,-1 1 0,0-1-1,0 0 1,0 1 0,-1-1 0,0 0 0,-1 1 0,0-1-1,0 0 1,-4 7-8,0 0 12,0 0 0,-1 0 0,-1-1 0,0 0-1,-1-1 1,-1 1 0,0-2 0,-1 1 0,0-2 0,-2 3-12,8-10 9,-1 1 1,1-1-1,-1 0 0,1 0 1,-1 0-1,-4 1-9,9-4-8,0-1 0,0 0 1,0 1-1,0-1 0,0 0 0,0 0 1,0 1-1,0-1 0,0 0 0,0 0 0,-1 0 1,1 0-1,0-1 0,0 1 0,0 0 0,0 0 1,0 0-1,0-1 0,0 1 0,0-1 0,0 1 1,0-1-1,0 1 0,1-1 0,-1 1 0,0-1 1,0 0-1,0 0 0,1 1 0,-1-1 1,0 0-1,1 0 0,-1 0 0,0 0 0,1 0 1,0 0-1,-1 0 0,1 0 0,-1 0 0,1 0 1,0 0-1,0 0 0,-1 0 8,-4-41-933,4-12-572</inkml:trace>
  <inkml:trace contextRef="#ctx0" brushRef="#br0" timeOffset="1">656 0 784,'0'0'544,"0"0"-184,39 124-128,-25-78-96,-1-9-56,0-5 16,-4-12-96,-9-13-288</inkml:trace>
</inkml:ink>
</file>

<file path=ppt/ink/ink3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5.628"/>
    </inkml:context>
    <inkml:brush xml:id="br0">
      <inkml:brushProperty name="width" value="0.2" units="cm"/>
      <inkml:brushProperty name="height" value="0.2" units="cm"/>
      <inkml:brushProperty name="color" value="#E71224"/>
    </inkml:brush>
  </inkml:definitions>
  <inkml:trace contextRef="#ctx0" brushRef="#br0">0 85 2160,'0'0'465,"0"0"-465,0 0-553,0 0 249,118-67-104,-65 49-224</inkml:trace>
</inkml:ink>
</file>

<file path=ppt/ink/ink3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6.076"/>
    </inkml:context>
    <inkml:brush xml:id="br0">
      <inkml:brushProperty name="width" value="0.2" units="cm"/>
      <inkml:brushProperty name="height" value="0.2" units="cm"/>
      <inkml:brushProperty name="color" value="#E71224"/>
    </inkml:brush>
  </inkml:definitions>
  <inkml:trace contextRef="#ctx0" brushRef="#br0">77 233 240,'0'0'477,"0"0"-51,0 0-62,0 0-56,0 0 9,-11 18-18,3-5-239,1-4-18,0 1 1,1 0-1,1 0 0,-1 1 0,2-1 0,-1 1 0,2 0 0,-1 1 0,2-1 0,-1 0 0,1 4-42,0 16 91,1-1 0,1 1 0,3 22-91,-3-51-1,0-1 0,1 1 1,-1 0-1,0-1 0,0 1 0,1-1 0,-1 1 0,1-1 0,0 1 0,-1-1 0,1 1 0,0-1 0,0 0 0,0 1 0,0-1 0,0 0 1,0 1-1,0-1 0,0 0 0,1 0 1,-1 0-2,0-1 0,1 0 0,-1 0 0,0 1 0,0-1 0,0 0 0,0 0 0,0 0 0,0 0 0,0 0 0,0 0 0,1-1 0,-1 1 0,0 0 0,0-1 0,0 1 0,0 0 1,0-1-1,0 1 0,0-1 0,0 0 0,0 1 2,3-3-9,0-1 1,0 1 0,0-1-1,0 1 1,-1-1-1,1 0 1,-1-1 0,0 1-1,0 0 1,2-5 8,2-8-42,-1-1 0,0 1-1,-1-1 1,-1 0 0,-1 0 0,0-1 0,-2 1 0,0-13 42,-1 31 53,17 0-30,-1 0 1,1-1-1,-1-1 1,0 0-1,2-1-23,-12 1-3,0-1 1,1 1-1,-1-1 0,0 0 1,-1-1-1,1 1 0,0-1 1,-1 0-1,0 0 1,0-1-1,0 0 0,-1 0 1,2-2 2,3-3-5,-1-1 1,-1 0-1,0 0 0,-1 0 1,0-1-1,0 0 1,-2 0-1,1 0 1,-1-1-1,-1 0 1,0 1-1,-1-1 1,-1 0-1,0 0 0,0 0 1,-2 0-1,1 0 1,-2-1-1,1 2 1,-2-1-1,0 0 1,0 0 4,3 13 7,-1 0 0,1 0 0,0 0 0,0 0 0,0 0 0,0 0 0,0 0 1,-1 0-1,1 0 0,0 0 0,0 0 0,0 0 0,0 0 0,0 0 1,-1 0-1,1 0 0,0 0 0,0 0 0,0 0 0,0 0 0,0 0 0,0 0 1,-1 0-1,1 0 0,0 0 0,0 0 0,0 0 0,0 0 0,0 0 0,0 0 1,-1 1-1,1-1 0,0 0 0,0 0 0,0 0 0,0 0 0,0 0 0,0 0 1,0 0-1,0 1 0,0-1 0,0 0 0,0 0 0,0 0 0,0 0 1,0 0-1,-1 1 0,1-1 0,0 0 0,0 0 0,0 0 0,1 0 0,-1 0 1,0 1-1,0-1 0,0 0 0,0 0 0,0 0 0,0 0 0,0 0 0,0 1 1,0-1-1,0 0 0,0 0 0,0 0 0,0 0 0,0 0 0,1 0-7,-1 1-3,0 0-1,0 0 0,0-1 0,0 1 0,1 0 1,-1 0-1,0-1 0,1 1 0,-1 0 1,0-1-1,1 1 0,-1 0 0,1-1 0,-1 1 1,1 0-1,0-1 0,-1 1 0,1-1 1,-1 1-1,1-1 0,0 0 0,-1 1 0,1-1 1,0 0-1,0 1 0,-1-1 0,2 0 4,17 6-303,1-2-1,-1 0 0,1-1 0,0-1 0,16-1 304,-19-1-1188</inkml:trace>
</inkml:ink>
</file>

<file path=ppt/ink/ink3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6.494"/>
    </inkml:context>
    <inkml:brush xml:id="br0">
      <inkml:brushProperty name="width" value="0.2" units="cm"/>
      <inkml:brushProperty name="height" value="0.2" units="cm"/>
      <inkml:brushProperty name="color" value="#E71224"/>
    </inkml:brush>
  </inkml:definitions>
  <inkml:trace contextRef="#ctx0" brushRef="#br0">153 175 488,'0'0'778,"0"0"-386,0 0-102,-19 9 54,-60 30-61,74-35-270,1-1-1,0 1 0,0 0 1,0 0-1,0 0 1,1 1-1,-1-1 0,1 1 1,0 0-1,1 0 1,-1 0-1,1 0 0,0 1 1,0-1-1,1 1 1,0-1-1,0 1 0,0-1 1,0 1-1,1 0 1,0-1-1,0 1 0,0 0 1,1-1-1,0 1 1,0 0-1,1 0-12,-1-4-2,0 0-1,0 0 1,1 0-1,-1-1 1,0 1 0,1 0-1,-1-1 1,1 1-1,0-1 1,-1 0 0,1 0-1,0 1 1,0-1-1,0 0 1,0-1 0,0 1-1,0 0 1,0 0-1,0-1 1,0 1 0,1-1 2,57 8-106,-18-2 49,-25 0 48,1 0 0,-2 2 1,1 0-1,-1 1 0,0 1 1,0 0-1,-1 2 0,-1-1 1,0 2-1,-1-1 0,0 2 1,4 5 8,17 23-24,-2 2 0,-2 0 0,15 32 24,-30-50 5,-2-5 32,0 1-1,-1 0 0,-2 0 0,0 1 0,-1 0 0,-2 1 0,0 0 0,-1 2-36,-6-26 11,0 0 0,0 1-1,0-1 1,0 0 0,1 1 0,-1-1-1,0 1 1,0-1 0,0 0-1,0 1 1,0-1 0,0 1 0,0-1-1,0 0 1,0 1 0,0-1 0,0 0-1,0 1 1,-1-1 0,1 1-1,0-1 1,0 0 0,0 1 0,0-1-1,-1 0 1,1 1 0,0-1-1,0 0 1,-1 1 0,1-1 0,0 0-1,0 0 1,-1 1 0,1-1 0,0 0-1,-1 0 1,1 1 0,0-1-1,-1 0 1,1 0 0,-1 0 0,1 0-1,0 0 1,-1 0 0,1 0-1,-1 0 1,1 1 0,0-1 0,-1 0-1,1-1 1,-1 1 0,1 0 0,0 0-1,-1 0 1,1 0 0,0 0-1,-1 0 1,1 0 0,-1-1-11,-22-13 146,8 2-157,1-1 1,0-1-1,1 0 1,0-1-1,1 0 0,1-1 1,-2-5 10,-11-20-123,1-1 0,-6-22 123,13 27-97,2-1-1,2-1 1,1 0 0,2-1-1,2 0 1,2 0 0,0-28 97,4 48-48,1 0 0,1-1 0,1 1 0,0 0 0,2 0 0,0 0 0,2 0 0,0 1 0,1 0 0,1 0 0,0 0 0,2 1-1,0 0 1,1 1 0,0 1 0,2-1 48,-8 12-5,-1-1-1,1 1 0,0 1 0,1-1 0,0 1 0,-1 0 0,1 0 1,0 0-1,2 0 6,-6 3-1,1 1 1,-1-1 0,0 0 0,0 1-1,1-1 1,-1 1 0,1 0-1,-1-1 1,0 1 0,1 0 0,-1 1-1,1-1 1,-1 0 0,0 1 0,1-1-1,-1 1 1,0 0 0,1 0 0,-1 0-1,0 0 1,0 0 0,0 0-1,0 1 1,0-1 0,0 1 0,0-1-1,0 2 1,6 5 27,-1 1 0,0 0 0,0 0 0,-1 1 0,0 0-27,-1-1-38,0 0 0,1 0 0,0-1 0,1 0 0,-1-1 1,1 1-1,4 1 38,5 0-842</inkml:trace>
</inkml:ink>
</file>

<file path=ppt/ink/ink3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6.882"/>
    </inkml:context>
    <inkml:brush xml:id="br0">
      <inkml:brushProperty name="width" value="0.2" units="cm"/>
      <inkml:brushProperty name="height" value="0.2" units="cm"/>
      <inkml:brushProperty name="color" value="#E71224"/>
    </inkml:brush>
  </inkml:definitions>
  <inkml:trace contextRef="#ctx0" brushRef="#br0">0 0 72,'0'0'1096,"0"0"-848,0 0-144,0 0-104</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3:32.021"/>
    </inkml:context>
    <inkml:brush xml:id="br0">
      <inkml:brushProperty name="width" value="0.2" units="cm"/>
      <inkml:brushProperty name="height" value="0.2" units="cm"/>
    </inkml:brush>
  </inkml:definitions>
  <inkml:trace contextRef="#ctx0" brushRef="#br0">0 1 24,'0'0'192,"0"0"-88,0 0-24,0 0 200,0 0-48,79 116-56,-48-73-56,-1 1-88,5-5-16,-4-3 8,-5-9-40,1-3 32,-5-4-32,-5-1 8,-4 1 8,-4 0-88,0 9-232,-9-5-200</inkml:trace>
</inkml:ink>
</file>

<file path=ppt/ink/ink3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2:59.653"/>
    </inkml:context>
    <inkml:brush xml:id="br0">
      <inkml:brushProperty name="width" value="0.2" units="cm"/>
      <inkml:brushProperty name="height" value="0.2" units="cm"/>
      <inkml:brushProperty name="color" value="#E71224"/>
    </inkml:brush>
  </inkml:definitions>
  <inkml:trace contextRef="#ctx0" brushRef="#br0">53 587 912,'0'0'1022,"0"0"-574,0 0-341,0 0-71,15 17 25,-9-11-57,108 116 53,-91-99-26,-1 2-1,-1 0 0,-2 1 1,1 2-31,-82-97-994,47 51 915,-36-45 63,-29-50 16,67 92 100,1 0 1,1-1-1,0 0 1,2-1-1,1 0 1,0 0-1,-3-23-100,11 44 3,-1 1 0,1-1 0,0 1 0,0-1 0,0 1 0,0-1-1,0 1 1,0-1 0,0 1 0,0-1 0,1 1 0,-1-1 0,1 1 0,-1-1 0,1 1 0,-1 0 0,1-1-1,0 1 1,0 0 0,0 0 0,-1-1 0,1 1 0,0 0 0,1 0 0,-1 0 0,0 0 0,1 0-3,1-1 3,0 0 0,1 1 1,-1 0-1,1 0 1,0 0-1,-1 0 0,1 0 1,0 1-1,-1-1 1,1 1-1,2 0-3,12 1 27,-1 0 1,0 2-1,1 0 1,14 5-28,-4 1 27,-1 2 1,1 1-1,18 12-27,-23-11 11,0-2 1,1 0-1,1-1 1,21 4-12,-45-14 3,-1-1 0,1 1 0,-1-1 0,1 0 0,0 1 0,-1-1 0,0 0 0,1 0 0,-1 1 0,1-1 0,-1 0 0,0 0 0,0 0 0,1 1 0,-1-1 0,0 0 0,0 0 0,0 0 0,0 0 0,0 1 0,0-1 0,0 0 0,0 0 0,0 0 0,-1 0 0,1 0-3,-2-29 79,-4-11-106,-2 1-1,-13-37 28,10 42-17,2 0-1,2 0 1,1-1 0,1-6 17,1-36 75,4 77-75,0 1 0,0 0-1,1-1 1,-1 1 0,0 0 0,0-1 0,0 1 0,1 0 0,-1-1 0,0 1 0,0 0 0,1 0 0,-1-1 0,0 1 0,1 0 0,-1 0 0,0 0 0,1-1 0,-1 1 0,0 0 0,1 0 0,-1 0 0,0 0 0,1 0 0,-1 0 0,1 0 0,-1 0 0,0 0-1,1 0 1,-1 0 0,0 0 0,1 0 0,-1 0 0,1 0 0,-1 0 0,0 0 0,1 0 0,-1 1 0,0-1 0,1 0 0,-1 0 0,0 0 0,1 1 0,17 6-8,8 12 60,0 0-1,-2 2 1,0 0-1,-2 2 1,20 25-52,31 29 94,-62-66-163,7 7 157,0-1 0,1-1 0,20 13-88,-35-26-72,1 0 0,-1 0 0,1-1 0,-1 1 1,1-1-1,0 0 0,0-1 0,0 1 0,0-1 1,0 0-1,1 0 0,-1 0 0,0-1 0,0 0 1,1 0-1,-1 0 0,0-1 0,0 0 0,1 0 1,-1 0-1,1-1 72,18-16-1322</inkml:trace>
</inkml:ink>
</file>

<file path=ppt/ink/ink3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0.055"/>
    </inkml:context>
    <inkml:brush xml:id="br0">
      <inkml:brushProperty name="width" value="0.2" units="cm"/>
      <inkml:brushProperty name="height" value="0.2" units="cm"/>
      <inkml:brushProperty name="color" value="#E71224"/>
    </inkml:brush>
  </inkml:definitions>
  <inkml:trace contextRef="#ctx0" brushRef="#br0">34 893 1744,'0'0'661,"0"0"-448,0 0-168,0 0-19,21 5 12,71 14 46,-87-19-76,0 1-1,0-1 0,0 0 1,1-1-1,-1 1 1,0-1-1,0 0 0,0 0 1,0-1-1,0 1 1,0-1-1,-1 0 0,1-1 1,-1 1-1,1-1 1,-1 0-1,0 0 0,0 0 1,0 0-1,0-1 1,0 0-1,-1 0 0,0 0 1,0 0-1,0 0 0,0-1 1,-1 1-1,0-1 1,1 0-1,-2 1 0,1-1 1,-1 0-1,1 0 1,-1 0-1,0-2-7,-2 4 17,1 1-1,-1 0 1,0 0-1,0 0 1,1 0 0,-1 0-1,-1 0 1,1 0 0,0 0-1,0 0 1,-1 1-1,1-1 1,-1 1 0,0-1-1,1 1 1,-1-1 0,0 1-1,0 0 1,0-1-1,0 1 1,0 0 0,0 1-1,0-1 1,0 0 0,0 1-1,0-1 1,0 1 0,-1-1-1,0 1-16,-71-10 311,72 10-297,-11 0 29,-67-1 102,77 2-158,-1-1 0,1 0-1,0 1 1,0-1 0,0 1-1,0 0 1,0 0 0,0 0 0,0 0-1,0 1 1,0-1 0,0 1-1,1 0 1,-1 0 0,1 0 0,-1 0-1,1 0 1,0 1 0,0-1-1,0 0 1,-1 2 13,3-3-32,-1 0-1,1-1 0,0 1 1,0 0-1,0-1 1,0 1-1,-1 0 0,1 0 1,0-1-1,0 1 1,0 0-1,0 0 1,1-1-1,-1 1 0,0 0 1,0 0-1,0-1 1,0 1-1,1 0 0,-1-1 1,0 1-1,1 0 1,-1-1-1,1 1 0,-1 0 1,1-1-1,-1 1 1,1-1-1,-1 1 1,1-1-1,-1 1 0,1-1 1,0 0-1,-1 1 1,1-1-1,0 1 0,-1-1 1,1 0-1,0 0 1,-1 0-1,1 1 1,0-1-1,0 0 0,-1 0 1,1 0-1,0 0 33,24 2-1271</inkml:trace>
  <inkml:trace contextRef="#ctx0" brushRef="#br0" timeOffset="1">530 435 720,'0'0'544,"0"0"-236,0 0-54,0 0 184,0 0 56,0 0-27,-4-7-191,-9-11-146,13 18-129,0 0 1,0 0-1,0 0 1,-1 0-1,1 0 1,0 0 0,0-1-1,0 1 1,-1 0-1,1 0 1,0 0-1,0 0 1,-1 0-1,1 0 1,0 0 0,0 0-1,-1 0 1,1 0-1,0 0 1,0 0-1,-1 0 1,1 0-1,0 0 1,0 0 0,0 1-1,-1-1 1,1 0-1,0 0 1,0 0-1,0 0 1,-1 0-1,1 0 1,0 1 0,0-1-1,0 0 1,-1 0-1,1 0 1,0 1-1,0-1 1,0 0-1,0 0-1,-13 47 46,11-39-40,0 2 14,-1 1 0,2 0-1,0 0 1,0 0 0,1 0 0,0 0 0,2 10-20,-1-19-4,-1 0 1,1 0 0,-1 1 0,1-1-1,0 0 1,0 0 0,0 0-1,0 0 1,1 0 0,-1 0 0,1-1-1,-1 1 1,1 0 0,-1-1 0,1 1-1,0-1 1,0 1 0,0-1 0,-1 0-1,1 0 1,1 0 0,-1 0 0,0 0-1,0 0 1,0-1 0,0 1 0,1-1-1,-1 1 1,0-1 0,0 0-1,1 0 1,-1 0 0,0 0 0,1 0-1,-1-1 1,0 1 0,0-1 0,0 1-1,1-1 1,-1 0 3,4-1-18,-1 0 0,1 0 0,0-1 0,-1 0 0,0 0 0,1 0 0,-1-1 0,0 1 0,-1-1 0,1 0 0,-1-1 0,0 1 0,0-1 0,0 0 0,-1 0 0,1 0 0,-1 0 0,0-1 0,-1 1 0,1-3 18,3-4-43,-1-1 0,-1 0 0,0 0 1,0-1-1,-1 1 0,-1-1 0,-1 0 0,1-7 43,-3 13 1,1-1 0,-1 1 0,-1 0 1,0 0-1,0 0 0,0 0 0,-1 0 0,0 1 0,-1-1 0,1 1 0,-2 0 0,1 0 0,-1 0 0,0 0-1,-13-15 10,-1 2-1,-1 0 1,-12-9-10,-15-14 12,-72-95 392,112 136-104,11 16-223,15 24-45,18 21-15,2-1 1,3-2 0,8 5-18,-30-38 5,1-1 1,2 0-1,0-2 0,0-1 1,2-1-1,1-1 0,0-1 1,17 7-6,-35-19-58,0 0 0,0-1 0,1 0 1,-1 0-1,1-1 0,-1 0 1,1-1-1,0 0 0,0 0 1,-1-1-1,1 0 0,0 0 1,0-1-1,0 0 0,-1-1 0,1 0 1,0 0-1,-1-1 0,0 0 1,1 0-1,-1-1 0,-1 0 1,8-5 57,30-27-1681</inkml:trace>
</inkml:ink>
</file>

<file path=ppt/ink/ink3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0.419"/>
    </inkml:context>
    <inkml:brush xml:id="br0">
      <inkml:brushProperty name="width" value="0.2" units="cm"/>
      <inkml:brushProperty name="height" value="0.2" units="cm"/>
      <inkml:brushProperty name="color" value="#E71224"/>
    </inkml:brush>
  </inkml:definitions>
  <inkml:trace contextRef="#ctx0" brushRef="#br0">264 361 1272,'0'0'976,"0"0"-823,0 0-113,0 0 56,109 132-72,-82-98 24,3-5-48,-12-9-433</inkml:trace>
  <inkml:trace contextRef="#ctx0" brushRef="#br0" timeOffset="1">1 0 1728,'0'0'769,"0"0"-545,0 0-224,0 0-16,0 0-216,114 49-473,-62-39-583</inkml:trace>
</inkml:ink>
</file>

<file path=ppt/ink/ink3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0.790"/>
    </inkml:context>
    <inkml:brush xml:id="br0">
      <inkml:brushProperty name="width" value="0.2" units="cm"/>
      <inkml:brushProperty name="height" value="0.2" units="cm"/>
      <inkml:brushProperty name="color" value="#E71224"/>
    </inkml:brush>
  </inkml:definitions>
  <inkml:trace contextRef="#ctx0" brushRef="#br0">7 1 1576,'0'0'1018,"0"0"-585,0 0-287,0 0 43,-1 23-46,-1-8-114,1-6-19,0 0 0,0 0 0,1 0 0,0 0 0,1 0 0,-1 0-1,2 0 1,-1 0 0,1 0 0,1 0 0,0-1 0,0 1 0,1-1 0,-1 0-1,2 0 1,-1 0 0,5 4-10,33 36 49,2-3-1,2-2 1,2-1 0,7 1-49,-7-6 16,-2 2 1,-2 2 0,-1 2 0,21 30-17,-55-61-11,-1 0 1,0 0-1,-1 0 1,-1 1-1,0 0 1,0 0-1,-2 1 1,0 0 0,0-1-1,-1 4 11,-2-11-95,0 0-1,0 0 1,-1 1-1,0-1 1,0 0-1,-1 1 1,0-1-1,0 0 1,-1 1-1,1-1 1,-1 0-1,0 0 1,-1-1-1,0 1 1,0 0-1,0-1 1,0 1-1,-1-1 1,0 0-1,0 0 1,0-1 0,-1 1-1,-1 0 96,-33 20-1663</inkml:trace>
</inkml:ink>
</file>

<file path=ppt/ink/ink3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1.185"/>
    </inkml:context>
    <inkml:brush xml:id="br0">
      <inkml:brushProperty name="width" value="0.2" units="cm"/>
      <inkml:brushProperty name="height" value="0.2" units="cm"/>
      <inkml:brushProperty name="color" value="#E71224"/>
    </inkml:brush>
  </inkml:definitions>
  <inkml:trace contextRef="#ctx0" brushRef="#br0">0 743 1368,'0'0'944,"0"0"-451,0 0-260,0 0-98,6-26-91,-2 2-36,1-5-2,1 0-1,1 1 0,2 0 0,1 1 0,2-3-5,19-37-81,0 2-428,9-34 509,-33 78-25,0-1 0,-2-1 1,0 1-1,-2-1 0,0 0 1,-1-16 24,-2 39 354,0 0-143,3 4-201,0 0-1,0 0 1,1 0 0,-1 0-1,1 0 1,0-1-1,0 1 1,0-1 0,0 0-1,1 0 1,-1-1 0,1 1-1,-1-1 1,1 0-1,0 0 1,0-1 0,0 1-1,5 0-9,-7-2-25,1 0-1,-1 0 1,1-1-1,-1 1 1,1-1-1,-1 0 0,1 0 1,-1 0-1,0 0 1,1-1-1,-1 1 1,0-1-1,0 0 1,0 0-1,0 0 1,0 0-1,-1 0 0,1-1 1,-1 1-1,1-1 1,-1 0-1,0 0 1,0 1-1,0-1 1,0-1-1,-1 1 0,1 0 1,-1-1 25,6-9-80,-1-1 1,-1-1-1,-1 1 0,0-1 0,0 0 1,-1-3 79,-3 18 1,0-1 1,0 0-1,0 1 0,0-1 1,0 0-1,0 1 0,1-1 1,-1 0-1,0 1 1,0-1-1,1 0 0,-1 1 1,0-1-1,1 1 0,-1-1 1,0 1-1,1-1 1,-1 1-1,1-1 0,-1 1 1,1-1-1,-1 1 0,1 0 1,0-1-1,-1 1 1,1 0-1,-1-1 0,1 1 1,0 0-1,-1 0-1,21 7 114,25 32 183,-37-30-226,-8-9-71,64 62 434,2 6-434,-49-47 25,0 0 0,-2 0 0,0 2 1,-2 0-1,11 22-25,-23-42 3,-1 0 0,0-1-1,1 1 1,-1 0 0,0 0 0,-1 0 0,1 0 0,0 0 0,-1 0 0,0 0 0,1 0 0,-1 0 0,0 0 0,-1 0 0,1 0-1,0 0 1,-1 0 0,0 1-3,0-3 9,0 1-1,-1-1 0,1 1 1,-1-1-1,1 1 1,-1-1-1,1 0 0,-1 0 1,0 1-1,1-1 0,-1 0 1,0-1-1,0 1 0,0 0 1,0 0-1,0-1 1,0 1-1,0-1 0,0 0 1,0 0-1,0 0 0,0 0 1,0 0-1,-1 0-8,-1 0 5,1 1 0,-1-1 1,1-1-1,-1 1 0,1 0 0,-1-1 0,1 1 1,-1-1-1,1 0 0,0-1 0,-1 1 0,1 0 1,0-1-1,0 0 0,0 0 0,0 0 0,0 0 1,0 0-1,1 0 0,-1-1 0,-2-2-5,1-2-102,-1-1 1,1 0-1,1 0 0,-1 0 0,1-1 0,1 1 0,-1-1 1,1-3 101,-5-34-1265</inkml:trace>
</inkml:ink>
</file>

<file path=ppt/ink/ink3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1.593"/>
    </inkml:context>
    <inkml:brush xml:id="br0">
      <inkml:brushProperty name="width" value="0.2" units="cm"/>
      <inkml:brushProperty name="height" value="0.2" units="cm"/>
      <inkml:brushProperty name="color" value="#E71224"/>
    </inkml:brush>
  </inkml:definitions>
  <inkml:trace contextRef="#ctx0" brushRef="#br0">154 0 2120,'0'0'1449,"0"0"-1273,0 0-176,0 0-208,-127 67-400,101-51-1009</inkml:trace>
</inkml:ink>
</file>

<file path=ppt/ink/ink3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3.865"/>
    </inkml:context>
    <inkml:brush xml:id="br0">
      <inkml:brushProperty name="width" value="0.2" units="cm"/>
      <inkml:brushProperty name="height" value="0.2" units="cm"/>
      <inkml:brushProperty name="color" value="#E71224"/>
    </inkml:brush>
  </inkml:definitions>
  <inkml:trace contextRef="#ctx0" brushRef="#br0">164 373 80,'0'0'321,"0"0"-130,0 0-64,0 0 5,0 0 81,0 0 62,-14 8 49,-42 24 0,55-31 333,14-7-556,19-13-151,-16 5 62,0-1 0,-1 0 0,-1-1 0,0-1 0,-1 0 0,-1-1 0,8-14-12,-13 19-73,-1 0 1,0-1-1,0 0 0,-2 0 1,0 0-1,0 0 0,-1 0 0,-1-1 1,0 0-1,-1 1 0,-1-13 73,0 25-11,0-1 1,-1 1-1,1 0 0,-1-1 1,1 1-1,-1-1 0,0 1 1,0 0-1,0-1 0,0 1 1,-1 0-1,1 0 0,0 0 1,-1 0-1,0 0 0,1 0 0,-1 1 1,0-1-1,0 0 0,-1 0 11,-2-1-2,1 1-1,-1 0 0,1 0 1,-1 0-1,0 0 1,0 1-1,0 0 0,0 0 1,0 0-1,-1 1 3,-8-1 24,0 1 0,0 0-1,0 1 1,0 1 0,0 0 0,1 1 0,-5 1-24,12-2 19,0 1 0,0-1 0,0 1 0,0-1 0,0 2 0,1-1-1,0 1 1,-1 0 0,1 0 0,1 0 0,-1 0 0,1 1 0,-1 0 0,1 0 0,1 0 0,-1 1 0,1-1 0,0 1 0,0 0 0,1 0 0,-1 0 0,1 0 0,1 0 0,-1 0 0,1 1 0,0-1 0,0 1-19,1 5 9,-1 0 0,1 1 1,1-1-1,0 0 0,1 0 1,1 0-1,-1-1 0,2 1 1,0 0-1,0-1 1,1 0-1,0 0 0,6 8-9,2 0 11,0-1 0,1 0-1,1-2 1,0 1 0,1-2 0,1 0-1,0-1 1,1-1 0,1 0-1,17 8-10,-20-13 3,1 0 0,0-1 0,0-1-1,0 0 1,1-1 0,0-1 0,0-1-1,0-1 1,0 0 0,1-1-1,-1-1 1,0-1 0,10-2-3,-18 1-11,1 0 0,0-1 0,-1-1 0,1 0-1,-1 0 1,0-1 0,-1-1 0,1 1 0,-1-1 0,0-1 0,0 0 0,3-4 11,13-13-276,-2-1 1,0-2 0,4-8 275,25-42-1291</inkml:trace>
</inkml:ink>
</file>

<file path=ppt/ink/ink3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4.273"/>
    </inkml:context>
    <inkml:brush xml:id="br0">
      <inkml:brushProperty name="width" value="0.2" units="cm"/>
      <inkml:brushProperty name="height" value="0.2" units="cm"/>
      <inkml:brushProperty name="color" value="#E71224"/>
    </inkml:brush>
  </inkml:definitions>
  <inkml:trace contextRef="#ctx0" brushRef="#br0">189 0 1336,'0'0'936,"0"0"-767,-4 132-121,4-51 16,0 6-64,22 0 40,0-4-16,0-10-48,0-10-24,-5-14-337,-4-17-655</inkml:trace>
  <inkml:trace contextRef="#ctx0" brushRef="#br0" timeOffset="1">1 294 848,'0'0'872,"0"0"-640,0 0-120,0 0-88,0 0-24,0 0 200,0 0-47,180 10-41,-106 0-96,5-6-16,-9-4-32,5-20-209,-10-12-415</inkml:trace>
</inkml:ink>
</file>

<file path=ppt/ink/ink3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4.659"/>
    </inkml:context>
    <inkml:brush xml:id="br0">
      <inkml:brushProperty name="width" value="0.2" units="cm"/>
      <inkml:brushProperty name="height" value="0.2" units="cm"/>
      <inkml:brushProperty name="color" value="#E71224"/>
    </inkml:brush>
  </inkml:definitions>
  <inkml:trace contextRef="#ctx0" brushRef="#br0">272 371 1424,'0'0'993,"0"0"-809,0 0-120,61 125-32,-21-94-64,4-9 8,13-22 8,-22 0-953</inkml:trace>
  <inkml:trace contextRef="#ctx0" brushRef="#br0" timeOffset="1">0 24 2064,'0'0'825,"0"0"-561,0 0-192,0 0-72,0 0 0,0 0-464,0 0-185,0-23 9</inkml:trace>
</inkml:ink>
</file>

<file path=ppt/ink/ink3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5.113"/>
    </inkml:context>
    <inkml:brush xml:id="br0">
      <inkml:brushProperty name="width" value="0.2" units="cm"/>
      <inkml:brushProperty name="height" value="0.2" units="cm"/>
      <inkml:brushProperty name="color" value="#E71224"/>
    </inkml:brush>
  </inkml:definitions>
  <inkml:trace contextRef="#ctx0" brushRef="#br0">4 253 1160,'0'0'572,"0"0"-310,0 21-96,-2 10-92,1-12-4,0 1 1,1-1 0,1 1-1,1 0 1,2 5-71,-2-16 16,0-1 1,0 1-1,1-1 0,0 0 0,1 0 0,0 0 1,0 0-1,0 0 0,1-1 0,0 0 0,1 0 0,0 0 1,0-1-1,0 0 0,1 0 0,-1-1 0,2 1 1,-1-1-1,0-1 0,1 0 0,0 0 0,6 2-16,10 3 36,0-1 0,1-2 0,0 0 0,0-2 0,1 0 0,-1-2 0,1-1-36,-23-1 1,-1 0-1,1 0 0,-1 0 1,1 0-1,-1 1 0,1-1 1,-1 1-1,1-1 0,-1 1 1,0 0-1,1 0 1,-1 0-1,0 0 0,0 1 1,0-1-1,0 0 0,0 1 1,0 0-1,0-1 0,0 1 1,0 0-1,-1 0 0,1 0 1,-1 0-1,0 0 0,1 2 0,-1-1 3,0 0 1,-1 1-1,0-1 0,0 0 0,0 1 0,0-1 0,0 0 0,-1 1 0,1-1 0,-1 0 1,0 0-1,0 1 0,0-1 0,0 0 0,-1 0 0,1 0 0,-1 0 0,0 0 0,-1 1-3,1 1-8,-1-1 0,0 1 0,0 0 0,-1-1 0,0 1-1,1-1 1,-1 0 0,-1 0 0,1-1 0,-1 1 0,1-1-1,-1 0 1,0 0 0,0-1 0,0 1 0,0-1 0,-1 0-1,1 0 1,-1-1 0,1 0 0,-1 0 0,1 0 0,-1-1-1,0 1 1,-1-1 8,-43-4-979</inkml:trace>
  <inkml:trace contextRef="#ctx0" brushRef="#br0" timeOffset="1">271 0 1328,'0'0'1065,"0"0"-969,0 0 16,123 126 0,-61-55 64,3 4-176,5-2 24,5-4-24,-9-17-448,-27-21-1361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3:33.785"/>
    </inkml:context>
    <inkml:brush xml:id="br0">
      <inkml:brushProperty name="width" value="0.1" units="cm"/>
      <inkml:brushProperty name="height" value="0.1" units="cm"/>
      <inkml:brushProperty name="color" value="#33CCFF"/>
    </inkml:brush>
  </inkml:definitions>
  <inkml:trace contextRef="#ctx0" brushRef="#br0">15 196 936,'0'0'554,"0"0"-201,0 0-126,0 0-109,0 0 26,-3-5 39,-9-17 352,13 23-99,8 12-381,20 26-52,2-2 0,11 10-3,-31-36 11,-1-1 0,2 0 0,-1-1 0,1 0 0,1-1-1,0 0 1,0-1 0,0 0 0,11 3-11,-12-7-4,0-1 0,1 0 0,-1 0 0,0-1 0,1-1-1,-1 0 1,1-1 0,-1 0 0,1-1 0,-1 0 0,0-1 0,0-1 0,0 0 0,0 0 0,-1-1 0,0-1 0,9-5 4,23-15-37,-1-2 1,-2-2-1,31-30 37,-34 29-83,109-99-1046,-86 74 35</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3:33.293"/>
    </inkml:context>
    <inkml:brush xml:id="br0">
      <inkml:brushProperty name="width" value="0.2" units="cm"/>
      <inkml:brushProperty name="height" value="0.2" units="cm"/>
    </inkml:brush>
  </inkml:definitions>
  <inkml:trace contextRef="#ctx0" brushRef="#br0">194 5 96,'0'0'88,"0"0"27,0 0-11,0 0-6,0 0-42,0 0-20,-7-1 2,6 0-38,-1 1 3,0-1 1,0 1-1,0-1 1,0 1-1,0 0 0,0 0 1,0 0-1,0 0 0,0 0 1,0 0-1,0 1 1,0-1-1,0 0 0,0 1 1,0 0-1,0-1 1,0 1-1,0 0 0,0 0 1,0 0-1,1 1 1,-1-1-1,0 0 0,1 0 1,-1 1-1,1-1 0,0 1 1,-1 0-1,1-1 1,0 1-1,0 0 0,0 0 1,0 0-4,-107 149 253,107-150-248,-1 2 1,0 0 0,0 0 0,0 0 0,1 0 0,-1 0 0,1 0 0,0 0 0,0 0 0,0 1 0,0-1 0,0 2-6,10-6-159,4-2-149</inkml:trace>
</inkml:ink>
</file>

<file path=ppt/ink/ink4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5.878"/>
    </inkml:context>
    <inkml:brush xml:id="br0">
      <inkml:brushProperty name="width" value="0.2" units="cm"/>
      <inkml:brushProperty name="height" value="0.2" units="cm"/>
      <inkml:brushProperty name="color" value="#E71224"/>
    </inkml:brush>
  </inkml:definitions>
  <inkml:trace contextRef="#ctx0" brushRef="#br0">0 1257 1912,'0'0'961,"1"-24"-643,-1 12-306,1-10-8,0 0 0,1 0 0,1 0 0,1 0 0,1 0 0,1 1 0,2-2-4,123-292-681,-131 315 679,0 0 0,0-1 1,0 1-1,0 0 0,0-1 0,0 1 1,0 0-1,0 0 0,0-1 0,0 1 0,0 0 1,0-1-1,0 1 0,0 0 0,0 0 1,1-1-1,-1 1 0,0 0 0,0 0 1,0-1-1,0 1 0,1 0 0,-1 0 1,0-1-1,0 1 0,1 0 0,-1 0 0,0 0 1,0 0-1,1 0 0,-1-1 0,0 1 1,0 0-1,1 0 0,-1 0 0,0 0 1,1 0-1,-1 0 0,0 0 0,1 0 1,-1 0-1,0 0 0,0 0 0,1 0 0,-1 0 1,0 0-1,1 0 0,-1 0 0,0 0 1,0 1-1,1-1 0,-1 0 0,0 0 1,0 0-1,1 0 0,-1 0 0,0 1 1,0-1-1,1 0 0,-1 0 0,0 1 0,0-1 1,0 0-1,0 0 0,1 1 0,-1-1 1,0 0-1,0 0 2,9 24 0,-8-19 16,4 10 40,1-1-1,0 1 1,1-1 0,0-1-1,1 1 1,1-1 0,0-1-1,4 4-55,-9-12 4,-1 0-1,1 0 1,0 0-1,0-1 1,1 0-1,-1 0 1,0 0-1,1 0 1,0-1-1,0 1 1,0-1-1,0 0 0,0-1 1,0 0-1,0 1 1,0-1-1,1-1 1,-1 1-1,0-1 1,1 0-1,-1 0 1,1-1-1,-1 0 1,0 1-1,5-3-3,-7 2 1,0 0 0,1-1 0,-1 0 0,0 0 0,0 0 0,0 0 0,0 0 0,0 0 0,-1-1 0,1 1 0,-1-1 0,1 0 0,-1 0 0,0 0 0,0 0 0,0 0 1,-1 0-1,1-1 0,-1 1 0,0 0 0,0-1 0,0 1 0,1-4-1,1-9 10,-1 0 1,0-1 0,-2 1-1,0-10-10,0 25 1,0-7 143,0 8-129,0 0 0,0 0-1,0-1 1,0 1 0,0 0 0,0 0-1,0-1 1,0 1 0,0 0 0,0 0-1,0-1 1,0 1 0,0 0 0,0 0-1,0-1 1,0 1 0,0 0 0,0 0 0,0 0-1,0-1 1,0 1 0,1 0 0,-1 0-1,0-1 1,0 1 0,0 0 0,0 0-1,0 0 1,1 0 0,-1-1 0,0 1-1,0 0 1,0 0 0,1 0 0,-1 0-1,0 0 1,0 0 0,1-1 0,-1 1-1,0 0 1,0 0 0,1 0 0,-1 0-1,0 0 1,0 0 0,1 0 0,-1 0-1,0 0 1,0 0 0,1 0 0,-1 0-1,0 0 1,0 1 0,1-1 0,-1 0 0,0 0-1,0 0 1,0 0 0,1 0 0,-1 0-1,0 1-14,6-1-144,1 0 145,0-1 0,-1 0 0,1 0 0,0 0 0,-1-1 0,1 1 0,-1-2 0,1 1 0,-1-1 0,0 0 0,0 0 0,0-1 0,0 1 0,1-3-1,2-2-3,0 0 0,0-1 0,-1 1 0,-1-2 0,0 1 0,0-1 0,-1 0 0,1-2 3,8-19 22,-1-1 1,-1-1-1,-2-1 1,-1 1 0,0-11-23,3-31 49,-3-1 0,-4 0 0,-3 0 0,-4-27-49,1 84 100,0 23-111,-1-1 0,0 1 0,0 0 0,-1-1 0,1 1 0,-1-1 0,0 0 1,0 1-1,0-1 11,-6 13-34,3-4 16,-5 9 22,1 0 0,1 1 0,0 0 0,2 0 0,1 0 0,1 1 0,1 0 0,0 5-4,3-27-3,1 0 0,-1 0-1,1 0 1,-1 0 0,1 0-1,0 0 1,-1 0-1,1 0 1,0 0 0,0 0-1,-1-1 1,1 1 0,0 0-1,0 0 1,0-1 0,0 1-1,0-1 1,0 1 0,0-1-1,0 1 1,0-1 0,0 0-1,0 1 1,0-1 0,0 0-1,1 0 1,-1 0 0,0 0-1,0 0 1,0 0 0,0 0-1,0 0 1,1 0-1,-1-1 1,0 1 0,0 0-1,0-1 4,53-9-81,-49 9 74,11-3 8,0 0 0,0 1 0,1 0 0,-1 2 0,1 0 0,-1 1 0,1 0 0,-1 1 1,1 1-1,-1 1 0,0 0 0,0 1 0,0 1 0,-1 0 0,1 1 0,-1 1 0,-1 1 0,6 3-1,1 3-10,-2 1-1,1 1 1,-2 1 0,8 10 10,-17-18-16,0 2 0,-1-1 0,0 1 0,0 1 1,-1-1-1,-1 1 0,0 1 0,4 10 16,-9-19-76,0 0 1,0-1-1,-1 1 1,1 0-1,-1 0 0,1 0 1,-1 0-1,-1 0 1,1 0-1,0 0 1,-1 0-1,0 0 0,0 0 1,0 0-1,0 0 1,-1-1-1,0 1 1,1-1-1,-1 1 0,0-1 1,-1 1-1,1-1 1,-1 0-1,1 0 1,-1 0-1,0-1 0,-2 3 76,-32 19-1808</inkml:trace>
</inkml:ink>
</file>

<file path=ppt/ink/ink4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53:06.248"/>
    </inkml:context>
    <inkml:brush xml:id="br0">
      <inkml:brushProperty name="width" value="0.2" units="cm"/>
      <inkml:brushProperty name="height" value="0.2" units="cm"/>
      <inkml:brushProperty name="color" value="#E71224"/>
    </inkml:brush>
  </inkml:definitions>
  <inkml:trace contextRef="#ctx0" brushRef="#br0">0 54 2561,'0'0'920,"0"0"-304,0 0-384,0 0 72,0 0-144,0 0-160,0 0-168,27-37-608,8 27-152,4 4-1121</inkml:trace>
</inkml:ink>
</file>

<file path=ppt/ink/ink4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4:49.628"/>
    </inkml:context>
    <inkml:brush xml:id="br0">
      <inkml:brushProperty name="width" value="0.2" units="cm"/>
      <inkml:brushProperty name="height" value="0.2" units="cm"/>
      <inkml:brushProperty name="color" value="#E71224"/>
    </inkml:brush>
  </inkml:definitions>
  <inkml:trace contextRef="#ctx0" brushRef="#br0">4 296 176,'0'0'171,"0"0"187,0 0-28,0 0-102,0 0-43,0 0-67,0 0-38,0 0-40,0 0 8,0 0-10,0 0-18,0 0-4,0 18-48,-2 28 26,1-27 33,0 0 0,1-1 0,2 1 0,1 14-27,-2-30 0,0 0 1,-1-1-1,1 1 1,0 0-1,0-1 1,0 1-1,1-1 1,-1 0-1,1 1 1,-1-1-1,1 0 1,0 0-1,0 0 1,0 0-1,0 0 1,0 0-1,0-1 1,0 1-1,1-1 1,-1 1-1,0-1 1,1 0-1,-1 0 1,1 0-1,0 0 1,-1-1 0,1 1-1,0-1 1,-1 1-1,1-1 1,0 0-1,0 0 1,-1 0-1,1 0 1,0-1-1,0 1 1,-1-1-1,1 0 1,0 0-1,8-2 11,1 0 0,-1-1 0,1 0 0,-1-1 0,0 0 0,-1-1 0,0 0 0,1-2-11,36-30 43,-2-2 1,-2-2 0,-1-2-1,-3-2 1,3-7-44,9-10-232,3 2 0,29-23 232,-82 84-15,-1-1 0,0 1 0,0 0-1,0 0 1,0 0 0,0 0 0,0 0-1,0 0 1,1 0 0,-1 0 0,0 0-1,0 0 1,0 0 0,0 0 0,0 0-1,0 0 1,1 0 0,-1 0 0,0 0 0,0 0-1,0 0 1,0 0 0,0 0 0,1 0-1,-1 0 1,0 0 0,0 0 0,0 0-1,0 0 1,0 0 0,0 0 0,0 0-1,1 1 1,-1-1 0,0 0 0,0 0-1,0 0 1,0 0 0,0 0 0,0 0-1,0 0 1,0 0 0,0 1 0,0-1-1,0 0 1,0 0 0,1 0 0,-1 0-1,0 0 1,0 0 0,0 1 0,0-1 0,0 0-1,0 0 1,0 0 0,0 0 0,0 0-1,0 1 1,-1-1 0,1 0 0,0 0-1,0 0 1,0 0 15,1 13-126,-1-10 8,0 26-154</inkml:trace>
</inkml:ink>
</file>

<file path=ppt/ink/ink4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4:59.661"/>
    </inkml:context>
    <inkml:brush xml:id="br0">
      <inkml:brushProperty name="width" value="0.2" units="cm"/>
      <inkml:brushProperty name="height" value="0.2" units="cm"/>
      <inkml:brushProperty name="color" value="#E71224"/>
    </inkml:brush>
  </inkml:definitions>
  <inkml:trace contextRef="#ctx0" brushRef="#br0">1 138 168,'0'0'469,"0"0"-171,0 0-175,0 0-61,0 0 2,0-12 578,1 17-631,1-1 1,0 1 0,0 0 0,1-1-1,-1 1 1,1-1 0,0 0-1,0 0 1,0 0 0,1 0 0,-1 0-1,1-1 1,0 1 0,0-1-1,0 0 1,1-1 0,-1 1 0,1-1-1,-1 1 1,1-2 0,0 1-1,0 0 1,3 0-12,3-2 14,-1 0-1,1 0 1,-1-1-1,1 0 1,-1-1 0,1 0-1,-1-1 1,0 0-1,0-1 1,0 1 0,-1-2-1,0 0 1,5-3-14,18-13-2,0-1 0,-2-2 0,3-4 2,46-35-47,-79 63 47,18-11-118,-18 11 95,1 0 1,-1 0-1,0-1 1,1 1-1,-1 0 1,1 0 0,-1 0-1,0 0 1,1 0-1,-1 0 1,0 0-1,1-1 1,-1 1 0,1 0-1,-1 0 1,0 0-1,1 0 1,-1 1-1,1-1 1,-1 0-1,0 0 1,1 0 0,-1 0-1,1 0 1,-1 0-1,0 1 1,1-1-1,-1 0 1,0 0 0,1 0-1,-1 1 1,0-1-1,0 0 1,1 1-1,-1-1 1,0 0 0,0 1-1,1-1 1,-1 0-1,0 1 1,0-1-1,0 0 1,0 1 0,1-1 22,-1 14-866</inkml:trace>
</inkml:ink>
</file>

<file path=ppt/ink/ink4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08.737"/>
    </inkml:context>
    <inkml:brush xml:id="br0">
      <inkml:brushProperty name="width" value="0.2" units="cm"/>
      <inkml:brushProperty name="height" value="0.2" units="cm"/>
      <inkml:brushProperty name="color" value="#E71224"/>
    </inkml:brush>
  </inkml:definitions>
  <inkml:trace contextRef="#ctx0" brushRef="#br0">1 1 288,'0'0'183,"0"0"-85,0 0-74,0 0-5,0 0 13,0 0-13,0 0-2,0 0 23,0 0-17,0 0 13,0 0-12,0 0 7,0 0 7,0 0 4,0 0 4,0 0 1,0 0-3,0 0 9,0 0 5,0 0 8,0 0 8,0 0-36,0 0 8,0 0 0,0 0-16,0 0 36,0 0-15,0 0 0,0 0-5,0 0 9,0 0-20,0 0-22,0 0-20,0 0 6,0 0-16,0 0 1,0 0 13,0 0 22,0 0-23,52 2-8,-30 4 14,0 1 0,-1 0 0,-1 2 0,1 1 0,-1 0 0,3 4-2,42 35 22,-59-44-23,0-1-1,0 1 0,0 0 0,-1 0 0,0 1 0,0 0 1,0 0-1,0 0 0,-1 0 0,3 7 2,18 23-12,-7-13 9,-1 0 0,-1 1 1,2 6 2,-13-10-488,-5-16-254</inkml:trace>
</inkml:ink>
</file>

<file path=ppt/ink/ink4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11.284"/>
    </inkml:context>
    <inkml:brush xml:id="br0">
      <inkml:brushProperty name="width" value="0.2" units="cm"/>
      <inkml:brushProperty name="height" value="0.2" units="cm"/>
      <inkml:brushProperty name="color" value="#E71224"/>
    </inkml:brush>
  </inkml:definitions>
  <inkml:trace contextRef="#ctx0" brushRef="#br0">8 0 504,'0'0'576,"0"0"-225,0 0-82,0 0-81,0 0-24,0 0-26,-7 8 187,14-3-316,0 0 0,0 0 0,1-1-1,0 0 1,-1-1 0,3 1-9,31 16 63,120 76 33,4-7 0,16-3-96,33 23 15,-2-2 70,-173-87-1857,-38-20 861</inkml:trace>
</inkml:ink>
</file>

<file path=ppt/ink/ink4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11.885"/>
    </inkml:context>
    <inkml:brush xml:id="br0">
      <inkml:brushProperty name="width" value="0.2" units="cm"/>
      <inkml:brushProperty name="height" value="0.2" units="cm"/>
      <inkml:brushProperty name="color" value="#E71224"/>
    </inkml:brush>
  </inkml:definitions>
  <inkml:trace contextRef="#ctx0" brushRef="#br0">246 1 808,'0'0'758,"0"0"-393,0 0-114,0 0-101,0 0-147,0 0 0,0 0 0,0 0 0,0 1 0,0-1 0,0 0 0,0 0 0,1 0 0,-1 0 0,0 0 0,0 0 0,0 1 0,0-1 0,0 0 0,0 0 0,0 0 0,0 0 0,0 0 0,0 1 0,0-1-1,-1 0 1,1 0 0,0 0 0,0 0 0,0 0 0,0 1 0,0-1 0,0 0 0,0 0 0,0 0 0,0 0 0,0 0 0,0 0 0,-1 0 0,1 1 0,0-1 0,0 0 0,0 0 0,0 0 0,0 0-1,0 0 1,-1 0 0,1 0 0,0 0 0,0 0 0,0 0 0,0 0-3,21 17 11,-1 1 0,0 0 0,6 11-11,-19-22-1,0 1-1,-1 1 1,0-1 0,0 1 0,-1 0-1,0 0 1,-1 1 0,0-1-1,0 1 1,1 8 1,-5-17 18,0 1-1,1-1 0,-1 1 1,0-1-1,0 1 0,0 0 1,-1-1-1,1 1 1,0-1-1,-1 1 0,1-1 1,-1 1-1,1-1 0,-1 1 1,1-1-1,-1 1 1,0-1-1,0 0 0,0 1 1,0-1-1,0 0 0,-1 1-17,-1 0 21,0 1 0,0-1-1,0 0 1,0 0 0,-1 0-1,1-1 1,-1 1 0,1-1-1,-4 1-20,-7 2 41,-1-1 0,1-1 0,-1 0 0,-12-1-41,12 0 10,1-1-1,-1-1 0,1 0 0,0 0 0,-1-2 1,1 0-1,0 0 0,0-2 0,1 0 1,-1 0-1,1-1 0,0-1-9,9 5-89,1 1 0,-1-1 0,1 1 1,-1 0-1,1 0 0,-1 0 0,0 0 0,0 1 0,1-1 0,-1 1 0,0 0 1,0 0-1,0 1 0,-2 0 89,-12 2-1458</inkml:trace>
</inkml:ink>
</file>

<file path=ppt/ink/ink4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12.889"/>
    </inkml:context>
    <inkml:brush xml:id="br0">
      <inkml:brushProperty name="width" value="0.2" units="cm"/>
      <inkml:brushProperty name="height" value="0.2" units="cm"/>
      <inkml:brushProperty name="color" value="#E71224"/>
    </inkml:brush>
  </inkml:definitions>
  <inkml:trace contextRef="#ctx0" brushRef="#br0">0 1 384,'0'0'363,"0"0"-110,0 0-114,0 0-12,0 0 21,0 0 52,49 33 272,-21-6-358,0 0 1,-2 2-1,-1 1 1,21 32-115,77 137 95,-106-170-69,1 1-9,-9-18-13,-2 1 1,0-1-1,0 1 1,-1 0 0,1 5-5,-7-17-13,0-1 1,0 0 0,0 0 0,0 1 0,0-1 0,0 0 0,0 1-1,0-1 1,0 0 0,0 1 0,0-1 0,0 0 0,0 0 0,0 1-1,0-1 1,0 0 0,0 1 0,0-1 0,0 0 0,0 0-1,-1 1 1,1-1 0,0 0 0,0 0 0,0 1 0,-1-1 0,1 0-1,0 0 1,0 0 0,0 1 0,-1-1 0,1 0 0,0 0 0,-1 0-1,1 0 1,0 1 0,0-1 0,-1 0 0,1 0 0,0 0-1,-1 0 1,1 0 0,0 0 0,0 0 0,-1 0 0,1 0 0,0 0-1,-1 0 1,1 0 0,0 0 0,-1 0 0,1 0 0,0-1 0,0 1-1,-1 0 1,1 0 12,-3 0-270,-14 0-1084</inkml:trace>
</inkml:ink>
</file>

<file path=ppt/ink/ink4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13.329"/>
    </inkml:context>
    <inkml:brush xml:id="br0">
      <inkml:brushProperty name="width" value="0.2" units="cm"/>
      <inkml:brushProperty name="height" value="0.2" units="cm"/>
      <inkml:brushProperty name="color" value="#E71224"/>
    </inkml:brush>
  </inkml:definitions>
  <inkml:trace contextRef="#ctx0" brushRef="#br0">321 9 984,'0'0'283,"0"0"-42,0 0-90,0 0-18,0 0 73,0 0-53,0-3-45,3-2-85,6 12-13,4 13 9,-2 0 17,-1 1-1,0 0 1,-2 1 0,5 20-36,-10-30 25,-1-1-1,0 1 1,0 0 0,-1 0 0,-1 0 0,0 0-1,-1 0 1,0 0 0,-1 0 0,-1 5-25,1-11 23,-1 0 0,1 0 1,-2-1-1,1 1 0,0-1 0,-1 0 0,0 0 0,0 0 1,-1 0-1,1-1 0,-1 1 0,0-1 0,0-1 1,0 1-1,-1-1 0,1 0 0,-1 0 0,-4 1-23,-4 3 45,0-2-1,0 0 1,-1 0-1,0-2 0,0 0 1,0 0-1,-5-1-44,-95-4 127,37-1-1179,78 4-142,0 2-37</inkml:trace>
</inkml:ink>
</file>

<file path=ppt/ink/ink4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50:08.425"/>
    </inkml:context>
    <inkml:brush xml:id="br0">
      <inkml:brushProperty name="width" value="0.2" units="cm"/>
      <inkml:brushProperty name="height" value="0.2" units="cm"/>
      <inkml:brushProperty name="color" value="#E71224"/>
    </inkml:brush>
  </inkml:definitions>
  <inkml:trace contextRef="#ctx0" brushRef="#br0">189 81 40,'0'0'252,"0"0"-53,0 0-33,-21-8 7,-67-22 7,83 27-139,-1 1 0,1 0 1,-1 1-1,0 0 1,0-1-1,1 2 0,-1-1 1,0 1-1,0 0 1,-1 0-42,-8 1 376,15-1-330,0 0-34,32-10 4,6 2-33,0 2 1,0 2 0,1 1 0,-1 3-1,27 2 17,-58-1 0,0 0-1,-1 0 0,1 1 0,-1 0 0,0 0 1,0 0-1,0 1 0,0 0 0,0 1 0,0-1 1,-1 1-1,1 0 0,-1 0 0,0 0 1,0 1-1,-1 0 0,1 0 0,-1 0 0,0 1 1,2 4 0,8 15-7,-1 0 1,-2 0 0,-1 1-1,4 15 7,10 24-5,-10-32 9,0 0 0,3-1 0,0-1 0,2-1 1,1 0-1,2-1 0,1-2 0,19 19-4,-34-39-1,0 0 0,1-1-1,-1 0 1,2-1 0,-1 0-1,0 0 1,1-1 0,0 0 0,0-1-1,0 0 1,8 2 1,13-1-4,0 0-1,0-2 1,9-2 4,70 7-5,-103-6 4,-1 0 0,0 1 0,0-1 0,0 1 0,0 1-1,0-1 1,0 1 0,0 0 0,-1 0 0,1 1 0,-1 0 0,0 0 0,0 0 0,-1 0 0,1 1-1,-1 0 1,0 0 0,0 0 0,-1 0 0,1 1 0,-1-1 0,0 1 0,-1 0 0,1 0 0,-1 0-1,-1 0 1,1 1 1,4 20-7,-1 1 0,-2 0 0,-1 0 0,-1 1-1,-1 17 8,-1-19-1,-10 191 49,4-125-64,3 0 0,5 8 16,0-97-1,-1 0 0,1 1 0,0-1 0,0 0 0,1 0 0,-1 0 0,1 0 0,0 0 0,0 0 0,0 0 0,0 0 0,1-1 0,0 1 0,-1-1 0,1 0 0,1 0 1,-1 0-1,0 0 0,3 1 1,10 7 8,0-2 1,1 1-1,0-2 1,4 1-9,-5-2 2,0 0 0,-1 1 0,0 1 0,2 2-2,-3 1-4,0 1-1,-1 1 1,0 0 0,-1 0-1,-1 1 1,0 1-1,-1 0 1,-1 0-1,0 1 1,3 11 4,10 32 4,-2 0 1,5 33-5,-5-17 33,-15-62-33,0 0 1,1 0-1,0 0 1,1-1 0,1 0-1,0-1 1,1 1-1,0-1 1,1-1-1,0 0 1,0 0-1,7 4 0,21 14 1,1-1-1,1-2 1,13 5-1,-15-9 0,-1 1 0,-1 2 0,-1 2 0,0 1 0,-7 1 1,-2 0 0,0 1 0,-2 2 0,-1 1 0,-2 0 0,-1 1 0,-2 2 0,0 2-1,21 62 0,-3 1 0,5 40 0,-30-106-9,1 0 1,1-1-1,2-1 0,1-1 1,2 0-1,9 11 9,-14-24 5,2 0-1,-1-1 0,2-1 1,1-1-1,0 0 0,0-1 1,2-1-1,0 0 0,0-2 1,13 6-5,94 51-30,-3 5 1,59 49 29,-139-93 14,-20-15-17,0 0 0,-1 1-1,-1 1 1,0 1 0,-2 1 0,0 1 0,-1 1 0,-1 0-1,6 11 4,-3 8-1,-1 2-1,-2 1 0,-2 0 1,-2 1-1,2 18 2,3 6 39,21 50-39,-31-96-1,2-1 0,0 0-1,2-1 1,0 0-1,1-1 1,1 0 0,6 5 1,101 99 4,-72-75 4,-2 1 0,-1 3 0,22 36-8,-9 6-4,-4 3 1,-5 2-1,-4 1 1,-5 3 0,-4 2-1,-4 1 1,12 81 3,-34-134-21,7 21 27,-4 1 0,-4 1 0,2 71-6,-14-123-161,-5-9-537</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3:33.703"/>
    </inkml:context>
    <inkml:brush xml:id="br0">
      <inkml:brushProperty name="width" value="0.2" units="cm"/>
      <inkml:brushProperty name="height" value="0.2" units="cm"/>
    </inkml:brush>
  </inkml:definitions>
  <inkml:trace contextRef="#ctx0" brushRef="#br0">0 1 0,'0'0'49,"0"0"-26,0 0-4,0 0 7,0 0 4,0 0 28,10 12-28,-9-10-39,77 101 275,-66-85-203,0 0 0,-1 1-1,-1 0 1,-1 1 0,5 17-63,-13-13-346,-1-22-34</inkml:trace>
</inkml:ink>
</file>

<file path=ppt/ink/ink4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0:35.935"/>
    </inkml:context>
    <inkml:brush xml:id="br0">
      <inkml:brushProperty name="width" value="0.1" units="cm"/>
      <inkml:brushProperty name="height" value="0.1" units="cm"/>
      <inkml:brushProperty name="color" value="#33CCFF"/>
    </inkml:brush>
  </inkml:definitions>
  <inkml:trace contextRef="#ctx0" brushRef="#br0">32 0 32,'0'0'16,"0"0"9,0 0 46,0 0 38,0 0-11,0 0-45,0 0-30,0 0-22,0 0 16,0 0 30,0 0 14,0 0-19,0 0 0,0 0-7,0 0-7,0 0-13,0 0 6,0 0 4,0 0 4,0 0-15,0 0-12,0 0 16,0 0 8,0 0 10,0 0 17,0 0-14,0 0-6,0 0-17,0 0 3,0 0 2,0 0 38,0 0 2,0 0 6,0 0-7,0 0 5,0 0 3,0 0-31,0 0 5,0 0-9,-23 0 72,17 0-93,4 0 20,2 2 593,12 1-520,28 2-162,-38-5 79,12 5-21,0-1 0,1-1 0,0-1-1,-1 0 1,1-1 0,0 0 0,0-1 0,0-1 0,1-1-1,37 1-1,-48 1 12,33 4 1,-38-3-30,9 12-50,-10 22-781,-7-17-473</inkml:trace>
</inkml:ink>
</file>

<file path=ppt/ink/ink4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0:59.608"/>
    </inkml:context>
    <inkml:brush xml:id="br0">
      <inkml:brushProperty name="width" value="0.1" units="cm"/>
      <inkml:brushProperty name="height" value="0.1" units="cm"/>
      <inkml:brushProperty name="color" value="#33CCFF"/>
    </inkml:brush>
  </inkml:definitions>
  <inkml:trace contextRef="#ctx0" brushRef="#br0">1 0 392,'0'0'309,"0"0"-127,0 0-106,0 0 9,0 0 29,0 0 19,0 0-20,0 0-15,0 0 10,0 0-15,0 0 4,0 0-53,0 0-6,0 0-22,0 0-2,0 0 6,0 0 18,0 0 2,0 0-23,0 0-2,0 0-19,0 0 10,0 0-7,0 0 6,0 0 6,0 0 8,0 0-6,0 0 0,0 0-22,0 0 12,0 0-14,0 0 19,0 0 3,0 0-3,0 0-23,0 0 3,0 0 4,0 0 25,0 0-1,0 0-26,0 0 7,0 0-14,0 0 6,0 0 26,0 0-3,0 0-4,0 0-20,0 0 10,0 0-8,0 0 4,0 0 17,0 0 0,0 0-2,0 0-20,0 0-3,0 0 4,0 0 8,0 0 18,0 0-8,0 0-14,0 0-3,0 0-4,0 0 3,0 0 9,0 0 22,0 0-11,0 0-13,0 0 3,0 0-16,0 0 4,0 0 5,26 2-1065,-22-2 488</inkml:trace>
</inkml:ink>
</file>

<file path=ppt/ink/ink4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48.871"/>
    </inkml:context>
    <inkml:brush xml:id="br0">
      <inkml:brushProperty name="width" value="0.1" units="cm"/>
      <inkml:brushProperty name="height" value="0.1" units="cm"/>
      <inkml:brushProperty name="color" value="#33CCFF"/>
    </inkml:brush>
  </inkml:definitions>
  <inkml:trace contextRef="#ctx0" brushRef="#br0">1438 11022 248,'0'0'348,"0"0"-57,0 0-72,0 0-85,0 0 30,0 0-17,-15 3 33,-49 9-31,63-12-136,-1 0-1,1 1 0,-1-1 0,0 0 0,1 0 0,-1 0 0,1 0 0,-1 0 0,1 0 0,-1-1 1,1 1-1,-1 0 0,1-1 0,-1 1 0,1-1 0,-1 0 0,1 1 0,0-1 0,-1 0 1,1 0-1,0 0 0,0 0 0,-1 0 0,1 0 0,0 0 0,0-1-12,-11-32 130,9 23-100,-2-17-26,2 0 0,0 0 0,2 0 0,0 0 0,4-21-4,-1-17-5,-13-185 89,0-3 4,11 204-89,-2-27 6,4 1 0,4 0-1,10-47-4,95-399 52,-72 349 13,15-22-65,8-30 35,-11 13-96,13-146 61,-44 238 16,5 0 1,5 1-1,6 2 1,4 1-1,6 3 1,11-12-17,1-26 14,-42 102-4,3 1 0,2 1 0,9-14-10,66-113-20,-51 86 35,5 2 0,3 3 0,28-32-15,134-128-3,-163 176-38,-28 35 34,1 1 0,2 1 1,13-10 6,-2 7 5,3 2 1,0 2-1,28-14-5,138-67 1,-145 78 51,48-34-116,-66 38 132,-34 20-73,1-1 0,-2 1 1,1-1-1,-1-1 0,-1 0 0,6-9 5,39-39 39,108-70-64,102-59 25,-254 182 6,73-44-9,2 3 0,2 5-1,2 3 1,15-1 3,29-13-22,-81 28 24,-1-2-1,-2-3 1,21-17-2,10-5 45,35-17-62,-45 29 24,-2-3 0,51-43-7,-110 77-1,0 0 1,-1 0-1,0 0 0,0-1 1,-1 0-1,0 0 0,-1-1 1,0 1-1,0-1 0,-1 0 1,0-1-1,-1 1 0,0-1 1,-1 1-1,0-1 0,-1 0 1,0 0-1,-1 0 0,0-4 1,-2-30 7,-2 0 0,-2 1 0,-2 0 0,-4-9-7,0-7-44,0 1 58,-79-471 5,78 377-18,7 1-1,14-137 0,-5 250 2,2 0-1,1 1 0,3-1 0,1 1 1,1 0-1,3 0-1,29-67-48,27-42 48,-34 69 66,-24 48-73,2 0-1,1 1 1,1 0 0,1 2-1,1 0 1,7-5 7,55-52-3,3 3 0,3 5 1,38-23 2,16-12 22,-5-5 1,99-113-23,-222 216-15,150-152-25,-126 133 57,1 2 1,1 1-1,37-20-17,100-57-73,144-82 108,-216 133-69,2 5 1,22-3 33,-80 35-6,271-101 49,22 9-43,-174 69 3,2 7 0,57 0-3,340-16-35,-245 40 52,11 14-17,316 28-23,273 4 29,1697-55 27,-1802 46-126,-505-13 144,504 39-58,-434-9 31,50 25-24,-272-36-10,-2 6 1,43 22 9,-107-27-2,-1 3-1,-1 5 1,-3 3 0,32 25 2,198 141 19,-68-43-3,90 36-16,-248-157 3,1-4 0,3-4 0,1-5 0,2-3 0,0-5 0,2-5 0,1-3 0,13-4-3,146 15-70,216 21 133,-336-31-73,-1 6 0,105 35 10,0 0-45,-99-24 50,-1 7 0,-2 5 0,38 24-5,97 55 23,23 28-23,-206-100-6,-2 4-1,-3 4 1,-3 3-1,-2 5 1,-4 3-1,-3 3 1,13 23 6,-19-12-3,-3 3 1,-5 3-1,-3 3 0,-5 2 1,-4 3-1,6 29 3,-1 27 23,-6 3 0,1 39-23,-31-122-2,145 700 7,-10-46-65,-7-194 152,-65-248-129,-35-95 14,12 126 23,10 203 40,-54-388-62,18 223 16,-15 1 1,-17 0 0,-15 0-1,-15-1 1,-20 25 5,-155 688 47,31-368-53,46-195 52,61-245-54,-12-3 0,-11-3 0,-103 204 8,7-102 24,-15-7 0,-118 142-24,238-385 7,-5-3 1,-20 13-8,-191 190 24,19-22-19,-61 70-76,200-226 151,-91 66-80,-461 309-55,553-413 48,-5-6-1,-3-6 1,-4-7 0,-3-6-1,-3-7 1,-2-6-1,-3-8 1,-1-6 0,-97 9 7,-309 29 28,312-54-74,-63-10 46,-507 28 111,538-25-124,-784-12 62,519-16-102,-424-13 86,11 6-13,383 14-40,264-18 48,-299-59-28,123 11-5,131 28-2,-2025-253 48,1850 209-54,-199-27-12,-1 42 13,179 60 63,170 6-29,-387-31 15,448 4 10,-112-32-47,132 10-15,-40-6-26,-117-44 41,414 86 12,0-3 0,2-2 0,0-2 0,2-2 0,1-2 0,1-2 0,-7-8-12,24 18 34,-52-36-21,2-4 0,3-2 0,2-5-13,25 24-28,-2 3-1,-1 1 1,-45-24 28,38 25 11,-52-36 81,-51-49-92,114 82 21,1-1-1,3-2 0,1-3 0,-16-25-20,-2-8 3,-40-53 33,-41-80-36,123 183 11,-29-49-66,-10-29 55,-64-181-22,-78-286 22,178 502 1,0-20-1,-6-20 69,-224-865-131,97 294 96,132 559-23,5 0 0,3-49-11,5-255-1,11 353-12,3 1 0,3-1-1,7-19 14,60-221 81,-39 205-115,5 2-1,5 1 0,43-70 35,-39 87 36,4 2-1,20-20-35,134-164 1,-168 220-17,107-121 4,89-75 12,-26 30-14,-172 175 14,22-21 37,-4-2 0,46-70-37,-67 82-11,-2-2 0,-3-1 0,-2-1 0,-3-2 0,-2 0 0,-2-5 11,7-50-111,-4-1 1,-6-1 0,-3-25 110,12-358-1531,-27 368 464</inkml:trace>
</inkml:ink>
</file>

<file path=ppt/ink/ink4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49.940"/>
    </inkml:context>
    <inkml:brush xml:id="br0">
      <inkml:brushProperty name="width" value="0.1" units="cm"/>
      <inkml:brushProperty name="height" value="0.1" units="cm"/>
      <inkml:brushProperty name="color" value="#33CCFF"/>
    </inkml:brush>
  </inkml:definitions>
  <inkml:trace contextRef="#ctx0" brushRef="#br0">15 142 24,'0'0'236,"0"0"-11,0 0 15,0 0-5,0 0 0,0 0-8,-4-2-78,-6-5-96,13 2 9,24 2 50,-5 0-80,136-29-1,-82 14 11,0 4-1,75-4-41,147 4 23,-108-10-20,-130 23 7,1 2-1,40 8-9,-82-8 1,130 1-35,-146-7-1255,-3 4 686</inkml:trace>
</inkml:ink>
</file>

<file path=ppt/ink/ink4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50.895"/>
    </inkml:context>
    <inkml:brush xml:id="br0">
      <inkml:brushProperty name="width" value="0.1" units="cm"/>
      <inkml:brushProperty name="height" value="0.1" units="cm"/>
      <inkml:brushProperty name="color" value="#33CCFF"/>
    </inkml:brush>
  </inkml:definitions>
  <inkml:trace contextRef="#ctx0" brushRef="#br0">1 46 8,'0'0'340,"0"0"-141,0 0-145,0 0-24,5-3-6,6-2-18,1 1 0,0 0 0,0 1 1,0 1-1,1-1 0,-1 2 0,9 0-6,101-1 49,-83 2-44,-10 0-2,74 0 125,85-11-128,-120 6 14,1 3 1,-1 3-1,1 4 0,37 7-14,-35-3 36,0-4-1,7-3-35,-60-1 1,0 1 0,0 1 0,-1 1-1,0 0 1,1 1 0,11 6-1,-25-10-32,-1 1 0,1-1 1,0 0-1,0 0 0,0-1 0,0 1 0,0-1 0,0 0 0,2 0 32,3 0-641</inkml:trace>
</inkml:ink>
</file>

<file path=ppt/ink/ink4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05.661"/>
    </inkml:context>
    <inkml:brush xml:id="br0">
      <inkml:brushProperty name="width" value="0.1" units="cm"/>
      <inkml:brushProperty name="height" value="0.1" units="cm"/>
      <inkml:brushProperty name="color" value="#33CCFF"/>
    </inkml:brush>
  </inkml:definitions>
  <inkml:trace contextRef="#ctx0" brushRef="#br0">150 52 80,'0'0'156,"0"0"64,0 0 69,0 0-11,0 0-33,0 0-62,-1-52 863,-5 52-1051,1 0 0,-1 1 1,1-1-1,-1 1 0,1 0 1,-1 1-1,1-1 0,0 1 1,0 0-1,0 0 0,0 1 1,0 0-1,0-1 0,0 2 1,1-1-1,0 0 0,-1 1 1,1 0-1,1 0 0,-1 0 1,0 1-1,1-1 0,0 1 1,0-1-1,1 1 0,-1 1 5,-2 3-1,1 0-1,0 0 0,1 0 1,0 1-1,1-1 1,0 1-1,0 0 1,1-1-1,0 1 0,1 0 1,0 0 1,0-9-3,1 0 1,-1-1-1,1 1 1,-1 0 0,1 0-1,0-1 1,-1 1-1,1 0 1,0-1-1,-1 1 1,1-1-1,0 1 1,0-1-1,0 1 1,0-1-1,-1 0 1,1 1 0,0-1-1,0 0 1,0 0-1,0 1 1,0-1-1,0 0 1,0 0-1,0 0 1,0 0-1,0 0 3,35 1 11,-30-1-7,139 19-679,-140-20 615,-1 0 1,0 0-1,0-1 0,0 1 0,-1-1 1,1 0-1,0 0 0,-1-1 0,1 1 1,-1-1-1,0 0 0,1 0 0,-1 0 1,-1 0-1,1 0 0,0-2 60,-1 4-50,16-21-479</inkml:trace>
</inkml:ink>
</file>

<file path=ppt/ink/ink4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06.600"/>
    </inkml:context>
    <inkml:brush xml:id="br0">
      <inkml:brushProperty name="width" value="0.1" units="cm"/>
      <inkml:brushProperty name="height" value="0.1" units="cm"/>
      <inkml:brushProperty name="color" value="#33CCFF"/>
    </inkml:brush>
  </inkml:definitions>
  <inkml:trace contextRef="#ctx0" brushRef="#br0">11 40 112,'0'0'211,"0"0"-70,0 0-68,0 0 17,0 0-9,-9-40 1367,8 79-1474,0-13 46,1 0 1,2-1-1,0 1 0,6 24-20,2-27-15,-9-20 20,1-1 1,-1 1 0,0-1-1,0 1 1,0-1 0,0 1-1,0 0 1,0-1 0,-1 1-1,0 0 1,1 1-6,-1-3 0,-1-1 0,1 0 0,0 0 0,0 1 1,0-1-1,0 0 0,0 0 0,0 1 0,0-1 0,0 0 0,0 0 1,0 1-1,0-1 0,0 0 0,0 1 0,0-1 0,0 0 0,0 0 1,0 1-1,0-1 0,1 0 0,-1 0 0,0 0 0,0 1 0,0-1 1,0 0-1,0 0 0,1 0 0,-1 1 0,0-1 0,0 0 0,0 0 1,1 0-1,-1 0 0,0 1 0,0-1 0,0 0 0,1 0 0,-1 0 0,0 0 1,0 0-1,1 0 0,-1 0 0,0 0 0,0 0 0,1 0 0,10-9 31,8-17-27,-9 5-53,24-38 53,-33 57-7,1-1-1,0 1 1,-1 0 0,1 0-1,0 0 1,0 0 0,0 0 0,1 0-1,-1 1 1,0-1 0,1 1 0,-1 0-1,1-1 1,-1 1 0,1 0 0,0 0-1,-1 1 1,1-1 0,0 0-1,0 1 4,-2 1-3,0-1 0,0 1 0,0 0 0,0-1-1,0 1 1,0 0 0,0 0 0,0 0-1,0 0 1,0 0 0,-1 0 0,1 0 0,0 0-1,-1 0 1,1 0 0,-1 0 0,1 1-1,-1-1 1,1 0 0,-1 0 0,0 0 0,0 1-1,0 0 4,9 39 21,-7-30-18,2 12 13,-3-16-19,-1 1 1,2 0 0,-1 0-1,1-1 1,1 1 0,-1-1-1,1 1 1,0-1 0,1 0-1,0 0 1,0 0 0,2 1 2,-6-8-27,1 0-1,-1 1 1,1-1 0,-1 0 0,1 1-1,-1-1 1,1 0 0,0 0 0,-1 1-1,1-1 1,-1 0 0,1 0 0,0 0-1,-1 0 1,1 0 0,0 0 0,-1 0 0,1 0-1,0 0 1,-1 0 0,1 0 0,-1 0-1,1-1 1,0 1 0,-1 0 0,1 0-1,-1-1 1,1 1 0,-1 0 0,1-1-1,-1 1 1,1-1 0,-1 1 0,1 0 0,-1-1-1,1 1 1,-1-1 0,0 1 0,1-1-1,-1 0 1,1 1 27,10-24-610,-10 14 267</inkml:trace>
</inkml:ink>
</file>

<file path=ppt/ink/ink4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07.085"/>
    </inkml:context>
    <inkml:brush xml:id="br0">
      <inkml:brushProperty name="width" value="0.1" units="cm"/>
      <inkml:brushProperty name="height" value="0.1" units="cm"/>
      <inkml:brushProperty name="color" value="#33CCFF"/>
    </inkml:brush>
  </inkml:definitions>
  <inkml:trace contextRef="#ctx0" brushRef="#br0">0 48 216,'0'0'199,"0"0"-107,0 0-47,0 0-9,0 0-16,0 0-4,40-12-29,-5 2 52,-34 9-33,0 1 0,1-1 0,-1 0 0,0 1 0,0-1 0,0 0 0,-1 0 0,1 1 0,0-1 0,0 0 0,0 0 0,-1 0-1,1 0 1,0 0 0,-1 0 0,1 0 0,-1-1 0,1 1 0,-1 0 0,1 0 0,-1 0 0,0 0 0,0-1 0,0 1 0,1 0-6,-41 1 336,38 1-329,0 0 0,0 0 0,0 1 0,0-1 0,0 1 0,1-1 0,-1 1 0,0 0 0,1 0 0,-1-1 0,1 1 0,0 0 0,-1 0 0,1 1 0,0-1 0,0 0 0,1 0 0,-1 0 0,0 2-7,-1 3 5,0 0-1,0 0 1,0 0-1,1 0 1,0 0-1,1 2-4,0-7 2,0 1 0,0-1-1,0 1 1,0-1 0,1 1 0,0-1 0,-1 1-1,1-1 1,0 1 0,0-1 0,0 0 0,0 0-1,1 0 1,-1 1 0,1-1 0,-1 0 0,1 0-1,0-1 1,-1 1 0,1 0 0,0-1 0,0 1-1,0-1 1,1 1 0,-1-1 0,0 0 0,0 0-1,3 0-1,6 3-19,1-1-1,0 0 1,0-1 0,1 0-1,7-1 20,25 4-652,-44-3 256</inkml:trace>
</inkml:ink>
</file>

<file path=ppt/ink/ink4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08.360"/>
    </inkml:context>
    <inkml:brush xml:id="br0">
      <inkml:brushProperty name="width" value="0.1" units="cm"/>
      <inkml:brushProperty name="height" value="0.1" units="cm"/>
      <inkml:brushProperty name="color" value="#33CCFF"/>
    </inkml:brush>
  </inkml:definitions>
  <inkml:trace contextRef="#ctx0" brushRef="#br0">94 31 80,'0'0'140,"0"0"69,0 0-10,0 0 13,0 0-81,0 0-8,-5-16 201,6 16-319,-1 0 1,1 0 0,-1 1 0,1-1 0,-1 0 0,1 0 0,-1 0-1,1 0 1,-1 0 0,1 0 0,-1-1 0,1 1 0,-1 0 0,1 0-1,-1 0 1,1 0 0,-1 0 0,1-1 0,-1 1 0,0 0 0,1 0-1,-1-1 1,1 1 0,-1 0 0,0-1 0,1 1 0,-1-1 0,0 1-1,0 0 1,1-1 0,-1 1 0,0-1 0,0 1 0,1-1-6,-2 1 7,1-1 0,-1 0 1,1 1-1,-1-1 0,1 1 0,-1-1 1,1 1-1,-1 0 0,1-1 1,-1 1-1,0 0 0,1-1 1,-1 1-1,0 0 0,1-1 0,-1 1 1,0 0-1,0 0 0,1 0 1,-1 0-1,0 0 0,1 0 1,-1 0-1,0 0 0,0 0 0,1 0 1,-1 0-8,-3 0-1,1 1 0,-1-1 1,0 1-1,1-1 0,-1 1 0,1 0 1,-1 1-1,1-1 0,-1 0 1,1 1-1,0 0 0,0 0 0,0 0 1,0 0-1,0 0 0,0 1 1,1-1-1,-1 1 0,1 0 0,0-1 1,-1 1-1,1 0 0,1 1 0,-1-1 1,0 0-1,0 4 1,1-6-1,0 1 0,0 1 0,0-1 0,0 0-1,0 0 1,1 0 0,-1 0 0,1 0 0,0 1 0,0-1 0,0 0 0,0 0-1,0 1 1,0-1 0,0 0 0,1 0 0,-1 0 0,1 1 0,0-1 0,0 0 0,-1 0-1,1 0 1,0 0 0,1 0 0,-1 0 0,0-1 0,1 1 0,-1 0 0,1-1-1,-1 1 1,1-1 0,0 1 0,-1-1 0,1 0 0,0 1 0,0-1 0,0 0-1,0 0 1,0-1 0,0 1 0,0 0 0,1-1 0,-1 1 0,1-1 1,92 0-1161,-94 0 856</inkml:trace>
</inkml:ink>
</file>

<file path=ppt/ink/ink4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09.711"/>
    </inkml:context>
    <inkml:brush xml:id="br0">
      <inkml:brushProperty name="width" value="0.1" units="cm"/>
      <inkml:brushProperty name="height" value="0.1" units="cm"/>
      <inkml:brushProperty name="color" value="#33CCFF"/>
    </inkml:brush>
  </inkml:definitions>
  <inkml:trace contextRef="#ctx0" brushRef="#br0">30 63 32,'0'0'25,"0"0"9,0 0 15,0 0 23,0 0 11,0 0-26,-1-37 565,-15 13-591,9 23 37,4 14-25,3 23 88,-2-21-98,2 0 0,0 0 0,1 0 0,0 0 0,1 0 0,1-1 0,0 1 0,1-1 0,1 3-33,-4-16 1,10 25 257,-11-26-252,0 0 1,0 1-1,1-1 1,-1 0-1,0 1 1,0-1-1,1 1 1,-1-1-1,0 0 1,0 1 0,0-1-1,0 1 1,0-1-1,0 0 1,0 1-1,0-1 1,0 1-1,0-1 1,0 0-1,0 1 1,0-1-1,0 1 1,0-1-1,0 1 1,0-1-1,0 0 1,0 1 0,-1-1-1,1 0 1,0 1-1,0-1 1,-1 0-1,1 1 1,0-1-1,0 0 1,-1 1-7,0-1-15,1 0 10,0 0-18,0 0 6,0 0 5,0 0 0,0 0 32,0 0 2,0 0 1,0 0-40,0 0 14,0 0-29,0 0-77,0 0-357,0 0-478</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3:34.678"/>
    </inkml:context>
    <inkml:brush xml:id="br0">
      <inkml:brushProperty name="width" value="0.2" units="cm"/>
      <inkml:brushProperty name="height" value="0.2" units="cm"/>
    </inkml:brush>
  </inkml:definitions>
  <inkml:trace contextRef="#ctx0" brushRef="#br0">514 88 104,'0'0'156,"0"0"-16,0 0-4,0 0-4,-22-13-13,-65-40-8,82 50-105,0 0 0,1 0 0,-1 1 0,0 0 0,0 0 0,0 0 0,-1 1 0,1 0 0,0 0 0,0 0 0,-1 1 0,1-1 0,-1 1 0,1 0 0,0 1 0,-1-1 0,1 1 0,0 0 0,-2 1-6,-3 2-2,1 0 0,1 1 0,-1 0 0,1 0 1,0 1-1,0 0 0,-6 6 2,12-10 1,-17 15 9,1 1 1,1 1-1,0 0 0,2 2 1,0-1-1,1 2 0,1 0 0,2 1 1,0 0-1,1 1 0,1 0 0,1 0 1,-2 18-11,-4 25 14,4 1 0,3 0 1,2 0-1,5 38-14,1-83 1,1 0-1,2 0 1,0 0 0,2-1 0,0 0 0,1 0-1,1-1 1,2 1 0,0-2 0,1 1-1,1-2 1,0 1 0,2-2 0,0 0 0,1 0-1,1-2 1,1 0 0,0 0 0,1-2-1,0 0 1,1-1 0,1-1 0,0-1 0,6 2-1,-5-5 3,1-1 0,1-1 0,0-1 0,0 0 0,0-2 0,0-1 0,0-1 0,0 0 0,1-2 0,-1-1 0,1-1-3,-5 0 5,1 0-1,0-1 0,-1-2 0,0 0 1,0-1-1,-1 0 0,0-2 1,0 0-1,-1-1 0,0-1 0,-1 0 1,0-1-1,-1-1-4,1-4-2,0-1 0,-2 0 0,0-1 0,-1 0-1,-1-1 1,5-14 2,5-12 14,-2-2 0,6-22-14,-22 56 0,0 0 0,-1 0 0,0 0 1,-1 0-1,-1 0 0,0 0 1,-1 0-1,-1-1 0,0 1 0,-1 0 1,0 0-1,-1 0 0,-1 0 1,0 1-1,-1-1 0,0 1 0,-1 0 1,-1 0-1,-6-10 0,-12-20 11,-1 0 1,-2 2-1,-2 0 0,-2 2 1,-1 2-1,-20-16-11,46 47-12,0 1 0,0 0 0,0 1 0,-1-1 0,1 1 0,-1 1 0,0 0 0,0 0-1,0 0 1,0 1 0,-1 0 12,-14-1-148,0 1 1,0 1-1,-11 1 148,31 0-20,-58 0-755</inkml:trace>
</inkml:ink>
</file>

<file path=ppt/ink/ink4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10.211"/>
    </inkml:context>
    <inkml:brush xml:id="br0">
      <inkml:brushProperty name="width" value="0.1" units="cm"/>
      <inkml:brushProperty name="height" value="0.1" units="cm"/>
      <inkml:brushProperty name="color" value="#33CCFF"/>
    </inkml:brush>
  </inkml:definitions>
  <inkml:trace contextRef="#ctx0" brushRef="#br0">132 36 16,'0'0'147,"0"0"-38,0 0-68,0 0-9,7-35 1715,-69 113-1681,-14 17-2,90-98-72,0-1 1,0 2-1,1 0 0,-1 1 1,1 0-1,-1 1 1,1 1-1,0 0 0,-1 1 1,3 2 7,4 13-524,-10-5-175,1-4-224</inkml:trace>
</inkml:ink>
</file>

<file path=ppt/ink/ink4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11.193"/>
    </inkml:context>
    <inkml:brush xml:id="br0">
      <inkml:brushProperty name="width" value="0.1" units="cm"/>
      <inkml:brushProperty name="height" value="0.1" units="cm"/>
      <inkml:brushProperty name="color" value="#33CCFF"/>
    </inkml:brush>
  </inkml:definitions>
  <inkml:trace contextRef="#ctx0" brushRef="#br0">114 47 0,'0'0'165,"0"0"-47,0 0-22,0 0 25,0 0-41,0 0-35,0-5-30,0-37 1180,-27 55-1030,16-3-165,0 1 0,1 0-1,0 1 1,-6 10 0,12-17 1,0 1-1,1 0 1,0-1-1,0 2 1,1-1-1,0 0 1,0 0 0,0 1-1,1-1 1,0 1-1,0 0 1,0 1-1,2-7-1,-1 0 1,0 0 0,1 0-1,-1 0 1,1 0 0,0 0-1,-1 0 1,1 0 0,-1 0-1,1-1 1,0 1 0,0 0-1,0-1 1,-1 1 0,1 0-1,0-1 1,0 1 0,0-1-1,0 0 1,0 1 0,0-1-1,0 0 1,0 1 0,0-1-1,0 0 1,0 0 0,0 0-1,0 0 1,0 0 0,0 0-1,1 0 1,43 0-23,-34 0 18,72 0 69,-83 2-65,1 0 0,-1 1-1,0-1 1,-1 1 0,1-1 0,0 1 0,-1-1-1,1 0 1,-1 1 0,0-1 0,0 0-1,0 1 2,-2 1-15,0 1-1,0-1 1,0-1-1,-1 1 1,1 0-1,-1-1 1,0 0-1,0 0 0,0 0 1,0 0-1,-1-1 1,1 1-1,-1-1 1,0 0-1,0-1 16,4-8-917,5-5 211</inkml:trace>
</inkml:ink>
</file>

<file path=ppt/ink/ink4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3.325"/>
    </inkml:context>
    <inkml:brush xml:id="br0">
      <inkml:brushProperty name="width" value="0.1" units="cm"/>
      <inkml:brushProperty name="height" value="0.1" units="cm"/>
      <inkml:brushProperty name="color" value="#33CCFF"/>
    </inkml:brush>
  </inkml:definitions>
  <inkml:trace contextRef="#ctx0" brushRef="#br0">70 261 256,'0'0'316,"0"0"-70,0 0 6,0 0-18,0 0 41,0 0-39,0 0-24,0 0-20,0 0 14,0 0 12,0 0-56,0 0 24,-26 0-22,24 0-166,0 0 0,1-1 0,-1 1-1,0 0 1,1-1 0,-1 1-1,0-1 1,1 0 0,-1 1 0,0-1-1,1 0 1,-1 0 0,1 0 0,0 0-1,-1 0 1,1 0 0,0-1-1,0 1 1,-1 0 0,1-1 0,0 1-1,0-1 1,1 1 0,-1-1 0,0 1 2,-1-4-14,1 1 0,0 0 0,0-1 0,0 1 0,1-1 0,-1 1 0,1-1 0,0 1 0,0-1 0,1-1 14,0-6-48,1 1-1,0 0 1,1-1-1,0 1 0,1 0 1,1 1-1,4-10 49,-4 12-151,0-1-1,1 1 0,0 1 1,1-1-1,-1 1 0,1 0 1,1 1-1,-1 0 1,1 0-1,1 0 152,9-3-983</inkml:trace>
</inkml:ink>
</file>

<file path=ppt/ink/ink4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3.816"/>
    </inkml:context>
    <inkml:brush xml:id="br0">
      <inkml:brushProperty name="width" value="0.1" units="cm"/>
      <inkml:brushProperty name="height" value="0.1" units="cm"/>
      <inkml:brushProperty name="color" value="#33CCFF"/>
    </inkml:brush>
  </inkml:definitions>
  <inkml:trace contextRef="#ctx0" brushRef="#br0">88 143 88,'0'0'448,"0"0"0,0 0-96,0 0 0,0 0-120,0 0-8,0 0-152,-88-71-24,88 51-48,0 2-48,18 2-176,-1 4-408,-4 7-240</inkml:trace>
</inkml:ink>
</file>

<file path=ppt/ink/ink4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9.731"/>
    </inkml:context>
    <inkml:brush xml:id="br0">
      <inkml:brushProperty name="width" value="0.1" units="cm"/>
      <inkml:brushProperty name="height" value="0.1" units="cm"/>
      <inkml:brushProperty name="color" value="#33CCFF"/>
    </inkml:brush>
  </inkml:definitions>
  <inkml:trace contextRef="#ctx0" brushRef="#br0">53 304 1000,'0'0'840,"0"0"-512,0 0-15,0 0-65,0 0-104,0 0-16,-44-122-80,40 84-96,-1-3-16,5-1-40,0 9-160,0 13-345,0 12-415</inkml:trace>
</inkml:ink>
</file>

<file path=ppt/ink/ink4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30.093"/>
    </inkml:context>
    <inkml:brush xml:id="br0">
      <inkml:brushProperty name="width" value="0.1" units="cm"/>
      <inkml:brushProperty name="height" value="0.1" units="cm"/>
      <inkml:brushProperty name="color" value="#33CCFF"/>
    </inkml:brush>
  </inkml:definitions>
  <inkml:trace contextRef="#ctx0" brushRef="#br0">141 176 368,'0'0'592,"0"0"-200,0 0 24,0 0-168,-119 4 32,106-19-167,4-3-25,9-6-48,0-3-40,40-11-128,-1 7-377,-4 5-415</inkml:trace>
</inkml:ink>
</file>

<file path=ppt/ink/ink4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36.192"/>
    </inkml:context>
    <inkml:brush xml:id="br0">
      <inkml:brushProperty name="width" value="0.1" units="cm"/>
      <inkml:brushProperty name="height" value="0.1" units="cm"/>
      <inkml:brushProperty name="color" value="#33CCFF"/>
    </inkml:brush>
  </inkml:definitions>
  <inkml:trace contextRef="#ctx0" brushRef="#br0">2351 24 152,'0'0'185,"0"0"13,0 0 30,0 0 19,0 0-6,0 0-44,-9-10 928,-13 5-1103,0 2 1,0 0 0,0 1-1,0 2 1,0 0 0,-1 2-1,-16 2-22,-22 6-33,-49 16 33,50-11 87,-55 6-87,32-15 103,-62-4-103,78-3 42,1 3 0,-1 3 0,-21 7-42,15-3 36,0-2 0,-1-4 0,-27-4-36,-51 2-36,-323-3 131,257 2-21,217 0-48,1 0-52,0 0 28,0 0-38,0 0 26,0 0-6,-3 0 20,2 0 50,1 0-44,0 0-43,0 0 8,0 0-7,0 0 18,0 0 36,0 0 18,0 0-7,0 0-1,-44 3-68,20 6 0,-12 3 16,35-12 91,1 0-58,0 0-56,0 0 9,0 0 28,-2 0-8,-4 0-18,5 0-131,1 0-140,0 0-124,0 0-59,0 0 71,9 0-348,-1 0 411</inkml:trace>
</inkml:ink>
</file>

<file path=ppt/ink/ink4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37.404"/>
    </inkml:context>
    <inkml:brush xml:id="br0">
      <inkml:brushProperty name="width" value="0.1" units="cm"/>
      <inkml:brushProperty name="height" value="0.1" units="cm"/>
      <inkml:brushProperty name="color" value="#33CCFF"/>
    </inkml:brush>
  </inkml:definitions>
  <inkml:trace contextRef="#ctx0" brushRef="#br0">395 60 32,'0'0'200,"0"0"29,0 0-3,0 0-15,0 0-26,0 0-12,17-43 827,-7 27-930,-28 32 88,-29 34 73,-10 10-226,-15 8-5,-33 34 21,91-90-19,0 1 0,-1-2 0,-8 6-2,-33 25-62,55-40 71,1-2 46,0 0-45,0 0-39,0 0 22,0 0-10,0 0 0,0 0 6,25 1 7,0 1 0,-1 1 0,1 1 0,-1 1 0,0 1 0,0 1 0,-1 1 0,0 1 0,10 7 4,40 14-12,-32-14 34,-2 2 0,24 15-22,-62-33-22,0 1-1,0-1 1,0 1 0,0-1 0,0 1 0,0 0-1,0 0 1,0-1 0,0 1 0,0 0 0,-1 0-1,1 0 1,0 0 0,0 0 0,-1 0-1,1 0 1,-1 0 0,1 0 0,-1 0 0,1 1-1,-1-1 1,0 0 0,0 0 0,0 0 0,1 1-1,-1-1 1,0 0 0,0 0 0,0 0 0,-1 1-1,1-1 1,0 1 22,0 4-507,0-2-621</inkml:trace>
</inkml:ink>
</file>

<file path=ppt/ink/ink4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32.028"/>
    </inkml:context>
    <inkml:brush xml:id="br0">
      <inkml:brushProperty name="width" value="0.1" units="cm"/>
      <inkml:brushProperty name="height" value="0.1" units="cm"/>
      <inkml:brushProperty name="color" value="#33CCFF"/>
    </inkml:brush>
  </inkml:definitions>
  <inkml:trace contextRef="#ctx0" brushRef="#br0">179 116 8,'0'0'179,"0"0"42,0 0 207,0 0-125,0 0-104,-21 5 771,157-5-934,1-7-1,18-7-35,98-7 22,-157 17-18,0-5 1,53-13-5,-58 6-26,0 4 0,64 1 26,188 7-255,-236 4 55,33 4 183,-139-4 16,-1 0 1,0 1 0,1-1 0,-1 0-1,0 0 1,0 0 0,1 1-1,-1-1 1,0 0 0,0 1 0,1-1-1,-1 0 1,0 0 0,0 1-1,0-1 1,0 0 0,0 1 0,1-1-1,-1 0 1,0 1 0,0-1-1,0 0 1,0 1 0,0-1-1,0 0 1,0 1 0,0-1 0,0 0-1,0 1 1,0-1 0,0 0-1,-1 1 1,1-1 0,0 0 0,0 1-1,0-1 1,0 0 0,-1 1-1,1-1 1,0 0 0,0 1 0,0-1-1,-1 0 1,1 0 0,0 0-1,0 1 1,-1-1 0,1 0-1,0 0 1,-1 0 0,1 1 0,-17 22-41,13-19 50,-1 4-4,1 0-1,0 0 1,0 1-1,1 0 1,0 0-1,0 0 1,1 0 0,0 0-1,1 0 1,0 6-5,-1 20-19,2 0 1,2 8 18,0 14-17,16 625 42,-1-558-19,-17-123-4,0-1 13,0 0 24,-35 0-19,0-1 0,0-2 0,0-1 0,-7-3-20,-11-1 3,-1 2 0,-1 2 0,1 2-1,-1 3 1,-10 4-3,-3 2 18,1 3-1,-9 5-17,-86 13-15,-267 48 59,368-63-4,-22-1 21,-1-4 0,0-3-1,-72-6-60,67 1 17,81-1 1,-1 1 0,0-1 0,1 0 0,-1-1 0,1 0 0,-1 0 0,1-1 0,0 0 0,0-1 0,0 0 0,0 0 0,1 0 0,-1-1 0,1-1-18,-10-3 126,16 8-122,0 1-1,-1-1 1,1 0 0,0 1-1,0-1 1,0 0 0,0 0 0,0 0-1,0 0 1,0 0 0,0 0-1,0 0 1,1 0 0,-1 0-1,0 0 1,0 0 0,1-1 0,-1 1-1,1 0 1,-1 0 0,1-1-1,0 1 1,0 0 0,-1-1 0,1 1-1,0 0 1,0-1 0,0 1-1,0 0 1,0-1 0,1 1 0,-1 0-1,1-2-3,-3-20 15,0 0 0,-2 1-1,0-1 1,-4-8-15,2 8 0,1 0-1,1 0 1,1-1 0,1-9 0,0-82 4,-8-38-4,5 75 72,7-74-72,0 42 25,-2 62-31,3 0 1,1 0-1,3 1 0,5-18 6,1 0-56,-13 65 91,11 5-111,-4 0 79,1 0 0,0 0 0,0-1 0,0 0 0,1 0 0,-1-1 0,1 0 0,0-1 1,0 0-1,5 1-3,13 0-95,0-1 0,25-1 95,-50-1-49,-1 0 6,-1 0 1,1 0 0,-1 0 0,1-1 0,0 1 0,-1 0 0,1 0-1,0 0 1,-1 0 0,1 0 0,0 0 0,-1 0 0,1 0-1,0 1 1,-1-1 0,1 0 0,0 0 0,-1 1 0,1-1 0,-1 0-1,1 0 1,0 1 0,-1-1 0,1 1 0,-1-1 0,1 1-1,-1-1 1,0 0 0,1 1 0,-1 0 0,1-1 0,-1 1 0,0-1-1,1 1 1,-1-1 0,0 1 0,0 0 0,1-1 0,-1 1-1,0 0 1,0-1 0,0 1 0,0 0 0,0-1 42,0 8-671</inkml:trace>
</inkml:ink>
</file>

<file path=ppt/ink/ink4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33.933"/>
    </inkml:context>
    <inkml:brush xml:id="br0">
      <inkml:brushProperty name="width" value="0.1" units="cm"/>
      <inkml:brushProperty name="height" value="0.1" units="cm"/>
      <inkml:brushProperty name="color" value="#33CCFF"/>
    </inkml:brush>
  </inkml:definitions>
  <inkml:trace contextRef="#ctx0" brushRef="#br0">159 10 248,'0'0'312,"0"0"-44,0 0-54,0 0-24,0 0-51,-18-8 1168,10 7-1311,-1 1 1,1 0-1,0 0 0,0 0 1,-1 1-1,1 1 0,0-1 1,0 1-1,-3 1 4,8-1-1,0-1 0,-1 1 0,1 0 0,0 0 1,0 0-1,0 0 0,0 1 0,0-1 0,0 1 0,1-1 0,-1 1 0,1 0 0,0 0 0,0 0 0,0 1 0,0-1 0,0 0 0,1 1 0,-1-1 0,1 1 0,0-1 1,0 2 0,1-2-2,-1 0 1,1 1 0,0-1 0,0 0 0,0 0 0,0 1 0,1-1-1,0 0 1,-1 0 0,1 0 0,0 0 0,0 0 0,1 0-1,-1 0 1,1 0 0,-1 0 0,1 0 0,0-1 0,0 1 0,0-1-1,0 1 1,1-1 0,-1 0 0,0 0 0,1 0 0,0 0 0,0 0-1,2 0 2,13 9-10,1-1 0,0-1-1,1-1 1,7 2 10,13 6 0,-37-15-1,1 0-1,-1 1 0,1 0 1,-1-1-1,0 1 1,1 1-1,-1-1 1,0 0-1,-1 1 0,1 0 1,0-1-1,-1 1 1,1 0-1,-1 0 0,0 1 1,0-1-1,1 3 2,-3-5-1,1 1-1,-1-1 1,0 0-1,0 1 0,0-1 1,0 1-1,0-1 1,0 1-1,0-1 1,0 1-1,-1-1 1,1 0-1,-1 1 1,1-1-1,-1 0 1,1 1-1,-1-1 0,-1 1 2,0 2-1,-1-1 0,1 0-1,-1 0 1,0-1-1,0 1 1,0 0-1,-1-1 1,1 0-1,-3 2 2,-7 3 11,-1 0-1,0-1 0,0 0 0,-1-1 1,1-1-1,-1 0 0,0-1 1,0-1-1,0 0 0,0-1 1,-2-1-11,16 0-13,0 0 0,0-1 0,1 1 0,-1-1 1,0 1-1,0-1 0,1 0 0,-1 1 0,1-1 0,-1 0 1,0 0-1,1 1 0,-1-1 0,1 0 0,0 0 1,-1 0-1,1 1 0,0-1 0,-1 0 0,1 0 1,0 0-1,0 0 0,0 0 0,0 0 0,0 0 1,0 0-1,0 1 0,0-1 0,0 0 0,0 0 0,0 0 1,1 0-1,-1 0 0,0 0 0,1 0 0,-1 1 1,0-1 12,10-36-644,6 1-163</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4:10.698"/>
    </inkml:context>
    <inkml:brush xml:id="br0">
      <inkml:brushProperty name="width" value="0.2" units="cm"/>
      <inkml:brushProperty name="height" value="0.2" units="cm"/>
    </inkml:brush>
  </inkml:definitions>
  <inkml:trace contextRef="#ctx0" brushRef="#br0">5 635 48,'0'0'317,"0"0"-115,0 0-60,0 0 19,0 0 15,-5-15 32,8 30-203,0 1 1,1 0 0,1-1 0,0 0 0,1 0 0,0-1 0,1 0-1,1 0 1,4 6-6,4 8 26,-10-16-15,1 1 1,1-1-1,0 0 0,1-1 0,0 0 0,10 10-11,-15-18 1,-1 0-1,1 0 1,0 0 0,0-1-1,0 1 1,0-1 0,1 0 0,-1 0-1,1-1 1,-1 1 0,1-1-1,-1 0 1,1 0 0,0 0-1,0-1 1,-1 0 0,1 0-1,0 0 1,0 0 0,-1-1 0,1 0-1,0 0 1,0 0-1,6-4 4,0 0-1,0-1 1,0 0-1,-1-1 1,0 0 0,0-1-1,-1 0 1,0 0 0,0-1-1,-1 0 1,0 0-1,2-4-3,-7 9 1,93-111 27,-6-4-1,-5-4 1,-5-4 0,19-48-28,-91 160-2,0 1 0,-1-1 0,-1 0 0,0 0 0,-1 0 0,-1-1 0,0 0 0,-1 0 0,-1-4 2,8 25-381,2 25-51,1 5 45</inkml:trace>
</inkml:ink>
</file>

<file path=ppt/ink/ink4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34.293"/>
    </inkml:context>
    <inkml:brush xml:id="br0">
      <inkml:brushProperty name="width" value="0.1" units="cm"/>
      <inkml:brushProperty name="height" value="0.1" units="cm"/>
      <inkml:brushProperty name="color" value="#33CCFF"/>
    </inkml:brush>
  </inkml:definitions>
  <inkml:trace contextRef="#ctx0" brushRef="#br0">1 5 152,'0'0'204,"0"0"-8,0 0-63,0 0 88,0 0-1,0 0-35,0-4-74,0 364 337,3-327-1274,-2-24 38</inkml:trace>
</inkml:ink>
</file>

<file path=ppt/ink/ink4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35.837"/>
    </inkml:context>
    <inkml:brush xml:id="br0">
      <inkml:brushProperty name="width" value="0.1" units="cm"/>
      <inkml:brushProperty name="height" value="0.1" units="cm"/>
      <inkml:brushProperty name="color" value="#33CCFF"/>
    </inkml:brush>
  </inkml:definitions>
  <inkml:trace contextRef="#ctx0" brushRef="#br0">1 326 120,'0'0'351,"0"0"-34,0 0-106,0 0-32,0 0-119,0 0-43,10-6-9,7-1-2,1 1 1,0 0-1,0 1 0,1 1 1,-1 1-1,1 1 1,0 0-1,-1 1 0,6 1-6,67 0-329,-91 1 330,0-1-1,1 0 1,-1 0 0,0-1 0,0 1-1,1 0 1,-1 0 0,0 0 0,0 0-1,0 0 1,1 0 0,-1 0 0,0 0 0,0 0-1,0 0 1,1 0 0,-1-1 0,0 1-1,0 0 1,0 0 0,0 0 0,1 0-1,-1-1 1,0 1 0,0 0 0,0 0-1,0 0 1,0-1 0,0 1 0,0 0-1,0 0 1,1 0 0,-1-1 0,0 1 0,0 0-1,0 0 1,0-1 0,0 1 0,0 0-1,0 0 1,0 0 0,0-1 0,0 1-1,-1 0 0,-4-15 61,-12-10 113,17 24-167,-1 1 0,1-1-1,0 1 1,-1-1 0,1 1 0,-1 0 0,1-1 0,-1 1 0,0-1-1,1 1 1,-1 0 0,1 0 0,-1-1 0,1 1 0,-1 0 0,0 0-1,1 0 1,-1 0 0,0 0 0,1-1 0,-1 1 0,0 0-1,1 0 1,-1 1 0,0-1 0,1 0 0,-1 0 0,1 0 0,-1 0-1,0 1 1,1-1 0,-1 0 0,1 0 0,-1 1 0,1-1 0,-1 0-1,1 1 1,-1-1 0,1 1 0,-1-1 0,1 1 0,-1-1-1,1 1 1,0-1 0,-1 1 0,1-1 0,0 1 0,-1 0 0,1-1-1,0 1 1,0-1 0,0 1 0,-1 0 0,1-1 0,0 1 0,0 0-7,-8 43-42,7-37 76,0 3-28,-1 1-6,0 0 1,1 1-1,0 0 0,1-1 1,0 1-1,1 0 1,0-1-1,1 1 0,1 4 0,-2-15 1,-1 0-1,1-1 0,-1 1 0,0 0 0,1-1 1,0 1-1,-1 0 0,1-1 0,-1 1 0,1-1 1,0 1-1,-1-1 0,1 1 0,0-1 0,0 1 1,-1-1-1,1 0 0,0 1 0,0-1 0,-1 0 1,1 0-1,0 0 0,0 1 0,0-1 0,0 0 1,-1 0-1,1 0 0,0 0 0,0-1 0,0 1 1,0 0-1,-1 0 0,1 0 0,0-1 0,0 1 1,0 0-1,-1-1 0,1 1 0,0-1 0,-1 1 1,1-1-1,0 1 0,-1-1 0,1 1 0,0-1 1,-1 0-1,1 0 0,27-28 18,-23 21-28,0 0-1,-1-1 1,0 1-1,0-1 1,-1 0-1,0 0 1,-1 0-1,0 0 1,1-7 10,14 29-4,-13-9-27,-1-1 1,0 1 0,1-1-1,0 0 1,0 0-1,0 0 1,0-1 0,0 0-1,1 1 1,-1-1-1,1-1 1,-1 1 0,1-1-1,0 0 1,0 0 0,0 0-1,-1 0 1,1-1-1,0 0 1,0 0 0,0 0-1,0-1 1,0 0-1,-1 1 1,2-2 30,3 0-67,0 0 0,0 0 0,-1-1-1,1-1 1,-1 1 0,1-1 0,-1-1 0,0 0 0,-1 0-1,1 0 1,-1-1 0,6-6 67,-12 10 20,1 0 0,-1 0 0,0 0-1,0-1 1,1 1 0,-2 0 0,1-1 0,0 1 0,0-1 0,-1 1 0,1-1-1,-1 1 1,0-1 0,0 1 0,0-1 0,0 1 0,0-1 0,0 0 0,-1 1-1,1-1 1,-1 1 0,0 0 0,0-1 0,0 1 0,-1-2-20,2 3 14,-1-1 0,0 1-1,0-1 1,1 1 0,-1 0 0,0 0 0,-1 0 0,1-1 0,0 1-1,0 0 1,0 0 0,-1 0 0,1 1 0,0-1 0,-1 0 0,1 0-1,0 1 1,-1-1 0,1 1 0,-1-1 0,0 1 0,1 0 0,-1 0-1,1-1 1,-1 1 0,1 0 0,-1 0 0,0 1 0,1-1 0,-1 0-1,1 0 1,-1 1 0,1-1 0,-1 1 0,1-1 0,-1 1 0,1 0-1,0 0 1,-1-1 0,1 1 0,0 0 0,-1 1-14,-7 6 7,1 0 0,1 0 0,-1 1-1,1 0 1,1 0 0,0 1 0,0-1 0,1 1 0,0 1 0,1-1 0,0 1-1,0 0 1,1 1-7,1-2-2,1 0-1,0 0 0,1 0 1,0 0-1,0 0 0,1 0 1,2 9 2,-2-18-1,0 0 0,0 1 0,0-1 0,1 0 0,-1 0 0,0 0 0,1 0 0,-1 0 0,1 0 0,-1 0 0,1-1-1,-1 1 1,1 0 0,0-1 0,-1 0 0,1 1 0,0-1 0,-1 0 0,1 1 0,0-1 0,-1 0 0,1 0 0,0-1 0,-1 1 0,1 0 0,0-1 0,-1 1 0,2-1 1,3 0-8,-1 0-1,1 0 0,0-1 0,-1 1 1,1-1-1,-1-1 0,5-2 9,-2-1-18,0-1-1,-1 0 1,0 0 0,0-1-1,0 0 1,-1 0 0,-1-1-1,1 0 1,-1 0-1,-1 0 1,0 0 0,0-1-1,-1 0 1,0 0 0,1-6 18,0-4 28,-1-1-1,0 0 1,-2 0 0,0 0 0,-1-1 0,-2 1 0,0-2-28,-1 7 43,-1 1 0,0 0 0,-1 0 0,-1 0-1,-2-4-42,2 6 81,4 0 17,2 13-94,0 0-1,0 0 1,0-1 0,0 1 0,0 0 0,0-1-1,0 1 1,0 0 0,0-1 0,0 1-1,0 0 1,0-1 0,0 1 0,0 0-1,0-1 1,0 1 0,0 0 0,-1-1 0,1 1-1,0 0 1,0 0 0,0-1 0,-1 1-1,1 0 1,0 0 0,0-1 0,0 1-1,-1 0 1,1 0 0,0 0 0,-1-1 0,1 1-1,0 0 1,0 0 0,-1 0 0,1 0-1,0 0 1,-1 0 0,1 0 0,0-1-1,-1 1 1,1 0 0,0 0-4,-2 24 0,2 23 26,-1-8-7,1 0-1,3 0 0,1 4-18,-2-32 1,1 1 0,-1 0 0,2 0-1,0-1 1,0 0 0,1 0 0,0 0 0,1 0-1,0-1 1,1 0 0,0 0 0,2 1-1,-3-6 5,-1-1 1,1 1-1,0-1 1,0 0-1,1 0 1,-1 0-1,1-1 0,0 0 1,-1-1-1,2 1 1,-1-1-1,0-1 1,2 1-6,-5-1-8,-1 0 0,1-1 0,0 1 0,-1-1 0,1 0 0,0 0 0,-1 0 0,1 0 0,0-1 0,-1 1 0,1-1 0,-1 0 0,1 0 0,-1 0 0,1-1 0,-1 1 0,0-1 0,1 0 0,-1 0 0,0 0 0,0 0 1,0 0-1,-1-1 0,1 1 0,-1-1 0,2-1 8,0-4-9,0-1 1,0 0 0,-1 1 0,0-1 0,0-1-1,-1 1 1,-1 0 0,1-1 0,-1 1 0,-1 0-1,0-1 1,0 1 0,-1-1 0,0 1-1,-1 0 1,0-1 0,0 1 0,-1 0 0,-2-4 8,2-5 46,3 17-41,0-1-1,0 1 1,0 0 0,0 0-1,0 0 1,0 0-1,0 0 1,-1 0 0,1 0-1,0 0 1,-1-1 0,1 1-1,-1 0 1,1 0-1,-1 0 1,1 1 0,-1-1-1,0 0 1,1 0-1,-1 0 1,0 0 0,0 0-1,1 1 1,-1-1-1,0 0 1,0 1 0,0-1-1,0 1 1,0-1-1,0 1 1,0-1 0,0 1-1,0 0 1,0-1-1,-1 1 1,1 0 0,0 0-1,0 0 1,0 0-1,0 0 1,0 0 0,-1 0-5,1 1-1,0 0 0,0 0 1,-1 0-1,1-1 0,0 1 1,0 1-1,0-1 1,0 0-1,0 0 0,0 0 1,0 0-1,0 1 0,1-1 1,-1 0-1,0 1 0,1-1 1,-1 1-1,1-1 1,-1 1-1,1-1 0,0 1 1,0-1-1,0 2 1,-7 40-15,6-31 16,-1 10 14,2 1 1,0-1-1,2 10-15,-2-27 3,1 1-1,0 0 1,0-1-1,1 1 1,0-1-1,0 1 1,0-1 0,0 0-1,1 0 1,0 0-1,0 0 1,0 0 0,1-1-1,0 1 1,2 1-3,-5-4 4,0-1 0,1 0 0,-1 1 0,1-1 0,-1 0 0,1 0 0,0 0 1,-1 0-1,1 0 0,0 0 0,0 0 0,0-1 0,-1 1 0,1-1 0,0 1 0,0-1 0,0 0 1,0 0-1,0 1 0,0-2 0,0 1 0,0 0 0,0 0 0,0 0 0,0-1 0,0 1 0,-1-1 1,1 0-1,0 0 0,0 1 0,0-1 0,-1 0 0,1 0 0,-1-1 0,1 1 0,-1 0 1,1 0-1,-1-1 0,1 0-4,1-2 11,0 0 1,0 0-1,0 0 0,-1 0 1,1-1-1,-1 1 1,-1-1-1,1 1 1,0-1-1,-1 0 0,0 0 1,0 1-1,-1-1 1,1-4-12,-1 9 5,0 0-16,4 1 9,0 1 0,0 0 0,0 0-1,0 0 1,0 1 0,-1 0 0,1-1 0,-1 1-1,0 0 1,0 1 0,0-1 0,0 0-1,1 4 3,12 10-4,-12-14 2,28 23-31,-30-25 34,-1 0 0,1 0 1,-1 0-1,1-1 0,0 1 1,-1 0-1,1-1 1,0 1-1,-1-1 0,1 1 1,0-1-1,0 0 0,-1 0 1,1 0-1,0 0 1,0 0-1,0 0 0,-1-1 1,1 1-1,0-1 0,0 1-1,-2-43 14,0 42-16,0-1 0,0 1 0,0 0 1,0-1-1,0 1 0,0-1 0,0 1 0,0 0 1,1-1-1,-1 1 0,0 0 0,1-1 1,-1 1-1,1 0 0,0-1 0,-1 1 0,1 0 1,0 0-1,0-1 2,25-1-142,-13 3 67,33-3-860,-24-6 467</inkml:trace>
</inkml:ink>
</file>

<file path=ppt/ink/ink4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36.213"/>
    </inkml:context>
    <inkml:brush xml:id="br0">
      <inkml:brushProperty name="width" value="0.1" units="cm"/>
      <inkml:brushProperty name="height" value="0.1" units="cm"/>
      <inkml:brushProperty name="color" value="#33CCFF"/>
    </inkml:brush>
  </inkml:definitions>
  <inkml:trace contextRef="#ctx0" brushRef="#br0">31 165 96,'0'0'296,"0"0"40,-4-103 24,-5 77-80,1 7-48,-1 7-24,9 8 88,0 4-168,0 0-48,0 12-56,0 17-48,0 11 48,0 7-24,0 4 33,17 9-33,-4-15-601,-4-12-607</inkml:trace>
  <inkml:trace contextRef="#ctx0" brushRef="#br0" timeOffset="1">53 224 184,'0'0'560,"0"0"-344,0 0-192,0 0-16,0 0 24,0 0-32,0 0 0,92-57-320</inkml:trace>
</inkml:ink>
</file>

<file path=ppt/ink/ink4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36.934"/>
    </inkml:context>
    <inkml:brush xml:id="br0">
      <inkml:brushProperty name="width" value="0.1" units="cm"/>
      <inkml:brushProperty name="height" value="0.1" units="cm"/>
      <inkml:brushProperty name="color" value="#33CCFF"/>
    </inkml:brush>
  </inkml:definitions>
  <inkml:trace contextRef="#ctx0" brushRef="#br0">21 70 312,'0'0'195,"0"0"-17,0 0 27,0 0 37,0 0-14,0 0-41,-2-12-46,-5-45 43,7 57-124,0 0 22,-1 2-69,0 0 1,0 1 0,0-1-1,1 1 1,-1 0 0,1-1-1,-1 1 1,1-1 0,0 1-1,0 0 1,0-1 0,0 1-1,1 0-13,-1 5 37,-4 47 20,2 0 0,5 44-57,-3-95 2,0-1 0,1 0 0,-1 0-1,1 0 1,0 1 0,0-1 0,0 0 0,0 0 0,1 0 0,-1-1 0,1 1 0,0 0 0,0 0 0,0-1-1,0 1 1,0-1 0,0 0 0,1 0 0,-1 1 0,1-2 0,-1 1 0,1 0 0,0 0 0,0-1 0,0 0-1,0 1 1,0-1-2,3 0-6,-1 0-1,1 0 0,0 0 0,-1-1 1,1 1-1,0-2 0,-1 1 1,1 0-1,0-1 0,-1 0 0,1-1 1,-1 1-1,1-1 0,-1 0 1,0 0-1,1-1 7,34-21-332,-3-2-302</inkml:trace>
</inkml:ink>
</file>

<file path=ppt/ink/ink4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37.313"/>
    </inkml:context>
    <inkml:brush xml:id="br0">
      <inkml:brushProperty name="width" value="0.1" units="cm"/>
      <inkml:brushProperty name="height" value="0.1" units="cm"/>
      <inkml:brushProperty name="color" value="#33CCFF"/>
    </inkml:brush>
  </inkml:definitions>
  <inkml:trace contextRef="#ctx0" brushRef="#br0">64 38 168,'0'0'300,"0"0"-180,0 0-56,0 0 70,0 0 208,0 0-54,-6-5-108,2 2-168,3 2-7,0 0-1,0 0 0,0 0 1,-1 0-1,1 1 1,0-1-1,-1 0 1,1 0-1,0 1 0,-1-1 1,1 1-1,-1-1 1,1 1-1,-1 0 1,0-1-5,0 2 2,1 0-1,0 0 1,0-1 0,-1 1 0,1 0-1,0 0 1,0 0 0,0 0 0,0 1 0,0-1-1,0 0 1,0 0 0,0 1 0,1-1 0,-1 0-1,0 1 1,1-1 0,-1 1 0,1-1 0,-1 1-1,1 1-1,-3 4-1,1 1-1,0 0 1,0 0-1,1 0 1,0 0-1,1 0 1,-1 0-1,2 0 1,0 6 1,-1-11 0,0-1-1,0 0 1,1 1-1,-1-1 1,1 0-1,0 0 1,0 0-1,-1 1 1,2-1-1,-1 0 1,0 0-1,0 0 1,0 0 0,1-1-1,-1 1 1,1 0-1,0 0 1,-1-1-1,1 1 1,0-1-1,0 0 1,0 1-1,0-1 1,0 0 0,0 0-1,0 0 1,1-1-1,-1 1 1,0 0-1,0-1 1,1 1-1,-1-1 1,0 0-1,1 0 1,-1 0 0,2 0 8,-1 1 0,1-1 0,-1 0 0,1 0 0,-1-1 1,1 1-1,-1-1 0,1 0 0,-1 0 0,1 0 0,-1 0 0,0 0 0,0-1 0,0 0 0,0 1 1,0-1-1,0 0 0,0 0 0,0-1 0,-1 1 0,1-1 0,-1 1 0,0-1 0,0 0 0,0 0 0,0 0 1,0 0-1,0 0 0,-1 0 0,0-1 0,1 1 0,-1 0 0,0-1 0,-1 1 0,1-1 0,-1 1 0,1-1 1,-1 1-1,0-1 0,-1 1 0,1-1 0,0 1 0,-1-1 0,0 0-8,0 0-7,-1-1 0,1 1 0,-1-1 0,0 1 0,0 0 0,-1 0 0,1-1 0,-1 2 0,0-1 0,0 0 0,0 1 0,-1-1 0,1 1 0,-1 0 0,1 0 0,-1 0 0,0 1 0,-1-1 0,1 1 0,0 0 0,-1 0 0,1 0-1,-1 1 1,1 0 0,-1 0 0,-1 0 7,6 3-598,0 7-20</inkml:trace>
</inkml:ink>
</file>

<file path=ppt/ink/ink4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38.072"/>
    </inkml:context>
    <inkml:brush xml:id="br0">
      <inkml:brushProperty name="width" value="0.1" units="cm"/>
      <inkml:brushProperty name="height" value="0.1" units="cm"/>
      <inkml:brushProperty name="color" value="#33CCFF"/>
    </inkml:brush>
  </inkml:definitions>
  <inkml:trace contextRef="#ctx0" brushRef="#br0">130 231 48,'0'0'257,"0"0"-54,0 0 10,0 0 30,0 0-24,0 0 32,-7-7-39,-24-21-26,30 27-182,0 0-1,0 0 1,-1 0-1,1 1 1,0-1-1,0 0 1,-1 0-1,1 1 1,0-1-1,-1 1 1,1-1-1,-1 1 1,1 0-1,-1-1 0,1 1 1,0 0-1,-1 0 1,1 0-1,-1 0 1,1 0-1,-1 1 1,1-1-1,-1 0 1,1 1-1,-1-1 1,1 1-1,0-1 1,-1 1-1,1 0 1,0-1-1,0 1 1,-1 0-1,1 0 0,0 0 1,0 0-1,0 0 1,0 0-1,0 0 1,0 0-1,0 1 1,0 0-4,-3 5 2,-1 0 0,1 0 1,1 1-1,0-1 0,0 1 1,0 2-3,2-7-2,-2 7-7,0 1 1,1 0-1,0-1 1,1 1-1,1 0 1,-1 0-1,2-1 0,-1 1 1,3 6 8,-3-16 2,1 0-1,-1 0 1,1 0 0,-1 0 0,1-1 0,0 1 0,0 0 0,0 0-1,-1-1 1,1 1 0,0 0 0,0-1 0,0 1 0,0 0-1,0-1 1,0 0 0,0 1 0,0-1 0,0 0 0,0 1 0,0-1-1,1 0 1,-1 0 0,0 0 0,0 0 0,0 0 0,0 0-1,0 0 1,0 0 0,0 0 0,0-1 0,0 1 0,1 0 0,-1-1-1,0 0-1,3 1 2,0-1 0,0-1-1,0 1 1,0-1-1,0 1 1,0-1-1,-1 0 1,1 0-1,0-1-1,10-17 16,-13 18-4,-1 1-1,0 0 0,1 0 0,0-1 1,-1 1-1,1 0 0,0 0 0,0 0 1,-1 0-1,1 0 0,0 0 0,0 0 1,0 0-1,0 0 0,1 0 0,-1 0 1,0 1-1,0-1 0,0 0 0,1 1 1,-1-1-1,0 1 0,0 0 0,1-1 1,-1 1-1,0 0 0,1 0 0,-1 0 1,1 0-1,-1 0 0,0 0 1,2 0-12,27 5-447,-1-2 1,23-1 446,-42-2-45,0 0 0,0-1-1,-1-1 1,1 0 0,0 0-1,0 0 1,-1-1 0,0-1-1,1 0 1,-1 0 45,-7 2 15,0 0 0,0 0 1,0 0-1,0 0 0,-1-1 0,1 1 1,-1 0-1,1-1 0,-1 1 0,0-1 0,0 1 1,0-1-1,0 0 0,-1 1 0,1-1 1,-1 0-1,1 1 0,-1-1 0,0 0 1,0 0-1,0 0 0,-1 1 0,1-1 0,-1 0 1,1 1-1,-1-1 0,0 0 0,0 1 1,-1-3-16,2 3 12,-1 1 1,1 0-1,-1-1 1,1 1 0,-1-1-1,1 1 1,-1 0-1,0 0 1,1-1 0,-1 1-1,0 0 1,0 0-1,0 0 1,0 0 0,0 0-1,0 0 1,-1 0-1,1 0 1,0 0-1,0 1 1,-1-1 0,1 1-1,0-1 1,-1 0-1,1 1 1,0 0 0,-1-1-1,1 1 1,-1 0-1,1 0 1,-1 0 0,1 0-1,0 0 1,-1 0-1,1 0 1,-1 1 0,1-1-1,-1 0 1,1 1-1,0-1 1,-1 1 0,1-1-1,0 1 1,-1 0-1,1 0 1,0-1-1,0 1 1,0 0 0,0 0-1,0 0 1,0 0-1,0 1 1,0-1 0,0 0-1,0 0 1,0 1-13,-4 5-6,0 1 0,1-1 1,0 1-1,0 0 0,0 0 1,1 0-1,0 1 0,1-1 1,0 1-1,0-1 0,1 1 1,0 0-1,1-1 0,0 1 0,0 2 6,0-10-3,0 0 0,0 0-1,0-1 1,0 1 0,0 0-1,0 0 1,1 0 0,-1-1-1,0 1 1,0 0 0,1 0-1,-1-1 1,0 1 0,1 0 0,-1-1-1,1 1 1,-1-1 0,1 1-1,-1 0 1,1-1 0,-1 1-1,1-1 1,-1 1 0,1-1-1,0 0 1,-1 1 0,1-1-1,1 1 4,24-1-117,-20-1 75,-1 0 0,0-1 0,1 0 0,-1 0 0,0 0 0,0-1 0,0 0 0,3-2 42,6-6-57,-2-1 0,1 0 0,-2-1 0,0-1 0,4-6 57,-10 13 1,-1 0-1,0-1 0,-1 1 1,1-1-1,-1 0 0,-1 0 1,0 0-1,0 0 1,0 0-1,-1-1 0,0 1 1,-1-5-1,1-21 61,1 25-9,-2 0 0,1 0 0,-1 0 0,0 0 1,-1 0-1,0 0 0,0 0 0,-1 1 0,0-1 0,-1 0 0,0 1 0,0 0 0,-1-1 0,-1 0-52,0 59 330,5-20-311,1-1 0,2 0 1,0 0-1,6 20-19,-5-36-41,-1-1 0,2 0 0,0 1 0,0-2 0,1 1 0,1 0 0,-1-1 0,2-1 0,0 1 0,0-1 0,5 4 41,20 19-648</inkml:trace>
</inkml:ink>
</file>

<file path=ppt/ink/ink4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43.224"/>
    </inkml:context>
    <inkml:brush xml:id="br0">
      <inkml:brushProperty name="width" value="0.1" units="cm"/>
      <inkml:brushProperty name="height" value="0.1" units="cm"/>
      <inkml:brushProperty name="color" value="#33CCFF"/>
    </inkml:brush>
  </inkml:definitions>
  <inkml:trace contextRef="#ctx0" brushRef="#br0">0 0 24,'0'0'48,"0"0"-16,0 0-32,0 0 0,0 0 0,0 0-104</inkml:trace>
</inkml:ink>
</file>

<file path=ppt/ink/ink4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43.571"/>
    </inkml:context>
    <inkml:brush xml:id="br0">
      <inkml:brushProperty name="width" value="0.1" units="cm"/>
      <inkml:brushProperty name="height" value="0.1" units="cm"/>
      <inkml:brushProperty name="color" value="#33CCFF"/>
    </inkml:brush>
  </inkml:definitions>
  <inkml:trace contextRef="#ctx0" brushRef="#br0">0 0 32</inkml:trace>
</inkml:ink>
</file>

<file path=ppt/ink/ink4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44.233"/>
    </inkml:context>
    <inkml:brush xml:id="br0">
      <inkml:brushProperty name="width" value="0.1" units="cm"/>
      <inkml:brushProperty name="height" value="0.1" units="cm"/>
      <inkml:brushProperty name="color" value="#33CCFF"/>
    </inkml:brush>
  </inkml:definitions>
  <inkml:trace contextRef="#ctx0" brushRef="#br0">1 68 32,'0'-58'1025,"0"48"-371,0 41-770,0 30 90,2 0 1,2-1-1,4 1 0,8 33 26,-13-79 1,-2 1 0,0 1-1,0-1 1,-2 0 0,-1 10-1,0 22-30,-2 216-1051,5-219 790,0-26 408,-1 1 0,0 0 1,-2-1-1,-2 12-117,3-28-12,1 0 0,-1 0 0,1 0 0,0 1 0,0-1 0,0 0 0,0 0 0,0 0 0,1 1 0,0-1 0,-1 0 0,1 0 0,0 0 0,1 0 12,2-1-275</inkml:trace>
</inkml:ink>
</file>

<file path=ppt/ink/ink4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45.266"/>
    </inkml:context>
    <inkml:brush xml:id="br0">
      <inkml:brushProperty name="width" value="0.1" units="cm"/>
      <inkml:brushProperty name="height" value="0.1" units="cm"/>
      <inkml:brushProperty name="color" value="#33CCFF"/>
    </inkml:brush>
  </inkml:definitions>
  <inkml:trace contextRef="#ctx0" brushRef="#br0">0 135 272,'0'0'259,"0"0"-57,0 0-4,0 0 51,0 0-70,0 0-72,0 0-66,9-6-2,9-4-16,0 0 1,1 2-1,0 0 1,0 1-1,0 1 1,1 0-1,19-2-23,52-6 82,22 3-82,-1-1 40,-59 5-26,17-3-41,1 3 0,9 3 27,-78 4-57,-2 0 36,0 0 0,1 0 0,-1 0-1,0 0 1,1 0 0,-1 0 0,0 0 0,1 0-1,-1 0 1,0 0 0,1 0 0,-1 0 0,0 1 0,1-1-1,-1 0 1,0 0 0,0 0 0,1 0 0,-1 1 0,0-1-1,0 0 1,1 0 0,-1 1 0,0-1 0,0 0 0,0 0-1,1 1 1,-1-1 0,0 0 0,0 0 0,0 1 0,0-1-1,0 0 1,0 1 0,0-1 0,0 0 0,1 1 21,-1 1-283,0-11 869,0 9-507,-1 0-68,0 0 1,1 0-1,-1 0 1,0 0 0,1 0-1,-1 0 1,0 0-1,1 0 1,-1 0-1,0 1 1,1-1 0,-1 0-1,1 1 1,-1-1-1,1 0 1,-1 1 0,0-1-1,1 0 1,0 1-1,-1-1 1,1 1-1,-1-1 1,1 1 0,-1-1-1,1 1 1,0-1-1,-1 1 1,1 0 0,0-1-1,0 1 1,-1-1-1,1 1 1,0 0-1,0 0-11,-7 29-51,4-17 85,-3 21-35,1 0 1,1 0 0,3 0-1,0 1 1,4 21 0,-2 16 46,-1 790-9,-6-663-64,-15 59 27,19-229-122,-1 0-1,-1 1 1,-2-2-1,-1 1 1,-1-1-1,-1 0 1,-13 24 122,5-24-723</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4:22.822"/>
    </inkml:context>
    <inkml:brush xml:id="br0">
      <inkml:brushProperty name="width" value="0.2" units="cm"/>
      <inkml:brushProperty name="height" value="0.2" units="cm"/>
    </inkml:brush>
  </inkml:definitions>
  <inkml:trace contextRef="#ctx0" brushRef="#br0">70 668 0,'0'0'155,"0"0"-25,0 0-14,0 0-6,0 0-29,-9-9 18,-1-4-65,6 7-8,0 1 0,0 0 1,-1 0-1,1 0 1,-1 1-1,0-1 1,-3-1-27,8 6 4,0 0 0,-1-1 0,1 1 1,0 0-1,0 0 0,0-1 0,-1 1 1,1 0-1,0 0 0,0 0 0,-1-1 1,1 1-1,0 0 0,-1 0 0,1 0 1,0 0-1,-1-1 0,1 1 0,0 0 1,-1 0-1,1 0 0,0 0 0,-1 0 1,1 0-1,0 0 0,-1 0 0,1 0 1,0 0-1,-1 0 0,1 0 0,0 0 1,-1 0-1,1 1 0,0-1 0,-1 0 1,1 0-1,0 0-4,1 14 17,15 19-29,-4-9 40,-1 0 0,-1 1-1,3 11-27,9 24 1,-9-24 12,-11-28-13,0 1 0,1-1-1,0 0 1,0-1-1,1 1 1,0 0-1,0-1 1,0 0 0,1 0-1,0 0 1,1-1-1,3 4 1,-8-9 1,0-1 1,1 1-1,-1 0 0,0 0 0,1 0 1,-1-1-1,1 1 0,-1-1 0,1 1 0,-1-1 1,1 0-1,-1 1 0,1-1 0,-1 0 0,1 0 1,-1 0-1,1 0 0,0 0 0,-1-1 0,1 1 1,-1 0-1,1-1 0,-1 1 0,1-1 1,-1 1-1,0-1 0,1 0 0,-1 0 0,0 0 1,1 1-1,-1-1 0,0 0 0,0-1 0,1 0-1,4-4 3,-1-1 0,-1 0 0,1 0 0,-1 0 0,0-1 0,0-1-3,2-4 4,79-152 60,91-171-49,-110 222-2,72-92-13,-133 200-37,0 0 0,1 1 0,-1 0 0,1 0 0,0 1 0,0-1 1,1 1-1,-1 1 0,1-1 0,0 1 0,0 0 0,0 1 0,0 0 0,0 0 0,1 0 0,-1 1 0,1 0 0,-1 1 1,1-1-1,-1 1 0,1 1 0,5 0 37,-3 4-451</inkml:trace>
</inkml:ink>
</file>

<file path=ppt/ink/ink4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46.140"/>
    </inkml:context>
    <inkml:brush xml:id="br0">
      <inkml:brushProperty name="width" value="0.1" units="cm"/>
      <inkml:brushProperty name="height" value="0.1" units="cm"/>
      <inkml:brushProperty name="color" value="#33CCFF"/>
    </inkml:brush>
  </inkml:definitions>
  <inkml:trace contextRef="#ctx0" brushRef="#br0">5 3 32,'0'0'321,"0"0"-129,0 0-58,0 0 10,0 0 87,0 0-3,-2-2 36,0 8-251,3 77 4,4 0-1,14 70-16,11 51 18,-8 2 0,-10 0-1,-9 0 1,-9 0-1,-10 13-17,11-144-14,5 59 14,0-65 9,1-69-10,-1 1 0,0 0 0,1 0 0,-1 0 0,1-1 0,-1 1 0,1 0 0,-1 0 0,1-1 0,0 1 0,-1-1 0,1 1 0,0 0 0,-1-1 0,1 1 0,0-1 0,0 0 0,0 1 0,0-1 0,-1 0 0,1 1 0,0-1 0,0 0 0,0 0 1,29 8 35,-19-5-34,32 10-19,6 3 22,1-1 1,1-3-1,0-2 1,1-2-1,51 0-4,-5-12-154,0-4 0,50-13 154,-148 21-18,1 0-1,-1 0 1,1 0-1,-1 0 1,0 0-1,1 0 1,-1 0 0,1 0-1,-1 0 1,0 0-1,1 0 1,-1-1 0,0 1-1,1 0 1,-1 0-1,0 0 1,1 0-1,-1-1 1,0 1 0,1 0-1,-1 0 1,0-1-1,1 1 1,-1 0-1,0-1 1,0 1 0,0 0-1,1-1 1,-1 1-1,0 0 1,0-1 0,0 1-1,0 0 1,0-1-1,1 1 1,-1-1-1,0 1 1,0 0 0,0-1-1,0 1 1,0-1-1,0 1 1,0 0-1,0-1 1,-1 1 0,1-1 18,0-1-100,0-4-280</inkml:trace>
</inkml:ink>
</file>

<file path=ppt/ink/ink4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46.590"/>
    </inkml:context>
    <inkml:brush xml:id="br0">
      <inkml:brushProperty name="width" value="0.1" units="cm"/>
      <inkml:brushProperty name="height" value="0.1" units="cm"/>
      <inkml:brushProperty name="color" value="#33CCFF"/>
    </inkml:brush>
  </inkml:definitions>
  <inkml:trace contextRef="#ctx0" brushRef="#br0">123 64 256,'0'0'341,"0"0"-150,0 0-85,0 0 2,0 0 85,0 0-30,0-7-37,-3-22-46,-8 106 158,11-37-206,0-25-26,0 1 1,-1-1-1,-1 1 0,-3 12-6,5-27-2,0-1 0,0 1 0,0 0 1,0 0-1,-1 0 0,1 0 0,0-1 0,-1 1 0,1 0 0,0 0 0,-1-1 0,1 1 1,-1 0-1,0-1 0,1 1 0,-1 0 0,1-1 0,-1 1 0,0-1 0,1 1 1,-1-1-1,0 1 0,0-1 0,0 1 0,1-1 0,-1 0 0,0 0 0,0 1 1,0-1-1,0 0 0,1 0 0,-1 0 0,0 0 0,0 0 0,0 0 0,0 0 0,0 0 1,1 0-1,-1 0 0,0-1 0,0 1 0,0 0 0,0-1 0,1 1 0,-1 0 1,0-1-1,0 1 0,1-1 0,-1 0 2,-3-1-18,0-1 0,1 1 1,0-1-1,-1 0 0,1 0 0,0 0 1,1-1-1,-1 1 0,-1-2 18,-1-9-16,-1 0 0,2 0-1,0-1 1,1 1 0,0-1 0,1 0-1,1 0 1,0-3 16,-1-64 226,0 131-227,0-32-16,1-1 0,1 1 1,1 0-1,0-1 0,1 1 1,3 12 16,0-17-538</inkml:trace>
</inkml:ink>
</file>

<file path=ppt/ink/ink4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8:59.933"/>
    </inkml:context>
    <inkml:brush xml:id="br0">
      <inkml:brushProperty name="width" value="0.1" units="cm"/>
      <inkml:brushProperty name="height" value="0.1" units="cm"/>
      <inkml:brushProperty name="color" value="#33CCFF"/>
    </inkml:brush>
  </inkml:definitions>
  <inkml:trace contextRef="#ctx0" brushRef="#br0">40 3 24,'0'0'184,"0"0"0,0 0 9,0 0 13,0 0-78,-4-1 27,-30 0 350,33 1-430,1 0 9,0 0-3,0 0 55,0 0-23,0 0 13,0 0-73,0 0-2,0 0-15,0 0 13,0 0-3,0 0-26,0 0-34,0 0 2,0 0-5,31 0-31,248 2-46,-278-2 5,-1 0-4,0 0-74,0 0-121,0 0-116,0 0-63,0 0-25</inkml:trace>
</inkml:ink>
</file>

<file path=ppt/ink/ink4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01.239"/>
    </inkml:context>
    <inkml:brush xml:id="br0">
      <inkml:brushProperty name="width" value="0.1" units="cm"/>
      <inkml:brushProperty name="height" value="0.1" units="cm"/>
      <inkml:brushProperty name="color" value="#33CCFF"/>
    </inkml:brush>
  </inkml:definitions>
  <inkml:trace contextRef="#ctx0" brushRef="#br0">210 70 40,'0'0'412,"0"0"-54,0 0-72,0 0-118,0 0 35,0 0 17,-6-3-55,-17-7-90,17 7-19,6 3 21,0 0 2,0 0 28,0 0-22,0-2 19,0 2-46,-36-22 15,8 11-48,24 10-25,0 0 0,0-1 1,1 1-1,-1-1 0,1 0 1,-1 0-1,1 0 1,-1 0-1,1-1 0,23 18 1,1 0 0,0-1 0,1-1 0,0-1 0,1-2 0,1 0 1,-1-1-1,2-1 0,-1-1 0,1-2 0,8 1-1,-9 0-113,-20-3-300,-14-2 40,-10 0 165,-37-1 104,54 0 121,0 0-1,1-1 1,-1 1-1,0 0 1,1-1 0,-1 0-1,1 0 1,-1 0 0,1 0-1,-1 0 1,1 0 0,0-1-1,-1 1 1,1-1-1,0 1 1,0-1 0,0 0-17,6 1 19,0 0-1,0 0 1,0 1 0,0 0 0,1 0 0,-1 0-1,0 1 1,0-1 0,2 1-19,111 25 8,-116-26-21,-1 2 15,0-2 44,-31 18 28,-8 1-24,1 2-1,1 2 0,0 1 0,1 2-49,-48 32 249,47-36-194,21-13-62,-1 1-1,1 1 1,-12 10 7,29-20-5,0 0 0,1-1 0,-1 1 0,0 0 0,0-1 1,0 1-1,1-1 0,-1 0 0,0 1 0,1-1 0,-1 0 0,0 0 0,0 0 0,1 0 0,-1 0 0,0 0 0,1 0 5,15-1-165,1 0 0,-1-2-1,0 0 1,0-1 0,0 0 0,0-2 0,-1 0-1,0-1 1,0 0 0,7-5 165,17-9-355</inkml:trace>
</inkml:ink>
</file>

<file path=ppt/ink/ink4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11.676"/>
    </inkml:context>
    <inkml:brush xml:id="br0">
      <inkml:brushProperty name="width" value="0.1" units="cm"/>
      <inkml:brushProperty name="height" value="0.1" units="cm"/>
      <inkml:brushProperty name="color" value="#33CCFF"/>
    </inkml:brush>
  </inkml:definitions>
  <inkml:trace contextRef="#ctx0" brushRef="#br0">27 5 264,'0'0'177,"0"0"-71,0 0-48,0 0 69,0 0 4,0-4 20,0 5-107,-2 31 396,-1 1 1,-5 19-441,2-18 65,2 0 1,1 23-66,3-56 0,1 0 0,-1 0 1,1 0-1,-1 0 0,1 0 0,0-1 1,0 1-1,-1 0 0,1 0 0,0 0 1,0-1-1,0 1 0,0 0 1,0-1-1,0 1 0,0-1 0,0 1 1,0-1-1,0 0 0,0 1 0,0-1 1,0 0-1,0 0 0,0 0 0,0 0 1,1 0-1,-1 0 0,0 0 1,1 0-1,41 1-5,-35-1 4,183 0-17,-173 5-1085,-17-3 200</inkml:trace>
</inkml:ink>
</file>

<file path=ppt/ink/ink4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12.874"/>
    </inkml:context>
    <inkml:brush xml:id="br0">
      <inkml:brushProperty name="width" value="0.1" units="cm"/>
      <inkml:brushProperty name="height" value="0.1" units="cm"/>
      <inkml:brushProperty name="color" value="#33CCFF"/>
    </inkml:brush>
  </inkml:definitions>
  <inkml:trace contextRef="#ctx0" brushRef="#br0">56 8 112,'0'0'365,"0"0"-47,0 0-139,0 0 10,0 0-9,0 0-28,0-1-148,0 1 0,0 0-1,0 0 1,0-1 0,0 1 0,0 0 0,0-1-1,0 1 1,0 0 0,0 0 0,-1-1 0,1 1 0,0 0-1,0-1 1,0 1 0,0 0 0,-1 0 0,1 0-1,0-1 1,0 1 0,0 0 0,-1 0 0,1 0-1,0-1 1,0 1 0,-1 0 0,1 0 0,0 0-1,-1 0 1,1 0 0,0 0 0,0-1 0,-1 1 0,1 0-1,0 0 1,-1 0 0,1 0 0,0 0 0,-1 0-1,1 0 1,0 0 0,-1 1-4,-3 5 18,0 1 1,1 0-1,0 0 0,0 0 1,0 0-1,1 1 0,0-1 1,1 1-1,-1-1 1,1 1-1,1 0 0,0 5-18,-3 10 31,-2 8-18,2-15-12,0-1 1,1 1-1,1 0 0,0 0 1,1 0-1,1 0 0,2 12-1,-2-25-1,0 0 0,1 0 0,-1 0 0,1-1 0,-1 1 0,1 0 0,0-1 0,0 0 0,0 1 0,1-1 0,-1 0 0,0 0 0,1 0 0,0-1 0,-1 1 0,1-1 0,0 1 0,0-1 0,-1 0 0,1 0 0,0 0 0,0 0 0,0 0 0,2-1 1,3 2-45,1-1-1,0 0 0,0 0 1,0-1-1,0 0 0,-1 0 0,9-3 46,7-5-816</inkml:trace>
</inkml:ink>
</file>

<file path=ppt/ink/ink4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13.221"/>
    </inkml:context>
    <inkml:brush xml:id="br0">
      <inkml:brushProperty name="width" value="0.1" units="cm"/>
      <inkml:brushProperty name="height" value="0.1" units="cm"/>
      <inkml:brushProperty name="color" value="#33CCFF"/>
    </inkml:brush>
  </inkml:definitions>
  <inkml:trace contextRef="#ctx0" brushRef="#br0">26 0 232,'0'0'231,"0"0"-49,0 0-54,0 0-23,0 0 23,0 0 118,7 9-72,-1 1-149,0 0 0,-1-1 0,0 2 1,0-1-1,-1 1 0,0-1 0,-1 1 0,-1 0 1,0 0-1,0 1 0,-1-1 0,0 7-25,-1-15 2,0 20 97,0 1 0,-2-1 0,-3 13-99,4-28 25,-2 1 1,0 0 0,0-1-1,0 0 1,-1 1 0,0-1-1,-1-1 1,1 1 0,-1-1-1,-6 6-25,-11 18-1044,18-30-19</inkml:trace>
</inkml:ink>
</file>

<file path=ppt/ink/ink4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15.138"/>
    </inkml:context>
    <inkml:brush xml:id="br0">
      <inkml:brushProperty name="width" value="0.1" units="cm"/>
      <inkml:brushProperty name="height" value="0.1" units="cm"/>
      <inkml:brushProperty name="color" value="#33CCFF"/>
    </inkml:brush>
  </inkml:definitions>
  <inkml:trace contextRef="#ctx0" brushRef="#br0">176 4 144,'0'0'397,"0"0"-80,0 0-68,0 0-80,0 0 13,0 0-45,-1 0-123,0-1 0,1 1 0,-1-1-1,0 1 1,0 0 0,0-1 0,0 1 0,1 0 0,-1 0-1,0-1 1,0 1 0,0 0 0,0 0 0,0 0 0,0 0 0,0 0-1,1 0 1,-1 0 0,0 1 0,0-1 0,0 0-14,-7 10 23,2-1 1,-1 1 0,1 1 0,1-1-1,0 1 1,0 0 0,-1 5-24,-6 13 3,-6 11 21,2 0-1,2 0 1,1 1-1,3 1 1,1 0-1,2 1 1,2-1-1,0 31-23,6-67 1,1 1-1,-1-1 1,1 1 0,1-1-1,-1 0 1,1 0 0,0 0-1,0 0 1,0 0 0,1-1-1,0 0 1,0 1 0,1-1-1,-1-1 1,1 1-1,0-1 1,5 4-1,2 2-2,1 0 0,1-1 0,0-1 0,0 0-1,0-1 1,1 0 0,1-1 2,-11-4-98,0 0 0,0-1 1,1 1-1,-1-2 0,1 1 0,-1 0 0,1-1 0,-1 0 1,1 0-1,-1-1 0,4 0 98,-7-7-763</inkml:trace>
</inkml:ink>
</file>

<file path=ppt/ink/ink4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15.565"/>
    </inkml:context>
    <inkml:brush xml:id="br0">
      <inkml:brushProperty name="width" value="0.1" units="cm"/>
      <inkml:brushProperty name="height" value="0.1" units="cm"/>
      <inkml:brushProperty name="color" value="#33CCFF"/>
    </inkml:brush>
  </inkml:definitions>
  <inkml:trace contextRef="#ctx0" brushRef="#br0">0 1 352,'0'0'300,"0"0"-12,0 0 12,0 0-18,0 0-102,0 0-82,7 7-56,3 7-21,0 0 0,-1 1 0,0 0 0,-1 1 0,-1-1 1,-1 2-1,0-1 0,-1 0 0,-1 1 0,0 1-21,4 22 46,-3 0-1,0 1 1,-2 39-46,-4-70 4,0-1 0,-1 1 0,0-1 1,-1 0-1,1 0 0,-2 0 0,1-1 1,-1 1-1,-1-1 0,1 1 0,-1-1 0,-3 2-4,-23 47-554,22-38-244</inkml:trace>
</inkml:ink>
</file>

<file path=ppt/ink/ink4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4.725"/>
    </inkml:context>
    <inkml:brush xml:id="br0">
      <inkml:brushProperty name="width" value="0.1" units="cm"/>
      <inkml:brushProperty name="height" value="0.1" units="cm"/>
      <inkml:brushProperty name="color" value="#33CCFF"/>
    </inkml:brush>
  </inkml:definitions>
  <inkml:trace contextRef="#ctx0" brushRef="#br0">27 12 368,'0'0'512,"0"0"-80,0 0-192,0 0-64,0 0 16,0 0 80,0 0-200,0-12-24,0 12-32,-4 8-16,-9 10 17,13 6 15,-9-1-16,9-1-16,0-2-73,0-8-447,9-4-176</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4:28.296"/>
    </inkml:context>
    <inkml:brush xml:id="br0">
      <inkml:brushProperty name="width" value="0.2" units="cm"/>
      <inkml:brushProperty name="height" value="0.2" units="cm"/>
    </inkml:brush>
  </inkml:definitions>
  <inkml:trace contextRef="#ctx0" brushRef="#br0">3 312 88,'0'0'48,"0"0"40,0 0 51,0 0 33,0 0-68,-2-1-52,57 24 14,-39-16-64,0 0 0,0-1 0,0-1 0,0-1-1,1-1 1,0 0 0,13 0-2,31 1 41,34-4-41,-14-1-1,22 2 5,0-5 1,0-5 0,-1-4 0,0-4 0,18-10-5,140-29 30,52 4-30,-81 26 16,167 6-16,-317 17 0,400 8-12,48-2-9,-327-21 47,37-15-26,43-5-19,-81 12 15,-50 6 18,2 6 0,13 7-14,-16 8-17,-1 6 0,24 10 17,-14 7-221,0 6-1,61 24 222,-179-43-289</inkml:trace>
</inkml:ink>
</file>

<file path=ppt/ink/ink4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5.102"/>
    </inkml:context>
    <inkml:brush xml:id="br0">
      <inkml:brushProperty name="width" value="0.1" units="cm"/>
      <inkml:brushProperty name="height" value="0.1" units="cm"/>
      <inkml:brushProperty name="color" value="#33CCFF"/>
    </inkml:brush>
  </inkml:definitions>
  <inkml:trace contextRef="#ctx0" brushRef="#br0">140 1 520,'0'0'424,"0"0"-240,0 0-160,0 0 32,0 0-48,-79 130 0,66-91-8,-4 13-32,-1-9-264,5-9-496</inkml:trace>
</inkml:ink>
</file>

<file path=ppt/ink/ink4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5.479"/>
    </inkml:context>
    <inkml:brush xml:id="br0">
      <inkml:brushProperty name="width" value="0.1" units="cm"/>
      <inkml:brushProperty name="height" value="0.1" units="cm"/>
      <inkml:brushProperty name="color" value="#33CCFF"/>
    </inkml:brush>
  </inkml:definitions>
  <inkml:trace contextRef="#ctx0" brushRef="#br0">22 0 160,'0'0'409,"0"0"-14,0 0-84,0 0-51,0 0-53,0 0-61,-3 6-54,-1 5-84,1 0-1,0 0 1,0 0-1,1 1 0,0-1 1,1 1-1,1-1 1,-1 1-1,2-1 0,0 1 1,0-1-1,1 1 1,0-1-1,2 4-7,10 35-75,2-1 1,15 30 74,-28-73-16,1 2-507,1-3-81</inkml:trace>
</inkml:ink>
</file>

<file path=ppt/ink/ink4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5.823"/>
    </inkml:context>
    <inkml:brush xml:id="br0">
      <inkml:brushProperty name="width" value="0.1" units="cm"/>
      <inkml:brushProperty name="height" value="0.1" units="cm"/>
      <inkml:brushProperty name="color" value="#33CCFF"/>
    </inkml:brush>
  </inkml:definitions>
  <inkml:trace contextRef="#ctx0" brushRef="#br0">1 129 368,'0'0'440,"0"0"-136,0 0-168,0 0-64,0 0-16,83-106-56,-56 92 0,3 6 24,1 8-56,4 0 16,-4 8-128,-14 6-616</inkml:trace>
</inkml:ink>
</file>

<file path=ppt/ink/ink4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6.216"/>
    </inkml:context>
    <inkml:brush xml:id="br0">
      <inkml:brushProperty name="width" value="0.1" units="cm"/>
      <inkml:brushProperty name="height" value="0.1" units="cm"/>
      <inkml:brushProperty name="color" value="#33CCFF"/>
    </inkml:brush>
  </inkml:definitions>
  <inkml:trace contextRef="#ctx0" brushRef="#br0">0 113 16,'0'0'544,"0"0"-224,0 0-216,0 0-8,0 0 8,0 0 40,0 0 24,97-33-96,-58 13-48,5 0 0,13 3-48,-18 5-176,-4 2-640</inkml:trace>
</inkml:ink>
</file>

<file path=ppt/ink/ink4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7.269"/>
    </inkml:context>
    <inkml:brush xml:id="br0">
      <inkml:brushProperty name="width" value="0.1" units="cm"/>
      <inkml:brushProperty name="height" value="0.1" units="cm"/>
      <inkml:brushProperty name="color" value="#33CCFF"/>
    </inkml:brush>
  </inkml:definitions>
  <inkml:trace contextRef="#ctx0" brushRef="#br0">26 314 488,'0'0'456,"0"0"-158,0 0-126,0 0 49,0 0-125,0 0-61,-4-20-19,-4-16 50,2 0-1,2-1 1,0-21-66,4 57-1,1 0 1,-1 0-1,1 1 0,-1-1 0,1 0 1,-1 0-1,1 1 0,-1-1 0,1 0 1,0 1-1,-1-1 0,1 1 0,0-1 1,0 1-1,-1-1 0,1 1 0,0 0 1,0-1-1,0 1 0,-1 0 0,1-1 1,0 1-1,0 0 0,0 0 1,0 0-1,0 0 0,0 0 0,-1 0 1,2 0 0,37-1-31,-26 1 30,49-8 74,-48 5-78,1 1-1,-1 0 1,1 1 0,0 0 0,0 2 0,-1-1 0,1 2 0,0 0-1,10 3 6,9 4 63,-32-39-18,-2 25-39,0 0 0,0-1 0,-1 1 0,0 0 0,0 0 0,0 0-1,0 0 1,-1 0 0,0 0 0,0 1 0,0-1 0,0 1-1,-4-5-5,6 9-20,0 0 0,0-1-1,0 1 1,0 0-1,0-1 1,0 1-1,0 0 1,0 0-1,-1-1 1,1 1 0,0 0-1,0-1 1,0 1-1,1 0 1,-1-1-1,0 1 1,0 0-1,0-1 1,0 1-1,0 0 1,0-1 0,0 1-1,0 0 1,1-1-1,-1 1 1,0 0-1,0 0 1,0-1-1,1 1 1,-1 0 0,0 0-1,0 0 1,1-1-1,-1 1 1,0 0-1,1 0 1,-1 0-1,0 0 1,0-1 0,1 1-1,-1 0 1,0 0-1,1 0 1,-1 0-1,0 0 1,1 0-1,-1 0 1,0 0-1,1 0 1,-1 0 0,0 0-1,1 0 1,-1 0-1,0 0 1,1 0-1,-1 1 1,0-1-1,1 0 1,-1 0 20,0 0-43,10 0-788</inkml:trace>
</inkml:ink>
</file>

<file path=ppt/ink/ink4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7.706"/>
    </inkml:context>
    <inkml:brush xml:id="br0">
      <inkml:brushProperty name="width" value="0.1" units="cm"/>
      <inkml:brushProperty name="height" value="0.1" units="cm"/>
      <inkml:brushProperty name="color" value="#33CCFF"/>
    </inkml:brush>
  </inkml:definitions>
  <inkml:trace contextRef="#ctx0" brushRef="#br0">48 0 1056,'0'0'560,"0"0"-168,0 0-208,0 0 17,0 0-169,0 0 56,0 0-88,-26 53 88,17-21-40,0-2 0,5-5-48,4-5-16,0-6-240,0-6-849,4-6-175</inkml:trace>
</inkml:ink>
</file>

<file path=ppt/ink/ink4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8.260"/>
    </inkml:context>
    <inkml:brush xml:id="br0">
      <inkml:brushProperty name="width" value="0.1" units="cm"/>
      <inkml:brushProperty name="height" value="0.1" units="cm"/>
      <inkml:brushProperty name="color" value="#33CCFF"/>
    </inkml:brush>
  </inkml:definitions>
  <inkml:trace contextRef="#ctx0" brushRef="#br0">4 4 296,'0'0'663,"0"0"-328,0 0-98,0 0-24,0 0-23,0 0-80,-2-4 16,1 11-89,10 39 34,2-2 0,2 1 0,1-2 0,3 0 0,14 26-71,-5-9 11,8 15-4,-17-41 36,-2 1 1,8 25-44,-16-45-362,-6-30-672,-5-6 67</inkml:trace>
</inkml:ink>
</file>

<file path=ppt/ink/ink4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8.654"/>
    </inkml:context>
    <inkml:brush xml:id="br0">
      <inkml:brushProperty name="width" value="0.1" units="cm"/>
      <inkml:brushProperty name="height" value="0.1" units="cm"/>
      <inkml:brushProperty name="color" value="#33CCFF"/>
    </inkml:brush>
  </inkml:definitions>
  <inkml:trace contextRef="#ctx0" brushRef="#br0">0 107 424,'0'0'448,"0"0"-136,0 0-88,0 0-80,0 0-24,0 0-112,0 0-8,53-69 24,-18 56-32,-9 3 16,5 4 8,-5 2-16,-8 0-8,8 4-64,-13 0-360,0 0-120</inkml:trace>
</inkml:ink>
</file>

<file path=ppt/ink/ink4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9.005"/>
    </inkml:context>
    <inkml:brush xml:id="br0">
      <inkml:brushProperty name="width" value="0.1" units="cm"/>
      <inkml:brushProperty name="height" value="0.1" units="cm"/>
      <inkml:brushProperty name="color" value="#33CCFF"/>
    </inkml:brush>
  </inkml:definitions>
  <inkml:trace contextRef="#ctx0" brushRef="#br0">1 133 88,'0'0'408,"0"0"-344,0 0 8,0 0 48,0 0 104,0 0-8,0 0-32,127-28-88,-96 14-16,-5-1-16,0 1-64,0 0 0,1-4-24,-1 2-400,-8 3-664</inkml:trace>
</inkml:ink>
</file>

<file path=ppt/ink/ink4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29:29.379"/>
    </inkml:context>
    <inkml:brush xml:id="br0">
      <inkml:brushProperty name="width" value="0.1" units="cm"/>
      <inkml:brushProperty name="height" value="0.1" units="cm"/>
      <inkml:brushProperty name="color" value="#33CCFF"/>
    </inkml:brush>
  </inkml:definitions>
  <inkml:trace contextRef="#ctx0" brushRef="#br0">10 29 736,'0'0'608,"0"0"-120,0 0-320,0 0-32,0 0-136,0 0 56,0 0-32,-9 92-16,9-60-8,0-3 0,0-9-448,4-8-896</inkml:trace>
  <inkml:trace contextRef="#ctx0" brushRef="#br0" timeOffset="1">75 1 968,'0'0'504,"0"0"-304,0 0-200,0 0 24,0 0 24,0 0-32,-39 138-16,26-91-320,-5-7-936</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4:34.361"/>
    </inkml:context>
    <inkml:brush xml:id="br0">
      <inkml:brushProperty name="width" value="0.2" units="cm"/>
      <inkml:brushProperty name="height" value="0.2" units="cm"/>
    </inkml:brush>
  </inkml:definitions>
  <inkml:trace contextRef="#ctx0" brushRef="#br0">46 699 160,'0'0'132,"0"0"-17,0 0 2,0 0 44,0 0-18,-7-7-72,-23-19 12,21 22 114,9 11-162,8 10-49,0-6 12,1 0 0,0 0-1,1-1 1,0 0 0,1 0 0,6 3 2,-11-9 1,1 0 1,-1 0 0,1-1 0,0 0-1,0 0 1,0 0 0,0-1 0,1-1 0,-1 1-1,1-1 1,-1 0 0,1 0 0,1-1-2,-3-1 2,0 1 1,0-1 0,0-1 0,0 1 0,0-1 0,0 0-1,0 0 1,-1-1 0,1 0 0,-1 0 0,0 0 0,1-1-1,-1 1 1,-1-1 0,1 0 0,-1-1 0,0 1 0,1-2-3,13-16 1,-1 0 0,-1-2 0,7-14-1,-2 4-1,289-463 8,-301 483-7,-5 5-1,0 1 0,1 0 0,0 1 1,1-1-1,0 1 0,0 0 1,1 1-1,-1-1 0,1 1 0,1 0 1,3-2 0,-9 8-45,1-1 1,-1 0-1,0 1 1,1 0 0,-1-1-1,0 1 1,1 0-1,-1 0 1,1 0-1,-1 1 1,0-1 0,1 1-1,1 0 45,9 9-324</inkml:trace>
</inkml:ink>
</file>

<file path=ppt/ink/ink4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35.631"/>
    </inkml:context>
    <inkml:brush xml:id="br0">
      <inkml:brushProperty name="width" value="0.1" units="cm"/>
      <inkml:brushProperty name="height" value="0.1" units="cm"/>
      <inkml:brushProperty name="color" value="#33CCFF"/>
    </inkml:brush>
  </inkml:definitions>
  <inkml:trace contextRef="#ctx0" brushRef="#br0">34 166 152,'0'0'381,"0"0"-116,0 0-87,0 0-74,0 0-10,-8-2 30,-1-1-200,-7-3 578,39 4-90,132-2-2,128-20-410,-153 14 13,59 4-13,46-2 58,-151-2-102,19-7 44,-30 5 28,-1 2 1,3 4-29,456-19 51,56 5-46,-305 22 18,24 14-23,-259-12-10,628 66 36,-308-24-45,-24-3 72,-116-16-108,129-4 55,228-16 71,-558-7-64,383-13 13,213-41-20,383-48 69,331 50-46,-1300 52 2,0-2-1,14-3-24,-46 5 40,-3 0-25,-1 0-58,0 0 46,0 0-10,0 0 46,0 0 5,0 0-13,0 0-62,0 0-6,0 0 14,0 0-5,0 0 8,0 0 16,0 0-49,0-5-942,0 0 97</inkml:trace>
</inkml:ink>
</file>

<file path=ppt/ink/ink4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36.253"/>
    </inkml:context>
    <inkml:brush xml:id="br0">
      <inkml:brushProperty name="width" value="0.1" units="cm"/>
      <inkml:brushProperty name="height" value="0.1" units="cm"/>
      <inkml:brushProperty name="color" value="#33CCFF"/>
    </inkml:brush>
  </inkml:definitions>
  <inkml:trace contextRef="#ctx0" brushRef="#br0">135 25 424,'0'0'359,"0"0"-91,0 0-99,0 0-6,0 0 10,0 0 46,-4-4 2,1 1-158,-10-11 140,13 11-130,13 7-45,299 127 29,-193-82-44,-117-48-11,4 1 3,0 0 1,-1 1-1,1 0 1,0 0-1,-1 1 1,6 3-6,-11-6-1,1 0 0,0 0 0,0 0-1,-1 0 1,1 0 0,0 0 0,-1 0 0,1 0 0,-1 0 0,1 0 0,-1 0 0,0 0 0,1 0 0,-1 0 0,0 0 0,0 0 0,0 0 0,0 1 0,0-1 0,0 0-1,0 0 1,0 0 0,0 0 0,-1 0 0,1 0 0,0 0 0,-1 1 0,1-1 0,-1 0 0,1 0 0,-1 0 0,1 0 0,-1-1 0,0 1 0,1 0 0,-1 0-1,0 0 1,0 0 0,0-1 0,0 1 0,0 0 0,0-1 1,-75 69 258,-42 27-258,45-38 34,25-19-11,-229 178 4,276-217-33,1 0 0,-1 0 1,1 0-1,0 0 0,-1 1 1,1-1-1,-1 0 0,1 0 1,0 1-1,-1-1 1,1 0-1,-1 1 0,1-1 1,0 0-1,0 1 0,-1-1 1,1 1-1,0-1 0,0 0 1,-1 1-1,1-1 1,0 1-1,0-1 0,0 1 1,0-1-1,-1 0 0,1 1 1,0-1-1,0 1 1,0-1-1,0 1 0,0-1 1,0 1-1,0-1 0,1 1 1,-1-1-1,0 1 0,0-1 1,0 1-1,0-1 6,18 11-792,-8-7 509,0 2-477</inkml:trace>
</inkml:ink>
</file>

<file path=ppt/ink/ink4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1:21.273"/>
    </inkml:context>
    <inkml:brush xml:id="br0">
      <inkml:brushProperty name="width" value="0.1" units="cm"/>
      <inkml:brushProperty name="height" value="0.1" units="cm"/>
      <inkml:brushProperty name="color" value="#33CCFF"/>
    </inkml:brush>
  </inkml:definitions>
  <inkml:trace contextRef="#ctx0" brushRef="#br0">135 136 240,'0'0'260,"0"0"-67,0 0-75,0 0 13,0 0-31,1-1-19,-1 0 0,0 0 1,0 0-1,0-1 1,1 1-1,-1 0 1,1 0-1,-1 0 0,1 0 1,-1 0-1,1 0 1,-1 0-1,1 1 1,0-1-1,-1 0 0,1 0 1,0 0-82,112 6 58,-1 5 0,5 6-58,31 3 41,-26-10-39,63-5-2,-184-4 21,-1 0-32,0 0 22,0 0-23,-27 0 3,-170-35 26,-432-12-30,563 45 0,44 2-6,59 0-9,67-6 32,1-4 0,-2-5 1,100-27-5,-165 34-13,0 2-1,1 1 1,-1 2 0,1 1-1,37 4 14,-76-2 1,0 0-1,1 0 1,-1 0 0,0 1-1,0-1 1,0 0-1,1 0 1,-1 0-1,0 0 1,0 0 0,0 0-1,1 1 1,-1-1-1,0 0 1,0 0-1,0 0 1,0 0 0,1 1-1,-1-1 1,0 0-1,0 0 1,0 1-1,0-1 1,0 0 0,0 0-1,0 0 1,0 1-1,0-1 1,0 0 0,0 0-1,0 1 1,0-1-1,0 0 1,0 0-1,0 1 1,0-1 0,0 0-1,0 0 1,0 1-1,0-1 1,0 0-1,0 0 1,0 0 0,0 1-1,-1-1 1,1 0-1,0 0 1,0 0-1,0 1 1,0-1 0,-1 0-1,1 0 1,0 0-1,0 0 1,0 0 0,-1 1-1,1-1 1,0 0-1,0 0 1,0 0-1,-1 0 1,1 0 0,0 0-1,0 0 1,-1 0-1,1 0 1,0 0-1,-15 11 39,-5-4-41,0-2 1,0 0 0,-1 0-1,1-2 1,-1-1 0,-16 0 1,-36-2 6,-18-4-6,89 4 0,-10-1 4,8 1-4,0 0 0,0 0-1,0 0 1,0 0-1,0-1 1,0 0-1,0 0 1,0 0 0,0 0-1,0-1 1,0 1-1,1-1 1,-2-1 0,6 2-5,0 1 0,0-1 0,0 0 0,-1 0 0,1 0-1,0 1 1,0-1 0,0 1 0,0-1 0,0 1 0,1-1 0,-1 1 0,0-1 0,0 1 0,0 0 0,0-1 0,0 1 0,1 0 0,-1 0 0,1 0 5,27-4-284,-1 1 0,1 1 0,21 2 284,-44 0-85,43 0-875</inkml:trace>
</inkml:ink>
</file>

<file path=ppt/ink/ink4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1:22.466"/>
    </inkml:context>
    <inkml:brush xml:id="br0">
      <inkml:brushProperty name="width" value="0.1" units="cm"/>
      <inkml:brushProperty name="height" value="0.1" units="cm"/>
      <inkml:brushProperty name="color" value="#33CCFF"/>
    </inkml:brush>
  </inkml:definitions>
  <inkml:trace contextRef="#ctx0" brushRef="#br0">614 11 144,'0'0'299,"0"0"-19,0 0 13,0 0 17,0 0-70,0 0-51,0-11 59,-4 19-211,0 0-1,0 0 0,0-1 1,-1 1-1,0-1 1,-1 0-1,0-1 0,-4 5-36,-9 11 51,-114 134 255,-7-6 1,-87 69-307,182-177 23,44-41-163,2-6-135,9-21-279,9-8-290</inkml:trace>
</inkml:ink>
</file>

<file path=ppt/ink/ink4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1:22.848"/>
    </inkml:context>
    <inkml:brush xml:id="br0">
      <inkml:brushProperty name="width" value="0.1" units="cm"/>
      <inkml:brushProperty name="height" value="0.1" units="cm"/>
      <inkml:brushProperty name="color" value="#33CCFF"/>
    </inkml:brush>
  </inkml:definitions>
  <inkml:trace contextRef="#ctx0" brushRef="#br0">0 0 608,'0'0'464,"0"0"-288,0 0-160,0 0 208,171 130 112,-101-69-88,5 8-72,4-3-71,0-5-57,-5-10-24,-4-14-48,-8-9 16,-14-12 8,0-8-249,-17-6-271,-18-2-736</inkml:trace>
</inkml:ink>
</file>

<file path=ppt/ink/ink4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1:31.742"/>
    </inkml:context>
    <inkml:brush xml:id="br0">
      <inkml:brushProperty name="width" value="0.1" units="cm"/>
      <inkml:brushProperty name="height" value="0.1" units="cm"/>
      <inkml:brushProperty name="color" value="#33CCFF"/>
    </inkml:brush>
  </inkml:definitions>
  <inkml:trace contextRef="#ctx0" brushRef="#br0">48 302 688,'0'0'331,"0"0"-59,0 0-164,0 0-71,-7 8 10,-22 26 5,28-33-47,0 0 0,0 0 1,0-1-1,0 1 0,1 0 0,-1 0 0,0 1 1,1-1-1,-1 0 0,0 0 0,1 0 0,-1 0 1,1 0-1,0 1 0,-1-1 0,1 0 0,0 0 1,0 1-1,0-1 0,0 0 0,0 0 0,0 1 1,0-1-1,0 0 0,1 0 0,-1 1 0,0-1 1,1 0-1,-1 0 0,1 0 0,-1 1 0,1-1 1,-1 0-1,1 0 0,0 0 0,0 0 0,0 0 1,0 0-1,-1-1 0,1 1 0,0 0 0,1 0-5,2 1 22,-1 0-1,1 0 1,-1-1-1,1 1 1,0-1-1,-1 0 1,1 0-1,0-1 1,0 1-1,0-1 1,0 0-22,4 0 25,0-1 0,0-1 1,0 1-1,0-1 0,0-1 1,-1 1-1,1-1 0,-1-1 0,1 1 1,-1-1-1,0-1 0,0 0-25,19-13 36,0-2-1,9-11-35,-25 22 10,56-55 17,39-49-27,-7 5-48,-98 108 30,0 0 1,1-1 0,-1 1 0,0 0 0,0-1-1,1 1 1,-1 0 0,0-1 0,0 1 0,1 0-1,-1-1 1,0 1 0,1 0 0,-1 0 0,0 0-1,1-1 1,-1 1 0,0 0 0,1 0 0,-1 0-1,1 0 1,-1 0 0,0 0 0,1-1 0,-1 1-1,1 0 1,-1 0 0,1 0 0,-1 0 0,0 1-1,1-1 1,-1 0 0,1 0 0,-1 0 0,0 0 0,1 0 17,1 15-396,-7 24-165,-7-1-16</inkml:trace>
</inkml:ink>
</file>

<file path=ppt/ink/ink4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1:35.312"/>
    </inkml:context>
    <inkml:brush xml:id="br0">
      <inkml:brushProperty name="width" value="0.1" units="cm"/>
      <inkml:brushProperty name="height" value="0.1" units="cm"/>
      <inkml:brushProperty name="color" value="#33CCFF"/>
    </inkml:brush>
  </inkml:definitions>
  <inkml:trace contextRef="#ctx0" brushRef="#br0">494 93 8,'0'0'325,"0"0"-81,0 0-60,-24 1-59,-78 1-4,89-1-90,-1 1 0,1 0 1,-1 1-1,1 1 0,0 0 0,0 1 0,1 0 1,-1 0-1,1 2 0,0-1 0,1 2 0,0 0 1,0 0-1,0 1 0,1 0 0,1 0 0,-1 1 1,2 1-1,-1 0 0,-3 6-31,-4 9 15,1 1 1,1 1-1,1 0 0,1 1 0,2 0 0,1 1 1,-5 28-16,6-8 17,2 1 1,2 0 0,2 0-1,2 0 1,3 0-1,2 0 1,2 0 0,3-1-1,1 0 1,11 26-18,14 27 9,3-2 1,6-1-1,3-2 0,25 31-9,-28-58-2,3-3-1,3-1 1,3-3-1,3-3 1,2-1-1,66 49 3,-29-36 6,4-4 0,3-5 0,2-4 0,80 31-6,-107-54 14,2-3-1,2-3 0,0-5 1,2-2-1,1-5 0,0-3 1,2-4-1,77 0-13,-118-11 11,0-3 0,-1-1 1,0-2-1,3-3-11,-23 2 6,0 0 0,-1-2 0,0-1 0,0-1 0,-1-1 0,0-1 0,-1-1 0,1-2-6,35-30 16,-2-3-1,-3-1 0,-1-4 0,36-48-15,11-10 11,-75 84-7,-1-1-1,-2 0 1,-1-2-1,-1-1 1,-2 0-1,0-1 1,-3-1-1,-1 0 0,-1-1 1,-2-1-1,-1 0 1,-1-5-4,-3-13-11,-2-1-1,-3 0 1,-3-15 11,3 49 2,-3-18 11,-2 1 1,-1 0 0,-2 0-1,-2 0 1,-1 1 0,-1 1-1,-3-2-13,-36-74 45,-36-53-45,37 70 52,28 53-46,0 1 1,-3 1-1,-1 1 1,-2 2-1,-2 0 1,-1 2-1,-1 2 1,-2 1 0,-6-3-7,-285-194 136,270 195-134,-1 3 0,-1 2 0,-2 3 0,0 2 0,-2 3 1,0 3-1,-50-7-2,-6 5 34,-1 6 1,0 4-1,-88 7-34,167 4 4,1 2 1,0 2-1,0 1 0,1 2 0,-14 6-4,-61 23-1,-7 9 1,95-37 0,1 0 1,0 2-1,0 1 0,2 0 0,0 2 0,0 0 0,1 2 0,1 0 0,1 1 0,1 1 1,-1 1-1,-7 9-32,-1-2 0,-16 12 32,-26 27-1217,46-45 25</inkml:trace>
</inkml:ink>
</file>

<file path=ppt/ink/ink4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17.829"/>
    </inkml:context>
    <inkml:brush xml:id="br0">
      <inkml:brushProperty name="width" value="0.1" units="cm"/>
      <inkml:brushProperty name="height" value="0.1" units="cm"/>
      <inkml:brushProperty name="color" value="#33CCFF"/>
    </inkml:brush>
  </inkml:definitions>
  <inkml:trace contextRef="#ctx0" brushRef="#br0">1 233 240,'0'0'139,"0"0"-33,0 0-38,0 0 30,0 0 27,0 0 27,2 3-17,4 6 43,0 1-1,-1 0 1,0 0-1,-1 0 1,0 1 0,0 0-1,1 8-177,-3-10 31,0 1-1,1 0 0,0-1 0,1 0 0,0 0 1,1 0-1,0 0 0,0-1 0,1 0 1,6 8-31,-10-15 6,0 0 1,1 1-1,-1-1 1,1 0 0,-1-1-1,0 1 1,1 0-1,0-1 1,-1 1 0,1-1-1,-1 0 1,1 0 0,-1 0-1,1 0 1,0 0-1,-1-1 1,1 1 0,-1-1-1,1 1 1,-1-1-1,1 0 1,-1 0 0,0 0-1,3-2-6,55-32 117,-60 35-116,100-76 37,-4-5 1,-4-3 0,47-58-39,-122 128-385,-15 30-522,-2-8 750,0 8-819</inkml:trace>
</inkml:ink>
</file>

<file path=ppt/ink/ink4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27.409"/>
    </inkml:context>
    <inkml:brush xml:id="br0">
      <inkml:brushProperty name="width" value="0.1" units="cm"/>
      <inkml:brushProperty name="height" value="0.1" units="cm"/>
      <inkml:brushProperty name="color" value="#33CCFF"/>
    </inkml:brush>
  </inkml:definitions>
  <inkml:trace contextRef="#ctx0" brushRef="#br0">93 0 1264,'0'0'600,"0"0"-336,0 0-192,0 0-8,0 0 17,-79 127 39,79-100-40,0-1-80,0-2 0,0-5 32,0-1-72,0-4 40,0 0-16,0 2-233,-9-5-407,5-5-544</inkml:trace>
</inkml:ink>
</file>

<file path=ppt/ink/ink4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27.776"/>
    </inkml:context>
    <inkml:brush xml:id="br0">
      <inkml:brushProperty name="width" value="0.1" units="cm"/>
      <inkml:brushProperty name="height" value="0.1" units="cm"/>
      <inkml:brushProperty name="color" value="#33CCFF"/>
    </inkml:brush>
  </inkml:definitions>
  <inkml:trace contextRef="#ctx0" brushRef="#br0">14 22 1048,'0'0'656,"0"0"-232,0 0-143,0 0-249,0 0 16,0 0-48,0 0-153,-13-21-527,30 34-472</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4:41.702"/>
    </inkml:context>
    <inkml:brush xml:id="br0">
      <inkml:brushProperty name="width" value="0.2" units="cm"/>
      <inkml:brushProperty name="height" value="0.2" units="cm"/>
    </inkml:brush>
  </inkml:definitions>
  <inkml:trace contextRef="#ctx0" brushRef="#br0">8 246 72,'0'0'133,"0"0"-37,0 0 4,0 0-13,0 0 17,-8-8 208,218-1-265,97-19-47,-212 18-20,-44 5 15,1 3-1,0 2 1,35 5 5,-66-1 10,1 0 0,-1 1 0,1 2-10,-5-1-6,0-1-1,0-1 0,0-1 0,1-1 0,12 1 7,471-11 8,-460 6-1,-1-2-1,29-6-6,-45 4 0,0 2 0,1 1 0,0 1 0,-1 1 0,1 1 0,0 1 0,-1 2 0,1 0 0,1 2 0,15 3 2,0-2-1,0-2 0,0-1 1,1-2-1,35-5-1,16 2 9,-57 2-21,-1-1-1,0-1 0,0-2 1,32-8 12,19-6 29,75-5-29,-14 2-35,-103 16 27,-1 2-1,20 2 9,-23 0-2,0-1-1,1-1 1,5-4 2,36-6-17,79-1 17,-20 2 17,-67 4-36,155-21 2,-158 19 15,1 3 1,0 4-1,3 3 2,161-20 24,220 20-37,-263 18-9,-115-20 55,-38 0-46,0 2 0,0 1 1,0 2-1,0 2 1,28 8 12,7 5-14,1-3 1,1-4-1,45 0 14,9 6 23,-82-9-28,0-2-1,29-2 6,112-13 4,-117 3-106,1 3 0,66 7 102,-65 0-69,1-4 0,31-5 69,-36 1-98,0 3 0,56 7 98,-123-6 12,-3 0-8,-1 0-1,1 0 1,-1 0-1,1 0 0,-1 0 1,1 0-1,-1 0 0,1 0 1,-1 0-1,0 0 0,1 0 1,-1 0-1,1 0 0,-1 1 1,1-1-1,-1 0 0,0 0 1,1 0-1,-1 1 0,1-1 1,-1 0-1,0 0 1,1 1-1,-1-1 0,0 0 1,1 1-1,-1-1 0,0 0 1,0 1-1,1-1 0,-1 1 1,0-1-1,0 0 0,0 1 1,1-1-1,-1 1 0,0-1 1,0 1-4,0 4-123</inkml:trace>
</inkml:ink>
</file>

<file path=ppt/ink/ink4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28.208"/>
    </inkml:context>
    <inkml:brush xml:id="br0">
      <inkml:brushProperty name="width" value="0.1" units="cm"/>
      <inkml:brushProperty name="height" value="0.1" units="cm"/>
      <inkml:brushProperty name="color" value="#33CCFF"/>
    </inkml:brush>
  </inkml:definitions>
  <inkml:trace contextRef="#ctx0" brushRef="#br0">1 1 832,'0'0'434,"0"0"-269,0 0-130,0 0-19,0 0-19,10 9 22,5 5 18,-1 0 1,-1 1-1,0 1 1,-1 0-1,-1 0 1,0 2 0,-1-1-1,-1 1 1,-1 1-1,-1-1 1,0 1-1,1 10-37,-5-4 45,-1 0 0,-1 0-1,-2 5-44,1-4 72,-1-17-29,-2-10 18,-2-17 17,4-37-82,-1 22-8,1 1 0,2 0 0,4-20 12,-5 45-2,1 0 0,1 0 0,-1 0 1,1 0-1,1 0 0,-1 0 0,1 1 0,0-1 0,1 1 0,0 0 0,0 0 0,0 0 0,0 0 0,1 1 1,0 0-1,0 0 0,1 0 0,0 0 2,-5 4-3,1 0 1,-1 0-1,1 1 1,-1-1-1,0 0 0,1 1 1,-1 0-1,1-1 1,-1 1-1,1 0 1,-1 0-1,1-1 0,-1 1 1,1 0-1,0 1 1,-1-1-1,1 0 1,-1 0-1,1 1 1,-1-1-1,1 1 0,-1-1 1,0 1-1,1 0 1,-1-1-1,0 1 1,1 0-1,-1 0 0,0 0 1,0 0-1,0 0 1,0 0-1,0 0 1,0 0-1,0 1 1,0-1-1,0 0 3,5 8 13,0 0 1,-1 0-1,1 1 0,-2 0 1,1 0-14,-1 0 8,7 15-205,-2 1 0,0 0 0,-2 0 0,-1 0 1,0 12 196,-5-24-1258</inkml:trace>
</inkml:ink>
</file>

<file path=ppt/ink/ink4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28.684"/>
    </inkml:context>
    <inkml:brush xml:id="br0">
      <inkml:brushProperty name="width" value="0.1" units="cm"/>
      <inkml:brushProperty name="height" value="0.1" units="cm"/>
      <inkml:brushProperty name="color" value="#33CCFF"/>
    </inkml:brush>
  </inkml:definitions>
  <inkml:trace contextRef="#ctx0" brushRef="#br0">146 34 376,'0'0'373,"0"0"-66,0 0-117,0 0-53,0 0 46,0 0-7,-6-6-51,6 6-124,-3-4 12,0 1-1,0 0 1,-1 0 0,1 1-1,-1-1 1,0 1 0,1 0-1,-3-1-12,4 2 2,1 1 0,-1-1-1,1 1 1,-1 0 0,1 0 0,-1 0-1,1 0 1,-1 0 0,1 0-1,-1 0 1,0 0 0,1 0 0,-1 1-1,1-1 1,-1 1 0,1-1 0,0 1-1,-1-1 1,1 1 0,-1 0-1,1 0 1,0 0 0,0 0 0,-1 0-1,1 0 1,0 0 0,0 0 0,0 0-1,0 0 1,0 1 0,1-1-1,-1 0-1,-8 13 6,1 1 0,0 0 0,1 0 0,1 0 0,1 0 0,0 1 0,1 0 0,0 0 0,1 1 0,1-1 0,1 1 0,0-1 0,2 1 0,-1-1-6,0-15 1,0-1-1,0 1 0,0 0 1,0-1-1,0 1 0,0 0 0,0-1 1,0 1-1,0 0 0,0-1 1,0 1-1,0 0 0,1-1 0,-1 1 1,0 0-1,0-1 0,1 1 1,-1-1-1,0 1 0,1 0 0,-1-1 1,1 1-1,-1-1 0,1 1 1,-1-1-1,1 0 0,-1 1 0,1-1 1,-1 1-1,1-1 0,0 0 1,-1 1-1,1-1 0,-1 0 0,1 0 1,0 0-1,-1 1 0,1-1 1,0 0-1,-1 0 0,1 0 0,0 0 1,-1 0-1,1 0 0,0 0 1,-1 0-1,1-1 0,0 1 0,-1 0 1,1 0-1,0 0 0,-1-1 1,1 1-1,-1 0 0,1-1 0,-1 1 1,1-1-1,0 1 0,-1 0 1,1-1-1,-1 0 0,5-1 10,-1-1-1,0 0 1,0-1 0,0 1-1,0-1 1,-1 1 0,3-4-10,19-29-5,-1-1 1,-3-2-1,6-13 5,-28 58 11,1-1 0,0 0 0,1 0 0,-1 1-1,1-1 1,0 0 0,2 5-11,1 12 91,-3-11-72,1 1 1,0-1-1,1 0 0,0 0 0,1 0 1,0 0-1,4 5-19,-7-14-32,0 1 0,1-1 0,-1 0 0,1 0 0,0 0 0,0 1-1,-1-2 1,1 1 0,1 0 0,-1 0 0,0-1 0,0 1 0,1-1 0,-1 0 0,1 1 0,-1-1 0,1 0 0,-1-1 0,1 1 0,-1 0 0,1-1 0,0 1 0,0-1 0,-1 0 0,1 0 0,0 0 0,0 0 0,-1-1 0,1 1 0,0-1-1,-1 1 1,1-1 0,-1 0 0,1 0 0,1-1 32,27-16-561,-7-6-22</inkml:trace>
</inkml:ink>
</file>

<file path=ppt/ink/ink4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29.059"/>
    </inkml:context>
    <inkml:brush xml:id="br0">
      <inkml:brushProperty name="width" value="0.1" units="cm"/>
      <inkml:brushProperty name="height" value="0.1" units="cm"/>
      <inkml:brushProperty name="color" value="#33CCFF"/>
    </inkml:brush>
  </inkml:definitions>
  <inkml:trace contextRef="#ctx0" brushRef="#br0">80 47 104,'0'0'169,"0"0"117,0 0 78,0 0 9,0 0 34,0 0-84,-3-9-26,-10-23-50,13 31-245,0 1 0,0 0 0,0-1-1,-1 1 1,1 0 0,0-1 0,0 1 0,0 0 0,0 0 0,-1 0 0,1-1 0,0 1 0,0 0 0,-1 0-1,1-1 1,0 1 0,0 0 0,-1 0 0,1 0 0,0 0 0,-1 0 0,1 0 0,0-1 0,-1 1-1,1 0 1,0 0 0,0 0 0,-1 0 0,1 0 0,0 0 0,-1 0 0,1 0 0,0 0 0,-1 0-1,1 0 1,0 1 0,-1-1 0,1 0-2,-11 11 45,-4 16-14,14-26-31,-4 14-2,0 0 0,0 1 1,1 0-1,1 0 0,1 0 0,0 1 0,1-1 1,1 0-1,1 10 2,-1-24 2,0 0 0,0 0 0,1 0 0,-1 0 0,0 0 0,1 0 0,0 0 0,-1-1 0,1 1 0,0 0 1,0 0-1,0-1 0,0 1 0,0 0 0,0-1 0,0 1 0,1-1 0,-1 1 0,0-1 0,1 0 0,-1 0 0,1 0 0,1 1-2,2 1-19,0-1 0,-1 0-1,1-1 1,0 1 0,0-1 0,0 0-1,1 0 1,-1 0 0,4-1 19,2 1-102,-1-1 0,0-1 0,1 0 0,-1 0 0,0-1 0,0 0 0,0-1 0,0 0 0,0-1 0,0 0 102,28-22-574,-2 2-8</inkml:trace>
</inkml:ink>
</file>

<file path=ppt/ink/ink4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29.406"/>
    </inkml:context>
    <inkml:brush xml:id="br0">
      <inkml:brushProperty name="width" value="0.1" units="cm"/>
      <inkml:brushProperty name="height" value="0.1" units="cm"/>
      <inkml:brushProperty name="color" value="#33CCFF"/>
    </inkml:brush>
  </inkml:definitions>
  <inkml:trace contextRef="#ctx0" brushRef="#br0">119 65 184,'0'0'488,"0"0"64,0 0-88,0 0-16,0 0-71,0 0-81,0 0-120,-31-65-168,31 91-16,0 13 16,0 11-40,0 3 56,9 0-48,4-6-8,0-3-72,-4-9-224,-9-3-281,0-10-407</inkml:trace>
  <inkml:trace contextRef="#ctx0" brushRef="#br0" timeOffset="1">0 308 336,'0'0'663,"0"0"-379,0 0-183,0 0-45,0 0 16,20-20-28,65-61-24,-82 77-20,1 1-1,0 0 1,-1 0-1,2 0 0,-1 0 1,0 0-1,0 1 0,1 0 1,-1 0-1,1 0 1,0 0-1,0 1 0,-1 0 1,1 0-1,0 0 1,0 0-1,0 1 0,0 0 1,0 0-1,0 0 1,4 2 0,2-2-8,-8 1 10,1 0 0,0 0 0,-1 0-1,1 0 1,-1 0 0,1 1-1,-1-1 1,0 1 0,0 0 0,1 0-1,-1 1 1,-1-1 0,1 0-1,0 1 1,0 0 0,-1-1 0,0 1-1,0 0 1,1 1 0,-2-1 0,1 0-1,0 0 1,-1 1 0,1-1-1,-1 1 1,0-1 0,0 1 0,0 0-1,-1 1-1,4 16-78,-1 0 0,-1 0 0,0 0 0,-2 14 78,0-30-66,0-2-714</inkml:trace>
</inkml:ink>
</file>

<file path=ppt/ink/ink4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29.828"/>
    </inkml:context>
    <inkml:brush xml:id="br0">
      <inkml:brushProperty name="width" value="0.1" units="cm"/>
      <inkml:brushProperty name="height" value="0.1" units="cm"/>
      <inkml:brushProperty name="color" value="#33CCFF"/>
    </inkml:brush>
  </inkml:definitions>
  <inkml:trace contextRef="#ctx0" brushRef="#br0">0 1 1056,'0'0'568,"0"0"-264,0 0-216,0 0-80,0 0-8,0 0-496,0 0-672</inkml:trace>
  <inkml:trace contextRef="#ctx0" brushRef="#br0" timeOffset="1">0 1 744,'132'136'280,"-119"-118"-16,0 5 8,5 5-88,4-2 0,0-1-128,-5-1 16,1-6-72,-5-4 24,0-5 0,-4-5-24,4-4-376,0 0-552</inkml:trace>
</inkml:ink>
</file>

<file path=ppt/ink/ink4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30.190"/>
    </inkml:context>
    <inkml:brush xml:id="br0">
      <inkml:brushProperty name="width" value="0.1" units="cm"/>
      <inkml:brushProperty name="height" value="0.1" units="cm"/>
      <inkml:brushProperty name="color" value="#33CCFF"/>
    </inkml:brush>
  </inkml:definitions>
  <inkml:trace contextRef="#ctx0" brushRef="#br0">75 1 328,'0'0'784,"0"0"-480,0 0-88,0 0 24,0 0-16,-53 138-8,40-97-31,4-1-145,9-5-16,0-7 0,0-4-48,0-9 24,0-15-329,0 0-711,9-1-104</inkml:trace>
</inkml:ink>
</file>

<file path=ppt/ink/ink4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30.598"/>
    </inkml:context>
    <inkml:brush xml:id="br0">
      <inkml:brushProperty name="width" value="0.1" units="cm"/>
      <inkml:brushProperty name="height" value="0.1" units="cm"/>
      <inkml:brushProperty name="color" value="#33CCFF"/>
    </inkml:brush>
  </inkml:definitions>
  <inkml:trace contextRef="#ctx0" brushRef="#br0">0 199 432,'0'0'343,"0"0"-31,0 0-103,0 0-9,0 0 48,25 1-66,77-1-96,-96-1-81,0 0 0,0-1 0,0 0 0,0 0 0,0-1 0,0 1 0,-1-1 0,1 0 0,-1-1 0,0 1 0,0-1 0,0 0 0,-1 0 0,1-1 0,-1 1 0,0-1 0,0 0 0,0 0 0,-1-1 0,1-1-5,-1 3 0,-1 1 3,0 0-1,0 0 0,0 0 0,0 0 0,-1-1 0,1 1 1,-1 0-1,0-1 0,0 1 0,0-1 0,-1 1 0,1-1 0,-1 0 1,0 1-1,0-4-2,-1 4 4,1 1 1,-1-1-1,0 1 1,1-1-1,-1 1 0,-1-1 1,1 1-1,0 0 1,0 0-1,-1 0 1,1 0-1,-1 0 0,0 0 1,0 0-1,0 0 1,0 0-1,-1 0-4,-2-1 9,-1 0 0,1 0 0,-1 0-1,0 1 1,1 0 0,-1 0 0,0 0 0,0 1-1,-1 0 1,1 0 0,0 1 0,0 0 0,0 0-1,-1 0 1,1 1 0,0 0 0,-1 0-9,3 0 6,0 1-1,0-1 1,0 1 0,1 0 0,-1 0 0,1 0 0,-1 1-1,1-1 1,0 1 0,0 0 0,0 0 0,0 0 0,1 0-1,-1 0 1,1 1 0,0-1 0,0 1 0,0-1 0,0 1-1,1 0 1,-1 0 0,1 0 0,0 0 0,0 0 0,0 0-6,-2 12 20,1 0 1,0 0 0,0-1-1,2 1 1,1 15-21,0-24-12,0 1 0,1-1 0,0 0 0,0 0 0,1 0 0,0 0 0,0-1 0,0 1 0,1-1 0,0 1 0,0-1 0,1-1 0,0 1-1,0-1 1,0 1 12,12 14-187,1 2-776</inkml:trace>
</inkml:ink>
</file>

<file path=ppt/ink/ink4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14.254"/>
    </inkml:context>
    <inkml:brush xml:id="br0">
      <inkml:brushProperty name="width" value="0.1" units="cm"/>
      <inkml:brushProperty name="height" value="0.1" units="cm"/>
      <inkml:brushProperty name="color" value="#33CCFF"/>
    </inkml:brush>
  </inkml:definitions>
  <inkml:trace contextRef="#ctx0" brushRef="#br0">101 18 144,'0'0'248,"0"0"-65,0 0-29,0 0-36,0-5 244,-1 6 385,-1 6-729,-1 0 0,1 0 0,-1 0 0,-1 0 0,1-1 0,-1 1 0,-1-1 0,-3 4-18,2-2 8,1 0 0,0 0 0,0 0-1,1 1 1,-2 4-8,-29 58 31,66-95-33,-19 7 4,15-19 38,-1-1 0,12-28-40,-37 64-2,-1 0 0,0 0 1,1-1-1,-1 1 0,1 0 1,-1 0-1,1 0 0,0 0 1,-1 0-1,1 0 0,0 0 1,0 0-1,0 0 0,0 0 1,0 0-1,0 0 0,0 1 1,0-1-1,0 0 0,0 1 1,0-1-1,0 1 0,1-1 1,-1 1-1,0-1 0,0 1 1,1 0-1,-1 0 0,0-1 0,0 1 1,1 0-1,-1 0 0,0 1 1,1-1 1,0 1 0,1 1 0,-1 0 0,0 0 0,0 0 0,1 0 0,-1 0 0,-1 0 0,1 0 0,0 1 0,0-1 0,-1 1 0,0-1-1,1 1 1,0 2 0,6 12 12,-1 0-1,0 1 1,-1 0-1,2 14-11,-6-26-73,-1 1-1,0 0 1,0 0-1,-1 0 1,0 0-1,0 0 1,-1 0-1,0-1 1,0 1 0,0 0-1,-1 0 1,0-1-1,-1 1 1,0 2 73,-11 15-946</inkml:trace>
</inkml:ink>
</file>

<file path=ppt/ink/ink4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15.375"/>
    </inkml:context>
    <inkml:brush xml:id="br0">
      <inkml:brushProperty name="width" value="0.1" units="cm"/>
      <inkml:brushProperty name="height" value="0.1" units="cm"/>
      <inkml:brushProperty name="color" value="#33CCFF"/>
    </inkml:brush>
  </inkml:definitions>
  <inkml:trace contextRef="#ctx0" brushRef="#br0">14 1 320,'0'0'221,"0"0"-23,0 0-50,0 0 16,0 0 1,0 0-63,10 60 386,-5-8-382,-2 0-1,-2 0 1,-3 14-106,0-15 38,2-1 0,2 0-1,7 35-37,0-10 69,-3 1 0,-3-1 0,-4 12-69,1-40 44,-13 193-34,4-145 87,5-71-116,3-24 7,1 0 0,-1 0 0,1-1 0,-1 1 0,1-1 0,-1 1 1,0 0-1,1-1 0,-1 1 0,1-1 0,0 1 0,-1-1 0,1 1 1,-1-1-1,1 0 0,0 1 0,-1-1 0,1 1 0,0-1 0,0 0 1,0 1-1,-1-1 0,1 0 0,0 1 0,0-1 0,0 0 0,0 1 1,0-1-1,0 0 0,0 1 0,0-1 0,1 0 12,-3-7-181,-10-31-1477,4 33 1342</inkml:trace>
</inkml:ink>
</file>

<file path=ppt/ink/ink4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15.859"/>
    </inkml:context>
    <inkml:brush xml:id="br0">
      <inkml:brushProperty name="width" value="0.1" units="cm"/>
      <inkml:brushProperty name="height" value="0.1" units="cm"/>
      <inkml:brushProperty name="color" value="#33CCFF"/>
    </inkml:brush>
  </inkml:definitions>
  <inkml:trace contextRef="#ctx0" brushRef="#br0">5 23 120,'0'0'184,"0"0"-59,0 0 3,0 0 11,0 0 64,0 0 17,-4-22 564,4 40-743,0 0 1,1 0-1,1 0 0,0 0 0,2 0 0,0-1 1,1 1-1,1-1 0,0 0 0,1-1 1,1 0-1,5 7-41,-13-22 1,1 0 0,-1 0 1,1 0-1,0 0 0,-1-1 0,1 1 0,0 0 1,-1 0-1,1-1 0,0 1 0,0-1 1,0 1-1,0-1 0,-1 1 0,1-1 1,0 1-1,0-1 0,0 0 0,0 1 0,0-1 1,0 0-1,0 0 0,0 0 0,0 0 1,0 0-1,0 0 0,1 0-1,0-1 5,0 1 1,0-1-1,0 0 0,0 0 0,0 0 0,0 0 1,0-1-1,0 1 0,0 0 0,0-1 1,-1 1-1,1-1-5,35-48 88,13-44-49,-49 92-120,0 0 1,0 1-1,0-1 1,0 1 0,0-1-1,0 1 1,0-1 0,1 1-1,-1 0 1,0-1-1,1 1 1,-1 0 0,1 0-1,0 0 1,-1 0-1,1 0 1,0 0 0,-1 1-1,1-1 1,0 1 0,0-1-1,1 0 81,-3 1-812</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5:04.895"/>
    </inkml:context>
    <inkml:brush xml:id="br0">
      <inkml:brushProperty name="width" value="0.2" units="cm"/>
      <inkml:brushProperty name="height" value="0.2" units="cm"/>
    </inkml:brush>
  </inkml:definitions>
  <inkml:trace contextRef="#ctx0" brushRef="#br0">1 97 48,'0'0'132,"0"0"7,0 0-29,0 0 2,0-4-36,0 3-69,0 0 0,0 0 0,0 0 0,0-1 0,0 1 0,0 0-1,0 0 1,1 0 0,-1 0 0,0-1 0,1 1 0,-1 0-1,1 0 1,-1 0 0,1 0 0,-1 0 0,1 0 0,0 0-1,-1 0 1,1 0 0,1 0-7,31-9 22,51 0 3,51 2-25,34-3 18,58-8-7,44 8-11,228 14 11,-388-2-12,223 8 2,114 0 19,1085-15-4,-1416 11-23,54 11 7,-60-4-71,52-4 71,-74-8-254,-16-2-226</inkml:trace>
</inkml:ink>
</file>

<file path=ppt/ink/ink4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31.150"/>
    </inkml:context>
    <inkml:brush xml:id="br0">
      <inkml:brushProperty name="width" value="0.1" units="cm"/>
      <inkml:brushProperty name="height" value="0.1" units="cm"/>
      <inkml:brushProperty name="color" value="#33CCFF"/>
    </inkml:brush>
  </inkml:definitions>
  <inkml:trace contextRef="#ctx0" brushRef="#br0">221 137 728,'0'0'399,"0"0"-71,0 0-125,0 0 30,0 0-10,0 0-41,-5-15-52,1-2-104,1 6-9,0 1-1,0-1 1,-1 1 0,-1 0-1,-3-5-16,8 12 17,-2 1 0,1 0 0,0 0 0,0-1 0,-1 1 0,1 0 1,-1 0-1,1 1 0,-1-1 0,0 0 0,0 0 0,0 1 0,0-1 0,0 1 0,0 0 0,0 0 0,0 0 0,-1 0 0,1 0 0,0 0 0,-1 0 0,1 1 0,0-1 0,-2 1-17,0 0 11,0 0 0,1 1 1,-1 0-1,0 0 0,1 0 0,-1 0 0,1 0 0,-1 1 0,1-1 0,-1 1 0,1 0 0,0 0 1,0 0-1,-3 3-11,-2 2 2,1 0 0,0 0 0,0 1 1,0 0-1,1 0 0,0 0 1,1 1-1,-1 0 0,2 0 0,-1 1 1,-1 5-3,3-3-9,1 1-1,0-1 1,1 0 0,0 1 0,1-1 0,0 0 0,1 6 9,0-17 1,-1 0 0,1 1 0,-1-1 0,1 0 0,0 0 0,-1 1 0,1-1 1,0 0-1,0 0 0,0 0 0,0 0 0,0 0 0,0 0 0,0-1 0,0 1 1,0 0-1,1 0 0,-1-1 0,0 1 0,0-1 0,1 1 0,-1-1 0,0 1 1,1-1-1,-1 0 0,0 0 0,1 0 0,-1 0 0,1 0 0,-1 0 0,0 0 0,1 0 1,-1 0-1,0 0 0,1-1 0,0 0-1,2 1 1,1-1 0,-1 0 0,1 0 1,-1 0-1,1-1 0,-1 0 0,0 0 0,0 0 0,0 0 1,2-1-2,4-8-12,0 0-1,-1-1 1,0 1 0,-1-2 0,2-4 12,-2 5-10,-1 0-1,2 0 1,0 1 0,0 0 0,4-2 10,-12 12-1,0 0 1,-1 0-1,1 0 1,0 0-1,0 1 1,0-1-1,0 0 1,0 1 0,0-1-1,0 1 1,1-1-1,-1 1 1,0 0-1,0-1 1,0 1-1,0 0 1,1 0-1,-1 0 1,0 0-1,0 0 1,0 0 0,0 0-1,1 0 1,-1 0-1,0 1 1,0-1-1,0 0 1,0 1-1,1-1 1,-1 1-1,0-1 1,0 1-1,0 0 1,0-1 0,0 1-1,-1 0 1,1 0-1,0-1 1,0 1-1,0 0 1,-1 0-1,1 0 1,0 0-1,0 1 1,4 7-6,0 0-1,-1 0 1,1 0-1,-2 1 1,1 2 6,3 6-7,-2-7-56,-3-5-90,0 0 1,0 0-1,1-1 1,0 1-1,0-1 1,1 0-1,-1 0 1,5 4 152,0-6-1410</inkml:trace>
</inkml:ink>
</file>

<file path=ppt/ink/ink4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31.505"/>
    </inkml:context>
    <inkml:brush xml:id="br0">
      <inkml:brushProperty name="width" value="0.1" units="cm"/>
      <inkml:brushProperty name="height" value="0.1" units="cm"/>
      <inkml:brushProperty name="color" value="#33CCFF"/>
    </inkml:brush>
  </inkml:definitions>
  <inkml:trace contextRef="#ctx0" brushRef="#br0">107 0 64,'0'0'988,"0"0"-549,0 0-222,0 0-46,0 0-39,0 0-4,-17 18-11,-50 59 24,64-72-126,0 0 0,0 1 1,0-1-1,1 1 0,0 0 1,1 0-1,-1 0 1,1 0-1,0 0 0,0 0 1,1 0-1,0 0 1,0 1-1,1-1 0,-1 0 1,2 4-16,0 17 58,-2-23-60,0-1 0,0 0-1,0 1 1,1-1 0,-1 0 0,1 1 0,0-1 0,0 0 0,0 0 0,1 0 0,-1 0 0,1 0 0,-1 0 0,1 0 0,0 0 0,0-1 0,0 1 0,1-1 0,-1 1 0,3 1 2,-1-1 10,0-1 0,0 0 0,0 0 1,1 0-1,-1 0 0,1 0 0,-1-1 0,1 0 0,0 0 1,0 0-1,-1-1 0,1 1 0,4-1-10,-2 0-60,0-1 1,1 1-1,-1-1 1,0-1-1,1 1 0,-1-1 1,0 0-1,0-1 0,-1 0 1,1 0-1,0 0 0,-1-1 1,0 0-1,0 0 1,0-1-1,0 1 0,-1-1 1,0 0-1,2-3 60,10-16-907</inkml:trace>
</inkml:ink>
</file>

<file path=ppt/ink/ink4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31.849"/>
    </inkml:context>
    <inkml:brush xml:id="br0">
      <inkml:brushProperty name="width" value="0.1" units="cm"/>
      <inkml:brushProperty name="height" value="0.1" units="cm"/>
      <inkml:brushProperty name="color" value="#33CCFF"/>
    </inkml:brush>
  </inkml:definitions>
  <inkml:trace contextRef="#ctx0" brushRef="#br0">18 33 632,'0'0'544,"0"0"-8,0 0-192,0 0 17,0 0-177,0 0 0,0 0-152,-17-32-16,21 67 64,5 7 48,0 5-40,0-1-88,-5-1 0,5-4-48,-9-3-104,0-7-264,0-7-377,0-10-335</inkml:trace>
</inkml:ink>
</file>

<file path=ppt/ink/ink4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32.236"/>
    </inkml:context>
    <inkml:brush xml:id="br0">
      <inkml:brushProperty name="width" value="0.1" units="cm"/>
      <inkml:brushProperty name="height" value="0.1" units="cm"/>
      <inkml:brushProperty name="color" value="#33CCFF"/>
    </inkml:brush>
  </inkml:definitions>
  <inkml:trace contextRef="#ctx0" brushRef="#br0">1 163 512,'0'0'527,"0"0"-128,0 0-141,0 0-54,0 0-4,0 0-48,14-17-47,47-51-83,-53 60-21,1 1-1,0 0 1,0 1 0,0-1-1,1 2 1,0 0 0,0 0-1,1 1 1,-1 0 0,1 0-1,0 2 1,8-2-1,-12 2-4,42-5-42,-47 7 43,-1 0 0,1 0-1,0 0 1,-1 0 0,1 0-1,0 0 1,-1 1 0,1-1-1,0 0 1,-1 1 0,1-1 0,-1 1-1,1 0 1,-1 0 0,1-1-1,-1 1 1,0 0 0,1 0-1,-1 0 1,0 1 0,0-1-1,1 0 1,-1 0 0,0 1-1,0-1 1,0 1 3,9 38-57,5 13 79,-14-50-82,0 0 1,0-1 0,1 1-1,-1-1 1,1 1 0,-1-1 0,1 0-1,0 1 1,0-1 0,0 0-1,0 0 1,1-1 0,-1 1 0,0 0-1,1-1 1,0 1 59,11 3-771</inkml:trace>
</inkml:ink>
</file>

<file path=ppt/ink/ink4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32.641"/>
    </inkml:context>
    <inkml:brush xml:id="br0">
      <inkml:brushProperty name="width" value="0.1" units="cm"/>
      <inkml:brushProperty name="height" value="0.1" units="cm"/>
      <inkml:brushProperty name="color" value="#33CCFF"/>
    </inkml:brush>
  </inkml:definitions>
  <inkml:trace contextRef="#ctx0" brushRef="#br0">119 298 296,'0'0'396,"0"0"-160,0 0-97,0 0-12,0 0-31,0 0-30,-2-5 13,-4-18 18,5 18 17,1 5-9,0 0-17,0 0-35,9 27 302,7 8-164,-2 1 0,0 4-191,20 49-79,-34-87-255,0-2-303,0 0-294</inkml:trace>
  <inkml:trace contextRef="#ctx0" brushRef="#br0" timeOffset="1">18 30 864,'0'0'448,"0"0"0,0 0-120,0 0-208,0 0-64,0 0-56,0 0 0,-18-29-344,31 34-288</inkml:trace>
</inkml:ink>
</file>

<file path=ppt/ink/ink4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33.046"/>
    </inkml:context>
    <inkml:brush xml:id="br0">
      <inkml:brushProperty name="width" value="0.1" units="cm"/>
      <inkml:brushProperty name="height" value="0.1" units="cm"/>
      <inkml:brushProperty name="color" value="#33CCFF"/>
    </inkml:brush>
  </inkml:definitions>
  <inkml:trace contextRef="#ctx0" brushRef="#br0">1 93 624,'0'0'822,"0"0"-564,0 0-151,0 0 65,0 0 13,15 19-23,8 10-129,15 22 71,30 27-104,-65-74 7,0-1-1,1 0 1,-1 0-1,1-1 1,0 1-1,0-1 1,0 0-1,0 0-6,-3-1 2,0-1 0,0 0 1,0 1-1,0-1 0,0 0 0,0 1 1,0-1-1,-1 0 0,1 0 0,0 0 0,0 0 1,0 0-1,0 0 0,0 0 0,0 0 0,0-1 1,0 1-1,0 0 0,0-1 0,0 1 1,0 0-1,-1-1 0,1 1 0,0-1 0,0 1 1,0-1-1,-1 0 0,1 1 0,0-1 1,-1 0-1,1 1 0,0-1 0,-1 0 0,1 0 1,-1 0-1,1 1 0,-1-1 0,0 0 0,1 0 1,-1 0-1,0-1-2,4-16 7,-1-1 1,-1 0-1,-1 0 1,-1 0-1,-1 1 0,0-1 1,-3-11-8,-8-17 45,9 40-16,1-1 1,0 1-1,0-1 0,0 0 1,1 0-1,0-4-29,-3 0 142,6 20-569,9 7-547</inkml:trace>
</inkml:ink>
</file>

<file path=ppt/ink/ink4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42:33.454"/>
    </inkml:context>
    <inkml:brush xml:id="br0">
      <inkml:brushProperty name="width" value="0.1" units="cm"/>
      <inkml:brushProperty name="height" value="0.1" units="cm"/>
      <inkml:brushProperty name="color" value="#33CCFF"/>
    </inkml:brush>
  </inkml:definitions>
  <inkml:trace contextRef="#ctx0" brushRef="#br0">8 231 592,'0'0'491,"0"0"-223,0 0-93,0 0-33,16-18-48,50-60-22,-63 74-68,0 0 0,0 0 0,0 0 1,0-1-1,-1 1 0,1-1 0,-1 0 1,0 1-1,-1-1 0,1 0 0,-1 0 1,0-1-1,-1 1 0,1 0 0,-1 0 0,0 0 1,0 0-1,0 0 0,-1-1 0,0-2-4,0 4 14,1 2 1,0 1 0,-1 0 0,1 0 0,-1-1 0,1 1 0,0 0 0,-1 0 0,0 0 0,1-1 0,-1 1-1,0 0 1,0 0 0,1 0 0,-1 0 0,0 1 0,0-1 0,0 0 0,0 0 0,0 0 0,0 1 0,0-1-1,-1 0 1,1 1 0,0-1 0,0 1 0,0 0 0,-1-1 0,1 1 0,0 0 0,-1 0 0,1 0 0,0 0 0,0 0-1,-1 0 1,1 0 0,0 0 0,0 0 0,-1 0-15,-1 1 19,0-1 0,0 1-1,0 0 1,0-1 0,1 1 0,-1 1-1,0-1 1,0 0 0,1 1 0,-1-1-1,1 1 1,-1 0 0,1 0 0,-1 0 0,1 0-1,0 0-18,-3 6 33,1 0 0,0 1 0,0-1 0,1 1 0,0 0 1,0 0-1,1 0 0,0 0 0,1 0 0,0 7-33,-1 3 33,2 0 1,0 1 0,1-1 0,3 14-34,-3-28 4,0-1 0,0 1 0,1-1 0,-1 0-1,1 1 1,0-1 0,1 0 0,-1 0 0,1 0 0,-1-1 0,1 1 0,0-1 0,1 1 0,-1-1 0,0 0 0,1 0 0,0 0 0,0-1 0,0 1 0,0-1 0,0 0 0,0 0 0,0-1 0,1 1 0,-1-1 0,1 0 0,-1 0-1,1 0 1,4-1-4,-2 1-80,1 0 0,-1-1-1,1 0 1,-1-1 0,1 1-1,-1-2 1,1 1 0,-1-1-1,0 0 1,0 0 0,0-1-1,0 0 1,0 0 0,-1-1-1,1 0 1,-1 0 0,6-5 80,7-11-1214</inkml:trace>
</inkml:ink>
</file>

<file path=ppt/ink/ink4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1:26.943"/>
    </inkml:context>
    <inkml:brush xml:id="br0">
      <inkml:brushProperty name="width" value="0.1" units="cm"/>
      <inkml:brushProperty name="height" value="0.1" units="cm"/>
      <inkml:brushProperty name="color" value="#33CCFF"/>
    </inkml:brush>
  </inkml:definitions>
  <inkml:trace contextRef="#ctx0" brushRef="#br0">79 218 80,'0'0'271,"0"0"-139,0 0-27,0 0 83,0 0-45,0 0 73,-4-9 43,-13-28-39,12 28-84,1 21-31,-3 123-102,7 105-3,2-92 16,7 421 98,-9-568-95,0-1 2,0 0 5,0-3-36,1-258-245,-7-488-998,5 717 1313,-2 0 0,-1 0 0,-2 0 0,-1 1 0,-1 0 0,-6-11-60,13 41 15,1 1 0,0-1 0,-1 0 0,1 1-1,-1-1 1,1 0 0,0 0 0,0 1 0,-1-1 0,1 0-1,0 0 1,0 1 0,0-1 0,0 0 0,0 0 0,0 0 0,0 1-1,0-1 1,0 0 0,0 0 0,1 0 0,-1 1 0,0-1-1,0 0 1,1 0 0,-1 1-15,20-2 181,-7 2-234,184 4 77,0 8 1,83 21-25,-180-22-14,84-3 14,-84-5 13,81 13-13,-132-11 10,1-2 0,34-3-10,-35-1-17,-1 3 0,33 5 17,145 16 3,1-9-1,23-11-2,-95 0-30,-88-1 11,-1-3 1,0-3-1,0-3 0,41-10 19,-57 8 8,1 2 0,12 2-8,-9 0-305,42-9 305,45-8-390,18-3-214,-130 19 595,0 2-1,1 0 0,0 2 1,11 2 9,-40 1 3,0 0 0,0 0 0,0 0 0,0 0 0,0 0 0,0 0 0,-1 0 0,1 1 0,0-1 0,-1 0 0,1 0 0,-1 1 0,1-1 0,-1 0 1,1 1-1,-1-1 0,0 0 0,0 1 0,0-1 0,0 1 0,0-1 0,0 0 0,0 1 0,0-1 0,-1 1 0,1-1 0,-1 0 0,0 2-3,-9 46 227,2-30-193,1 1-1,0-1 1,2 1 0,0 0 0,0 14-34,-9 111 22,9-73 36,-3 15 36,-12 149 64,9 34-158,11-242 7,1 12-5,-2 1-1,-2-1 1,-7 38-2,8-72 5,1 0 1,-1 0-1,0 0 0,0-1 0,-1 1 0,0 0 1,0-1-1,0 0 0,0 0 0,-1 0 0,0 0 1,0 0-1,0-1 0,-1 0 0,0 1 0,1-2 1,-1 1-1,-1-1 0,1 1 0,0-2 0,-1 1 1,0 0-1,1-1 0,-1 0 0,0-1 0,0 1 1,0-1-1,0 0 0,-1 0 0,1-1 0,-2 0-5,-24 0 41,-1-2 0,0-1 0,1-1 0,0-2 0,-20-6-41,-7-1 24,-12 4-1,0 2 1,0 4-1,-33 5-23,-88-5 67,-46-1-82,-24-2 115,132-9-98,61 7 44,-65-1-46,-173-2 32,-1 1-14,-42-6 64,206 10 73,-36 7-155,53 0 35,114 0-34,-1 1-1,1 0 1,0 0 0,0 2 0,-12 4-1,10-3 2,0-1 0,-1 0 0,-13 1-2,-14-3 51,41-2-35,2 0-23,0 0 6,0 0-10,0 0 21,-6 0 14,5 1-2,0-1 0,1 0 1,-1 0-1,0 0 1,0 0-1,0 1 1,1-1-1,-1 0 0,0 0 1,0 0-1,1-1 1,-1 1-1,0 0 1,0 0-1,0 0 0,1-1 1,-1 1-1,0 0 1,0-1-1,1 1 0,-1 0 1,0-1-1,1 1 1,-1-1-1,1 1 1,-1-1-23,-3-64 30,2 45-23,1 0-1,0 0 1,2 0 0,2-19-7,10 18-838,-13 31-110</inkml:trace>
</inkml:ink>
</file>

<file path=ppt/ink/ink4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19.705"/>
    </inkml:context>
    <inkml:brush xml:id="br0">
      <inkml:brushProperty name="width" value="0.1" units="cm"/>
      <inkml:brushProperty name="height" value="0.1" units="cm"/>
      <inkml:brushProperty name="color" value="#33CCFF"/>
    </inkml:brush>
  </inkml:definitions>
  <inkml:trace contextRef="#ctx0" brushRef="#br0">169 1096 240,'0'0'171,"0"0"-69,0 0-66,0 0 8,0 0 20,0 0 38,-11 0 2,-56 0 101,66-1-133,0 1 0,0-1 0,0 0 0,0 0 0,0 1 0,0-1-1,1 0 1,-1 0 0,0 0 0,1 0 0,-1 0 0,1 0 0,-1 0 0,1 0 0,-1 0-1,1 0 1,0 0 0,-1 0 0,1-1 0,0 1 0,0 0 0,0 0 0,0 0-1,0 0 1,0-1-72,-4-43-264,4 31 432,-15-257-64,12 151-93,-5 1 1,-6 0-1,-12-39-11,23 139-15,1 0-1,0-1 1,2 0-1,1-16 16,0-4-32,11 40-20,252-12 36,7 0-3,466 20-222,-496 8 173,-84-2 122,-93-7-87,50 0 33,321-23-50,-394 14 37,122-4-36,-38 2-75,1-5 0,27-10 124,-77 5-71,-39 5-3,0 2-1,1 2 1,0 1-1,0 2 1,1 1-1,25 4 75,-60-2 1,0 0-1,0 0 1,0 0-1,0 1 1,0-1-1,0 1 0,0 0 1,0 0-1,0 0 1,-1 1-1,1-1 1,-1 1-1,0 0 0,0 0 1,0 0-1,0 0 1,0 1-1,-1-1 1,1 1-1,-1 0 1,0-1-1,0 1 0,0 0 1,-1 0-1,0 0 1,1 0-1,-1 1 1,0 1-1,2 16 3,0 0 1,-2 1-1,0-1 1,-2 0-1,0 7-3,-1 16 2,-5 113-2,-23 129 0,18-185 0,4 5 9,7 104-9,2-105 1,8 66 9,-10-171-6,1 0-1,0 1 0,-1-1 0,0 0 0,1 0 1,-1 0-1,1 0 0,-1 0 0,0 0 1,0 0-1,0-1 0,1 1 0,-1 0 1,0 0-1,0 0 0,0-1 0,0 1 0,0-1 1,0 1-1,-1-1 0,1 1 0,0-1 1,0 1-1,0-1 0,0 0 0,-1 0 1,1 0-1,0 0 0,0 0 0,-2 0-3,-44 2 161,40-2-135,-119 1 36,-18 1-47,0-6-1,0-6 1,-26-10-15,51-1-12,-157-27 226,-39 8-214,123 14 66,114 13-11,1 3-1,-58 2-54,-632 6 127,709 5-94,1 2 0,-5 3-33,-28 4-35,56-9 44,-26 3 54,-30-2-63,89-4 2,0-1 0,0 1 0,0-1 0,0 0 0,0 1 0,0-1 1,0 0-1,0 0 0,0 0 0,0 0 0,1 0 0,-1 0 0,0 0 1,1 0-1,-1 0 0,0 0 0,1 0 0,-1 0 0,1-2-2,-14-31 21,9 20-18,-21-54 122,16 4-979,6 54-458</inkml:trace>
</inkml:ink>
</file>

<file path=ppt/ink/ink4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28.154"/>
    </inkml:context>
    <inkml:brush xml:id="br0">
      <inkml:brushProperty name="width" value="0.1" units="cm"/>
      <inkml:brushProperty name="height" value="0.1" units="cm"/>
      <inkml:brushProperty name="color" value="#33CCFF"/>
    </inkml:brush>
  </inkml:definitions>
  <inkml:trace contextRef="#ctx0" brushRef="#br0">106 69 80,'0'0'131,"0"0"-34,0 0-42,0 0 18,0 0-34,8-15 149,-7 14-163,0-2-20,0 0-1,0 0 0,0 0 1,1 0-1,0 0 1,-1 1-1,1-1 0,0 0 1,1 1-1,-1 0 1,0-1-1,1 1 0,0-1-4,11-11-9,-94 85 668,71-60-647,1 1 1,0 0-1,1 0 0,0 1 1,1 0-1,0 0 0,1 1 1,1-1-1,0 1 0,0 0 1,2 0-1,0 0 1,0 1-1,2-1 0,-1 1 1,2-1-1,0 0 0,1 1 1,0 1-13,0-9-8,-1 0 0,1 1 1,1-1-1,-1 0 0,1 0 1,0 0-1,1-1 0,-1 1 0,1-1 1,1 0-1,-1 0 0,1 0 1,0-1-1,0 1 0,1-1 1,-1 0-1,4 1 8,4 3-54,1 0 0,0-2 0,0 0 0,0 0-1,1-1 1,0-1 0,10 2 54,-6-1-560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5:20.530"/>
    </inkml:context>
    <inkml:brush xml:id="br0">
      <inkml:brushProperty name="width" value="0.2" units="cm"/>
      <inkml:brushProperty name="height" value="0.2" units="cm"/>
    </inkml:brush>
  </inkml:definitions>
  <inkml:trace contextRef="#ctx0" brushRef="#br0">1 1054 200,'0'0'127,"0"0"-42,0 0-29,0 0 1,0 0 61,0 0-58,22-10 63,-17 10-107,0 1 1,0 0 0,0 0 0,0 0 0,0 0 0,-1 1 0,1 0 0,-1 0 0,1 0 0,-1 0 0,0 1 0,0 0 0,0 0 0,0 0 0,0 0-17,54 59 154,-32-32-113,-15-17-34,1-1 1,0 0-1,1-1 0,0 0 1,1-1-1,0-1 0,5 2-7,-14-8 10,1-1-1,0 0 1,0 0-1,0-1 1,0 1-1,0-1 1,0-1-1,0 1 1,0-1-1,0 0 1,1 0-1,-1-1 1,0 0-1,0 0 1,0 0-1,0-1 1,0 0-1,-1 0 1,1 0-1,0-1 1,-1 0-1,5-3-9,20-13 53,0-2-1,-2-1 1,0-1 0,-1-1-1,6-10-52,118-142 114,-128 148-110,85-110 31,-6-4 0,-6-5 0,-7-3 0,28-75-35,-87 169 24,-28 53-28,1-1 0,-1 1 0,1-1 1,0 1-1,-1 0 0,1 0 0,1 0 0,-1 0 0,0 1 0,1-1 1,-1 1-1,3-1 4,-4 2-16,-1 1 1,1 0-1,-1 0 0,1 0 1,-1 0-1,1 0 1,-1 1-1,1-1 1,-1 0-1,1 1 0,-1-1 1,1 1-1,-1 0 1,0-1-1,1 1 1,-1 0-1,0 0 1,1 0-1,-1-1 0,0 2 1,0-1-1,0 0 1,0 0-1,0 0 1,0 0-1,0 1 0,-1-1 1,1 0-1,0 1 1,0 0 15,22 48-506,-20-43 408,15 45-489</inkml:trace>
</inkml:ink>
</file>

<file path=ppt/ink/ink4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58.117"/>
    </inkml:context>
    <inkml:brush xml:id="br0">
      <inkml:brushProperty name="width" value="0.1" units="cm"/>
      <inkml:brushProperty name="height" value="0.1" units="cm"/>
      <inkml:brushProperty name="color" value="#33CCFF"/>
    </inkml:brush>
  </inkml:definitions>
  <inkml:trace contextRef="#ctx0" brushRef="#br0">19 107 608,'0'0'478,"0"0"-150,0 0-100,-2-5-72,1 2-93,0 1-33,1 1 0,0-1 0,-1 1 0,1-1 0,-1 1 0,0-1-1,1 1 1,-1-1 0,0 1 0,0 0 0,0 0 0,0-1 0,0 1-1,0 0 1,0 0 0,-1-1-30,1 2 231,1 0-64,-1 10-163,1 0 1,0 0-1,1-1 1,0 1-1,0 0 1,1 0-1,0-1 1,1 1-1,0-1 1,0 0-1,1 0 1,0 0-1,1 0 1,0-1-1,0 0 1,5 6-5,-9-13 3,1 0 1,-1 0-1,1 0 1,0 1-1,0-2 1,-1 1-1,1 0 1,0 0-1,0 0 1,0-1-1,0 1 1,0-1-1,0 0 1,0 1-1,0-1 1,0 0-1,0 0 1,0-1-1,0 1 1,0 0 0,0 0-1,0-1 1,0 1-1,0-1 1,1 0-4,4-2 1,0 0-1,0 0 1,0-1 0,0 0 0,-1 0 0,1-1-1,28-24-2,30-30 2,-43 37 2,1 1 0,1 1-1,0 1 1,2 1 0,1 0-2,-23 16-42,-1 0-1,1 0 1,0 1 0,0-1 0,0 1 0,0 0 0,1 0 0,1-1 42,-4 2-45,-1 0 0,0 1 0,1-1 0,-1 0 0,1 0 0,-1 1-1,1-1 1,-1 0 0,0 1 0,1 0 0,-1-1 0,0 1 0,1 0 0,-1-1 0,0 1 0,0 0 0,0 0 0,0 0 0,0 0 0,0 0 0,0 1 0,0-1 0,0 0 0,0 0 0,-1 1 45,17 27-958</inkml:trace>
</inkml:ink>
</file>

<file path=ppt/ink/ink4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28.916"/>
    </inkml:context>
    <inkml:brush xml:id="br0">
      <inkml:brushProperty name="width" value="0.1" units="cm"/>
      <inkml:brushProperty name="height" value="0.1" units="cm"/>
      <inkml:brushProperty name="color" value="#33CCFF"/>
    </inkml:brush>
  </inkml:definitions>
  <inkml:trace contextRef="#ctx0" brushRef="#br0">1 9 24,'0'0'168,"0"0"-104,0 0 0,0 0-64,0 0 8,0 0-8,0 0 0,0-8-16,4 8 16,1 0 16,-1 0-16,0 0 0,1 0-56,-1 0-208</inkml:trace>
</inkml:ink>
</file>

<file path=ppt/ink/ink4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38.573"/>
    </inkml:context>
    <inkml:brush xml:id="br0">
      <inkml:brushProperty name="width" value="0.1" units="cm"/>
      <inkml:brushProperty name="height" value="0.1" units="cm"/>
      <inkml:brushProperty name="color" value="#33CCFF"/>
    </inkml:brush>
  </inkml:definitions>
  <inkml:trace contextRef="#ctx0" brushRef="#br0">292 58 448,'0'0'311,"0"0"62,0 0-205,0 0-60,0 0-34,-2-8 70,-5-41 489,-11 51-458,7 6-171,0 0-1,1 1 1,0 0 0,1 1 0,0 0 0,-7 11-4,-4 3 29,-2 2-26,1 1 0,1 1 0,2 1 1,0 0-1,2 1 0,0 6-3,8-19-3,2 0-1,0 0 1,1 1-1,1 0 1,1 0 0,0 0-1,2 0 1,0 0 0,0 1-1,2-1 1,0 0 0,2 5 3,-1-15 3,1 0 1,0 0-1,0 0 1,1 0-1,0 0 1,0-1-1,0 0 0,1 0 1,0 0-1,1 0 1,-1-1-1,1 0 1,1 0-1,-1 0 1,1-1-1,0 0 1,0 0-1,1-1 1,1 1-4,9 4-13,0 0 0,1-1 0,0-1 0,1-1-1,-1-1 1,1 0 0,13 0 13,42 2-259,-7-5-385</inkml:trace>
</inkml:ink>
</file>

<file path=ppt/ink/ink4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8.142"/>
    </inkml:context>
    <inkml:brush xml:id="br0">
      <inkml:brushProperty name="width" value="0.1" units="cm"/>
      <inkml:brushProperty name="height" value="0.1" units="cm"/>
      <inkml:brushProperty name="color" value="#33CCFF"/>
    </inkml:brush>
  </inkml:definitions>
  <inkml:trace contextRef="#ctx0" brushRef="#br0">23 0 104,'0'0'535,"0"0"-176,0 0-218,0 0-93,-2 23 7,-18 363 320,19 78-375,2-232 50,17 329 104,-5-235-91,74 1083-75,-57-1001-560,-29-337-280</inkml:trace>
</inkml:ink>
</file>

<file path=ppt/ink/ink4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9.420"/>
    </inkml:context>
    <inkml:brush xml:id="br0">
      <inkml:brushProperty name="width" value="0.1" units="cm"/>
      <inkml:brushProperty name="height" value="0.1" units="cm"/>
      <inkml:brushProperty name="color" value="#33CCFF"/>
    </inkml:brush>
  </inkml:definitions>
  <inkml:trace contextRef="#ctx0" brushRef="#br0">10 1 216,'0'0'240,"0"0"-80,0 0 24,-9 146 24,9-56-8,0 33-88,4 21 0,18-10-96,0-30 24,-5-33-16,-8-19-32,0 9 16,4 12-16,-4 10-32,-9-1-72,0 23-112,-22-22-200</inkml:trace>
</inkml:ink>
</file>

<file path=ppt/ink/ink4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10.301"/>
    </inkml:context>
    <inkml:brush xml:id="br0">
      <inkml:brushProperty name="width" value="0.1" units="cm"/>
      <inkml:brushProperty name="height" value="0.1" units="cm"/>
      <inkml:brushProperty name="color" value="#33CCFF"/>
    </inkml:brush>
  </inkml:definitions>
  <inkml:trace contextRef="#ctx0" brushRef="#br0">14 252 432,'0'0'436,"0"0"-126,0 0-105,0 0-53,0 0 83,0 0-55,-1 0-157,1 0 0,-1 0 1,0 0-1,1 0 0,-1 0 1,1 0-1,-1 0 0,0 1 1,1-1-1,-1 0 0,1 0 0,-1 1 1,0-1-1,1 0 0,-1 1 1,1-1-1,-1 1 0,1-1 1,0 1-1,-1-1 0,1 1 1,-1-1-1,1 1-23,0 1 2,-1-1 0,1 1 0,0 0 0,0 0 1,0 0-1,0 0 0,1 0 0,-1 0 0,0-1 0,1 1 0,-1 0 1,1 0-1,0 0 0,0-1 0,-1 1 0,1 0 0,0-1 1,1 1-1,-1-1 0,0 1 0,0-1 0,1 1 0,-1-1 0,0 0 1,1 0-1,-1 0 0,1 0 0,0 0 0,-1 0 0,1 0 0,0 0 1,0-1-1,-1 1 0,1-1 0,0 1 0,2-1-2,0 0 1,1 0 1,-1 0-1,1-1 0,-1 0 0,1 0 0,-1 0 0,0-1 0,0 1 1,1-1-1,-1 0 0,0 0 0,0 0 0,-1-1 0,1 1 1,1-2-2,40-34 53,-2-3 0,15-19-53,-21 19-129,3 2 0,38-28 129,-78 67-16,0 0 1,0 1 0,0-1 0,0 0 0,0 0 0,0 0 0,0 0 0,0 0 0,0 0 0,0 0 0,0 0 0,0 0-1,0 1 1,0-1 0,0 0 0,0 0 0,0 0 0,0 0 0,0 0 0,0 0 0,1 0 0,-1 0 0,0 0 0,0 0-1,0 0 1,0 0 0,0 0 0,0 0 0,0 0 0,0 1 0,0-1 0,0 0 0,1 0 0,-1 0 0,0 0 0,0 0-1,0 0 1,0 0 0,0 0 0,0 0 0,0 0 0,0 0 0,0 0 0,1 0 0,-1 0 0,0 0 0,0-1 0,0 1-1,0 0 1,0 0 0,0 0 0,0 0 0,0 0 15,-5 11-365,-10 13-179</inkml:trace>
</inkml:ink>
</file>

<file path=ppt/ink/ink4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8:36.625"/>
    </inkml:context>
    <inkml:brush xml:id="br0">
      <inkml:brushProperty name="width" value="0.1" units="cm"/>
      <inkml:brushProperty name="height" value="0.1" units="cm"/>
      <inkml:brushProperty name="color" value="#33CCFF"/>
    </inkml:brush>
  </inkml:definitions>
  <inkml:trace contextRef="#ctx0" brushRef="#br0">1 373 96,'0'0'168,"0"0"-73,0 0-47,0 0 14,0 0 1,0 0 2,0 0-22,0 0 56,0 0 24,0 0-22,0 0-56,1 14 7,3 1-29,0 0-1,0-1 0,1 0 1,1 0-1,1 0 0,0-1 1,0 0-1,10 12-22,-14-22 13,0 1 0,0-1 0,0 0-1,1 0 1,-1 0 0,1 0 0,0-1 0,0 1 0,0-1 0,0 0-1,0 0 1,0-1 0,1 1 0,-1-1 0,1 0 0,-1 0 0,1 0-1,-1-1 1,1 1 0,-1-1 0,1 0 0,0-1 0,-1 1 0,1-1 0,-1 0-1,1 0 1,-1 0 0,0-1 0,1 1 0,-1-1 0,4-2-13,7-4 32,0-1 0,-1 0 0,0-1 0,0 0 0,-1-1 0,6-7-32,74-81 35,-55 56-26,151-184-8,-124 146-4,-64 80 3,0-1-11,0 0 1,0 1-1,0-1 0,1 0 0,-1 1 0,0-1 0,1 1 0,-1 0 0,1-1 1,0 1-1,-1 0 0,1 0 0,0 0 0,0 0 0,0 0 0,-1 1 1,1-1-1,0 1 0,0-1 0,1 1 11,-2 1-31,0 0-1,0 1 1,0-1 0,-1 0-1,1 1 1,-1-1 0,1 1-1,-1-1 1,0 1 0,1 0-1,-1-1 1,0 1 0,0-1-1,0 1 1,0-1 0,0 1 0,-1-1-1,1 2 32,0 1-88,0 30-371</inkml:trace>
</inkml:ink>
</file>

<file path=ppt/ink/ink4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8:53.228"/>
    </inkml:context>
    <inkml:brush xml:id="br0">
      <inkml:brushProperty name="width" value="0.1" units="cm"/>
      <inkml:brushProperty name="height" value="0.1" units="cm"/>
      <inkml:brushProperty name="color" value="#33CCFF"/>
    </inkml:brush>
  </inkml:definitions>
  <inkml:trace contextRef="#ctx0" brushRef="#br0">1 1 592,'0'0'419,"0"0"-139,0 0-127,0 0-75,0 0-29,0 3-26,0 1 0,0-1 0,0 1 0,0-1 0,0 0 0,0 1 1,1-1-1,0 1 0,0-1 0,0 1-23,92 208 256,-89-204-255,0 0 1,0-1 0,1 1-1,0-1 1,1 0-1,0 0 1,0-1 0,0 0-1,1 0 1,0 0-1,0-1 1,0 0 0,0 0-1,1-1 1,8 4-2,-6-4 6,0-1 1,0 0 0,1-1-1,-1 0 1,1-1 0,-1 0-1,1-1 1,-1 0 0,1 0-1,0-1 1,-1 0 0,1-1-1,3-2-6,7-2 11,0-1-1,-1 0 1,0-2-1,0-1 1,14-9-11,94-66-3,-87 57 8,28-26-33,-47 36-131,1 1 0,0 0 0,1 2 0,17-8 159,-41 25-66,1-1-1,-1 1 1,1-1 0,-1 1-1,0-1 1,0 1-1,1 0 1,-1-1 0,-1 1-1,1-1 1,0 1 0,0 0-1,0-1 1,-1 1-1,1-1 1,-1 1 0,0 0 66,-11 29-127</inkml:trace>
</inkml:ink>
</file>

<file path=ppt/ink/ink4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27.432"/>
    </inkml:context>
    <inkml:brush xml:id="br0">
      <inkml:brushProperty name="width" value="0.1" units="cm"/>
      <inkml:brushProperty name="height" value="0.1" units="cm"/>
      <inkml:brushProperty name="color" value="#33CCFF"/>
    </inkml:brush>
  </inkml:definitions>
  <inkml:trace contextRef="#ctx0" brushRef="#br0">42 261 64,'0'0'271,"0"0"-10,0 0-17,0 0-10,0 0-28,-1-14-19,1 13-170,-4-46 458,1 34-223,-1 41-143,-3 79-104,-13 359-39,20-466-97,0-16-37,0-36-72,-2-10 62,3 0-1,3 1 1,2-1 0,3 1-1,4-4 179,3-16-42,-9 45 77,0 1 0,5-6-35,-9 32 8,0-1 1,1 1-1,0 0 1,1 0-1,0 1 1,0-1-1,1 1 1,0 0-1,6-6-8,-5 8 10,0 0 0,0 1 1,0 0-1,1 1 0,0 0 0,0 0 0,0 0 0,0 1 0,0 0 0,1 1 0,4-1-10,8-1-7,0 1-1,0 1 0,0 0 0,3 2 8,-22 0 1,-1 0 0,0 0 0,1 1 0,-1-1 0,0 0-1,1 1 1,-1-1 0,0 0 0,0 1 0,0 0 0,1-1 0,-1 1 0,0 0-1,0-1 1,0 1 0,0 0 0,0 0 0,0 0 0,0 0 0,0 0 0,-1 0-1,1 0 1,0 0 0,-1 0 0,1 1 0,0-1 0,-1 0 0,0 0 0,1 1-1,-1-1 1,0 0 0,1 1 0,-1-1 0,0 0 0,0 1 0,0-1 0,0 0-1,0 1 1,-1-1 0,1 0 0,0 0 0,-1 1 0,1 0-1,-1 2 14,0 1 0,0 0-1,0-1 1,-1 0 0,1 1 0,-1-1 0,0 0 0,0 0 0,-1 0 0,1 0-1,-1 0 1,0 0-14,-26 21 49,0-2 0,-1 0 0,-1-2-1,-2-2 1,1-1 0,-2-1 0,-10 2-49,-4-7 192,47-12-154,1 0 10,0 0 10,1 2-62,-1 0 0,0 0 0,1 0 0,0 0 1,-1 0-1,1-1 0,0 1 0,0 0 0,0 0 0,0-1 1,0 1-1,0-1 0,1 1 0,-1-1 0,0 1 0,1-1 1,0 0-1,-1 0 0,1 1 4,38 22 17,-22-14-4,86 51 6,72 28-19,-93-48-555,-64-32 40</inkml:trace>
</inkml:ink>
</file>

<file path=ppt/ink/ink4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28.072"/>
    </inkml:context>
    <inkml:brush xml:id="br0">
      <inkml:brushProperty name="width" value="0.1" units="cm"/>
      <inkml:brushProperty name="height" value="0.1" units="cm"/>
      <inkml:brushProperty name="color" value="#33CCFF"/>
    </inkml:brush>
  </inkml:definitions>
  <inkml:trace contextRef="#ctx0" brushRef="#br0">23 4 448,'0'0'516,"0"0"-118,0 0-68,0 0-48,0 0-17,0 0-101,-3-3-65,3 3-99,1 0 0,-1 0 1,0 1-1,0-1 0,0 0 1,0 1-1,0-1 0,0 0 1,0 1-1,0-1 0,0 0 0,0 1 1,0-1-1,0 0 0,-1 1 1,1-1-1,0 0 0,0 1 1,0-1-1,0 0 0,0 1 0,-1-1 1,1 0-1,0 0 0,0 1 1,0-1-1,-1 0 0,1 0 0,0 0 1,-1 1-1,1-1 0,0 0 1,0 0-1,-1 0 0,1 0 1,0 1-1,-1-1 0,1 0 0,0 0 1,-1 0-1,1 0 0,0 0 1,-1 0-1,1 0 0,0 0 1,-1 0-1,1 0 0,0 0 0,-1 0 1,1 0-1,0 0 0,-1-1 1,1 1-1,0 0 0,0 0 0,-1 0 1,1 0-1,0-1 0,-1 1 1,1 0-1,0 0 0,0 0 1,-1-1-1,1 1 0,0 0 0,0 0 1,0-1-1,0 1 0,-1-1 0,1 32-2,0-27 4,-5 370-205,5-373 172,0-1 0,0 1 0,0-1-1,0 1 1,0-1 0,-1 1 0,1-1 0,0 1-1,0-1 1,0 1 0,0-1 0,1 1 0,-1-1-1,0 1 1,0-1 0,0 1 0,0-1 0,0 1 0,1-1-1,-1 1 1,0-1 0,0 1 0,1-1 0,-1 1-1,0-1 1,1 0 0,-1 1 0,1-1 0,-1 1-1,0-1 1,1 0 0,-1 0 0,1 1 0,-1-1-1,1 0 1,-1 0 0,1 1 0,-1-1 0,1 0 0,-1 0-1,1 0 1,-1 0 0,1 0 0,-1 0 0,1 0-1,-1 0 1,1 0 0,0 0 0,-1 0 31,13 0-535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3:38.334"/>
    </inkml:context>
    <inkml:brush xml:id="br0">
      <inkml:brushProperty name="width" value="0.1" units="cm"/>
      <inkml:brushProperty name="height" value="0.1" units="cm"/>
      <inkml:brushProperty name="color" value="#33CCFF"/>
    </inkml:brush>
  </inkml:definitions>
  <inkml:trace contextRef="#ctx0" brushRef="#br0">1 332 456,'0'0'387,"0"0"-139,0 0-128,0 0-48,7 8 75,33 40 173,-2 1 1,3 11-321,-39-56 12,0-1 0,0 0 0,0 0 0,1-1-1,-1 1 1,1 0 0,-1-1 0,1 0 0,0 1 0,0-1-1,0 0 1,0-1 0,1 1 0,-1 0 0,0-1 0,1 0 0,-1 0-1,1 0 1,-1 0 0,1 0 0,0-1 0,-1 0 0,1 1-1,0-1 1,0-1-12,2 0 9,1 0 0,-1-1 0,0 1 0,0-2 1,0 1-1,0-1 0,-1 0 0,1 0 0,-1 0 0,0-1 0,0 1 0,0-1 0,0-1 0,1 0-9,90-98 248,66-91-248,-60 69-438,-39 51-410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5:28.415"/>
    </inkml:context>
    <inkml:brush xml:id="br0">
      <inkml:brushProperty name="width" value="0.2" units="cm"/>
      <inkml:brushProperty name="height" value="0.2" units="cm"/>
    </inkml:brush>
  </inkml:definitions>
  <inkml:trace contextRef="#ctx0" brushRef="#br0">61 269 216,'0'0'217,"0"0"-50,0 0-99,0 0-7,0 0 25,-9-6 57,-2 0-95,7 5-31,1-1-1,-1 0 1,0 0 0,1-1 0,0 1 0,-1-1 0,1 1-1,0-1 1,0 0 0,0 0 0,0-2-17,61-1 184,362 0-163,-296 5-47,-12-1 34,0 5 0,23 7-8,243 47 30,-353-53-35,0-2 0,0 0 0,0-1-1,0-2 1,-1 0 0,13-3 5,20-6 23,-1-2 0,10-6-23,-3 3 3,25-1-3,-30 6 6,55-17-6,-45 7-1,0 2 1,2 3-1,0 3 0,0 3 0,1 3 0,5 4 1,-16 0-1,0-2 0,-1-3 1,0-3-1,0-2 0,12-6 1,-8 4 2,1 3 0,0 3 1,0 3-1,1 2 0,-1 4 0,37 5-2,26-4-18,-90-4 17,0 2 1,0 2 0,0 1-1,0 2 1,0 1-1,-1 2 1,25 10 0,-27-6-21,1-2 0,0-1 0,1-2 0,-1-1 0,14-1 21,57 0-22,17-4 22,-68-1-33,-49 1 9,1 0 0,-1 0 1,1 1-1,-1 0 0,0 0 0,0 1 1,2 1 23,-6-4-38,1 1 0,-1 0 1,0 0-1,0 0 0,0 0 0,0 1 1,0-1-1,0 1 0,0-1 1,0 1-1,0-1 0,-1 1 0,1 0 1,-1 0-1,1 0 0,-1 0 1,0 0-1,0 0 0,1 1 38,-2 3-276</inkml:trace>
</inkml:ink>
</file>

<file path=ppt/ink/ink5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28.426"/>
    </inkml:context>
    <inkml:brush xml:id="br0">
      <inkml:brushProperty name="width" value="0.1" units="cm"/>
      <inkml:brushProperty name="height" value="0.1" units="cm"/>
      <inkml:brushProperty name="color" value="#33CCFF"/>
    </inkml:brush>
  </inkml:definitions>
  <inkml:trace contextRef="#ctx0" brushRef="#br0">19 82 280,'0'0'480,"0"0"-164,0 0-56,0 0 15,0 0 48,0 0-94,-4-7-77,-10-21-122,13 27-30,1 1 0,0-1 0,0 1 0,0-1 0,0 1 0,0-1 0,0 0 0,0 1 0,1-1 0,-1 1 0,0-1 0,0 1 0,0-1 0,0 1 0,1-1 0,-1 1 0,0-1 0,1 1 0,-1-1 0,0 1 0,1-1 0,-1 1 0,0 0 0,1-1 0,-1 1 0,1-1 0,-1 1 0,1 0 0,-1 0 0,1-1 0,-1 1 0,1 0 0,-1 0 0,1 0 0,-1-1 0,1 1 0,0 0 0,-1 0 0,1 0 0,-1 0 0,29-6 7,-25 6-2,37-9-104,0 3 1,1 1-1,0 2 1,0 2-1,0 1 1,4 3 98,-24 3-563,-8 3-48</inkml:trace>
</inkml:ink>
</file>

<file path=ppt/ink/ink5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28.762"/>
    </inkml:context>
    <inkml:brush xml:id="br0">
      <inkml:brushProperty name="width" value="0.1" units="cm"/>
      <inkml:brushProperty name="height" value="0.1" units="cm"/>
      <inkml:brushProperty name="color" value="#33CCFF"/>
    </inkml:brush>
  </inkml:definitions>
  <inkml:trace contextRef="#ctx0" brushRef="#br0">1 3 120,'0'0'321,"0"0"-85,0 0 11,0 0 49,0 0-8,0 0-49,-1 0-135,50-1 9,-13 0-97,0 1-1,14 3-15,-47-3-41,-1 1-1,1-1 1,-1 1-1,1 0 1,-1-1-1,1 1 1,-1 0-1,0 1 1,0-1-1,1 0 1,-1 1-1,0-1 1,0 1-1,0 0 1,0-1-1,-1 1 1,1 0 0,0 0-1,-1 0 1,0 0-1,1 1 1,-1-1-1,0 0 1,0 1-1,0-1 1,0 0-1,-1 1 1,1-1-1,-1 1 1,1 0 41,0 13-575</inkml:trace>
</inkml:ink>
</file>

<file path=ppt/ink/ink5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29.148"/>
    </inkml:context>
    <inkml:brush xml:id="br0">
      <inkml:brushProperty name="width" value="0.1" units="cm"/>
      <inkml:brushProperty name="height" value="0.1" units="cm"/>
      <inkml:brushProperty name="color" value="#33CCFF"/>
    </inkml:brush>
  </inkml:definitions>
  <inkml:trace contextRef="#ctx0" brushRef="#br0">1 22 56,'0'0'536,"0"0"-208,0 0-112,0 0-48,0 0 48,0 0-96,0 0-64,13 0-40,9 0 72,13 0-88,9 0 56,-5-8-56,1 2 24,-1 0 16,-13 4-40,5 2 0,-9 0-624,-9 0-440</inkml:trace>
</inkml:ink>
</file>

<file path=ppt/ink/ink5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7.578"/>
    </inkml:context>
    <inkml:brush xml:id="br0">
      <inkml:brushProperty name="width" value="0.1" units="cm"/>
      <inkml:brushProperty name="height" value="0.1" units="cm"/>
      <inkml:brushProperty name="color" value="#33CCFF"/>
    </inkml:brush>
  </inkml:definitions>
  <inkml:trace contextRef="#ctx0" brushRef="#br0">48 14 384,'0'0'511,"0"0"-214,0 0-123,0 0-49,0 0 30,0 0-3,-8-2-34,-24-8-82,24 8-20,8 13-6,11 219-31,0 12 80,-13 98-4,13 585-7,-5-350 40,2 41-68,-2-544 31,2 0-1,16 58-50,-21-118-46,0 0 0,1 0 0,0 0 0,0-1 0,1 0 0,1 1 0,0-2 0,1 1 0,0-1 0,0 0-1,1 0 1,0-1 0,1 0 0,0-1 0,0 0 0,5 3 46,22 7-551</inkml:trace>
</inkml:ink>
</file>

<file path=ppt/ink/ink5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8.841"/>
    </inkml:context>
    <inkml:brush xml:id="br0">
      <inkml:brushProperty name="width" value="0.1" units="cm"/>
      <inkml:brushProperty name="height" value="0.1" units="cm"/>
      <inkml:brushProperty name="color" value="#33CCFF"/>
    </inkml:brush>
  </inkml:definitions>
  <inkml:trace contextRef="#ctx0" brushRef="#br0">71 0 104,'0'0'209,"0"0"-119,-7 20-28,-3 3-44,3-7 7,0 1 0,1 0 1,1 1-1,0-1 0,1 1 1,0 8-26,-6 110 220,5-1 1,7 18-221,23 268 251,37 203 8,10 150-79,-66-465-1002,-2-257-114</inkml:trace>
</inkml:ink>
</file>

<file path=ppt/ink/ink5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1:18.565"/>
    </inkml:context>
    <inkml:brush xml:id="br0">
      <inkml:brushProperty name="width" value="0.1" units="cm"/>
      <inkml:brushProperty name="height" value="0.1" units="cm"/>
      <inkml:brushProperty name="color" value="#33CCFF"/>
    </inkml:brush>
  </inkml:definitions>
  <inkml:trace contextRef="#ctx0" brushRef="#br0">392 197 0,'0'0'108,"0"0"-28,0 0 67,0 0 13,0 0-20,1-4-52,1-4-218,-2 8 150,0-1 0,1 1 1,-1-1-1,0 1 0,1-1 1,-1 1-1,0-1 0,0 1 1,1-1-1,-1 1 0,0-1 1,0 0-1,0 1 0,0-1 1,0 1-1,0-1 0,0 1 1,0-1-1,0 0 0,0 1 1,0-1-1,0 1 0,-1-1 1,1 1-1,0-1 0,0 1 1,-1-1-1,1 1 0,0-1 1,0 1-1,-1-1 0,1 1 1,-1-1-1,1 1 0,0 0 1,-1-1-1,1 1 0,-1 0 1,1-1-1,-1 1 0,1 0 1,-1-1-1,1 1 0,-1 0 1,1 0-1,-1 0 0,0 0 1,1-1-1,-1 1 0,1 0 1,-1 0-1,1 0 0,-1 0 1,0 0-1,0 0-20,-13 0 3,-1 1 1,0-1-1,1 2 0,-1 0 0,1 1 1,-1 1-1,1 0 0,0 1 0,1 0 0,-1 1 1,1 0-1,0 2 0,0-1 0,1 1 1,0 1-1,1 0 0,0 1 0,0 0 1,-5 7-4,4-3 3,0 0 1,2 1-1,-1 0 0,2 0 1,0 1-1,1 1 1,0-1-1,2 1 1,0 0-1,1 1 1,0-1-1,1 1 1,2 0-1,0 0 0,0 14-3,1-14 0,0-1 0,2 1-1,0 0 1,1-1 0,0 1-1,2-1 1,0 0-1,1 0 1,1 0 0,0 0-1,6 8 1,-5-10 1,2-1-1,0 0 1,1-1-1,0 0 1,0 0-1,2-1 1,0-1-1,0 0 1,1 0-1,0-1 1,0-1-1,1 0 1,1-1-1,0-1 1,0 0-1,0-1 1,0 0-1,1-1 1,0-1-1,0-1 1,1 0-1,-1-1 1,1-1-1,0 0 0,-1-1 5,1 0 0,-1 0 0,1-2 0,-1 0 0,0-1 0,0 0 0,0-1 0,0-1 0,0-1 0,-1 0 0,0-1 0,0-1 0,-1 0 0,0-1 0,0 0 0,-1-1-5,14-13 1,-1 0-1,-1-2 1,-1-1-1,-1-1 1,-1-1-1,-2 0 1,-1-2 0,-1 0-1,-2-1 1,-1-1-1,-1-1 1,-2 0-1,3-13 0,-11 31 8,-1 0 1,-1-1-1,0 1 1,-1-1-1,-1 1 0,0 0 1,-1-1-1,-1 1 1,0-1-1,-1 1 0,-1 0 1,0 0-1,-1 1 1,0-1-1,-2 1 0,1 0 1,-7-9-9,2 7 16,-1 0 0,0 0 0,-1 1 0,-1 0 0,0 1 0,-1 1 0,-1 0 0,0 2 0,0-1 0,-1 2 0,-1 0 0,0 1 0,-9-3-16,18 8 1,-1 1 0,-1-1 0,1 1 1,0 1-1,-1 0 0,1 0 0,-10 1-1,15 1-30,1 0 0,0 0 0,-1 1 0,1 0 0,0-1 0,0 2 0,0-1 0,0 0 0,0 1 0,0 0-1,0-1 1,1 2 0,-1-1 0,0 0 0,1 1 0,0 0 0,-1-1 0,1 1 0,-2 3 30,-23 36-859</inkml:trace>
</inkml:ink>
</file>

<file path=ppt/ink/ink5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1:19.121"/>
    </inkml:context>
    <inkml:brush xml:id="br0">
      <inkml:brushProperty name="width" value="0.1" units="cm"/>
      <inkml:brushProperty name="height" value="0.1" units="cm"/>
      <inkml:brushProperty name="color" value="#33CCFF"/>
    </inkml:brush>
  </inkml:definitions>
  <inkml:trace contextRef="#ctx0" brushRef="#br0">27 1 72,'0'0'212,"-3"23"-59,-16 331 288,14 111-109,5-361-863,0-101-20</inkml:trace>
</inkml:ink>
</file>

<file path=ppt/ink/ink5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1:19.499"/>
    </inkml:context>
    <inkml:brush xml:id="br0">
      <inkml:brushProperty name="width" value="0.1" units="cm"/>
      <inkml:brushProperty name="height" value="0.1" units="cm"/>
      <inkml:brushProperty name="color" value="#33CCFF"/>
    </inkml:brush>
  </inkml:definitions>
  <inkml:trace contextRef="#ctx0" brushRef="#br0">746 0 24,'0'0'69,"0"0"-7,0 0 4,0 0 0,-19 18 20,-73 77 423,-37 54-509,-68 111 637,-29 70-637,170-232 38,51-88-98,1 0 1,0 0-1,1 1 1,0 0 0,0 0-1,1 0 1,1 0 0,-1 9 59,4-17-506,5-3 74</inkml:trace>
</inkml:ink>
</file>

<file path=ppt/ink/ink5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1:20.768"/>
    </inkml:context>
    <inkml:brush xml:id="br0">
      <inkml:brushProperty name="width" value="0.1" units="cm"/>
      <inkml:brushProperty name="height" value="0.1" units="cm"/>
      <inkml:brushProperty name="color" value="#33CCFF"/>
    </inkml:brush>
  </inkml:definitions>
  <inkml:trace contextRef="#ctx0" brushRef="#br0">0 1 200,'0'0'144,"0"0"-56,35 116 16,-9-59-16,5 4-48,4-3 8,0-9-24,0-8 0,-13-7-8,5-6-32,-6-7 32,-7-1-48,-6 4-48,-3-5-144</inkml:trace>
</inkml:ink>
</file>

<file path=ppt/ink/ink5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1:21.127"/>
    </inkml:context>
    <inkml:brush xml:id="br0">
      <inkml:brushProperty name="width" value="0.1" units="cm"/>
      <inkml:brushProperty name="height" value="0.1" units="cm"/>
      <inkml:brushProperty name="color" value="#33CCFF"/>
    </inkml:brush>
  </inkml:definitions>
  <inkml:trace contextRef="#ctx0" brushRef="#br0">0 1 232,'0'0'448,"0"0"-128,0 0-153,8 8-44,11 8-99,0 0 0,1-2 1,0 0-1,1-1 0,1-1 1,0-1-1,0-1 0,7 1-24,61 21 27,49 8-27,-24-14-4,1-5-1,2-5 1,0-6 0,0-4 0,22-6 4,-42 6-468,-50 2 38</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5:29.730"/>
    </inkml:context>
    <inkml:brush xml:id="br0">
      <inkml:brushProperty name="width" value="0.2" units="cm"/>
      <inkml:brushProperty name="height" value="0.2" units="cm"/>
    </inkml:brush>
  </inkml:definitions>
  <inkml:trace contextRef="#ctx0" brushRef="#br0">0 8 168,'0'0'63,"0"0"-39,0 0-12,0 0 10,0 0 6,20 3-9,354 53 88,-293-49-35,0-4 0,0-3 1,7-4-73,235-29 346,-151 12-169,86 4-177,-140 15-229,0 6 1,0 4-1,8 7 229,-72-7-497</inkml:trace>
</inkml:ink>
</file>

<file path=ppt/ink/ink5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08.797"/>
    </inkml:context>
    <inkml:brush xml:id="br0">
      <inkml:brushProperty name="width" value="0.1" units="cm"/>
      <inkml:brushProperty name="height" value="0.1" units="cm"/>
      <inkml:brushProperty name="color" value="#33CCFF"/>
    </inkml:brush>
  </inkml:definitions>
  <inkml:trace contextRef="#ctx0" brushRef="#br0">27 0 224,'0'0'364,"0"0"-34,0 0-81,0 0-24,0 0 2,0 0-22,0 22-122,0-22-83,-1 180 121,-12 53-121,6-195 26,3-27-72,3-25-190,1-104-1008,0 74 748</inkml:trace>
</inkml:ink>
</file>

<file path=ppt/ink/ink5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09.294"/>
    </inkml:context>
    <inkml:brush xml:id="br0">
      <inkml:brushProperty name="width" value="0.1" units="cm"/>
      <inkml:brushProperty name="height" value="0.1" units="cm"/>
      <inkml:brushProperty name="color" value="#33CCFF"/>
    </inkml:brush>
  </inkml:definitions>
  <inkml:trace contextRef="#ctx0" brushRef="#br0">36 56 24,'0'0'109,"0"0"46,0 0-4,0 0 29,0 0-75,0 0-45,13-9-29,43-26 9,-54 33-38,1 1 0,0-1 0,-1 1 0,1 0 0,0 0 0,-1 0 0,1 0 0,0 1 0,0-1 0,0 1 0,-1-1 0,1 1 0,0 0 0,0 0 0,0 1 0,0-1 0,0 0 0,0 1 0,-1 0 0,1 0 0,0 0 0,0 0 0,-1 0 0,1 0 0,-1 1 0,1-1 0,-1 1 0,0 0 0,1 0 0,-1 0 0,0 0 0,0 0 0,0 0 0,-1 0 0,1 1 0,0-1 0,-1 1 0,0-1 0,1 1-2,3 7 10,0 1 1,-1-1-1,-1 1 0,1-1 1,-2 1-1,1 0 1,-2 0-1,1 7-10,-1-10 8,0 1-1,0-1 1,-1 1-1,0-1 1,-1 0-1,0 1 1,0-1-1,-1 0 1,0 0-1,0 0 1,-1 0-1,0 0 1,0 0-1,-1-1 1,0 1-1,0-1 1,-1 0-1,0 0 1,-2 1-8,-4 4 16,0 0 0,-1-1 0,0 0 0,-1-1 0,-11 6-16,17-12 37,-1 0 1,0 0-1,0-1 0,0 0 1,0 0-1,0-1 0,-1 0 1,1 0-1,-1-1 0,1 0 1,-7-1-38,15 0 145,0 0-48,0 0-38,0 0-44,30-6-25,-23 7 11,-1 0 0,0 0-1,0 0 1,1 1-1,-1 0 1,0 0 0,0 0-1,-1 1 1,1 0-1,-1 0 1,1 1-1,-1 0 1,4 3-1,14 12 2,-1 1 0,9 13-2,4 3 0,-19-21-18,-7-6-86,-1-1-1,2 0 1,-1 0-1,1-1 0,0 0 1,6 3 104,2-5-915</inkml:trace>
</inkml:ink>
</file>

<file path=ppt/ink/ink5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10.802"/>
    </inkml:context>
    <inkml:brush xml:id="br0">
      <inkml:brushProperty name="width" value="0.1" units="cm"/>
      <inkml:brushProperty name="height" value="0.1" units="cm"/>
      <inkml:brushProperty name="color" value="#33CCFF"/>
    </inkml:brush>
  </inkml:definitions>
  <inkml:trace contextRef="#ctx0" brushRef="#br0">1 1 8,'0'0'472,"0"0"-149,0 0-127,0 0-53,0 0 6,0 19-13,-1 69 12,3 213 244,14-179-359,-15-122-30,0 0 0,0 0 0,-1 0-1,1 0 1,0 0 0,0 0-1,-1 0 1,1 0 0,0-1 0,0 1-1,-1 0 1,1-1 0,0 1-1,-1 0 1,1-1 0,0 1 0,-1-1-1,1 1 1,-1-1 0,1 1-1,-1-1 1,1 1 0,-1-1 0,1 0-1,-1 1 1,0-1 0,1 0-1,-1 1 1,1-2-3,77-172 92,-76 170-92,0-1-1,0 1 0,0-1 1,1 1-1,-1 0 0,1 0 1,0 0-1,1 1 1,-1-1-1,1 0 1,-3 3-3,0 1 0,0-1 0,0 0 0,0 1 0,0-1 0,0 1 0,0-1 0,0 1 0,0-1 0,0 1 0,0 0 0,0-1 0,0 1 0,1 0 0,-1 0 0,0 0 0,0 0 0,0 0 0,0 0 0,0 0 0,1 1 0,-1-1 0,0 0 0,0 0 0,0 1 0,0-1 0,0 1 0,0-1 0,0 1 0,0 0 0,0-1 0,0 1 0,0 0 0,-1-1 0,1 1 0,0 0 0,0 0 0,-1 0 0,1 0-1,0 0 1,-1 0 0,1 0 0,-1 0 0,1 0 3,53 93 46,-39-64-49,2-1 0,0-1 0,2 0 0,1-1 0,2-1 0,17 16 3,-39-42 6,1 0-1,-1 1 1,0-1-1,1 0 1,-1 1 0,0-1-1,1 0 1,-1 0-1,1 0 1,-1 1-1,0-1 1,1 0-1,-1 0 1,1 0-1,-1 0 1,0 0-1,1 0 1,-1 0-1,1 0 1,-1 0-1,1 0 1,-1 0-1,1 0 1,-1 0-1,0 0 1,1 0-1,-1 0 1,1 0-1,-1-1 1,1 1-1,-1 0 1,0 0-1,1-1 1,-1 1-1,0 0 1,1 0-1,-1-1 1,0 1-1,1 0 1,-1-1-1,0 1 1,0 0-1,1-1 1,-1 1-1,0-1 1,0 1-1,0 0 1,0-1-1,1 0-5,9-36 87,-3-48-55,-7-306 129,0 391-190,0 0-21,0 0-39,0 0-246,0 1-322,0 4-185</inkml:trace>
</inkml:ink>
</file>

<file path=ppt/ink/ink5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11.877"/>
    </inkml:context>
    <inkml:brush xml:id="br0">
      <inkml:brushProperty name="width" value="0.1" units="cm"/>
      <inkml:brushProperty name="height" value="0.1" units="cm"/>
      <inkml:brushProperty name="color" value="#33CCFF"/>
    </inkml:brush>
  </inkml:definitions>
  <inkml:trace contextRef="#ctx0" brushRef="#br0">41 0 224,'0'0'385,"0"0"-138,0 0-73,0 0 67,0 0 11,0 0-28,-8 0-53,-25 0-131,58 16-95,8-5 76,-1-2-1,1-1 1,1-1 0,0-3-1,33 2-20,45-4 23,16-5-23,-100 2 6,130-14 38,-89 7-43,50 2-1,-117 6-102,-2 0-149,-15 0-308,-6 2 39</inkml:trace>
</inkml:ink>
</file>

<file path=ppt/ink/ink5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12.428"/>
    </inkml:context>
    <inkml:brush xml:id="br0">
      <inkml:brushProperty name="width" value="0.1" units="cm"/>
      <inkml:brushProperty name="height" value="0.1" units="cm"/>
      <inkml:brushProperty name="color" value="#33CCFF"/>
    </inkml:brush>
  </inkml:definitions>
  <inkml:trace contextRef="#ctx0" brushRef="#br0">0 12 640,'0'0'760,"0"0"-464,0 0-136,0 0-8,0 0-152,0 0 0,0 0-40,0-12-48,9 18-104,0 12-368,-9 6-320</inkml:trace>
</inkml:ink>
</file>

<file path=ppt/ink/ink5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12.790"/>
    </inkml:context>
    <inkml:brush xml:id="br0">
      <inkml:brushProperty name="width" value="0.1" units="cm"/>
      <inkml:brushProperty name="height" value="0.1" units="cm"/>
      <inkml:brushProperty name="color" value="#33CCFF"/>
    </inkml:brush>
  </inkml:definitions>
  <inkml:trace contextRef="#ctx0" brushRef="#br0">1 36 32,'0'0'784,"0"0"-568,0 0-24,0 0 32,0 0 48,0 0-192,0 0-56,22-28-24,-9 23-80,0 3-264,-4 2-632</inkml:trace>
</inkml:ink>
</file>

<file path=ppt/ink/ink5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38.250"/>
    </inkml:context>
    <inkml:brush xml:id="br0">
      <inkml:brushProperty name="width" value="0.1" units="cm"/>
      <inkml:brushProperty name="height" value="0.1" units="cm"/>
      <inkml:brushProperty name="color" value="#33CCFF"/>
    </inkml:brush>
  </inkml:definitions>
  <inkml:trace contextRef="#ctx0" brushRef="#br0">461 72 64,'0'0'201,"0"0"-61,0 0-29,0 0-8,0 0 27,-6-8-29,-1-1-69,4 7-19,0-1 1,0 0-1,1-1 1,0 1 0,-1 0-1,1-1 1,0 1-1,1-1 1,-1 0 0,0-3-14,-2-3 215,3 6 126,1 9-126,-1 8-329,-46 319 268,11-93-9,-49 755 198,61-647-126,11-160-169,-26 262-99,-9-126 139,-36 91-88,72-364-57,4-24-244,2 1 0,0 1 1,2-1-1,0 20 301,4-34-743</inkml:trace>
</inkml:ink>
</file>

<file path=ppt/ink/ink5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39.577"/>
    </inkml:context>
    <inkml:brush xml:id="br0">
      <inkml:brushProperty name="width" value="0.1" units="cm"/>
      <inkml:brushProperty name="height" value="0.1" units="cm"/>
      <inkml:brushProperty name="color" value="#33CCFF"/>
    </inkml:brush>
  </inkml:definitions>
  <inkml:trace contextRef="#ctx0" brushRef="#br0">93 1 136,'0'0'131,"0"0"-33,0 0-38,0 0 43,0 0 57,0 0-62,0 5-76,1 125 119,0 76 177,-16 95-318,-1-151 62,-15 146 40,13 34-102,8 792 628,18-927-581,25 130-47,1 8 24,4 800 45,-33-845-12,-5-258-41,1 275 18,-5-231-24,-3 0 0,-3-1 1,-4 4-11,8-43 4,4-22-7,0 0 0,0 0 0,-1-1-1,-1 1 1,0-1 0,0 0 0,-5 6 3,9-16-18,-1 0 0,1 0 0,-1 0 0,0-1 0,1 1-1,-1 0 1,0 0 0,0-1 0,0 1 0,0-1 0,0 1 0,0-1-1,1 1 1,-1-1 0,0 1 0,0-1 0,-1 0 0,1 0 0,0 1 0,0-1-1,0 0 1,0 0 0,0 0 0,0 0 0,0 0 0,0 0 0,0-1 0,0 1-1,0 0 1,0 0 0,0-1 0,0 1 0,0-1 0,0 1 0,0-1-1,0 1 1,0-1 18,-16-14-840</inkml:trace>
</inkml:ink>
</file>

<file path=ppt/ink/ink5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40.243"/>
    </inkml:context>
    <inkml:brush xml:id="br0">
      <inkml:brushProperty name="width" value="0.1" units="cm"/>
      <inkml:brushProperty name="height" value="0.1" units="cm"/>
      <inkml:brushProperty name="color" value="#33CCFF"/>
    </inkml:brush>
  </inkml:definitions>
  <inkml:trace contextRef="#ctx0" brushRef="#br0">1 0 256,'0'0'109,"0"0"-74,0 0 1,0 0 91,1 27 57,11 352 241,-12-359-411,7 163 258,21 119-272,19 62 197,-16 2 0,-16 1-1,-21 167-196,-14-307 119,-14 34-119,4-37 49,25-157-25,3 0 0,4 32-24,0-3-13,-2-91-55,0 0 1,0 0-1,0 0 0,0 0 1,-1 0-1,0 0 0,0 0 0,0 0 1,-1 0-1,1-1 0,-1 1 1,0 0-1,-1 0 68,-5 1-803</inkml:trace>
</inkml:ink>
</file>

<file path=ppt/ink/ink5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41.670"/>
    </inkml:context>
    <inkml:brush xml:id="br0">
      <inkml:brushProperty name="width" value="0.1" units="cm"/>
      <inkml:brushProperty name="height" value="0.1" units="cm"/>
      <inkml:brushProperty name="color" value="#33CCFF"/>
    </inkml:brush>
  </inkml:definitions>
  <inkml:trace contextRef="#ctx0" brushRef="#br0">62 10 120,'0'0'181,"0"0"-10,0 0 21,0 0 88,0 0-9,0 0-3,-11-2 27,-30-4-53,31 4-56,10 2-110,0 0-34,3 0-39,20 2 3,0 1-1,0 1 0,0 1 1,-1 1-1,13 6-5,59 13-24,0-10 43,1-3 0,71-3-19,194-12 49,-210-9-63,-82 5 38,37 1-24,32 6-10,0-7 0,64-13 10,-173 15 6,70-6-295,-98 9-552,0 0 230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39.443"/>
    </inkml:context>
    <inkml:brush xml:id="br0">
      <inkml:brushProperty name="width" value="0.2" units="cm"/>
      <inkml:brushProperty name="height" value="0.2" units="cm"/>
    </inkml:brush>
  </inkml:definitions>
  <inkml:trace contextRef="#ctx0" brushRef="#br0">9 16 32,'0'0'77,"0"0"11,0 0-40,0 0 23,-9-16 743,16 164-726,21 128-88,-5-81 73,75 966 221,-74-843-239,8 231 21,11 116 51,-42-649-157,2 18 70,1-1-1,7 22-39,-9-47-72,0 0 0,0 0-1,1 0 1,0 0 0,1-1-1,0 1 1,0-1 0,1 0-1,-1 0 1,2 0 0,-1-1-1,6 6 73,15 8-832</inkml:trace>
</inkml:ink>
</file>

<file path=ppt/ink/ink5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42.064"/>
    </inkml:context>
    <inkml:brush xml:id="br0">
      <inkml:brushProperty name="width" value="0.1" units="cm"/>
      <inkml:brushProperty name="height" value="0.1" units="cm"/>
      <inkml:brushProperty name="color" value="#33CCFF"/>
    </inkml:brush>
  </inkml:definitions>
  <inkml:trace contextRef="#ctx0" brushRef="#br0">0 1 120,'0'0'451,"0"0"-112,0 0-163,13 3-159,12 7-7,-1 2 0,0 0-1,-1 1 1,0 1 0,-1 2 0,0 0 0,-2 1 0,2 3-10,-2-2 4,-1 2 0,-1 0 0,-1 1 1,5 8-5,-16-21 5,-1 0 0,-1 1 1,1-1-1,-2 1 0,1 0 1,-1 0-1,0 0 0,-1 0 1,0 1-1,0-1 1,-1 1-1,-1-1 0,1 1 1,-1 0-6,-2-4 28,0 1-1,0-1 1,-1 1 0,1-1 0,-1 0 0,-1 0 0,1 0 0,-1 0 0,0-1 0,0 1 0,-1-1 0,0 0 0,0 0-1,0-1 1,0 1 0,-1-1 0,1 0 0,-5 2-28,-15 9 12,1-1 0,-2-1 0,-20 8-12,-20 2-364,4-7-772</inkml:trace>
</inkml:ink>
</file>

<file path=ppt/ink/ink5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42.595"/>
    </inkml:context>
    <inkml:brush xml:id="br0">
      <inkml:brushProperty name="width" value="0.1" units="cm"/>
      <inkml:brushProperty name="height" value="0.1" units="cm"/>
      <inkml:brushProperty name="color" value="#33CCFF"/>
    </inkml:brush>
  </inkml:definitions>
  <inkml:trace contextRef="#ctx0" brushRef="#br0">150 30 248,'0'0'379,"0"0"-100,0 0-81,0 0-4,0 0 22,-21 9-47,-64 27-22,82-34-143,0 0 0,1-1 0,-1 1 0,0 0 0,0 1 0,1-1 0,-1 0 0,1 1 0,0 0 0,0-1 0,0 1 0,0 0 0,0 0 0,1 0 0,-1 0 0,1 0 0,0 0 0,0 1-1,0-1 1,0 0 0,0 1 0,1-1 0,0 1 0,0-1 0,0 0 0,0 1 0,0-1 0,0 1 0,1-1 0,0 0 0,0 3-4,1 6 6,-2-10-5,0 0 0,1 1 1,-1-1-1,1 0 0,0 0 0,-1 0 0,1 1 0,0-1 1,1 0-1,-1 0 0,0-1 0,0 1 0,1 0 0,-1 0 1,1 0-1,0-1 0,-1 1 0,1-1 0,2 2-1,0 0 4,1-1 0,1 1 0,-1-1 1,0 0-1,1 0 0,-1 0 0,1-1 0,2 0-4,14 2 15,-1-1 1,1-1-1,21-2-15,-39 1 0,-2 0 4,0 1-1,1-1 1,-1 0-1,0 0 0,0-1 1,0 1-1,1 0 1,-1-1-1,0 1 0,0-1 1,0 0-1,0 1 1,0-1-1,0 0 0,0 0 1,0-1-1,0 1 1,0 0-1,-1-1 0,1 1 1,0-1-1,-1 1 1,1-1-1,-1 0 0,0 1 1,0-1-1,0 0 1,1 0-1,-2 0 0,1 0 1,0 0-1,0 0 1,-1-1-1,1 1 0,-1 0 1,1 0-1,-1 0 1,0 0-1,0-1 0,0 1 1,0 0-1,0 0 0,-1 0 1,1-1-1,-1 1 1,0 0-1,1 0 0,-2-2-3,-1-5 0,-1-1-1,0 1 0,0-1 1,-1 1-1,0 1 0,-1-1 1,1 1-1,-2 0 0,1 0 0,-3-1 1,1 1-164,-1-1 0,2 0 0,-1 0-1,1 0 1,-4-8 164,5 3-859</inkml:trace>
</inkml:ink>
</file>

<file path=ppt/ink/ink5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43.103"/>
    </inkml:context>
    <inkml:brush xml:id="br0">
      <inkml:brushProperty name="width" value="0.1" units="cm"/>
      <inkml:brushProperty name="height" value="0.1" units="cm"/>
      <inkml:brushProperty name="color" value="#33CCFF"/>
    </inkml:brush>
  </inkml:definitions>
  <inkml:trace contextRef="#ctx0" brushRef="#br0">19 1 224,'0'0'528,"0"0"-273,0 0-136,-4 21-23,-2 20-25,1-1 0,2 1 0,2 0 0,2 0 0,1 0 0,6 24-71,2-19 24,6 21 18,-3 0 1,-3 0-1,-3 1 1,-2 7-43,-7-90-200,0 0 1,0 1 0,-2-1-1,0 1 1,-3-8 199,-8-31-156,10 28 144,-3-7 6,2-2-1,2 1 0,-1-25 7,5 48 1,0 1 0,0-1 0,1 1-1,1-1 1,0 1 0,0-1 0,1 1 0,0 0 0,0 0-1,1 1 1,0-1 0,1 1 0,0-1 0,0 1-1,3-2 0,5-6-3,1 1-1,1 0 1,7-6 3,-18 18-1,1-1 0,-1 1 1,0 0-1,1 0 0,-1 0 1,1 1-1,0 0 0,0 0 1,0 0-1,0 0 0,1 1 1,-1 0-1,0 0 0,0 0 1,1 0-1,-1 1 1,-4 1 11,0 0 1,0 0-1,0 0 0,0 0 0,0 0 0,0 0 1,-1 0-1,1 0 0,0 0 0,-1 0 0,1 1 1,-1-1-1,1 0 0,-1 0 0,0 1 1,1-1-1,-1 0 0,0 1 0,0-1 0,0 0 1,0 0-1,0 1 0,0-1 0,0 0 0,-1 2-11,-2 39 335,-4-24-286,-1 0 0,0 0 1,-1-1-1,-1 0 0,-1 0 0,0-1 1,-1-1-1,-2 2-49,-7 11-11,7-12-172,5-5-376</inkml:trace>
</inkml:ink>
</file>

<file path=ppt/ink/ink5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43.903"/>
    </inkml:context>
    <inkml:brush xml:id="br0">
      <inkml:brushProperty name="width" value="0.1" units="cm"/>
      <inkml:brushProperty name="height" value="0.1" units="cm"/>
      <inkml:brushProperty name="color" value="#33CCFF"/>
    </inkml:brush>
  </inkml:definitions>
  <inkml:trace contextRef="#ctx0" brushRef="#br0">1 251 184,'0'0'954,"0"0"-585,0 0-310,0 0-30,0 0-16,0 0 5,15-3 28,13-5-31,-1-1 0,-1-1-1,1-1 1,-2-1 0,1-2-1,-2 0 1,19-15-15,-33 21 7,-1 0 0,1-1 0,-1 0 1,-1 0-1,2-3-7,-7 7 1,0 1 1,-1-1 0,1 1-1,-1-1 1,0 0 0,0 0-1,-1 0 1,0 0 0,1 0-1,-2 0 1,1-1 0,0 1-1,-1-4-1,-1 9 2,1-1 0,-1 0 0,1 0 0,-1 0-1,1 1 1,-1-1 0,0 0 0,1 0 0,-1 1-1,0-1 1,0 1 0,0-1 0,1 1 0,-1-1 0,0 1-1,0-1 1,0 1 0,0 0 0,0-1 0,0 1-1,0 0 1,0 0 0,0 0 0,0 0 0,0 0-1,0 0 1,0 0 0,0 0-2,-38 0 71,32 0-63,3 0-10,0 0 1,0 0-1,0 1 1,0-1-1,0 1 1,0 0-1,0 0 1,0 0-1,0 1 1,0 0-1,0-1 1,1 1 0,-1 1-1,1-1 1,-1 0-1,1 1 1,0 0-1,0-1 1,0 1-1,0 1 1,1-1-1,-1 0 1,1 1-1,-2 2 2,1 1-3,0 0-1,0 1 0,1-1 1,0 1-1,0-1 1,0 1-1,1 0 0,1-1 1,-1 1-1,1 0 1,1 0-1,0 6 4,0-10-1,0-1 0,0 1 0,0-1 0,0 0 1,0 0-1,1 0 0,0 0 0,-1 0 0,1 0 0,0 0 0,0 0 0,1-1 0,-1 1 0,1-1 0,-1 0 0,1 0 1,0 1-1,0-2 0,0 1 0,0 0 0,0-1 0,0 1 0,0-1 0,0 0 0,1 0 0,-1 0 0,0 0 1,1-1-1,0 1 1,11 1 9,-1-1 1,1 0-1,0 0 1,-1-2-1,1 0 1,3-1-10,-16 2 0,0 0 1,0-1-1,-1 1 1,1-1-1,0 0 1,-1 1-1,1-1 1,-1 0-1,1 0 1,-1 0-1,1 0 1,-1 0-1,0 0 1,1 0-1,-1-1 1,0 1-1,0 0 1,0-1-1,0 1 1,0-1-1,0 1 1,0-2-1,12-42 41,-13 41-38,1 1-1,0-1 1,-1 0-1,1 1 0,1-1 1,-1 0-1,0 1 0,1 0 1,0-1-1,0 1 0,1-2-2,-2 5-1,-1 0 0,1 0 0,0 0 0,-1 0 0,1 0 0,0 1 0,-1-1 0,1 0-1,0 0 1,-1 0 0,1 1 0,0-1 0,-1 0 0,1 1 0,-1-1 0,1 1 0,-1-1 0,1 1-1,-1-1 1,1 1 0,-1-1 0,1 1 0,-1-1 0,0 1 0,1-1 0,-1 1 0,0 0 0,1-1-1,-1 1 1,0 0 0,0-1 1,17 30 27,-13-23-29,-1-1 8,27 41 7,-28-44-14,0 0 0,1 0 0,-1 0 0,1-1 0,-1 1 0,1-1 0,0 0 0,0 0 1,0 0-1,0 0 0,0 0 0,0-1 0,3 2 1,-5-3 1,1 0 1,-1 1 0,0-1 0,0 0-1,0 0 1,1 0 0,-1 0 0,0-1-1,0 1 1,1 0 0,-1 0-1,0-1 1,0 1 0,0-1 0,0 1-1,1-1 1,-1 1 0,0-1-1,0 0 1,0 0 0,0 1 0,0-1-1,-1 0 1,1 0 0,0 0 0,0 0-1,0 0 1,-1 0 0,1 0-1,-1 0 1,1 0 0,-1 0 0,1-1-1,-1 1 1,1-1-2,7-44 76,-8 39-71,1-25-30,-1 31 7,0 24-7,0-15 29,-1-5-33,1 0 0,0 1 0,0-1 0,0 0 0,0 0 0,0 1 0,1-1 0,-1 0 0,1 0-1,0 0 1,0 0 0,0 0 0,0 0 0,0 0 0,1 0 0,0 0 0,-1-1 0,1 1 0,0 0-1,0-1 1,2 2 29,10 7-728</inkml:trace>
</inkml:ink>
</file>

<file path=ppt/ink/ink5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44.314"/>
    </inkml:context>
    <inkml:brush xml:id="br0">
      <inkml:brushProperty name="width" value="0.1" units="cm"/>
      <inkml:brushProperty name="height" value="0.1" units="cm"/>
      <inkml:brushProperty name="color" value="#33CCFF"/>
    </inkml:brush>
  </inkml:definitions>
  <inkml:trace contextRef="#ctx0" brushRef="#br0">66 1 192,'0'0'400,"0"0"-160,0 0-128,0 0 40,0 0 72,0 0-56,-66 122 8,66-84-144,5-5-16,17-3 24,8-7-80,5-5-40,14-10-400,-14-4-64</inkml:trace>
</inkml:ink>
</file>

<file path=ppt/ink/ink5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44.680"/>
    </inkml:context>
    <inkml:brush xml:id="br0">
      <inkml:brushProperty name="width" value="0.1" units="cm"/>
      <inkml:brushProperty name="height" value="0.1" units="cm"/>
      <inkml:brushProperty name="color" value="#33CCFF"/>
    </inkml:brush>
  </inkml:definitions>
  <inkml:trace contextRef="#ctx0" brushRef="#br0">5 0 368,'0'0'544,"0"0"-208,0 0-96,0 0-96,0 0 16,0 0-72,0 0-32,17 40 48,-12-7 32,-5 9-24,0 3-112,0 0 0,-5 11-24,-8-11-256,4-11-904</inkml:trace>
</inkml:ink>
</file>

<file path=ppt/ink/ink5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52.205"/>
    </inkml:context>
    <inkml:brush xml:id="br0">
      <inkml:brushProperty name="width" value="0.1" units="cm"/>
      <inkml:brushProperty name="height" value="0.1" units="cm"/>
      <inkml:brushProperty name="color" value="#33CCFF"/>
    </inkml:brush>
  </inkml:definitions>
  <inkml:trace contextRef="#ctx0" brushRef="#br0">28 168 120,'0'0'115,"0"0"-31,0 0-35,0 0 14,0 0-30,0 0-9,0 0-3,-1 0-7,-2 0 7,3 0 0,0 0-10,-24 0 30,121-4 678,88-15-719,-161 16 4,-18 3-1,1-1 1,-1 0-1,0 0 0,0 0 0,0-1 1,0 0-1,3-1-3,56-19 145,-50 16-130,0 2-1,0-1 0,1 2 1,-1 0-1,4 1-14,53-13 39,-59 11-58,7-2 15,1 0 0,0 1 0,0 1 0,0 1 0,10 0 4,-22 2 8,-1 0 0,1 0-1,-1 0 1,0-1 0,0-1-1,4-1-7,-4 1 1,1 1 1,-1-1-1,1 2 0,0-1 0,0 1 1,4 0-2,-13 1 9,18-1-48,165-11 50,-161 11 16,-21 1-19,3 0-618,-4 0-166</inkml:trace>
</inkml:ink>
</file>

<file path=ppt/ink/ink5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53.711"/>
    </inkml:context>
    <inkml:brush xml:id="br0">
      <inkml:brushProperty name="width" value="0.1" units="cm"/>
      <inkml:brushProperty name="height" value="0.1" units="cm"/>
      <inkml:brushProperty name="color" value="#33CCFF"/>
    </inkml:brush>
  </inkml:definitions>
  <inkml:trace contextRef="#ctx0" brushRef="#br0">0 23 48,'0'0'485,"0"0"-136,0 0-160,0 0-48,0 0 62,0 0-10,79-6 545,-48 0-733,34-4 23,-65 10-32,1 0 11,2 0-32,-2 0 10,-1 0 28,0 0 14,0 0-6,0 0-2,0 0-31,0 0 16,0 0-29,0 0 17,0 0 41,0 0-40,0 0-38,0 0 7,0 0-68,0 0-29,0 0-50,0 0-9,0 0 0,0 0-8,0 0 6,0 0-18,0 0 28,0 0 10,0 0-12,0 0-25,0 0 78</inkml:trace>
</inkml:ink>
</file>

<file path=ppt/ink/ink5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54.060"/>
    </inkml:context>
    <inkml:brush xml:id="br0">
      <inkml:brushProperty name="width" value="0.1" units="cm"/>
      <inkml:brushProperty name="height" value="0.1" units="cm"/>
      <inkml:brushProperty name="color" value="#33CCFF"/>
    </inkml:brush>
  </inkml:definitions>
  <inkml:trace contextRef="#ctx0" brushRef="#br0">18 1 88,'0'0'56,"0"0"80,0 0-88,0 0 32,0 0-24,0 0-16,0 0 0,0 0-32,-5 2-8,1 6-144,-5-1-104</inkml:trace>
</inkml:ink>
</file>

<file path=ppt/ink/ink5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58.736"/>
    </inkml:context>
    <inkml:brush xml:id="br0">
      <inkml:brushProperty name="width" value="0.1" units="cm"/>
      <inkml:brushProperty name="height" value="0.1" units="cm"/>
      <inkml:brushProperty name="color" value="#33CCFF"/>
    </inkml:brush>
  </inkml:definitions>
  <inkml:trace contextRef="#ctx0" brushRef="#br0">3 79 96,'0'0'79,"0"0"22,0 0-1,0 0 23,0 0-10,-2 0 656,5 0-59,667-8-585,-646 7-121,-1-2-1,1 0 0,-1-2 0,0 0-3,4-2 0,0 2-1,21-1 1,596-10 50,-481-2-72,-98 16-519,-47 2-422</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40.250"/>
    </inkml:context>
    <inkml:brush xml:id="br0">
      <inkml:brushProperty name="width" value="0.2" units="cm"/>
      <inkml:brushProperty name="height" value="0.2" units="cm"/>
    </inkml:brush>
  </inkml:definitions>
  <inkml:trace contextRef="#ctx0" brushRef="#br0">4 1 304,'0'0'271,"0"0"-99,0 0-135,0 0-29,-2 15 6,1 14 6,0 1 1,2-1 0,1 1-1,2-1 1,0 0 0,5 10-21,91 435 257,17 80-106,-29-67-96,31 153 223,28-2-278,-108-513-248,-24-73-479</inkml:trace>
</inkml:ink>
</file>

<file path=ppt/ink/ink5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00.869"/>
    </inkml:context>
    <inkml:brush xml:id="br0">
      <inkml:brushProperty name="width" value="0.1" units="cm"/>
      <inkml:brushProperty name="height" value="0.1" units="cm"/>
      <inkml:brushProperty name="color" value="#33CCFF"/>
    </inkml:brush>
  </inkml:definitions>
  <inkml:trace contextRef="#ctx0" brushRef="#br0">79 1627 120,'0'0'432,"0"0"-42,0 0-174,0 0-56,0 0 5,-1 0-101,0 0 0,0 0 0,0-1-1,0 1 1,0 0 0,0 0 0,0-1 0,0 1 0,0 0 0,0-1-1,0 1 1,0-1 0,0 1 0,1-1 0,-1 1 0,0-1 0,0 0-64,-3-24-1,1 0 0,1 0 0,2 0 0,0 0 0,2-4 1,0-28 10,-2 28-2,0-135-7,-7 0-1,-8-8 0,-3 6 54,8-1 0,7-10-54,2 154-5,0 17-4,0 0 0,1-1 0,0 1 0,0 0 0,0 0 0,1-1 0,0 1 0,0 0 0,1 0 0,-1 0 0,3-5 9,1 9-6,0 0-1,0 1 0,0 0 1,0 0-1,0 0 1,0 1-1,1 0 0,-1 0 1,4 0 6,8 0-15,144-17 38,108-8 23,-175 20-46,158-8 35,134-30-35,-173 15-66,205-2 66,231 25-252,-472 5 217,-111-4-212,1-2-1,59-14 248,-47 6-394,63-2 394,12 1-21,-83 7 41,59 0-20,-45 7-31,-23-1 19,1 3 1,25 5 11,-81-5-6,-1-1 9,0 1 0,0 0 0,0 0 0,0 0 0,0 1 0,0 0 0,0 0 1,-1 0-1,5 3-3,-9-1 1,0 1-1,-1-1 1,1 1 0,-1-1 0,0 1 0,0-1 0,0 1 0,-1-1 0,0 0-1,1 8-7,0 20 20,-2-1 0,0 1 0,-2 0 0,-2-1 0,-8 29-13,-12 50 7,5 1 0,4 1 0,1 73-7,-4 18 17,15-162-13,-2-2 1,-2 1-1,-12 34-4,20-70 1,0 0 4,0 1 0,-1 0 0,0-1 0,1 1 0,-1-1 1,-1 0-1,1 0 0,-1 0 0,1 0 0,-1 0 0,-1 0 0,1-1 1,0 1-1,-1-1 0,1 0 0,-1 0 0,0 0 0,-2 0-5,-1 2 9,1-1 0,-2-1 0,1 1 0,0-1 0,0-1 0,-1 1 0,0-1 0,1-1 0,-1 1 0,0-1 0,0-1 0,0 1 0,0-1 0,-7-1-9,-225-1-11,-267 5 94,325 12-52,-22 0 31,10-9-11,0 9-1,-54 16-50,-186 20 86,271-36-73,-214 13 38,273-20-64,1 5 0,-48 13 13,79-12 38,26-6-35,0 2-1,-40 14-2,64-17 16,-1-2 1,0 0-1,0-1 0,0-2 0,0 0 0,-20-1-16,42-1 43,1 0 10,0 0-26,0 0-9,0 0-36,0 0 21,0 0-27,0 0 4,0 0-28,0 0-59,14 0-493,3 0-15</inkml:trace>
</inkml:ink>
</file>

<file path=ppt/ink/ink5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02.018"/>
    </inkml:context>
    <inkml:brush xml:id="br0">
      <inkml:brushProperty name="width" value="0.1" units="cm"/>
      <inkml:brushProperty name="height" value="0.1" units="cm"/>
      <inkml:brushProperty name="color" value="#33CCFF"/>
    </inkml:brush>
  </inkml:definitions>
  <inkml:trace contextRef="#ctx0" brushRef="#br0">272 67 208,'0'0'400,"0"0"-106,0 0-85,0 0-65,0 0 48,0 0 32,0-11-56,0-30-107,0 40-51,-1 1-1,1-1 1,-1 0-1,1 0 1,-1 0 0,1 0-1,-1 1 1,0-1-1,1 0 1,-1 0-1,0 1 1,1-1-1,-1 1 1,0-1-1,0 0 1,0 1-1,0 0 1,0-1-1,1 1 1,-1-1-1,0 1 1,0 0-1,0 0 1,0 0-1,0-1 1,0 1-1,0 0 1,0 0-1,0 0 1,0 0 0,0 1-1,0-1 1,0 0-1,0 0 1,0 1-1,0-1 1,0 0-1,0 1-9,-5-1 32,-4 2-26,1-1 0,-1 1 1,1 0-1,0 1 0,0 0 0,0 1 0,0 0 1,0 0-1,1 0 0,0 1 0,-2 2-6,-6 4-1,0 1 0,1 0 0,0 1 0,1 0 0,-2 4 1,13-14 0,0 1 1,0 0-1,0 0 1,0 0 0,0 0-1,1 0 1,0 0 0,0 1-1,0-1 1,1 1 0,0 0-1,-1-1 1,1 1 0,1 0-1,-1 0 1,1-1-1,0 1 1,0 0 0,0 0-1,1 0 1,0 0 0,0-1-1,0 1 1,0 0 0,1-1-1,-1 1 1,1-1 0,1 0-1,-1 1 1,0-1-1,1 0 1,0 0 0,1 0-1,12 16-15,2-1 1,0-1 0,1-1-1,1 0 1,20 12 14,-7-4 6,-16-12-4,42 39 24,-56-49-24,0 0 0,0 0 1,0 1-1,-1 0 0,0-1 1,1 1-1,-1 0 0,-1 0 0,1 0 1,-1 0-1,1 0 0,-1 1 0,0-1 1,-1 0-1,1 5-2,-1-7 0,-1 0 0,0 1 0,1-1 0,-1 1 0,0-1 0,-1 0 0,1 0 1,0 0-1,0 0 0,-1 0 0,0 0 0,1 0 0,-1 0 0,0 0 0,0-1 0,0 1 0,0-1 1,0 1-1,0-1 0,0 0 0,0 0 0,-1 0 0,-1 1 0,-58 19 7,59-20-7,-3 1-1,-1 0 0,-1 0 0,1-1 1,0 0-1,0 0 0,0-1 0,-1 0 0,1 0 0,-5-2 1,10 2-22,0-1 0,-1 0 1,1 1-1,0-1 0,0-1 1,0 1-1,0 0 0,0 0 0,0-1 1,0 1-1,0-1 0,1 1 0,-1-1 1,0 0-1,1 0 0,0 0 0,-1 0 1,1 0-1,0 0 0,0 0 0,0 0 1,0 0-1,0-1 0,1 1 0,-1 0 1,1 0-1,0-1 0,-1 1 0,1-3 22,0-1-67,0 0 0,1 0-1,-1 0 1,1 0 0,1 1 0,-1-1-1,1 0 1,0 0 0,0 1-1,1-1 1,-1 1 0,1 0 0,0 0-1,1 0 1,2-4 67,0 0-86,34-49-443</inkml:trace>
</inkml:ink>
</file>

<file path=ppt/ink/ink5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02.429"/>
    </inkml:context>
    <inkml:brush xml:id="br0">
      <inkml:brushProperty name="width" value="0.1" units="cm"/>
      <inkml:brushProperty name="height" value="0.1" units="cm"/>
      <inkml:brushProperty name="color" value="#33CCFF"/>
    </inkml:brush>
  </inkml:definitions>
  <inkml:trace contextRef="#ctx0" brushRef="#br0">12 12 72,'0'0'445,"0"0"-48,0 0-60,0 0-78,0 0 27,0 0-34,0-5-146,0-2-101,0 16-3,-1 39-3,-2 42 5,0-9-52,-1 14-677,7 90 725,1-162-1015</inkml:trace>
</inkml:ink>
</file>

<file path=ppt/ink/ink5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02.806"/>
    </inkml:context>
    <inkml:brush xml:id="br0">
      <inkml:brushProperty name="width" value="0.1" units="cm"/>
      <inkml:brushProperty name="height" value="0.1" units="cm"/>
      <inkml:brushProperty name="color" value="#33CCFF"/>
    </inkml:brush>
  </inkml:definitions>
  <inkml:trace contextRef="#ctx0" brushRef="#br0">0 217 272,'0'0'480,"0"0"-105,0 0-91,0 0-137,0 0-81,19-16-44,65-52-20,-72 59 3,1 1 0,0 0 0,0 1 0,1 1 0,-1 0 0,1 1 0,1 0 0,3 0-5,27-9 14,-13 1 29,1 2 0,-1 2 1,2 1-1,-1 1 0,1 2 1,12 0-44,-46 3-426,0 2-414</inkml:trace>
</inkml:ink>
</file>

<file path=ppt/ink/ink5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04.748"/>
    </inkml:context>
    <inkml:brush xml:id="br0">
      <inkml:brushProperty name="width" value="0.1" units="cm"/>
      <inkml:brushProperty name="height" value="0.1" units="cm"/>
      <inkml:brushProperty name="color" value="#33CCFF"/>
    </inkml:brush>
  </inkml:definitions>
  <inkml:trace contextRef="#ctx0" brushRef="#br0">81 66 72,'0'0'397,"0"0"-122,0 0-83,0 0 11,0 0 10,0 0 62,-4-10-87,-11-32-16,7 29 396,1 14-436,-3 14-181,0 17 44,2 0 1,2 1-1,0 0 1,3 0-1,0 0 0,2 0 1,3 14 4,-2-45 0,0 0 1,0-1 0,0 1-1,0 0 1,0-1-1,1 1 1,-1 0-1,1-1 1,-1 1 0,1 0-1,0-1 1,-1 1-1,1-1 1,0 1-1,0-1 1,0 0 0,0 1-1,0-1 1,1 0-1,-1 0 1,0 0-1,0 0 1,1 0-1,-1 0 1,1 0 0,-1 0-1,1 0 1,-1-1-1,1 1 1,0 0-1,-1-1 1,1 0 0,0 1-1,-1-1 1,1 0-1,0 0 1,-1 0-1,1 0 1,0 0 0,0 0-1,0-1 0,2 1-2,1-1 0,-1 1 0,0-1 0,1 0 1,-1-1-1,0 1 0,0-1 0,0 1 0,0-1 0,0-1 0,0 1 0,-1-1 0,1 1 0,-1-1 1,4-3 1,3-9-18,-1-1 0,0 0 0,-1 0 0,-1-1 0,-1 0 0,0 0 0,-1 0 0,-1-1 0,2-17 18,2 2-18,-5 22 12,3-37 18,-6 47-17,0 4-36,1 34-44,0 0 0,5 16 85,-5-43 3,1 0 0,0 1 0,1-1 0,0 0 0,0 0 0,1-1 0,0 1 0,1-1 0,0 0 0,1 0 0,2 3-3,-5-9-46,1 0-1,-1-1 1,1 1-1,0-1 1,0 0-1,0 0 1,0 0-1,1-1 1,-1 1-1,0-1 1,1 0-1,-1 0 1,1-1-1,-1 1 1,1-1-1,-1 0 0,2 0 47,-1 0-130,23 1-737</inkml:trace>
</inkml:ink>
</file>

<file path=ppt/ink/ink5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05.857"/>
    </inkml:context>
    <inkml:brush xml:id="br0">
      <inkml:brushProperty name="width" value="0.1" units="cm"/>
      <inkml:brushProperty name="height" value="0.1" units="cm"/>
      <inkml:brushProperty name="color" value="#33CCFF"/>
    </inkml:brush>
  </inkml:definitions>
  <inkml:trace contextRef="#ctx0" brushRef="#br0">210 267 248,'0'0'175,"0"0"-67,0 0-6,-20 6 8,-63 26 2,77-29-94,1 0 0,-1 0 1,1 1-1,0 0 0,0 0 1,1 0-1,-1 1 0,1 0 1,0-1-1,0 1 0,1 1 0,-1-1 1,1 0-1,-1 5-18,-3 5 39,1 0 0,1 1 0,1 0 0,-1 3-39,5-18 1,-4 13 10,1 1-1,1 0 0,0-1 1,1 1-1,1 0 0,0 0 1,1 0-1,0 0-10,0-11 1,-1 0-1,1-1 1,0 1 0,0 0 0,1-1 0,-1 1-1,0-1 1,1 0 0,0 1 0,0-1-1,0 0 1,0 0 0,1 0 0,-1-1-1,1 1 1,0 0 0,-1-1 0,1 0 0,0 0-1,1 0 1,-1 0 0,0 0 0,0 0-1,1-1 1,-1 0 0,1 1 0,-1-1-1,1-1 1,0 1 0,-1 0 0,1-1 0,0 0-1,2 0 0,-1 0 2,1 0 0,-1 0 1,1-1-1,-1 0 0,1 0 0,-1 0 0,0 0 0,0-1 0,1 0 0,-1 0 0,0 0 0,-1-1 0,1 0 1,0 0-1,-1 0 0,0 0 0,3-3-2,0-1 1,0-1-1,-1 0 1,0 0 0,0-1-1,-1 0 1,0 1 0,0-2 0,-1 1-1,1-4 0,6-23 13,-1-1 0,-2 0 0,-2 0 0,1-28-13,0 6 37,4-47 310,-2-60-347,-9 166 214,-22 71-141,13-46-69,2 0 0,0 1-1,1 2-3,3-7-4,1 0 0,0 1 0,2-1 0,0 0 0,1 1 0,2-1 0,0 0 0,1 0 0,6 19 4,-7-33-1,-1 0 0,1 0 0,0-1-1,1 1 1,0 0 0,0-1 0,0 0 0,1 0-1,0 0 1,0-1 0,0 0 0,1 0-1,-1 0 1,1 0 0,0-1 0,1 0-1,-1 0 1,1-1 0,0 0 0,0 0-1,0 0 1,0-1 0,0 0 0,1-1-1,-1 1 1,0-1 0,1-1 0,-1 0-1,4 0 2,-8 1-6,0-1-1,0 0 1,0 0-1,0 0 1,0 0-1,0 0 0,0-1 1,0 0-1,0 1 1,0-1-1,-1 0 1,1 0-1,0 0 0,-1-1 1,1 1-1,0-1 1,-1 1-1,0-1 1,1 0-1,-1 0 0,0 0 1,0 0-1,0-1 1,0 1-1,0 0 1,-1-1-1,1 1 0,-1-1 1,1 0-1,-1 1 1,0-1-1,0 0 1,-1 0-1,1 0 0,0 0 1,-1 0-1,0 0 1,1 0-1,-1 1 1,0-1-1,-1-2 7,2-7-31,-3-43 58,2 55-26,0-1 0,0 0 0,-1 0 0,1 0 0,0 0 0,0 0 0,0 1 0,-1-1 0,1 0 0,-1 0 0,1 0 0,0 1 0,-1-1 0,1 0 1,-1 1-1,0-1 0,1 0 0,-1 1 0,1-1 0,-1 1 0,0-1 0,0 1 0,1-1 0,-1 1 0,0-1 0,0 1 0,1 0 0,-1 0 0,0-1 0,0 1 0,0 0 1,0 0-1,0 0 0,1 0 0,-1 0 0,0 0 0,0 0 0,0 0 0,0 0 0,0 0 0,1 0 0,-1 1 0,0-1 0,0 0 0,0 1 0,1-1 0,-1 0 0,0 1 1,0-1-1,1 1 0,-1-1 0,0 1-1,-2 2 2,-1 0 1,1 0-1,0 0 0,0 0 1,1 0-1,-1 1 1,1 0-1,-1-1 0,1 1 1,0 0-1,1 0 1,-1 0-1,0 3-2,-14 56 27,15 36-24,1-97-3,0-1 0,0 0 0,1 0 0,-1 1 0,1-1 0,-1 0 0,1 0 0,-1 0 0,1 0 0,0 0 0,-1 0 0,1 0 0,0 0 0,0 0 0,0 0 0,0 0 0,0 0 0,0 0 0,0-1 0,0 1 0,0 0 0,0-1 0,0 1 0,1-1 0,-1 1 0,0-1 0,0 0 0,1 0 0,-1 1 0,0-1 0,0 0 0,1 0 0,-1 0 0,0 0 0,2-1 0,-1 2 6,1-1 0,0 0-1,-1-1 1,1 1 0,0 0 0,-1-1 0,1 1-1,-1-1 1,1 0 0,0 0 0,-1 0 0,0 0 0,1-1-1,-1 1 1,0 0 0,0-1 0,1 0-6,3-7-2,-1 1 1,0-1 0,0 0-1,-1 0 1,0-1 0,-1 1-1,2-9 2,16-38 51,-17 56-63,0 12-20,2 26-44,-3-19 53,0-3 27,11 40 30,-13-53-32,-1-1-1,1 1 0,0-1 0,0 0 0,1 1 0,-1-1 0,1 0 0,-1 0 0,1 0 0,-1 0 0,1 0 0,0-1 1,0 1-1,0 0 0,0-1 0,0 1 0,0-1 0,1 0 0,1 1-1,-3-2 1,1 0 0,-1 0 0,1 1 0,-1-2 0,1 1 0,-1 0 0,1 0 0,-1 0 0,1-1 0,-1 1 0,1-1 0,-1 1 0,0-1 0,1 0 0,-1 1 0,0-1 0,1 0 0,-1 0 0,0 0-1,0 0 1,0 0 0,0 0 0,0 0 0,0 0 0,0-1 0,0 1 0,0 0 0,-1 0 0,1-1 0,0 1 0,-1-1 0,1 0-1,10-31 106,-7 42-148,1-1-1,-1 1 0,1-1 0,1 1 0,0-2 0,0 1 0,0-1 0,1 1 0,0-2 0,0 1 0,4 1 43,15 6-932</inkml:trace>
</inkml:ink>
</file>

<file path=ppt/ink/ink5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06.540"/>
    </inkml:context>
    <inkml:brush xml:id="br0">
      <inkml:brushProperty name="width" value="0.1" units="cm"/>
      <inkml:brushProperty name="height" value="0.1" units="cm"/>
      <inkml:brushProperty name="color" value="#33CCFF"/>
    </inkml:brush>
  </inkml:definitions>
  <inkml:trace contextRef="#ctx0" brushRef="#br0">14 0 184,'0'0'579,"0"0"-148,0 0-186,0 0-170,0 0-57,-1 14 12,-9 176 321,8 28-351,2-178 7,0-38-5,0-1 0,0 1-1,0-1 1,0 0 0,0 1-1,0-1 1,0 1-1,0-1 1,1 0 0,-1 1-1,1-1 1,-1 0 0,1 1-1,-1-1 1,1 0-1,0 0 1,-1 0 0,1 1-1,0-1 1,0 0 0,0 0-1,0 0 1,0 0-1,0 0-1,0-1 2,0 0-1,0-1 1,0 1-1,0 0 0,0 0 1,0 0-1,0-1 1,0 1-1,0-1 0,0 1 1,0-1-1,0 1 1,0-1-1,-1 1 1,1-1-1,0 0 0,0 1 1,-1-1-1,1 0 1,0 0-1,-1 1 0,1-1 1,-1 0-1,1 0 1,-1 0-1,1 0 0,-1 0 1,0 0-1,1 0 1,-1 0-1,0 0 0,0 0-1,62-192 76,-51 177-97,-2 20-31,3 30-57,-9-23 94,9 27 24,21 56 45,-30-88-52,0 1-1,1-1 1,-1 0 0,1-1 0,0 1-1,1 0 1,0-1 0,-1 0 0,1 0 0,1-1-1,-1 1 1,3 0-2,-7-4 4,-1-1 1,1 1-1,0-1 0,0 0 1,-1 1-1,1-1 0,0 0 1,0 0-1,-1 1 0,1-1 0,0 0 1,0 0-1,0 0 0,-1 0 1,1 0-1,0 0 0,0 0 1,-1 0-1,1 0 0,0-1 1,0 1-1,0 0 0,-1 0 0,1-1 1,0 1-1,-1 0 0,1-1 1,0 1-1,-1-1 0,1 1 1,0-1-1,-1 1 0,1-1 1,-1 1-1,1-1 0,-1 0 0,1 1 1,-1-1-1,1 0 0,-1 1 1,0-1-5,13-36 184,-10 25-162,5-27 22,-1-1-1,-2 0 1,-2 0 0,-2 0 0,-1 0 0,-3-17-44,0-38 72,3 92-121,0-7 161,0 10-123,1 0 0,-1 1-1,0-1 1,0 0 0,0 0 0,0 0 0,0 0-1,0 0 1,0 0 0,0 0 0,0 0-1,0 0 1,0 0 0,0 0 0,0 0-1,0 1 1,1-1 0,-1 0 0,0 0-1,0 0 1,0 0 0,0 0 0,0 0-1,0 0 1,0 0 0,0 0 0,0 0-1,1 0 1,-1 0 0,0 0 0,0 0-1,0 0 1,0 0 0,0 0 0,0 0-1,0 0 1,0 0 0,1 0 0,-1 0-1,0-1 1,0 1 0,0 0 0,0 0 0,0 0-1,0 0 1,0 0 0,0 0 0,0 0-1,0 0 1,0 0 0,0 0 0,0 0-1,1 0 1,-1-1 0,0 1 0,0 0-1,0 0 1,0 0 0,0 0 0,0 0-1,0 0 1,0 0 0,0 0 0,0 0-1,0-1 1,0 1 0,0 0 0,0 0-1,0 0 12,4 8-852</inkml:trace>
</inkml:ink>
</file>

<file path=ppt/ink/ink5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07.055"/>
    </inkml:context>
    <inkml:brush xml:id="br0">
      <inkml:brushProperty name="width" value="0.1" units="cm"/>
      <inkml:brushProperty name="height" value="0.1" units="cm"/>
      <inkml:brushProperty name="color" value="#33CCFF"/>
    </inkml:brush>
  </inkml:definitions>
  <inkml:trace contextRef="#ctx0" brushRef="#br0">20 16 240,'0'0'488,"0"0"-78,0 0-97,0 0-92,0 0-9,0 0-70,0-3-37,0-9-98,-17 459 99,16-443-101,1 0-2,-1 0 0,1 0 1,0 0-1,0 0 0,0 0 0,0 0 1,1 0-1,0 0 0,0 2-3,0-5 2,0 1-1,0-1 0,0 0 1,0 0-1,0 1 0,0-1 0,1 0 1,-1 0-1,0 0 0,1 0 1,-1 0-1,1-1 0,-1 1 1,1 0-1,-1-1 0,1 1 1,0-1-1,-1 1 0,1-1 1,0 0-1,-1 0 0,1 0 0,1 0-1,58 5 52,0-3 0,59-6-52,-102 3 2,53-6-850,-71 7-166</inkml:trace>
</inkml:ink>
</file>

<file path=ppt/ink/ink5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13.385"/>
    </inkml:context>
    <inkml:brush xml:id="br0">
      <inkml:brushProperty name="width" value="0.1" units="cm"/>
      <inkml:brushProperty name="height" value="0.1" units="cm"/>
      <inkml:brushProperty name="color" value="#33CCFF"/>
    </inkml:brush>
  </inkml:definitions>
  <inkml:trace contextRef="#ctx0" brushRef="#br0">22 61 568,'0'0'600,"0"0"-136,0 0-176,0 0-32,0 0-31,0 0-57,0 0-152,-22-59-16,22 57-72,9 2-32,4 0-193,0 18-415</inkml:trace>
</inkml:ink>
</file>

<file path=ppt/ink/ink5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2:13.777"/>
    </inkml:context>
    <inkml:brush xml:id="br0">
      <inkml:brushProperty name="width" value="0.1" units="cm"/>
      <inkml:brushProperty name="height" value="0.1" units="cm"/>
      <inkml:brushProperty name="color" value="#33CCFF"/>
    </inkml:brush>
  </inkml:definitions>
  <inkml:trace contextRef="#ctx0" brushRef="#br0">0 55 168,'0'0'776,"0"0"-472,0 0-8,0 0-48,0 0-224,0 0-24,0 0-8,22-43 8,-9 35-96,0 6-400,-4 0-272</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42.403"/>
    </inkml:context>
    <inkml:brush xml:id="br0">
      <inkml:brushProperty name="width" value="0.2" units="cm"/>
      <inkml:brushProperty name="height" value="0.2" units="cm"/>
    </inkml:brush>
  </inkml:definitions>
  <inkml:trace contextRef="#ctx0" brushRef="#br0">0 255 16,'0'0'653,"0"0"-416,0 0-189,0 0-28,0 0-31,0 0 28,23-1-5,-10-1 0,0-1 0,-1 0-1,1-1 1,0 0-1,-1-1 1,4-3-12,36-12 6,40-4 2,0 4 0,2 4 0,0 4 0,16 3-8,382 1 23,-335 9-7,-96-4-35,57-10 19,5-1 28,76 4-23,111-10-6,-205 11-16,67 5 17,-125 4 12,-12 1-7,1-1 0,-1-1 0,1-3 0,-1 0 0,33-10-5,-39 7 0,0 2-1,0 1 0,1 1 1,0 1-1,-1 2 0,6 1 1,4-1 3,-38 0 5,-1 0-24,0 0 5,52 0-5,9 0 39,-60 0-43,-1 0 11,3 0 9,108-2 40,-96 11-184,-14-8 117,4 9-404</inkml:trace>
</inkml:ink>
</file>

<file path=ppt/ink/ink5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0.224"/>
    </inkml:context>
    <inkml:brush xml:id="br0">
      <inkml:brushProperty name="width" value="0.1" units="cm"/>
      <inkml:brushProperty name="height" value="0.1" units="cm"/>
      <inkml:brushProperty name="color" value="#33CCFF"/>
    </inkml:brush>
  </inkml:definitions>
  <inkml:trace contextRef="#ctx0" brushRef="#br0">97 50 176,'0'0'171,"0"0"6,0 0-12,0 0-6,0 0-33,0 0-24,-1-49 638,-1 51-717,1 0 1,0 0-1,0-1 0,0 2 0,0-1 0,0 0 0,0 0 0,0 0 0,1 0 0,-1 0 0,1 1 0,-1-1 1,1 0-1,0 0 0,0 1 0,0 0-23,-21 342 154,-12 122 33,20-258-132,12 167-55,3-169 13,0-63-10,1-48-4,-4 1 0,-4 0 0,-7 21 1,7-48-1389,5-70 831</inkml:trace>
</inkml:ink>
</file>

<file path=ppt/ink/ink5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0.849"/>
    </inkml:context>
    <inkml:brush xml:id="br0">
      <inkml:brushProperty name="width" value="0.1" units="cm"/>
      <inkml:brushProperty name="height" value="0.1" units="cm"/>
      <inkml:brushProperty name="color" value="#33CCFF"/>
    </inkml:brush>
  </inkml:definitions>
  <inkml:trace contextRef="#ctx0" brushRef="#br0">62 0 216,'0'0'143,"0"0"18,0 0-22,0 0 2,0 0-10,0 0-59,-1 7-39,-5 37 23,2 1-1,3-1 1,1 1-1,2 0-55,-1 43 185,-19 711 345,2 253-355,24-674-85,-8-372-126,1-6 22,-1 1-1,0 0 0,1 0 0,-1-1 0,0 1 1,0 0-1,0 0 0,0 0 0,0-1 0,0 1 1,0 0-1,0 0 0,0 0 0,0 0 1,0-1-1,-1 1 0,1 0 0,0 0 0,-1-1 1,1 1-1,0 0 0,-1 0 0,1-1 0,-1 1 1,1-1-1,-1 1 0,1 0 0,-1-1 0,1 1 1,-1-1-1,0 1 0,1-1 0,-1 1 1,0-1-1,0 0 0,1 1 0,-1-1 0,0 0 15,-14 0-520</inkml:trace>
</inkml:ink>
</file>

<file path=ppt/ink/ink5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2.209"/>
    </inkml:context>
    <inkml:brush xml:id="br0">
      <inkml:brushProperty name="width" value="0.1" units="cm"/>
      <inkml:brushProperty name="height" value="0.1" units="cm"/>
      <inkml:brushProperty name="color" value="#33CCFF"/>
    </inkml:brush>
  </inkml:definitions>
  <inkml:trace contextRef="#ctx0" brushRef="#br0">1 49 336,'0'0'252,"0"0"-147,0 0-42,0 0 24,0 0 52,13-16 199,180 8-320,-70-2 20,-7 1-35,3 4-3,-118 5-10,-1 0-1,1 0 1,-1 0-1,1-1 1,-1 1 0,0 0-1,1 0 1,-1 0-1,1 0 1,-1 0-1,1 0 1,-1 0 0,1 0-1,-1 0 1,0 0-1,1 0 1,-1 1 0,1-1-1,-1 0 1,0 0-1,1 0 1,-1 1 0,1-1-1,-1 0 1,0 0-1,1 1 1,-1-1 0,0 0-1,1 1 1,-1-1-1,0 0 1,0 1 0,1-1-1,-1 0 1,0 1-1,0-1 1,0 1-1,1-1 1,-1 0 0,0 1-1,0-1 1,0 1-1,0-1 1,0 1 0,0-1-1,0 0 1,0 1-1,0-1 1,0 1 0,0-1-1,0 1 1,0-1-1,0 0 1,-1 1 10,1 4-140,0 7-369</inkml:trace>
</inkml:ink>
</file>

<file path=ppt/ink/ink5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3.571"/>
    </inkml:context>
    <inkml:brush xml:id="br0">
      <inkml:brushProperty name="width" value="0.1" units="cm"/>
      <inkml:brushProperty name="height" value="0.1" units="cm"/>
      <inkml:brushProperty name="color" value="#33CCFF"/>
    </inkml:brush>
  </inkml:definitions>
  <inkml:trace contextRef="#ctx0" brushRef="#br0">53 156 8,'0'0'51,"0"0"23,0 0 48,0 0-28,0 0-16,-6 1 11,-40 2 755,204-21-309,619 18-443,-740-3-91,-1-1-1,1-2 1,-1-2-1,0-2 0,24-9 0,77-19 3,-56 26-4,0 3 0,0 5-1,37 3 2,-6-1-6,44-8 6,16-2 25,97 8-25,-242 4 3,122 8-1090,-145-8 684</inkml:trace>
</inkml:ink>
</file>

<file path=ppt/ink/ink5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3.968"/>
    </inkml:context>
    <inkml:brush xml:id="br0">
      <inkml:brushProperty name="width" value="0.1" units="cm"/>
      <inkml:brushProperty name="height" value="0.1" units="cm"/>
      <inkml:brushProperty name="color" value="#33CCFF"/>
    </inkml:brush>
  </inkml:definitions>
  <inkml:trace contextRef="#ctx0" brushRef="#br0">40 1 416,'0'0'659,"0"0"-339,0 0-99,0 0-114,8 5-112,10 8 0,0 0 1,-2 1-1,0 1 1,0 0-1,-1 1 0,-1 1 5,-8-10 6,0 0 0,-1 0 0,0 1 0,0 0 0,-1-1-1,0 2 1,-1-1 0,1 0 0,-2 1 0,1-1 0,-1 1 0,0 0-1,-1 0 1,0-1 0,-1 1 0,1 0 0,-2 3-6,0-6 7,-1 0 0,0 0-1,0 0 1,-1 0 0,1 0 0,-1-1 0,-1 1 0,1-1 0,-1 0 0,0 0 0,0 0-1,-1 1-6,-60 53 12,49-45-24,-33 25-105,5-8-374</inkml:trace>
</inkml:ink>
</file>

<file path=ppt/ink/ink5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4.858"/>
    </inkml:context>
    <inkml:brush xml:id="br0">
      <inkml:brushProperty name="width" value="0.1" units="cm"/>
      <inkml:brushProperty name="height" value="0.1" units="cm"/>
      <inkml:brushProperty name="color" value="#33CCFF"/>
    </inkml:brush>
  </inkml:definitions>
  <inkml:trace contextRef="#ctx0" brushRef="#br0">32 228 208,'0'0'435,"0"0"-203,0 0-140,0 0-48,0 0 32,0 0-3,0 8-9,-2 20 110,-2-1-1,-4 19-173,-5 42 127,9 68 119,7-203-217,2 1-1,1 1 0,9-24-28,4-35 18,21-85-45,-39 186 27,0-5 3,1-1 1,0 1-1,0 0 1,1-1 0,0 1-1,0 0 1,1 0-1,2-2-3,-6 10 0,1-1 0,0 1 0,0 0 0,0 0 0,-1 0-1,1-1 1,0 1 0,0 0 0,0 0 0,-1 0-1,1 0 1,0 0 0,0 0 0,0 1 0,0-1-1,-1 0 1,1 0 0,0 1 0,0-1 0,-1 0 0,1 1-1,0-1 1,0 1 0,-1-1 0,1 1 0,-1-1-1,1 1 1,0-1 0,-1 1 0,1-1 0,-1 1-1,1 0 1,-1 0 0,1-1 0,17 25 8,12 31 85,-2 3 0,-3 0 0,-2 1 0,-2 3-93,7 17 45,-18-56-86,-8-20 14,1 0 0,-1-1 1,0 1-1,0 0 0,-1 0 1,1 0-1,-1 0 0,0 1 0,0-1 1,-1 0-1,1 0 0,-1 1 0,0-1 1,0 0-1,0 1 0,0-1 0,-1 0 1,0 1-1,0-1 0,0 0 0,0 0 1,-1 0 26,-20 18-651,-1-4-352</inkml:trace>
</inkml:ink>
</file>

<file path=ppt/ink/ink5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5.218"/>
    </inkml:context>
    <inkml:brush xml:id="br0">
      <inkml:brushProperty name="width" value="0.1" units="cm"/>
      <inkml:brushProperty name="height" value="0.1" units="cm"/>
      <inkml:brushProperty name="color" value="#33CCFF"/>
    </inkml:brush>
  </inkml:definitions>
  <inkml:trace contextRef="#ctx0" brushRef="#br0">0 28 56,'0'0'296,"0"0"-152,0 0 0,0 0 16,0 0 32,145-27-144,-106 27-24,5 0-16,-9 2-16,13 6 8,9 0 0,-17-2-160,4-4-384</inkml:trace>
</inkml:ink>
</file>

<file path=ppt/ink/ink5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5.708"/>
    </inkml:context>
    <inkml:brush xml:id="br0">
      <inkml:brushProperty name="width" value="0.1" units="cm"/>
      <inkml:brushProperty name="height" value="0.1" units="cm"/>
      <inkml:brushProperty name="color" value="#33CCFF"/>
    </inkml:brush>
  </inkml:definitions>
  <inkml:trace contextRef="#ctx0" brushRef="#br0">270 263 96,'0'0'215,"0"0"-17,0 0 76,0 0 7,0 0-31,0 0-34,-13-5-123,-43-17-42,53 21-49,0 0 0,-1 1 0,1-1 0,0 1 0,-1 0 0,1 0 0,0 0 0,-1 0 0,1 1 0,0 0 0,0-1 0,-1 1 0,1 0 0,0 0 0,0 1 0,0-1 0,0 1 0,-1 0-2,-43 36 18,38-29-4,-2 0 5,2 1 0,-1 1 0,1 0 0,1 0 0,0 0 0,-1 4-19,7-11 1,-1 0 0,1 0 0,0 1 0,0-1 0,0 1 1,1-1-1,-1 1 0,1 0 0,0 0 0,1-1 0,-1 1 1,1 0-1,0 0 0,0 0 0,1 0 0,-1 0 0,1-1 1,0 1-1,1 3-1,0-6 1,0 1 0,-1-1 0,1 0 1,0 0-1,0 1 0,1-1 0,-1-1 1,0 1-1,1 0 0,-1-1 0,1 1 0,0-1 1,-1 1-1,1-1 0,0 0 0,0-1 1,0 1-1,-1 0 0,1-1 0,0 1 1,0-1-1,0 0-1,76 2 63,-60-2-72,-15-1 3,0 1 0,-1-1 0,1-1 0,-1 1 0,1 0 0,-1-1 0,1 0 0,-1 0 0,0 0-1,1 0 1,-1 0 0,-1-1 0,1 1 0,0-1 0,0 0 0,-1 0 0,0 0 0,1 0 0,-1 0 0,0 0 0,-1-1 0,1 1 0,-1-1 0,2-2 6,5-13-15,-1-1 0,-1 1 1,-1-1-1,0-1 15,2-28 3,-2 0 0,-2 0 0,-2 0 0,-3-15-3,1-14 84,1 77-64,0 1-4,0 25 23,0-14-13,0 61 270,6 30-296,-3-77 0,1 0 0,1 1 0,1-1-1,1-1 1,10 21 0,-14-36-120,1-1 0,-2 0 1,1 1-1,-1 0 0,-1-1 0,0 1 0,1 8 120,-2 3-568</inkml:trace>
</inkml:ink>
</file>

<file path=ppt/ink/ink5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6.378"/>
    </inkml:context>
    <inkml:brush xml:id="br0">
      <inkml:brushProperty name="width" value="0.1" units="cm"/>
      <inkml:brushProperty name="height" value="0.1" units="cm"/>
      <inkml:brushProperty name="color" value="#33CCFF"/>
    </inkml:brush>
  </inkml:definitions>
  <inkml:trace contextRef="#ctx0" brushRef="#br0">211 253 200,'0'0'256,"0"0"-37,0 0 74,0 0-46,0 0-71,-20-2-88,-63-6-49,80 8-36,0 0 0,-1 0 0,1 1 0,-1 0 0,1-1 0,0 1 0,0 1 0,-1-1 0,1 0 0,0 1 0,0-1 1,0 1-1,0 0 0,1 0 0,-1 0 0,0 0 0,1 1 0,0-1 0,-2 3-3,-1 1 1,0 1-1,1 0 1,0 1-1,0-1 1,-2 7-1,2-3-6,0 0-1,1 0 1,0 0 0,1 0-1,1 1 1,0-1 0,0 0-1,1 12 7,1-22 2,0 0-1,-1 1 1,1-1-1,0 0 0,0 0 1,-1 0-1,1 0 1,0 0-1,0 0 1,0 0-1,1 0 1,-1 0-1,0-1 0,0 1 1,0 0-1,1-1 1,-1 1-1,0-1 1,0 1-1,1-1 0,-1 0 1,0 1-1,1-1 1,-1 0-1,1 0 1,-1 0-1,0 0 0,1 0 1,-1 0-1,1 0 1,-1-1-2,6 1 4,0 0 0,0 0 0,0-1 0,0 0 1,0 0-1,3-2-4,-3 0-6,1-1 1,-1 0 0,0 0 0,0-1 0,-1 0-1,0 0 1,1-1 0,-2 0 0,1 0 0,-1 0-1,0-1 1,0 1 0,0-1 0,-1 0-1,3-6 6,-2 1 2,1 0 0,-2-1 0,1 1-1,-2-1 1,1 0 0,-2 0 0,0 0-1,-1 0 1,1-7-2,-4-16 20,-1 0 0,-2 1 0,-9-35-20,8 39 121,1 21 347,2 25-402,1 28-108,2 16 154,7 48-112,-4-85-8,1 0 0,0-1 0,2 0 0,1 0 0,0 0 0,8 12 8,37 70-968,-34-75 208</inkml:trace>
</inkml:ink>
</file>

<file path=ppt/ink/ink5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6.758"/>
    </inkml:context>
    <inkml:brush xml:id="br0">
      <inkml:brushProperty name="width" value="0.1" units="cm"/>
      <inkml:brushProperty name="height" value="0.1" units="cm"/>
      <inkml:brushProperty name="color" value="#33CCFF"/>
    </inkml:brush>
  </inkml:definitions>
  <inkml:trace contextRef="#ctx0" brushRef="#br0">133 1 320,'0'0'343,"0"0"-131,0 0-31,0 0-34,0 0-30,0 0-11,-16 5-16,-50 23 25,64-26-109,-1 0 1,1-1-1,0 1 1,0 0-1,0 0 1,0 0-1,0 0 1,0 1-1,0-1 0,0 0 1,1 1-1,-1-1 1,1 1-1,0 0 1,0 0-1,0-1 1,0 1-1,0 0 0,1 0 1,-1 2-7,-1 6 30,-3 6 3,2 0 0,0 1 0,1-1 1,0 1-1,2 0 0,0 0 0,1-1 1,2 9-34,-2-13 11,2 0 0,0 0 0,0-1 0,1 0 0,0 0 0,1 0 0,1 0 0,0 0 1,0-1-1,1 0 0,8 8-11,-10-14-1,0 0 0,1 0 0,0-1 0,0 0 0,0 0 0,0 0 0,1-1 0,0 0 1,-1 0-1,1 0 0,0-1 0,0 0 0,1-1 0,-1 0 0,0 0 0,0 0 0,7-1 1,-2 0-120,0 0-1,-1-1 1,1 0-1,0-1 1,-1-1-1,1 1 1,-1-2-1,0 0 1,0 0 0,7-4 120,9-8-734</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45.495"/>
    </inkml:context>
    <inkml:brush xml:id="br0">
      <inkml:brushProperty name="width" value="0.2" units="cm"/>
      <inkml:brushProperty name="height" value="0.2" units="cm"/>
    </inkml:brush>
  </inkml:definitions>
  <inkml:trace contextRef="#ctx0" brushRef="#br0">16 0 408,'0'0'260,"0"0"-57,0 0-26,0 0 79,0 0-8,0 0-32,0 0-198,-1 0-1,0 0 0,0 1 1,0-1-1,0 0 0,0 0 1,0 1-1,0-1 0,1 0 1,-1 1-1,0-1 0,0 1 1,1-1-1,-1 1 0,0 0 1,0-1-1,1 1 0,-1-1 1,0 1-18,7 5 5,0-2 0,0 1 0,0 0 0,1-1 0,0-1 0,-1 1 0,1-1 0,1 0 1,-1 0-1,0-1 0,3 1-5,15 5 12,0 3-32,0-2 1,1-1 0,0-1-1,1-1 1,0-1 0,-1-1-1,1-2 1,9 0 19,-35-2-20,9 5-209,-9-4 223,1-1 1,-1 1 0,1-1 0,-1 1-1,1 0 1,-1-1 0,1 1 0,-1 0-1,0 0 1,1 0 0,-1 0 0,0 0-1,0 0 1,0 1 0,0-1-1,0 0 1,0 1 0,0-1 0,0 1 5,3 11-16,-3-12 12,0 1-1,-1 0 1,1 0 0,0 0 0,-1 0-1,1 0 1,-1 0 0,0 0 0,0 0-1,1 0 1,-1 0 0,-1 0 0,1-1-1,0 1 1,0 0 0,-1 0 0,0 2 4,-3 2 2,-1 0-1,1 0 1,-2 0 0,1 0 0,-1-1 0,0 0 0,0 0 0,0 0 0,0-1-1,-2 1-1,-12 10 4,-33 27 44,26-18-11,-2-2 0,0-1 0,-1-1 1,-1-2-1,-1 0-37,32-18-9,0 0 0,0 0 0,1 0 0,-1 0 0,0 0 0,0 0 0,0 0 0,0 1 0,0-1 0,0 0 0,1 0 0,-1 0 0,0 0 0,0 0 0,0 0 0,0 0 0,0 1 0,0-1 0,0 0 0,0 0 0,0 0 0,0 0 0,0 0 0,0 1 0,0-1 0,0 0 0,0 0 0,0 0 0,0 0 0,0 0 0,0 1 0,0-1 0,0 0 0,0 0 0,0 0 0,0 0 0,0 1 0,0-1 0,0 0 0,0 0 0,0 0 0,0 0 0,0 0 0,0 0 0,0 1 0,0-1 0,-1 0 0,1 0 0,0 0 0,0 0 0,0 0 0,0 0 0,0 0 0,0 0 0,-1 0 1,1 0-1,0 1 0,0-1 0,0 0 0,0 0 0,-1 0 9,17 3-300,-14-3 244,20 4-470</inkml:trace>
</inkml:ink>
</file>

<file path=ppt/ink/ink5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7.134"/>
    </inkml:context>
    <inkml:brush xml:id="br0">
      <inkml:brushProperty name="width" value="0.1" units="cm"/>
      <inkml:brushProperty name="height" value="0.1" units="cm"/>
      <inkml:brushProperty name="color" value="#33CCFF"/>
    </inkml:brush>
  </inkml:definitions>
  <inkml:trace contextRef="#ctx0" brushRef="#br0">43 74 48,'0'0'375,"0"0"-89,0 0-85,0 0 0,0 0-6,0 0-50,-4-3-93,3 3-51,0-1 0,0 1 0,1 0 0,-1-1 0,0 1 1,0 0-1,1-1 0,-1 1 0,0 0 0,0 0 0,0 0 0,1 0 0,-1 0 0,0 0 1,0 0-1,0 0 0,1 0 0,-1 0 0,0 0 0,0 1 0,0-1 0,1 0 0,-1 0 0,0 1 1,0-1-1,1 1 0,-1-1 0,0 0 0,1 1 0,-1 0 0,0-1 0,1 1 0,-1 0-1,-1 1 2,1 1-1,-1-1 1,1 1-1,0 0 1,0-1-1,0 1 1,0 0-1,1 0 1,-1 0-1,1-1 1,-1 2-2,1 4 9,-1 0 0,1-1 0,0 1 1,1 0-1,0 0 0,0-1 0,1 1 1,-1-1-1,4 7-9,-3-10 4,0 0-1,1 0 1,-1 0-1,1 0 1,0 0-1,0 0 1,0-1-1,1 0 1,-1 1-1,1-1 1,0-1-1,0 1 1,0 0-1,0-1 1,0 0-1,3 1-3,2 0 10,0 0-1,0-1 0,0 0 1,0 0-1,0-1 0,1 0 0,8-1-9,-16 0 3,-1 0 0,1-1 0,0 1 0,-1-1 0,1 1 0,0-1 0,-1 0 0,1 1 0,-1-1 0,1 0 0,-1 0 0,1 0 0,-1 0 0,1 0 0,-1 0 0,0-1 0,0 1 0,0 0 0,0-1 0,0 1 0,0-1 0,0 1 0,0-1 0,0 1 0,-1-1 0,1 0 0,-1 1 0,1-1 0,-1 0 0,1 1 0,-1-1 0,0 0 0,0 0-1,0 1 1,0-1 0,0 0 0,-1-1-3,1-4 11,0 0 0,-1 0 0,0 0 0,0 0 0,-1 0 0,0 1 0,0-1 0,0 0-1,-2-1-10,-4-4 1,0 0 0,-1 1 0,0 0-1,0 0 1,-1 1 0,-3-2-1,-36-41-25,47 45-703,2 6-364</inkml:trace>
</inkml:ink>
</file>

<file path=ppt/ink/ink5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8.588"/>
    </inkml:context>
    <inkml:brush xml:id="br0">
      <inkml:brushProperty name="width" value="0.1" units="cm"/>
      <inkml:brushProperty name="height" value="0.1" units="cm"/>
      <inkml:brushProperty name="color" value="#33CCFF"/>
    </inkml:brush>
  </inkml:definitions>
  <inkml:trace contextRef="#ctx0" brushRef="#br0">31 114 72,'0'0'203,"0"0"41,0 0 25,0 0 73,0 0-28,0 0-87,-4-7-40,-11-22-42,10 27 70,3 10-166,1 15-79,1-21 47,-2 47-19,0-16 41,2 0 0,2 15-39,-2-41 3,1-1 1,0 1-1,0-1 1,0 0-1,1 1 1,0-1-1,0 0 1,1 0 0,0 0-1,0 0 1,0-1-1,0 1 1,1-1-1,3 3-3,-6-6 0,0-1 1,0 0-1,1 0 0,-1 0 0,0 0 1,1 0-1,-1 0 0,1 0 0,-1 0 0,1 0 1,-1-1-1,1 1 0,0 0 0,-1-1 1,1 0-1,0 1 0,0-1 0,-1 0 0,1 0 1,0 0-1,0 0 0,-1 0 0,1 0 1,1-1-1,-1 0 2,1 0 1,-1-1 0,1 1 0,-1 0-1,1-1 1,-1 0 0,0 0 0,0 0-1,0 0 1,0 0 0,0 0 0,-1 0-1,1 0 1,0-1-3,4-7 9,-1 1 0,0-1 0,-1 0 0,0-1 0,0 1 0,-1-1 0,0-2-9,7-69-85,-2-10 85,-8 112-9,2 0 1,0 0 0,1 0-1,1 0 1,1-1 0,0 0-1,2 0 1,3 7 8,-10-26 1,0 0 1,0 0-1,0 1 1,0-1-1,0 0 1,1 0-1,-1 0 1,0 0-1,0 0 0,0 0 1,0 0-1,0 0 1,0 0-1,0 0 1,0 0-1,1 0 1,-1 0-1,0 0 1,0 0-1,0 0 1,0 0-1,0 0 0,0 0 1,0 0-1,1 0 1,-1 0-1,0 0 1,0 0-1,0 0 1,0 0-1,0 0 1,0 0-1,0 0 1,0 0-1,1 0 0,-1 0 1,0 0-1,0 0 1,0 0-1,0 0 1,0 0-1,0 0 1,0-1-1,0 1 1,0 0-1,0 0 1,0 0-1,1 0 1,-1 0-1,0 0 0,0 0 1,0 0-1,0-1 1,0 1-1,0 0 1,0 0-1,0 0 1,0 0-1,0 0 1,0 0-1,0 0 1,0-1-1,0 1 0,0 0 1,0 0-1,0 0 1,0 0-1,0 0 1,0 0-2,4-19 33,5-32-49,-6 37 21,-2 7-2,2-1 0,-1 0 0,1 1 0,0 0 0,1-1 0,0 1 0,0 1 1,0-1-1,2 0-3,-5 5-4,0 0 0,0 0 0,1 0 0,-1 0-1,1 0 1,0 1 0,-1-1 0,1 1 0,0-1 0,0 1 0,0-1 0,0 1 0,0 0 0,0 0 0,0 0 0,0 0 0,1 1 0,-1-1 0,0 0 0,0 1 0,1 0 0,-1-1 0,0 1 0,1 0 0,-1 0-1,1 1 1,-1-1 0,0 0 0,0 1 0,1-1 0,-1 1 0,0 0 0,1 0 4,-1 1-4,1 1-1,-1-1 1,0 1-1,0 0 1,0 0-1,0 0 1,0 0-1,-1 0 1,1 0-1,-1 0 0,0 1 1,1 0 4,12 44 65,-14-47-62,3 14-37,0 6 248,0-21-107,-1-13-68,0-3-40,1-14 1,1 0 1,2 0-1,1 0 1,1 1 0,5-10-1,-13 39-25,0-1 1,0 1 0,0 0 0,0 0-1,0 0 1,1 0 0,-1 0 0,0 0-1,0 0 1,0 0 0,0 0 0,1 0 0,-1 0-1,0 0 1,0 0 0,0 0 0,1 0-1,-1 0 1,0 0 0,0 0 0,0 0-1,0 0 1,1 0 0,-1 0 0,0 0-1,0 0 1,0 0 0,0 0 0,0 1-1,1-1 1,-1 0 0,0 0 0,0 0 0,0 0-1,0 0 1,0 0 0,0 1 0,0-1-1,1 0 1,-1 0 0,0 0 0,0 0-1,0 1 1,0-1 0,0 0 0,0 0-1,0 0 1,0 0 0,0 1 0,0-1 0,0 0-1,0 0 1,0 0 0,0 0 0,0 1-1,0-1 1,0 0 0,0 0 0,0 0-1,0 0 1,0 1 0,-1-1 24,1 0-24,4 11-1142</inkml:trace>
</inkml:ink>
</file>

<file path=ppt/ink/ink5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8.960"/>
    </inkml:context>
    <inkml:brush xml:id="br0">
      <inkml:brushProperty name="width" value="0.1" units="cm"/>
      <inkml:brushProperty name="height" value="0.1" units="cm"/>
      <inkml:brushProperty name="color" value="#33CCFF"/>
    </inkml:brush>
  </inkml:definitions>
  <inkml:trace contextRef="#ctx0" brushRef="#br0">53 24 928,'0'0'584,"0"0"-169,0 0-186,0 0-11,0 0-63,0 0-30,-9-4-49,-26-14-43,35 17-33,0 1 0,-1 0 0,1 0 0,0 0 0,0 0 1,0 0-1,-1 0 0,1 0 0,0 0 0,0-1 0,-1 1 0,1 0 0,0 0 0,0 0 0,-1 0 0,1 0 0,0 0 0,0 0 0,-1 1 0,1-1 0,0 0 0,0 0 0,0 0 0,-1 0 0,1 0 0,0 0 0,0 0 0,-1 0 0,1 1 1,0-1-1,0 0 0,0 0 0,0 0 0,-1 0 0,1 1 0,0-1 0,0 0 0,0 0 0,0 0 0,0 1 0,0-1 0,-1 0 0,1 0 0,0 1 0,0-1 0,0 0 0,0 0 0,0 1 0,0-1 0,0 0 0,0 0 0,0 14-6,0-12 4,1 20-10,2 1 1,0 0-1,1-1 1,1 0-1,1 0 1,1 0 0,7 15 11,-9-26 8,-1 0 0,0 0 0,-1 1 0,-1-1 0,0 1 0,0-1 0,-1 1 0,-1 0 0,1 0 0,-2 0 0,0 3-8,0-14-12,1 0 1,0 0 0,-1 0-1,1 0 1,-1 0 0,0 0-1,1 0 1,-1 0 0,0 0 0,1 0-1,-1 0 1,0 0 0,0-1-1,0 1 1,0 0 0,0-1-1,0 1 1,0 0 0,0-1-1,0 1 1,0-1 0,0 0 0,0 1-1,0-1 1,0 0 0,0 0-1,0 0 1,0 1 0,-1-1-1,1 0 1,0 0 0,0-1-1,0 1 1,0 0 0,0 0 0,-1-1-1,1 1 1,0 0 0,0-1-1,0 1 1,0-1 0,0 1-1,0-1 1,0 0 0,0 1-1,1-1 1,-1 0 0,-1-1 11,-8-15-1238</inkml:trace>
</inkml:ink>
</file>

<file path=ppt/ink/ink5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9.333"/>
    </inkml:context>
    <inkml:brush xml:id="br0">
      <inkml:brushProperty name="width" value="0.1" units="cm"/>
      <inkml:brushProperty name="height" value="0.1" units="cm"/>
      <inkml:brushProperty name="color" value="#33CCFF"/>
    </inkml:brush>
  </inkml:definitions>
  <inkml:trace contextRef="#ctx0" brushRef="#br0">6 113 728,'0'0'275,"0"0"-74,0 0-94,0 0-34,0 0-29,0 0 4,13-10-13,63-50-24,-76 60-8,1-1 0,0 1 0,0 0 1,-1-1-1,1 0 0,-1 1 0,1-1 1,0 1-1,-1-1 0,1 0 0,-1 1 1,1-1-1,-1 0 0,0 0 0,1 1 1,-1-1-1,0 0 0,1 0 0,-1 0 1,0 1-1,0-1 0,0 0 0,0 0 0,0 0 1,0 0-1,0 0 0,0 1 0,0-1 1,0 0-1,0 0 0,-1 0 0,1 1 1,0-1-1,-1 0 0,1 0 0,0 0 1,-1 1-1,1-1-3,-1-1 20,-1 1 0,1 0 1,0 0-1,0 0 0,0 0 0,-1 0 1,1 0-1,-1 0 0,1 0 0,0 1 1,-1-1-1,1 0 0,-1 1 0,0-1 1,1 1-1,-1 0 0,1 0 1,-1-1-1,-1 1-20,0 0 1,1 0 0,-1 0 0,0 1 1,1-1-1,-1 1 0,0-1 0,1 1 1,-1 0-1,1 0 0,-1 0 0,1 0 0,-1 0 1,1 1-1,0-1 0,0 1 0,-1-1 0,1 1 1,0 0-1,1 0 0,-1 0 0,0 0 1,0 0-1,1 0 0,0 1 0,-1-1 0,1 0 1,0 1-1,0-1 0,0 1 0,0 0 1,1-1-1,-1 1 0,1-1 0,-1 1 0,1 1-1,-2 3 3,1 0-1,-1 0 1,2 0 0,-1 0-1,1 1 1,0-1-1,0 0 1,1 0-1,0 0 1,0 0-1,1 1-2,-1-5 0,0 0 0,0 0 0,0 0 0,1 0 0,0 0 0,-1 0-1,1 0 1,0-1 0,1 1 0,-1 0 0,0-1 0,1 0 0,-1 0 0,1 0 0,0 0 0,0 0-1,-1 0 1,1 0 0,1-1 0,-1 0 0,0 0 0,0 0 0,0 0 0,1 0 0,11 2-171,0-1 1,0 0 0,1-2-1,3 0 171,13 0-1136</inkml:trace>
</inkml:ink>
</file>

<file path=ppt/ink/ink5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09.694"/>
    </inkml:context>
    <inkml:brush xml:id="br0">
      <inkml:brushProperty name="width" value="0.1" units="cm"/>
      <inkml:brushProperty name="height" value="0.1" units="cm"/>
      <inkml:brushProperty name="color" value="#33CCFF"/>
    </inkml:brush>
  </inkml:definitions>
  <inkml:trace contextRef="#ctx0" brushRef="#br0">209 0 264,'0'0'544,"0"0"-105,0 0-90,0 0-125,0 0-64,-19 8-72,15-7-81,-8 3 15,1 0 0,-1 1 0,1 1 1,0 0-1,1 0 0,-1 1 0,1 0 1,1 1-1,-1 0 0,1 1 0,1 0 1,-1 0-1,2 1 0,-1 0 1,1 0-23,1 5 32,1 0 1,0 0 0,1 1 0,0-1 0,2 1 0,0 0 0,0-1 0,2 1 0,0 0 0,0 0 0,3 11-33,-2-19 3,1-1 0,0 1 0,0 0-1,1-1 1,0 1 0,0-1 0,1 0 0,0 0 0,0 0-1,0 0 1,1-1 0,0 0 0,1 0 0,-1 0-1,1 0 1,0-1 0,0 0 0,1-1 0,5 4-3,2 0-114,0 0 1,1 0 0,0-1-1,0-1 1,1-1-1,0 0 1,0-1 0,0-1-1,0 0 114,20 1-236</inkml:trace>
</inkml:ink>
</file>

<file path=ppt/ink/ink5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10.024"/>
    </inkml:context>
    <inkml:brush xml:id="br0">
      <inkml:brushProperty name="width" value="0.1" units="cm"/>
      <inkml:brushProperty name="height" value="0.1" units="cm"/>
      <inkml:brushProperty name="color" value="#33CCFF"/>
    </inkml:brush>
  </inkml:definitions>
  <inkml:trace contextRef="#ctx0" brushRef="#br0">88 0 176,'0'0'348,"0"0"-124,0 0-86,0 0-49,0 0 4,0 0-39,3 4-2,6 9 23,-1 0 0,0 1 1,-1 0-1,0 1 1,-1 0-1,-1 0 0,-1 0 1,0 0-1,0 1 1,-2-1-1,1 7-75,-2-7 4,1-1-1,-2 0 1,0 1 0,-1-1 0,0 0-1,-1 1 1,-1-1 0,0 0-1,-1 0 1,-1-1 0,0 1-1,-1-1 1,-6 11-4,-2-4-201,-1-2 1,0 0-1,-2-1 0,-4 4 201,-15 7-1248</inkml:trace>
</inkml:ink>
</file>

<file path=ppt/ink/ink5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11.594"/>
    </inkml:context>
    <inkml:brush xml:id="br0">
      <inkml:brushProperty name="width" value="0.1" units="cm"/>
      <inkml:brushProperty name="height" value="0.1" units="cm"/>
      <inkml:brushProperty name="color" value="#33CCFF"/>
    </inkml:brush>
  </inkml:definitions>
  <inkml:trace contextRef="#ctx0" brushRef="#br0">33 0 8,'0'0'421,"0"0"-134,0 0-32,0 0-43,0 0-5,0 0-77,-2 2-60,0 0-67,0 0 0,0 1 1,0-1-1,0 1 0,0-1 1,1 1-1,0 0 0,-1-1 1,1 1-1,0 0 0,0 0 0,1 0 1,-1 0-1,0 2-3,-5 48 41,6-46-35,-3 312 153,4-176-78,11 113-39,-3-110-9,-6-84-409,-2 1 1,-5 10 375,1-55-1079</inkml:trace>
</inkml:ink>
</file>

<file path=ppt/ink/ink5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17.210"/>
    </inkml:context>
    <inkml:brush xml:id="br0">
      <inkml:brushProperty name="width" value="0.1" units="cm"/>
      <inkml:brushProperty name="height" value="0.1" units="cm"/>
      <inkml:brushProperty name="color" value="#33CCFF"/>
    </inkml:brush>
  </inkml:definitions>
  <inkml:trace contextRef="#ctx0" brushRef="#br0">4503 15 24,'0'0'381,"0"0"-73,0 0-137,0 0-44,0 0 13,0 0 24,0 0-11,-46-6 483,-51 0-564,0 4-1,-17 5-71,-28 0 64,-282 10 123,-18-10-4,220-6-119,-658 3-48,792 3-32,0 3 1,-24 7 15,82-7 3,1 2-1,0 0 1,-27 13-3,28-10 5,0-1-1,-1-2 0,-29 5-4,-315 50-10,326-57 36,0-2 1,-1-2 0,-46-4-27,6 0 41,-65-12-20,80 15-23,1 3 0,-27 7 2,33-4 14,0-3 0,-22-3-14,28 10-13,58-10 14,2-1 50,0 0-27,0 0-61,-1 0 3,-28 5 106,29-4-69,0-1-34,0 0 13,-1 0-10,-55 11-699,56 9-943,0-16 1242</inkml:trace>
</inkml:ink>
</file>

<file path=ppt/ink/ink5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18.591"/>
    </inkml:context>
    <inkml:brush xml:id="br0">
      <inkml:brushProperty name="width" value="0.1" units="cm"/>
      <inkml:brushProperty name="height" value="0.1" units="cm"/>
      <inkml:brushProperty name="color" value="#33CCFF"/>
    </inkml:brush>
  </inkml:definitions>
  <inkml:trace contextRef="#ctx0" brushRef="#br0">345 0 176,'0'0'380,"0"0"-184,0 0-53,0 0 93,0 0 68,0 0-1,-28 17 183,-30 38-457,38-35-11,-1-1 1,0-1 0,-1-1-1,-1-1 1,-7 3-19,14-12 26,14-7-29,0 1 0,0-1-1,0 1 1,0 0 0,0 0-1,0-1 1,0 1 0,0 1-1,0-1 1,0 0 0,0 0-1,1 1 1,-1-1 0,1 1-1,-1-1 1,1 1 0,-1-1-1,1 1 1,0 0 0,0 0-1,0 0 1,0 0 0,0 0-1,0 0 1,0 0 0,1 1 3,-5 4 8,1 1-1,-1-1 1,0 0 0,-1-1-1,0 1 1,-4 3-8,-3 4-2,12-13 1,1-1 0,-1 1 0,0-1-1,0 1 1,1 0 0,-1 0 0,0 0 0,1-1 0,-1 1 0,1 0 0,-1 0 0,1 0 0,-1 0 0,1 0-1,0 0 1,-1 0 0,1 0 0,0 0 0,0 0 0,0 0 0,0 0 0,-1 0 0,2 0 1,18 4-40,8-1 19,3 4 25,0 2-1,-1 1 0,0 2 1,-1 0-1,0 2 0,-1 1 0,-1 1 1,-1 1-1,20 19-3,-40-32 3,-1 1 0,1 0 0,-1 0 0,0 1 0,-1-1 0,1 1 0,-1-1 0,-1 1 0,1 0 0,-1 1 0,0-1 0,-1 0 0,0 0 0,0 1-3,12 45-894,-7-37 104</inkml:trace>
</inkml:ink>
</file>

<file path=ppt/ink/ink5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25.677"/>
    </inkml:context>
    <inkml:brush xml:id="br0">
      <inkml:brushProperty name="width" value="0.1" units="cm"/>
      <inkml:brushProperty name="height" value="0.1" units="cm"/>
      <inkml:brushProperty name="color" value="#33CCFF"/>
    </inkml:brush>
  </inkml:definitions>
  <inkml:trace contextRef="#ctx0" brushRef="#br0">45 92 368,'0'0'244,"0"0"-143,0 0-15,0 0 77,0 0 78,-2-9-17,-2-6-144,2 11-13,1-1-1,-1 0 1,1 1 0,1-1 0,-1 0 0,1 1 0,-1-1 0,1-1-67,-6 10 86,0 9-22,-5 89 47,4 74-111,7-174 19,16 18-50,-10 26 97,-6 2-101,0-47 72,3-1-23,-2 0-5,2-1-7,0 0 0,0 0 1,0 0-1,0-1 0,0 1 1,0-1-1,0 1 0,0-1 1,-1 0-1,1 0 0,-1 0 1,0-1-1,1 1 0,-1-1 1,0 1-1,0-1 0,0 0 1,-1 1-1,1-3-2,31-56-23,-22 25 37,-10 29-7,1 1-1,0-1 1,0 0-1,1 1 0,0-1 1,0 1-1,0 0 1,1 0-1,1-1-6,0 11-14,0 0-1,-1 1 0,1 0 0,-1 0 1,0 0-1,0 0 0,-1 1 1,0-1-1,1 2 15,3 5-8,69 80 10,-63-78-5,-13-14 5,0 1-1,1-1 1,-1 0 0,0 0-1,1 1 1,-1-1 0,1 0-1,-1 0 1,1 0 0,-1 1-1,0-1 1,1 0 0,-1 0-1,1 0 1,-1 0 0,1 0-1,-1 0 1,1 0 0,-1 0-1,1 0 1,-1 0 0,1 0-1,-1 0 1,1 0 0,-1-1-1,0 1 1,1 0 0,-1 0-1,1 0 1,-1-1 0,0 1 0,1 0-1,-1 0 1,1-1 0,-1 1-1,0 0 1,1-1 0,-1 1-1,0-1 1,0 1 0,1 0-1,-1-1 1,0 1 0,0-1-1,0 1 1,1-1 0,-1 1-1,0 0 1,0-1 0,0 1-1,0-1 1,0 1 0,0-1-1,0 1 1,0-1 0,0 1-1,0-1-1,8-32-1,-8 31 10,11-80-35,-4 1 1,-3-1 0,-4-21 25,0 94-18,0 11-38,0 0-1,1 0 1,-1 0-1,1 0 1,-1 0-1,1 1 1,0-1 0,-1 0-1,1 0 1,1-1-1,-1 1 1,0 1 56,12 11-810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46.146"/>
    </inkml:context>
    <inkml:brush xml:id="br0">
      <inkml:brushProperty name="width" value="0.2" units="cm"/>
      <inkml:brushProperty name="height" value="0.2" units="cm"/>
    </inkml:brush>
  </inkml:definitions>
  <inkml:trace contextRef="#ctx0" brushRef="#br0">197 11 872,'0'0'408,"0"0"-216,0 0-112,0 0 72,0 0-72,0 0 48,0 0 16,-61-10-40,52 10-104,0 0 8,-8 0-8,-18 12-184,4 3-328,-4-1-464</inkml:trace>
</inkml:ink>
</file>

<file path=ppt/ink/ink5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27.287"/>
    </inkml:context>
    <inkml:brush xml:id="br0">
      <inkml:brushProperty name="width" value="0.1" units="cm"/>
      <inkml:brushProperty name="height" value="0.1" units="cm"/>
      <inkml:brushProperty name="color" value="#33CCFF"/>
    </inkml:brush>
  </inkml:definitions>
  <inkml:trace contextRef="#ctx0" brushRef="#br0">59 62 192,'0'0'209,"0"0"-10,0 0-62,0 0-3,0 0 26,0 0-15,-4-2-62,-2-1-44,-17-2 269,21 5-276,2 0-18,0 0-11,0 0 16,0 0-17,0 0 13,0 0 20,-13-5 978,13-2-959,1 4-58,-1 0 1,1 1-1,-1-1 1,0 0-1,0 1 1,0-1-1,-1 1 1,1-1-1,-1 0 0,1 1 1,-1-1-1,0 1 1,0-1-1,0 1 4,0 4-10,0 0 1,0 1-1,0 0 0,0-1 0,0 1 0,1-1 1,0 1-1,-1 0 0,1-1 0,0 1 0,0 0 1,1-1-1,-1 1 0,1 1 10,-1 9 3,0 275 86,0-288-69,0 0-35,0 0 10,0 0-14,0 0 15,0 0-9,0 0 24,0 0 30,0 0-22,0 0-26,0 0-17,0 0-11,0 0 6,33 0 25,-32 0 5,15 1 1,1-1 1,-1 0-1,0-1 1,1-1-1,-1-1 1,0 0-1,0-1 1,0 0-1,0-2 0,-1 0 1,2-1-3,10-2-1316,-23 9 506</inkml:trace>
</inkml:ink>
</file>

<file path=ppt/ink/ink5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27.684"/>
    </inkml:context>
    <inkml:brush xml:id="br0">
      <inkml:brushProperty name="width" value="0.1" units="cm"/>
      <inkml:brushProperty name="height" value="0.1" units="cm"/>
      <inkml:brushProperty name="color" value="#33CCFF"/>
    </inkml:brush>
  </inkml:definitions>
  <inkml:trace contextRef="#ctx0" brushRef="#br0">0 73 56,'0'0'404,"0"0"-112,0 0-24,0 0 10,0 0-22,0 0-31,0-2-211,1-1 1,-1 1-1,0 0 1,1-1-1,0 1 1,-1 0-1,1-1 1,0 1-1,0 0 1,0 0-1,0 0 0,1-1-14,17-5-16,0 1-1,1 0 0,0 1 0,0 2 0,0 0 0,1 1 1,-1 1-1,4 0 17,-24 2-30,1 0-1,0 0 1,0 0 0,-1 0 0,1 1 0,0-1-1,0 0 1,-1 0 0,1 0 0,0 1 0,0-1 0,-1 0-1,1 1 1,0-1 0,-1 1 0,1-1 0,0 1 0,-1-1-1,1 1 1,-1-1 0,1 1 0,-1 0 0,1-1-1,-1 1 1,0 0 0,1-1 0,-1 1 0,0 0 0,1-1-1,-1 1 1,0 0 0,0 0 0,1 0 0,-1-1 0,0 1-1,0 0 1,0 0 0,0-1 0,0 1 0,-1 0-1,1 0 1,0 0 0,0 0 30,0 15-496</inkml:trace>
</inkml:ink>
</file>

<file path=ppt/ink/ink5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28.063"/>
    </inkml:context>
    <inkml:brush xml:id="br0">
      <inkml:brushProperty name="width" value="0.1" units="cm"/>
      <inkml:brushProperty name="height" value="0.1" units="cm"/>
      <inkml:brushProperty name="color" value="#33CCFF"/>
    </inkml:brush>
  </inkml:definitions>
  <inkml:trace contextRef="#ctx0" brushRef="#br0">0 56 240,'0'0'192,"0"0"-48,0 0 16,0 0-56,0 0 0,0 0-80,0 0 32,75-18-56,-49 10 32,0 0-32,-4 2 0,0 2 32,0 0-16,-4 2-16,8 0-192,-9 1-160,1-1-152</inkml:trace>
</inkml:ink>
</file>

<file path=ppt/ink/ink5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28.758"/>
    </inkml:context>
    <inkml:brush xml:id="br0">
      <inkml:brushProperty name="width" value="0.1" units="cm"/>
      <inkml:brushProperty name="height" value="0.1" units="cm"/>
      <inkml:brushProperty name="color" value="#33CCFF"/>
    </inkml:brush>
  </inkml:definitions>
  <inkml:trace contextRef="#ctx0" brushRef="#br0">20 1 128,'0'0'529,"0"0"-71,0 0-87,0 0-98,0 0-85,0 0-128,-2 6-36,-5 45 40,1 0 0,3 0 0,1 0-1,4 9-63,-2 1 24,0-59-96,0 1 1,0 0 0,0 0-1,1 0 1,-1-1-1,1 1 1,-1 0-1,1 0 1,0-1 0,0 1-1,0 0 1,0-1-1,1 1 1,-1-1-1,1 0 1,-1 1 0,1-1-1,0 0 72,-1-2-864</inkml:trace>
</inkml:ink>
</file>

<file path=ppt/ink/ink5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29.102"/>
    </inkml:context>
    <inkml:brush xml:id="br0">
      <inkml:brushProperty name="width" value="0.1" units="cm"/>
      <inkml:brushProperty name="height" value="0.1" units="cm"/>
      <inkml:brushProperty name="color" value="#33CCFF"/>
    </inkml:brush>
  </inkml:definitions>
  <inkml:trace contextRef="#ctx0" brushRef="#br0">1 87 328,'0'0'464,"0"0"-248,0 0-176,0 0-16,0 0 8,0 0-8,0 0-24,109-79 0,-91 73-24,-1 4 32,-3 2-32,-6 0-16,1 0-184,0 8-272</inkml:trace>
</inkml:ink>
</file>

<file path=ppt/ink/ink5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29.477"/>
    </inkml:context>
    <inkml:brush xml:id="br0">
      <inkml:brushProperty name="width" value="0.1" units="cm"/>
      <inkml:brushProperty name="height" value="0.1" units="cm"/>
      <inkml:brushProperty name="color" value="#33CCFF"/>
    </inkml:brush>
  </inkml:definitions>
  <inkml:trace contextRef="#ctx0" brushRef="#br0">1 49 32,'0'0'536,"0"0"-336,0 0-104,0 0-24,0 0 0,0 0 0,0 0-64,53-25 16,-31 17 0,-5 0-48,-4 4 32,0 0-24,1 4 16,-6 0 0,-8 0-248,0 0-176</inkml:trace>
</inkml:ink>
</file>

<file path=ppt/ink/ink5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29.842"/>
    </inkml:context>
    <inkml:brush xml:id="br0">
      <inkml:brushProperty name="width" value="0.1" units="cm"/>
      <inkml:brushProperty name="height" value="0.1" units="cm"/>
      <inkml:brushProperty name="color" value="#33CCFF"/>
    </inkml:brush>
  </inkml:definitions>
  <inkml:trace contextRef="#ctx0" brushRef="#br0">56 107 192,'0'0'293,"0"0"-34,0 0 23,0 0 4,0 0-32,0 0-40,-36-22 424,34 19-618,0 0 1,0 0-1,0-1 1,0 1 0,0 0-1,1-1 1,0 1-1,0-1 1,0 1-1,0-1 1,0 0-1,1 1 1,-1-2-21,1 4-32,0 0 0,-1 0 0,1-1 0,0 1 0,0 0 1,0 0-1,0-1 0,0 1 0,1 0 0,-1 0 0,0 0 0,0-1 0,1 1 1,-1 0-1,1 0 0,-1 0 0,1 0 0,0 0 0,-1 0 0,1 0 0,0 0 1,0 0-1,-1 0 0,1 0 0,0 0 0,0 0 0,0 1 0,0-1 1,0 0-1,0 1 0,0-1 0,1 1 0,-1-1 0,0 1 0,0-1 0,0 1 1,1 0-1,-1 0 32,13-1-922</inkml:trace>
</inkml:ink>
</file>

<file path=ppt/ink/ink5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30.360"/>
    </inkml:context>
    <inkml:brush xml:id="br0">
      <inkml:brushProperty name="width" value="0.1" units="cm"/>
      <inkml:brushProperty name="height" value="0.1" units="cm"/>
      <inkml:brushProperty name="color" value="#33CCFF"/>
    </inkml:brush>
  </inkml:definitions>
  <inkml:trace contextRef="#ctx0" brushRef="#br0">110 1 304,'0'0'360,"0"0"-200,0 0 24,0 0 16,0 0 16,0 0-112,0 0 0,-101 77-104,101-62 0,-9-1 8,9 0-8,0-4 0,0-2-40,0-2-168,18-2-232,-10-2-48</inkml:trace>
</inkml:ink>
</file>

<file path=ppt/ink/ink5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30.913"/>
    </inkml:context>
    <inkml:brush xml:id="br0">
      <inkml:brushProperty name="width" value="0.1" units="cm"/>
      <inkml:brushProperty name="height" value="0.1" units="cm"/>
      <inkml:brushProperty name="color" value="#33CCFF"/>
    </inkml:brush>
  </inkml:definitions>
  <inkml:trace contextRef="#ctx0" brushRef="#br0">141 0 184,'0'0'368,"0"0"-96,0 0-80,0 0 48,0 0-88,0 0 16,0 0-144,-36 26 16,23-12 16,-4 2-24,-5-5-32,13 3 8,0-2-24,1 0-88,-6 2-112,1-2-704</inkml:trace>
</inkml:ink>
</file>

<file path=ppt/ink/ink5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31.575"/>
    </inkml:context>
    <inkml:brush xml:id="br0">
      <inkml:brushProperty name="width" value="0.1" units="cm"/>
      <inkml:brushProperty name="height" value="0.1" units="cm"/>
      <inkml:brushProperty name="color" value="#33CCFF"/>
    </inkml:brush>
  </inkml:definitions>
  <inkml:trace contextRef="#ctx0" brushRef="#br0">54 191 136,'0'0'407,"0"0"-98,0 0-34,0 0-80,0 0 42,0 0 28,-6-10 51,-1 0-225,2 3-63,0 0-1,1 0 1,0-1 0,0 1 0,0-1 0,1 0 0,1 0 0,-1 0 0,1-1 0,0 1 0,1-1 0,0 1-28,0-8-74,3-22-525,-1 37 579,-1 0 1,0 0 0,1 0 0,-1 0-1,1 1 1,-1-1 0,1 0 0,-1 1 0,1-1-1,-1 0 1,1 1 0,0-1 0,-1 0 0,1 1-1,0-1 1,-1 1 0,1 0 0,0-1-1,0 1 1,0-1 0,0 1 0,-1 0 0,1 0-1,0 0 1,0-1 0,0 1 0,0 0 0,0 0-1,0 0 1,-1 0 0,1 0 0,0 1-1,0-1 1,0 0 0,0 0 0,0 0 0,0 1 19,5 2-734</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46.552"/>
    </inkml:context>
    <inkml:brush xml:id="br0">
      <inkml:brushProperty name="width" value="0.2" units="cm"/>
      <inkml:brushProperty name="height" value="0.2" units="cm"/>
    </inkml:brush>
  </inkml:definitions>
  <inkml:trace contextRef="#ctx0" brushRef="#br0">745 10 840,'0'0'336,"0"0"-160,0 0-88,0 0 0,0 0 32,0 0-88,0 0-32,-74-10-80,52 10-784</inkml:trace>
  <inkml:trace contextRef="#ctx0" brushRef="#br0" timeOffset="1">250 178 408,'0'0'496,"0"0"-224,0 0-112,0 0-120,0 0-8,0 0-32,0 0 0,-118 0-72,100 6-40,-8 5-200,8 5 72,-21 8-48,8-6-96</inkml:trace>
</inkml:ink>
</file>

<file path=ppt/ink/ink5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1.242"/>
    </inkml:context>
    <inkml:brush xml:id="br0">
      <inkml:brushProperty name="width" value="0.1" units="cm"/>
      <inkml:brushProperty name="height" value="0.1" units="cm"/>
      <inkml:brushProperty name="color" value="#33CCFF"/>
    </inkml:brush>
  </inkml:definitions>
  <inkml:trace contextRef="#ctx0" brushRef="#br0">4626 38 288,'0'0'524,"0"0"-160,0 0-120,0 0-86,0 0 18,-28-20 595,15 16-756,0 0 1,0 1 0,0 0 0,0 1-1,-1 1 1,1 0 0,-1 1 0,-10 1-16,-115 13 119,131-13-118,-105 12 1,1-5-1,-1-5 0,-66-8-1,-498-12 63,183 9-95,375 10 47,0 6-1,1 4 1,-79 21-15,114-18 14,25-4-33,1 1 1,-19 9 18,-7 2 23,-1-4-1,-77 7-22,154-24 13,-100 18-59,-53 19 46,93-19 7,0-4-1,-1-3 1,-1-3 0,0-3 0,-1-2-7,-20-5-23,-32 1 62,-35-8-39,-122 1-46,135 6 117,143 0-44,1 0-57,18 0-1267,15-2 877,-1-2-86</inkml:trace>
</inkml:ink>
</file>

<file path=ppt/ink/ink5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2.244"/>
    </inkml:context>
    <inkml:brush xml:id="br0">
      <inkml:brushProperty name="width" value="0.1" units="cm"/>
      <inkml:brushProperty name="height" value="0.1" units="cm"/>
      <inkml:brushProperty name="color" value="#33CCFF"/>
    </inkml:brush>
  </inkml:definitions>
  <inkml:trace contextRef="#ctx0" brushRef="#br0">62 79 24,'0'0'261,"0"0"-89,0 0 23,0 0-43,0 0 56,0 0-8,-7-9-58,-19-30-36,19 28 4,7 11-34,-5 16-36,-7 134 304,7 62-344,6-211-8,2-1 25,0-2-12,0 1 1,1-1-1,-1 0 1,0 0-1,0-1 0,-1 1 1,1 0-1,0-1 0,-1 0 1,0 1-1,1-1 1,-1 0-1,0 0 0,0-1 1,-1 1-1,2-2-5,12-18 1,6-1-28,-6 6 34,0 0 0,1 1 0,1 1 0,0 0-1,1 1 1,1 1 0,0 1 0,7-2-7,-24 13-3,1 1 0,0 0 0,0-1 0,0 2 0,0-1 0,0 0 0,0 0 0,1 1 0,-1 0 0,0-1 0,0 1 0,0 1 0,0-1 1,1 0-1,-1 1 0,0-1 0,0 1 0,0 0 0,0 0 0,0 0 0,0 1 0,-1-1 0,1 1 0,0-1 0,1 3 3,4 3 5,0 1-1,-1 0 1,0 0-1,0 1 1,-1 0 0,5 8-5,-7-8-3,2-1 1,-1 0 0,1 0 0,0 0 0,1-1 0,0 0-1,6 5 3,-13-12 12,0 0 0,0 0 0,0 0 0,1 0 0,-1 0 0,0 0 0,0 0 0,0 0-1,1 0 1,-1 0 0,0 0 0,0 0 0,0 0 0,1 0 0,-1 0 0,0 0-1,0 0 1,0 0 0,1 0 0,-1 0 0,0 0 0,0 0 0,0 0 0,1-1 0,-1 1-1,0 0 1,0 0 0,0 0 0,0 0 0,0 0 0,1 0 0,-1-1 0,0 1 0,0 0-1,0 0 1,0 0 0,0-1 0,0 1 0,0 0 0,0 0 0,0 0 0,0 0-1,0-1 1,1 1 0,-1 0 0,0 0 0,0 0 0,0-1-12,3-19 172,-3-31-244,0 40 134,0-23-36,1 2-35,-2 1 0,-1 0-1,-3-17 10,3 8-132,2 39-137,2 5-1134,5 4 640</inkml:trace>
</inkml:ink>
</file>

<file path=ppt/ink/ink5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2.844"/>
    </inkml:context>
    <inkml:brush xml:id="br0">
      <inkml:brushProperty name="width" value="0.1" units="cm"/>
      <inkml:brushProperty name="height" value="0.1" units="cm"/>
      <inkml:brushProperty name="color" value="#33CCFF"/>
    </inkml:brush>
  </inkml:definitions>
  <inkml:trace contextRef="#ctx0" brushRef="#br0">1 26 112,'0'0'283,"0"0"-111,0 0-27,0 0-88,0 0-16,0 0 11,0-5 16,0-12-27,0 13-30,0 4-14,0 12 87,0-7-31,-1 42 187,3 0 0,1-1 0,10 46-240,-4-20 23,-8-71-3,-1-1-1,1 1 1,-1-1 0,1 0-1,-1 1 1,1-1 0,-1 1-1,1-1 1,-1 0 0,1 0 0,0 1-1,-1-1 1,1 0 0,-1 0-1,1 0 1,0 1 0,-1-1-1,1 0 1,-1 0 0,1 0-1,0 0 1,-1 0 0,1 0-1,0-1 1,-1 1 0,1 0-1,-1 0 1,1 0 0,0-1-20,22-3 204,-5-4-296,0 0-117,1 1 1,-1 1-1,1 0 1,0 1 0,1 1-1,-1 1 1,18-1 208,-32 4-859</inkml:trace>
</inkml:ink>
</file>

<file path=ppt/ink/ink5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4.231"/>
    </inkml:context>
    <inkml:brush xml:id="br0">
      <inkml:brushProperty name="width" value="0.1" units="cm"/>
      <inkml:brushProperty name="height" value="0.1" units="cm"/>
      <inkml:brushProperty name="color" value="#33CCFF"/>
    </inkml:brush>
  </inkml:definitions>
  <inkml:trace contextRef="#ctx0" brushRef="#br0">8 55 104,'0'0'301,"0"0"-6,0 0-76,0 0 72,0 0-63,0 0-52,-1 0-165,1-1 0,-1 1 0,1 0 0,-1 0 0,1-1 0,0 1 0,-1-1 0,1 1 0,-1 0 0,1-1 1,0 1-1,-1-1 0,1 1 0,0-1 0,0 1 0,-1 0 0,1-1 0,0 1 0,0-1 0,0 0 0,0 1 0,0-1 1,0 1-1,-1-1 0,1 1 0,0-1-11,56-13 13,-28 7-11,0 0 1,0 2-1,1 1 0,25 0-2,-54 3-21,1 1 0,-1 0 0,1 0 0,-1 0 0,1 0 0,0 0 0,-1 0 0,1 0 0,-1 0 0,1 0 0,-1 0 0,1 0 0,0 0 0,-1 0 0,1 1 0,-1-1 0,1 0 0,-1 0 0,1 0 0,-1 1 0,1-1 0,-1 0 0,1 1 0,-1-1 0,0 1 0,1-1 0,-1 0 0,1 1-1,-1-1 1,0 1 0,1-1 0,-1 1 0,0-1 0,0 1 0,1-1 0,-1 1 0,0-1 0,0 1 0,0 0 0,0-1 0,0 1 0,0-1 0,0 1 0,0-1 0,0 1 0,0 0 0,0-1 0,0 1 21,0 9-547</inkml:trace>
</inkml:ink>
</file>

<file path=ppt/ink/ink5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4.576"/>
    </inkml:context>
    <inkml:brush xml:id="br0">
      <inkml:brushProperty name="width" value="0.1" units="cm"/>
      <inkml:brushProperty name="height" value="0.1" units="cm"/>
      <inkml:brushProperty name="color" value="#33CCFF"/>
    </inkml:brush>
  </inkml:definitions>
  <inkml:trace contextRef="#ctx0" brushRef="#br0">1 22 128,'0'0'120,"0"0"-8,0 0-24,0 0 64,0 0-48,0 0 0,0 0-40,43 0-16,-25 0-16,8 0 0,5 0-32,-5-2 24,5-2-48,8-4-96,-4 0-312</inkml:trace>
</inkml:ink>
</file>

<file path=ppt/ink/ink5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4.925"/>
    </inkml:context>
    <inkml:brush xml:id="br0">
      <inkml:brushProperty name="width" value="0.1" units="cm"/>
      <inkml:brushProperty name="height" value="0.1" units="cm"/>
      <inkml:brushProperty name="color" value="#33CCFF"/>
    </inkml:brush>
  </inkml:definitions>
  <inkml:trace contextRef="#ctx0" brushRef="#br0">71 142 480,'0'0'520,"0"0"-208,0 0-160,0 0-144,0 0 32,0 0-24,0 0 24,-70-83-16,70 64-8,0 1-32,0 4-24,0 6-64,0 8-264,0 0-168</inkml:trace>
</inkml:ink>
</file>

<file path=ppt/ink/ink5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5.300"/>
    </inkml:context>
    <inkml:brush xml:id="br0">
      <inkml:brushProperty name="width" value="0.1" units="cm"/>
      <inkml:brushProperty name="height" value="0.1" units="cm"/>
      <inkml:brushProperty name="color" value="#33CCFF"/>
    </inkml:brush>
  </inkml:definitions>
  <inkml:trace contextRef="#ctx0" brushRef="#br0">1 159 232,'0'0'200,"0"0"32,0 0-104,0 0 120,0 0-160,0 0-40,9-119-40,4 102-8,4 3-120,-4 6-352</inkml:trace>
</inkml:ink>
</file>

<file path=ppt/ink/ink5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6.703"/>
    </inkml:context>
    <inkml:brush xml:id="br0">
      <inkml:brushProperty name="width" value="0.1" units="cm"/>
      <inkml:brushProperty name="height" value="0.1" units="cm"/>
      <inkml:brushProperty name="color" value="#33CCFF"/>
    </inkml:brush>
  </inkml:definitions>
  <inkml:trace contextRef="#ctx0" brushRef="#br0">22 26 160,'0'0'329,"0"0"-75,0 0-73,0 0 39,0 0 28,0 0-65,-9-25 409,4 37-1587,-3 5 175</inkml:trace>
</inkml:ink>
</file>

<file path=ppt/ink/ink5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7.237"/>
    </inkml:context>
    <inkml:brush xml:id="br0">
      <inkml:brushProperty name="width" value="0.1" units="cm"/>
      <inkml:brushProperty name="height" value="0.1" units="cm"/>
      <inkml:brushProperty name="color" value="#33CCFF"/>
    </inkml:brush>
  </inkml:definitions>
  <inkml:trace contextRef="#ctx0" brushRef="#br0">43 212 168,'0'0'301,"0"0"28,0 0 15,0 0-31,0 0-17,0 0-123,-24-8 189,21 2-352,0 0 0,0 1 0,1-1 0,0 0 0,1 0 1,-1 0-1,1-1 0,0 1 0,0 0 0,1 0 0,0-3-10,5-69 76,-5 76-77,0 0 1,0 1 0,0-1-1,0 0 1,0 1 0,1-1-1,-1 0 1,1 1 0,-1-1-1,1 1 1,0-1 0,-1 1-1,1-1 1,0 1 0,0-1-1,0 1 1,0 0 0,0-1-1,1 1 1,-1 0 0,0 0 0,1 0-1,-1 0 1,0 0 0,1 0-1,-1 1 1,1-1 0,-1 0-1,1 1 1,0-1 0,-1 1-1,1-1 1,0 1 0,-1 0-1,1 0 1,0 0 0,-1 0-1,1 0 1,0 0 0,-1 0-1,1 0 1,0 1 0,-1-1 0,2 1 0,9 3-4,-1 1 1,0 1 0,0 0 0,0 0-1,-1 1 1,1 1 3,17 9-1,-19-12 6,-1-1 0,1 0 1,1 0-1,-1-1 0,0-1 0,1 0 0,0 0 1,-1 0-1,1-1 0,0-1 0,0 0 1,3 0-6,-12 0 69,0-22 174,0 17-236,-1 0-1,0 0 0,1-1 0,-2 1 0,1 0 0,0 0 1,-1-1-1,0 1 0,-1 0 0,1 0 0,-1 0 0,0-1-6,0-3-1003,2 9 7</inkml:trace>
</inkml:ink>
</file>

<file path=ppt/ink/ink5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7.629"/>
    </inkml:context>
    <inkml:brush xml:id="br0">
      <inkml:brushProperty name="width" value="0.1" units="cm"/>
      <inkml:brushProperty name="height" value="0.1" units="cm"/>
      <inkml:brushProperty name="color" value="#33CCFF"/>
    </inkml:brush>
  </inkml:definitions>
  <inkml:trace contextRef="#ctx0" brushRef="#br0">18 5 192,'0'0'428,"0"0"-57,0 0-150,0 0 30,0 0-19,0 0-48,0-4-138,-1 9-83,-7 44 97,3 0-1,2 1 1,2-1-1,3 1 1,5 34-60,6-38-1489,-13-46 1008</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46.906"/>
    </inkml:context>
    <inkml:brush xml:id="br0">
      <inkml:brushProperty name="width" value="0.2" units="cm"/>
      <inkml:brushProperty name="height" value="0.2" units="cm"/>
    </inkml:brush>
  </inkml:definitions>
  <inkml:trace contextRef="#ctx0" brushRef="#br0">610 1 400,'0'0'352,"0"0"-32,0 0-136,0 0-144,-127 10-40,110-8-8,-10 2-80,10-2-512</inkml:trace>
  <inkml:trace contextRef="#ctx0" brushRef="#br0" timeOffset="1">185 92 8,'0'0'136,"0"0"-88,0 0-24,0 0-16,0 0-8,0 0-16,0 0-64,-101 2 0,84-2 56,4 0 16,-1 0 8,1 0 0,-13 2-16</inkml:trace>
</inkml:ink>
</file>

<file path=ppt/ink/ink5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8.035"/>
    </inkml:context>
    <inkml:brush xml:id="br0">
      <inkml:brushProperty name="width" value="0.1" units="cm"/>
      <inkml:brushProperty name="height" value="0.1" units="cm"/>
      <inkml:brushProperty name="color" value="#33CCFF"/>
    </inkml:brush>
  </inkml:definitions>
  <inkml:trace contextRef="#ctx0" brushRef="#br0">7 95 8,'0'0'291,"0"0"-26,0 0 2,0 0 73,0 0-44,0 0-80,-2-3-85,2 3-130,-1-1 0,1 1 0,-1-1 0,1 1 0,0-1 0,-1 1 0,1-1 0,0 1 1,-1-1-1,1 0 0,0 1 0,0-1 0,0 1 0,-1-1 0,1 0 0,0 1 0,0-1 0,0 0 0,0 1 1,0-1-1,0 0 0,1 1 0,-1-1 0,0 0 0,0 1 0,0-1 0,0 1 0,1-1 0,-1 0 0,0 1 0,1-1 1,-1 1-1,0-1 0,1 1 0,-1-1 0,1 1 0,-1-1-1,28-15-17,-14 10 22,3-2-6,0 0-1,0 1 1,0 1 0,0 1 0,1 0 0,0 1 0,8 0 1,-25 4-23,-1 0 1,1 0-1,-1 0 1,1 0-1,-1 0 1,1 0-1,-1 1 1,1-1-1,-1 0 1,1 0-1,-1 0 1,1 1-1,-1-1 1,1 0-1,-1 1 1,0-1-1,1 0 1,-1 1-1,0-1 1,1 0-1,-1 1 1,0-1-1,1 1 1,-1-1-1,0 1 1,0-1-1,1 1 1,-1-1-1,0 1 1,0-1-1,0 1 1,0-1-1,0 1 1,0-1-1,0 1 1,0-1-1,0 1 1,0-1-1,0 1 1,0-1-1,0 1 1,0-1-1,0 1 1,0-1-1,-1 1 1,1-1-1,0 1 23,0 5-131,0 13-386</inkml:trace>
</inkml:ink>
</file>

<file path=ppt/ink/ink5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8.390"/>
    </inkml:context>
    <inkml:brush xml:id="br0">
      <inkml:brushProperty name="width" value="0.1" units="cm"/>
      <inkml:brushProperty name="height" value="0.1" units="cm"/>
      <inkml:brushProperty name="color" value="#33CCFF"/>
    </inkml:brush>
  </inkml:definitions>
  <inkml:trace contextRef="#ctx0" brushRef="#br0">0 77 88,'0'0'224,"0"0"48,0 0-96,0 0 40,0 0-40,0 0-8,0 0-56,70-31-16,-43 19-64,-6 2-8,-3 0 16,8 6-32,-4 0-8,-4 4-120,8-2-304,-8-2-136</inkml:trace>
</inkml:ink>
</file>

<file path=ppt/ink/ink5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48.785"/>
    </inkml:context>
    <inkml:brush xml:id="br0">
      <inkml:brushProperty name="width" value="0.1" units="cm"/>
      <inkml:brushProperty name="height" value="0.1" units="cm"/>
      <inkml:brushProperty name="color" value="#33CCFF"/>
    </inkml:brush>
  </inkml:definitions>
  <inkml:trace contextRef="#ctx0" brushRef="#br0">88 80 160,'0'0'336,"0"0"-72,0 0 80,0 0-72,0 0-24,0 0-32,0 0-136,-31 15 8,18 7-88,-9 0 8,14-3 16,-1 1-48,4-4 16,5-2 8,0-2-120,0-8-216,5-2-296,12-2-176</inkml:trace>
  <inkml:trace contextRef="#ctx0" brushRef="#br0" timeOffset="1">268 1 280,'0'0'456,"0"0"-56,0 0-152,0 0 16,0 0-80,0 0-48,0 0-8,0 0-112,-70 92 24,52-56-24,5-1-32,-5 13-56,10-9-400,-1-9-680</inkml:trace>
</inkml:ink>
</file>

<file path=ppt/ink/ink5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50.864"/>
    </inkml:context>
    <inkml:brush xml:id="br0">
      <inkml:brushProperty name="width" value="0.1" units="cm"/>
      <inkml:brushProperty name="height" value="0.1" units="cm"/>
      <inkml:brushProperty name="color" value="#33CCFF"/>
    </inkml:brush>
  </inkml:definitions>
  <inkml:trace contextRef="#ctx0" brushRef="#br0">308 109 136,'0'0'308,"0"0"-61,0 0-60,0 0 5,0 0 6,0 0 54,0-8 26,0-43 433,2 49-714,-1 0 0,1 0 0,0 0 1,-1 0-1,1 0 0,0 0 1,0 1-1,0-1 0,0 1 1,1 0-1,-1-1 0,0 1 0,0 0 1,1 0-1,-1 1 0,2-1 3,5-3-4,-3 0 4,0 1 0,1 1 0,0-1 0,-1 1 0,1 0 0,0 1 0,0-1 0,0 2 0,1-1 0,-7 1 9,-55 40-14,3 2 34,-43 27-29,54-42 9,1 2 1,1 1-1,2 3 0,-11 12-9,37-34 65,9-11-69,1 1 1,-1-1 0,0 0 0,0 1 0,1-1-1,-1 1 1,0-1 0,1 1 0,-1-1-1,1 1 1,-1-1 0,1 1 0,-1 0 0,1-1-1,-1 1 1,1 0 0,-1-1 0,1 1 0,0 0-1,-1 0 1,1-1 0,0 1 0,0 0 0,0 0-1,0-1 1,0 1 0,-1 0 0,1 0-1,1 0 1,-1-1 0,0 1 0,0 0 0,0 0-1,0 0 1,0-1 0,1 1 0,-1 0 0,0 0-1,1-1 1,-1 1 0,1 0 0,-1-1-1,1 1 1,-1 0 0,1-1 0,-1 1 0,1-1-1,-1 1 1,1-1 0,0 1 0,-1-1 0,1 1-1,0-1 1,-1 0 0,1 1 0,0-1 0,0 0 3,52 39 5,-28-20 3,1 0 0,0-2 1,2 0-1,0-2 0,14 4-8,-14-9-9,0-3 0,22 4 9,-26-6-2,0 1-1,0 1 1,21 9 2,-43-16 3,-1 1 0,1 0 0,-1 0 1,1 0-1,-1 0 0,0 0 0,1 0 0,-1 0 0,0 0 1,0 1-1,0-1 0,0 0 0,0 1 0,0-1 0,0 1 1,0-1-1,-1 1 0,1-1 0,-1 1 0,1-1 0,0 2-3,-1 37-476,-1-20-370,1-11 12</inkml:trace>
</inkml:ink>
</file>

<file path=ppt/ink/ink5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3:59.827"/>
    </inkml:context>
    <inkml:brush xml:id="br0">
      <inkml:brushProperty name="width" value="0.1" units="cm"/>
      <inkml:brushProperty name="height" value="0.1" units="cm"/>
      <inkml:brushProperty name="color" value="#33CCFF"/>
    </inkml:brush>
  </inkml:definitions>
  <inkml:trace contextRef="#ctx0" brushRef="#br0">1 973 192,'0'0'172,"0"0"-63,0 0-70,0 0-18,0 0-5,1-4 26,11-25 594,-12 29-504,0 0-31,0 0-47,0 0-5,0 0 7,0 0-15,0 0 13,0 0 7,0 0-10,0 0-29,0 0-3,0 0 12,0 0 2,0 0-22,0 0-11,0 0 10,0 0-20,0 0 7,0 0-13,0 0 9,0 0 21,0 0 6,0 0-8,0 0-3,0 0-21,0 0-11,0 0 5,0 0 15,0 0-9,0 0 27,0 0 25,0 0-18,0 0-39,0 0 24,0 0-11,0 0 13,0 0 7,0 0 21,0 0-7,0 0-10,0 0-35,0 0 12,0 0-7,0 0-1,0 0-5,0 0-1,36 4 6,-22 2 48,1-1 0,0-1 0,0 0 0,0-1 1,1-1-1,10 1-37,101 0 316,-82-4-281,-25 0-35,0-1 0,0-2 0,-1 0 0,1 0 0,8-5 0,200-107-22,-156 80 48,-1-4 1,-2-2-1,4-8-26,-68 46-3,126-88-34,-85 49 102,-36 33-68,0 0 0,0 1 0,1 0 0,11-7 3,-7 6 7,-1-1 0,0-1 0,0 0 0,-1-1 0,2-3-7,27-26-27,91-73 27,-51 36-4,-63 62 3,0 1 0,1 1 0,1 0 0,1 1 1,61-35 24,-62 38 10,-17 10-32,-1 0-1,0-1 1,1 0-1,-1 0 1,0 0-1,0 0 1,0 0-1,-1-1 1,1 1 0,2-4-2,-4 13-1353,-1 2 545</inkml:trace>
</inkml:ink>
</file>

<file path=ppt/ink/ink5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00.431"/>
    </inkml:context>
    <inkml:brush xml:id="br0">
      <inkml:brushProperty name="width" value="0.1" units="cm"/>
      <inkml:brushProperty name="height" value="0.1" units="cm"/>
      <inkml:brushProperty name="color" value="#33CCFF"/>
    </inkml:brush>
  </inkml:definitions>
  <inkml:trace contextRef="#ctx0" brushRef="#br0">7 42 64,'0'0'299,"0"0"-34,0 0-42,0 0 9,0 0-64,0 0 13,-1 0-151,1 0-1,0 0 1,-1 0 0,1-1-1,0 1 1,-1 0-1,1 0 1,0 0-1,0-1 1,-1 1 0,1 0-1,0 0 1,0-1-1,-1 1 1,1 0-1,0 0 1,0-1 0,0 1-1,-1 0 1,1-1-1,0 1 1,0 0-1,0-1 1,0 1 0,0 0-1,0-1 1,0 1-1,0 0 1,0-1-1,0 1 1,0 0-1,0-1 1,0 1 0,0 0-1,0-1-29,15-5 9,1 1 0,0 0 1,0 1-1,0 1 0,0 0 0,1 1 0,4 1-9,-21-1-1080,0 2 477</inkml:trace>
</inkml:ink>
</file>

<file path=ppt/ink/ink5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03.201"/>
    </inkml:context>
    <inkml:brush xml:id="br0">
      <inkml:brushProperty name="width" value="0.1" units="cm"/>
      <inkml:brushProperty name="height" value="0.1" units="cm"/>
      <inkml:brushProperty name="color" value="#33CCFF"/>
    </inkml:brush>
  </inkml:definitions>
  <inkml:trace contextRef="#ctx0" brushRef="#br0">187 12 176,'0'0'364,"0"0"-12,0 0-116,0 0-45,0 0 38,0 0-37,-1-3-46,1 2-143,-1 1 0,1-1 0,0 1 0,0-1 0,0 1 1,-1 0-1,1-1 0,0 1 0,-1-1 0,1 1 0,0 0 0,-1-1 1,1 1-1,0 0 0,-1-1 0,1 1 0,-1 0 0,1 0 1,-1-1-1,1 1 0,-1 0 0,1 0 0,-1 0 0,1 0 0,-1 0 1,1 0-1,-1-1 0,1 1 0,-1 0 0,1 0 0,-1 1 0,1-1 1,-1 0-1,1 0 0,-1 0 0,1 0 0,0 0 0,-1 0 0,0 1-3,-23 18 107,-24 44 69,37-48-125,-75 113 22,86-128-74,1 1 0,-1-1 0,0 1 0,0-1 0,1 0 0,-1 1-1,0-1 1,1 0 0,-1 1 0,0-1 0,1 0 0,-1 1 0,0-1 0,1 0 0,-1 1-1,1-1 1,-1 0 0,1 0 0,-1 0 0,0 1 0,1-1 0,-1 0 0,1 0 0,-1 0-1,1 0 1,-1 0 0,1 0 0,-1 0 0,1 0 0,-1 0 0,1 0 0,-1 0 0,1 0-1,-1-1 1,1 1 0,-1 0 0,1 0 0,-1 0 0,1-1 1,26-2 14,-8-5-26,-1 0-1,0-1 1,0 0 0,-1-2-1,0 0 1,-1-1 0,8-7 12,0 0-33,0 2 0,24-13 33,-40 26-3,-34 40-52,24-33 62,-15 17 36,1 0-1,2 1 0,0 1 1,1 0-1,-9 22-42,22-44-1,-1 1 0,1-1-1,0 1 1,-1-1 0,1 1 0,0-1-1,0 1 1,-1-1 0,1 1-1,0 0 1,0-1 0,0 1 0,0-1-1,-1 1 1,1-1 0,0 1 0,0 0-1,0-1 1,0 1 0,0-1-1,1 1 1,-1 0 0,0-1 0,0 1-1,0-1 1,0 1 0,1-1 0,-1 1-1,0-1 1,1 1 0,-1-1 0,0 1-1,1-1 1,-1 1 0,0-1-1,1 1 1,-1-1 0,1 0 0,-1 1-1,1-1 1,-1 0 0,1 1 0,-1-1-1,1 0 1,-1 0 0,1 0-1,0 1 1,-1-1 0,1 0 0,-1 0-1,1 0 1,-1 0 0,1 0 0,0 0-1,-1 0 1,1 0 0,-1 0-1,1 0 1,0-1 0,-1 1 0,1 0-1,-1 0 1,1 0 1,3-1 0,0 0 0,0-1 0,0 1 0,0-1 0,0 0 0,0 0 0,-1 0 0,2-1 0,21-17 45,-13 10-49,0 0 1,0 0 0,-1-2-1,0 1 1,2-6 3,-12 14-27,-4 9 34,0 0-1,0 0 1,-1 0-1,1 0 1,-1 0-1,-1 0 1,1-1-1,-1 1 1,0 0-7,-11 17 10,13-16-12,-1-1 0,1 1 0,0 1 0,0-1 0,1 0 0,0 0 0,0 1 0,1-1 0,0 0 0,1 5 2,-1-3-15,-1-9 14,1 1 0,0 0 0,0 0 0,0-1 0,1 1 0,-1 0 0,0-1 1,0 1-1,0 0 0,0-1 0,1 1 0,-1 0 0,0-1 0,1 1 0,-1-1 0,0 1 0,1 0 0,-1-1 0,1 1 1,-1-1-1,1 1 0,-1-1 0,1 0 0,-1 1 0,1-1 0,-1 1 0,1-1 0,0 0 0,-1 0 0,1 1 1,23-2 35,-19-1-30,0 0 0,0 0 1,0 0-1,0-1 0,0 1 1,-1-1-1,1 0 0,1-2-5,30-34-63,-3-2 0,22-34 63,-18 24 46,-34 55-147,-1 15 91,-2 32 88,0-37-70,12-15-11,-6-2 4,0 1 0,0-1-1,0 0 1,-1 0 0,1-1-1,-1 0 1,1 0 0,-1 0 0,-1 0-1,1-1 1,0 0-1,50-64 15,-12 15-6,-52 68-2,0 1 0,2 1 0,0-1-1,1 1 1,0 1 0,1-1 0,1 1 0,1-1-1,0 1 1,1 5-7,2-21-1,1-1 0,-1 1 0,1-1 0,-1 1 0,1-1 0,-1 1 0,1-1 0,0 0 0,-1 1 0,1-1 0,-1 0 0,1 1-1,0-1 1,-1 0 0,1 0 0,0 0 0,-1 0 0,1 0 0,0 0 0,-1 0 0,1 0 0,0 0 0,-1 0 0,1 0 0,0 0 0,-1 0 0,1 0 0,0 0 0,-1-1 0,1 1 1,24-6 23,-17 1-17,-1 0 0,1-1 0,-1 0 0,0 0 0,-1 0 0,1-1 0,0-1-6,33-31-83,-40 39 80,0 0 1,0 1 0,0-1-1,0 0 1,0 0-1,0 0 1,0 0-1,0 0 1,0 0 0,0 0-1,0 0 1,0 1-1,0-1 1,0 0 0,0 0-1,0 0 1,0 0-1,0 0 1,0 0-1,0 0 1,0 0 0,0 0-1,0 1 1,1-1-1,-1 0 1,0 0-1,0 0 1,0 0 0,0 0-1,0 0 1,0 0-1,0 0 1,0 0 0,0 0-1,1 0 1,-1 0-1,0 0 1,0 0-1,0 0 1,0 0 0,0 0-1,0 0 1,0 0-1,0 0 1,1 0-1,-1 0 1,0 0 0,0 0-1,0 0 1,0 0-1,0 0 1,0 0-1,0 0 1,0 0 0,0 0-1,1 0 1,-1 0-1,0 0 1,0 0 0,0 0-1,0 0 3,-4 14 30,0 6-28,10-20-7,-1-1-1,1 0 1,-1 0 0,1 0 0,-1 0 0,0-1-1,0 0 1,0 0 0,0 0 0,0 0 0,1-2 5,16-7-21,-21 11 23,-1 0 20,10 0 4,-1-1-1,1 0 1,0 0-1,0-1 1,0-1-1,-1 0 1,0 0-1,1-1 0,-1 0 1,1-1-26,13-8-54,0-1 1,19-18 53,-30 23-50,-2 0-225,-20 8-425,-17 10-379</inkml:trace>
</inkml:ink>
</file>

<file path=ppt/ink/ink5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08.661"/>
    </inkml:context>
    <inkml:brush xml:id="br0">
      <inkml:brushProperty name="width" value="0.1" units="cm"/>
      <inkml:brushProperty name="height" value="0.1" units="cm"/>
      <inkml:brushProperty name="color" value="#33CCFF"/>
    </inkml:brush>
  </inkml:definitions>
  <inkml:trace contextRef="#ctx0" brushRef="#br0">253 33 96,'0'0'129,"0"0"-22,0 0 0,0 0-31,0 0 10,-2-32 925,-5 52-985,1 0 0,1 0 0,0 1 0,2 0 0,0 0 0,2 0 0,0 0 0,2 12-26,-5 53 54,-9 60-14,-44 418 353,33-400-254,-8 0 0,-25 66-139,49-206 5,-13 52 0,20-70-22,0 0-1,0 0 1,0 0 0,1 1-1,0-1 1,0 0 0,0 0-1,1 0 1,0 0 0,0 1 17,1-6-61,-1 0-1,0-1 1,0 1 0,0 0 0,1-1 0,-1 0 0,0 1-1,1-1 1,-1 0 0,0 0 0,1 0 0,-1 1 0,0-2-1,1 1 1,-1 0 0,0 0 0,1 0 0,-1 0-1,0-1 1,1 1 0,-1-1 0,0 1 0,0-1 0,1 0 61,21-17-954</inkml:trace>
</inkml:ink>
</file>

<file path=ppt/ink/ink5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09.735"/>
    </inkml:context>
    <inkml:brush xml:id="br0">
      <inkml:brushProperty name="width" value="0.1" units="cm"/>
      <inkml:brushProperty name="height" value="0.1" units="cm"/>
      <inkml:brushProperty name="color" value="#33CCFF"/>
    </inkml:brush>
  </inkml:definitions>
  <inkml:trace contextRef="#ctx0" brushRef="#br0">17 1 432,'0'0'233,"0"0"-98,0 0-65,0 0-46,0 0 13,0 0 24,-1 23 35,-11 300 252,8 513 155,13-713-466,-1 42 17,-8-26-1056,0-129 78</inkml:trace>
</inkml:ink>
</file>

<file path=ppt/ink/ink5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10.678"/>
    </inkml:context>
    <inkml:brush xml:id="br0">
      <inkml:brushProperty name="width" value="0.1" units="cm"/>
      <inkml:brushProperty name="height" value="0.1" units="cm"/>
      <inkml:brushProperty name="color" value="#33CCFF"/>
    </inkml:brush>
  </inkml:definitions>
  <inkml:trace contextRef="#ctx0" brushRef="#br0">31 50 32,'0'0'251,"0"0"-77,0 0-88,0 0 48,0 0 91,0 0 73,-4-7-90,0 1-135,2 4-38,1 0 1,-1 0 0,1 1-1,0-1 1,0-1 0,0 1-1,0 0 1,0 0-1,0 0 1,1 0 0,-1-1-1,1 1 1,-1 0 0,1 0-1,0-1 1,0 1-36,0 1 84,0 1-45,0 0 35,0 0 24,0 0-91,-1 0 1,1 0 0,-1 0-1,1 0 1,0 1-1,-1-1 1,1 0-1,0 0 1,-1 0-1,1 0 1,0 0 0,-1 0-1,1 1 1,0-1-1,0 0 1,-1 0-1,1 0 1,0 1-1,-1-1 1,1 0 0,0 0-1,0 1 1,0-1-1,-1 0 1,1 1-1,0-1 1,0 0-1,0 1 1,0-1 0,-1 0-1,1 1 1,0-1-1,0 0 1,0 1-1,0-1 1,0 1-8,0 24 9,6 720 76,37-4-78,-16-369-1190,-15 97 1183,-12-462-1032</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47.283"/>
    </inkml:context>
    <inkml:brush xml:id="br0">
      <inkml:brushProperty name="width" value="0.2" units="cm"/>
      <inkml:brushProperty name="height" value="0.2" units="cm"/>
    </inkml:brush>
  </inkml:definitions>
  <inkml:trace contextRef="#ctx0" brushRef="#br0">483 1 128,'0'0'48,"0"0"-48,0 0-48</inkml:trace>
  <inkml:trace contextRef="#ctx0" brushRef="#br0" timeOffset="1">193 129 32,'0'0'48,"0"0"-16,0 0-24,0 0-8,-127 16 0,110-8 16,-1 0 24,1-2-72,4-4 32</inkml:trace>
</inkml:ink>
</file>

<file path=ppt/ink/ink5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14.127"/>
    </inkml:context>
    <inkml:brush xml:id="br0">
      <inkml:brushProperty name="width" value="0.1" units="cm"/>
      <inkml:brushProperty name="height" value="0.1" units="cm"/>
      <inkml:brushProperty name="color" value="#33CCFF"/>
    </inkml:brush>
  </inkml:definitions>
  <inkml:trace contextRef="#ctx0" brushRef="#br0">0 71 120,'0'0'161,"0"0"-15,0 0-85,0 0-24,0 0-15,0-6-22,0-38 40,7 41-92,-1-1 1,1 1 0,0 0-1,-1 0 1,1 1 0,2-1 51,-1 3-143</inkml:trace>
</inkml:ink>
</file>

<file path=ppt/ink/ink5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14.476"/>
    </inkml:context>
    <inkml:brush xml:id="br0">
      <inkml:brushProperty name="width" value="0.1" units="cm"/>
      <inkml:brushProperty name="height" value="0.1" units="cm"/>
      <inkml:brushProperty name="color" value="#33CCFF"/>
    </inkml:brush>
  </inkml:definitions>
  <inkml:trace contextRef="#ctx0" brushRef="#br0">78 368 32,'55'-61'227,"-44"49"-18,-11 12 4,0 0-19,0 0-18,0 0-83,-35 2 789,25-1-799,0 0 1,0-1 0,0 0 0,0 0 0,0-1 0,-9-3-84,17 3 17,0-1 1,0 1-1,1-1 1,-1 0 0,0 0-1,1 0 1,0 0-1,0 0 1,-1 0 0,1 0-1,0 0 1,1 0 0,-1 0-1,0-1 1,1 1-1,-1 0 1,1-1 0,-1 1-1,1 0 1,0-1-18,-4-52 6,3 8-13,-1 32-59,1 0 0,1 0 0,0 1-1,2-1 1,-1 0 0,2 0 0,0 0 0,0 1-1,2-2 67,-5 17-28,0-1 0,0 0 0,1 1 0,-1-1 0,0 0 0,0 0 0,0 0 0,0 1 0,1-1 0,-1 0 0,0 0 0,0 0-1,0 1 1,1-1 0,-1 0 0,0 0 0,0 0 0,1 0 0,-1 0 0,0 0 0,0 0 0,1 1 0,-1-1 0,0 0-1,0 0 1,1 0 0,-1 0 0,0 0 0,1 0 0,-1 0 0,0 0 0,0 0 0,1 0 0,-1-1 0,0 1 0,0 0 0,1 0-1,-1 0 1,0 0 0,0 0 0,1 0 0,-1-1 0,0 1 0,0 0 0,0 0 0,1 0 0,-1 0 0,0-1 0,0 1 28,2 27-392,-2-6 51</inkml:trace>
</inkml:ink>
</file>

<file path=ppt/ink/ink5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14.827"/>
    </inkml:context>
    <inkml:brush xml:id="br0">
      <inkml:brushProperty name="width" value="0.1" units="cm"/>
      <inkml:brushProperty name="height" value="0.1" units="cm"/>
      <inkml:brushProperty name="color" value="#33CCFF"/>
    </inkml:brush>
  </inkml:definitions>
  <inkml:trace contextRef="#ctx0" brushRef="#br0">144 273 208,'0'0'273,"0"0"-49,0 0 18,0 0 1,0 0 35,0 0-32,-14-3-20,5 1-233,-1 1 82,-1-2-1,1 0 0,0 0 0,0 0 1,-7-5-75,13 6 31,1 0 0,0 0 0,-1 0-1,1 0 1,0-1 0,0 0 0,1 1 0,-1-1 0,0 0 0,1 0 0,0-1 0,-1 1 0,1 0 0,1-1 0,-1 1 0,0-1 0,1 0-1,0 1 1,0-1 0,-1-3-31,1-2 1,0-1 0,0 0 0,1 0 0,1 0 0,-1 0 0,2 0 0,-1 0 0,1 0 0,1 1 0,0-1 0,0 1 0,2-3-1,-4 8-42,1 1 0,-1 0 0,1 0 0,0 0 0,0 0 0,0 1 0,0-1 0,1 0 0,-1 1 0,0-1 0,1 1 0,0 0 0,0 0 0,0 0 0,0 0 0,0 1 0,0-1 0,0 1 0,0 0 0,0 0 0,1 0 0,-1 0 0,1 0 0,-1 1 0,0-1 0,1 1 0,-1 0 0,1 0 0,-1 1 0,1-1 0,-1 1 0,1-1 0,-1 1 0,0 0 0,0 0 0,3 2 42,15 12-633,0 2-157</inkml:trace>
</inkml:ink>
</file>

<file path=ppt/ink/ink5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15.766"/>
    </inkml:context>
    <inkml:brush xml:id="br0">
      <inkml:brushProperty name="width" value="0.1" units="cm"/>
      <inkml:brushProperty name="height" value="0.1" units="cm"/>
      <inkml:brushProperty name="color" value="#33CCFF"/>
    </inkml:brush>
  </inkml:definitions>
  <inkml:trace contextRef="#ctx0" brushRef="#br0">79 1 128,'0'0'360,"0"0"64,0 0-248,0 0-96,0 0-56,0 0 0,0 0-24,-31 47 24,22-23 24,-4 1-8,0-1-32,9-2 8,-1-2-32,1-1 8,4-1 0,0 2-136,9-6-280,0-5-64</inkml:trace>
</inkml:ink>
</file>

<file path=ppt/ink/ink5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16.125"/>
    </inkml:context>
    <inkml:brush xml:id="br0">
      <inkml:brushProperty name="width" value="0.1" units="cm"/>
      <inkml:brushProperty name="height" value="0.1" units="cm"/>
      <inkml:brushProperty name="color" value="#33CCFF"/>
    </inkml:brush>
  </inkml:definitions>
  <inkml:trace contextRef="#ctx0" brushRef="#br0">84 0 240,'0'0'464,"0"0"-208,0 0-40,0 0-152,0 0 40,0 0-104,0 0 40,-49 134-40,41-90 16,-1-3-16,-4 4-144,8-11-392</inkml:trace>
</inkml:ink>
</file>

<file path=ppt/ink/ink5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33.904"/>
    </inkml:context>
    <inkml:brush xml:id="br0">
      <inkml:brushProperty name="width" value="0.1" units="cm"/>
      <inkml:brushProperty name="height" value="0.1" units="cm"/>
      <inkml:brushProperty name="color" value="#33CCFF"/>
    </inkml:brush>
  </inkml:definitions>
  <inkml:trace contextRef="#ctx0" brushRef="#br0">1258 10 432,'0'0'236,"0"0"-17,0 0-18,0 0-29,-22-1-6,-171-8 194,163 11-298,-1 0 1,0 2-1,1 1 1,-21 7-63,-120 41 91,76-22-27,18-6-21,-143 38 5,185-55-13,0-1-1,0-3 1,-1 0 0,1-3-1,-12-1-34,44-1-20,0 1-1,0-1 1,1-1-1,-1 1 1,0 0 0,0-1-1,1 1 1,-1-1-1,1 0 1,-1 0-1,1 0 1,0 0 0,0 0-1,0 0 1,0 0-1,0-1 1,0 1-1,1-1 1,-1 0 0,1 1-1,0-1 1,0 0-1,0 0 21,-23-70-835,15 38 293</inkml:trace>
</inkml:ink>
</file>

<file path=ppt/ink/ink5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34.327"/>
    </inkml:context>
    <inkml:brush xml:id="br0">
      <inkml:brushProperty name="width" value="0.1" units="cm"/>
      <inkml:brushProperty name="height" value="0.1" units="cm"/>
      <inkml:brushProperty name="color" value="#33CCFF"/>
    </inkml:brush>
  </inkml:definitions>
  <inkml:trace contextRef="#ctx0" brushRef="#br0">429 1 240,'0'0'327,"0"0"-183,0 0-110,0 0-7,0 0 20,-23 19 25,-165 145 183,140-125-49,-2-1 0,-1-3 0,-10 2-206,61-37-2,-1 0 0,1 1 0,-1-1 0,1 0 0,-1 1-1,1-1 1,-1 0 0,1 1 0,0-1 0,-1 1 0,1-1-1,0 0 1,-1 1 0,1-1 0,0 1 0,-1-1 0,1 1 0,0-1-1,0 1 1,0-1 0,0 1 0,-1 0 0,1-1 0,0 1-1,0-1 1,0 1 0,0-1 0,0 1 0,0-1 0,0 1 0,0-1-1,1 1 1,-1 0 0,0-1 0,0 1 0,0-1 0,1 1-1,-1-1 1,0 1 0,0-1 0,1 1 0,-1-1 0,0 0-1,1 1 1,-1-1 0,1 1 0,-1-1 0,1 0 0,-1 1 0,0-1-1,1 0 1,-1 0 0,1 1 0,-1-1 0,1 0 0,0 0-1,-1 0 1,1 0 0,-1 1 2,37 16-26,-36-17 26,101 33 50,-64-22-435,0 2 0,28 13 385,-31-10-851</inkml:trace>
</inkml:ink>
</file>

<file path=ppt/ink/ink5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34.895"/>
    </inkml:context>
    <inkml:brush xml:id="br0">
      <inkml:brushProperty name="width" value="0.1" units="cm"/>
      <inkml:brushProperty name="height" value="0.1" units="cm"/>
      <inkml:brushProperty name="color" value="#33CCFF"/>
    </inkml:brush>
  </inkml:definitions>
  <inkml:trace contextRef="#ctx0" brushRef="#br0">618 0 248,'0'0'283,"0"0"-163,0 0 39,-24 21 78,-4 2-141,-14 13 179,1 2 1,-22 29-276,-307 352 859,321-359-2749,61-81 1419</inkml:trace>
</inkml:ink>
</file>

<file path=ppt/ink/ink5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4:35.279"/>
    </inkml:context>
    <inkml:brush xml:id="br0">
      <inkml:brushProperty name="width" value="0.1" units="cm"/>
      <inkml:brushProperty name="height" value="0.1" units="cm"/>
      <inkml:brushProperty name="color" value="#33CCFF"/>
    </inkml:brush>
  </inkml:definitions>
  <inkml:trace contextRef="#ctx0" brushRef="#br0">12 36 256,'0'0'528,"0"0"-61,0 0-140,0 0-79,0 0 25,0 0 2,-3-8-100,-6-16-135,9 24-40,0 0 1,1 0-1,-1-1 0,0 1 1,0 0-1,0 0 0,0 0 1,0 0-1,0-1 0,0 1 1,1 0-1,-1 0 0,0 0 1,0 0-1,0 0 0,0 0 1,1-1-1,-1 1 0,0 0 1,0 0-1,0 0 0,1 0 1,-1 0-1,0 0 0,0 0 1,0 0-1,1 0 0,-1 0 1,0 0-1,0 0 0,0 0 1,1 0-1,-1 0 0,0 0 1,0 0-1,0 0 0,1 0 1,-1 0-1,0 0 0,0 0 0,0 1 1,1-1-1,-1 0 0,0 0 1,0 0-1,0 0 0,0 0 1,1 0-1,-1 1 0,0-1 1,0 0-1,46 37 9,-25-20 2,84 74-75,121 96 240,-186-157-434,2-3 1,0-1 0,2-2-1,38 14 258,-47-24-1164</inkml:trace>
</inkml:ink>
</file>

<file path=ppt/ink/ink5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03.920"/>
    </inkml:context>
    <inkml:brush xml:id="br0">
      <inkml:brushProperty name="width" value="0.1" units="cm"/>
      <inkml:brushProperty name="height" value="0.1" units="cm"/>
      <inkml:brushProperty name="color" value="#33CCFF"/>
    </inkml:brush>
  </inkml:definitions>
  <inkml:trace contextRef="#ctx0" brushRef="#br0">1 60 296,'0'0'205,"0"0"-15,0 0-21,0 0 18,0 0 9,0 0-76,74-2 415,43 7-503,44 9-32,-114-9 1,37 0 48,-1-4 1,35-5-50,128-4-24,-14-8 25,210 10 96,-390-5-78,-29 9-28,0 0 1,-1-2-1,19-5 9,18-2-14,-23 5 13,-1 2 1,1 1-1,0 2 0,0 1 0,0 2 1,0 1-1,6 4 1,-4 3 28,0-3-29,0-2 1,0-2 0,0-1-1,1-2 1,-1-1-1,0-3 1,21-4 0,-12 3 9,1 3-1,0 2 0,11 2-8,33 1 18,-71-1-27,1 0 0,-1 2 0,0 0-1,0 1 1,14 7 9,60 12 56,-33-17-63,0-3 0,1-3-1,10-4 8,17 2-28,196-12 46,-225 12-28,-44 2 3,0-1 0,0 0 0,0-2 0,8-1 7,-20 1-453,-10 14-57,5-12 533,0 0 50,0 0 48,0 0-5,0 0-13,0 0-27,0 0 20,0 0-27,0 0 38,0 0-26,0 0 34,-1 0-120,1 0 0,0 0 0,0 0 0,0 0 0,0 0 0,0 0 0,-1 0 0,1 0 0,0 0 0,0 0 0,0 0 0,0 0 0,0 0 0,-1 0 0,1 0 0,0 0 0,0 0 0,0 0 0,0 0 0,0 0 0,-1 0 0,1 1 0,0-1 0,0 0 0,0 0 0,0 0 0,0 0 0,0 0 0,0 0 0,0 0 0,-1 0 0,1 1 0,0-1 0,0 0 0,0 0 0,0 0 0,0 0 0,0 0 0,0 1 0,0-1 0,0 0 0,0 0 0,0 0 0,0 0 0,0 0 0,0 1 0,0-1 0,0 0 0,0 0 0,0 0 0,0 0 0,0 1 5,0 0-676,0-1-387</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6:42.684"/>
    </inkml:context>
    <inkml:brush xml:id="br0">
      <inkml:brushProperty name="width" value="0.1" units="cm"/>
      <inkml:brushProperty name="height" value="0.1" units="cm"/>
      <inkml:brushProperty name="color" value="#33CCFF"/>
    </inkml:brush>
  </inkml:definitions>
  <inkml:trace contextRef="#ctx0" brushRef="#br0">34 524 40,'0'0'200,"0"0"-17,0 0-55,0 0 49,0 0 46,0 0-6,0 0-55,0 0-81,0 0 31,0 0-68,-6-8-29,-15-21 0,21 29-15,-1 0 0,1 0 1,0 0-1,0 0 0,0 0 0,-1 0 0,1 0 1,0 0-1,0 0 0,0 0 0,-1 0 0,1 0 0,0 0 1,0 0-1,-1 0 0,1 0 0,0 0 0,0 1 0,0-1 1,-1 0-1,1 0 0,0 0 0,0 0 0,0 0 0,0 0 1,-1 1-1,1-1 0,0 0 0,0 0 0,0 0 1,0 0-1,0 1 0,0-1 0,0 0 0,-1 0 0,1 0 1,0 1-1,0-1 0,0 0 0,0 0 0,0 0 0,0 1 1,0-1-1,0 0 0,0 0 0,0 0 0,0 1 0,0-1 1,0 0-1,0 0 0,0 1 0,0-1 0,0 0 0,1 0 0,2 30 18,1-10-14,0 1 1,1-1-1,1 0 0,0-1 0,2 1 0,0-1 0,1-1 1,2 1-1,2 2-4,-11-18 2,0 0 0,0-1-1,1 0 1,-1 1 0,1-1 0,-1 0 0,1 0 0,0 0 0,0-1 0,0 1 0,0-1 0,0 1 0,0-1 0,0 0 0,0 0 0,1-1-1,-1 1 1,0-1 0,1 1 0,-1-1 0,0 0 0,1 0 0,-1 0 0,0-1 0,0 1 0,1-1 0,-1 0 0,0 0 0,0 0-1,0 0 1,0-1 0,3-1-2,6-3 9,0-1 0,0-1 0,-1 0 0,0-1 0,0 0 0,-1-1 0,5-6-9,93-110 66,70-110-66,18-23-46,-158 221 69,-17 29-90,-21 9 55,1 0 0,-1 0 1,1 1-1,0-1 0,-1 0 0,1 1 0,-1-1 0,1 0 0,0 1 0,-1-1 0,1 0 1,-1 1-1,1-1 0,-1 1 0,0-1 0,1 1 0,-1 0 0,0-1 0,1 1 0,-1-1 1,0 1-1,1 0 0,-1-1 0,0 1 0,0-1 0,0 1 0,0 0 0,0-1 0,1 1 1,-1 0-1,0 0 12,1 34-552,-1 7-186</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47.911"/>
    </inkml:context>
    <inkml:brush xml:id="br0">
      <inkml:brushProperty name="width" value="0.2" units="cm"/>
      <inkml:brushProperty name="height" value="0.2" units="cm"/>
    </inkml:brush>
  </inkml:definitions>
  <inkml:trace contextRef="#ctx0" brushRef="#br0">277 0 512,'0'0'308,"0"0"-150,0 0-77,0 0-38,0 0 62,0 0-26,-7 7-50,-30 32 27,1 2 0,-8 16-56,35-44 8,-1 0 0,-1-1 1,0-1-1,0 0 0,-1 0 0,-1-1 1,1 0-1,-2-1 0,1-1 0,-1 0 1,-8 2-9,22-9 13,0-1-25,0 4-18,1 0 1,0 1-1,-1-1 1,0 1-1,0-1 1,0 1-1,-1-1 1,0 2 29,1 7-9,0 281-333,0-293 317,0-1 12,0 0 22,0 0 3,0 0 1,0 0-22,0 0 12,141 15 9,-113-14-17,50 0 5,0 4 0,0 4 0,-55-6-8,-1 1-1,0 1 1,0 1 0,0 2 0,-1 0 0,0 1-1,0 0 1,-1 2 0,2 3 8,-21-14-17,0 1 0,0-1 1,0 1-1,0-1 0,0 1 0,0 0 1,0 0-1,-1-1 0,1 1 0,0 0 1,0 0-1,-1 0 0,1 0 0,-1 0 1,1 0-1,-1 0 0,1 0 0,-1 0 1,1 0-1,-1 0 0,0 0 0,0 0 1,0 1-1,1-1 0,-1 0 0,0 0 1,-1 1 16,-2 4-235</inkml:trace>
</inkml:ink>
</file>

<file path=ppt/ink/ink6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06.457"/>
    </inkml:context>
    <inkml:brush xml:id="br0">
      <inkml:brushProperty name="width" value="0.1" units="cm"/>
      <inkml:brushProperty name="height" value="0.1" units="cm"/>
      <inkml:brushProperty name="color" value="#33CCFF"/>
    </inkml:brush>
  </inkml:definitions>
  <inkml:trace contextRef="#ctx0" brushRef="#br0">0 170 248,'0'0'348,"0"0"-104,0 0-122,0 0-54,0 0-6,0 0 34,0 0-33,0 0-11,0 0-35,0 0-6,0 0 10,0 0 2,29-1 5,146-11-16,48 9-12,262-23 333,-384 19-301,87 0 86,3 8-118,-39 0 58,618-3-36,-730 0-22,-1-2 1,0-1 0,27-9-1,-20 4 10,0 3 0,11 0-10,399-40 56,-394 42-74,1 2-1,54 6 19,-6 0-3,3-4-7,22-1 12,-1 7 0,52 10-2,-107-8 5,1-3 1,64-6-6,-25-1-46,-63 1 71,0-4 0,27-6-25,-36 4-6,0 2-1,1 3 1,38 1 6,-9 19-662,-64-16-114</inkml:trace>
</inkml:ink>
</file>

<file path=ppt/ink/ink6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06.969"/>
    </inkml:context>
    <inkml:brush xml:id="br0">
      <inkml:brushProperty name="width" value="0.1" units="cm"/>
      <inkml:brushProperty name="height" value="0.1" units="cm"/>
      <inkml:brushProperty name="color" value="#33CCFF"/>
    </inkml:brush>
  </inkml:definitions>
  <inkml:trace contextRef="#ctx0" brushRef="#br0">1 8 872,'0'0'510,"0"0"-74,0 0-267,0 0-125,5-2-48,3 0 6,1 1 1,-1-1-1,1 2 0,0-1 0,-1 1 1,1 1-1,-1 0 0,1 0 0,-1 0 1,1 1-1,-1 0 0,0 1 0,0 0 1,0 0-1,0 1 0,0 0 0,3 3-2,16 8-8,-1 1 1,-1 1-1,-1 2 0,13 11 8,-31-24-3,0 0 0,-1 0 1,1 0-1,-1 0 0,4 6 3,-9-10 3,1-1-1,0 0 1,0 1-1,0-1 1,-1 1-1,1-1 1,0 1-1,-1-1 1,0 1-1,1-1 0,-1 1 1,0-1-1,0 1 1,1 0-1,-1-1 1,-1 1-1,1-1 1,0 1-1,0 0 1,-1-1-1,1 1 1,0-1-1,-1 1 1,0-1-1,1 1 0,-1-1 1,0 0-1,0 1 1,0-1-1,0 0 1,0 1-1,0-1 1,-1 1-3,-13 10 63,-2-1 0,0 0 0,0-1 0,0 0-1,-1-2 1,-3 1-63,7-4-33,0 0 0,1 2-1,0-1 1,0 2 0,0 0-1,1 0 1,0 1 0,1 1-1,0 0 1,0 0-1,1 1 1,-6 9 33,3 1-632,4-4-287</inkml:trace>
</inkml:ink>
</file>

<file path=ppt/ink/ink6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08.752"/>
    </inkml:context>
    <inkml:brush xml:id="br0">
      <inkml:brushProperty name="width" value="0.1" units="cm"/>
      <inkml:brushProperty name="height" value="0.1" units="cm"/>
      <inkml:brushProperty name="color" value="#33CCFF"/>
    </inkml:brush>
  </inkml:definitions>
  <inkml:trace contextRef="#ctx0" brushRef="#br0">21 0 448,'0'0'568,"0"0"-70,0 0-182,0 0-134,0 0-103,0 0-43,-2 4-19,-2 5-16,1-1 0,0 1-1,1-1 1,0 1 0,0 0-1,1 0 1,0-1-1,1 4 0,1 81 12,1-38-5,-2 88-1359,0-126 536</inkml:trace>
</inkml:ink>
</file>

<file path=ppt/ink/ink6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09.106"/>
    </inkml:context>
    <inkml:brush xml:id="br0">
      <inkml:brushProperty name="width" value="0.1" units="cm"/>
      <inkml:brushProperty name="height" value="0.1" units="cm"/>
      <inkml:brushProperty name="color" value="#33CCFF"/>
    </inkml:brush>
  </inkml:definitions>
  <inkml:trace contextRef="#ctx0" brushRef="#br0">0 123 368,'0'0'424,"0"0"-32,0 0-264,0 0 8,0 0-104,0 0 32,0 0-24,79-92 0,-53 78-24,9 4-8,-8 4-16,-1 6-8,-4 0-8,-9 2-144,-4 16-296,-9 15 48,-9-3-8</inkml:trace>
</inkml:ink>
</file>

<file path=ppt/ink/ink6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09.444"/>
    </inkml:context>
    <inkml:brush xml:id="br0">
      <inkml:brushProperty name="width" value="0.1" units="cm"/>
      <inkml:brushProperty name="height" value="0.1" units="cm"/>
      <inkml:brushProperty name="color" value="#33CCFF"/>
    </inkml:brush>
  </inkml:definitions>
  <inkml:trace contextRef="#ctx0" brushRef="#br0">27 34 424,'0'0'251,"0"0"-3,0 0-20,0 0 89,0 0-55,0 0-65,-6 1-84,-11 1-68,13-4-7,27-10 16,-11 6-58,1 2 0,0 0 0,0 0-1,10 0 5,-19 3-27,0 1-1,0 0 1,0 0-1,0 1 1,0-1-1,0 1 0,0 0 1,0 0-1,-1 0 1,1 1-1,0-1 1,-1 1-1,1 0 0,-1 0 1,1 0-1,-1 0 1,0 1-1,0-1 1,1 2 27,-1-1-42,-2 0 1,1 0-1,0 0 1,0 0 0,-1 0-1,0 1 1,0-1-1,0 0 1,0 1-1,0-1 1,-1 1 0,1-1-1,-1 0 1,0 1-1,0-1 1,0 1 0,-1-1-1,1 1 1,-1-1-1,0 1 1,0-1 0,0 0-1,-1 3 42,-20 37-396</inkml:trace>
</inkml:ink>
</file>

<file path=ppt/ink/ink6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09.834"/>
    </inkml:context>
    <inkml:brush xml:id="br0">
      <inkml:brushProperty name="width" value="0.1" units="cm"/>
      <inkml:brushProperty name="height" value="0.1" units="cm"/>
      <inkml:brushProperty name="color" value="#33CCFF"/>
    </inkml:brush>
  </inkml:definitions>
  <inkml:trace contextRef="#ctx0" brushRef="#br0">1 64 56,'0'0'248,"0"0"-16,0 0 48,0 0-96,0 0-16,0 0-128,0 0 8,17-2 8,5-8 64,13-4-16,-4 2-80,0 0-24,-1 5 24,1 1-48,-9 6 0,4 0-200,-8 0-536</inkml:trace>
</inkml:ink>
</file>

<file path=ppt/ink/ink6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10.177"/>
    </inkml:context>
    <inkml:brush xml:id="br0">
      <inkml:brushProperty name="width" value="0.1" units="cm"/>
      <inkml:brushProperty name="height" value="0.1" units="cm"/>
      <inkml:brushProperty name="color" value="#33CCFF"/>
    </inkml:brush>
  </inkml:definitions>
  <inkml:trace contextRef="#ctx0" brushRef="#br0">1 50 520,'0'0'344,"0"0"-206,0 0-106,0 0-11,0 0-2,9 2 7,-6-2-22,-1 0 2,1 0 1,-1 0 0,0 1 0,0-1-1,1 1 1,-1-1 0,0 1 0,0 0-1,0-1 1,0 1 0,0 0 0,0 0-1,0 1 1,0-1 0,0 0 0,0 1-1,-1-1 1,1 1 0,-1-1 0,1 1-1,-1 0 1,1 0 0,-1 0 0,0 0 0,0 0-1,0 0 1,0 0 0,0 0 0,-1 0-1,1 0 1,0 0 0,-1 1 0,0-1-1,1 0 1,-1 0 0,0 1 0,0 0-7,0 45 209,2-58-210,1 0 1,1 1-1,-1-1 1,2 1-1,-1 0 1,1 0-1,1 0 1,0 1-1,3-4 1,9-16 8,-16 26-8,-1-1 0,0 1 0,1-1 0,-1 1 0,1 0 0,0 0 0,0 0 0,0 0 0,0 0 0,0 0 0,0 1 0,1-1 0,-1 1 0,0-1 0,3 0 0,-3 2-1,0 0 1,-1 0 0,1 0-1,0 0 1,0 0 0,-1 1-1,1-1 1,0 0 0,-1 1-1,1 0 1,0-1 0,-1 1-1,1 0 1,-1 0 0,1 0-1,-1 0 1,1 0 0,-1 0-1,0 0 1,0 0 0,1 0-1,-1 1 1,0-1 0,0 1 0,30 33 16,-11-11-75,2-1 0,12 10 59,-6-8-520</inkml:trace>
</inkml:ink>
</file>

<file path=ppt/ink/ink6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10.610"/>
    </inkml:context>
    <inkml:brush xml:id="br0">
      <inkml:brushProperty name="width" value="0.1" units="cm"/>
      <inkml:brushProperty name="height" value="0.1" units="cm"/>
      <inkml:brushProperty name="color" value="#33CCFF"/>
    </inkml:brush>
  </inkml:definitions>
  <inkml:trace contextRef="#ctx0" brushRef="#br0">29 339 336,'0'0'356,"0"0"-168,0 0 12,0 0 98,0 0-16,0 0-79,-4-4-115,4 4-90,-2-3 22,0 1 0,0-1-1,1 1 1,-1-1 0,1 1 0,-1-1-1,1 0 1,0 0 0,0 0 0,0 0 0,1 0-1,-1 0 1,1 0 0,-1 0 0,1-2-20,0 5 14,0 0 14,0 0 2,0 0-8,0 0 1,0 0-39,0 0 19,0-27-4,-1-234 135,-5 397-422,6 0 0,11 70 288,-6-159-939</inkml:trace>
</inkml:ink>
</file>

<file path=ppt/ink/ink6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11.181"/>
    </inkml:context>
    <inkml:brush xml:id="br0">
      <inkml:brushProperty name="width" value="0.1" units="cm"/>
      <inkml:brushProperty name="height" value="0.1" units="cm"/>
      <inkml:brushProperty name="color" value="#33CCFF"/>
    </inkml:brush>
  </inkml:definitions>
  <inkml:trace contextRef="#ctx0" brushRef="#br0">0 251 576,'0'0'516,"0"0"-192,0 0-233,22-7-72,174-47 39,-156 43-56,-25 6-183,1 0 1,-1 2 0,1 0-1,0 0 1,6 1 180,-20 2-108,-2 0 247,0 0 173,0-1-272,0-1 0,1 1 1,0-1-1,-1 1 0,1-1 0,0 1 1,0 0-1,-1-1 0,1 1 0,0 0 1,1 0-1,-1 0 0,0 0 1,0 0-1,0 0 0,1 0 0,-1 0 1,0 0-1,1 0-40,37-20-66,-15 8 119,-20 10-54,0 0 0,-1 0 0,1 0-1,-1 0 1,0 0 0,0 0 0,0-1 0,0 0 0,-1 1-1,1-1 1,-1 0 0,0-1 1,-1 4 1,-1-1-1,0 0 1,1 1-1,-1-1 1,0 1-1,0-1 1,0 1-1,0-1 1,0 1-1,0-1 1,-1 0-1,1 1 1,0-1-1,-1 1 1,1 0-1,-1-1 1,0 1-1,1-1 1,-1 1-1,0 0 1,0-1-1,0 1 1,0 0-1,0 0 1,0 0-1,0 0 1,-1 0-1,1 0 1,0 0-1,0 0 1,-1 0 0,1 1-1,-1-1 1,1 0-1,-2 0 0,2 0 2,-1 0 0,0 0 0,0 0 0,0 0 0,0 0 0,0 1 0,-1-1 0,1 0 0,0 1 0,0 0 0,0-1 0,0 1 0,-1 0 0,1 0 0,0 0 0,0 0 0,0 1 0,-1-1 0,1 1 0,0-1 1,0 1-1,0 0 0,0 0 0,-2 1-2,2 0-1,-1 0 0,1 1-1,-1-1 1,1 1 0,0 0 0,0 0 0,0-1 0,0 2 0,1-1 0,-1 0 0,1 0 0,0 0 0,0 1 0,0 1 1,-4 14-5,2 0 0,1 1 0,0-1 0,2 0 0,0 1 5,0-17 3,0-1-2,0 0 0,0 1-1,0-1 1,0 0 0,1 1-1,-1-1 1,1 0 0,-1 0 0,1 0-1,0 0 1,0 1 0,0-1 0,0 0-1,0 0 1,0-1 0,1 1 0,-1 0-1,1 0 1,-1-1 0,1 1 0,0 0-1,-1-1 1,1 0 0,0 1-1,0-1 1,0 0 0,0 0 0,0 0-1,0 0 1,1-1 0,-1 1 0,0-1-1,1 1 0,1 0-1,0-1-1,0 0 1,1 0-1,-1 0 1,0 0-1,0-1 1,0 1-1,0-1 1,0 0-1,0 0 1,0-1-1,0 1 1,0-1-1,0 0 1,-1 0-1,1 0 1,2-2 1,18-17-23,-18 14 21,1 1 1,0 0-1,0 0 0,0 1 1,1 0-1,2-1 2,-9 5-2,1 0 1,0 0 0,0 1-1,0-1 1,-1 1-1,1-1 1,0 1-1,0 0 1,0 0-1,0 0 1,0 0 0,0 0-1,0 0 1,0 0-1,0 0 1,0 1-1,-1-1 1,1 1 0,0 0-1,0-1 1,0 1-1,-1 0 1,1 0-1,0 0 1,-1 0-1,1 1 1,-1-1 0,1 0-1,-1 1 1,1 0 1,13 15 20,0 1 1,-1 1-1,-1 0 1,-1 0-1,7 17-20,-20-49 136,0-1-1,1 1 1,0 0-1,1 0 1,1 0-1,0 0 1,4-12-136,-4 19-67,0 0 0,0 0 0,0 0 0,1 0 0,0 0 0,0 1 0,0-1 0,1 1 0,0 0 0,0 0 0,0 0 1,1 0-1,-1 1 0,1 0 0,0 0 0,1 0 0,-1 1 0,0-1 0,1 1 0,0 1 0,0-1 0,5-1 67,8-4-992</inkml:trace>
</inkml:ink>
</file>

<file path=ppt/ink/ink6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11.871"/>
    </inkml:context>
    <inkml:brush xml:id="br0">
      <inkml:brushProperty name="width" value="0.1" units="cm"/>
      <inkml:brushProperty name="height" value="0.1" units="cm"/>
      <inkml:brushProperty name="color" value="#33CCFF"/>
    </inkml:brush>
  </inkml:definitions>
  <inkml:trace contextRef="#ctx0" brushRef="#br0">340 342 72,'0'0'472,"0"0"-34,0 0-145,0 0-70,0 0-62,0 0-9,-9-17-15,-33-54 9,41 69-140,0 0-1,-1 0 1,1 0 0,0 1 0,-1-1-1,1 0 1,-1 1 0,0-1 0,0 1-1,1-1 1,-1 1 0,0 0 0,0 0-1,0 0 1,0 0 0,-1 0 0,1 0-1,0 1 1,0-1 0,0 1 0,-1 0-1,1-1 1,0 1 0,0 0 0,-1 0 0,1 0-1,0 1-5,-8-1 14,1-1-10,1 1-1,-1 0 1,0 0-1,0 1 1,0 1 0,1-1-1,-1 1 1,1 1-1,-1 0 1,1 0 0,0 0-1,0 1 1,0 0-1,1 1 1,-1 0-1,1 0 1,0 0 0,1 1-1,-1 0 1,1 0-1,0 1 1,1 0 0,-1 0-1,1 0 1,1 1-1,-1-1 1,1 1 0,1 0-1,0 0 1,0 1-1,0-1 1,0 4-4,1-2-2,0 0 1,0 0-1,1 1 0,0-1 1,0 0-1,2 0 0,0 8 2,-1-15 0,0 0-1,1 0 1,0-1-1,-1 1 1,1 0-1,0-1 1,0 1 0,0-1-1,1 1 1,-1-1-1,1 0 1,-1 1-1,1-1 1,0 0-1,0 0 1,0 0-1,0 0 1,0 0 0,0-1-1,0 1 1,1-1-1,-1 1 1,1-1-1,-1 0 1,1 0-1,-1 0 1,1 0-1,0 0 1,-1-1-1,3 1 2,9 0-16,0-1 0,0 0 0,0-1 0,0 0 0,0-1 0,0-1 0,-1 0 0,1-1 0,-1 0 0,0-1 0,0-1 0,-1 0 0,1 0 0,-1-2 0,-1 1 0,1-1 0,4-5 15,-5 4-15,-1 0-1,0 0 0,0-1 1,-1 0-1,0-1 1,-1 0-1,0 0 1,-1-1-1,0 0 1,-1 0-1,0-1 0,-1 0 1,0 0-1,-1 0 1,-1 0-1,0-1 1,1-13 15,-3 11 37,-1-1 1,0 1-1,-2 0 1,0-1-1,0 1 1,-1 0-1,-1 0 1,-1 1 0,0-1-1,-1 1 1,-1 0-1,0 0 1,-1 1-1,-2-2-37,1 66 122,6 18-192,3 0 1,8 64 69,-6-108-65,2 1-1,1-1 1,1-1 0,1 1 0,1-1 0,1 0-1,0-1 1,2 0 0,14 20 65,-7-17-1131</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51.886"/>
    </inkml:context>
    <inkml:brush xml:id="br0">
      <inkml:brushProperty name="width" value="0.2" units="cm"/>
      <inkml:brushProperty name="height" value="0.2" units="cm"/>
    </inkml:brush>
  </inkml:definitions>
  <inkml:trace contextRef="#ctx0" brushRef="#br0">52 193 808,'0'0'487,"0"0"-204,0 0-209,0 0-80,2 20 14,2 43 19,17 197 96,-12-187-127,-1 70 4,-8-143 0,0 0 0,0 1 0,1-1 0,-1 0 0,0 1 0,0-1 0,0 0 0,0 0 0,0 1 0,0-1 0,0 0 0,0 1 0,0-1 0,0 0 0,0 1 0,0-1 0,0 0 0,0 0 0,0 1 0,-1-1 0,1 0 0,0 0 0,0 1 0,0-1 0,0 0 0,0 0 0,-1 1 0,1-1 0,0 0 0,0 0 0,0 1-1,-1-1 1,1 0 0,0 0 0,0 0 0,-1 0 0,1 0 0,0 1 0,0-1 0,-1 0 0,1 0 0,0 0 0,-1 0 0,1 0 0,0 0 0,0 0 0,-1 0 0,1 0 0,0 0 0,-1 0 0,1 0 0,0 0 0,-1 0 0,1 0 0,0 0 0,0 0 0,-1-1 0,1 1 0,0 0 0,0 0 0,-1 0 0,1 0 0,0 0 0,0-1 0,-1 1 0,1 0-1,0 0 1,0-1 0,0 1 0,-1 0 0,-15-20-12,4-8-1,1 0 0,2-1 0,0 0 0,2 0 0,1-1 0,0-16 13,1 3 18,3 0 0,1-1-1,3 0 1,2-12-18,-1 38 6,0-1 0,2 0 1,0 1-1,1 0 0,0 0 0,2 1 0,6-12-6,-8 18-1,0 0 0,2 0 0,-1 1-1,1 0 1,0 0 0,1 1-1,0 0 1,1 0 0,0 1 0,0 0-1,8-3 2,-15 9 0,0-1-1,1 2 0,0-1 0,-1 0 1,1 1-1,0-1 0,0 1 1,-1 0-1,1 0 0,0 1 0,0-1 1,0 1-1,0 0 0,0 0 1,0 0-1,0 1 0,0-1 0,0 1 1,2 1 0,-3-1-1,0 1 0,0-1 0,0 1 0,-1 0 0,1 0 0,0 1 0,-1-1 0,1 0 0,-1 1 0,0 0 0,0-1 0,0 1 0,0 0 0,-1 0 0,1 0 0,-1 0 0,1 0 0,-1 2 1,2 4 2,-1 0-1,0 0 1,0 0 0,-1 0 0,0 1-1,-1-1 1,0 0 0,0 0 0,-1 1-1,-1-1 1,1 0 0,-1 0 0,-1 0-1,0 0 1,-2 5-2,-8 8 16,-1-1 0,0 0 0,-2-1 0,0-1 0,-1 0-1,-1-2 1,-11 8-16,-51 56 57,77-78-58,1-1 1,0 1-1,0-1 0,0 1 0,0 0 1,1-1-1,-1 1 0,1 0 0,-1 0 1,1 0-1,0 1 0,0-1 0,1 0 1,-1 0-1,1 0 0,-1 1 0,1-1 1,0 0-1,0 0 0,1 1 0,-1-1 1,0 0-1,1 0 0,0 1 0,0-1 1,0 0-1,0 0 0,1 0 0,-1 0 1,1 0-1,-1-1 0,1 1 0,0 0 1,0-1-1,1 1 0,-1-1 0,2 2 1,8 6 8,-1 0-1,2-1 0,-1-1 0,1 0 0,1-1 1,-1 0-1,9 3-7,70 18 34,-76-25-98,-1 1 1,0 1-1,0 0 1,-1 0-1,1 2 1,-1-1-1,-1 2 1,1 0-1,3 4 64,2 4-792</inkml:trace>
</inkml:ink>
</file>

<file path=ppt/ink/ink6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12.749"/>
    </inkml:context>
    <inkml:brush xml:id="br0">
      <inkml:brushProperty name="width" value="0.1" units="cm"/>
      <inkml:brushProperty name="height" value="0.1" units="cm"/>
      <inkml:brushProperty name="color" value="#33CCFF"/>
    </inkml:brush>
  </inkml:definitions>
  <inkml:trace contextRef="#ctx0" brushRef="#br0">283 137 176,'0'0'97,"0"0"-35,0 0-36,0 0 29,0 0 16,0 0 18,-4-47 1135,-12 24-1147,11 16-72,0-1-1,0 1 0,-1 1 1,0-1-1,-7-5-4,10 10 7,-1-1-1,1 1 0,-1 0 1,0 0-1,0 1 0,0-1 1,0 1-1,0 0 1,0 0-1,0 0 0,0 1 1,0-1-1,-1 1 0,-2 0-6,-1 0 3,1 1-1,0 0 1,0 1-1,0-1 1,0 1-1,0 1 1,1-1-1,-1 1 1,1 0-1,-1 1 1,1 0 0,0 0-1,0 0 1,1 0-1,-1 1 1,1 0-1,0 0 1,0 1-1,1-1 1,0 1-1,0 0 1,0 0-1,1 0 1,-1 1-1,-1 6-2,3-10 1,0 0-1,1 0 1,-1 1-1,1-1 1,0 0-1,0 1 1,0-1-1,0 1 1,1-1-1,0 1 1,-1 0-1,1-1 0,0 1 1,1-1-1,-1 1 1,1-1-1,-1 1 1,1-1-1,1 3 0,-1-4 1,1 0-1,0 0 1,-1 0-1,1 0 0,0 0 1,0-1-1,1 1 1,-1-1-1,0 1 0,0-1 1,1 0-1,-1 1 0,1-1 1,-1 0-1,1-1 1,-1 1-1,1 0 0,-1-1 1,1 0-1,0 1 1,-1-1-1,1 0 0,0 0 1,2-1-1,5 0-14,0 0 1,0-1-1,0 0 1,0-1 0,0 0-1,0 0 1,-1-1-1,1-1 1,-1 1-1,0-2 1,-1 1 0,1-1-1,-1 0 1,7-7 13,-15 13 3,1 0 0,-1 0 0,0 0 0,1 0 0,-1 0 0,1 0 0,-1 0 0,1 0 0,-1 0 0,1 0 0,-1 0 0,0 1 0,1-1 1,-1 0-1,1 0 0,-1 0 0,0 1 0,1-1 0,-1 0 0,0 0 0,1 1 0,-1-1 0,0 0 0,1 1 0,-1-1 0,0 0 0,0 1 0,1-1 0,-1 1 0,0-1 0,0 0 1,0 1-1,1-1 0,-1 1 0,0-1 0,0 1 0,0-1 0,0 1-3,12 29-4,-2-6 4,-6-19-39,-1-1 0,1 1-1,1-1 1,-1 0 0,1 0 0,-1 0 0,1-1 0,0 1 0,1-1 0,-1 0-1,0-1 1,1 1 0,0-1 0,-1 0 0,3 0 39,19 1-1135</inkml:trace>
</inkml:ink>
</file>

<file path=ppt/ink/ink6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13.143"/>
    </inkml:context>
    <inkml:brush xml:id="br0">
      <inkml:brushProperty name="width" value="0.1" units="cm"/>
      <inkml:brushProperty name="height" value="0.1" units="cm"/>
      <inkml:brushProperty name="color" value="#33CCFF"/>
    </inkml:brush>
  </inkml:definitions>
  <inkml:trace contextRef="#ctx0" brushRef="#br0">13 34 192,'0'0'440,"0"0"-32,0 0-56,0 0-96,0 0 160,0 0-232,0 0-112,-13-34-56,13 76 25,0 11-17,0 12 0,9 2-48,0 0 32,-1-8-40,1-5-521,-9-15-375,0-15 80</inkml:trace>
</inkml:ink>
</file>

<file path=ppt/ink/ink6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13.490"/>
    </inkml:context>
    <inkml:brush xml:id="br0">
      <inkml:brushProperty name="width" value="0.1" units="cm"/>
      <inkml:brushProperty name="height" value="0.1" units="cm"/>
      <inkml:brushProperty name="color" value="#33CCFF"/>
    </inkml:brush>
  </inkml:definitions>
  <inkml:trace contextRef="#ctx0" brushRef="#br0">0 199 320,'0'0'357,"0"0"-22,0 0-59,0 0-60,0 0-90,0 0-97,10-10-34,-5 5 5,-1 1 1,0 1-1,0-1 1,0 0-1,0 1 1,1 0 0,-1 0-1,1 0 1,0 0-1,0 1 1,0 0 0,0 0-1,0 0 1,1 1 0,-1 0-1,0 0 1,1 0-1,3 0 0,54 3 11,-27-1 10,-1-1 1,32-4-22,-63 3 0,-1 0 0,1 0 0,-1 0 0,1-1 0,-1 1 0,0-1 0,1 0 0,-1 0 0,0 0 0,0-1 1,-1 1-1,1-1 0,0 1 0,-1-1 0,0 0 0,1 0 0,-1 0 0,0 0 0,-1-1 0,1 1 0,0-3 0,0 4 1,-1 0 0,0 0 0,-1-1 1,1 1-1,0-1 0,-1 1 0,1 0 0,-1-1 0,0 1 0,0-1 0,0 1 0,0-1 0,0 1 0,0-1 0,-1 1 0,1-1 0,-1 1 0,0 0 1,0-1-1,0 1 0,0 0 0,0-1 0,0 1 0,-1 0 0,1 0 0,-1 0 0,1 0 0,-1 1 0,0-1 0,1 0 0,-3-1-1,1 1-2,1 1-1,0-1 1,-1 1-1,1 0 1,-1-1-1,0 1 0,0 0 1,1 1-1,-1-1 1,0 0-1,0 1 0,0-1 1,0 1-1,0 0 1,1 0-1,-1 0 1,0 1-1,0-1 0,0 1 1,0-1-1,0 1 3,-1 1 3,0 0 0,0 0-1,0 0 1,0 1 0,1-1 0,-1 1-1,1 0 1,0 0 0,0 0-1,0 1 1,0-1 0,0 1 0,1 0-3,-4 5 10,1 0 0,0 0 0,0 1 0,1-1 1,1 1-1,-1 0 0,2 0 0,-1 1 0,1-1 1,1 0-1,0 4-10,1-14-1,0 1 0,0-1 1,0 1-1,0 0 1,0-1-1,0 1 0,0-1 1,0 1-1,1-1 0,-1 1 1,0-1-1,0 1 1,0-1-1,1 1 0,-1-1 1,0 1-1,1-1 0,-1 1 1,1-1-1,-1 0 0,0 1 1,1-1-1,-1 0 1,1 1-1,-1-1 0,1 0 1,-1 0-1,1 1 0,-1-1 1,1 0-1,-1 0 1,1 0-1,-1 0 0,1 1 1,-1-1-1,1 0 1,27-2 6,-26 2-2,0-1 0,1 1-1,-1-1 1,1 1-1,-1 0 1,1 0 0,-1 0-1,1 0 1,-1 1 0,1-1-1,-1 1 1,1-1-1,0 2-3,2 4 24,0 0-1,0 1 0,-1 0 0,0 0 1,-1 0-1,1 1 0,-1-1 1,0 1-1,-1 0 0,0 1-23,11 25 54,-10-25-37,2-1 0,-1-1 0,1 1-1,0 0 1,1-1 0,0 0 0,0-1-1,1 1-15,-5-5-46,-1 0 0,1 0 1,0-1-1,1 1 1,-1 0-1,0-1 1,0 0-1,1 1 0,-1-1 1,1 0-1,-1 0 1,1 0-1,-1-1 1,1 1-1,-1-1 0,1 1 1,0-1-1,-1 0 1,1 0-1,0 0 1,0 0-1,-1-1 0,1 1 1,-1-1-1,1 1 1,0-1-1,-1 0 1,2-1 44,3-8-770</inkml:trace>
</inkml:ink>
</file>

<file path=ppt/ink/ink6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19.848"/>
    </inkml:context>
    <inkml:brush xml:id="br0">
      <inkml:brushProperty name="width" value="0.1" units="cm"/>
      <inkml:brushProperty name="height" value="0.1" units="cm"/>
      <inkml:brushProperty name="color" value="#33CCFF"/>
    </inkml:brush>
  </inkml:definitions>
  <inkml:trace contextRef="#ctx0" brushRef="#br0">36 12 56,'0'0'88,"0"0"25,0 0-15,0 0-9,0 0-33,-17-11 795,-1 261-410,18-242-438,1-1 0,0 1 0,1 0 0,0-1 0,0 1-1,0-1 1,1 1 0,0-1 0,1 0 0,-1 0 0,1-1-1,1 1 1,-1-1 0,1 0 0,0 0 0,0 0 0,1-1-1,0 0 1,0 0 0,0 0 0,1-1 0,-1 0 0,1 0-1,5 2-2,5-2 6,0-1-1,0 0 0,0-1 0,0-1 0,0-1 1,0 0-1,0-1 0,0-1 0,0-1 1,0 0-6,66-6 15,507-46 33,-488 45-21,86 4-27,-187 6 0,-1 0-19,0 0-2,0 0 17,0 0 29,0 0 7,0 0-1,0 0-14,0 0-26,0 0 12,0 0-13,0 0 25,0 0 24,-1-17 95,-1-1 0,0 1 0,-1 0 0,-3-7-134,-6-34 39,-20-104-73,27 147-196,2 27-969,3 0 105</inkml:trace>
</inkml:ink>
</file>

<file path=ppt/ink/ink6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20.872"/>
    </inkml:context>
    <inkml:brush xml:id="br0">
      <inkml:brushProperty name="width" value="0.1" units="cm"/>
      <inkml:brushProperty name="height" value="0.1" units="cm"/>
      <inkml:brushProperty name="color" value="#33CCFF"/>
    </inkml:brush>
  </inkml:definitions>
  <inkml:trace contextRef="#ctx0" brushRef="#br0">71 1 64,'0'0'255,"0"0"-38,0 0-1,0 0 23,0 0-46,0 8-78,-9 261 320,2-261-402,5-7-25,0 0-1,1 0 1,-1 1 0,1-1-1,-1 1 1,1-1-1,0 1 1,-1-1-1,1 1 1,0 0 0,0-1-1,0 1 1,0 1-8,1-2 20,0-1-31,0 0 20,0 0-26,0 0 24,0 0-11,0 0 0,0 0-67,0 0-86,-9 33-337,8-35 520,0 1 1,0 0-1,0-1 0,0 1 1,0-1-1,1 0 0,-1 1 0,0-1 1,1 1-1,0-1 0,-1 0 0,1 0 1,0 1-1,-1-1 0,1 0 0,0 0 1,0 1-1,1-1-26,1-36 12,-1 30-427,-5 18-438,-3 6 705,-2 3-17</inkml:trace>
</inkml:ink>
</file>

<file path=ppt/ink/ink6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21.273"/>
    </inkml:context>
    <inkml:brush xml:id="br0">
      <inkml:brushProperty name="width" value="0.1" units="cm"/>
      <inkml:brushProperty name="height" value="0.1" units="cm"/>
      <inkml:brushProperty name="color" value="#33CCFF"/>
    </inkml:brush>
  </inkml:definitions>
  <inkml:trace contextRef="#ctx0" brushRef="#br0">10 33 240,'0'0'376,"0"0"56,0 0-136,0 0 72,0 0-120,0 0 72,0 0-55,-9-32-153,9 32-80,0 0-32,0 0 0,0 4-336,0 12-265,0 1-335</inkml:trace>
</inkml:ink>
</file>

<file path=ppt/ink/ink6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21.652"/>
    </inkml:context>
    <inkml:brush xml:id="br0">
      <inkml:brushProperty name="width" value="0.1" units="cm"/>
      <inkml:brushProperty name="height" value="0.1" units="cm"/>
      <inkml:brushProperty name="color" value="#33CCFF"/>
    </inkml:brush>
  </inkml:definitions>
  <inkml:trace contextRef="#ctx0" brushRef="#br0">23 0 144,'0'0'496,"0"0"-272,0 0-40,0 0-8,0 0 200,0 0-144,0 0-112,0 0-120,0 2-8,0 8-272,0 4 88,0 6-168,0 3-120,0 1 32</inkml:trace>
  <inkml:trace contextRef="#ctx0" brushRef="#br0" timeOffset="1">23 178 56,'0'0'176,"0"0"-24,0 0 88,0 0-136,0 0-80,-22 108-24,22-86-496</inkml:trace>
  <inkml:trace contextRef="#ctx0" brushRef="#br0" timeOffset="2">1 497 1072,'0'0'432,"0"0"-280,0 0-56,0 0-72,0 0 0,0 0-16,0 0-8,0 79-408,13-57-768</inkml:trace>
</inkml:ink>
</file>

<file path=ppt/ink/ink6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22.029"/>
    </inkml:context>
    <inkml:brush xml:id="br0">
      <inkml:brushProperty name="width" value="0.1" units="cm"/>
      <inkml:brushProperty name="height" value="0.1" units="cm"/>
      <inkml:brushProperty name="color" value="#33CCFF"/>
    </inkml:brush>
  </inkml:definitions>
  <inkml:trace contextRef="#ctx0" brushRef="#br0">1 0 96,'0'0'312,"0"0"-248,0 0-64</inkml:trace>
  <inkml:trace contextRef="#ctx0" brushRef="#br0" timeOffset="1">31 446 64,'0'0'352,"0"0"-128,0 0-128,0 0-80,0 0-16,0 0-400</inkml:trace>
  <inkml:trace contextRef="#ctx0" brushRef="#br0" timeOffset="2">1 661 128,'0'0'320,"0"0"-136,0 0-144,0 0-16,0 0-24,0 0-256</inkml:trace>
</inkml:ink>
</file>

<file path=ppt/ink/ink6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24.060"/>
    </inkml:context>
    <inkml:brush xml:id="br0">
      <inkml:brushProperty name="width" value="0.1" units="cm"/>
      <inkml:brushProperty name="height" value="0.1" units="cm"/>
      <inkml:brushProperty name="color" value="#33CCFF"/>
    </inkml:brush>
  </inkml:definitions>
  <inkml:trace contextRef="#ctx0" brushRef="#br0">159 683 184,'0'0'225,"0"0"26,0 0-40,0 0-8,0 0 27,0 0-20,6-3 115,-6 3-320,0 0 1,0 0-1,0 0 0,0 0 0,0 0 0,-1-1 1,1 1-1,0 0 0,0 0 0,0 0 0,0 0 0,0 0 1,0 0-1,0 0 0,0 0 0,0 0 0,0 0 1,0 0-1,0 0 0,0 0 0,0-1 0,0 1 0,0 0 1,0 0-1,0 0 0,0 0 0,0 0 0,0 0 1,0 0-1,0 0 0,0 0 0,0 0 0,0 0 0,0 0 1,0-1-1,0 1 0,0 0 0,0 0 0,0 0 1,0 0-1,0 0 0,0 0 0,0 0 0,0 0 0,1 0-5,-52 4 169,-47 10-169,82-11 124,38-9-139,0-1 1,-1 0-1,0-1 1,0-2 0,2-1 14,27-12-14,-25 12-7,21-9-60,2 2 0,0 2 0,2 2 81,-80 21-20,-1-1 0,1-2 0,-1-1 0,0-1 0,0-2 0,-17-2 20,46 2 0,1 0 1,0 0-1,-1-1 0,1 1 0,0 0 0,0-1 1,-1 1-1,1-1 0,0 0 0,0 1 1,0-1-1,0 0 0,0 0 0,0 1 0,0-1 1,0 0-1,0 0 0,0 0 0,0 0 1,1 0-1,-1-1 0,0 1 0,1 0 0,-1 0 1,1 0-1,-1-1 0,1 1 0,0 0 0,-1 0 1,1-1-1,0 1 0,0 0 0,0-1 1,0 1-1,0 0 0,0-1 0,0 1 0,1 0 1,-1 0-1,0-1 0,1 1 0,-1 0 1,1 0-1,-1-1 0,1 1 0,0 0 0,-1 0 1,2-1-1,1-5 1,1-1 1,1 1 0,-1 1 0,1-1-1,0 1 1,0-1 0,1 1-2,83-72-95,-88 78 94,-1 0 1,0 0-1,0-1 0,0 1 0,1 0 0,-1 0 1,0 0-1,0 0 0,0 0 0,0 0 1,1-1-1,-1 1 0,0 0 0,0 0 1,0 0-1,0-1 0,0 1 0,0 0 0,0 0 1,1 0-1,-1-1 0,0 1 0,0 0 1,0 0-1,0 0 0,0-1 0,0 1 0,0 0 1,0 0-1,0 0 0,0-1 0,0 1 1,0 0-1,0 0 0,-1-1 0,1 1 1,0 0-1,0 0 0,0 0 0,0 0 0,0-1 1,0 1-1,0 0 1,-13-5-10,-22 0 26,29 4-10,-13-1 12,-65-12 130,78 13-139,1-1-1,-1 1 0,1-2 0,-1 1 0,1 0 1,0-1-1,0 0 0,0 0 0,0-1 1,1 0-1,-1 1 0,-3-5-8,7 6 0,0 0-1,-1 0 1,1 0 0,0 0-1,0 0 1,1 0 0,-1 0-1,0 0 1,1-1 0,-1 1-1,1 0 1,0 0 0,-1 0-1,1-1 1,0 1 0,1 0-1,-1-1 1,0 1-1,1 0 1,-1 0 0,1 0-1,-1-1 1,1 1 0,0 0-1,0 0 1,0 0 0,0 0-1,1 0 1,-1 1 0,0-1-1,1 0 1,0 0 0,-1 1-1,2-2 1,8-7-4,-1 0-1,2 1 1,-1 0-1,12-6 5,-21 13-1,21-10-12,-17 9-12,0 0 1,-1 0-1,1 0 0,-1 0 0,0-1 1,0 0-1,0 0 0,-1 0 0,4-4 25,-51-5-73,34 10 83,0 0 0,1 0-1,-1-1 1,1 0 0,0 0 0,0-1-1,-2-2-9,8 6-1,-1-1 0,1 0 0,0 0 0,0 0 0,0 0-1,1 0 1,-1 0 0,0-1 0,1 1 0,0 0-1,-1-1 1,1 1 0,0-1 0,0 0 0,0 1-1,1-1 1,-1 0 0,1 0 0,-1 1 0,1-1-1,0 0 1,0 0 0,0 1 0,0-1 0,1-1 1,0 2-2,-1 1 0,1 0 0,0-1 1,0 1-1,0 0 0,-1 0 0,1 0 0,0 0 1,1 0-1,-1 0 0,0 0 0,0 0 0,0 0 1,1 1-1,-1-1 0,0 0 0,0 1 0,1-1 1,-1 1-1,1-1 0,-1 1 0,1 0 0,-1 0 1,0 0-1,1-1 0,-1 1 2,44-2-186,-39 2 108,20 1-358,-3 2-159</inkml:trace>
</inkml:ink>
</file>

<file path=ppt/ink/ink6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24.862"/>
    </inkml:context>
    <inkml:brush xml:id="br0">
      <inkml:brushProperty name="width" value="0.1" units="cm"/>
      <inkml:brushProperty name="height" value="0.1" units="cm"/>
      <inkml:brushProperty name="color" value="#33CCFF"/>
    </inkml:brush>
  </inkml:definitions>
  <inkml:trace contextRef="#ctx0" brushRef="#br0">49 235 304,'0'0'400,"0"0"-128,0 0-146,0 0-29,0 0-68,3-8-47,0 3-1,-1 1 0,1-1 0,0 1 1,0 0-1,0 0 0,1 0 1,0 0-1,-1 0 0,1 1 0,0 0 1,4-3 18,63-32-449,-63 35 427,20-10-137,-24 7 255,-16 4 277,-169 4 422,181-2-819,21-13-114,-9 7 114,6-3-22,0 0-1,-1-1 0,0-1 1,-1 0-1,0-1 0,9-11 47,-72 24 119,-77 31 268,121-32-401,22-2-327,43-25-255,-29 11 213</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09:53.365"/>
    </inkml:context>
    <inkml:brush xml:id="br0">
      <inkml:brushProperty name="width" value="0.2" units="cm"/>
      <inkml:brushProperty name="height" value="0.2" units="cm"/>
    </inkml:brush>
  </inkml:definitions>
  <inkml:trace contextRef="#ctx0" brushRef="#br0">344 29 104,'0'0'958,"0"0"-501,0 0-200,0 0-161,0 0 6,0 0 72,-4-6 51,2 4-209,1 1 0,0-1 0,-1 0 0,0 0 0,1 1 0,-1-1 0,0 1 0,0 0 0,0-1 1,0 1-1,0 0 0,0 0 0,0 0 0,0 0 0,-2 0-16,2 1 9,-1 0 0,0 0 1,1 0-1,-1 1 0,0-1 0,1 0 0,-1 1 0,1 0 1,-1 0-1,1 0 0,-1 0 0,1 0 0,-1 0 0,1 1 1,0-1-1,0 1 0,-1 0-9,-41 30 29,1 2 1,-1 4-30,30-25-1,0 1 1,1 0 0,0 1-1,2 1 1,0 0-1,0 0 1,-3 9 0,12-20-3,-1 0 1,1-1-1,0 1 1,1 0-1,-1 0 1,1 0-1,0 0 1,0 1-1,1-1 0,-1 0 1,1 0-1,0 0 1,1 1-1,-1-1 1,1 0-1,0 0 1,1 0-1,-1 0 1,1 0-1,0 0 3,1 1 1,1 0 0,0-1 0,0 1 0,0-1 0,1 0 0,0 0 0,0 0 0,0-1 0,1 0 0,-1 0 0,1 0 0,0-1 0,0 1 0,5 0-1,74 30-23,-58-25 11,0 2-1,0 1 1,12 8 12,-36-19 1,-1 0 0,1 0 0,0 1 0,-1 0 0,1-1 0,-1 1 0,1 0 0,-1 0 0,0 0 0,0 1 0,0-1 0,0 0 0,0 1 0,-1-1 0,1 1 0,-1 0 0,0-1 0,1 1 0,-1 0 0,0 0 0,-1 0 0,1 0 0,0 0 0,-1 0 0,0 0 0,0 0 0,1 0 0,-2 0 0,1 0 0,0 0 0,-1 0 0,1 0 0,-1 0 0,0 0 0,0 0 1,0 0-1,-1-1 0,1 1 0,0 0 0,-1-1 0,0 1-1,-7 9 5,1-2-1,-2 1 1,1-1 0,-1-1 0,-1 0 0,0 0 0,0-1 0,-4 2-5,-11 6 15,-1 0-1,0-2 1,-4 1-15,20-11-11,-1 1 0,1-2 0,-1 1 0,0-2-1,0 1 1,0-2 0,0 0 0,0 0 0,-4-1 11,15 0-15,0 0 0,1 0 0,-1-1 0,0 1 0,1 0 0,-1 0 0,1-1 0,-1 1-1,0 0 1,1-1 0,-1 1 0,1-1 0,-1 1 0,1-1 0,-1 1 0,1-1 0,0 1 0,-1-1 0,1 0 0,-1 1 0,1-1 0,0 1 0,0-1 0,-1 0 0,1 1 0,0-1 0,0 0 0,0 1-1,0-1 1,0 0 0,0 1 0,0-1 0,0 0 0,0 0 0,0 1 0,0-1 0,0 0 0,0 1 0,0-1 0,1 0 0,-1 1 0,0-1 0,1 1 0,-1-1 15,1-2-106,6-21-808</inkml:trace>
</inkml:ink>
</file>

<file path=ppt/ink/ink6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25.224"/>
    </inkml:context>
    <inkml:brush xml:id="br0">
      <inkml:brushProperty name="width" value="0.1" units="cm"/>
      <inkml:brushProperty name="height" value="0.1" units="cm"/>
      <inkml:brushProperty name="color" value="#33CCFF"/>
    </inkml:brush>
  </inkml:definitions>
  <inkml:trace contextRef="#ctx0" brushRef="#br0">1 69 208,'0'0'264,"0"0"-120,0 0 0,0 0-144,0 0-16,0 0-184,0 0 40,48-69-120</inkml:trace>
</inkml:ink>
</file>

<file path=ppt/ink/ink6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25.691"/>
    </inkml:context>
    <inkml:brush xml:id="br0">
      <inkml:brushProperty name="width" value="0.1" units="cm"/>
      <inkml:brushProperty name="height" value="0.1" units="cm"/>
      <inkml:brushProperty name="color" value="#33CCFF"/>
    </inkml:brush>
  </inkml:definitions>
  <inkml:trace contextRef="#ctx0" brushRef="#br0">123 113 216,'0'0'101,"0"0"-31,0 0 38,0 0 41,0 0 15,0 0-29,-17 0-20,-47-2-33,64 2-80,-1 0 0,1 0-1,0 0 1,-1 0 0,1 1 0,-1-1-1,1 0 1,-1 0 0,1 0 0,0 0-1,-1 0 1,1 0 0,-1-1 0,1 1-1,0 0 1,-1 0 0,1 0 0,-1 0-1,1 0 1,0-1 0,-1 1 0,1 0-1,0 0 1,-1-1 0,1 1 0,0 0-1,-1 0 1,1-1 0,0 1-1,0 0 1,-1-1 0,1 1 0,0-1-1,0 1 1,-1 0 0,1-1 0,0 1-1,0-1 1,0 1 0,0 0 0,0-1-1,0 1 1,0-1 0,0 1 0,0 0-1,0-1 1,0 1 0,0-1 0,0 1-1,0-1 1,0 1 0,0 0 0,0-1-1,1 1 1,-1-1 0,0 1 0,0 0-1,0-1 1,1 1 0,-1 0-1,0-1 1,1 1 0,-1 0 0,0 0-1,0-1 1,1 1 0,-1 0-2,20-19-25,-20 19 27,28-20-88,-22 17 54,-1-1-1,0 1 1,0-1-1,0 0 1,-1 0 0,1-1-1,-1 1 1,0-1-1,2-2 33,-6 6 2,0 1-1,0-1 1,0 1-1,0 0 1,0-1-1,0 1 1,0 0-1,-1-1 1,1 1-1,0-1 1,0 1-1,0 0 1,0-1-1,-1 1 1,1 0-1,0-1 1,0 1-1,-1 0 1,1 0-1,0-1 1,0 1-1,-1 0 1,1 0-1,0-1 1,-1 1 0,1 0-1,0 0 1,-1 0-1,1 0 1,-1 0-1,1-1 1,0 1-1,-1 0 1,1 0-1,0 0 1,-1 0-1,1 0 1,-1 0-1,1 0 1,0 0-1,-1 0 1,1 0-1,-1 1 1,1-1-1,0 0-1,-29 0 109,22 0-35,-7-1 15,9 0-49,-1 1 0,0-1 1,1 1-1,-1 0 0,0 1 0,1-1 0,-1 1 0,1 0 0,-1 1 1,1-1-1,-1 2-40,7-2-28,0 0 1,1 0 0,-1 1 0,1-1 0,-1 0 0,1 0-1,0-1 1,-1 1 0,1 0 0,0 0 0,0-1-1,0 1 1,0-1 27,26 9-346,3-1-152</inkml:trace>
</inkml:ink>
</file>

<file path=ppt/ink/ink6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59.180"/>
    </inkml:context>
    <inkml:brush xml:id="br0">
      <inkml:brushProperty name="width" value="0.1" units="cm"/>
      <inkml:brushProperty name="height" value="0.1" units="cm"/>
      <inkml:brushProperty name="color" value="#33CCFF"/>
    </inkml:brush>
  </inkml:definitions>
  <inkml:trace contextRef="#ctx0" brushRef="#br0">198 24 56,'0'0'195,"0"0"5,0 0-18,0 0 5,0 0 20,0-2-130,0 1-1,0 0 1,0 0-1,0 0 1,0 0 0,0 0-1,0 0 1,-1-1-1,1 1 1,0 0 0,0 0-1,-1 0 1,1 0 0,-1 0-1,1 0 1,-1 0-1,1 0 1,-1 0 0,0 0-1,0 0-76,-9 6-6,-1 0 1,1 1-1,1 0 0,-1 0 1,1 1-1,0 0 0,1 1 0,-1 0 1,2 1-1,-7 8 6,-14 12-29,17-19 17,7-7 8,0 0 0,0 0 0,1 0 0,-1 1 0,1-1 0,0 1 0,0 0 0,0 0 0,1 0 0,-1 0 0,1 1 0,0-1 0,0 1 0,1-1 0,-2 5 4,4-8-2,-1 1 1,1-1 0,0 1-1,-1-1 1,1 1 0,0-1-1,0 1 1,0-1 0,0 0-1,0 0 1,0 1 0,1-1 0,-1 0-1,0 0 1,1 0 0,-1 0-1,0 0 1,1-1 0,-1 1-1,1 0 2,37 17 25,-31-15-11,5 2-11,0-1 0,0 0 0,0-1 0,1-1 1,-1 0-1,8 0-3,-7-2-1,-1 2 0,0 0 0,0 1 1,0 0-1,0 0 0,6 4 1,-18-6 0,-1-1 0,1 1 0,0 0 0,0-1 0,0 1 0,-1 0 0,1 0 0,0-1 0,-1 1 0,1 0 0,-1 0 0,1 0 0,-1 0 0,1 0 0,-1 0 0,0 0 0,1 0 0,-1 0 0,0 0 0,0 0 0,0 0 0,0 0 0,0 0 0,0 0 0,0 1 0,0-1 0,0 0 0,0 0 0,-1 0 0,1 0 0,0 0 0,-1 0 0,1 0 0,-1 2-1,0 0 1,0 0-1,-1 0 1,1 0-1,-1 0 1,0 0 0,0-1-1,0 1 1,0 0-1,0-1 1,0 0 0,-34 32 19,-33 26 59,63-55-72,-1 0 0,0 0 0,0-1-1,0 0 1,-1-1 0,1 0 0,-1 0-1,0 0 1,-3 0-6,-8-2 82,19-1-111,0 1 0,-1-1 0,1 0 0,0 0 0,0 0 0,-1 0 0,1 0 0,0 0 0,-1 0 0,1-1 0,0 1 0,0 0 0,-1 0 0,1 0 0,0 0 0,0 0 0,-1 0 0,1 0 0,0-1 0,0 1 0,-1 0 0,1 0 0,0 0 0,0-1 0,-1 1 0,1 0 0,0 0 0,0 0-1,0-1 1,0 1 0,0 0 0,-1 0 0,1-1 0,0 1 0,0 0 0,0-1 0,0 1 0,0 0 0,0 0 0,0-1 0,0 1 0,0 0 0,0-1 0,0 1 0,0 0 0,0 0 0,0-1 0,0 1 29,4-6-788</inkml:trace>
</inkml:ink>
</file>

<file path=ppt/ink/ink6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00.275"/>
    </inkml:context>
    <inkml:brush xml:id="br0">
      <inkml:brushProperty name="width" value="0.1" units="cm"/>
      <inkml:brushProperty name="height" value="0.1" units="cm"/>
      <inkml:brushProperty name="color" value="#33CCFF"/>
    </inkml:brush>
  </inkml:definitions>
  <inkml:trace contextRef="#ctx0" brushRef="#br0">1 66 192,'0'0'224,"0"0"27,0 0-10,0 0 7,0 0-28,0 0-73,12-28 613,-10 2-790,-3 15 37,1 17-164,-2 85 168,0-48-9,1 1 1,2 0-1,2-1 0,3 1 1,2 7-3,-3-19 33,4 17-81,-9-48-3,1 0 1,-1 1 0,1-1 0,0 0-1,0 0 1,0 1 0,0-1 0,-1 0 0,1 0-1,1 0 1,-1 0 0,0 0 0,0 0-1,0 0 1,1-1 0,-1 1 0,0 0-1,1-1 1,-1 1 0,0 0 0,1-1 0,-1 0-1,1 1 1,-1-1 0,1 0 0,-1 0-1,1 0 1,0 0 50,7 0-448</inkml:trace>
</inkml:ink>
</file>

<file path=ppt/ink/ink6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00.783"/>
    </inkml:context>
    <inkml:brush xml:id="br0">
      <inkml:brushProperty name="width" value="0.1" units="cm"/>
      <inkml:brushProperty name="height" value="0.1" units="cm"/>
      <inkml:brushProperty name="color" value="#33CCFF"/>
    </inkml:brush>
  </inkml:definitions>
  <inkml:trace contextRef="#ctx0" brushRef="#br0">20 0 272,'0'0'473,"0"0"-158,0 0-77,0 0-80,0 0 14,-3 5-101,-2 16-51,1-1 0,1 1-1,1-1 1,0 1 0,2 0 0,0 0 0,3 17-20,0 26-4,1 14-31,-4-78 13,0 1 0,0-1 0,0 0 0,0 0 0,0 0 0,0 1 0,1-1 0,-1 0 0,0 0 0,0 0 0,0 0 0,0 1 0,0-1 0,1 0 0,-1 0 0,0 0 0,0 0 0,0 0 0,0 0 0,1 0 0,-1 1 0,0-1 0,0 0 0,0 0 0,1 0 0,-1 0 0,0 0 0,0 0 0,1 0 0,-1 0 0,0 0 0,0 0 0,0 0 0,1 0 0,-1 0 0,0 0 0,0 0 0,0 0 0,1 0 0,-1-1 22,0 1-115,2 0-649</inkml:trace>
</inkml:ink>
</file>

<file path=ppt/ink/ink6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01.140"/>
    </inkml:context>
    <inkml:brush xml:id="br0">
      <inkml:brushProperty name="width" value="0.1" units="cm"/>
      <inkml:brushProperty name="height" value="0.1" units="cm"/>
      <inkml:brushProperty name="color" value="#33CCFF"/>
    </inkml:brush>
  </inkml:definitions>
  <inkml:trace contextRef="#ctx0" brushRef="#br0">1 11 392,'0'0'456,"0"0"-84,0 0-122,0 0-136,0 0-63,0 0-35,5-3-29,-2 2 11,-1-1 0,1 1 0,0 1-1,-1-1 1,1 0 0,0 1 0,-1-1 0,1 1 0,0 0 0,0 0 0,-1 0 0,1 0 0,0 1 0,0-1 0,-1 1 0,1-1 0,0 1 0,1 1 2,5 1-4,-1 1 0,0 0 1,-1 1-1,1-1 0,-1 1 0,5 4 4,8 10 9,0 0-1,0 1 1,-2 1-1,0 1-8,-9-11-2,-1 1-1,0 0 1,-1 0-1,0 0 1,-1 1-1,-1 0 1,0 0-1,2 9 3,-5-17 13,-1 0 0,0 0 0,-1 1 0,1-1 0,-1 0 0,0 0 0,0 0 0,-1 0 0,0 0 0,1 0 0,-2 0 0,1 0 0,-1 0 0,1 0 0,-1 0 0,0-1 0,-1 1 0,1-1 0,-1 0 0,0 1 0,0-1 0,-1 0 0,1-1 0,-4 4-13,-5 2-19,1 0 0,-2-1 1,1-1-1,-1 0 0,0-1 0,-1 0 0,0-1 0,0 0 0,0-1 0,0-1 0,0 0 0,-1-1 0,1 0 0,-15-1 19,9-1-855</inkml:trace>
</inkml:ink>
</file>

<file path=ppt/ink/ink6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03.614"/>
    </inkml:context>
    <inkml:brush xml:id="br0">
      <inkml:brushProperty name="width" value="0.1" units="cm"/>
      <inkml:brushProperty name="height" value="0.1" units="cm"/>
      <inkml:brushProperty name="color" value="#33CCFF"/>
    </inkml:brush>
  </inkml:definitions>
  <inkml:trace contextRef="#ctx0" brushRef="#br0">194 7 232,'0'0'392,"0"0"-29,0 0-134,0 0-73,0 0 62,0 0 10,-21-7 141,14 11-363,1 0 0,0 0 0,0 1 0,1 0 0,-1 0 0,1 0 0,0 0 0,0 1 0,1 0 0,0 0 0,0 0 0,-1 3-6,-3 2 3,-5 10-212,0 0-1,1 0 1,1 2 0,1-1 0,0 1 0,2 1 0,-3 17 209,3-17-766</inkml:trace>
</inkml:ink>
</file>

<file path=ppt/ink/ink6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1.675"/>
    </inkml:context>
    <inkml:brush xml:id="br0">
      <inkml:brushProperty name="width" value="0.1" units="cm"/>
      <inkml:brushProperty name="height" value="0.1" units="cm"/>
      <inkml:brushProperty name="color" value="#33CCFF"/>
    </inkml:brush>
  </inkml:definitions>
  <inkml:trace contextRef="#ctx0" brushRef="#br0">132 97 176,'0'0'200,"0"0"-61,0 0-2,0 0 22,0 0 16,0 0-9,0 0-56,0 0-9,0 0-30,0 0 50,0 0 4,-22-36 526,22 34-649,1 0-1,-1 0 1,1 1-1,-1-1 0,1 0 1,0 1-1,-1-1 1,1 1-1,0-1 1,0 1-1,0-1 1,0 1-1,0 0 1,1-1-1,-1 1 1,0 0-1,1 0 1,0-1-2,-1 1 1,0 0 0,1 0 0,-1 0 0,0 0 1,0 0-1,0 0 0,0-1 0,0 1 1,0 0-1,0-1 0,0 1 0,0-1 0,-1 1 1,1-1-1,0 1 0,-1-1 0,0 1 1,1-1-1,-1 0 0,0 1 0,0-1 1,0 0-2,-30 14 25,21-6-30,2-1 0,-1 1 0,1 1-1,-1-1 1,2 1 0,-1 1 0,1-1 0,0 1 0,1 0 0,0 0 0,0 1 0,0-1 0,-1 7 5,1-1 4,0 2 0,1-1 1,1 0-1,0 1 0,1 0 1,0-1-1,2 16-4,0-29-2,0 0-1,0 0 1,0 0 0,1 0 0,-1 0 0,1 0 0,-1 0-1,1 0 1,0 0 0,0 0 0,0 0 0,0 0 0,0 0-1,0 0 1,1-1 0,-1 1 0,0 0 0,1-1 0,0 1-1,-1-1 3,3 2-3,0 0 0,1-1-1,-1 0 1,0 1-1,1-1 1,0-1-1,-1 1 1,1-1 0,0 1 3,16 1-2,0 0 0,0-1 0,0-1 0,2-1 2,-10 0 7,37 2-11,-19 0-185,-1-1-1,1-2 1,20-4 189,-28-1-855</inkml:trace>
</inkml:ink>
</file>

<file path=ppt/ink/ink6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2.010"/>
    </inkml:context>
    <inkml:brush xml:id="br0">
      <inkml:brushProperty name="width" value="0.1" units="cm"/>
      <inkml:brushProperty name="height" value="0.1" units="cm"/>
      <inkml:brushProperty name="color" value="#33CCFF"/>
    </inkml:brush>
  </inkml:definitions>
  <inkml:trace contextRef="#ctx0" brushRef="#br0">36 0 424,'0'0'560,"0"0"-232,0 0-96,0 0-144,0 0 8,0 0-80,0 0 16,-17 91 32,8-47-48,4-3-16,1-2 16,4-5-40,0-6 24,0-3-24,0-1-248,0-6-544</inkml:trace>
</inkml:ink>
</file>

<file path=ppt/ink/ink6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2.572"/>
    </inkml:context>
    <inkml:brush xml:id="br0">
      <inkml:brushProperty name="width" value="0.1" units="cm"/>
      <inkml:brushProperty name="height" value="0.1" units="cm"/>
      <inkml:brushProperty name="color" value="#33CCFF"/>
    </inkml:brush>
  </inkml:definitions>
  <inkml:trace contextRef="#ctx0" brushRef="#br0">2 8 488,'0'0'479,"0"0"-198,0 0-165,0 0-21,0 0-22,0-1-29,0-5-20,0 5 58,0 1 22,0 0-10,0 0-47,0 0 45,0 0 13,0 0-37,0 0 8,0 0-36,-1 18-39,0 0 0,2 0 0,0 0 0,1 0-1,1-1 1,1 1 0,0-1 0,1 0 0,1 0-1,5 10 0,-9-24-136,-1 0 0,1 0-1,-1 0 1,1 0 0,-1 0-1,0 0 1,0 0-1,-1 0 1,1 1 0,0-1-1,-1 2 137,0 0-736</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0:03.105"/>
    </inkml:context>
    <inkml:brush xml:id="br0">
      <inkml:brushProperty name="width" value="0.2" units="cm"/>
      <inkml:brushProperty name="height" value="0.2" units="cm"/>
    </inkml:brush>
  </inkml:definitions>
  <inkml:trace contextRef="#ctx0" brushRef="#br0">18 587 168,'0'0'672,"0"0"-450,0 0-132,0 0-15,0 0 77,-7-25 1306,-4 16-1533,13 18 1,14 22 20,14 10 68,1-1-1,3-2 1,16 14-14,-42-43 10,5 2 35,-13-12-44,1 1 0,0 0 1,-1-1-1,1 1 0,-1 0 0,1-1 1,0 1-1,-1-1 0,1 1 0,-1-1 1,0 1-1,1-1 0,-1 1 0,1-1 1,-1 0-1,0 1 0,1-1 0,-1 0 1,0 1-1,0-1 0,0 0 0,1 1 1,-1-1-1,0 0 0,0 1 0,0-1 1,0 0-1,0 1 0,0-1 0,0 0-1,96-438 107,-56 293-95,17-29-12,-57 174-5,0 1 1,0 0-1,0-1 1,0 1-1,1 0 1,-1 0-1,0 0 0,0-1 1,0 1-1,0 0 1,0 0-1,0-1 1,1 1-1,-1 0 1,0 0-1,0 0 0,0-1 1,1 1-1,-1 0 1,0 0-1,0 0 1,1 0-1,-1 0 1,0 0-1,0-1 0,1 1 1,-1 0-1,0 0 1,0 0-1,1 0 1,-1 0-1,0 0 1,0 0-1,1 0 0,-1 0 1,0 0-1,0 0 1,1 0-1,-1 0 1,0 0-1,0 1 1,1-1-1,-1 0 0,0 0 1,0 0-1,1 0 1,-1 0-1,0 1 1,0-1-1,0 0 0,1 0 1,-1 0-1,0 0 1,0 1-1,0-1 1,0 0-1,1 0 1,-1 1-1,0-1 0,0 0 1,0 0-1,0 1 1,0-1-1,0 0 5,9 17-392,-1 12-324,-7 4-226</inkml:trace>
</inkml:ink>
</file>

<file path=ppt/ink/ink6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3.258"/>
    </inkml:context>
    <inkml:brush xml:id="br0">
      <inkml:brushProperty name="width" value="0.1" units="cm"/>
      <inkml:brushProperty name="height" value="0.1" units="cm"/>
      <inkml:brushProperty name="color" value="#33CCFF"/>
    </inkml:brush>
  </inkml:definitions>
  <inkml:trace contextRef="#ctx0" brushRef="#br0">5 26 360,'0'0'323,"0"0"-8,0 0-57,0 0 28,0 0-73,0 0-85,-2-4-72,2 4-56,-1-1 0,1 1 0,0-1 0,0 0 0,0 1 0,-1-1 0,1 1 0,0-1 1,0 0-1,0 1 0,0-1 0,0 0 0,0 1 0,0-1 0,0 1 0,0-1 0,0 0 0,0 1 0,1-1 0,-1 1 0,0-1 0,0 0 0,1 1 0,-1-1 0,0 1 0,1-1 0,-1 1 1,0-1-1,1 1 0,-1-1 0,1 1 0,-1-1 0,1 1 0,-1 0 0,1-1 0,-1 1 0,1 0 0,-1-1 0,1 1 0,-1 0 0,1 0 0,0 0 0,-1-1 0,1 1 0,-1 0 0,1 0 0,0 0 1,-1 0-1,1 0 0,47 4-7,-26-1 12,0 1-1,0 2 1,0 0 0,-1 1 0,0 1-1,0 1 1,-1 1 0,1 2-5,-14-9 1,-1 1 0,0 0 1,0 1-1,0-1 1,-1 1-1,0 0 0,1 1 1,-2-1-1,1 1 0,-1 0 1,0 0-1,0 0 1,0 1-1,-1-1 0,0 1 1,-1 0-1,1 0 0,-1 0 1,-1 0-1,1 0 1,-1 1-1,0-1 0,-1 0 1,0 0-1,0 1 0,-1 3-1,-1-3 7,0-1 0,0 0 0,-1 0 0,0 0 0,0 0 0,0-1 0,-1 0 0,0 1-1,-1-1 1,1 0 0,-1-1 0,0 1 0,0-1 0,-1 0 0,0 0-7,-20 16 69,-1-1 1,-22 13-70,28-20 9,-58 34-122,77-46-98,2-1-314,0 0-486</inkml:trace>
</inkml:ink>
</file>

<file path=ppt/ink/ink6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3.651"/>
    </inkml:context>
    <inkml:brush xml:id="br0">
      <inkml:brushProperty name="width" value="0.1" units="cm"/>
      <inkml:brushProperty name="height" value="0.1" units="cm"/>
      <inkml:brushProperty name="color" value="#33CCFF"/>
    </inkml:brush>
  </inkml:definitions>
  <inkml:trace contextRef="#ctx0" brushRef="#br0">1 61 352,'0'0'408,"0"0"-64,0 0-184,0 0-72,0 0-24,0 0-64,0 0 0,65-49 24,-38 41-48,-1 4 0,-4 4 16,-4 0-48,3 4-144,-7 22-192,-6-2-48</inkml:trace>
</inkml:ink>
</file>

<file path=ppt/ink/ink6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4.029"/>
    </inkml:context>
    <inkml:brush xml:id="br0">
      <inkml:brushProperty name="width" value="0.1" units="cm"/>
      <inkml:brushProperty name="height" value="0.1" units="cm"/>
      <inkml:brushProperty name="color" value="#33CCFF"/>
    </inkml:brush>
  </inkml:definitions>
  <inkml:trace contextRef="#ctx0" brushRef="#br0">0 32 80,'0'0'344,"0"0"-208,0 0-72,0 0 40,0 0 80,0 0-40,0 0-112,158-18-32,-110 11-16,5 1-456</inkml:trace>
</inkml:ink>
</file>

<file path=ppt/ink/ink6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5:44.405"/>
    </inkml:context>
    <inkml:brush xml:id="br0">
      <inkml:brushProperty name="width" value="0.1" units="cm"/>
      <inkml:brushProperty name="height" value="0.1" units="cm"/>
      <inkml:brushProperty name="color" value="#33CCFF"/>
    </inkml:brush>
  </inkml:definitions>
  <inkml:trace contextRef="#ctx0" brushRef="#br0">163 0 224,'0'0'728,"0"0"-352,0 0-224,0 0-32,0 0-88,0 0 0,0 0-8,-70 85-48,48-38 40,4 7-32,-12 23-16,8-14-752</inkml:trace>
</inkml:ink>
</file>

<file path=ppt/ink/ink6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22.674"/>
    </inkml:context>
    <inkml:brush xml:id="br0">
      <inkml:brushProperty name="width" value="0.1" units="cm"/>
      <inkml:brushProperty name="height" value="0.1" units="cm"/>
      <inkml:brushProperty name="color" value="#33CCFF"/>
    </inkml:brush>
  </inkml:definitions>
  <inkml:trace contextRef="#ctx0" brushRef="#br0">179 119 40,'0'0'247,"0"0"-11,0 0-134,0 0 2,0-54 677,9-10-367,-53 64-366,38 1-47,0 1 0,1 0-1,-1 0 1,0 1-1,1-1 1,-1 1 0,1 0-1,0 1 1,0-1-1,0 1 1,0 0 0,1 1-1,-4 3 0,-5 6 16,0 1 0,1 1 0,-7 12-16,18-27-2,0 1-1,0-1 1,0 1 0,0-1-1,0 1 1,1 0-1,-1-1 1,0 1-1,1 0 1,0-1-1,-1 1 1,1 0-1,0 0 1,0-1-1,0 1 1,0 0-1,0 0 1,0 0-1,1-1 1,-1 1-1,0 0 1,1-1-1,-1 1 1,1 0-1,0-1 1,0 1-1,0-1 1,-1 1 0,2-1-1,-1 1 1,0-1-1,0 1 1,0-1-1,0 0 1,1 0-1,-1 0 1,2 1 2,7 4 14,0 0 0,0 0 0,0-1 0,1-1 0,9 3-14,8 4-16,-23-9 16,1 1 0,0 0 0,-1 1 0,0-1 0,0 1 0,0 0 0,3 3 0,-6-5 1,-1-1-1,0 1 0,1-1 0,-1 1 1,0-1-1,0 1 0,0 0 0,-1-1 0,1 1 1,0 0-1,0 0 0,-1 0 0,1 0 1,-1-1-1,0 1 0,0 0 0,0 0 0,1 0 1,-2 0-1,1 0 0,0 0 0,0 0 1,-1 0-1,1 0 0,-1-1 0,1 1 1,-1 0-1,0 1 0,-2 0 1,1 0 0,-1 0 1,1 0-1,-1 0 0,0-1 0,0 1 1,0-1-1,0 0 0,0 0 0,0 0 1,-1 0-1,1-1 0,-1 1 0,1-1 1,-2 0-2,-3 2-16,0-1 0,-1 1 0,1-2 0,-1 1 1,1-1-1,-4-1 16,11 0-352,2 0-202,2 0 50</inkml:trace>
</inkml:ink>
</file>

<file path=ppt/ink/ink6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23.651"/>
    </inkml:context>
    <inkml:brush xml:id="br0">
      <inkml:brushProperty name="width" value="0.1" units="cm"/>
      <inkml:brushProperty name="height" value="0.1" units="cm"/>
      <inkml:brushProperty name="color" value="#33CCFF"/>
    </inkml:brush>
  </inkml:definitions>
  <inkml:trace contextRef="#ctx0" brushRef="#br0">14 0 408,'0'0'390,"0"0"-154,0 0-75,0 0 38,0 0-82,-5 21-62,-4 279-506,10-296-8,3-3-45</inkml:trace>
</inkml:ink>
</file>

<file path=ppt/ink/ink6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24.597"/>
    </inkml:context>
    <inkml:brush xml:id="br0">
      <inkml:brushProperty name="width" value="0.1" units="cm"/>
      <inkml:brushProperty name="height" value="0.1" units="cm"/>
      <inkml:brushProperty name="color" value="#33CCFF"/>
    </inkml:brush>
  </inkml:definitions>
  <inkml:trace contextRef="#ctx0" brushRef="#br0">6 1 40,'0'0'281,"0"0"-27,0 0-11,0 0-5,0 0-54,0 0-110,0 5-25,-2 58-25,0-41-12,0-1-1,2 1 1,1 0-1,0 0 1,2-1-1,0 1 1,2-1-1,0 0 1,1 0-12,1-16-444,-6-5-67</inkml:trace>
</inkml:ink>
</file>

<file path=ppt/ink/ink6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24.940"/>
    </inkml:context>
    <inkml:brush xml:id="br0">
      <inkml:brushProperty name="width" value="0.1" units="cm"/>
      <inkml:brushProperty name="height" value="0.1" units="cm"/>
      <inkml:brushProperty name="color" value="#33CCFF"/>
    </inkml:brush>
  </inkml:definitions>
  <inkml:trace contextRef="#ctx0" brushRef="#br0">62 11 304,'0'0'364,"0"0"-132,0 0-109,0 0-31,0 0-31,0 0-35,4-3-12,-3 2-13,0 0-1,0 0 0,1 1 0,-1-1 1,0 0-1,1 1 0,-1-1 1,0 1-1,1-1 0,-1 1 1,1 0-1,-1-1 0,0 1 0,1 0 1,-1 0-1,1 0 0,-1 0 1,1 0-1,-1 1 0,0-1 0,1 0 1,-1 1-1,1-1 0,-1 1 1,0-1-1,2 1 0,1 2 2,0-1 0,0 1 0,0 0 0,-1 0 0,1 1 0,-1-1 0,0 1 0,0-1 0,1 2-2,6 8 15,-1 0 0,0 0 0,-1 1 0,0 1 0,4 11-15,-10-19 12,0-1-1,0 1 0,0-1 1,-1 1-1,0 0 1,0 0-1,-1 0 1,0 0-1,0-1 0,0 1 1,-1 0-1,0 0 1,0 0-1,-1-1 0,0 2-11,-2-2 21,1 1 0,-1 0-1,0-1 1,-1 0-1,1 0 1,-1 0 0,0-1-1,-1 0 1,0 0-1,1 0 1,-1 0 0,-5 1-21,-79 46 55,88-51-75,0 0-26,0 0 0,1 0 0,-1 0 0,0 0 0,1-1 0,-1 1 0,0 0 0,0-1 0,0 0 0,0 1 0,1-1 0,-1 0 0,0 0 0,0 0 0,0 0 0,0 0 0,0 0 0,0-1 46,-2-2-575</inkml:trace>
</inkml:ink>
</file>

<file path=ppt/ink/ink6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29.342"/>
    </inkml:context>
    <inkml:brush xml:id="br0">
      <inkml:brushProperty name="width" value="0.1" units="cm"/>
      <inkml:brushProperty name="height" value="0.1" units="cm"/>
      <inkml:brushProperty name="color" value="#33CCFF"/>
    </inkml:brush>
  </inkml:definitions>
  <inkml:trace contextRef="#ctx0" brushRef="#br0">2 53 152,'0'0'343,"0"0"-109,0 0-64,0 0-71,0 0-43,0-8 36,0-22-42,0 15 205,0 27 545,-1 47-746,0-7-48,2-1-1,3 9-5,-2-45-2,1 1-1,0-1 1,0 0-1,2 0 1,0 0-1,0-1 1,2 0-1,0 0 1,3 4 2,-8-15-33,0-1-1,0 1 1,0-1 0,1 0-1,-1 0 1,1 0 0,-1-1-1,1 1 1,0 0 0,0-1-1,0 0 1,0 0 0,0 0 0,0 0-1,0 0 1,0 0 0,0-1-1,0 0 1,0 1 0,0-1-1,1-1 1,-1 1 0,0 0 0,0-1 33,0 1-148,-2 0-351</inkml:trace>
</inkml:ink>
</file>

<file path=ppt/ink/ink6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29.718"/>
    </inkml:context>
    <inkml:brush xml:id="br0">
      <inkml:brushProperty name="width" value="0.1" units="cm"/>
      <inkml:brushProperty name="height" value="0.1" units="cm"/>
      <inkml:brushProperty name="color" value="#33CCFF"/>
    </inkml:brush>
  </inkml:definitions>
  <inkml:trace contextRef="#ctx0" brushRef="#br0">1 16 368,'0'0'420,"0"0"-120,0 0-69,0 0-68,0 0-103,7-1-40,19-2-25,-1-2 3,1 2 1,0 1-1,0 0 1,15 3 1,-39 0-51,0-1 0,1 1 0,-1 0 0,0 0 0,0 0 1,1 0-1,-1 0 0,0 1 0,0-1 0,0 1 0,0-1 0,0 1 51,3 4-484</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0:04.603"/>
    </inkml:context>
    <inkml:brush xml:id="br0">
      <inkml:brushProperty name="width" value="0.2" units="cm"/>
      <inkml:brushProperty name="height" value="0.2" units="cm"/>
    </inkml:brush>
  </inkml:definitions>
  <inkml:trace contextRef="#ctx0" brushRef="#br0">0 1 424,'0'0'468,"0"0"-264,0 0-156,0 0-32,0 0-33,2 5-10,20 64 68,-3 1-1,-3 0 0,4 54-40,-8-45 17,90 460 29,69 169-46,-82-341-2,-3 86 2,-15-19 26,74 371-68,-70-502 64,-53-231-34,3-2-1,3-1 1,9 10 12,-6-17-185,-4-8-305</inkml:trace>
</inkml:ink>
</file>

<file path=ppt/ink/ink6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6:31.930"/>
    </inkml:context>
    <inkml:brush xml:id="br0">
      <inkml:brushProperty name="width" value="0.1" units="cm"/>
      <inkml:brushProperty name="height" value="0.1" units="cm"/>
      <inkml:brushProperty name="color" value="#33CCFF"/>
    </inkml:brush>
  </inkml:definitions>
  <inkml:trace contextRef="#ctx0" brushRef="#br0">13 12 464,'0'0'459,"0"0"-84,0 0-138,0 0-16,0 0 75,0 0 1,-12-11 124,15 19-413,1 0 0,1 0 1,-1 0-1,1 0 0,0-1 1,1 0-1,0 0 0,5 4-8,14 20 21,-7-5-23,-1 1 0,-1 1 0,-2 0 0,-1 1 1,-1 1-1,-1 0 0,-2 0 0,-1 1 1,2 23 1,-1 12-4,-3 0 0,-3 0 0,-3 1 0,-3 9 4,-1-31-26,-2 0 1,-2-1 0,-2 1-1,-2-1 1,-2-1 0,-1 0-1,-13 20 26,9-28-529,0-8-493</inkml:trace>
</inkml:ink>
</file>

<file path=ppt/ink/ink6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8:45.668"/>
    </inkml:context>
    <inkml:brush xml:id="br0">
      <inkml:brushProperty name="width" value="0.1" units="cm"/>
      <inkml:brushProperty name="height" value="0.1" units="cm"/>
      <inkml:brushProperty name="color" value="#33CCFF"/>
    </inkml:brush>
  </inkml:definitions>
  <inkml:trace contextRef="#ctx0" brushRef="#br0">1 132 160,'0'0'209,"0"0"-62,0 0-42,0 0-21,0 0 89,0-14 13,0-103 570,0 116-733,0 1-40,0 0 18,0 0-10,0 15 6,16 209 195,-8 1099 35,-10-784-131,5-477-102,3 0 1,2-1-1,5 9 6,-8-42-7,-3-19-25,-2-4-16,0 0 0,1-1-1,-1 1 1,1-1 0,0 1 0,1-1 0,-1 0 0,1 0-1,0 1 1,0-1 0,0 0 0,0 0 0,1-1 0,0 1-1,-1 0 1,1-1 0,3 3 48,7-4-967</inkml:trace>
</inkml:ink>
</file>

<file path=ppt/ink/ink6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8:46.730"/>
    </inkml:context>
    <inkml:brush xml:id="br0">
      <inkml:brushProperty name="width" value="0.1" units="cm"/>
      <inkml:brushProperty name="height" value="0.1" units="cm"/>
      <inkml:brushProperty name="color" value="#33CCFF"/>
    </inkml:brush>
  </inkml:definitions>
  <inkml:trace contextRef="#ctx0" brushRef="#br0">172 21 48,'0'0'172,"0"0"-80,0 0-27,0 0-17,0 0 32,0 0 12,-8-2-5,-10-2 91,1 1 0,-1 1 0,-15 1-178,23-2 90,10 2-80,-1 1-1,0-1 0,0 1 0,0-1 0,1 1 0,-1-1 0,0 1 0,0 0 1,0-1-1,0 1 0,0 0 0,0 0 0,0 0 0,0 0 0,0 0 0,0 0 1,0 0-1,1 0 0,-1 0 0,0 0 0,0 0 0,0 1 0,0-1 0,0 0 1,0 1-1,0-1 0,0 0 0,1 1 0,-1-1 0,0 1 0,0 0 0,1-1 1,-1 1-1,0 0 0,1-1 0,-1 1 0,0 0 0,1 0 0,-1 0-9,-7 21-3,2 1 0,0 1 0,1-1 0,2 1 0,-2 20 3,3 127-21,3-101 19,9 197 108,22 84-106,-4-48 111,18 124-10,-34-334-54,21 334 19,-19-206-76,4 494-612,-18-699 508,-8-38-545,3 4 287</inkml:trace>
</inkml:ink>
</file>

<file path=ppt/ink/ink6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8:48.366"/>
    </inkml:context>
    <inkml:brush xml:id="br0">
      <inkml:brushProperty name="width" value="0.1" units="cm"/>
      <inkml:brushProperty name="height" value="0.1" units="cm"/>
      <inkml:brushProperty name="color" value="#33CCFF"/>
    </inkml:brush>
  </inkml:definitions>
  <inkml:trace contextRef="#ctx0" brushRef="#br0">39 0 8,'0'0'339,"0"0"-143,0 0-122,0 0 14,-6 20 29,1-3-78,-2 1 7,2 1 1,0 0 0,1 1 0,1-1 0,1 1 0,0 0-47,4 249 523,20 119-523,-21-372 1,-1-11 5,0-1 1,0 1-1,0-1 1,1 1-1,-1-1 0,1 1 1,0-1-1,0 1 1,1-1-1,-1 0 1,1 1-1,0-1 1,0 0-1,1 0 1,-1 0-1,1-1 1,0 1-1,0-1 0,0 1 1,0-1-1,1 0 1,-1 0-1,1-1 1,0 1-1,-1-1 1,5 2-7,5 2 6,2-1 1,-1 0 0,0-1 0,1-1-1,0-1 1,-1 0 0,1 0-1,0-2 1,0 0 0,13-1-7,4-3 16,0 0 0,0-2 0,0-2 1,14-5-17,49-22-2,43-24 2,-74 29-1,1 3 0,2 3 0,0 3 0,7 1 1,-54 17-1,-1 0 0,1 1 0,-1 1 0,1 1 0,18 2 1,-19 3 6,-18-5-8,0 1 0,0-1-1,0 1 1,0-1 0,0 0-1,1 0 1,-1 1 0,0-1-1,0 0 1,0 0-1,0 0 1,0 0 0,0 0-1,0 0 1,1-1 0,-1 1-1,0 0 1,0-1 0,0 1-1,0 0 1,0-1-1,0 1 1,0-1 0,0 0-1,0 1 1,-1-1 0,1 0-1,0 1 1,0-1-1,0 0 1,-1 0 0,1 0 2,10-10-94,11-10-65,-2-1 0,0-1 0,6-11 159,-25 32-1,1 0 0,0 0 1,0 0-1,0 1 0,0-1 0,1 1 1,-1-1-1,0 1 0,1 0 0,-1 0 1,1 0-1,-1 0 0,1 0 0,-1 1 0,1-1 1,0 1 0,29-12-8,17-23 49,-47 35-58,4 0 19,-5 0 0,-1 1-1,0-1 1,0 0 0,1 0-1,-1 0 1,0 0 0,0 0-1,1 0 1,-1 0 0,0 0-1,0 0 1,1 0-1,-1 0 1,0 0 0,0 0-1,1 0 1,-1 0 0,0 0-1,0 0 1,1-1-1,-1 1 1,0 0 0,0 0-1,0 0 1,1 0 0,-1 0-1,0-1 1,0 1 0,0 0-1,1 0 1,-1 0-1,0-1 1,0 1 0,0 0-1,0 0 1,0-1 0,1 1-1,-1 0 1,0 0-1,0-1 1,0 1 0,0 0-1,0 0 1,0-1 0,0 1-1,0 0 1,0 0 0,0-1-1,0 1 1,0 0-1,0 0 1,0-1 0,0 1-1,0 0 1,-1-1-2,1 1-7,0-30-579,-3 21 504,0 0 1,0 1 0,0 0 0,-1-1 0,-1 1 0,1 0-1,-4-3 82,3 4 10,0-1 0,1 0 0,-1-1-1,2 1 1,-1-1 0,1 0-1,0 0-9,0 0 224,1 11-76,-1 27-12,2 44-18,0-63-101,1-9-17,-1 1 0,1 0 0,0-1 0,0 1 0,-1 0 0,1-1 0,0 1 0,0 0 0,0 0 0,1-1-1,-1 1 1,0 0 0,1-1 0,-1 1 0,1 0 0,0-1 0,-1 1 0,1-1 0,0 1 0,0-1 0,0 1 0,0-1 0,0 0 0,0 1 0,0-1 0,1 0 0,0 1 0,-1-2-14,-1-1-1,1 1 1,-1 0 0,1-1-1,-1 1 1,1 0 0,-1-1-1,0 1 1,1-1-1,-1 1 1,1-1 0,-1 1-1,0-1 1,1 1 0,-1-1-1,0 1 1,0-1 0,1 0-1,-1 1 1,0-1 0,0 1-1,0-1 1,0 0 0,0 1-1,0-1 1,0 1 0,0-1-1,0 0 1,0 1 0,0-1 14,0 0-33,1-23-431</inkml:trace>
</inkml:ink>
</file>

<file path=ppt/ink/ink6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8:48.742"/>
    </inkml:context>
    <inkml:brush xml:id="br0">
      <inkml:brushProperty name="width" value="0.1" units="cm"/>
      <inkml:brushProperty name="height" value="0.1" units="cm"/>
      <inkml:brushProperty name="color" value="#33CCFF"/>
    </inkml:brush>
  </inkml:definitions>
  <inkml:trace contextRef="#ctx0" brushRef="#br0">35 0 0,'0'0'72,"0"0"-32,0 0 0,0 0 80,0 0 8,0 0-32,0 0-56,-35 16-40,35-16-32,0 0-88,4-2-32</inkml:trace>
</inkml:ink>
</file>

<file path=ppt/ink/ink6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8:50.219"/>
    </inkml:context>
    <inkml:brush xml:id="br0">
      <inkml:brushProperty name="width" value="0.1" units="cm"/>
      <inkml:brushProperty name="height" value="0.1" units="cm"/>
      <inkml:brushProperty name="color" value="#33CCFF"/>
    </inkml:brush>
  </inkml:definitions>
  <inkml:trace contextRef="#ctx0" brushRef="#br0">46 112 608,'0'0'494,"0"0"-205,0 0-177,0 0-33,0 0 5,-6 13-48,-1 3-17,0 1-1,2-1 1,0 1 0,0 1 0,2-1 0,0 1 0,1 0-1,1 6-18,0-5 40,2 32 37,-1-49-76,0-1 1,0 1-1,1-1 1,-1 0-1,1 1 1,-1-1-1,1 1 1,-1-1-1,1 0 1,0 1-1,0-1 1,0 0-1,0 0 1,0 1-1,0-1 1,0 0-1,0 0 1,0 0-1,1 0 1,-1-1-1,0 1 1,0 0-1,1 0 1,-1-1-1,1 1 1,-1-1-1,1 1 1,-1-1-1,1 0-1,11 1 8,-1 0 1,1-2-1,0 1 0,-1-2 0,1 0 0,-1 0 0,1-1 0,-1 0 0,0-1 0,0-1 0,-1 0 0,1-1 0,-1 0 0,4-3-8,27-18 60,-1-2-1,37-34-59,-61 48 10,206-170-18,-192 164-304,-32 28-519,-14 24 586,-7 3-85</inkml:trace>
</inkml:ink>
</file>

<file path=ppt/ink/ink6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07.918"/>
    </inkml:context>
    <inkml:brush xml:id="br0">
      <inkml:brushProperty name="width" value="0.1" units="cm"/>
      <inkml:brushProperty name="height" value="0.1" units="cm"/>
      <inkml:brushProperty name="color" value="#33CCFF"/>
    </inkml:brush>
  </inkml:definitions>
  <inkml:trace contextRef="#ctx0" brushRef="#br0">114 1983 200,'0'0'287,"0"0"-89,0 0-80,0 0 17,0 0-19,0 0-31,0 0-61,0 0-29,0 0 9,6 16-28,10 56 96,-2 1 0,3 62-72,11 64 114,-23-173-104,-1 0-9,2-1-1,0 0 1,10 23-1,-15-48 6,-1 1-1,1-1 1,-1 1-1,1-1 1,-1 1-1,1-1 0,0 1 1,-1-1-1,1 0 1,-1 1-1,1-1 1,0 0-1,0 0 1,-1 1-1,1-1 0,0 0 1,0 0-1,-1 0 1,1 0-1,0 0 1,0 0-1,-1 0 1,1 0-1,0 0 0,0 0 1,-1 0-1,1-1 1,0 1-1,-1 0 1,1 0-1,0-1 1,-1 1-1,1-1 0,0 1 1,0-1-6,28-16 254,-24 14-236,16-9-8,0 0 0,2 1 0,-1 2 0,1 0 0,1 1 0,-1 2 0,1 0 0,9 0-10,42-3-8,0 3 0,5 3 8,-16 1 7,0-2-1,0-3 1,13-6-7,-75 12 10,0 1-1,0-1 1,0 1 0,0-1-1,0 0 1,0 0 0,0 0-1,0 0 1,0 0 0,-1 0-1,1 0 1,-1-1 0,1 1-1,-1 0 1,1-1 0,-1 0-1,0 1 1,1-1 0,-1 0-1,0 0 1,0 1 0,0-1-1,-1 0 1,1 0 0,0 0-1,-1 0 1,1 0 0,-1 0-1,0-2-9,9-24 7,3 1-1,-2-2 0,0 0 1,-3 0-1,0 0 0,1-16-6,-7 29 2,0 0 0,-1 0-1,0 0 1,-1 0 0,-1 0-1,-1 0 1,0 0-1,-1 1 1,0-1 0,-2 1-1,-2-5-1,-14-24 18,13 26-3,0 1-1,1-1 0,1-1 0,-2-9-14,4 12-3,2 15-3,-1 28-14,2 46 3,2-72 17,0 88 16,0-89 5,0 0 5,0 0-23,0 0 16,0 0-26,0-28 59,13-311 24,-13 315-53,2-42 35,-3-1 1,-4 1 0,-2 0-1,-2 0 1,-10-23-59,9 36 83,1 0 1,3 0-1,1-43-83,5 84 5,-7-101 23,-1-18 121,10-131-149,6 25 28,-7 213-15,1 0 0,2-1 0,1 1 0,0 0-13,1 1 9,-2-1 0,0 0 0,-2 0 0,0 0-9,-2 24-25,0 0 17,0 12-139,11 267 116,21 82 31,-5-79-68,-10 89 68,-18-186-38,4 216 104,5-312-93,4 0 0,4-1-1,4-1 1,11 22 27,-27-87 36,-9-17-1,-20-23 10,2-1-56,15 15 4,0 0 0,0 0 1,0 1-1,0 0 0,0 1 0,-1-1 0,1 1 0,-1 1 0,0 0 0,-5 0 7,-95 2 4,54 1-35,28-1 27,0 1 0,0 1 0,0 1 0,1 2 0,0 0 0,-11 6 4,-34 15 23,-40 22-23,55-24-24,-26 5 11,59-23 18,0 2 0,1 0 1,-13 8-6,34-16 1,0-1 0,0 1 0,0 0 0,0 0 0,0-1 0,0 1 0,-1 0 0,1-1 0,0 1 0,0-1 0,0 1 0,-1-1 0,1 0 0,0 1 0,0-1 0,-1 0 0,1 0 0,0 0 0,0 0 0,-1 0 0,1 0 0,0-1 0,-1 1 0,1 0 0,0-1 1,0 1-1,0 0 0,-1-1 0,1 0 0,0 1 0,0-1 0,0 0 0,0 1 0,0-1 0,0 0 0,0 0 0,0 0 0,0 0 0,1 0 0,-1 0 0,0 0 0,0 0 0,1 0 0,-1 0 0,1-1 0,-1 1 0,1 0 0,0 0 0,-1-1 0,1 1 0,0-1-1,-2-10-3,1 0 0,0-1 0,0 1 0,2 0 0,0-7 3,0-3 53,0-43-50,-3 1 0,-3-1-1,-2 1 1,-3 0 0,-12-36-3,-50-109 104,63 186-87,9 23-20,0 0 0,0 0 0,0 1 0,0-1 0,0 0 0,0 0 0,0 0-1,0 0 1,0 0 0,0 0 0,0 1 0,0-1 0,-1 0 0,1 0 0,0 0 0,0 0 0,0 0 0,0 0 0,0 0 0,0 0 0,0 0 0,-1 0-1,1 1 1,0-1 0,0 0 0,0 0 0,0 0 0,0 0 0,-1 0 0,1 0 0,0 0 0,0 0 0,0 0 0,0 0 0,0 0 0,-1 0 0,1 0-1,0 0 1,0-1 0,0 1 0,0 0 0,0 0 0,-1 0 0,1 0 0,0 0 0,0 0 0,0 0 0,0 0 0,0 0 0,0 0 0,0 0 0,-1-1-1,1 1 1,0 0 0,0 0 0,0 0 0,0 0 0,0 0 0,0 0 0,0-1 0,0 1 0,0 0 0,0 0 0,0 0 0,0 0 0,0 0 0,0-1-1,0 1 1,0 0 0,0 0 3,-7 19-182,-6 36-160,12-47 241,-13 54-805</inkml:trace>
</inkml:ink>
</file>

<file path=ppt/ink/ink6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09.045"/>
    </inkml:context>
    <inkml:brush xml:id="br0">
      <inkml:brushProperty name="width" value="0.1" units="cm"/>
      <inkml:brushProperty name="height" value="0.1" units="cm"/>
      <inkml:brushProperty name="color" value="#33CCFF"/>
    </inkml:brush>
  </inkml:definitions>
  <inkml:trace contextRef="#ctx0" brushRef="#br0">1350 10 552,'-977'458'2179,"939"-439"-2079,0 1 0,1 1 0,1 2 0,-28 24-100,46-26-65,17-21 63,1 1 0,-1-1 0,1 0 0,0 1-1,-1-1 1,1 1 0,0-1 0,-1 1 0,1-1 0,0 0-1,0 1 1,0-1 0,-1 1 0,1-1 0,0 1 0,0-1-1,0 1 1,0-1 0,0 1 0,0-1 0,0 1 0,0 0-1,0-1 1,0 1 0,0-1 0,0 1 0,0-1 0,0 1-1,0-1 1,1 1 0,-1-1 0,0 0 0,0 1 0,1-1-1,-1 1 1,0-1 0,1 1 0,-1-1 0,0 0 0,1 1-1,-1-1 1,0 0 0,1 1 0,-1-1 0,1 0-1,-1 1 1,1-1 0,-1 0 0,1 0 0,-1 0 0,1 0-1,-1 1 1,1-1 2,17 2-32,0 0 0,0-1-1,0-1 1,0-1 0,0 0-1,0-1 1,0-1 0,-1-1-1,13-5 33,36-12-150,58-28 150,-101 39-21,162-70-145,-3-9 0,-5-7 0,70-54 166,-71 29 67,-166 111 0,-26 15 286,-37 29-24,-46 38-329,75-55 18,-530 426 188,-39 76-206,564-493-5,2-2-3,1 0-1,1 2 1,1 1 0,-10 16 8,31-39-5,0 0 1,0 0 0,1 0-1,0 1 1,0-1 0,0 0 0,1 1-1,-1-1 1,1 1 0,0 0-1,0-1 1,1 1 0,-1 0 0,1 2 4,0-6-9,0 0-1,0 0 1,0 0 0,0 0 0,0 0 0,1 0 0,-1 0 0,0 0 0,1 0 0,-1 0-1,0 0 1,1 0 0,-1 0 0,1 0 0,0 0 0,-1 0 0,1 0 0,0 0 0,-1-1 0,1 1-1,0 0 1,0-1 0,0 1 0,-1 0 0,1-1 0,0 1 0,0-1 0,0 1 0,0-1 0,0 0-1,0 1 1,0-1 0,1 0 9,40 0-200,-29-1 98,70-11-605,4-18-292</inkml:trace>
</inkml:ink>
</file>

<file path=ppt/ink/ink6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09.409"/>
    </inkml:context>
    <inkml:brush xml:id="br0">
      <inkml:brushProperty name="width" value="0.1" units="cm"/>
      <inkml:brushProperty name="height" value="0.1" units="cm"/>
      <inkml:brushProperty name="color" value="#33CCFF"/>
    </inkml:brush>
  </inkml:definitions>
  <inkml:trace contextRef="#ctx0" brushRef="#br0">2020 0 1296,'0'0'880,"0"0"-511,-27 15-257,-88 55-8,-69 56-104,-336 289 205,-441 458-205,883-796 24,-22 33-24,69-66-13,31-43 10,-1-1 0,1 1 0,0-1 0,-1 1 0,1-1 0,0 0 1,-1 1-1,1 0 0,0-1 0,0 1 0,0-1 0,0 1 0,-1-1 1,1 1-1,0-1 0,0 1 0,0-1 0,0 1 0,0 0 0,0-1 1,0 1-1,0-1 0,1 1 0,-1-1 0,0 1 0,0-1 0,0 1 1,1-1-1,-1 1 0,0-1 0,0 1 0,1-1 0,-1 1 0,1-1 0,-1 0 1,0 1-1,1-1 0,-1 1 0,1-1 0,-1 0 0,1 1 0,-1-1 1,1 0-1,-1 0 0,1 0 0,-1 1 0,1-1 0,0 0 3,20 3-353,1-2 0,0 0 0,-1-1 0,20-3 353,43-5-923</inkml:trace>
</inkml:ink>
</file>

<file path=ppt/ink/ink6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09.806"/>
    </inkml:context>
    <inkml:brush xml:id="br0">
      <inkml:brushProperty name="width" value="0.1" units="cm"/>
      <inkml:brushProperty name="height" value="0.1" units="cm"/>
      <inkml:brushProperty name="color" value="#33CCFF"/>
    </inkml:brush>
  </inkml:definitions>
  <inkml:trace contextRef="#ctx0" brushRef="#br0">1513 0 1440,'0'0'744,"0"0"-479,-210 150-265,39-8-16,-27 24-24,-3 4 16,8-13 48,35-19 56,13-7-40,40-23-24,31-25-8,34-26 48,23-15-56,17-7-48,39-27-457,27-4-439,13-12 64</inkml:trace>
  <inkml:trace contextRef="#ctx0" brushRef="#br0" timeOffset="1">1693 249 952,'0'0'672,"-140"91"-448,-1 25-144,-52 48-24,-26 23-56,4-2 56,23-15-56,38-20 96,40-32-72,35-33-8,44-31-16,26-25 0,36-25-256,21-4-592,13-6 104</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0:05.781"/>
    </inkml:context>
    <inkml:brush xml:id="br0">
      <inkml:brushProperty name="width" value="0.2" units="cm"/>
      <inkml:brushProperty name="height" value="0.2" units="cm"/>
    </inkml:brush>
  </inkml:definitions>
  <inkml:trace contextRef="#ctx0" brushRef="#br0">0 122 648,'0'0'404,"0"0"-117,0 0-176,0 0-69,0 0-30,5-24-354,-1 22 312,0-1 0,0 0 0,0 0 0,-1 0 0,0 0 0,1-1 0,-1 1 0,0-1 0,-1 0 0,1 0 0,-1 0 0,0 0 0,0-1 0,0 1 0,0 0 0,-1-1 0,0 1 0,0-1 0,0 0 0,0 1 0,-1-1 0,0 0 0,0-3 30,0 8 72,0 0-3,0 0-42,0 0-11,0 0-5,1 0-13,0 0 0,-1 0 0,1 1 0,0-1 0,-1 0 0,1 0 0,-1 1 0,1-1 0,0 0 0,-1 1 0,1-1 0,-1 1 0,1-1 0,-1 1 0,1-1-1,-1 1 1,1-1 0,-1 1 0,1-1 0,-1 1 0,0-1 0,1 1 0,-1 0 0,0-1 0,0 1 0,0 0 0,1-1 0,-1 1 0,0 0 2,12 23 9,144 468 453,-28-62-309,80 154-153,199 387 31,-354-852-44,138 346-29,-53-78 101,-125-356-66,2 1 0,18 26 7,-20-38-3,-1 1-1,-1 0 1,-1 1-1,-1 0 1,-1 1-1,2 12 4,-9-31-40,0 0-1,-1 1 1,1-1 0,-1 0-1,0 0 1,0 1-1,0-1 1,-1 0 0,1 0-1,-2 3 41,-5-2-772</inkml:trace>
</inkml:ink>
</file>

<file path=ppt/ink/ink6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10.214"/>
    </inkml:context>
    <inkml:brush xml:id="br0">
      <inkml:brushProperty name="width" value="0.1" units="cm"/>
      <inkml:brushProperty name="height" value="0.1" units="cm"/>
      <inkml:brushProperty name="color" value="#33CCFF"/>
    </inkml:brush>
  </inkml:definitions>
  <inkml:trace contextRef="#ctx0" brushRef="#br0">1395 0 1128,'-136'123'312,"-22"29"-160,-35 23-120,9-3-8,17-20 16,10-4-16,3-12-24,40-22-16,31-35-152,35-30-800</inkml:trace>
</inkml:ink>
</file>

<file path=ppt/ink/ink6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10.765"/>
    </inkml:context>
    <inkml:brush xml:id="br0">
      <inkml:brushProperty name="width" value="0.1" units="cm"/>
      <inkml:brushProperty name="height" value="0.1" units="cm"/>
      <inkml:brushProperty name="color" value="#33CCFF"/>
    </inkml:brush>
  </inkml:definitions>
  <inkml:trace contextRef="#ctx0" brushRef="#br0">0 1 1320,'0'0'632,"0"0"-480,0 0-104,0 0-16,0 0-64,0 0 48,0 0-32,27 90 16,-27-64-24,0 0-936</inkml:trace>
</inkml:ink>
</file>

<file path=ppt/ink/ink6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11.180"/>
    </inkml:context>
    <inkml:brush xml:id="br0">
      <inkml:brushProperty name="width" value="0.1" units="cm"/>
      <inkml:brushProperty name="height" value="0.1" units="cm"/>
      <inkml:brushProperty name="color" value="#33CCFF"/>
    </inkml:brush>
  </inkml:definitions>
  <inkml:trace contextRef="#ctx0" brushRef="#br0">12 0 1520,'0'0'590,"0"0"-319,0 0-161,-2 14-51,0-4-57,0-2-37,0 1 0,1-1 0,0 1-1,0-1 1,1 1 0,0-1 0,0 1 0,1-1 0,0 0 0,0 1 0,1-1 0,1 4 35,22 37-599,-18-38 571,0 1 0,-1-1 1,-1 2-1,0-1 0,-1 0 1,0 1-1,-1 0 0,0 0 1,-1 0-1,0 11 28,-2 64 303,0-65-885</inkml:trace>
</inkml:ink>
</file>

<file path=ppt/ink/ink6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11.537"/>
    </inkml:context>
    <inkml:brush xml:id="br0">
      <inkml:brushProperty name="width" value="0.1" units="cm"/>
      <inkml:brushProperty name="height" value="0.1" units="cm"/>
      <inkml:brushProperty name="color" value="#33CCFF"/>
    </inkml:brush>
  </inkml:definitions>
  <inkml:trace contextRef="#ctx0" brushRef="#br0">40 0 232,'0'0'544,"0"0"-232,0 0-88,0 0-160,0 0-24,0 0-24,0 0-32,-26 83-40,26-40-288,8-5-248</inkml:trace>
  <inkml:trace contextRef="#ctx0" brushRef="#br0" timeOffset="1">31 290 160,'0'0'499,"0"0"-106,0 0-113,0 0-56,0 0 14,0 0-92,-3 6-80,1-3-123,0 1 0,1 0 0,-1 0 0,1 0 0,0 0 0,0 0 0,0 0 1,1 1-1,-1-1 0,1 0 0,0 0 0,0 0 0,0 1 0,1-1 0,0 0 0,0 0 0,0 0 1,1 2 56,0 7 18,1 0 1,-2-1 0,0 1-1,0 0 1,-1 0 0,-1 0 0,0 0-1,-1-1 1,0 1 0,-1 0 0,-3 6-19,2 1 51,0 0 0,1 0 1,0 20-52,2-39-8,1-1 1,0 1-1,0 0 1,0 0-1,1-1 1,-1 1-1,0 0 1,0 0-1,0-1 1,0 1-1,1 0 1,-1 0-1,0-1 1,1 1-1,-1 0 1,1-1 0,-1 1-1,1-1 1,-1 1-1,1 0 1,-1-1-1,1 1 1,-1-1-1,1 1 1,0-1-1,-1 0 1,1 1-1,0-1 1,-1 0-1,1 1 1,0-1-1,0 0 1,-1 0 7,17 5-695</inkml:trace>
</inkml:ink>
</file>

<file path=ppt/ink/ink6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11.944"/>
    </inkml:context>
    <inkml:brush xml:id="br0">
      <inkml:brushProperty name="width" value="0.1" units="cm"/>
      <inkml:brushProperty name="height" value="0.1" units="cm"/>
      <inkml:brushProperty name="color" value="#33CCFF"/>
    </inkml:brush>
  </inkml:definitions>
  <inkml:trace contextRef="#ctx0" brushRef="#br0">49 1 120,'0'0'336,"0"0"8,0 0-104,0 0-8,0 0-72,0 0-56,0 0-72,-18 81-32,14-48-232,0 1-584</inkml:trace>
  <inkml:trace contextRef="#ctx0" brushRef="#br0" timeOffset="1">1 348 24,'0'0'352,"0"0"-80,0 0-184,0 0-16,0 0-72,0 0 0,0 0-88,17 53-304</inkml:trace>
</inkml:ink>
</file>

<file path=ppt/ink/ink6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12.539"/>
    </inkml:context>
    <inkml:brush xml:id="br0">
      <inkml:brushProperty name="width" value="0.1" units="cm"/>
      <inkml:brushProperty name="height" value="0.1" units="cm"/>
      <inkml:brushProperty name="color" value="#33CCFF"/>
    </inkml:brush>
  </inkml:definitions>
  <inkml:trace contextRef="#ctx0" brushRef="#br0">42 1 40,'0'0'244,"0"0"-75,0 0-11,0 0-32,0 0 40,-7 17-41,-19 56 6,24-68-121,0 0-1,1 0 1,0 0-1,0 0 1,0 0 0,1 1-1,0-1 1,0 0 0,0 1-1,0-1 1,1 0 0,0 0-1,0 1 1,0-1 0,1 0-1,0 0 1,1 3-10,6 17 44,26 144-601,-20-116 457,-11-39 231,0-1 0,0 1 0,-2 0 0,0 0 0,0 0 0,-1 1-131,0-3 33,1 0-1,1 0 1,0-1-1,3 8-32,2 9 1,-1 9-28,-1-1 0,-2 1 0,-1 0 0,-2 31 27,0 4 595,1-40-865,-1-1 1,-2 1 0,-1-1-1,-1 0 1,-2 0-1,-6 20 270,10-44 43,0 0-1,0 0 0,1 0 1,0 0-1,0 0 1,0 0-1,1 0 0,0 0 1,1 0-1,0 0 0,0-1 1,0 1-1,0 0 0,1-1 1,2 3-43,0 2-61,-1-1 1,0 1 0,-1 0-1,-1 0 1,2 9 60,-3-7 31,-1 1 1,0 0-1,-1-1 0,0 1 1,-1 0-1,-1-1 0,0 0 1,-4 11-32,6-17 14,0 0 1,0 0 0,1 0 0,0 1 0,0-1 0,1 0 0,0 0-1,0 0 1,1 0 0,1 3-15,4 41-403,-7 128 305,0-160-31</inkml:trace>
</inkml:ink>
</file>

<file path=ppt/ink/ink6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12.919"/>
    </inkml:context>
    <inkml:brush xml:id="br0">
      <inkml:brushProperty name="width" value="0.1" units="cm"/>
      <inkml:brushProperty name="height" value="0.1" units="cm"/>
      <inkml:brushProperty name="color" value="#33CCFF"/>
    </inkml:brush>
  </inkml:definitions>
  <inkml:trace contextRef="#ctx0" brushRef="#br0">45 0 248,'0'0'928,"0"0"-696,0 0-56,0 0-120,0 0-16,0 0-8,-44 126-32,44-98-96,4 4-384,5-9-112</inkml:trace>
  <inkml:trace contextRef="#ctx0" brushRef="#br0" timeOffset="1">84 292 496,'0'0'296,"0"0"-192,0 0 0,0 0-104,0 0-136</inkml:trace>
</inkml:ink>
</file>

<file path=ppt/ink/ink6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13.283"/>
    </inkml:context>
    <inkml:brush xml:id="br0">
      <inkml:brushProperty name="width" value="0.1" units="cm"/>
      <inkml:brushProperty name="height" value="0.1" units="cm"/>
      <inkml:brushProperty name="color" value="#33CCFF"/>
    </inkml:brush>
  </inkml:definitions>
  <inkml:trace contextRef="#ctx0" brushRef="#br0">0 1 1048,'0'0'608,"0"0"-192,0 0-280,0 0-136,0 0-24,0 0-184,0 0-392</inkml:trace>
  <inkml:trace contextRef="#ctx0" brushRef="#br0" timeOffset="1">70 342 368,'0'0'856,"0"0"-560,0 0-112,0 0-80,0 0-88,0 0 16,0 100 0,0-86-64,0 8-40,5-2-216,3-3-680</inkml:trace>
</inkml:ink>
</file>

<file path=ppt/ink/ink6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13.662"/>
    </inkml:context>
    <inkml:brush xml:id="br0">
      <inkml:brushProperty name="width" value="0.1" units="cm"/>
      <inkml:brushProperty name="height" value="0.1" units="cm"/>
      <inkml:brushProperty name="color" value="#33CCFF"/>
    </inkml:brush>
  </inkml:definitions>
  <inkml:trace contextRef="#ctx0" brushRef="#br0">0 0 192,'0'0'856,"0"0"-520,0 0-160,0 0-64,0 0 56,0 0 40,0 0-176,0 10-32,0 0-80,0 6-64,0 19-272,9-3-208,-9 1-128</inkml:trace>
  <inkml:trace contextRef="#ctx0" brushRef="#br0" timeOffset="1">0 338 424,'0'0'496,"0"0"-176,0 0 40,0 0 40,0 0-47,0 0-249,0 0 0,0 11-80,0-1-40,0 8 16,0 23-112,0-3-433,4-3-679</inkml:trace>
  <inkml:trace contextRef="#ctx0" brushRef="#br0" timeOffset="2">53 791 888,'0'0'816,"0"0"-432,0 0-232,0 0-39,0 0-113,0 0-17,0 0-935</inkml:trace>
</inkml:ink>
</file>

<file path=ppt/ink/ink6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18.768"/>
    </inkml:context>
    <inkml:brush xml:id="br0">
      <inkml:brushProperty name="width" value="0.1" units="cm"/>
      <inkml:brushProperty name="height" value="0.1" units="cm"/>
      <inkml:brushProperty name="color" value="#33CCFF"/>
    </inkml:brush>
  </inkml:definitions>
  <inkml:trace contextRef="#ctx0" brushRef="#br0">0 138 288,'0'0'353,"0"0"-24,0 0-143,0 0-115,1 4-46,7 21 49,1-1-1,1-1 0,1 1 1,14 20-74,-14-24 18,3 12 13,-1 0 0,-1 1-1,-2 0 1,-1 1 0,-2 0-1,-1 3-30,-4-27 6,-2-9-4,0 1-1,0-1 1,0 1 0,0-1 0,0 1 0,1-1-1,-1 1 1,0-1 0,1 1 0,0-1 0,-1 1 0,1-1-1,0 0 1,-1 1 0,1-1 0,0 0 0,0 0 0,0 0-1,0 0 1,0 0 0,1 0 0,-1 0 0,0 0 0,0 0-1,1 0 1,-1 0 0,0-1 0,1 1 0,-1-1-1,1 1 1,-1-1 0,1 1 0,-1-1 0,1 0 0,-1 0-1,1 0 1,-1 0 0,1 0 0,-1 0 0,1 0 0,-1 0-1,1-1 1,-1 1 0,1 0 0,0-1-2,8-4 19,0 1 0,-1-1 0,0-1 0,0 0 0,0 0 0,2-3-19,-4 4 2,111-95 30,-4-5 0,-4-5 0,-4-6-32,-85 93 0,-5 7 1,-9 9-2,0 0 0,0 0 0,-1-1 0,0 0 0,0 0 0,-1 0 0,2-4 1,-7 12-8,0 0 1,0 1-1,0-1 1,0 0 0,0 0-1,0 0 1,0 1-1,0-1 1,0 0-1,0 0 1,0 1 0,0-1-1,0 0 1,0 0-1,0 1 1,0-1-1,0 0 1,1 0 0,-1 0-1,0 1 1,0-1-1,0 0 1,0 0-1,0 0 1,1 0-1,-1 1 1,0-1 0,0 0-1,0 0 1,1 0-1,-1 0 1,0 0-1,0 0 1,0 1 0,1-1-1,-1 0 1,0 0-1,0 0 1,1 0-1,-1 0 1,0 0 0,0 0-1,1 0 1,-1 0-1,0 0 1,0 0-1,1 0 1,-1 0-1,0 0 1,0 0 0,0-1-1,1 1 1,-1 0-1,0 0 1,0 0-1,0 0 1,1 0 0,-1 0-1,0-1 1,0 1-1,0 0 1,0 0-1,1 0 1,-1 0-1,0-1 1,0 1 0,0 0-1,0 0 1,0-1-1,0 1 8,8 17-170,-3 1-318,-1 0-255</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0:15.211"/>
    </inkml:context>
    <inkml:brush xml:id="br0">
      <inkml:brushProperty name="width" value="0.2" units="cm"/>
      <inkml:brushProperty name="height" value="0.2" units="cm"/>
    </inkml:brush>
  </inkml:definitions>
  <inkml:trace contextRef="#ctx0" brushRef="#br0">1 685 384,'0'0'329,"0"0"-98,0 0-44,0 0 42,0 0 25,0 0-69,0 0-48,0 0-86,0 0 9,0 0-17,0 0 25,0 0 1,0 0 11,0 0 4,0 0-36,0 0-25,0 0-43,0 0-5,0 0 9,26-11 33,158-43-26,-100 33 12,-39 9-8,0 2 0,1 2-1,0 2 1,39-1 5,-54 6-11,-1-2 0,1-2 1,5-2 10,46-6 35,-49 10-41,0-1 0,-1-2-1,0-1 1,0-2 0,30-12 6,201-101-2,-202 91 20,-39 19-10,0 1 0,1 1 0,0 1 0,1 1-8,36-11-21,-26 8 25,0 2 1,28-5-5,4 10-48,-47 3 52,0 0 1,-1-1-1,0-1 1,10-2-5,114-34-78,-116 32 83,1 1 1,-1 1-1,16 0-5,-12 1 3,-1-1-1,23-7-2,45-7-276,20-15-73,-71 22 331,0-1 1,38-19 17,-79 31-2,0-1 0,0 1 0,0 0 0,0 1-1,0-1 1,0 1 0,5 0 2,-8 0 13,0-4-719,-2 2 298</inkml:trace>
</inkml:ink>
</file>

<file path=ppt/ink/ink6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20.784"/>
    </inkml:context>
    <inkml:brush xml:id="br0">
      <inkml:brushProperty name="width" value="0.1" units="cm"/>
      <inkml:brushProperty name="height" value="0.1" units="cm"/>
      <inkml:brushProperty name="color" value="#33CCFF"/>
    </inkml:brush>
  </inkml:definitions>
  <inkml:trace contextRef="#ctx0" brushRef="#br0">1065 0 728,'0'0'471,"0"0"-242,0 0-107,0 0-25,-18 17-9,-8 6-57,9-9-7,1 1 0,1 0 0,0 1 0,2 1 0,-11 14-24,-178 233 196,-11-10 1,-63 44-197,244-263 49,13-13-28,0 0 0,-2-2 0,0 0 0,-2-1 0,0-1 0,-1-2 0,-23 14-21,55-58-716,17-8 113,-2-7-313</inkml:trace>
</inkml:ink>
</file>

<file path=ppt/ink/ink6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2T06:39:21.196"/>
    </inkml:context>
    <inkml:brush xml:id="br0">
      <inkml:brushProperty name="width" value="0.1" units="cm"/>
      <inkml:brushProperty name="height" value="0.1" units="cm"/>
      <inkml:brushProperty name="color" value="#33CCFF"/>
    </inkml:brush>
  </inkml:definitions>
  <inkml:trace contextRef="#ctx0" brushRef="#br0">0 1 640,'0'0'451,"0"0"6,0 0-131,0 0-56,0 0-110,3 0-99,0 0-61,-1 0 0,1 0 0,0 0 0,-1 1 0,1-1 0,-1 1 0,1 0 0,-1 0 0,0 0 0,1 0 0,-1 0 0,0 0 0,0 0 0,1 1 0,-1-1 0,0 1 0,0 0 0,-1 0 0,1-1 0,0 1 0,-1 0 0,1 1 0,11 9 6,213 194 205,-31-27 26,115 75-237,-249-212-5,2-3 0,40 16 5,32 20-8,-133-74-7,0 0 0,0 0 0,0 0 0,0 0 0,0 1 0,0-1 0,0 1 0,-1 0 0,1-1 0,0 1 0,-1 0 0,0 0 0,1 0 0,-1 0 0,0 0 0,0 0 0,0 0 0,0 0 0,0 0 0,-1 1 0,1-1 0,-1 0 0,1 1 0,-1-1 0,0 0 0,0 1 1,0 1 14,0 25-869</inkml:trace>
</inkml:ink>
</file>

<file path=ppt/ink/ink6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20.550"/>
    </inkml:context>
    <inkml:brush xml:id="br0">
      <inkml:brushProperty name="width" value="0.2" units="cm"/>
      <inkml:brushProperty name="height" value="0.2" units="cm"/>
      <inkml:brushProperty name="color" value="#E71224"/>
    </inkml:brush>
  </inkml:definitions>
  <inkml:trace contextRef="#ctx0" brushRef="#br0">18 0 64,'0'0'80,"0"0"-25,0 0 10,0 0-21,0 0 7,0 0 11,0 0 42,0 0-18,0 0 27,0 0-7,0 0-26,0 0-44,0 0-4,0 0-14,0 0-68,-9 0-368,1 0-6</inkml:trace>
</inkml:ink>
</file>

<file path=ppt/ink/ink6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41.143"/>
    </inkml:context>
    <inkml:brush xml:id="br0">
      <inkml:brushProperty name="width" value="0.2" units="cm"/>
      <inkml:brushProperty name="height" value="0.2" units="cm"/>
      <inkml:brushProperty name="color" value="#E71224"/>
    </inkml:brush>
  </inkml:definitions>
  <inkml:trace contextRef="#ctx0" brushRef="#br0">1 2 96,'0'0'152,"0"0"-80,0 0-72,0 0-24,0 0 24,0 0-56,0 0 40,4 0-56,0 0-16,1-2 24,-1 2 64</inkml:trace>
</inkml:ink>
</file>

<file path=ppt/ink/ink6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0-28T11:48:36.834"/>
    </inkml:context>
    <inkml:brush xml:id="br0">
      <inkml:brushProperty name="width" value="0.2" units="cm"/>
      <inkml:brushProperty name="height" value="0.2" units="cm"/>
      <inkml:brushProperty name="color" value="#E71224"/>
      <inkml:brushProperty name="ignorePressure" value="1"/>
    </inkml:brush>
  </inkml:definitions>
  <inkml:trace contextRef="#ctx0" brushRef="#br0">1 0,'0'0</inkml:trace>
</inkml:ink>
</file>

<file path=ppt/ink/ink6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0-28T11:50:03"/>
    </inkml:context>
    <inkml:brush xml:id="br0">
      <inkml:brushProperty name="width" value="0.2" units="cm"/>
      <inkml:brushProperty name="height" value="0.2" units="cm"/>
      <inkml:brushProperty name="color" value="#E71224"/>
      <inkml:brushProperty name="ignorePressure" value="1"/>
    </inkml:brush>
  </inkml:definitions>
  <inkml:trace contextRef="#ctx0" brushRef="#br0">0 1,'0'0</inkml:trace>
</inkml:ink>
</file>

<file path=ppt/ink/ink6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0:53.583"/>
    </inkml:context>
    <inkml:brush xml:id="br0">
      <inkml:brushProperty name="width" value="0.2" units="cm"/>
      <inkml:brushProperty name="height" value="0.2" units="cm"/>
      <inkml:brushProperty name="color" value="#E71224"/>
    </inkml:brush>
  </inkml:definitions>
  <inkml:trace contextRef="#ctx0" brushRef="#br0">9 352 32,'0'0'116,"0"0"17,0 0 13,-9-14 886,9 16-1030,1 0 0,-1 0 0,0 0 0,1 1 0,-1-1 0,1 0 0,-1 0 0,1 0 0,0 0 0,0-1 1,0 1-1,0 0 0,0 0 0,0 0 0,1-1 0,-1 1 0,1-1 0,-1 1 0,1-1 0,-1 1 0,1-1 0,0 0 0,0 0 0,-1 0 0,1 0 0,0 0 0,0 0 0,0-1 0,0 1 1,0 0-1,0-1 0,1 0 0,-1 1 0,0-1 0,0 0 0,0 0 0,0 0 0,1-1-2,5 1 7,1 0-1,-1-1 1,0 0 0,1-1 0,-1 1-1,0-2 1,0 1 0,0-1 0,3-2-7,47-29 15,-1-2 0,-2-3-1,-2-2 1,44-44-15,51-39-81,-133 116-230,-15 8 288,0 0-1,1 1 0,-1-1 0,0 0 0,0 1 0,1-1 0,-1 0 0,0 0 0,0 1 0,1-1 0,-1 1 0,0-1 0,0 0 0,0 1 1,1-1-1,-1 0 0,0 1 0,0-1 0,0 1 0,0-1 0,0 0 0,0 1 0,0-1 0,0 1 0,0-1 0,0 0 0,0 1 0,0-1 1,0 1-1,-1-1 0,1 0 0,0 1 0,0-1 0,0 0 0,0 1 0,-1-1 0,1 1 24,-7 21-356</inkml:trace>
</inkml:ink>
</file>

<file path=ppt/ink/ink6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0:58.186"/>
    </inkml:context>
    <inkml:brush xml:id="br0">
      <inkml:brushProperty name="width" value="0.2" units="cm"/>
      <inkml:brushProperty name="height" value="0.2" units="cm"/>
      <inkml:brushProperty name="color" value="#E71224"/>
    </inkml:brush>
  </inkml:definitions>
  <inkml:trace contextRef="#ctx0" brushRef="#br0">1 1 152,'0'0'113,"0"0"-22,0 0 12,0 0 15,0 0-3,0 0-48,11 26-31,1 11-8,-1-1 0,-1 2 0,-3-1 0,2 21-28,9 156 195,-13-47-453,-5-159-482</inkml:trace>
</inkml:ink>
</file>

<file path=ppt/ink/ink6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0:58.716"/>
    </inkml:context>
    <inkml:brush xml:id="br0">
      <inkml:brushProperty name="width" value="0.2" units="cm"/>
      <inkml:brushProperty name="height" value="0.2" units="cm"/>
      <inkml:brushProperty name="color" value="#E71224"/>
    </inkml:brush>
  </inkml:definitions>
  <inkml:trace contextRef="#ctx0" brushRef="#br0">0 1 312,'0'0'578,"0"0"-192,0 0-204,0 0-141,0 0-72,10 5 6,85 45 29,-2 4-1,-2 4 1,5 10-4,-79-55 1,-2 1 1,0 1-1,0 0 0,-2 1 1,0 0-1,0 1 1,-2 1-1,0 0 1,-1 0-1,-1 1 0,1 3-1,-7-12 1,1 0-1,-1 0 1,-1 0 0,0 0-1,0 0 1,-1 1-1,0-1 1,-1 1-1,0-1 1,-1 1-1,0-1 1,0 0-1,-1 0 1,-1 1-1,1-1 1,-2 0-1,1-1 1,-2 1 0,1-1-1,-1 0 1,-1 0-1,1 0 1,-2 0-1,-18 21 86,-1-1 1,-2-2 0,0-1 0,-2-1-1,-12 6-86,-8 4 55,-1-2-1,-2-3 1,-3-1-55,48-25-7,-16 3-97,23-7-262,1 0-452</inkml:trace>
</inkml:ink>
</file>

<file path=ppt/ink/ink6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0:59.122"/>
    </inkml:context>
    <inkml:brush xml:id="br0">
      <inkml:brushProperty name="width" value="0.2" units="cm"/>
      <inkml:brushProperty name="height" value="0.2" units="cm"/>
      <inkml:brushProperty name="color" value="#E71224"/>
    </inkml:brush>
  </inkml:definitions>
  <inkml:trace contextRef="#ctx0" brushRef="#br0">0 200 1144,'0'0'488,"0"0"-384,0 0-104,0 0-136,0 0 96,0 0 40,0 0 0,145-81-16,-101 59 8,-9 0-112,-5 5-112,-12-1-8,-5 4-96,-13 0 32,0 2 48</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0:16.383"/>
    </inkml:context>
    <inkml:brush xml:id="br0">
      <inkml:brushProperty name="width" value="0.2" units="cm"/>
      <inkml:brushProperty name="height" value="0.2" units="cm"/>
    </inkml:brush>
  </inkml:definitions>
  <inkml:trace contextRef="#ctx0" brushRef="#br0">2 6 64,'0'0'307,"0"0"-18,0 0-97,0 0 12,0 0-22,0 0-44,-2-1-100,7 0-38,0 0 1,0 0-1,1 0 1,-1 1-1,0 0 1,0 0 0,5 0-1,13 6-1,0 1 1,20 9 0,-21-8 15,0 0 0,0-2 0,7 1-15,68 23-3,-74-24-7,18 2-320,-40-8 283,-1 2 45,0-2 30,0 0 14,0 0 12,0 0-20,0 0 4,0 0-17,0 0 14,-5 3-19,0 0 1,0 0 0,0 1-1,1-1 1,-1 1-1,1 0 1,0 0 0,0 1-1,0-1 1,0 3-17,-5 3 11,-34 40 79,3 2 1,2 1-1,2 2 0,-12 27-90,43-65-580,5-23 108</inkml:trace>
</inkml:ink>
</file>

<file path=ppt/ink/ink6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0:59.496"/>
    </inkml:context>
    <inkml:brush xml:id="br0">
      <inkml:brushProperty name="width" value="0.2" units="cm"/>
      <inkml:brushProperty name="height" value="0.2" units="cm"/>
      <inkml:brushProperty name="color" value="#E71224"/>
    </inkml:brush>
  </inkml:definitions>
  <inkml:trace contextRef="#ctx0" brushRef="#br0">233 1 64,'0'0'173,"0"0"-13,-23 5-16,-72 21-18,89-23-110,0 0 0,0 0 0,0 0 0,0 1 0,0-1 0,1 2 0,0-1 0,0 0 0,0 1 0,0 0 0,1 0 0,0 1 0,0-1 1,0 1-1,1 0 0,-1 0 0,2 0 0,-1 0 0,1 1 0,-1-1 0,2 1 0,-1-1 0,1 2-16,-1-2 18,-2 6-10,1 0 0,1 0 0,0 0 0,0 1 0,1-1-1,1 1 1,0-1 0,1 1 0,0-1 0,1 1 0,0-1 0,1 0 0,1 2-8,-2-7 2,1 1 0,1-1-1,0 1 1,0-1-1,0 0 1,1-1-1,-1 1 1,2-1-1,-1 0 1,1 0-1,0-1 1,0 1-1,0-1 1,1-1 0,0 1-1,0-1 1,0 0-1,1-1 1,-1 0-1,4 1-1,8 2-13,1-2 0,0 0 0,0-1 0,0-1 0,1-1-1,-1-1 1,0-1 0,1 0 0,-1-2 0,0 0 0,0-1 0,-1-1 0,13-6 13,12-6-674</inkml:trace>
</inkml:ink>
</file>

<file path=ppt/ink/ink6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0:59.870"/>
    </inkml:context>
    <inkml:brush xml:id="br0">
      <inkml:brushProperty name="width" value="0.2" units="cm"/>
      <inkml:brushProperty name="height" value="0.2" units="cm"/>
      <inkml:brushProperty name="color" value="#E71224"/>
    </inkml:brush>
  </inkml:definitions>
  <inkml:trace contextRef="#ctx0" brushRef="#br0">34 1 136,'0'0'763,"0"21"-471,13 119-48,6-1-1,35 128-243,-17-98 63,-8 1 0,-7 11-63,-22-180-37,1 3-66,-1 0 0,1-1 0,-1 1-1,0 0 1,-1-1 0,1 1 0,0 0 0,-1-1 0,0 2 103,-10-5-455</inkml:trace>
  <inkml:trace contextRef="#ctx0" brushRef="#br0" timeOffset="1">3 685 72,'-1'-27'96,"0"4"-80,1-107 40,1 107-47,1 1-1,1-1 1,1 1 0,1 0 0,6-16-9,-2 15 6,1 0-1,1 0 0,1 1 1,1 1-1,10-12-5,-20 27 6,1 1 0,1-1 0,-1 1 0,1 0 1,0 0-1,0 0 0,0 1 0,0-1 0,1 2 0,0-1 0,0 0 0,0 1 0,0 0 0,1 1 0,-1-1 0,1 1 0,-1 0 0,1 1 0,0 0 0,0 0 0,0 0 0,2 1-6,-6 0 11,0 1 0,0 0 0,-1 0 0,1 0 0,0 0 0,-1 0 0,1 0 0,0 1 0,-1 0 0,0-1 0,1 1-1,-1 0 1,0 0 0,0 0 0,0 0 0,0 0 0,0 1 0,-1-1 0,1 1 0,-1-1 0,1 1 0,-1 0 0,0-1 0,0 1 0,0 0 0,0 0 0,-1 0 0,1-1 0,-1 2-11,3 14 118,-1 0-1,-1-1 1,0 1 0,-2 10-118,1-9 89,0-7-35,-1 0-1,-1-1 1,0 1 0,0-1 0,-1 0 0,0 1 0,-1-1 0,0-1 0,-2 3-54,-10 18 3,-2-1-1,-9 11-2,11-16-182,6-10-424</inkml:trace>
</inkml:ink>
</file>

<file path=ppt/ink/ink6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00.735"/>
    </inkml:context>
    <inkml:brush xml:id="br0">
      <inkml:brushProperty name="width" value="0.2" units="cm"/>
      <inkml:brushProperty name="height" value="0.2" units="cm"/>
      <inkml:brushProperty name="color" value="#E71224"/>
    </inkml:brush>
  </inkml:definitions>
  <inkml:trace contextRef="#ctx0" brushRef="#br0">434 301 488,'0'0'427,"0"0"-204,0 0-138,-8-17-33,7 14-49,-11-23 37,-1 0 1,-2 1 0,0 1-1,-11-12-40,23 32 9,0 0 0,0 0-1,0 1 1,0-1-1,-1 1 1,1 0 0,-1 0-1,0 0 1,0 1-1,0-1 1,0 1 0,0 0-1,0 0 1,-1 0-1,1 1 1,-1 0 0,1 0-1,-1 0 1,0 0-1,1 1 1,-1-1-1,0 1 1,1 0 0,-1 1-1,0-1 1,1 1-1,-1 0 1,0 0 0,-1 1-9,-3 2 8,1 1 0,0-1 0,0 2 0,0-1 0,1 1 0,-1 0 0,2 1 0,-1 0 0,1 0 1,-1 0-1,-1 5-8,-12 16 11,2 1-1,-9 18-10,17-30 1,2 1 0,-1 0 0,2 0 0,1 1 0,0 0 0,1 0 0,1 0 0,1 0 0,0 1 0,2 0 0,0 0-1,1-1 1,2 6-1,-2-23-4,1 0 0,0 1 0,-1-1 0,1 0-1,0 0 1,0 0 0,0 1 0,1-1-1,-1 0 1,0-1 0,1 1 0,-1 0 0,1 0-1,0-1 1,0 1 0,-1 0 0,1-1 0,0 0-1,0 0 1,1 1 0,-1-1 0,0 0-1,0-1 1,0 1 0,1 0 0,-1-1 0,0 1-1,1-1 1,-1 1 0,0-1 0,1 0 0,-1 0-1,2-1 5,3 1-40,0 0 0,0-1-1,0 0 1,0 0 0,-1 0-1,1-1 1,0 0 0,-1-1-1,0 0 1,1 0 0,2-2 40,1-2-30,0 0 1,-1-1-1,0-1 1,0 1 0,-1-1-1,0-1 1,-1 0-1,0 0 1,0 0-1,-1-1 1,-1 0 0,1 0-1,-2 0 1,0-1-1,0 0 1,-1 0 0,0 0-1,-1 0 1,0-5 29,-1 17 14,0 0 0,0 0 0,0 0 0,0 0 0,0 1 0,0-1 0,0 0 0,0 1 0,0-1 1,0 1-1,-1-1 0,1 1 0,0 0 0,0-1 0,0 1 0,-1 0 0,1-1 0,0 1 0,-1 0 0,1 0-14,6 6 10,0-1 0,0 1 0,1-1 1,0-1-1,0 0 0,0 0 0,1 0 0,-1-1 0,1 0 0,0-1 0,0 0 0,1 0 0,-1-1 0,1 0 1,-1-1-1,1 0 0,-1 0 0,1-1 0,0-1 0,-1 1 0,1-2 0,0 1 0,0-1-10,-3-1 1,0 1 0,1-1 0,-1 0 0,0-1 0,-1 0 0,1 0 0,-1 0 0,0-1 1,0 1-1,0-2 0,0 1 0,-1-1 0,0 0 0,0 0 0,-1 0 0,1 0 0,-1-1 0,-1 0 0,1 0 0,0-4-1,4-8-11,-1 1-1,-1-1 1,0 0 0,-2-1-1,0 1 1,-1-1 0,-1-9 11,0 4-9,-1 10 15,1 0 0,-2 0 1,0 0-1,-1 0 1,-1 0-1,0 0 1,-1-2-7,2 16 3,1 0 0,0 0 0,0 0 1,0 1-1,0-1 0,-1 0 1,1 0-1,0 1 0,-1-1 0,1 0 1,-1 1-1,1-1 0,-1 0 0,1 1 1,-1-1-1,1 0 0,-1 1 1,0-1-1,1 1 0,-1-1 0,0 1 1,1 0-1,-1-1 0,0 1 0,0 0 1,1-1-1,-1 1 0,0 0 1,0 0-1,0-1 0,1 1 0,-1 0 1,0 0-1,0 0 0,0 0 1,1 0-1,-1 1 0,0-1 0,0 0 1,0 0-1,1 0 0,-1 1 0,0-1 1,0 0-1,1 1 0,-1-1 1,0 1-1,1-1 0,-1 1 0,0-1 1,1 1-1,-1-1 0,1 1 0,-1-1 1,0 1-4,-3 3 4,0 1 0,0-1 0,0 1 1,0 0-1,1-1 0,-3 7-4,1 0 6,1 1 0,0-1-1,0 1 1,2 0 0,-1 1 0,2-1 0,-1 0 0,2 0-1,0 1 1,0-1 0,2 13-6,-1-22 0,0-1 0,0 1 1,0 0-1,0-1 0,0 1 0,1-1 0,-1 0 0,1 1 1,-1-1-1,1 0 0,0 0 0,0 0 0,0 0 0,0 0 1,0 0-1,1-1 0,-1 1 0,1 0 0,54 24 9,-2-1-4,-51-21-5,0-1 0,0 1 0,0 0 0,-1 0 0,1 0 0,-1 1 0,0-1 0,0 1 0,-1-1 0,1 1 0,-1 0 0,0 0 0,0 0 0,-1 1 0,1 0 0,1 12 0,0-1 0,-2 1 0,0 0 0,-1 0 0,7 60 3,-7-77-1,0 1 0,1-1 0,-1 1 0,1-1 0,-1 0 0,1 1 0,-1-1 0,1 0 0,0 0 0,0 0 0,-1 1 0,1-1 0,0 0 0,0 0 0,0 0 0,0 0 0,0 0 0,1 0 0,-1-1 0,0 1 0,0 0 0,1-1 0,-1 1 0,0 0 0,1-1 0,-1 0 0,0 1 0,1-1 0,-1 0 0,1 0 0,-1 1 1,1-1-1,-1 0 0,0-1 0,1 1 0,-1 0 0,1 0 0,-1-1 0,0 1 0,1 0 0,-1-1 0,0 0 0,1 1 0,-1-1 0,1 0-2,6-3-4,0 1 0,-1-2 1,0 1-1,1-1 1,-2 0-1,1 0 0,1-3 4,5-3-76,-2-1-1,1-1 0,-1 0 0,-1 0 0,-1-1 1,0 0-1,0-1 0,-1 0 0,-1 0 0,-1-1 1,0 0-1,-1 0 0,-1 0 0,-1-1 0,0 0 1,-1 1-1,0-12 77,-1-35-211</inkml:trace>
</inkml:ink>
</file>

<file path=ppt/ink/ink6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01.122"/>
    </inkml:context>
    <inkml:brush xml:id="br0">
      <inkml:brushProperty name="width" value="0.2" units="cm"/>
      <inkml:brushProperty name="height" value="0.2" units="cm"/>
      <inkml:brushProperty name="color" value="#E71224"/>
    </inkml:brush>
  </inkml:definitions>
  <inkml:trace contextRef="#ctx0" brushRef="#br0">18 47 48,'0'0'229,"0"0"1,0 0 26,0 0-51,-3-11-62,1 2-122,-6-17 14,8 26-34,0 0-1,0 0 0,0 0 0,0 0 1,0 0-1,0 0 0,0 0 1,0 0-1,0 0 0,0 0 0,0 1 1,0-1-1,0 0 0,0 0 1,0 0-1,0 0 0,0 0 0,0 0 1,0 0-1,0 0 0,0 0 1,0 0-1,-1 0 0,1 0 0,0 0 1,0 0-1,0 0 0,0 0 1,0 0-1,0 1 0,0-1 0,0 0 1,0 0-1,0 0 0,0 0 1,0 0-1,0 0 0,-1 0 1,1 0-1,0 0 0,0 0 0,0 0 1,0 0-1,0 0 0,0 0 1,0 0-1,0 0 0,0 0 0,0-1 1,0 1-1,0 0 0,-1 0 1,1 0-1,0 0 0,0 0 0,0 0 1,0 0-1,0 0 0,0 0 1,0 0-1,-1 22 29,1 82 356,15 96-385,-10-159-22,3 1 0,1-1 0,2 0 0,2-1 0,1-1 0,7 11 22,1-13-896,-13-32 349</inkml:trace>
</inkml:ink>
</file>

<file path=ppt/ink/ink6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01.530"/>
    </inkml:context>
    <inkml:brush xml:id="br0">
      <inkml:brushProperty name="width" value="0.2" units="cm"/>
      <inkml:brushProperty name="height" value="0.2" units="cm"/>
      <inkml:brushProperty name="color" value="#E71224"/>
    </inkml:brush>
  </inkml:definitions>
  <inkml:trace contextRef="#ctx0" brushRef="#br0">0 30 200,'0'0'504,"0"0"-376,0 0-88,0 0 64,0 0 120,0 0-64,127-10-96,-83 0-24,-4 2-40,-10 6 0,1 2-104,-14 0-496</inkml:trace>
</inkml:ink>
</file>

<file path=ppt/ink/ink6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02.400"/>
    </inkml:context>
    <inkml:brush xml:id="br0">
      <inkml:brushProperty name="width" value="0.2" units="cm"/>
      <inkml:brushProperty name="height" value="0.2" units="cm"/>
      <inkml:brushProperty name="color" value="#E71224"/>
    </inkml:brush>
  </inkml:definitions>
  <inkml:trace contextRef="#ctx0" brushRef="#br0">1 0 88,'0'0'148,"0"0"-85,0 0-42,0 21-8,0-5-11,-1 25 20,3 1 0,1-1 0,2 3-22,25 184 296,-10 2-1,-9 60-295,-3-73 116,6-46 22,9 6-138,-12-96 10,-11 8-394,-8-106-88</inkml:trace>
</inkml:ink>
</file>

<file path=ppt/ink/ink6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03.391"/>
    </inkml:context>
    <inkml:brush xml:id="br0">
      <inkml:brushProperty name="width" value="0.2" units="cm"/>
      <inkml:brushProperty name="height" value="0.2" units="cm"/>
      <inkml:brushProperty name="color" value="#E71224"/>
    </inkml:brush>
  </inkml:definitions>
  <inkml:trace contextRef="#ctx0" brushRef="#br0">0 178 0,'0'0'103,"0"0"90,0 0 11,0 0-63,0 0-77,7-3-45,13-7-17,1 2 0,1 0 0,-1 1 0,1 1 0,0 2-1,0 0 1,1 1 0,5 1-2,26-1 4,0 2 1,0 3-1,2 2-4,-9 0 4,0-3 0,0-1 0,-1-3 0,1-2 0,-1-1 0,1-3 0,-2-2 0,8-4-4,18-7 0,-33 9 0,1 1 0,0 2 0,1 2 0,0 1 0,0 2 0,4 2 0,-31 4 0,0 1-1,1 1 1,-2 0-1,1 1 1,0 0-1,-1 1 0,0 0 1,0 1-1,6 4 1,1 0-1,0-1-1,0-1 1,16 4 1,12-4 2,2-1 0,-1-3 0,0-2 0,1-2 0,-1-2 0,21-4-2,97-2 5,-154 9-5,0 0 0,-1 2 0,1-1 0,-1 1 0,0 1 0,0 0 0,0 1 0,7 4 0,-3-3 0,0 1 0,0-2 0,0 0 0,6 1 0,7-2 3,0-1 0,21-1-3,-30-2 1,1 0 1,-1 2-1,0 0 1,0 2-1,0 0 1,0 0-1,5 4-1,-8-3-1,1 0 0,-1-2 0,1 0 0,0-1 0,-1 0 1,1-1-1,0-1 0,6-2 1,75 6-1,-93-3-13,0 1-1,1-1 1,-1 1-1,0 0 1,0 1 0,-1-1-1,1 1 1,0 0-1,-1 0 1,1 1 14,-1-1-14,0 0 0,0 0 0,0-1 0,1 1 0,-1-1 0,1 0 0,0 0 0,0-1 0,-1 1 0,1-1 0,0 0 0,2 0 14,123-1-316,-99 0 208</inkml:trace>
</inkml:ink>
</file>

<file path=ppt/ink/ink6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04.886"/>
    </inkml:context>
    <inkml:brush xml:id="br0">
      <inkml:brushProperty name="width" value="0.2" units="cm"/>
      <inkml:brushProperty name="height" value="0.2" units="cm"/>
      <inkml:brushProperty name="color" value="#E71224"/>
    </inkml:brush>
  </inkml:definitions>
  <inkml:trace contextRef="#ctx0" brushRef="#br0">3168 0 24,'0'0'52,"0"0"-20,0 0-17,0 0 10,0 0 30,4 6 47,0 1-68,-1 1-1,1-1 0,-1 1 0,-1 0 0,1 0 0,-2 0 1,1 0-1,0 4-33,5 81 110,-2-31-62,4 73 217,-5 3-265,8 120 125,22 101-18,-14 97-107,-20-220 50,0-236-20,0 0 43,-98 14 198,-566-42-321,502 16 41,-204-7-19,11-2 74,300 16-47,-22 3 9,0 3 0,0 4-1,-64 12-7,16-2 20,-145 3 44,-95-13-64,157 7 23,109-4-17,15-8 288,76-1-276,0 0 1,0 0 0,0-1-1,0 0 1,1 0 0,-6-3-19,12 5-3,1-1 0,0 1 0,0-1 0,-1 1 0,1-1 0,0 1 1,0-1-1,-1 1 0,1-1 0,0 1 0,0-1 0,0 0 0,0 1 0,0-1 0,0 1 1,0-1-1,0 1 0,0-1 0,0 0 0,0 1 0,0-1 0,1 1 0,-1-1 0,0 1 1,0-1-1,1 1 0,-1-1 0,0 1 0,0-1 0,1 1 0,-1-1 0,1 1 0,-1 0 3,14-15-118,126-81-734,-90 60 152</inkml:trace>
</inkml:ink>
</file>

<file path=ppt/ink/ink6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06.944"/>
    </inkml:context>
    <inkml:brush xml:id="br0">
      <inkml:brushProperty name="width" value="0.2" units="cm"/>
      <inkml:brushProperty name="height" value="0.2" units="cm"/>
      <inkml:brushProperty name="color" value="#E71224"/>
    </inkml:brush>
  </inkml:definitions>
  <inkml:trace contextRef="#ctx0" brushRef="#br0">1 175 8,'0'0'231,"0"0"-85,0 0-70,0 0 6,0 0-6,0 0-24,6-6-18,-1 1-31,-2 2-1,0-1 0,1 1 0,-1 0-1,1-1 1,0 2 0,0-1-1,0 0 1,0 1 0,0 0 0,1 0-1,-1 0 1,1 0 0,-1 1-1,1 0 1,0 0 0,-1 0-1,4 0-1,143 4 16,-31 0 34,104-12-50,-67-13 2,36-4 1,-22 10 6,97-6 16,-191 17 5,15-6-30,-24 2-6,64 1 6,-75 6-5,63 3 17,-109 1-12,1-1 0,0 1 0,-1 1 0,1 0 0,-1 0 0,0 1 0,0 1 1,9 5-1,-20-10-1,15 10 4,1 0-1,-1-2 0,1 0 0,1 0 0,-1-2 0,1 0 0,1-1 0,-1-1 0,1 0 0,-1-1 0,8-1-2,466-12 43,-291 1-24,-166 8-19,-20 0 0,0 1 0,0 0 1,0 1-1,0 0 0,-1 1 0,1 0 1,0 2-1,-1-1 0,9 5 0,-17-6 1,0-1-1,1 1 1,-1-1-1,0 0 0,0-1 1,1 1-1,-1-1 1,1 0-1,-1 0 1,3-1-1,14 0 5,-21 1-16,-2 8-291,-2 0 53</inkml:trace>
</inkml:ink>
</file>

<file path=ppt/ink/ink6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26.337"/>
    </inkml:context>
    <inkml:brush xml:id="br0">
      <inkml:brushProperty name="width" value="0.2" units="cm"/>
      <inkml:brushProperty name="height" value="0.2" units="cm"/>
      <inkml:brushProperty name="color" value="#E71224"/>
    </inkml:brush>
  </inkml:definitions>
  <inkml:trace contextRef="#ctx0" brushRef="#br0">61 4 296,'0'0'888,"0"0"-432,0 0-112,0 0-176,-21-4 16,21 4-55,0 0 63,-5 0-192,5 0 0,0 0 16,-4 0-32,4 0-80,-5 22-40,-3 13 31,3 17-239,-4 9-176,9 22-360,-4-14 336</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0:19.696"/>
    </inkml:context>
    <inkml:brush xml:id="br0">
      <inkml:brushProperty name="width" value="0.2" units="cm"/>
      <inkml:brushProperty name="height" value="0.2" units="cm"/>
    </inkml:brush>
  </inkml:definitions>
  <inkml:trace contextRef="#ctx0" brushRef="#br0">1 379 632,'0'0'384,"0"0"-172,0 0-96,0 0-34,0 0 23,0 0-17,0 0-29,0 0-30,0 0-42,0 0 27,0 0-28,155-54 91,-75 27-86,0 4 0,1 3 0,18 0 9,296-61 27,-376 76-24,1-1-1,-1 0 1,12-7-3,48-16-8,-30 17-21,-3 2 48,-2-2-1,18-9-18,-47 16 7,1 0-1,0 2 0,0 0 1,3 0-7,38-8-379,-47 7 76,-2-2-68</inkml:trace>
</inkml:ink>
</file>

<file path=ppt/ink/ink6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26.759"/>
    </inkml:context>
    <inkml:brush xml:id="br0">
      <inkml:brushProperty name="width" value="0.2" units="cm"/>
      <inkml:brushProperty name="height" value="0.2" units="cm"/>
      <inkml:brushProperty name="color" value="#E71224"/>
    </inkml:brush>
  </inkml:definitions>
  <inkml:trace contextRef="#ctx0" brushRef="#br0">22 0 24,'0'0'208,"0"0"-112,0 0 40,0 0-24,-13 123-24,8-96-56,1 5 0,4 3-32,0 13-48,9-9-232</inkml:trace>
</inkml:ink>
</file>

<file path=ppt/ink/ink6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40.905"/>
    </inkml:context>
    <inkml:brush xml:id="br0">
      <inkml:brushProperty name="width" value="0.2" units="cm"/>
      <inkml:brushProperty name="height" value="0.2" units="cm"/>
      <inkml:brushProperty name="color" value="#E71224"/>
    </inkml:brush>
  </inkml:definitions>
  <inkml:trace contextRef="#ctx0" brushRef="#br0">374 10 176,'0'0'664,"0"0"-304,0 0-160,0 0-114,0 0-40,-1-1-46,1 0 0,0 1 0,-1-1 0,1 1 0,-1-1 0,1 1 0,-1-1 0,1 1 0,-1-1 0,1 1 0,-1-1 0,1 1 0,-1 0 0,0-1-1,1 1 1,-1 0 0,1 0 0,-1-1 0,0 1 0,0 0 0,1 0 0,-1 0 0,0 0 0,0 0 0,-42 92-63,15-30 72,-3-1 0,-2-1-9,-174 258 149,205-313-215,-1 1 0,1-1 0,0 0 0,0 1 0,1 0 0,-1-1 0,1 1 0,1 0 0,-1 0 0,1 0 0,0-1 0,0 2 66,0-1-723</inkml:trace>
</inkml:ink>
</file>

<file path=ppt/ink/ink6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41.247"/>
    </inkml:context>
    <inkml:brush xml:id="br0">
      <inkml:brushProperty name="width" value="0.2" units="cm"/>
      <inkml:brushProperty name="height" value="0.2" units="cm"/>
      <inkml:brushProperty name="color" value="#E71224"/>
    </inkml:brush>
  </inkml:definitions>
  <inkml:trace contextRef="#ctx0" brushRef="#br0">1 0 464,'0'0'251,"0"0"-124,0 0-65,0 0-43,0 0-30,0 0-3,9 1 6,21 5 22,0 1 1,0 2 0,0 1 0,-1 1-1,-1 2 1,19 10-15,39 17 22,-78-37-22,26 11 3,-1 1 0,0 1-1,19 15-2,-43-25 1,1 1 0,-1 0-1,-1 1 1,1 0-1,-1 0 1,-1 1 0,0 0-1,0 1 1,-1-1-1,0 1 1,0 0 0,-1 1-1,2 6 0,15 27-232,-9-29-128</inkml:trace>
</inkml:ink>
</file>

<file path=ppt/ink/ink6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51.380"/>
    </inkml:context>
    <inkml:brush xml:id="br0">
      <inkml:brushProperty name="width" value="0.2" units="cm"/>
      <inkml:brushProperty name="height" value="0.2" units="cm"/>
      <inkml:brushProperty name="color" value="#E71224"/>
    </inkml:brush>
  </inkml:definitions>
  <inkml:trace contextRef="#ctx0" brushRef="#br0">0 127 192,'0'0'295,"0"0"-149,0 0-96,0 0-32,0 0 14,0 0 4,0-2 26,0 2-27,0 0-7,0 0-10,0 0-7,0 0-18,0 0 6,0 0-16,3-2 19,1 0 1,-1 0 0,0 0 0,1 1-1,-1-1 1,1 1 0,-1 0 0,1 0-1,0 0 1,-1 1 0,1-1 0,0 1-3,7-2 1,24-6-1,1 2-1,0 1 1,0 2 0,14 1 0,82-8-4,-99 4 46,-14 3-41,0 0-1,0 1 1,18 1-1,-25 0 2,0 0 1,0-1-1,0-1 0,0 1 1,3-3-3,38-7 21,-22 10-30,1 1 0,-1 1-1,1 2 1,-1 1 0,0 2-1,30 8 10,-18-2 39,42 7-32,-53-17-7,0-1 0,26-4 0,-30 2-2,0 0 0,0 2 0,0 1 0,5 2 2,29 11 30,-47-9-28,0-2 0,0 1 0,0-2 0,0 0 0,4-1-2,174 1 64,-192-2-75,0 0 12,420 0 37,-23 12-50,-365-13 14,0-1 0,-1-1 0,26-7-2,76-8-13,-56 4 30,-41 6-12,2 2 0,-1 1 0,36 1-5,5-12-23,-76 15 3,-1 1 0,0-1-1,0 0 1,0 0 0,1 0-1,-1 0 1,0-1 0,-1 1 0,1-1-1,0 1 1,0-1 0,-1 1-1,1-1 1,0 0 0,-1 0-1,0 0 1,0 0 0,1 0 20,-2-6-463</inkml:trace>
</inkml:ink>
</file>

<file path=ppt/ink/ink6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20.550"/>
    </inkml:context>
    <inkml:brush xml:id="br0">
      <inkml:brushProperty name="width" value="0.2" units="cm"/>
      <inkml:brushProperty name="height" value="0.2" units="cm"/>
      <inkml:brushProperty name="color" value="#E71224"/>
    </inkml:brush>
  </inkml:definitions>
  <inkml:trace contextRef="#ctx0" brushRef="#br0">18 0 64,'0'0'80,"0"0"-25,0 0 10,0 0-21,0 0 7,0 0 11,0 0 42,0 0-18,0 0 27,0 0-7,0 0-26,0 0-44,0 0-4,0 0-14,0 0-68,-9 0-368,1 0-6</inkml:trace>
</inkml:ink>
</file>

<file path=ppt/ink/ink6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41.143"/>
    </inkml:context>
    <inkml:brush xml:id="br0">
      <inkml:brushProperty name="width" value="0.2" units="cm"/>
      <inkml:brushProperty name="height" value="0.2" units="cm"/>
      <inkml:brushProperty name="color" value="#E71224"/>
    </inkml:brush>
  </inkml:definitions>
  <inkml:trace contextRef="#ctx0" brushRef="#br0">1 2 96,'0'0'152,"0"0"-80,0 0-72,0 0-24,0 0 24,0 0-56,0 0 40,4 0-56,0 0-16,1-2 24,-1 2 64</inkml:trace>
</inkml:ink>
</file>

<file path=ppt/ink/ink6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27.152"/>
    </inkml:context>
    <inkml:brush xml:id="br0">
      <inkml:brushProperty name="width" value="0.2" units="cm"/>
      <inkml:brushProperty name="height" value="0.2" units="cm"/>
      <inkml:brushProperty name="color" value="#E71224"/>
    </inkml:brush>
  </inkml:definitions>
  <inkml:trace contextRef="#ctx0" brushRef="#br0">35 0 40,'0'0'88,"0"0"-16,0 0-72,0 0 8,-35 117 16,35-90-48,0 1 40,0 1-32,4 1 16,1-4-40,4-5-40,-1-5-8</inkml:trace>
</inkml:ink>
</file>

<file path=ppt/ink/ink6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27.597"/>
    </inkml:context>
    <inkml:brush xml:id="br0">
      <inkml:brushProperty name="width" value="0.2" units="cm"/>
      <inkml:brushProperty name="height" value="0.2" units="cm"/>
      <inkml:brushProperty name="color" value="#E71224"/>
    </inkml:brush>
  </inkml:definitions>
  <inkml:trace contextRef="#ctx0" brushRef="#br0">43 0 80,'0'0'105,"0"0"-33,0 0-29,-5 19 1,-16 58-27,19-66-15,0-1-1,0 1 0,1-1 0,0 1 0,1 0 1,0-1-1,2 5-1,-2 30 35,-8 50-24,5-1-1,5 26-10,-1-9-7,1-86-54,0 0 1,2 0-1,0 0 1,2-1-1,7 19 61,-10-26 26,0 1-1,-1 0 1,-1 0 0,-1 0 0,0 0-1,-2 0 1,-1 10-26,-13 24 20,15-34-120</inkml:trace>
</inkml:ink>
</file>

<file path=ppt/ink/ink6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28.486"/>
    </inkml:context>
    <inkml:brush xml:id="br0">
      <inkml:brushProperty name="width" value="0.2" units="cm"/>
      <inkml:brushProperty name="height" value="0.2" units="cm"/>
      <inkml:brushProperty name="color" value="#E71224"/>
    </inkml:brush>
  </inkml:definitions>
  <inkml:trace contextRef="#ctx0" brushRef="#br0">66 118 112,'0'0'204,"0"0"-25,0 0-42,0 0-14,0 0-24,0 0-5,-11 0 40,-33 0-6,33 0 13,11 0-44,0 0 37,0 0-21,0 0 7,0 0-31,0 0-13,0 0-21,0 0-34,0 0-41,0 0-17,11-4 0,23-10 40,1 1 1,0 2-1,1 2 0,0 1 1,1 2-1,-1 1 1,29 1-4,26 4-21,-11 3-131,0-5-1,0-2 1,-1-4 0,52-13 152,-81 9 46,-58 65 322,-8 48-372,5 0 1,5 0-1,3 23 4,0 6 48,-1 57-29,2-44-10,-18 123-9,15-208 1,5-41-8,-2 1 0,0-1 0,-1 0 0,-3 11 7,6-28-5,0 1-1,0-1 0,0 0 0,-1 1 0,1-1 0,0 1 0,0-1 0,0 0 1,-1 1-1,1-1 0,0 0 0,0 0 0,-1 1 0,1-1 0,0 0 0,-1 1 1,1-1-1,0 0 0,-1 0 0,1 0 0,0 1 0,-1-1 0,1 0 0,-1 0 1,1 0-1,0 0 0,-1 0 0,1 0 0,-1 0 0,1 0 0,0 0 1,-1 0-1,1 0 0,-1 0 0,1 0 0,0 0 0,-1 0 0,1 0 0,-1-1 1,1 1 5,-22-11-492,6 1 147,14 9-312</inkml:trace>
</inkml:ink>
</file>

<file path=ppt/ink/ink6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29.410"/>
    </inkml:context>
    <inkml:brush xml:id="br0">
      <inkml:brushProperty name="width" value="0.2" units="cm"/>
      <inkml:brushProperty name="height" value="0.2" units="cm"/>
      <inkml:brushProperty name="color" value="#E71224"/>
    </inkml:brush>
  </inkml:definitions>
  <inkml:trace contextRef="#ctx0" brushRef="#br0">2 0 176,'0'0'129,"0"0"-37,0 0-29,0 0 65,0 0 0,0 0-34,0 5-62,0 103 68,-2 32-24,7 0 1,14 83-77,11 25 218,-13-94-153,23 86-65,-37-222 15,-1-1 0,-1 1 0,-1-1 1,0 7-16,-1 1 23,2-24-25,-1 0 1,1 0-1,-1 0 1,1-1 0,0 1-1,-1 0 1,1 0-1,0-1 1,0 1 0,-1 0-1,1-1 1,0 1-1,0 0 1,0-1 0,0 1-1,0-1 1,0 0-1,0 1 1,0-1 0,0 0-1,0 0 1,0 1-1,0-1 1,0 0 0,0 0-1,0 0 1,1 0 1,35 2 50,-32-2-52,72 5 2,-11-1-15,37-4 15,-81-1 1,0-1-1,1-1 1,-1-2 0,-1 0 0,1-1 0,11-5-1,59-25-9,1 5 0,84-18 9,-155 43-2,-19 4-38,1 1 1,0 0-1,0 0 1,1 0-1,-1 0 0,0 0 1,0 1-1,0-1 1,0 1-1,1 1 0,-1-1 1,1 0 39,-5 4-296,-4 6-7</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0:20.099"/>
    </inkml:context>
    <inkml:brush xml:id="br0">
      <inkml:brushProperty name="width" value="0.2" units="cm"/>
      <inkml:brushProperty name="height" value="0.2" units="cm"/>
    </inkml:brush>
  </inkml:definitions>
  <inkml:trace contextRef="#ctx0" brushRef="#br0">0 23 264,'0'0'263,"0"0"-134,0 0-46,8-3-51,1 0-24,0-1-1,0 1 1,0 1 0,0-1 0,1 2 0,-1-1-1,1 1 1,0 1 0,-1 0 0,1 0-1,0 1 1,-1 0-8,-7 0 8,-1 0-1,1 0 1,-1 0-1,0 0 1,1 0 0,-1 0-1,0 1 1,0-1-1,0 0 1,0 1-1,0-1 1,0 1-1,-1-1 1,1 1 0,0 0-1,-1-1 1,1 1-1,-1 0 1,0-1-1,1 2-7,3 35 237,-4-20-156,-1 0 1,0-1-1,-1 1 0,-1 0 0,-1-1 0,-1 3-81,5-19-14,-1-1-1,1 0 1,0 1 0,0-1-1,0 0 1,0 1 0,0-1-1,0 0 1,0 1-1,-1-1 1,1 1 0,0-1-1,0 0 1,1 1 0,-1-1-1,0 0 1,0 1 0,0-1-1,0 1 1,0-1 0,0 0-1,0 1 1,0-1-1,1 0 1,-1 0 0,0 1-1,0-1 1,1 0 0,-1 1-1,0-1 1,0 0 0,1 0-1,-1 1 1,0-1 0,1 0-1,-1 0 1,0 0 0,1 1-1,-1-1 1,0 0-1,1 0 1,-1 0 0,0 0-1,1 0 1,-1 0 0,0 0-1,1 0 1,-1 0 0,0 0-1,1 0 1,-1 0 14,17 1-895</inkml:trace>
</inkml:ink>
</file>

<file path=ppt/ink/ink6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29.764"/>
    </inkml:context>
    <inkml:brush xml:id="br0">
      <inkml:brushProperty name="width" value="0.2" units="cm"/>
      <inkml:brushProperty name="height" value="0.2" units="cm"/>
      <inkml:brushProperty name="color" value="#E71224"/>
    </inkml:brush>
  </inkml:definitions>
  <inkml:trace contextRef="#ctx0" brushRef="#br0">23 0 120,'0'0'504,"0"0"-80,0 0-264,0 0-24,0 0-136,0 0 16,0 0 0,-22 122-16,22-66 0,0 17-120,0-14-456,4-14-16</inkml:trace>
</inkml:ink>
</file>

<file path=ppt/ink/ink6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30.168"/>
    </inkml:context>
    <inkml:brush xml:id="br0">
      <inkml:brushProperty name="width" value="0.2" units="cm"/>
      <inkml:brushProperty name="height" value="0.2" units="cm"/>
      <inkml:brushProperty name="color" value="#E71224"/>
    </inkml:brush>
  </inkml:definitions>
  <inkml:trace contextRef="#ctx0" brushRef="#br0">114 0 256,'0'0'296,"0"0"-160,0 0-32,0 0-64,0 0 40,0 0-72,0 0 16,0 99-24,0-72-104,0 3-192,0 3-40,-9 1 128</inkml:trace>
  <inkml:trace contextRef="#ctx0" brushRef="#br0" timeOffset="1">44 424 32,'0'0'172,"0"0"-41,-4 19-9,-3 20-100,2 1 0,1 0 0,2 2-22,4 77-109,0-7 58,-7 27 51,-12-5-54,13-102-215</inkml:trace>
</inkml:ink>
</file>

<file path=ppt/ink/ink6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33.773"/>
    </inkml:context>
    <inkml:brush xml:id="br0">
      <inkml:brushProperty name="width" value="0.2" units="cm"/>
      <inkml:brushProperty name="height" value="0.2" units="cm"/>
      <inkml:brushProperty name="color" value="#E71224"/>
    </inkml:brush>
  </inkml:definitions>
  <inkml:trace contextRef="#ctx0" brushRef="#br0">15915 58 200,'0'0'187,"0"0"9,0 0-2,0 0-12,0 0-73,0 0-41,-6-5-32,5 4-35,-3-2 7,0-1 0,0 1 0,-1 0 0,1 0 0,-1 1 0,0 0 0,0-1 0,0 1 0,0 1 0,0-1 0,0 1 0,0 0 0,-1 0 1,1 1-1,-4-1-8,-258-16 453,181 16-412,-16 0-7,-1 4 0,-80 13-34,72-4 48,0-6 0,0-4 0,-6-6-48,-40 2-13,10 1 47,5-2-35,1 7-1,-128 20 2,-102 14 11,56-8 38,237-22-93,-29-4 44,48-2 4,0 2 0,1 2 0,-3 4-4,7-2 2,-1-2 0,1-2 0,-46-4-2,22 1 34,-24 4-34,-259 48-3,283-39 34,-123 14 7,29 11-2,67-15 16,-22 0-52,-74 0-75,-54 8 125,-22 2-59,-2-13 1,-46-12 8,-165 10 40,-761 3-34,857-24-7,207 2 3,-950-15 23,817 4-35,-192-10-18,-9 11 20,-38-3 35,-242-61-15,50 19-35,171 16-7,-285-20 64,-121-11-23,805 47-8,-103-29-3,283 52-5,-1-1-1,1 1 1,-1-1 0,1 1 0,-1 0 0,1-1-1,-1 1 1,0 0 0,1 0 0,-1 0 0,1 0-1,-1 0 1,1 0 0,-1 1 0,1-1 0,-1 1-1,0-1 6,2 2-35,0 0 0,0 0 0,0 0-1,1 0 1,-1 0 0,1 0 0,-1 0 0,1 0-1,0 0 1,-1 0 0,1 0 0,0-1-1,1 2 36,0 2-69,7 15-797</inkml:trace>
</inkml:ink>
</file>

<file path=ppt/ink/ink6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1:34.902"/>
    </inkml:context>
    <inkml:brush xml:id="br0">
      <inkml:brushProperty name="width" value="0.2" units="cm"/>
      <inkml:brushProperty name="height" value="0.2" units="cm"/>
      <inkml:brushProperty name="color" value="#E71224"/>
    </inkml:brush>
  </inkml:definitions>
  <inkml:trace contextRef="#ctx0" brushRef="#br0">439 4 8,'0'0'117,"0"0"-1,0 0 52,0 0 78,0 0 2,0 0-61,5-4-101,-5 4-86,0 0-1,0 0 1,0 0-1,0 0 1,0 1-1,0-1 1,0 0-1,0 0 1,0 0-1,0 0 1,0 0 0,0 0-1,0 0 1,0 0-1,0 0 1,0 1-1,0-1 1,0 0-1,0 0 1,0 0 0,0 0-1,0 0 1,0 0-1,0 0 1,0 0-1,0 0 1,0 0-1,0 0 1,0 1-1,0-1 1,0 0 0,0 0-1,0 0 1,0 0-1,1 0 1,-24 33 33,-1-2-1,-2 0 1,-1-1 0,-1-2-1,-1-1 1,-2-1-1,-20 13-32,32-29 40,0 1 0,0-2 0,-1-1-1,0 0 1,-1-2 0,-9 2-40,26-6-2,0 1-1,0-1 1,0 1 0,1 0 0,-1 0-1,1 0 1,-1 0 0,1 1-1,0-1 1,1 1 0,-1 0 0,1 0-1,-1 0 1,1 0 0,0 0-1,1 0 1,-1 1 0,1-1 0,-1 1-1,1-1 1,0 4 2,1-8-15,0 0-9,0 0 12,0 0 4,7 9 37,5 4-35,23 4 5,1-2 0,1-1 1,0-2-1,1-1 0,1-2 0,11 0 1,7 2 1,-1 3-1,28 12 0,-53-15-4,-1 1 1,0 2-1,-2 1 1,1 1-1,-2 1 1,0 2-1,-1 0 1,-1 2-1,1 3 4,-24-22-62,0 0 1,-1 0-1,1 1 1,0-1-1,-1 0 0,1 1 1,-1 0-1,0-1 1,0 1-1,0 0 1,0 2 61,0 6-830</inkml:trace>
</inkml:ink>
</file>

<file path=ppt/ink/ink6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24.095"/>
    </inkml:context>
    <inkml:brush xml:id="br0">
      <inkml:brushProperty name="width" value="0.2" units="cm"/>
      <inkml:brushProperty name="height" value="0.2" units="cm"/>
      <inkml:brushProperty name="color" value="#E71224"/>
    </inkml:brush>
  </inkml:definitions>
  <inkml:trace contextRef="#ctx0" brushRef="#br0">9969 34 232,'0'0'193,"0"0"-82,0 0 13,0 0 26,0 0-16,0 0-80,-45-13 760,-278 1-539,181 12-245,-256-6 65,7 3-66,201 6 30,118 0-81,0 2 0,1 4-1,0 4 1,-23 8 22,-17 0 9,0-4 1,-1-5-1,-1-5 0,-23-5-9,44 0 20,1 5-1,-5 4-19,-408 42-3,393-42-35,19-3 51,-17 7-13,-103 11 33,118-16-70,-87 4 60,105-7 20,-1-3 0,-52-6-43,21 0 22,-24-1-74,53 0-23,1 3 0,-26 6 75,-209 11 57,181-13-42,-1055 4 28,1047-17-43,0-7-1,-84-22 1,150 25-20,-28-6 12,27 4 3,0 3-1,-1 3 1,-34 2 5,22 8 6,-342-11 61,303 5-76,-46 8 9,166-3-7,-75 6 27,-60 12-20,18-1-7,-364 55-16,30-4 38,411-64-28,-43-4 13,64-1 4,0 0 0,0 2 0,1 0 0,-1 2 0,1 1 0,-1 1 0,1 1 0,-17 7-4,41-12-20,1-1 1,0 0-2,0 0-16,0 0 17,0 0 9,0 0-8,0 0-7,0 0 22,0 0-22,0 0 38,0 0 15,0 0 8,0 0-17,0 0-32,0 0-5,0 0-8,0 0-21,0 0-24,0 0-34,0 0-58,0 3-752,0-2 394</inkml:trace>
</inkml:ink>
</file>

<file path=ppt/ink/ink6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24.990"/>
    </inkml:context>
    <inkml:brush xml:id="br0">
      <inkml:brushProperty name="width" value="0.2" units="cm"/>
      <inkml:brushProperty name="height" value="0.2" units="cm"/>
      <inkml:brushProperty name="color" value="#E71224"/>
    </inkml:brush>
  </inkml:definitions>
  <inkml:trace contextRef="#ctx0" brushRef="#br0">287 48 200,'0'0'95,"0"0"-73,0 0-28,0 0-4,0 0 28,3-5 30,-2 1 24,0 0 1,0-1 0,1 1-1,-1 0 1,1 0-1,0 0 1,0 1 0,1-1-1,1-2-72,-26 42 170,2-9-154,-1-1 1,-2-1 0,0 0 0,-1-2 0,-1-1 0,-2-1 0,0-1 0,-1-1 0,-30 14-17,47-30-9,27-13 26,30-13 35,-44 22-68,25 17-50,3 15 71,2-2 0,1-1 0,1-2 0,1-1 0,2-2-1,36 17-4,-14-6 23,-1 3-1,5 7-22,-61-43-26,0 0 1,0 0 0,0 1 0,-1-1-1,1 1 1,0-1 0,-1 1 0,1-1 0,-1 1-1,0 0 1,1 0 0,-1 0 0,0 0-1,0 0 1,0 0 0,-1 0 0,1 0 0,0 0-1,-1 0 1,1 0 0,-1 0 0,0 1-1,0-1 1,0 1 25,0 3-532</inkml:trace>
</inkml:ink>
</file>

<file path=ppt/ink/ink6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0.701"/>
    </inkml:context>
    <inkml:brush xml:id="br0">
      <inkml:brushProperty name="width" value="0.2" units="cm"/>
      <inkml:brushProperty name="height" value="0.2" units="cm"/>
      <inkml:brushProperty name="color" value="#E71224"/>
    </inkml:brush>
  </inkml:definitions>
  <inkml:trace contextRef="#ctx0" brushRef="#br0">186 42 328,'0'0'454,"0"0"-221,0 0-132,0 0-66,0 0-14,0-6 45,0-23 271,-5 27-297,1 1 0,0 0 0,-1 0 0,1 0 0,-1 1 0,1 0 0,-1 0 0,0 0-40,-1 0-1,0 1-1,0 0 1,1 0 0,-1 0-1,0 1 1,1 0 0,-1 0-1,1 1 1,-1-1 0,1 1-1,0 0 1,0 1-1,1-1 1,-1 1 0,1 0-1,-1 0 1,1 0 0,-3 5 1,2-3-1,1 0 1,-1 0-1,1 1 1,0 0-1,1-1 1,0 1 0,0 1-1,0-1 1,1 0-1,0 1 1,1-1-1,-1 1 1,1-1-1,1 4 1,-1-9-1,1 1 0,0-1 0,0 0 0,0 0-1,0 0 1,0 0 0,1 0 0,-1 0-1,1 0 1,-1 0 0,1 0 0,0 0 0,0 0-1,0 0 1,0 0 0,0 0 0,0-1-1,0 1 1,0 0 0,1-1 0,-1 1 0,1-1-1,-1 0 1,2 2 1,2-1-3,0-1 0,0 1-1,0-1 1,0 0 0,0-1-1,1 1 1,-1-1 0,0 0 0,5 0 3,4 0-86,-1 0 0,1 0 0,0-1 0,-1-1 1,1 0-1,-1-1 0,0-1 0,0 0 0,0-1 0,0 0 1,-1-1-1,1 0 0,-2-1 0,9-6 86,-5-2-572</inkml:trace>
</inkml:ink>
</file>

<file path=ppt/ink/ink6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1.050"/>
    </inkml:context>
    <inkml:brush xml:id="br0">
      <inkml:brushProperty name="width" value="0.2" units="cm"/>
      <inkml:brushProperty name="height" value="0.2" units="cm"/>
      <inkml:brushProperty name="color" value="#E71224"/>
    </inkml:brush>
  </inkml:definitions>
  <inkml:trace contextRef="#ctx0" brushRef="#br0">1 0 392</inkml:trace>
</inkml:ink>
</file>

<file path=ppt/ink/ink6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1.441"/>
    </inkml:context>
    <inkml:brush xml:id="br0">
      <inkml:brushProperty name="width" value="0.2" units="cm"/>
      <inkml:brushProperty name="height" value="0.2" units="cm"/>
      <inkml:brushProperty name="color" value="#E71224"/>
    </inkml:brush>
  </inkml:definitions>
  <inkml:trace contextRef="#ctx0" brushRef="#br0">1 119 392,'30'-42'94,"-20"27"4,1-1 1,1 2-1,0 0 0,5-3-98,-18 22 11,0 0 1,1 0-1,-1 0 0,1 0 1,0 0-1,1 0 0,-1 1 1,2 2-12,-1-1 28,0 12 2,2 0 1,0 1 0,2-1 0,0 0 0,1-1 0,0 1 0,7 10-31,-13-29 0,0 0 0,0 1 1,0-1-1,0 0 0,1 0 1,-1 0-1,0 0 1,0 1-1,0-1 0,0 0 1,0 0-1,0 0 0,1 0 1,-1 0-1,0 0 1,0 0-1,0 1 0,0-1 1,1 0-1,-1 0 1,0 0-1,0 0 0,0 0 1,1 0-1,-1 0 0,0 0 1,0 0-1,0 0 1,1 0-1,-1 0 0,0 0 1,0 0-1,0 0 0,1 0 1,-1 0-1,0 0 1,0 0-1,0-1 0,0 1 1,1 0-1,-1 0 0,0 0 1,0 0-1,0 0 1,0 0-1,1 0 0,-1-1 1,0 1-1,9-13 40,5-17 26,-14 29-65,4-8 3,-1 1 0,1-1 0,0 1 0,1 0 0,0 0 0,0 0 0,3-2-4,-7 9-3,0 1 0,0 0 0,0 0 0,0 0 0,0 0 0,0 0 0,-1 0-1,1 0 1,0 0 0,0 0 0,0 0 0,0 0 0,0 1 0,-1-1 0,1 0 0,0 1 0,0-1 0,0 1 0,-1-1 0,1 1 0,0-1 0,0 1 0,-1-1-1,1 1 1,-1-1 0,1 1 0,0 0 0,-1 0 0,1-1 0,-1 1 0,0 0 0,1 0 0,-1 0 0,1-1 3,19 36 22,-16-28-12,0 0-46,1-1 1,-1-1-1,1 1 1,0-1-1,1 1 1,0-1-1,0-1 1,0 1-1,1-1 1,-1-1-1,3 2 36,1 0-368</inkml:trace>
</inkml:ink>
</file>

<file path=ppt/ink/ink6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1.837"/>
    </inkml:context>
    <inkml:brush xml:id="br0">
      <inkml:brushProperty name="width" value="0.2" units="cm"/>
      <inkml:brushProperty name="height" value="0.2" units="cm"/>
      <inkml:brushProperty name="color" value="#E71224"/>
    </inkml:brush>
  </inkml:definitions>
  <inkml:trace contextRef="#ctx0" brushRef="#br0">1 154 16,'0'0'499,"0"0"-231,0 0-143,0 0-93,0 0-5,0 0-2,0 0-3,14-10-13,108-69-238,-120 78 218,0 0 0,1-1 0,-1 1 0,0-1 0,0 1 0,0-1 0,0 0 0,0 0 0,0 0 1,-1 0-1,1 0 0,-1-1 0,1 1 0,-1 0 0,0-1 0,0 1 0,0-1 0,0 1 1,0-1-1,-1 1 0,1-1 0,-1 0 0,0 1 0,1-3 11,-2 4 1,0 0 0,0 0 0,0 1 0,0-1 0,0 0 0,0 1-1,0-1 1,0 0 0,-1 1 0,1-1 0,0 1 0,0 0 0,0-1 0,-1 1 0,1 0 0,0 0 0,0 0-1,-1 0 1,1 0 0,0 0 0,-1 0 0,1 0 0,-1 0-1,-35 2 46,33-2-33,0 1 1,0 0-1,0 0 1,0 0-1,1 1 1,-1-1-1,0 1 1,1 0-1,-1 0 1,1 0-1,0 1 1,-1-1-1,1 1 1,0-1-1,1 1 1,-1 0-1,0 0 1,1 1-1,0-1 1,-1 0-1,1 1-13,-1 3 5,0 0 0,0 0 0,0 0 0,1 0 0,0 0 0,0 0 0,1 1 0,0-1 0,0 1 0,1 5-5,0-11 0,1-1 0,0 1 1,0-1-1,0 1 0,-1-1 0,1 1 0,1-1 0,-1 0 1,0 1-1,0-1 0,0 0 0,1 0 0,-1 0 0,0 0 0,1 0 1,-1 0-1,1-1 0,-1 1 0,1 0 0,0-1 0,-1 1 0,1-1 1,0 1-1,-1-1 0,1 0 0,0 0 0,0 0 0,52 8 15,-53-8-15,84 2-350,-61-2 21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04T11:46:46.218"/>
    </inkml:context>
    <inkml:brush xml:id="br0">
      <inkml:brushProperty name="width" value="0.1" units="cm"/>
      <inkml:brushProperty name="height" value="0.1" units="cm"/>
      <inkml:brushProperty name="color" value="#33CCFF"/>
    </inkml:brush>
  </inkml:definitions>
  <inkml:trace contextRef="#ctx0" brushRef="#br0">22 517 648,'0'0'464,"0"0"-74,0 0-194,0 0-111,0 0-60,0 0-29,-4-1 23,4 0-20,-1 1 0,1 0 0,0 0 0,-1-1 0,1 1 0,0 0 0,-1-1 0,1 1 0,0 0 0,-1 0 0,1 0 0,-1 0-1,1-1 1,0 1 0,-1 0 0,1 0 0,-1 0 0,1 0 0,-1 0 0,1 0 0,0 0 0,-1 0 0,1 0 0,-1 0 0,1 0 0,-1 0 0,1 1 0,0-1 0,-1 0 0,1 0 0,-1 0 0,1 0 0,0 1 0,-1-1-1,1 0 1,0 0 0,-1 1 0,1-1 0,0 0 0,-1 1 0,1-1 0,0 0 0,0 1 0,-1-1 0,1 1 0,0-1 0,0 0 0,0 1 0,-1-1 0,1 1 0,0-1 0,0 0 0,0 1 0,0-1 0,0 1 0,0-1 0,0 1-1,0-1 2,9 37 17,-6-25-3,1 0 1,1 0-1,0-1 0,1 0 1,0 0-1,1 0 0,0 0 1,6 5-15,-11-13 0,1 0 0,0 0 0,1-1 1,-1 1-1,0-1 0,1 0 0,0 0 1,-1 0-1,1 0 0,0 0 0,0-1 1,0 0-1,0 0 0,0 0 0,0 0 1,0-1-1,0 1 0,0-1 0,1 0 0,-1 0 1,0-1-1,0 1 0,0-1 0,0 0 1,0 0-1,0 0 0,0-1 0,2 0 0,9-5 14,-1-1-1,-1-1 1,0 0-1,0 0 1,0-1-1,-2-1 0,5-4-13,7-6 21,180-171 56,-96 86-667,6 4 0,77-51 590,-134 116-848</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0:31.260"/>
    </inkml:context>
    <inkml:brush xml:id="br0">
      <inkml:brushProperty name="width" value="0.2" units="cm"/>
      <inkml:brushProperty name="height" value="0.2" units="cm"/>
    </inkml:brush>
  </inkml:definitions>
  <inkml:trace contextRef="#ctx0" brushRef="#br0">189 18 600,'0'-1'45,"0"1"0,1-1 0,-1 1 0,0-1 0,0 1 0,0-1 0,0 0 0,0 1 0,0-1 0,0 1 0,-1-1 0,1 1 0,0-1 0,0 0 0,0 1 0,0-1 0,-1 1 0,1-1 0,0 1 0,-1-1 0,1 1 0,0-1 0,-1 1 0,1 0 0,-1-1 0,1 1 0,0-1 0,-1 1 0,1 0 0,-1-1 1,1 1-1,-1 0 0,1 0 0,-1-1 0,0 1 0,1 0 0,-1 0-45,-21 10 349,-17 26-467,22-14 122,1 0 1,0 1-1,2 1 1,-5 11-5,13-22-10,0 0 0,1 1 0,1 0 0,0 1 0,0-1 0,2 0 0,0 1 0,0 0 0,2 3 10,1-5 11,1-1 1,0 1-1,1-1 1,1 0-1,0 0 1,1 1-12,9 30-29,-4 6 37,-2 2 0,-3-1 1,0 47-9,1 15 19,-2-41 6,-4-44-27,1-1 1,2 1-1,1 0 0,5 18 2,-5-30-2,-2 0 0,0 0 0,0 0 0,-1 0 0,-2 10 2,1-24-19,39 44-80,-17-28 94,-17-13-52,-1 0-1,1 0 0,0-1 1,0 1-1,1-1 0,-1 0 0,0 0 1,1-1-1,0 0 0,0 0 1,0 0-1,0-1 0,0 0 1,0 0-1,0 0 0,0-1 1,0 0 57,-4 0-40,-2 0 18,0 0-39,0 0-70,5 0-564,-2 0 382</inkml:trace>
</inkml:ink>
</file>

<file path=ppt/ink/ink7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2.266"/>
    </inkml:context>
    <inkml:brush xml:id="br0">
      <inkml:brushProperty name="width" value="0.2" units="cm"/>
      <inkml:brushProperty name="height" value="0.2" units="cm"/>
      <inkml:brushProperty name="color" value="#E71224"/>
    </inkml:brush>
  </inkml:definitions>
  <inkml:trace contextRef="#ctx0" brushRef="#br0">45 129 256,'0'0'232,"0"0"-56,0 0-48,0 0 8,0 0-24,0 0 56,0 0-112,-44 112 24,53-84-64,8-2-8,9-7-8,5-5 32,4-10-24,5-4-8,8-12-168,0-11-240,-13-3-16</inkml:trace>
  <inkml:trace contextRef="#ctx0" brushRef="#br0" timeOffset="1">246 1 408,'0'0'336,"0"0"-128,0 0-104,0 0-40,0 0 16,0 0-64,0 0-16,-13 27 16,22 9 128,0 7-88,4 3 0,-4-5-56,8-6 8,-8-5-8,17-10-48,-4-8-256,-4-10-552</inkml:trace>
</inkml:ink>
</file>

<file path=ppt/ink/ink7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2.655"/>
    </inkml:context>
    <inkml:brush xml:id="br0">
      <inkml:brushProperty name="width" value="0.2" units="cm"/>
      <inkml:brushProperty name="height" value="0.2" units="cm"/>
      <inkml:brushProperty name="color" value="#E71224"/>
    </inkml:brush>
  </inkml:definitions>
  <inkml:trace contextRef="#ctx0" brushRef="#br0">145 1 248,'0'0'363,"0"0"-221,0 0-73,0 0 19,0 0 20,-18 12-11,-53 41 19,66-50-107,0 2 1,1-1-1,0 0 1,0 1-1,0 0 1,0-1-1,1 2 0,0-1 1,0 0-1,0 1 1,0-1-1,1 1 1,0 0-1,0 0 0,1 0 1,0 0-1,0 0 1,0 0-1,1 0 1,-1 0-1,2 0 0,-1 0 1,1 0-1,0 0 1,0 0-1,0 0 1,1 1-10,0-3 1,0 0-1,0 1 1,1-1 0,0 0 0,-1 0 0,2 0 0,-1 0 0,0-1-1,1 1 1,-1-1 0,1 0 0,0 0 0,0-1 0,0 1 0,1-1-1,-1 1 1,1-1 0,3 1-1,10 4-281,1-1 1,0-1-1,19 3 281,-15-4-355</inkml:trace>
  <inkml:trace contextRef="#ctx0" brushRef="#br0" timeOffset="1">281 216 568,'0'0'328,"0"0"-216,0 0-48,0 0 0,0 0-16,0 0-16,0 0-8,0 63-48,0-55 0,0-2-120,4-4-624</inkml:trace>
</inkml:ink>
</file>

<file path=ppt/ink/ink7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3.024"/>
    </inkml:context>
    <inkml:brush xml:id="br0">
      <inkml:brushProperty name="width" value="0.2" units="cm"/>
      <inkml:brushProperty name="height" value="0.2" units="cm"/>
      <inkml:brushProperty name="color" value="#E71224"/>
    </inkml:brush>
  </inkml:definitions>
  <inkml:trace contextRef="#ctx0" brushRef="#br0">10 5 864,'0'0'352,"0"0"-120,0 0-168,0 0-16,0 0-48,0 0-32,0 0-32,-9-4-312,9 8-424</inkml:trace>
</inkml:ink>
</file>

<file path=ppt/ink/ink7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3.409"/>
    </inkml:context>
    <inkml:brush xml:id="br0">
      <inkml:brushProperty name="width" value="0.2" units="cm"/>
      <inkml:brushProperty name="height" value="0.2" units="cm"/>
      <inkml:brushProperty name="color" value="#E71224"/>
    </inkml:brush>
  </inkml:definitions>
  <inkml:trace contextRef="#ctx0" brushRef="#br0">36 1 408,'0'0'422,"0"0"-218,0 0-108,0 0-12,0 0-6,0 0 0,-4 3-57,0 3-18,0 0 0,1 0 0,0 0 1,0 0-1,0 0 0,0 1 0,1-1 0,0 1 1,1-1-1,-1 1 0,1 0 0,1 0 0,-1 0 0,1 0 1,0 0-1,1 3-3,1 26 48,1-1 0,6 24-48,1-15 54,3 0 1,1-1 0,2 0 0,3-2-1,1 2-54,45 108-9,-64-148-36,1 1 0,-1 0-1,0-1 1,0 1 0,0 0 0,0 0 0,0-1 0,-1 1 0,0 0 0,0 0 0,0 0 0,0 0 0,-1-1-1,1 1 1,-1 0 0,0 1 45,-14 8-1080</inkml:trace>
</inkml:ink>
</file>

<file path=ppt/ink/ink7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3.813"/>
    </inkml:context>
    <inkml:brush xml:id="br0">
      <inkml:brushProperty name="width" value="0.2" units="cm"/>
      <inkml:brushProperty name="height" value="0.2" units="cm"/>
      <inkml:brushProperty name="color" value="#E71224"/>
    </inkml:brush>
  </inkml:definitions>
  <inkml:trace contextRef="#ctx0" brushRef="#br0">0 113 168,'0'0'208,"0"0"-88,0 0-88,0 0 8,140-83-24,-109 69-32,4 6 16,9 2-16,-13 4-80</inkml:trace>
</inkml:ink>
</file>

<file path=ppt/ink/ink7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4.219"/>
    </inkml:context>
    <inkml:brush xml:id="br0">
      <inkml:brushProperty name="width" value="0.2" units="cm"/>
      <inkml:brushProperty name="height" value="0.2" units="cm"/>
      <inkml:brushProperty name="color" value="#E71224"/>
    </inkml:brush>
  </inkml:definitions>
  <inkml:trace contextRef="#ctx0" brushRef="#br0">11 0 376,'0'0'255,"0"0"-138,-2 23-58,-1 11-48,0-10 2,2 1 0,0 0 1,3 21-14,-2-42 1,1 0 0,-1 1 1,1-1-1,0 0 1,0 0-1,0 0 1,1-1-1,0 1 1,-1 0-1,1 0 0,1-1 1,-1 1-1,0-1 1,1 0-1,0 0 1,0 0-1,0 0 1,0 0-1,0-1 1,0 1-1,1-1 0,-1 0 1,1 0-1,0 0 1,-1 0-1,1-1 1,0 1-1,0-1 1,0 0-1,0 0 1,0-1-1,0 1 0,1-1 1,1 0-2,1 0 5,0 0 0,-1 0 0,1 0 0,-1-1 1,1 0-1,-1 0 0,1-1 0,-1 0 0,0 0 0,1 0 0,-1-1 1,0 0-1,-1 0 0,1-1 0,-1 1 0,1-1 0,-1-1 0,0 1 1,0-1-1,-1 1 0,4-6-5,-7 9 8,1-1 0,-1 0 0,0 0 0,0-1 0,0 1 0,0 0 0,0 0 0,-1 0 1,1-1-1,-1 1 0,1 0 0,-1-1 0,0 1 0,0 0 0,0-1 0,0 1 0,0 0 0,-1-1 0,1 1 0,-1 0 0,1-1 0,-1 1-8,-1-2 9,0 0-1,-1 0 1,1 1-1,-1-1 1,1 1-1,-1 0 0,0 0 1,0 0-1,0 0 1,-1 0-1,-2-2-8,-6-2 5,0 0 0,-1 0 0,1 2 0,-1-1 0,-1 1 0,1 1 0,-3 0-5,-10 2-218,24 2-268</inkml:trace>
</inkml:ink>
</file>

<file path=ppt/ink/ink7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4.678"/>
    </inkml:context>
    <inkml:brush xml:id="br0">
      <inkml:brushProperty name="width" value="0.2" units="cm"/>
      <inkml:brushProperty name="height" value="0.2" units="cm"/>
      <inkml:brushProperty name="color" value="#E71224"/>
    </inkml:brush>
  </inkml:definitions>
  <inkml:trace contextRef="#ctx0" brushRef="#br0">3 1 200,'0'0'335,"0"0"-11,0 0-157,0 0-94,0 0-10,0 0-19,-2 13 33,2 21 7,1-1 0,2 0 1,1 0-1,1-1 0,2 1 0,10 28-84,1-7 37,1-1 0,3 0 0,27 45-37,-50-139-393,-8-2 296,-1-6 20,1 0 0,0-31 77,8 67-12,1 1 0,0-1 0,1 1 0,0 0 0,0-1 0,2 1 0,-1 0 0,2 0 0,0 0 0,0 1 0,1-1 0,6-10 12,-10 20 0,0 0-1,1 0 1,-1 0 0,1-1-1,0 2 1,-1-1 0,1 0 0,0 0-1,0 0 1,0 1 0,0 0 0,1-1-1,-1 1 1,0 0 0,1 0-1,-1 0 1,0 0 0,2 0 0,-3 1 0,1 0 0,-1 0 0,0 1 0,0-1 1,0 0-1,1 1 0,-1-1 0,0 1 0,0-1 0,0 1 0,0-1 1,0 1-1,0 0 0,0 0 0,0-1 0,0 1 0,0 0 0,0 0 1,0 0-1,-1 0 0,1 0 0,0 0 0,-1 0 0,1 0 0,-1 1 0,1-1 1,-1 0-1,1 0 0,-1 0 0,0 1 0,0-1 0,1 0 0,-1 0 1,0 1-1,0-1 0,0 0 0,3 33 28,-2-1 0,0 1 1,-3-1-1,0 1 0,-2-1 0,-2 1-28,1-9-360</inkml:trace>
</inkml:ink>
</file>

<file path=ppt/ink/ink7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35.365"/>
    </inkml:context>
    <inkml:brush xml:id="br0">
      <inkml:brushProperty name="width" value="0.2" units="cm"/>
      <inkml:brushProperty name="height" value="0.2" units="cm"/>
      <inkml:brushProperty name="color" value="#E71224"/>
    </inkml:brush>
  </inkml:definitions>
  <inkml:trace contextRef="#ctx0" brushRef="#br0">60 252 312,'0'0'88,"0"0"-37,0 0-27,0 0 1,20-20-13,60-62-7,-76 78-6,0-1-1,0 1 1,-1-1-1,0-1 1,1 1-1,-2 0 1,1-1-1,-1 1 0,0-1 1,1-1 1,-3 4-2,1 0 0,-1 0-1,1 0 1,-1 0 0,0 0 0,0 0 0,0 0 0,-1 0 0,1 0-1,-1 0 1,1 0 0,-1 0 0,0 0 0,-1-2 2,0 2 0,0 0-1,0 0 1,0 0 0,0 0 0,-1 1 0,1-1 0,-1 1-1,0-1 1,0 1 0,1 0 0,-1 0 0,-1 0 0,1 0 0,0 1-1,0-1 1,-1 1 0,1 0 0,-1 0 0,1 0 0,-1 1-1,1-1 1,-1 1 0,-1-1 0,1 1 27,0 0 1,0 0-1,0 0 0,1 1 0,-1-1 1,0 1-1,0 0 0,1 0 0,-1 0 1,0 0-1,1 1 0,-1-1 0,1 1 1,0 0-1,-1 0 0,1 0 0,-1 2-27,0 0 28,0 0 0,0 1 0,1 0 0,-1 0-1,1 0 1,0 1 0,1-1 0,-1 0 0,1 1 0,-1 5-28,-3 13 23,2 0 0,1 0 1,1 0-1,0 0 1,2 1-1,1-1 1,2 4-24,-3-25 0,0 0 0,0 0 1,1 0-1,-1 0 1,1 0-1,0 0 1,0 0-1,0-1 0,0 1 1,1 0-1,-1-1 1,1 1-1,-1-1 1,1 1-1,0-1 0,0 0 1,0 0-1,0 0 1,0 0-1,1 0 0,-1 0 1,1 0-1,-1-1 1,1 0-1,0 1 1,-1-1-1,1 0 0,0 0 1,0 0-1,0-1 1,0 1-1,0-1 0,1 1 3,1-1 0,0 1-1,-1-2 1,1 1 0,-1 0 0,1-1 0,0 0-1,-1 0 1,0 0 0,1 0 0,-1-1 0,0 0-1,1 0 1,-1 0 0,0 0 0,0-1 0,-1 1-1,1-1 1,-1 0 0,3-3-3,3-2 5,-1-2 0,0 1 0,-1-1 0,0 0 0,-1-1 0,0 0 0,0 0-1,-1 0 1,0 0 0,0-6-5,-5 16-3,8-8 2,-6 10 0,-1 0 0,0-1-1,1 1 1,-1 0-1,0 0 1,1 0 0,-1 0-1,0 0 1,0 0 0,0 0-1,0 1 1,0-1-1,0 0 1,0 1 0,-1-1-1,1 0 1,0 1 0,-1-1-1,1 1 1,-1-1-1,1 2 2,-1-2 0,5 10-8,1 1 0,0-1 1,1 0-1,6 7 8,-12-17 0,0 1 1,1 0-1,-1 0 1,1-1-1,0 1 1,0-1-1,0 0 1,0 1-1,-1-1 1,2 0-1,-1 0 1,0 0-1,2 0 0,-3 0 3,0-1-1,0 0 1,0 0-1,1-1 1,-1 1-1,0 0 1,0 0-1,0 0 1,0-1-1,0 1 1,1-1-1,-1 1 1,0-1-1,0 1 1,0-1-1,0 0 1,0 1-1,-1-1 1,1 0-1,0 0 1,0 1-1,0-1 1,-1 0-1,1 0 1,0 0-1,-1 0 1,1 0-1,0 0-2,4-10 2,0 1-1,0-1 0,-1 1 1,2-8-2,-3 9 0,0-1 1,1 1-1,0-1 1,0 1-1,5-6 0,-8 14 38,-1 1-4,9 32-18,-6-26-43,-1 0-1,1 0 0,0 0 1,0 0-1,1-1 0,0 1 1,0-1-1,0 0 0,0 0 1,1-1-1,0 1 1,0-1-1,0 0 0,1 0 1,4 2 27,12 5-738</inkml:trace>
</inkml:ink>
</file>

<file path=ppt/ink/ink7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49.849"/>
    </inkml:context>
    <inkml:brush xml:id="br0">
      <inkml:brushProperty name="width" value="0.2" units="cm"/>
      <inkml:brushProperty name="height" value="0.2" units="cm"/>
      <inkml:brushProperty name="color" value="#E71224"/>
    </inkml:brush>
  </inkml:definitions>
  <inkml:trace contextRef="#ctx0" brushRef="#br0">123 1 144,'0'0'116,"0"0"-13,0 0 3,0 0-6,0 0-2,-6 0-12,-17 0 16,17 0-57,6 0-3,0 0-4,0 0 9,0 0-12,0 0 11,-2 20 37,-28 43 223,23-49-260,-1 0 0,2 1 0,0 0 0,0 0 0,1 5-46,-1 6 39,2 0 1,0 1-1,2 0 0,1-1 0,1 11-39,1-26 1,0 0 0,0 0-1,1 0 1,0 0 0,1-1-1,0 1 1,1 0 0,0-1-1,1 0 1,0 0-1,0-1 1,1 1 0,0-1-1,2 1 0,1 0-56,0-1 0,0 0-1,1-1 1,0 0-1,1-1 1,-1 0-1,2 0 1,-1-1 0,1-1-1,-1 0 1,1 0-1,1-1 1,-1-1-1,1 0 1,-1-1 0,4 0 56,7-1-790</inkml:trace>
</inkml:ink>
</file>

<file path=ppt/ink/ink7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0.349"/>
    </inkml:context>
    <inkml:brush xml:id="br0">
      <inkml:brushProperty name="width" value="0.2" units="cm"/>
      <inkml:brushProperty name="height" value="0.2" units="cm"/>
      <inkml:brushProperty name="color" value="#E71224"/>
    </inkml:brush>
  </inkml:definitions>
  <inkml:trace contextRef="#ctx0" brushRef="#br0">0 1 80,'0'0'407,"0"0"-127,0 0-140,0 0-84,0 0-35,0 0-6,12 3 6,-4-1-10,-3-1-4,1 0 1,-1 0 0,0 1 0,0-1-1,0 1 1,0 0 0,-1 1 0,1-1 0,-1 1-1,1 0 1,-1 0 0,0 0 0,0 1-1,0 0 1,0-1 0,1 4-8,5 9 31,-1 1-1,0-1 1,-2 2-1,0-1 1,-1 1 0,0 0-1,-2 0 1,0 0-1,-1 1 1,-1-1 0,0 1-1,-2 0 1,0 0-1,-1-1 1,-1 1 0,-1 0-1,-1-1 1,0 0-1,-6 15-30,5-21-67,1 1 0,1-1 0,0 1 0,1 0 0,0-1 0,1 1 0,0 13 67,1-15-771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0:31.675"/>
    </inkml:context>
    <inkml:brush xml:id="br0">
      <inkml:brushProperty name="width" value="0.2" units="cm"/>
      <inkml:brushProperty name="height" value="0.2" units="cm"/>
    </inkml:brush>
  </inkml:definitions>
  <inkml:trace contextRef="#ctx0" brushRef="#br0">18 26 304,'0'0'271,"0"0"-143,0 0-82,14-4-48,-2 0 1,-1 0 3,0 0 0,0 2 0,1-1 0,-1 1 0,0 1 0,1 0 0,0 0-2,-11 1 0,-1 0 0,1 0 0,0 0 0,0 0 0,-1 0 0,1 0 0,0 1 0,-1-1 0,1 0 0,0 0 0,-1 0 0,1 1 0,0-1 0,-1 0 0,1 1 0,0-1 0,-1 1 0,1-1 0,-1 0-1,1 1 1,-1-1 0,1 1 0,-1 0 0,1-1 0,-1 1 0,0-1 0,1 1 0,-1 0 0,0-1 0,1 1 0,-1 0 0,0 0 0,-3 27 97,-21 24 183,-2-12-205,-2-3 0,-2 0 1,-3 0-76,25-32-659,8-5-44</inkml:trace>
</inkml:ink>
</file>

<file path=ppt/ink/ink7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2.103"/>
    </inkml:context>
    <inkml:brush xml:id="br0">
      <inkml:brushProperty name="width" value="0.2" units="cm"/>
      <inkml:brushProperty name="height" value="0.2" units="cm"/>
      <inkml:brushProperty name="color" value="#E71224"/>
    </inkml:brush>
  </inkml:definitions>
  <inkml:trace contextRef="#ctx0" brushRef="#br0">23 107 224,'0'0'189,"0"0"51,0 0 6,0 0-3,0 0-23,0 0 38,-4-2-54,-11-5 4,12 6-24,3 1-11,7-9 3,21-6-329,1 1 1,1 2 0,0 0 0,0 2-1,1 2 1,1 1 0,8-1 152,-12 6-731</inkml:trace>
</inkml:ink>
</file>

<file path=ppt/ink/ink7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2.522"/>
    </inkml:context>
    <inkml:brush xml:id="br0">
      <inkml:brushProperty name="width" value="0.2" units="cm"/>
      <inkml:brushProperty name="height" value="0.2" units="cm"/>
      <inkml:brushProperty name="color" value="#E71224"/>
    </inkml:brush>
  </inkml:definitions>
  <inkml:trace contextRef="#ctx0" brushRef="#br0">0 26 312,'0'0'520,"0"0"-256,0 0-208,0 0-32,0 0 8,0 0-64,0 0 64,5 6-32,21-6 0,0-2 16,5-6-16,8-4-72,-4 2-400</inkml:trace>
</inkml:ink>
</file>

<file path=ppt/ink/ink7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2.930"/>
    </inkml:context>
    <inkml:brush xml:id="br0">
      <inkml:brushProperty name="width" value="0.2" units="cm"/>
      <inkml:brushProperty name="height" value="0.2" units="cm"/>
      <inkml:brushProperty name="color" value="#E71224"/>
    </inkml:brush>
  </inkml:definitions>
  <inkml:trace contextRef="#ctx0" brushRef="#br0">45 197 496,'0'0'392,"0"0"-56,0 0-216,0 0-56,0 0 0,0 0-32,0 0-24,-44-120-8,44 94-16,0 5-144,0 5-104,4 6-192,1 6-80</inkml:trace>
</inkml:ink>
</file>

<file path=ppt/ink/ink7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3.352"/>
    </inkml:context>
    <inkml:brush xml:id="br0">
      <inkml:brushProperty name="width" value="0.2" units="cm"/>
      <inkml:brushProperty name="height" value="0.2" units="cm"/>
      <inkml:brushProperty name="color" value="#E71224"/>
    </inkml:brush>
  </inkml:definitions>
  <inkml:trace contextRef="#ctx0" brushRef="#br0">61 186 136,'0'0'232,"0"0"-88,0 0 8,0 0 24,0 0 24,0 0-128,0 0-16,-61-117 8,61 96-64,0 1 0,4 2-24,5 8-464</inkml:trace>
</inkml:ink>
</file>

<file path=ppt/ink/ink7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3.734"/>
    </inkml:context>
    <inkml:brush xml:id="br0">
      <inkml:brushProperty name="width" value="0.2" units="cm"/>
      <inkml:brushProperty name="height" value="0.2" units="cm"/>
      <inkml:brushProperty name="color" value="#E71224"/>
    </inkml:brush>
  </inkml:definitions>
  <inkml:trace contextRef="#ctx0" brushRef="#br0">1 1 344,'0'0'472,"0"0"-168,0 0-152,0 0 0,0 0-72,0 0 8,0 0 32,0 120-16,17-59-32,1 2-64,4-7-16,0-9 32,-9-15-64,0-11 32,-9-9-88,1-8-296,-5-4-224</inkml:trace>
</inkml:ink>
</file>

<file path=ppt/ink/ink7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4.167"/>
    </inkml:context>
    <inkml:brush xml:id="br0">
      <inkml:brushProperty name="width" value="0.2" units="cm"/>
      <inkml:brushProperty name="height" value="0.2" units="cm"/>
      <inkml:brushProperty name="color" value="#E71224"/>
    </inkml:brush>
  </inkml:definitions>
  <inkml:trace contextRef="#ctx0" brushRef="#br0">1 117 656,'0'0'456,"0"0"-352,0 0-56,0 0-40,0 0 8,105-69 0,-57 53-16,-9 5 40,1 3-40,-1 0-144,-4 4-488</inkml:trace>
</inkml:ink>
</file>

<file path=ppt/ink/ink7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4.585"/>
    </inkml:context>
    <inkml:brush xml:id="br0">
      <inkml:brushProperty name="width" value="0.2" units="cm"/>
      <inkml:brushProperty name="height" value="0.2" units="cm"/>
      <inkml:brushProperty name="color" value="#E71224"/>
    </inkml:brush>
  </inkml:definitions>
  <inkml:trace contextRef="#ctx0" brushRef="#br0">112 369 80,'0'0'151,"0"0"-65,0 0 8,0 0 16,0 0 10,0 0 2,-12-4-14,-39-9 11,49 13-114,1 0 0,0 0 0,0 0 1,0 0-1,0 0 0,0 0 0,0 1 1,0-1-1,0 0 0,0 0 1,0 1-1,0-1 0,0 1 0,0-1 1,0 1-1,0-1 0,0 1 0,0-1 1,1 1-1,-1 0 0,0 0 1,0-1-1,1 1 0,-1 0 0,0 0 1,1 0-1,-1 0 0,0 0-5,-8 27 90,7-21-62,0 1-9,-1 0 0,1 0 0,1 0 1,0 1-1,0-1 0,0 0 0,1 1 0,1-1 0,-1 0 1,2 4-20,-2-9 1,1-1 0,-1 1 0,1-1 0,0 1 0,0-1 0,0 0 0,1 1 0,-1-1 0,0 0 0,1 0 0,-1 0 0,1 0 0,0 0 0,0 0 1,0 0-1,0-1 0,0 1 0,0-1 0,0 1 0,0-1 0,1 0 0,-1 0 0,0 0 0,1 0 0,-1 0 0,1-1 0,-1 1 0,1-1 0,-1 0 0,1 1 1,0-1-1,-1 0 0,2-1-1,0 1-11,0 0 0,0 0 1,0-1-1,0 0 0,0 0 0,0 0 1,0 0-1,-1 0 0,1-1 1,0 0-1,-1 0 0,1 0 0,-1 0 1,0 0-1,1-1 0,-1 1 1,0-1-1,0-1 11,3-3-23,0-1 0,-1 1 0,0-1 0,0 0 0,-1-1 0,0 1 0,1-3 23,-3-4 60,-2 14-41,0 0 0,0 0 0,0 0 0,0 0 0,1 0 0,-1 0 0,0 0 0,0 0 0,1 0 1,-1 0-1,0 0 0,1 0 0,-1 1 0,1-1 0,-1 0 0,1 0 0,-1 0 0,1 1 1,0-1-1,-1 0 0,1 1 0,0-1 0,0 0-19,9-6-49,-1-1 1,-1 1-1,1-2 0,-1 1 1,0-1-1,-1-1 0,5-8 49,-8 11-8,0-1 0,-1 0-1,0 0 1,0-1 0,-1 1-1,0-1 1,-1 1 0,0-1 0,0 1-1,-1-1 1,0-3 8,2-34 45,-1-49-53,-1 88 31,-1 1 1,0-1 0,0 0 0,-1 0 0,1 1 0,-1-1-1,-1 1 1,1-1 0,-1 1 0,-1 0 0,-1-3-24,5 9 25,0-1-1,-1 0 1,1 1 0,0-1 0,0 1 0,-1-1 0,1 1 0,-1-1 0,1 1 0,0-1 0,-1 1 0,1-1-1,-1 1 1,1 0 0,-1-1 0,1 1 0,-1 0 0,1-1 0,-1 1 0,0 0 0,1 0 0,-1-1-1,1 1 1,-1 0 0,0 0 0,1 0 0,-1 0 0,0 0 0,1 0 0,-1 0 0,0 0 0,0 0-25,-7 20 197,7 44-354,1-55 236,0 17-87,1 0 0,1 0-1,1-1 1,2 1 0,3 10 8,-4-21 5,2-1 0,-1 0 0,2 0 0,0 0 0,0-1 0,2 0 0,-1 0 0,2-1 0,9 10-5,-13-15-88,0 0 1,1 0 0,0-1-1,0 0 1,0-1 0,1 1-1,0-1 1,0-1 0,0 0-1,2 1 88,17 3-772</inkml:trace>
</inkml:ink>
</file>

<file path=ppt/ink/ink7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5.153"/>
    </inkml:context>
    <inkml:brush xml:id="br0">
      <inkml:brushProperty name="width" value="0.2" units="cm"/>
      <inkml:brushProperty name="height" value="0.2" units="cm"/>
      <inkml:brushProperty name="color" value="#E71224"/>
    </inkml:brush>
  </inkml:definitions>
  <inkml:trace contextRef="#ctx0" brushRef="#br0">10 1 136,'0'0'169,"0"0"-27,0 0-14,0 0-22,0 0-60,0 0-26,0 0-23,0 0-1,0 0 12,0 0-9,0 0 14,0 0 33,0 0-1,0 0 3,0 0-20,0 0-16,0 0-17,0 0 15,0 0 18,0 0 52,0 0 15,0 0-47,0 0-8,0 0-23,0 0-17,0 0 8,0 0-9,0 0 6,0 0 11,0 0 43,-8 32 320,7-26-378,1-1 0,0 1 0,0 0 0,0 0 0,1 0-1,0-1 1,0 1 0,1 0 0,0-1 0,-1 1 0,2-1 0,-1 1 0,1-1 0,0 0 0,0 0 0,0 0 0,0-1 0,1 1-1,9 9 0,0-1 1,1-1-1,0 0 0,1-1 0,1 0 0,-13-8 5,0-1 0,-1 1 0,1-1 0,-1 1 0,0 0-1,0 0 1,1 0 0,-2 0 0,1 1 0,0-1 0,-1 0 0,0 1-1,1-1 1,-1 1 0,-1 0-5,1-3 1,-1 0 0,0 0 0,0 0 0,0 0 0,0 0 0,0 0-1,0 0 1,0 0 0,0 0 0,0 1 0,-1-1 0,1 0 0,0 0 0,-1 0 0,1 0 0,-1 0 0,1 0-1,-1 0 1,1 0 0,-1-1 0,0 1 0,1 0 0,-1 0 0,0 0 0,0-1 0,0 1 0,0 0 0,0-1-1,0 1 1,1-1 0,-1 1 0,0-1 0,-1 1 0,1-1 0,0 0 0,0 1 0,0-1 0,0 0 0,0 0 0,0 0-1,0 0 1,0 0 0,0 0 0,0 0 0,-1 0 0,1 0 0,0-1 0,0 1 0,-1-1-1,-17-5-211,8-13-488</inkml:trace>
</inkml:ink>
</file>

<file path=ppt/ink/ink7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5.535"/>
    </inkml:context>
    <inkml:brush xml:id="br0">
      <inkml:brushProperty name="width" value="0.2" units="cm"/>
      <inkml:brushProperty name="height" value="0.2" units="cm"/>
      <inkml:brushProperty name="color" value="#E71224"/>
    </inkml:brush>
  </inkml:definitions>
  <inkml:trace contextRef="#ctx0" brushRef="#br0">14 101 40,'0'0'45,"0"0"-10,0 0-7,0 0-20,12-17-20,33-49-5,-45 66 16,1 0 1,-1 0 0,0-1-1,1 1 1,-1 0-1,0-1 1,0 1 0,1 0-1,-1-1 1,0 1 0,0 0-1,1-1 1,-1 1-1,0 0 1,0-1 0,0 1-1,0-1 1,0 1 0,0-1-1,1 1 1,-1 0-1,0-1 1,0 1 0,0-1-1,0 1 1,-1 0 0,1-1-1,0 1 1,0-1-1,0 1 1,0-1 0,0 1-1,0 0 1,-1-1 0,1 1-1,0 0 1,0-1-1,-1 1 1,1 0 0,0-1-1,0 1 1,-1 0 0,1-1-1,0 1 1,-1 0-1,1 0 1,0-1 0,-1 1-1,1 0 1,-1 0 0,1 0-1,0 0 1,-1 0-1,1-1 1,-1 1 0,1 0-1,-1 0 1,1 0 0,0 0-1,-1 0 1,1 0-1,-1 0 1,1 0 0,0 1-1,-1-1 1,-20 3 15,18-1 5,1-1 0,-1 1 0,1 0 0,-1 0 0,1 0 1,0 0-1,0 0 0,0 0 0,0 1 0,0-1 0,1 1 0,-1-1 0,1 1 0,0 0 0,-1-1 0,1 1 0,1 0 0,-1 0 0,0 0 0,1 0 0,-1 1-20,-4 65 522,5-63-509,0 1-1,0-1 1,1 1-1,0-1 1,1 1-1,-1-1 1,1 0-1,0 1 1,1-1-1,-1 0 1,1 0-1,1-1 1,-1 1 0,1-1-1,0 1 1,0-1-1,0-1 1,1 1-1,0 0 1,0-1-1,0 0 1,0 0-1,1-1 1,-1 1-1,1-1 1,0 0-1,0-1 1,0 1-1,0-1 1,1-1-1,-1 1 1,0-1-1,1 0 1,-1 0-1,1-1 1,3 0-13,25 0-424,-10-2-607</inkml:trace>
</inkml:ink>
</file>

<file path=ppt/ink/ink7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5.881"/>
    </inkml:context>
    <inkml:brush xml:id="br0">
      <inkml:brushProperty name="width" value="0.2" units="cm"/>
      <inkml:brushProperty name="height" value="0.2" units="cm"/>
      <inkml:brushProperty name="color" value="#E71224"/>
    </inkml:brush>
  </inkml:definitions>
  <inkml:trace contextRef="#ctx0" brushRef="#br0">13 0 328,'0'0'896,"0"0"-552,0 0-128,0 0-80,0 0-104,-13 111 0,13-76 8,0 1-80,5-9-72,3-13-944</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1:23.437"/>
    </inkml:context>
    <inkml:brush xml:id="br0">
      <inkml:brushProperty name="width" value="0.2" units="cm"/>
      <inkml:brushProperty name="height" value="0.2" units="cm"/>
    </inkml:brush>
  </inkml:definitions>
  <inkml:trace contextRef="#ctx0" brushRef="#br0">1 340 216,'0'0'96,"0"0"-39,0 0-23,0 0 51,0 0 70,0-5-6,0-1-120,-1-14 119,4 17-89,4 12-48,4 12-7,0-1 0,2-1 1,0 0-1,1-1 0,1 0 0,8 6-4,-21-23 3,1 1 0,-1-1 0,1 1 0,0-1 1,-1 0-1,1 0 0,0 0 0,0 0 0,0-1 0,0 1 0,-1-1 0,1 1 0,0-1 0,0 0 0,0 0 0,0-1 0,0 1 0,0 0 0,0-1 0,0 0 0,-1 0 0,1 0 1,0 0-1,-1 0 0,1 0 0,0-1 0,-1 1 0,0-1 0,1 0 0,-1 0 0,0 0 0,1 0-3,11-11 5,-1 0-1,0-1 0,-1 0 1,8-11-5,-9 11 0,26-38 1,-3-1 0,-2-2 0,2-10-1,30-51 40,-50 105-647,-14 21 207</inkml:trace>
</inkml:ink>
</file>

<file path=ppt/ink/ink7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2:56.279"/>
    </inkml:context>
    <inkml:brush xml:id="br0">
      <inkml:brushProperty name="width" value="0.2" units="cm"/>
      <inkml:brushProperty name="height" value="0.2" units="cm"/>
      <inkml:brushProperty name="color" value="#E71224"/>
    </inkml:brush>
  </inkml:definitions>
  <inkml:trace contextRef="#ctx0" brushRef="#br0">88 0 712,'0'0'616,"0"0"-416,0 0-48,0 0-152,0 0 40,-53 109-40,40-60 0,4-8-88,-4-5-944</inkml:trace>
</inkml:ink>
</file>

<file path=ppt/ink/ink7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06.796"/>
    </inkml:context>
    <inkml:brush xml:id="br0">
      <inkml:brushProperty name="width" value="0.2" units="cm"/>
      <inkml:brushProperty name="height" value="0.2" units="cm"/>
      <inkml:brushProperty name="color" value="#E71224"/>
    </inkml:brush>
  </inkml:definitions>
  <inkml:trace contextRef="#ctx0" brushRef="#br0">18 375 664,'0'0'371,"0"0"-179,0 0-152,0 0-12,0 0 52,-2 4 108,1-2-35,1-1-104,0 0 0,0-1 0,0 1 1,-1 0-1,1-1 0,0 1 0,-1 0 0,1-1 0,0 1 0,-1-1 0,1 1 0,-1-1 0,1 1 0,0-1 0,-1 1 1,1-1-1,-1 1 0,0-1 0,1 1 0,-1-1 0,1 0 0,-1 1 0,0-1 0,1 0 0,-1 0 0,0 1 0,1-1 1,-1 0-1,0 0 0,0 0-49,1-20 20,4-106-1893,12-49 1873,-15 160-160,4-44-1016</inkml:trace>
</inkml:ink>
</file>

<file path=ppt/ink/ink7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08.353"/>
    </inkml:context>
    <inkml:brush xml:id="br0">
      <inkml:brushProperty name="width" value="0.2" units="cm"/>
      <inkml:brushProperty name="height" value="0.2" units="cm"/>
      <inkml:brushProperty name="color" value="#E71224"/>
    </inkml:brush>
  </inkml:definitions>
  <inkml:trace contextRef="#ctx0" brushRef="#br0">119 15 72,'0'0'348,"0"0"-59,0 0-56,0 0-39,0 0-42,0 0 62,-22-15 314,20 18-522,-1-1 1,0 1-1,1-1 0,0 1 1,0 0-1,0 0 1,0 0-1,0 0 0,1 0 1,-1 0-1,1 0 1,0 1-1,0-1-6,-4 9 7,-7 12 0,2 0-1,1 1 1,0 0 0,2 1-1,1 0 1,1 0-1,2 0 1,0 0-1,2 1-6,1-26 0,0 0 1,0 0-1,0 0 1,0 0-1,0 0 0,1 0 1,-1 0-1,0 0 0,1 0 1,-1 0-1,1 0 0,-1 0 1,1 0-1,0 0 0,-1 0 1,1 0-1,0-1 0,-1 1 1,1 0-1,0 0 0,0-1 1,0 1-1,0-1 0,-1 1 1,2 0-1,33 6 0,-26-7-9,1-1 0,0 0 0,0 0 1,0-1-1,-1-1 0,5-1 9,36-18-547,-2-2 0,0-2 1,42-32 546,-84 54-83,12-7-273</inkml:trace>
</inkml:ink>
</file>

<file path=ppt/ink/ink7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08.725"/>
    </inkml:context>
    <inkml:brush xml:id="br0">
      <inkml:brushProperty name="width" value="0.2" units="cm"/>
      <inkml:brushProperty name="height" value="0.2" units="cm"/>
      <inkml:brushProperty name="color" value="#E71224"/>
    </inkml:brush>
  </inkml:definitions>
  <inkml:trace contextRef="#ctx0" brushRef="#br0">62 81 176,'0'0'171,"0"0"18,0 0 22,0 0-52,-6 2-70,-18 5-121,23-4-15,8 0 39,9 0 15,14 0-81,0-2 0,-1 0 0,25-4 74,-54 3-11,1-1-1,-1 1 1,1 0-1,-1 0 0,1-1 1,-1 1-1,1 0 0,-1-1 1,0 1-1,1 0 0,-1-1 1,1 1-1,-1 0 0,0-1 1,0 1-1,1-1 0,-1 1 1,0-1-1,0 1 0,1-1 1,-1 1-1,0-1 0,0 1 1,0-1-1,0 1 0,0-1 1,1 1 11,-1-3-71,5-11-229</inkml:trace>
  <inkml:trace contextRef="#ctx0" brushRef="#br0" timeOffset="1">62 81 8,'-9'-77'176,"-9"77"-16,1 10-48,8-4-32,0 0-56,9 0-24,0-2-56,0 0 8,5-2 32,12 0 32,-4-2-32,18 0 8,-5 0-56,1-6 24,3-6 8,14-14-96</inkml:trace>
</inkml:ink>
</file>

<file path=ppt/ink/ink7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09.101"/>
    </inkml:context>
    <inkml:brush xml:id="br0">
      <inkml:brushProperty name="width" value="0.2" units="cm"/>
      <inkml:brushProperty name="height" value="0.2" units="cm"/>
      <inkml:brushProperty name="color" value="#E71224"/>
    </inkml:brush>
  </inkml:definitions>
  <inkml:trace contextRef="#ctx0" brushRef="#br0">9 0 0,'0'0'264,"0"0"-120,0 0-96,0 0 0,-9 111-16,18-96-32,4-3 8,9-6-8,-4-6 0,-1 0-56,1 0 32,-5-4-152,5-6 72,-10 2 32,-8-2-16,0 3 64</inkml:trace>
</inkml:ink>
</file>

<file path=ppt/ink/ink7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09.444"/>
    </inkml:context>
    <inkml:brush xml:id="br0">
      <inkml:brushProperty name="width" value="0.2" units="cm"/>
      <inkml:brushProperty name="height" value="0.2" units="cm"/>
      <inkml:brushProperty name="color" value="#E71224"/>
    </inkml:brush>
  </inkml:definitions>
  <inkml:trace contextRef="#ctx0" brushRef="#br0">0 62 168,'90'31'152,"-89"-30"-143,0-1-1,0 1 1,0 0 0,-1 0-1,1-1 1,0 1 0,0 0-1,-1 0 1,1 0 0,0 0 0,-1 0-1,1 0 1,-1 0 0,1 0-1,-1 0 1,1 0 0,-1 0-1,0 0 1,0 0 0,0 0-1,1 0 1,-1 0 0,0 0-1,0 1-8,-1 31 47,0-22-30,1-8-13,0 0-1,0 0 0,0 0 1,0 0-1,1 0 1,0 0-1,-1 0 1,1 0-1,0 0 0,0 0 1,1 0-1,-1 0 1,1 0-1,-1-1 1,1 1-1,0-1 0,0 1 1,0-1-1,0 0 1,0 0-1,1 1 1,1 0-4,1-1 3,-1 1 0,1-1 0,1 0 0,-1 0 0,0-1 1,0 1-1,1-1 0,-1 0 0,1-1 0,-1 1 0,1-1 0,1 0-3,-5-1-9,0 1 0,0-1 0,0 1-1,0-1 1,0 0 0,0 0-1,-1 0 1,1 0 0,0 0-1,0 0 1,-1 0 0,1-1-1,-1 1 1,1 0 0,-1-1 0,0 1-1,1-1 1,-1 0 0,0 1-1,0-1 1,0-1 9,24-48-228,-13 26 185,-12 23 42,1 1 0,-1-1 0,1 1 1,0-1-1,-1 1 0,1 0 0,0-1 1,0 1-1,0 0 0,0-1 0,0 1 1,0 0-1,1 0 0,-1 0 0,0 0 1,0 0-1,1 0 0,-1 0 0,1 1 1,-1-1-1,1 0 0,-1 1 0,1-1 1,-1 1-1,1 0 0,0-1 0,-1 1 1,1 0-1,1 0 1,0 1 8,-1 1 1,0-1-1,0 1 1,1-1-1,-1 1 1,0 0 0,0 0-1,0 0 1,-1 0-1,1 0 1,0 0-1,-1 1 1,1-1-1,-1 0 1,0 1-1,1 2-8,4 6 35,-1 0 0,-1 0 0,0 0 0,0 1 0,-1-1 0,0 1-1,-1 1-34,-1-7 91,2-12 205,3-16-69,1-18-225,1-5-241,1 1 0,10-26 239,-11 53-719</inkml:trace>
</inkml:ink>
</file>

<file path=ppt/ink/ink7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10.088"/>
    </inkml:context>
    <inkml:brush xml:id="br0">
      <inkml:brushProperty name="width" value="0.2" units="cm"/>
      <inkml:brushProperty name="height" value="0.2" units="cm"/>
      <inkml:brushProperty name="color" value="#E71224"/>
    </inkml:brush>
  </inkml:definitions>
  <inkml:trace contextRef="#ctx0" brushRef="#br0">52 1 432,'0'0'411,"0"0"-120,0 0-54,0 0-68,0 0-66,0 0-42,-9 17-42,-26 58-22,33-70 3,1-1 0,0 1 0,-1 0-1,2 0 1,-1 0 0,0 0 0,1 1 0,0-1-1,0 0 1,1 0 0,-1 0 0,1 0-1,0 0 1,1 0 0,-1 0 0,1-1 0,0 1-1,0 0 1,0-1 0,1 1 0,0-1-1,-1 0 1,2 0 0,-1 0 0,0 0 0,2 1 0,-1-1 3,0 1 1,-1-1 0,1 1 0,-1 0 0,0 0 0,0 0 0,-1 1 0,0-1 0,0 1 0,0 0 0,0-1 0,-1 1 0,0 0 0,0 3-4,-1-6 3,0 0 0,-1 0 0,1 0 0,-1 0 0,1 0 0,-1 0 0,0-1 0,0 1 0,0 0 0,-1 0 1,1 0-1,-1-1 0,0 1 0,0-1-3,2-1-13,-1 0 1,0 0 0,0 0-1,0 0 1,0 0-1,0-1 1,0 1-1,0 0 1,0-1 0,0 1-1,0-1 1,0 1-1,-1-1 1,1 0-1,0 1 1,0-1 0,0 0-1,-1 0 1,1 0-1,0 0 1,0 0 0,-1 0-1,1 0 1,0 0-1,0-1 1,0 1-1,-1 0 1,1-1 0,0 1-1,0-1 1,0 1-1,0-1 1,0 1-1,0-1 1,0 0 0,-1 0 12,-8-14-958</inkml:trace>
</inkml:ink>
</file>

<file path=ppt/ink/ink7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10.449"/>
    </inkml:context>
    <inkml:brush xml:id="br0">
      <inkml:brushProperty name="width" value="0.2" units="cm"/>
      <inkml:brushProperty name="height" value="0.2" units="cm"/>
      <inkml:brushProperty name="color" value="#E71224"/>
    </inkml:brush>
  </inkml:definitions>
  <inkml:trace contextRef="#ctx0" brushRef="#br0">40 120 240,'0'0'468,"0"0"-258,0 0-142,0 0-51,0 0-22,18-16 13,52-51-3,-68 66-1,0-1 0,-1 1 0,0 0 0,1-1 0,-1 1 1,0-1-1,0 0 0,0 1 0,0-1 0,0 0 0,0 0 0,0 0 0,-1 1 0,1-3-4,-1 4 1,0-1-1,0 1 1,0-1-1,0 1 1,0 0-1,0-1 1,-1 1-1,1-1 1,0 1 0,0-1-1,-1 1 1,1-1-1,0 1 1,0 0-1,-1-1 1,1 1-1,0 0 1,-1-1-1,1 1 1,-1 0-1,1-1 1,-1 1-1,1 0 1,0 0-1,-1 0 1,1-1-1,-1 1 1,1 0-1,-1 0 1,1 0-1,-1 0 1,1 0-1,-46 0-8,41 1 14,2-1 12,1 0 0,0 1 1,-1-1-1,1 0 0,0 1 1,-1 0-1,1 0 0,0-1 0,0 1 1,-1 1-1,1-1 0,0 0 1,0 0-1,0 1 0,0-1 0,1 1 1,-1 0-1,0-1 0,1 1 1,-2 1-19,-1 3 31,1 0 0,0-1 0,0 1 0,0 1 0,0-1 0,1 0 0,0 1 0,0 0-31,-2 14 66,0 0 0,1 1 1,1-1-1,2 14-66,0-33 1,0-1-1,0 1 1,1 0 0,-1 0 0,1 0 0,-1 0-1,1-1 1,0 1 0,0 0 0,0-1 0,0 1 0,0 0-1,0-1 1,0 1 0,0-1 0,1 0 0,-1 1-1,1-1 1,-1 0 0,1 0 0,-1 0 0,1 0 0,-1 0-1,1 0 1,0-1 0,0 1 0,0 0 0,-1-1 0,1 1-1,0-1 1,0 0 0,0 0 0,0 1 0,0-1-1,1-1 0,6 2-64,0-1 0,0 0 0,0-1-1,0 0 1,0-1 0,0 1-1,3-2 65,19-10-924</inkml:trace>
</inkml:ink>
</file>

<file path=ppt/ink/ink7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12.738"/>
    </inkml:context>
    <inkml:brush xml:id="br0">
      <inkml:brushProperty name="width" value="0.2" units="cm"/>
      <inkml:brushProperty name="height" value="0.2" units="cm"/>
      <inkml:brushProperty name="color" value="#E71224"/>
    </inkml:brush>
  </inkml:definitions>
  <inkml:trace contextRef="#ctx0" brushRef="#br0">161 1 160,'0'0'196,"0"0"-21,0 0-31,0 0-29,0 0-14,0 0 10,-6 0 5,2 0-91,-1 1 1,0 0-1,0 0 0,1 0 1,-1 1-1,1 0 1,-1 0-1,1 0 1,0 0-1,0 1 1,0-1-1,0 1 1,0 0-1,1 0 1,-1 1-1,1-1 0,0 1 1,0-1-1,0 1 1,0 0-1,0 2-25,-7 9 73,0 1 0,1 0-1,1 1 1,1 0-1,-4 11-72,8-19 24,0 0 0,1 1 0,0-1 0,0 0 0,1 1 0,1-1 0,-1 1 0,1 0 0,1-1 0,0 1 0,0-1 0,1 1-24,-1-8 0,0 1 0,1 0-1,-1-1 1,1 1 0,0-1 0,0 1-1,0-1 1,0 0 0,0 0 0,0 0-1,1 0 1,-1 0 0,1 0 0,-1-1-1,1 1 1,-1-1 0,1 0 0,0 0-1,0 0 1,0 0 0,0 0 0,0-1-1,2 1 1,11 2-63,-1-1 0,1-1 0,-1 0-1,2-1 64,-9 0-156,0 0 0,-1 0 0,1-1 0,0 0 0,0-1 0,-1 1 0,6-3 156,10-9-736</inkml:trace>
</inkml:ink>
</file>

<file path=ppt/ink/ink7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13.193"/>
    </inkml:context>
    <inkml:brush xml:id="br0">
      <inkml:brushProperty name="width" value="0.2" units="cm"/>
      <inkml:brushProperty name="height" value="0.2" units="cm"/>
      <inkml:brushProperty name="color" value="#E71224"/>
    </inkml:brush>
  </inkml:definitions>
  <inkml:trace contextRef="#ctx0" brushRef="#br0">27 8 136,'0'0'261,"0"0"-11,0 0-23,0 0-67,0 0-51,0 0-46,-1 0-57,1-1 1,-1 1-1,1-1 1,-1 1-1,1-1 1,-1 1-1,1-1 1,-1 1-1,1-1 1,-1 1-1,0 0 1,1-1-1,-1 1 1,1 0-1,-1 0 1,0-1-1,0 1 1,1 0-1,-1 0 1,0 0-1,1 0 1,-1 0-1,0 0 1,0 0-7,0 3 16,0-1 1,0 1 0,0 0 0,0-1 0,0 1 0,0 0-1,1 0 1,0 0 0,-1 0 0,1 0 0,0 0-1,0 0 1,1-1 0,-1 2-17,0 9 78,-4 62 127,4-1 1,3 5-206,-1-52 10,2 0 1,1 0-1,1 0 1,1-1-1,1 0 1,1 0-1,5 7-10,-12-29-56,0-1-1,0 1 1,0 0-1,0-1 1,0 1-1,1-1 1,0 0-1,0 0 1,0 0-1,0 0 1,0-1-1,0 1 1,1-1-1,-1 0 1,1 0-1,0 0 1,0 0 56,9 1-855</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1:27.606"/>
    </inkml:context>
    <inkml:brush xml:id="br0">
      <inkml:brushProperty name="width" value="0.2" units="cm"/>
      <inkml:brushProperty name="height" value="0.2" units="cm"/>
    </inkml:brush>
  </inkml:definitions>
  <inkml:trace contextRef="#ctx0" brushRef="#br0">18 308 112,'0'0'125,"0"0"-19,0 0-36,0 0 10,0 0 4,0 0 23,-3-17-36,-2-3-45,2 11 13,1 0-1,0 0 0,1 0 0,0 0 1,0-1-1,1-5-38,3 13-2,-1 0 0,1 0 0,0 0 0,0 1 0,0 0 0,0-1 0,0 1 0,0 0 0,0 1 0,0-1 0,0 0 0,1 1 2,6-3-5,176-50 38,55-4-33,-208 49-1,38-10-14,67-28 15,-213 95-611,24-13 423</inkml:trace>
</inkml:ink>
</file>

<file path=ppt/ink/ink7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13.534"/>
    </inkml:context>
    <inkml:brush xml:id="br0">
      <inkml:brushProperty name="width" value="0.2" units="cm"/>
      <inkml:brushProperty name="height" value="0.2" units="cm"/>
      <inkml:brushProperty name="color" value="#E71224"/>
    </inkml:brush>
  </inkml:definitions>
  <inkml:trace contextRef="#ctx0" brushRef="#br0">15 169 88,'0'0'403,"0"0"-162,0 0-102,0 0-79,0 0-15,-1 8-30,0-4-17,-1 23 16,2-26-13,1-1 0,-1 1 1,0 0-1,1-1 0,-1 1 0,1-1 1,-1 1-1,1 0 0,-1-1 0,1 1 1,-1-1-1,1 1 0,-1-1 0,1 1 0,0-1 1,-1 0-1,1 1 0,0-1 0,-1 0 1,1 0-1,0 1 0,-1-1 0,1 0 1,0 0-1,0 0 0,-1 0 0,1 0 0,0 0 1,0 0-1,-1 0 0,1 0 0,0 0 1,0 0-1,-1 0 0,1-1 0,0 1 1,-1 0-1,1-1 0,0 1 0,0 0-1,1-1-4,1 0 0,0 0 0,-1 0 0,1-1-1,-1 1 1,1-1 0,-1 1 0,0-1 0,1 0-1,-1 0 1,0 0 0,0 0 0,0 0 0,-1 0 0,1-1-1,0 1 1,-1-1 0,1 1 0,-1-1 0,0 1 0,0-1-1,0 0 1,0 0 0,0-1 4,1-9-31,0 0-1,-1 1 1,0-1 0,-1-12 31,0 16-3,-1 5 35,1 0 0,-1 0 1,0 0-1,0 1 0,0-1 0,-1 0 0,1 1 0,-1-1 1,0 1-1,0-1 0,0 1 0,0 0 0,-1 0 0,1 0 1,-1 0-1,0 0 0,0 1 0,0-1 0,0 1 0,0 0 0,-1 0 1,1 0-1,-1 0 0,1 1 0,-1-1 0,0 1 0,0 0-32,3 2 6,0-1 0,0 1 0,0 0 0,0 0 0,1-1 0,-1 1 0,0 0-1,0 0 1,0 0 0,1 0 0,-1 0 0,0 0 0,1 0 0,-1 0 0,1 1-1,0-1 1,-1 0 0,1 0 0,0 0 0,-1 0 0,1 1-6,-6 28-12,6-29 14,-1 6-4,0 1 1,1 0 0,0-1 0,0 1 0,0-1 0,2 7 1,-1-12-1,0 0 1,0 0-1,-1 0 1,2 0 0,-1 0-1,0 0 1,0 0 0,1 0-1,-1 0 1,1 0-1,-1-1 1,1 1 0,0-1-1,-1 1 1,1-1-1,0 0 1,0 1 0,0-1-1,0 0 1,0 0-1,1 0 1,-1-1 0,1 1 0,48 7 45,-38-7-49,-1 1 0,0 0-1,1 0 1,-1 2 0,3 0 4,-12-3-3,-1 0-1,0 0 1,0 0 0,0 0-1,0 0 1,0 1-1,0-1 1,0 1-1,0-1 1,-1 1-1,1 0 1,0-1-1,-1 1 1,1 0 0,-1 0-1,0 0 1,0 0-1,0 0 1,0 1-1,0-1 1,0 0-1,-1 0 1,1 1 0,-1-1-1,1 0 1,-1 1-1,0-1 1,0 2 3,0 0-31,0 1 0,0 0 0,-1 0 0,0 0 1,0 0-1,0 0 0,0-1 0,-1 1 0,0 0 1,0-1-1,0 1 0,0-1 0,-1 0 0,0 0 1,0 0-1,0 0 0,0 0 0,-1-1 0,1 0 1,-1 1-1,-1 0 31,-6 4-351</inkml:trace>
</inkml:ink>
</file>

<file path=ppt/ink/ink7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14.870"/>
    </inkml:context>
    <inkml:brush xml:id="br0">
      <inkml:brushProperty name="width" value="0.2" units="cm"/>
      <inkml:brushProperty name="height" value="0.2" units="cm"/>
      <inkml:brushProperty name="color" value="#E71224"/>
    </inkml:brush>
  </inkml:definitions>
  <inkml:trace contextRef="#ctx0" brushRef="#br0">10 436 32,'0'0'403,"0"0"-147,0 0-137,0 0-7,0 0-51,0 0-24,9-9-19,-1 3-12,-3 2-3,0 1 1,0-1 0,-1 0-1,1-1 1,-1 1-1,0-1 1,0 0 0,-1 0-1,1 0 1,-1 0 0,0-1-1,-1 1 1,1-1 0,-1 0-1,0 0 1,0 0 0,0-4-4,-8-29 7,6 39-5,-1-1 0,1 0-1,-1 0 1,1 1 0,-1-1 0,1 0-1,-1 1 1,0-1 0,1 0 0,-1 1-1,0-1 1,1 1 0,-1-1 0,0 1-1,0-1 1,1 1 0,-1 0 0,0-1 0,0 1-1,0 0 1,0 0 0,0 0 0,1-1-1,-1 1 1,0 0 0,0 0 0,0 0-1,0 0 1,0 1 0,0-1 0,1 0-1,-1 0 1,0 0 0,0 1 0,0-1-1,0 0 1,1 1 0,-1-1 0,0 1-1,0-1 1,1 1 0,-1-1 0,0 1-1,1 0 1,-1 0-2,-3 2 5,0 1 0,0-1 0,1 1 0,0 0 0,0 0 0,0 0 0,0 0 0,1 1 0,-1-1 0,1 1 0,0 0 0,1-1 0,-1 1 0,1 0 0,0 0-1,0 0-4,-1 7 35,0 0-1,0-1 0,2 1 0,-1 0 0,1-1 0,2 8-34,-2-18 2,0 0-1,1 1 1,-1-1-1,1 0 0,-1 1 1,1-1-1,-1 0 1,1 1-1,0-1 0,0 0 1,-1 0-1,1 0 1,0 0-1,0 0 0,0 0 1,0 0-1,1 0 1,-1 0-1,0 0 0,0-1 1,0 1-1,1 0 1,-1-1-2,3 2 1,0-1 0,1 1-1,-1-1 1,0 0 0,1-1 0,-1 1 0,0-1 0,2 0-1,4 0-3,-1 0 0,0-1 1,0 0-1,0-1 0,0 0 0,0 0 0,6-3 3,-2-2-39,1 0-1,-1-1 0,0 0 1,-1-1-1,10-9 40,-16 13-23,0-1-1,-1 1 0,1-1 1,-1-1-1,0 1 1,-1-1-1,1 0 1,-1 0-1,-1 0 0,1 0 1,0-6 23,-4 13 3,0 1 0,0-1 0,-1 0 1,1 0-1,0 0 0,0 0 0,0 0 0,-1 0 1,1 0-1,0 0 0,0 0 0,-1 0 0,1 0 1,0 0-1,0 0 0,0 0 0,-1 0 0,1 0 0,0 0 1,0 0-1,-1 0 0,1 0 0,0 0 0,0-1 1,0 1-1,-1 0 0,1 0 0,0 0 0,0 0 1,0 0-1,0-1 0,-1 1 0,1 0 0,0 0 0,0 0 1,0 0-1,0-1 0,0 1 0,0 0 0,-1 0 1,1 0-1,0-1 0,0 1 0,0 0 0,0 0 1,0-1-1,0 1 0,0 0 0,0 0 0,0-1 0,0 1 1,0 0-1,0 0 0,0 0 0,0-1 0,0 1 1,0 0-1,1 0 0,-1 0 0,0-1 0,0 1 1,0 0-1,0 0 0,0 0 0,0-1 0,1 1 1,-1 0-4,-15 10 29,14-9-21,-6 6 10,-1 0 1,1 0-1,0 1 1,0 0 0,1 0-1,-3 5-18,7-9 6,0-1 0,-1 1-1,1 0 1,1 0-1,-1 0 1,1 0 0,-1 1-1,1-1 1,0 0-1,1 0 1,-1 1 0,1-1-1,0 1 1,0-1-1,0 0 1,1 4-6,0-7 1,-1 0 0,1 0-1,0 0 1,1 0 0,-1 0 0,0 0 0,0 0 0,0 0-1,0-1 1,1 1 0,-1 0 0,0-1 0,1 1 0,-1-1-1,0 1 1,1-1 0,-1 0 0,1 0 0,-1 1 0,1-1-1,-1 0 1,1 0 0,-1-1 0,0 1 0,1 0 0,-1 0-1,1-1 1,0 1-1,41-11 4,-34 6-22,0 0 0,-1-1 1,0 0-1,-1-1 0,1 0 1,-1 0-1,0 0 0,-1-1 0,0 0 1,0 0-1,-1-1 0,0 1 1,0-1-1,-1-1 0,2-6 18,1-3 5,-1 0-1,-1 0 0,-1 0 1,0-1-1,-2 0 1,0 0-1,-1-8-4,-1 18-1,-1 1-1,0-1 1,0 0 0,-1 1 0,0 0-1,0-1 1,-1 1 0,-1 0-1,-3-7 2,4 11 18,0 0 0,0 0 0,0 0-1,-1 0 1,0 1 0,0 0-1,0-1 1,0 1 0,0 1 0,-1-1-1,0 1 1,0-1 0,0 2 0,0-1-1,0 0 1,-5-1-18,9 4 9,0 0 0,1-1 1,-1 1-1,0 0 0,0 0 0,0-1 1,1 1-1,-1 0 0,0 0 0,0 0 1,0 0-1,0 0 0,1 0 0,-1 0 1,0 0-1,0 0 0,0 1 0,0-1 1,1 0-1,-1 0 0,0 1 0,0-1 1,1 1-1,-1-1 0,0 0 0,1 1 1,-1 0-1,0-1 0,1 1 0,-1-1 1,1 1-1,-1 0 0,1-1 0,-1 1 1,1 0-1,-1-1 0,1 1 0,0 0 0,-1 0 1,1-1-1,0 1 0,0 0 0,0 0 1,-1 0-1,1 0-9,0 46 8,1-28 19,0 6-18,1-1 1,2 1 0,0-1 0,1 0-1,2 0 1,0-1 0,7 13-10,6 11-50,3 0 0,2-1 0,3 0 50,3 1-564</inkml:trace>
</inkml:ink>
</file>

<file path=ppt/ink/ink7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15.266"/>
    </inkml:context>
    <inkml:brush xml:id="br0">
      <inkml:brushProperty name="width" value="0.2" units="cm"/>
      <inkml:brushProperty name="height" value="0.2" units="cm"/>
      <inkml:brushProperty name="color" value="#E71224"/>
    </inkml:brush>
  </inkml:definitions>
  <inkml:trace contextRef="#ctx0" brushRef="#br0">40 1 784,'0'0'528,"0"0"-144,0 0-280,0 0 32,0 0-112,0 0 24,-40 112-24,40-70-24,0-3 0,5-9-72,8-13-944</inkml:trace>
</inkml:ink>
</file>

<file path=ppt/ink/ink7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15.672"/>
    </inkml:context>
    <inkml:brush xml:id="br0">
      <inkml:brushProperty name="width" value="0.2" units="cm"/>
      <inkml:brushProperty name="height" value="0.2" units="cm"/>
      <inkml:brushProperty name="color" value="#E71224"/>
    </inkml:brush>
  </inkml:definitions>
  <inkml:trace contextRef="#ctx0" brushRef="#br0">106 1 80,'0'0'1320,"0"0"-952,0 0-216,0 0-144,0 0-8,-79 136 0,66-91-88,0-4-896</inkml:trace>
</inkml:ink>
</file>

<file path=ppt/ink/ink7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16.363"/>
    </inkml:context>
    <inkml:brush xml:id="br0">
      <inkml:brushProperty name="width" value="0.2" units="cm"/>
      <inkml:brushProperty name="height" value="0.2" units="cm"/>
      <inkml:brushProperty name="color" value="#E71224"/>
    </inkml:brush>
  </inkml:definitions>
  <inkml:trace contextRef="#ctx0" brushRef="#br0">10 253 48,'0'0'744,"0"0"-472,0 0-96,0 0 24,0 0 56,0 0-88,0 0 56,-9 0-104,9 0 25,0 0-1,0 0 56,0 0-40,0-4-120,0-18-40,0-11-176,17-38-128,1 7-337,-9 5-407</inkml:trace>
</inkml:ink>
</file>

<file path=ppt/ink/ink7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20.375"/>
    </inkml:context>
    <inkml:brush xml:id="br0">
      <inkml:brushProperty name="width" value="0.2" units="cm"/>
      <inkml:brushProperty name="height" value="0.2" units="cm"/>
      <inkml:brushProperty name="color" value="#E71224"/>
    </inkml:brush>
  </inkml:definitions>
  <inkml:trace contextRef="#ctx0" brushRef="#br0">2 154 336,'0'0'572,"0"0"-114,0 0-192,0 0-170,0 0-76,0 0-49,0 0 12,0 0 3,0-29 64,0-95-46,-2 207 120,2 81 81,2-143-189,0 1 0,1-1 0,1 0 0,1 0 0,1-1 0,4 9-16,-10-28-25,0 0-1,0 0 0,1 0 1,-1 0-1,0 0 1,1 0-1,-1 1 0,1-1 1,-1 0-1,1 0 1,0 0-1,-1-1 0,1 1 1,0 0-1,0 0 1,0 0-1,-1 0 1,1-1-1,0 1 0,0 0 1,0-1-1,0 1 1,0-1-1,0 1 0,0-1 1,1 0-1,-1 1 1,0-1-1,0 0 0,0 0 1,0 1-1,0-1 26,1 0-1140</inkml:trace>
</inkml:ink>
</file>

<file path=ppt/ink/ink7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20.751"/>
    </inkml:context>
    <inkml:brush xml:id="br0">
      <inkml:brushProperty name="width" value="0.2" units="cm"/>
      <inkml:brushProperty name="height" value="0.2" units="cm"/>
      <inkml:brushProperty name="color" value="#E71224"/>
    </inkml:brush>
  </inkml:definitions>
  <inkml:trace contextRef="#ctx0" brushRef="#br0">1 0 488,'0'0'355,"0"0"-11,0 0-99,0 0-95,0 0-74,4 5-71,37 36-8,-10-10-3,-1 1-1,-1 1 1,3 9 6,-25-33 25,0 1 0,-1 0-1,-1 1 1,0-1 0,0 1 0,-1 0 0,0 0 0,-1 0 0,0 0 0,-1 1 0,0 0 0,-1-1 0,0 1 0,-1 4-25,-1-8 36,-1 0-1,0 0 1,0 0 0,-1-1 0,0 1 0,-1-1 0,0 0 0,0 0-1,0 0 1,-1 0 0,0-1 0,0 1 0,-4 2-36,6-5-12,0 0 0,-1-1 0,0 1 0,0-1 0,0 1 0,0-1 0,0-1 0,-1 1 0,1 0 0,-1-1-1,0 0 1,1 0 0,-1 0 0,0-1 0,0 0 0,0 0 0,-1 0 0,1 0 0,0-1 0,0 0 0,-3 0 12,-11-8-619</inkml:trace>
</inkml:ink>
</file>

<file path=ppt/ink/ink7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21.175"/>
    </inkml:context>
    <inkml:brush xml:id="br0">
      <inkml:brushProperty name="width" value="0.2" units="cm"/>
      <inkml:brushProperty name="height" value="0.2" units="cm"/>
      <inkml:brushProperty name="color" value="#E71224"/>
    </inkml:brush>
  </inkml:definitions>
  <inkml:trace contextRef="#ctx0" brushRef="#br0">1 0 176,'0'0'552,"0"0"-296,0 0-160,0 0-88,0 0 80,0 0 24,0 0-56,44 115 24,-31-82-80,-4-3 16,-1-2 0,1-7-16,-4-1 0,-1-4-24,-4-4-560</inkml:trace>
</inkml:ink>
</file>

<file path=ppt/ink/ink7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21.536"/>
    </inkml:context>
    <inkml:brush xml:id="br0">
      <inkml:brushProperty name="width" value="0.2" units="cm"/>
      <inkml:brushProperty name="height" value="0.2" units="cm"/>
      <inkml:brushProperty name="color" value="#E71224"/>
    </inkml:brush>
  </inkml:definitions>
  <inkml:trace contextRef="#ctx0" brushRef="#br0">1 1 472,'0'0'272,"0"0"-272,0 0-408</inkml:trace>
  <inkml:trace contextRef="#ctx0" brushRef="#br0" timeOffset="1">1 1 448,'123'68'675,"-122"-68"-648,1 1 1,-1-1-1,0 1 1,0-1-1,0 1 1,0 0-1,0 0 1,0-1-1,0 1 1,0 0-1,0 0 1,0 0-1,0 0 1,0 0-1,0 0 1,-1 1-1,1-1 1,-1 0-1,1 0 1,0 1-28,-11 7 168,4-3-54,6 1-109,1-1 0,1 1 0,-1-1 0,1 0 0,0 1 0,0-1 0,1 0 0,0 0 0,0 0 0,1-1 0,1 3-5,-2-2 5,1-1-1,0 1 1,-1 1 0,-1-1-1,1 0 1,-1 1-1,0-1 1,0 1-1,-1 0 1,1 0-1,-1 3-4,-1-7-5,-2 35 91,1-38-88,1-1 0,0 1 0,0 0 0,0-1 0,-1 1 0,1 0 0,0-1 0,0 1 0,-1-1 0,1 1 0,0 0 1,0 0-1,-1-1 0,1 1 0,0 0 0,-1-1 0,1 1 0,-1 0 0,1 0 0,0 0 0,-1-1 0,1 1 0,-1 0 0,1 0 1,-1 0-1,1 0 0,0 0 0,-1 0 0,1 0 0,-1 0 0,1 0 0,-1 0 0,1 0 0,0 0 0,-1 0 0,1 0 0,-1 1 1,1-1-1,0 0 0,-1 0 0,1 0 0,-1 0 0,1 1 0,0-1 0,-1 0 0,1 1 0,0-1 0,-1 0 0,1 1 1,0-1-1,0 0 0,-1 1 0,1-1 0,0 0 0,0 1 0,-1-1 0,1 1 0,0-1 0,0 0 0,0 1 0,0-1 0,0 1 1,0-1-1,0 1 0,0-1 0,0 1 2,-9-18-854</inkml:trace>
</inkml:ink>
</file>

<file path=ppt/ink/ink7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21.920"/>
    </inkml:context>
    <inkml:brush xml:id="br0">
      <inkml:brushProperty name="width" value="0.2" units="cm"/>
      <inkml:brushProperty name="height" value="0.2" units="cm"/>
      <inkml:brushProperty name="color" value="#E71224"/>
    </inkml:brush>
  </inkml:definitions>
  <inkml:trace contextRef="#ctx0" brushRef="#br0">0 0 952,'0'0'468,"0"0"-96,0 0-220,0 0-110,0 0-16,7 26-7,48 170 98,-27-111-38,52 181-2,-68-217-66,-3 0 0,-2 1-1,-2 0 1,-2 26-11,-2-72-34,-1-4 18,0 1 1,0 0-1,1 0 0,-1-1 1,0 1-1,0 0 1,0 0-1,0 0 0,0-1 1,0 1-1,0 0 0,0 0 1,0-1-1,-1 1 0,1 0 1,0 0-1,0-1 0,-1 1 1,1 0-1,0 0 1,-1-1-1,1 1 0,-1 0 1,1-1-1,-1 1 0,1-1 1,-1 1-1,0 0 16,-7-5-523</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1:28.178"/>
    </inkml:context>
    <inkml:brush xml:id="br0">
      <inkml:brushProperty name="width" value="0.2" units="cm"/>
      <inkml:brushProperty name="height" value="0.2" units="cm"/>
    </inkml:brush>
  </inkml:definitions>
  <inkml:trace contextRef="#ctx0" brushRef="#br0">0 294 168,'0'0'160,"0"0"-45,0 0-65,0 0-32,13-3-30,66-23 45,-2-4 1,0-3-1,27-20-33,7-1 61,30-6-61,-198 85-5,1 4 0,0 1 0,-12 13 5,-2-1 90,-65 30-90,223-100 103,434-217-69,-522 243 14,-9 2-28,-20 1-61,16-1-42,13 2-256,0 0 46</inkml:trace>
</inkml:ink>
</file>

<file path=ppt/ink/ink7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22.323"/>
    </inkml:context>
    <inkml:brush xml:id="br0">
      <inkml:brushProperty name="width" value="0.2" units="cm"/>
      <inkml:brushProperty name="height" value="0.2" units="cm"/>
      <inkml:brushProperty name="color" value="#E71224"/>
    </inkml:brush>
  </inkml:definitions>
  <inkml:trace contextRef="#ctx0" brushRef="#br0">10 301 24,'0'0'40,"0"0"0,0 0 152,0 0-24,0 0-40,0 0 0,0 0 208,79-42-104,-79 78 8,0 3 72,-14 1-64,-3-5-72,-1-7-152,5-6-24,5-9-24,-1-5-440,0-6-736</inkml:trace>
  <inkml:trace contextRef="#ctx0" brushRef="#br0" timeOffset="1">115 1 1024,'0'0'464,"0"0"-280,0 0-144,-31 124 24,31-69-40,0 3 72,22 3-64,4-4 16,-4-2-48,18 4 0,-14-13-240,-4-11-1152</inkml:trace>
</inkml:ink>
</file>

<file path=ppt/ink/ink7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22.731"/>
    </inkml:context>
    <inkml:brush xml:id="br0">
      <inkml:brushProperty name="width" value="0.2" units="cm"/>
      <inkml:brushProperty name="height" value="0.2" units="cm"/>
      <inkml:brushProperty name="color" value="#E71224"/>
    </inkml:brush>
  </inkml:definitions>
  <inkml:trace contextRef="#ctx0" brushRef="#br0">180 63 176,'0'0'241,"0"0"-102,0 0-52,0 0 68,0 0 51,-10-12 33,-34-34-83,43 45-153,1 0 0,-1 1 1,0 0-1,0-1 0,0 1 0,0 0 0,0-1 1,1 1-1,-1 0 0,0 0 0,0-1 0,0 1 1,0 0-1,0 0 0,0 0 0,0 0 0,0 1 0,0-1 1,0 0-1,1 0 0,-1 0 0,0 1 0,0-1 1,0 0-1,0 1 0,0-1 0,1 1 0,-1-1 1,0 1-1,0 0-3,-18 20 62,15-16-36,-5 6 15,1-1 0,0 1 0,1 1 1,0 0-1,1 0 0,0 0 0,1 0 0,1 1 0,0 0 0,0 0 1,1 0-1,1 1 0,-1 7-41,4-19 1,-1-1 0,1 0 1,0 0-1,-1 0 0,1 0 0,0 0 1,0 0-1,-1 0 0,1 0 0,0 0 1,0 0-1,0 0 0,0 0 0,0 0 1,1-1-1,-1 1 0,0-1 0,0 1 1,0 0-1,1-1 0,-1 0 0,0 1 1,0-1-1,1 0 0,-1 0 0,0 0 1,1 0-1,-1 0 0,0 0 0,0 0 1,1 0-1,-1 0 0,0-1 0,1 1 1,0-1-2,4 1-13,0-1 1,0 0-1,0 0 0,0 0 1,0-1-1,0 0 1,3-1 12,13-14-88,-19 14 79,0 0-1,0 0 0,0 0 0,1 1 1,-1 0-1,1 0 0,0 0 0,0 0 1,-1 0-1,1 1 0,4-2 10,43 13-188,-37-10-655</inkml:trace>
</inkml:ink>
</file>

<file path=ppt/ink/ink7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23.083"/>
    </inkml:context>
    <inkml:brush xml:id="br0">
      <inkml:brushProperty name="width" value="0.2" units="cm"/>
      <inkml:brushProperty name="height" value="0.2" units="cm"/>
      <inkml:brushProperty name="color" value="#E71224"/>
    </inkml:brush>
  </inkml:definitions>
  <inkml:trace contextRef="#ctx0" brushRef="#br0">0 3 952</inkml:trace>
  <inkml:trace contextRef="#ctx0" brushRef="#br0" timeOffset="1">0 3 952,'66'65'464,"-66"-65"-272,0 0-128,0 0-64,0 6 0,9 2 0,-1 0 0,10-1-32,0-5-496,-1-2-64</inkml:trace>
  <inkml:trace contextRef="#ctx0" brushRef="#br0" timeOffset="2">202 1 392,'0'0'608,"0"0"-376,0 0-64,0 0-32,-22 124 128,17-67-88,-3 4-96,3 1-24,-3-7-32,3-8-24,-8-5-48,4-15-632</inkml:trace>
</inkml:ink>
</file>

<file path=ppt/ink/ink7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27.146"/>
    </inkml:context>
    <inkml:brush xml:id="br0">
      <inkml:brushProperty name="width" value="0.2" units="cm"/>
      <inkml:brushProperty name="height" value="0.2" units="cm"/>
      <inkml:brushProperty name="color" value="#E71224"/>
    </inkml:brush>
  </inkml:definitions>
  <inkml:trace contextRef="#ctx0" brushRef="#br0">146 1 784,'0'0'512,"0"0"-188,0 0-154,0 0-44,0 0-32,0 0-69,0 0-32,-6 9 45,-12 20-25,0 0 0,2 1 1,1 1-1,1 0 0,2 1 1,1 0-1,2 1 0,1 0 1,2 0-1,1 1 0,1 0 1,2 17-14,1-9-5,2 0 1,2-1 0,2 1-1,8 31 5,-7-50 19,6 27-1,2-1-1,12 26-17,26 51-10,7-2 1,34 50 9,-89-167 8,0 0 0,1 0 0,0-1 0,0 0-1,0 0 1,1 0 0,0 0 0,0-1 0,0 0 0,6 3-8,-7-6-65,-1 0 0,1 0 0,0 0 0,0 0 0,0-1 0,0 0 0,0 0 0,0 0 0,0-1 0,0 0 0,0 0 0,0 0 0,0-1 0,0 1 1,0-1-1,0 0 0,1-1 65,8-3-826</inkml:trace>
</inkml:ink>
</file>

<file path=ppt/ink/ink7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3:28.428"/>
    </inkml:context>
    <inkml:brush xml:id="br0">
      <inkml:brushProperty name="width" value="0.2" units="cm"/>
      <inkml:brushProperty name="height" value="0.2" units="cm"/>
      <inkml:brushProperty name="color" value="#E71224"/>
    </inkml:brush>
  </inkml:definitions>
  <inkml:trace contextRef="#ctx0" brushRef="#br0">216 24 472,'0'0'450,"0"0"-130,0 0-172,0 0-15,0 0 39,0 0 80,-4-4-35,0 1-154,-6-7 101,11 10-162,-1 0 0,0-1-1,0 1 1,0-1 0,0 1 0,1 0 0,-1-1-1,0 1 1,0 0 0,0-1 0,1 1 0,-1 0 0,0 0-1,1-1 1,-1 1 0,0 0 0,1 0 0,-1 0-1,0-1 1,1 1 0,-1 0 0,0 0 0,1 0 0,-1 0-1,1 0 1,-1 0 0,0 0 0,1 0 0,-1 0-1,0 0 1,1 0 0,-1 0 0,1 0 0,-1 0-1,0 0 1,1 0 0,-1 0 0,1 0 0,-1 0 0,0 1-1,1-1 1,-1 0-2,5 1 1,1 0 0,-1 0 0,0 1 0,1 0-1,-1 0 1,0 0 0,0 0 0,0 1 0,-1 0 0,1 0-1,-1 0 1,1 1 0,-1 0 0,0-1 0,0 1 0,-1 1-1,1-1 1,-1 0 0,0 1 0,1 2-1,6 9 2,0 0 1,-2 1-1,1 0 1,-2 0 0,3 10-3,3 23 4,-1 1 1,-3 0 0,-2 1 0,-2 0 0,-3 0 0,-1 0 0,-3 0 0,-8 41-5,-16 66 25,-6-2 0,-14 22-25,30-119 1,5-25 15,-2-1 1,-1 0-1,-1-1 0,-2-1 0,-9 11-16,12-18 2,5-10-99,-2-1 0,0 0 0,0 0 0,-2-1 0,1 0 0,-2-1-1,1-1 1,-2 0 0,-1 0 97,-25 17-1140</inkml:trace>
</inkml:ink>
</file>

<file path=ppt/ink/ink7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44.167"/>
    </inkml:context>
    <inkml:brush xml:id="br0">
      <inkml:brushProperty name="width" value="0.2" units="cm"/>
      <inkml:brushProperty name="height" value="0.2" units="cm"/>
      <inkml:brushProperty name="color" value="#E71224"/>
    </inkml:brush>
  </inkml:definitions>
  <inkml:trace contextRef="#ctx0" brushRef="#br0">1 0 40,'10'0'142,"0"1"-1,0 0 1,0 0-1,0 1 1,-1 0-1,1 1 1,0 0-1,-1 1 1,1 0-1,-1 0 1,0 1-1,-1 0 1,5 3-142,33 16 72,233 84 271,-184-82-321,-61-19-8,-2 2 0,12 5-14,124 47-3,-155-58 5,0-1 1,-1 0-1,1 0 1,0-1-1,0-1 1,0-1-1,1 0-2,43 2 10,173 14 31,-150-9 49,72-5-90,-88-2 6,0 2-1,0 3 1,25 7-6,-18 1-10,200 43 44,-236-45-45,-18-5 18,-1-1 1,1-1-1,0 0 0,4 0-7,-8-2-3,1 2 1,-1-1-1,0 2 0,10 3 3,37 9-3,-47-13 9,0 0 0,-1 1 0,1 1 0,-1 0 0,0 1 0,5 4-6,19 7 4,15 15-3,-2-3-30,-48-28-28,1 0 0,-1 0 1,1 0-1,-1 0 1,0 1-1,0-1 0,0 0 1,1 1-1,-1-1 1,0 1-1,-1-1 0,1 1 1,0 0-1,0-1 1,-1 1-1,1 0 57,-1 2-787</inkml:trace>
</inkml:ink>
</file>

<file path=ppt/ink/ink7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44.829"/>
    </inkml:context>
    <inkml:brush xml:id="br0">
      <inkml:brushProperty name="width" value="0.2" units="cm"/>
      <inkml:brushProperty name="height" value="0.2" units="cm"/>
      <inkml:brushProperty name="color" value="#E71224"/>
    </inkml:brush>
  </inkml:definitions>
  <inkml:trace contextRef="#ctx0" brushRef="#br0">119 46 376,'0'0'488,"0"0"-102,0 0-178,0 0-67,0 0 3,0 0 44,-44-10 176,43 11-361,-1-1-1,0 0 1,1 0-1,-1 0 1,0 0-1,0 0 1,1 0-1,-1 0 1,0-1-1,0 1 1,1 0-1,-1-1 0,0 0 1,1 1-1,-1-1 1,1 0-1,-1 0 1,1 0-1,-1 0 1,1 0-1,0 0 1,-1 0-1,1-1 1,0 1-1,0 0 1,0-1-1,0 1 1,0-1-1,0 1 1,0-1-1,0 1 1,1-1-1,-1 0 1,1 1-1,-1-1 1,1 0-1,0-1-2,29 4-33,-8 3 41,-1 1 0,0 1-1,0 0 1,-1 2 0,0 0 0,0 1 0,-1 1 0,0 1 0,9 8-8,-24-18 1,-1 1 0,0-1 1,0 1-1,0-1 0,-1 1 1,1 0-1,0 0 0,-1 0 1,1 0-1,-1 0 0,1 1 1,-1-1-1,0 0 0,0 1 1,0-1-1,0 1 0,-1-1 1,1 1-1,-1-1 0,1 1 1,-1 0-2,0 1 5,-1 0 1,0 0 0,1 0-1,-1 0 1,-1 0 0,1 0-1,0 0 1,-1-1 0,0 1-1,0-1 1,0 1 0,-2 2-6,-10 11 32,0-2 0,-1 0 1,0 0-1,-1-1 0,-2 0-32,2-1 27,-7 7 40,14-10-52,0-2 1,-1 1-1,0-1 1,-1-1-1,1 0 0,-1 0 1,-1-1-1,1-1 1,-1 0-1,-1 0-15,12-5-79,0 1-1,0-1 1,1 0-1,-1 0 1,0 0 0,0 0-1,0 0 1,1 0 0,-1 0-1,0 0 1,0 0-1,0 0 1,1-1 0,-1 1-1,0 0 1,0 0-1,1-1 1,-1 1 0,0-1-1,1 1 1,-1 0 79,0-7-1223</inkml:trace>
</inkml:ink>
</file>

<file path=ppt/ink/ink7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49.858"/>
    </inkml:context>
    <inkml:brush xml:id="br0">
      <inkml:brushProperty name="width" value="0.2" units="cm"/>
      <inkml:brushProperty name="height" value="0.2" units="cm"/>
      <inkml:brushProperty name="color" value="#E71224"/>
    </inkml:brush>
  </inkml:definitions>
  <inkml:trace contextRef="#ctx0" brushRef="#br0">6892 24 128,'0'0'373,"0"0"-158,0 0-117,0 0-17,0 0 66,0 0 37,-3-1-54,-9-2-40,1 0-19,1 2 1,0 0 0,-1 0 0,1 1 0,0 0-1,-1 1 1,-3 0-72,-20 2 224,-439 6 333,365-9-105,-65-11-452,87 5 38,0 4 1,-22 5-39,-112-2 60,-434-13 121,584 12-174,4 3-2,1 3-1,-41 11-4,27-5 44,-46 1-44,-336-8-17,291-6 14,110-2 10,0-3 0,-49-11-7,51 7 6,-2 2 0,-50 1-6,109 7-2,-185 0-36,-154 21 38,-343 44-41,610-59 2,-606 12 104,585-18-53,16-4 11,1-3-1,-43-11-22,-61-6-17,-94 6-27,-21 12 44,280 7-3,0 1-1,0 1 0,1 0 1,-5 2 3,-4 1-34,1 3 124,-12 2-820,35-45-1000,0 10 954</inkml:trace>
</inkml:ink>
</file>

<file path=ppt/ink/ink7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5:50.573"/>
    </inkml:context>
    <inkml:brush xml:id="br0">
      <inkml:brushProperty name="width" value="0.2" units="cm"/>
      <inkml:brushProperty name="height" value="0.2" units="cm"/>
      <inkml:brushProperty name="color" value="#E71224"/>
    </inkml:brush>
  </inkml:definitions>
  <inkml:trace contextRef="#ctx0" brushRef="#br0">351 2 264,'0'0'523,"0"0"-223,0 0-117,0 0-109,0 0 14,0 0 67,-3 0-71,0-1 0,1 1 0,-1 0 1,0 0-1,0 0 0,1 0 0,-1 0 0,0 1 0,0-1 0,1 1 1,-1 0-85,-25 14-1,0 1 1,1 2 0,-18 15 0,-40 27 14,75-55-17,0 1-1,0 1 1,1-1 0,0 1-1,0 1 1,1 0 0,0 0-1,0 1 1,1 0 0,-5 7 3,11-9 4,-1 1 1,1-1 0,1 1 0,-1-1-1,1 1 1,1-1 0,-1 1 0,2 3-5,0 17 8,-2-24-9,0 0 1,0 0-1,1 0 0,0 0 0,-1-1 1,2 1-1,-1 0 0,0 0 0,1 0 1,0-1-1,-1 1 0,1-1 0,1 0 1,-1 1-1,0-1 0,1 0 1,0 0-1,0 0 0,0-1 0,0 1 1,0-1-1,0 1 0,1-1 0,-1 0 1,1-1-1,-1 1 0,1 0 0,0-1 1,0 0-1,0 0 1,18 5-7,1-1-1,-1-2 1,1 0 0,0-1-1,4-2 8,38 6-9,-37 0-62,-1 2 0,0 2 0,0 0 0,-1 1 0,0 2 0,-1 1 0,9 7 71,-20-13-236,10 8-878</inkml:trace>
</inkml:ink>
</file>

<file path=ppt/ink/ink7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4:18.597"/>
    </inkml:context>
    <inkml:brush xml:id="br0">
      <inkml:brushProperty name="width" value="0.2" units="cm"/>
      <inkml:brushProperty name="height" value="0.2" units="cm"/>
      <inkml:brushProperty name="color" value="#E71224"/>
    </inkml:brush>
  </inkml:definitions>
  <inkml:trace contextRef="#ctx0" brushRef="#br0">1062 38 208,'0'0'955,"0"0"-495,0 0-229,0 0-87,0 0-44,-18-6 114,-5-3-157,-50-14 144,152 26-163,-23-2-60,237 1 73,-286-1-52,-1-1 0,1 1 0,0 0 0,-1 1 0,1 0 0,-1 0 0,1 0 0,-1 1 0,0-1 0,0 2 0,0-1 0,-1 1 0,1-1 0,-1 2 0,1-1 0,-2 0 0,1 1 0,0 0 0,-1 0 0,0 1 0,0-1 0,0 1 1,-1 0-1,0 0 0,0 0 0,0 0 0,-1 1 0,0-1 0,1 6 1,4 20-5,-2 0 1,0 0-1,-3 0 1,0 1-1,-3 20 5,1-33-9,18 920 38,9-386-5,-11-195-22,2 164 31,-19-512-36,1-1 1,-2 0-1,0 1 1,0-1-1,-1 0 1,0 0 0,0 0-1,-1 0 1,-2 1 2,-2 8-13,4-8 14,-1-1 1,-1 0-1,0 0 1,0-1-1,-1 1 0,0-1 1,0-1-1,-1 1 1,-1-1-1,1-1 1,-1 1-1,0-2 0,-1 1 1,0-1-1,-1 0-1,-82 48 11,-3-4 1,-2-4-1,-2-5 0,-1-4 0,-2-5 1,-1-4-1,-28 1-11,48-16-7,-1-3 0,0-4 0,-72-5 7,140-2-110,1 0 1,0-2 0,-1 0 0,1 0-1,0-2 1,1 0 0,-1-1 0,1 0-1,0-2 1,1 1 0,-14-11 109,1 2-1091</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1:35.681"/>
    </inkml:context>
    <inkml:brush xml:id="br0">
      <inkml:brushProperty name="width" value="0.2" units="cm"/>
      <inkml:brushProperty name="height" value="0.2" units="cm"/>
    </inkml:brush>
  </inkml:definitions>
  <inkml:trace contextRef="#ctx0" brushRef="#br0">17 59 80,'0'0'397,"0"0"-92,0 0-92,0 0-13,0 0-9,-4-2 10,4 2-190,-1 0-1,1 0 1,-1 0-1,1 0 1,-1 0 0,1 0-1,-1 0 1,0-1 0,1 1-1,-1 0 1,1 0-1,-1-1 1,1 1 0,0 0-1,-1-1 1,1 1 0,-1 0-1,1-1 1,-1 1-1,1-1 1,0 1 0,-1 0-1,1-1 1,0 1 0,0-1-1,-1 1 1,1-1-1,0 0 1,0 1 0,0-1-1,-1 1-10,17-9 94,45-4-158,-48 11 85,80-9-38,1 3 0,0 5-1,1 3 18,-77 0-1,-17 0-5,0 0 0,0 0 0,0 0 0,-1 0 1,1 1-1,0-1 0,0 0 0,0 0 0,0 0 0,0 1 1,-1-1-1,1 0 0,0 1 0,0-1 0,-1 1 0,1-1 1,0 1-1,-1-1 0,1 1 0,0-1 0,-1 1 0,1 0 1,-1-1-1,1 1 0,-1 0 0,1 0 0,-1-1 0,1 1 0,-1 0 1,0 0-1,1 0 0,-1 0 0,0-1 0,0 1 0,0 0 1,0 0-1,0 0 0,0 0 0,0 0 0,0 0 0,0-1 1,0 1-1,0 0 0,0 0 0,-1 0 0,1 0 0,0-1 1,-1 2 5,-18 41-14,-28 26 59,14-22-34,2 1 0,-19 42-11,38-42-1022,11-38 461</inkml:trace>
</inkml:ink>
</file>

<file path=ppt/ink/ink7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6:01.638"/>
    </inkml:context>
    <inkml:brush xml:id="br0">
      <inkml:brushProperty name="width" value="0.2" units="cm"/>
      <inkml:brushProperty name="height" value="0.2" units="cm"/>
      <inkml:brushProperty name="color" value="#E71224"/>
    </inkml:brush>
  </inkml:definitions>
  <inkml:trace contextRef="#ctx0" brushRef="#br0">0 201 104,'0'0'117,"0"0"-42,0 0-4,0 0 26,0 0 19,19 24 858,-17-23-968,0 0 1,0 0-1,0 0 1,0 1-1,0-1 1,0 0-1,0 1 1,-1-1-1,1 1 1,-1 0 0,1-1-1,-1 1 1,0 0-1,1 0 1,-1 0-1,0 1-6,20 40 78,-13-26-15,5 16 24,-11-25-73,1 0 0,0 0 1,0 0-1,1-1 1,0 1-1,1-1 0,0 0 1,0 0-1,0 0-14,-3-6 3,0 0-1,-1 0 1,1 0-1,0-1 1,0 1-1,0 0 1,0-1-1,0 1 1,0-1-1,0 1 1,0-1-1,0 0 1,0 0-1,0 0 1,0 0-1,0 0 1,0-1-1,0 1 1,0-1-1,0 1 1,0-1-1,0 0-2,4-1 4,0 0 0,-1 0-1,1-1 1,-1 0 0,0 0 0,0-1-1,1 0-3,39-38 20,-1-1 0,-3-3 0,-2-1-1,13-23-19,66-76-13,-118 146 5,0-1 0,1 1 0,-1-1 0,0 1 0,1-1-1,-1 1 1,0 0 0,1-1 0,-1 1 0,1 0 0,-1-1 0,1 1 0,-1 0 0,1-1 0,-1 1 0,1 0 0,-1 0 0,1 0 0,-1 0 0,1-1 0,0 1 0,-1 0 0,1 0 0,-1 0 0,1 0-1,-1 0 1,1 0 0,0 0 0,-1 0 0,1 1 0,-1-1 0,1 0 0,-1 0 0,1 0 0,-1 1 0,1-1 0,-1 0 0,1 1 0,-1-1 0,1 0 0,-1 1 8,14 19-532,-12-15 486,11 19-440</inkml:trace>
</inkml:ink>
</file>

<file path=ppt/ink/ink7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6:04.054"/>
    </inkml:context>
    <inkml:brush xml:id="br0">
      <inkml:brushProperty name="width" value="0.2" units="cm"/>
      <inkml:brushProperty name="height" value="0.2" units="cm"/>
      <inkml:brushProperty name="color" value="#E71224"/>
    </inkml:brush>
  </inkml:definitions>
  <inkml:trace contextRef="#ctx0" brushRef="#br0">32 203 152,'0'0'116,"0"0"-28,0 0-44,0 0 23,0 0 17,0 0 18,-5-2 68,-21-10 341,31 53-557,-1-26 51,0 0 0,1 0 0,1-1 1,0 0-1,1 1 0,0-2 0,1 1 0,1-1 0,0-1 0,8 9-5,-14-21 3,-1 1 0,1-1 0,0 1 0,-1-1 0,1 0 0,0 0 0,0 0 0,-1-1 0,1 1 0,0-1 0,0 1 0,-1-1 0,1 0 0,-1 0 0,1 0 0,0 0 0,1-1-3,27-18 27,-1-1 1,-1-2 0,-1 0 0,0-2 0,4-8-28,16-12 35,154-140-99,-191 178-52,-11 7 100,0-1 0,0 1 0,0 0 0,0 0 0,1 0 0,-1 0 0,0 0 0,0 0 0,0 0 0,0 0 0,1 0 0,-1 0 0,0 0 0,0-1 0,0 1 0,1 0 0,-1 0 0,0 0 0,0 1 0,0-1 0,1 0 0,-1 0 0,0 0 0,0 0 0,0 0 0,0 0 0,1 0 0,-1 0 0,0 0-1,0 0 1,0 0 0,0 1 0,1-1 0,-1 0 0,0 0 0,0 0 0,0 0 0,0 0 0,0 1 0,0-1 0,1 0 0,-1 0 0,0 0 0,0 0 0,0 1 0,0-1 0,0 0 0,0 0 0,0 0 0,0 1 0,0-1 0,0 0 0,0 0 0,0 0 0,0 0 0,0 1 0,0-1 16,0 14-375</inkml:trace>
</inkml:ink>
</file>

<file path=ppt/ink/ink7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6:36.613"/>
    </inkml:context>
    <inkml:brush xml:id="br0">
      <inkml:brushProperty name="width" value="0.2" units="cm"/>
      <inkml:brushProperty name="height" value="0.2" units="cm"/>
      <inkml:brushProperty name="color" value="#E71224"/>
    </inkml:brush>
  </inkml:definitions>
  <inkml:trace contextRef="#ctx0" brushRef="#br0">0 270 376,'0'0'265,"0"0"-102,0 0-75,0 0-34,9-8 1040,20 43-1057,-24-29-21,-1 0-1,1 0 0,0 0 0,0-1 0,0 0 1,1 0-1,4 3-15,-7-6 2,-1-1 1,1 0-1,-1 0 1,1-1-1,-1 1 1,1 0-1,-1-1 1,1 1-1,0-1 1,-1 0-1,1 0 1,0 0-1,-1 0 1,1-1-1,-1 1 0,1-1 1,0 1-1,-1-1 1,1 0-1,-1 0 1,0 0-1,1 0 1,-1-1-1,0 1 1,1-1-3,17-12 10,-2 0 1,0-2 0,0 0-1,-1-1 1,6-8-11,13-14 20,40-43 4,-34 35-303,27-22 279,-68 68-200,-1 1-80,-2 28-769,-5-12 634</inkml:trace>
</inkml:ink>
</file>

<file path=ppt/ink/ink7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7:47.349"/>
    </inkml:context>
    <inkml:brush xml:id="br0">
      <inkml:brushProperty name="width" value="0.2" units="cm"/>
      <inkml:brushProperty name="height" value="0.2" units="cm"/>
      <inkml:brushProperty name="color" value="#E71224"/>
    </inkml:brush>
  </inkml:definitions>
  <inkml:trace contextRef="#ctx0" brushRef="#br0">0 94 16,'0'0'213,"0"0"-53,0 0-62,0 0-46,0 0-6,0 0-24,0 0-9,0 0 51,0 0 147,0 0 32,0 0-13,0 0-60,0 0-36,0 0-95,0 0-28,0 0-2,0 0-25,0 0-21,5 23 57,-2-16-16,0 0 0,1 1 0,-1-1 0,1-1 1,1 1-1,-1 0 0,1-1 0,0 0 0,1 0-4,-4-4-1,0-1 0,0 1 1,0-1-1,1 0 0,-1 0 0,0 0 0,1 0 0,-1 0 0,1 0 1,-1-1-1,1 1 0,0-1 0,-1 1 0,1-1 0,-1 0 0,1 0 0,0 0 1,-1-1-1,1 1 0,-1-1 0,1 1 0,-1-1 0,1 0 0,-1 0 1,1 0-1,-1 0 0,0 0 0,0-1 0,0 1 0,1-1 0,0 0 1,8-7-4,0-1 0,0 1-1,-1-2 1,0 0-1,-1 0 1,0 0 0,2-6 4,-1 2-75,1 1 0,0 1 1,1 0-1,13-11 75,-23 22-34,-1 1 8,0 0 0,0 0 0,0 0-1,1 0 1,-1 0 0,0 0 0,0 0-1,1 1 1,-1-1 0,0 0 0,1 1-1,-1-1 1,1 1 0,-1 0 0,1-1 0,0 1 26,0 5-494</inkml:trace>
</inkml:ink>
</file>

<file path=ppt/ink/ink7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7:52.939"/>
    </inkml:context>
    <inkml:brush xml:id="br0">
      <inkml:brushProperty name="width" value="0.2" units="cm"/>
      <inkml:brushProperty name="height" value="0.2" units="cm"/>
      <inkml:brushProperty name="color" value="#E71224"/>
    </inkml:brush>
  </inkml:definitions>
  <inkml:trace contextRef="#ctx0" brushRef="#br0">0 134 40,'0'0'273,"0"0"-97,0 0-62,0 0-52,0 0 12,0 0-38,0 0 5,0 0-18,5 25-30,-1-24 11,-1-2 0,0 1 0,1 0-1,-1-1 1,0 0 0,1 1 0,-1-1 0,0 0-1,0-1 1,0 1 0,0-1 0,0 1 0,0-1-1,0 0 1,-1 0 0,1 0 0,0 0 0,-1-1-1,1 0-3,49-58 66,-30 33-74,-13 16-7,-7 9-15,0 0 0,1 0 0,-1 0 0,1 0 0,0 0 0,0 1 0,0-1 0,0 1 0,0 0 0,1 0 30,5-1-399</inkml:trace>
</inkml:ink>
</file>

<file path=ppt/ink/ink7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7:57.754"/>
    </inkml:context>
    <inkml:brush xml:id="br0">
      <inkml:brushProperty name="width" value="0.2" units="cm"/>
      <inkml:brushProperty name="height" value="0.2" units="cm"/>
      <inkml:brushProperty name="color" value="#E71224"/>
    </inkml:brush>
  </inkml:definitions>
  <inkml:trace contextRef="#ctx0" brushRef="#br0">5 219 184,'0'0'240,"0"0"-113,0 0-86,0 0 6,0 0-30,0 0-10,-3-3-1,2 2 34,1 1 55,0 0 1,0 0-4,0 0-56,0 0-4,0 0-17,0 0-26,17 20 70,-15-18-57,1 0 1,0-1-1,0 1 0,0-1 0,0 1 1,0-1-1,0 0 0,0 0 1,0-1-1,0 1 0,0-1 1,0 1-1,1-1 0,-1 0 1,0 0-1,0 0 0,1-1 0,-1 1 1,0-1-1,0 0 0,0 0 1,0 0-1,0 0 0,0 0 1,0-1-1,0 1 0,0-1 1,-1 0-1,1 0 0,-1 0 0,1 0 1,-1 0-1,2-3-2,10-9 13,-1-2 0,-1 1 1,0-2-1,-1 1 0,1-7-13,5-3-6,30-47-41,-31 50-532,-16 23 146</inkml:trace>
</inkml:ink>
</file>

<file path=ppt/ink/ink7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8:09.050"/>
    </inkml:context>
    <inkml:brush xml:id="br0">
      <inkml:brushProperty name="width" value="0.2" units="cm"/>
      <inkml:brushProperty name="height" value="0.2" units="cm"/>
      <inkml:brushProperty name="color" value="#E71224"/>
    </inkml:brush>
  </inkml:definitions>
  <inkml:trace contextRef="#ctx0" brushRef="#br0">29 9 40,'0'0'113,"0"0"-29,0 0-22,0 0-17,-29-2 710,39 3-758,0 0 0,0 0 1,0 2-1,0-1 0,2 2 3,51 9-33,-21-13 47,1-2 0,-1-2-1,26-6-13,-60 9-3,31-3 26,1 2 0,15 1-23,-15 1 6,1-2 0,14-3-6,-15 5-512,-35 0 204</inkml:trace>
</inkml:ink>
</file>

<file path=ppt/ink/ink7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8:10.510"/>
    </inkml:context>
    <inkml:brush xml:id="br0">
      <inkml:brushProperty name="width" value="0.2" units="cm"/>
      <inkml:brushProperty name="height" value="0.2" units="cm"/>
      <inkml:brushProperty name="color" value="#E71224"/>
    </inkml:brush>
  </inkml:definitions>
  <inkml:trace contextRef="#ctx0" brushRef="#br0">13 52 120,'0'0'128,"0"0"-13,0 0-50,0 0-8,0 0-41,0 0-25,-13-48-2,13 48 13,1 0 0,-1-1 0,0 1 0,1 0 0,-1-1 0,0 1-1,1 0 1,-1 0 0,0-1 0,1 1 0,-1 0 0,1 0-1,-1 0 1,1 0 0,-1 0 0,0 0 0,1-1 0,-1 1 0,1 0-1,-1 0 1,1 0 0,-1 0 0,0 0 0,1 1 0,-1-1 0,1 0-1,-1 0 1,1 0 0,-1 0 0,0 0 0,1 1 0,-1-1-1,0 0 1,1 0 0,-1 1 0,0-1 0,1 0 0,-1 0 0,0 1-1,1-1 1,-1 0-2,24 14-14,-20-12 30,97 53 73,0 0-49,26 22-40,-81-50 9,-36-23-6,0 2 0,0-1 0,-1 1 0,0 1 0,0 0 0,6 6-3,-5-4 7,1 0 1,0-1-1,1 0 1,3 2-8,-5-5 8,0 2 0,-1-1 0,0 1-1,0 0 1,-1 1 0,5 5-8,63 68 27,-62-66-22,1 0 1,1-1-1,0 0 0,12 7-5,-10-8 13,-1 1 0,-1 1 0,8 9-13,7 6 15,-23-10-23,-8-19 8,1 0 0,-1 0 0,0 0 0,0 0-1,1 0 1,-1 0 0,0 0 0,1 0 0,-1 0 0,1 0 0,-1 0 0,1 0 0,0 0 0,-1 0-1,1 0 1,0 0 0,0 0 0,1 5-217,-2-6-90</inkml:trace>
</inkml:ink>
</file>

<file path=ppt/ink/ink7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8:17.973"/>
    </inkml:context>
    <inkml:brush xml:id="br0">
      <inkml:brushProperty name="width" value="0.2" units="cm"/>
      <inkml:brushProperty name="height" value="0.2" units="cm"/>
      <inkml:brushProperty name="color" value="#E71224"/>
    </inkml:brush>
  </inkml:definitions>
  <inkml:trace contextRef="#ctx0" brushRef="#br0">0 259 256,'0'0'91,"0"0"-22,0 0-13,2-42 287,17 68-301,-1 1 0,-1 0 0,8 18-42,-14-24 9,-9-18-5,0 1 1,0-1 0,0 1 0,0-1 0,1 0 0,-1 0 0,1 0 0,0 0 0,0 0 0,0-1 0,0 1 0,0-1 0,2 1-5,-3-3 1,0 1 0,0-1 0,0 0 0,0 0 0,-1 1 0,1-1 0,0-1 0,0 1 0,0 0 0,0 0 0,0-1 0,0 1 0,0-1 0,0 1 0,0-1 0,-1 0 0,1 0 0,0 0 1,-1 0-1,1 0 0,0 0 0,-1 0 0,1-1 0,-1 1 0,0 0 0,1-1 0,-1 1 0,1-2-1,25-31 18,-1 0 1,-2-2-1,16-32-18,39-54-99,-71 110 78,-4 5-24,1 0-1,0 0 1,1 0 0,0 0-1,0 1 1,0 0-1,1 0 1,-1 1 0,1-1-1,1 2 1,-1-1-1,1 0 46,4 4-433</inkml:trace>
</inkml:ink>
</file>

<file path=ppt/ink/ink7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8:28.352"/>
    </inkml:context>
    <inkml:brush xml:id="br0">
      <inkml:brushProperty name="width" value="0.2" units="cm"/>
      <inkml:brushProperty name="height" value="0.2" units="cm"/>
      <inkml:brushProperty name="color" value="#E71224"/>
    </inkml:brush>
  </inkml:definitions>
  <inkml:trace contextRef="#ctx0" brushRef="#br0">1 148 160,'0'0'163,"0"0"-38,0 0-53,0 0 32,0 0-43,0 0-5,0 0-34,0 0 3,0 0 21,0 0 2,0 0-24,0 0 5,0 0 30,0 0 13,0 0 6,0 0-6,0 0-32,0 0-16,0 0-25,0 0 12,0 0-13,0 0 24,0 0-9,0 0-26,0 0-14,0 0 6,0 21-13,2-6 38,0 0-1,1 0 0,0 0 1,2 0-1,0 0 1,0-1-1,1 0 0,1 0 1,0-1-1,1 1 1,1-2-1,0 1 0,8 8-3,-15-20 1,-1 0 0,0 0 0,0 0 0,1 0 0,-1 0-1,1 0 1,-1 0 0,1-1 0,-1 1 0,1-1 0,-1 1 0,1-1-1,0 1 1,-1-1 0,1 0 0,-1 0 0,1 0 0,0 0-1,-1 0 1,1 0 0,0-1 0,-1 1 0,1 0 0,0-1 0,-1 1-1,1-1 1,-1 0 0,1 1 0,-1-1 0,0 0 0,1 0 0,-1 0-1,0 0 1,1 0 0,0-1-1,6-5 8,0-1-1,0 0 1,-1-1-1,0 0 1,0 0-8,-1 1 2,45-64-45,33-65 43,-46 74 12,-32 48-2,-5 13-16,-1 0 1,1-1 0,0 1-1,0 0 1,0 0 0,0 0-1,1 0 1,-1 0-1,1 0 1,-1 0 0,1 0-1,0 0 6,12 1-775,-5 1 510</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1:37.078"/>
    </inkml:context>
    <inkml:brush xml:id="br0">
      <inkml:brushProperty name="width" value="0.2" units="cm"/>
      <inkml:brushProperty name="height" value="0.2" units="cm"/>
    </inkml:brush>
  </inkml:definitions>
  <inkml:trace contextRef="#ctx0" brushRef="#br0">0 854 496,'0'0'144,"0"0"-97,0 0-27,0 0 12,8-6 15,11-10-20,1 1 1,1 2 0,0 0 0,1 1 0,0 1 0,1 1 0,2 0-28,67-22 35,22-2-35,14-5 48,12-9-33,157-49-34,-222 74 35,-1-4 1,-1-3-1,51-30-16,200-128-6,-276 160 16,1 2 0,1 2 0,1 2 0,1 2 0,1 3 0,24-4-10,-75 21 13,-2 0-2,0 0 8,0 0-7,0 0-3,17-8-629,-8 4 117</inkml:trace>
</inkml:ink>
</file>

<file path=ppt/ink/ink7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8:31.610"/>
    </inkml:context>
    <inkml:brush xml:id="br0">
      <inkml:brushProperty name="width" value="0.2" units="cm"/>
      <inkml:brushProperty name="height" value="0.2" units="cm"/>
      <inkml:brushProperty name="color" value="#E71224"/>
    </inkml:brush>
  </inkml:definitions>
  <inkml:trace contextRef="#ctx0" brushRef="#br0">1 46 16,'0'0'85,"0"0"22,0 0-7,0 0-48,0 0-17,0 0-21,0 0 1,0 0-4,0 2-22,0-2-4,0 0 5,31 12 24,-15-9-7,0-1 1,0 0-1,0-1 0,0-1 0,0 0 0,0-1 0,0-1 0,0 0 0,0-1 0,3-2-7,15-2 44,-15 5-36,-1 0 0,1 2 0,-1 0-1,12 2-7,-16-1 7,0 0 1,-1-1-1,1 0 0,0-1 0,0-1 0,-1 0 0,1-1 0,9-3-7,0 0 7,0 1 0,1 1 1,-1 1-1,1 2 0,0 0 0,0 1 0,17 3-7,26-2 9,95 7 47,-149-8-57,1-1 1,-1 0 0,0-1-1,0 0 1,0-1 0,0-1-1,0 0 1,9-4-80</inkml:trace>
</inkml:ink>
</file>

<file path=ppt/ink/ink7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1:58:32.951"/>
    </inkml:context>
    <inkml:brush xml:id="br0">
      <inkml:brushProperty name="width" value="0.2" units="cm"/>
      <inkml:brushProperty name="height" value="0.2" units="cm"/>
      <inkml:brushProperty name="color" value="#E71224"/>
    </inkml:brush>
  </inkml:definitions>
  <inkml:trace contextRef="#ctx0" brushRef="#br0">1268 1 160,'0'0'191,"0"0"-51,0 0-47,0 0 46,0 0 5,0 0 24,-10 1-47,-247 27 527,182-19-620,-30 0-29,39-10 39,-69 2-79,17 8 132,-9-4-91,91-3 23,0 1-1,0 3 1,-23 6-23,-44 6 35,16-8-57,78-4-934,1-2 168</inkml:trace>
</inkml:ink>
</file>

<file path=ppt/ink/ink7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0:05.717"/>
    </inkml:context>
    <inkml:brush xml:id="br0">
      <inkml:brushProperty name="width" value="0.2" units="cm"/>
      <inkml:brushProperty name="height" value="0.2" units="cm"/>
      <inkml:brushProperty name="color" value="#E71224"/>
    </inkml:brush>
  </inkml:definitions>
  <inkml:trace contextRef="#ctx0" brushRef="#br0">8 3 768,'0'0'258,"0"0"-69,0 0-70,0 0-74,-7-2 314,649 2-273,-427 6-32,-189-7-80,-1 1 35,-1 0 0,1 1 0,20 5-9,-9 7-9,-30-10 10,0 0 0,0-1-1,0 0 1,0 0 0,1-1-1,-1 1 1,6-1-1,-7 1-676,-5-2 109</inkml:trace>
</inkml:ink>
</file>

<file path=ppt/ink/ink7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0:08.260"/>
    </inkml:context>
    <inkml:brush xml:id="br0">
      <inkml:brushProperty name="width" value="0.2" units="cm"/>
      <inkml:brushProperty name="height" value="0.2" units="cm"/>
      <inkml:brushProperty name="color" value="#E71224"/>
    </inkml:brush>
  </inkml:definitions>
  <inkml:trace contextRef="#ctx0" brushRef="#br0">1 0 72,'0'0'147,"0"0"-87,0 0-28,0 0-6,0 0 18,0 0 42,5 6-30,16 19 187,-1 0 0,13 23-243,-9-13 269,26 30-269,240 286 88,-265-322-89,2-1-1,0-1 1,2-1 0,1-1 0,1-2 0,6 3 1,-19-13-3,-1 2-1,-1 0 1,1 4 3,-2-5 4,-1 1 0,2-2 0,-1 0 1,5 1-5,265 186 46,-265-185-51,0 1-1,-1 0 1,0 2 0,2 4 5,30 29 29,-23-26-30,-2 2 0,0 1-1,-2 2 1,18 27 1,20 27 1,-35-50 1,-1 1 0,3 9-2,-23-33 2,2-1 1,0 0-1,0-1 0,4 4-2,28 35-7,34 72 29,-60-100 2,-10-15-28,0 0 0,0 0 0,-1 0 0,0 0 0,0 0-1,0 1 1,-1-1 0,0 1 0,0 1 4,-2-7-15,0-1-1,0 1 1,0 0 0,0 0 0,0 0-1,0 0 1,0 0 0,0-1 0,0 1-1,0 0 1,0 0 0,0 0 0,0 0-1,1 0 1,-1 0 0,0 0 0,0-1-1,0 1 1,0 0 0,0 0 0,0 0-1,0 0 1,0 0 0,0 0 0,0 0-1,0 0 1,0-1 0,1 1 0,-1 0-1,0 0 1,0 0 0,0 0 0,0 0-1,0 0 1,0 0 0,0 0 0,1 0-1,-1 0 1,0 0 0,0 0 0,0 0-1,0 0 1,0 0 0,0 0 0,1 0-1,-1 0 1,0 0 0,0 0 0,0 0-1,0 0 1,0 0 0,0 0 0,1 0-1,-1 0 1,0 0 15,0-10-496</inkml:trace>
</inkml:ink>
</file>

<file path=ppt/ink/ink7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0:20.541"/>
    </inkml:context>
    <inkml:brush xml:id="br0">
      <inkml:brushProperty name="width" value="0.2" units="cm"/>
      <inkml:brushProperty name="height" value="0.2" units="cm"/>
      <inkml:brushProperty name="color" value="#E71224"/>
    </inkml:brush>
  </inkml:definitions>
  <inkml:trace contextRef="#ctx0" brushRef="#br0">1 0 560,'0'0'296,"0"0"-112,0 0-77,0 0 9,0 0-59,0 0-21,0 0-16,0 0-1,0 0 9,0 0-8,0 0-19,30 8-13,101 33 46,-104-30-14,-1-2 0,1-1 0,1-1 0,-1-1 0,1-2 0,23 1-20,43-1 45,37-5-45,-33 0 4,-26 1-11,-1-4 0,1-2 0,22-8 7,-34 6 8,0 2 1,7 2-9,54-5 27,-66 5-4,45 3-23,-54 2 2,-45-1-11,-1 0 5,0 0 20,0 0-2,0 0 4,0 0-33,22 0-720,-18 4 375</inkml:trace>
</inkml:ink>
</file>

<file path=ppt/ink/ink7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0:28.374"/>
    </inkml:context>
    <inkml:brush xml:id="br0">
      <inkml:brushProperty name="width" value="0.2" units="cm"/>
      <inkml:brushProperty name="height" value="0.2" units="cm"/>
      <inkml:brushProperty name="color" value="#E71224"/>
    </inkml:brush>
  </inkml:definitions>
  <inkml:trace contextRef="#ctx0" brushRef="#br0">2898 41 80,'0'0'164,"0"0"-7,0 0 26,0 0-26,0 0-34,-4-2-53,-32-7 109,0 2 1,0 1 0,0 1 0,-5 2-180,-152-1 116,177 4-111,-28-2-42,32 0 24,0 2-1,1-1 0,-1 1 0,0 1 0,0 0 0,0 1 0,-2 1 14,-19 3-23,-1-1-1,0-1 1,0-2-1,0-2 1,-32-3 23,-14 1-29,4 2-32,-20-1-91,1 4 1,-24 6 151,42-2-107,0-4 0,-55-6 107,11 1-193,75 2 279,-14-1 66,-1 3-1,-36 7-151,26-3 195,0-2-1,-64-6-194,26 0-9,-320-4-24,420 6-59,0 1 1,0 1-1,1-1 1,-1 1-1,0 1 1,1 0-1,-1 0 0,-5 4 92,-46 14-465,33-17 316</inkml:trace>
</inkml:ink>
</file>

<file path=ppt/ink/ink7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0:30.250"/>
    </inkml:context>
    <inkml:brush xml:id="br0">
      <inkml:brushProperty name="width" value="0.2" units="cm"/>
      <inkml:brushProperty name="height" value="0.2" units="cm"/>
      <inkml:brushProperty name="color" value="#E71224"/>
    </inkml:brush>
  </inkml:definitions>
  <inkml:trace contextRef="#ctx0" brushRef="#br0">0 356 336,'0'0'518,"0"0"-213,0 0-100,0 0-53,0 0 6,0 0-4,2 0-136,-1 0 0,1 0 0,-1 0 0,1 0-1,-1 1 1,1-1 0,-1 0 0,1 1 0,-1-1 0,0 1-1,1-1 1,-1 1 0,0 0 0,2 0-18,1 4 1,1-1 1,-1 0-1,1 0 1,0 0-1,0 0 1,0-1-1,1 0 1,-1 0-1,1-1 1,0 1-1,0-1 1,2 0-2,-5-1 3,1-1 0,-1 0 1,0 0-1,1 0 0,-1-1 0,1 1 1,-1-1-1,0 1 0,0-1 1,1 0-1,-1 0 0,0-1 1,0 1-1,0-1 0,0 0 1,0 1-1,0-1 0,-1 0 1,1-1-1,-1 1 0,1 0 1,-1-1-1,0 1 0,0-2-3,63-70 52,29-48-52,-72 91-3,-1-1-17,1 2-1,1 0 0,14-11 21,-19 29-208,-17 12 189,-1 0-1,1 0 1,-1 0 0,0 0-1,1 0 1,-1 0 0,1 0-1,-1 0 1,0 1 0,1-1-1,-1 0 1,1 0 0,-1 1-1,0-1 1,1 0-1,-1 0 1,0 1 0,1-1-1,-1 0 1,0 1 0,0-1-1,1 0 1,-1 1 0,0-1-1,0 1 1,0-1-1,1 0 1,-1 1 0,0-1-1,0 1 1,0-1 0,0 0-1,0 1 1,0-1 0,0 1-1,0-1 1,0 1-1,0-1 1,0 0 0,0 1-1,0-1 1,0 1 0,-1-1-1,1 1 1,0-1 19,0 25-555</inkml:trace>
</inkml:ink>
</file>

<file path=ppt/ink/ink7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0:43.173"/>
    </inkml:context>
    <inkml:brush xml:id="br0">
      <inkml:brushProperty name="width" value="0.2" units="cm"/>
      <inkml:brushProperty name="height" value="0.2" units="cm"/>
      <inkml:brushProperty name="color" value="#E71224"/>
    </inkml:brush>
  </inkml:definitions>
  <inkml:trace contextRef="#ctx0" brushRef="#br0">1083 77 8,'0'0'181,"0"0"-105,0 0-29,0 0-31,-75-2 1487,-35 16-1462,71-14-71,-25 1 53,-1-3 0,0-3 0,-13-5-23,43 4 47,4 0 45,0 1 1,0 1-1,-6 2-92,-46-8 8,60 6 23,1 1 0,-1 1-1,-2 1-30,25 1 31,-23 0 49,-33-4-16,-97-21-1290,139 24 510</inkml:trace>
</inkml:ink>
</file>

<file path=ppt/ink/ink7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0:52.353"/>
    </inkml:context>
    <inkml:brush xml:id="br0">
      <inkml:brushProperty name="width" value="0.2" units="cm"/>
      <inkml:brushProperty name="height" value="0.2" units="cm"/>
      <inkml:brushProperty name="color" value="#E71224"/>
    </inkml:brush>
  </inkml:definitions>
  <inkml:trace contextRef="#ctx0" brushRef="#br0">1 26 312,'0'0'320,"0"0"-166,0 0-62,0 0 21,8-8 707,39-1-824,21 0-11,-11 11 29,-1 2 0,11 4-14,-7-3 15,-41-4-11,0 1-1,0 0 1,0 1-1,-1 1 0,12 5-3,2 0 11,1 0 0,1-2 0,21 1-11,-16-2-8,0 1-1,13 6 9,69 31 1,-85-28 2,1-2 0,0-2 0,1-2-1,7 1-2,-6-3 6,-1 2-1,6 4-5,56 15 17,-69-20-38,-1 0-1,23 12 22,-34-13 3,0 0 0,0-1 0,0-1 0,1-1 1,-1-1-1,1-1 0,0 0 0,5-2-3,-8-2-2,1 1 1,0 0-1,0 2 0,-1 0 1,1 1-1,-1 0 1,1 1-1,-1 1 1,-1 1-1,1 1 0,14 8 2,-19-9 1,-1 0 0,1-1 0,0 0 0,1-1 0,2 1-1,-10-4 4,0 1 0,1-1 0,-1-1 0,0 1 0,0-1 0,1 0 0,-1 0 0,0-1 0,1 1 0,-1-1 0,0 0 0,0-1-1,0 1 1,2-2-4,26-20-380,-27 15-396</inkml:trace>
</inkml:ink>
</file>

<file path=ppt/ink/ink7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0:53.107"/>
    </inkml:context>
    <inkml:brush xml:id="br0">
      <inkml:brushProperty name="width" value="0.2" units="cm"/>
      <inkml:brushProperty name="height" value="0.2" units="cm"/>
      <inkml:brushProperty name="color" value="#E71224"/>
    </inkml:brush>
  </inkml:definitions>
  <inkml:trace contextRef="#ctx0" brushRef="#br0">3 7 736,'0'0'306,"0"0"-114,0 0-111,0 0-17,0 0-20,-1 0-43,1 0 1,0 0-1,0 0 0,0 0 1,0 0-1,0 0 0,0-1 1,-1 1-1,1 0 0,0 0 1,0 0-1,0 0 0,0 0 1,0 0-1,0 0 0,0 0 1,0 0-1,0-1 0,0 1 1,-1 0-1,1 0 0,0 0 1,0 0-1,0 0 0,0 0 1,0-1-1,0 1 0,0 0 1,0 0-1,0 0 0,0 0 1,0 0-1,0 0 0,0-1 1,0 1-1,0 0 0,0 0 1,0 0-1,0 0 0,0 0 1,0 0-1,1-1 0,-1 1 1,0 0-1,0 0 0,0 0 1,0 0-1,0 0 0,0 0 1,0 0-1,0 0 0,0-1 1,1 1-1,-1 0 0,0 0 1,0 0-1,0 0 0,0 0 1,0 0-1,0 0 0,0 0 1,1 0-1,-1 0 0,0 0 1,0 0-1,0 0 0,0 0-1,10 0 15,-1 1-1,0 1 1,0 0-1,0 0 1,0 0-1,0 1 1,-1 1-1,1-1 1,-1 1-1,0 1 0,3 2-14,20 13 16,-1 2 0,9 10-16,44 30 56,-57-44 18,-2 1 0,0 0 0,18 20-74,36 30 91,19-4 1,-96-64-114,0 0-1,1 1 1,-1-1-1,0 0 1,0 0-1,0 1 1,0-1-1,-1 0 1,1 1-1,0-1 1,0 1-1,-1-1 1,1 1-1,-1-1 1,1 1-1,-1 0 1,0-1-1,0 1 1,0-1-1,1 1 0,-1 0 1,-1-1-1,1 1 1,0 1 22,0 1-180,0 10-544</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1:37.446"/>
    </inkml:context>
    <inkml:brush xml:id="br0">
      <inkml:brushProperty name="width" value="0.2" units="cm"/>
      <inkml:brushProperty name="height" value="0.2" units="cm"/>
    </inkml:brush>
  </inkml:definitions>
  <inkml:trace contextRef="#ctx0" brushRef="#br0">1 0 80,'0'0'56,"0"0"-40,0 0-16,0 0 8,136 18 16,-106-4 0,6 3 32,-10 5 16,-9 0-56,-8 5 40,-9 3-32,0 8 32,0 5-16,-9 4-8,-8 10-32,8-9-152</inkml:trace>
</inkml:ink>
</file>

<file path=ppt/ink/ink7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0:53.504"/>
    </inkml:context>
    <inkml:brush xml:id="br0">
      <inkml:brushProperty name="width" value="0.2" units="cm"/>
      <inkml:brushProperty name="height" value="0.2" units="cm"/>
      <inkml:brushProperty name="color" value="#E71224"/>
    </inkml:brush>
  </inkml:definitions>
  <inkml:trace contextRef="#ctx0" brushRef="#br0">0 1 48,'0'0'176,"0"0"-71,0 0-42,0 0-10,0 0-5,0 0 11,5 0-27,34 1 107,-1 2 0,0 2 1,0 2-140,-3-3 71,-1-2 1,1-1 0,28-3-72,5 1-154,-62 1-253</inkml:trace>
</inkml:ink>
</file>

<file path=ppt/ink/ink7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1:17.438"/>
    </inkml:context>
    <inkml:brush xml:id="br0">
      <inkml:brushProperty name="width" value="0.2" units="cm"/>
      <inkml:brushProperty name="height" value="0.2" units="cm"/>
      <inkml:brushProperty name="color" value="#E71224"/>
    </inkml:brush>
  </inkml:definitions>
  <inkml:trace contextRef="#ctx0" brushRef="#br0">0 75 408,'0'0'291,"0"0"-124,0 0-49,0 0-88,0 0 0,0-1-1,1 1 1,-1 0 0,0 0 0,0-1-1,0 1 1,0 0 0,0-1 0,0 1-1,1 0 1,-1 0 0,0-1 0,0 1-1,0 0 1,1 0 0,-1 0 0,0-1 0,0 1-1,0 0 1,1 0 0,-1 0 0,0 0-1,1-1 1,-1 1 0,0 0 0,0 0-1,1 0 1,-1 0 0,0 0 0,1 0-1,-1 0 1,0 0 0,0 0 0,1 0-1,-1 0 1,0 0 0,1 0 0,-1 0-1,0 0 1,1 0 0,-1 0-30,31 0 32,7 2-9,0-2 0,0-2 1,-1-1-1,1-2 1,-1-2-1,0-1 1,5-4-24,32-13-776,-47 16 18</inkml:trace>
</inkml:ink>
</file>

<file path=ppt/ink/ink7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1:19.559"/>
    </inkml:context>
    <inkml:brush xml:id="br0">
      <inkml:brushProperty name="width" value="0.2" units="cm"/>
      <inkml:brushProperty name="height" value="0.2" units="cm"/>
      <inkml:brushProperty name="color" value="#E71224"/>
    </inkml:brush>
  </inkml:definitions>
  <inkml:trace contextRef="#ctx0" brushRef="#br0">17 0 24,'0'0'68,"0"0"-12,0 0 19,0 0 26,0 0-8,0 0-1,0 0 10,-16 2 1808,98 9-1861,-1-1-24,-15-9-175,0-3 0,2-3 150,6-6-887</inkml:trace>
</inkml:ink>
</file>

<file path=ppt/ink/ink7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1:29.602"/>
    </inkml:context>
    <inkml:brush xml:id="br0">
      <inkml:brushProperty name="width" value="0.2" units="cm"/>
      <inkml:brushProperty name="height" value="0.2" units="cm"/>
      <inkml:brushProperty name="color" value="#E71224"/>
    </inkml:brush>
  </inkml:definitions>
  <inkml:trace contextRef="#ctx0" brushRef="#br0">846 25 160,'0'0'228,"0"0"-65,0 0-70,0 0 22,0 0-20,-17-6 957,-98 3-887,41 1 25,-1 3 0,-21 4-190,22-4 106,59-1-83,-1 1-13,0-1-1,0-1 0,0 0 1,0-1-1,0-1 0,1 0 1,-1-1-1,1-1-9,13 5 19,-1 0-10,3 0 3,0 0 0,0 0 8,0 0 0,0 0-1,0 0-30,0 0 18,0 0-36,-181-2 134,179 2-121,1 0 0,-1 0 1,0 0-1,0 0 0,0 0 1,1 0-1,-1 0 0,0 1 0,0-1 1,1 1-1,-1-1 0,0 1 0,1 0 1,-1 0-1,0 0 0,1 0 1,-1 0-1,1 0 0,0 0 0,-1 0 1,1 0-1,0 1 0,0-1 0,0 1 1,-1-1-1,2 1 0,-1-1 1,0 1-1,0 1 16,-7 7-1110</inkml:trace>
</inkml:ink>
</file>

<file path=ppt/ink/ink7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1:31.245"/>
    </inkml:context>
    <inkml:brush xml:id="br0">
      <inkml:brushProperty name="width" value="0.2" units="cm"/>
      <inkml:brushProperty name="height" value="0.2" units="cm"/>
      <inkml:brushProperty name="color" value="#E71224"/>
    </inkml:brush>
  </inkml:definitions>
  <inkml:trace contextRef="#ctx0" brushRef="#br0">0 26 944,'0'0'602,"0"0"-140,0 0-223,0 0-84,0 0-3,0 0 0,0 0-43,0 0-85,0 0-45,0 0 24,0 0-5,0 0 8,3 0 10,695-23 138,-608 20-133,12 5-21,3 1 35,-59-5-100,-27 1 48,0 0-1,0 2 1,0 0 0,14 3 17,-21 1-1030,-11-1-121</inkml:trace>
</inkml:ink>
</file>

<file path=ppt/ink/ink7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02.116"/>
    </inkml:context>
    <inkml:brush xml:id="br0">
      <inkml:brushProperty name="width" value="0.2" units="cm"/>
      <inkml:brushProperty name="height" value="0.2" units="cm"/>
      <inkml:brushProperty name="color" value="#E71224"/>
    </inkml:brush>
  </inkml:definitions>
  <inkml:trace contextRef="#ctx0" brushRef="#br0">0 185 768,'0'0'706,"0"0"-346,0 0-207,0 0-54,0 0-27,0 0-40,0 15 36,1-2-65,0 0-1,0 0 1,1 0 0,1 0 0,0 0-1,1-1 1,0 1 0,1-1 0,1 0 0,-1-1-1,2 1 1,0-1 0,1 1-3,-6-9 3,1-1 0,-1 0 1,1 1-1,-1-1 0,1 0 0,0 0 1,-1 0-1,1-1 0,0 1 0,0-1 1,0 0-1,1 1 0,-1-1 0,0-1 1,0 1-1,1 0 0,-1-1 1,0 0-1,1 0 0,-1 0 0,0 0 1,1 0-1,-1 0 0,0-1 0,1 0 1,-1 0-1,0 0 0,0 0-3,9-3 32,0-1 0,0 0 0,-1-1 0,0 0 0,0-1 0,9-7-32,156-132 81,-87 70-100,29-16 19,-111 87-31,1 0 0,0 0 0,0 1-1,0 1 1,1-1 0,5-1 31,-12 5-47,1-1 0,-1 0 0,1 1 0,-1-1 1,1 1-1,0-1 0,-1 1 0,1 0 0,0 0 0,-1 1 0,1-1 0,-1 0 0,1 1 1,-1 0-1,1-1 0,-1 1 0,1 0 0,-1 0 0,1 1 0,-1-1 0,0 0 1,0 1-1,2 1 47,10 15-606</inkml:trace>
</inkml:ink>
</file>

<file path=ppt/ink/ink7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05.127"/>
    </inkml:context>
    <inkml:brush xml:id="br0">
      <inkml:brushProperty name="width" value="0.2" units="cm"/>
      <inkml:brushProperty name="height" value="0.2" units="cm"/>
      <inkml:brushProperty name="color" value="#E71224"/>
    </inkml:brush>
  </inkml:definitions>
  <inkml:trace contextRef="#ctx0" brushRef="#br0">9 1 480,'0'0'404,"0"0"-73,0 0-127,0 0-51,0 0 101,0 0 12,-1 0-88,-5 0-71,4 0-39,2 0-2,0 0-31,0 0 0,0 0 14,0 0-9,0 0-21,0 0-26,0 0 18,0 0-30,0 0 19,0 0-15,0 0 13,0 0 31,0 0-2,0 0-13,0 0-30,0 0 11,0 0-12,0 0 19,0 0-7,0 0 16,0 0 7,0 0 10,0 0-10,0 0-29,0 0 8,0 0-14,0 0-2,0 0-3,0 0 7,0 0 34,0 0-14,0 0-32,0 29-65,5 190 187,-5-209-99,2-1 1,-1 1-1,1 0 1,1-1-1,0 1 1,3 7 3,-2-8-5,-1 0 1,0 0-1,-1 1 1,0-1-1,0 1 1,0 7 4,-1-2 1,1 0 1,0 0 0,1-1-1,1 1 1,0-1-1,2 2-1,3 29-915,-5-40-293</inkml:trace>
</inkml:ink>
</file>

<file path=ppt/ink/ink7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05.977"/>
    </inkml:context>
    <inkml:brush xml:id="br0">
      <inkml:brushProperty name="width" value="0.2" units="cm"/>
      <inkml:brushProperty name="height" value="0.2" units="cm"/>
      <inkml:brushProperty name="color" value="#E71224"/>
    </inkml:brush>
  </inkml:definitions>
  <inkml:trace contextRef="#ctx0" brushRef="#br0">0 26 256,'0'0'538,"0"0"-176,0 0-131,0 0-63,0 0 20,0 0-35,0 0-38,0 0-8,0 0-23,0 0 49,0 0-14,0 0-6,0 0-61,32-24-88,-32 24 31,1 0-1,-1-1 0,1 1 1,-1 0-1,1 0 0,0 0 0,-1 0 1,1 0-1,-1 0 0,1 0 1,-1 0-1,1 0 0,-1 0 1,1 0-1,0 0 0,-1 0 1,1 0-1,-1 1 0,1-1 1,-1 0-1,1 0 0,-1 1 1,1-1-1,-1 0 0,1 1 1,-1-1-1,0 0 0,1 1 1,-1-1-1,0 1 0,1-1 1,-1 0-1,0 1 0,1-1 1,-1 1-1,0-1 0,0 1 1,1 0-1,-1-1 0,0 1 0,0-1 1,0 1-1,0-1 0,0 1 1,0-1-1,0 1 0,0-1 1,0 1-1,0 0 0,0-1 1,0 1-1,0-1 0,-1 1 1,1-1-1,0 1 0,0-1 1,0 1-1,-1-1 0,1 1 1,0-1-1,-1 1 0,1-1 1,0 0-1,-1 1 0,1-1 1,-1 1 5,-4 16-235,9-16 157,-4-1 75,0 0 1,0-1-1,1 1 0,-1 0 0,0 0 0,0 0 0,1 0 0,-1 0 0,0 0 0,1 0 0,-1 0 0,0 0 1,1 0-1,-1 0 0,0 0 0,0 0 0,1 0 0,-1 0 0,0 0 0,1 0 0,-1 0 0,0 1 0,0-1 1,1 0-1,-1 0 0,0 0 0,0 0 0,1 1 0,-1-1 0,0 0 0,0 0 0,0 1 0,1-1 0,-1 0 1,0 0-1,0 1 0,0-1 0,0 0 0,0 0 0,1 1 0,-1-1 0,0 0 0,0 1 0,0-1 0,0 0 1,0 0-1,0 1 0,0-1 0,0 0 0,0 1 0,0-1 0,0 0 0,0 1 0,0-1 0,0 0 0,-1 0 1,1 1-1,0-1 0,0 0 0,0 0 0,0 1 0,0-1 0,-1 0 0,1 0 0,0 1 0,0-1 3,-22 31-912,1-14 136</inkml:trace>
</inkml:ink>
</file>

<file path=ppt/ink/ink7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23.057"/>
    </inkml:context>
    <inkml:brush xml:id="br0">
      <inkml:brushProperty name="width" value="0.2" units="cm"/>
      <inkml:brushProperty name="height" value="0.2" units="cm"/>
      <inkml:brushProperty name="color" value="#E71224"/>
    </inkml:brush>
  </inkml:definitions>
  <inkml:trace contextRef="#ctx0" brushRef="#br0">338 76 528,'0'0'343,"0"0"-164,0 0-38,0 0 0,0-10 38,0-51 691,-4 60-828,0 0 0,0 0 0,0 0 0,-1 1 0,1-1 0,0 1 0,0 0 0,-3 1-42,3-1 37,-8 1-37,0 0-1,0 0 1,0 2-1,0-1 1,1 2 0,-1-1-1,1 1 1,0 1-1,0 0 1,0 1 0,1 0-1,0 0 1,0 1-1,1 1 1,-1 0 0,2 0-1,-8 9 1,6-8-2,1 1 0,1 0 0,0 1 0,0 0 0,1 0 0,0 1 0,1 0 0,1 0 0,0 0 0,0 1 0,1-1 0,1 1 0,0 0 0,1 0 0,0 1 0,1-1 0,1 0 0,0 1 0,1-1 0,0 0 0,1 0 0,0 0 0,2 4 2,-1-8 1,1 0 1,0 0-1,0-1 1,1 0-1,0 0 1,0 0-1,1 0 0,0-1 1,1 0-1,-1 0 1,1-1-1,0 0 1,1 0-1,0 0 1,0-1-1,0 0 1,0-1-1,1 0 1,0 0-1,0-1 1,0 0-1,0-1 1,0 0-1,0 0 1,1-1-1,7 1-1,3-3-10,-1 0-1,1 0 1,-1-2-1,0-1 1,0 0-1,0-1 1,0-1 0,-1-1-1,0 0 1,0-2-1,-1 0 1,0-1-1,1-2 11,-16 11 6,1-1 0,-1 0 0,1 0 0,-1 0 0,0 0 0,0 0 1,0-1-1,0 1 0,0-1 0,-1 1 0,1-1 0,-1 0 0,1 0 0,-1 1 0,1-3-6,-2 4-24,0 1 8,0 0-5,25-55 35,-24-20-115,-1 75 105,0 0-1,-1-1 1,1 1 0,0-1-1,0 1 1,0 0 0,-1-1 0,1 1-1,0-1 1,-1 1 0,1 0 0,0 0-1,0-1 1,-1 1 0,1 0-1,-1-1 1,1 1 0,0 0 0,-1 0-1,1 0 1,-1-1 0,1 1-1,0 0 1,-1 0 0,1 0 0,-1 0-1,1 0 1,-1 0 0,1 0-1,0 0 1,-1 0-4,0 0 5,1 0 0,-1 0-1,0 0 1,1 0 0,-1 0 0,0-1-1,1 1 1,-1 0 0,1 0-1,-1 0 1,1-1 0,-1 1 0,0 0-1,1-1 1,-1 1 0,1 0 0,-1-1-1,1 1 1,-1-1 0,1 1-1,0-1 1,-1 1 0,1-1 0,0 1-1,-1-1 1,1 1 0,0-1 0,-1 0-1,1 1 1,0-1 0,0 1-1,0-1 1,0 0 0,0 0-5,5-90-138,-2 67 83,-1 0 0,-1-1 0,-1 1 0,-1 0 0,-1 0 0,-1 0 55,0 17-62,2 10 23,1 22 13,4 41 83,7-12-41,3 0 0,2-1 0,3-1 0,13 25-16,19 53 55,-38-104-12,-7-26-1,-2-14-4,4-51-193,15-60 155,-23 125-1,0-1 0,0 0 0,1 0 1,-1 1-1,0-1 0,0 0 0,1 0 0,-1 1 0,1-1 0,-1 0 0,0 1 0,1-1 1,-1 0-1,1 1 0,0-1 0,-1 1 0,1-1 0,-1 1 0,1-1 0,0 1 0,-1-1 1,1 1-1,0 0 0,0-1 0,-1 1 0,1 0 0,0 0 0,0 0 0,0-1 0,-1 1 0,1 0 1,0 0-1,0 0 0,0 0 0,-1 0 0,1 1 0,0-1 0,0 0 0,-1 0 0,1 0 1,0 1-1,0-1 0,-1 0 0,1 1 0,0-1 0,-1 0 0,1 1 0,0-1 0,-1 1 1,1 0-1,-1-1 0,1 1 0,0-1 1,30 31-52,-16-10 41,10 13 29,-2 1-1,-1 1 1,8 20-18,-30-55-41,1 0 0,-1 0 1,1 0-1,0-1 0,-1 1 1,1 0-1,0 0 0,0 0 1,-1-1-1,1 1 0,0 0 1,0-1-1,0 1 0,0-1 1,0 1-1,0-1 0,0 1 1,0-1-1,0 0 0,0 0 1,0 1-1,0-1 0,0 0 1,0 0 40,4 0-994</inkml:trace>
</inkml:ink>
</file>

<file path=ppt/ink/ink7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23.546"/>
    </inkml:context>
    <inkml:brush xml:id="br0">
      <inkml:brushProperty name="width" value="0.2" units="cm"/>
      <inkml:brushProperty name="height" value="0.2" units="cm"/>
      <inkml:brushProperty name="color" value="#E71224"/>
    </inkml:brush>
  </inkml:definitions>
  <inkml:trace contextRef="#ctx0" brushRef="#br0">36 149 648,'0'0'552,"0"0"-281,0 0-152,0 0 13,0 0-44,0 0-19,26-14-26,-21 10-52,0-1 1,0 1-1,-1-1 0,1 0 1,-1 0-1,0 0 0,-1 0 1,1-1-1,-1 0 1,0 0-1,0 0 0,0-2 9,-3 6-4,1 0 0,0 0 0,-1 0 1,0 0-1,1 0 0,-1 0 0,0 0 0,0 0 0,0 0 0,0 0 0,0 0 0,-1 0 0,1 0 0,-1 0 0,1 0 0,-1 0 0,0 0 0,0 0 0,1 1 0,-2-1 0,1 0 0,0 0 0,0 1 1,0-1-1,-1 1 0,1-1 0,-1 1 0,1-1 0,-1 1 0,1 0 0,-1 0 0,0 0 0,0 0 0,0 0 0,1 0 0,-1 0 0,0 1 0,0-1 0,0 1 0,-1-1 4,1 1 1,0 0 0,-1 0-1,1 0 1,0 0 0,0 0-1,-1 0 1,1 1 0,0-1-1,0 1 1,0-1 0,0 1-1,0 0 1,0 0 0,0 0-1,0 0 1,0 0 0,0 0-1,0 0 1,1 1 0,-1-1-1,0 1 1,1 0 0,-1-1-1,1 1 1,0 0 0,-1 0-1,1-1 1,0 1 0,0 0-1,0 0 1,1 1-1,-1-1 1,0 0 0,1 1-1,-4 6 5,1 0 0,0 1 0,1 0 0,0-1 0,0 1 0,1 0 0,1 2-5,-1 1-2,1 0 1,1-1 0,0 1-1,1 0 1,0-1 0,4 12 1,-4-19-1,0-1 0,0 0 0,0 0 0,1 0 1,0 0-1,-1 0 0,1 0 0,1-1 0,-1 1 1,0-1-1,1 0 0,0 0 0,-1 0 0,1-1 1,1 1-1,-1-1 0,0 0 0,0 0 0,1 0 1,2 0 0,12 3-116,1-1 0,0-1 0,0 0 0,1-2 1,-1 0-1,7-2 116,-4 1-879</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1:50.259"/>
    </inkml:context>
    <inkml:brush xml:id="br0">
      <inkml:brushProperty name="width" value="0.2" units="cm"/>
      <inkml:brushProperty name="height" value="0.2" units="cm"/>
    </inkml:brush>
  </inkml:definitions>
  <inkml:trace contextRef="#ctx0" brushRef="#br0">1 630 80,'202'-249'96,"-27"50"-96,-26 17-32</inkml:trace>
</inkml:ink>
</file>

<file path=ppt/ink/ink7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23.994"/>
    </inkml:context>
    <inkml:brush xml:id="br0">
      <inkml:brushProperty name="width" value="0.2" units="cm"/>
      <inkml:brushProperty name="height" value="0.2" units="cm"/>
      <inkml:brushProperty name="color" value="#E71224"/>
    </inkml:brush>
  </inkml:definitions>
  <inkml:trace contextRef="#ctx0" brushRef="#br0">113 1 184,'0'0'305,"0"0"-4,0 0-51,0 0-36,0 0-1,0 0-36,-16 12 30,-50 42-16,64-51-176,-1 0 1,0 0 0,0 0-1,1 1 1,0-1-1,0 0 1,0 1 0,0 0-1,0-1 1,1 1-1,-1 0 1,1 0 0,0 0-1,0 0 1,1 0-1,-1 0 1,1 0 0,0 0-1,0 0 1,0 0-1,1 1 1,0 1-16,0 13 20,-1-17-21,0 0 1,1 0 0,-1 0 0,1 0 0,0 0 0,0-1 0,-1 1 0,1 0 0,1 0 0,-1 0 0,0-1 0,0 1-1,0-1 1,1 1 0,-1-1 0,1 1 0,0-1 0,-1 0 0,1 1 0,0-1 0,-1 0 0,1 0 0,0-1-1,0 1 1,0 0 0,0 0 0,0-1 0,0 0 0,0 1 0,0-1 0,0 0 0,0 0 0,2 0 0,12 2-13,0-2 0,0 0 1,0 0-1,1-2 13,-12 2-8,7-2-143,-1 1 0,0-2 0,0 1 0,0-2 0,0 1 0,0-1 0,-1-1 0,0 0 0,1-1 0,-2 0 0,1 0 0,-1-1 0,7-6 151,2-4-300</inkml:trace>
</inkml:ink>
</file>

<file path=ppt/ink/ink7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24.580"/>
    </inkml:context>
    <inkml:brush xml:id="br0">
      <inkml:brushProperty name="width" value="0.2" units="cm"/>
      <inkml:brushProperty name="height" value="0.2" units="cm"/>
      <inkml:brushProperty name="color" value="#E71224"/>
    </inkml:brush>
  </inkml:definitions>
  <inkml:trace contextRef="#ctx0" brushRef="#br0">110 106 56,'0'0'176,"0"0"7,0 0 13,0 0-44,0 0-19,-1-11-61,-3-34 8,4 44-74,1 1-1,-1-1 0,0 0 0,0 1 1,0-1-1,0 1 0,0-1 1,-1 1-1,1-1 0,0 1 0,0-1 1,0 1-1,0-1 0,0 1 1,-1-1-1,1 1 0,0-1 1,-1 1-1,1-1 0,0 1 0,-1 0 1,1-1-1,0 1 0,-1 0 1,1-1-1,-1 1 0,1 0 0,0-1 1,-1 1-1,1 0 0,-1 0 1,1-1-1,-1 1 0,1 0 0,-1 0 1,1 0-1,-1 0 0,1 0 1,-1 0-1,0 0 0,1 0 1,-1 0-1,1 0 0,-1 0 0,1 0 1,-1 0-1,1 0 0,-1 0 1,1 0-1,-1 1 0,1-1 0,-1 0 1,1 0-1,-1 1 0,1-1 1,0 0-1,-1 1 0,1-1-5,-19 17 16,1 14 15,2 0 1,-10 29-32,25-59 0,1 0 0,-1 0 0,0 0 0,1 1 0,-1-1 0,1 0 1,0 1-1,-1-1 0,1 0 0,0 1 0,0-1 0,0 0 0,0 1 1,0-1-1,0 0 0,0 1 0,1-1 0,-1 1 0,0-1 0,1 0 1,-1 0-1,1 1 0,-1-1 0,1 0 0,0 0 0,0 0 0,-1 1 1,1-1-1,0 0 0,0 0 0,0 0 0,0 0 0,0-1 0,0 1 1,0 0-1,1 0 0,-1-1 0,0 1 0,0 0 0,0-1 0,1 0 1,-1 1-1,0-1 0,1 0 0,-1 1 0,0-1 0,2 0 0,10 2 2,1-1-1,-1-1 1,0 0-1,1-1 0,1 0-1,11-1 1,-23 2-1,-1 1 0,0-1 0,0 1 0,1 0 0,-1-1 0,0 1 0,0 0 0,0 0-1,0 0 1,0 1 0,0-1 0,0 0 0,0 1 0,-1-1 0,1 1 0,0 0 0,-1 0 0,0-1 0,1 1-1,-1 0 1,0 0 0,0 0 0,0 0 0,0 1 0,0-1 0,0 1 0,5 12-1,-1 1 1,-1 0-1,2 11 1,2 7 2,-2-11 4,1 1 1,2-1 0,0 0-1,1-1 1,2 0 0,0-1-1,1-1 1,1 1 0,6 5-7,-19-25 2,-1-1 1,1 1-1,-1-1 1,1 1-1,-1-1 1,1 1-1,-1-1 1,1 1-1,0-1 1,-1 0-1,1 1 1,-1-1 0,1 0-1,0 0 1,-1 1-1,1-1 1,0 0-1,0 0 1,-1 0-1,1 0 1,0 0-1,-1 0 1,1 0-1,0 0 1,0 0-1,-1 0 1,1 0-1,0 0 1,-1-1 0,1 1-1,0 0 1,-1 0-1,1-1 1,0 1-1,-1 0 1,1-1-1,-1 1 1,1-1-1,-1 1 1,1-1-1,-1 1 1,1-1-1,-1 1 1,1-1-1,-1 0 1,0 1 0,1-1-1,-1 0-2,16-35 321,-15 32-287,27-104 216,-4 0 1,-4-9-251,-18 103 11,5-22-5,0-5 44,-1-1 1,1-40-51,-7 81-7,-1 1 0,1 0 0,0 0 0,0 0 0,0-1 1,0 1-1,0 0 0,0 0 0,0 0 0,-1 0 0,1-1 1,0 1-1,0 0 0,0 0 0,0 0 0,-1 0 0,1 0 1,0-1-1,0 1 0,0 0 0,-1 0 0,1 0 0,0 0 1,0 0-1,0 0 0,-1 0 0,1 0 0,0 0 1,0 0-1,0 0 0,-1 0 0,1 0 0,0 0 0,0 0 1,-1 0-1,1 0 0,0 0 0,0 0 0,0 0 0,-1 0 1,1 1-1,0-1 0,0 0 0,0 0 0,0 0 0,-1 0 1,1 0-1,0 1 0,0-1 0,0 0 0,0 0 0,0 0 1,0 0-1,-1 1 0,1-1 0,0 0 0,0 0 0,0 0 1,0 1-1,0-1 7,-12 11-504,-2 8-519</inkml:trace>
</inkml:ink>
</file>

<file path=ppt/ink/ink7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32.588"/>
    </inkml:context>
    <inkml:brush xml:id="br0">
      <inkml:brushProperty name="width" value="0.2" units="cm"/>
      <inkml:brushProperty name="height" value="0.2" units="cm"/>
      <inkml:brushProperty name="color" value="#E71224"/>
    </inkml:brush>
  </inkml:definitions>
  <inkml:trace contextRef="#ctx0" brushRef="#br0">109 235 1112,'0'0'559,"0"0"-338,0 0-138,0 0-50,0 0-7,-5 22-1,-15 72-20,18-85-3,1 0-1,1 0 0,-1 0 1,1 0-1,1 0 1,0 1-1,0-1 0,0-1 1,2 1-1,-1 0 0,1 0 1,0-1-1,1 3-1,10 29 5,-1 10 31,-2 1-1,-3 1 1,-1 0-1,-3 0 0,-2 16-35,-2-36 26,1 16-25,-2-39 25,0-19 42,-4-18-99,-1 1 0,-1 0 1,-2 0-1,-11-24 31,-3-13-12,2 0 9,3-1 0,3-1 1,2 0-1,4-1 0,3-1 1,2 1-1,4-6 3,0 63-1,2 0-1,-1 1 1,1-1-1,1 1 1,0 0 0,0 0-1,1 0 1,0 0-1,0 0 1,2-1 1,-4 6 0,1 0 0,-1 0 0,1 0 0,0 0 0,0 0 0,1 1 0,-1 0 0,1 0 0,0 0 0,-1 0 0,1 0 0,1 1 0,-1-1 0,0 1 0,0 0 0,1 1 0,-1-1 0,1 1 0,0 0-1,-1 0 1,2 0 0,-3 1 1,-1 0 0,0 1 0,1 0 0,-1-1 0,0 1 0,0 0 0,0 0 0,0 0-1,0 0 1,0 0 0,0 1 0,0-1 0,0 0 0,0 1 0,-1 0 0,1-1 0,-1 1-1,1 0 1,-1 0 0,0 0 0,1 0 0,-1 0 0,0 0 0,0 0 0,-1 0 0,1 0 0,0 1-1,0 0 0,4 13 24,-1 0-1,-1 1 1,2 11-24,-4-20 14,6 37-64,-2 0 0,-3 1 0,-1-1 1,-2 0-1,-2 1 0,-2-1 0,-2-1 1,-2 1-1,-2-1 0,-2-1 0,-2 0 0,-12 25 50,21-53-1640</inkml:trace>
</inkml:ink>
</file>

<file path=ppt/ink/ink7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32.958"/>
    </inkml:context>
    <inkml:brush xml:id="br0">
      <inkml:brushProperty name="width" value="0.2" units="cm"/>
      <inkml:brushProperty name="height" value="0.2" units="cm"/>
      <inkml:brushProperty name="color" value="#E71224"/>
    </inkml:brush>
  </inkml:definitions>
  <inkml:trace contextRef="#ctx0" brushRef="#br0">1 178 1584,'0'0'358,"0"0"-161,0 0-132,0 0-71,0 0-24,12 10 9,-4-4 27,10 8 66,0 2 0,-1-1 0,1 4-72,-14-15 16,1 1 0,-1 0 1,0 0-1,0 1 0,-1-1 0,0 1 0,0 0 0,0 0 0,-1 0 0,1 0 0,-2 0 0,1 0 0,0 1 0,-1-1 0,0 2-16,-1-7 155,0-1-15,0-32 264,3-31-749,4 0 0,2 0 0,6-13 345,-11 53-492,1-8-786</inkml:trace>
</inkml:ink>
</file>

<file path=ppt/ink/ink7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33.401"/>
    </inkml:context>
    <inkml:brush xml:id="br0">
      <inkml:brushProperty name="width" value="0.2" units="cm"/>
      <inkml:brushProperty name="height" value="0.2" units="cm"/>
      <inkml:brushProperty name="color" value="#E71224"/>
    </inkml:brush>
  </inkml:definitions>
  <inkml:trace contextRef="#ctx0" brushRef="#br0">74 275 560,'0'0'827,"0"0"-570,0 0-137,0 0 67,0 0-31,0 0-73,9-11-62,-5 6-21,3-3-1,-1 0 0,1 0 0,-2-1 0,1 0 0,-1 0 0,-1 0 0,1 0 0,-2-1 0,1 0 0,-1 0 0,-1 0 0,0 0 0,1-10 1,-3 12 3,-1 0-1,1 0 1,-2 0 0,1 0 0,-1 0 0,0 0-1,-1 0 1,0 1 0,-3-7-3,5 12 7,0-1-1,0 1 1,-1 0-1,1 0 1,-1 0 0,1 0-1,-1 0 1,0 1 0,0-1-1,0 0 1,0 1 0,0-1-1,0 1 1,0 0-1,0 0 1,0 0 0,-1 0-1,1 0 1,0 0 0,-1 1-1,1-1 1,-1 1 0,1-1-1,-1 1 1,1 0-1,-1 0 1,1 0 0,-1 0-1,1 1 1,-1-1 0,1 1-1,0-1 1,-1 1 0,1 0-1,-1 0-6,1 1 6,-1 0-1,1-1 1,-1 2 0,1-1-1,0 0 1,0 0 0,0 1-1,0-1 1,0 1 0,0-1-1,1 1 1,-1 0 0,1 0-1,0 0 1,-1 0-6,-13 46 158,13-40-141,0 0-1,1 1 1,0-1-1,1 0 1,0 1 0,1-1-1,-1 0 1,2 1-1,0-1 1,0 0 0,1 2-17,-1-6 0,0 0 1,1 0-1,0 0 1,0 0-1,0 0 1,0 0-1,1-1 1,0 0-1,0 0 1,0 0-1,0 0 1,1 0-1,-1-1 1,1 0-1,0 0 1,0 0-1,0-1 1,4 2-1,6 1-13,0-1 0,0 0 1,0-2-1,0 1 0,8-1 13,26 4-596,-25-2-314</inkml:trace>
</inkml:ink>
</file>

<file path=ppt/ink/ink7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35.849"/>
    </inkml:context>
    <inkml:brush xml:id="br0">
      <inkml:brushProperty name="width" value="0.2" units="cm"/>
      <inkml:brushProperty name="height" value="0.2" units="cm"/>
      <inkml:brushProperty name="color" value="#E71224"/>
    </inkml:brush>
  </inkml:definitions>
  <inkml:trace contextRef="#ctx0" brushRef="#br0">237 609 696,'0'0'230,"0"0"-70,0 0-11,0 0-28,0 0 62,0 0 8,0 0 27,0 0-18,-3-5-38,0-2-114,-1 0 1,0 0 0,-1 1-1,1 0 1,-1 0 0,0 0-1,-1 0 1,0 1 0,-4-4-49,7 7 1,-1 0 0,1 0 0,-1 0 0,1 0 0,-1 0 0,0 1 0,1 0 0,-1-1 0,0 1 0,0 1 0,0-1 1,0 1-1,0-1 0,0 1 0,0 0 0,0 0 0,0 1 0,0-1 0,0 1 0,1 0 0,-1 0 0,-2 1-1,1 0 1,1 0 0,0 1 0,0-1 0,0 1 0,1-1 0,-1 1 0,0 0 0,1 1 0,0-1 0,0 1 0,0-1 0,0 1 0,1 0 1,-1 0-1,1 0 0,-1 2-1,0 2-7,0-1 1,0 1 0,1-1 0,0 1 0,0 0 0,1 0 0,0 0 0,0 0 0,1 1 6,0 23 55,0-55 6,-4-232-48,22 278-114,3 18 110,-2 0 1,-2 2 0,-2 0-1,-2 1 1,-1 0 0,-3 1 0,2 23-10,-11-67 0,1 0 0,-1 0 0,0 0 0,0 0 0,1 0 0,-1 0 0,0 0 0,0 0 0,0 0 0,0 0 0,0 0 0,0-1 0,0 1 0,-1 0 0,1 0 0,0 0 0,0 0 0,-1 0 0,1 0 0,-1 0 0,1 0 0,-1 0 0,1-1 0,-1 1 0,1 0 0,-1 0 0,-1-1-1,1 0 1,0-1 0,0 1-1,0-1 1,0 1-1,0-1 1,0 0-1,0 1 1,0-1 0,0 0-1,0 1 1,0-1-1,1 0 1,-1 0-1,0 0 1,0 0 0,0-1 0,-34-52-13,21 26 6,0-1 1,3 0-1,0-1 1,2-1 0,1 1-1,1-1 1,0-18 6,0-21-24,3 0-1,5-62 25,0 115 4,0 0 0,1 1 0,0-1 0,1 1 0,1 0 0,1-1-1,0 2 1,1-1 0,1 1 0,0 0 0,2 0 0,1-2-4,-8 15-5,0 0 0,0-1 1,0 1-1,0 0 0,0 1 0,1-1 1,-1 0-1,1 1 0,0-1 0,-1 1 0,1 0 1,0 0-1,0 0 0,0 0 0,-1 0 1,1 1-1,0-1 0,0 1 0,0 0 1,0 0-1,0 0 0,0 0 0,0 0 1,0 1-1,0-1 0,0 1 0,1 0 5,2 1-3,0 0-1,0 1 1,0-1-1,0 1 1,0 0-1,0 0 1,-1 1 0,1 0-1,-1 0 1,0 0-1,3 5 4,2 3-1,0 1 0,-1 1 0,-1 0 0,0 0 0,-1 1 0,0 0 0,-2 0 0,1 0 0,-2 1 0,0 0-1,-1 0 1,-1 0 0,0 0 0,-1 0 0,-1 0 0,0 1 0,-1-1 0,-1 0 0,-1 0 0,0 0 0,-1 0 0,-1-1 0,0 0 0,-1 1 0,-6 10 1,-30 47 66,25-47-59,2 1-1,0 1 1,-2 10-7,14-30-2,0 1 1,0 0 0,1 0 0,0 0-1,1 0 1,0 0 0,0 0-1,1 1 1,0-1 0,1 0-1,0 0 1,0 0 0,2 3 1,-1-7 5,0 0-1,0 0 1,0-1 0,1 1-1,0-1 1,0 0-1,0 1 1,1-1 0,-1-1-1,1 1 1,0-1 0,0 1-1,0-1 1,0 0 0,1 0-1,-1-1 1,1 0 0,0 1-1,0-2 1,0 1 0,0 0-1,0-1 1,0 0 0,5 0-5,6 2-51,1-1 1,0 0 0,0-1 0,0-1-1,0-1 1,0-1 0,2 0 50,20-10-756,-3-2-646</inkml:trace>
</inkml:ink>
</file>

<file path=ppt/ink/ink7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36.691"/>
    </inkml:context>
    <inkml:brush xml:id="br0">
      <inkml:brushProperty name="width" value="0.2" units="cm"/>
      <inkml:brushProperty name="height" value="0.2" units="cm"/>
      <inkml:brushProperty name="color" value="#E71224"/>
    </inkml:brush>
  </inkml:definitions>
  <inkml:trace contextRef="#ctx0" brushRef="#br0">74 245 272,'0'0'195,"3"-15"-98,3-1-84,-4 10-11,1-1 1,-1 1-1,-1 0 0,1-1 0,-1 1 0,0 0 1,-1-1-1,1-5-2,-5 10 79,0 1 0,0 0 0,0 1 0,0-1 0,1 1 1,-1-1-1,0 1 0,0 0 0,0 1 0,0-1 0,0 1 0,-1 0-79,2 0 15,0 1 0,0 0 0,0 0 0,0 1 0,1-1 0,-1 0 0,1 1-1,0-1 1,0 1 0,0 0 0,0 0 0,0 0 0,0 0 0,1 0 0,-1 0-1,1 0 1,0 1 0,0-1 0,0 0 0,1 1 0,-1-1 0,1 1 0,0-1 0,0 3-15,-1 3 0,0 1 0,1-1 0,1 0 0,-1 1 0,2-1 1,-1 0-1,1 1 0,3 6 0,-2-9 2,1 0 1,0 0-1,0 0 0,1 0 0,0-1 0,0 1 1,1-1-1,-1-1 0,1 1 0,1-1 1,-1 0-1,1 0 0,0-1 0,0 0 1,0 0-1,0-1 0,1 0 0,-1 0 1,1 0-1,0-1 0,0 0 0,0-1 1,1 0-3,0 0-12,-1 0 1,0 0 0,1-1 0,-1 0-1,0-1 1,1 0 0,-1 0 0,0 0-1,0-1 1,0-1 0,0 1 0,0-1-1,0-1 1,-1 1 0,0-1 0,1-1-1,-1 1 1,-1-1 0,1-1 0,-1 1-1,0-1 1,3-3 11,-2-1-43,-1 0 0,0-1 1,0 0-1,-1 0 0,0 0 0,-1-1 0,-1 1 1,1-1-1,-2 0 0,0 0 0,0 0 0,-1 0 1,-1-3 42,1 1-12,-1 0 1,-1 0 0,0 0 0,-1-1 0,-1 1 0,0 1 0,0-1 0,-2 0-1,0 1 1,0 0 0,-2-3 11,6 15 8,1-1 0,-1 1 0,0-1 0,0 0 0,1 1 0,-1-1 0,0 1 0,0 0 0,0-1 0,0 1 0,-1 0 0,1-1 0,0 1 0,0 0 0,-1 0 0,1 0 0,-1 0 0,1 1 0,-1-1 0,1 0 0,-1 0 0,0 1 0,1-1 0,-1 1 0,0 0 0,1-1 0,-1 1 0,0 0 0,1 0 0,-1 0 0,0 0 0,0 0 0,1 1 0,-1-1 0,0 0-8,-2 3 20,0-1 0,1 1-1,-1-1 1,1 1 0,-1 0 0,1 0 0,0 1 0,0-1-1,0 0 1,1 1 0,-1 0 0,1 0 0,-1 1-20,-2 3 2,0 1 0,1 0 0,0 0-1,0 1 1,1-1 0,-2 8-2,4-15 1,1 0-1,0 1 1,-1-1-1,1 0 1,0 0-1,1 1 0,-1-1 1,0 0-1,0 0 1,1 1-1,0-1 1,-1 0-1,1 0 1,0 0-1,0 0 0,0 0 1,0 0-1,0 0 1,1 0-1,-1 0 1,1 0-1,-1-1 0,1 1 1,-1 0-1,1-1 1,0 0-1,0 1 1,0-1-1,0 0 1,0 0-1,1 1 0,5 1 0,-1 0 0,1 1 0,-1 0 0,0 0 0,0 0 0,0 1 0,-1 0 0,0 1 0,0 0 0,0 0 0,-1 0 0,0 0 0,0 1 0,0 0 0,-1 0 0,0 0 0,0 0 0,-1 1 0,0 0 0,0-1 0,-1 1 0,1 8 0,16 90 1,-8-39 66,9 22-67,-15-70 19,1 0 1,1 0-1,0 0 0,2-1 1,0-1-1,9 13-19,-18-29 1,1 0 0,-1 0-1,1 0 1,0 0 0,-1 0 0,1 0 0,0 0-1,0 0 1,0 0 0,-1 0 0,1 0 0,0-1-1,0 1 1,0 0 0,0-1 0,1 1-1,-1-1 1,0 1 0,0-1 0,0 1 0,0-1-1,0 0 1,1 0 0,-1 1 0,0-1 0,0 0-1,1 0 1,-1 0 0,0 0 0,0-1 0,0 1-1,1 0 0,1-2 12,-1 1 0,1-1 0,-1 0 0,0 0 0,1 0 0,-1 0 0,0 0 0,0-1 0,-1 1 0,1-1 0,0 1 0,-1-1 0,1-1-12,6-11 39,-2-1-1,1 0 0,-2 0 1,3-11-39,-2-10-43,-2 0-1,-1-1 1,-1 1 0,-2-1 0,-2 1-1,-2 0 1,-1 0 0,-2 0 0,-1 1-1,-2-1 1,-1 2 0,-5-7 43,3 14-1063</inkml:trace>
</inkml:ink>
</file>

<file path=ppt/ink/ink7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37.102"/>
    </inkml:context>
    <inkml:brush xml:id="br0">
      <inkml:brushProperty name="width" value="0.2" units="cm"/>
      <inkml:brushProperty name="height" value="0.2" units="cm"/>
      <inkml:brushProperty name="color" value="#E71224"/>
    </inkml:brush>
  </inkml:definitions>
  <inkml:trace contextRef="#ctx0" brushRef="#br0">1 14 1656,'0'0'616,"0"0"-215,0 0-113,0 0 32,0 0-224,0 0-72,0 0-24,18-8-120,-18 2-760</inkml:trace>
</inkml:ink>
</file>

<file path=ppt/ink/ink7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38.430"/>
    </inkml:context>
    <inkml:brush xml:id="br0">
      <inkml:brushProperty name="width" value="0.2" units="cm"/>
      <inkml:brushProperty name="height" value="0.2" units="cm"/>
      <inkml:brushProperty name="color" value="#E71224"/>
    </inkml:brush>
  </inkml:definitions>
  <inkml:trace contextRef="#ctx0" brushRef="#br0">1 41 312,'0'0'928,"0"0"-561,0 0-214,0 0-61,0 0-65,10-7-50,-5 3 17,-2 1 4,1 0 1,0 0-1,0 0 0,0 1 0,0-1 1,0 1-1,1 0 0,-1 0 1,1 1-1,-1-1 0,1 1 0,-1 0 1,1 0-1,0 1 0,0-1 1,-1 1-1,1 0 0,0 0 1,0 1-1,0-1 0,-1 1 0,3 1 2,0 2 6,1 0 0,-1 0 0,1 1-1,-1 0 1,-1 0 0,1 1 0,-1 0-1,0 0 1,0 0 0,-1 1 0,0 0-1,0 0 1,0 0 0,-1 1 0,0-1-1,-1 1 1,0 0 0,2 6-6,6 21 104,-1 1 1,-2 0 0,2 27-105,-9-52 18,7 56 69,-2-1-1,-4 1 0,-5 36-86,3-92 8,-2-1 1,0 1-1,0 0 0,-1-1 0,0 0 0,0 0 1,-1 0-1,-1 0 0,0 0 0,-2 3-8,5-10 3,0 0-1,0 0 1,0 0-1,0 0 1,-1 0-1,1-1 1,-1 1-1,0-1 1,1 1-1,-1-1 1,0 0-1,0 0 1,-1-1-1,1 1 1,0 0-1,-1-1 1,1 0 0,0 0-1,-1 0 1,0 0-1,1-1 1,-1 1-1,1-1 1,-1 0-1,0 0 1,1 0-1,-1 0 1,0-1-1,1 0 1,-1 1-1,-2-2-2,1 0 5,1-1-1,0 1 0,0-1 1,1 0-1,-1 1 0,0-2 1,1 1-1,0 0 0,0-1 1,0 1-1,0-1 1,0 0-1,1 0 0,-1-2-4,-4-5 18,1-1 0,1 0 0,0-1-1,-1-5-17,4 10 6,-1 0 0,2 0 0,-1 0 0,1 0 0,0 0 0,1 0 0,0-6-6,0 12-2,1-1 0,-1 1 0,1 0 0,-1 0 0,1 0 0,-1 0 0,1 0 0,0-1 0,0 1-1,0 1 1,1-1 0,-1 0 0,0 0 0,1 0 0,-1 1 0,1-1 0,-1 0 0,1 1 0,0 0 0,0-1 0,0 1 0,0 0 0,0 0 0,0 0 0,0 0 0,0 0 0,0 1 0,0-1 0,2 0 2,7-1 6,1 0 1,-1 1-1,1 0 0,-1 1 0,1 0 1,-1 1-1,1 0 0,-1 0 1,0 2-1,4 0-6,19 8-198,0 1 0,20 10 198,-28-11-307,6 2-635</inkml:trace>
</inkml:ink>
</file>

<file path=ppt/ink/ink7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38.792"/>
    </inkml:context>
    <inkml:brush xml:id="br0">
      <inkml:brushProperty name="width" value="0.2" units="cm"/>
      <inkml:brushProperty name="height" value="0.2" units="cm"/>
      <inkml:brushProperty name="color" value="#E71224"/>
    </inkml:brush>
  </inkml:definitions>
  <inkml:trace contextRef="#ctx0" brushRef="#br0">10 1 1648,'0'0'761,"0"0"-521,0 0-112,0 0-72,0 0-56,0 0-136,0 0-1017,-9 0-63</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1:51.936"/>
    </inkml:context>
    <inkml:brush xml:id="br0">
      <inkml:brushProperty name="width" value="0.2" units="cm"/>
      <inkml:brushProperty name="height" value="0.2" units="cm"/>
    </inkml:brush>
  </inkml:definitions>
  <inkml:trace contextRef="#ctx0" brushRef="#br0">75 418 104,'0'0'269,"0"0"19,0 0-7,0 0-19,0 0-24,0 0-29,-3-13-24,-12-35-107,12 36-32,3 12-32,0 0-20,0 5-7,1 0 1,-1 0-1,1 0 0,1 0 0,-1 0 0,1 0 0,0 1 13,23 61 28,-4 0 0,0 13-28,-8-37 27,-8-31-16,-1 1 1,-1-1-1,0 1 1,-1 0-1,0 0 1,-1 0-12,4 1 13,-11-23-1,-14-16-13,2 0 0,1-1-1,1-1 1,2-1 0,0 0 0,2-1-1,1 0 1,1-1 0,2 0 0,1 0-1,1-1 1,2 0 0,1 0 0,1 0-1,2 0 1,2-19 1,2 34-6,0 0 0,1 1 0,0-1 0,1 1 0,1 1 0,0-1 0,1 1 0,0 1 0,2-1 0,-1 1 0,2 1 0,-1 0 0,2 0 0,3-2 6,-14 13-3,0 0 1,0 0-1,0 0 1,1-1-1,-1 1 0,0 1 1,1-1-1,-1 0 1,1 0-1,-1 0 1,1 1-1,-1-1 0,1 1 1,-1-1-1,1 1 1,-1 0-1,1 0 0,0-1 1,-1 1-1,1 0 1,-1 0-1,1 1 0,0-1 1,-1 0-1,1 0 1,-1 1-1,1-1 0,-1 1 1,1 0-1,-1-1 1,1 1-1,-1 0 0,1 0 1,-1 0-1,0 0 1,0 0-1,1 0 0,-1 0 1,0 0-1,0 0 1,0 1-1,0-1 0,0 0 1,0 1-1,-1-1 1,1 1-1,0-1 0,-1 1 1,1-1-1,-1 1 1,0-1-1,1 1 0,-1-1 1,0 1-1,0 0 1,0-1-1,0 1 0,0 0 3,1 18-2,0 0-1,-1 0 1,-1-1-1,-1 1 1,0 0-1,-2-1 1,0 1-1,-1-1 1,-1 0-1,-7 14 3,-7 11 38,10-19-25,-1 0 1,-2-1-1,0 0 0,-7 6-13,20-28-3,0 0 0,1 1-1,0-1 1,0 0 0,0 1-1,0-1 1,0 0 0,0 0-1,1 0 1,-1 0 0,1 0-1,-1 0 1,1 0 0,0 0 0,0 0-1,0-1 1,2 2 3,38 27-14,-36-26 5,24 15-21,10 5-38,-2 2-1,0 2 1,-2 1-1,-2 1 1,1 4 68,9 12-727</inkml:trace>
</inkml:ink>
</file>

<file path=ppt/ink/ink7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2.034"/>
    </inkml:context>
    <inkml:brush xml:id="br0">
      <inkml:brushProperty name="width" value="0.2" units="cm"/>
      <inkml:brushProperty name="height" value="0.2" units="cm"/>
      <inkml:brushProperty name="color" value="#E71224"/>
    </inkml:brush>
  </inkml:definitions>
  <inkml:trace contextRef="#ctx0" brushRef="#br0">276 60 736,'0'0'696,"0"0"-314,0 0-166,0 0 5,0 0-67,-3-6-28,1 3-107,0-1 0,-1 0 0,1 1 0,-1-1 0,0 1 0,1 0-1,-2 0 1,1 0 0,0 0 0,0 1 0,-1-1 0,0 1 0,1 0 0,-1 0-1,0 0 1,0 1 0,0-1 0,0 1 0,0 0 0,-1 0 0,1 0 0,0 1 0,0-1-1,-1 1 1,-2 0-19,1 1 2,-1 1-1,0-1 0,0 1 1,1 0-1,-1 0 0,1 1 0,0 0 1,0 0-1,0 0 0,0 1 1,0 0-1,1 0 0,0 1 0,-1-1 1,2 1-1,-1 0 0,1 0 1,-1 1-1,0 2-1,-3 2 0,1 1 1,0 0-1,1 0 1,0 1-1,0-1 1,2 1-1,-1 1 1,2-1-1,0 0 1,0 3-1,0 2-4,2-1-1,0 1 1,0-1 0,2 0 0,0 1 0,1-1 0,1 1 0,0-1-1,1 0 1,3 6 4,-3-14-2,-1 0 0,1-1 0,0 0 0,0 0 0,1 0 0,0 0 1,0-1-1,1 0 0,0 0 0,0 0 0,0-1 0,1 0 0,0 0 0,0 0 0,0-1 0,0 0 0,1-1 0,-1 0 0,1 0 0,0 0 0,5 0 2,2 1-37,0-2 1,0 1-1,0-2 1,1 0-1,-1-1 0,0-1 1,0 0-1,0-1 0,0 0 1,0-1-1,0-1 1,0-1-1,-1 0 0,0 0 1,0-2-1,0 0 1,-1 0-1,0-1 0,0-1 1,-1 0-1,0-1 0,3-4 37,23-23-928</inkml:trace>
</inkml:ink>
</file>

<file path=ppt/ink/ink7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2.616"/>
    </inkml:context>
    <inkml:brush xml:id="br0">
      <inkml:brushProperty name="width" value="0.2" units="cm"/>
      <inkml:brushProperty name="height" value="0.2" units="cm"/>
      <inkml:brushProperty name="color" value="#E71224"/>
    </inkml:brush>
  </inkml:definitions>
  <inkml:trace contextRef="#ctx0" brushRef="#br0">16 0 368,'0'0'339,"0"0"-34,0 0-63,0 0-28,0 0 77,0 0-87,-3 2-95,2-1-102,0 1-1,0-1 1,0 1-1,-1-1 1,1 1 0,0-1-1,1 1 1,-1 0-1,0-1 1,0 1-1,1 0 1,-1 0-1,1 0 1,0-1-1,-1 1 1,1 0-1,0 0 1,0 0-1,0 0 1,0 0-1,0 0 1,1-1-1,-1 1 1,1 0-1,-1 0-6,17 55 157,-14-49-136,19 54 94,17 49-23,4-1 1,45 78-93,-88-189 0,0 1 0,1-1 0,-1 1 0,0-1 1,0 1-1,0-1 0,0 1 0,0 0 1,1-1-1,-1 1 0,0-1 0,0 1 0,1 0 1,-1-1-1,0 1 0,1 0 0,-1-1 1,0 1-1,1 0 0,-1 0 0,0-1 0,1 1 1,-1 0-1,1 0 0,-1-1 0,0 1 1,1 0-1,-1 0 0,1 0 0,-1 0 1,1 0-1,-1 0 0,1 0 0,-1 0 0,0 0 1,1 0-1,-1 0 0,1 0 0,-1 0 1,1 0-1,-1 0 0,1 0 0,-1 1 0,0-1 1,1 0-1,-1 0 0,1 0 0,-1 1 1,0-1-1,1 0 0,-1 0 0,0 1 0,1-1 1,-1 0-1,0 1 0,1-1 0,-1 1 1,0-1-1,0 0 0,1 1 0,-1-1 0,0 1 1,0-1-1,0 1 0,0-1 0,0 0 1,0 1-1,0-1 0,0 1 0,0 0 0,10-39-12,-9 33-5,62-316-486,-62 321 502,-1-1 0,0 1 0,0-1 0,0 1 0,0-1 0,1 1 0,-1 0 0,0-1 0,1 1 0,-1-1 0,0 1 0,1 0 0,-1 0 0,0-1 0,1 1 0,-1 0 0,0-1 0,1 1 0,-1 0 0,1 0 0,-1 0 0,1-1 0,-1 1 0,1 0 0,-1 0-1,0 0 1,1 0 0,-1 0 0,1 0 0,-1 0 0,1 0 0,-1 0 0,1 0 0,-1 0 0,1 0 0,-1 0 0,1 1 0,-1-1 0,0 0 0,1 0 0,-1 0 0,1 1 0,-1-1 0,0 0 0,1 1 0,-1-1 0,1 0 0,-1 1 0,0-1 0,0 0 0,1 1-1,-1-1 1,0 1 1,21 19-61,10 26 81,-22-31-7,2 1 0,-1-2 0,2 1 0,0-1 0,1-1 0,0-1 0,8 6-13,-17-15-29,1-1 1,0 0-1,0 0 0,0 0 0,0-1 1,0 1-1,0-1 0,0-1 0,1 1 0,-1-1 1,0 0-1,1 0 0,2-1 29,3 1-289,13 0-887</inkml:trace>
</inkml:ink>
</file>

<file path=ppt/ink/ink7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3.040"/>
    </inkml:context>
    <inkml:brush xml:id="br0">
      <inkml:brushProperty name="width" value="0.2" units="cm"/>
      <inkml:brushProperty name="height" value="0.2" units="cm"/>
      <inkml:brushProperty name="color" value="#E71224"/>
    </inkml:brush>
  </inkml:definitions>
  <inkml:trace contextRef="#ctx0" brushRef="#br0">37 186 576,'0'0'699,"0"0"-407,0 0-129,0 0-99,0 0-54,5-8-22,10-10 9,0 1 0,1 0 0,2 0 3,-15 14-2,0 0 1,0 1-1,-1-1 1,1 0-1,-1-1 0,0 1 1,0 0-1,0-1 0,0 1 1,0-1-1,-1 1 0,0-1 1,0 0-1,0 0 0,0 1 1,0-1-1,-1 0 1,0 0-1,0 0 0,0 0 1,0 0-1,-1-3 2,0 5 2,0 0 0,0 0-1,0 1 1,-1-1 0,1 1 0,-1-1 0,1 1-1,-1 0 1,1-1 0,-1 1 0,0 0-1,1 0 1,-1 0 0,0 0 0,0 0 0,0 1-1,0-1 1,0 1 0,0-1 0,0 1 0,0-1-1,0 1 1,0 0 0,0 0 0,0 0-1,0 0 1,0 1 0,0-1-2,-2 0 27,0 0 0,-1 0 0,1 0-1,0 1 1,0 0 0,0-1 0,-1 2 0,1-1-1,0 0 1,0 1 0,1 0 0,-1 0 0,-1 0-27,1 3 4,1 0-1,0 0 1,0 0 0,1 0 0,-1 0-1,1 1 1,0-1 0,0 1 0,1-1 0,0 1-1,0 0 1,0-1 0,1 1 0,-1 0 0,2 0-1,-1 0 1,0-1 0,1 2-4,1 7 10,0 0-1,0 0 1,1 0 0,1-1 0,0 1-1,6 10-9,-4-11 16,1 0-1,1-1 0,0 1 0,0-2 1,2 1-1,-1-1 0,1-1 0,1 0 0,0 0 1,12 8-16,-15-13 0,1 1 0,1-1 0,-1 0 0,1-1 0,0 0 0,0-1 0,0 0 0,0-1 0,1 0 0,-1 0 0,1-1 0,-1 0 0,1-1 0,-1 0 0,5-1 0,-9-1-53,0 1 1,0-1-1,0 0 1,0-1-1,0 1 1,-1-1-1,1 0 1,-1-1-1,0 1 1,0-1-1,0 0 1,0 0-1,-1-1 1,1 0-1,-1 1 1,0-1-1,-1-1 1,1 1-1,-1 0 1,2-6 52,23-35-879</inkml:trace>
</inkml:ink>
</file>

<file path=ppt/ink/ink7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3.456"/>
    </inkml:context>
    <inkml:brush xml:id="br0">
      <inkml:brushProperty name="width" value="0.2" units="cm"/>
      <inkml:brushProperty name="height" value="0.2" units="cm"/>
      <inkml:brushProperty name="color" value="#E71224"/>
    </inkml:brush>
  </inkml:definitions>
  <inkml:trace contextRef="#ctx0" brushRef="#br0">117 0 24,'0'0'289,"0"0"-19,0 0 26,0 0 3,0 0-127,0 0-72,-18 10 6,2-2-54,-1 1-1,2 0 1,-11 9-52,24-16 13,-1 1 1,1 0-1,0 0 0,0 0 1,0 0-1,0 0 0,1 0 0,-1 0 1,1 1-1,0-1 0,0 0 1,0 1-1,0-1 0,0 1 1,1 0-1,0-1 0,0 1 0,0-1 1,0 1-1,0-1 0,1 1 1,0 1-14,-1 11 72,1-1-19,-1 0-1,2 0 1,0 0-1,1 0 0,0-1 1,1 1-1,1-1 0,2 4-52,-4-11 5,0 0-1,1 0 1,-1 0-1,2-1 1,-1 1 0,1-1-1,0 0 1,0-1-1,1 1 1,-1-1-1,1 0 1,1-1-1,-1 1 1,1-1-1,-1 0 1,1-1 0,3 1-5,-6-2-12,1 0 1,-1 0 0,1-1 0,0 0-1,-1 0 1,1 0 0,0 0 0,0-1-1,0 0 1,-1 0 0,1 0 0,0-1 0,0 1-1,0-1 1,-1 0 0,1-1 0,0 1-1,-1-1 1,1 0 0,-1 0 0,1-1 11,3-3-124,0 0 0,0-1 0,-1 0 1,1 0-1,-2-1 0,1 0 0,-1 0 1,0-1-1,0-1 124,17-30-831</inkml:trace>
</inkml:ink>
</file>

<file path=ppt/ink/ink7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3.835"/>
    </inkml:context>
    <inkml:brush xml:id="br0">
      <inkml:brushProperty name="width" value="0.2" units="cm"/>
      <inkml:brushProperty name="height" value="0.2" units="cm"/>
      <inkml:brushProperty name="color" value="#E71224"/>
    </inkml:brush>
  </inkml:definitions>
  <inkml:trace contextRef="#ctx0" brushRef="#br0">16 0 240,'0'0'427,"0"0"-75,0 0-73,0 0 69,0 0-38,-4 2-123,3-2-185,0 1-1,1-1 1,-1 1-1,0-1 1,0 1-1,1-1 1,-1 1-1,1 0 1,-1-1-1,0 1 1,1 0 0,-1-1-1,1 1 1,0 0-1,-1 0 1,1 0-1,0-1 1,-1 1-1,1 0 1,0 0-1,0 0 1,-1 0-1,1 0 1,0-1-1,0 1 1,0 1-2,6 35 75,29 53 115,-21-55-104,13 42-9,-11-26-71,3-1 0,2-1 0,14 23-6,-34-71-22,-1 0 1,0 0 0,0-1 0,1 1 0,-1 0 0,0-1 0,1 1 0,-1 0 0,1-1-1,-1 1 1,1-1 0,-1 1 0,1-1 0,0 1 0,-1-1 0,1 1 0,0-1 0,-1 1-1,1-1 1,0 0 0,-1 1 0,1-1 0,0 0 0,0 0 0,-1 0 0,1 1 0,0-1 0,0 0-1,-1 0 1,1 0 0,0 0 0,0 0 0,-1 0 0,1-1 0,0 1 21,9-6-914</inkml:trace>
  <inkml:trace contextRef="#ctx0" brushRef="#br0" timeOffset="1">301 16 264,'0'0'417,"0"0"22,0 0-68,0 0-98,0 0-125,0 0-34,-10 22-24,-32 72 12,38-85-86,0-1 1,1 1-1,1 0 1,-1-1-1,1 1 0,1 0 1,0 0-1,0 1 1,1-1-1,0 0 1,0 0-1,1 0 0,0 0 1,1 0-1,0 0 1,1 0-1,-1 0 1,2-1-1,-1 0 1,1 1-1,0-1 0,1 0 1,0-1-1,0 1 1,1-1-1,0 0 1,0 0-1,4 2-16,11 9 23,1-2-1,1 0 1,1-2-1,0 0 0,1-1 1,0-2-1,1-1 1,6 1-23,-24-8-123,1 0 1,-1-1-1,1-1 0,0 1 0,0-1 1,0-1-1,-1 1 0,1-2 1,0 1-1,1-1 123,13-3-1335</inkml:trace>
</inkml:ink>
</file>

<file path=ppt/ink/ink7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4.328"/>
    </inkml:context>
    <inkml:brush xml:id="br0">
      <inkml:brushProperty name="width" value="0.2" units="cm"/>
      <inkml:brushProperty name="height" value="0.2" units="cm"/>
      <inkml:brushProperty name="color" value="#E71224"/>
    </inkml:brush>
  </inkml:definitions>
  <inkml:trace contextRef="#ctx0" brushRef="#br0">7 72 280,'0'0'998,"0"0"-488,0 0-227,0 0-63,0 0-122,-2 13-44,0 12-13,0 0 1,2 0-1,1 20-41,0-36 1,0 0 0,1-1 0,-1 1 0,2 0-1,-1-1 1,1 0 0,0 1 0,1-1 0,0 0 0,0-1 0,1 1-1,0-1 1,0 0 0,4 3-1,-9-9 1,0-1 0,0 1 0,1-1 0,-1 0 0,1 1 0,-1-1 0,0 1 0,1-1 0,-1 0 0,1 1 0,-1-1 0,1 0 0,-1 1 0,1-1 0,-1 0 0,1 0 0,0 0 0,-1 1 0,1-1 0,-1 0 0,1 0 0,-1 0 0,1 0 1,0 0-1,-1 0 0,1 0 0,-1 0 0,1 0 0,-1 0 0,1-1 0,-1 1 0,1 0 0,0 0 0,-1-1-1,10-18 28,-5-28-101,-6 46 69,1 0 0,0 0 1,0 0-1,0 0 0,0 0 1,0 0-1,0 0 1,0 0-1,0 0 0,0 0 1,0 0-1,0 0 0,1 1 1,-1-1-1,0 0 1,1 0-1,-1 0 0,1 0 1,-1 0-1,1 0 0,-1 1 1,1-1-1,-1 0 0,1 0 1,0 1-1,0-1 1,-1 1-1,1-1 0,0 0 1,0 1-1,0-1 0,-1 1 1,1 0-1,0-1 1,0 1-1,0 0 0,0-1 1,0 1-1,0 0 0,0 0 1,0 0-1,0 0 1,0 0-1,0 0 0,0 0 1,0 0-1,0 0 0,0 1 1,0-1-1,0 0 1,-1 1-1,1-1 0,0 1 4,9 3 5,0 0 0,-1 1 0,0 0 0,0 1 0,1 1-5,8 4 56,-8-4-43,2-1 1,-1-1 0,0 0 0,1 0-1,0-2 1,0 1 0,0-1 0,7 0-14,-17-3 5,1 1 0,0-1-1,0 0 1,0 0 0,0-1 0,0 1 0,-1-1 0,1 1 0,0-1 0,0 0 0,-1 0-1,1 0 1,0 0 0,-1-1 0,1 1 0,-1-1 0,0 1 0,1-1 0,-1 0 0,0 0-1,0 0 1,0 0 0,0 0 0,-1-1 0,1 1 0,0 0 0,-1-1 0,0 1 0,1-1-1,-1 0 1,0 1 0,-1-1 0,1 0 0,0 0 0,-1 0 0,1 1 0,-1-1 0,0-3-5,1-1 36,-1 0 1,0 0 0,-1 0 0,1 0-1,-1 0 1,0 0 0,-1 0 0,0 0-1,0 1 1,0-1 0,-1 0 0,0 1-1,-1 0 1,1 0 0,-1 0 0,-2-3-37,-11-13 39,-1 2 0,-1 0 0,-15-13-39,9 9-37,25 24 30,-1 0-26,0-1-1,0 0 1,1 1-1,-1-1 1,0 0-1,1 1 1,-1-1-1,0 0 1,1 0-1,-1 0 1,1 0-1,0 1 1,-1-1-1,1 0 1,0 0 0,-1 0-1,1 0 1,0 0-1,0 0 1,0 0-1,0-1 34,0-1-1111</inkml:trace>
</inkml:ink>
</file>

<file path=ppt/ink/ink7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5.062"/>
    </inkml:context>
    <inkml:brush xml:id="br0">
      <inkml:brushProperty name="width" value="0.2" units="cm"/>
      <inkml:brushProperty name="height" value="0.2" units="cm"/>
      <inkml:brushProperty name="color" value="#E71224"/>
    </inkml:brush>
  </inkml:definitions>
  <inkml:trace contextRef="#ctx0" brushRef="#br0">229 70 1032,'0'0'358,"0"0"-158,0 0-106,0 0 38,0 0 147,0 0-35,-18-12-64,-55-34-96,71 45-78,0-1 0,0 1 0,0 0 0,0 0 1,-1 0-1,1 0 0,0 0 0,-1 1 0,1-1 0,-1 1 0,1-1 0,-1 1 0,1 0 0,-1 0 0,1 0 0,-1 0 0,1 0 0,-1 1 1,1-1-1,-1 1 0,1 0 0,0 0 0,-1 0 0,1 0 0,0 0 0,0 0 0,-1 0 0,1 1 0,0-1 0,0 1 0,1 0 0,-1-1 0,-1 3-6,-3 3 16,1 0-1,1 0 0,0 1 0,0 0 0,0 0 0,1 0 0,-2 5-15,4-9 8,-5 17 14,0 0 0,2 0 0,1 1 0,0-1 0,2 1 0,1 0 0,0 1-22,0-20-2,0 1-1,1-1 0,-1 0 0,1 0 1,0 0-1,0 0 0,0 0 1,0 0-1,0 0 0,1-1 0,-1 1 1,1 0-1,0-1 0,0 1 0,0-1 1,0 1-1,0-1 0,1 0 1,-1 0-1,0 0 0,1 0 0,0-1 1,-1 1-1,1-1 0,0 1 0,2 0 3,-3-2-1,0 1-1,0 0 1,0-1-1,1 1 1,-1-1-1,0 0 0,1 1 1,-1-1-1,0 0 1,1-1-1,-1 1 0,0 0 1,0-1-1,1 1 1,-1-1-1,0 1 0,0-1 1,0 0-1,0 0 1,1 0-1,-1-1 0,-1 1 1,1 0-1,0-1 1,0 1-1,0-1 0,-1 1 1,1-1-1,-1 0 1,1 0-1,-1 0 0,0 0 1,0 0-1,0 0 1,1-1 1,5-16-92,-1 0 1,-1-1 0,-1 0 0,0 0-1,-2 0 1,0 0 0,-1-4 91,9-65-107,-10 90 110,0-1 1,0 0-1,0 0 0,0 0 1,0 0-1,0 1 0,1-1 0,-1 0 1,0 0-1,0 0 0,0 0 0,0 1 1,1-1-1,-1 0 0,0 0 1,0 0-1,1 0 0,-1 0 0,0 0 1,0 0-1,0 0 0,1 0 0,-1 0 1,0 0-1,0 0 0,1 0 1,-1 0-1,0 0 0,0 0 0,0 0 1,1 0-1,-1 0 0,0 0 0,0 0 1,1 0-1,-1 0 0,0 0 1,0 0-1,0 0 0,1-1 0,-1 1 1,0 0-1,0 0 0,0 0 0,0 0 1,1 0-1,-1-1 0,0 1 1,0 0-1,0 0 0,0 0 0,0-1 1,0 1-1,0 0 0,0 0 0,1-1 1,-1 1-1,0 0-3,10 25-4,-8-20 12,4 8 5,0 0 0,1 0 0,0-1 1,1 0-1,0-1 0,1 1 0,10 9-13,-16-18-23,1 1-1,0-1 0,0 0 0,1 0 1,-1-1-1,1 1 0,-1-1 1,1 0-1,0 0 0,0 0 1,-1 0-1,1-1 0,1 0 1,-1 0-1,0-1 0,0 1 1,0-1-1,0 0 0,0-1 0,0 1 1,1-1-1,-1 0 0,2-1 24,16-9-1036</inkml:trace>
</inkml:ink>
</file>

<file path=ppt/ink/ink7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5.458"/>
    </inkml:context>
    <inkml:brush xml:id="br0">
      <inkml:brushProperty name="width" value="0.2" units="cm"/>
      <inkml:brushProperty name="height" value="0.2" units="cm"/>
      <inkml:brushProperty name="color" value="#E71224"/>
    </inkml:brush>
  </inkml:definitions>
  <inkml:trace contextRef="#ctx0" brushRef="#br0">75 315 640,'0'0'568,"0"0"-264,0 0-64,0 0-224,0 0-8,0 0 56,0 0 248,79 120-192,-48-69-31,8-1-65,-4-11 8,0-15-32,-8-12-433,-14-12-871</inkml:trace>
  <inkml:trace contextRef="#ctx0" brushRef="#br0" timeOffset="1">1 1 1608,'0'0'384,"0"0"-232,0 0-48,0 0-104,0 0-120,0 0-504,0 0 160</inkml:trace>
</inkml:ink>
</file>

<file path=ppt/ink/ink7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6.135"/>
    </inkml:context>
    <inkml:brush xml:id="br0">
      <inkml:brushProperty name="width" value="0.2" units="cm"/>
      <inkml:brushProperty name="height" value="0.2" units="cm"/>
      <inkml:brushProperty name="color" value="#E71224"/>
    </inkml:brush>
  </inkml:definitions>
  <inkml:trace contextRef="#ctx0" brushRef="#br0">1 384 696,'0'0'334,"0"0"19,0 0-141,8 20-128,29 62-55,-36-78-23,1 0 0,0-1 0,-1 1 0,1-1 0,1 1-1,-1-1 1,0 0 0,1 0 0,0 0 0,1 1-6,-3-3 4,-1-1 0,1 0 0,-1 0 0,1 1 1,-1-1-1,0 0 0,1 0 0,-1 0 0,1 0 0,-1 0 1,1 0-1,-1 0 0,1 0 0,-1 0 0,1 0 0,-1 0 0,1 0 1,-1 0-1,1 0 0,-1 0 0,0 0 0,1 0 0,-1-1 1,1 1-1,-1 0 0,1 0 0,-1-1 0,0 1 0,1 0 1,-1 0-1,1-1 0,-1 1 0,0 0 0,0-1 0,1 1 1,-1-1-1,0 1 0,1 0 0,-1-1 0,0 1-4,2-6 22,0 1-1,0-1 1,0 1 0,-1-1-1,1 0 1,-1 1-1,-1-1 1,1-2-22,0-4 9,-1-1 0,0 0 0,0 1 0,-1-1 0,-1 0 0,0 1 0,-1-1 0,0 1 1,-1 0-1,0 0 0,-1 0 0,0 0 0,-1 1 0,-1 0 0,1 0 0,-7-7-9,8 15 61,27 34-117,-17-25 59,1 0 0,0-1-1,0 0 1,1 0 0,0 0-1,0-1 1,0 0 0,0-1-1,0 1 1,1-1 0,0-1-1,-1 1 1,1-1 0,0-1-1,0 0 1,0 0-1,4 0-2,-5-1 3,0 1-1,0-2 1,0 1-1,-1-1 1,1 0-1,0 0 1,-1-1-1,1 0 1,-1 0-1,1-1 1,-1 1-1,0-1 1,0-1-1,0 1 1,-1-1-1,1 0 1,-1 0-1,0-1 1,0 0-1,4-4-2,-7 5-16,1 0 1,-1-1-1,0 1 0,0-1 0,0 0 0,-1 1 0,1-1 1,-1 0-1,-1 0 0,1 0 0,0 0 0,-1 0 0,0 1 1,0-1-1,-1 0 0,0 0 0,1 0 0,-1 0 0,-1 0 1,1 1-1,-1-1 0,0 0 0,-1-1 16,-2-4-4,1 0 0,-2 0 1,0 0-1,0 1 0,0 0 0,-1 0 0,-1 1 0,0 0 0,-6-5 4,13 12 12,0-1-1,-1 1 1,1 0-1,-1 0 0,1 0 1,-1 0-1,1 0 0,-1 0 1,0 0-1,1 0 0,-1 1 1,0-1-1,0 1 1,0-1-1,1 1 0,-1 0 1,0 0-1,0 0 0,0 0 1,0 0-1,0 0 1,1 0-1,-2 1-11,1 0 7,0 0 0,0 0-1,1 0 1,-1 1 0,1-1 0,-1 0 0,1 1-1,-1 0 1,1-1 0,0 1 0,0 0 0,0-1 0,0 1-1,0 0 1,0 0 0,0 0 0,0 2-7,-2 10 24,-1 0-1,2 0 1,0 0 0,1 1 0,0 4-24,0 1 39,1 1 1,1-1-1,1 0 1,1 1-1,0-1-39,-1-11 5,0-1 0,1 1 0,0-1 0,1 0 0,-1 0 0,1 0 0,1 0 0,0-1 0,0 0 0,0 1 0,1-2 0,5 6-5,-9-10-2,0 0 0,0 0 1,0 0-1,0 0 0,1 0 0,-1 0 0,1-1 1,-1 1-1,1-1 0,-1 0 0,1 0 0,0 0 1,0 0-1,0 0 0,-1 0 0,1-1 0,0 1 1,0-1-1,0 0 0,0 0 0,0 0 0,0-1 1,0 1-1,0 0 0,0-1 0,-1 0 0,1 0 1,0 0-1,0 0 0,-1 0 0,1-1 0,0 1 1,0-1 1,8-7-41,-1-1 0,0 1 0,0-1 0,-1-1 1,0 0-1,5-9 41,26-29-52,-38 47 53,0 1 1,0-1-1,0 1 0,1 0 0,-1 0 1,1 0-1,-1 0 0,1 0 1,-1 0-1,1 1 0,-1-1 1,1 1-1,-1 0 0,1 0 1,0 0-1,-1 0 0,1 0 1,-1 1-1,1-1 0,0 1 1,-1-1-1,1 1 0,-1 0 1,1 0-1,-1 0 0,0 0 1,1 1-1,-1-1 0,0 1 1,0-1-2,12 9 55,-1 0 0,0 0 0,-1 1 0,6 7-55,-1-2 43,-10-9-24,-5-5 5,0 1 0,0-1-1,0 0 1,0-1 0,1 1-1,-1 0 1,0-1 0,1 1-1,0-1 1,-1 0 0,1 1-1,0-1 1,-1-1 0,1 1-1,3 0-23,-5-2 31,0 0 1,0 0-1,-1 0 0,1 0 0,0 0 0,0 0 0,-1 0 0,1 0 0,0 0 0,-1-1 1,1 1-1,-1 0 0,0-1 0,1 1 0,-1 0 0,0-1 0,0 1 0,0 0 0,0-1 1,0 0-32,3-36 139,-3 35-107,1-16-9,1-23-3,-1 0 1,-2 1-1,-4-19-20,3 49-100,-1 0 1,-1 0-1,0 0 1,-1 0-1,0 1 0,0-1 1,-1 1-1,-1 1 1,-2-4 99,-8-10-1361</inkml:trace>
</inkml:ink>
</file>

<file path=ppt/ink/ink7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7.708"/>
    </inkml:context>
    <inkml:brush xml:id="br0">
      <inkml:brushProperty name="width" value="0.2" units="cm"/>
      <inkml:brushProperty name="height" value="0.2" units="cm"/>
      <inkml:brushProperty name="color" value="#E71224"/>
    </inkml:brush>
  </inkml:definitions>
  <inkml:trace contextRef="#ctx0" brushRef="#br0">11 51 928,'0'0'850,"0"0"-462,0 0-199,0 0-54,0 0 46,0 0 1,0 0-167,-1 0 0,1 1 0,-1-2 1,1 1-1,0 0 0,-1 0 1,1 0-1,-1 0 0,1 0 0,0 0 1,-1 0-1,1 0 0,-1-1 1,1 1-1,0 0 0,-1 0 0,1 0 1,0-1-1,0 1 0,-1 0 0,1-1 1,0 1-1,-1 0 0,1-1 1,0 1-1,0 0 0,0-1 0,-1 1 1,1 0-1,0-1 0,0 1 1,0 0-1,0-1 0,0 1 0,0-1-15,9-5-12,1 1-1,0 0 0,0 0 1,0 1-1,0 0 0,1 0 1,0 2-1,0-1 0,0 1 1,0 1-1,0 0 0,0 0 1,0 1-1,0 1 13,-7-1 1,-1 1 0,0 0 0,0 0 1,1 0-1,-1 1 0,0-1 0,0 1 0,0-1 0,0 1 1,0 0-1,-1 0 0,1 0 0,-1 1 0,1-1 0,-1 1 0,0-1 1,0 1-1,0 0 0,0 0 0,0 0 0,-1 0 0,1 0 1,-1 0-1,0 0 0,0 0 0,0 1 0,0-1 0,0 3-1,2 11 3,0 1-1,-1 0 0,-1 0 0,0 13-2,-1 102 30,0-133-12,0 0-36,0 0-29,33 0-41,-32 0 88,1 0 1,-1 0-1,0 0 1,0 0-1,0 0 0,1 0 1,-1 1-1,0-1 0,0 0 1,0 1-1,0-1 1,0 1-1,0-1 0,0 1 1,0 0-1,0-1 0,0 1 1,0 0-1,0 0 1,0-1-1,0 1 0,0 0 1,-1 0-1,1 0 0,0 0 1,-1 0-1,1 0 1,-1 0-1,1 1 0,-1-1 1,1 0-1,-1 0 0,0 0 1,0 0-1,0 1 1,1-1-1,-1 0 0,0 0 1,0 0-1,-1 1 0,1-1 1,0 0-1,0 1 0,-1 3 7,0 0 1,0 0-1,-1 0 0,1 0 0,-1 0 0,0-1 0,-1 1 1,1 0-1,-1-1 0,-1 2-7,-6 8 6,-1-1-1,-1-1 1,0 0 0,-11 9-6,17-16 3,1-1 0,0 0 0,-1-1 0,0 0 0,1 1 1,-2-2-1,1 1 0,0-1 0,0 0 0,-1 0 0,1-1 0,-1 1 1,1-1-1,-1-1-3,6 0-13,1 0 1,-1 0-1,0 0 1,1 0 0,-1 0-1,1 0 1,-1 0-1,0 0 1,1 0-1,-1-1 1,1 1 0,-1 0-1,1 0 1,-1-1-1,1 1 1,-1 0-1,1-1 1,-1 1 0,1-1-1,-1 1 1,1 0-1,-1-1 1,1 1-1,0-1 1,-1 1 0,1-1-1,0 1 1,-1-1-1,1 0 1,0 1 0,0-1-1,0 1 1,0-1-1,-1 0 1,1 1-1,0-1 1,0 1 0,0-1-1,0 0 1,0 1-1,0-1 1,1 1-1,-1-1 1,0 0 0,0 1-1,0-1 1,0 1-1,1-1 13,-1-7-373,0-9-894</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7:50.915"/>
    </inkml:context>
    <inkml:brush xml:id="br0">
      <inkml:brushProperty name="width" value="0.2" units="cm"/>
      <inkml:brushProperty name="height" value="0.2" units="cm"/>
    </inkml:brush>
  </inkml:definitions>
  <inkml:trace contextRef="#ctx0" brushRef="#br0">720 216 168,'0'0'199,"0"0"-71,0 0 9,0 0 97,0 0-96,-5-26 280,-23-4-406,5 4 13,-1 2 1,-1 0-1,-17-10-25,33 27-5,0 1 0,0 1-1,-1-1 1,1 2 0,-1-1 0,0 1-1,0 1 1,-1 0 0,1 0-1,-1 1 1,0 1 0,1 0 0,-8 0 5,7 2 1,-1 1 1,1 0-1,0 0 1,0 2-1,0-1 1,1 1-1,-1 1 1,1 0-1,0 0 0,0 1 1,1 0-1,0 1 1,0 0-1,0 1 1,1-1-1,0 2 1,-5 7-2,-20 23-7,2 1 0,2 2 0,-7 17 7,33-54 2,-13 22 10,0 1-1,3 1 1,0 0-1,2 1 1,1 1-1,1-1 1,2 1-1,1 1 1,-1 19-12,5-25 0,1-1 1,2 1-1,0 0 0,2-1 1,0 1-1,2-1 0,1 0 1,1 0-1,1-1 1,1 0-1,1 0 0,3 1 0,-3-6-14,0 2 25,1-1 1,1 0-1,9 11-11,-15-25 0,-1 0 1,1 0-1,0 0 1,0-1-1,0 0 1,1 0-1,0 0 1,0-1-1,0 0 1,1-1-1,-1 0 1,1 0-1,39 12 22,0-2 1,0-2-1,1-2 1,1-2-1,-1-2 1,1-3-1,37-3-22,-73 0 0,0-1 0,0-1 1,0 0-1,-1 0 0,1-2 0,-1 1 0,0-2 1,0 1-1,0-2 0,9-6 0,5-5-1,-1-2 1,0 0-1,20-23 1,-38 35 3,-1 0 0,0 0 1,0-1-1,-1 0 0,0 0 0,0 0 1,-1 0-1,0-4-3,25-84 49,-18 57-95,-3 6 59,-2 0 0,-2-1-1,-1 1 1,-1-1-1,-3-22-12,1 41-3,-1-4-1,-2 0-1,0 0 0,-1 1 1,-5-14 4,-6-32 64,12 47-66,-1 1 1,-1 0-1,0 0 1,-1 0-1,-1 1 0,-7-12 2,10 20 14,0 0 0,-1 0 0,0 0 0,0 1 0,-1 0 0,0 0-1,0 1 1,0 0 0,-1 0 0,0 0 0,0 1 0,-1 0 0,1 0 0,-1 0-1,-3 0-13,-22-12 30,-1 2-1,0 0 0,-1 3 1,-1 1-1,-27-5-29,63 16-17,0 0 0,-1 0 1,1 0-1,0 0 0,0 0 0,-1 0 0,1 0 0,0 1 1,0-1-1,0 0 0,-1 0 0,1 0 0,0 0 0,0 0 1,-1 0-1,1 0 0,0 1 0,0-1 0,0 0 0,-1 0 1,1 0-1,0 1 0,0-1 0,0 0 0,0 0 0,0 0 1,0 1-1,-1-1 0,1 0 0,0 0 0,0 1 0,0-1 1,0 0-1,0 0 0,0 1 0,0-1 0,0 0 0,0 0 1,0 1-1,0-1 0,0 0 0,0 0 0,0 1 0,0-1 1,0 0-1,0 0 0,1 1 0,-1-1 0,0 0 0,0 0 17,0 4-237,0 15-215</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1:56.054"/>
    </inkml:context>
    <inkml:brush xml:id="br0">
      <inkml:brushProperty name="width" value="0.2" units="cm"/>
      <inkml:brushProperty name="height" value="0.2" units="cm"/>
    </inkml:brush>
  </inkml:definitions>
  <inkml:trace contextRef="#ctx0" brushRef="#br0">56 357 32,'0'0'184,"0"0"1,0 0 10,0 0 23,0 0 22,0 0-19,-1-8-42,-8-19 0,13 50-90,7 2-75,0 1 0,10 14-14,8 18 6,-21-42-12,6 16 98,-14-31-90,0-1-22,0 0 43,0 0-19,0 0 5,0-6 87,-1-8-82,0-1 0,-1 1 0,-1 0 0,0 0 0,-1 1 0,0-1 0,-4-6-14,-48-97-36,6 15 106,50 100-74,0 0 0,0 1 0,-1-1 0,1 0-1,0 0 1,1 1 0,-1-1 0,0 0 0,0 0-1,1 1 1,-1-1 0,1 0 0,-1 1-1,1-1 1,0 0 0,0 1 0,0-1 0,0 1-1,0 0 1,0-1 0,0 1 0,0 0-1,0-1 1,1 1 0,-1 0 0,1 0 0,-1 0-1,1 0 1,-1 0 0,1 0 4,61-34 91,-38 23-124,-7 1 42,0-1-1,-2-1 1,11-10-9,25 14-78,-44 6 73,-7 3 7,0 0 1,0-1 0,1 1-1,-1-1 1,0 1 0,0-1-1,0 1 1,0-1 0,0 0-1,0 1 1,0-1 0,0 0 0,0 0-1,0 0 1,0 0 0,-1 0-1,1 0 1,0 0 0,0 0-1,-1 0 1,1 0 0,-1 0-1,1 0 1,-1-1 0,0 1-1,1 0 1,-1 0 0,0-1-1,0 1 1,0 0 0,0 0-1,0-1 1,0 1 0,0 0-1,0 0 1,-1-1-3,1 1 7,19 24-59,44 53 25,-39-50 33,-1 2-1,-2 0 0,3 8-5,-16-16-12,-8-18 17,0 0 0,1 0 0,-1 0 0,1 0 0,0 0 0,0 0 0,-1 0 0,1 0 1,1 0-1,-1-1 0,0 1 0,0 0 0,1-1 0,-1 1 0,1-1-5,-1 0 7,-1-1 19,0 0-28,0 0 26,0 0 18,-36 0 211,15 1-264,0 1 1,0 1 0,1 1 0,-1 1 0,1 1 0,0 0 0,0 2 0,-9 5 10,8-5 13,-26 7-38,45-14 28,0 0-13,-1 0-1,1 0 1,-1 1-1,1-1 0,-1 1 1,1-1-1,0 1 1,0 0-1,0-1 1,-1 2 10,-5 7-260,-1-1 1,0 0-1,0-1 0,-1 0 1,0 0 259,5-5-12,0-1 0,1 1 0,-1-1 1,0 0-1,0 0 0,0 0 0,-1-1 1,1 0-1,0 0 0,-1 0 1,1-1-1,-5 0 12,9-3 18,-1 0 0,0 0 1,1 0-1,-1 0 0,1-1 1,0 1-1,0-1 0,1 1 0,-1-1 1,1 1-1,-1-3-18,1 1 28,-9-18 100,1 3 250,17 28-285,207 273-2,-216-315-229,-8-20-370,0-15-316,3 49 592</inkml:trace>
</inkml:ink>
</file>

<file path=ppt/ink/ink8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48.101"/>
    </inkml:context>
    <inkml:brush xml:id="br0">
      <inkml:brushProperty name="width" value="0.2" units="cm"/>
      <inkml:brushProperty name="height" value="0.2" units="cm"/>
      <inkml:brushProperty name="color" value="#E71224"/>
    </inkml:brush>
  </inkml:definitions>
  <inkml:trace contextRef="#ctx0" brushRef="#br0">32 46 568,'0'0'1785,"0"0"-1209,0 0-432,0 0-48,0 0-56,0 0-80,0 0-8,-31-46-104,35 46-296,5 0-593,-5 2-215</inkml:trace>
</inkml:ink>
</file>

<file path=ppt/ink/ink8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0.726"/>
    </inkml:context>
    <inkml:brush xml:id="br0">
      <inkml:brushProperty name="width" value="0.2" units="cm"/>
      <inkml:brushProperty name="height" value="0.2" units="cm"/>
      <inkml:brushProperty name="color" value="#E71224"/>
    </inkml:brush>
  </inkml:definitions>
  <inkml:trace contextRef="#ctx0" brushRef="#br0">136 76 336,'0'0'494,"0"0"-92,0 0-94,0 0-70,0 0-56,0 0-62,0-12 6,0-33-21,-6 27 629,-4 21-561,-6 19-184,-15 36-30,21-41 41,0 0-1,1 1 1,1 0 0,0 1 0,2 0 0,0 0 0,1 0 0,1 1 0,-2 17 0,5-28 4,1 1 0,0 0 0,1 0 0,0-1 0,0 1 0,1-1 0,0 1 0,1-1 0,0 0 0,2 4-4,-3-8-3,1 0 0,1 0 1,-1 0-1,1-1 0,-1 0 0,1 1 1,1-1-1,-1 0 0,0-1 0,1 1 1,0-1-1,0 0 0,0 0 0,0-1 1,0 1-1,1-1 0,-1 0 0,2 0 3,6 1-2,0 1 0,0-2 0,1 0 0,-1 0-1,0-2 1,1 1 0,-1-2 0,1 0-1,-1 0 1,0-1 0,1-1 0,4-1 2,5-4-178,0 0 1,0-2 0,-1 0-1,-1-1 1,1-1-1,5-6 178,15-12-1208</inkml:trace>
</inkml:ink>
</file>

<file path=ppt/ink/ink8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1.196"/>
    </inkml:context>
    <inkml:brush xml:id="br0">
      <inkml:brushProperty name="width" value="0.2" units="cm"/>
      <inkml:brushProperty name="height" value="0.2" units="cm"/>
      <inkml:brushProperty name="color" value="#E71224"/>
    </inkml:brush>
  </inkml:definitions>
  <inkml:trace contextRef="#ctx0" brushRef="#br0">5 1 888,'0'0'523,"0"0"-87,0 0-277,0 0-107,-2 21-3,2-15-45,-2 16 18,1 1 0,1 0 0,2-1 0,0 1 0,1-1 0,3 12-22,-5-31 0,39 135 76,-33-120-67,1 0 1,0-1-1,1 0 0,1 0 1,0-1-1,7 8-9,-17-23-1,1-1 0,-1 1-1,1-1 1,-1 1 0,1 0-1,-1-1 1,1 1 0,0-1 0,-1 1-1,1-1 1,0 1 0,-1-1 0,1 0-1,0 1 1,-1-1 0,1 0-1,0 0 1,0 1 0,0-1 0,-1 0-1,1 0 1,0 0 0,0 0-1,0 0 1,-1 0 0,1 0 0,0 0-1,0 0 1,-1-1 0,1 1-1,0 0 1,0 0 0,-1-1 0,1 1-1,0 0 1,0-1 0,-1 1-1,1-1 1,-1 1 0,1-1 0,0 1-1,-1-1 1,1 1 0,-1-1 0,1 0-1,-1 0 2,21-33-15,-20 31 13,17-40 14,-2-2-1,2-11-11,-5 15-44,-13 40 43,0 1-1,0-1 1,1 1 0,-1 0-1,0-1 1,1 1 0,-1 0-1,0-1 1,1 1 0,-1 0-1,0 0 1,1-1 0,-1 1-1,1 0 1,-1 0 0,0 0-1,1-1 1,-1 1 0,1 0-1,-1 0 1,1 0 0,-1 0 0,1 0-1,-1 0 1,0 0 0,1 0-1,-1 0 1,1 0 0,-1 0-1,1 0 1,-1 0 0,1 1-1,-1-1 1,1 0 0,-1 0-1,0 0 1,1 1 0,-1-1-1,0 0 1,1 0 0,-1 1-1,1-1 1,-1 0 0,0 1 0,0-1-1,1 0 2,16 15 1,-3 1 12,1-2 0,0 0 1,1 0-1,1-2 0,0 0 1,17 9-14,-29-18-40,0 0 0,1-1 1,-1 0-1,1 0 0,0 0 1,0 0-1,-1-1 1,1 0-1,0-1 0,0 1 1,0-1-1,0 0 0,0 0 1,0-1-1,0 0 0,0 0 1,0 0-1,-1-1 0,1 0 1,0 0-1,-1 0 1,0-1-1,1 1 0,-1-2 1,0 1-1,1-1 40,2-2-154,-5 4 106,0 0 0,0 0 0,0 0 0,0-1 0,0 1 0,-1-1 0,1 0-1,-1 0 1,1 0 0,-1 0 0,0 0 0,0 0 0,-1-1 0,1 1 0,0-2 48,-1-16-328</inkml:trace>
</inkml:ink>
</file>

<file path=ppt/ink/ink8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1.583"/>
    </inkml:context>
    <inkml:brush xml:id="br0">
      <inkml:brushProperty name="width" value="0.2" units="cm"/>
      <inkml:brushProperty name="height" value="0.2" units="cm"/>
      <inkml:brushProperty name="color" value="#E71224"/>
    </inkml:brush>
  </inkml:definitions>
  <inkml:trace contextRef="#ctx0" brushRef="#br0">98 97 8,'0'0'305,"0"0"-6,0 0-29,0 0 39,0 0-36,-14-10 5,-43-33-161,57 42-116,0 1 1,-1-1-1,1 1 0,-1 0 1,1-1-1,0 1 0,-1 0 1,1-1-1,-1 1 0,1 0 1,-1-1-1,0 1 0,1 0 1,-1 0-1,1 0 0,-1 0 1,1-1-1,-1 1 0,1 0 1,-1 0-1,0 0 0,1 0 1,-1 0-1,1 0 0,-1 1 1,0-1-1,1 0 0,-1 0 1,1 0-1,-1 0 0,1 1 1,-1-1-1,1 0 0,-1 1 1,1-1-1,-1 0 0,1 1 1,-1-1-1,1 0 0,0 1 1,-1-1-1,1 1 0,0-1 1,-1 1-1,1-1 0,0 1 1,-1-1-1,1 1 0,0-1 1,0 1-1,0-1 0,0 1 1,-1 0-2,-1 28 7,2-27-2,0 3-6,-1 1-1,1-1 1,0 1 0,1-1 0,-1 1 0,1-1 0,0 0-1,0 1 1,1-1 0,0 0 0,0 0 0,0 0 0,0 0-1,1 0 1,0 0 0,0-1 0,0 1 0,1-1 0,-1 0 0,1 0-1,0 0 1,0-1 0,1 1 0,-1-1 0,1 0 0,-1 0-1,1-1 1,0 1 0,0-1 0,0 0 0,1 0 1,6 3-23,0 0 0,0-1 0,0 0 1,1-1-1,0-1 0,-1 0 0,1 0 0,0-2 0,0 1 1,0-1-1,0-1 0,0-1 0,0 0 0,-1 0 1,1-1-1,0-1 0,-1 0 0,0-1 0,0 0 1,-1-1-1,1 0 0,-1 0 0,0-2 0,-1 1 1,0-1-1,0-1 0,-1 0 0,0 0 0,6-8 23,-8 7-113,-1 0 0,1 0 0,-1-1 0,-1 0 0,0 0 0,-1 0 0,1-3 113,12-29-333</inkml:trace>
</inkml:ink>
</file>

<file path=ppt/ink/ink8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2.059"/>
    </inkml:context>
    <inkml:brush xml:id="br0">
      <inkml:brushProperty name="width" value="0.2" units="cm"/>
      <inkml:brushProperty name="height" value="0.2" units="cm"/>
      <inkml:brushProperty name="color" value="#E71224"/>
    </inkml:brush>
  </inkml:definitions>
  <inkml:trace contextRef="#ctx0" brushRef="#br0">172 218 32,'0'0'281,"0"0"137,0 0 50,0 0-19,-21-10-190,-67-29-87,87 38-168,0 1 0,-1-1 1,1 1-1,-1 0 0,1-1 0,-1 1 0,1 0 0,0 0 0,-1 0 1,1 0-1,-1 0 0,1 0 0,-1 0 0,1 0 0,-1 0 0,1 1 0,-1-1 1,1 1-1,0-1 0,-1 1 0,1 0 0,0-1 0,-1 1 0,1 0 1,0 0-1,0 0 0,0 0 0,0 0 0,0 0 0,0 0 0,0 0 1,0 0-1,0 1-4,-1 2 9,0 1 0,0-1 1,1 1-1,-1-1 1,1 1-1,1 0 0,-1-1 1,0 1-10,0 2 19,-1 3-19,1 0-1,0 0 1,0 0 0,0-1-1,2 1 1,-1 0 0,1 0 0,1 0-1,-1 0 1,2-1 0,-1 1 0,2-1-1,1 6 1,-2-9-3,0-1 0,1 0 0,-1-1 0,1 1 0,0-1 0,0 1 0,0-1 0,1 0 0,-1-1 0,1 1 0,0-1 0,0 0 0,0 0 0,1 0 0,-1-1 0,1 0 0,-1 0 0,1 0 0,0-1 0,0 0 0,0 0 0,-1 0-1,5-1 4,1 1-16,1 0 0,-1-1-1,1-1 1,-1 0-1,1 0 1,-1-2-1,0 1 1,0-1 0,0-1-1,6-2 17,-10 3-59,0-1 0,0 0 0,0 0 0,-1-1 1,1 1-1,-1-2 0,0 1 0,-1-1 0,1 0 0,-1 0 0,0 0 0,0-1 0,-1 1 0,0-1 0,1-3 59,13-28-540</inkml:trace>
  <inkml:trace contextRef="#ctx0" brushRef="#br0" timeOffset="1">330 1 312,'0'0'736,"0"0"-392,0 0 176,0 0-304,0 0 105,0 0-241,0 0-64,-39 45-8,52 12 80,9 8-32,13 1-24,4-5-64,1-14 24,12-21-16,-8-16-601,-9-10-487</inkml:trace>
</inkml:ink>
</file>

<file path=ppt/ink/ink8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2.405"/>
    </inkml:context>
    <inkml:brush xml:id="br0">
      <inkml:brushProperty name="width" value="0.2" units="cm"/>
      <inkml:brushProperty name="height" value="0.2" units="cm"/>
      <inkml:brushProperty name="color" value="#E71224"/>
    </inkml:brush>
  </inkml:definitions>
  <inkml:trace contextRef="#ctx0" brushRef="#br0">97 0 288,'0'0'908,"0"0"-405,0 0-147,0 0-129,0 0-111,-14 14-17,-46 50-61,57-58-34,0 0-1,0 0 1,0 1 0,1-1-1,0 1 1,0-1 0,1 1-1,0 0 1,0 0-1,0 0 1,1-1 0,0 1-1,0 0 1,1 0 0,0 0-1,1 6-3,0-3 18,-1-3-12,1 0-1,0 0 1,1 0-1,0 0 0,0-1 1,0 1-1,1-1 1,0 1-1,0-1 1,1-1-1,-1 1 0,1 0 1,1-1-1,3 3-5,15 13 1,2-1-1,21 13 0,-21-16-11,-5-2-19,4 3-103,0-1 1,1-1 0,0-2 0,17 7 132,-15-12-1158</inkml:trace>
</inkml:ink>
</file>

<file path=ppt/ink/ink8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3.092"/>
    </inkml:context>
    <inkml:brush xml:id="br0">
      <inkml:brushProperty name="width" value="0.2" units="cm"/>
      <inkml:brushProperty name="height" value="0.2" units="cm"/>
      <inkml:brushProperty name="color" value="#E71224"/>
    </inkml:brush>
  </inkml:definitions>
  <inkml:trace contextRef="#ctx0" brushRef="#br0">175 120 88,'0'0'352,"0"0"15,0 0 53,0 0-16,-3-17-60,-13-56-79,16 72-241,0-1-1,-1 0 0,1 1 0,0-1 0,-1 0 0,0 1 1,1-1-1,-1 1 0,0-1 0,0 1 0,0-1 0,0 1 1,0-1-1,0 1 0,0 0 0,0 0 0,-1-1 0,0 0-23,1 2 6,0 0-1,0 0 0,0 0 0,0-1 0,0 1 1,0 0-1,1 0 0,-1 0 0,0 0 1,0 1-1,0-1 0,0 0 0,0 0 0,0 0 1,0 1-1,0-1 0,0 0 0,1 1 1,-1-1-1,0 1 0,0-1 0,0 1 1,0 0-6,-4 4 1,-1 0 1,1 1-1,0-1 1,0 1-1,0 1 1,0 1-2,2-4 50,-11 14-19,-31 47 82,42-61-110,0 1 0,1-1 0,0 1 0,0 0 0,0-1-1,1 1 1,0 0 0,0 0 0,0 0 0,0 0-1,1 0 1,-1 0 0,2 3-3,-1-7 0,1 1 1,0 0-1,0-1 0,-1 1 1,1-1-1,0 1 0,1-1 1,-1 1-1,0-1 0,0 0 1,1 1-1,-1-1 0,0 0 1,1 0-1,-1 0 0,1 0 1,0 0-1,-1 0 0,1-1 1,0 1-1,-1-1 0,1 1 1,0-1-1,0 1 0,0-1 1,1 0-1,51 5 53,-51-5-48,49 0 17,35 2-106,-85-2 80,0 1 0,0 0 0,0-1 1,0 1-1,0 0 0,0 0 0,-1 0 0,1 0 0,0 1 0,-1-1 0,1 0 0,-1 1 0,1-1 0,-1 1 0,0 0 0,1-1 0,-1 1 0,0 0 0,0 0 0,0-1 0,-1 1 0,1 0 1,0 0-1,-1 0 0,1 0 0,-1 0 0,1 0 0,-1 1 0,0 0 4,1 12 3,0 0-1,-1 0 1,0 0 0,-1 1-3,0 7 30,-17 156 49,19-178-80,-1-1 0,1 1 1,-1 0-1,1-1 0,-1 1 1,1-1-1,-1 0 0,1 1 1,0-1-1,-1 1 0,1-1 1,0 0-1,-1 0 0,1 1 0,0-1 1,-1 0-1,1 0 0,0 0 1,0 0-1,-1 0 0,1 0 1,0 0-1,0 0 0,-1 0 1,1 0-1,0 0 0,0 0 1,-1-1-1,1 1 0,0 0 1,0-1 0,26-5-15,13-12-63,-1-2 1,-1-2-1,-1-2 1,14-12 77,-25 18-69,-19 13-37,-1 0 0,1-1 1,-1 1-1,0-2 0,0 1 0,-1 0 1,0-1-1,0 0 0,-1 0 0,1-1 1,-2 1-1,1-1 0,-1 0 1,0 0-1,-1 0 0,1-2 106,0-7 44,0-1-1,-2 1 1,0-1-1,-1 1 1,0-1-1,-2 0 1,-1-5-44,-4 5 700,-3 20 10,8 0-675,0 1 0,0-1 1,1 0-1,-1 1 0,0 0 1,1-1-1,0 1 0,0 0 1,-1 0-1,1 2-35,-12 62-20,2 1 1,4 0-1,3 1 0,4 64 20,-2-122-528,2-11 509,0 0 0,0 0 1,0 0-1,0 1 0,-1-1 1,1 0-1,0 0 0,0 0 1,0 0-1,-1 0 0,1 0 1,0 0-1,0 0 0,0 0 1,-1 0-1,1 0 0,0 0 0,0 0 1,0 0-1,-1 0 0,1 0 1,0 0-1,0 0 0,0 0 1,-1 0-1,1 0 0,0 0 1,0 0-1,0 0 0,0 0 1,-1-1-1,1 1 0,0 0 0,0 0 1,0 0-1,0 0 0,-1 0 1,1 0-1,0-1 0,0 1 1,0 0-1,0 0 0,0 0 1,0-1-1,0 1 0,0 0 0,-1 0 1,1 0-1,0-1 0,0 1 1,0 0-1,0 0 0,0 0 1,0-1-1,0 1 0,0 0 19,-8-14-1008</inkml:trace>
</inkml:ink>
</file>

<file path=ppt/ink/ink8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3.517"/>
    </inkml:context>
    <inkml:brush xml:id="br0">
      <inkml:brushProperty name="width" value="0.2" units="cm"/>
      <inkml:brushProperty name="height" value="0.2" units="cm"/>
      <inkml:brushProperty name="color" value="#E71224"/>
    </inkml:brush>
  </inkml:definitions>
  <inkml:trace contextRef="#ctx0" brushRef="#br0">0 1 248,'0'0'816,"0"0"-408,0 0-88,0 0 8,0 0-256,0 0-72,0 0 8,66 14-8,-13 13 16,8 7 48,1-1-16,8-1 9,-5-7-49,1-7-8,4-12-129,-13-6-495,-8 0-464</inkml:trace>
</inkml:ink>
</file>

<file path=ppt/ink/ink8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4.229"/>
    </inkml:context>
    <inkml:brush xml:id="br0">
      <inkml:brushProperty name="width" value="0.2" units="cm"/>
      <inkml:brushProperty name="height" value="0.2" units="cm"/>
      <inkml:brushProperty name="color" value="#E71224"/>
    </inkml:brush>
  </inkml:definitions>
  <inkml:trace contextRef="#ctx0" brushRef="#br0">214 134 352,'0'0'337,"0"0"-68,0 0-73,-22-1-52,-73 0 32,92 1-169,-1 1 0,0 0 1,0 0-1,0 0 0,1 0 1,-1 0-1,1 1 0,-1 0 0,1 0 1,0 0-1,-1 0 0,1 0 1,0 1-1,0-1 0,1 1 1,-1 0-1,0 0 0,1 0 1,0 0-1,0 0 0,0 0 1,0 1-1,0-1 0,1 1 0,-1 0 1,0 2-8,0-2 7,-1 4-2,0 0 0,0 0-1,1 1 1,0-1 0,0 0 0,1 1 0,0 0-1,1-1 1,0 1 0,0 0 0,1-1-1,0 1 1,0-1 0,1 1 0,0-1 0,1 0-1,2 6-4,-3-9 3,1 0-1,-1-1 0,1 1 0,0-1 1,1 1-1,-1-1 0,1 0 1,0 0-1,0-1 0,0 1 1,0-1-1,0 0 0,1 0 0,0 0 1,-1-1-1,1 0 0,0 0 1,0 0-1,0 0 0,1-1 0,-1 0 1,0 0-1,1 0 0,-1-1 1,0 1-1,1-1 0,-1-1 0,1 1-2,-1-1-4,0 0 0,0 0 0,0 0 0,-1 0 0,1-1 0,-1 0 0,1 0 0,-1 0 0,1 0 0,-1-1 0,0 1 0,0-1 0,0 0 0,-1-1 0,1 1 0,-1-1 0,0 1 0,0-1 0,0 0 0,0 0 0,-1 0 0,1-1 0,-1 1 0,0-1 0,0 1 0,-1-1 0,1-4 4,1 1 5,-1 0 0,-1 0 0,1 0 0,-2 0 0,1-1 0,-1 1 0,0 0 0,-1 0-1,0-1 1,0 1 0,0 0 0,-1 0 0,-1 0 0,1 0 0,-1 1 0,-2-4-5,-1 3 258,5 13-163,10 16-96,0-9 9,1-1 0,1 0 0,0-1 1,0 0-1,1 0 0,1 0-8,-7-6 4,1 0-1,0 0 1,0 0 0,0-1-1,0 0 1,1 0 0,-1-1 0,1 0-1,0 0 1,0-1 0,-1 0-1,7 0-3,-12-2 3,0 0-1,0 1 0,0-1 0,0 0 0,-1 0 0,1 0 0,0-1 0,0 1 0,-1 0 0,1-1 1,-1 1-1,1-1 0,-1 1 0,1-1 0,-1 0 0,0 0 0,0 1 0,0-1 0,0 0 0,0 0 0,0 0 1,-1 0-1,1 0 0,-1 0 0,1 0 0,-1-1 0,0 1 0,0 0-2,8-64 59,-8-9-81,22 81-2,10 33-4,-30-35 31,0 0 0,0 0 0,1-1 0,0 1 0,-1-1-1,1 1 1,1-1 0,-1 0 0,0 0 0,1 0 0,-1-1 0,1 1 0,0-1 0,0 0 0,0 0 0,0 0 0,0 0 0,0-1 0,1 0 0,2 1-3,-7-2 1,1-1-1,0 1 1,-1-1 0,1 0-1,-1 1 1,1-1 0,0 1-1,-1-1 1,1 0 0,-1 1-1,0-1 1,1 0 0,-1 0-1,1 1 1,-1-1 0,0 0-1,0 0 1,1 0 0,-1 1-1,0-1 1,0 0 0,0 0-1,0 0 1,0 0-1,3-30 13,-3 24-7,2-10 4,-1-1 0,-1 1 0,0-1-1,-1 1 1,-1-1 0,-1 1 0,-1-5-10,3 17-18,2 13 15,1 0 1,0-1-1,1 0 1,-1 1-1,1-1 1,1 0-1,-1 0 1,1-1 0,1 1-1,-1-1 1,1 0-1,0 0 1,0 0-1,1-1 1,0 0-1,0 0 1,0 0 0,5 2 2,-9-6 1,0-1 1,0 0-1,0 1 1,0-1 0,0 0-1,0 0 1,0 0-1,0 0 1,0 0 0,0-1-1,-1 1 1,1 0 0,0-1-1,0 0 1,0 1-1,0-1 1,0 0 0,-1 0-1,1 0 1,0 0-1,-1 0 1,1 0 0,-1-1-1,1 1 1,-1-1 0,0 1-1,0-1 1,1 1-1,-1-1 1,0 0 0,0 1-1,-1-1 1,1 0-1,0 0 1,0 1 0,-1-3-2,6-11 26,-1-1 0,0 1 0,-1-1-1,0-6-25,-1 9 19,6-12 289,-8 24-297,-1 1 0,1-1-1,-1 1 1,1-1 0,-1 1 0,1 0-1,-1-1 1,1 1 0,-1 0-1,1-1 1,-1 1 0,1 0 0,-1 0-1,1-1 1,-1 1 0,1 0 0,0 0-1,-1 0 1,1 0 0,0 0 0,-1 0-1,1 0 1,-1 0 0,1 0-11,3 1 12,-1 1 0,1 0-1,-1-1 1,1 1 0,-1 1 0,0-1 0,0 0-1,0 1 1,2 2-12,2 0-56,5 6-176,2 0 0,-1-2 1,2 0-1,5 3 232,3-1-1150</inkml:trace>
</inkml:ink>
</file>

<file path=ppt/ink/ink8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4.678"/>
    </inkml:context>
    <inkml:brush xml:id="br0">
      <inkml:brushProperty name="width" value="0.2" units="cm"/>
      <inkml:brushProperty name="height" value="0.2" units="cm"/>
      <inkml:brushProperty name="color" value="#E71224"/>
    </inkml:brush>
  </inkml:definitions>
  <inkml:trace contextRef="#ctx0" brushRef="#br0">19 1 2040,'0'0'873,"0"0"-457,0 0-192,0 0-216,0 0-16,0 0 24,0 0-48,0 0-256,0 0-360,0 2-625,-18 6-47</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1:56.686"/>
    </inkml:context>
    <inkml:brush xml:id="br0">
      <inkml:brushProperty name="width" value="0.2" units="cm"/>
      <inkml:brushProperty name="height" value="0.2" units="cm"/>
    </inkml:brush>
  </inkml:definitions>
  <inkml:trace contextRef="#ctx0" brushRef="#br0">23 63 40,'0'0'120,"0"0"-28,0 0 11,0 0 3,0 0-32,-3-7 2,-1 2-57,3 3-5,-1 0-1,1 0 1,0 0-1,0 0 0,0-1 1,0 1-1,0 0 0,1 0 1,-1-1-1,1 1 0,-1 0 1,1-3-14,-2-14 188,0 18 142,2 4-296,0 0 1,0 0 0,1 0 0,0-1-1,0 1 1,-1 0 0,1-1 0,1 1-1,-1 0 1,0-1 0,1 1 0,-1-1-1,2 1-34,15 27-5,-12-19 2,1-1 0,0 1 0,0-1 0,1 0 0,7 6 3,-1 0-234,-12-13-352,0-9 73,2-10 391,-3 9-19</inkml:trace>
</inkml:ink>
</file>

<file path=ppt/ink/ink8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9.380"/>
    </inkml:context>
    <inkml:brush xml:id="br0">
      <inkml:brushProperty name="width" value="0.2" units="cm"/>
      <inkml:brushProperty name="height" value="0.2" units="cm"/>
      <inkml:brushProperty name="color" value="#E71224"/>
    </inkml:brush>
  </inkml:definitions>
  <inkml:trace contextRef="#ctx0" brushRef="#br0">45 5 1448,'0'0'632,"0"0"-66,0 0-266,0 0-68,0 0-28,-7-2-31,6 2-169,0-1 0,0 1 0,0 0-1,0-1 1,0 1 0,0 0-1,-1 0 1,1 0 0,0 0-1,0 0 1,0 0 0,0 0 0,0 0-1,-1 0 1,1 0 0,0 1-1,0-1 1,0 0 0,0 1-1,0-1 1,0 1 0,0-1-1,0 1 1,0 0 0,0-1 0,0 1-1,0 0 1,0 0 0,1-1-1,-1 1 1,0 1-4,0 2 2,0 0-1,0 0 1,0 1-1,1-1 1,0 0 0,0 1-1,0-1 1,0 0-1,1 1 1,0-1-1,1 4-1,5 32 8,3-1-1,1 0 1,2-1-1,1 0 1,2-1-1,2 0 0,4 3-7,-19-35 0,0 0 0,1-1-1,-1 1 1,1-1-1,0 1 1,1-1-1,-1 0 1,1-1-1,4 4 1,-7-6 2,0 0 1,1 0-1,-1 0 0,0 0 1,0 0-1,1-1 0,-1 1 1,0 0-1,1-1 0,-1 0 1,1 0-1,-1 0 0,0 0 0,1 0 1,-1 0-1,1 0 0,-1-1 1,0 1-1,1-1 0,-1 0 1,0 0-1,0 0 0,1 0 1,-1 0-1,2-1-2,3-4-3,-1 0 1,1-1-1,-1 1 1,0-1-1,0 0 1,-1 0-1,0-1 1,0 0-1,-1 0 1,0 0-1,1-3 3,34-100-108,-36 102 109,3-13-5,-1 0 0,-1 0 0,-1-1 0,-1 1 0,-1-1 0,-1-5 4,49 176-17,-24-67-15,26 52 32,-42-110-2,2-1 0,1-1 0,0 0 0,2-1 0,0 0 0,2-1 0,0-1 0,1 1 2,-13-16-36,-1 0 0,1 0 0,0 0 1,0 0-1,0-1 0,0 1 0,0-1 0,0 0 1,1 0-1,-1-1 0,1 1 0,0-1 0,-1 0 1,1 0-1,0-1 0,0 1 0,-1-1 0,1 0 1,0-1 35,36 1-1097</inkml:trace>
</inkml:ink>
</file>

<file path=ppt/ink/ink8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2:59.783"/>
    </inkml:context>
    <inkml:brush xml:id="br0">
      <inkml:brushProperty name="width" value="0.2" units="cm"/>
      <inkml:brushProperty name="height" value="0.2" units="cm"/>
      <inkml:brushProperty name="color" value="#E71224"/>
    </inkml:brush>
  </inkml:definitions>
  <inkml:trace contextRef="#ctx0" brushRef="#br0">1 27 1088,'0'0'1176,"0"0"-783,0 0-305,0 0 0,0 0-72,0 0 24,0 0-40,22-4-144,-9-6-505,0-2-1159</inkml:trace>
</inkml:ink>
</file>

<file path=ppt/ink/ink8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3:00.601"/>
    </inkml:context>
    <inkml:brush xml:id="br0">
      <inkml:brushProperty name="width" value="0.2" units="cm"/>
      <inkml:brushProperty name="height" value="0.2" units="cm"/>
      <inkml:brushProperty name="color" value="#E71224"/>
    </inkml:brush>
  </inkml:definitions>
  <inkml:trace contextRef="#ctx0" brushRef="#br0">8 356 1248,'0'0'776,"0"0"-343,0 0-187,0 0-88,0 0-116,-2 8-8,1 1-28,1 0 1,0 0 0,1 0-1,0 0 1,0 0 0,1 0-1,0 0 1,0 0 0,1 0-1,0-1 1,2 3-7,52 104 82,-44-90-77,-4-8-8,-3-3-21,1-1 0,0 0 0,1 0 0,0-1-1,1 0 1,1-1 0,-1 0 0,2 0 0,6 5 24,-17-16-44,1 0 0,-1-1 0,0 1 0,1 0 0,-1 0 1,0 0-1,0 0 0,1-1 0,-1 1 0,0 0 0,0 0 0,0-1 1,1 1-1,-1 0 0,0 0 0,0-1 0,0 1 0,0 0 1,1-1-1,-1 1 0,0 0 0,0-1 0,0 1 0,0 0 0,0 0 1,0-1-1,0 1 0,0 0 0,0-1 0,0 1 0,0 0 1,0-1-1,0 1 0,0 0 0,0-1 0,0 1 0,-1 0 0,1-1 1,0 1-1,0 0 0,0 0 0,0-1 0,-1 1 0,1 0 1,0-1 43,-5-21-328,-13-16 82,-1 0 0,-21-30 246,16 30 356,3-1 0,-13-30-356,26 48 144,1 1 0,1-1 0,1 0 0,1-1 0,1 1 0,1-1 0,0-12-144,2 22 11,0 1 0,1-1 0,0 1 0,1 0 0,0 0 0,1 0 0,0 0 0,1 0 0,0 1 0,0-1 0,1 1 1,1 0-1,0 0 0,0 1 0,2-2-11,1 1 11,-1 1 0,1 0 0,1 0 0,-1 1 0,3-1-11,-7 6 4,-1 0 0,0 1-1,1 0 1,0-1-1,-1 2 1,1-1-1,0 0 1,0 1-1,0 0 1,0 0-1,1 0 1,-1 1 0,0 0-1,1 0-3,-4 1 1,1-1 0,0 1 0,-1 0 0,1 0 0,-1 0 0,1 1 1,-1-1-1,1 0 0,-1 1 0,0 0 0,1 0 0,-1-1 0,0 1 0,0 1 0,-1-1 0,1 0 0,0 0 0,-1 1 0,1-1 0,-1 0 0,0 1 0,0 0 0,0-1 1,0 1-1,0 0 0,0-1 0,-1 1 0,0 0-1,4 11 15,-2 0 0,0 0 0,0 0-1,-1 15-14,-2 46 96,-4-1 1,-2 1-1,-7 13-96,12-74 19,-1 0 0,2-1 0,0 1 1,1 0-1,0 0 0,1 0 0,0 0 0,2 0 1,-1-1-1,2 1 0,1 5-19,-1-11 12,0 0-1,0 0 1,0 0-1,1 0 0,1-1 1,-1 1-1,1-1 1,0-1-1,1 1 1,-1-1-1,1 0 0,1-1 1,-1 0-1,1 0 1,0 0-1,0-1 1,0 0-1,1-1-11,12 5-15,0-1 0,1-2-1,0 0 1,0-1 0,0-1 0,20 0 15,-3-2-112,1-2-1,0-1 1,16-5 112,-17-2-747,-10-3-636</inkml:trace>
</inkml:ink>
</file>

<file path=ppt/ink/ink8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3:01.475"/>
    </inkml:context>
    <inkml:brush xml:id="br0">
      <inkml:brushProperty name="width" value="0.2" units="cm"/>
      <inkml:brushProperty name="height" value="0.2" units="cm"/>
      <inkml:brushProperty name="color" value="#E71224"/>
    </inkml:brush>
  </inkml:definitions>
  <inkml:trace contextRef="#ctx0" brushRef="#br0">0 496 1424,'0'0'590,"0"0"-276,0 0-220,0 0-43,0 0 23,0 0-20,15-13-32,126-105-48,-135 112-29,0 0 1,0 0 0,-1 0 0,0-1 0,-1 1 0,1-1 0,-1 0 0,3-8 54,-6 13-10,0 0 1,0 0-1,-1 1 0,1-1 1,0 0-1,-1 0 1,1 0-1,-1 0 0,0 0 1,1 0-1,-1 0 0,0 0 1,0 0-1,0 0 0,-1 0 1,1 0-1,0 0 1,-1 0-1,0 0 0,1 0 1,-1 1-1,0-1 0,0 0 1,0 0-1,0 1 0,0-1 1,0 0-1,0 1 0,-1-1 1,1 1-1,-1-1 1,1 1-1,-1 0 0,1 0 1,-1 0-1,0 0 0,1 0 1,-2 0 9,1-1 5,-1 1 1,1 0-1,-1 0 1,1 0 0,-1 1-1,0-1 1,0 1-1,1-1 1,-1 1-1,0 0 1,0 0 0,1 0-1,-1 0 1,0 1-1,0-1 1,1 1-1,-1-1 1,0 1 0,1 0-1,-1 0 1,0 1-6,-1 0 18,1 1 0,0-1 0,-1 1 0,1 0 0,0 0 0,1 0 0,-1 1 1,1-1-1,-1 1 0,1-1 0,0 1 0,0 0 0,0 0-18,-3 9 42,1 0-1,0 1 1,0-1 0,2 1-1,-1 0 1,2 0 0,-1 13-42,2-20 1,1 1 0,-1-1 0,1 1 0,0-1 0,1 0 0,-1 0 0,1 0 0,1 0 0,-1 0 0,1 0 0,1 0 0,-1-1 0,1 0 0,0 0 0,1 0 0,-1 0 0,1 0 0,0-1 0,1 0 0,4 4-1,-2-4 1,1 1 0,0-1-1,1-1 1,-1 1 0,1-2 0,-1 1-1,1-1 1,0-1 0,0 0 0,0 0-1,1-1 1,-1 0 0,0-1 0,9-1-1,-10 1-24,0-1 0,1-1 0,-1 0 1,0 0-1,0 0 0,0-1 0,0-1 0,-1 0 1,1 0-1,-1 0 0,0-1 0,0 0 1,3-3 23,1-2-85,-1-1 0,0 0 0,-1 0 0,0-1 0,-1 0 0,0-1 0,-1 0 0,0-1 85,7-16-141,-1 0 0,-2-1 0,-1 0 0,-1-1-1,-2 0 1,-1 0 0,0-16 141,-6 40 0,2-6 7,-1 0-1,-1 1 0,0-1 0,-1 0 0,0 0 0,-1 0 0,-1 1 0,-3-14-6,5 26 13,-1 0-1,0 0 1,1 0 0,-1 0-1,0 0 1,1 0-1,-1 0 1,0 0-1,0 0 1,0 1-1,0-1 1,0 0-1,0 0 1,0 1-1,0-1 1,0 0-1,0 1 1,0 0-1,0-1 1,0 1-1,-1-1 1,1 1-1,0 0 1,0 0-1,0 0 1,-1 0-1,1 0 1,0 0-1,0 0 1,-1 0-1,1 0 1,0 1 0,0-1-1,-1 1-12,-1-1 24,0 1 0,0 0 0,0 1 0,0-1 1,0 1-1,0-1 0,0 1 0,0 0 0,1 0 0,-1 0 0,1 0 0,-1 1-24,-6 9 30,0 0 0,0 0 0,2 1 0,0 0 0,0 0 0,1 1 0,0-1 0,2 2 0,-1-1 0,2 0 0,0 1 0,1 0 0,-1 7-30,4-19 0,-1 0 1,0 1 0,1-1-1,0 0 1,0 0-1,0 0 1,0 0 0,0 0-1,0 0 1,1 0-1,0 0 1,-1-1 0,1 1-1,0 0 1,0-1-1,1 0 1,-1 1 0,0-1-1,1 0 1,0 0-1,8 6 5,2 0-1,-1 0 1,1-1 0,2 0-5,14 8 15,-3 1-12,0 2 0,-2 0 0,0 2-1,-1 1 1,-1 0 0,-1 2 0,-1 0-1,-1 2 1,-1 0 0,-2 1 0,13 25-3,-12-19 19,-2 1 0,-2 1 0,-1 1 0,-1-1 0,-2 2 0,-2-1 0,-1 1 0,-2 0 0,0 37-19,-4-72 13,0 0 0,0 0 0,0 0-1,0-1 1,0 1 0,0 0 0,0 0 0,-1 0 0,1 0 0,0 0 0,-1 0 0,1 0 0,0 0 0,-1-1 0,1 1 0,-1 0-1,0 0 1,1-1 0,-1 1 0,0 0 0,1-1 0,-1 1 0,0 0 0,0-1 0,1 1 0,-1-1 0,0 0 0,0 1 0,0-1 0,0 1-1,0-1 1,0 0 0,1 0 0,-1 0 0,0 0 0,0 1 0,0-1 0,0 0 0,0-1 0,0 1 0,0 0 0,0 0 0,0 0 0,0 0-1,0-1-12,-3 0 18,0 0 0,-1 0 0,1 0 0,1-1 0,-1 0 0,0 0-1,0 0 1,1 0 0,-1 0 0,-2-3-18,-3-5-10,0 0-1,0 0 1,1 0 0,1-1-1,0 0 1,0-1 0,1 0-1,1 0 1,0 0-1,1-1 1,0 1 0,1-1-1,0 0 1,-1-11 10,-1-25-250,2 0 0,2-1-1,4-15 251,-3 54-56,5-34-51,1 1 0,3 0 0,1 0 0,3 1 0,1 0 0,16-31 107,-28 69 40,0 1 0,0 0-1,0 0 1,1 0 0,-1 0 0,1 0-1,3-3-39,-5 6 10,-1 1 0,1-1-1,-1 1 1,1-1-1,0 1 1,-1-1-1,1 1 1,-1 0-1,1-1 1,0 1-1,-1 0 1,1 0-1,0-1 1,0 1-1,-1 0 1,1 0-1,0 0 1,-1 0-1,1 0 1,0 0-1,0 0 1,-1 0 0,1 0-1,0 0 1,0 0-1,-1 1 1,1-1-1,0 0 1,-1 0-1,1 1 1,0-1-1,-1 0 1,1 1-1,-1-1 1,1 1-1,0-1 1,-1 1-1,1-1 1,-1 1-1,1-1 1,-1 1-1,0 0 1,1-1 0,-1 1-1,0 0 1,1-1-1,-1 1 1,0 0-1,0-1 1,1 1-1,-1 0 1,0-1-10,88 178 713,-86-175-719,-1 0 0,1 0 0,0 0-1,-1 0 1,1-1 0,1 1 0,-1-1 0,0 1-1,1-1 1,-1 0 0,1 0 0,-1 0 0,1 0 0,1 0 6,6 0-601</inkml:trace>
</inkml:ink>
</file>

<file path=ppt/ink/ink8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3:01.849"/>
    </inkml:context>
    <inkml:brush xml:id="br0">
      <inkml:brushProperty name="width" value="0.2" units="cm"/>
      <inkml:brushProperty name="height" value="0.2" units="cm"/>
      <inkml:brushProperty name="color" value="#E71224"/>
    </inkml:brush>
  </inkml:definitions>
  <inkml:trace contextRef="#ctx0" brushRef="#br0">0 17 1040,'0'0'592,"0"0"-328,0 0-264,0 0-320,0 0-248,0 0 16</inkml:trace>
  <inkml:trace contextRef="#ctx0" brushRef="#br0" timeOffset="1">369 1 184,'0'0'349,"0"0"-173,0 0-41,0 0 43,0 0-26,0 0-92,7 16 46,14 32 56,2-2-1,3-1 0,6 7-161,-27-47 62,-1 1 0,0 1 0,0-1 0,0 1-1,-1-1 1,0 1 0,-1 0 0,1 0 0,-1 1-1,0-1 1,-1 0 0,0 1 0,0-1-1,-1 0 1,0 1 0,0-1 0,0 1 0,-2 6-62,1-12-2,0 0 0,-1 0 0,1 0 0,0 0 0,-1 0 0,1-1 0,-1 1 0,1-1 0,-1 1 0,0-1 0,0 0 0,0 1 0,0-1 0,0 0 0,0 0 0,0 0 0,0 0 0,0-1 0,0 1 0,0-1 0,0 1 0,-1-1 0,1 0 0,0 0 0,0 0 0,-1 0 0,1 0 0,0 0 0,-2-1 2,-36 2-446</inkml:trace>
</inkml:ink>
</file>

<file path=ppt/ink/ink8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3:02.283"/>
    </inkml:context>
    <inkml:brush xml:id="br0">
      <inkml:brushProperty name="width" value="0.2" units="cm"/>
      <inkml:brushProperty name="height" value="0.2" units="cm"/>
      <inkml:brushProperty name="color" value="#E71224"/>
    </inkml:brush>
  </inkml:definitions>
  <inkml:trace contextRef="#ctx0" brushRef="#br0">1 0 456,'0'0'1352,"0"0"-1096,0 0-256,0 0 104,74 120 64,-43-56 1,8 9-17,1 1-128,8 17-24,-13-20-48,-9-21-1041</inkml:trace>
  <inkml:trace contextRef="#ctx0" brushRef="#br0" timeOffset="1">49 507 1544,'0'0'760,"0"0"-519,0 0-177,0 0-56,87-126-8,-12 43-120,-9 12-689,-9 8-847</inkml:trace>
</inkml:ink>
</file>

<file path=ppt/ink/ink8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03:02.675"/>
    </inkml:context>
    <inkml:brush xml:id="br0">
      <inkml:brushProperty name="width" value="0.2" units="cm"/>
      <inkml:brushProperty name="height" value="0.2" units="cm"/>
      <inkml:brushProperty name="color" value="#E71224"/>
    </inkml:brush>
  </inkml:definitions>
  <inkml:trace contextRef="#ctx0" brushRef="#br0">129 1 296,'0'0'240,"0"0"-17,0 0-66,0 0 7,0 0 31,-19 12-36,-3 3-120,1 0 0,-13 13-39,31-25 11,0 1-1,0 0 0,0-1 0,0 1 0,1 0 1,0 1-1,0-1 0,0 0 0,0 0 1,1 1-1,-1-1 0,1 1 0,0 0 0,1-1 1,-1 1-1,1 0 0,0-1 0,0 1 1,1 3-11,-1 9 32,-1-5 1,0 16 25,1 0-1,1 0 1,1 0-1,1 1-57,-2-22 2,0 0 0,1 0 0,0-1 0,0 1 1,0-1-1,1 0 0,0 1 0,0-1 0,0 0 0,1-1 0,0 1 0,0 0 0,1-1 0,-1 0 0,1 0 1,0-1-1,0 1 0,1-1 0,0 0-2,-2-2-7,-1 0 0,1 0 1,-1 0-1,1-1 0,0 0 0,-1 0 1,1 0-1,0 0 0,0 0 1,0-1-1,-1 0 0,1 0 1,0 0-1,0 0 0,0-1 0,0 1 1,0-1-1,-1 0 0,1 0 1,0 0-1,-1-1 0,1 1 0,3-3 7,6-4-72,0-1-1,0-1 1,-1 0-1,0-1 0,6-7 73,-10 9-7,0 1 0,1-1-1,1 1 1,-1 1 0,1 0-1,1 0 1,-1 1 0,4-1 7,-9 5 7,0 1 0,1-1 0,-1 1 0,1 0 0,0 0 0,-1 1 0,1 0 0,0 0 0,-1 0 0,1 1 0,0 0 0,-1 0 0,1 0 0,2 1-7,5 4 39,0-1-1,0 2 1,-1-1-1,10 9-38,-12-8 21,0-1-1,0 0 1,1 0-1,0-1 0,0-1 1,0 1-1,1-2 1,1 1-21,-12-4 49,-1 0 0,1 0-1,0 0 1,0-1 0,0 1 0,0 0 0,0 0 0,0-1 0,0 1 0,0 0-1,0-1 1,-1 1 0,1-1 0,0 1 0,0-1 0,-1 1 0,1-1 0,0 0 0,0 1-1,-1-1 1,1 0 0,-1 1 0,1-1 0,-1 0 0,1 0 0,-1 0 0,1 0 0,-1 1-1,0-1 1,1 0 0,-1 0 0,0 0 0,0 0 0,0 0 0,0 0 0,0 0-49,4-43-210,-3 32 329,3-34-323,0 1-823</inkml:trace>
  <inkml:trace contextRef="#ctx0" brushRef="#br0" timeOffset="1">932 303 952,'0'0'1112,"0"0"-976,0 0-16,0 0-120,0 0-592</inkml:trace>
</inkml:ink>
</file>

<file path=ppt/ink/ink8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05.993"/>
    </inkml:context>
    <inkml:brush xml:id="br0">
      <inkml:brushProperty name="width" value="0.2" units="cm"/>
      <inkml:brushProperty name="height" value="0.2" units="cm"/>
      <inkml:brushProperty name="color" value="#E71224"/>
    </inkml:brush>
  </inkml:definitions>
  <inkml:trace contextRef="#ctx0" brushRef="#br0">282 20 32,'0'0'60,"0"0"11,0 0-14,0 0 3,0 0-25,0 0-1,0 0-4,0 0 14,0 0 26,0 0-4,0 0-14,0 0-15,0 0 22,0 0-14,0 0-5,0 0 2,0 0 7,0 0 7,0 0-23,-1-15 50,-35 13-9,31 1-71,-1 0 0,0 1 0,0-1 1,0 1-1,0 1 0,0-1 0,0 1 0,0 0 1,0 0-1,1 0 0,-1 1 0,0 0 0,1 0 1,-1 1-1,1-1 0,0 1 0,0 0 1,0 1-1,0-1 0,1 1 0,-4 3-3,-5 7 12,1 0 0,1 0 0,0 1-1,1 0 1,1 1 0,0 0 0,1 1-1,1 0 1,1 0 0,0 1 0,1-1 0,1 1-1,1 0 1,0 0 0,1 1 0,1-1 0,1 0-1,1 4-11,-2-11 15,1 0-1,0 0 1,1-1-1,0 1 0,1 0 1,0-1-1,1 1 1,0-1-1,0 0 1,1 0-1,5 9-14,-2-6 4,0 1-1,1-1 1,0-1-1,1 0 1,1 0-1,0-1 1,0 0-1,1 0 1,0-1 0,1-1-1,0 0 1,1-1-1,0 0 1,0 0-1,1-2 1,0 0-1,0 0 1,0-1 0,0-1-1,1-1 1,0 0-1,0-1 1,0 0-1,3-1-3,-1-1 33,1 0-1,0-2 0,0 0 1,3-1-33,-15 1-5,0 0 0,0 0 1,1 0-1,-1 0 1,-1-1-1,1 0 0,0 0 1,-1-1-1,0 0 1,0 0-1,0 0 0,0 0 1,0-1 4,16-18 18,-13 17-8,-1-1 0,0 0 0,0-1-1,-1 0 1,0 0 0,0 0 0,-1 0 0,0-1 0,-1 0-1,1 0 1,-2 0 0,1-1 0,-2 1 0,3-9-10,1-27 8,-3-1 0,-1-35-8,-2 61 3,-2 0 0,0-1 1,-1 1-1,-1 0 0,-1 0 0,-1 1 0,-4-8-3,3 9 24,6 13-26,-1 1 0,1-1 1,-1 0-1,-1 1 0,1 0 0,0-1 0,-1 1 0,0 0 0,0 0 1,0 0-1,-1 1 0,1-1 0,-1 1 0,0 0 0,0 0 0,0 0 0,-3-1 2,-11-6 2,-1 1-1,0 1 1,0 1-1,-1 1 1,0 0-1,0 2 0,0 0 1,-1 1-1,1 1 1,-1 1-1,1 1 0,-1 1 1,0 1-1,1 0 1,-18 6-2,11-6-462,27-2-6</inkml:trace>
</inkml:ink>
</file>

<file path=ppt/ink/ink8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11.657"/>
    </inkml:context>
    <inkml:brush xml:id="br0">
      <inkml:brushProperty name="width" value="0.2" units="cm"/>
      <inkml:brushProperty name="height" value="0.2" units="cm"/>
      <inkml:brushProperty name="color" value="#E71224"/>
    </inkml:brush>
  </inkml:definitions>
  <inkml:trace contextRef="#ctx0" brushRef="#br0">11 309 248,'0'0'279,"0"0"-106,0 0-53,0 0-33,0 0 58,0 0-9,-2 2-61,0 0-72,2-1-1,-1 1 1,0-1-1,0 1 1,0-1 0,1 1-1,-1-1 1,1 1 0,-1 0-1,1-1 1,0 1 0,0 0-1,-1-1 1,1 1-1,0 0 1,1 0 0,-1-1-1,0 1 1,0 0 0,1-1-1,-1 1 1,1-1 0,0 2-3,18 49 75,-8-25-27,49 142 58,94 250 181,-154-419-287,0 0-1,0 0 1,0 0-1,0 0 0,0 0 1,0-1-1,0 1 0,0 0 1,0 0-1,1 0 1,-1 0-1,0 0 0,0 0 1,0 0-1,0 0 0,0 0 1,0 0-1,0 0 0,0 0 1,0 0-1,0 0 1,0 0-1,0 0 0,0 0 1,0 0-1,0 0 0,0 0 1,1 0-1,-1 0 1,0 0-1,0 0 0,0 0 1,0 0-1,0 0 0,0 0 1,-1-15-52,-6-22-64,-27-103-17,-1-44 133,-4-17 7,25 132 3,2 1-1,2-25-9,-16-116 41,136 333-13,-50-51 18,33 44 35,50 85-81,-136-193-41,-2 1 0,1 0 1,-1 0-1,-1 0 0,0 1 0,0-1 1,-1 1-1,-1 0 0,1 0 0,-2 0 0,0 1 1,0 8 40,-1 8-834</inkml:trace>
</inkml:ink>
</file>

<file path=ppt/ink/ink8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12.027"/>
    </inkml:context>
    <inkml:brush xml:id="br0">
      <inkml:brushProperty name="width" value="0.2" units="cm"/>
      <inkml:brushProperty name="height" value="0.2" units="cm"/>
      <inkml:brushProperty name="color" value="#E71224"/>
    </inkml:brush>
  </inkml:definitions>
  <inkml:trace contextRef="#ctx0" brushRef="#br0">0 220 440,'0'0'224,"0"0"-152,0 0-16,0 0-56,114-105 16,-66 70 0,5 3-32,-5 2-16,-22 13-120</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5:59.142"/>
    </inkml:context>
    <inkml:brush xml:id="br0">
      <inkml:brushProperty name="width" value="0.2" units="cm"/>
      <inkml:brushProperty name="height" value="0.2" units="cm"/>
    </inkml:brush>
  </inkml:definitions>
  <inkml:trace contextRef="#ctx0" brushRef="#br0">461 88 216,'0'0'220,"0"0"-87,0 0-41,0 0 31,0 0 53,-7-26 743,-2 19-919,-1 0 0,1 1-1,-1 0 1,0 0 0,0 1 0,-1 1-1,0 0 1,1 0 0,-2 1-1,1 0 1,0 1 0,0 0 0,-1 1-1,1 0 1,-1 1 0,1 0 0,-1 1-1,1 0 1,0 1 0,-1 0 0,1 1-1,0 0 1,0 1 0,1 0 0,-1 1-1,1 0 1,0 1 0,0 0 0,0 0-1,1 1 1,-6 6 0,4-1 0,1 1-1,1 0 1,0 1-1,1 0 1,0 0 0,1 1-1,1 0 1,0 0-1,1 0 1,0 1-1,2 0 1,0 1 0,-5 30-2,2 0-1,3 0 1,2 28 2,2-60 0,1-1-1,1 1 1,0 0 0,1-1-1,0 0 1,1 1-1,1-2 1,0 1 0,1-1-1,0 0 1,1 0-1,1-1 1,0 0 0,1 0-1,0-1 1,0-1-1,1 0 1,1 0 0,0-1-1,0 0 1,0-1 0,1-1-1,1 0 1,-1 0-1,1-2 1,0 0 0,0 0-1,1-1 1,-1-1-1,1 0 1,8 0 0,-10-4 0,0 0 1,0 0-1,0-1 0,0 0 0,0-2 1,0 1-1,-1-1 0,0-1 0,0 0 1,0-1-1,0-1 0,-1 1 0,0-2 1,0 1-1,-1-2 0,9-8 0,19-18 1,-1-2-1,-2-1 1,-2-1 0,-2-2-1,-1-2 1,9-18-1,-34 50 0,0 1 0,0 0 0,-1-1 0,0 0 0,-1 0 0,0 0 0,0 0 0,-2-1 0,1 1 0,-1-6 0,-1 10 4,0 0 0,0 0 0,-1 1 0,0-1 0,0 0 0,-1 0 0,1 1 0,-2-1 0,1 1 0,-1 0 0,1 0 0,-2 0 0,1 0 0,-1 0 0,0 0 0,0 1 0,-4-4-4,-8-6 0,-1 0-1,-1 2 1,0 0-1,0 0 1,-2 2 0,1 1-1,-15-6 1,19 10-29,-1 0 0,1 2 0,-1-1-1,0 2 1,0 0 0,0 1 0,-1 0 0,1 2 0,0 0-1,-14 2 30,26-1-27,1-1-1,-1 2 1,1-1-1,0 0 1,-1 1 0,1-1-1,0 1 1,0 0-1,0 0 1,0 0-1,0 1 1,1-1-1,-1 1 1,1-1-1,0 1 1,-1 0-1,1 0 1,0 0-1,1 0 1,-2 3 27,-17 32-495</inkml:trace>
</inkml:ink>
</file>

<file path=ppt/ink/ink8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12.766"/>
    </inkml:context>
    <inkml:brush xml:id="br0">
      <inkml:brushProperty name="width" value="0.2" units="cm"/>
      <inkml:brushProperty name="height" value="0.2" units="cm"/>
      <inkml:brushProperty name="color" value="#E71224"/>
    </inkml:brush>
  </inkml:definitions>
  <inkml:trace contextRef="#ctx0" brushRef="#br0">0 77 48,'0'0'159,"12"24"35,81 171 193,103 198-52,-194-389-334,0 0 0,-1 0 1,0 0-1,1 0 0,-2 0 0,1 0 0,0 0 1,-1 0-1,1 0 0,-1 0 0,-1 1-1,-17-21-1,-3-15-90,2 0-1,1-1 1,1-1 0,-11-33 91,15 35-18,-14-32-10,3-1-1,-4-24 29,21 59-10,0 0 0,2-1 0,1 0 0,1 0 0,2 0 0,1-17 10,0 43 2,1 0 0,0 0 0,0-1-1,0 1 1,0 0 0,1 0 0,-1 0 0,1 0 0,0 0 0,2-2-2,-4 5 0,1 0 1,0 1-1,-1-1 1,1 0-1,-1 1 1,1-1-1,0 0 0,0 1 1,-1-1-1,1 1 1,0-1-1,0 1 1,0 0-1,-1-1 1,1 1-1,0 0 1,0 0-1,0-1 0,0 1 1,0 0-1,0 0 0,1 0 1,-1 1-1,1-1 0,-1 1 0,0-1 0,1 1 1,-1 0-1,0-1 0,1 1 0,-1 0 0,0 0 0,0 0 1,0 0-1,0 0 0,0 0 0,0 0 0,0 0 1,0 1-1,0-1 0,8 12 32,-1 0-1,-1 1 1,0 0 0,-1 0 0,0 0-1,-2 1 1,1 0 0,-2 0 0,0 0 0,1 12-32,1 31 65,-2 1 1,-3 8-66,0-62 3,0-4-6,-2 44 15,1-43-25,1 0 1,-1 0 0,1 0 0,-1 1 0,1-1-1,-1 0 1,0 0 0,0 0 0,0 0 0,-1 0-1,1-1 1,0 1 0,-1 0 0,1 0 0,-1-1 0,1 1-1,-1-1 1,0 1 12,-14 0-468</inkml:trace>
</inkml:ink>
</file>

<file path=ppt/ink/ink8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13.264"/>
    </inkml:context>
    <inkml:brush xml:id="br0">
      <inkml:brushProperty name="width" value="0.2" units="cm"/>
      <inkml:brushProperty name="height" value="0.2" units="cm"/>
      <inkml:brushProperty name="color" value="#E71224"/>
    </inkml:brush>
  </inkml:definitions>
  <inkml:trace contextRef="#ctx0" brushRef="#br0">0 65 464,'0'0'141,"0"0"-98,10 17 22,167 288 524,-150-262-583,87 153 74,-97-161-161,-1 1 1,-2 0-1,-1 0 1,5 31 80,-17-66-8,-1 0 1,0-1 0,0 1-1,1-1 1,-1 1 0,0 0 0,0-1-1,0 1 1,0 0 0,0-1-1,0 1 1,0 0 0,0-1 0,0 1-1,-1 0 1,1-1 0,0 1 0,0 0-1,-1-1 1,1 1 0,0-1-1,-1 1 1,1-1 0,0 1 0,-1 0-1,1-1 1,-1 1 0,1-1-1,-1 0 1,1 1 0,-1-1 0,1 1-1,-1-1 8,0 0-11,0 0-1,-1 0 1,1 0-1,0 0 0,0 0 1,0 0-1,0 0 1,-1-1-1,1 1 1,0 0-1,0-1 0,0 1 1,0-1-1,0 1 1,0-1-1,0 0 1,0 1-1,0-1 0,0 0 1,0 0-1,0 0 1,0 0 11,-12-14-72,0 1 0,1-2-1,0 0 1,2 0 0,0-1 0,-5-13 72,-47-113 19,58 132-19,-18-47 153,2 0-1,-6-36-152,21 71 30,1 0 0,1 0 1,1 0-1,0 0 0,2-1 1,1 1-1,1 0 0,3-11-30,-2 24 17,0 0 0,0 0 0,1 1 1,1 0-1,0 0 0,0 0 0,0 0 0,2 0-17,-4 5 10,0-1 0,0 1 0,1 0 0,-1 0 0,1 0 0,0 0 0,1 1 0,-1 0 0,0 0 0,1 0 0,0 0 0,0 0 0,0 1 0,0 0 0,3-1-10,-6 3 3,1 0 0,-1 0 0,0 0 0,0 0 1,1 1-1,-1-1 0,0 1 0,0-1 0,0 1 0,1 0 0,-1 0 0,0 0 1,0 0-1,0 0 0,-1 0 0,1 0 0,0 1 0,0-1 0,-1 1 1,1-1-1,0 1 0,-1 0 0,0 0 0,1 0 0,-1-1 0,0 1 0,0 0 1,0 1-1,0-1 0,0 1-3,3 7 17,-1-1 0,0 1 0,0 0 0,-1 1 0,0-1 0,-1 2-17,2 24 28,-2 0 1,-2 0 0,-1 0-1,-2 0 1,-1 0-1,-2-1 1,-9 30-29,10-46-22,3-9-49,0 0 1,1 0 0,0 0 0,0 0 0,1 6 70,1-26-550</inkml:trace>
</inkml:ink>
</file>

<file path=ppt/ink/ink8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13.801"/>
    </inkml:context>
    <inkml:brush xml:id="br0">
      <inkml:brushProperty name="width" value="0.2" units="cm"/>
      <inkml:brushProperty name="height" value="0.2" units="cm"/>
      <inkml:brushProperty name="color" value="#E71224"/>
    </inkml:brush>
  </inkml:definitions>
  <inkml:trace contextRef="#ctx0" brushRef="#br0">199 591 112,'0'0'35,"1"-22"2,1-2-42,5-126 89,-7 125-70,-1-1 1,-2 1 0,0 1-1,-1-1 1,-4-11-15,0 9-12,-27-75 146,30 92-80,0-1 0,0 1 1,-1 1-1,0-1 0,-1 1 0,0 0 0,0 0 0,-2 0-54,7 7 13,1 0 0,-1 1 1,1-1-1,-1 1 0,0 0 1,1-1-1,-1 1 0,0 0 0,0 0 1,0 0-1,0 0 0,0 1 0,0-1 1,0 0-1,0 1 0,0 0 1,-1-1-1,1 1 0,0 0 0,-1 0-13,1 1 8,0-1-1,1 1 0,-1 0 0,0-1 0,1 1 1,-1 0-1,1 0 0,-1 0 0,1 0 0,0 1 1,0-1-1,-1 0 0,1 1 0,0-1 0,0 0 1,0 1-1,0-1 0,0 1 0,0 0-7,-3 7 17,1 1 0,0-1 0,0 0 0,1 1 0,0-1 0,1 1-1,0 0 1,0 0-17,0 6 13,0 0-1,1-1 0,1 1 1,1 0-1,0 0 0,1-1 1,0 1-1,1-1 0,1 0 1,1 0-1,0-1 0,1 1 1,0-1-1,1-1 0,0 1 1,2-1-1,-1-1 0,2 0 1,-1 0-1,6 3-12,-3-4-11,0 0-1,1-2 1,0 1 0,1-2 0,-1 0-1,2-1 1,-1 0 0,1-1 0,0-1-1,14 3 12,-25-7-4,0 0 0,1 0 0,-1 0-1,0-1 1,0 1 0,1-1 0,-1-1-1,0 1 1,0-1 0,0 0 0,1 0-1,-1 0 1,0-1 0,0 1 0,-1-1-1,1-1 1,0 1 0,-1-1 0,1 1-1,-1-2 1,0 1 0,0 0 0,0-1-1,0 1 1,-1-1 0,1 0 0,-1 0-1,0-1 1,0 1 0,-1-1 0,1 1-1,-1-1 1,0 0 0,0 0 0,0-2 4,8-35-82,-4 19 307,-4 51-103,-2-20-116,1 0 0,0 0 0,1 0 0,0 0 0,0 0 0,1 0 1,2 5-7,-3-9-3,-1 0 1,1-1-1,0 1 1,0 0-1,0-1 1,1 0-1,-1 1 1,1-1-1,0 0 1,-1 0-1,2 0 1,-1-1-1,0 1 1,0-1-1,4 2 3,7-4-210,-1-12-160</inkml:trace>
</inkml:ink>
</file>

<file path=ppt/ink/ink8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14.173"/>
    </inkml:context>
    <inkml:brush xml:id="br0">
      <inkml:brushProperty name="width" value="0.2" units="cm"/>
      <inkml:brushProperty name="height" value="0.2" units="cm"/>
      <inkml:brushProperty name="color" value="#E71224"/>
    </inkml:brush>
  </inkml:definitions>
  <inkml:trace contextRef="#ctx0" brushRef="#br0">0 1 16,'0'0'0</inkml:trace>
</inkml:ink>
</file>

<file path=ppt/ink/ink8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20.197"/>
    </inkml:context>
    <inkml:brush xml:id="br0">
      <inkml:brushProperty name="width" value="0.2" units="cm"/>
      <inkml:brushProperty name="height" value="0.2" units="cm"/>
      <inkml:brushProperty name="color" value="#E71224"/>
    </inkml:brush>
  </inkml:definitions>
  <inkml:trace contextRef="#ctx0" brushRef="#br0">13 277 88,'0'0'361,"0"0"-106,0 0-87,0 0-8,0 0 34,0 0 15,0 0-173,-1-1 0,1 1 0,0 0 0,-1-1 1,1 1-1,-1 0 0,1-1 0,-1 1 0,1 0 0,-1 0 0,0-1 0,1 1 1,-1 0-1,1 0 0,-1 0 0,1 0 0,-1 0 0,0 0 0,1 0 0,-1 0 1,1 0-1,-1 0 0,0 0-36,1 1-1,0 0 1,0 0-1,0 0 0,0 0 1,1 0-1,-1 0 0,0 0 1,0 0-1,1 0 0,-1-1 1,0 1-1,1 0 0,-1 0 1,1 0-1,-1-1 0,1 1 1,0 0-1,-1 0 0,1-1 1,0 1-1,-1 0 1,1-1-1,0 1 0,0-1 1,0 1-1,-1-1 0,2 1 1,29 2-30,-23-4 33,-1 0-1,1 0 0,-1-1 1,0 0-1,1-1 1,-1 1-1,2-3-2,9-6 13,-1-1 0,-1 0 0,0-2 0,0 0 0,-1-1 0,11-15-13,17-25-43,13-24 43,-35 49-30,-13 22-113,-9 15-225,-7 17-11,-8 10-59</inkml:trace>
</inkml:ink>
</file>

<file path=ppt/ink/ink8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27.957"/>
    </inkml:context>
    <inkml:brush xml:id="br0">
      <inkml:brushProperty name="width" value="0.2" units="cm"/>
      <inkml:brushProperty name="height" value="0.2" units="cm"/>
      <inkml:brushProperty name="color" value="#E71224"/>
    </inkml:brush>
  </inkml:definitions>
  <inkml:trace contextRef="#ctx0" brushRef="#br0">1 262 296,'0'0'264,"0"0"-163,0 0-55,26 48 609,-24-44-647,0 0 1,1 0 0,-1 0-1,1 0 1,0-1 0,0 1-1,0-1 1,0 1-1,1-1 1,-1 0 0,1 0-1,0-1 1,0 1 0,0-1-1,0 0 1,0 0 0,1 0-9,-2-1 6,1-1 1,-1 1 0,0-1 0,1 0 0,-1 0 0,0 0-1,1 0 1,-1-1 0,0 0 0,1 1 0,-1-1-1,0 0 1,0 0 0,0-1 0,1 1 0,-1-1 0,-1 0-1,1 1 1,0-1 0,0 0 0,-1-1 0,1 1 0,-1 0-1,1-2-6,42-43 35,-2-1-1,-2-2 0,-3-2 1,25-45-35,-32 52-107,-32 67-975,-10-2 501</inkml:trace>
</inkml:ink>
</file>

<file path=ppt/ink/ink8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2:50.362"/>
    </inkml:context>
    <inkml:brush xml:id="br0">
      <inkml:brushProperty name="width" value="0.2" units="cm"/>
      <inkml:brushProperty name="height" value="0.2" units="cm"/>
      <inkml:brushProperty name="color" value="#E71224"/>
    </inkml:brush>
  </inkml:definitions>
  <inkml:trace contextRef="#ctx0" brushRef="#br0">11 188 128,'0'0'148,"0"0"12,0 0-21,0 0-41,-9-19 349,9 20-445,-1 0 1,1 0-1,0 0 0,0 0 0,0 0 0,-1 0 1,1 0-1,0 0 0,0 0 0,1 0 0,-1 0 0,0 0 1,0 0-1,0 0 0,1 0 0,-1 0 0,1 0 1,-1 0-1,0 0 0,1 0 0,0 0 0,-1-1 1,1 1-1,-1 0 0,1 0 0,0-1 0,0 1 0,-1 0 1,1-1-1,0 1 0,0 0 0,0-1 0,0 1 1,0-1-1,0 0 0,0 1-2,2-2 8,0 0 0,0 1 0,0-2 0,0 1-1,0 0 1,-1 0 0,1-1 0,-1 0 0,1 1 0,-1-1 0,1 0 0,-1 0 0,1-1-8,15-15 60,0 0 1,-1-1 0,9-16-61,-9 14-9,0 0 1,2 1 0,2-2 8,-21 22-8,0 0 0,0-1 0,0 1 0,0 0 1,1 0-1,-1-1 0,0 1 0,0 0 0,0 0 0,0-1 0,1 1 1,-1 0-1,0 0 0,0 0 0,1-1 0,-1 1 0,0 0 0,0 0 0,1 0 1,-1 0-1,0 0 0,0-1 0,1 1 0,-1 0 0,0 0 0,0 0 0,1 0 1,-1 0-1,0 0 0,1 0 0,-1 0 0,0 0 0,0 0 0,1 0 0,-1 0 1,0 0-1,1 1 0,-1-1 0,0 0 0,0 0 0,1 0 0,-1 0 0,0 0 1,0 0-1,1 1 0,-1-1 0,0 0 0,0 0 0,0 0 0,1 1 0,-1-1 1,0 0-1,0 0 0,0 1 0,0-1 0,0 0 0,1 0 0,-1 1 8,0 18-632,0-13 678,0 22-310</inkml:trace>
</inkml:ink>
</file>

<file path=ppt/ink/ink8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3:06.196"/>
    </inkml:context>
    <inkml:brush xml:id="br0">
      <inkml:brushProperty name="width" value="0.2" units="cm"/>
      <inkml:brushProperty name="height" value="0.2" units="cm"/>
      <inkml:brushProperty name="color" value="#E71224"/>
    </inkml:brush>
  </inkml:definitions>
  <inkml:trace contextRef="#ctx0" brushRef="#br0">1556 360 136,'0'0'275,"0"0"-85,0 0-5,0 0 27,-10-18-38,6 10-157,-15-28 142,-2 0 0,-1 1 0,-3 0-159,13 23 44,0 1 1,-1 0 0,-1 0-1,0 2 1,0 0-1,-1 0 1,0 1 0,0 1-1,-4-1-44,-44-23 3,44 21-4,-1 0 1,0 2 0,0 1-1,-1 0 1,0 1-1,0 1 1,0 1-1,-2 1 1,-20-1-19,0 2-1,0 2 0,-23 4 20,35-1 1,0 3 0,0 0 1,1 2-1,0 1 0,0 1 0,1 2 0,-2 2-1,13-4 0,1 0 0,0 2 1,0 0-1,2 0 0,-1 2 0,2 0 0,-5 6 0,-27 33 10,-18 30-10,23-29 1,1 4 9,2 2-1,3 1 0,-22 57-9,26-54-1,-11 31 24,4 1 0,4 7-23,27-79-5,1 0-1,1 0 0,2 1 0,0-1 0,2 12 6,0 32-21,6 26 21,1-44 2,2 1 1,2-1-1,2 0 1,3-1-1,18 42-2,22 36 10,41 66-10,-39-97 5,4-2-1,4-4 0,5-2 1,45 43-5,-85-99-1,2-1-1,1-2 1,1 0 0,1-3 0,2-1-1,0-2 1,2-1 0,0-2 0,1-2-1,1-1 1,1-3 0,0-1 0,16 2 1,45 8 16,1-4 0,0-4 0,1-5 0,25-4-16,-117-7-1,0-1 1,1 0-1,-1 0 0,0-1 1,-1-1-1,1 0 0,-1-1 1,1-1-1,-1 0 1,-1 0-1,1-1 0,-1 0 1,-1-1-1,3-3 1,27-23 25,-1-3 0,-2-1 0,0-3-25,6-6 14,87-84-54,-46 48 92,39-52-52,-98 104-5,-2 0 0,-1-2 0,-1-1-1,-2 0 1,-2-1 0,9-25 5,-5 1 4,-3 0-1,-3-1 1,-2-1 0,-3-1-1,-2 1 1,-3-1-1,-3-25-3,-5 53 12,0 1-1,-3 0 1,-1 0-1,-1 0 1,-7-15-12,3 10-16,2-1 1,2-1-1,-2-21 16,7 30 9,-2 0-1,-1 1 1,-1 0-1,-2 0 1,-1 1 0,-3-4-9,-10-17-4,-1 2 0,-3 1 0,-5-3 4,-20-36-4,21 35 16,-1 1 0,-3 1-1,-9-7-11,31 41-4,-1 1 0,-1 0-1,0 1 1,-1 0 0,0 1 0,-1 1-1,-1 1 1,1 0 0,-2 1-1,1 1 1,-11-3 4,-429-125 75,384 116-70,-1 3 1,-24 0-6,60 12-2,0 2 1,0 1 0,-1 3-1,1 1 1,-18 3 1,40-1-26,0 1 0,0 1 0,1 0 0,0 1 0,0 0 0,1 2 0,0-1 0,0 2 0,-9 8 26,2-3-73,-85 58-526</inkml:trace>
</inkml:ink>
</file>

<file path=ppt/ink/ink8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3:24.772"/>
    </inkml:context>
    <inkml:brush xml:id="br0">
      <inkml:brushProperty name="width" value="0.2" units="cm"/>
      <inkml:brushProperty name="height" value="0.2" units="cm"/>
      <inkml:brushProperty name="color" value="#E71224"/>
    </inkml:brush>
  </inkml:definitions>
  <inkml:trace contextRef="#ctx0" brushRef="#br0">22 451 152,'0'0'149,"0"0"-49,0 0-28,-3-5 18,-9-19-28,7 15 127,3 29-101,3-2-38,0 0 1,1-1 0,1 1 0,1 0 0,0-1-1,2 1 1,0-1 0,0-1 0,10 17-51,-16-33 2,0 1-1,1 0 1,-1 0-1,1 0 1,0-1 0,-1 1-1,1 0 1,-1-1-1,1 1 1,0-1 0,0 1-1,-1-1 1,1 1-1,0-1 1,0 1 0,0-1-1,0 1 1,-1-1-1,1 0 1,0 0 0,0 0-1,0 1 1,0-1-1,0 0 1,0 0 0,0 0-1,0 0 1,0 0-1,-1-1 1,1 1 0,0 0-1,0 0 1,0-1-1,0 1 1,0 0 0,0-1-1,-1 1 1,1-1-1,0 1 1,0-1 0,-1 1-1,1-1 1,0 0-1,0 0-1,29-34 84,-30 35-83,79-126 51,-6-3 0,-5-5-52,18-31 60,-78 151-28,6-10-188,-10 26 26,-3 16 10,-6 98-141,-3-44-198</inkml:trace>
</inkml:ink>
</file>

<file path=ppt/ink/ink8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3:37.367"/>
    </inkml:context>
    <inkml:brush xml:id="br0">
      <inkml:brushProperty name="width" value="0.2" units="cm"/>
      <inkml:brushProperty name="height" value="0.2" units="cm"/>
      <inkml:brushProperty name="color" value="#E71224"/>
    </inkml:brush>
  </inkml:definitions>
  <inkml:trace contextRef="#ctx0" brushRef="#br0">23 267 584,'0'0'440,"0"0"-232,0 0-96,0 0-32,-4-1 36,-10-5 42,10 5-53,5 43-62,0-35-39,0 0 0,1 0 1,0-1-1,1 1 0,0 0 1,0-1-1,0 1 0,0-1 0,1 0 1,0 0-1,1 0 0,1 1-4,-5-6 2,0 1-1,0 0 0,1-1 0,-1 1 1,1-1-1,-1 0 0,1 1 0,0-1 1,0 0-1,-1 0 0,1 0 0,0 0 1,0-1-1,0 1 0,0 0 0,0-1 1,0 1-1,0-1 0,0 0 0,0 0 1,0 1-1,0-1 0,0-1 0,0 1 1,0 0-1,0 0 0,0-1 0,0 1 1,0-1-1,0 0 0,0 0 0,0 1 1,0-1-1,0 0 0,-1-1 0,1 1 1,0 0-1,-1 0 0,1-1 0,-1 1 1,0-1-1,1 1 0,0-2-1,19-25 3,-2 0 0,-1-1-1,-1-1 1,-1-1 0,1-6-3,-5 8 5,2 0 1,1 1 0,2 1 0,0 1-1,2 1 1,5-5-6,-13 22-148,-5 11-192,-4 18-174,-2-18 532,0 25-457</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5:59.571"/>
    </inkml:context>
    <inkml:brush xml:id="br0">
      <inkml:brushProperty name="width" value="0.2" units="cm"/>
      <inkml:brushProperty name="height" value="0.2" units="cm"/>
    </inkml:brush>
  </inkml:definitions>
  <inkml:trace contextRef="#ctx0" brushRef="#br0">12 1 144,'0'0'333,"0"0"-130,0 0-116,0 0 2,0 0 3,0 0-25,-2 12-44,-5 83 10,4 0 1,4 0-1,5 0 1,3 0 0,9 24-34,-1-57-34,-17-62-42,0 0-121,0 0-198</inkml:trace>
</inkml:ink>
</file>

<file path=ppt/ink/ink8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4:21.988"/>
    </inkml:context>
    <inkml:brush xml:id="br0">
      <inkml:brushProperty name="width" value="0.2" units="cm"/>
      <inkml:brushProperty name="height" value="0.2" units="cm"/>
      <inkml:brushProperty name="color" value="#E71224"/>
    </inkml:brush>
  </inkml:definitions>
  <inkml:trace contextRef="#ctx0" brushRef="#br0">2282 16 112,'0'0'224,"0"0"-65,0 0-35,-36-6 1291,-147 4-1050,65 10 33,117-8-402,1 0-12,-35 4 145,-110 6 111,125-8-184,1-1 0,-1-1 0,-9-1-56,2 0 106,0 1 0,-19 3-106,-23 1 49,0-3 0,-17-4-49,-23 1-2,-58 2 119,-77-10-73,243 10 0,-36 0-188,-217-2 174,151-6 0,11-6-14,91 14-30,-48 0-80,43 0 85,3 0 66,-121 0-141,122 0 111,2 0 32,0 0-23,0 0-56,0 0 17,0 0-38,0 0 13,0 0-7,0 0 15,0 0 55,0 0 15,0 0-12,0 0-78,0 0 24,0 0-36,0 0 32,0 0 14,0 0 22,0 0 40,0 0-24,0 0-44,0 0 23,0 0-59,0 0 35,0 0-21,0 0 45,-2 1-14,0-1-1,0 0 1,0 0 0,0 1-1,0-1 1,0 1 0,0 0-1,0 0 1,0 0 0,0 0-1,1 0 1,-3 1 3,-65 52-4,69-53 0,0 0 69,0 0-41,0-1-9,0 0-55,0 0 23,-38 8 141,37-8-139,0 0-1,0 0 1,0 0 0,0 0 0,1 0-1,-1 0 1,0 0 0,0 0 0,0 0 0,0 0-1,0 0 1,0 0 0,1 1 0,-1-1-1,0 0 1,0 1 0,0-1 0,1 1 0,-1-1-1,0 1 1,1-1 0,-1 1 0,0-1-1,1 1 1,-1-1 0,1 1 0,-1 0-1,0 0 1,1-1 0,0 1 0,-1 0 0,1 0-1,-1-1 1,1 1 0,0 0 0,0 0-1,0 0 1,-1 0 0,1 0 0,0-1 0,0 1-1,0 0 1,0 0 0,0 0 0,1 0 15,-1 2-72,1-1 1,-1 0 0,1 0-1,0 1 1,0-1-1,0 0 1,0 0 0,0 0-1,1 0 1,-1 0 0,0 0-1,1-1 1,0 1-1,0 0 72,21 13-656,0-3-156</inkml:trace>
</inkml:ink>
</file>

<file path=ppt/ink/ink8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4:33.839"/>
    </inkml:context>
    <inkml:brush xml:id="br0">
      <inkml:brushProperty name="width" value="0.2" units="cm"/>
      <inkml:brushProperty name="height" value="0.2" units="cm"/>
      <inkml:brushProperty name="color" value="#E71224"/>
    </inkml:brush>
  </inkml:definitions>
  <inkml:trace contextRef="#ctx0" brushRef="#br0">370 0 104,'0'0'104,"0"0"-25,0 0 7,0 0-35,0 0-8,-15 4 1,-3 0-16,-1 1 0,1 1 0,0 1 0,0 1 0,1 0 0,0 1 0,1 1 0,0 0 0,-1 3-28,9-7 20,-15 13 86,0 2 0,1 0 0,-10 15-106,25-27 15,0 0 0,2 0-1,-1 1 1,1-1 0,0 1 0,1 1 0,0-1 0,1 0 0,0 1-1,1 0 1,-2 9-15,-2 30 44,1-25 12,2 1-1,0 0 1,2 0 0,1 0 0,2 13-56,-1-33 4,1-1 0,-1 1 0,1-1 1,0 1-1,0-1 0,0 0 0,1 0 0,0 0 0,0-1 0,0 1 1,1-1-1,-1 1 0,1-1 0,0 0 0,0 0 0,1-1 0,-1 1 1,5 1-5,6 4 13,0-1 1,1 0 0,-1-1 0,1-1 0,7 1-14,19 7 77,-28-8-79,0-1-1,0-1 1,0 0-1,1-1 1,0-1-1,-1 0 1,13 0 2,124-14 43,-140 11-35,1 1 0,-1-2 0,0 1 0,0-2 1,0 1-1,-1-2 0,1 1 0,7-5-8,-8 2-2,-1-1 1,0-1-1,0 1 0,0-2 1,-1 1-1,-1-1 0,1 0 1,-1-1-1,-1 1 0,0-1 1,3-8 1,4-2-3,0 0 58,-4 7-70,-1 0 0,0 0 1,-1-1-1,0-2 15,-2 4 6,0-1 1,-1 1 0,-1-1 0,0 0-1,0-1 1,-2 1 0,1 0 0,-2 0-1,0-1 1,0 1 0,-1 0 0,-1-1-1,-1 1 1,1 0 0,-2 0-1,0 1 1,0-1 0,-1 1 0,-1 0-1,-3-6-6,2 11 7,0 1 0,0-1 0,-1 1 0,0 0 0,0 1 0,0 0 0,-1 0-1,0 1 1,0 0 0,-6-1-7,-12-8-31,10 6 43,0 0 1,0 2 0,0 0 0,0 0-1,-1 2 1,0 0 0,-4 1-13,-40-2 49,-26 3-49,58 2-38,26-1 28,-1 0 1,1 0-1,-1 1 0,1 0 1,0 0-1,-1 0 1,1 0-1,0 1 0,0-1 1,0 1-1,0 0 1,0 1-1,0-1 0,0 1 1,0-1 9,-5 7-141,1-1 0,-1 2 1,1-1-1,-4 8 141,1-4-245,-19 27-917</inkml:trace>
</inkml:ink>
</file>

<file path=ppt/ink/ink8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5:44.081"/>
    </inkml:context>
    <inkml:brush xml:id="br0">
      <inkml:brushProperty name="width" value="0.2" units="cm"/>
      <inkml:brushProperty name="height" value="0.2" units="cm"/>
      <inkml:brushProperty name="color" value="#E71224"/>
    </inkml:brush>
  </inkml:definitions>
  <inkml:trace contextRef="#ctx0" brushRef="#br0">0 306 40,'0'0'119,"0"0"6,0 0 47,0 0 5,0 0-19,0 0 7,0 0-30,1-5 405,0 11-515,1 0-1,0 0 1,0 0 0,1 0 0,-1 0-1,1-1 1,0 1 0,2 0-25,-5-5 5,1 0 0,0 0-1,0 0 1,0 0 0,0 0 0,0-1 0,0 1-1,0 0 1,0-1 0,0 1 0,0 0-1,0-1 1,1 1 0,-1-1 0,0 0 0,0 1-1,0-1 1,1 0 0,-1 0 0,0 0 0,0 0-1,1 0 1,-1 0 0,0 0 0,1 0 0,-1 0-1,0-1 1,0 1 0,0-1 0,1 1 0,-1 0-1,0-1 1,0 0 0,0 1 0,0-1 0,0 0-1,0 0 1,0 1 0,0-1 0,0 0 0,0 0-1,-1 0 1,1 0-5,45-45 61,-1-2 1,25-38-62,-15 19 48,13-9-48,-46 46-1162,-22 30 318</inkml:trace>
</inkml:ink>
</file>

<file path=ppt/ink/ink8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5:59.512"/>
    </inkml:context>
    <inkml:brush xml:id="br0">
      <inkml:brushProperty name="width" value="0.2" units="cm"/>
      <inkml:brushProperty name="height" value="0.2" units="cm"/>
      <inkml:brushProperty name="color" value="#E71224"/>
    </inkml:brush>
  </inkml:definitions>
  <inkml:trace contextRef="#ctx0" brushRef="#br0">3208 101 64,'0'0'147,"0"0"-31,0 0-38,0 0 2,0 0-28,0 0 20,0 0-6,0 0 34,0 0 9,0 0 21,0 0 22,0 0-3,0 0-6,0 0-51,0 0-10,0 0-52,0 0 0,0 0-6,0 0 14,-2 0 0,-31 0 66,-1-2 0,1-1-1,0-1 1,-2-3-104,16 3 24,-1 2 0,0-1-1,0 2 1,0 1 0,-4 1-24,-3-1 28,-215 6 160,-3 7-1,-326-3 307,507-13-319,-55-10-175,53 5 77,-16-1-68,-57-7 129,-94 2-138,155 11 112,0-4 0,-5-4-112,-13-2 70,9 8-122,0 3 0,-7 4 52,-19 0 137,-101-2-89,213 0-91,-47 0 15,-30 0 78,77 0-9,1 0-72,0 0 29,0 0-42,0 0 22,0 0-2,0 0 9,0 0 86,0 0-15,0 0-92,-48 0 71,48 0-44,-1 0-41,0-1 30,1 1 0,-1 0-1,0 0 1,1 0 0,-1-1 0,0 1 0,1 0-1,-1 0 1,0 0 0,1 0 0,-1 0-1,0 0 1,1 0 0,-1 0 0,0 0-1,1 1 1,-1-1 0,1 0 0,-1 0-1,0 1 1,1-1 0,-1 0 0,1 0 0,-1 1-1,0-1 1,1 1 0,-1-1 0,1 1-1,0-1 1,-1 1 0,0 0 20,17 10-1679,2 2 1461,-1 1-388</inkml:trace>
</inkml:ink>
</file>

<file path=ppt/ink/ink8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7:57.056"/>
    </inkml:context>
    <inkml:brush xml:id="br0">
      <inkml:brushProperty name="width" value="0.2" units="cm"/>
      <inkml:brushProperty name="height" value="0.2" units="cm"/>
      <inkml:brushProperty name="color" value="#E71224"/>
    </inkml:brush>
  </inkml:definitions>
  <inkml:trace contextRef="#ctx0" brushRef="#br0">5329 14 88,'0'0'147,"0"0"-23,0 0-2,0 0 22,0 0-44,0 0-2,0 0-25,-19-14 401,-78 16-284,0 5 0,-41 10-190,69-7 120,1 4 1,-18 7-121,51-12 46,0-2 0,-1-2 0,-7 0-46,0-1 54,1 3-1,-1 2-53,-53 9 131,0-4 0,-31-1-131,52-9 101,-65-6-101,4 0 72,-223 6 180,113 14-160,-759-18-2,959 2-102,0 2 1,-12 4 11,-53 6 31,68-10-28,1 2 0,-10 5-3,-58 8-57,55-13 70,18-3-1,0 1 1,0 2 0,-12 5-13,26-6-5,-1-2 1,1-1-1,-1 0 1,1-2-1,-1-1 1,-8-1 4,-36-1 8,26 1-5,0-1-1,0-2 1,0-3 0,-6-2-3,-166-50 13,155 42 15,27 11-24,-1 1 0,0 2 0,1 1 0,-1 1 0,-24 3-4,-50-2 55,-53-7-87,143 8 18,-46 0 1,-1-2 1,-22-6 12,85 7-18,0 1 0,-1 0 0,1-1 0,0 1 0,-1 0 0,1 0 0,-1 0 0,1 0 0,0 0 0,-1 0 1,1 0-1,0 0 0,-1 0 0,1 1 0,0-1 0,-1 1 0,1-1 0,0 1 0,0-1 0,-1 1 18,5 17-793,-1-13 747,13 25-962</inkml:trace>
</inkml:ink>
</file>

<file path=ppt/ink/ink8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05.988"/>
    </inkml:context>
    <inkml:brush xml:id="br0">
      <inkml:brushProperty name="width" value="0.2" units="cm"/>
      <inkml:brushProperty name="height" value="0.2" units="cm"/>
      <inkml:brushProperty name="color" value="#E71224"/>
    </inkml:brush>
  </inkml:definitions>
  <inkml:trace contextRef="#ctx0" brushRef="#br0">6015 138 8,'0'0'89,"0"0"-18,0 0 28,0 0 21,0 0 0,-35-10 483,-13-2-201,26 6-360,0 0 0,0 2 0,0 1 0,0 0 0,-6 2-42,-153-4 641,-5-8-641,26 9 43,96 4 5,-61-8-48,58 3 74,0 2-1,-24 4-73,12 0-15,49 1 4,1 0-1,-19 6 12,-52 4 62,-512 37 92,516-42-108,0-4 0,-40-6-46,-6 0 91,47 1-75,0-4 0,0-5 0,-11-5-16,-243-29 165,235 32-233,-64 1 277,-126 8-209,198 5 47,31 3-67,0 3 0,-35 9 20,1 0-81,-39-3 227,-101-7-146,35-2-62,-377 5 185,483-9-113,82-2-39,0-1 1,1-1-1,-1-1 0,-1-1 29,-68-11-67,45 9 77,32 5-8,0 0-1,0 2 0,-12-1-1,26 0-110,11-2-154,15-5-329,48-11-499,-42 8 60</inkml:trace>
</inkml:ink>
</file>

<file path=ppt/ink/ink8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46.272"/>
    </inkml:context>
    <inkml:brush xml:id="br0">
      <inkml:brushProperty name="width" value="0.2" units="cm"/>
      <inkml:brushProperty name="height" value="0.2" units="cm"/>
      <inkml:brushProperty name="color" value="#E71224"/>
    </inkml:brush>
  </inkml:definitions>
  <inkml:trace contextRef="#ctx0" brushRef="#br0">2417 135 424,'0'0'547,"0"0"-200,0 0-246,0 0-6,-23-20 1142,-12 14-1231,0 3-1,0 1 1,0 1-1,0 2 1,0 1 0,-28 7-6,-18-2 40,0-3 0,-79-7-40,32 1-86,-65 0 153,-200 4-88,319 0 25,1-3 1,-62-10-5,54 0 19,-48-16-19,87 20 18,-1 2 1,-32-1-19,36 5-15,1-3 0,0-1 0,-28-8 15,28 6 6,0 1-1,0 2 1,0 1 0,0 2 0,-3 2-6,25-1 33,16 0-45,0 0 0,0 0-1,0 0 1,0 0-1,-1 0 1,1 0 0,0 0-1,0 0 1,0 0-1,-1 0 1,1 0 0,0 0-1,0 0 1,0 0-1,0 0 1,-1 0 0,1 0-1,0 0 1,0-1 0,0 1-1,0 0 1,0 0-1,0 0 1,-1 0 0,1 0-1,0 0 1,0-1-1,0 1 1,0 0 0,0 0-1,0 0 1,0 0 0,0-1-1,0 1 1,0 0-1,0 0 1,0 0 0,0 0-1,0-1 1,0 1-1,0 0 1,0 0 0,0 0-1,0-1 1,0 1-1,0 0 1,0 0 0,0 0-1,0-1 13,0-1-281,0-1-586</inkml:trace>
</inkml:ink>
</file>

<file path=ppt/ink/ink8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55.973"/>
    </inkml:context>
    <inkml:brush xml:id="br0">
      <inkml:brushProperty name="width" value="0.2" units="cm"/>
      <inkml:brushProperty name="height" value="0.2" units="cm"/>
      <inkml:brushProperty name="color" value="#E71224"/>
    </inkml:brush>
  </inkml:definitions>
  <inkml:trace contextRef="#ctx0" brushRef="#br0">0 10 376,'0'0'260,"0"0"-124,0 0-81,0 0-39,0 0-25,23 1-45,44 23 106,-50-17-51,1 0-1,0-1 1,0-1 0,5 0-1,83 11 22,0-4 0,1-5 1,97-7-23,-165-2 2,15-1 6,1 2 0,50 5-8,29 6 16,73-6-16,-200-4 6,0-1-1,1 0 0,-1-1 1,0 1-1,0-1 0,0-1 1,3-1-6,-4 2 5,1-1 0,0 1 0,1 0 0,-1 0 0,0 1 0,0 0 1,4 1-6,208-12 38,-169 10-31,48-9-7,-48 4 8,49 1-8,82-6-12,-63 2-8,-21 0 23,-69 5 10,-1 2 0,18 0-13,-20 2-3,-17 0 2,-1 0 0,0 1 0,1 0 0,-1 0-1,0 1 1,1 0 0,-1 0 0,5 2 1,-7 4-174,-5-3-124</inkml:trace>
</inkml:ink>
</file>

<file path=ppt/ink/ink8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59.563"/>
    </inkml:context>
    <inkml:brush xml:id="br0">
      <inkml:brushProperty name="width" value="0.2" units="cm"/>
      <inkml:brushProperty name="height" value="0.2" units="cm"/>
      <inkml:brushProperty name="color" value="#E71224"/>
    </inkml:brush>
  </inkml:definitions>
  <inkml:trace contextRef="#ctx0" brushRef="#br0">0 289 408,'0'0'444,"0"0"-124,0 0-201,0 0-72,0 0-30,1 0 4,0 0 0,0 0 1,0 1-1,1-1 0,-1 0 0,0 0 0,0 1 0,0-1 1,0 1-1,0-1 0,0 1 0,-1 0 0,1-1 1,0 1-1,0 0 0,0-1 0,0 1 0,-1 0-21,2 1 4,8 11 5,0 0 0,1-1-1,0-1 1,1 0 0,11 8-9,-20-16 4,1-1 0,-1 0-1,0 0 1,1 0 0,-1-1-1,1 1 1,0-1 0,0 0 0,-1 0-1,1 0 1,0-1 0,0 1-1,0-1 1,0 0 0,0 0 0,0 0-1,0 0 1,-1-1 0,1 0-1,0 0 1,0 0 0,0 0 0,-1 0-1,1-1 1,-1 0 0,1 1-1,1-2-3,21-17 26,0-1-1,-2 0 1,0-2-1,-2-1 1,15-21-26,2 1-10,12-15-1,-9 9-88,21-16 99,-48 56-147,-7 13-350,-4 25-164,-4-2 234</inkml:trace>
</inkml:ink>
</file>

<file path=ppt/ink/ink8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0:10.548"/>
    </inkml:context>
    <inkml:brush xml:id="br0">
      <inkml:brushProperty name="width" value="0.2" units="cm"/>
      <inkml:brushProperty name="height" value="0.2" units="cm"/>
      <inkml:brushProperty name="color" value="#E71224"/>
    </inkml:brush>
  </inkml:definitions>
  <inkml:trace contextRef="#ctx0" brushRef="#br0">1 122 160,'0'0'211,"0"0"-90,0 0-29,0 0 40,0 0 32,0 0-88,0 0-40,0 0-5,0 0-3,0 0 9,0 0-2,0 0-11,0 0 32,0 0-9,0 0-1,0 0 2,0 0-2,0 0-14,0 0-19,0 0-26,19 1-59,2 1 85,0-1 1,-1 0-1,1-2 1,0 0 0,16-4-14,-24 2 5,-1-1 0,1 1 1,-1-2-1,0 0 0,0 0 1,-1-1-1,1-1 0,-1 0 1,-1 0-1,1-1-5,-6 3-39,9-6-97,1 0 0,0 1 0,0 0 0,5-1 136,-12 9-688</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5:59.962"/>
    </inkml:context>
    <inkml:brush xml:id="br0">
      <inkml:brushProperty name="width" value="0.2" units="cm"/>
      <inkml:brushProperty name="height" value="0.2" units="cm"/>
    </inkml:brush>
  </inkml:definitions>
  <inkml:trace contextRef="#ctx0" brushRef="#br0">224 0 208,'0'0'117,"0"0"-67,0 0 22,0 0 58,-7 22-2,-123 331 501,111-302-701,2 2 0,3 0 0,2 1 0,2 0 1,2 1-1,1 35 72,9-88-475,5-2 47</inkml:trace>
</inkml:ink>
</file>

<file path=ppt/ink/ink8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0:14.273"/>
    </inkml:context>
    <inkml:brush xml:id="br0">
      <inkml:brushProperty name="width" value="0.2" units="cm"/>
      <inkml:brushProperty name="height" value="0.2" units="cm"/>
      <inkml:brushProperty name="color" value="#E71224"/>
    </inkml:brush>
  </inkml:definitions>
  <inkml:trace contextRef="#ctx0" brushRef="#br0">5 105 8,'0'0'109,"0"0"-10,0 0 0,0 0 13,0 0 4,0 0-34,-4 19 655,5-5-713,0-1 0,2 0-1,-1 0 1,2 0 0,0 0 0,0 0 0,3 3-24,41 86 87,-47-100-87,0-1-1,-1 0 0,1 1 0,0-1 0,0 0 0,0 0 1,0 1-1,0-1 0,1 0 0,-1 0 0,0 0 1,0 0-1,1-1 0,-1 1 0,1 0 0,-1 0 1,0-1-1,1 1 0,-1-1 0,1 1 0,0-1 1,-1 0-1,1 0 0,-1 0 0,1 1 0,-1-1 0,1-1 1,0 1-1,-1 0 0,1 0 0,-1-1 0,1 1 1,-1-1-1,1 1 0,-1-1 0,1 1 0,-1-1 1,0 0-1,1 0 0,-1 0 0,0 0 0,1 0 1,-1 0-1,0 0 0,1-1 1,8-7 13,0 0 0,0-1 1,-1 0-1,7-10-13,-14 17 2,71-96 55,-30 40-206,25-26 149,-38 58-541,-17 16 51</inkml:trace>
</inkml:ink>
</file>

<file path=ppt/ink/ink8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0:17.560"/>
    </inkml:context>
    <inkml:brush xml:id="br0">
      <inkml:brushProperty name="width" value="0.2" units="cm"/>
      <inkml:brushProperty name="height" value="0.2" units="cm"/>
      <inkml:brushProperty name="color" value="#E71224"/>
    </inkml:brush>
  </inkml:definitions>
  <inkml:trace contextRef="#ctx0" brushRef="#br0">1 205 520,'0'0'306,"0"0"-137,0 0-90,0 0-42,0 0-6,0 12 111,1 2-98,0 1-1,1-1 1,0 1-1,1-1 1,1 0 0,0 0-1,5 10-43,-5-16 5,-1 0 1,1 1-1,1-2 0,0 1 0,0-1 1,0 1-1,1-1 0,0-1 1,0 1-1,0-1 0,1 0 0,0-1 1,3 2-6,-7-5 3,0 0 1,0-1 0,1 1-1,-1-1 1,0 0 0,1 0-1,-1 0 1,1 0 0,-1-1-1,1 1 1,-1-1 0,1 0-1,-1 0 1,1 0 0,-1-1-1,1 1 1,-1-1 0,2 0-4,1-1 6,-1 0 1,0-1 0,1 0-1,-1 0 1,0 0 0,-1 0-1,1-1 1,0 0 0,-1 0-1,3-3-6,9-12 24,-1 0-1,-1-2 0,-1 0 1,10-21-24,-16 29 4,106-204-389,-77 157-174</inkml:trace>
</inkml:ink>
</file>

<file path=ppt/ink/ink8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5:37.370"/>
    </inkml:context>
    <inkml:brush xml:id="br0">
      <inkml:brushProperty name="width" value="0.2" units="cm"/>
      <inkml:brushProperty name="height" value="0.2" units="cm"/>
      <inkml:brushProperty name="color" value="#E71224"/>
    </inkml:brush>
  </inkml:definitions>
  <inkml:trace contextRef="#ctx0" brushRef="#br0">10 353 40,'0'0'115,"0"0"-79,0 0 6,0 0 20,0 0 26,-1 0-63,1 1-1,-1-1 1,1 0 0,0 0 0,-1 0-1,1 0 1,-1 1 0,1-1 0,-1 0-1,1 0 1,0 1 0,-1-1 0,1 0-1,0 0 1,-1 1 0,1-1 0,0 0-1,0 1 1,-1-1 0,1 1 0,0-1 0,0 0-1,-1 1 1,1-1 0,0 1 0,0-1-1,0 1 1,0-1 0,0 1 0,0-1-1,0 0 1,0 1 0,0-1 0,0 1-1,0-1 1,0 1 0,0 0-25,0 8 4,1 0 1,0 0-1,1 0 0,0 1 0,0-1 1,1-1-1,0 1 0,0 0 1,1-1-1,0 1 0,1-1 1,0 0-1,0 0-4,-3-7-1,0 0 0,-1 0 0,1 0 0,0 0 0,0 0 0,0 0 0,0 0 1,0-1-1,0 1 0,0-1 0,0 1 0,0-1 0,0 0 0,0 0 0,0 0 0,0 0 0,0 0 0,1 0 0,-1 0 0,0-1 0,0 1 1,0-1-1,0 0 0,0 1 0,0-1 0,-1 0 0,1 0 0,1-1 1,4-2 8,0 0-1,0 0 1,0-1 0,-1 0-1,0 0 1,5-5-8,29-38 29,-2-2-1,-2-1 1,21-43-29,21-29-2,-59 91-8,-15 24-29,1-1-1,0 1 0,1 0 0,-1 1 1,1-1-1,1 1 40,-6 6-499</inkml:trace>
</inkml:ink>
</file>

<file path=ppt/ink/ink8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6:04.174"/>
    </inkml:context>
    <inkml:brush xml:id="br0">
      <inkml:brushProperty name="width" value="0.2" units="cm"/>
      <inkml:brushProperty name="height" value="0.2" units="cm"/>
      <inkml:brushProperty name="color" value="#E71224"/>
    </inkml:brush>
  </inkml:definitions>
  <inkml:trace contextRef="#ctx0" brushRef="#br0">18 614 88,'0'0'115,"0"0"61,0 0 70,0 0-29,0 0-9,-17-19 976,17 35-1205,2 1 1,0-1-1,3 15 21,-3-24 2,-1 0 0,1-1 0,1 1 0,-1 0 0,1-1-1,0 0 1,1 0 0,-1 0 0,1 0 0,4 4-2,-7-9 2,0 0 0,0 0 0,0-1 0,1 1 0,-1 0 0,0 0 0,1-1 0,-1 1 0,1-1 0,-1 0 0,0 1 0,1-1 0,-1 0 0,1 0 0,-1 0 0,1 0 0,-1 0 0,1 0 0,-1 0 0,1 0 0,-1-1 0,2 1-2,36-17 28,-3-8-17,-1-2 0,-1-1 0,-1-2-1,-2-1 1,17-22-11,10-8 18,42-52 25,-4-4 0,66-109-43,-156 215-38,4-4 148,-8 14-395,-3 8-473,-7 13 267,-5 0-236</inkml:trace>
</inkml:ink>
</file>

<file path=ppt/ink/ink8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09.119"/>
    </inkml:context>
    <inkml:brush xml:id="br0">
      <inkml:brushProperty name="width" value="0.2" units="cm"/>
      <inkml:brushProperty name="height" value="0.2" units="cm"/>
      <inkml:brushProperty name="color" value="#E71224"/>
    </inkml:brush>
  </inkml:definitions>
  <inkml:trace contextRef="#ctx0" brushRef="#br0">40 85 16,'0'0'309,"0"0"-179,0 0-77,0 0 24,0 0 101,0 0 107,-9-9 561,-22 73-830,31-64-34,0 0-6,35 6 40,-32-4-16,0 0-1,0 0 0,1-1 0,-1 1 1,0-1-1,1 0 0,-1 0 0,0 0 0,1 0 1,-1-1-1,1 1 0,0-1 0,-1 0 1,55 0 64,-36-1-75,-5 0 14,0-1 0,0-1 0,0-1 0,0 0 0,0-1 0,-1-1 0,0-1 0,0 0 0,8-6-3,12-4 13,-35 17 4,30-6-107,175-28 94,-177 30-35,0-1 0,0-2 0,21-8 31,-36 11-79,36-12-751</inkml:trace>
</inkml:ink>
</file>

<file path=ppt/ink/ink8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13.935"/>
    </inkml:context>
    <inkml:brush xml:id="br0">
      <inkml:brushProperty name="width" value="0.2" units="cm"/>
      <inkml:brushProperty name="height" value="0.2" units="cm"/>
      <inkml:brushProperty name="color" value="#E71224"/>
    </inkml:brush>
  </inkml:definitions>
  <inkml:trace contextRef="#ctx0" brushRef="#br0">9728 1 176,'0'0'440,"0"0"-244,0 0-138,0 0-40,0 0-24,0 0 26,0 0-3,18 10 18,-2 17-24,-1 1 0,-1 1 0,-1 0 0,-2 0 0,0 1 0,-3 0 0,0 3-11,11 57 73,5 72-73,-12-31 106,-5 0 0,-6 0 0,-6 0 0,-6 0 0,-23 103-106,2-57 63,-9-1 1,-6-3-1,-44 95-63,71-222-6,-2-1 0,-2-2 0,-2 0 0,-2-2 0,-1 0 0,-3-3-1,0 0 1,-12 7 6,-73 64-3,-121 87 3,126-106 22,17-21 2,-3-4 0,-2-5 0,-7-1-24,-19 10 49,-83 64-49,-32 53 209,138-102-115,-4-4 0,-4-5 0,-67 33-94,63-54 87,-3-4 0,-1-5 1,-3-6-1,-1-5 0,-9-4-87,-45 13-5,2 8 0,-17 14 5,70-17-24,2 6-1,2 4 0,-34 28 25,105-59-2,-2-2 1,0-2-1,-2-2 0,0-3 1,-16 2 1,-28 4-46,-2-5 1,-46 1 45,-821 138-132,926-151 137,-257 59 15,239-49-45,0 1 0,1 3 0,1 2 1,-5 7 24,-294 164-104,-63 63 104,230-135 21,-5-9 0,-43 12-21,142-82 9,-3-3 0,-1-5 0,-1-3 0,-2-5 1,-95 12-10,150-31-6,1 3 0,0 1 1,1 1-1,0 3 1,1 2-1,1 1 1,-24 16 5,41-20 0,-1-2 0,0-1 0,-1-1 0,-1-1 0,0-1 0,0-2 0,-1 0 0,1-2 0,-1 0 0,-1-2 0,-15-1 0,26-2 1,-1 1-1,0 1 1,1 1 0,-1 0 0,1 2 0,-16 5-1,-11 8 19,-40 23-19,68-34 0,-9 6-4,0-2 0,-2-1 1,1-2-1,-1 0 0,-1-1 4,13-4-2,1-1 0,-1 0 1,0-1-1,1-1 0,-1 0 0,0 0 0,0-2 0,1 0 0,-1-1 1,-6-2 1,16 3-21,-1 0 0,0-1 0,0 0 1,1 0-1,0-1 0,-1 0 1,1 0-1,1 0 0,-1 0 1,1-1-1,-1 1 0,-2-6 21,-13-20-568</inkml:trace>
</inkml:ink>
</file>

<file path=ppt/ink/ink8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15.122"/>
    </inkml:context>
    <inkml:brush xml:id="br0">
      <inkml:brushProperty name="width" value="0.2" units="cm"/>
      <inkml:brushProperty name="height" value="0.2" units="cm"/>
      <inkml:brushProperty name="color" value="#E71224"/>
    </inkml:brush>
  </inkml:definitions>
  <inkml:trace contextRef="#ctx0" brushRef="#br0">88 547 328,'0'0'189,"0"0"-77,-12 17-25,8-10-81,-5 5 27,0 0 0,1 1 0,1 0 0,0 0 0,1 0 0,0 1 0,2 0-1,-1 0 1,1 1 0,1-1 0,0 6-33,2-8 18,1 1 0,1-1 0,0 0 0,0 0 0,1 0 0,1 0 0,0 0 0,0 0 1,1-1-1,1 0 0,2 5-18,-3-10 2,0 0 1,0 0-1,0 0 1,0-1-1,1 1 1,0-1-1,0 0 1,0-1 0,1 1-1,0-1 1,0 0-1,0-1 1,0 1-1,0-1 1,1-1-1,0 1 1,-1-1 0,1 0-1,0 0 1,2-1-3,5 1 1,-1-1 1,1 0 0,-1-1 0,1 0-1,-1-2 1,0 1 0,1-1-1,-1-1 1,0-1 0,0 0 0,-1 0-1,1-1 1,-1-1 0,0 0 0,0-1-1,-1 0 1,0-1 0,0 0-1,-1 0 1,0-2 0,0 1 0,-1-1-1,4-6-1,-1 1 1,0-1 0,-1 0 1,-1-1-1,0 0 0,-2-1 0,0 0 0,-1 0 0,0 0 0,-2-1 0,0 0 0,-1-1 0,-1 1 0,-1 0 1,-1-1-1,0-16-1,-2 32 1,1 0 0,-1 0-1,0-1 1,0 1 0,0 0 0,0 0 0,-1 0 0,0 0 0,0 1 0,0-1 0,0 0 0,-1 1 0,1-1 0,-1 1 0,0 0 0,0 0 0,0 0 0,0 0-1,-3-1 0,4 2 4,-1 1-1,1 0 0,0-1 0,-1 1 1,1 0-1,-1 1 0,0-1 0,1 0 0,-1 1 1,1-1-1,-1 1 0,0 0 0,0 0 0,1 0 1,-1 0-1,0 1 0,1-1 0,-1 1 0,1-1 1,-1 1-1,0 0 0,1 0 0,0 0 1,-1 0-1,1 1 0,0-1 0,-1 1 0,1-1 1,0 1-1,0 0 0,-1 1-3,-3 4 2,0 0 0,1 0 0,-1 0 0,2 1 0,-1 0 0,1 0 0,0 0 0,1 0 0,0 1 0,0-1 0,1 1 0,0 0 0,0 6-2,-1 6-7,2-1 0,0 1 0,1 0 0,1-1 0,2 11 7,-3-28-3,1 0 1,-1 0 0,1 0 0,-1 0 0,1 0 0,0 0-1,0-1 1,0 1 0,1 0 0,-1-1 0,1 1 0,-1 0-1,1-1 1,0 0 0,0 1 0,0-1 0,0 0 0,0 0-1,1 0 1,-1 0 0,0-1 0,1 1 0,0-1 0,-1 1-1,1-1 1,0 0 0,0 0 0,-1 0 0,1 0 0,0-1-1,0 1 1,0-1 0,0 0 0,0 0 0,0 0 0,0 0-1,0 0 1,0 0 0,0-1 0,0 0 0,0 0-1,0 1 1,0-2 0,-1 1 0,1 0 0,0 0 0,-1-1-1,1 0 1,-1 1 0,1-1 0,0-1 2,4-4 8,0 1 0,0-1 1,-1 0-1,0-1 0,0 0 0,-1 1 0,0-2 1,0 1-1,-1-1 0,0 1 0,-1-1 0,0 0 1,0 0-9,2-13 32,-2 1 0,0-1 0,-1 0 1,-1 0-1,-2-4-32,1 26-20,3 1 17,1 1 0,-1 0 0,0 0-1,-1-1 1,1 2 0,0-1 0,-1 0 0,1 0 0,-1 1 0,1 0 0,-1-1-1,0 1 1,1 2 3,15 15 22,-16-18-23,1 0 0,-1 0 0,1 0 0,0 0 0,-1 0 0,1-1-1,0 0 1,0 1 0,0-1 0,0 0 0,0 0 0,1-1 0,-1 1-1,0-1 1,1 1 1,-3-2 2,1 0-1,0 0 1,0 0 0,-1 0-1,1 0 1,0 0-1,-1 0 1,1 0 0,-1-1-1,0 1 1,1-1-1,-1 1 1,0-1 0,0 1-1,0-1 1,0 0-1,0 0 1,0 1 0,-1-1-1,1 0 1,0 0-1,-1 0 1,0 0 0,1 0-2,5-21-1,-1 1 1,-1-1-1,-1 0 1,-1-2 0,7-43-9,-7 28 74,-2 40-122,27 29 24,-19-19 43,-5-5-12,1 0-1,0-1 1,1 0-1,-1 0 1,1 0-1,0-1 0,0 1 1,0-1-1,2 1 3,-6-4 0,0 0-1,0 0 0,-1 1 0,1-1 0,0 0 0,0 0 1,0 0-1,0 0 0,-1 0 0,1 0 0,0 0 0,0 0 1,0 0-1,0-1 0,-1 1 0,1 0 0,0 0 1,0-1-1,0 1 0,-1-1 0,1 1 0,0 0 0,0-1 1,0 0 0,0-1-1,1 0 0,-1 0 0,1 0 1,-1 0-1,0 0 0,0-1 1,0 1-1,0 0 0,-1-1 0,1 1 1,0-1-1,-1 1 0,0-1 1,4-20 72,-1 1 0,0-1 0,-2-3-72,37 43-64,-32-15 46,0 0-1,0 0 1,1 0 0,-1 0-1,0-1 1,0 0-1,1-1 1,-1 1-1,4-1 19,-8 0-6,0 0 1,-1 0-1,1-1 0,0 1 0,-1 0 0,1 0 0,-1-1 0,1 1 0,-1-1 0,1 0 1,-1 1-1,1-1 0,-1 0 0,1 0 0,-1 0 0,0 0 0,1 0 0,-1 0 0,0 0 0,0 0 1,0 0-1,0-1 0,0 1 0,0 0 0,0-1 0,-1 1 0,1-1 0,0 1 0,-1-1 1,1 1-1,-1-1 0,1 1 0,-1-1 0,0 0 0,0 1 0,0-1 0,0 0 6,0-4-23,1-13 9,-1 0 0,-1 0-1,-1 0 1,0 1-1,-2-1 1,-4-13 14,-5-27 62,11 48-23,0 0-1,-1 0 1,0 0-1,0 0 1,-1 1-1,-2-5-38,5 16 3,1-1-1,0 0 0,0 0 0,-1 0 1,1 0-1,0 1 0,0-1 1,-1 0-1,1 0 0,0 0 1,0 1-1,0-1 0,-1 0 0,1 0 1,0 1-1,0-1 0,0 0 1,0 0-1,0 1 0,-1-1 0,1 0 1,0 1-1,0-1 0,0 0 1,0 0-1,0 1 0,0-1 0,0 0 1,0 1-1,0-1 0,0 0 1,0 1-1,0-1 0,0 0 0,1 0 1,-1 1-1,0-1 0,0 0 1,0 1-1,0-1 0,0 0 1,1 0-1,-1 1 0,0-1 0,0 0 1,1 0-3,10 32 33,2-1-1,1 0 1,1-1 0,15 19-33,15 32 25,142 282-620,-158-303-416</inkml:trace>
</inkml:ink>
</file>

<file path=ppt/ink/ink8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15.502"/>
    </inkml:context>
    <inkml:brush xml:id="br0">
      <inkml:brushProperty name="width" value="0.2" units="cm"/>
      <inkml:brushProperty name="height" value="0.2" units="cm"/>
      <inkml:brushProperty name="color" value="#E71224"/>
    </inkml:brush>
  </inkml:definitions>
  <inkml:trace contextRef="#ctx0" brushRef="#br0">0 0 152,'0'0'56,"0"0"-56,0 0-40</inkml:trace>
</inkml:ink>
</file>

<file path=ppt/ink/ink8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09.604"/>
    </inkml:context>
    <inkml:brush xml:id="br0">
      <inkml:brushProperty name="width" value="0.2" units="cm"/>
      <inkml:brushProperty name="height" value="0.2" units="cm"/>
      <inkml:brushProperty name="color" value="#E71224"/>
    </inkml:brush>
  </inkml:definitions>
  <inkml:trace contextRef="#ctx0" brushRef="#br0">242 1 112,'0'0'121,"0"0"-34,0 0-31,0 0 17,0 0-17,8 47 283,27 145-159,-20-100-28,14 44-152,-2-1 54,-14-61-17,-4 0 0,-2 1 1,-4 0-1,-5 33-37,2-63 20,0-45-16,0 0-9,0 0-6,-1 0-27,1 0-1,-1 0 1,0 0-1,0 0 1,0 0-1,0 0 1,0 0 0,0-1-1,1 1 1,-1 0-1,0 0 1,0-1 0,0 1-1,1-1 1,-1 1-1,0-1 1,0 1-1,1-1 1,-1 1 0,0-1 38,-1-1-96,-7-12-251,9 13 344,0 0 1,0 1 0,-1-1-1,1 0 1,-1 0 0,1 0-1,-1 0 1,1 0 0,-1 0-1,0 1 1,1-1 0,-1 0-1,0 0 1,1 1 0,-1-1-1,0 1 1,0-1-1,0 0 1,0 1 0,1 0-1,-1-1 1,0 1 0,0-1-1,0 1 1,0 0 0,0 0 2,-1 0 18,1 0-13,0-1 1,0 1-1,-1 0 0,1 0 0,0 0 0,0 1 0,0-1 0,0 0 1,-1 0-1,1 1 0,0-1 0,0 0 0,0 1 0,0-1 0,0 1 1,0 0-1,0-1 0,0 1 0,0 0 0,0 0-5,-20 27 83,2 0 1,2 1-1,0 1 0,2 1 1,1 0-1,-9 32-83,-25 53 103,27-72-68,-39 82 38,1 15-73,59-139-144,0-2-139</inkml:trace>
</inkml:ink>
</file>

<file path=ppt/ink/ink8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09.995"/>
    </inkml:context>
    <inkml:brush xml:id="br0">
      <inkml:brushProperty name="width" value="0.2" units="cm"/>
      <inkml:brushProperty name="height" value="0.2" units="cm"/>
      <inkml:brushProperty name="color" value="#E71224"/>
    </inkml:brush>
  </inkml:definitions>
  <inkml:trace contextRef="#ctx0" brushRef="#br0">0 1 392,'0'0'147,"0"0"-85,0 0-20,0 0-10,7 17 36,0 6-40,-5-12-10,1-1-1,1 0 0,0 0 1,1 0-1,0 0 1,0-1-1,1 0 1,0 0-1,4 4-17,65 85 275,52 89-275,-125-184-15,2 4-50,0-1 1,0 1-1,-1 0 0,1 0 0,-2 0 1,1 0-1,-1 1 0,0-1 0,0 3 65,-2-3-389</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6:00.394"/>
    </inkml:context>
    <inkml:brush xml:id="br0">
      <inkml:brushProperty name="width" value="0.2" units="cm"/>
      <inkml:brushProperty name="height" value="0.2" units="cm"/>
    </inkml:brush>
  </inkml:definitions>
  <inkml:trace contextRef="#ctx0" brushRef="#br0">0 0 280,'0'0'144,"0"0"-32,79 120-40,-35-70-72,-5-1 16,-4-4 8,14 3-48,-23-13-112,-4-13-352</inkml:trace>
</inkml:ink>
</file>

<file path=ppt/ink/ink8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10.472"/>
    </inkml:context>
    <inkml:brush xml:id="br0">
      <inkml:brushProperty name="width" value="0.2" units="cm"/>
      <inkml:brushProperty name="height" value="0.2" units="cm"/>
      <inkml:brushProperty name="color" value="#E71224"/>
    </inkml:brush>
  </inkml:definitions>
  <inkml:trace contextRef="#ctx0" brushRef="#br0">0 40 48,'0'0'517,"0"0"-267,0 0-191,19 0-21,8 0-9,64 0 56,0-3 0,79-14-85,-127 9-131,0 3 1,0 1-1,15 1 131,-55 3-312,-3 0-95</inkml:trace>
</inkml:ink>
</file>

<file path=ppt/ink/ink8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51.400"/>
    </inkml:context>
    <inkml:brush xml:id="br0">
      <inkml:brushProperty name="width" value="0.2" units="cm"/>
      <inkml:brushProperty name="height" value="0.2" units="cm"/>
      <inkml:brushProperty name="color" value="#E71224"/>
    </inkml:brush>
  </inkml:definitions>
  <inkml:trace contextRef="#ctx0" brushRef="#br0">49 47 248,'0'0'224,"0"0"-41,0 0-43,-6-4 0,-37-29 393,271 41-319,-191-10-84,1-1 0,15-4-130,-18 4 85,0 1 0,1 2 0,15 2-85,20 1 81,297 5 68,-309 2-150,-49-7-1,1 0-1,0-1 1,-1-1 0,12 1 2,240 10-51,-251-12 46,0 0 1,0 1 0,0 1-1,-1-1 1,1 2-1,0-1 1,-1 1 0,0 1-1,0 0 1,7 4 4,-16-7-59,0 0 0,0 1 1,0-1-1,0 0 0,-1 0 0,1 1 0,-1-1 1,1 0-1,-1 1 0,1-1 0,-1 1 1,0-1-1,1 1 0,-1-1 0,0 1 1,0-1 58,0 7-542</inkml:trace>
</inkml:ink>
</file>

<file path=ppt/ink/ink8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1:52.180"/>
    </inkml:context>
    <inkml:brush xml:id="br0">
      <inkml:brushProperty name="width" value="0.2" units="cm"/>
      <inkml:brushProperty name="height" value="0.2" units="cm"/>
      <inkml:brushProperty name="color" value="#E71224"/>
    </inkml:brush>
  </inkml:definitions>
  <inkml:trace contextRef="#ctx0" brushRef="#br0">17 5 200,'0'0'311,"0"0"-95,0 0 16,0 0 55,0 0-31,0 0-48,-17-4 153,126 43-320,51-19-6,-159-20-35,0 0 0,0 0 0,0 0 0,-1 0 0,1 1-1,0-1 1,0 0 0,-1 0 0,1 1 0,0-1 0,0 0 0,-1 1 0,1-1-1,0 1 1,-1-1 0,1 1 0,-1-1 0,1 1 0,-1 0 0,1-1 0,-1 1-1,1 0 1,-1-1 0,1 1 0,-1 0 0,0 0 0,1-1 0,-1 1 0,0 0 0,0 0-1,0-1 1,1 2 0,7 12 29,-7-10-37,-1-1 0,1 1-1,0 0 1,-1-1-1,0 1 1,0 0-1,0-1 1,-1 1-1,1 2 9,-1 1 24,-1-1-20,0 1 0,-1-1 0,0 0 0,0 0-1,0-1 1,-1 1 0,0-1 0,0 0-1,-1 0 1,1 0 0,-1 0 0,0-1 0,-1 2-4,-3 2-2,-32 33 22,6-3 58,-3-1 1,-1-3-1,-16 11-78,45-37-479,5-2-553</inkml:trace>
</inkml:ink>
</file>

<file path=ppt/ink/ink8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4:51.007"/>
    </inkml:context>
    <inkml:brush xml:id="br0">
      <inkml:brushProperty name="width" value="0.2" units="cm"/>
      <inkml:brushProperty name="height" value="0.2" units="cm"/>
      <inkml:brushProperty name="color" value="#E71224"/>
    </inkml:brush>
  </inkml:definitions>
  <inkml:trace contextRef="#ctx0" brushRef="#br0">2416 1 72,'0'0'93,"0"0"-19,0 0-41,0 0-10,0 0-11,0 0-19,0 0 7,0 36 169,-2-19-134,0 1-1,-1-1 1,-1 1-1,0-1 1,-1 0-1,-8 15-34,5-11 6,1 0 1,1 1-1,-3 20-6,-1 19 38,-18 55-38,12-54 10,8 6-47,9-58 34,-2 0 0,1 0 1,-2 0-1,1 0 0,-1 0 1,-1-1-1,0 1 0,0 0 3,-12 19 37,11-24-36,0 1 0,1 0-1,0 1 1,1-1 0,-1 0 0,1 1 0,0 0-1,-8 33 7,-1-1 0,-3-1 0,-1 0 1,-2-1-1,-3 1-7,-20 30-8,33-57 14,1 0 0,-2 0 0,1 0 0,-1-1 0,-2 0-6,-19 27 10,-111 149 66,123-167-47,13-15-22,1-1 1,-1 1-1,1 0 1,0 1-1,0-1 1,0 1-1,0 2-7,-36 55 46,30-51-33,1 0-1,0 1 0,2 0 0,-1 1 0,1 0-12,-19 32 1,19-36 9,1-1 0,0 1 0,1 0 0,-4 10-10,-1 2 10,0 0 0,-2-1 0,0-1 0,-1 1 0,-4 3-10,4-7 7,1 2-1,0-1 1,1 2-1,1-1 1,1 1 0,-2 9-7,-57 138 22,-3 48-28,52-162 7,-29 75-8,3 7 1,-25 10 39,19-45-42,32-49 2,13-35 21,-1-1 0,0 1 1,-7 11-15,-15 27-7,-12 32 7,-18 35-13,45-93 22,2 1 1,1-1 0,1 2 0,-2 12-10,-4 13-27,5-19 34,5-17-4,0 0 1,-1 0-1,-1 0 0,-1 0 0,0-1 0,-7 9-3,-8 13 33,1 1 1,2 0-1,2 2 0,-6 24-33,-4 6-27,-37 101 108,48-95-44,3-28-24,-3 0 0,-1-1 0,-3-1 0,-12 21-13,8-19 42,-17 49-42,21-46-16,-26 45 16,44-93 5,-20 38 10,-2-1 0,-1-1 0,-3-1 0,-10 10-15,-1-1 3,26-31 19,-1 0-1,-1-1 1,-1 0-1,-8 6-21,-22 26 0,36-39 21,0 0-1,0 1 0,2 1 1,-1 0-1,-4 8-20,1-2 10,-2 27-64,10-37 68,2-2 4,-1-1 1,0 1-1,0-1 0,0 0 1,-1 0-1,1-1 0,-1 1-18,4-5 10,1 0-37,0 0-37,0 0 13,0 0 7,0 0 64,0 0 35,0 0-6,0 0-78,0 0-44,0-10-359,0-1-54</inkml:trace>
</inkml:ink>
</file>

<file path=ppt/ink/ink8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4:54.004"/>
    </inkml:context>
    <inkml:brush xml:id="br0">
      <inkml:brushProperty name="width" value="0.2" units="cm"/>
      <inkml:brushProperty name="height" value="0.2" units="cm"/>
      <inkml:brushProperty name="color" value="#E71224"/>
    </inkml:brush>
  </inkml:definitions>
  <inkml:trace contextRef="#ctx0" brushRef="#br0">1964 118 288,'0'0'95,"0"0"-37,0 0-8,0 0-20,0 0 0,-35-6 68,-29 5 369,53 2-443,0 0 1,-1-1-1,1-1 0,0 0 1,0 0-1,0-1 1,0 0-1,-2-2-24,0 1 76,0 1-1,0 0 1,-1 0-1,1 2 1,0-1 0,-1 2-1,1 0 1,-4 1-76,-23 0 214,-157 4 158,-40 12-271,92-32-18,122 10-76,-1-1 0,1-1 0,0-1 0,-18-9-7,-7-1-91,5 5 105,0 2-1,-1 1 0,0 3 0,-9 1-13,15 1 2,-16 0 25,0 2 0,0 2 0,-21 5-27,10 4-83,-30 1 134,-41 6-76,101-6-184,30-4-436,21-5-169,-3-2-132</inkml:trace>
</inkml:ink>
</file>

<file path=ppt/ink/ink8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5:22.361"/>
    </inkml:context>
    <inkml:brush xml:id="br0">
      <inkml:brushProperty name="width" value="0.2" units="cm"/>
      <inkml:brushProperty name="height" value="0.2" units="cm"/>
      <inkml:brushProperty name="color" value="#E71224"/>
    </inkml:brush>
  </inkml:definitions>
  <inkml:trace contextRef="#ctx0" brushRef="#br0">3212 2 104,'0'0'103,"0"0"-9,0 0-16,0 0-12,0 0 41,0 0-18,0 0-13,-46-2 1107,39 2-1169,-1 1 0,1 0 0,0 0-1,-1 0 1,1 1 0,0 0 0,0 1-1,0-1 1,0 1 0,0 1-1,1-1 1,0 1 0,-1 0 0,1 1-1,1-1 1,-1 1 0,-4 6-14,-1-3 19,-1-1-1,1 0 1,-1 0 0,0-1-1,-1 0 1,0-1-19,-42 21 64,39-15-52,-2-2 0,1 0 1,-1-1-1,-1-1-12,-194 70 148,181-65-145,-10 3 64,-1-1 1,-1-2-68,-33 9 87,40-10-12,0-1 1,-13 0-76,-205 33 318,193-32-302,0 2 0,2 4 0,-48 18-16,-21 1 45,72-17 3,0 2 0,2 3 0,-51 31-48,-17 14-15,73-42 11,-42 17 4,49-26 20,-2-1-1,-6-1-19,-16 5 84,-63 29-84,67-24-46,-32 7 46,51-19-7,2 2 11,28-10 0,0-1 1,0 0 0,0-1-1,0 0 1,-1-2 0,0 1-1,1-2 1,-8 0-5,20-1 39,-17 2-66,4-2 43,-1 0-1,1 1 0,-1 1 1,1 0-1,-15 5-15,-33 16-35,53-18 31,-1 0-1,1-1 1,-1-1 0,0 0 0,0 0 0,0-1-1,0 0 1,-3-1 4,14-1-12,0 0 1,-1 0-1,1 0 0,-1-1 0,1 1 1,0 0-1,-1 0 0,1 0 0,-1 0 1,1 0-1,-1 0 0,1 0 0,-1 0 1,1 0-1,0 0 0,-1 0 0,1 0 1,-1 0-1,1 1 0,-1-1 0,1 0 1,0 0-1,-1 0 0,1 0 0,-1 1 0,1-1 1,0 0-1,-1 1 0,1-1 0,0 0 1,-1 1-1,1-1 0,0 0 0,0 1 1,-1-1-1,1 0 0,0 1 0,0-1 1,0 1-1,-1-1 0,1 0 0,0 1 1,0-1-1,0 1 0,0-1 0,0 1 1,0-1-1,0 1 0,0-1 0,0 0 1,0 1-1,0-1 12,1 2-118,0-1 0,0 1 1,0-1-1,0 0 0,0 0 0,0 0 0,0 0 1,1 0-1,-1 0 0,0 0 0,1 0 1,-1 0-1,0 0 0,1-1 0,0 1 118,19 7-1164</inkml:trace>
</inkml:ink>
</file>

<file path=ppt/ink/ink8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5:23.520"/>
    </inkml:context>
    <inkml:brush xml:id="br0">
      <inkml:brushProperty name="width" value="0.2" units="cm"/>
      <inkml:brushProperty name="height" value="0.2" units="cm"/>
      <inkml:brushProperty name="color" value="#E71224"/>
    </inkml:brush>
  </inkml:definitions>
  <inkml:trace contextRef="#ctx0" brushRef="#br0">15 62 264,'0'0'416,"0"0"-141,0 0-78,0 0 11,0 0-17,0 0-4,-4 0-87,-6 3 10,13-1-22,33 1 35,54-2 17,-2-5-68,0-3 0,2-6-72,2 2 68,-74 9-57,4 0-18,0-1 0,0-1-1,0-1 1,0 0 0,20-10 7,-115 22 155,18 0-148,-1-1 0,0-3 0,-32-4-7,47 1-3,39 0-1,2 0-26,12 0-64,79 0 64,1 5 0,67 12 30,-133-16-1531,-33-6 639</inkml:trace>
</inkml:ink>
</file>

<file path=ppt/ink/ink8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4:27.816"/>
    </inkml:context>
    <inkml:brush xml:id="br0">
      <inkml:brushProperty name="width" value="0.2" units="cm"/>
      <inkml:brushProperty name="height" value="0.2" units="cm"/>
      <inkml:brushProperty name="color" value="#E71224"/>
    </inkml:brush>
  </inkml:definitions>
  <inkml:trace contextRef="#ctx0" brushRef="#br0">1281 51 0,'0'0'112,"0"0"-27,0 0-1,0 0-54,1-41-2,5 39-33,0 0 0,0 0 0,0 1 1,0 0-1,1 0 0,-1 0 0,6 1 5,-11 0-13,-1 0 22,0 0 25,0 0-5,0 0-16,0 0-3,0 0-17,0 0 7,0 0-7,0 0 18,0 0 4,0 0-11,0 0-18,0 0 13,0 0-6,0 0 19,0 0 10,0 0-5,0 0-6,0 0-14,0 0 20,0 0-15,0 0 8,0 0 22,0 0-1,0 0 9,0 0-11,0 0-2,0 0-12,0 0-2,0 0-21,0 0 16,0 0-17,0 0 17,0 0 6,0 0 16,0 0-14,0 0 4,0 0 2,0 0 15,0 0-13,0 0 22,0 0-15,0 0 14,0 0-5,0 0 10,0 0-13,0 0-26,0 0-11,0 0 10,0 0-18,0 0 16,0 0-21,0 0 9,0 0 25,0 0-7,1 7 7,-1 0 1,1 0 0,-1 0 0,-1 0-1,1 0 1,-2 5-22,-3 5 7,3-10 8,0 0-1,0 0 0,0 0 0,-1 0 1,0 0-1,0-1 0,-1 0 0,0 1 1,0-1-1,0-1 0,-6 6-14,6-6 14,0 0 1,0 0-1,0 1 0,0-1 0,1 1 0,-2 5-14,-18 27 127,11-25-102,2 0 0,0 1-1,1 0 1,0 1 0,1 0-1,-6 16-24,-17 27 112,4-13-40,21-33-47,0-2-1,-1 1 1,0-1 0,-5 5-25,-30 52 85,36-59-80,1 1 0,0 0 0,0 0 0,1 0 0,0 1-1,1-1 1,-2 6-5,-21 51 24,-22 38-36,48-104 12,-2 3 2,0 0 0,0 0 0,0 0 0,0 0 0,1 1 0,0-1 0,-1 0 0,1 0 0,0 1 0,1-1 0,-1 1 0,1-1 0,-1 1-2,0 1 5,0 0-1,0-1 0,-1 1 0,0-1 1,0 1-1,0-1 0,-1 0 0,0 1-4,-11 25-7,5-8 16,0-2-1,-1 1 1,-1-1 0,-1-1-1,-1 0 1,-3 2-9,-4 2-40,-10 15 96,13-7-62,1 1 0,-4 14 6,19-44-15,-1 5 16,0-1 0,0 0-1,-1 0 1,0 0 0,0 0 0,0 0 0,-1-1 0,0 1 0,0-1 0,0 0 0,-1 0 0,-4 3-1,3-1-8,0 0 0,0 0 0,0 1 0,1 0 0,0 0 0,1 0 0,0 1 0,-1 3 8,-2 7 7,0 1-1,2-1 0,-1 6-6,-12 40-30,7-28 36,9-29-8,0 0 0,0 1 0,-1-2 0,0 1-1,-1 0 1,0-1 0,-2 4 2,-1 1 8,0 0-1,1 1 0,0-1 1,1 1-1,0 0 0,1 3-7,-1-1 7,0 0-1,-1 1 0,-1-2 1,-1 1-1,-1 1-6,-16 20-60,10-15 63,1 0-1,1 1 1,-6 16-3,11-21 10,-10 24-16,-1-1 0,-2-1 0,-10 11 6,-39 77 13,58-108-20,2 2-1,0-1 1,-3 12 7,-1 0-4,-17 64 50,7-19-24,14-34-10,8-42-36,-3 2 30,1 1 0,0 0 0,0 1 0,0-1 0,1 1 0,-1 0 0,1-1 0,-1 4-6,-1-1-70,4-4-40,-1 0 0,1 1 0,0-1 0,0 0 0,0 0 0,0 1-1,0-1 1,1 0 0,0 1 0,0 2 110,0-6-515</inkml:trace>
</inkml:ink>
</file>

<file path=ppt/ink/ink8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4:30.479"/>
    </inkml:context>
    <inkml:brush xml:id="br0">
      <inkml:brushProperty name="width" value="0.2" units="cm"/>
      <inkml:brushProperty name="height" value="0.2" units="cm"/>
      <inkml:brushProperty name="color" value="#E71224"/>
    </inkml:brush>
  </inkml:definitions>
  <inkml:trace contextRef="#ctx0" brushRef="#br0">125 13 200,'0'0'180,"0"0"-24,0 0-32,0 0 11,0 0-2,-8 0-67,6 0-63,-1 1 0,1-1 0,-1 1 0,0-1 0,1 1 0,-1 0 0,1 0 0,0 0 0,-1 0 0,1 0 0,0 1 0,-1-1 0,1 1 0,0 0 0,-1 0-3,-1 3 4,0 0-1,1 0 1,-1 0 0,1 1 0,0-1 0,0 1 0,-1 3-4,-6 16 34,1 1 0,1 0 0,1 1 0,2 0 0,1 0 0,0 0 1,2 0-1,1 0 0,2 1 0,1 2-34,1-18 12,1-1 0,0 0-1,0-1 1,2 1 0,-1-1 0,1 0 0,1 0-1,-1 0 1,2-1 0,1 2-12,11 15 7,-10-12 5,2 0 0,-1 0 1,2-1-1,0-1 0,1 0 0,0-1 0,0 0 0,1-1 0,1-1 0,0 0 0,0-1 0,14 5-12,-2-4 15,1-1 0,0-1 1,0-1-1,1-2 0,0-1 0,-1-1 0,12-2-15,-34 0 4,0 0 0,0-1 0,0 1-1,0-2 1,-1 1 0,1-1 0,0 0 0,0 0 0,-1-1 0,1 1-1,-1-2 1,0 1 0,0-1 0,4-3-4,-1-1 2,0-1 0,-1 0 0,0 0 0,0-1 0,-1 1 0,0-2-1,-1 1 1,0-2-2,3-2 11,-2-1-1,0 0 0,0 0 1,-1 0-1,-1-1 0,-1 0 1,0 0-1,-1 0 0,-1 0 0,0 0 1,-1-14-11,-2 16 1,-1 0 1,0 0 0,-1 0 0,0 1-1,-1-1 1,-1 1 0,0 0 0,0 0-1,-2 1 1,1 0 0,-2 0 0,1 0-1,-2 1-1,-7-11 4,-1 1 0,-1 1 0,-1 1 0,-1 1-1,-1 1 1,-7-5-4,15 14 15,0 0 1,-1 1-1,1 1 1,-1 0-1,-1 1 0,1 1 1,-1 0-1,1 1 0,-5-1-15,-7 1 36,0 0-1,0 2 0,0 1 0,-25 2-35,45-1-1,0 1 1,0-1 0,0 1-1,1 0 1,-1 1 0,0-1-1,1 1 1,0 0-1,0 0 1,0 1 0,0 0-1,0-1 1,1 2-1,0-1 1,-12 12-147,1 1 0,1 0 0,1 2 147,11-17-32,-21 29-483</inkml:trace>
</inkml:ink>
</file>

<file path=ppt/ink/ink8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7:17.925"/>
    </inkml:context>
    <inkml:brush xml:id="br0">
      <inkml:brushProperty name="width" value="0.2" units="cm"/>
      <inkml:brushProperty name="height" value="0.2" units="cm"/>
      <inkml:brushProperty name="color" value="#E71224"/>
    </inkml:brush>
  </inkml:definitions>
  <inkml:trace contextRef="#ctx0" brushRef="#br0">1258 3 24,'0'0'124,"0"0"-39,0 0 19,0 0-16,0 0-4,-44-2 1609,-199 13-1588,0 0 18,50-8-83,-145-3 31,199-7 59,124 4-94,-12 0-269,27 4 208,-1-1 0,0 0 0,1 0-1,-1 0 1,0 0 0,1 0 0,-1 1-1,0-1 1,1 0 0,-1 1-1,0-1 1,1 0 0,-1 1 0,1-1-1,-1 1 1,1-1 0,-1 1 0,1-1-1,-1 1 1,1-1 0,-1 1-1,1-1 1,0 1 0,-1 0 0,1-1-1,0 1 1,0 0 0,-1-1-1,1 1 1,0 0 0,0-1 0,0 1-1,0 0 26,-1 24-528,1-1-72</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6:00.780"/>
    </inkml:context>
    <inkml:brush xml:id="br0">
      <inkml:brushProperty name="width" value="0.2" units="cm"/>
      <inkml:brushProperty name="height" value="0.2" units="cm"/>
    </inkml:brush>
  </inkml:definitions>
  <inkml:trace contextRef="#ctx0" brushRef="#br0">1 79 840,'0'0'520,"0"0"-408,0 0-112,0 0-80,0 0 80,0 0 0,0 0 0,166-20 48,-95 6-40,3 1-16,-4 1 24,-8 2-32,-5 4-16,-9 2-8,4 4-232,-8 0-136,-13 0-8</inkml:trace>
</inkml:ink>
</file>

<file path=ppt/ink/ink8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7:20.872"/>
    </inkml:context>
    <inkml:brush xml:id="br0">
      <inkml:brushProperty name="width" value="0.2" units="cm"/>
      <inkml:brushProperty name="height" value="0.2" units="cm"/>
      <inkml:brushProperty name="color" value="#E71224"/>
    </inkml:brush>
  </inkml:definitions>
  <inkml:trace contextRef="#ctx0" brushRef="#br0">1412 70 168,'0'0'132,"0"0"-27,0 0 59,0 0-32,0 0-10,0 0-55,-3-1 15,-34-12 196,-1 1-1,0 2 0,0 2 1,-13 0-278,-62-4 90,0 6 0,-67 7-90,78-1-14,-102 8 81,97-10-75,32 0 46,0 3 0,-13 4-38,-61 9 64,149-11-169,0 0 0,1 0 0,0 0 0,-1 0 0,1 0 0,0-1 1,0 1-1,1 0 0,-1-1 0,1 1 0,-1-1 0,1 1 0,0-1 0,1 2 105,1 1-148,9 11-394</inkml:trace>
</inkml:ink>
</file>

<file path=ppt/ink/ink8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7:23.740"/>
    </inkml:context>
    <inkml:brush xml:id="br0">
      <inkml:brushProperty name="width" value="0.2" units="cm"/>
      <inkml:brushProperty name="height" value="0.2" units="cm"/>
      <inkml:brushProperty name="color" value="#E71224"/>
    </inkml:brush>
  </inkml:definitions>
  <inkml:trace contextRef="#ctx0" brushRef="#br0">4 36 112,'0'0'87,"0"0"25,0 0 1,0 0 14,0 0 45,0 0-43,-1 0-114,1 0 0,0 0 0,0-1 0,0 1-1,0 0 1,-1 0 0,1 0 0,0 0 0,0 0 0,0-1-1,0 1 1,-1 0 0,1 0 0,0 0 0,0-1 0,0 1-1,0 0 1,0 0 0,0 0 0,0-1 0,0 1 0,0 0-1,0 0 1,0-1 0,0 1 0,0 0 0,0 0 0,0 0 0,0-1-1,0 1 1,0 0 0,0 0 0,0-1 0,0 1 0,0 0-1,0 0 1,0 0 0,1-1 0,-1 1 0,0 0 0,0 0-1,0 0 1,0 0 0,0-1 0,1 1 0,-1 0 0,0 0-1,0 0 1,0 0 0,1 0 0,-1 0 0,0-1 0,0 1-1,0 0 1,1 0 0,-1 0 0,0 0 0,0 0 0,1 0 0,-1 0-1,0 0 1,0 0 0,1 0-15,54 0 35,80 1-29,1-7 1,7-6-7,-76 6-125,0 3 1,7 3 124,-36 0-308,11 0-426</inkml:trace>
</inkml:ink>
</file>

<file path=ppt/ink/ink8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3:55.489"/>
    </inkml:context>
    <inkml:brush xml:id="br0">
      <inkml:brushProperty name="width" value="0.2" units="cm"/>
      <inkml:brushProperty name="height" value="0.2" units="cm"/>
      <inkml:brushProperty name="color" value="#E71224"/>
    </inkml:brush>
  </inkml:definitions>
  <inkml:trace contextRef="#ctx0" brushRef="#br0">1864 2 72,'0'0'171,"0"0"-86,0 0-22,0 0 3,-57-2 435,43 5-463,1 1 0,-1 0 1,1 1-1,0 1 1,0-1-1,0 2 1,1 0-1,-5 4-38,-57 27 127,44-25-57,0 2 0,-22 14-70,31-16 28,-1-1 1,-1-1-1,0-1 0,0-1 1,-9 2-29,-59 12 89,-2-4 1,0-4 0,-17-3-90,-9-11 64,78-2-32,0 2-1,0 2 1,-9 3-32,-3 0-8,-40 1 8,-29 2-3,-3-3 23,48-5-65,-127 0 53,203-1-110,1 0-112,0 0-221,0 0-78,0 0-33</inkml:trace>
</inkml:ink>
</file>

<file path=ppt/ink/ink8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3:55.994"/>
    </inkml:context>
    <inkml:brush xml:id="br0">
      <inkml:brushProperty name="width" value="0.2" units="cm"/>
      <inkml:brushProperty name="height" value="0.2" units="cm"/>
      <inkml:brushProperty name="color" value="#E71224"/>
    </inkml:brush>
  </inkml:definitions>
  <inkml:trace contextRef="#ctx0" brushRef="#br0">1 1 128,'0'0'48,"0"0"-8,0 0-32,0 0-8,0 0 8,0 0-16,131 4-136</inkml:trace>
</inkml:ink>
</file>

<file path=ppt/ink/ink8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6:20.042"/>
    </inkml:context>
    <inkml:brush xml:id="br0">
      <inkml:brushProperty name="width" value="0.2" units="cm"/>
      <inkml:brushProperty name="height" value="0.2" units="cm"/>
      <inkml:brushProperty name="color" value="#E71224"/>
    </inkml:brush>
  </inkml:definitions>
  <inkml:trace contextRef="#ctx0" brushRef="#br0">1539 76 48,'0'0'105,"0"0"6,0 0 1,0 0-15,0 0-59,0 0 2,0 0 96,0 0 39,0 0-39,-35-1 498,-13-12-389,27 7-231,0 1-1,0 1 1,-8-1-14,-141 1 12,134 4 10,-70 20 4,-293-20 42,30-4 335,359 4-402,-2 0 4,0 1 1,-1-2-1,1 0 0,0-1 1,0 0-1,-3-1-5,1-3 8,0 1-1,-1 0 1,1 1 0,-1 0 0,0 1 0,-9 0-8,-51-3-11,80 0-1187,3 3 118</inkml:trace>
</inkml:ink>
</file>

<file path=ppt/ink/ink8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6:23.003"/>
    </inkml:context>
    <inkml:brush xml:id="br0">
      <inkml:brushProperty name="width" value="0.2" units="cm"/>
      <inkml:brushProperty name="height" value="0.2" units="cm"/>
      <inkml:brushProperty name="color" value="#E71224"/>
    </inkml:brush>
  </inkml:definitions>
  <inkml:trace contextRef="#ctx0" brushRef="#br0">0 265 216,'0'0'529,"0"0"-252,0 0-197,0 0-50,0 0-18,0 0 6,22 16 695,-12-7-711,-5-4 6,-1-1-1,2 1 1,-1-1 0,1 0-1,-1 0 1,5 1-8,-9-4 1,1 0 1,0-1-1,-1 1 0,1-1 1,-1 1-1,1-1 1,0 0-1,-1 0 0,1 0 1,0 0-1,0 0 1,-1 0-1,1 0 0,0 0 1,-1-1-1,1 1 0,0-1 1,-1 1-1,1-1 1,-1 0-1,1 1 0,-1-1 1,1 0-1,-1 0 1,0 0-1,1 0 0,-1 0 1,0 0-1,1-1-1,22-27 6,-2-1-1,-1-1 1,-1-1-1,-2-1 1,-1 0-1,2-10-5,4-4-5,-10 15-314,-12 31 53,-2 15-613,-2 3 384</inkml:trace>
</inkml:ink>
</file>

<file path=ppt/ink/ink8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7:10.620"/>
    </inkml:context>
    <inkml:brush xml:id="br0">
      <inkml:brushProperty name="width" value="0.2" units="cm"/>
      <inkml:brushProperty name="height" value="0.2" units="cm"/>
      <inkml:brushProperty name="color" value="#E71224"/>
    </inkml:brush>
  </inkml:definitions>
  <inkml:trace contextRef="#ctx0" brushRef="#br0">479 0 40,'0'0'104,"0"0"-9,0 0-35,0 0 0,0 0-3,-3 8 2,-20 39 95,-3-1 0,-1-1-1,-10 11-153,-5 8 115,-2-2 53,-2-2 0,-20 17-168,-20 26 288,44-61-193,31-33-60,-6 5 87,17-13-140,0-1-1,0 0 1,0 0 0,0 0-1,-1 0 1,1 1-1,0-1 1,0 0 0,0 0-1,-1 0 1,1 0 0,0 0-1,0 0 1,0 0-1,-1 0 1,1 0 0,0 0-1,0 0 1,0 0 0,-1 0-1,1 0 1,0 0-1,0 0 1,-1 0 0,1 0-1,0 0 1,0 0 0,0 0-1,-1 0 1,1 0-1,0 0 1,0 0 0,0 0-1,0 0 1,-1-1-1,1 1 1,0 0 0,0 0-1,0 0 1,0 0 0,-1-1-1,1 1 1,0 0-1,0 0 1,0 0 0,0 0-1,0-1 1,0 1 0,0 0-1,0 0 1,0 0-1,0-1 1,-1 1 0,1 0-1,0 0 1,0-1-1,0 1 1,0 0 0,0 0-1,1 0 1,-1-1 0,0 1-1,0 0 1,0 0 18,0-15-543</inkml:trace>
</inkml:ink>
</file>

<file path=ppt/ink/ink8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7:11.640"/>
    </inkml:context>
    <inkml:brush xml:id="br0">
      <inkml:brushProperty name="width" value="0.2" units="cm"/>
      <inkml:brushProperty name="height" value="0.2" units="cm"/>
      <inkml:brushProperty name="color" value="#E71224"/>
    </inkml:brush>
  </inkml:definitions>
  <inkml:trace contextRef="#ctx0" brushRef="#br0">9 32 56,'0'0'76,"0"0"53,0 0 45,0 0 43,0 0-11,0 0-33,-2-5-30,-3-16-83,3 16-58,33 13-30,-9 8 47,-1 2 0,0-1-1,-1 2 1,-1 1 0,-1 1-1,7 11-18,2 0 52,1-1-1,8 5-51,20 11 34,21 11-34,-44-36 4,-1 2 1,-1 1-1,-2 2 0,0 1 1,-2 1-1,18 25-4,-18-12 13,-19-27-19,1-1 1,1 0 0,0 0 0,1-1 0,0 0-1,8 6 6,-15-17 2,-4-2 2,1 0 0,-1 0 0,0 0 0,1 0 0,-1 0 0,0 0 0,1 1 0,-1-1 0,1 0 0,-1 0 0,0 0 1,1 0-1,-1 1 0,0-1 0,0 0 0,1 0 0,-1 0 0,0 1 0,1-1 0,-1 0 0,0 1 0,0-1 0,0 0 0,1 1 0,-1-1 0,0 0 0,0 1 0,0-1 0,0 0 0,0 1 0,1-1 0,-1 0 0,0 1 0,0-1 0,0 0 0,0 1 0,0-1 0,0 1-4,-11-19-940,9 8 493</inkml:trace>
</inkml:ink>
</file>

<file path=ppt/ink/ink8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09.827"/>
    </inkml:context>
    <inkml:brush xml:id="br0">
      <inkml:brushProperty name="width" value="0.2" units="cm"/>
      <inkml:brushProperty name="height" value="0.2" units="cm"/>
      <inkml:brushProperty name="color" value="#E71224"/>
    </inkml:brush>
  </inkml:definitions>
  <inkml:trace contextRef="#ctx0" brushRef="#br0">370 52 24,'0'0'268,"0"0"-117,0 0-58,0 0-6,0 0 100,0-4-23,0-43 613,0 47-708,-32 0 101,24 1-169,1 1 1,-1 0 0,1 0 0,0 1-1,0-1 1,0 2 0,0-1-1,0 1 1,1 0 0,0 0-1,0 1 1,0 0 0,-4 4-2,-14 14 5,1 1 0,-9 13-5,9-8-13,1 0 0,1 2 0,1 0 0,-5 14 13,17-28 5,1 0 0,0 0 0,1 1 0,1 0-1,0 0 1,2 0 0,0 1 0,1 0 0,1 10-5,0-12-8,1 0 0,0-1 0,2 1 0,0 0 0,0-1 0,2 1 1,0-1-1,1 0 0,1 0 0,0-1 0,4 6 8,23 34 2,3-2-1,8 6-1,-9-12 21,-1 1-1,-3 2 0,5 13-20,-29-48-1,0 0-1,-1 1 0,0-1 1,-1 1-1,-1 1 0,-1-1 1,0 0-1,-1 1 0,-1 0 1,0-1-1,-2 1 0,0 0 1,-1 5 1,-4 1 4,-1-1 0,0 0 0,-2 0 0,-1-1 1,0 0-1,-2-1 0,0 0 0,-7 8-4,-35 62 36,34-54-20,-1 4-26,-14 37 10,30-63-6,0 0 0,1 1 0,1 0 0,0 0 0,0 0 0,2 0 0,0 8 6,1-18 2,0-1-1,0 1 1,0 0-1,1 0 0,-1-1 1,1 1-1,0 0 1,1-1-1,-1 1 1,1-1-1,0 0 1,0 1-1,1-1 1,-1 0-1,1 0 1,0 0-1,0-1 1,0 1-1,0-1 1,1 1-1,-1-1 0,1 0 1,0 0-1,0-1 1,0 1-1,0-1 1,0 0-1,1 0 1,2 1-2,48 20-8,-37-16 1,-1 1-1,1 0 0,-2 1 0,1 1 0,3 3 8,-14-8 1,-1-1 1,0 1-1,-1 0 0,1 0 1,-1 0-1,0 0 0,0 1 1,-1 0-1,0 0 0,0 0 1,0 0-1,0 0 0,-1 1 1,0-1-1,-1 1 0,1-1 1,-1 3-2,1 16 0,0 0 0,-2 1 1,0-1-1,-2 0 0,-1 0 0,-1 0 1,-1 0-1,-1-1 0,-1 0 0,-6 12 0,-79 231 14,89-258-12,1-1 1,0 1 0,0 0 0,1-1-1,0 1 1,1 0 0,0 0 0,0 0-1,1 0 1,0 0 0,2 5-3,-1-7-4,0 0 0,1 0 0,0-1 0,1 1 0,-1-1 0,1 0 0,0 0 0,1 0 0,-1-1 0,1 1 0,0-1 0,0-1 0,1 1 0,1 1 4,54 34-9,-45-30 16,0 0 0,-1 2 0,14 11-7,-24-18 3,1 1 0,-1 0 0,-1 0 0,1 0 0,-1 1 0,0 0 0,-1-1 0,1 1 0,-1 0 0,-1 1-1,3 6-2,1 24-3,-2 1-1,-1-1 0,-2 1 1,-1-1-1,-5 29 4,4-63 0,-2 25 2,-3 0 0,0-1 0,-1 0 0,-6 10-2,6-19 0,1 0 0,0 1 0,2 0 0,0 0 0,1 0 0,1 0 0,1 1 0,0-1 0,3 17 0,0-29-6,1 1 1,0-1 0,1 0 0,-1 0-1,2 0 1,-1 0 0,1-1 0,2 3 5,-1-1-2,0-1 0,-1 1 1,0 0-1,-1 0 0,0 0 1,2 10 1,-2-1 1,0 0 0,-2 1 0,0-1 0,-2 1 0,0-1 0,-1 1 0,0-1 0,-2 1 0,0-1 1,-1 0-1,-6 17-1,-10 16 0,-1-2 0,-3 0 1,-12 17-1,2-3-1,-15 39 1,47-96 3,-1 0 1,1 0-1,0 0 1,1 0-1,0 0 0,0 0 1,0 0-1,0 0 1,1 3-4,0-6 1,1 0 0,0 0 0,-1 0 0,1 0 1,0 0-1,0 0 0,1 0 0,-1-1 0,1 1 0,-1 0 1,1-1-1,0 1 0,0-1 0,0 0 0,0 0 0,0 1 1,0-1-1,2 1-1,6 5 0,-2 1 1,1 0 0,-1 1-1,0 0 1,-1 0-1,-1 1 1,1 0-1,-2 0 1,1 0 0,-2 1-1,1 0 1,-2 0-1,1 0 1,-2 0 0,0 0-1,0 1 1,-1-1-1,-1 1 1,0-1-1,-1 12 0,-2 5 3,0 0 0,-2 0 0,-2 0-1,0 0 1,-2-1 0,-1 0-1,-1-1 1,-6 9-3,7-19-3,4-5-7,0 1 0,0-1 1,1 1-1,-4 13 10,9-23-1,-1-1 0,0 1 0,1 0 0,0 0 0,-1 0 1,1 0-1,0 0 0,1 0 0,-1 0 0,0 0 0,1 0 1,0-1-1,0 1 0,0 0 0,0 0 0,0-1 0,0 1 1,1 0-1,-1-1 0,1 1 0,-1-1 0,1 0 0,0 0 0,2 2 1,11 11 0,0-1-1,-1 2 0,-1 0 0,0 1 0,-2 0 1,1 1-1,-2 0 0,-1 0 0,0 1 0,-1 1 1,-1 0-1,-1-1 0,-1 2 0,-1-1 0,1 10 1,1 26-7,-2 0-1,-4 48 8,0-60 23,-1-28-10,0 0 0,-2 0 0,0 0-1,-2 6-12,1-6-8,1 0-1,0 0 0,1 0 0,1 7 9,1 1-7,-1 11 9,2 0 0,2 1 0,1 0-2,-2-26 3,0-1-1,0 1 0,1 0 1,0-1-1,0 0 0,1 0 1,1 0-1,0 0 0,0-1 1,0 1-1,1-1 0,0-1 1,1 1-3,-2-5-10,0 0 1,-1 0 0,1-1-1,0 0 1,0 0-1,0 0 1,0-1 0,1 0-1,-1 0 1,0 0-1,1 0 1,-1-1 0,0 0-1,1 0 1,-1-1-1,0 1 1,1-1 0,1-1 9,24 0-313,-29 3 265,1 0 0,-1 0 0,0 0 0,0 0 0,0 1 0,0-1 1,0 0-1,0 1 0,0-1 0,-1 1 0,1 0 0,-1 0 0,1 0 0,-1 0 0,1 0 0,-1 0 0,0 0 0,1 2 48,-1-3-50,4 14-369</inkml:trace>
</inkml:ink>
</file>

<file path=ppt/ink/ink8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10.867"/>
    </inkml:context>
    <inkml:brush xml:id="br0">
      <inkml:brushProperty name="width" value="0.2" units="cm"/>
      <inkml:brushProperty name="height" value="0.2" units="cm"/>
      <inkml:brushProperty name="color" value="#E71224"/>
    </inkml:brush>
  </inkml:definitions>
  <inkml:trace contextRef="#ctx0" brushRef="#br0">1774 111 600,'0'0'322,"0"0"-142,0 0-114,0 0-18,0 0 126,-17-8 44,1 0-179,0 1 0,0 0-1,0 1 1,-1 1 0,0 1-1,0 1 1,-1 0 0,1 1-1,-2 0-38,-138 5 239,-76 15-239,58-4 363,-5-8-363,98-6 41,-574-17 202,641 16-247,1-1-1,-1 0 1,1-1 0,0 0 0,-14-6 4,27 8-28,1 1 1,0 0 0,-1 0-1,1-1 1,0 1 0,0 0-1,-1 0 1,1-1 0,0 1 0,0 0-1,-1-1 1,1 1 0,0 0-1,0-1 1,0 1 0,0-1-1,0 1 1,-1 0 0,1-1 0,0 1-1,0 0 1,0-1 0,0 1-1,0-1 1,0 1 0,0 0-1,0-1 1,0 1 0,1-1 0,-1 1-1,0 0 1,0-1 0,0 1-1,0 0 1,0-1 0,1 1-1,-1 0 1,0-1 0,0 1-1,1 0 1,-1-1 0,0 1 0,0 0-1,1 0 1,-1-1 0,0 1-1,1 0 1,-1 0 27,17-16-708,-16 15 708,31-25-506</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6:12.691"/>
    </inkml:context>
    <inkml:brush xml:id="br0">
      <inkml:brushProperty name="width" value="0.2" units="cm"/>
      <inkml:brushProperty name="height" value="0.2" units="cm"/>
    </inkml:brush>
  </inkml:definitions>
  <inkml:trace contextRef="#ctx0" brushRef="#br0">0 306 208,'0'0'100,"0"0"-17,0 0-3,0 0 12,0 0-39,0-2 423,0 5-392,0 100-52,1-101-33,-1 1 1,0-1-1,1 0 0,-1 0 0,1 0 0,0 0 1,0 0-1,0 0 0,0 0 0,0 0 0,0 0 0,0 0 1,1 0-1,-1-1 0,1 1 0,-1 0 0,1-1 1,0 1-1,0-1 0,-1 0 0,1 0 0,0 1 0,0-1 1,0-1-1,2 2 1,0 0 4,0-1 1,0 0-1,0 1 1,1-1-1,-1-1 0,0 1 1,1 0-1,-1-1 1,0 0-1,1 0 1,-1-1-1,0 1 1,4-2-5,6-4 4,0 0 0,-1-2 0,0 1 0,0-2 0,-1 0 0,0 0 0,0-1 0,-1-1 1,5-5-5,11-9 7,96-94-7,-66 62-105,3 1 1,2 4-1,16-8 105,-76 59-257,6 1-126</inkml:trace>
</inkml:ink>
</file>

<file path=ppt/ink/ink8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11.252"/>
    </inkml:context>
    <inkml:brush xml:id="br0">
      <inkml:brushProperty name="width" value="0.2" units="cm"/>
      <inkml:brushProperty name="height" value="0.2" units="cm"/>
      <inkml:brushProperty name="color" value="#E71224"/>
    </inkml:brush>
  </inkml:definitions>
  <inkml:trace contextRef="#ctx0" brushRef="#br0">530 0 208,'0'0'287,"0"0"-71,0 0-43,0 0-81,0 0-21,0 0-4,-15 13-6,-36 33-42,16-11 27,-2-2 0,-2-1 1,-1-3-1,-37 21-46,33-29 128,-1-2 0,0-1 0,-2-3 0,-7 0-128,54-15-1,0 1 1,0 0-1,0 0 0,0 0 0,0 0 1,0 0-1,0 0 0,0 0 1,1 0-1,-1 0 0,0 0 0,1 0 1,-1 0-1,0-1 0,1 1 1,-1 0-1,1 0 0,0 0 0,-1-1 1,1 1-1,0 0 0,-1-1 0,1 1 1,1 0 0,22 24 0,2-1 0,1-2 0,0-1 0,2 0 0,0-3-1,2 0 1,-1-2 0,33 12 0,42 11 10,2-5 0,16-1-10,-82-22 1,-33-9-30,-1 0 1,0 0-1,0 1 0,0 0 1,0 0-1,0 1 1,0 0-1,4 4 29,-9-7-21,0 1 0,0 0 0,0 0-1,-1 1 1,1-1 0,0 0 0,-1 0 0,0 1 0,0-1 0,1 1-1,-1-1 1,-1 1 0,1 0 0,0-1 0,-1 1 0,1 0-1,-1 0 1,0-1 0,0 1 0,0 0 0,0 0 0,0-1 0,-1 1-1,1 0 1,-1 0 21,-6 18-776</inkml:trace>
</inkml:ink>
</file>

<file path=ppt/ink/ink8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12.098"/>
    </inkml:context>
    <inkml:brush xml:id="br0">
      <inkml:brushProperty name="width" value="0.2" units="cm"/>
      <inkml:brushProperty name="height" value="0.2" units="cm"/>
      <inkml:brushProperty name="color" value="#E71224"/>
    </inkml:brush>
  </inkml:definitions>
  <inkml:trace contextRef="#ctx0" brushRef="#br0">698 0 320,'0'0'495,"0"0"-276,-15 20-135,-216 274 265,159-199-89,3 3 0,-1 12-260,35-48-1,-3-1-1,-3-1 1,-2-3 0,-34 34 1,74-88-43,3-3 32,0 0 0,0 0 0,0 0 0,0 0 0,0 0 0,0 0 0,0-1 0,0 1 0,0 0 0,0 0 0,0 0 0,0 0 0,0 0 0,0 0 0,0 0 0,0 0 0,0-1 0,0 1 0,-1 0 0,1 0 0,0 0 0,0 0 0,0 0 0,0 0 0,0 0 0,0 0 0,0 0 0,0 0 0,0 0 0,-1 0 0,1 0 0,0 0 0,0 0 0,0 0 0,0 0 0,0 0 0,0 0 0,0 0 0,-1 0 0,1 0 0,0 0 0,0 0 0,0 0 11,0-17-786</inkml:trace>
</inkml:ink>
</file>

<file path=ppt/ink/ink8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12.765"/>
    </inkml:context>
    <inkml:brush xml:id="br0">
      <inkml:brushProperty name="width" value="0.2" units="cm"/>
      <inkml:brushProperty name="height" value="0.2" units="cm"/>
      <inkml:brushProperty name="color" value="#E71224"/>
    </inkml:brush>
  </inkml:definitions>
  <inkml:trace contextRef="#ctx0" brushRef="#br0">1 43 48,'0'0'307,"0"0"-97,0 0-82,0 0-69,0 0 39,0 0 0,14-8 29,-5 2-101,-5 3-15,1 0 0,-1 0 0,1 0 1,0 0-1,0 1 0,0 0 1,0 0-1,0 0 0,0 1 0,1-1 1,-1 1-1,1 1 0,-1-1 1,1 1-1,-1 0 0,0 0 0,1 0 1,-1 1-1,2 0-11,20 11 88,-1 1-1,-1 1 1,0 1-1,0 1 1,-2 1-1,0 1 1,11 13-88,5 1 15,2 2 16,222 171 49,-192-154-4,2-4 0,68 31-76,-45-28 56,-96-50-61,1 0 1,-1 0-1,0 0 0,0 0 1,1 0-1,-1 0 0,0 0 1,1 0-1,-1 0 1,0 1-1,0-1 0,1 0 1,-1 0-1,0 0 0,0 0 1,1 0-1,-1 0 1,0 0-1,0 1 0,0-1 1,1 0-1,-1 0 1,0 0-1,0 1 0,0-1 1,1 0-1,-1 0 0,0 0 1,0 1-1,0-1 1,0 0-1,0 0 0,0 1 1,1-1-1,-1 0 0,0 0 1,0 1-1,0-1 1,0 0-1,0 1 0,0-1 1,0 0-1,0 0 0,0 1 1,0-1-1,0 0 1,-1 0-1,1 1 0,0-1 1,0 0-1,0 0 1,0 1-1,0-1 0,-1 0 5,-11 3 14,11-3-1,1 0 12,0 0-42,-22 0-1010,18 0 103</inkml:trace>
</inkml:ink>
</file>

<file path=ppt/ink/ink8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49.300"/>
    </inkml:context>
    <inkml:brush xml:id="br0">
      <inkml:brushProperty name="width" value="0.2" units="cm"/>
      <inkml:brushProperty name="height" value="0.2" units="cm"/>
      <inkml:brushProperty name="color" value="#E71224"/>
    </inkml:brush>
  </inkml:definitions>
  <inkml:trace contextRef="#ctx0" brushRef="#br0">557 89 32,'0'0'120,"0"0"-32,0 0-19,0 0-35,0 0 7,0 0-21,-1-8 3,-3-33 562,-44 35 174,27 5-747,1 1-1,-1 1 1,1 1 0,-1 1 0,1 1-1,0 1 1,0 0 0,0 2-1,-10 4-11,5 1 9,-1 1-1,1 1 1,1 1-1,1 1 1,-20 17-9,32-24 3,1 1 0,0 1 0,1 0 0,0 0 0,0 1 0,2 0 0,-1 0 0,1 1 0,1 0 0,0 0 0,1 0 0,-2 10-3,-1 17 3,3 1 1,0 0-1,3-1 0,2 1 0,2 21-3,-1 17 3,-1-63 2,0 0 0,1 0 0,1 0 0,1 0 1,0 0-1,1-1 0,0 1 0,1-1 0,1 0 0,1 0 1,0-1-1,0 0 0,2 0 0,0-1 0,0 0 0,1 0 0,1-1 1,0-1-1,1 1 0,0-2 0,0 0 0,1 0 0,12 5-5,74 54-40,-44-30 62,0-3 0,30 13-22,-66-39 4,1-1-1,0-1 1,0-1-1,0-1 0,1-1 1,-1-1-1,1 0 1,1-2-1,16 1-3,-27-3 8,-1 0 1,1 0-1,-1-1 0,0 0 1,1-1-1,-1 0 0,0-1 1,0 0-1,0 0 0,0-1 1,-1 0-1,1-1 0,-1 0 1,-1-1-1,1 0 0,-1 0 1,1-1-1,-2 0 0,1 0 1,1-3-9,27-30 17,-2-2 0,-1-1 0,-3-1 0,-2-2 0,-1 0 0,-3-2 0,-2-1 0,1-9-17,-15 35 5,-2-1 1,-1 0 0,-1 0-1,-1 0 1,-1 0 0,-1-1-1,-1 1 1,-1 0 0,-3-11-6,2 23 1,-1 0 0,-1 1 0,0 0 0,0 0 0,-1 0 1,-1 0-1,1 1 0,-2 0 0,0 0-1,-19-25-1,-26-27 1,17 22-1,-4-6 63,-39-37-62,63 69-12,-1 1 0,0 1 0,0 0 0,-1 1 0,-1 1 0,0 0 0,-10-3 12,-73-24-839,73 28 227</inkml:trace>
</inkml:ink>
</file>

<file path=ppt/ink/ink8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50.575"/>
    </inkml:context>
    <inkml:brush xml:id="br0">
      <inkml:brushProperty name="width" value="0.2" units="cm"/>
      <inkml:brushProperty name="height" value="0.2" units="cm"/>
      <inkml:brushProperty name="color" value="#E71224"/>
    </inkml:brush>
  </inkml:definitions>
  <inkml:trace contextRef="#ctx0" brushRef="#br0">246 1 96,'0'0'224,"0"0"-100,0 0-47,0 0-29,0 0 2,0 0 6,-17 2-22,-56 11-14,68-11-13,1 0 1,-1 0-1,0 0 0,1 0 0,-1 1 0,1 0 0,0 0 0,0 0 0,0 1 0,0-1 0,1 1 0,-1 0 0,1 0 0,0 0 0,0 0 0,1 0 0,-1 1 0,0 2-7,-1-1 30,-7 14 18,1 1 1,0 0-1,2 1 1,0 0-1,1 0 1,2 1-1,-2 13-48,0 16 87,3 0 0,2 44-87,3-75 8,1-1 0,1 1 0,1-1 0,1 0 0,0 0 0,2 0 0,8 16-8,9 17 16,2-1 0,10 8-16,-6-7 9,3-2-1,2-1 1,2-2 0,3-1-1,8 5-8,-33-37 9,1-1-1,1 0 0,0-1 0,1-1 0,1 0 0,-1-1 0,2-2 0,-1 0 1,2-1-1,-1 0 0,1-2 0,0-1 0,0 0 0,0-2 0,1 0 0,5-1-8,-23-2 7,24 1 21,1 0 0,-1-2 1,0-2-1,12-2-28,-31 3 2,0 0-1,-1 0 1,1-1 0,-1-1 0,1 0 0,-1 0 0,0 0-1,-1-1 1,1 0 0,-1 0 0,0-1 0,0 0-1,-1 0 1,1-1 0,3-6-2,7-11 12,-1 0 0,-1-2 0,-1 0 0,-2 0 0,0-1 0,-2 0 0,5-23-12,-5 9 14,-1 0-1,-3-1 1,-1 1-1,-2-1 1,-2-6-14,-2 37 0,0 0 1,-1 0-1,-1 0 1,0 0-1,0 0 0,-1 0 1,0 1-1,-6-9 0,-47-78 20,26 52-11,-2 2 0,-2 2 1,-1 1-1,-20-15-9,28 30 5,0 2 0,-2 1 0,0 1 0,-2 2 0,0 1-1,-34-14-4,58 29-75,0 0 0,0 1 0,-1-1 0,1 2 0,-1-1 0,1 1 0,-1 1 0,1 0 0,-1 0-1,1 0 1,-1 1 0,1 1 0,-1-1 0,1 1 0,0 0 0,-7 4 75,-12 6-567</inkml:trace>
</inkml:ink>
</file>

<file path=ppt/ink/ink8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8:52.924"/>
    </inkml:context>
    <inkml:brush xml:id="br0">
      <inkml:brushProperty name="width" value="0.2" units="cm"/>
      <inkml:brushProperty name="height" value="0.2" units="cm"/>
      <inkml:brushProperty name="color" value="#E71224"/>
    </inkml:brush>
  </inkml:definitions>
  <inkml:trace contextRef="#ctx0" brushRef="#br0">2053 69 56,'0'0'112,"0"0"24,0 0-31,0 0-34,0 0-15,-20-3-19,-57-4 269,-24 3-306,-152-6 750,113 3-428,-80 8-322,194 1 36,0-1 0,0-1-1,0-1 1,0-2 0,0 0 0,-3-3-36,-5 0 33,1 1 1,-1 1 0,0 2-1,-28 1-33,-65-4 81,60 1-46,0 2 1,-5 4-36,-16 0 157,-45 0-60,0 7-97,89-8-8,33-1 45,1 0 1,-1 1 0,0 0 0,-9 3-38,16-3-60,0 0 0,1 0 1,-1 1-1,1-1 1,-1 1-1,1 0 1,0 0-1,0 1 0,0-1 1,0 1-1,0-1 1,0 1-1,0 0 1,1 0-1,-2 2 60,-9 14-963</inkml:trace>
</inkml:ink>
</file>

<file path=ppt/ink/ink8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9:49.427"/>
    </inkml:context>
    <inkml:brush xml:id="br0">
      <inkml:brushProperty name="width" value="0.2" units="cm"/>
      <inkml:brushProperty name="height" value="0.2" units="cm"/>
      <inkml:brushProperty name="color" value="#E71224"/>
    </inkml:brush>
  </inkml:definitions>
  <inkml:trace contextRef="#ctx0" brushRef="#br0">137 37 136,'0'0'85,"0"0"14,0 0-24,0 0-7,0 0-36,0-1-13,-1 0-1,0 1 1,0-1 0,0 1-1,1-1 1,-1 1 0,0-1 0,0 1-1,0-1 1,0 1 0,0 0 0,0 0-1,0-1 1,0 1 0,0 0 0,0 0-1,0 0 1,0 0-19,-5 2-56,1 0 0,-1 0 0,1 1-1,0 0 1,0 0 0,0 0 0,1 1 0,-1 0-1,1-1 1,-2 3 56,1-1-24,1-1 0,-1-1-1,1 1 1,-1 0-1,0-1 1,-1 0 0,1 0-1,0-1 1,-1 1 0,-2 0 24,4-3-6,3 0 1,1 0 26,0 0-2,0 0-7,0 0-12,0 0 11,0-3 22,0 0 0,0 0 0,0 0-1,0 0 1,1 0 0,-1 0 0,1 0 0,0 0 0,0 0 0,0-1-33,6-2 4,0 1 0,0 0 0,0 0 1,1 0-1,-1 1 0,1 0 0,0 1 0,0 0 0,1 0 0,1 0-4,10-2 17,0 0-1,0 1 1,18 0-17,79 0 96,1 6 1,10 5-97,114 3 12,7 0-124,-248-1-221,-1 0 122</inkml:trace>
</inkml:ink>
</file>

<file path=ppt/ink/ink8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9:50.570"/>
    </inkml:context>
    <inkml:brush xml:id="br0">
      <inkml:brushProperty name="width" value="0.2" units="cm"/>
      <inkml:brushProperty name="height" value="0.2" units="cm"/>
      <inkml:brushProperty name="color" value="#E71224"/>
    </inkml:brush>
  </inkml:definitions>
  <inkml:trace contextRef="#ctx0" brushRef="#br0">12 463 152,'0'0'228,"0"0"-49,0 0-34,0 0-72,-1 0-72,1 0 0,0 0-1,-1 0 1,1 0-1,-1 0 1,1 0-1,0 0 1,-1 1 0,1-1-1,-1 0 1,1 0-1,0 0 1,-1 0-1,1 0 1,-1 1 0,1-1-1,0 0 1,-1 0-1,1 1 1,0-1-1,0 0 1,-1 1 0,1-1-1,0 0 1,-1 1-1,1-1 1,0 0-1,0 1 1,0-1 0,0 1-1,-1-1 1,1 0-1,0 1 1,0-1-1,0 1 1,0-1-1,0 0 1,0 1 0,0-1-1,0 1 0,10 19-8,-2-5 15,-1 1 0,0 0 0,-1 0 0,-1 1 0,3 15-7,35 155 251,-43-186-249,0 1 0,0-1 0,1 0 1,-1 1-1,0-1 0,0 0 0,1 0 1,-1 1-1,1-1 0,-1 0 1,1 0-1,0 0 0,-1 0 0,1 0 1,0 0-1,0 0 0,0 0 0,0 0 1,0 0-1,0 0 0,0 0 0,0-1 1,0 1-1,1 0-2,-1-1 3,0 0 0,1 0-1,-1 0 1,0 0 0,1 0 0,-1-1 0,1 1-1,-1 0 1,0-1 0,0 1 0,1-1-1,-1 0 1,0 1 0,0-1 0,0 0 0,0 0-1,0 0 1,0 1 0,1-2-3,9-9 25,0-1 0,-1-1 0,0 1 0,1-4-25,-3 4 21,119-173 18,-9-6 0,27-70-39,-130 222 5,-13 32 9,0 1 1,0 0-1,1 0 1,0 0-1,0 0 0,1 0 1,-1 0-1,2 0-14,-5 6-2,0 0-1,0-1 1,0 1-1,0 0 1,0 0-1,0 0 1,0 0-1,0 0 1,0 0-1,0 0 1,0 0-1,0 0 1,0-1-1,1 1 1,-1 0-1,0 0 1,0 0-1,0 0 0,0 0 1,0 0-1,0 0 1,0 0-1,0 0 1,0 0-1,0 0 1,0 0-1,1 0 1,-1 0-1,0 0 1,0 0-1,0 0 1,0 0-1,0 0 1,0 0-1,0 0 1,0 0-1,1 0 1,-1 0-1,0 0 1,0 0-1,0 0 1,0 0-1,0 0 0,0 0 1,0 0-1,0 0 1,0 0-1,1 0 1,-1 0-1,0 0 1,0 0-1,0 0 1,0 0-1,0 0 1,0 0-1,0 1 1,0-1-1,0 0 1,0 0-1,0 0 1,0 0-1,0 0 1,0 0-1,0 0 1,0 0-1,0 0 1,0 0-1,0 1 1,0-1-1,0 0 3,1 8-515,-2-5 425,1 8-473</inkml:trace>
</inkml:ink>
</file>

<file path=ppt/ink/ink8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5:04.521"/>
    </inkml:context>
    <inkml:brush xml:id="br0">
      <inkml:brushProperty name="width" value="0.2" units="cm"/>
      <inkml:brushProperty name="height" value="0.2" units="cm"/>
      <inkml:brushProperty name="color" value="#E71224"/>
    </inkml:brush>
  </inkml:definitions>
  <inkml:trace contextRef="#ctx0" brushRef="#br0">728 0 176,'0'0'164,"0"0"-32,0 0-63,0 0-3,0 0-25,-31 10 1198,-41 37-1196,2 3 0,3 3 0,-29 31-43,-5 3 98,73-61-78,1 2 0,2 0 1,0 2-1,-1 5-20,-60 69 43,76-94-47,6-4 1,-1 0-1,0-1 0,0 0 0,-1 0 1,1 0-1,-1 0 0,0-1 0,0 0 0,-5 2 4,7-6-5,3 0-52,7-20-445,-3 14 402,5-23-205,-3-1-206</inkml:trace>
</inkml:ink>
</file>

<file path=ppt/ink/ink8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15:05.143"/>
    </inkml:context>
    <inkml:brush xml:id="br0">
      <inkml:brushProperty name="width" value="0.2" units="cm"/>
      <inkml:brushProperty name="height" value="0.2" units="cm"/>
      <inkml:brushProperty name="color" value="#E71224"/>
    </inkml:brush>
  </inkml:definitions>
  <inkml:trace contextRef="#ctx0" brushRef="#br0">0 1 432,'0'0'216,"0"0"4,0 0-96,0 0-5,0 0-23,0 0 9,11 1 117,107 65-112,-55-30 9,2-2 1,29 8-120,24 9 72,-4 5 0,-1 6 0,-4 3 0,88 72-72,-179-124-10,-1 1 0,-1 1-1,12 14 11,-26-27-44,-1 0-1,1 0 0,-1 0 1,0 0-1,0 0 1,0 0-1,0 0 0,0 1 1,0-1-1,0 0 0,-1 1 1,1 0 44,-1 0-147,1 5-863</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6:29.019"/>
    </inkml:context>
    <inkml:brush xml:id="br0">
      <inkml:brushProperty name="width" value="0.2" units="cm"/>
      <inkml:brushProperty name="height" value="0.2" units="cm"/>
    </inkml:brush>
  </inkml:definitions>
  <inkml:trace contextRef="#ctx0" brushRef="#br0">2846 710 304,'0'0'297,"0"0"-100,0 0-84,0 0-60,0 0 47,0 0-24,-1-5 58,-6-18 87,1 5-140,2 1-1,0-1 1,0 0-1,2 0 1,-1-15-81,2-25-6,-1 31 21,1 1 0,2 0 1,3-22-16,-3 45-2,0 0 0,1 0 1,-1 0-1,1 0 1,0 0-1,-1 0 0,1 1 1,1-1-1,-1 1 0,0-1 1,0 1-1,1 0 0,0 0 1,-1 0-1,1 0 1,0 0-1,0 1 0,0-1 1,0 1-1,0 0 0,0 0 1,0 0-1,1 0 0,-1 0 2,19-4-13,0 0 0,-1 2 0,10-1 13,-12 2-3,4-2-6,-1-2 0,1 0 0,-2-1 0,10-5 9,-10 3-6,0 2 0,0 0 0,1 1 0,18-1 6,6 0 30,46-2-34,-6 9-87,80-12 91,-129 7-5,0-2 0,-1-1 0,0-2 0,0-1 0,28-15 5,11-10-1,-43 20-5,0 1 1,1 1 0,0 2 0,1 1 0,21-3 5,-25 7-5,-1 2 0,1 1-1,0 2 1,0 1 0,0 1 0,0 1 0,0 2 0,0 1-1,25 7 6,2 4-6,1-3 0,1-2-1,0-3 1,0-2-1,52-3 7,-58-3-19,-10 0-115,42 5 134,-71-3-13,0 2 0,0-1 0,-1 2 0,1 0 0,-1 0 0,0 1 0,0 1 0,2 1 13,10 7-35,-9-6 22,0 0 0,-1 2 1,0-1-1,-1 2 0,4 3 13,-14-9 0,1-1 0,-1 1 1,0 0-1,-1 0 0,1 1 0,-1-1 0,0 1 0,0 0 0,-1 0 0,1 0 0,-2 0 0,1 0 0,0 0 0,-1 0 1,0 1-1,0 5 0,0 76 10,-4 34-10,-1-54 7,4-1 0,2 1 1,4 6-8,-4-61-2,0 0 0,-1 0 0,0 0 0,-1 1 0,0-1 0,-1 0 0,-1 0 0,0 0 0,-1 0 1,0 0-1,-1 0 0,-1-1 0,0 1 0,-4 6 2,-29 52 41,-3-2-1,-33 40-40,68-102-2,0-1-1,0 0 0,-1 0 0,0-1 1,0 0-1,0 0 0,0-1 0,-1 1 1,0-2-1,-4 3 3,-90 27 49,38-14 23,-156 61-3,-190 100-69,332-144 8,-1-3 1,-1-4-1,-49 9-8,-255 51 29,252-61-63,-343 92 88,283-69-79,89-27 40,-1-5 0,-57 2-15,-216 5 23,-65 7-54,273-16 45,0-6 1,-155-13-15,284-1 7,-1-1 1,1-3-1,0-1 1,1-2-1,0-2 1,0-2-1,1-1 0,1-1 1,1-3-1,0-1 1,1-1-1,2-2 1,0-2-1,-14-14-7,7-3 62,2-1 0,-5-10-62,-55-62 201,73 90-131,11 12-62,1-1 1,0 0 0,-10-16-9,20 24-1,-1 0 0,1 0 1,0 0-1,0-1 0,1 0 0,-1 1 1,2-1-1,-1 0 0,1 0 1,0 0-1,0 0 0,1-5 1,1-21 6,1 0 0,2 0 0,1 1 0,2-1 0,1 1 0,8-19-6,-3 6 8,-10 33-4,0 0 0,1-1-1,1 1 1,-1 1 0,2-1 0,0 1 0,0 0 0,1 0 0,7-8-4,1 1-7,1 1 0,1 1 0,0 0 1,2 1-1,-1 1 0,18-9 7,-22 15-5,0 1 0,1 0 0,0 1-1,0 1 1,1 1 0,0 0 0,-1 1 0,1 0 0,0 1 0,7 1 5,581-3 26,-337 6-31,-136 4 24,-94-2-15,0-2 0,1-1 0,-1-2 1,0-1-1,1-2 0,10-4-4,32-9-44,77-4 44,-39 5 64,-73 8-99,-28 5 36,-1-1-1,1 2 0,-1 0 1,1 1-1,0 1 0,0 0 1,0 1-1,1 2 0,114 35 5,-72-31-19,1-2 0,0-3 0,0-2 0,11-4 14,-65 2 3,1 0 0,0-1 0,-1 1 0,1-2 0,-1 1 0,0-1 0,0 0-1,0 0 1,-1-1 0,1 0 0,-1 0 0,0 0 0,1-2-3,44-37 1,-48 39 8,1 0-1,-1 0 0,0-1 1,0 1-1,0-1 1,-1 0-1,0 0 1,0 0-1,0 0 0,-1 0 1,1-6-9,0-71-83,-3 51-274,2 28-192,3-2-182</inkml:trace>
</inkml:ink>
</file>

<file path=ppt/ink/ink8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05.014"/>
    </inkml:context>
    <inkml:brush xml:id="br0">
      <inkml:brushProperty name="width" value="0.2" units="cm"/>
      <inkml:brushProperty name="height" value="0.2" units="cm"/>
      <inkml:brushProperty name="color" value="#E71224"/>
    </inkml:brush>
  </inkml:definitions>
  <inkml:trace contextRef="#ctx0" brushRef="#br0">298 241 40,'0'0'148,"0"0"-59,0 0-17,0 0 154,-6-4 99,2 1-238,0 0 56,-1-1 1,0 1 0,0 0 0,0 0-1,0 1 1,0 0 0,-1 0 0,1 0-1,-5-1-143,9 3 32,1 0-53,0 0 16,0 0-26,0 0 14,19 0 17,160 7 5,-106-2-4,-1-3 1,1-3 0,-1-4 0,7-3-2,194-49-32,49-8-51,-178 41 93,-46 6-41,1 5 0,0 4-1,1 4 32,-53 6-25,1 3 1,-1 2-1,-1 1 0,6 4 25,-32-7-44,-1-2-1,0 0 1,9-2 44,54 7-133,-81-7 130,1 1 0,0 0-1,-1 1 1,1-1 0,-1 0 0,0 0 0,1 1 0,-1-1 0,0 1 0,0-1 0,0 1 0,0-1-1,0 1 1,0 0 0,0 0 0,-1-1 0,1 1 0,-1 0 0,1 0 0,-1 0 0,1 0 0,-1-1 0,0 2 3,9 62 26,-7-42-31,14 156 17,-7 0-1,-11 81-11,1-83 63,0-175-61,0 0 0,0 0 0,0 0 0,0 0 1,0 0-1,-1 0 0,1 0 0,-1 0 0,1-1 1,-1 1-1,0 0 0,0-1 0,0 0 0,0 1 1,0-1-3,-32 21 188,8-10-174,-1-2 0,-1 0 0,1-2 1,-2-1-1,1-1 0,-1-1 0,1-2 0,-1-1 0,0-1 0,0-2 0,0 0 0,-4-3-14,-2 0 16,0-2 0,-25-8-16,31 6 10,-1 2 0,1 0 0,-1 3 0,-4 0-10,-6 2 3,-101-4 55,-1 7 0,1 5 0,-20 10-58,-19 17 42,54-10-26,-7-4-16,53-10 3,-52 5 29,-124-2-32,252-20-2,-1 0 0,2 0 0,-1 0 0,1-1 0,0 1 0,1-1 1,-1-1 1,-10-42-9,3-1 0,2 0 0,2 0 1,2-6 8,-8-67 56,4 61-39,-3-11-43,3-1-1,4-12 27,2 41 10,-2 1 0,-6-19-10,4 19-5,1 1 1,1-20 4,-9 23 49,13 42-69,0 0 16,0 0-27,0 0 17,12 0-12,105-11-1,24-10 27,-49 7-457,0 3 1,48 3 456,-98 8-971</inkml:trace>
</inkml:ink>
</file>

<file path=ppt/ink/ink8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06.690"/>
    </inkml:context>
    <inkml:brush xml:id="br0">
      <inkml:brushProperty name="width" value="0.2" units="cm"/>
      <inkml:brushProperty name="height" value="0.2" units="cm"/>
      <inkml:brushProperty name="color" value="#E71224"/>
    </inkml:brush>
  </inkml:definitions>
  <inkml:trace contextRef="#ctx0" brushRef="#br0">0 49 64,'0'0'449,"0"0"-111,0 0-134,0 0-116,0 0 7,0 0 35,0-9 81,0 5-214,0 6 46,2 15-39,1 1 0,0-1 0,2 0 0,0 0 1,0 0-1,2-1 0,0 0 0,1 0 0,0 0 0,2-1 0,0-1 0,0 0 0,12 13-4,-20-25 2,0 0 0,-1 0 0,1 0 0,0 0 0,0 0 0,0-1 0,0 1 0,1-1 0,-1 1 0,0-1 0,1 0 0,-1 0 0,1 0 0,-1 0 0,1 0 0,-1-1 0,3 1-2,-3-1 3,-1 0-1,0-1 1,1 1-1,-1-1 0,1 1 1,-1-1-1,0 1 1,0-1-1,1 0 1,-1 0-1,0 0 0,0 0 1,0 0-1,0 0 1,0 0-1,0 0 0,0 0 1,0 0-1,0 0 1,-1-1-1,1 1 0,0 0 1,-1-1-1,1 1 1,-1 0-1,1-1 1,-1 1-1,0-1 0,1 0-2,4-26 56,-2 0-1,0 1 1,-2-1 0,-1 0-1,-2-19-55,0-18 68,2 53-68,0 5-211,4 11-85,9 13 108,9 11-384,-4 3-147</inkml:trace>
</inkml:ink>
</file>

<file path=ppt/ink/ink8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07.669"/>
    </inkml:context>
    <inkml:brush xml:id="br0">
      <inkml:brushProperty name="width" value="0.2" units="cm"/>
      <inkml:brushProperty name="height" value="0.2" units="cm"/>
      <inkml:brushProperty name="color" value="#E71224"/>
    </inkml:brush>
  </inkml:definitions>
  <inkml:trace contextRef="#ctx0" brushRef="#br0">172 266 120,'0'0'352,"0"0"-200,0 0-87,0 0-27,0 0 29,-5-6 43,-12-17-4,16 22-102,-1 0 0,1 0 0,0 1 1,0-1-1,-1 0 0,1 1 0,0-1 1,-1 1-1,1-1 0,0 1 0,-1 0 1,1 0-1,-1-1 0,1 1 0,-1 0 1,1 0-1,0 1 0,-1-1 0,1 0 1,-1 0-1,1 1 0,0-1 0,-1 0 1,1 1-1,0 0 0,-1-1 0,1 1 1,0 0-1,0 0 0,0-1 0,-1 1 1,1 0-5,-1 0 13,-5 4 0,0-1 0,-1 1 0,1 1 0,1-1 0,-1 1 0,1 0 0,0 1 0,1-1 0,-1 1 0,1 0 0,1 1 0,-1-1 0,1 1 0,1 0 0,-1 0-1,1 0 1,1 0 0,-1 1 0,1-1 0,1 1 0,0-1 0,0 6-13,3-14 1,0 1 0,0-1 0,1 1 0,-1-1 0,0 0 0,1 0 0,-1 0 0,1 0 0,-1 0 0,0-1 0,0 1 0,1-1 0,-1 0 0,0 1 0,0-1 0,1 0-1,4-5-9,-1-1 0,1 1 0,-1-1 0,-1 0-1,1 0 1,-1 0 0,0-1 0,-1 0 0,2-4 9,-6 18-3,1 0 0,0 1 0,0-1 1,0 0-1,1 0 0,0 1 0,0-1 1,0 0-1,1-1 0,0 1 0,0 0 1,1-1-1,-1 0 0,1 0 0,0 0 1,1 0-1,-1 0 0,1-1 0,0 0 1,0 0-1,0 0 0,3 0 3,-4-1 0,1 0 0,0-1 0,0 0 0,0 0 0,0 0 0,0-1-1,0 1 1,0-1 0,0-1 0,1 1 0,-1-1 0,0 0 0,1 0 0,-1 0 0,0-1 0,1 0 0,-1 0 0,0 0 0,0 0-1,0-1 1,0 0 0,0 0 0,0-1 0,-1 1 0,1-1 0,-1 0 0,2-1 0,2-3-20,0 0-1,0 0 1,-1-1 0,0 0-1,0 0 1,-1-1 0,0 1-1,-1-1 1,0-1-1,0 1 1,-1-1 0,0 1-1,-1-1 1,0-1 0,0 1 20,2-21-46,-1 0 0,-1 0 0,-2 0 0,-1-12 46,0 33-12,-1 1 1,0 0 0,0 0-1,0 0 1,-1 0-1,-1 0 1,0 0 0,0 0-1,0 1 1,-1-1 0,-1 1-1,1 0 1,-1 0 0,-3-3 11,8 11 8,-1 0 0,1-1 0,0 1 0,-1 0 0,1 0 0,-1-1 0,1 1 0,0 0 0,-1 0 0,1 0 1,-1 0-1,1-1 0,-1 1 0,1 0 0,-1 0 0,1 0 0,-1 0 0,1 0 0,0 0 0,-1 0 0,1 0 0,-1 0 0,1 0 0,-1 0 0,1 1 0,-1-1 1,1 0-1,0 0 0,-1 0 0,1 1 0,-1-1 0,1 0 0,0 0 0,-1 1 0,1-1 0,0 0 0,-1 1 0,1-1 0,0 0 0,-1 1 0,1-1 0,0 0 1,0 1-1,-1-1-8,-7 19 57,0 6-14,1 0 0,1 1 0,2-1 0,1 1 0,-1 16-43,4-29 6,0-1 1,0 1-1,1-1 0,0 1 1,2-1-1,-1 1 1,1-1-1,1 0 1,0 0-1,1-1 1,0 1-1,4 5-6,-7-13-1,1-1-1,0 1 1,0-1-1,0 0 1,1 0-1,-1 0 1,1 0 0,0-1-1,-1 1 1,1-1-1,0 0 1,0 0-1,1 0 1,-1-1-1,0 1 1,1-1 0,-1 0-1,1 0 1,-1-1-1,5 1 2,-1-1-33,0 0 0,1-1 0,-1 0 0,0 0 0,1 0-1,-1-1 1,0-1 0,0 1 0,0-1 0,5-4 33,-3 4-31,14-11-30,-23 13 160,0 43 23,0-33-146,0 0-1,1 0 0,1-1 1,-1 1-1,1-1 1,1 1-1,0-1 0,0 0 1,1 0 24,0 1-511</inkml:trace>
</inkml:ink>
</file>

<file path=ppt/ink/ink8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08.077"/>
    </inkml:context>
    <inkml:brush xml:id="br0">
      <inkml:brushProperty name="width" value="0.2" units="cm"/>
      <inkml:brushProperty name="height" value="0.2" units="cm"/>
      <inkml:brushProperty name="color" value="#E71224"/>
    </inkml:brush>
  </inkml:definitions>
  <inkml:trace contextRef="#ctx0" brushRef="#br0">0 1 112,'0'0'0,"0"0"0</inkml:trace>
</inkml:ink>
</file>

<file path=ppt/ink/ink8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08.452"/>
    </inkml:context>
    <inkml:brush xml:id="br0">
      <inkml:brushProperty name="width" value="0.2" units="cm"/>
      <inkml:brushProperty name="height" value="0.2" units="cm"/>
      <inkml:brushProperty name="color" value="#E71224"/>
    </inkml:brush>
  </inkml:definitions>
  <inkml:trace contextRef="#ctx0" brushRef="#br0">133 307 160,'0'0'252,"0"0"-59,0 0-57,-18 16-27,-54 57-33,67-67-74,1-1 0,0 1 0,0 0 0,0 1 0,1-1 0,0 1 0,0 0 0,0-1 0,1 1 0,0 0 1,0 1-1,1-1 0,0 0 0,0 0 0,1 1 0,0-1 0,0 0 0,1 1 0,0-1 0,0 0 1,2 4-3,-2-9 0,0 0 1,0-1-1,0 0 1,1 1 0,-1-1-1,1 0 1,-1 0-1,1 1 1,-1-1 0,1 0-1,0-1 1,-1 1-1,1 0 1,0 0 0,0-1-1,0 1 1,0-1 0,0 0-1,-1 1 1,1-1-1,0 0 1,0 0 0,1 0-1,4 0-3,-1 1 0,0-1 0,0-1 1,0 1-1,1-1 0,-1 0 0,2-1 3,-1-1-2,-1 0 1,-1-1-1,1 0 0,0 0 1,-1-1-1,0 1 0,0-1 0,0 0 1,-1 0-1,0-1 0,0 0 0,2-2 2,41-76-15,-46 82 15,6-12-14,-1-1 0,-1 0 0,0-1 0,-1 1 0,-1-1 0,0 0 0,-1-11 14,1-18-55,-3 0 0,-2-6 55,-1 29 41,0-1 0,-2 0 0,0 1 0,-6-15-41,2 22 164,4 29 99,3 32 90,2-2-330,3 1-1,2-1 1,1 0-1,11 35-22,-10-54 7,0 0 0,2 0 0,1-1 0,1 0 0,1-1 0,1 0 0,1-1 0,16 19-7,-28-38-37,1 0 0,-1 0 1,0 0-1,1-1 1,0 1-1,0-1 0,-1 1 1,2-1-1,-1 0 1,0 0-1,0-1 0,0 1 1,1-1-1,-1 1 0,1-1 1,-1 0-1,1 0 1,0-1-1,-1 1 0,1-1 1,0 0-1,-1 0 0,1 0 1,2 0 36,17-10-387</inkml:trace>
</inkml:ink>
</file>

<file path=ppt/ink/ink8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08.888"/>
    </inkml:context>
    <inkml:brush xml:id="br0">
      <inkml:brushProperty name="width" value="0.2" units="cm"/>
      <inkml:brushProperty name="height" value="0.2" units="cm"/>
      <inkml:brushProperty name="color" value="#E71224"/>
    </inkml:brush>
  </inkml:definitions>
  <inkml:trace contextRef="#ctx0" brushRef="#br0">141 1 112,'0'0'89,"0"0"34,0 0 6,0 0 41,0 0-29,0 0-29,-12 11-5,-2 2-68,-6 5 93,0 1 1,-12 18-133,27-32-5,1 1 0,-1 0 0,1 0 0,0 0 1,1 1-1,0 0 0,0-1 0,0 1 0,1 0 1,0 0-1,0 0 0,1 1 0,-1 5 5,3-12 1,-1 0-1,0-1 1,1 1-1,-1-1 1,0 1 0,1-1-1,-1 1 1,1-1-1,-1 0 1,1 1-1,-1-1 1,1 0-1,-1 1 1,1-1-1,0 0 1,-1 0 0,1 1-1,-1-1 1,1 0-1,0 0 1,-1 0-1,1 0 1,-1 0-1,1 0 1,0 0-1,-1 0 1,1 0 0,0 0-1,-1 0 1,1 0-1,-1 0 1,1 0-1,0-1 1,-1 1-1,25-6 5,-19 1-1,0-1 0,-1 0 0,1 0 0,-1 0 0,-1-1 0,1 1 0,2-7-4,-3 7 335,-4 12-328,0 1 0,1 0-1,0 0 1,0-1 0,0 1 0,1-1-1,0 1 1,0-1 0,0 1 0,3 2-7,-4-6-40,1 0-1,0 0 1,1 0 0,-1-1 0,0 1 0,1 0 0,0-1 0,-1 0 0,1 0 0,0 1 0,0-2 0,0 1 0,0 0 0,1-1 0,-1 1 0,0-1 0,1 0 0,-1 0 0,1 0 0,2 0 40,16 0-822</inkml:trace>
</inkml:ink>
</file>

<file path=ppt/ink/ink8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09.282"/>
    </inkml:context>
    <inkml:brush xml:id="br0">
      <inkml:brushProperty name="width" value="0.2" units="cm"/>
      <inkml:brushProperty name="height" value="0.2" units="cm"/>
      <inkml:brushProperty name="color" value="#E71224"/>
    </inkml:brush>
  </inkml:definitions>
  <inkml:trace contextRef="#ctx0" brushRef="#br0">93 0 72,'0'0'440,"0"0"-128,0 0 16,0 0-72,0 0-120,0 0-136,0 0 0,-14 71 40,14-10 32,5 8-16,4-2-40,4-4-32,-9 6-120,0-15-296,-4-15-424</inkml:trace>
  <inkml:trace contextRef="#ctx0" brushRef="#br0" timeOffset="1">0 391 144,'0'0'205,"0"0"-138,0 0-34,16-18-1,51-55-25,-59 64-12,0 2-1,1-1 1,0 2 0,0-1-1,0 1 1,1 0 0,0 1-1,0 0 1,0 1 0,4-1 5,15-7-39,-27 11 38,7-4-37,1 1 0,0 0 0,0 1 0,0 0 0,1 0 0,3 1 38,-12 1 12,0 1-1,0 0 0,0 0 0,0 0 0,0 0 0,0 0 1,0 1-1,0-1 0,-1 1 0,1-1 0,0 1 1,0 0-1,0-1 0,0 1 0,-1 0 0,1 0 1,0 0-1,-1 1 0,1-1 0,-1 0 0,1 1 0,-1-1 1,0 1-1,0-1 0,1 1 0,-1-1 0,0 1 1,0 0-1,-1 0 0,1-1 0,0 1 0,-1 0 0,1 0 1,-1 0-1,1 2-11,2 13 96,0-1 0,-2 1 1,0 1-1,-1-1 0,0 0 0,-4 15-96,1-21-200</inkml:trace>
</inkml:ink>
</file>

<file path=ppt/ink/ink8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09.671"/>
    </inkml:context>
    <inkml:brush xml:id="br0">
      <inkml:brushProperty name="width" value="0.2" units="cm"/>
      <inkml:brushProperty name="height" value="0.2" units="cm"/>
      <inkml:brushProperty name="color" value="#E71224"/>
    </inkml:brush>
  </inkml:definitions>
  <inkml:trace contextRef="#ctx0" brushRef="#br0">0 1 328,'0'0'376,"0"0"-376,0 0-120,0 0-344</inkml:trace>
</inkml:ink>
</file>

<file path=ppt/ink/ink8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10.033"/>
    </inkml:context>
    <inkml:brush xml:id="br0">
      <inkml:brushProperty name="width" value="0.2" units="cm"/>
      <inkml:brushProperty name="height" value="0.2" units="cm"/>
      <inkml:brushProperty name="color" value="#E71224"/>
    </inkml:brush>
  </inkml:definitions>
  <inkml:trace contextRef="#ctx0" brushRef="#br0">1 58 392,'0'0'365,"0"0"-214,0 0-92,0 0 5,0 21-28,3 70-3,-2-85-28,0 1-1,1-1 1,0 1-1,1-1 1,-1 0-1,1 0 1,1 0-1,-1 0 1,1 0-1,0-1 1,0 0-1,0 0 0,1 0 1,0 0-1,0-1 1,0 1-1,0-1 1,1 0-1,0-1 1,0 0-1,4 2-4,-3 0 13,-3-3-13,-1 0 1,0 0-1,1 0 1,-1-1-1,1 1 1,-1-1-1,1 0 0,0 0 1,-1 0-1,1 0 1,0-1-1,1 1 0,-4-1 59,-3-24 16,0 0-1,-1 0 1,-4-7-75,3 7-18,0 0 0,1 0-1,1-7 19,2 26 1,0 1 0,1 0 1,-1-1-1,1 1 0,0 0 0,0 0 0,0-1 0,2-2-1,-3 6-2,1 1 0,-1-1 0,0 1 0,1-1 0,-1 1 1,0-1-1,1 1 0,-1-1 0,0 1 0,1-1 0,-1 1 0,1 0 0,-1-1 0,1 1 0,-1 0 0,1-1 1,0 1-1,-1 0 0,1 0 0,-1 0 0,1-1 0,-1 1 0,1 0 0,0 0 0,0 0 2,0 0-5,0 1 0,1-1 0,-1 1 0,0-1 0,1 1 0,-1 0 0,0-1 0,1 1 0,-1 0 0,0 0 1,0 0-1,0 0 0,0 0 0,0 0 0,0 0 0,0 1 5,19 22 34,-2 1 0,-1 0 1,0 2-1,-2 1-34,-15-28 1,0 1 0,0-1 1,0 1-1,0 0 0,0-1 0,1 1 1,-1-1-1,0 1 0,0-1 0,0 0 0,1 1 1,-1-1-1,0 1 0,0-1 0,1 1 1,-1-1-1,0 0 0,1 1 0,-1-1 0,1 1 1,-1-1-1,0 0 0,1 0 0,-1 1 1,1-1-1,-1 0 0,1 0 0,-1 1 0,1-1 1,-1 0-1,1 0 0,-1 0 0,1 0 1,-1 0-1,1 0 0,-1 0 0,1 0 0,-1 0 1,1 0-1,-1 0 0,1 0 0,-1 0 1,1 0-1,-1-1 0,1 1 0,-1 0 0,1 0 1,-1 0-1,1-1 0,-1 1 0,0 0 1,1-1-1,-1 1 0,1 0 0,-1-1 0,0 1 1,1-1-1,-1 1 0,0 0 0,0-1 1,1 1-1,-1-1 0,0 1 0,0-1-1,14-38 79,-11 27-89,4-7 20,1 0 0,1 0 0,0 1 0,1 0 0,1 1 0,4-4-10,-14 20-3,0 0 0,-1 0 0,1 0 1,0 0-1,0 0 0,0 0 0,0 0 1,0 0-1,0 1 0,0-1 0,0 0 0,1 1 1,-1-1-1,0 1 0,0-1 0,1 1 1,-1 0-1,0-1 0,0 1 0,1 0 1,-1 0-1,0 0 0,1 0 0,-1 0 1,0 0-1,1 0 3,1 1 0,-1 0 0,1 1 1,-1-1-1,0 0 1,0 1-1,0-1 0,0 1 1,0 0-1,0-1 1,0 1-1,0 0 0,-1 0 1,1 1-1,5 6 18,-1 1 0,-1 0 0,1 0 0,-2 0 1,4 11-19,14 56-291,-17-48-876</inkml:trace>
</inkml:ink>
</file>

<file path=ppt/ink/ink8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21.780"/>
    </inkml:context>
    <inkml:brush xml:id="br0">
      <inkml:brushProperty name="width" value="0.2" units="cm"/>
      <inkml:brushProperty name="height" value="0.2" units="cm"/>
      <inkml:brushProperty name="color" value="#E71224"/>
    </inkml:brush>
  </inkml:definitions>
  <inkml:trace contextRef="#ctx0" brushRef="#br0">3096 4712 1264,'0'0'462,"0"0"-186,0 0-107,0 0-42,-20-9-2,-62-26 79,72 30-174,1-1-1,0 0 0,0 0 1,0-1-1,1 0 0,0 0 0,0-1 1,1 0-1,0 0 0,0 0 1,-2-6-30,-17-20 68,-11-7-29,3-2 0,1-2-1,-3-10-38,21 29 14,0-1 0,2 0 0,2-1-1,0-1 1,2 0 0,-4-19-14,-8-75 11,5-2 1,5-1-1,6-31-11,4 123-1,1-136-62,2 145 75,0-1 0,2 0 0,1 1 0,1 0 0,6-12-12,7-15 10,3 1-1,24-40-9,-32 62-8,0 0 1,-2-1-1,-2-1 0,0 0 1,-2-1 7,29-161 97,-32 161-113,6-36-41,37-200 51,-32 200-1,2 1-1,25-57 8,-41 122-1,-1 0 0,1 0 0,0 0-1,0 0 1,0 0 0,0 0 0,1 1-1,-1-1 1,0 1 0,1-1 0,-1 1-1,1 0 1,-1 0 0,1 0 0,0 0-1,-1 0 1,2 1 1,53-12 35,-47 10-46,6-1 9,-1 1 0,1 1 0,0 0-1,0 1 1,0 0 0,0 2 0,0-1 0,0 2 0,0 0-1,-1 1 1,1 1 0,-1 1 0,0 0 0,-1 0 0,0 1-1,2 2 3,8 6-9,1-2-1,1-1 1,0 0-1,1-2 0,0-1 1,1-2-1,-1 0 1,2-2-1,-1-1 1,0-1-1,27-1 10,-45-2 5,15 1-6,0-1 0,0-1 0,0-1 1,0-1-1,0-1 0,-1-2 0,1 0 1,15-7 0,161-66 30,4 10 0,176-35-30,-175 50-30,159-65 30,-213 73-16,146-24 16,-71 20 15,-171 37-7,1 2 1,0 3-1,1 2 0,24 2-8,-81 4 31,-1 0-44,0 0 22,0 0-22,0 0 10,0 0-28,0 0 27,0 0 50,-3-2-67,0-1 1,0 1-1,0-1 1,-1 1 0,1 0-1,-1 1 1,0-1 0,0 1-1,1-1 1,-1 1-1,0 0 1,0 1 0,0-1-1,0 1 1,0-1-1,0 1 1,-4 1 20,17 18-17,-3-13 14,-1-1 0,1 0 1,0-1-1,1 1 0,-1-1 1,1-1-1,0 1 0,0-1 1,0 0-1,0-1 0,1 1 1,-1-1-1,1-1 1,6 1 2,19 2 2,-1-2 0,1-2 1,1-1-3,33 1 6,-36 1-11,0-2 0,-1-1 0,1-2 0,0-1 0,-1-1 0,14-6 5,47-10 2,-29 7-2,-1-2 0,58-24 0,835-408 0,-462 210 9,88-7-7,-161 74 13,24-5-25,-336 143 27,0 4 0,2 4 1,29 1-18,-47 17-59,0 3 1,76 8 58,-31-1 47,378-12-107,-489 11 70,-1 1 0,1 1 0,-1 1 0,0 1 0,13 5-10,117 46-2,-20-7-44,-26-16 24,147 49 73,-195-59-70,0 2 0,-2 3 1,7 8 18,34 22-43,175 107 116,-206-118-95,-1 2 1,54 55 21,-13 6 35,13 24-35,48 51-2,-101-113 3,-2 2-1,-4 3 1,-3 3 0,44 81-1,375 707-6,-379-674-47,-9 4-1,22 84 54,20 45 63,129 226-91,-148-324 36,145 380-10,-179-393 66,17 101-64,71 184-64,-19-67 26,-61-125 123,55 179-111,-95-322 38,-7 3 0,-5 17-12,35 337-3,-20 95-29,-26-262 86,-9-6-103,-17 40 49,-1-111-15,3 1000 59,-15-888-18,-1-50-60,11-155 63,-7 1 0,-14 34-29,17-165 9,-12 82-30,-6-2 0,-8 7 21,-169 480 159,145-451-137,29-84-16,-39 113 82,-35 173-88,77-244 1,2 3 26,-7-1 0,-5-1 0,-34 73-27,58-173 0,-58 140-6,-8-3 0,-42 59 6,65-135 25,-5-3 1,-37 39-26,59-83 4,-2-1 0,-2-2 0,-2-2 0,-2-3 0,-15 10-4,-12 3-3,-2-4 1,-22 9 2,62-38 1,-1-1 1,0-2-1,-1-2 1,0-1-1,-1-2 1,-14 0-2,-468 41 1,256-31-30,-105 28 29,275-30 49,-325 55-46,-66-12-3,-124-34 143,429-29-132,-1-8 0,-63-17-11,135 11 54,-76-12-54,-2 9 0,-15 6 0,-2 13-18,1 9 1,-99 20 17,-258 39 14,302-47-59,-47-10 45,-104-26 19,-162-35-19,89 9 29,-197 18-29,303 27-20,-422-7 87,568-14 13,-138-32-80,291 38 4,-216-40-39,-95-37 35,-281-105-49,293 87 75,121 37-77,-129-59 51,248 76 80,-585-240-100,566 228 60,54 25-49,1-5 0,3-4 0,-72-49 9,-149-99-15,204 95-27,108 96 39,1 0 0,0 0 0,1 0 0,-1-1 0,1 1 0,1-1 0,-1-1 0,1 1 0,0-1 0,1 1 0,0-1 0,0 0 0,1 0 0,0-1 1,0-1 2,-4-16-4,2 0 0,1 0 1,0-1-1,3-10 4,0-754-8,0 791 2,0 0 0,0-1 0,0 1 1,0 0-1,0-1 0,0 1 0,0 0 0,0 0 0,1-1 0,-1 1 1,0 0-1,0-1 0,0 1 0,1 0 0,-1 0 0,0 0 0,0-1 1,0 1-1,1 0 0,-1 0 0,0 0 0,1-1 0,-1 1 0,0 0 1,0 0-1,1 0 0,-1 0 0,0 0 0,1 0 0,-1 0 0,0 0 1,1 0-1,-1 0 0,0 0 0,1 0 0,-1 0 0,0 0 1,1 0-1,-1 0 0,0 0 0,0 0 0,1 0 0,-1 0 0,0 1 1,1-1-1,-1 0 0,0 0 0,0 0 0,1 1 0,-1-1 0,0 0 1,0 0-1,1 0 0,-1 1 0,0-1 0,0 0 0,0 0 0,0 1 1,1-1-1,-1 0 6,17 17-180,29 80 156,-36-71-41,1-1 0,2-1 0,0 0 0,2-1 0,16 21 65,-24-36-188,-5-6 137,0-1 0,-1 1 0,1 0-1,-1 0 1,1 0 0,-1 0 0,0 0 0,1 0 0,-1 0 0,0 0 0,-1 0-1,1 1 1,0-1 0,0 0 0,-1 0 0,0 1 0,1-1 0,-1 2 51,0 12-874</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6:41.543"/>
    </inkml:context>
    <inkml:brush xml:id="br0">
      <inkml:brushProperty name="width" value="0.2" units="cm"/>
      <inkml:brushProperty name="height" value="0.2" units="cm"/>
    </inkml:brush>
  </inkml:definitions>
  <inkml:trace contextRef="#ctx0" brushRef="#br0">0 536 136,'0'0'97,"0"0"-18,0 0 28,0 0 18,0 0-1,0 0-25,0 0-48,0 0-34,0 0 2,0 0-9,0 0 5,0 0 26,0 0 5,0 0-6,0 0 16,0 0-11,0 0-24,0 0-10,0 0-23,0 20-19,0-5 42,0 0 0,2 1-1,-1-1 1,2 0 0,0 0-1,1 0 1,4 12-11,4 15 11,-10-34-6,0 0 0,0 1 0,1-1-1,0 0 1,1-1 0,-1 1 0,6 7-5,-8-15 1,0 1 0,-1-1 0,1 1 0,0-1 0,0 1 0,0-1 0,0 0 0,0 1 0,0-1 0,0 0-1,0 0 1,0 0 0,0 1 0,0-1 0,0 0 0,0-1 0,1 1 0,-1 0 0,0 0 0,0 0 0,0-1 0,0 1 0,0 0-1,0-1 1,-1 1 0,1-1 0,0 1 0,0-1 0,1 0-1,29-19 53,-28 18-46,236-174 351,-8-10 0,94-107-358,-190 170 177,-134 123-197,1 0 0,-1 0 0,0-1 0,1 2-1,-1-1 1,0 0 0,0 0 0,0 0-1,1 0 1,-1 1 0,0-1 0,0 0-1,0 1 1,1 0 0,-1-1 0,0 1-1,0-1 1,0 1 0,0 0 0,0 0-1,0 0 1,0-1 0,0 1 0,-1 0-1,1 1 21,7 3-338,5 4-430</inkml:trace>
</inkml:ink>
</file>

<file path=ppt/ink/ink8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24.050"/>
    </inkml:context>
    <inkml:brush xml:id="br0">
      <inkml:brushProperty name="width" value="0.2" units="cm"/>
      <inkml:brushProperty name="height" value="0.2" units="cm"/>
      <inkml:brushProperty name="color" value="#E71224"/>
    </inkml:brush>
  </inkml:definitions>
  <inkml:trace contextRef="#ctx0" brushRef="#br0">998 11039 368,'0'0'277,"0"0"-56,0 0 24,0 0-77,-18 0-7,-139 0 437,148 0-569,1-1 0,0 0 1,0-1-1,1 0 0,-1 0 0,0-1 1,1 0-1,-1 0 0,1-1 0,0 0 1,0 0-1,0-1 0,-1-1-29,-18-14 22,1-2-1,-15-18-21,9 10 38,-67-64 225,-15-25-263,84 85 8,2-1-1,1-1 1,1-1-1,2-2 0,-12-29-7,5 1 15,2-2 1,4-1-1,2 0 0,4-2 0,-5-48-15,-39-486-64,51 378 118,16-158-54,3 294 11,4-1 0,20-73-11,59-179-64,-65 251 48,31-102 0,58-234 84,-33 49-134,31-192 150,-38 104-127,-23 119 87,-19 125-80,-14 80 53,15-36-17,-20 132-21,2 1 0,2 1 0,4-2 21,4-13 3,105-228 85,22-58-138,-98 205 50,108-304 9,-149 393-5,-2 0 0,-3-1-1,-2-1 1,-2-2-4,1-10 1,3 1 0,9-27-1,36-99-31,-27 103 65,-3-1 1,-4-1-1,-1-26-34,-11 31-40,-4 28 27,3-1 0,3 1 1,14-49 12,8-7 41,-19 61-40,3 1 1,2 1-1,22-46-1,-6 39-25,1 2 0,4 2-1,14-14 26,62-91 75,-86 119-89,3 0 0,1 2 0,22-17 14,31-39-54,43-49 118,-101 115-70,1 0 0,31-23 6,-8 8-43,18-17 81,-30 29-32,-2-2-1,-2-2 1,0-3-6,-7-10-5,-4 3 40,-17 33-34,0-1 0,-1-1 1,-1 1-1,0-1 0,-1 0 0,0 0 0,-1-1 0,0-5-1,1-2-13,1 0 0,1 0 0,4-6 13,-7 19-22,-1 0-1,0 0 1,0-1 0,-1 1 0,0-1 0,-1 0 0,-1 1 0,1-1 0,-2-6 22,1 15-48,0 0 1,1 0 0,-1 0-1,0 0 1,1 0-1,-1 0 1,1 0-1,0 0 1,0 0-1,0 0 1,0 1-1,0-1 1,0 0-1,0 1 48,5-10-246,4-15-609</inkml:trace>
</inkml:ink>
</file>

<file path=ppt/ink/ink8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29.914"/>
    </inkml:context>
    <inkml:brush xml:id="br0">
      <inkml:brushProperty name="width" value="0.2" units="cm"/>
      <inkml:brushProperty name="height" value="0.2" units="cm"/>
      <inkml:brushProperty name="color" value="#E71224"/>
    </inkml:brush>
  </inkml:definitions>
  <inkml:trace contextRef="#ctx0" brushRef="#br0">4 250 992,'0'0'338,"0"0"-37,0 0-76,0 0-109,0 0 75,0-10 15,-1 1-163,0 4-23,0-1 0,1 1 0,0 0-1,0-1 1,0 1 0,1 0 0,-1-1 0,1 1-1,1 0 1,-1 0 0,1 0 0,0 0-1,0 0 1,0 0 0,0 0 0,1 1 0,1-2-20,12-10-3,1 1 0,1 0 0,0 1 0,1 1 0,1 1 0,0 1 0,16-7 3,-26 13-3,1 1 1,0 1 0,0 0-1,0 0 1,0 1 0,0 1 0,1 0-1,-1 0 1,0 1 0,1 0-1,-1 1 1,0 0 0,0 1-1,0 1 1,0 0 0,0 0 0,0 1 2,48 24 17,-2 2 0,-2 3 0,52 39-17,-53-35-5,-22-13-107,0 1 0,-2 1 0,-1 1 0,-1 2 0,-2 1 0,0 1 0,-3 1 0,0 1 0,-2 1 0,5 14 112,29 59-879</inkml:trace>
</inkml:ink>
</file>

<file path=ppt/ink/ink8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17.068"/>
    </inkml:context>
    <inkml:brush xml:id="br0">
      <inkml:brushProperty name="width" value="0.2" units="cm"/>
      <inkml:brushProperty name="height" value="0.2" units="cm"/>
      <inkml:brushProperty name="color" value="#E71224"/>
    </inkml:brush>
  </inkml:definitions>
  <inkml:trace contextRef="#ctx0" brushRef="#br0">1013 135 256,'0'0'235,"0"0"-37,0 0 51,0 0 5,0 0 53,-6-4-31,-18-13-108,15 12-47,207 8-102,159-3 5,-131-5-22,-88 4 18,0-5-1,128-24-19,-105 5-161,135-1 161,-64 24-123,-230 3 122,0 0 0,0 1 0,0-1 0,0 1 0,0 0 0,-1-1 0,1 1 0,-1 0 0,1 0 0,-1 0 0,0 0 0,1 1 0,-1-1 0,0 0-1,-1 0 1,1 1 0,0-1 0,0 2 1,4 8-13,6 16 6,0-1 1,-2 2-1,-1-1 0,-1 1 0,-1 2 7,16 151 64,-14-112-34,15 154 33,-7 120-63,-16-341 18,1 1 0,-1 0 0,0 0 1,-1-1-1,1 1 0,-1 0 0,1-1 0,-1 1 0,0-1 0,-2 4-18,2-6 10,-1 0-1,1 1 1,-1-1-1,1 0 0,-1 0 1,1 0-1,-1-1 1,0 1-1,0 0 0,1-1 1,-1 1-1,0-1 1,0 1-1,0-1 0,0 0 1,1 0-1,-1 0 1,0 0-1,0 0 0,0 0 1,-1-1-10,-258-1 3,-249 4-14,200-6 99,94-1-13,-183-15 71,332 19-146,1 4 1,-1 3-1,1 2 0,1 3 0,-1 3 1,-58 22-1,38-6 28,-2-4 0,-1-4 1,0-3-1,-2-4-28,-26-12 123,78-4-94,36 1-23,1-1 0,0 0 1,-1 0-1,1 0 0,0 0 0,-1 0 1,1-1-1,0 1 0,0 0 0,0-1 0,0 0 1,1 1-1,-1-1 0,0 0 0,1 0 0,-1 0 1,1 0-1,-1 0 0,1-1 0,0 1-6,-22-45 52,-21-84-54,6-2 0,6-1 0,5-2 0,-7-133 2,15-22 39,9 244-68,7 39 36,1 0-1,0 0 1,0 0 0,1 0 0,0-6-7,1 14-43,0 0-13,0 0 10,0 0 62,674 9-86,-212-16 2,-441 8 44,0 1-1,-1 1 1,14 4 24,23 4-13,-1-1-286,-40-6-3,2 0 0,-1-2 0,0 0 0,3-1 302,3-1-694</inkml:trace>
</inkml:ink>
</file>

<file path=ppt/ink/ink8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19.138"/>
    </inkml:context>
    <inkml:brush xml:id="br0">
      <inkml:brushProperty name="width" value="0.2" units="cm"/>
      <inkml:brushProperty name="height" value="0.2" units="cm"/>
      <inkml:brushProperty name="color" value="#E71224"/>
    </inkml:brush>
  </inkml:definitions>
  <inkml:trace contextRef="#ctx0" brushRef="#br0">9 5 680,'0'0'560,"0"0"-240,0 0-256,0 0-16,0 0-8,0 0 16,0 0-40,0-4-32,0 4-128,0 0-312,0 4-160,-8 7 64</inkml:trace>
</inkml:ink>
</file>

<file path=ppt/ink/ink8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19.486"/>
    </inkml:context>
    <inkml:brush xml:id="br0">
      <inkml:brushProperty name="width" value="0.2" units="cm"/>
      <inkml:brushProperty name="height" value="0.2" units="cm"/>
      <inkml:brushProperty name="color" value="#E71224"/>
    </inkml:brush>
  </inkml:definitions>
  <inkml:trace contextRef="#ctx0" brushRef="#br0">0 1 16,'0'0'384,"0"0"-160,0 0-136,0 0-16,0 0 32,0 0-72,0 0-32,18 0-56,-5 0-144</inkml:trace>
</inkml:ink>
</file>

<file path=ppt/ink/ink8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19.943"/>
    </inkml:context>
    <inkml:brush xml:id="br0">
      <inkml:brushProperty name="width" value="0.2" units="cm"/>
      <inkml:brushProperty name="height" value="0.2" units="cm"/>
      <inkml:brushProperty name="color" value="#E71224"/>
    </inkml:brush>
  </inkml:definitions>
  <inkml:trace contextRef="#ctx0" brushRef="#br0">42 170 560,'0'0'348,"0"0"-162,0 0-116,0 0-32,-6 20-2,-21 62-19,26-78-17,-1 1 0,1 0-1,-1 0 1,2 0 0,-1 0 0,0-1 0,1 1 0,0 0-1,0 0 1,1 2 0,0 14-83,13-64-87,46-241 276,-60 283-104,-1 1 0,1-1 1,0 0-1,1 0 0,-1 0 1,0 1-1,0-1 0,0 0 1,0 0-1,1 0 0,-1 1 1,0-1-1,1 0 0,-1 0 1,0 1-1,1-1 0,-1 0 1,1 1-1,-1-1 0,1 1 1,0-1-1,-1 1 0,1-1 1,0 1-1,-1-1 0,1 1 1,0-1-1,-1 1 0,1 0 1,0-1-1,0 1 0,-1 0 1,1 0-1,0 0 0,0 0 1,0-1-1,-1 1 1,1 0-1,0 0 0,0 1 1,0-1-1,-1 0 0,1 0 1,0 0-1,0 0 0,0 1 1,-1-1-1,1 0 0,0 1 1,-1-1-1,1 0 0,0 1 1,-1-1-1,1 1 0,0 0-2,3 1-1,-1 1 0,1 0 0,-1 0 0,0 1 0,0-1 0,0 1 1,0-1-1,0 1 0,-1 1 1,18 36 71,-2 2 0,9 34-71,-8-23-176,14 28 176,-28-66-377,0-4-198</inkml:trace>
</inkml:ink>
</file>

<file path=ppt/ink/ink8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0.352"/>
    </inkml:context>
    <inkml:brush xml:id="br0">
      <inkml:brushProperty name="width" value="0.2" units="cm"/>
      <inkml:brushProperty name="height" value="0.2" units="cm"/>
      <inkml:brushProperty name="color" value="#E71224"/>
    </inkml:brush>
  </inkml:definitions>
  <inkml:trace contextRef="#ctx0" brushRef="#br0">0 56 72,'0'0'424,"0"0"-176,0 0 0,0 0-176,0 0 16,0 0-72,0 0 8,9-52-24,4 48 32,5 4-32,-1 0 0,1 0-16,-1 0-32,10 6-48,-10 4-288,1-2-152</inkml:trace>
</inkml:ink>
</file>

<file path=ppt/ink/ink8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0.806"/>
    </inkml:context>
    <inkml:brush xml:id="br0">
      <inkml:brushProperty name="width" value="0.2" units="cm"/>
      <inkml:brushProperty name="height" value="0.2" units="cm"/>
      <inkml:brushProperty name="color" value="#E71224"/>
    </inkml:brush>
  </inkml:definitions>
  <inkml:trace contextRef="#ctx0" brushRef="#br0">1 0 64,'0'0'297,"0"0"10,0 0 5,0 0-37,0 0 5,0 0-49,0 66-99,0-50-162,0 0 1,1 0-1,1 0 1,0 0-1,1 0 1,1 0-1,0 0 1,1-1-1,4 6 30,-8-18-473,-1-3-142</inkml:trace>
</inkml:ink>
</file>

<file path=ppt/ink/ink8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1.218"/>
    </inkml:context>
    <inkml:brush xml:id="br0">
      <inkml:brushProperty name="width" value="0.2" units="cm"/>
      <inkml:brushProperty name="height" value="0.2" units="cm"/>
      <inkml:brushProperty name="color" value="#E71224"/>
    </inkml:brush>
  </inkml:definitions>
  <inkml:trace contextRef="#ctx0" brushRef="#br0">1 40 184,'0'0'384,"0"0"-208,0 0-56,0 0-8,0 0 32,0 0-40,0 0-104,22-32 0,-5 28-16,5 0-16,-4 4 32,8 0-16,-9 0-64,1 0-8,-1 0 0,-3 2-104,-1 10-120</inkml:trace>
  <inkml:trace contextRef="#ctx0" brushRef="#br0" timeOffset="1">88 196 48,'0'0'296,"0"0"-56,0 0-24,0 0-80,0 0 24,0 0-128,0 0 24,13-4-48,5-4 0,4 0-8,0 0 0,0 0 40,-9 4-40,13 2-16,-13 2-344,-4 0-96</inkml:trace>
</inkml:ink>
</file>

<file path=ppt/ink/ink8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1.625"/>
    </inkml:context>
    <inkml:brush xml:id="br0">
      <inkml:brushProperty name="width" value="0.2" units="cm"/>
      <inkml:brushProperty name="height" value="0.2" units="cm"/>
      <inkml:brushProperty name="color" value="#E71224"/>
    </inkml:brush>
  </inkml:definitions>
  <inkml:trace contextRef="#ctx0" brushRef="#br0">1 22 168,'0'0'216,"0"0"-104,0 0 0,0 0 8,0 0 48,0 0-168,0 0 0,0 2 24,26-2 32,-4 0 24,-4 0-72,3 0 8,-3-4 8,0 1-48,-5 1 8,9 0-176,4-4-152,-9 0-72</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1:57:52.212"/>
    </inkml:context>
    <inkml:brush xml:id="br0">
      <inkml:brushProperty name="width" value="0.2" units="cm"/>
      <inkml:brushProperty name="height" value="0.2" units="cm"/>
    </inkml:brush>
  </inkml:definitions>
  <inkml:trace contextRef="#ctx0" brushRef="#br0">679 16 128,'0'0'112,"0"0"-3,0 0 1,0 0 40,0 0 20,0 0 7,-6-3-10,-20-7-4,19 7-39,7 3-7,2 157 75,8 19-192,12 52 23,17 34-23,-32-213 46,-3 1 1,-2 0 0,-4 38-47,1-8 40,1-80-12,0 0-12,0 0 5,-44-29 6,39 28-30,-1 0 0,0 1 0,0-1 0,1 1 1,-1 1-1,0-1 0,0 1 0,1 0 0,-1 0 0,1 1 0,-1-1 1,1 1-1,-1 1 0,1-1 0,0 1 0,0 0 0,0 0 1,0 0-1,-3 3 3,-10 11-14,0 0-1,1 0 1,0 2 0,-2 4 14,2-2 3,-39 45 17,-18 19-13,5 2-1,3 4 1,-12 29-7,42-62-32,23-41 5,2 0 1,1 1-1,0 0 0,1 1 0,1 0 0,1 1 0,0-1 0,1 6 27,6-25-15,0 0-1,0-1 1,0 1 0,0 0-1,1 0 1,-1 0-1,0 0 1,0 0 0,0-1-1,1 1 1,-1 0 0,0 0-1,0 0 1,0 0-1,1 0 1,-1 0 0,0 0-1,0 0 1,0 0 0,1 0-1,-1 0 1,0 0 0,0 0-1,1 0 1,-1 0-1,0 0 1,0 0 0,0 0-1,1 0 1,-1 0 0,0 0-1,0 0 1,1 0-1,-1 0 1,0 1 0,0-1-1,0 0 1,0 0 0,1 0-1,-1 0 1,0 0-1,0 1 1,0-1 0,0 0-1,0 0 1,1 0 0,-1 1-1,0-1 1,0 0 0,0 0-1,0 0 1,0 1-1,0-1 1,0 0 0,0 0-1,0 1 1,0-1 0,0 0-1,0 0 16,16-16-392</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7:29.425"/>
    </inkml:context>
    <inkml:brush xml:id="br0">
      <inkml:brushProperty name="width" value="0.2" units="cm"/>
      <inkml:brushProperty name="height" value="0.2" units="cm"/>
    </inkml:brush>
  </inkml:definitions>
  <inkml:trace contextRef="#ctx0" brushRef="#br0">9 150 144,'0'0'84,"0"0"39,0 0-25,-9-34 1111,11 44-1199,-1-1 0,2 1 0,-1 0 0,1-1 1,1 1-1,0-1 0,0 0 0,1-1 0,0 1 0,3 3-10,18 37 80,-17-27-78,2 0 1,1-1-1,0-1 0,4 3-2,-16-22 3,1-1-1,0 1 0,0-1 1,0 1-1,0-1 0,0 0 1,-1 1-1,1-1 1,0 0-1,0 0 0,0 0 1,0 0-1,0 0 0,0 0 1,0 0-1,0 0 0,0 0 1,0 0-1,0 0 0,0 0 1,0-1-1,0 1 0,0 0 1,-1-1-1,1 1 0,0-1 1,0 1-1,0-1 0,-1 1 1,1-1-1,0 0-2,33-24 115,-26 18-92,37-29 14,36-39-37,-53 46 6,1 1 0,2 2-1,1 1 1,34-19-6,-21 17-41,49-25 47,-85 51-8,-14 10-130,1-1 44,-8 13-374</inkml:trace>
</inkml:ink>
</file>

<file path=ppt/ink/ink9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2.165"/>
    </inkml:context>
    <inkml:brush xml:id="br0">
      <inkml:brushProperty name="width" value="0.2" units="cm"/>
      <inkml:brushProperty name="height" value="0.2" units="cm"/>
      <inkml:brushProperty name="color" value="#E71224"/>
    </inkml:brush>
  </inkml:definitions>
  <inkml:trace contextRef="#ctx0" brushRef="#br0">3 99 480,'0'0'370,"0"0"-134,0 0-95,0 0-93,-1 8-13,0 11-5,1-1 0,0 1 0,1-1 1,1 1-1,1-1 0,1 0 1,5 18-31,-1-11 11,-6-17-8,0 0-1,0 0 1,1-1 0,0 1 0,0-1-1,1 0 1,0 0 0,0 0 0,5 5-3,-9-11 30,9-6 46,15-53-76,-11 25-3,1 2-1,1 0 1,7-8 3,-21 38-3,-1 0 0,1 0 0,0 0 0,0 0 0,1 0 0,-1 0 0,0 0 0,0 0 0,0 1 0,0-1 0,1 0 1,-1 1-1,0-1 0,1 1 0,-1 0 0,0-1 0,1 1 0,-1 0 0,1 0 0,-1 0 0,0 0 0,1 0 0,-1 0 0,1 0 1,-1 0-1,0 1 0,1-1 0,-1 1 0,0-1 0,1 1 0,-1-1 0,1 1 3,44 26 49,-39-22-54,10 7 6,-2 1 0,1 1 0,-2 0-1,9 11 0,-7-8 29,0-1 0,0 0 0,5 1-29,-15-19 544,-3-12-303,-3-24-167,0 30-32,-3-35-26,-1 1-1,-3-1 1,-1 1-1,-2 1 1,-4-6-16,12 25 80,2 21-119,0-1-1127,0 0 178</inkml:trace>
</inkml:ink>
</file>

<file path=ppt/ink/ink9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33.300"/>
    </inkml:context>
    <inkml:brush xml:id="br0">
      <inkml:brushProperty name="width" value="0.2" units="cm"/>
      <inkml:brushProperty name="height" value="0.2" units="cm"/>
      <inkml:brushProperty name="color" value="#E71224"/>
    </inkml:brush>
  </inkml:definitions>
  <inkml:trace contextRef="#ctx0" brushRef="#br0">255 1535 392,'0'0'375,"0"0"-118,0 0-66,0 0 69,0 0 13,0 0 18,0 0-90,0 0-44,0 0-71,0 0 28,0 0 20,0 0-20,0 0-32,0 0-51,0 0-38,0-13-2,-3-26 29,-1 1 0,-3-1 1,-1 1-1,-1 0 0,-15-33-20,7 17-41,2-1 1,-1-19 40,10 32-44,-6-42 53,-3 1 1,-4 0-1,-3 2 0,-24-55-9,40 123-12,2 3 25,-1 0 0,1 0 0,1 0 1,0 0-1,0 0 0,0-8-13,3 18-36,0 0 1,0 0-23,0 0 38,0 0 17,0 0 23,23 0-40,24 1 21,0-3-1,0-1 1,0-3 0,-1-1 0,0-3 0,0-1-1,3-4 0,91-38-32,91-29 63,-186 69-35,1 1 0,0 3 0,1 2 0,7 1 4,102-9-22,-2-8 0,81-24 22,61-8-12,0 0 1,-109 10-37,-186 44 39,-1 1 21,0 0 16,0 0 17,0 0-23,1 0-30,-1 0 0,1 1 0,0-1 0,-1 0 0,1 0 0,0 0 0,-1 0 0,1 0 0,0 1 0,-1-1 0,1 0 0,-1 1 0,1-1 0,0 0 0,-1 1 0,1-1 1,-1 1-1,1-1 0,-1 1 0,0-1 0,1 1 0,-1-1 0,1 1 0,-1-1 8,7 18 7,-1 1 1,0 0-1,-1-1 0,-1 2 1,-1-1-1,-1 0 0,0 12-7,2 10-35,7 103 62,-5 13-27,-5-54 5,6 0-1,3-1 0,7 10-4,1 2 42,-14-71-76,3-2 1,12 42 33,-7-36 4,-3 1 1,-1 0 0,-1 11-5,5 38 4,-11-92-4,1 7-16,0 0 0,-1 0 0,0 0-1,-1 0 1,-1 7 16,1-17-2,0 1 0,-1-1 0,1 0 0,-1 0 0,1 0-1,-1 0 1,0 0 0,1 0 0,-1 0 0,0 0-1,0 0 1,-1 0 0,1 0 0,0-1 0,-1 1 0,1 0-1,-1-1 1,1 1 0,-1-1 0,0 0 0,0 1-1,1-1 1,-1 0 0,0 0 0,0 0 0,0 0-1,0-1 1,0 1 0,0-1 0,-1 1 0,1-1 0,-1 1 2,-53 3-32,-1-2 0,1-2 1,-29-5 31,46 1 2,-228-23 9,-105 9-11,249 21-6,-1 5-1,2 6 0,-54 14 7,30-5 39,91-16-46,1 1-1,0 3 1,1 3 0,-48 18 7,-57 37 80,158-69-80,-1 1 0,1-1 0,-1 0 1,0 1-1,1-1 0,-1 0 0,0 1 1,1-1-1,-1 0 0,0 0 0,1 0 1,-1 0-1,0 0 0,1 0 0,-1 0 1,0 0-1,1 0 0,-1 0 0,0 0 0,1 0 1,-1 0-1,0-1 0,1 1 0,-1 0 1,1 0-1,-1-1 0,0 1 0,1-1 1,-1 1-1,1 0 0,-1-1 0,1 1 1,-1-1-1,1 1 0,-1-1 0,1 1 1,0-1-1,-1 1 0,1-1 0,0 0 1,-1 1-1,1-1 0,0 0 0,0 1 1,-1-1-1,-1-32-27,2 27 4,0-58-807,0 32-390</inkml:trace>
</inkml:ink>
</file>

<file path=ppt/ink/ink9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35.181"/>
    </inkml:context>
    <inkml:brush xml:id="br0">
      <inkml:brushProperty name="width" value="0.2" units="cm"/>
      <inkml:brushProperty name="height" value="0.2" units="cm"/>
      <inkml:brushProperty name="color" value="#E71224"/>
    </inkml:brush>
  </inkml:definitions>
  <inkml:trace contextRef="#ctx0" brushRef="#br0">10 34 1312,'0'0'936,"0"0"-671,0 0-177,0 0 64,0 0 144,0 0 104,0 0-200,-9-33-200,9 33 0,0 0-336,0 0 136,0 0-336,9 22-129,4 1-303,-5 3 112</inkml:trace>
</inkml:ink>
</file>

<file path=ppt/ink/ink9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35.536"/>
    </inkml:context>
    <inkml:brush xml:id="br0">
      <inkml:brushProperty name="width" value="0.2" units="cm"/>
      <inkml:brushProperty name="height" value="0.2" units="cm"/>
      <inkml:brushProperty name="color" value="#E71224"/>
    </inkml:brush>
  </inkml:definitions>
  <inkml:trace contextRef="#ctx0" brushRef="#br0">0 1 464,'0'0'496,"0"0"-360,0 0-64,0 0 88,0 0 104,0 0-32,0 0-232,0 4 0,9-4-504,-5 0-560</inkml:trace>
</inkml:ink>
</file>

<file path=ppt/ink/ink9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35.944"/>
    </inkml:context>
    <inkml:brush xml:id="br0">
      <inkml:brushProperty name="width" value="0.2" units="cm"/>
      <inkml:brushProperty name="height" value="0.2" units="cm"/>
      <inkml:brushProperty name="color" value="#E71224"/>
    </inkml:brush>
  </inkml:definitions>
  <inkml:trace contextRef="#ctx0" brushRef="#br0">96 210 1072,'0'0'484,"0"0"-253,0 0-102,0 0 22,-8 23-56,-54 170-49,50-161-81,10-27 16,-1 1 0,1-1 1,1 1-1,-1-1 0,1 1 0,-1 0 1,2 0-1,-1 0 19,1-5-163,0-15-66,2-19 75,2-1 0,1 1 1,2-1-1,2 0 154,7-42-26,-8 26 22,11-53 51,-16 94-36,0 0 1,0 0 0,0 0-1,1 1 1,1-1 0,0 1-1,0 0 1,0 0 0,3-2-12,-7 8 6,0 1 0,0 0 0,1 0 0,-1 0 0,0 1 0,1-1 0,-1 0 0,1 0 0,-1 1 0,0-1 0,1 1 0,0-1 0,-1 1 0,1 0 0,-1-1 0,1 1 0,-1 0 0,1 0 0,0 0 0,-1 0 0,1 0 0,-1 1 0,1-1 0,-1 0 0,1 1 0,-1-1 1,1 1-1,-1 0 0,1-1 0,-1 1 0,0 0 0,1 0 0,-1 0 0,0 0 0,0 0 0,1 0 0,-1 0 0,0 0 0,0 1 0,0-1 0,0 1-6,7 8 61,0 0 0,0 0 0,-1 1 0,4 6-61,-10-15 14,28 52 68,-1 2 0,-4 1 0,-2 1 0,14 55-82,-33-102-93,-1-1-1,0 1 1,0-1 0,-1 1-1,0 0 1,-1 0 0,0 0-1,-1-1 1,-1 6 93,-5 1-1075</inkml:trace>
  <inkml:trace contextRef="#ctx0" brushRef="#br0" timeOffset="1">4 445 240,'0'0'1088,"0"0"-912,0 0-176,0 0 24,0 0-48,141-109 0,-84 80-96,0 1-912</inkml:trace>
</inkml:ink>
</file>

<file path=ppt/ink/ink9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36.381"/>
    </inkml:context>
    <inkml:brush xml:id="br0">
      <inkml:brushProperty name="width" value="0.2" units="cm"/>
      <inkml:brushProperty name="height" value="0.2" units="cm"/>
      <inkml:brushProperty name="color" value="#E71224"/>
    </inkml:brush>
  </inkml:definitions>
  <inkml:trace contextRef="#ctx0" brushRef="#br0">23 18 896,'0'0'544,"0"0"-278,0 0-162,0 0-35,0 0 31,0 0-59,0 19 17,0 17-36,-1 43 36,4 1 0,2-1 0,5 1-58,-4-51-9,0-4-52,-2 0 1,-1 1-1,1 21 61,-14-53-185,5-1 167,-1 0 1,1-1 0,0 0-1,1 0 1,0 0 0,1 0 0,-1-1-1,1 0 1,1 1 0,0-1-1,0 0 1,0-7 17,-1-22-33,1 1 0,2-21 33,0 24-14,0 21 17,1 1 0,0 0 0,1 0 1,0-1-1,0 1 0,2 1 0,-1-1 0,1 0 1,1 1-1,0 0 0,1 0 0,0 0 0,1 1 1,0 0-1,0 0 0,1 0 0,1 1 1,-1 1-1,1-1 0,1 1 0,0 1 0,4-3-3,-12 8 4,0 1-1,0 0 1,0 0-1,0 0 1,0 0-1,1 0 1,-1 0-1,0 0 1,0 1-1,1-1 1,-1 1-1,0-1 1,1 1-1,-1 0 1,0 0-1,1 0 1,-1 1-1,0-1 1,0 0-1,1 1 1,-1-1-1,0 1 1,1 0-4,0 1 9,-1 0 1,0 0 0,1 0 0,-1 0 0,0 0 0,-1 1-1,1-1 1,0 0 0,-1 1 0,1-1 0,-1 1 0,0 0-1,1-1 1,-2 1 0,1 0 0,0 0-10,3 15 54,-1-1 0,0 1 0,-2 0 0,0 0 0,-1 6-54,-1 1 33,-1 0 0,-2 0 0,0 0 0,-6 15-33,10-24-980,3-16-128</inkml:trace>
</inkml:ink>
</file>

<file path=ppt/ink/ink9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36.786"/>
    </inkml:context>
    <inkml:brush xml:id="br0">
      <inkml:brushProperty name="width" value="0.2" units="cm"/>
      <inkml:brushProperty name="height" value="0.2" units="cm"/>
      <inkml:brushProperty name="color" value="#E71224"/>
    </inkml:brush>
  </inkml:definitions>
  <inkml:trace contextRef="#ctx0" brushRef="#br0">1 37 872,'0'0'344,"0"0"-154,0 0-141,0 0-32,0 0 25,0 0 124,9 27 85,-1-2-206,45 148 99,-42-129-97,-1 1 0,-2 0-1,-3 1 1,0 32-47,-5-77 31,-39-109-26,31 61-69,1-1 1,3 1-1,2-1 0,2 0 0,5-38 64,-4 78-2,0 0 1,1 1-1,0-1 0,0 1 0,1 0 0,-1-1 0,3-1 2,-4 7-4,-1 1 0,1-1 1,0 1-1,-1-1 0,1 1 1,0-1-1,0 1 0,0 0 0,0 0 1,0-1-1,1 1 0,-1 0 1,0 0-1,1 0 0,-1 0 0,0 0 1,1 1-1,-1-1 0,1 0 1,-1 1-1,1-1 0,0 1 1,-1-1-1,1 1 0,0 0 0,-1 0 1,1-1-1,-1 1 0,1 0 1,0 1-1,-1-1 0,1 0 1,0 0-1,-1 1 0,1-1 0,0 1 1,-1-1 3,2 2 4,-1 0 1,0 0-1,0 0 0,0 1 1,0-1-1,0 0 1,-1 1-1,1-1 0,-1 1 1,1-1-1,-1 1 1,0 0-1,0 0 0,0-1 1,-1 1-1,1 0 1,0 0-1,-1 0 0,0 0 1,0 1-5,3 67 130,-3-60-138,0 85-386,0-82-1008</inkml:trace>
</inkml:ink>
</file>

<file path=ppt/ink/ink9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37.136"/>
    </inkml:context>
    <inkml:brush xml:id="br0">
      <inkml:brushProperty name="width" value="0.2" units="cm"/>
      <inkml:brushProperty name="height" value="0.2" units="cm"/>
      <inkml:brushProperty name="color" value="#E71224"/>
    </inkml:brush>
  </inkml:definitions>
  <inkml:trace contextRef="#ctx0" brushRef="#br0">1 0 1800,'0'0'801,"0"0"-609,0 0-120,0 0-40,0 0-32,0 0-408,0 0-1593</inkml:trace>
</inkml:ink>
</file>

<file path=ppt/ink/ink9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5.407"/>
    </inkml:context>
    <inkml:brush xml:id="br0">
      <inkml:brushProperty name="width" value="0.2" units="cm"/>
      <inkml:brushProperty name="height" value="0.2" units="cm"/>
      <inkml:brushProperty name="color" value="#E71224"/>
    </inkml:brush>
  </inkml:definitions>
  <inkml:trace contextRef="#ctx0" brushRef="#br0">202 1348 392,'0'0'819,"0"0"-447,0 0-153,0 0-22,0 0 24,0 0-92,-3-2-33,0-1-86,0 0 0,0 0 0,1 0 0,-1-1 0,1 1 0,0 0 0,-1-1 0,2 0 0,-1 1-1,0-1 1,1 0 0,-1 0 0,1 0 0,0 0 0,0-3-10,-9-76 25,6 41-39,-18-78 21,-29-88-7,16 73 5,21 83-9,6 24-1,1-1-1,1 1 1,2-1-1,1 0 1,1 0 5,39 27-1,140-17-1,0-8 1,36-16 1,-91 10-48,-87 22 19,1 1-1,1 2 1,-1 1 0,1 2-1,25 0 30,15 2-44,35-8 44,-12 1 14,-11-1-72,39-11 58,-61 9-6,1 3 0,0 2 1,20 3 5,-38 6 0,4 0-47,-1-2 1,1-3-1,0-2 0,14-4 47,150-38-129,151-34 170,-303 68-32,21 0-9,12-2 3,-54 9-26,1 1 1,-1 3-1,23 1 23,-66 5 2,0-1-1,0 0 1,0 1-1,-1-1 1,1 1-1,-1 0 1,1 0-1,-1-1 1,0 1-1,0 0-1,0 1 2,6 11-5,-2 1-1,0 0 0,0 0 0,-2 0 0,0 0 0,-1 1 1,0 3 3,-2 121-37,-1-70 36,-3 128 75,-1-57-80,12 101 6,4 96 52,-12-337-52,1 0-1,-1 0 0,1 0 0,-1 0 0,0 0 0,0 0 0,0 0 1,0 0-1,0 0 0,-1-1 0,1 1 0,0 0 0,-1-1 0,1 1 1,-1-1-1,1 0 0,-2 1 1,-35 25-12,26-19 12,-16 10 8,0-2 1,-1-2 0,0 0-1,-1-2 1,-11 3-9,-160 41-45,175-49 57,-306 65-9,222-49-6,9-8-25,-1-4-1,-91-1 29,-86 7-41,-41 5 109,171-14-83,56 2 38,0 4 0,-22 10-23,-83 13-30,76-14 54,-20 2 11,137-24-27,0 0-1,1-1 1,-1 0 0,0 0 0,0 0-1,1-1 1,-1 1 0,0-1 0,1 0 0,-1 0-1,0-1 1,1 0 0,0 1 0,-1-1-1,1-1 1,0 1 0,0-1 0,-1-1-8,-1-1 15,1-1 1,-1-1 0,1 1-1,1-1 1,0 0-1,0 0 1,0 0 0,0 0-1,1-1 1,-1-5-16,-16-52 53,2-1 0,4 0 1,1-9-54,-5-27 9,13 81-40,2 13-63,1-1-1,1 1 1,-1 0 0,1-1-1,1 1 1,0-1 0,0 1-1,0-1 1,2-5 94,5-1-1127</inkml:trace>
</inkml:ink>
</file>

<file path=ppt/ink/ink9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5.874"/>
    </inkml:context>
    <inkml:brush xml:id="br0">
      <inkml:brushProperty name="width" value="0.2" units="cm"/>
      <inkml:brushProperty name="height" value="0.2" units="cm"/>
      <inkml:brushProperty name="color" value="#E71224"/>
    </inkml:brush>
  </inkml:definitions>
  <inkml:trace contextRef="#ctx0" brushRef="#br0">1 133 48,'0'0'971,"0"0"-583,0 0-347,9 13-90,122 215 213,-128-223-161,-1-1 1,1 0-1,0 1 1,0-1-1,1-1 0,-1 1 1,1 0-1,0-1 1,0 0-1,0 1 1,0-2-1,0 1 0,1 0 1,-1-1-1,1 0 1,0 0-1,0 0 0,0-1 1,-1 0-1,2 0 1,-1 0-1,0 0 1,0-1-1,0 0 0,1 0-3,-4 0 6,0-1-1,0 0 0,0 0 1,0 0-1,0 0 0,0 0 0,-1-1 1,1 1-1,0-1 0,-1 1 1,1-1-1,-1 1 0,1-1 1,-1 0-1,0 0 0,0 0 0,0 1 1,0-1-1,0 0 0,0-1 1,0 1-1,-1 0 0,1 0 1,-1-1-6,13-57 134,-10 26-88,-2-1 0,-2 1 0,-1-1 0,-1 1 1,-2 0-1,-2 0 0,-1 0 0,-4-8-46,12 42 9,-2-18-240,19 15-895,3 3 203</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7:50.522"/>
    </inkml:context>
    <inkml:brush xml:id="br0">
      <inkml:brushProperty name="width" value="0.2" units="cm"/>
      <inkml:brushProperty name="height" value="0.2" units="cm"/>
    </inkml:brush>
  </inkml:definitions>
  <inkml:trace contextRef="#ctx0" brushRef="#br0">2 67 288,'0'0'232,"0"0"17,0 0 42,0-22 535,0 41-826,-1-15 9,1 1 0,0 0 0,0 0 0,0 0 0,1 0 0,0-1 0,0 1 0,0 0 0,0 0-9,0-3 0,0-1 1,0 0-1,0 1 1,0-1-1,1 0 1,-1 0-1,0 1 0,0-1 1,1 0-1,-1-1 1,1 1-1,-1 0 0,1 0 1,-1 0-1,1-1 1,-1 1-1,1-1 1,0 1-1,-1-1 0,1 0 1,0 0-1,-1 0 1,1 0-1,0 0 0,-1 0 1,1 0-1,0 0 1,-1-1-1,2 1 0,5-3 3,0 1 0,-1-1 1,1 0-1,-1-1 0,0 0 0,0 0 0,0 0 0,-1-1 0,1 0 1,-1 0-1,5-7-3,16-10 37,-7 7-23,37-22-116,-52 36-357,2 4-445</inkml:trace>
</inkml:ink>
</file>

<file path=ppt/ink/ink9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6.752"/>
    </inkml:context>
    <inkml:brush xml:id="br0">
      <inkml:brushProperty name="width" value="0.2" units="cm"/>
      <inkml:brushProperty name="height" value="0.2" units="cm"/>
      <inkml:brushProperty name="color" value="#E71224"/>
    </inkml:brush>
  </inkml:definitions>
  <inkml:trace contextRef="#ctx0" brushRef="#br0">220 395 56,'0'0'139,"0"0"-19,0 0-4,0 0-4,0 0 106,0 0-9,-10-7-88,-30-21-96,39 28-23,-1-1-1,1 0 0,0 0 1,-1 1-1,1-1 0,-1 1 1,1 0-1,-1-1 0,0 1 1,1 0-1,-1 0 0,1 0 1,-1 0-1,0 0 0,1 0 1,-1 0-1,1 1 0,-1-1 1,1 0-1,-1 1 0,1-1 1,-1 1-1,1 0 0,-1 0 1,1-1-1,0 1 0,-1 0 1,1 0-2,-28 32 62,24-25-38,-6 5-4,1 2 0,0-1 1,1 1-1,1 1 0,0-1 0,1 1 0,1 1 0,0-1 0,2 1 0,0 0 0,0 0 0,2 1 1,0-1-1,1 10-20,1-26 0,0-1 0,0 1 1,1-1-1,-1 1 0,0-1 1,1 1-1,-1-1 0,1 1 1,-1-1-1,0 1 0,1-1 1,-1 0-1,1 1 0,-1-1 0,1 0 1,-1 1-1,1-1 0,0 0 1,-1 0-1,1 1 0,-1-1 1,1 0-1,-1 0 0,1 0 1,0 0-1,-1 0 0,1 0 1,0 0-1,-1 0 0,1 0 1,-1 0-1,1 0 0,0 0 1,-1 0-1,1-1 0,-1 1 1,1 0-1,-1 0 0,1-1 0,27-9 60,-18 1-63,-1 1 1,0-1 0,-1-1 0,0 0-1,0 0 1,-1 0 0,0-1-1,-1 0 1,0-1 0,-1 1 0,0-1-1,-1 0 1,0 0 0,-1-1 0,-1 1-1,0-1 1,0-2 2,3 8-28,5 13 0,7 11-4,-11-10 35,1-1 0,0 1 0,1-1 0,0 0 0,0-1 0,0 1 0,1-2 0,-1 1 0,1-1 0,0-1 0,1 1 0,-1-2 0,0 1 0,1-1 0,0-1 0,-1 0 0,1 0 0,0-1 0,-1 0-1,1 0 1,0-1 0,0-1 0,-1 1 0,1-2 0,-1 1 0,0-1 0,0-1 0,8-3-3,-4 1 2,-1 0-1,0 0 0,0-1 1,-1 0-1,0-1 0,0-1 1,-1 0-1,0 0 1,0-1-1,-1 0 0,0 0 1,-1-1-1,-1-1 0,1 1 1,-2-1-1,1 0 1,-2-1-1,0 1 0,0-1 1,1-9-2,-2-4 7,-1 1 1,-1-1 0,-1 0 0,-2-19-8,0 33 0,0 0 0,0 0 1,-1 1-1,-1-1 0,0 1 1,-1-1-1,0 1 0,0 0 1,-1 1-1,-1-1 0,-2-2 0,8 12 10,-1 0-1,1 0 1,-1 0-1,0 0 0,1 0 1,-1 0-1,0 0 1,0 0-1,1 1 1,-1-1-1,0 0 0,0 1 1,0-1-1,0 0 1,0 1-1,0-1 1,0 1-1,0 0 0,-1-1 1,1 1-1,0 0 1,0 0-1,0-1 0,0 1 1,0 0-1,-1 0 1,1 0-1,0 0 1,0 1-1,0-1 0,-1 0-9,0 1 8,0 1-1,0-1 0,0 1 1,0-1-1,0 1 0,0 0 0,1 0 1,-1 0-1,1 0 0,-1 0 0,1 0 1,-1 0-1,0 3-7,-4 8-4,1 0 1,0 1-1,0 0 0,-1 10 4,0 4-6,2 0 0,1 1-1,1 0 1,1-1-1,1 1 1,2 0-1,1 3 7,-1-19 4,1 0 0,0 0-1,0 0 1,1 0 0,1-1-1,0 0 1,1 0-1,0 0 1,0-1 0,2 0-1,-1 0 1,1-1 0,1 0-1,0 0 1,0-1 0,9 7-4,-12-12-26,1 0 1,-1-1 0,1 0-1,-1 0 1,1 0-1,0-1 1,0 0-1,0 0 1,1 0 0,-1-1-1,0-1 1,1 1-1,3-1 26,-8 0 0,0 0 0,-1 0-1,1 0 1,-1 0 0,1-1-1,-1 1 1,1-1-1,0 0 1,-1 1 0,0-1-1,1 0 1,-1 0 0,1-1-1,-1 1 1,0-1 0,0 1-1,0-1 1,0 1-1,0-1 1,0 0 0,0 0-1,-1 0 1,1 0 0,-1 0-1,1-1 1,-1 1 0,0 0-1,0-1 1,0 1 0,0 0-1,0-1 1,-1 0-1,1 1 1,-1-1 0,1 1-1,-1-1 1,0 1 0,0-1 0,0 2 217,0 45-41,-1-40-195,1 0 0,0 0 0,0 0 0,0 0-1,0 0 1,1 0 0,-1 0 0,1 0 0,0-1 0,1 1-1,-1 0 1,0 0 0,1-1 0,0 1 0,0-1 0,0 1 0,0-1-1,1 0 1,-1 0 0,1 0 0,0 0 0,0 0 0,0-1-1,0 0 1,0 1 19,10 1-616</inkml:trace>
</inkml:ink>
</file>

<file path=ppt/ink/ink9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7.162"/>
    </inkml:context>
    <inkml:brush xml:id="br0">
      <inkml:brushProperty name="width" value="0.2" units="cm"/>
      <inkml:brushProperty name="height" value="0.2" units="cm"/>
      <inkml:brushProperty name="color" value="#E71224"/>
    </inkml:brush>
  </inkml:definitions>
  <inkml:trace contextRef="#ctx0" brushRef="#br0">1 1 824,'0'0'472,"0"0"-320,0 0-80,0 0-40,0 0-64,0 0-48,0 0-368,22 0-72</inkml:trace>
</inkml:ink>
</file>

<file path=ppt/ink/ink9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7.556"/>
    </inkml:context>
    <inkml:brush xml:id="br0">
      <inkml:brushProperty name="width" value="0.2" units="cm"/>
      <inkml:brushProperty name="height" value="0.2" units="cm"/>
      <inkml:brushProperty name="color" value="#E71224"/>
    </inkml:brush>
  </inkml:definitions>
  <inkml:trace contextRef="#ctx0" brushRef="#br0">259 305 304,'0'0'299,"0"0"-47,0 0 20,0 0 24,0 0-47,0 0-82,-17-4-71,-58-14-73,71 18-21,0 0 0,0 1 0,0-1 0,0 1 0,0 0 0,1 0 0,-1 0 0,0 0 0,0 1 0,1-1 0,-1 1 0,0 0 0,1 0 0,0 1 0,0-1 0,-1 1 0,2-1 0,-1 1 0,0 0 0,0 0 0,1 0 0,0 0 0,-1 1 0,0 1-2,-4 5-2,-1-1 4,0 1-1,0 0 0,1 1 1,1 0-1,0 0 0,0 0 1,1 1-1,1 0 0,0 0 1,0 0-1,1 0 0,1 0 1,0 1-1,0 9-1,2-21-3,1 1 1,0-1-1,0 0 1,0 0-1,0 0 0,0 1 1,0-1-1,0 0 1,0 0-1,0-1 0,0 1 1,1 0-1,-1 0 0,0 0 1,1-1-1,-1 1 1,1-1-1,-1 1 0,0-1 1,1 0-1,-1 1 0,1-1 1,-1 0-1,1 0 1,-1 0-1,1 0 0,-1 0 1,1-1-1,-1 1 0,1 0 3,51-6 10,-45 1-11,1 1 1,-1-1 0,0-1-1,-1 1 1,1-1 0,-1-1-1,0 1 1,-1-1 0,1 0-1,-1-1 1,-1 0 0,0 0-1,0 0 1,0 0 0,0-3 0,3-5-15,0-1 1,-1-1 0,-1 1-1,-1-1 1,-1 0 0,0 0-1,0-10 15,-1-2 11,0 1 0,-2-1-1,-2 0 1,0 0 0,-2 0-1,-1 0 1,-5-15-11,8 42 11,1 2-7,0 0-1,0 0 1,0 0 0,0 0-1,0 1 1,0-1-1,-1 0 1,1 0 0,0 0-1,-1 1 1,1-1 0,0 0-1,-1 1 1,1-1 0,-1 0-1,1 1 1,-1-1 0,1 0-1,-1 1 1,0-1-1,1 1 1,-1-1 0,0 1-4,0 2 1,0 1-1,1-1 1,-1 1 0,1-1 0,-1 1 0,1-1 0,0 1 0,-1 0-1,2-1 1,-1 1 0,0 0-1,0 38 64,-1 31 91,9 60-155,-5-110-3,0 0 0,2-1-1,0 1 1,1-1-1,2 0 1,0-1 0,1 0-1,3 4 4,-9-18-56,1-1-1,0 1 1,1 0-1,-1-1 1,1 0 0,0 0-1,1 0 1,-1-1-1,1 0 1,0 0-1,0 0 1,0-1 0,0 0-1,1 0 1,-1 0-1,5 0 57,21 5-820</inkml:trace>
</inkml:ink>
</file>

<file path=ppt/ink/ink9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7.965"/>
    </inkml:context>
    <inkml:brush xml:id="br0">
      <inkml:brushProperty name="width" value="0.2" units="cm"/>
      <inkml:brushProperty name="height" value="0.2" units="cm"/>
      <inkml:brushProperty name="color" value="#E71224"/>
    </inkml:brush>
  </inkml:definitions>
  <inkml:trace contextRef="#ctx0" brushRef="#br0">133 1 24,'0'0'287,"0"0"-102,0 0-26,0 0 4,0 0 35,-18 17 10,-57 56-8,71-68-188,0-1 1,0 1-1,0 0 0,1 1 0,0-1 0,0 0 0,0 1 0,1 0 1,0-1-1,0 1 0,0 0 0,1 0 0,0 0 0,0 0 0,0 1 0,1-1 1,0 0-1,0 0 0,1 5-12,0 8 3,-1-18-4,0 0 0,0 0 1,0-1-1,0 1 0,0 0 1,0-1-1,0 1 0,0 0 1,1 0-1,-1-1 0,0 1 0,0 0 1,1-1-1,-1 1 0,0-1 1,1 1-1,-1 0 0,1-1 1,-1 1-1,1-1 0,-1 1 1,1-1-1,-1 1 0,1-1 1,0 0-1,-1 1 0,1-1 1,-1 0-1,1 1 0,0-1 1,26-1-14,-21-1 12,0 0-1,0 0 1,-1-1-1,1 0 1,0 0-1,-1 0 1,3-3 2,2-3-38,4 0 112,0 25 3,-12-13-92,1 0 0,-1 0 0,0-1 0,1 1 0,0-1 0,0 0 0,-1 0 0,1 0 0,1 0 0,-1 0 0,0-1 0,0 1 0,1-1 0,-1 0 0,0 0 0,1 0 0,-1 0 0,1-1 0,-1 0 0,1 1 0,0-1 0,-1 0 0,3-1 15,25 1-726</inkml:trace>
</inkml:ink>
</file>

<file path=ppt/ink/ink9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8.370"/>
    </inkml:context>
    <inkml:brush xml:id="br0">
      <inkml:brushProperty name="width" value="0.2" units="cm"/>
      <inkml:brushProperty name="height" value="0.2" units="cm"/>
      <inkml:brushProperty name="color" value="#E71224"/>
    </inkml:brush>
  </inkml:definitions>
  <inkml:trace contextRef="#ctx0" brushRef="#br0">128 1 352,'0'0'624,"0"0"-304,0 0-96,0 0-16,0 0-184,0 0-24,0 0 32,-9 106 48,9-51-64,0 4 8,4-1-16,-4 17-8,0-14-24,0-12-656</inkml:trace>
  <inkml:trace contextRef="#ctx0" brushRef="#br0" timeOffset="1">1 281 680,'0'0'200,"0"0"-130,0 0-38,18-13 9,-12 9-40,84-50 12,-76 47-15,0 1 0,-1 0 0,2 1 0,-1 1 0,1 0 0,-1 1 0,13-1 2,-20 3-4,0 1 0,0-1 0,1 1 0,-1 1 1,0 0-1,0-1 0,0 2 0,0-1 0,0 1 0,0 1 0,6 2 4,-8-2 24,1 1 0,-1 0-1,-1 0 1,1 0 0,0 1-1,-1 0 1,0 0 0,0 0-1,-1 0 1,1 0 0,-1 1 0,0 0-1,1 3-23,4 7 60,-1 1 0,-1 0-1,0 0 1,-2 1 0,1-1-1,-2 1 1,-1 0 0,1 10-60,-3-27-518,0-1-498</inkml:trace>
</inkml:ink>
</file>

<file path=ppt/ink/ink9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8.717"/>
    </inkml:context>
    <inkml:brush xml:id="br0">
      <inkml:brushProperty name="width" value="0.2" units="cm"/>
      <inkml:brushProperty name="height" value="0.2" units="cm"/>
      <inkml:brushProperty name="color" value="#E71224"/>
    </inkml:brush>
  </inkml:definitions>
  <inkml:trace contextRef="#ctx0" brushRef="#br0">1 26 496,'0'0'512,"0"0"-344,0 0-104,0 0-48,0 0-32,0 0-80,0 0-160,22-26-352</inkml:trace>
</inkml:ink>
</file>

<file path=ppt/ink/ink9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29.140"/>
    </inkml:context>
    <inkml:brush xml:id="br0">
      <inkml:brushProperty name="width" value="0.2" units="cm"/>
      <inkml:brushProperty name="height" value="0.2" units="cm"/>
      <inkml:brushProperty name="color" value="#E71224"/>
    </inkml:brush>
  </inkml:definitions>
  <inkml:trace contextRef="#ctx0" brushRef="#br0">1 1 1048,'76'116'152,"-75"-114"-141,0 0 0,0 0 0,1 0 0,-1-1 0,-1 1 0,1 0 0,0 0 0,0 0 1,-1 1-1,1-1 0,-1 0 0,0 0 0,0 0 0,1 0 0,-1 1-11,-11 8 98,6-7-7,3-1-81,0 1 0,0-1 1,0 1-1,1 0 0,0 0 0,0 0 0,0-1 1,0 1-1,0 0 0,1 0 0,0 0 1,0 0-1,0 0 0,0 0 0,1 0 0,-1 0 1,1 0-1,0 0 0,1 2-10,0-1 11,0 1-1,0-1 1,1 1-1,-1-1 1,1 0-1,1 0 1,-1 0-1,1 0 1,0 0-1,0-1 1,0 0-1,3 2-10,0-1 4,1-1 1,0 0-1,0 0 1,1-1-1,-1 0 0,1 0 1,-1-1-1,1 0 1,0-1-1,0 0 0,0 0 1,0-1-1,0 0 0,6-1-4,-14 1 0,-1 0 0,1 0-1,0 0 1,-1 0 0,1 0-1,-1 0 1,1-1-1,0 1 1,-1 0 0,1 0-1,-1-1 1,1 1 0,-1 0-1,1-1 1,-1 1-1,1-1 1,-1 1 0,1 0-1,-1-1 1,0 1 0,1-1-1,-1 1 1,0-1-1,1 1 1,-1-1 0,0 0-1,0 1 1,1-1 0,-1 1-1,0-1 1,0 0-1,0 1 1,1-29-27,-14-23-18,5 29 25,2 0 0,0 0 0,2-1 0,0 0-1,2 1 1,0-1 0,2-8 20,0 31 3,10 29-49,32 48 110,-42-76-59,1 1-1,-1-1 1,0 1-1,1-1 0,-1 0 1,0 0-1,1 1 1,-1-1-1,1 0 1,-1 0-1,0 1 0,1-1 1,-1 0-1,1 0 1,-1 0-1,1 0 1,-1 1-1,1-1 0,-1 0 1,1 0-1,-1 0 1,1 0-1,-1 0 0,1 0 1,-1-1-1,1 1 1,-1 0-1,0 0 1,1 0-1,-1 0 0,1 0 1,-1-1-1,1 1 1,-1 0-1,0 0 1,1-1-1,-1 1 0,1 0 1,-1-1-1,0 1 1,1 0-1,-1-1-4,18-17 91,-17 16-78,63-71 48,-64 73-61,0 0 0,0 0 0,0-1 1,0 1-1,0 0 0,1 0 0,-1-1 0,0 1 0,0 0 0,0 0 0,0-1 0,1 1 1,-1 0-1,0 0 0,0 0 0,0 0 0,1-1 0,-1 1 0,0 0 0,0 0 0,1 0 1,-1 0-1,0 0 0,0 0 0,1-1 0,-1 1 0,0 0 0,0 0 0,1 0 0,-1 0 1,0 0-1,1 0 0,-1 0 0,0 0 0,0 0 0,1 0 0,-1 1 0,0-1 1,0 0-1,1 0 0,-1 0 0,0 0 0,0 0 0,7 14 10,-1 22-5,-5-34-9,2 31-89,-2-2-265</inkml:trace>
</inkml:ink>
</file>

<file path=ppt/ink/ink9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38.767"/>
    </inkml:context>
    <inkml:brush xml:id="br0">
      <inkml:brushProperty name="width" value="0.2" units="cm"/>
      <inkml:brushProperty name="height" value="0.2" units="cm"/>
      <inkml:brushProperty name="color" value="#E71224"/>
    </inkml:brush>
  </inkml:definitions>
  <inkml:trace contextRef="#ctx0" brushRef="#br0">19 25 584,'0'0'486,"0"0"-61,0 0-192,0 0-29,0 0-40,-3-4-18,-3-4 40,-3-5-748,15 24-225,5 7 263,-1 0-31</inkml:trace>
</inkml:ink>
</file>

<file path=ppt/ink/ink9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39.164"/>
    </inkml:context>
    <inkml:brush xml:id="br0">
      <inkml:brushProperty name="width" value="0.2" units="cm"/>
      <inkml:brushProperty name="height" value="0.2" units="cm"/>
      <inkml:brushProperty name="color" value="#E71224"/>
    </inkml:brush>
  </inkml:definitions>
  <inkml:trace contextRef="#ctx0" brushRef="#br0">0 42 80,'0'0'240,"0"0"-152,0 0 136,0 0 112,0 0 72,0 0-160,0 0-136,18-17-72,-14 9-40,10 0-96,-10 2-392,5 4-480</inkml:trace>
</inkml:ink>
</file>

<file path=ppt/ink/ink9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42.578"/>
    </inkml:context>
    <inkml:brush xml:id="br0">
      <inkml:brushProperty name="width" value="0.2" units="cm"/>
      <inkml:brushProperty name="height" value="0.2" units="cm"/>
      <inkml:brushProperty name="color" value="#E71224"/>
    </inkml:brush>
  </inkml:definitions>
  <inkml:trace contextRef="#ctx0" brushRef="#br0">5 0 496,'0'0'856,"0"0"-472,0 0-304,0 0-56,0 0-24,0 0 0,0 0 0,0 30 0,-5-6-80,5 3-328,0 7-48,0-9-16</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7:52.433"/>
    </inkml:context>
    <inkml:brush xml:id="br0">
      <inkml:brushProperty name="width" value="0.2" units="cm"/>
      <inkml:brushProperty name="height" value="0.2" units="cm"/>
    </inkml:brush>
  </inkml:definitions>
  <inkml:trace contextRef="#ctx0" brushRef="#br0">1 72 152,'0'0'447,"0"0"-155,0 0-119,0 0-26,0 0-12,0 0 15,0 0-48,0 0-12,0 0-59,0 0-20,17 27 13,-14-25-23,-1 0 0,1 0 0,-1 0 0,1 0 0,0 0 0,0-1 0,0 1 0,0-1 0,0 0 0,1 0-1,-1 0 1,0 0 0,0-1 0,1 1 0,-1-1 0,0 0 0,1 0 0,-1 0 0,1 0 0,-1 0 0,0-1 0,0 0 0,1 0 0,-1 0 0,0 0 0,2-1-1,11-4 18,-1-1-1,0 0 0,0-1 0,7-6-17,-17 11 6,70-53-277,-61 45-232</inkml:trace>
</inkml:ink>
</file>

<file path=ppt/ink/ink9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42.956"/>
    </inkml:context>
    <inkml:brush xml:id="br0">
      <inkml:brushProperty name="width" value="0.2" units="cm"/>
      <inkml:brushProperty name="height" value="0.2" units="cm"/>
      <inkml:brushProperty name="color" value="#E71224"/>
    </inkml:brush>
  </inkml:definitions>
  <inkml:trace contextRef="#ctx0" brushRef="#br0">0 1 152,'0'0'88,"0"0"-32,0 0-56,0 0 0,0 0-40</inkml:trace>
  <inkml:trace contextRef="#ctx0" brushRef="#br0" timeOffset="1">53 589 24,'0'0'88,"0"0"16,0 0-56,0 0 0,0 0-32,0 0-16,0 0-40</inkml:trace>
</inkml:ink>
</file>

<file path=ppt/ink/ink9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43.672"/>
    </inkml:context>
    <inkml:brush xml:id="br0">
      <inkml:brushProperty name="width" value="0.2" units="cm"/>
      <inkml:brushProperty name="height" value="0.2" units="cm"/>
      <inkml:brushProperty name="color" value="#E71224"/>
    </inkml:brush>
  </inkml:definitions>
  <inkml:trace contextRef="#ctx0" brushRef="#br0">1 1 648,'0'0'480,"0"0"-216,0 0-224,0 0-8,0 0 24,0 0-48,0 0-8,0 63-16,0-47 16,0 2-280,0 7-232,4-3-88</inkml:trace>
</inkml:ink>
</file>

<file path=ppt/ink/ink9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44.034"/>
    </inkml:context>
    <inkml:brush xml:id="br0">
      <inkml:brushProperty name="width" value="0.2" units="cm"/>
      <inkml:brushProperty name="height" value="0.2" units="cm"/>
      <inkml:brushProperty name="color" value="#E71224"/>
    </inkml:brush>
  </inkml:definitions>
  <inkml:trace contextRef="#ctx0" brushRef="#br0">1 1 120,'0'0'144,"0"0"-96,0 0-24,0 0 0,0 0-24,0 0-288</inkml:trace>
</inkml:ink>
</file>

<file path=ppt/ink/ink9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45.381"/>
    </inkml:context>
    <inkml:brush xml:id="br0">
      <inkml:brushProperty name="width" value="0.2" units="cm"/>
      <inkml:brushProperty name="height" value="0.2" units="cm"/>
      <inkml:brushProperty name="color" value="#E71224"/>
    </inkml:brush>
  </inkml:definitions>
  <inkml:trace contextRef="#ctx0" brushRef="#br0">55 302 376,'0'0'483,"0"0"-123,0 0-67,0 0-69,0 0-25,0 0-43,0-1-150,0 1 0,-1 0 0,1-1 0,0 1 0,0-1 0,0 1 0,0-1 0,0 1 1,-1-1-1,1 1 0,0-1 0,0 1 0,0-1 0,0 1 0,1-1 0,-1 1 0,0-1 0,0 1 0,0-1 0,0 1 0,0-1 0,1 1 0,-1-1 0,0 1 0,0 0 0,1-1 0,-1 1 0,0-1 0,1 1 0,-1-1-6,31-14 7,1 1-1,0 1 0,1 2 0,27-6-6,39-4 21,2 4-21,-1-3-35,25-11 35,10-3 28,-107 26-40,0-1-1,-1-1 1,17-10 12,-18 8-10,2 1 0,-1 1 0,19-4 10,-45 15-2,-1 0-1,1 0 0,0 0 0,-1 1 0,1-1 0,-1 0 0,0 0 0,1 0 0,-1 0 0,0 0 0,1 1 0,-1-1 0,0 0 0,0 0 0,0 1 0,0-1 0,0 0 0,-1 0 0,1 0 1,0 1-1,-1-1 3,1 4-5,-17 242-9,26 480 130,-10-710-116,0-1 0,-1 0 0,0 0 0,-1 0 0,-1 0 0,-1-1 0,0 0 0,-1 0 0,0 0 0,-1 0 0,-1-1 0,-3 4 0,7-14 5,-1 1-1,0-1 0,0 0 0,0-1 0,0 1 0,0-1 0,-1 0 0,1 0 0,-1-1 0,0 0 0,0 0 1,-4 1-5,-90 19-9,53-13 81,-21 3-87,-59 3 15,80-11 2,1 1 0,0 3-1,0 1 1,1 3 0,-7 4-2,22-4-21,20-7 28,0-1-1,-1 0 0,1 0 0,-1-1 1,0 0-1,0-1 0,0-1 1,-2 1-7,11-3 2,1 1 1,-1-1 0,0 0-1,0 0 1,1 1 0,-1-1-1,1 0 1,-1 0 0,1 0-1,-1-1 1,1 1 0,0 0 0,0 0-1,-1-1 1,1 1 0,0-1-1,0 1 1,0-1 0,1 0-3,-22-36 27,18 29-33,-6-12-1,1 0 1,1 0-1,1-1 1,1 0-1,1-1 1,1 0-1,-1-21 7,1-35 44,4-53-44,1 49-18,13-271 144,-15 347-121,0 0 0,0 0 1,-1 0-1,0 0 0,0 0 0,0 1 0,-1-1 0,0 1 0,0-1 1,-1 1-1,0 0 0,-3-4-5,2 3 4,1 0 0,0 0 0,0-1 0,0 1 1,1-1-1,0 0 0,-2-9-4,1 2-205,3 9-290,11 6-77,4 0 297,7 0-544</inkml:trace>
</inkml:ink>
</file>

<file path=ppt/ink/ink9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47.372"/>
    </inkml:context>
    <inkml:brush xml:id="br0">
      <inkml:brushProperty name="width" value="0.2" units="cm"/>
      <inkml:brushProperty name="height" value="0.2" units="cm"/>
      <inkml:brushProperty name="color" value="#E71224"/>
    </inkml:brush>
  </inkml:definitions>
  <inkml:trace contextRef="#ctx0" brushRef="#br0">9 308 400,'0'0'435,"0"0"-210,0 0-45,0 0-16,0 0 36,0 0-18,-6 0-86,3 0-78,5 0-14,22-2 13,-1 0 0,1-2-1,21-6-16,22-4 26,9-1-15,0-4-1,6-6-10,-2 2 13,52-8-13,-106 27-4,1 2 0,-1 1 1,2 1 3,-6 0-1,0 0 1,-1-2-1,1 0 1,-1-2-1,2 0 1,-14 1 5,20-5-14,0 0 0,1 2 0,0 2 0,0 0 0,15 2 9,-23 0 13,-1 0-1,1-2 1,-1 0-1,0-2 0,13-5-12,-12 4-5,-1 1-1,1 1 0,0 1 0,0 1 1,16-1 5,-23 5-2,1-1-1,-1-1 1,0 0 0,1-1 0,-1-1 0,0-1 0,-1 0-1,14-5 3,10-11-676,-28 12-448</inkml:trace>
</inkml:ink>
</file>

<file path=ppt/ink/ink9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48.179"/>
    </inkml:context>
    <inkml:brush xml:id="br0">
      <inkml:brushProperty name="width" value="0.2" units="cm"/>
      <inkml:brushProperty name="height" value="0.2" units="cm"/>
      <inkml:brushProperty name="color" value="#E71224"/>
    </inkml:brush>
  </inkml:definitions>
  <inkml:trace contextRef="#ctx0" brushRef="#br0">0 18 888,'0'0'664,"0"0"-216,0 0-304,0 0 89,0 0-57,0 0-176,0 0 0,0-18 16,0 18-40,0 0-112,0 0-217,0 4-735,0 6 224</inkml:trace>
</inkml:ink>
</file>

<file path=ppt/ink/ink9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48.583"/>
    </inkml:context>
    <inkml:brush xml:id="br0">
      <inkml:brushProperty name="width" value="0.2" units="cm"/>
      <inkml:brushProperty name="height" value="0.2" units="cm"/>
      <inkml:brushProperty name="color" value="#E71224"/>
    </inkml:brush>
  </inkml:definitions>
  <inkml:trace contextRef="#ctx0" brushRef="#br0">15 1 232,'4'174'381,"-1"-123"-403,-1-40-3,-1-1 0,0 1-1,-1 0 1,0 0 0,-1-1 0,0 1-1,0 0 1,-2-1 0,1 1 0,-1-1-1,-1 3 26,2-10 0,1 0 0,-1 0 1,1 0-1,0 0 0,0 0 0,0 1 0,0-1 0,1 0 0,-1 1 0,1-1 0,0 0 0,0 1 0,0-1 0,1 0 0,-1 1 0,1-1 0,0 0 0,0 0 0,0 0 0,0 1 0,0-1 0,1 0 0,-1 0 0,1-1 0,0 1 0,0 0 1,0 0-1,0-1 0,0 0 0,1 1 0,-1-1 0,3 2 0,-4-2-1,1 0 0,-1 0 0,0 0 0,0 0 0,0 0 0,0 0 0,0 1 0,0-1 0,-1 0 0,1 1 0,-1-1 0,1 0 0,-1 1 0,0-1 0,0 2 1,-1 45 38,-1-28-68,2-18-46</inkml:trace>
</inkml:ink>
</file>

<file path=ppt/ink/ink9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49.274"/>
    </inkml:context>
    <inkml:brush xml:id="br0">
      <inkml:brushProperty name="width" value="0.2" units="cm"/>
      <inkml:brushProperty name="height" value="0.2" units="cm"/>
      <inkml:brushProperty name="color" value="#E71224"/>
    </inkml:brush>
  </inkml:definitions>
  <inkml:trace contextRef="#ctx0" brushRef="#br0">10 84 416,'0'0'442,"0"0"-158,0 0-63,0 0-58,0 0-25,-9-8 21,14 4-157,0 1-1,0-1 0,0 1 1,1 0-1,0 1 1,-1-1-1,1 1 1,0 0-1,0 0 1,0 1-2,51-12 14,0 2 1,0 2 0,1 4-1,-1 1 1,1 3 0,27 5-15,99 7-19,-150-20 20,-30 8-3,0-1 1,-1 1-1,1 0 0,0 0 1,-1 0-1,1 0 0,0 1 1,0-1-1,0 1 0,0 0 1,0 0 1,-4 11 17,2 29-27,3 0 0,0 0 1,11 34 9,-7-33 12,-1-1 0,-2 2 0,0 37-12,-6-47 13,1 28-9,-2 1-1,-3-2 1,-3 1 0,-5 12-4,11-65-60,-1 1 1,-1-1-1,1 0 0,-1 0 1,-1 0-1,1 0 1,-1 0-1,0-1 1,-1 1 59,-11 7-1022</inkml:trace>
</inkml:ink>
</file>

<file path=ppt/ink/ink9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50.124"/>
    </inkml:context>
    <inkml:brush xml:id="br0">
      <inkml:brushProperty name="width" value="0.2" units="cm"/>
      <inkml:brushProperty name="height" value="0.2" units="cm"/>
      <inkml:brushProperty name="color" value="#E71224"/>
    </inkml:brush>
  </inkml:definitions>
  <inkml:trace contextRef="#ctx0" brushRef="#br0">3 0 336,'0'0'152,"0"0"-67,0 0-18,0 0 36,0 0 37,0 0-5,-1 19-82,-1 38-15,4 0-1,1 0 1,3 1-38,33 310 407,-11-86-288,-22-206-13,-3 55-106,-2-120-2,1 1-1,1-1 0,-1 0 1,2 0-1,0 0 0,0-1 1,1 1-1,4 6 3,-7-16 3,0 1 0,-1-1 0,1 0 0,0 1 0,0-1 0,0 0 0,0 0 0,1 0 1,-1 0-1,0-1 0,0 1 0,1-1 0,-1 1 0,0-1 0,0 0 0,1 0 0,-1 0 0,2 0-3,60-1 52,-37 0-63,2-1 4,0-1 0,0-2 0,0 0 0,4-4 7,71-11 36,-56 15-20,-31 5-172,-1-1 1,1-1-1,-1-1 0,0 0 1,1-1-1,-2-1 1,1 0-1,0-1 0,-1-1 1,11-6 155,11-12-359</inkml:trace>
</inkml:ink>
</file>

<file path=ppt/ink/ink9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50.465"/>
    </inkml:context>
    <inkml:brush xml:id="br0">
      <inkml:brushProperty name="width" value="0.2" units="cm"/>
      <inkml:brushProperty name="height" value="0.2" units="cm"/>
      <inkml:brushProperty name="color" value="#E71224"/>
    </inkml:brush>
  </inkml:definitions>
  <inkml:trace contextRef="#ctx0" brushRef="#br0">53 0 264,'0'0'480,"0"0"-200,0 0 0,0 0-48,0 0 16,0 0-72,0 0-112,-5 12-64,5 14 32,0 5-80,-4 3 40,0-1 8,-14 5-288,-4-9-400</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8:36.093"/>
    </inkml:context>
    <inkml:brush xml:id="br0">
      <inkml:brushProperty name="width" value="0.2" units="cm"/>
      <inkml:brushProperty name="height" value="0.2" units="cm"/>
    </inkml:brush>
  </inkml:definitions>
  <inkml:trace contextRef="#ctx0" brushRef="#br0">22 391 96,'0'0'408,"0"0"-149,0 0-126,0 0-57,0 0-28,-4 0-22,-10 0 19,10 0 130,4 0-7,0 0-71,0 0-37,0 0-7,0 27 65,0-18-112,1 0-1,0 0 1,0 0 0,1 0 0,1 0 0,-1 0-1,1 0 1,1 0 0,-1-1 0,1 0 0,1 0-1,0 0 1,0 0 0,1 0-6,-4-5 0,1 0 0,0 0 1,-1 0-1,1-1 0,1 1 1,-1-1-1,0 1 0,1-1 1,-1 0-1,1 0 0,0-1 0,-1 1 1,1-1-1,0 0 0,0 0 1,0 0-1,0 0 0,0-1 0,0 0 1,0 1-1,0-1 0,0-1 1,0 1-1,0-1 0,0 1 0,0-1 1,0-1-1,0 1 0,0 0 1,0-1-1,-1 0 0,1 0 0,1-1 0,57-35 38,-1-4 0,-2-2-1,36-36-37,15-11-22,-17 17 18,4 5 0,42-22 4,-70 60-593,-46 24 19</inkml:trace>
</inkml:ink>
</file>

<file path=ppt/ink/ink9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51.426"/>
    </inkml:context>
    <inkml:brush xml:id="br0">
      <inkml:brushProperty name="width" value="0.2" units="cm"/>
      <inkml:brushProperty name="height" value="0.2" units="cm"/>
      <inkml:brushProperty name="color" value="#E71224"/>
    </inkml:brush>
  </inkml:definitions>
  <inkml:trace contextRef="#ctx0" brushRef="#br0">1 113 120,'0'0'405,"0"0"-43,0 0-155,0 0-113,0 0-27,0 0 10,10 0-29,76 8 24,1-3-1,84-8-71,5 1-33,-78 4 36,163-1 10,-203-4 4,0-2 1,0-3-1,28-9-17,-72 14-11,252-53 38,-87 38-37,-88 17 21,-56 1-43,1-1 0,21-3 32,-48 0-835,-8 0 231</inkml:trace>
</inkml:ink>
</file>

<file path=ppt/ink/ink9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51.836"/>
    </inkml:context>
    <inkml:brush xml:id="br0">
      <inkml:brushProperty name="width" value="0.2" units="cm"/>
      <inkml:brushProperty name="height" value="0.2" units="cm"/>
      <inkml:brushProperty name="color" value="#E71224"/>
    </inkml:brush>
  </inkml:definitions>
  <inkml:trace contextRef="#ctx0" brushRef="#br0">1 1 360,'0'0'684,"0"0"-386,0 0-184,0 0-88,4 9-37,3 2 14,0-1 1,1 0-1,0 0 1,0-1-1,1 0 1,1 0-1,-1-1 1,1 0-1,1-1 0,-1 0 1,1-1-1,3 1-3,-7-3 14,6 2-13,-1 2-1,0-1 1,0 1 0,-1 1-1,0 0 1,4 5-1,-12-11 3,-1 1 0,1-1 0,-1 0 0,0 1-1,0 0 1,0-1 0,0 1 0,-1 0 0,0 0 0,1 0 0,-1 0 0,-1 0-1,1 0 1,-1 0 0,1 0 0,-1 1 0,0-1 0,-1 0 0,1 0 0,-1 0-1,1 0 1,-1 0 0,-1 0 0,0 3-3,-1 1 52,0-1 1,-1 1-1,0 0 0,-1-1 1,0 0-1,0 0 0,0 0 1,-1-1-1,0 0 0,-5 5-52,-75 53 499,25-21-411,60-42-122,1 0 1,-1-1-1,0 1 1,0 0 0,1-1-1,-1 1 1,0 0-1,1 0 1,-1-1 0,1 1-1,-1 0 1,1 0-1,-1 0 1,1 0 0,0 0-1,-1 0 1,1 0-1,0 0 1,0 0-1,-1 0 1,1 0 33,4 1-679</inkml:trace>
</inkml:ink>
</file>

<file path=ppt/ink/ink9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57.604"/>
    </inkml:context>
    <inkml:brush xml:id="br0">
      <inkml:brushProperty name="width" value="0.2" units="cm"/>
      <inkml:brushProperty name="height" value="0.2" units="cm"/>
      <inkml:brushProperty name="color" value="#E71224"/>
    </inkml:brush>
  </inkml:definitions>
  <inkml:trace contextRef="#ctx0" brushRef="#br0">119 38 168,'0'0'181,"0"0"-59,0 0 54,0 0 83,0 0 39,0 0-43,-10-7 617,-32 7-798,41-1-62,1 0-54,0 1 12,0 0 13,0 0 34,0 0 7,0 0 0,0 0-8,0 0-35,0 0-9,0 0 25,0 0-22,0 0 26,0 0 53,0 0-37,0 0-16,0 0 11,0 0-36,0 0 23,0 0-14,0 0 2,0 0 0,0 0 30,0 0 12,-19 0-45,-27-6 112,45 6-90,1 0-33,0 0 19,0 0-17,0 0-3,0 0 18,0 0 20,0 0 16,0 0 2,0 0-4,0 0-45,0 0 2,0 0-7,0 0 20,0 0-12,0 0 7,0 0 48,0 0-6,0 0-15,0 0-44,0 0 25,0 0-29,0 0 24,0 0-2,0 0 27,0 0 12,0 0-1,0 0-4,0 0-41,0 0 12,0 0-29,0 0 26,0 0-4,0 0 26,0 0 22,0 0-12,0 0-52,0 0 24,0 0-19,0 0-2,0 0 9,0 0 29,0 0 6,0 0 22,0 0-24,0 0-18,0 0 16,0 0-45,0 0 21,0 0-14,0 0 15,0 0 39,0 0-10,0 0 5,0 0-49,0 0 14,0 0-18,0 0 10,0 0 6,0 0 55,0 0-21,0 0-7,0 0-43,0 0-4,0 0 13,0 0 7,0 0 26,0 0 18,0 0-2,0 0-3,0 0-51,0 0 16,0 0-11,0 0-6,0 0 1,0 0 15,0 0 39,0 0 7,0 0-18,0 0-44,0 0 19,0 0-26,0 0 17,0 0 8,0 0 12,0 0 8,0 0 21,0 0-23,0 0-23,0 0-15,0 0 19,0 0-5,0 0 48,0 0 0,0 0-61,0 0 18,0 0-21,0 0 21,0 0-9,0 0 19,0 0 46,0 0-25,0 0-24,0 0-36,0 0 4,0-22-1065,0 22 487</inkml:trace>
</inkml:ink>
</file>

<file path=ppt/ink/ink9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58.479"/>
    </inkml:context>
    <inkml:brush xml:id="br0">
      <inkml:brushProperty name="width" value="0.2" units="cm"/>
      <inkml:brushProperty name="height" value="0.2" units="cm"/>
      <inkml:brushProperty name="color" value="#E71224"/>
    </inkml:brush>
  </inkml:definitions>
  <inkml:trace contextRef="#ctx0" brushRef="#br0">325 0 232,'0'0'139,"0"0"-18,0 0 34,0 0 89,0 0-16,0 0-77,-5 0-49,-10 2-200,0-1 1,-1 2-1,1 0 0,0 1 0,-6 2 98,5-1-92,0 0 1,-1-1-1,0-1 0,1-1 0,-11 0 92,24-2 58,1 0 0,-1 0 0,0 0 0,1-1 0,-1 1 0,0-1 0,1 0 0,-1 1 0,0-1 0,1 0 0,0-1 0,-3 0-58,-8-5 131,-18 5-345,18 2 8,-8 0-321</inkml:trace>
</inkml:ink>
</file>

<file path=ppt/ink/ink9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59.027"/>
    </inkml:context>
    <inkml:brush xml:id="br0">
      <inkml:brushProperty name="width" value="0.2" units="cm"/>
      <inkml:brushProperty name="height" value="0.2" units="cm"/>
      <inkml:brushProperty name="color" value="#E71224"/>
    </inkml:brush>
  </inkml:definitions>
  <inkml:trace contextRef="#ctx0" brushRef="#br0">860 27 160,'0'0'79,"0"0"-13,0 0-27,0 0-28,0 0-86,-16-1-9,-148-2 327,136 3-193,14 1-8,1-1-1,-1 0 1,1-1-1,-1-1 1,1 0 0,0 0-1,-8-4-41,13 4 9,1 0-1,-1 0 1,1 0 0,-1 1-1,0 0 1,0 1 0,0 0-1,0 0 1,1 1 0,-1 0-1,-5 1-8,-12 4-31,0 1-1,-21 9 32,-33 10-355,31-17 59,-41 1 296,-17 3 158,86-9-245</inkml:trace>
</inkml:ink>
</file>

<file path=ppt/ink/ink9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7:59.467"/>
    </inkml:context>
    <inkml:brush xml:id="br0">
      <inkml:brushProperty name="width" value="0.2" units="cm"/>
      <inkml:brushProperty name="height" value="0.2" units="cm"/>
      <inkml:brushProperty name="color" value="#E71224"/>
    </inkml:brush>
  </inkml:definitions>
  <inkml:trace contextRef="#ctx0" brushRef="#br0">636 1 120,'0'0'121,"0"0"-46,-21 2-91,-156 8-201,164-10 229,-1 2 1,0 0-1,1 0 1,0 2-1,-1-1 0,1 2 1,-9 4-13,-28 8 97,1-14-173,37-3-91</inkml:trace>
  <inkml:trace contextRef="#ctx0" brushRef="#br0" timeOffset="1">0 82 24,'0'0'8,"0"0"-8,0 0-24</inkml:trace>
</inkml:ink>
</file>

<file path=ppt/ink/ink9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00.178"/>
    </inkml:context>
    <inkml:brush xml:id="br0">
      <inkml:brushProperty name="width" value="0.2" units="cm"/>
      <inkml:brushProperty name="height" value="0.2" units="cm"/>
      <inkml:brushProperty name="color" value="#E71224"/>
    </inkml:brush>
  </inkml:definitions>
  <inkml:trace contextRef="#ctx0" brushRef="#br0">1017 1 64,'-63'4'56,"-75"1"340,124-3-459,-1-1 0,1 2 0,0-1 0,0 2 0,0 0-1,-10 5 64,11-4 4,-1 0-1,0-1 0,-1-1 1,1 0-1,0-1 0,-13 1-3,-58-8 113,58 2 31,0 1 1,0 2-1,-27 3-144,41-1 15,1 2 1,-1 0-1,0 1 0,-8 4-15,-16 6 104,-22 10-97,48-19 51,0-1 1,-1 0-1,0-1 1,0 0-1,0-1 1,-1 0 0,1-1-1,-1 0 1,1-1-1,-7 0-58,17-2 4,0 1 0,0 0 0,0 0-1,1 0 1,-1 1 0,0-1 0,0 1 0,0-1-1,0 1 1,0-1 0,0 1 0,0 0-1,1 0 1,-1 0 0,0 0 0,1 0 0,-1 0-1,0 0 1,0 1-4,-16 11-536,17-13 344,-7 0-272,3 0 252</inkml:trace>
</inkml:ink>
</file>

<file path=ppt/ink/ink9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00.820"/>
    </inkml:context>
    <inkml:brush xml:id="br0">
      <inkml:brushProperty name="width" value="0.2" units="cm"/>
      <inkml:brushProperty name="height" value="0.2" units="cm"/>
      <inkml:brushProperty name="color" value="#E71224"/>
    </inkml:brush>
  </inkml:definitions>
  <inkml:trace contextRef="#ctx0" brushRef="#br0">276 3 208,'0'0'168,"0"0"-15,0 0 77,0 0 69,0 0-34,0 0-101,-23-2-29,11 8-133,0 1 0,1 1 1,0 0-1,1 1 0,0 0 1,0 0-1,1 1 0,-5 7-2,-13 11 32,-99 95-94,127-120 53,0 0 0,0 0 1,1 0-1,-1 0 0,1-1 1,0 1-1,0 0 0,0-1 1,0 0-1,2 2 9,1 2-3,2 6 4,2 0 1,0-1-1,0 0 0,1-1 0,0 0 0,1 0 0,0-1 0,0-1 0,1 0 0,0 0 1,1-1-1,-1-1 0,1 0 0,1-1 0,-1 0 0,1-1 0,0 0 0,1-1-1,-11-2 1,0 0-1,0 0 0,0 0 1,-1 0-1,1 1 1,-1 0-1,1 0 0,-1 0 1,0 0-1,-1-1-11,-1 1 0,0-1 1,0 0-1,0 1 0,0-1 0,0 1 1,0 0-1,0-1 0,-1 1 1,1 0-1,-1-1 0,1 1 0,-1 0 1,0 0-1,1-1 0,-1 1 1,0 0-1,0 0 0,0 1 11,0 15-436</inkml:trace>
</inkml:ink>
</file>

<file path=ppt/ink/ink9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04.008"/>
    </inkml:context>
    <inkml:brush xml:id="br0">
      <inkml:brushProperty name="width" value="0.2" units="cm"/>
      <inkml:brushProperty name="height" value="0.2" units="cm"/>
      <inkml:brushProperty name="color" value="#E71224"/>
    </inkml:brush>
  </inkml:definitions>
  <inkml:trace contextRef="#ctx0" brushRef="#br0">1 0 1096,'0'0'400,"0"0"-176,0 0-152,0 0-56,0 0-32,0 0-8,0 0 8,0 117-176,9-72-392</inkml:trace>
</inkml:ink>
</file>

<file path=ppt/ink/ink9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04.386"/>
    </inkml:context>
    <inkml:brush xml:id="br0">
      <inkml:brushProperty name="width" value="0.2" units="cm"/>
      <inkml:brushProperty name="height" value="0.2" units="cm"/>
      <inkml:brushProperty name="color" value="#E71224"/>
    </inkml:brush>
  </inkml:definitions>
  <inkml:trace contextRef="#ctx0" brushRef="#br0">58 0 376,'0'0'125,"0"0"-30,0 0-83,-2 18-19,-5 143 50,5-133-67,0-1 0,-2 0 0,-2 0 0,-5 18 24,-11 65-287,20-92 343,2-1 0,0 0-1,3 11-55,-1 21 327,-2-46-325,0 0 0,1 0-1,-1 0 1,1-1 0,-1 1 0,1 0 0,0 0 0,0-1 0,0 1-1,2 2-1,6 10-53</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18:37.978"/>
    </inkml:context>
    <inkml:brush xml:id="br0">
      <inkml:brushProperty name="width" value="0.2" units="cm"/>
      <inkml:brushProperty name="height" value="0.2" units="cm"/>
    </inkml:brush>
  </inkml:definitions>
  <inkml:trace contextRef="#ctx0" brushRef="#br0">35 350 1088,'0'0'439,"0"0"-219,0 0-141,0 0-55,-6 12-28,-17 37 17,22-48-11,0 1-1,0-1 1,1 0 0,-1 1-1,1-1 1,-1 1 0,1-1-1,0 1 1,-1 0 0,1-1 0,0 1-1,0-1 1,0 1 0,0-1-1,1 1 1,-1-1 0,0 1-1,1-1 1,-1 1 0,1-1-1,-1 1 1,1-1 0,-1 1-1,1-1 1,0 0 0,0 1-1,0-1 1,0 0 0,0 0-1,0 0 1,0 1 0,0-1-1,1 0 1,-1-1 0,0 1 0,0 0-1,1 0 1,-1 0 0,1-1-1,-1 1 1,1-1 0,-1 1-1,1-1 1,-1 0-2,8 2 26,-1 0 0,1-1 0,0 0 0,-1 0 1,1-1-1,2 0-26,0-1 15,0-1 0,0 0 0,-1-1 0,1 0 0,-1 0 0,0-1 0,0 0-1,0-1 1,-1 0 0,1-1 0,-1 0-15,29-21 92,-1-1-1,0-3-91,13-9 33,52-43-177,42-32-337,-118 96 360,1 2 1,0 1-1,1 1 1,20-6 120,-18 10-513,-6 7-89</inkml:trace>
</inkml:ink>
</file>

<file path=ppt/ink/ink9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04.824"/>
    </inkml:context>
    <inkml:brush xml:id="br0">
      <inkml:brushProperty name="width" value="0.2" units="cm"/>
      <inkml:brushProperty name="height" value="0.2" units="cm"/>
      <inkml:brushProperty name="color" value="#E71224"/>
    </inkml:brush>
  </inkml:definitions>
  <inkml:trace contextRef="#ctx0" brushRef="#br0">14 1 192,'0'0'104,"0"0"72,0 19 31,0 165 48,1-127-305,1-29-4,-2 0-1,-1-1 1,-1 1-1,-2 0 1,-1 0 54,1 4-95,4-31-254</inkml:trace>
  <inkml:trace contextRef="#ctx0" brushRef="#br0" timeOffset="1">1 616 8,'0'0'120,"0"0"-88,0 103-32,0-71 0</inkml:trace>
</inkml:ink>
</file>

<file path=ppt/ink/ink9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18.832"/>
    </inkml:context>
    <inkml:brush xml:id="br0">
      <inkml:brushProperty name="width" value="0.2" units="cm"/>
      <inkml:brushProperty name="height" value="0.2" units="cm"/>
      <inkml:brushProperty name="color" value="#E71224"/>
    </inkml:brush>
  </inkml:definitions>
  <inkml:trace contextRef="#ctx0" brushRef="#br0">288 284 848,'0'0'358,"0"0"-172,0 0-28,0 0 71,0 0 54,0 0-123,0 0-62,-19-10 55,-11-9-160,27 16 8,0 0 0,-1 0 0,1 1 0,-1 0 0,0-1 0,0 1 0,0 0 0,0 1 0,0-1 0,0 1 0,0 0 0,-1 0 0,1 0 0,0 0 0,-3 1-1,-1 0-14,0 1 0,0 0 0,1 0 0,-1 1 0,0-1 0,1 2 0,-1-1 1,1 1-1,0 0 0,0 1 0,0 0 0,0 0 0,1 0 0,0 1 0,-1 0 1,2 0-1,-1 1 0,1-1 0,-1 1 0,-1 4 14,4-5-6,-1 0 0,1 0 1,0 0-1,1 0 0,-1 0 0,1 1 0,0-1 0,1 1 0,-1 0 1,1-1-1,0 1 0,0 0 0,1 0 0,0 0 0,0 0 0,0 0 1,1 0-1,1 4 6,-2-9 1,1 0 0,0 0 0,-1 0 0,1 0 0,0 0-1,0 0 1,0 0 0,0 0 0,0 0 0,0 0 0,0-1 0,0 1 0,0 0 0,0-1 0,0 1 0,0-1 0,1 1 0,-1-1 0,0 0 0,0 1 0,1-1 0,-1 0 0,0 0 0,0 0 0,1 0 0,-1 0-1,0 0 1,1 0 0,-1 0 0,0-1-1,3 1 0,-1 0 0,1 0-1,0-1 1,-1 0 0,0 0-1,1 0 1,-1 0 0,1 0-1,-1-1 1,2 0 0,6-8-81,0 0-1,0 0 1,-1-1 0,-1-1-1,0 1 1,0-2 0,-1 1-1,-1-1 1,0 0 0,-1-1-1,0 1 1,0-2 81,1-9-63,0 0 0,-2 0 0,0 0 0,-2 0 0,-1-1 0,0-20 63,-2 37 2,-1-28-12,1 35 20,0-1 0,0 1 0,0 0 0,-1-1 0,1 1 0,0 0 0,-1-1 0,1 1 0,-1 0 0,1-1 0,-1 1 0,1 0 0,-1 0-1,0 0 1,0 0 0,0 0 0,1 0 0,-1 0 0,0 0 0,-1-1-10,2 2 26,0 8-41,-6 101 479,2-73-376,2 1 1,2 0-1,1-1 0,2 4-88,-2-36-30,0 0-1,0 0 0,0 0 1,0 0-1,1 0 0,0 0 1,-1 0-1,1-1 0,1 1 1,-1 0-1,1-1 0,-1 0 1,1 0-1,0 0 0,0 0 1,0 0-1,0 0 0,1-1 1,-1 1-1,1-1 0,0 0 1,-1 0-1,1-1 0,0 1 1,0-1-1,0 0 0,0 0 1,0 0-1,1 0 0,-1-1 1,3 0 30,11 1-710</inkml:trace>
</inkml:ink>
</file>

<file path=ppt/ink/ink9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19.508"/>
    </inkml:context>
    <inkml:brush xml:id="br0">
      <inkml:brushProperty name="width" value="0.2" units="cm"/>
      <inkml:brushProperty name="height" value="0.2" units="cm"/>
      <inkml:brushProperty name="color" value="#E71224"/>
    </inkml:brush>
  </inkml:definitions>
  <inkml:trace contextRef="#ctx0" brushRef="#br0">79 0 136,'0'0'153,"0"0"-5,0 0-33,0 0 5,0 0-60,-9 4-43,-29 11-50,28-10-10,10 0 88,-1 1 0,0 0-1,0-1 1,0 1-1,-1-1 1,0 1-1,-1 1-44,1-2 34,0 1-1,0-1 0,1 1 0,0 0 0,0-1 0,0 1 1,0 2-34,3-7-2,-1 0 0,1 0 0,0-1 0,-1 1 0,1 0 1,0-1-1,0 1 0,-1-1 0,1 0 0,0 1 0,0-1 1,0 0-1,-1 0 0,1 0 0,0 0 0,0 0 0,0-1 2,37 0 33,-35 0-66,0 0 0,1 0 0,-1-1 0,0 0 0,0 0 0,0 0 0,0 0 0,0 0 0,0-1 0,-1 0 0,1 0 1,-1 0-1,0 0 0,1 0 0,-2-1 0,1 0 33,1 0 107,0 0 1,-1 0 0,0-1 0,0 0-1,0 1 1,-1-1 0,1 0 0,1-6-108,-5 24 14,1-10-15,0 0 1,0 0-1,0 0 0,0 0 1,0 0-1,1 0 1,-1 0-1,1 0 0,0-1 1,0 2 0,0-3-13,-1-1 0,1 1 0,0 0 0,0 0 1,0 0-1,0-1 0,0 1 0,0 0 1,0-1-1,0 1 0,0-1 0,0 0 0,0 1 1,0-1-1,0 0 0,1 1 0,-1-1 1,0 0-1,0 0 0,0 0 0,0 0 0,1 0 1,-1 0-1,0 0 0,0-1 0,0 1 0,0 0 1,1-1-1,-1 1 13,16-6-479,1-5-233</inkml:trace>
</inkml:ink>
</file>

<file path=ppt/ink/ink9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19.921"/>
    </inkml:context>
    <inkml:brush xml:id="br0">
      <inkml:brushProperty name="width" value="0.2" units="cm"/>
      <inkml:brushProperty name="height" value="0.2" units="cm"/>
      <inkml:brushProperty name="color" value="#E71224"/>
    </inkml:brush>
  </inkml:definitions>
  <inkml:trace contextRef="#ctx0" brushRef="#br0">14 1 224,'0'0'371,"0"0"-142,0 0-22,0 0-68,0 0-54,0 0-48,-1 9-19,-7 317-98,7-309-359,-2-2-296</inkml:trace>
</inkml:ink>
</file>

<file path=ppt/ink/ink9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0.320"/>
    </inkml:context>
    <inkml:brush xml:id="br0">
      <inkml:brushProperty name="width" value="0.2" units="cm"/>
      <inkml:brushProperty name="height" value="0.2" units="cm"/>
      <inkml:brushProperty name="color" value="#E71224"/>
    </inkml:brush>
  </inkml:definitions>
  <inkml:trace contextRef="#ctx0" brushRef="#br0">1 147 440,'0'0'272,"0"0"-138,0 0-81,0 0-33,16-8-5,37-16 21,44-12-36,-90 34 0,10-2-9,-1-2 1,1 0 0,-1-1-1,0 0 1,13-9 8,-29 15 4,1 1 0,0 0 0,-1-1 0,1 1 0,-1 0 0,1-1 0,-1 1 0,1-1 0,-1 1 0,0-1 0,1 1 0,-1-1 0,0 1 0,1-1 0,-1 1 0,0-1 0,1 1 0,-1-1 0,0 1 0,0-1 0,0 0 0,0 1 0,1-1 0,-1 0 0,0 1 0,0-1 0,0 1 0,0-1 0,-1 0 0,1 1 0,0-1 0,0 0 0,0 1 0,0-1 0,-1 1 0,1-1 0,0 1 0,0-1 1,-1 0-1,1 1 0,-1-1 0,1 1 0,0 0 0,-1-1 0,1 1 0,-1-1 0,1 1-4,-1-1 8,-1 0 0,1 1 1,0-1-1,0 1 1,0-1-1,0 1 0,-1-1 1,1 1-1,0 0 1,-1 0-1,1-1 1,0 1-1,0 0 0,-1 0 1,1 0-1,0 0 1,-1 1-1,1-1 0,0 0 1,0 1-1,0-1 1,-1 0-1,1 1 1,0 0-1,-1 0-8,-2 2 2,0 0 0,1 1 0,-1 0 0,1 0 0,0 0 0,0 0 0,0 0 0,1 1 0,-1-1 0,1 1 0,0-1 0,0 1 0,1 0 0,-1 0 0,1 0 0,0 0 0,1 0 0,-1 0 0,1 0 0,0 0-2,0-4-1,0-1 0,0 1 0,0 0 1,0-1-1,0 1 0,1-1 0,-1 1 0,0-1 1,0 1-1,0-1 0,1 1 0,-1-1 0,0 1 0,1-1 1,-1 1-1,0-1 0,1 1 0,-1-1 0,1 0 1,-1 1-1,0-1 0,1 1 0,-1-1 0,1 0 0,-1 0 1,1 1-1,-1-1 0,1 0 0,0 0 0,-1 0 0,1 0 1,-1 1 0,26-2 33,-20 0-23,-1 0 0,1 0 1,0-1-1,-1 0 0,1 0 0,-1-1 1,2-1-11,-6 3-1,0 0 1,0 0-1,0 0 1,0 0-1,0 0 1,0 0-1,1 1 1,-1-1-1,0 0 1,1 0-1,-1 1 1,0-1-1,1 1 1,-1 0-1,1-1 1,-1 1 0,1 0-1,-1 0 1,1 0-1,-1 0 1,1 0 0,-1 1 2,0 0 1,0 0-1,0 0 1,0 0 0,-1 1-1,1-1 1,0 0 0,-1 0-1,1 1 1,-1-1-1,1 1 1,-1-1 0,1 0-1,-1 1 1,0-1-1,0 1-2,6 19 37,-4-15-22,0 1 0,1-1 1,0 0-1,0 0 1,0 0-1,1 0 0,0-1 1,0 1-1,1 0-15,-2-3-9,0-1-1,0 1 1,0-1-1,1 0 0,-1 0 1,1 0-1,-1-1 1,1 1-1,0-1 0,-1 1 1,1-1-1,0-1 1,0 1-1,0 0 1,0-1-1,2 0 10,24 1-867</inkml:trace>
</inkml:ink>
</file>

<file path=ppt/ink/ink9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0.722"/>
    </inkml:context>
    <inkml:brush xml:id="br0">
      <inkml:brushProperty name="width" value="0.2" units="cm"/>
      <inkml:brushProperty name="height" value="0.2" units="cm"/>
      <inkml:brushProperty name="color" value="#E71224"/>
    </inkml:brush>
  </inkml:definitions>
  <inkml:trace contextRef="#ctx0" brushRef="#br0">142 0 136,'0'0'391,"0"0"-27,0 0 5,0 0-119,0 0-96,0 0 2,-12 6-34,4-2-89,0 1-1,1-1 1,-1 1 0,1 1 0,1-1 0,-1 1 0,1 1 0,0-1 0,0 1-1,0 0 1,1 0 0,0 1 0,1 0 0,-3 7-33,-1 5 31,2 1 1,0 0-1,2 1 0,0-1 1,1 1-1,2 0 0,0-1 1,1 14-32,1-30 0,-1 0 1,1 1 0,0-1 0,0 0 0,0 0 0,1 0 0,0 0 0,0 0 0,0 0 0,1-1 0,-1 1 0,1 0-1,0-1 1,4 4-1,6 7-121,1-1-1,1-1 0,7 6 122,19 16-678,-14-8-64</inkml:trace>
</inkml:ink>
</file>

<file path=ppt/ink/ink9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1.622"/>
    </inkml:context>
    <inkml:brush xml:id="br0">
      <inkml:brushProperty name="width" value="0.2" units="cm"/>
      <inkml:brushProperty name="height" value="0.2" units="cm"/>
      <inkml:brushProperty name="color" value="#E71224"/>
    </inkml:brush>
  </inkml:definitions>
  <inkml:trace contextRef="#ctx0" brushRef="#br0">1 8 240,'0'0'272,"0"0"18,0 0-64,0 0-62,0 0-4,0 0 22,0 0-173,0-1 1,0 1 0,0 0 0,0-1 0,0 1-1,0 0 1,0-1 0,0 1 0,1 0-1,-1-1 1,0 1 0,0 0 0,0-1-1,0 1 1,1 0 0,-1 0 0,0-1-1,0 1 1,1 0 0,-1 0 0,0 0 0,1-1-1,-1 1 1,0 0 0,0 0 0,1 0-1,-1 0 1,0-1 0,1 1 0,-1 0-1,0 0 1,1 0 0,-1 0 0,0 0 0,1 0-1,-1 0 1,1 0-10,86 227 356,-74-169-1236,-8-43-59</inkml:trace>
</inkml:ink>
</file>

<file path=ppt/ink/ink9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2.494"/>
    </inkml:context>
    <inkml:brush xml:id="br0">
      <inkml:brushProperty name="width" value="0.2" units="cm"/>
      <inkml:brushProperty name="height" value="0.2" units="cm"/>
      <inkml:brushProperty name="color" value="#E71224"/>
    </inkml:brush>
  </inkml:definitions>
  <inkml:trace contextRef="#ctx0" brushRef="#br0">1 1 208,'0'0'395,"0"0"-78,0 0-102,0 0-32,0 0-134,0 0-34,10 0 19,-7 0-34,0 0-1,1 0 1,-1 1 0,0 0-1,0-1 1,0 1-1,0 0 1,0 0-1,0 1 1,0-1-1,-1 0 1,1 1 0,0 0-1,-1 0 1,1 0-1,-1 0 1,2 1 0,0 2 2,1 1 0,-1-1 0,-1 1 0,1 0 1,-1-1-1,0 2 0,0-1 0,1 3-2,2 12 52,0-1 0,-2 1 1,0 0-1,-1 0 0,-1 3-52,0 116 422,-2-81-372,-2-49-85,1 0 1,-1 0-1,0 1 0,-1-1 0,-1 0 0,1-1 1,-1 1-1,-1-1 0,0 0 0,0 0 1,-1 0-1,0-1 0,-1 1 0,-5 4 35,8-8-88,-22 28-968</inkml:trace>
</inkml:ink>
</file>

<file path=ppt/ink/ink9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3.291"/>
    </inkml:context>
    <inkml:brush xml:id="br0">
      <inkml:brushProperty name="width" value="0.2" units="cm"/>
      <inkml:brushProperty name="height" value="0.2" units="cm"/>
      <inkml:brushProperty name="color" value="#E71224"/>
    </inkml:brush>
  </inkml:definitions>
  <inkml:trace contextRef="#ctx0" brushRef="#br0">62 180 160,'0'0'219,"0"0"18,0 0-77,0 0 2,0 0-14,0 0 25,0 0 60,-35-9 736,33 8-970,1 1 0,-1-1 0,1 1 0,0-1 0,-1 0 0,1 1 1,0-1-1,-1 0 0,1 0 0,0 0 0,0 0 0,0 0 0,0 0 0,0-1 1,0 1-1,0 0 0,0 0 0,1-1 0,-1 1 0,0 0 0,1-1 1,-1 1-1,1-1 0,0 1 0,-1-1 1,1-2-26,0 0 0,0 0-1,0 0 1,0 0 0,1 0 0,0 1 0,-1-1 0,2 0-1,-1 0 1,1-1 26,4-9-289,0 1 0,2-1-1,-1 1 1,9-10 289,-1 2-940</inkml:trace>
</inkml:ink>
</file>

<file path=ppt/ink/ink9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3.685"/>
    </inkml:context>
    <inkml:brush xml:id="br0">
      <inkml:brushProperty name="width" value="0.2" units="cm"/>
      <inkml:brushProperty name="height" value="0.2" units="cm"/>
      <inkml:brushProperty name="color" value="#E71224"/>
    </inkml:brush>
  </inkml:definitions>
  <inkml:trace contextRef="#ctx0" brushRef="#br0">61 139 656,'0'0'400,"0"0"-56,0 0-152,0 0 32,0 0-56,0 0-128,0 0-40,-61-87-48,61 67-208,0 4-144,9 1-520</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21:28.620"/>
    </inkml:context>
    <inkml:brush xml:id="br0">
      <inkml:brushProperty name="width" value="0.2" units="cm"/>
      <inkml:brushProperty name="height" value="0.2" units="cm"/>
    </inkml:brush>
  </inkml:definitions>
  <inkml:trace contextRef="#ctx0" brushRef="#br0">84 550 384,'0'0'269,"0"0"-147,-11 19-77,-52 92-25,63-111-19,0 0-1,0 0 0,0 0 1,0 0-1,0 0 1,0-1-1,0 1 1,0 0-1,1 0 1,-1 0-1,0 0 0,-1 0 1,1-1-1,0 1 1,0 0-1,0 0 1,0 0-1,0 0 0,0 0 1,0 0-1,0-1 1,0 1-1,0 0 1,0 0-1,0 0 0,0 0 1,0 0-1,0 0 1,-1 0-1,1-1 1,0 1-1,0 0 1,0 0-1,0 0 0,0 0 1,0 0-1,0 0 1,-1 0-1,1 0 1,0 0-1,0 0 0,0 0 1,0 0-1,0 0 1,0 0-1,-1 0 1,1 0-1,0 0 1,0 0-1,0 0 0,0 0 1,0 0-1,-1 0 1,1 0-1,0 0 1,0 0-1,0 0 0,0 0 1,0 0-1,0 0 1,0 0-1,-1 0 1,1 1-1,0-1 0,-3-24-28,2-29-39,3 5 84,2 0 0,2 0 0,3 1 0,1 0 0,3 0 0,9-22-17,-11 42 98,0 0-1,2 0 1,8-10-98,10-21 242,-25 46-160,1 0 0,0 1 1,1-1-1,4-4-82,-11 15 2,0 1 0,0-1 0,-1 0 0,1 1-1,0-1 1,0 1 0,0-1 0,0 1 0,0 0 0,0-1 0,0 1 0,0 0-1,0 0 1,-1-1 0,1 1 0,0 0 0,0 0 0,0 0 0,0 0 0,0 0 0,0 1-1,0-1 1,0 0 0,0 0 0,0 1 0,0-1 0,0 0 0,0 1 0,0-1-1,0 1 1,0-1 0,-1 1 0,1 0 0,0-1 0,0 1 0,-1 0 0,1-1-1,0 1 1,0 1-2,30 34 43,-28-30-28,22 29 17,-2 1 0,-2 1 0,-1 1 0,12 35-32,-28-60-66,0 0 0,-1 0 0,0 1 0,-1-1 0,-1 1 0,0 7 66,0 26-514</inkml:trace>
</inkml:ink>
</file>

<file path=ppt/ink/ink9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4.112"/>
    </inkml:context>
    <inkml:brush xml:id="br0">
      <inkml:brushProperty name="width" value="0.2" units="cm"/>
      <inkml:brushProperty name="height" value="0.2" units="cm"/>
      <inkml:brushProperty name="color" value="#E71224"/>
    </inkml:brush>
  </inkml:definitions>
  <inkml:trace contextRef="#ctx0" brushRef="#br0">22 1 104,'0'0'496,"0"0"-200,0 0-208,0 0-16,0 0 48,0 0 32,0 0 8,-22 96-160,22-76 24,0 0 8,9-4-64,-5-3 32,5-3-136,-4-6-512</inkml:trace>
</inkml:ink>
</file>

<file path=ppt/ink/ink9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4.486"/>
    </inkml:context>
    <inkml:brush xml:id="br0">
      <inkml:brushProperty name="width" value="0.2" units="cm"/>
      <inkml:brushProperty name="height" value="0.2" units="cm"/>
      <inkml:brushProperty name="color" value="#E71224"/>
    </inkml:brush>
  </inkml:definitions>
  <inkml:trace contextRef="#ctx0" brushRef="#br0">1 12 648,'0'0'560,"0"0"-224,0 0-288,0 0-48,0 0-48,0 0-240,0 0-112,22-12-200</inkml:trace>
</inkml:ink>
</file>

<file path=ppt/ink/ink9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4.893"/>
    </inkml:context>
    <inkml:brush xml:id="br0">
      <inkml:brushProperty name="width" value="0.2" units="cm"/>
      <inkml:brushProperty name="height" value="0.2" units="cm"/>
      <inkml:brushProperty name="color" value="#E71224"/>
    </inkml:brush>
  </inkml:definitions>
  <inkml:trace contextRef="#ctx0" brushRef="#br0">1 1 160,'120'99'32,"-118"-97"-27,-1-1 0,1 0-1,0 1 1,0-1 0,0 0-1,0 0 1,0 0 0,0 0 0,0-1-1,0 1 1,0-1 0,1 1-5,9-5 84,-8 4 9,0 16 18,3 17 132,-2 1 0,-2 1 0,0 15-243,14-101 129,-17 47-130,2 0-1,-1 0 1,1 0 0,-1 0-1,1 1 1,0-1-1,0 0 1,1 1 0,-1-1-1,3-2 2,-4 5 0,-1 0 0,1 1-1,-1-1 1,1 0-1,0 0 1,-1 0 0,1 1-1,0-1 1,-1 1 0,1-1-1,0 0 1,0 1 0,0-1-1,0 1 1,0-1-1,0 1 1,-1 0 0,1-1-1,0 1 1,0 0 0,0 0-1,0 0 1,0 0-1,0 0 1,0 0 0,0 0-1,0 0 1,0 0 0,0 0-1,0 0 1,0 1-1,0-1 1,0 0 0,0 1-1,0-1 1,0 1 0,0-1-1,0 1 1,-1-1 0,1 1-1,0 0 1,0-1-1,-1 1 1,1 0 0,0-1-1,0 2 1,21 32 1,-18-25-31,1-1 0,1 0 0,-1 0 0,1-1 0,1 0 0,-1 0 0,7 5 30,0-3-723</inkml:trace>
</inkml:ink>
</file>

<file path=ppt/ink/ink9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5.244"/>
    </inkml:context>
    <inkml:brush xml:id="br0">
      <inkml:brushProperty name="width" value="0.2" units="cm"/>
      <inkml:brushProperty name="height" value="0.2" units="cm"/>
      <inkml:brushProperty name="color" value="#E71224"/>
    </inkml:brush>
  </inkml:definitions>
  <inkml:trace contextRef="#ctx0" brushRef="#br0">0 42 32,'0'0'268,"0"0"-88,0 0 79,2 12 64,14 40-52,1 0 0,3-1 0,8 10-271,-21-42 21,-6-14-16,0-1 0,1 0 0,-1 0 0,1 0 0,0 0 1,0-1-1,0 1 0,0 0 0,1-1 0,-1 1 0,1-1 0,0 0 0,0 0 0,0 0 0,1 0-5,2-41 214,-4-93-200,-3 74 5,5-34-19,-5 90-16,1 0 0,0 0-1,0 0 1,0 0 0,0 0 0,0 0 0,0 0-1,0 0 1,0 0 0,0 0 0,1 0 0,-1 0-1,0 0 1,1 0 0,-1 0 0,0 0-1,1 0 1,-1 0 0,1 0 0,0 1 0,-1-1-1,1 0 1,0 0 0,-1 1 0,1-1 0,0 0-1,0 1 1,0-1 0,-1 1 0,1-1-1,0 1 1,0-1 0,0 1 0,0-1 0,0 1-1,0 0 1,0 0 0,0 0 0,0-1 0,0 1-1,0 0 1,0 0 0,0 0 0,0 1 16,8-1-538</inkml:trace>
</inkml:ink>
</file>

<file path=ppt/ink/ink9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5.615"/>
    </inkml:context>
    <inkml:brush xml:id="br0">
      <inkml:brushProperty name="width" value="0.2" units="cm"/>
      <inkml:brushProperty name="height" value="0.2" units="cm"/>
      <inkml:brushProperty name="color" value="#E71224"/>
    </inkml:brush>
  </inkml:definitions>
  <inkml:trace contextRef="#ctx0" brushRef="#br0">92 52 32,'0'0'100,"0"0"103,0 0-13,0 0-27,0 0-25,0 0 36,0-9 30,-5-23-44,5 31-156,0 0 0,0 1 0,0-1 0,-1 1-1,1-1 1,0 1 0,0-1 0,-1 1 0,1-1-1,0 1 1,-1 0 0,1-1 0,0 1 0,-1-1-1,1 1 1,-1 0 0,1-1 0,-1 1 0,1 0 0,-1 0-1,1-1 1,-1 1 0,1 0 0,-1 0 0,1 0-1,-1 0 1,1-1 0,-1 1 0,1 0 0,-1 0-1,1 0 1,-1 0 0,0 0 0,1 0 0,-1 1-1,1-1 1,-1 0 0,1 0 0,-1 0 0,1 0 0,-1 1-1,1-1 1,-1 0 0,1 1-4,-19 11 66,13-4-54,0 0 0,1-1 0,1 2 0,-1-1 0,1 0 0,0 1 0,1 0 0,0 0 0,1 0 0,0 0 0,0 0 0,1 1 0,0-1 0,0 0 0,1 5-12,0-12 1,0-1 0,0 0-1,0 0 1,0 0 0,1 1 0,-1-1 0,0 0 0,0 0 0,1 0 0,-1 0 0,1 0 0,-1 0 0,1 0 0,-1 0-1,1 0 1,0 0 0,-1 0 0,1 0 0,0 0 0,0 0 0,0 0 0,0-1 0,-1 1 0,1 0 0,0-1-1,0 1 1,0 0 0,1-1 0,-1 1 0,0-1 0,0 0 0,0 1 0,0-1 0,0 0 0,1 0 0,-1 0 0,0 0-1,0 0 1,0 0 0,0 0 0,1 0 0,-1 0 0,0 0 0,0-1 0,0 1 0,0-1 0,0 1 0,0-1-1,1 1 1,-1-1-1,4-1 4,0 1-1,0-1 0,0-1 1,-1 1-1,1-1 1,-1 0-1,0 0 0,1 0 1,-1 0-1,0-1 0,0-1-3,-4 5 6,0 1 0,0-1 0,0 0 0,0 0-1,0 1 1,1-1 0,-1 0 0,0 0-1,0 1 1,0-1 0,0 0 0,0 0 0,1 0-1,-1 1 1,0-1 0,0 0 0,0 0-1,0 0 1,1 0 0,-1 1 0,0-1 0,0 0-1,1 0 1,-1 0 0,0 0 0,0 0 0,0 0-1,1 0 1,-1 0 0,0 0 0,0 0-1,1 0 1,-1 0 0,0 0 0,0 0 0,1 0-1,-1 0 1,0 0 0,0 0 0,1 0 0,-1 0-1,0 0 1,0 0 0,1 0 0,-1 0-1,0-1 1,0 1 0,0 0 0,1 0 0,-1 0-1,0 0 1,0-1 0,0 1 0,1 0-1,-1 0 1,0 0 0,0-1 0,0 1 0,0 0-1,0 0 1,0-1 0,0 1 0,0 0 0,1 0-1,-1-1 1,0 1 0,0 0 0,0 0-1,0-1 1,0 1-6,0 1-16,0 0 0,1 0 0,-1-1 0,1 1 0,-1 0 0,1 0 0,-1 0 0,1-1 0,0 1 0,-1 0 0,1-1 0,0 1 0,-1-1 0,1 1 0,0-1 0,0 1 0,0-1 0,0 0 0,-1 1 0,1-1 0,0 0 0,0 1 0,0-1-1,0 0 1,0 0 0,0 0 0,0 0 16,15 0-680,-2 0-352</inkml:trace>
</inkml:ink>
</file>

<file path=ppt/ink/ink9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7.266"/>
    </inkml:context>
    <inkml:brush xml:id="br0">
      <inkml:brushProperty name="width" value="0.2" units="cm"/>
      <inkml:brushProperty name="height" value="0.2" units="cm"/>
      <inkml:brushProperty name="color" value="#E71224"/>
    </inkml:brush>
  </inkml:definitions>
  <inkml:trace contextRef="#ctx0" brushRef="#br0">39 518 576,'0'0'406,"0"0"-252,0 0-122,0 0-16,7-21-1,56-156 0,-56 158-23,-1 1 1,-1-1 0,0 0-1,-2 0 1,0-1-1,-1 1 1,-1-6 7,-1 15-2,0 0-1,-1 0 1,-1-1 0,1 1-1,-1 0 1,-1 1 0,0-1 0,-1 0-1,1 1 1,-2 0 0,1 0-1,-1 0 1,-1 0 0,-4-6 2,9 15 13,1-1 0,-1 0 0,0 0 0,1 0 0,-1 1 0,0-1 0,1 0 0,-1 1 0,0-1 0,0 1 1,1-1-1,-1 1 0,0-1 0,0 1 0,0-1 0,0 1 0,0 0 0,0-1 0,0 1 0,0 0 0,0 0 1,0 0-1,1 0 0,-1 0 0,0 0 0,0 0 0,0 0 0,0 0 0,0 0 0,-1 1-13,0 0 10,0 0 0,0 1 0,0-1 0,0 0 1,1 1-1,-1 0 0,1-1 0,-1 1 0,1 0 0,-1 0 0,1 0 0,0 0 0,0 0-10,-5 10 20,1 0 0,0 0 0,1 0-1,-1 4-19,0 4 32,1 0-1,0 0 0,2 1 0,1-1 1,0 6-32,1-17 4,0 0 1,1 0 0,0 0 0,1 0-1,-1 0 1,2-1 0,-1 1 0,1-1-1,1 1 1,0-1 0,0 0 0,5 7-5,-7-12 0,0-1 0,0 0 0,0 1 0,0-1 0,1 0 1,-1 0-1,1 0 0,0-1 0,0 1 0,-1-1 0,1 1 0,0-1 0,0 0 1,0 0-1,1 0 0,-1 0 0,0-1 0,0 0 0,0 1 0,0-1 0,1 0 1,-1 0-1,0-1 0,0 1 0,0-1 0,1 1 0,0-2 0,5 0-109,0-1 0,0-1-1,-1 1 1,1-2 0,-1 1-1,0-1 1,0 0 0,3-4 109,13-12-739</inkml:trace>
</inkml:ink>
</file>

<file path=ppt/ink/ink9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7.705"/>
    </inkml:context>
    <inkml:brush xml:id="br0">
      <inkml:brushProperty name="width" value="0.2" units="cm"/>
      <inkml:brushProperty name="height" value="0.2" units="cm"/>
      <inkml:brushProperty name="color" value="#E71224"/>
    </inkml:brush>
  </inkml:definitions>
  <inkml:trace contextRef="#ctx0" brushRef="#br0">1 120 224,'0'0'504,"0"0"64,0 0-168,0 0-224,0 0-24,0 0-152,0 48 0,0-29 0,0-1 0,18-8-184,-5-4-288,-5-6-472</inkml:trace>
  <inkml:trace contextRef="#ctx0" brushRef="#br0" timeOffset="1">1 120 256,'31'-112'568,"-31"108"-288,-5 2-240,5 0-40,0 2-144,5 0-224</inkml:trace>
</inkml:ink>
</file>

<file path=ppt/ink/ink9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8.083"/>
    </inkml:context>
    <inkml:brush xml:id="br0">
      <inkml:brushProperty name="width" value="0.2" units="cm"/>
      <inkml:brushProperty name="height" value="0.2" units="cm"/>
      <inkml:brushProperty name="color" value="#E71224"/>
    </inkml:brush>
  </inkml:definitions>
  <inkml:trace contextRef="#ctx0" brushRef="#br0">141 148 304,'0'0'292,"0"0"-152,0 0-50,0 0 62,0 0 0,0-4-71,0 3-73,0 1 1,0-1-1,0 0 1,0 1-1,0-1 1,0 0-1,0 0 1,0 1 0,0-1-1,0 0 1,-1 1-1,1-1 1,0 0-1,0 1 1,-1-1-1,1 0 1,-1 1-1,1-1 1,0 1-1,-1-1 1,1 1-1,-1-1 1,0 1-1,1-1 1,-1 1-1,1-1 1,-1 1-1,0 0 1,1-1-1,-1 1 1,0 0-1,1 0 1,-1-1-9,-2 1 18,1 0 0,0 0 0,0 1 0,0-1 1,0 0-1,0 1 0,0-1 0,-1 1 0,1 0 0,0 0 1,1 0-1,-1 0 0,0 0 0,0 0 0,0 1-18,-5 2 14,0 1-1,0 0 0,0 1 0,1 0 0,0 0 1,0 0-1,0 1 0,1-1 0,0 1 0,0 1 1,1-1-1,0 1 0,0 0 0,1-1 0,0 2 1,0-1-1,1 0 0,0 1 0,0-1 0,1 3-13,37-11 44,-33-2-44,0 1-1,0-1 0,-1 0 0,1 0 0,0 0 0,-1 0 0,1 0 0,-1-1 1,0 1-1,1-1 0,-1 0 0,-1 1 0,2-3 1,23-46-28,-13 23 6,-5 14 2,0-2-1,-1 1 0,-1-1 1,0 0-1,-2 0 1,0-1-1,0 1 0,-2-1 1,1-12 20,-3 28 81,0 11 64,0 29-114,-1-20-13,0 1 0,2-1 0,1 0 0,0 0 0,2 5-18,-2-18-14,-1 0 0,2-1 1,-1 1-1,0 0 1,1-1-1,0 1 1,1-1-1,-1 0 1,1 0-1,0 0 0,0 0 1,1-1-1,-1 0 1,1 0-1,0 0 1,0 0-1,0-1 0,2 1 14,20 10-638,-5-9-580</inkml:trace>
</inkml:ink>
</file>

<file path=ppt/ink/ink9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8.497"/>
    </inkml:context>
    <inkml:brush xml:id="br0">
      <inkml:brushProperty name="width" value="0.2" units="cm"/>
      <inkml:brushProperty name="height" value="0.2" units="cm"/>
      <inkml:brushProperty name="color" value="#E71224"/>
    </inkml:brush>
  </inkml:definitions>
  <inkml:trace contextRef="#ctx0" brushRef="#br0">62 0 560,'0'0'480,"0"0"-256,0 0 32,0 0-56,0 0 80,0 0-184,0 0-24,-22 2-40,13 16-32,0 2 56,1 3 16,3 1-72,-3-2 0,8-4 0,0-9-472,8-5-480</inkml:trace>
</inkml:ink>
</file>

<file path=ppt/ink/ink9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28.885"/>
    </inkml:context>
    <inkml:brush xml:id="br0">
      <inkml:brushProperty name="width" value="0.2" units="cm"/>
      <inkml:brushProperty name="height" value="0.2" units="cm"/>
      <inkml:brushProperty name="color" value="#E71224"/>
    </inkml:brush>
  </inkml:definitions>
  <inkml:trace contextRef="#ctx0" brushRef="#br0">62 4 168,'26'6'512,"-26"-10"-88,0 0-160,0 2 152,0 2-184,0 0-56,0 0-176,0 16 0,-9 10 64,-4 7 8,-4 7-72,-10 13-8,6-8-648</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21:28.988"/>
    </inkml:context>
    <inkml:brush xml:id="br0">
      <inkml:brushProperty name="width" value="0.2" units="cm"/>
      <inkml:brushProperty name="height" value="0.2" units="cm"/>
    </inkml:brush>
  </inkml:definitions>
  <inkml:trace contextRef="#ctx0" brushRef="#br0">1 1 1032,'0'0'264,"0"0"-152,52 155 72,-16-42 120,-6-5-56,5-7-168,-13-18-24,0-24-32,-4-2-48,-5-1 24,-13-5-64,0-16-264,0-11-696</inkml:trace>
</inkml:ink>
</file>

<file path=ppt/ink/ink9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30.002"/>
    </inkml:context>
    <inkml:brush xml:id="br0">
      <inkml:brushProperty name="width" value="0.2" units="cm"/>
      <inkml:brushProperty name="height" value="0.2" units="cm"/>
      <inkml:brushProperty name="color" value="#E71224"/>
    </inkml:brush>
  </inkml:definitions>
  <inkml:trace contextRef="#ctx0" brushRef="#br0">1 0 488,'0'0'591,"0"0"-176,0 0-209,0 0-64,7 5-49,11 8-88,0 1 1,-1 1-1,-1 0 0,-1 1 0,0 1 1,-1 0-1,0 1 0,5 11-5,-4-4 18,0 0-1,-2 1 0,-1 1 1,-1 0-1,-1 0 1,4 23-18,-2 9 73,-2 0 0,-3 0 0,-2 1 0,-3 0 0,-3 0 1,-8 58-74,6-104 5,-1 1 1,0-1 0,-1 1 0,-1-2 0,0 1-1,-1-1 1,-1 1 0,0-2 0,0 1 0,-1-1-1,-1-1 1,0 0 0,-1 0 0,-11 9-6,19-18-106,0 0 0,-1 1 0,1-1 1,-1-1-1,0 1 0,0 0 0,1-1 0,-1 0 1,-2 1 105,-8-1-1282</inkml:trace>
</inkml:ink>
</file>

<file path=ppt/ink/ink9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30.998"/>
    </inkml:context>
    <inkml:brush xml:id="br0">
      <inkml:brushProperty name="width" value="0.2" units="cm"/>
      <inkml:brushProperty name="height" value="0.2" units="cm"/>
      <inkml:brushProperty name="color" value="#E71224"/>
    </inkml:brush>
  </inkml:definitions>
  <inkml:trace contextRef="#ctx0" brushRef="#br0">110 0 288,'0'0'451,"0"0"-226,0 0-95,0 0 19,0 0 46,0 0-30,-1 11-66,-1 0-65,-2 0 1,1-1-1,-2 1 0,1-1 1,-1 0-1,-4 5-34,-14 30 112,11-14-72,2 1-1,1 0 0,2 1 0,1 0 0,1 0 0,2 1 0,1-1 0,2 1 1,2-1-1,0 0 0,2 1 0,2-1 0,1 0 0,2-1 0,1 0 0,1 0 0,2-1 1,3 5-40,19 42 23,3-2 1,3-2-1,4-1 0,3-2 1,33 36-24,-72-97-6,1 0-1,0-1 1,1 0 0,0-1 0,0 0 0,0 0-1,1-2 1,1 1 0,3 0 6,-14-6-36,-2-1 9,1 0 0,-1 0 0,0 1-1,1-1 1,-1 0 0,0 0 0,1 0 0,-1 0 0,0 1 0,1-1 0,-1 0 0,0 0-1,1 1 1,-1-1 0,0 0 0,1 0 0,-1 1 0,0-1 0,0 0 0,0 1-1,1-1 1,-1 0 0,0 1 0,0-1 0,0 0 0,0 1 0,0-1 0,0 1 0,1-1-1,-1 0 1,0 1 0,0-1 0,0 1 27,0 1-863</inkml:trace>
</inkml:ink>
</file>

<file path=ppt/ink/ink9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33.718"/>
    </inkml:context>
    <inkml:brush xml:id="br0">
      <inkml:brushProperty name="width" value="0.2" units="cm"/>
      <inkml:brushProperty name="height" value="0.2" units="cm"/>
      <inkml:brushProperty name="color" value="#E71224"/>
    </inkml:brush>
  </inkml:definitions>
  <inkml:trace contextRef="#ctx0" brushRef="#br0">18 608 72,'0'0'523,"0"0"-322,0 0-130,0 0-12,0 0 83,0 0 44,-2-8 22,0-4-126,1 8-39,1 0 0,-1 0 0,0 0 0,0 1 0,-1-1 0,1 0 0,-1 0 0,1 1 0,-2-2-43,3 4 17,-1-1 0,1 1 0,0 0 1,0-1-1,0 1 0,0-1 0,0 1 0,1 0 0,-1-1 0,0 1 0,1 0 0,-1-1 1,0 1-1,1 0 0,0 0 0,-1-1 0,1 1 0,0 0 0,-1 0 0,1 0 0,0 0 1,0 0-1,0 0 0,0 0 0,0 0 0,0 0 0,0 1 0,1-1 0,-1 0 0,0 1 1,0-1-1,2 0-17,41-19-90,27 1 143,27-13-53,-60 18-1,1 1 1,0 2-1,0 2 0,1 2 1,0 1-1,25 0 1,289-2 3,-325 6 11,0-1 1,-1-2 0,0-1-1,27-9-14,36-7 24,-56 17-33,0 2-1,23 1 10,-31 2-7,1-2-1,-1 0 1,0-2 0,0-1-1,3-1 8,-23 3 0,45-13 16,2 1 1,0 3 0,0 2 0,41-2-17,-9 4-6,30-8 6,36-5-7,-101 14-36,42-11 43,-56 9-13,0 2-1,1 1 1,0 2 0,1 2 13,-15 1 8,-1-2 1,0 0 0,1-2 0,4-2-9,-5 2-11,0 0-1,1 1 0,-1 1 1,7 1 11,2 1 36,1-2 1,27-7-37,18-2-49,-43 9 44,-1-2 0,1-1 0,-1-2 1,-1-1-1,27-12 5,-57 20-97,0 0 1,0 1-1,0 0 1,0-1 0,0 1-1,0 0 1,0 0-1,0 1 1,3 0 96,6 0-435,-3-1-132</inkml:trace>
</inkml:ink>
</file>

<file path=ppt/ink/ink9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35.277"/>
    </inkml:context>
    <inkml:brush xml:id="br0">
      <inkml:brushProperty name="width" value="0.2" units="cm"/>
      <inkml:brushProperty name="height" value="0.2" units="cm"/>
      <inkml:brushProperty name="color" value="#E71224"/>
    </inkml:brush>
  </inkml:definitions>
  <inkml:trace contextRef="#ctx0" brushRef="#br0">417 104 184,'0'0'147,"0"0"-59,0 0-40,0 0-11,0 0 55,0 0 9,4-13 16,10-35-60,-13 45-27,1 0 1,-1 1-1,0-1 0,1 1 1,0 0-1,-1-1 0,1 1 1,0 0-1,0 0 1,0 0-1,1 0 0,-1 0 1,0 1-1,1-1 0,-1 1 1,1-1-1,-1 1 1,1 0-1,0 0-30,-1 0 42,-1 1-37,-1 0-1,0-1 1,0 1 0,0 0 0,0 0 0,1 0 0,-1-1 0,0 1-1,0 0 1,0 0 0,1 0 0,-1 0 0,0 0 0,0-1 0,1 1-1,-1 0 1,0 0 0,0 0 0,1 0 0,-1 0 0,0 0 0,0 0-1,1 0 1,-1 0 0,0 0 0,0 0 0,1 0 0,-1 0 0,0 0-1,0 0 1,1 0 0,-1 1 0,0-1 0,0 0 0,1 0 0,-1 0-1,0 0 1,0 0 0,0 1 0,1-1 0,-1 0 0,0 0 0,0 0-1,0 0 1,0 1 0,1-1 0,-1 0 0,0 0 0,0 1 0,0-1-1,0 0 1,0 0 0,0 1 0,0-1 0,0 0 0,0 0 0,0 1-1,0-1 1,0 0 0,0 0 0,0 1-5,-9 23 194,-24 26 84,-137 137 259,-27 10-537,145-145-5,49-49 5,0-1 0,1 1 0,0 0 0,0 0-1,-1 0 1,2 0 0,-1 0 0,0 0 0,1 0 0,-1 0 0,1 1 0,0-1 0,0 1 0,0 1 0,36-4-115,-12 4 128,-1 1 0,0 2 1,0 0-1,0 1 0,-2 1 0,1 1 0,-1 1 1,2 3-14,15 7-23,248 145 21,-282-164-22,-13-8-149,-18-11-623,3-1-398</inkml:trace>
</inkml:ink>
</file>

<file path=ppt/ink/ink9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36"/>
    </inkml:context>
    <inkml:brush xml:id="br0">
      <inkml:brushProperty name="width" value="0.2" units="cm"/>
      <inkml:brushProperty name="height" value="0.2" units="cm"/>
      <inkml:brushProperty name="color" value="#E71224"/>
    </inkml:brush>
  </inkml:definitions>
  <inkml:trace contextRef="#ctx0" brushRef="#br0">37 3 288,'0'0'428,"0"0"16,0 0-130,0 0-114,0 0-103,0 0-20,0 0-75,0 0 0,-1-1-1,1 1 1,0 0 0,0 0-1,0 0 1,0 0 0,0 0-1,-1-1 1,1 1 0,0 0-1,0 0 1,0 0 0,-1 0-1,1 0 1,0 0 0,0 0-1,-1 0 1,1 0 0,0 0-1,0 0 1,0 0 0,-1 0-1,1 0 1,0 0-1,0 0 1,-1 0 0,1 0-1,0 0 1,0 0 0,0 0-1,-1 0 1,1 0 0,0 0-1,0 0 1,0 0 0,-1 1-1,1-1 1,0 0 0,0 0-1,0 0 1,0 0 0,0 1-1,-1-1 1,1 0 0,0 0-1,0 0 1,0 0 0,0 1-1,0-1 1,0 0 0,0 0-1,0 1 1,0-1 0,-1 0-1,1 0 1,0 0 0,0 1-1,0-1 1,0 0 0,0 0-1,0 1 1,1-1-1,-1 0 1,0 0 0,0 0-1,0 1 1,0-1 0,0 0-1,0 0-1,-12 74 119,4 0-1,2 1 1,4-1-1,4 8-118,-2-31 19,3 61 28,6 0 0,11 44-47,50 227 119,-34-199-98,-21-97-22,6 27 9,15 40-8,-33-141-22,1-1 1,0 1-1,1-1 1,0 0-1,1 0 1,0-1-1,1 0 1,6 9 21,-4-15-451,-1-3-376</inkml:trace>
</inkml:ink>
</file>

<file path=ppt/ink/ink9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36.770"/>
    </inkml:context>
    <inkml:brush xml:id="br0">
      <inkml:brushProperty name="width" value="0.2" units="cm"/>
      <inkml:brushProperty name="height" value="0.2" units="cm"/>
      <inkml:brushProperty name="color" value="#E71224"/>
    </inkml:brush>
  </inkml:definitions>
  <inkml:trace contextRef="#ctx0" brushRef="#br0">37 1 80,'0'0'279,"0"0"-122,0 0-98,0 0 3,0 0 6,0 0 61,-6 0 92,-17 3-45,22-3-170,1 1 0,-1-1 0,1 0 0,-1 1 0,1-1 0,-1 1 0,1-1 0,0 0 0,-1 1 0,1-1 0,0 1 0,-1-1 0,1 1 0,0-1 0,-1 1 0,1 0 0,0-1 0,0 1 0,0-1 0,0 1 0,-1-1 0,1 1 0,0 0 0,0-1 0,0 1 1,0-1-1,0 1 0,0 0 0,1-1 0,-1 1 0,0-1 0,0 1 0,0-1 0,1 1-6,-1 2 26,3 104 346,5 0 1,14 67-373,54 197 474,-30-207-374,-28-106-128,-2 0 1,-2 2-1,1 32 28,-14-91-8,-1 0 1,0 0-1,0 0 0,1 0 1,-1 0-1,0 0 0,0 0 1,0 0-1,0-1 0,0 1 1,-1 0-1,1 0 0,0 0 1,0 0-1,-1 0 0,1 0 1,0 0-1,-1-1 0,1 1 1,-1 0-1,1 0 1,-1 0-1,1-1 0,-1 1 1,1 0-1,-1-1 0,0 1 1,0 0-1,1-1 0,-1 1 1,0-1-1,0 1 0,1-1 1,-1 0-1,0 1 0,-1-1 8,-1 0-96,-1 0 1,1 0-1,-1 0 0,1 0 0,-1-1 0,1 0 0,-1 0 0,1 0 0,0 0 0,-2-1 96,-29-13-1223</inkml:trace>
</inkml:ink>
</file>

<file path=ppt/ink/ink9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37.913"/>
    </inkml:context>
    <inkml:brush xml:id="br0">
      <inkml:brushProperty name="width" value="0.2" units="cm"/>
      <inkml:brushProperty name="height" value="0.2" units="cm"/>
      <inkml:brushProperty name="color" value="#E71224"/>
    </inkml:brush>
  </inkml:definitions>
  <inkml:trace contextRef="#ctx0" brushRef="#br0">1 1 992,'0'0'478,"0"0"-237,0 0-186,0 0-41,0 4 10,-1-1-24,1-1-1,0 0 1,0 0-1,0 0 1,0 0-1,1 0 1,-1 0-1,0 0 0,1 0 1,-1 0-1,1 0 1,0 0-1,0-1 1,0 1-1,0 0 1,0 0-1,0-1 0,0 1 1,0 0-1,2 1 1,1 0-3,-1 0 0,1 0 0,0 0 0,0-1 1,0 1-1,0-1 0,1 0 0,-1 0 0,3 0 3,2 1 8,0 0 0,0-1 0,0 0 0,0-1 1,1 0-1,-1-1 0,0 0 0,0 0 0,0-1 0,5-1-8,-12 3-4,0 0 0,0 0 0,0 0 0,0 0 0,0 1 0,0-1 0,0 1 0,0-1-1,-1 1 1,1-1 0,-1 1 0,1 0 0,-1 0 0,1 0 0,-1 0 0,0 0 0,0 0 0,0 0-1,0 0 1,-1 0 4,23 29 50,-20-29-49,1 0 0,-1-1-1,1 1 1,-1-1 0,1 0-1,0 0 1,0 0 0,-1-1-1,1 1 1,0-1 0,0 0 0,0 0-1,-1 0 1,1 0 0,1-1-1,-3 0-1,1 1 0,0-1 0,0 1 0,0 0 0,0 0 0,0 0 0,0 1 0,0-1 0,0 1 0,0-1 0,0 1 0,0 0 0,-1 0 1,1 0-1,0 0 0,-1 1 0,1-1 0,-1 1 0,1 0 0,-1-1 0,1 2 1,2 3 4,-1 0-1,1-1 1,0 0-1,0 0 1,0 0 0,1 0-1,5 3-3,-8-7 0,-1 0-1,0-1 0,0 1 1,0 0-1,1 0 0,-1-1 1,0 0-1,1 1 0,-1-1 1,0 0-1,1 0 0,-1 0 1,0 0-1,1-1 0,-1 1 1,0-1-1,0 1 0,1-1 1,-1 0-1,0 0 0,0 0 1,0 0-1,0 0 0,0 0 1,0-1-1,2 0 1,69-71 57,-72 73-60,1 0-1,-1 1 0,1-1 0,-1 0 0,1 1 1,-1-1-1,1 1 0,-1-1 0,0 1 0,1 0 0,-1 0 1,0 0-1,1 0 0,-1 0 0,0 0 0,0 0 1,0 0-1,0 0 4,18 12-37,-15-12 40,0-1 0,0 1 0,-1 0 0,1-1 0,0 0 0,0 0 0,0 0 0,0 0 0,0-1 0,-1 0 0,1 1 0,0-1-1,-1-1 1,1 1 0,0 0 0,-1-1 0,1 0 0,-1 0 0,0 0 0,0 0 0,0 0 0,0-1 0,1 0-3,-6 7 3,-3 6 15,0 0 0,-1-1 0,0 0 0,-7 8-18,-5 2-17,-1-1 1,-1-1-1,-1 0 1,0-2-1,-1 0 1,-1-2-1,0 0 1,0-1-1,-1-2 1,-1 0 0,0-2-1,0-1 1,-1-1-1,0 0 1,0-3-1,0 0 1,-17-1 16,42-1 14,0-1 1,0 0-1,0 0 1,0 0-1,0 0 1,-1-1-1,1 1 1,0 0-1,0 0 1,0-1-1,0 1 1,0 0-1,0-1 1,1 1-1,-1-1 1,0 1-1,0-1 1,0 0-1,0 1 0,1-1 1,-1 0-1,0 0 1,0 1-1,1-1 1,-1 0-1,1 0 1,-1-1-15,-3-28 155,3 8-216,-7-26 58,4 26 6,1-1 0,1 0-1,1 0-2,0 21 1,-1 7 0,-1 19 1,2-22-3,1 0 1,0-1-1,0 1 1,0 0-1,0 0 1,0 0-1,1-1 1,-1 1-1,0 0 1,1-1-1,-1 1 1,1 0-1,0-1 0,-1 1 1,1 0-1,0-1 1,0 1-1,0-1 1,0 0-1,0 1 1,1-1-1,-1 0 1,0 0-1,1 1 1,-1-1-1,0 0 1,1 0-1,0-1 1,-1 1-1,1 0 1,-1 0-1,2 0 1,44 1-968,-29-2-67</inkml:trace>
</inkml:ink>
</file>

<file path=ppt/ink/ink9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38.416"/>
    </inkml:context>
    <inkml:brush xml:id="br0">
      <inkml:brushProperty name="width" value="0.2" units="cm"/>
      <inkml:brushProperty name="height" value="0.2" units="cm"/>
      <inkml:brushProperty name="color" value="#E71224"/>
    </inkml:brush>
  </inkml:definitions>
  <inkml:trace contextRef="#ctx0" brushRef="#br0">1 0 96,'0'0'188,"0"0"-85,0 0-46,0 0 2,0 0 89,0 0 25,0 2-27,7 212 845,12 13-991,-1-13 109,-10 17-109,-8-208 4,2 52 16,-2-69-23,1 0 0,0 0 1,0 0-1,1 0 0,0 0 1,0-1-1,0 1 0,1 0 1,-1-1-1,2 2 3,-1-5-12,-1 0 1,1 0-1,-1 0 0,1 0 0,0 0 0,-1-1 0,1 1 1,0-1-1,0 0 0,0 0 0,0 0 0,1 0 1,-1-1-1,0 1 0,0-1 0,0 0 0,1 0 1,-1 0-1,0 0 0,0 0 0,0-1 0,2 0 12,13 1-249,17 0-493</inkml:trace>
</inkml:ink>
</file>

<file path=ppt/ink/ink9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39.464"/>
    </inkml:context>
    <inkml:brush xml:id="br0">
      <inkml:brushProperty name="width" value="0.2" units="cm"/>
      <inkml:brushProperty name="height" value="0.2" units="cm"/>
      <inkml:brushProperty name="color" value="#E71224"/>
    </inkml:brush>
  </inkml:definitions>
  <inkml:trace contextRef="#ctx0" brushRef="#br0">0 0 632,'0'0'360,"0"0"-197,0 0-76,0 0-22,0 0 24,0 0-41,9 15-12,5 20-7,0 0 0,-3 1-1,-1 0 1,-2 1 0,-1 0-1,0 18-28,9 38 95,45 174 62,6 24-127,-57-229 3,21 106-6,15 28-27,-42-174 54,-1 0 1,-1 1-1,-1-1 1,-1 0-1,-1 0 1,-1 1-55,0 41-29,2 48 132,0-112-99,0 0-24,0 0 2,0 0-23,0 0-129,-5 0-584,-4 0 222</inkml:trace>
</inkml:ink>
</file>

<file path=ppt/ink/ink9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40.546"/>
    </inkml:context>
    <inkml:brush xml:id="br0">
      <inkml:brushProperty name="width" value="0.2" units="cm"/>
      <inkml:brushProperty name="height" value="0.2" units="cm"/>
      <inkml:brushProperty name="color" value="#E71224"/>
    </inkml:brush>
  </inkml:definitions>
  <inkml:trace contextRef="#ctx0" brushRef="#br0">17 195 136,'0'0'212,"0"0"-28,0 0-51,0 0-16,0 0-25,0 0 49,-2-2-1,1 2-128,0 0 0,0-1 0,0 1 0,1-1 0,-1 1 1,0 0-1,0-1 0,1 0 0,-1 1 0,0-1 0,1 1 0,-1-1 0,1 0 1,-1 1-1,1-1 0,-1 0 0,1 1 0,-1-1 0,1 0 0,0 0 0,-1 0 0,1 1 1,0-1-1,0 0 0,0 0 0,0 0 0,-1 0 0,1 0 0,0 1 0,1-1 1,-1 0-1,0 0 0,0 0 0,0 0 0,0 1 0,1-1 0,-1 0 0,0 0 0,1 0 1,-1 1-1,0-1 0,1 0 0,-1 0 0,1 1 0,-1-1 0,1 0 0,0 1 1,-1-1-1,1 1 0,0-1 0,-1 1 0,1-1 0,0 1 0,0-1 0,-1 1 0,1 0 1,0-1-1,0 1 0,0 0 0,0 0 0,-1 0 0,1 0 0,0-1-12,8-1-8,0-1-1,1 1 0,-1 0 1,0 1-1,10-1 9,304-15 39,-281 14-40,-2 1 8,0-2 0,-1-1-1,0-2 1,0-2 0,17-7-7,36-10 6,-60 18-4,-1-2 1,27-11-3,-52 20-41,-6 1 30,1 0-1,-1 0 1,0 0 0,1 0-1,-1 0 1,0 0 0,1 0-1,-1 0 1,0 0 0,1-1 0,-1 1-1,0 0 1,0 0 0,1 0-1,-1 0 1,0 0 0,0-1 0,1 1-1,-1 0 1,0 0 0,0 0-1,1-1 1,-1 1 0,0 0-1,0 0 1,0-1 0,0 1 0,1 0-1,-1 0 1,0-1 0,0 1-1,0 0 1,0-1 0,0 1 0,0 0-1,0-1 1,0 1 0,0 0-1,0-1 12,0-4-772</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22:18.355"/>
    </inkml:context>
    <inkml:brush xml:id="br0">
      <inkml:brushProperty name="width" value="0.2" units="cm"/>
      <inkml:brushProperty name="height" value="0.2" units="cm"/>
    </inkml:brush>
  </inkml:definitions>
  <inkml:trace contextRef="#ctx0" brushRef="#br0">1 193 488,'0'0'231,"0"0"-80,0 0-47,0 0 45,0 0-117,0 0-1,0 0 1,0-1 0,0 1-1,0 0 1,1 0 0,-1 0-1,0-1 1,0 1 0,0 0-1,1 0 1,-1 0 0,0 0-1,0 0 1,1-1 0,-1 1-1,0 0 1,0 0 0,1 0-1,-1 0 1,0 0 0,0 0-1,1 0 1,-1 0 0,0 0-1,1 0 1,-1 0 0,0 0-1,0 0 1,1 0 0,-1 0-1,0 0 1,0 0 0,1 1-1,-1-1 1,0 0-32,21 42 28,6 11 8,-26-53-33,0 1 0,0-1 0,0 1 0,0-1 0,0 1-1,0-1 1,1 1 0,-1-1 0,0 0 0,0 0 0,0 0 0,1 0 0,-1 0 0,0 0-1,0 0 1,0 0 0,1 0 0,-1 0 0,0-1 0,0 1 0,1-1-3,26-9 34,-3-7-21,-2-1 0,1-1 0,-2 0 0,-1-2 0,13-16-13,-3 4 16,2 1-1,3-1-15,-26 25-38,-5 3-33,1 0 0,0 0 1,0 1-1,1 0 0,-1 0 0,1 0 1,0 1-1,0 0 0,3-1 71,-8 5-539,-2 6-21</inkml:trace>
</inkml:ink>
</file>

<file path=ppt/ink/ink9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52.214"/>
    </inkml:context>
    <inkml:brush xml:id="br0">
      <inkml:brushProperty name="width" value="0.2" units="cm"/>
      <inkml:brushProperty name="height" value="0.2" units="cm"/>
      <inkml:brushProperty name="color" value="#E71224"/>
    </inkml:brush>
  </inkml:definitions>
  <inkml:trace contextRef="#ctx0" brushRef="#br0">32 77 328,'0'0'347,"0"0"-76,0 0-90,0 0 32,-5-5-2,2 1-146,0 1 0,1 0 0,-1-1 0,1 0 1,0 1-1,0-1 0,0 0 0,1 0 0,-1 0 0,1 0 0,0 0 0,0 0 0,1-1 1,-1 1-1,1 0 0,0 0 0,0-1-65,0 5 113,0 0-74,0 0-8,0 0 22,2 10-69,-1 0-1,0 1 1,-1 0-1,0-1 1,0 1 0,-2 4 16,0 25 3,20 538 161,-23 166-1,8-674-108,4-1 1,5 20-56,0-6-96,-3 26 96,-4 240-166,-3-365-31,0 0-1,1 0 0,1 1 0,0-1 1,1 1-1,2-3 198,5-19-425,6-29-467</inkml:trace>
</inkml:ink>
</file>

<file path=ppt/ink/ink9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52.779"/>
    </inkml:context>
    <inkml:brush xml:id="br0">
      <inkml:brushProperty name="width" value="0.2" units="cm"/>
      <inkml:brushProperty name="height" value="0.2" units="cm"/>
      <inkml:brushProperty name="color" value="#E71224"/>
    </inkml:brush>
  </inkml:definitions>
  <inkml:trace contextRef="#ctx0" brushRef="#br0">145 9 296,'0'0'369,"0"0"-187,0 0-55,0 0 17,0 0 112,0 0 1,1-4-100,2 0-142,2 10-1,7 31 25,13 58 160,27 170 277,-4 56-476,16 275 266,-49-438-180,36 414 100,-51-569-210,1 1 1,-1 0-1,0-1 0,0 1 1,0-1-1,0 1 1,-1 0-1,1-1 1,-1 1-1,0-1 1,0 1-1,0-1 1,-1 0-1,1 1 0,-1-1 1,0 0-1,0 0 1,0 0-1,0 0 1,0 0-1,-1-1 1,1 1-1,-1-1 1,0 1-1,0-1 0,0 0 1,0 0-1,0 0 1,0-1-1,0 1 1,-1-1-1,1 1 1,0-1-1,-1 0 0,-2 0 24,-25 6-291,-1 0 0,0-3 0,-1 0-1,1-2 1,-1-2 0,-16-1 291,0 0-224,-12 1-49</inkml:trace>
</inkml:ink>
</file>

<file path=ppt/ink/ink9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53.174"/>
    </inkml:context>
    <inkml:brush xml:id="br0">
      <inkml:brushProperty name="width" value="0.2" units="cm"/>
      <inkml:brushProperty name="height" value="0.2" units="cm"/>
      <inkml:brushProperty name="color" value="#E71224"/>
    </inkml:brush>
  </inkml:definitions>
  <inkml:trace contextRef="#ctx0" brushRef="#br0">115 111 0,'0'0'200,"0"0"-8,0 0-16,0 0 160,-110-24 16,106 22 56,4 2-136,0 0-120,4 0-96,23 0-56,16-4 72,14-3-40,9-7-32,4-4 0,0 0-24,-17 4-376,-22 5-656</inkml:trace>
</inkml:ink>
</file>

<file path=ppt/ink/ink9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53.936"/>
    </inkml:context>
    <inkml:brush xml:id="br0">
      <inkml:brushProperty name="width" value="0.2" units="cm"/>
      <inkml:brushProperty name="height" value="0.2" units="cm"/>
      <inkml:brushProperty name="color" value="#E71224"/>
    </inkml:brush>
  </inkml:definitions>
  <inkml:trace contextRef="#ctx0" brushRef="#br0">5 0 584,'0'0'320,"0"0"-160,0 0-144,0 0 104,0 0-8,0 0 24,0 0-104,-4 2-8,4 0 32,0 0-48,0 4-8,8-4-16,10 2-200,4-4-680</inkml:trace>
</inkml:ink>
</file>

<file path=ppt/ink/ink9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54.357"/>
    </inkml:context>
    <inkml:brush xml:id="br0">
      <inkml:brushProperty name="width" value="0.2" units="cm"/>
      <inkml:brushProperty name="height" value="0.2" units="cm"/>
      <inkml:brushProperty name="color" value="#E71224"/>
    </inkml:brush>
  </inkml:definitions>
  <inkml:trace contextRef="#ctx0" brushRef="#br0">1 38 216,'145'26'792,"-145"-26"-480,0 0-184,0 0-128,0 0 0,4 0 16,0 0 24,5 0-32,4 0 32,5-6-80,-1 0 24,5 0-32,-9 4-480,9 0 152,-4 2-64</inkml:trace>
  <inkml:trace contextRef="#ctx0" brushRef="#br0" timeOffset="1">330 42 56,'0'0'96,"0"0"-64,0 0-16,0 0 1,14-2 2,9-3 3,20-4-17,0 2 1,1 2 0,9 2-6,-33 1 2,-2-6-15</inkml:trace>
</inkml:ink>
</file>

<file path=ppt/ink/ink9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54.714"/>
    </inkml:context>
    <inkml:brush xml:id="br0">
      <inkml:brushProperty name="width" value="0.2" units="cm"/>
      <inkml:brushProperty name="height" value="0.2" units="cm"/>
      <inkml:brushProperty name="color" value="#E71224"/>
    </inkml:brush>
  </inkml:definitions>
  <inkml:trace contextRef="#ctx0" brushRef="#br0">1 61 984,'0'0'552,"0"0"-552,0 0-200,0 0 160,0 0 16,0 0 48,0 0-48,127-11-40,-101 7-832</inkml:trace>
  <inkml:trace contextRef="#ctx0" brushRef="#br0" timeOffset="1">312 22 672,'0'0'523,"0"0"-328,0 0-171,0 0-90,11-1-2,43-5-131,25-3-385,21 3 584,-76 6-17</inkml:trace>
</inkml:ink>
</file>

<file path=ppt/ink/ink9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55.149"/>
    </inkml:context>
    <inkml:brush xml:id="br0">
      <inkml:brushProperty name="width" value="0.2" units="cm"/>
      <inkml:brushProperty name="height" value="0.2" units="cm"/>
      <inkml:brushProperty name="color" value="#E71224"/>
    </inkml:brush>
  </inkml:definitions>
  <inkml:trace contextRef="#ctx0" brushRef="#br0">0 51 216,'0'0'896,"0"0"-792,0 0-104,0 0-8,0 0-240,0 0-144</inkml:trace>
  <inkml:trace contextRef="#ctx0" brushRef="#br0" timeOffset="1">325 12 8,'0'0'544,"0"0"-368,0 0-176,0 0-96,0 0 96,0 0-8,0 0-8,61-12-24,-48 12-240</inkml:trace>
</inkml:ink>
</file>

<file path=ppt/ink/ink9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55.575"/>
    </inkml:context>
    <inkml:brush xml:id="br0">
      <inkml:brushProperty name="width" value="0.2" units="cm"/>
      <inkml:brushProperty name="height" value="0.2" units="cm"/>
      <inkml:brushProperty name="color" value="#E71224"/>
    </inkml:brush>
  </inkml:definitions>
  <inkml:trace contextRef="#ctx0" brushRef="#br0">1 81 152,'95'-10'184,"-76"8"23,-19 2-41,111-8-551,-47 2 122,-55 4 304,1 1 1,-1-2-1,0 0 0,0 0 0,0 0 0,0-1 0,-1 0 0,2-2-41,44-17 7,-41 20-68</inkml:trace>
</inkml:ink>
</file>

<file path=ppt/ink/ink9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56.762"/>
    </inkml:context>
    <inkml:brush xml:id="br0">
      <inkml:brushProperty name="width" value="0.2" units="cm"/>
      <inkml:brushProperty name="height" value="0.2" units="cm"/>
      <inkml:brushProperty name="color" value="#E71224"/>
    </inkml:brush>
  </inkml:definitions>
  <inkml:trace contextRef="#ctx0" brushRef="#br0">59 200 136,'0'0'244,"0"0"-39,0 0-82,0 0 32,0 0 48,0 0 29,-12 0-78,-35 3-139,120 17-68,-13-13-68,0-3 1,1-3 0,24-4 120,26 0-556,-100 3 556,0-2 0,0 0-1,-1 0 1,1-1-1,8-3 1,-8 2 12,0 1-1,1 0 0,-1 1 0,1 0 0,10 0-11,307 8 44,-295-3-40,1-2-1,-1-1 1,0-2 0,0-2 0,0 0 0,0-3-1,11-3-3,-9 0 24,0 2 0,1 2 0,16 0-24,-18 2 31,-1-1-1,0-2 0,30-9-30,-34 5 49,4-2-24,-1 2 0,2 1 0,-1 2-1,1 1 1,1 2 0,9 1-25,17-1 83,53-11-83,32-4-10,74 16 48,1 0-51,-157 4-67,-60 0-256</inkml:trace>
</inkml:ink>
</file>

<file path=ppt/ink/ink9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8:57.169"/>
    </inkml:context>
    <inkml:brush xml:id="br0">
      <inkml:brushProperty name="width" value="0.2" units="cm"/>
      <inkml:brushProperty name="height" value="0.2" units="cm"/>
      <inkml:brushProperty name="color" value="#E71224"/>
    </inkml:brush>
  </inkml:definitions>
  <inkml:trace contextRef="#ctx0" brushRef="#br0">123 16 696,'0'0'486,"0"0"-94,0 0-220,0 0-169,-1-1 0,1 1 0,0 0 1,-1 0-1,1-1 0,0 1 0,0 0 0,-1-1 1,1 1-1,0 0 0,0-1 0,0 1 0,-1-1 1,1 1-1,0 0 0,0-1 0,0 1 0,0-1 1,0 1-1,0 0 0,0-1 0,0 1 0,0-1 1,0 1-1,0 0 0,0-1 0,0 1 0,0-1 1,0 1-1,0-1-3,3 0-1,0 1 0,-1-1 0,1 0 0,-1 1 0,1 0 0,0 0 0,0-1 0,-1 1 0,1 1 1,0-1-1,-1 0 0,1 1 0,0-1 0,-1 1 0,1 0 0,-1 0 0,3 1 1,49 19-14,-50-20 16,0 1-1,-1 0 0,1 0 0,-1 0 1,1 0-1,-1 0 0,0 1 1,1-1-1,-1 1 0,-1 0 0,1 0 1,0 0-1,-1 0 0,1 0 0,-1 1 1,0-1-1,0 1 0,-1 0 1,1-1-1,-1 1 0,0 0 0,1 0 1,-2 0-1,1 0 0,0 0 0,-1 0 1,0 0-1,0 0 0,0 0 1,0 0-1,-1 0 0,0 0 0,1 0 1,-2 0-1,1 0 0,0 0 0,-1-1 1,1 1-1,-1 0 0,0-1 1,0 1-1,-1-1 0,-1 2-1,-16 18 56,-2-2 1,0 0-1,-1-2 0,-1 0 1,0-2-1,-2-1 0,0 0 1,-10 2-57,33-16-53,-1-1 0,1 1 0,-1-1 0,1 0 0,-1-1 0,0 1-1,1 0 1,-1-1 0,-3 0 53,5 0-1432</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6:48.423"/>
    </inkml:context>
    <inkml:brush xml:id="br0">
      <inkml:brushProperty name="width" value="0.2" units="cm"/>
      <inkml:brushProperty name="height" value="0.2" units="cm"/>
    </inkml:brush>
  </inkml:definitions>
  <inkml:trace contextRef="#ctx0" brushRef="#br0">40 274 40,'0'0'147,"0"0"-54,0 0 7,0 0 95,-8-4 68,-21-12-26,26 11 720,16 4-833,15 3-226,16 6 123,1-2 0,0-3 1,0-1-1,0-2 0,7-3-21,38 1-20,270-17 42,513-1-20,-352 1 46,-316 16-16,-14 2-39,-1-9 0,1-8 7,150-48-89,-3 1 140,-211 50-75,0 5 0,31 6 24,76-4 34,-104 2 27,123 11-61,-249-5-19,31 6 30,-34-5-35,0-1-1,0 1 0,0-1 0,0 1 1,0 0-1,-1-1 0,1 1 1,0 0-1,0 0 0,-1 0 1,1 0-1,0 0 0,-1-1 0,1 1 1,-1 0-1,1 0 0,-1 0 1,1 0-1,-1 1 0,0-1 1,0 0-1,1 0 0,-1 0 0,0 0 1,0 0-1,0 0 0,0 1 25,0 6-812</inkml:trace>
</inkml:ink>
</file>

<file path=ppt/ink/ink9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02.881"/>
    </inkml:context>
    <inkml:brush xml:id="br0">
      <inkml:brushProperty name="width" value="0.2" units="cm"/>
      <inkml:brushProperty name="height" value="0.2" units="cm"/>
      <inkml:brushProperty name="color" value="#E71224"/>
    </inkml:brush>
  </inkml:definitions>
  <inkml:trace contextRef="#ctx0" brushRef="#br0">190 321 120,'0'0'196,"0"0"-104,0 0 4,0 0 37,0 0 118,0 0 20,-1-3-39,-2-12-25,2 12-33,1 3 21,-35-20 479,30 20-673,-1-1 0,1 1 0,0 1 0,0-1 0,0 1 0,0 0 0,1 0 0,-1 0 0,0 1 0,0 0 0,1 0 0,-1 0 0,1 0 1,-1 1-1,1 0 0,0 0 0,0 0 0,0 0 0,1 1 0,-1-1 0,1 1 0,0 0 0,0 0 0,0 0 0,0 0 0,1 1 0,-1-1 0,1 1 1,0-1-1,0 5-1,-5 8-6,2 1 0,1-1 0,0 1 1,1 0-1,1 2 6,1-14-3,0 0-1,1 0 1,0-1 0,0 1-1,1 0 1,-1 0 0,2 0-1,-1 0 1,0 0 0,1-1-1,0 1 1,0 0 0,1-1-1,0 0 1,0 0 0,0 0-1,1 1 4,0-2 2,1-1 0,0 0 0,0 1 0,0-2 0,0 1 0,1 0 0,-1-1 0,1 0 0,0-1 0,0 1 0,-1-1 0,1 0 0,0 0 0,0-1 0,0 0 0,5 0-2,-1 0 2,-1 0-1,1-1 1,-1 0 0,1-1-1,-1 0 1,1 0-1,-1-1 1,0 0 0,0 0-1,0-2-1,-3 2 3,0 0-1,0-1 1,-1 0-1,1 0 1,-1-1-1,0 0 1,-1 1-1,1-2 1,-1 1-1,0 0 1,0-1-1,0 0 1,-1 0 0,0 0-1,0 0 1,-1-1-3,2-8 10,-1 0 0,0-1 1,-1 1-1,-1-1 1,-1 1-1,0-9-10,4-70-41,-4 94 57,0 0 10,0 0 13,0 0-8,0 0-53,1 0 17,2 0-30,-2 0 9,-1 0 38,0 0 18,0 0-8,0 0 7,0 0-65,0 0-8,0 0 23,0 0 2,0 0 4,0 0 49,0 0-13,0 0-2,0 0-49,0 0 20,0 0-6,0 0 54,0 0-6,0 0-65,-1 0 31,0 0-1,0 0 1,0 0 0,0 0 0,0 1-1,0-1 1,0 0 0,0 1-1,0-1 1,1 0 0,-1 1 0,0-1-1,0 1 1,0-1 0,1 1-1,-1 0 1,0-1 0,1 1 0,-1 0-1,1 0 1,-1-1 0,0 1-1,1 0 1,0 0 0,-1 0 0,1-1-1,-1 2 3,-3 31 8,4-29-13,0 0-1,0-1 1,0 1 0,1-1-1,0 1 1,0-1 0,0 1-1,0-1 1,0 0-1,1 1 1,-1-1 0,1 0-1,0 0 1,0 0-1,0 0 1,0 0 0,1 0 5,5 0 9,1 0 1,-1-1-1,1 0 1,0 0-1,-1-1 1,1 0 0,0 0-1,0-1 1,0 0-1,0-1 1,1 0-10,17 0-40,-26 1 19,-1 0 18,-1 25 43,-12 12 10,10-31-62,0 1 1,1-1 0,0 1 0,0 0 0,0 0-1,1 0 1,0 0 0,0 1 11,2-8 3,0 1 1,-1 0-1,1 0 0,0-1 1,0 1-1,0-1 0,-1 1 1,1-1-1,0 1 0,0-1 1,0 1-1,0-1 0,0 0 1,0 0-1,0 1 0,0-1 1,0 0-1,0 0 0,0 0 1,0 0-1,0 0 1,0 0-1,0 0-3,31 0-7,-28 0-27,-1 0 34,0-1 1,0 1 0,0-1-1,0 0 1,-1 0-1,1 0 1,0-1 0,-1 1-1,1-1 1,0 1-1,-1-1 1,0 0-1,1 0 1,0-1-1,34-36 34,-24 25-39,-6 6-11,0 0-1,0 0 0,-1 0 1,0-1-1,-1 0 1,0 0-1,0 0 0,-1-1 1,0 0-1,0 1 1,-1-1-1,-1-1 0,0 1 1,0 0-1,-1-1 1,0 1-1,-1 0 1,0-10 16,0 16 0,-3-28-53,-6 25 20,-6 16 18,9-2 12,1 0 0,0 0 0,0 1 0,1 0-1,0-1 1,1 1 0,-1 1 0,2-1 0,-1 0-1,1 1 1,0 0 0,1-1 0,0 1 0,0 0-1,1 0 1,0-1 0,1 1 0,0 0 0,0 0-1,2 4 4,-1-10 1,-1 0 0,1 0 0,0 0 0,1 0 0,-1-1 0,0 1 0,1 0 0,0-1 0,-1 0 0,1 1 0,0-1 0,0 0 0,0-1 0,1 1 0,-1 0 0,0-1 0,1 0 0,-1 0 0,1 0 0,1 0-1,9 3-4,0-1 0,0-1 0,0 0 0,7 0 4,-20-2 1,20 1 9,-1-1 0,0 0 1,0-1-1,0-2 0,7-1-10,-22 3 2,0 0-1,-1-1 0,1 1 1,-1-1-1,1 0 0,-1 0 1,0 0-1,0-1 0,0 0 1,0 1-1,0-2 0,-1 1 1,1 0-1,-1-1 0,0 1 1,0-1-1,0 0 0,0 0 1,-1 0-1,0 0 0,1 0 1,-1-1-1,-1 1 0,2-5-1,-2-37-76,-32 47 58,28 2 14,0-1 0,0 1 1,0-1-1,0 1 0,0 0 1,1 0-1,-1 0 0,1 0 1,0 1-1,0-1 0,0 1 0,1-1 1,-1 1-1,1 0 0,0-1 1,0 1-1,0 0 0,0 0 1,1 0-1,0 0 0,-1 0 0,1 0 4,52-1 107,-40-3-117,-3 0-57,0 1 0,0-2 1,0 1-1,-1-1 0,1-1 0,0 0 0,7-2 67,-13 3-17,-1-1 1,1 1-1,0-1 1,-1 0-1,1 0 1,-1 0-1,0 0 1,1-1-1,-1 1 1,0-1-1,0 1 1,-1-1-1,1 1 0,0-1 1,-1 0-1,0 0 1,0 0-1,0 0 1,0 0-1,0 0 1,0 0-1,-1 0 1,1-1-1,-1 0 17,2-23-3,0 0-1,-2-19 4,0-22-3,1-119 244,-14 205-9,7 3-194,1 0 0,2 0-1,0 0 1,1 0 0,1 1 0,0-1 0,3 16-38,-1 10 20,0-31-20,0 1-1,0-1 0,2 0 1,0 1-1,1-1 0,0-1 1,1 1-1,1-1 0,1 0 1,2 4 0,-7-15 2,1 0 0,0-1 1,-1 0-1,1 0 0,1 0 1,-1 0-1,0 0 0,1-1 0,-1 1 1,1-1-1,0 0 0,-1 0 1,1-1-1,0 1 0,0-1 1,0 1-1,1-1 0,-1 0 0,0-1 1,0 1-1,1-1 0,-1 0 1,0 0-1,0 0 0,1-1 1,-1 1-1,0-1 0,3-1-2,1 1 0,1-1 0,-1 0 0,0-1 0,1 0 0,-1 0-1,0 0 1,-1-1 0,1-1 0,-1 1 0,1-1 0,-1 0 0,-1-1-1,5-4 1,-10 10 4,-1-1 0,1 1-1,0-1 1,0 1-1,-1-1 1,1 0-1,-1 0 1,1 1 0,-1-1-1,1 0 1,-1 0-1,1 1 1,-1-1-1,0 0 1,1 0 0,-1 0-1,0 0 1,0 0-1,1 0 1,-1 1-1,0-1 1,0 0 0,0 0-1,0 0 1,0 0-1,-1 0 1,1 0-1,0 0 1,0 0-1,0 1 1,-1-1 0,1 0-1,-1 0 1,1 0-1,0 0 1,-1 1-1,0-1 1,1 0 0,-1 0-4,1 1 3,-1 0 1,1 0 0,0 0 0,-1 0 0,1 0 0,-1-1 0,1 1 0,0 0 0,-1 0-1,1 0 1,0 0 0,-1 1 0,1-1 0,-1 0 0,1 0 0,0 0 0,-1 0-1,1 0 1,0 0 0,-1 1 0,1-1 0,0 0 0,-1 0 0,1 0 0,0 1-1,0-1 1,-1 0 0,1 0 0,0 1 0,0-1 0,-1 0-4,-4 23-21,5-19 26,1 0 0,0 0-1,0 0 1,0 0-1,0 0 1,1 0 0,-1-1-1,1 1 1,0-1 0,0 1-1,1-1 1,-1 0 0,1 0-1,-1 0 1,1 0 0,0 0-1,0-1 1,0 1 0,1-1-1,-1 0 1,1 0 0,1 1-5,-3-2-25,0 1 0,0-1 0,0 0 0,0 0 0,0 0 0,1-1 0,-1 1 0,0 0 0,0-1 0,1 0 0,-1 1 0,0-1 0,1 0 0,-1 0 0,0 0 0,1-1 0,-1 1 0,0 0 0,1-1 0,-1 0 0,0 1 0,0-1 0,0 0 0,1 0 0,-1 0 0,0-1 0,0 1 0,-1 0 0,1-1 0,0 1 1,0-1-1,-1 0 0,1 1 0,-1-1 0,1 0 0,-1 0 0,1-2 25,8-17-1382</inkml:trace>
</inkml:ink>
</file>

<file path=ppt/ink/ink9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03.306"/>
    </inkml:context>
    <inkml:brush xml:id="br0">
      <inkml:brushProperty name="width" value="0.2" units="cm"/>
      <inkml:brushProperty name="height" value="0.2" units="cm"/>
      <inkml:brushProperty name="color" value="#E71224"/>
    </inkml:brush>
  </inkml:definitions>
  <inkml:trace contextRef="#ctx0" brushRef="#br0">0 95 1760,'0'0'697,"0"0"-553,0 0-88,0 0-16,0 0-64,0 0 24,0 0 0,62-82 0,-41 74 8,1 4-8,0 4-168,-9 0-385,1 0-39,-10 8 120,5 13 40,-9-3 8</inkml:trace>
</inkml:ink>
</file>

<file path=ppt/ink/ink9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04.077"/>
    </inkml:context>
    <inkml:brush xml:id="br0">
      <inkml:brushProperty name="width" value="0.2" units="cm"/>
      <inkml:brushProperty name="height" value="0.2" units="cm"/>
      <inkml:brushProperty name="color" value="#E71224"/>
    </inkml:brush>
  </inkml:definitions>
  <inkml:trace contextRef="#ctx0" brushRef="#br0">27 166 400,'0'0'333,"0"0"-132,0 18-23,0 263 184,0-280-313,0-1 11,-5-16-37,-4-39-120,3-1 0,2 0 0,2 0 1,4-36 96,0 1 43,-2 88-38,-1 1 0,1 0 0,0-1 0,1 1 0,-1-1 0,0 1-1,1 0 1,-1-1 0,1 1 0,0 0 0,-1-1 0,1 1 0,1 0 0,-1 0 0,0 0 0,0 0 0,1-1-5,-1 3 3,-1-1-1,1 1 0,-1 0 0,0 0 1,1 0-1,-1 0 0,1-1 0,-1 1 1,0 0-1,1 0 0,-1 0 0,1 0 1,-1 0-1,1 0 0,-1 0 0,1 0 1,-1 0-1,0 0 0,1 1 0,-1-1 1,1 0-1,-1 0 0,0 0 0,1 0 1,-1 1-1,1-1 0,-1 0 0,0 0 1,1 1-3,14 19 50,18 43 35,-4 1 1,-2 2 0,16 59-86,-42-121-40,1 19-447,-10-14-49</inkml:trace>
</inkml:ink>
</file>

<file path=ppt/ink/ink9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04.492"/>
    </inkml:context>
    <inkml:brush xml:id="br0">
      <inkml:brushProperty name="width" value="0.2" units="cm"/>
      <inkml:brushProperty name="height" value="0.2" units="cm"/>
      <inkml:brushProperty name="color" value="#E71224"/>
    </inkml:brush>
  </inkml:definitions>
  <inkml:trace contextRef="#ctx0" brushRef="#br0">1 174 672,'0'0'760,"0"0"-440,0 0-184,0 0-136,0 0 0,0 0-24,66-119 8,-14 88-280,-8 7-640</inkml:trace>
</inkml:ink>
</file>

<file path=ppt/ink/ink9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04.873"/>
    </inkml:context>
    <inkml:brush xml:id="br0">
      <inkml:brushProperty name="width" value="0.2" units="cm"/>
      <inkml:brushProperty name="height" value="0.2" units="cm"/>
      <inkml:brushProperty name="color" value="#E71224"/>
    </inkml:brush>
  </inkml:definitions>
  <inkml:trace contextRef="#ctx0" brushRef="#br0">40 60 88,'0'0'540,"0"0"-62,0 0-184,0 0-19,0 0-28,0 14-38,3 110-225,12 64 16,-11-68-565,-17-125-309,7-8 859,0-1 0,1 0 0,0 0 1,2 0-1,-1-1 0,2 1 0,0-1 0,0-11 15,-2-4 38,0-2 53,1 1 0,1-1 0,2 0 0,1 0 0,4-24-91,-3 49 6,0-1 1,0 0 0,1 1-1,-1 0 1,2-1 0,-1 1 0,1 1-1,0-1 1,5-6-7,-7 10-1,1 0 1,0 0-1,-1 0 0,1 0 1,0 1-1,1-1 0,-1 1 1,0 0-1,1 0 0,-1 0 1,1 0-1,0 0 0,-1 1 1,1 0-1,0-1 1,0 1-1,0 1 0,0-1 1,4 0 0,-6 2 10,-1 0 0,1-1 0,-1 1 0,1 0 0,-1 0 1,1 0-1,-1 0 0,0 0 0,1 0 0,-1 0 1,0 0-1,0 1 0,0-1 0,0 0 0,0 1 0,0-1 1,0 1-1,0-1 0,0 1 0,-1-1 0,1 1 1,-1 0-1,1-1 0,-1 1 0,0 0 0,0-1 0,1 1 1,-1 0-1,0 1-10,3 56 346,-3-56-335,1 3 3,-1 1 1,0 0 0,0-1-1,0 1 1,-1 0 0,0-1-1,-1 1 1,1-1 0,-1 1-1,-1-1 1,1 0 0,-1 0-1,0 0 1,0 0 0,-1 0-1,-2 2-14,2-5-260,3-3-488</inkml:trace>
</inkml:ink>
</file>

<file path=ppt/ink/ink9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05.232"/>
    </inkml:context>
    <inkml:brush xml:id="br0">
      <inkml:brushProperty name="width" value="0.2" units="cm"/>
      <inkml:brushProperty name="height" value="0.2" units="cm"/>
      <inkml:brushProperty name="color" value="#E71224"/>
    </inkml:brush>
  </inkml:definitions>
  <inkml:trace contextRef="#ctx0" brushRef="#br0">1 121 368,'0'0'412,"0"0"-248,0 0-98,0 0-37,0 0-17,0 0-19,4 28 354,-2 91 286,6 4-633,-5-102 37,0 1 28,-3-20-40,-3-12-16,-2-26-80,1 0 0,2 0 0,1 0 0,3-21 71,0-13-1,-2 60-6,0 0-1,0 0 1,2 0-1,-1 0 1,1 1-1,1-1 1,-1 0-1,2 1 1,-1 0-1,1-1 1,1 1-1,0 1 1,0-1 0,1 1-1,0-1 8,-6 9-1,0 0 1,0-1-1,1 1 0,-1 0 1,0-1-1,0 1 0,0 0 1,1 0-1,-1-1 0,0 1 1,1 0-1,-1 0 0,0-1 1,0 1-1,1 0 0,-1 0 1,0 0-1,1 0 0,-1 0 1,0-1-1,1 1 0,-1 0 1,0 0-1,1 0 0,-1 0 1,0 0-1,1 0 0,-1 0 1,1 0-1,-1 0 1,0 0-1,1 0 0,-1 1 1,0-1-1,1 0 0,-1 0 1,0 0-1,1 0 0,-1 1 1,7 14 6,-4 21 50,-2-15-22,-2 0-1,0 0 1,-1 0 0,0-1-1,-2 1 1,-1-1 0,0 1-1,-6 10-33,-3 3-84,1-8-356</inkml:trace>
</inkml:ink>
</file>

<file path=ppt/ink/ink9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05.638"/>
    </inkml:context>
    <inkml:brush xml:id="br0">
      <inkml:brushProperty name="width" value="0.2" units="cm"/>
      <inkml:brushProperty name="height" value="0.2" units="cm"/>
      <inkml:brushProperty name="color" value="#E71224"/>
    </inkml:brush>
  </inkml:definitions>
  <inkml:trace contextRef="#ctx0" brushRef="#br0">116 0 800,'0'0'402,"0"0"-208,0 0-128,0 0-18,0 0 52,-13 18 38,-1-1-83,5-7-25,1 0 1,0 1-1,1 0 1,0 1-1,0-1 0,1 1 1,1 1-1,0-1 0,-2 9-30,2-1 45,0 1-1,1 0 1,1 0-1,2 0 1,0 0-1,0 0 0,2 0 1,1 0-1,4 19-44,-5-33 4,1 0 0,0 0-1,0 0 1,0-1 0,1 1-1,0-1 1,0 1 0,1-1-1,0 0 1,0 0-1,0-1 1,1 1 0,-1-1-1,2 0 1,-1 0 0,0-1-1,1 1 1,0-1 0,0 0-1,0-1 1,0 1 0,1-1-1,-1-1 1,1 1 0,0-1-1,0 0 1,0-1 0,0 0-1,0 0 1,4 0-4,2 0-112,1 0 0,-1-1 0,0 0 0,0-1 1,1-1-1,-1 0 0,0-1 0,2-1 112,18-12-635</inkml:trace>
</inkml:ink>
</file>

<file path=ppt/ink/ink9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06.010"/>
    </inkml:context>
    <inkml:brush xml:id="br0">
      <inkml:brushProperty name="width" value="0.2" units="cm"/>
      <inkml:brushProperty name="height" value="0.2" units="cm"/>
      <inkml:brushProperty name="color" value="#E71224"/>
    </inkml:brush>
  </inkml:definitions>
  <inkml:trace contextRef="#ctx0" brushRef="#br0">92 1 472,'0'0'568,"0"0"-288,0 0-232,0 0 16,0 0 24,0 0 136,0 0 216,53 96-183,-49-35-65,-4 4-184,0-1 64,0-3-32,-17 0-80,-27 16 32,0-14-344,0-12-953</inkml:trace>
</inkml:ink>
</file>

<file path=ppt/ink/ink9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27.670"/>
    </inkml:context>
    <inkml:brush xml:id="br0">
      <inkml:brushProperty name="width" value="0.2" units="cm"/>
      <inkml:brushProperty name="height" value="0.2" units="cm"/>
      <inkml:brushProperty name="color" value="#E71224"/>
    </inkml:brush>
  </inkml:definitions>
  <inkml:trace contextRef="#ctx0" brushRef="#br0">189 255 136,'0'0'125,"0"0"-75,-6-18-22,0-5-14,1 1 42,-2-1 1,0 1-1,-2 1 0,0-1 1,-8-12-57,15 32 28,1 0-1,-1 0 1,1 1 0,-1-1 0,0 0 0,0 0-1,0 1 1,1-1 0,-2 1 0,1 0-1,0 0 1,0 0 0,0 0 0,-1 0 0,1 0-1,0 0 1,-1 1 0,0-1-28,-49 0 361,21 3-258,50-23-324,0 8-13,0 1-214</inkml:trace>
</inkml:ink>
</file>

<file path=ppt/ink/ink9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29:28.486"/>
    </inkml:context>
    <inkml:brush xml:id="br0">
      <inkml:brushProperty name="width" value="0.2" units="cm"/>
      <inkml:brushProperty name="height" value="0.2" units="cm"/>
      <inkml:brushProperty name="color" value="#E71224"/>
    </inkml:brush>
  </inkml:definitions>
  <inkml:trace contextRef="#ctx0" brushRef="#br0">1052 0 216,'0'0'191,"0"0"-134,0 0-30,0 0 6,0 0 10,-13 11 82,-36 26 60,-2-2-1,-1-2 1,-16 5-185,34-22 37,0 0 1,2 3 0,0 1-1,1 1 1,1 1 0,1 2 0,-7 9-38,-28 36 43,3 3 1,3 2-1,4 3 1,2 3-1,-31 68-43,42-57 37,-28 94-37,57-152-2,-3 17 15,1 1 0,3 1 0,2 0 0,2 0 0,2 12-13,0 101 36,7 0-36,-1-15-41,12 283 121,1 9-78,-21-98 40,-1-121 41,10 0 0,20 114-83,2-160-109,8-2-1,7 0 0,7-3 0,8-2 0,42 81 110,-50-148-739</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6T12:35:56.366"/>
    </inkml:context>
    <inkml:brush xml:id="br0">
      <inkml:brushProperty name="width" value="0.2" units="cm"/>
      <inkml:brushProperty name="height" value="0.2" units="cm"/>
    </inkml:brush>
  </inkml:definitions>
  <inkml:trace contextRef="#ctx0" brushRef="#br0">1 194 696,'0'0'443,"0"0"-226,0 0-115,0 0-68,0 0 1,5 0 785,67-1-830,-1-3 0,1-3-1,7-4 11,35-5 11,1 6 0,45 4-11,-107 1 17,1-1-1,-1-3 1,18-7-17,-15 3-26,-1 3-1,54-3 27,344 3-12,-113 3 48,-34 1-1,340 5-205,-379 2 218,49-14-48,189 8-17,-273 8 14,-196-5 13,1-1-1,22-6-9,-23 3 2,0 2 0,22 0-2,-57 4-19,-1 0 14,0 0-12,0 0-1,0 0-10,0 0-81,-5 1-624,-3 2 131</inkml:trace>
</inkml:ink>
</file>

<file path=ppt/ink/ink9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0:46.894"/>
    </inkml:context>
    <inkml:brush xml:id="br0">
      <inkml:brushProperty name="width" value="0.2" units="cm"/>
      <inkml:brushProperty name="height" value="0.2" units="cm"/>
      <inkml:brushProperty name="color" value="#E71224"/>
    </inkml:brush>
  </inkml:definitions>
  <inkml:trace contextRef="#ctx0" brushRef="#br0">117 0 40,'0'0'148,"0"0"-52,0 0-33,-31 5 237,25 7-312,0 0 1,1 0-1,1 1 0,0-1 1,1 1-1,0 0 1,1 0-1,0 0 1,1 7 11,-11 51-3,6-45-32,-1-1-92,1 0 1,1 1 0,2 0 0,-1 22 126,0-12 35,3-31-33,0 0-1,1 0 0,-1 0 1,1 0-1,0 0 1,0 0-1,1 0 0,-1 0 1,1 0-1,0 0 1,1 0-1,0 3-1,2 7 6,0 0 0,-1 0 0,0 1 0,-2-1 0,0 1 1,0 0-1,-2-1 0,-1 11-6,1 21-24,1-41 24,0 0 0,0 0-1,1 0 1,0 0 0,0 0-1,0 0 1,1 0 0,0-1-1,0 1 1,0 0-1,1-1 1,0 0 0,0 1-1,0-1 1,1 0 0,-1-1-1,1 1 1,0-1 0,5 4 0,-8-4 0,0 1 1,-1-1-1,1 0 1,-1 1 0,0-1-1,0 1 1,-1-1-1,1 0 1,-1 1-1,0 6 23,-12 90 205,13-72-208,-1-16-36,1 0 1,0 0-1,0-1 1,2 1-1,0-1 0,0 1 1,1-1-1,0 1 1,3 3 15,-2-10-35,-3-13 164,-1 3-298,0 4 53</inkml:trace>
</inkml:ink>
</file>

<file path=ppt/ink/ink9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0:47.769"/>
    </inkml:context>
    <inkml:brush xml:id="br0">
      <inkml:brushProperty name="width" value="0.2" units="cm"/>
      <inkml:brushProperty name="height" value="0.2" units="cm"/>
      <inkml:brushProperty name="color" value="#E71224"/>
    </inkml:brush>
  </inkml:definitions>
  <inkml:trace contextRef="#ctx0" brushRef="#br0">9 1 64,'0'0'320,"0"0"-88,0 0-80,0 0-32,0 0 88,0 0-88,0 0-72,0 0-40,-9 0-16,9 2-96,0 5-120,0 3-192</inkml:trace>
</inkml:ink>
</file>

<file path=ppt/ink/ink9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0:48.146"/>
    </inkml:context>
    <inkml:brush xml:id="br0">
      <inkml:brushProperty name="width" value="0.2" units="cm"/>
      <inkml:brushProperty name="height" value="0.2" units="cm"/>
      <inkml:brushProperty name="color" value="#E71224"/>
    </inkml:brush>
  </inkml:definitions>
  <inkml:trace contextRef="#ctx0" brushRef="#br0">5 1 88,'0'0'24,"0"0"72,0 0-48,0 0 0,0 0-32,0 0 16,0 0-24,-5 104-8,23-88-112</inkml:trace>
  <inkml:trace contextRef="#ctx0" brushRef="#br0" timeOffset="1">53 273 72,'0'0'120,"0"0"-72,0 0 8,0 0-56,0 0 16,0 0-16,0 0-240</inkml:trace>
</inkml:ink>
</file>

<file path=ppt/ink/ink9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0:48.820"/>
    </inkml:context>
    <inkml:brush xml:id="br0">
      <inkml:brushProperty name="width" value="0.2" units="cm"/>
      <inkml:brushProperty name="height" value="0.2" units="cm"/>
      <inkml:brushProperty name="color" value="#E71224"/>
    </inkml:brush>
  </inkml:definitions>
  <inkml:trace contextRef="#ctx0" brushRef="#br0">0 0 64,'0'0'272,"0"0"-48,0 0-24,0 0-112,0 0-40,0 0-48,0 0-88,0 0-200</inkml:trace>
</inkml:ink>
</file>

<file path=ppt/ink/ink9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0:49.211"/>
    </inkml:context>
    <inkml:brush xml:id="br0">
      <inkml:brushProperty name="width" value="0.2" units="cm"/>
      <inkml:brushProperty name="height" value="0.2" units="cm"/>
      <inkml:brushProperty name="color" value="#E71224"/>
    </inkml:brush>
  </inkml:definitions>
  <inkml:trace contextRef="#ctx0" brushRef="#br0">5 123 304,'0'0'400,"0"0"-224,0 0-152,0 0-24,0 0-16,0 0 0,0 0-128,-4-122-440</inkml:trace>
</inkml:ink>
</file>

<file path=ppt/ink/ink9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0:49.619"/>
    </inkml:context>
    <inkml:brush xml:id="br0">
      <inkml:brushProperty name="width" value="0.2" units="cm"/>
      <inkml:brushProperty name="height" value="0.2" units="cm"/>
      <inkml:brushProperty name="color" value="#E71224"/>
    </inkml:brush>
  </inkml:definitions>
  <inkml:trace contextRef="#ctx0" brushRef="#br0">1 5 328,'0'0'312,"0"0"-112,0 0-96,0 0 32,0 0-16,0 0 0,0 0-120,0-4 0,0 6-104,4 18 72,-4-3-280</inkml:trace>
  <inkml:trace contextRef="#ctx0" brushRef="#br0" timeOffset="1">36 252 72,'0'0'128,"0"0"-32,0 0-16,0 0-8,0 0-64,0 0-8,0 0-32,0 130-152</inkml:trace>
  <inkml:trace contextRef="#ctx0" brushRef="#br0" timeOffset="2">36 534 32,'0'0'16,"0"0"-16,0 0-8,0 0 8</inkml:trace>
</inkml:ink>
</file>

<file path=ppt/ink/ink9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0:50.387"/>
    </inkml:context>
    <inkml:brush xml:id="br0">
      <inkml:brushProperty name="width" value="0.2" units="cm"/>
      <inkml:brushProperty name="height" value="0.2" units="cm"/>
      <inkml:brushProperty name="color" value="#E71224"/>
    </inkml:brush>
  </inkml:definitions>
  <inkml:trace contextRef="#ctx0" brushRef="#br0">1 0 280,'0'0'544,"0"0"-352,0 0-88,0 0 0,0 0-8,0 0-40,0 0-40,0 0-32,0 0-8,13 67-32,-4-43-184,0-2-120,-1 0-16,-3-5 112</inkml:trace>
</inkml:ink>
</file>

<file path=ppt/ink/ink9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0:50.792"/>
    </inkml:context>
    <inkml:brush xml:id="br0">
      <inkml:brushProperty name="width" value="0.2" units="cm"/>
      <inkml:brushProperty name="height" value="0.2" units="cm"/>
      <inkml:brushProperty name="color" value="#E71224"/>
    </inkml:brush>
  </inkml:definitions>
  <inkml:trace contextRef="#ctx0" brushRef="#br0">14 0 136,'0'0'120,"0"0"-88,0 0 0,0 0-8,0 0-48,0 0 16,-5 32 8,5-26-48,0 0-80</inkml:trace>
  <inkml:trace contextRef="#ctx0" brushRef="#br0" timeOffset="1">1 194 96,'0'0'32,"0"0"80,0 0-40,0 0-8,0 0-64,0 0 8,0 0 32,0 39-40,4-25-64,0 2-232</inkml:trace>
</inkml:ink>
</file>

<file path=ppt/ink/ink9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0:51.159"/>
    </inkml:context>
    <inkml:brush xml:id="br0">
      <inkml:brushProperty name="width" value="0.2" units="cm"/>
      <inkml:brushProperty name="height" value="0.2" units="cm"/>
      <inkml:brushProperty name="color" value="#E71224"/>
    </inkml:brush>
  </inkml:definitions>
  <inkml:trace contextRef="#ctx0" brushRef="#br0">1 1 72,'21'128'152,"-21"-128"-64,0 0-8,0 0-80,0 0-40</inkml:trace>
</inkml:ink>
</file>

<file path=ppt/ink/ink9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8T12:33:16.409"/>
    </inkml:context>
    <inkml:brush xml:id="br0">
      <inkml:brushProperty name="width" value="0.2" units="cm"/>
      <inkml:brushProperty name="height" value="0.2" units="cm"/>
      <inkml:brushProperty name="color" value="#E71224"/>
    </inkml:brush>
  </inkml:definitions>
  <inkml:trace contextRef="#ctx0" brushRef="#br0">44 7 32,'0'0'203,"0"0"-61,0 0-40,0 0-14,0 0 9,-5 0 47,2 0-110,1 0-23,1 0 0,-1 0 1,0 0-1,1 0 0,-1 0 0,0 0 0,1-1 0,-1 1 1,0 0-1,1-1 0,-1 1 0,1-1 0,-1 0 0,1 0 1,-1 1-12,2-1 5,0 1 0,0 0 0,-1 0 0,1 0 0,0 0 1,0 0-1,0 0 0,0 0 0,0 0 0,-1 0 1,1 0-1,0 0 0,0 0 0,0 0 0,0 0 1,-1 0-1,1 0 0,0 0 0,0 0 0,0 0 1,0 0-1,0 0 0,-1 0 0,1 0 0,0 0 0,0 0 1,0 0-1,0 0 0,0 0 0,-1 1 0,1-1 1,0 0-1,0 0 0,0 0 0,0 0 0,0 0 1,0 0-1,0 1 0,0-1 0,0 0 0,-1 0 0,1 0 1,0 0-1,0 0 0,0 1 0,0-1 0,0 0 1,0 0-1,0 0 0,0 0 0,0 1 0,0-1 1,0 0-1,0 0 0,0 0-5,-3 19 59,2 24-118,2-38 84,1 28-6,2 0 0,1 0-1,2 0 1,7 18-19,9 51 11,21 228 29,-43-310-11,-1-19-26,0 1 0,-1 0 1,1-1-1,1 1 0,-1 0 1,0-1-1,0 1 0,0-1 0,1 1 1,-1 0-1,1-1 0,-1 1 0,1-1 1,0 1-1,0-1 0,-1 1 0,1-1 1,1 1-4,-2-2-7,0 0 0,0 0 0,0 0 0,0 0 1,0 0-1,0 0 0,1 0 0,-1 1 1,0-1-1,0 0 0,0 0 0,0 0 0,0 0 1,0 0-1,1 0 0,-1 0 0,0 0 0,0 0 1,0 0-1,0 0 0,0 0 0,1 0 0,-1 0 1,0 0-1,0 0 0,0 0 0,0 0 0,1 0 1,-1 0-1,0 0 0,0 0 0,0-1 0,0 1 1,0 0-1,0 0 0,1 0 0,-1 0 0,0 0 1,0 0-1,0 0 0,0 0 0,0-1 0,0 1 1,0 0-1,0 0 0,0 0 0,0 0 0,1 0 1,-1 0-1,0-1 0,0 1 0,0 0 1,0 0-1,0 0 0,0 0 0,0 0 0,0-1 1,0 1-1,0 0 0,0 0 0,0 0 0,0 0 1,-1-1 6,6-12-530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80CEFD49-5C01-663F-5813-2485F89C0FBD}"/>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cs typeface="Arial" charset="0"/>
              </a:defRPr>
            </a:lvl1pPr>
          </a:lstStyle>
          <a:p>
            <a:pPr>
              <a:defRPr/>
            </a:pPr>
            <a:endParaRPr lang="en-US"/>
          </a:p>
        </p:txBody>
      </p:sp>
      <p:sp>
        <p:nvSpPr>
          <p:cNvPr id="48131" name="Rectangle 3">
            <a:extLst>
              <a:ext uri="{FF2B5EF4-FFF2-40B4-BE49-F238E27FC236}">
                <a16:creationId xmlns:a16="http://schemas.microsoft.com/office/drawing/2014/main" id="{185DAC1B-3588-A844-4195-2D444CDA0E25}"/>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cs typeface="Arial" charset="0"/>
              </a:defRPr>
            </a:lvl1pPr>
          </a:lstStyle>
          <a:p>
            <a:pPr>
              <a:defRPr/>
            </a:pPr>
            <a:endParaRPr lang="en-US"/>
          </a:p>
        </p:txBody>
      </p:sp>
      <p:sp>
        <p:nvSpPr>
          <p:cNvPr id="2052" name="Rectangle 4">
            <a:extLst>
              <a:ext uri="{FF2B5EF4-FFF2-40B4-BE49-F238E27FC236}">
                <a16:creationId xmlns:a16="http://schemas.microsoft.com/office/drawing/2014/main" id="{5FC32129-3B39-D955-FBC7-E16ABB57EC99}"/>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3" name="Rectangle 5">
            <a:extLst>
              <a:ext uri="{FF2B5EF4-FFF2-40B4-BE49-F238E27FC236}">
                <a16:creationId xmlns:a16="http://schemas.microsoft.com/office/drawing/2014/main" id="{8DFFA7DF-08C6-4DA0-D691-BFBAEBA5A953}"/>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8134" name="Rectangle 6">
            <a:extLst>
              <a:ext uri="{FF2B5EF4-FFF2-40B4-BE49-F238E27FC236}">
                <a16:creationId xmlns:a16="http://schemas.microsoft.com/office/drawing/2014/main" id="{3BF6FAF7-7909-04C2-8530-396100DD05F1}"/>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cs typeface="Arial" charset="0"/>
              </a:defRPr>
            </a:lvl1pPr>
          </a:lstStyle>
          <a:p>
            <a:pPr>
              <a:defRPr/>
            </a:pPr>
            <a:endParaRPr lang="en-US"/>
          </a:p>
        </p:txBody>
      </p:sp>
      <p:sp>
        <p:nvSpPr>
          <p:cNvPr id="48135" name="Rectangle 7">
            <a:extLst>
              <a:ext uri="{FF2B5EF4-FFF2-40B4-BE49-F238E27FC236}">
                <a16:creationId xmlns:a16="http://schemas.microsoft.com/office/drawing/2014/main" id="{D581560B-ACB4-F0A8-0C76-657A2052D9FF}"/>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ahoma" panose="020B0604030504040204" pitchFamily="34" charset="0"/>
              </a:defRPr>
            </a:lvl1pPr>
          </a:lstStyle>
          <a:p>
            <a:pPr>
              <a:defRPr/>
            </a:pPr>
            <a:fld id="{8F5D4A57-9F6D-49E0-AE90-36E0AEDC4B2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96131412-C9A6-78DA-BB44-2785624541B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7C74C85-EB37-4C8F-A216-FE5A2F3C3092}" type="slidenum">
              <a:rPr lang="en-US" altLang="en-US" smtClean="0">
                <a:latin typeface="Tahoma" panose="020B0604030504040204" pitchFamily="34" charset="0"/>
              </a:rPr>
              <a:pPr/>
              <a:t>1</a:t>
            </a:fld>
            <a:endParaRPr lang="en-US" altLang="en-US">
              <a:latin typeface="Tahoma" panose="020B0604030504040204" pitchFamily="34" charset="0"/>
            </a:endParaRPr>
          </a:p>
        </p:txBody>
      </p:sp>
      <p:sp>
        <p:nvSpPr>
          <p:cNvPr id="5123" name="Rectangle 2">
            <a:extLst>
              <a:ext uri="{FF2B5EF4-FFF2-40B4-BE49-F238E27FC236}">
                <a16:creationId xmlns:a16="http://schemas.microsoft.com/office/drawing/2014/main" id="{8D528444-C128-BB67-ABAB-A3D30569DE07}"/>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id="{C3A4815E-2764-72F7-565F-D6DD9DFDD10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54DE0B3C-C37A-6453-EAA0-7C22C32ADCE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660FD17-6A42-45A7-ADA9-FF40D6E6C92F}" type="slidenum">
              <a:rPr lang="en-US" altLang="en-US" smtClean="0">
                <a:latin typeface="Tahoma" panose="020B0604030504040204" pitchFamily="34" charset="0"/>
              </a:rPr>
              <a:pPr/>
              <a:t>7</a:t>
            </a:fld>
            <a:endParaRPr lang="en-US" altLang="en-US">
              <a:latin typeface="Tahoma" panose="020B0604030504040204" pitchFamily="34" charset="0"/>
            </a:endParaRPr>
          </a:p>
        </p:txBody>
      </p:sp>
      <p:sp>
        <p:nvSpPr>
          <p:cNvPr id="12291" name="Rectangle 2">
            <a:extLst>
              <a:ext uri="{FF2B5EF4-FFF2-40B4-BE49-F238E27FC236}">
                <a16:creationId xmlns:a16="http://schemas.microsoft.com/office/drawing/2014/main" id="{423ACE16-2A1A-87B6-4DDE-0C48CE0D9BC5}"/>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833324D2-BE08-6913-9AEC-B1C3E83FF54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F8A2D444-C1C2-68E1-254F-3A2FADA4439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E52B4F3-3B51-4448-99AC-03888CA4F1C2}" type="slidenum">
              <a:rPr lang="en-US" altLang="en-US" smtClean="0">
                <a:latin typeface="Tahoma" panose="020B0604030504040204" pitchFamily="34" charset="0"/>
              </a:rPr>
              <a:pPr/>
              <a:t>14</a:t>
            </a:fld>
            <a:endParaRPr lang="en-US" altLang="en-US">
              <a:latin typeface="Tahoma" panose="020B0604030504040204" pitchFamily="34" charset="0"/>
            </a:endParaRPr>
          </a:p>
        </p:txBody>
      </p:sp>
      <p:sp>
        <p:nvSpPr>
          <p:cNvPr id="20483" name="Rectangle 2">
            <a:extLst>
              <a:ext uri="{FF2B5EF4-FFF2-40B4-BE49-F238E27FC236}">
                <a16:creationId xmlns:a16="http://schemas.microsoft.com/office/drawing/2014/main" id="{799F8D88-1207-7E80-E279-7C256EC0A1F1}"/>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9EDE52D1-A0CF-7643-B4DD-970C5C8DF84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470D7617-A8B1-89CB-287B-AEB4DAC3200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712954C-E28A-485E-A5CC-82F3EC476FE8}" type="slidenum">
              <a:rPr lang="en-US" altLang="en-US" smtClean="0">
                <a:latin typeface="Tahoma" panose="020B0604030504040204" pitchFamily="34" charset="0"/>
              </a:rPr>
              <a:pPr/>
              <a:t>15</a:t>
            </a:fld>
            <a:endParaRPr lang="en-US" altLang="en-US">
              <a:latin typeface="Tahoma" panose="020B0604030504040204" pitchFamily="34" charset="0"/>
            </a:endParaRPr>
          </a:p>
        </p:txBody>
      </p:sp>
      <p:sp>
        <p:nvSpPr>
          <p:cNvPr id="22531" name="Rectangle 2">
            <a:extLst>
              <a:ext uri="{FF2B5EF4-FFF2-40B4-BE49-F238E27FC236}">
                <a16:creationId xmlns:a16="http://schemas.microsoft.com/office/drawing/2014/main" id="{C016730A-BCB4-EF90-EB8C-4340987B9892}"/>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DFEBCE24-3A30-B70E-943A-E37D2DBACB6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51330914-B755-898D-F0E2-1B56EB3A9D8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7A040E4-8373-4246-BC39-C607242D39FA}" type="slidenum">
              <a:rPr lang="en-US" altLang="en-US" smtClean="0">
                <a:latin typeface="Tahoma" panose="020B0604030504040204" pitchFamily="34" charset="0"/>
              </a:rPr>
              <a:pPr/>
              <a:t>16</a:t>
            </a:fld>
            <a:endParaRPr lang="en-US" altLang="en-US">
              <a:latin typeface="Tahoma" panose="020B0604030504040204" pitchFamily="34" charset="0"/>
            </a:endParaRPr>
          </a:p>
        </p:txBody>
      </p:sp>
      <p:sp>
        <p:nvSpPr>
          <p:cNvPr id="24579" name="Rectangle 2">
            <a:extLst>
              <a:ext uri="{FF2B5EF4-FFF2-40B4-BE49-F238E27FC236}">
                <a16:creationId xmlns:a16="http://schemas.microsoft.com/office/drawing/2014/main" id="{23CACE49-BDF5-F355-7843-1B1FA53D7090}"/>
              </a:ext>
            </a:extLst>
          </p:cNvPr>
          <p:cNvSpPr>
            <a:spLocks noGrp="1" noRot="1" noChangeAspect="1" noChangeArrowheads="1" noTextEdit="1"/>
          </p:cNvSpPr>
          <p:nvPr>
            <p:ph type="sldImg"/>
          </p:nvPr>
        </p:nvSpPr>
        <p:spPr>
          <a:ln/>
        </p:spPr>
      </p:sp>
      <p:sp>
        <p:nvSpPr>
          <p:cNvPr id="24580" name="Rectangle 3">
            <a:extLst>
              <a:ext uri="{FF2B5EF4-FFF2-40B4-BE49-F238E27FC236}">
                <a16:creationId xmlns:a16="http://schemas.microsoft.com/office/drawing/2014/main" id="{A633A8A3-F792-1CFC-5819-537CF7CD2A0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EBE7C360-DD80-DE1D-E3A8-F1F09103C346}"/>
              </a:ext>
            </a:extLst>
          </p:cNvPr>
          <p:cNvSpPr>
            <a:spLocks noGrp="1" noRot="1" noChangeAspect="1" noChangeArrowheads="1" noTextEdit="1"/>
          </p:cNvSpPr>
          <p:nvPr>
            <p:ph type="sldImg"/>
          </p:nvPr>
        </p:nvSpPr>
        <p:spPr>
          <a:xfrm>
            <a:off x="1152525" y="692150"/>
            <a:ext cx="4554538" cy="3416300"/>
          </a:xfrm>
          <a:ln/>
        </p:spPr>
      </p:sp>
      <p:sp>
        <p:nvSpPr>
          <p:cNvPr id="80899" name="Rectangle 3">
            <a:extLst>
              <a:ext uri="{FF2B5EF4-FFF2-40B4-BE49-F238E27FC236}">
                <a16:creationId xmlns:a16="http://schemas.microsoft.com/office/drawing/2014/main" id="{70053165-B252-4C27-A38D-BAF645566BB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0" tIns="44446" rIns="90480" bIns="44446"/>
          <a:lstStyle/>
          <a:p>
            <a:endParaRPr lang="en-US" altLang="en-US">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a:extLst>
              <a:ext uri="{FF2B5EF4-FFF2-40B4-BE49-F238E27FC236}">
                <a16:creationId xmlns:a16="http://schemas.microsoft.com/office/drawing/2014/main" id="{067BAEFF-DEEC-29CC-137A-BCF44A0F7C02}"/>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2B6D624B-4683-7F3E-8BB0-1B68997E5EB0}"/>
              </a:ext>
            </a:extLst>
          </p:cNvPr>
          <p:cNvSpPr>
            <a:spLocks noGrp="1" noChangeArrowheads="1"/>
          </p:cNvSpPr>
          <p:nvPr>
            <p:ph type="sldNum" sz="quarter" idx="11"/>
          </p:nvPr>
        </p:nvSpPr>
        <p:spPr>
          <a:ln/>
        </p:spPr>
        <p:txBody>
          <a:bodyPr/>
          <a:lstStyle>
            <a:lvl1pPr>
              <a:defRPr/>
            </a:lvl1pPr>
          </a:lstStyle>
          <a:p>
            <a:pPr>
              <a:defRPr/>
            </a:pPr>
            <a:fld id="{44049E94-4E7B-4406-9ABD-CDB23EEAB0B2}" type="slidenum">
              <a:rPr lang="en-US" altLang="en-US"/>
              <a:pPr>
                <a:defRPr/>
              </a:pPr>
              <a:t>‹#›</a:t>
            </a:fld>
            <a:endParaRPr lang="en-US" altLang="en-US"/>
          </a:p>
        </p:txBody>
      </p:sp>
      <p:sp>
        <p:nvSpPr>
          <p:cNvPr id="6" name="Rectangle 16">
            <a:extLst>
              <a:ext uri="{FF2B5EF4-FFF2-40B4-BE49-F238E27FC236}">
                <a16:creationId xmlns:a16="http://schemas.microsoft.com/office/drawing/2014/main" id="{9B7A8B98-2899-7F12-4B39-D004E38C5813}"/>
              </a:ext>
            </a:extLst>
          </p:cNvPr>
          <p:cNvSpPr>
            <a:spLocks noGrp="1" noChangeArrowheads="1"/>
          </p:cNvSpPr>
          <p:nvPr>
            <p:ph type="dt" sz="half" idx="12"/>
          </p:nvPr>
        </p:nvSpPr>
        <p:spPr>
          <a:ln/>
        </p:spPr>
        <p:txBody>
          <a:bodyPr/>
          <a:lstStyle>
            <a:lvl1pPr>
              <a:defRPr/>
            </a:lvl1pPr>
          </a:lstStyle>
          <a:p>
            <a:pPr>
              <a:defRPr/>
            </a:pPr>
            <a:fld id="{51134EE9-4430-4CB7-825C-AC45168B83C1}" type="datetime1">
              <a:rPr lang="en-US"/>
              <a:pPr>
                <a:defRPr/>
              </a:pPr>
              <a:t>5/24/2022</a:t>
            </a:fld>
            <a:r>
              <a:rPr lang="en-US"/>
              <a:t>Chapter 7 Appendix C</a:t>
            </a:r>
          </a:p>
        </p:txBody>
      </p:sp>
    </p:spTree>
    <p:extLst>
      <p:ext uri="{BB962C8B-B14F-4D97-AF65-F5344CB8AC3E}">
        <p14:creationId xmlns:p14="http://schemas.microsoft.com/office/powerpoint/2010/main" val="1364422496"/>
      </p:ext>
    </p:extLst>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7E27FC27-EACB-5AB4-43D7-514AAF439FFB}"/>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9ABC2711-86A7-FD99-A1FD-7D18C6DA7D90}"/>
              </a:ext>
            </a:extLst>
          </p:cNvPr>
          <p:cNvSpPr>
            <a:spLocks noGrp="1" noChangeArrowheads="1"/>
          </p:cNvSpPr>
          <p:nvPr>
            <p:ph type="sldNum" sz="quarter" idx="11"/>
          </p:nvPr>
        </p:nvSpPr>
        <p:spPr>
          <a:ln/>
        </p:spPr>
        <p:txBody>
          <a:bodyPr/>
          <a:lstStyle>
            <a:lvl1pPr>
              <a:defRPr/>
            </a:lvl1pPr>
          </a:lstStyle>
          <a:p>
            <a:pPr>
              <a:defRPr/>
            </a:pPr>
            <a:fld id="{8FC52BF7-4E49-46E5-AEEF-7624928D3E61}" type="slidenum">
              <a:rPr lang="en-US" altLang="en-US"/>
              <a:pPr>
                <a:defRPr/>
              </a:pPr>
              <a:t>‹#›</a:t>
            </a:fld>
            <a:endParaRPr lang="en-US" altLang="en-US"/>
          </a:p>
        </p:txBody>
      </p:sp>
      <p:sp>
        <p:nvSpPr>
          <p:cNvPr id="6" name="Rectangle 16">
            <a:extLst>
              <a:ext uri="{FF2B5EF4-FFF2-40B4-BE49-F238E27FC236}">
                <a16:creationId xmlns:a16="http://schemas.microsoft.com/office/drawing/2014/main" id="{01E8AFAB-6481-4650-A1EF-9F3BAB54BCE7}"/>
              </a:ext>
            </a:extLst>
          </p:cNvPr>
          <p:cNvSpPr>
            <a:spLocks noGrp="1" noChangeArrowheads="1"/>
          </p:cNvSpPr>
          <p:nvPr>
            <p:ph type="dt" sz="half" idx="12"/>
          </p:nvPr>
        </p:nvSpPr>
        <p:spPr>
          <a:ln/>
        </p:spPr>
        <p:txBody>
          <a:bodyPr/>
          <a:lstStyle>
            <a:lvl1pPr>
              <a:defRPr/>
            </a:lvl1pPr>
          </a:lstStyle>
          <a:p>
            <a:pPr>
              <a:defRPr/>
            </a:pPr>
            <a:fld id="{B2BFBF3C-919F-4EA1-B11D-14969D4FC0CD}" type="datetime1">
              <a:rPr lang="en-US"/>
              <a:pPr>
                <a:defRPr/>
              </a:pPr>
              <a:t>5/24/2022</a:t>
            </a:fld>
            <a:r>
              <a:rPr lang="en-US"/>
              <a:t>Chapter 7 Appendix C</a:t>
            </a:r>
          </a:p>
        </p:txBody>
      </p:sp>
    </p:spTree>
    <p:extLst>
      <p:ext uri="{BB962C8B-B14F-4D97-AF65-F5344CB8AC3E}">
        <p14:creationId xmlns:p14="http://schemas.microsoft.com/office/powerpoint/2010/main" val="79338530"/>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526A78CD-6247-ACCB-5F65-3CCCC1D7B146}"/>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A9E7AC3D-CA85-9D4B-1C80-192D7F416768}"/>
              </a:ext>
            </a:extLst>
          </p:cNvPr>
          <p:cNvSpPr>
            <a:spLocks noGrp="1" noChangeArrowheads="1"/>
          </p:cNvSpPr>
          <p:nvPr>
            <p:ph type="sldNum" sz="quarter" idx="11"/>
          </p:nvPr>
        </p:nvSpPr>
        <p:spPr>
          <a:ln/>
        </p:spPr>
        <p:txBody>
          <a:bodyPr/>
          <a:lstStyle>
            <a:lvl1pPr>
              <a:defRPr/>
            </a:lvl1pPr>
          </a:lstStyle>
          <a:p>
            <a:pPr>
              <a:defRPr/>
            </a:pPr>
            <a:fld id="{8DCC2527-1101-456B-8A4B-9CDC5B47A3AD}" type="slidenum">
              <a:rPr lang="en-US" altLang="en-US"/>
              <a:pPr>
                <a:defRPr/>
              </a:pPr>
              <a:t>‹#›</a:t>
            </a:fld>
            <a:endParaRPr lang="en-US" altLang="en-US"/>
          </a:p>
        </p:txBody>
      </p:sp>
      <p:sp>
        <p:nvSpPr>
          <p:cNvPr id="6" name="Rectangle 16">
            <a:extLst>
              <a:ext uri="{FF2B5EF4-FFF2-40B4-BE49-F238E27FC236}">
                <a16:creationId xmlns:a16="http://schemas.microsoft.com/office/drawing/2014/main" id="{E859DAC1-8A00-CAE3-DE89-A3BDD8F4E4BD}"/>
              </a:ext>
            </a:extLst>
          </p:cNvPr>
          <p:cNvSpPr>
            <a:spLocks noGrp="1" noChangeArrowheads="1"/>
          </p:cNvSpPr>
          <p:nvPr>
            <p:ph type="dt" sz="half" idx="12"/>
          </p:nvPr>
        </p:nvSpPr>
        <p:spPr>
          <a:ln/>
        </p:spPr>
        <p:txBody>
          <a:bodyPr/>
          <a:lstStyle>
            <a:lvl1pPr>
              <a:defRPr/>
            </a:lvl1pPr>
          </a:lstStyle>
          <a:p>
            <a:pPr>
              <a:defRPr/>
            </a:pPr>
            <a:fld id="{71178927-7049-4242-A547-022308248B67}" type="datetime1">
              <a:rPr lang="en-US"/>
              <a:pPr>
                <a:defRPr/>
              </a:pPr>
              <a:t>5/24/2022</a:t>
            </a:fld>
            <a:r>
              <a:rPr lang="en-US"/>
              <a:t>Chapter 7 Appendix C</a:t>
            </a:r>
          </a:p>
        </p:txBody>
      </p:sp>
    </p:spTree>
    <p:extLst>
      <p:ext uri="{BB962C8B-B14F-4D97-AF65-F5344CB8AC3E}">
        <p14:creationId xmlns:p14="http://schemas.microsoft.com/office/powerpoint/2010/main" val="2932300782"/>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88136404-38DA-62A5-B2D4-C8D1120164BA}"/>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CF1F656E-E555-9FD9-3354-CA7AD291E1A2}"/>
              </a:ext>
            </a:extLst>
          </p:cNvPr>
          <p:cNvSpPr>
            <a:spLocks noGrp="1" noChangeArrowheads="1"/>
          </p:cNvSpPr>
          <p:nvPr>
            <p:ph type="sldNum" sz="quarter" idx="11"/>
          </p:nvPr>
        </p:nvSpPr>
        <p:spPr>
          <a:ln/>
        </p:spPr>
        <p:txBody>
          <a:bodyPr/>
          <a:lstStyle>
            <a:lvl1pPr>
              <a:defRPr/>
            </a:lvl1pPr>
          </a:lstStyle>
          <a:p>
            <a:pPr>
              <a:defRPr/>
            </a:pPr>
            <a:fld id="{1EA2EFB6-9616-433C-94AF-5DD3D8C3C78E}" type="slidenum">
              <a:rPr lang="en-US" altLang="en-US"/>
              <a:pPr>
                <a:defRPr/>
              </a:pPr>
              <a:t>‹#›</a:t>
            </a:fld>
            <a:endParaRPr lang="en-US" altLang="en-US"/>
          </a:p>
        </p:txBody>
      </p:sp>
      <p:sp>
        <p:nvSpPr>
          <p:cNvPr id="6" name="Rectangle 16">
            <a:extLst>
              <a:ext uri="{FF2B5EF4-FFF2-40B4-BE49-F238E27FC236}">
                <a16:creationId xmlns:a16="http://schemas.microsoft.com/office/drawing/2014/main" id="{496E651A-C93A-C305-6CC2-BA38578EDBD4}"/>
              </a:ext>
            </a:extLst>
          </p:cNvPr>
          <p:cNvSpPr>
            <a:spLocks noGrp="1" noChangeArrowheads="1"/>
          </p:cNvSpPr>
          <p:nvPr>
            <p:ph type="dt" sz="half" idx="12"/>
          </p:nvPr>
        </p:nvSpPr>
        <p:spPr>
          <a:ln/>
        </p:spPr>
        <p:txBody>
          <a:bodyPr/>
          <a:lstStyle>
            <a:lvl1pPr>
              <a:defRPr/>
            </a:lvl1pPr>
          </a:lstStyle>
          <a:p>
            <a:pPr>
              <a:defRPr/>
            </a:pPr>
            <a:fld id="{E087B452-FA97-43BA-90EA-EEC6A54D2104}" type="datetime1">
              <a:rPr lang="en-US"/>
              <a:pPr>
                <a:defRPr/>
              </a:pPr>
              <a:t>5/24/2022</a:t>
            </a:fld>
            <a:r>
              <a:rPr lang="en-US"/>
              <a:t>Chapter 7 Appendix C</a:t>
            </a:r>
          </a:p>
        </p:txBody>
      </p:sp>
    </p:spTree>
    <p:extLst>
      <p:ext uri="{BB962C8B-B14F-4D97-AF65-F5344CB8AC3E}">
        <p14:creationId xmlns:p14="http://schemas.microsoft.com/office/powerpoint/2010/main" val="3938024796"/>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a:extLst>
              <a:ext uri="{FF2B5EF4-FFF2-40B4-BE49-F238E27FC236}">
                <a16:creationId xmlns:a16="http://schemas.microsoft.com/office/drawing/2014/main" id="{4FDA811A-0A80-3A6A-6802-FF79EF376C95}"/>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1820FAEF-7B96-47EE-AA8B-72659638E883}"/>
              </a:ext>
            </a:extLst>
          </p:cNvPr>
          <p:cNvSpPr>
            <a:spLocks noGrp="1" noChangeArrowheads="1"/>
          </p:cNvSpPr>
          <p:nvPr>
            <p:ph type="sldNum" sz="quarter" idx="11"/>
          </p:nvPr>
        </p:nvSpPr>
        <p:spPr>
          <a:ln/>
        </p:spPr>
        <p:txBody>
          <a:bodyPr/>
          <a:lstStyle>
            <a:lvl1pPr>
              <a:defRPr/>
            </a:lvl1pPr>
          </a:lstStyle>
          <a:p>
            <a:pPr>
              <a:defRPr/>
            </a:pPr>
            <a:fld id="{744E9463-9A57-47BB-834A-CA4E8CF1116F}" type="slidenum">
              <a:rPr lang="en-US" altLang="en-US"/>
              <a:pPr>
                <a:defRPr/>
              </a:pPr>
              <a:t>‹#›</a:t>
            </a:fld>
            <a:endParaRPr lang="en-US" altLang="en-US"/>
          </a:p>
        </p:txBody>
      </p:sp>
      <p:sp>
        <p:nvSpPr>
          <p:cNvPr id="6" name="Rectangle 16">
            <a:extLst>
              <a:ext uri="{FF2B5EF4-FFF2-40B4-BE49-F238E27FC236}">
                <a16:creationId xmlns:a16="http://schemas.microsoft.com/office/drawing/2014/main" id="{343C9468-713B-32D3-0111-5AEC620CFD8B}"/>
              </a:ext>
            </a:extLst>
          </p:cNvPr>
          <p:cNvSpPr>
            <a:spLocks noGrp="1" noChangeArrowheads="1"/>
          </p:cNvSpPr>
          <p:nvPr>
            <p:ph type="dt" sz="half" idx="12"/>
          </p:nvPr>
        </p:nvSpPr>
        <p:spPr>
          <a:ln/>
        </p:spPr>
        <p:txBody>
          <a:bodyPr/>
          <a:lstStyle>
            <a:lvl1pPr>
              <a:defRPr/>
            </a:lvl1pPr>
          </a:lstStyle>
          <a:p>
            <a:pPr>
              <a:defRPr/>
            </a:pPr>
            <a:fld id="{63640F0D-95F8-4A47-9AA8-5F9D4F374583}" type="datetime1">
              <a:rPr lang="en-US"/>
              <a:pPr>
                <a:defRPr/>
              </a:pPr>
              <a:t>5/24/2022</a:t>
            </a:fld>
            <a:r>
              <a:rPr lang="en-US"/>
              <a:t>Chapter 7 Appendix C</a:t>
            </a:r>
          </a:p>
        </p:txBody>
      </p:sp>
    </p:spTree>
    <p:extLst>
      <p:ext uri="{BB962C8B-B14F-4D97-AF65-F5344CB8AC3E}">
        <p14:creationId xmlns:p14="http://schemas.microsoft.com/office/powerpoint/2010/main" val="211589418"/>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a:extLst>
              <a:ext uri="{FF2B5EF4-FFF2-40B4-BE49-F238E27FC236}">
                <a16:creationId xmlns:a16="http://schemas.microsoft.com/office/drawing/2014/main" id="{5AF2C9A1-D48C-4AFB-49A1-3CD7538EE040}"/>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6" name="Rectangle 3">
            <a:extLst>
              <a:ext uri="{FF2B5EF4-FFF2-40B4-BE49-F238E27FC236}">
                <a16:creationId xmlns:a16="http://schemas.microsoft.com/office/drawing/2014/main" id="{488589F0-8557-B308-648D-72B0AB3658C9}"/>
              </a:ext>
            </a:extLst>
          </p:cNvPr>
          <p:cNvSpPr>
            <a:spLocks noGrp="1" noChangeArrowheads="1"/>
          </p:cNvSpPr>
          <p:nvPr>
            <p:ph type="sldNum" sz="quarter" idx="11"/>
          </p:nvPr>
        </p:nvSpPr>
        <p:spPr>
          <a:ln/>
        </p:spPr>
        <p:txBody>
          <a:bodyPr/>
          <a:lstStyle>
            <a:lvl1pPr>
              <a:defRPr/>
            </a:lvl1pPr>
          </a:lstStyle>
          <a:p>
            <a:pPr>
              <a:defRPr/>
            </a:pPr>
            <a:fld id="{FD5760C3-1C7B-45FE-8C8C-3DE97C450B42}" type="slidenum">
              <a:rPr lang="en-US" altLang="en-US"/>
              <a:pPr>
                <a:defRPr/>
              </a:pPr>
              <a:t>‹#›</a:t>
            </a:fld>
            <a:endParaRPr lang="en-US" altLang="en-US"/>
          </a:p>
        </p:txBody>
      </p:sp>
      <p:sp>
        <p:nvSpPr>
          <p:cNvPr id="7" name="Rectangle 16">
            <a:extLst>
              <a:ext uri="{FF2B5EF4-FFF2-40B4-BE49-F238E27FC236}">
                <a16:creationId xmlns:a16="http://schemas.microsoft.com/office/drawing/2014/main" id="{54FF0B46-008E-560F-AC6A-2E5A0D6256F3}"/>
              </a:ext>
            </a:extLst>
          </p:cNvPr>
          <p:cNvSpPr>
            <a:spLocks noGrp="1" noChangeArrowheads="1"/>
          </p:cNvSpPr>
          <p:nvPr>
            <p:ph type="dt" sz="half" idx="12"/>
          </p:nvPr>
        </p:nvSpPr>
        <p:spPr>
          <a:ln/>
        </p:spPr>
        <p:txBody>
          <a:bodyPr/>
          <a:lstStyle>
            <a:lvl1pPr>
              <a:defRPr/>
            </a:lvl1pPr>
          </a:lstStyle>
          <a:p>
            <a:pPr>
              <a:defRPr/>
            </a:pPr>
            <a:fld id="{10B20E5E-38D1-45A1-9004-8A9456C1B781}" type="datetime1">
              <a:rPr lang="en-US"/>
              <a:pPr>
                <a:defRPr/>
              </a:pPr>
              <a:t>5/24/2022</a:t>
            </a:fld>
            <a:r>
              <a:rPr lang="en-US"/>
              <a:t>Chapter 7 Appendix C</a:t>
            </a:r>
          </a:p>
        </p:txBody>
      </p:sp>
    </p:spTree>
    <p:extLst>
      <p:ext uri="{BB962C8B-B14F-4D97-AF65-F5344CB8AC3E}">
        <p14:creationId xmlns:p14="http://schemas.microsoft.com/office/powerpoint/2010/main" val="1117156859"/>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a:extLst>
              <a:ext uri="{FF2B5EF4-FFF2-40B4-BE49-F238E27FC236}">
                <a16:creationId xmlns:a16="http://schemas.microsoft.com/office/drawing/2014/main" id="{EA397E48-2862-5E75-24C2-64F314BF1310}"/>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8" name="Rectangle 3">
            <a:extLst>
              <a:ext uri="{FF2B5EF4-FFF2-40B4-BE49-F238E27FC236}">
                <a16:creationId xmlns:a16="http://schemas.microsoft.com/office/drawing/2014/main" id="{89B089CE-EA3F-092D-069E-D039084E19EF}"/>
              </a:ext>
            </a:extLst>
          </p:cNvPr>
          <p:cNvSpPr>
            <a:spLocks noGrp="1" noChangeArrowheads="1"/>
          </p:cNvSpPr>
          <p:nvPr>
            <p:ph type="sldNum" sz="quarter" idx="11"/>
          </p:nvPr>
        </p:nvSpPr>
        <p:spPr>
          <a:ln/>
        </p:spPr>
        <p:txBody>
          <a:bodyPr/>
          <a:lstStyle>
            <a:lvl1pPr>
              <a:defRPr/>
            </a:lvl1pPr>
          </a:lstStyle>
          <a:p>
            <a:pPr>
              <a:defRPr/>
            </a:pPr>
            <a:fld id="{A9FB0930-523D-4C54-A5F5-151F0326E55D}" type="slidenum">
              <a:rPr lang="en-US" altLang="en-US"/>
              <a:pPr>
                <a:defRPr/>
              </a:pPr>
              <a:t>‹#›</a:t>
            </a:fld>
            <a:endParaRPr lang="en-US" altLang="en-US"/>
          </a:p>
        </p:txBody>
      </p:sp>
      <p:sp>
        <p:nvSpPr>
          <p:cNvPr id="9" name="Rectangle 16">
            <a:extLst>
              <a:ext uri="{FF2B5EF4-FFF2-40B4-BE49-F238E27FC236}">
                <a16:creationId xmlns:a16="http://schemas.microsoft.com/office/drawing/2014/main" id="{FF35815A-AB13-96AE-EE6B-4F32B0A1E5F8}"/>
              </a:ext>
            </a:extLst>
          </p:cNvPr>
          <p:cNvSpPr>
            <a:spLocks noGrp="1" noChangeArrowheads="1"/>
          </p:cNvSpPr>
          <p:nvPr>
            <p:ph type="dt" sz="half" idx="12"/>
          </p:nvPr>
        </p:nvSpPr>
        <p:spPr>
          <a:ln/>
        </p:spPr>
        <p:txBody>
          <a:bodyPr/>
          <a:lstStyle>
            <a:lvl1pPr>
              <a:defRPr/>
            </a:lvl1pPr>
          </a:lstStyle>
          <a:p>
            <a:pPr>
              <a:defRPr/>
            </a:pPr>
            <a:fld id="{44EA6A29-C9D4-4620-9DB1-0858CD6A45CA}" type="datetime1">
              <a:rPr lang="en-US"/>
              <a:pPr>
                <a:defRPr/>
              </a:pPr>
              <a:t>5/24/2022</a:t>
            </a:fld>
            <a:r>
              <a:rPr lang="en-US"/>
              <a:t>Chapter 7 Appendix C</a:t>
            </a:r>
          </a:p>
        </p:txBody>
      </p:sp>
    </p:spTree>
    <p:extLst>
      <p:ext uri="{BB962C8B-B14F-4D97-AF65-F5344CB8AC3E}">
        <p14:creationId xmlns:p14="http://schemas.microsoft.com/office/powerpoint/2010/main" val="700768514"/>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A7F3D120-EE9E-C8EF-1B65-42BC2F62FEED}"/>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4" name="Rectangle 3">
            <a:extLst>
              <a:ext uri="{FF2B5EF4-FFF2-40B4-BE49-F238E27FC236}">
                <a16:creationId xmlns:a16="http://schemas.microsoft.com/office/drawing/2014/main" id="{FB17E9AF-A332-E789-9075-E10D3DADEC36}"/>
              </a:ext>
            </a:extLst>
          </p:cNvPr>
          <p:cNvSpPr>
            <a:spLocks noGrp="1" noChangeArrowheads="1"/>
          </p:cNvSpPr>
          <p:nvPr>
            <p:ph type="sldNum" sz="quarter" idx="11"/>
          </p:nvPr>
        </p:nvSpPr>
        <p:spPr>
          <a:ln/>
        </p:spPr>
        <p:txBody>
          <a:bodyPr/>
          <a:lstStyle>
            <a:lvl1pPr>
              <a:defRPr/>
            </a:lvl1pPr>
          </a:lstStyle>
          <a:p>
            <a:pPr>
              <a:defRPr/>
            </a:pPr>
            <a:fld id="{F53779EE-9355-4C9D-B4E8-0386606E0FA5}" type="slidenum">
              <a:rPr lang="en-US" altLang="en-US"/>
              <a:pPr>
                <a:defRPr/>
              </a:pPr>
              <a:t>‹#›</a:t>
            </a:fld>
            <a:endParaRPr lang="en-US" altLang="en-US"/>
          </a:p>
        </p:txBody>
      </p:sp>
      <p:sp>
        <p:nvSpPr>
          <p:cNvPr id="5" name="Rectangle 16">
            <a:extLst>
              <a:ext uri="{FF2B5EF4-FFF2-40B4-BE49-F238E27FC236}">
                <a16:creationId xmlns:a16="http://schemas.microsoft.com/office/drawing/2014/main" id="{76087A7D-0103-8811-1904-6F0DD48790B3}"/>
              </a:ext>
            </a:extLst>
          </p:cNvPr>
          <p:cNvSpPr>
            <a:spLocks noGrp="1" noChangeArrowheads="1"/>
          </p:cNvSpPr>
          <p:nvPr>
            <p:ph type="dt" sz="half" idx="12"/>
          </p:nvPr>
        </p:nvSpPr>
        <p:spPr>
          <a:ln/>
        </p:spPr>
        <p:txBody>
          <a:bodyPr/>
          <a:lstStyle>
            <a:lvl1pPr>
              <a:defRPr/>
            </a:lvl1pPr>
          </a:lstStyle>
          <a:p>
            <a:pPr>
              <a:defRPr/>
            </a:pPr>
            <a:fld id="{01BA5A35-0565-4757-AFBD-BD583D225722}" type="datetime1">
              <a:rPr lang="en-US"/>
              <a:pPr>
                <a:defRPr/>
              </a:pPr>
              <a:t>5/24/2022</a:t>
            </a:fld>
            <a:r>
              <a:rPr lang="en-US"/>
              <a:t>Chapter 7 Appendix C</a:t>
            </a:r>
          </a:p>
        </p:txBody>
      </p:sp>
    </p:spTree>
    <p:extLst>
      <p:ext uri="{BB962C8B-B14F-4D97-AF65-F5344CB8AC3E}">
        <p14:creationId xmlns:p14="http://schemas.microsoft.com/office/powerpoint/2010/main" val="2478555669"/>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669EE922-07AF-7436-174C-1CE0FB2E13EB}"/>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3" name="Rectangle 3">
            <a:extLst>
              <a:ext uri="{FF2B5EF4-FFF2-40B4-BE49-F238E27FC236}">
                <a16:creationId xmlns:a16="http://schemas.microsoft.com/office/drawing/2014/main" id="{654089BC-A8F9-C085-694D-1935DDBC489D}"/>
              </a:ext>
            </a:extLst>
          </p:cNvPr>
          <p:cNvSpPr>
            <a:spLocks noGrp="1" noChangeArrowheads="1"/>
          </p:cNvSpPr>
          <p:nvPr>
            <p:ph type="sldNum" sz="quarter" idx="11"/>
          </p:nvPr>
        </p:nvSpPr>
        <p:spPr>
          <a:ln/>
        </p:spPr>
        <p:txBody>
          <a:bodyPr/>
          <a:lstStyle>
            <a:lvl1pPr>
              <a:defRPr/>
            </a:lvl1pPr>
          </a:lstStyle>
          <a:p>
            <a:pPr>
              <a:defRPr/>
            </a:pPr>
            <a:fld id="{7D6865F5-DCA0-42D6-B14C-53FF4D04F5A0}" type="slidenum">
              <a:rPr lang="en-US" altLang="en-US"/>
              <a:pPr>
                <a:defRPr/>
              </a:pPr>
              <a:t>‹#›</a:t>
            </a:fld>
            <a:endParaRPr lang="en-US" altLang="en-US"/>
          </a:p>
        </p:txBody>
      </p:sp>
      <p:sp>
        <p:nvSpPr>
          <p:cNvPr id="4" name="Rectangle 16">
            <a:extLst>
              <a:ext uri="{FF2B5EF4-FFF2-40B4-BE49-F238E27FC236}">
                <a16:creationId xmlns:a16="http://schemas.microsoft.com/office/drawing/2014/main" id="{E82CCD4C-89BC-56EF-25E9-E4EFFFBF9923}"/>
              </a:ext>
            </a:extLst>
          </p:cNvPr>
          <p:cNvSpPr>
            <a:spLocks noGrp="1" noChangeArrowheads="1"/>
          </p:cNvSpPr>
          <p:nvPr>
            <p:ph type="dt" sz="half" idx="12"/>
          </p:nvPr>
        </p:nvSpPr>
        <p:spPr>
          <a:ln/>
        </p:spPr>
        <p:txBody>
          <a:bodyPr/>
          <a:lstStyle>
            <a:lvl1pPr>
              <a:defRPr/>
            </a:lvl1pPr>
          </a:lstStyle>
          <a:p>
            <a:pPr>
              <a:defRPr/>
            </a:pPr>
            <a:fld id="{7F2BDBFB-F4C1-4519-86B5-758CF263FA30}" type="datetime1">
              <a:rPr lang="en-US"/>
              <a:pPr>
                <a:defRPr/>
              </a:pPr>
              <a:t>5/24/2022</a:t>
            </a:fld>
            <a:r>
              <a:rPr lang="en-US"/>
              <a:t>Chapter 7 Appendix C</a:t>
            </a:r>
          </a:p>
        </p:txBody>
      </p:sp>
    </p:spTree>
    <p:extLst>
      <p:ext uri="{BB962C8B-B14F-4D97-AF65-F5344CB8AC3E}">
        <p14:creationId xmlns:p14="http://schemas.microsoft.com/office/powerpoint/2010/main" val="1702711104"/>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7B0C60D3-589A-1D63-D10C-17702AEEEF91}"/>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6" name="Rectangle 3">
            <a:extLst>
              <a:ext uri="{FF2B5EF4-FFF2-40B4-BE49-F238E27FC236}">
                <a16:creationId xmlns:a16="http://schemas.microsoft.com/office/drawing/2014/main" id="{D70B017C-8706-9ECD-A2E0-D9A35C86698A}"/>
              </a:ext>
            </a:extLst>
          </p:cNvPr>
          <p:cNvSpPr>
            <a:spLocks noGrp="1" noChangeArrowheads="1"/>
          </p:cNvSpPr>
          <p:nvPr>
            <p:ph type="sldNum" sz="quarter" idx="11"/>
          </p:nvPr>
        </p:nvSpPr>
        <p:spPr>
          <a:ln/>
        </p:spPr>
        <p:txBody>
          <a:bodyPr/>
          <a:lstStyle>
            <a:lvl1pPr>
              <a:defRPr/>
            </a:lvl1pPr>
          </a:lstStyle>
          <a:p>
            <a:pPr>
              <a:defRPr/>
            </a:pPr>
            <a:fld id="{1FAB048C-8815-401D-83D1-E4E0B71C4FDC}" type="slidenum">
              <a:rPr lang="en-US" altLang="en-US"/>
              <a:pPr>
                <a:defRPr/>
              </a:pPr>
              <a:t>‹#›</a:t>
            </a:fld>
            <a:endParaRPr lang="en-US" altLang="en-US"/>
          </a:p>
        </p:txBody>
      </p:sp>
      <p:sp>
        <p:nvSpPr>
          <p:cNvPr id="7" name="Rectangle 16">
            <a:extLst>
              <a:ext uri="{FF2B5EF4-FFF2-40B4-BE49-F238E27FC236}">
                <a16:creationId xmlns:a16="http://schemas.microsoft.com/office/drawing/2014/main" id="{BFC1835A-3CE1-5D78-866E-E0429C0EB066}"/>
              </a:ext>
            </a:extLst>
          </p:cNvPr>
          <p:cNvSpPr>
            <a:spLocks noGrp="1" noChangeArrowheads="1"/>
          </p:cNvSpPr>
          <p:nvPr>
            <p:ph type="dt" sz="half" idx="12"/>
          </p:nvPr>
        </p:nvSpPr>
        <p:spPr>
          <a:ln/>
        </p:spPr>
        <p:txBody>
          <a:bodyPr/>
          <a:lstStyle>
            <a:lvl1pPr>
              <a:defRPr/>
            </a:lvl1pPr>
          </a:lstStyle>
          <a:p>
            <a:pPr>
              <a:defRPr/>
            </a:pPr>
            <a:fld id="{3E01E165-BCDC-4F5F-8FCC-2211556672D2}" type="datetime1">
              <a:rPr lang="en-US"/>
              <a:pPr>
                <a:defRPr/>
              </a:pPr>
              <a:t>5/24/2022</a:t>
            </a:fld>
            <a:r>
              <a:rPr lang="en-US"/>
              <a:t>Chapter 7 Appendix C</a:t>
            </a:r>
          </a:p>
        </p:txBody>
      </p:sp>
    </p:spTree>
    <p:extLst>
      <p:ext uri="{BB962C8B-B14F-4D97-AF65-F5344CB8AC3E}">
        <p14:creationId xmlns:p14="http://schemas.microsoft.com/office/powerpoint/2010/main" val="1861750509"/>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44B5032F-A596-4D50-8787-0F6076F32B76}"/>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6" name="Rectangle 3">
            <a:extLst>
              <a:ext uri="{FF2B5EF4-FFF2-40B4-BE49-F238E27FC236}">
                <a16:creationId xmlns:a16="http://schemas.microsoft.com/office/drawing/2014/main" id="{39A2663E-441F-D50D-159B-275646ECF1F1}"/>
              </a:ext>
            </a:extLst>
          </p:cNvPr>
          <p:cNvSpPr>
            <a:spLocks noGrp="1" noChangeArrowheads="1"/>
          </p:cNvSpPr>
          <p:nvPr>
            <p:ph type="sldNum" sz="quarter" idx="11"/>
          </p:nvPr>
        </p:nvSpPr>
        <p:spPr>
          <a:ln/>
        </p:spPr>
        <p:txBody>
          <a:bodyPr/>
          <a:lstStyle>
            <a:lvl1pPr>
              <a:defRPr/>
            </a:lvl1pPr>
          </a:lstStyle>
          <a:p>
            <a:pPr>
              <a:defRPr/>
            </a:pPr>
            <a:fld id="{5FB16DA2-81CD-4DDD-9855-6C9A617B9BEB}" type="slidenum">
              <a:rPr lang="en-US" altLang="en-US"/>
              <a:pPr>
                <a:defRPr/>
              </a:pPr>
              <a:t>‹#›</a:t>
            </a:fld>
            <a:endParaRPr lang="en-US" altLang="en-US"/>
          </a:p>
        </p:txBody>
      </p:sp>
      <p:sp>
        <p:nvSpPr>
          <p:cNvPr id="7" name="Rectangle 16">
            <a:extLst>
              <a:ext uri="{FF2B5EF4-FFF2-40B4-BE49-F238E27FC236}">
                <a16:creationId xmlns:a16="http://schemas.microsoft.com/office/drawing/2014/main" id="{89AB93DC-9224-B3E8-9166-C998EF755E35}"/>
              </a:ext>
            </a:extLst>
          </p:cNvPr>
          <p:cNvSpPr>
            <a:spLocks noGrp="1" noChangeArrowheads="1"/>
          </p:cNvSpPr>
          <p:nvPr>
            <p:ph type="dt" sz="half" idx="12"/>
          </p:nvPr>
        </p:nvSpPr>
        <p:spPr>
          <a:ln/>
        </p:spPr>
        <p:txBody>
          <a:bodyPr/>
          <a:lstStyle>
            <a:lvl1pPr>
              <a:defRPr/>
            </a:lvl1pPr>
          </a:lstStyle>
          <a:p>
            <a:pPr>
              <a:defRPr/>
            </a:pPr>
            <a:fld id="{2EE78260-1A40-4DBD-B934-FACE05483306}" type="datetime1">
              <a:rPr lang="en-US"/>
              <a:pPr>
                <a:defRPr/>
              </a:pPr>
              <a:t>5/24/2022</a:t>
            </a:fld>
            <a:r>
              <a:rPr lang="en-US"/>
              <a:t>Chapter 7 Appendix C</a:t>
            </a:r>
          </a:p>
        </p:txBody>
      </p:sp>
    </p:spTree>
    <p:extLst>
      <p:ext uri="{BB962C8B-B14F-4D97-AF65-F5344CB8AC3E}">
        <p14:creationId xmlns:p14="http://schemas.microsoft.com/office/powerpoint/2010/main" val="177411803"/>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6722" name="Rectangle 2">
            <a:extLst>
              <a:ext uri="{FF2B5EF4-FFF2-40B4-BE49-F238E27FC236}">
                <a16:creationId xmlns:a16="http://schemas.microsoft.com/office/drawing/2014/main" id="{D8F356FE-23C8-98F1-74EB-C40CC9D4699F}"/>
              </a:ext>
            </a:extLst>
          </p:cNvPr>
          <p:cNvSpPr>
            <a:spLocks noGrp="1" noChangeArrowheads="1"/>
          </p:cNvSpPr>
          <p:nvPr>
            <p:ph type="ftr" sz="quarter" idx="3"/>
          </p:nvPr>
        </p:nvSpPr>
        <p:spPr bwMode="auto">
          <a:xfrm>
            <a:off x="2438400" y="6248400"/>
            <a:ext cx="4495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panose="020B0604020202020204" pitchFamily="34" charset="0"/>
                <a:cs typeface="Arial" panose="020B0604020202020204" pitchFamily="34" charset="0"/>
              </a:defRPr>
            </a:lvl1pPr>
          </a:lstStyle>
          <a:p>
            <a:pPr>
              <a:defRPr/>
            </a:pPr>
            <a:r>
              <a:rPr lang="en-US"/>
              <a:t>© 2011 Pearson Education, Inc. </a:t>
            </a:r>
          </a:p>
        </p:txBody>
      </p:sp>
      <p:sp>
        <p:nvSpPr>
          <p:cNvPr id="286723" name="Rectangle 3">
            <a:extLst>
              <a:ext uri="{FF2B5EF4-FFF2-40B4-BE49-F238E27FC236}">
                <a16:creationId xmlns:a16="http://schemas.microsoft.com/office/drawing/2014/main" id="{96092D6A-3F72-7291-A9EB-1F5F57175824}"/>
              </a:ext>
            </a:extLst>
          </p:cNvPr>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anose="020B0A04020102020204" pitchFamily="34" charset="0"/>
              </a:defRPr>
            </a:lvl1pPr>
          </a:lstStyle>
          <a:p>
            <a:pPr>
              <a:defRPr/>
            </a:pPr>
            <a:fld id="{85A4126A-33BA-48C4-99C1-EE16740A1E5A}" type="slidenum">
              <a:rPr lang="en-US" altLang="en-US"/>
              <a:pPr>
                <a:defRPr/>
              </a:pPr>
              <a:t>‹#›</a:t>
            </a:fld>
            <a:endParaRPr lang="en-US" altLang="en-US"/>
          </a:p>
        </p:txBody>
      </p:sp>
      <p:grpSp>
        <p:nvGrpSpPr>
          <p:cNvPr id="1028" name="Group 4">
            <a:extLst>
              <a:ext uri="{FF2B5EF4-FFF2-40B4-BE49-F238E27FC236}">
                <a16:creationId xmlns:a16="http://schemas.microsoft.com/office/drawing/2014/main" id="{FCA8CFC7-3EC9-9201-1B90-C5CEFAF84D29}"/>
              </a:ext>
            </a:extLst>
          </p:cNvPr>
          <p:cNvGrpSpPr>
            <a:grpSpLocks/>
          </p:cNvGrpSpPr>
          <p:nvPr/>
        </p:nvGrpSpPr>
        <p:grpSpPr bwMode="auto">
          <a:xfrm>
            <a:off x="0" y="0"/>
            <a:ext cx="9144000" cy="546100"/>
            <a:chOff x="0" y="0"/>
            <a:chExt cx="5760" cy="344"/>
          </a:xfrm>
        </p:grpSpPr>
        <p:sp>
          <p:nvSpPr>
            <p:cNvPr id="1032" name="Rectangle 5">
              <a:extLst>
                <a:ext uri="{FF2B5EF4-FFF2-40B4-BE49-F238E27FC236}">
                  <a16:creationId xmlns:a16="http://schemas.microsoft.com/office/drawing/2014/main" id="{CFD12349-62ED-5DE4-2A2E-C8C429902D70}"/>
                </a:ext>
              </a:extLst>
            </p:cNvPr>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sz="2400">
                <a:latin typeface="Times New Roman" panose="02020603050405020304" pitchFamily="18" charset="0"/>
              </a:endParaRPr>
            </a:p>
          </p:txBody>
        </p:sp>
        <p:sp>
          <p:nvSpPr>
            <p:cNvPr id="1033" name="Rectangle 6">
              <a:extLst>
                <a:ext uri="{FF2B5EF4-FFF2-40B4-BE49-F238E27FC236}">
                  <a16:creationId xmlns:a16="http://schemas.microsoft.com/office/drawing/2014/main" id="{A4E78F59-9FF6-D030-B4E0-EC462437A116}"/>
                </a:ext>
              </a:extLst>
            </p:cNvPr>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sz="2400">
                <a:latin typeface="Times New Roman" panose="02020603050405020304" pitchFamily="18" charset="0"/>
              </a:endParaRPr>
            </a:p>
          </p:txBody>
        </p:sp>
        <p:sp>
          <p:nvSpPr>
            <p:cNvPr id="1034" name="Rectangle 7">
              <a:extLst>
                <a:ext uri="{FF2B5EF4-FFF2-40B4-BE49-F238E27FC236}">
                  <a16:creationId xmlns:a16="http://schemas.microsoft.com/office/drawing/2014/main" id="{5CA9E05F-722B-3846-3101-2240D468D181}"/>
                </a:ext>
              </a:extLst>
            </p:cNvPr>
            <p:cNvSpPr>
              <a:spLocks noChangeArrowheads="1"/>
            </p:cNvSpPr>
            <p:nvPr/>
          </p:nvSpPr>
          <p:spPr bwMode="auto">
            <a:xfrm>
              <a:off x="258" y="85"/>
              <a:ext cx="87" cy="89"/>
            </a:xfrm>
            <a:prstGeom prst="rect">
              <a:avLst/>
            </a:prstGeom>
            <a:solidFill>
              <a:schemeClr val="folHlink"/>
            </a:solidFill>
            <a:ln>
              <a:noFill/>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hlink"/>
                </a:solidFill>
              </a:endParaRPr>
            </a:p>
          </p:txBody>
        </p:sp>
        <p:sp>
          <p:nvSpPr>
            <p:cNvPr id="1035" name="Rectangle 8">
              <a:extLst>
                <a:ext uri="{FF2B5EF4-FFF2-40B4-BE49-F238E27FC236}">
                  <a16:creationId xmlns:a16="http://schemas.microsoft.com/office/drawing/2014/main" id="{9D4D627E-1384-A9E7-C355-B4C80290A966}"/>
                </a:ext>
              </a:extLst>
            </p:cNvPr>
            <p:cNvSpPr>
              <a:spLocks noChangeArrowheads="1"/>
            </p:cNvSpPr>
            <p:nvPr/>
          </p:nvSpPr>
          <p:spPr bwMode="auto">
            <a:xfrm>
              <a:off x="345" y="0"/>
              <a:ext cx="88" cy="87"/>
            </a:xfrm>
            <a:prstGeom prst="rect">
              <a:avLst/>
            </a:prstGeom>
            <a:solidFill>
              <a:schemeClr val="folHlink"/>
            </a:solidFill>
            <a:ln>
              <a:noFill/>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hlink"/>
                </a:solidFill>
              </a:endParaRPr>
            </a:p>
          </p:txBody>
        </p:sp>
        <p:sp>
          <p:nvSpPr>
            <p:cNvPr id="1036" name="Rectangle 9">
              <a:extLst>
                <a:ext uri="{FF2B5EF4-FFF2-40B4-BE49-F238E27FC236}">
                  <a16:creationId xmlns:a16="http://schemas.microsoft.com/office/drawing/2014/main" id="{5CC0FABA-8641-3A7C-7A96-DDC9D37A9176}"/>
                </a:ext>
              </a:extLst>
            </p:cNvPr>
            <p:cNvSpPr>
              <a:spLocks noChangeArrowheads="1"/>
            </p:cNvSpPr>
            <p:nvPr/>
          </p:nvSpPr>
          <p:spPr bwMode="auto">
            <a:xfrm>
              <a:off x="345" y="85"/>
              <a:ext cx="88" cy="89"/>
            </a:xfrm>
            <a:prstGeom prst="rect">
              <a:avLst/>
            </a:prstGeom>
            <a:solidFill>
              <a:schemeClr val="accent2"/>
            </a:solidFill>
            <a:ln>
              <a:noFill/>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accent2"/>
                </a:solidFill>
              </a:endParaRPr>
            </a:p>
          </p:txBody>
        </p:sp>
        <p:sp>
          <p:nvSpPr>
            <p:cNvPr id="1037" name="Rectangle 10">
              <a:extLst>
                <a:ext uri="{FF2B5EF4-FFF2-40B4-BE49-F238E27FC236}">
                  <a16:creationId xmlns:a16="http://schemas.microsoft.com/office/drawing/2014/main" id="{B439E933-0ADF-13A1-C154-6E291EC64BE8}"/>
                </a:ext>
              </a:extLst>
            </p:cNvPr>
            <p:cNvSpPr>
              <a:spLocks noChangeArrowheads="1"/>
            </p:cNvSpPr>
            <p:nvPr/>
          </p:nvSpPr>
          <p:spPr bwMode="auto">
            <a:xfrm>
              <a:off x="173" y="173"/>
              <a:ext cx="86" cy="87"/>
            </a:xfrm>
            <a:prstGeom prst="rect">
              <a:avLst/>
            </a:prstGeom>
            <a:solidFill>
              <a:schemeClr val="folHlink"/>
            </a:solidFill>
            <a:ln>
              <a:noFill/>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hlink"/>
                </a:solidFill>
              </a:endParaRPr>
            </a:p>
          </p:txBody>
        </p:sp>
        <p:sp>
          <p:nvSpPr>
            <p:cNvPr id="1038" name="Rectangle 11">
              <a:extLst>
                <a:ext uri="{FF2B5EF4-FFF2-40B4-BE49-F238E27FC236}">
                  <a16:creationId xmlns:a16="http://schemas.microsoft.com/office/drawing/2014/main" id="{6C0781C5-FB17-FA3F-BD1A-78C842FE7F84}"/>
                </a:ext>
              </a:extLst>
            </p:cNvPr>
            <p:cNvSpPr>
              <a:spLocks noChangeArrowheads="1"/>
            </p:cNvSpPr>
            <p:nvPr/>
          </p:nvSpPr>
          <p:spPr bwMode="auto">
            <a:xfrm>
              <a:off x="83" y="86"/>
              <a:ext cx="89" cy="87"/>
            </a:xfrm>
            <a:prstGeom prst="rect">
              <a:avLst/>
            </a:prstGeom>
            <a:solidFill>
              <a:schemeClr val="bg2"/>
            </a:solidFill>
            <a:ln>
              <a:noFill/>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sz="2400">
                <a:latin typeface="Times New Roman" panose="02020603050405020304" pitchFamily="18" charset="0"/>
              </a:endParaRPr>
            </a:p>
          </p:txBody>
        </p:sp>
        <p:sp>
          <p:nvSpPr>
            <p:cNvPr id="1039" name="Rectangle 12">
              <a:extLst>
                <a:ext uri="{FF2B5EF4-FFF2-40B4-BE49-F238E27FC236}">
                  <a16:creationId xmlns:a16="http://schemas.microsoft.com/office/drawing/2014/main" id="{39D9B130-0BD1-B28F-FC35-D49F9CB902AE}"/>
                </a:ext>
              </a:extLst>
            </p:cNvPr>
            <p:cNvSpPr>
              <a:spLocks noChangeArrowheads="1"/>
            </p:cNvSpPr>
            <p:nvPr/>
          </p:nvSpPr>
          <p:spPr bwMode="auto">
            <a:xfrm>
              <a:off x="258" y="171"/>
              <a:ext cx="87" cy="87"/>
            </a:xfrm>
            <a:prstGeom prst="rect">
              <a:avLst/>
            </a:prstGeom>
            <a:solidFill>
              <a:schemeClr val="accent2"/>
            </a:solidFill>
            <a:ln>
              <a:noFill/>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accent2"/>
                </a:solidFill>
              </a:endParaRPr>
            </a:p>
          </p:txBody>
        </p:sp>
        <p:sp>
          <p:nvSpPr>
            <p:cNvPr id="1040" name="Rectangle 13">
              <a:extLst>
                <a:ext uri="{FF2B5EF4-FFF2-40B4-BE49-F238E27FC236}">
                  <a16:creationId xmlns:a16="http://schemas.microsoft.com/office/drawing/2014/main" id="{C9755D70-E91A-42D5-A6FD-167FA8159BD7}"/>
                </a:ext>
              </a:extLst>
            </p:cNvPr>
            <p:cNvSpPr>
              <a:spLocks noChangeArrowheads="1"/>
            </p:cNvSpPr>
            <p:nvPr/>
          </p:nvSpPr>
          <p:spPr bwMode="auto">
            <a:xfrm>
              <a:off x="173" y="258"/>
              <a:ext cx="86" cy="86"/>
            </a:xfrm>
            <a:prstGeom prst="rect">
              <a:avLst/>
            </a:prstGeom>
            <a:solidFill>
              <a:schemeClr val="accent2"/>
            </a:solidFill>
            <a:ln>
              <a:noFill/>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accent2"/>
                </a:solidFill>
              </a:endParaRPr>
            </a:p>
          </p:txBody>
        </p:sp>
      </p:grpSp>
      <p:sp>
        <p:nvSpPr>
          <p:cNvPr id="1029" name="Rectangle 14">
            <a:extLst>
              <a:ext uri="{FF2B5EF4-FFF2-40B4-BE49-F238E27FC236}">
                <a16:creationId xmlns:a16="http://schemas.microsoft.com/office/drawing/2014/main" id="{796851F5-1108-0BAF-AD0D-7F4688115F36}"/>
              </a:ext>
            </a:extLst>
          </p:cNvPr>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15">
            <a:extLst>
              <a:ext uri="{FF2B5EF4-FFF2-40B4-BE49-F238E27FC236}">
                <a16:creationId xmlns:a16="http://schemas.microsoft.com/office/drawing/2014/main" id="{304F7A0A-274F-B21B-2CEB-FF9AF8A393A2}"/>
              </a:ext>
            </a:extLst>
          </p:cNvPr>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86736" name="Rectangle 16">
            <a:extLst>
              <a:ext uri="{FF2B5EF4-FFF2-40B4-BE49-F238E27FC236}">
                <a16:creationId xmlns:a16="http://schemas.microsoft.com/office/drawing/2014/main" id="{D2CF250C-4348-30BA-C487-3AFE8A4158C8}"/>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fld id="{FE0AD07F-9E83-421C-AFAA-B85AAA245BBA}" type="datetime1">
              <a:rPr lang="en-US"/>
              <a:pPr>
                <a:defRPr/>
              </a:pPr>
              <a:t>5/24/2022</a:t>
            </a:fld>
            <a:r>
              <a:rPr lang="en-US"/>
              <a:t>Chapter 7 Appendix C</a:t>
            </a:r>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ransition>
    <p:zoom/>
  </p:transition>
  <p:hf hdr="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customXml" Target="../ink/ink17.xml"/><Relationship Id="rId13"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0.png"/><Relationship Id="rId12" Type="http://schemas.openxmlformats.org/officeDocument/2006/relationships/customXml" Target="../ink/ink19.xml"/><Relationship Id="rId17" Type="http://schemas.openxmlformats.org/officeDocument/2006/relationships/image" Target="../media/image25.png"/><Relationship Id="rId2" Type="http://schemas.openxmlformats.org/officeDocument/2006/relationships/customXml" Target="../ink/ink14.xml"/><Relationship Id="rId16" Type="http://schemas.openxmlformats.org/officeDocument/2006/relationships/customXml" Target="../ink/ink21.xml"/><Relationship Id="rId1" Type="http://schemas.openxmlformats.org/officeDocument/2006/relationships/slideLayout" Target="../slideLayouts/slideLayout2.xml"/><Relationship Id="rId6" Type="http://schemas.openxmlformats.org/officeDocument/2006/relationships/customXml" Target="../ink/ink16.xml"/><Relationship Id="rId11" Type="http://schemas.openxmlformats.org/officeDocument/2006/relationships/image" Target="../media/image22.png"/><Relationship Id="rId5" Type="http://schemas.openxmlformats.org/officeDocument/2006/relationships/image" Target="../media/image19.png"/><Relationship Id="rId15" Type="http://schemas.openxmlformats.org/officeDocument/2006/relationships/image" Target="../media/image24.png"/><Relationship Id="rId10" Type="http://schemas.openxmlformats.org/officeDocument/2006/relationships/customXml" Target="../ink/ink18.xml"/><Relationship Id="rId4" Type="http://schemas.openxmlformats.org/officeDocument/2006/relationships/customXml" Target="../ink/ink15.xml"/><Relationship Id="rId9" Type="http://schemas.openxmlformats.org/officeDocument/2006/relationships/image" Target="../media/image21.png"/><Relationship Id="rId14" Type="http://schemas.openxmlformats.org/officeDocument/2006/relationships/customXml" Target="../ink/ink20.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customXml" Target="../ink/ink27.xml"/><Relationship Id="rId18" Type="http://schemas.openxmlformats.org/officeDocument/2006/relationships/image" Target="../media/image35.png"/><Relationship Id="rId26" Type="http://schemas.openxmlformats.org/officeDocument/2006/relationships/image" Target="../media/image39.png"/><Relationship Id="rId3" Type="http://schemas.openxmlformats.org/officeDocument/2006/relationships/customXml" Target="../ink/ink22.xml"/><Relationship Id="rId21" Type="http://schemas.openxmlformats.org/officeDocument/2006/relationships/customXml" Target="../ink/ink31.xml"/><Relationship Id="rId7" Type="http://schemas.openxmlformats.org/officeDocument/2006/relationships/customXml" Target="../ink/ink24.xml"/><Relationship Id="rId12" Type="http://schemas.openxmlformats.org/officeDocument/2006/relationships/image" Target="../media/image32.png"/><Relationship Id="rId17" Type="http://schemas.openxmlformats.org/officeDocument/2006/relationships/customXml" Target="../ink/ink29.xml"/><Relationship Id="rId25" Type="http://schemas.openxmlformats.org/officeDocument/2006/relationships/customXml" Target="../ink/ink33.xml"/><Relationship Id="rId2" Type="http://schemas.openxmlformats.org/officeDocument/2006/relationships/image" Target="../media/image27.png"/><Relationship Id="rId16" Type="http://schemas.openxmlformats.org/officeDocument/2006/relationships/image" Target="../media/image34.png"/><Relationship Id="rId20"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customXml" Target="../ink/ink26.xml"/><Relationship Id="rId24" Type="http://schemas.openxmlformats.org/officeDocument/2006/relationships/image" Target="../media/image38.png"/><Relationship Id="rId5" Type="http://schemas.openxmlformats.org/officeDocument/2006/relationships/customXml" Target="../ink/ink23.xml"/><Relationship Id="rId15" Type="http://schemas.openxmlformats.org/officeDocument/2006/relationships/customXml" Target="../ink/ink28.xml"/><Relationship Id="rId23" Type="http://schemas.openxmlformats.org/officeDocument/2006/relationships/customXml" Target="../ink/ink32.xml"/><Relationship Id="rId10" Type="http://schemas.openxmlformats.org/officeDocument/2006/relationships/image" Target="../media/image31.png"/><Relationship Id="rId19" Type="http://schemas.openxmlformats.org/officeDocument/2006/relationships/customXml" Target="../ink/ink30.xml"/><Relationship Id="rId4" Type="http://schemas.openxmlformats.org/officeDocument/2006/relationships/image" Target="../media/image28.png"/><Relationship Id="rId9" Type="http://schemas.openxmlformats.org/officeDocument/2006/relationships/customXml" Target="../ink/ink25.xml"/><Relationship Id="rId14" Type="http://schemas.openxmlformats.org/officeDocument/2006/relationships/image" Target="../media/image33.png"/><Relationship Id="rId22" Type="http://schemas.openxmlformats.org/officeDocument/2006/relationships/image" Target="../media/image37.png"/></Relationships>
</file>

<file path=ppt/slides/_rels/slide14.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customXml" Target="../ink/ink39.xml"/><Relationship Id="rId18" Type="http://schemas.openxmlformats.org/officeDocument/2006/relationships/image" Target="../media/image47.png"/><Relationship Id="rId3" Type="http://schemas.openxmlformats.org/officeDocument/2006/relationships/customXml" Target="../ink/ink34.xml"/><Relationship Id="rId21" Type="http://schemas.openxmlformats.org/officeDocument/2006/relationships/customXml" Target="../ink/ink43.xml"/><Relationship Id="rId7" Type="http://schemas.openxmlformats.org/officeDocument/2006/relationships/customXml" Target="../ink/ink36.xml"/><Relationship Id="rId12" Type="http://schemas.openxmlformats.org/officeDocument/2006/relationships/image" Target="../media/image44.png"/><Relationship Id="rId17" Type="http://schemas.openxmlformats.org/officeDocument/2006/relationships/customXml" Target="../ink/ink41.xml"/><Relationship Id="rId2" Type="http://schemas.openxmlformats.org/officeDocument/2006/relationships/notesSlide" Target="../notesSlides/notesSlide3.xml"/><Relationship Id="rId16" Type="http://schemas.openxmlformats.org/officeDocument/2006/relationships/image" Target="../media/image46.png"/><Relationship Id="rId20"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customXml" Target="../ink/ink38.xml"/><Relationship Id="rId5" Type="http://schemas.openxmlformats.org/officeDocument/2006/relationships/customXml" Target="../ink/ink35.xml"/><Relationship Id="rId15" Type="http://schemas.openxmlformats.org/officeDocument/2006/relationships/customXml" Target="../ink/ink40.xml"/><Relationship Id="rId10" Type="http://schemas.openxmlformats.org/officeDocument/2006/relationships/image" Target="../media/image43.png"/><Relationship Id="rId19" Type="http://schemas.openxmlformats.org/officeDocument/2006/relationships/customXml" Target="../ink/ink42.xml"/><Relationship Id="rId4" Type="http://schemas.openxmlformats.org/officeDocument/2006/relationships/image" Target="../media/image40.png"/><Relationship Id="rId9" Type="http://schemas.openxmlformats.org/officeDocument/2006/relationships/customXml" Target="../ink/ink37.xml"/><Relationship Id="rId14" Type="http://schemas.openxmlformats.org/officeDocument/2006/relationships/image" Target="../media/image45.png"/><Relationship Id="rId22" Type="http://schemas.openxmlformats.org/officeDocument/2006/relationships/image" Target="../media/image49.png"/></Relationships>
</file>

<file path=ppt/slides/_rels/slide1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customXml" Target="../ink/ink44.xml"/><Relationship Id="rId7" Type="http://schemas.openxmlformats.org/officeDocument/2006/relationships/customXml" Target="../ink/ink46.xml"/><Relationship Id="rId12" Type="http://schemas.openxmlformats.org/officeDocument/2006/relationships/image" Target="../media/image5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1.png"/><Relationship Id="rId11" Type="http://schemas.openxmlformats.org/officeDocument/2006/relationships/customXml" Target="../ink/ink48.xml"/><Relationship Id="rId5" Type="http://schemas.openxmlformats.org/officeDocument/2006/relationships/customXml" Target="../ink/ink45.xml"/><Relationship Id="rId10" Type="http://schemas.openxmlformats.org/officeDocument/2006/relationships/image" Target="../media/image53.png"/><Relationship Id="rId4" Type="http://schemas.openxmlformats.org/officeDocument/2006/relationships/image" Target="../media/image50.png"/><Relationship Id="rId9" Type="http://schemas.openxmlformats.org/officeDocument/2006/relationships/customXml" Target="../ink/ink47.xml"/></Relationships>
</file>

<file path=ppt/slides/_rels/slide16.xml.rels><?xml version="1.0" encoding="UTF-8" standalone="yes"?>
<Relationships xmlns="http://schemas.openxmlformats.org/package/2006/relationships"><Relationship Id="rId26" Type="http://schemas.openxmlformats.org/officeDocument/2006/relationships/image" Target="../media/image66.png"/><Relationship Id="rId21" Type="http://schemas.openxmlformats.org/officeDocument/2006/relationships/customXml" Target="../ink/ink58.xml"/><Relationship Id="rId34" Type="http://schemas.openxmlformats.org/officeDocument/2006/relationships/image" Target="../media/image70.png"/><Relationship Id="rId42" Type="http://schemas.openxmlformats.org/officeDocument/2006/relationships/image" Target="../media/image74.png"/><Relationship Id="rId47" Type="http://schemas.openxmlformats.org/officeDocument/2006/relationships/customXml" Target="../ink/ink71.xml"/><Relationship Id="rId50" Type="http://schemas.openxmlformats.org/officeDocument/2006/relationships/image" Target="../media/image78.png"/><Relationship Id="rId55" Type="http://schemas.openxmlformats.org/officeDocument/2006/relationships/customXml" Target="../ink/ink75.xml"/><Relationship Id="rId63" Type="http://schemas.openxmlformats.org/officeDocument/2006/relationships/customXml" Target="../ink/ink79.xml"/><Relationship Id="rId68" Type="http://schemas.openxmlformats.org/officeDocument/2006/relationships/image" Target="../media/image87.png"/><Relationship Id="rId7" Type="http://schemas.openxmlformats.org/officeDocument/2006/relationships/customXml" Target="../ink/ink51.xml"/><Relationship Id="rId2" Type="http://schemas.openxmlformats.org/officeDocument/2006/relationships/notesSlide" Target="../notesSlides/notesSlide5.xml"/><Relationship Id="rId16" Type="http://schemas.openxmlformats.org/officeDocument/2006/relationships/image" Target="../media/image61.png"/><Relationship Id="rId29" Type="http://schemas.openxmlformats.org/officeDocument/2006/relationships/customXml" Target="../ink/ink62.xml"/><Relationship Id="rId11" Type="http://schemas.openxmlformats.org/officeDocument/2006/relationships/customXml" Target="../ink/ink53.xml"/><Relationship Id="rId24" Type="http://schemas.openxmlformats.org/officeDocument/2006/relationships/image" Target="../media/image65.png"/><Relationship Id="rId32" Type="http://schemas.openxmlformats.org/officeDocument/2006/relationships/image" Target="../media/image69.png"/><Relationship Id="rId37" Type="http://schemas.openxmlformats.org/officeDocument/2006/relationships/customXml" Target="../ink/ink66.xml"/><Relationship Id="rId40" Type="http://schemas.openxmlformats.org/officeDocument/2006/relationships/image" Target="../media/image73.png"/><Relationship Id="rId45" Type="http://schemas.openxmlformats.org/officeDocument/2006/relationships/customXml" Target="../ink/ink70.xml"/><Relationship Id="rId53" Type="http://schemas.openxmlformats.org/officeDocument/2006/relationships/customXml" Target="../ink/ink74.xml"/><Relationship Id="rId58" Type="http://schemas.openxmlformats.org/officeDocument/2006/relationships/image" Target="../media/image82.png"/><Relationship Id="rId66" Type="http://schemas.openxmlformats.org/officeDocument/2006/relationships/image" Target="../media/image86.png"/><Relationship Id="rId5" Type="http://schemas.openxmlformats.org/officeDocument/2006/relationships/customXml" Target="../ink/ink50.xml"/><Relationship Id="rId61" Type="http://schemas.openxmlformats.org/officeDocument/2006/relationships/customXml" Target="../ink/ink78.xml"/><Relationship Id="rId19" Type="http://schemas.openxmlformats.org/officeDocument/2006/relationships/customXml" Target="../ink/ink57.xml"/><Relationship Id="rId14" Type="http://schemas.openxmlformats.org/officeDocument/2006/relationships/image" Target="../media/image60.png"/><Relationship Id="rId22" Type="http://schemas.openxmlformats.org/officeDocument/2006/relationships/image" Target="../media/image64.png"/><Relationship Id="rId27" Type="http://schemas.openxmlformats.org/officeDocument/2006/relationships/customXml" Target="../ink/ink61.xml"/><Relationship Id="rId30" Type="http://schemas.openxmlformats.org/officeDocument/2006/relationships/image" Target="../media/image68.png"/><Relationship Id="rId35" Type="http://schemas.openxmlformats.org/officeDocument/2006/relationships/customXml" Target="../ink/ink65.xml"/><Relationship Id="rId43" Type="http://schemas.openxmlformats.org/officeDocument/2006/relationships/customXml" Target="../ink/ink69.xml"/><Relationship Id="rId48" Type="http://schemas.openxmlformats.org/officeDocument/2006/relationships/image" Target="../media/image77.png"/><Relationship Id="rId56" Type="http://schemas.openxmlformats.org/officeDocument/2006/relationships/image" Target="../media/image81.png"/><Relationship Id="rId64" Type="http://schemas.openxmlformats.org/officeDocument/2006/relationships/image" Target="../media/image85.png"/><Relationship Id="rId8" Type="http://schemas.openxmlformats.org/officeDocument/2006/relationships/image" Target="../media/image57.png"/><Relationship Id="rId51" Type="http://schemas.openxmlformats.org/officeDocument/2006/relationships/customXml" Target="../ink/ink73.xml"/><Relationship Id="rId3" Type="http://schemas.openxmlformats.org/officeDocument/2006/relationships/customXml" Target="../ink/ink49.xml"/><Relationship Id="rId12" Type="http://schemas.openxmlformats.org/officeDocument/2006/relationships/image" Target="../media/image59.png"/><Relationship Id="rId17" Type="http://schemas.openxmlformats.org/officeDocument/2006/relationships/customXml" Target="../ink/ink56.xml"/><Relationship Id="rId25" Type="http://schemas.openxmlformats.org/officeDocument/2006/relationships/customXml" Target="../ink/ink60.xml"/><Relationship Id="rId33" Type="http://schemas.openxmlformats.org/officeDocument/2006/relationships/customXml" Target="../ink/ink64.xml"/><Relationship Id="rId38" Type="http://schemas.openxmlformats.org/officeDocument/2006/relationships/image" Target="../media/image72.png"/><Relationship Id="rId46" Type="http://schemas.openxmlformats.org/officeDocument/2006/relationships/image" Target="../media/image76.png"/><Relationship Id="rId59" Type="http://schemas.openxmlformats.org/officeDocument/2006/relationships/customXml" Target="../ink/ink77.xml"/><Relationship Id="rId67" Type="http://schemas.openxmlformats.org/officeDocument/2006/relationships/customXml" Target="../ink/ink81.xml"/><Relationship Id="rId20" Type="http://schemas.openxmlformats.org/officeDocument/2006/relationships/image" Target="../media/image63.png"/><Relationship Id="rId41" Type="http://schemas.openxmlformats.org/officeDocument/2006/relationships/customXml" Target="../ink/ink68.xml"/><Relationship Id="rId54" Type="http://schemas.openxmlformats.org/officeDocument/2006/relationships/image" Target="../media/image80.png"/><Relationship Id="rId62" Type="http://schemas.openxmlformats.org/officeDocument/2006/relationships/image" Target="../media/image84.png"/><Relationship Id="rId1" Type="http://schemas.openxmlformats.org/officeDocument/2006/relationships/slideLayout" Target="../slideLayouts/slideLayout2.xml"/><Relationship Id="rId6" Type="http://schemas.openxmlformats.org/officeDocument/2006/relationships/image" Target="../media/image56.png"/><Relationship Id="rId15" Type="http://schemas.openxmlformats.org/officeDocument/2006/relationships/customXml" Target="../ink/ink55.xml"/><Relationship Id="rId23" Type="http://schemas.openxmlformats.org/officeDocument/2006/relationships/customXml" Target="../ink/ink59.xml"/><Relationship Id="rId28" Type="http://schemas.openxmlformats.org/officeDocument/2006/relationships/image" Target="../media/image67.png"/><Relationship Id="rId36" Type="http://schemas.openxmlformats.org/officeDocument/2006/relationships/image" Target="../media/image71.png"/><Relationship Id="rId49" Type="http://schemas.openxmlformats.org/officeDocument/2006/relationships/customXml" Target="../ink/ink72.xml"/><Relationship Id="rId57" Type="http://schemas.openxmlformats.org/officeDocument/2006/relationships/customXml" Target="../ink/ink76.xml"/><Relationship Id="rId10" Type="http://schemas.openxmlformats.org/officeDocument/2006/relationships/image" Target="../media/image58.png"/><Relationship Id="rId31" Type="http://schemas.openxmlformats.org/officeDocument/2006/relationships/customXml" Target="../ink/ink63.xml"/><Relationship Id="rId44" Type="http://schemas.openxmlformats.org/officeDocument/2006/relationships/image" Target="../media/image75.png"/><Relationship Id="rId52" Type="http://schemas.openxmlformats.org/officeDocument/2006/relationships/image" Target="../media/image79.png"/><Relationship Id="rId60" Type="http://schemas.openxmlformats.org/officeDocument/2006/relationships/image" Target="../media/image83.png"/><Relationship Id="rId65" Type="http://schemas.openxmlformats.org/officeDocument/2006/relationships/customXml" Target="../ink/ink80.xml"/><Relationship Id="rId4" Type="http://schemas.openxmlformats.org/officeDocument/2006/relationships/image" Target="../media/image55.png"/><Relationship Id="rId9" Type="http://schemas.openxmlformats.org/officeDocument/2006/relationships/customXml" Target="../ink/ink52.xml"/><Relationship Id="rId13" Type="http://schemas.openxmlformats.org/officeDocument/2006/relationships/customXml" Target="../ink/ink54.xml"/><Relationship Id="rId18" Type="http://schemas.openxmlformats.org/officeDocument/2006/relationships/image" Target="../media/image62.png"/><Relationship Id="rId39" Type="http://schemas.openxmlformats.org/officeDocument/2006/relationships/customXml" Target="../ink/ink67.xml"/></Relationships>
</file>

<file path=ppt/slides/_rels/slide17.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17" Type="http://schemas.openxmlformats.org/officeDocument/2006/relationships/customXml" Target="../ink/ink139.xml"/><Relationship Id="rId671" Type="http://schemas.openxmlformats.org/officeDocument/2006/relationships/image" Target="../media/image421.png"/><Relationship Id="rId769" Type="http://schemas.openxmlformats.org/officeDocument/2006/relationships/customXml" Target="../ink/ink467.xml"/><Relationship Id="rId21" Type="http://schemas.openxmlformats.org/officeDocument/2006/relationships/customXml" Target="../ink/ink91.xml"/><Relationship Id="rId324" Type="http://schemas.openxmlformats.org/officeDocument/2006/relationships/customXml" Target="../ink/ink243.xml"/><Relationship Id="rId531" Type="http://schemas.openxmlformats.org/officeDocument/2006/relationships/image" Target="../media/image352.png"/><Relationship Id="rId629" Type="http://schemas.openxmlformats.org/officeDocument/2006/relationships/image" Target="../media/image400.png"/><Relationship Id="rId170" Type="http://schemas.openxmlformats.org/officeDocument/2006/relationships/image" Target="../media/image172.png"/><Relationship Id="rId268" Type="http://schemas.openxmlformats.org/officeDocument/2006/relationships/image" Target="../media/image221.png"/><Relationship Id="rId475" Type="http://schemas.openxmlformats.org/officeDocument/2006/relationships/image" Target="../media/image324.png"/><Relationship Id="rId682" Type="http://schemas.openxmlformats.org/officeDocument/2006/relationships/customXml" Target="../ink/ink423.xml"/><Relationship Id="rId32" Type="http://schemas.openxmlformats.org/officeDocument/2006/relationships/image" Target="../media/image103.png"/><Relationship Id="rId128" Type="http://schemas.openxmlformats.org/officeDocument/2006/relationships/image" Target="../media/image151.png"/><Relationship Id="rId335" Type="http://schemas.openxmlformats.org/officeDocument/2006/relationships/image" Target="../media/image254.png"/><Relationship Id="rId542" Type="http://schemas.openxmlformats.org/officeDocument/2006/relationships/image" Target="../media/image357.png"/><Relationship Id="rId181" Type="http://schemas.openxmlformats.org/officeDocument/2006/relationships/customXml" Target="../ink/ink171.xml"/><Relationship Id="rId402" Type="http://schemas.openxmlformats.org/officeDocument/2006/relationships/customXml" Target="../ink/ink282.xml"/><Relationship Id="rId279" Type="http://schemas.openxmlformats.org/officeDocument/2006/relationships/customXml" Target="../ink/ink220.xml"/><Relationship Id="rId486" Type="http://schemas.openxmlformats.org/officeDocument/2006/relationships/customXml" Target="../ink/ink324.xml"/><Relationship Id="rId693" Type="http://schemas.openxmlformats.org/officeDocument/2006/relationships/image" Target="../media/image432.png"/><Relationship Id="rId707" Type="http://schemas.openxmlformats.org/officeDocument/2006/relationships/image" Target="../media/image439.png"/><Relationship Id="rId43" Type="http://schemas.openxmlformats.org/officeDocument/2006/relationships/customXml" Target="../ink/ink102.xml"/><Relationship Id="rId139" Type="http://schemas.openxmlformats.org/officeDocument/2006/relationships/customXml" Target="../ink/ink150.xml"/><Relationship Id="rId346" Type="http://schemas.openxmlformats.org/officeDocument/2006/relationships/customXml" Target="../ink/ink254.xml"/><Relationship Id="rId553" Type="http://schemas.openxmlformats.org/officeDocument/2006/relationships/customXml" Target="../ink/ink358.xml"/><Relationship Id="rId760" Type="http://schemas.openxmlformats.org/officeDocument/2006/relationships/image" Target="../media/image465.png"/><Relationship Id="rId192" Type="http://schemas.openxmlformats.org/officeDocument/2006/relationships/image" Target="../media/image183.png"/><Relationship Id="rId206" Type="http://schemas.openxmlformats.org/officeDocument/2006/relationships/image" Target="../media/image190.png"/><Relationship Id="rId413" Type="http://schemas.openxmlformats.org/officeDocument/2006/relationships/image" Target="../media/image293.png"/><Relationship Id="rId497" Type="http://schemas.openxmlformats.org/officeDocument/2006/relationships/image" Target="../media/image335.png"/><Relationship Id="rId620" Type="http://schemas.openxmlformats.org/officeDocument/2006/relationships/customXml" Target="../ink/ink392.xml"/><Relationship Id="rId718" Type="http://schemas.openxmlformats.org/officeDocument/2006/relationships/image" Target="../media/image444.png"/><Relationship Id="rId357" Type="http://schemas.openxmlformats.org/officeDocument/2006/relationships/image" Target="../media/image265.png"/><Relationship Id="rId54" Type="http://schemas.openxmlformats.org/officeDocument/2006/relationships/image" Target="../media/image114.png"/><Relationship Id="rId217" Type="http://schemas.openxmlformats.org/officeDocument/2006/relationships/customXml" Target="../ink/ink189.xml"/><Relationship Id="rId564" Type="http://schemas.openxmlformats.org/officeDocument/2006/relationships/image" Target="../media/image368.png"/><Relationship Id="rId771" Type="http://schemas.openxmlformats.org/officeDocument/2006/relationships/customXml" Target="../ink/ink468.xml"/><Relationship Id="rId424" Type="http://schemas.openxmlformats.org/officeDocument/2006/relationships/customXml" Target="../ink/ink293.xml"/><Relationship Id="rId631" Type="http://schemas.openxmlformats.org/officeDocument/2006/relationships/image" Target="../media/image401.png"/><Relationship Id="rId729" Type="http://schemas.openxmlformats.org/officeDocument/2006/relationships/customXml" Target="../ink/ink447.xml"/><Relationship Id="rId270" Type="http://schemas.openxmlformats.org/officeDocument/2006/relationships/image" Target="../media/image222.png"/><Relationship Id="rId65" Type="http://schemas.openxmlformats.org/officeDocument/2006/relationships/customXml" Target="../ink/ink113.xml"/><Relationship Id="rId130" Type="http://schemas.openxmlformats.org/officeDocument/2006/relationships/image" Target="../media/image152.png"/><Relationship Id="rId368" Type="http://schemas.openxmlformats.org/officeDocument/2006/relationships/customXml" Target="../ink/ink265.xml"/><Relationship Id="rId575" Type="http://schemas.openxmlformats.org/officeDocument/2006/relationships/customXml" Target="../ink/ink369.xml"/><Relationship Id="rId782" Type="http://schemas.openxmlformats.org/officeDocument/2006/relationships/image" Target="../media/image476.png"/><Relationship Id="rId228" Type="http://schemas.openxmlformats.org/officeDocument/2006/relationships/image" Target="../media/image201.png"/><Relationship Id="rId435" Type="http://schemas.openxmlformats.org/officeDocument/2006/relationships/image" Target="../media/image304.png"/><Relationship Id="rId642" Type="http://schemas.openxmlformats.org/officeDocument/2006/relationships/customXml" Target="../ink/ink403.xml"/><Relationship Id="rId281" Type="http://schemas.openxmlformats.org/officeDocument/2006/relationships/customXml" Target="../ink/ink221.xml"/><Relationship Id="rId502" Type="http://schemas.openxmlformats.org/officeDocument/2006/relationships/customXml" Target="../ink/ink332.xml"/><Relationship Id="rId76" Type="http://schemas.openxmlformats.org/officeDocument/2006/relationships/image" Target="../media/image125.png"/><Relationship Id="rId141" Type="http://schemas.openxmlformats.org/officeDocument/2006/relationships/customXml" Target="../ink/ink151.xml"/><Relationship Id="rId379" Type="http://schemas.openxmlformats.org/officeDocument/2006/relationships/image" Target="../media/image276.png"/><Relationship Id="rId586" Type="http://schemas.openxmlformats.org/officeDocument/2006/relationships/image" Target="../media/image379.png"/><Relationship Id="rId793" Type="http://schemas.openxmlformats.org/officeDocument/2006/relationships/customXml" Target="../ink/ink479.xml"/><Relationship Id="rId807" Type="http://schemas.openxmlformats.org/officeDocument/2006/relationships/customXml" Target="../ink/ink486.xml"/><Relationship Id="rId7" Type="http://schemas.openxmlformats.org/officeDocument/2006/relationships/customXml" Target="../ink/ink84.xml"/><Relationship Id="rId239" Type="http://schemas.openxmlformats.org/officeDocument/2006/relationships/customXml" Target="../ink/ink200.xml"/><Relationship Id="rId446" Type="http://schemas.openxmlformats.org/officeDocument/2006/relationships/customXml" Target="../ink/ink304.xml"/><Relationship Id="rId653" Type="http://schemas.openxmlformats.org/officeDocument/2006/relationships/image" Target="../media/image412.png"/><Relationship Id="rId292" Type="http://schemas.openxmlformats.org/officeDocument/2006/relationships/image" Target="../media/image233.png"/><Relationship Id="rId306" Type="http://schemas.openxmlformats.org/officeDocument/2006/relationships/image" Target="../media/image240.png"/><Relationship Id="rId87" Type="http://schemas.openxmlformats.org/officeDocument/2006/relationships/customXml" Target="../ink/ink124.xml"/><Relationship Id="rId513" Type="http://schemas.openxmlformats.org/officeDocument/2006/relationships/image" Target="../media/image343.png"/><Relationship Id="rId597" Type="http://schemas.openxmlformats.org/officeDocument/2006/relationships/customXml" Target="../ink/ink380.xml"/><Relationship Id="rId720" Type="http://schemas.openxmlformats.org/officeDocument/2006/relationships/image" Target="../media/image445.png"/><Relationship Id="rId152" Type="http://schemas.openxmlformats.org/officeDocument/2006/relationships/image" Target="../media/image163.png"/><Relationship Id="rId457" Type="http://schemas.openxmlformats.org/officeDocument/2006/relationships/image" Target="../media/image315.png"/><Relationship Id="rId664" Type="http://schemas.openxmlformats.org/officeDocument/2006/relationships/customXml" Target="../ink/ink414.xml"/><Relationship Id="rId14" Type="http://schemas.openxmlformats.org/officeDocument/2006/relationships/image" Target="../media/image94.png"/><Relationship Id="rId317" Type="http://schemas.openxmlformats.org/officeDocument/2006/relationships/customXml" Target="../ink/ink239.xml"/><Relationship Id="rId524" Type="http://schemas.openxmlformats.org/officeDocument/2006/relationships/customXml" Target="../ink/ink343.xml"/><Relationship Id="rId731" Type="http://schemas.openxmlformats.org/officeDocument/2006/relationships/customXml" Target="../ink/ink448.xml"/><Relationship Id="rId98" Type="http://schemas.openxmlformats.org/officeDocument/2006/relationships/image" Target="../media/image136.png"/><Relationship Id="rId163" Type="http://schemas.openxmlformats.org/officeDocument/2006/relationships/customXml" Target="../ink/ink162.xml"/><Relationship Id="rId370" Type="http://schemas.openxmlformats.org/officeDocument/2006/relationships/customXml" Target="../ink/ink266.xml"/><Relationship Id="rId230" Type="http://schemas.openxmlformats.org/officeDocument/2006/relationships/image" Target="../media/image202.png"/><Relationship Id="rId468" Type="http://schemas.openxmlformats.org/officeDocument/2006/relationships/customXml" Target="../ink/ink315.xml"/><Relationship Id="rId675" Type="http://schemas.openxmlformats.org/officeDocument/2006/relationships/image" Target="../media/image423.png"/><Relationship Id="rId25" Type="http://schemas.openxmlformats.org/officeDocument/2006/relationships/customXml" Target="../ink/ink93.xml"/><Relationship Id="rId328" Type="http://schemas.openxmlformats.org/officeDocument/2006/relationships/customXml" Target="../ink/ink245.xml"/><Relationship Id="rId535" Type="http://schemas.openxmlformats.org/officeDocument/2006/relationships/image" Target="../media/image354.png"/><Relationship Id="rId742" Type="http://schemas.openxmlformats.org/officeDocument/2006/relationships/image" Target="../media/image456.png"/><Relationship Id="rId174" Type="http://schemas.openxmlformats.org/officeDocument/2006/relationships/image" Target="../media/image174.png"/><Relationship Id="rId381" Type="http://schemas.openxmlformats.org/officeDocument/2006/relationships/image" Target="../media/image277.png"/><Relationship Id="rId602" Type="http://schemas.openxmlformats.org/officeDocument/2006/relationships/image" Target="../media/image387.png"/><Relationship Id="rId241" Type="http://schemas.openxmlformats.org/officeDocument/2006/relationships/customXml" Target="../ink/ink201.xml"/><Relationship Id="rId479" Type="http://schemas.openxmlformats.org/officeDocument/2006/relationships/image" Target="../media/image326.png"/><Relationship Id="rId686" Type="http://schemas.openxmlformats.org/officeDocument/2006/relationships/customXml" Target="../ink/ink425.xml"/><Relationship Id="rId36" Type="http://schemas.openxmlformats.org/officeDocument/2006/relationships/image" Target="../media/image105.png"/><Relationship Id="rId339" Type="http://schemas.openxmlformats.org/officeDocument/2006/relationships/image" Target="../media/image256.png"/><Relationship Id="rId546" Type="http://schemas.openxmlformats.org/officeDocument/2006/relationships/image" Target="../media/image359.png"/><Relationship Id="rId753" Type="http://schemas.openxmlformats.org/officeDocument/2006/relationships/customXml" Target="../ink/ink459.xml"/><Relationship Id="rId101" Type="http://schemas.openxmlformats.org/officeDocument/2006/relationships/customXml" Target="../ink/ink131.xml"/><Relationship Id="rId185" Type="http://schemas.openxmlformats.org/officeDocument/2006/relationships/customXml" Target="../ink/ink173.xml"/><Relationship Id="rId406" Type="http://schemas.openxmlformats.org/officeDocument/2006/relationships/customXml" Target="../ink/ink284.xml"/><Relationship Id="rId392" Type="http://schemas.openxmlformats.org/officeDocument/2006/relationships/customXml" Target="../ink/ink277.xml"/><Relationship Id="rId613" Type="http://schemas.openxmlformats.org/officeDocument/2006/relationships/customXml" Target="../ink/ink388.xml"/><Relationship Id="rId697" Type="http://schemas.openxmlformats.org/officeDocument/2006/relationships/image" Target="../media/image434.png"/><Relationship Id="rId252" Type="http://schemas.openxmlformats.org/officeDocument/2006/relationships/image" Target="../media/image213.png"/><Relationship Id="rId47" Type="http://schemas.openxmlformats.org/officeDocument/2006/relationships/customXml" Target="../ink/ink104.xml"/><Relationship Id="rId112" Type="http://schemas.openxmlformats.org/officeDocument/2006/relationships/image" Target="../media/image143.png"/><Relationship Id="rId557" Type="http://schemas.openxmlformats.org/officeDocument/2006/relationships/customXml" Target="../ink/ink360.xml"/><Relationship Id="rId764" Type="http://schemas.openxmlformats.org/officeDocument/2006/relationships/image" Target="../media/image467.png"/><Relationship Id="rId196" Type="http://schemas.openxmlformats.org/officeDocument/2006/relationships/image" Target="../media/image185.png"/><Relationship Id="rId417" Type="http://schemas.openxmlformats.org/officeDocument/2006/relationships/image" Target="../media/image295.png"/><Relationship Id="rId624" Type="http://schemas.openxmlformats.org/officeDocument/2006/relationships/customXml" Target="../ink/ink394.xml"/><Relationship Id="rId263" Type="http://schemas.openxmlformats.org/officeDocument/2006/relationships/customXml" Target="../ink/ink212.xml"/><Relationship Id="rId470" Type="http://schemas.openxmlformats.org/officeDocument/2006/relationships/customXml" Target="../ink/ink316.xml"/><Relationship Id="rId58" Type="http://schemas.openxmlformats.org/officeDocument/2006/relationships/image" Target="../media/image116.png"/><Relationship Id="rId123" Type="http://schemas.openxmlformats.org/officeDocument/2006/relationships/customXml" Target="../ink/ink142.xml"/><Relationship Id="rId330" Type="http://schemas.openxmlformats.org/officeDocument/2006/relationships/customXml" Target="../ink/ink246.xml"/><Relationship Id="rId568" Type="http://schemas.openxmlformats.org/officeDocument/2006/relationships/image" Target="../media/image370.png"/><Relationship Id="rId775" Type="http://schemas.openxmlformats.org/officeDocument/2006/relationships/customXml" Target="../ink/ink470.xml"/><Relationship Id="rId428" Type="http://schemas.openxmlformats.org/officeDocument/2006/relationships/customXml" Target="../ink/ink295.xml"/><Relationship Id="rId635" Type="http://schemas.openxmlformats.org/officeDocument/2006/relationships/image" Target="../media/image403.png"/><Relationship Id="rId274" Type="http://schemas.openxmlformats.org/officeDocument/2006/relationships/image" Target="../media/image224.png"/><Relationship Id="rId481" Type="http://schemas.openxmlformats.org/officeDocument/2006/relationships/image" Target="../media/image327.png"/><Relationship Id="rId702" Type="http://schemas.openxmlformats.org/officeDocument/2006/relationships/customXml" Target="../ink/ink433.xml"/><Relationship Id="rId69" Type="http://schemas.openxmlformats.org/officeDocument/2006/relationships/customXml" Target="../ink/ink115.xml"/><Relationship Id="rId134" Type="http://schemas.openxmlformats.org/officeDocument/2006/relationships/image" Target="../media/image154.png"/><Relationship Id="rId579" Type="http://schemas.openxmlformats.org/officeDocument/2006/relationships/customXml" Target="../ink/ink371.xml"/><Relationship Id="rId786" Type="http://schemas.openxmlformats.org/officeDocument/2006/relationships/image" Target="../media/image478.png"/><Relationship Id="rId341" Type="http://schemas.openxmlformats.org/officeDocument/2006/relationships/image" Target="../media/image257.png"/><Relationship Id="rId439" Type="http://schemas.openxmlformats.org/officeDocument/2006/relationships/image" Target="../media/image306.png"/><Relationship Id="rId646" Type="http://schemas.openxmlformats.org/officeDocument/2006/relationships/customXml" Target="../ink/ink405.xml"/><Relationship Id="rId201" Type="http://schemas.openxmlformats.org/officeDocument/2006/relationships/customXml" Target="../ink/ink181.xml"/><Relationship Id="rId285" Type="http://schemas.openxmlformats.org/officeDocument/2006/relationships/customXml" Target="../ink/ink223.xml"/><Relationship Id="rId506" Type="http://schemas.openxmlformats.org/officeDocument/2006/relationships/customXml" Target="../ink/ink334.xml"/><Relationship Id="rId492" Type="http://schemas.openxmlformats.org/officeDocument/2006/relationships/customXml" Target="../ink/ink327.xml"/><Relationship Id="rId713" Type="http://schemas.openxmlformats.org/officeDocument/2006/relationships/customXml" Target="../ink/ink439.xml"/><Relationship Id="rId797" Type="http://schemas.openxmlformats.org/officeDocument/2006/relationships/customXml" Target="../ink/ink481.xml"/><Relationship Id="rId145" Type="http://schemas.openxmlformats.org/officeDocument/2006/relationships/customXml" Target="../ink/ink153.xml"/><Relationship Id="rId352" Type="http://schemas.openxmlformats.org/officeDocument/2006/relationships/customXml" Target="../ink/ink257.xml"/><Relationship Id="rId212" Type="http://schemas.openxmlformats.org/officeDocument/2006/relationships/image" Target="../media/image193.png"/><Relationship Id="rId657" Type="http://schemas.openxmlformats.org/officeDocument/2006/relationships/image" Target="../media/image414.png"/><Relationship Id="rId296" Type="http://schemas.openxmlformats.org/officeDocument/2006/relationships/image" Target="../media/image235.png"/><Relationship Id="rId517" Type="http://schemas.openxmlformats.org/officeDocument/2006/relationships/image" Target="../media/image345.png"/><Relationship Id="rId724" Type="http://schemas.openxmlformats.org/officeDocument/2006/relationships/image" Target="../media/image447.png"/><Relationship Id="rId60" Type="http://schemas.openxmlformats.org/officeDocument/2006/relationships/image" Target="../media/image117.png"/><Relationship Id="rId156" Type="http://schemas.openxmlformats.org/officeDocument/2006/relationships/image" Target="../media/image165.png"/><Relationship Id="rId363" Type="http://schemas.openxmlformats.org/officeDocument/2006/relationships/image" Target="../media/image268.png"/><Relationship Id="rId570" Type="http://schemas.openxmlformats.org/officeDocument/2006/relationships/image" Target="../media/image371.png"/><Relationship Id="rId223" Type="http://schemas.openxmlformats.org/officeDocument/2006/relationships/customXml" Target="../ink/ink192.xml"/><Relationship Id="rId430" Type="http://schemas.openxmlformats.org/officeDocument/2006/relationships/customXml" Target="../ink/ink296.xml"/><Relationship Id="rId668" Type="http://schemas.openxmlformats.org/officeDocument/2006/relationships/customXml" Target="../ink/ink416.xml"/><Relationship Id="rId18" Type="http://schemas.openxmlformats.org/officeDocument/2006/relationships/image" Target="../media/image96.png"/><Relationship Id="rId528" Type="http://schemas.openxmlformats.org/officeDocument/2006/relationships/customXml" Target="../ink/ink345.xml"/><Relationship Id="rId735" Type="http://schemas.openxmlformats.org/officeDocument/2006/relationships/customXml" Target="../ink/ink450.xml"/><Relationship Id="rId167" Type="http://schemas.openxmlformats.org/officeDocument/2006/relationships/customXml" Target="../ink/ink164.xml"/><Relationship Id="rId374" Type="http://schemas.openxmlformats.org/officeDocument/2006/relationships/customXml" Target="../ink/ink268.xml"/><Relationship Id="rId581" Type="http://schemas.openxmlformats.org/officeDocument/2006/relationships/customXml" Target="../ink/ink372.xml"/><Relationship Id="rId71" Type="http://schemas.openxmlformats.org/officeDocument/2006/relationships/customXml" Target="../ink/ink116.xml"/><Relationship Id="rId234" Type="http://schemas.openxmlformats.org/officeDocument/2006/relationships/image" Target="../media/image204.png"/><Relationship Id="rId679" Type="http://schemas.openxmlformats.org/officeDocument/2006/relationships/image" Target="../media/image425.png"/><Relationship Id="rId802" Type="http://schemas.openxmlformats.org/officeDocument/2006/relationships/image" Target="../media/image486.png"/><Relationship Id="rId2" Type="http://schemas.openxmlformats.org/officeDocument/2006/relationships/image" Target="../media/image88.png"/><Relationship Id="rId29" Type="http://schemas.openxmlformats.org/officeDocument/2006/relationships/customXml" Target="../ink/ink95.xml"/><Relationship Id="rId441" Type="http://schemas.openxmlformats.org/officeDocument/2006/relationships/image" Target="../media/image307.png"/><Relationship Id="rId539" Type="http://schemas.openxmlformats.org/officeDocument/2006/relationships/customXml" Target="../ink/ink351.xml"/><Relationship Id="rId746" Type="http://schemas.openxmlformats.org/officeDocument/2006/relationships/image" Target="../media/image458.png"/><Relationship Id="rId178" Type="http://schemas.openxmlformats.org/officeDocument/2006/relationships/image" Target="../media/image176.png"/><Relationship Id="rId301" Type="http://schemas.openxmlformats.org/officeDocument/2006/relationships/customXml" Target="../ink/ink231.xml"/><Relationship Id="rId82" Type="http://schemas.openxmlformats.org/officeDocument/2006/relationships/image" Target="../media/image128.png"/><Relationship Id="rId385" Type="http://schemas.openxmlformats.org/officeDocument/2006/relationships/image" Target="../media/image279.png"/><Relationship Id="rId592" Type="http://schemas.openxmlformats.org/officeDocument/2006/relationships/image" Target="../media/image382.png"/><Relationship Id="rId606" Type="http://schemas.openxmlformats.org/officeDocument/2006/relationships/image" Target="../media/image389.png"/><Relationship Id="rId245" Type="http://schemas.openxmlformats.org/officeDocument/2006/relationships/customXml" Target="../ink/ink203.xml"/><Relationship Id="rId452" Type="http://schemas.openxmlformats.org/officeDocument/2006/relationships/customXml" Target="../ink/ink307.xml"/><Relationship Id="rId105" Type="http://schemas.openxmlformats.org/officeDocument/2006/relationships/customXml" Target="../ink/ink133.xml"/><Relationship Id="rId312" Type="http://schemas.openxmlformats.org/officeDocument/2006/relationships/image" Target="../media/image243.png"/><Relationship Id="rId757" Type="http://schemas.openxmlformats.org/officeDocument/2006/relationships/customXml" Target="../ink/ink461.xml"/><Relationship Id="rId93" Type="http://schemas.openxmlformats.org/officeDocument/2006/relationships/customXml" Target="../ink/ink127.xml"/><Relationship Id="rId189" Type="http://schemas.openxmlformats.org/officeDocument/2006/relationships/customXml" Target="../ink/ink175.xml"/><Relationship Id="rId396" Type="http://schemas.openxmlformats.org/officeDocument/2006/relationships/customXml" Target="../ink/ink279.xml"/><Relationship Id="rId617" Type="http://schemas.openxmlformats.org/officeDocument/2006/relationships/image" Target="../media/image394.png"/><Relationship Id="rId256" Type="http://schemas.openxmlformats.org/officeDocument/2006/relationships/image" Target="../media/image215.png"/><Relationship Id="rId463" Type="http://schemas.openxmlformats.org/officeDocument/2006/relationships/image" Target="../media/image318.png"/><Relationship Id="rId670" Type="http://schemas.openxmlformats.org/officeDocument/2006/relationships/customXml" Target="../ink/ink417.xml"/><Relationship Id="rId116" Type="http://schemas.openxmlformats.org/officeDocument/2006/relationships/image" Target="../media/image145.png"/><Relationship Id="rId323" Type="http://schemas.openxmlformats.org/officeDocument/2006/relationships/customXml" Target="../ink/ink242.xml"/><Relationship Id="rId530" Type="http://schemas.openxmlformats.org/officeDocument/2006/relationships/customXml" Target="../ink/ink346.xml"/><Relationship Id="rId768" Type="http://schemas.openxmlformats.org/officeDocument/2006/relationships/image" Target="../media/image469.png"/><Relationship Id="rId20" Type="http://schemas.openxmlformats.org/officeDocument/2006/relationships/image" Target="../media/image97.png"/><Relationship Id="rId628" Type="http://schemas.openxmlformats.org/officeDocument/2006/relationships/customXml" Target="../ink/ink396.xml"/><Relationship Id="rId267" Type="http://schemas.openxmlformats.org/officeDocument/2006/relationships/customXml" Target="../ink/ink214.xml"/><Relationship Id="rId474" Type="http://schemas.openxmlformats.org/officeDocument/2006/relationships/customXml" Target="../ink/ink318.xml"/><Relationship Id="rId127" Type="http://schemas.openxmlformats.org/officeDocument/2006/relationships/customXml" Target="../ink/ink144.xml"/><Relationship Id="rId681" Type="http://schemas.openxmlformats.org/officeDocument/2006/relationships/image" Target="../media/image426.png"/><Relationship Id="rId779" Type="http://schemas.openxmlformats.org/officeDocument/2006/relationships/customXml" Target="../ink/ink472.xml"/><Relationship Id="rId31" Type="http://schemas.openxmlformats.org/officeDocument/2006/relationships/customXml" Target="../ink/ink96.xml"/><Relationship Id="rId334" Type="http://schemas.openxmlformats.org/officeDocument/2006/relationships/customXml" Target="../ink/ink248.xml"/><Relationship Id="rId541" Type="http://schemas.openxmlformats.org/officeDocument/2006/relationships/customXml" Target="../ink/ink352.xml"/><Relationship Id="rId639" Type="http://schemas.openxmlformats.org/officeDocument/2006/relationships/image" Target="../media/image405.png"/><Relationship Id="rId180" Type="http://schemas.openxmlformats.org/officeDocument/2006/relationships/image" Target="../media/image177.png"/><Relationship Id="rId278" Type="http://schemas.openxmlformats.org/officeDocument/2006/relationships/image" Target="../media/image226.png"/><Relationship Id="rId401" Type="http://schemas.openxmlformats.org/officeDocument/2006/relationships/image" Target="../media/image287.png"/><Relationship Id="rId485" Type="http://schemas.openxmlformats.org/officeDocument/2006/relationships/image" Target="../media/image329.png"/><Relationship Id="rId692" Type="http://schemas.openxmlformats.org/officeDocument/2006/relationships/customXml" Target="../ink/ink428.xml"/><Relationship Id="rId706" Type="http://schemas.openxmlformats.org/officeDocument/2006/relationships/customXml" Target="../ink/ink435.xml"/><Relationship Id="rId42" Type="http://schemas.openxmlformats.org/officeDocument/2006/relationships/image" Target="../media/image108.png"/><Relationship Id="rId138" Type="http://schemas.openxmlformats.org/officeDocument/2006/relationships/image" Target="../media/image156.png"/><Relationship Id="rId345" Type="http://schemas.openxmlformats.org/officeDocument/2006/relationships/image" Target="../media/image259.png"/><Relationship Id="rId552" Type="http://schemas.openxmlformats.org/officeDocument/2006/relationships/image" Target="../media/image362.png"/><Relationship Id="rId191" Type="http://schemas.openxmlformats.org/officeDocument/2006/relationships/customXml" Target="../ink/ink176.xml"/><Relationship Id="rId205" Type="http://schemas.openxmlformats.org/officeDocument/2006/relationships/customXml" Target="../ink/ink183.xml"/><Relationship Id="rId412" Type="http://schemas.openxmlformats.org/officeDocument/2006/relationships/customXml" Target="../ink/ink287.xml"/><Relationship Id="rId289" Type="http://schemas.openxmlformats.org/officeDocument/2006/relationships/customXml" Target="../ink/ink225.xml"/><Relationship Id="rId496" Type="http://schemas.openxmlformats.org/officeDocument/2006/relationships/customXml" Target="../ink/ink329.xml"/><Relationship Id="rId717" Type="http://schemas.openxmlformats.org/officeDocument/2006/relationships/customXml" Target="../ink/ink441.xml"/><Relationship Id="rId53" Type="http://schemas.openxmlformats.org/officeDocument/2006/relationships/customXml" Target="../ink/ink107.xml"/><Relationship Id="rId149" Type="http://schemas.openxmlformats.org/officeDocument/2006/relationships/customXml" Target="../ink/ink155.xml"/><Relationship Id="rId356" Type="http://schemas.openxmlformats.org/officeDocument/2006/relationships/customXml" Target="../ink/ink259.xml"/><Relationship Id="rId563" Type="http://schemas.openxmlformats.org/officeDocument/2006/relationships/customXml" Target="../ink/ink363.xml"/><Relationship Id="rId770" Type="http://schemas.openxmlformats.org/officeDocument/2006/relationships/image" Target="../media/image470.png"/><Relationship Id="rId216" Type="http://schemas.openxmlformats.org/officeDocument/2006/relationships/image" Target="../media/image195.png"/><Relationship Id="rId423" Type="http://schemas.openxmlformats.org/officeDocument/2006/relationships/image" Target="../media/image298.png"/><Relationship Id="rId630" Type="http://schemas.openxmlformats.org/officeDocument/2006/relationships/customXml" Target="../ink/ink397.xml"/><Relationship Id="rId728" Type="http://schemas.openxmlformats.org/officeDocument/2006/relationships/image" Target="../media/image449.png"/><Relationship Id="rId64" Type="http://schemas.openxmlformats.org/officeDocument/2006/relationships/image" Target="../media/image119.png"/><Relationship Id="rId367" Type="http://schemas.openxmlformats.org/officeDocument/2006/relationships/image" Target="../media/image270.png"/><Relationship Id="rId574" Type="http://schemas.openxmlformats.org/officeDocument/2006/relationships/image" Target="../media/image373.png"/><Relationship Id="rId227" Type="http://schemas.openxmlformats.org/officeDocument/2006/relationships/customXml" Target="../ink/ink194.xml"/><Relationship Id="rId781" Type="http://schemas.openxmlformats.org/officeDocument/2006/relationships/customXml" Target="../ink/ink473.xml"/><Relationship Id="rId434" Type="http://schemas.openxmlformats.org/officeDocument/2006/relationships/customXml" Target="../ink/ink298.xml"/><Relationship Id="rId641" Type="http://schemas.openxmlformats.org/officeDocument/2006/relationships/image" Target="../media/image406.png"/><Relationship Id="rId739" Type="http://schemas.openxmlformats.org/officeDocument/2006/relationships/customXml" Target="../ink/ink452.xml"/><Relationship Id="rId33" Type="http://schemas.openxmlformats.org/officeDocument/2006/relationships/customXml" Target="../ink/ink97.xml"/><Relationship Id="rId129" Type="http://schemas.openxmlformats.org/officeDocument/2006/relationships/customXml" Target="../ink/ink145.xml"/><Relationship Id="rId280" Type="http://schemas.openxmlformats.org/officeDocument/2006/relationships/image" Target="../media/image227.png"/><Relationship Id="rId336" Type="http://schemas.openxmlformats.org/officeDocument/2006/relationships/customXml" Target="../ink/ink249.xml"/><Relationship Id="rId501" Type="http://schemas.openxmlformats.org/officeDocument/2006/relationships/image" Target="../media/image337.png"/><Relationship Id="rId543" Type="http://schemas.openxmlformats.org/officeDocument/2006/relationships/customXml" Target="../ink/ink353.xml"/><Relationship Id="rId75" Type="http://schemas.openxmlformats.org/officeDocument/2006/relationships/customXml" Target="../ink/ink118.xml"/><Relationship Id="rId140" Type="http://schemas.openxmlformats.org/officeDocument/2006/relationships/image" Target="../media/image157.png"/><Relationship Id="rId182" Type="http://schemas.openxmlformats.org/officeDocument/2006/relationships/image" Target="../media/image178.png"/><Relationship Id="rId378" Type="http://schemas.openxmlformats.org/officeDocument/2006/relationships/customXml" Target="../ink/ink270.xml"/><Relationship Id="rId403" Type="http://schemas.openxmlformats.org/officeDocument/2006/relationships/image" Target="../media/image288.png"/><Relationship Id="rId585" Type="http://schemas.openxmlformats.org/officeDocument/2006/relationships/customXml" Target="../ink/ink374.xml"/><Relationship Id="rId750" Type="http://schemas.openxmlformats.org/officeDocument/2006/relationships/image" Target="../media/image460.png"/><Relationship Id="rId792" Type="http://schemas.openxmlformats.org/officeDocument/2006/relationships/image" Target="../media/image481.png"/><Relationship Id="rId806" Type="http://schemas.openxmlformats.org/officeDocument/2006/relationships/image" Target="../media/image488.png"/><Relationship Id="rId6" Type="http://schemas.openxmlformats.org/officeDocument/2006/relationships/image" Target="../media/image90.png"/><Relationship Id="rId238" Type="http://schemas.openxmlformats.org/officeDocument/2006/relationships/image" Target="../media/image206.png"/><Relationship Id="rId445" Type="http://schemas.openxmlformats.org/officeDocument/2006/relationships/image" Target="../media/image309.png"/><Relationship Id="rId487" Type="http://schemas.openxmlformats.org/officeDocument/2006/relationships/image" Target="../media/image330.png"/><Relationship Id="rId610" Type="http://schemas.openxmlformats.org/officeDocument/2006/relationships/image" Target="../media/image391.png"/><Relationship Id="rId652" Type="http://schemas.openxmlformats.org/officeDocument/2006/relationships/customXml" Target="../ink/ink408.xml"/><Relationship Id="rId694" Type="http://schemas.openxmlformats.org/officeDocument/2006/relationships/customXml" Target="../ink/ink429.xml"/><Relationship Id="rId708" Type="http://schemas.openxmlformats.org/officeDocument/2006/relationships/customXml" Target="../ink/ink436.xml"/><Relationship Id="rId291" Type="http://schemas.openxmlformats.org/officeDocument/2006/relationships/customXml" Target="../ink/ink226.xml"/><Relationship Id="rId305" Type="http://schemas.openxmlformats.org/officeDocument/2006/relationships/customXml" Target="../ink/ink233.xml"/><Relationship Id="rId347" Type="http://schemas.openxmlformats.org/officeDocument/2006/relationships/image" Target="../media/image260.png"/><Relationship Id="rId512" Type="http://schemas.openxmlformats.org/officeDocument/2006/relationships/customXml" Target="../ink/ink337.xml"/><Relationship Id="rId44" Type="http://schemas.openxmlformats.org/officeDocument/2006/relationships/image" Target="../media/image109.png"/><Relationship Id="rId86" Type="http://schemas.openxmlformats.org/officeDocument/2006/relationships/image" Target="../media/image130.png"/><Relationship Id="rId151" Type="http://schemas.openxmlformats.org/officeDocument/2006/relationships/customXml" Target="../ink/ink156.xml"/><Relationship Id="rId389" Type="http://schemas.openxmlformats.org/officeDocument/2006/relationships/image" Target="../media/image281.png"/><Relationship Id="rId554" Type="http://schemas.openxmlformats.org/officeDocument/2006/relationships/image" Target="../media/image363.png"/><Relationship Id="rId596" Type="http://schemas.openxmlformats.org/officeDocument/2006/relationships/image" Target="../media/image384.png"/><Relationship Id="rId761" Type="http://schemas.openxmlformats.org/officeDocument/2006/relationships/customXml" Target="../ink/ink463.xml"/><Relationship Id="rId193" Type="http://schemas.openxmlformats.org/officeDocument/2006/relationships/customXml" Target="../ink/ink177.xml"/><Relationship Id="rId207" Type="http://schemas.openxmlformats.org/officeDocument/2006/relationships/customXml" Target="../ink/ink184.xml"/><Relationship Id="rId249" Type="http://schemas.openxmlformats.org/officeDocument/2006/relationships/customXml" Target="../ink/ink205.xml"/><Relationship Id="rId414" Type="http://schemas.openxmlformats.org/officeDocument/2006/relationships/customXml" Target="../ink/ink288.xml"/><Relationship Id="rId456" Type="http://schemas.openxmlformats.org/officeDocument/2006/relationships/customXml" Target="../ink/ink309.xml"/><Relationship Id="rId498" Type="http://schemas.openxmlformats.org/officeDocument/2006/relationships/customXml" Target="../ink/ink330.xml"/><Relationship Id="rId621" Type="http://schemas.openxmlformats.org/officeDocument/2006/relationships/image" Target="../media/image396.png"/><Relationship Id="rId663" Type="http://schemas.openxmlformats.org/officeDocument/2006/relationships/image" Target="../media/image417.png"/><Relationship Id="rId13" Type="http://schemas.openxmlformats.org/officeDocument/2006/relationships/customXml" Target="../ink/ink87.xml"/><Relationship Id="rId109" Type="http://schemas.openxmlformats.org/officeDocument/2006/relationships/customXml" Target="../ink/ink135.xml"/><Relationship Id="rId260" Type="http://schemas.openxmlformats.org/officeDocument/2006/relationships/image" Target="../media/image217.png"/><Relationship Id="rId316" Type="http://schemas.openxmlformats.org/officeDocument/2006/relationships/image" Target="../media/image245.png"/><Relationship Id="rId523" Type="http://schemas.openxmlformats.org/officeDocument/2006/relationships/image" Target="../media/image348.png"/><Relationship Id="rId719" Type="http://schemas.openxmlformats.org/officeDocument/2006/relationships/customXml" Target="../ink/ink442.xml"/><Relationship Id="rId55" Type="http://schemas.openxmlformats.org/officeDocument/2006/relationships/customXml" Target="../ink/ink108.xml"/><Relationship Id="rId97" Type="http://schemas.openxmlformats.org/officeDocument/2006/relationships/customXml" Target="../ink/ink129.xml"/><Relationship Id="rId120" Type="http://schemas.openxmlformats.org/officeDocument/2006/relationships/image" Target="../media/image147.png"/><Relationship Id="rId358" Type="http://schemas.openxmlformats.org/officeDocument/2006/relationships/customXml" Target="../ink/ink260.xml"/><Relationship Id="rId565" Type="http://schemas.openxmlformats.org/officeDocument/2006/relationships/customXml" Target="../ink/ink364.xml"/><Relationship Id="rId730" Type="http://schemas.openxmlformats.org/officeDocument/2006/relationships/image" Target="../media/image450.png"/><Relationship Id="rId772" Type="http://schemas.openxmlformats.org/officeDocument/2006/relationships/image" Target="../media/image471.png"/><Relationship Id="rId162" Type="http://schemas.openxmlformats.org/officeDocument/2006/relationships/image" Target="../media/image168.png"/><Relationship Id="rId218" Type="http://schemas.openxmlformats.org/officeDocument/2006/relationships/image" Target="../media/image196.png"/><Relationship Id="rId425" Type="http://schemas.openxmlformats.org/officeDocument/2006/relationships/image" Target="../media/image299.png"/><Relationship Id="rId467" Type="http://schemas.openxmlformats.org/officeDocument/2006/relationships/image" Target="../media/image320.png"/><Relationship Id="rId632" Type="http://schemas.openxmlformats.org/officeDocument/2006/relationships/customXml" Target="../ink/ink398.xml"/><Relationship Id="rId271" Type="http://schemas.openxmlformats.org/officeDocument/2006/relationships/customXml" Target="../ink/ink216.xml"/><Relationship Id="rId674" Type="http://schemas.openxmlformats.org/officeDocument/2006/relationships/customXml" Target="../ink/ink419.xml"/><Relationship Id="rId24" Type="http://schemas.openxmlformats.org/officeDocument/2006/relationships/image" Target="../media/image99.png"/><Relationship Id="rId66" Type="http://schemas.openxmlformats.org/officeDocument/2006/relationships/image" Target="../media/image120.png"/><Relationship Id="rId131" Type="http://schemas.openxmlformats.org/officeDocument/2006/relationships/customXml" Target="../ink/ink146.xml"/><Relationship Id="rId327" Type="http://schemas.openxmlformats.org/officeDocument/2006/relationships/image" Target="../media/image250.png"/><Relationship Id="rId369" Type="http://schemas.openxmlformats.org/officeDocument/2006/relationships/image" Target="../media/image271.png"/><Relationship Id="rId534" Type="http://schemas.openxmlformats.org/officeDocument/2006/relationships/customXml" Target="../ink/ink348.xml"/><Relationship Id="rId576" Type="http://schemas.openxmlformats.org/officeDocument/2006/relationships/image" Target="../media/image374.png"/><Relationship Id="rId741" Type="http://schemas.openxmlformats.org/officeDocument/2006/relationships/customXml" Target="../ink/ink453.xml"/><Relationship Id="rId783" Type="http://schemas.openxmlformats.org/officeDocument/2006/relationships/customXml" Target="../ink/ink474.xml"/><Relationship Id="rId173" Type="http://schemas.openxmlformats.org/officeDocument/2006/relationships/customXml" Target="../ink/ink167.xml"/><Relationship Id="rId229" Type="http://schemas.openxmlformats.org/officeDocument/2006/relationships/customXml" Target="../ink/ink195.xml"/><Relationship Id="rId380" Type="http://schemas.openxmlformats.org/officeDocument/2006/relationships/customXml" Target="../ink/ink271.xml"/><Relationship Id="rId436" Type="http://schemas.openxmlformats.org/officeDocument/2006/relationships/customXml" Target="../ink/ink299.xml"/><Relationship Id="rId601" Type="http://schemas.openxmlformats.org/officeDocument/2006/relationships/customXml" Target="../ink/ink382.xml"/><Relationship Id="rId643" Type="http://schemas.openxmlformats.org/officeDocument/2006/relationships/image" Target="../media/image407.png"/><Relationship Id="rId240" Type="http://schemas.openxmlformats.org/officeDocument/2006/relationships/image" Target="../media/image207.png"/><Relationship Id="rId478" Type="http://schemas.openxmlformats.org/officeDocument/2006/relationships/customXml" Target="../ink/ink320.xml"/><Relationship Id="rId685" Type="http://schemas.openxmlformats.org/officeDocument/2006/relationships/image" Target="../media/image428.png"/><Relationship Id="rId35" Type="http://schemas.openxmlformats.org/officeDocument/2006/relationships/customXml" Target="../ink/ink98.xml"/><Relationship Id="rId77" Type="http://schemas.openxmlformats.org/officeDocument/2006/relationships/customXml" Target="../ink/ink119.xml"/><Relationship Id="rId100" Type="http://schemas.openxmlformats.org/officeDocument/2006/relationships/image" Target="../media/image137.png"/><Relationship Id="rId282" Type="http://schemas.openxmlformats.org/officeDocument/2006/relationships/image" Target="../media/image228.png"/><Relationship Id="rId338" Type="http://schemas.openxmlformats.org/officeDocument/2006/relationships/customXml" Target="../ink/ink250.xml"/><Relationship Id="rId503" Type="http://schemas.openxmlformats.org/officeDocument/2006/relationships/image" Target="../media/image338.png"/><Relationship Id="rId545" Type="http://schemas.openxmlformats.org/officeDocument/2006/relationships/customXml" Target="../ink/ink354.xml"/><Relationship Id="rId587" Type="http://schemas.openxmlformats.org/officeDocument/2006/relationships/customXml" Target="../ink/ink375.xml"/><Relationship Id="rId710" Type="http://schemas.openxmlformats.org/officeDocument/2006/relationships/customXml" Target="../ink/ink437.xml"/><Relationship Id="rId752" Type="http://schemas.openxmlformats.org/officeDocument/2006/relationships/image" Target="../media/image461.png"/><Relationship Id="rId808" Type="http://schemas.openxmlformats.org/officeDocument/2006/relationships/image" Target="../media/image489.png"/><Relationship Id="rId8" Type="http://schemas.openxmlformats.org/officeDocument/2006/relationships/image" Target="../media/image91.png"/><Relationship Id="rId142" Type="http://schemas.openxmlformats.org/officeDocument/2006/relationships/image" Target="../media/image158.png"/><Relationship Id="rId184" Type="http://schemas.openxmlformats.org/officeDocument/2006/relationships/image" Target="../media/image179.png"/><Relationship Id="rId391" Type="http://schemas.openxmlformats.org/officeDocument/2006/relationships/image" Target="../media/image282.png"/><Relationship Id="rId405" Type="http://schemas.openxmlformats.org/officeDocument/2006/relationships/image" Target="../media/image289.png"/><Relationship Id="rId447" Type="http://schemas.openxmlformats.org/officeDocument/2006/relationships/image" Target="../media/image310.png"/><Relationship Id="rId612" Type="http://schemas.openxmlformats.org/officeDocument/2006/relationships/image" Target="../media/image392.png"/><Relationship Id="rId794" Type="http://schemas.openxmlformats.org/officeDocument/2006/relationships/image" Target="../media/image482.png"/><Relationship Id="rId251" Type="http://schemas.openxmlformats.org/officeDocument/2006/relationships/customXml" Target="../ink/ink206.xml"/><Relationship Id="rId489" Type="http://schemas.openxmlformats.org/officeDocument/2006/relationships/image" Target="../media/image331.png"/><Relationship Id="rId654" Type="http://schemas.openxmlformats.org/officeDocument/2006/relationships/customXml" Target="../ink/ink409.xml"/><Relationship Id="rId696" Type="http://schemas.openxmlformats.org/officeDocument/2006/relationships/customXml" Target="../ink/ink430.xml"/><Relationship Id="rId46" Type="http://schemas.openxmlformats.org/officeDocument/2006/relationships/image" Target="../media/image110.png"/><Relationship Id="rId293" Type="http://schemas.openxmlformats.org/officeDocument/2006/relationships/customXml" Target="../ink/ink227.xml"/><Relationship Id="rId307" Type="http://schemas.openxmlformats.org/officeDocument/2006/relationships/customXml" Target="../ink/ink234.xml"/><Relationship Id="rId349" Type="http://schemas.openxmlformats.org/officeDocument/2006/relationships/image" Target="../media/image261.png"/><Relationship Id="rId514" Type="http://schemas.openxmlformats.org/officeDocument/2006/relationships/customXml" Target="../ink/ink338.xml"/><Relationship Id="rId556" Type="http://schemas.openxmlformats.org/officeDocument/2006/relationships/image" Target="../media/image364.png"/><Relationship Id="rId721" Type="http://schemas.openxmlformats.org/officeDocument/2006/relationships/customXml" Target="../ink/ink443.xml"/><Relationship Id="rId763" Type="http://schemas.openxmlformats.org/officeDocument/2006/relationships/customXml" Target="../ink/ink464.xml"/><Relationship Id="rId88" Type="http://schemas.openxmlformats.org/officeDocument/2006/relationships/image" Target="../media/image131.png"/><Relationship Id="rId111" Type="http://schemas.openxmlformats.org/officeDocument/2006/relationships/customXml" Target="../ink/ink136.xml"/><Relationship Id="rId153" Type="http://schemas.openxmlformats.org/officeDocument/2006/relationships/customXml" Target="../ink/ink157.xml"/><Relationship Id="rId195" Type="http://schemas.openxmlformats.org/officeDocument/2006/relationships/customXml" Target="../ink/ink178.xml"/><Relationship Id="rId209" Type="http://schemas.openxmlformats.org/officeDocument/2006/relationships/customXml" Target="../ink/ink185.xml"/><Relationship Id="rId360" Type="http://schemas.openxmlformats.org/officeDocument/2006/relationships/customXml" Target="../ink/ink261.xml"/><Relationship Id="rId416" Type="http://schemas.openxmlformats.org/officeDocument/2006/relationships/customXml" Target="../ink/ink289.xml"/><Relationship Id="rId598" Type="http://schemas.openxmlformats.org/officeDocument/2006/relationships/image" Target="../media/image385.png"/><Relationship Id="rId220" Type="http://schemas.openxmlformats.org/officeDocument/2006/relationships/image" Target="../media/image197.png"/><Relationship Id="rId458" Type="http://schemas.openxmlformats.org/officeDocument/2006/relationships/customXml" Target="../ink/ink310.xml"/><Relationship Id="rId623" Type="http://schemas.openxmlformats.org/officeDocument/2006/relationships/image" Target="../media/image397.png"/><Relationship Id="rId665" Type="http://schemas.openxmlformats.org/officeDocument/2006/relationships/image" Target="../media/image418.png"/><Relationship Id="rId15" Type="http://schemas.openxmlformats.org/officeDocument/2006/relationships/customXml" Target="../ink/ink88.xml"/><Relationship Id="rId57" Type="http://schemas.openxmlformats.org/officeDocument/2006/relationships/customXml" Target="../ink/ink109.xml"/><Relationship Id="rId262" Type="http://schemas.openxmlformats.org/officeDocument/2006/relationships/image" Target="../media/image218.png"/><Relationship Id="rId318" Type="http://schemas.openxmlformats.org/officeDocument/2006/relationships/image" Target="../media/image246.png"/><Relationship Id="rId525" Type="http://schemas.openxmlformats.org/officeDocument/2006/relationships/image" Target="../media/image349.png"/><Relationship Id="rId567" Type="http://schemas.openxmlformats.org/officeDocument/2006/relationships/customXml" Target="../ink/ink365.xml"/><Relationship Id="rId732" Type="http://schemas.openxmlformats.org/officeDocument/2006/relationships/image" Target="../media/image451.png"/><Relationship Id="rId99" Type="http://schemas.openxmlformats.org/officeDocument/2006/relationships/customXml" Target="../ink/ink130.xml"/><Relationship Id="rId122" Type="http://schemas.openxmlformats.org/officeDocument/2006/relationships/image" Target="../media/image148.png"/><Relationship Id="rId164" Type="http://schemas.openxmlformats.org/officeDocument/2006/relationships/image" Target="../media/image169.png"/><Relationship Id="rId371" Type="http://schemas.openxmlformats.org/officeDocument/2006/relationships/image" Target="../media/image272.png"/><Relationship Id="rId774" Type="http://schemas.openxmlformats.org/officeDocument/2006/relationships/image" Target="../media/image472.png"/><Relationship Id="rId427" Type="http://schemas.openxmlformats.org/officeDocument/2006/relationships/image" Target="../media/image300.png"/><Relationship Id="rId469" Type="http://schemas.openxmlformats.org/officeDocument/2006/relationships/image" Target="../media/image321.png"/><Relationship Id="rId634" Type="http://schemas.openxmlformats.org/officeDocument/2006/relationships/customXml" Target="../ink/ink399.xml"/><Relationship Id="rId676" Type="http://schemas.openxmlformats.org/officeDocument/2006/relationships/customXml" Target="../ink/ink420.xml"/><Relationship Id="rId26" Type="http://schemas.openxmlformats.org/officeDocument/2006/relationships/image" Target="../media/image100.png"/><Relationship Id="rId231" Type="http://schemas.openxmlformats.org/officeDocument/2006/relationships/customXml" Target="../ink/ink196.xml"/><Relationship Id="rId273" Type="http://schemas.openxmlformats.org/officeDocument/2006/relationships/customXml" Target="../ink/ink217.xml"/><Relationship Id="rId329" Type="http://schemas.openxmlformats.org/officeDocument/2006/relationships/image" Target="../media/image251.png"/><Relationship Id="rId480" Type="http://schemas.openxmlformats.org/officeDocument/2006/relationships/customXml" Target="../ink/ink321.xml"/><Relationship Id="rId536" Type="http://schemas.openxmlformats.org/officeDocument/2006/relationships/customXml" Target="../ink/ink349.xml"/><Relationship Id="rId701" Type="http://schemas.openxmlformats.org/officeDocument/2006/relationships/image" Target="../media/image436.png"/><Relationship Id="rId68" Type="http://schemas.openxmlformats.org/officeDocument/2006/relationships/image" Target="../media/image121.png"/><Relationship Id="rId133" Type="http://schemas.openxmlformats.org/officeDocument/2006/relationships/customXml" Target="../ink/ink147.xml"/><Relationship Id="rId175" Type="http://schemas.openxmlformats.org/officeDocument/2006/relationships/customXml" Target="../ink/ink168.xml"/><Relationship Id="rId340" Type="http://schemas.openxmlformats.org/officeDocument/2006/relationships/customXml" Target="../ink/ink251.xml"/><Relationship Id="rId578" Type="http://schemas.openxmlformats.org/officeDocument/2006/relationships/image" Target="../media/image375.png"/><Relationship Id="rId743" Type="http://schemas.openxmlformats.org/officeDocument/2006/relationships/customXml" Target="../ink/ink454.xml"/><Relationship Id="rId785" Type="http://schemas.openxmlformats.org/officeDocument/2006/relationships/customXml" Target="../ink/ink475.xml"/><Relationship Id="rId200" Type="http://schemas.openxmlformats.org/officeDocument/2006/relationships/image" Target="../media/image187.png"/><Relationship Id="rId382" Type="http://schemas.openxmlformats.org/officeDocument/2006/relationships/customXml" Target="../ink/ink272.xml"/><Relationship Id="rId438" Type="http://schemas.openxmlformats.org/officeDocument/2006/relationships/customXml" Target="../ink/ink300.xml"/><Relationship Id="rId603" Type="http://schemas.openxmlformats.org/officeDocument/2006/relationships/customXml" Target="../ink/ink383.xml"/><Relationship Id="rId645" Type="http://schemas.openxmlformats.org/officeDocument/2006/relationships/image" Target="../media/image408.png"/><Relationship Id="rId687" Type="http://schemas.openxmlformats.org/officeDocument/2006/relationships/image" Target="../media/image429.png"/><Relationship Id="rId242" Type="http://schemas.openxmlformats.org/officeDocument/2006/relationships/image" Target="../media/image208.png"/><Relationship Id="rId284" Type="http://schemas.openxmlformats.org/officeDocument/2006/relationships/image" Target="../media/image229.png"/><Relationship Id="rId491" Type="http://schemas.openxmlformats.org/officeDocument/2006/relationships/image" Target="../media/image332.png"/><Relationship Id="rId505" Type="http://schemas.openxmlformats.org/officeDocument/2006/relationships/image" Target="../media/image339.png"/><Relationship Id="rId712" Type="http://schemas.openxmlformats.org/officeDocument/2006/relationships/image" Target="../media/image441.png"/><Relationship Id="rId37" Type="http://schemas.openxmlformats.org/officeDocument/2006/relationships/customXml" Target="../ink/ink99.xml"/><Relationship Id="rId79" Type="http://schemas.openxmlformats.org/officeDocument/2006/relationships/customXml" Target="../ink/ink120.xml"/><Relationship Id="rId102" Type="http://schemas.openxmlformats.org/officeDocument/2006/relationships/image" Target="../media/image138.png"/><Relationship Id="rId144" Type="http://schemas.openxmlformats.org/officeDocument/2006/relationships/image" Target="../media/image159.png"/><Relationship Id="rId547" Type="http://schemas.openxmlformats.org/officeDocument/2006/relationships/customXml" Target="../ink/ink355.xml"/><Relationship Id="rId589" Type="http://schemas.openxmlformats.org/officeDocument/2006/relationships/customXml" Target="../ink/ink376.xml"/><Relationship Id="rId754" Type="http://schemas.openxmlformats.org/officeDocument/2006/relationships/image" Target="../media/image462.png"/><Relationship Id="rId796" Type="http://schemas.openxmlformats.org/officeDocument/2006/relationships/image" Target="../media/image483.png"/><Relationship Id="rId90" Type="http://schemas.openxmlformats.org/officeDocument/2006/relationships/image" Target="../media/image132.png"/><Relationship Id="rId186" Type="http://schemas.openxmlformats.org/officeDocument/2006/relationships/image" Target="../media/image180.png"/><Relationship Id="rId351" Type="http://schemas.openxmlformats.org/officeDocument/2006/relationships/image" Target="../media/image262.png"/><Relationship Id="rId393" Type="http://schemas.openxmlformats.org/officeDocument/2006/relationships/image" Target="../media/image283.png"/><Relationship Id="rId407" Type="http://schemas.openxmlformats.org/officeDocument/2006/relationships/image" Target="../media/image290.png"/><Relationship Id="rId449" Type="http://schemas.openxmlformats.org/officeDocument/2006/relationships/image" Target="../media/image311.png"/><Relationship Id="rId614" Type="http://schemas.openxmlformats.org/officeDocument/2006/relationships/image" Target="../media/image393.png"/><Relationship Id="rId656" Type="http://schemas.openxmlformats.org/officeDocument/2006/relationships/customXml" Target="../ink/ink410.xml"/><Relationship Id="rId211" Type="http://schemas.openxmlformats.org/officeDocument/2006/relationships/customXml" Target="../ink/ink186.xml"/><Relationship Id="rId253" Type="http://schemas.openxmlformats.org/officeDocument/2006/relationships/customXml" Target="../ink/ink207.xml"/><Relationship Id="rId295" Type="http://schemas.openxmlformats.org/officeDocument/2006/relationships/customXml" Target="../ink/ink228.xml"/><Relationship Id="rId309" Type="http://schemas.openxmlformats.org/officeDocument/2006/relationships/customXml" Target="../ink/ink235.xml"/><Relationship Id="rId460" Type="http://schemas.openxmlformats.org/officeDocument/2006/relationships/customXml" Target="../ink/ink311.xml"/><Relationship Id="rId516" Type="http://schemas.openxmlformats.org/officeDocument/2006/relationships/customXml" Target="../ink/ink339.xml"/><Relationship Id="rId698" Type="http://schemas.openxmlformats.org/officeDocument/2006/relationships/customXml" Target="../ink/ink431.xml"/><Relationship Id="rId48" Type="http://schemas.openxmlformats.org/officeDocument/2006/relationships/image" Target="../media/image111.png"/><Relationship Id="rId113" Type="http://schemas.openxmlformats.org/officeDocument/2006/relationships/customXml" Target="../ink/ink137.xml"/><Relationship Id="rId320" Type="http://schemas.openxmlformats.org/officeDocument/2006/relationships/image" Target="../media/image247.png"/><Relationship Id="rId558" Type="http://schemas.openxmlformats.org/officeDocument/2006/relationships/image" Target="../media/image365.png"/><Relationship Id="rId723" Type="http://schemas.openxmlformats.org/officeDocument/2006/relationships/customXml" Target="../ink/ink444.xml"/><Relationship Id="rId765" Type="http://schemas.openxmlformats.org/officeDocument/2006/relationships/customXml" Target="../ink/ink465.xml"/><Relationship Id="rId155" Type="http://schemas.openxmlformats.org/officeDocument/2006/relationships/customXml" Target="../ink/ink158.xml"/><Relationship Id="rId197" Type="http://schemas.openxmlformats.org/officeDocument/2006/relationships/customXml" Target="../ink/ink179.xml"/><Relationship Id="rId362" Type="http://schemas.openxmlformats.org/officeDocument/2006/relationships/customXml" Target="../ink/ink262.xml"/><Relationship Id="rId418" Type="http://schemas.openxmlformats.org/officeDocument/2006/relationships/customXml" Target="../ink/ink290.xml"/><Relationship Id="rId625" Type="http://schemas.openxmlformats.org/officeDocument/2006/relationships/image" Target="../media/image398.png"/><Relationship Id="rId222" Type="http://schemas.openxmlformats.org/officeDocument/2006/relationships/image" Target="../media/image198.png"/><Relationship Id="rId264" Type="http://schemas.openxmlformats.org/officeDocument/2006/relationships/image" Target="../media/image219.png"/><Relationship Id="rId471" Type="http://schemas.openxmlformats.org/officeDocument/2006/relationships/image" Target="../media/image322.png"/><Relationship Id="rId667" Type="http://schemas.openxmlformats.org/officeDocument/2006/relationships/image" Target="../media/image419.png"/><Relationship Id="rId17" Type="http://schemas.openxmlformats.org/officeDocument/2006/relationships/customXml" Target="../ink/ink89.xml"/><Relationship Id="rId59" Type="http://schemas.openxmlformats.org/officeDocument/2006/relationships/customXml" Target="../ink/ink110.xml"/><Relationship Id="rId124" Type="http://schemas.openxmlformats.org/officeDocument/2006/relationships/image" Target="../media/image149.png"/><Relationship Id="rId527" Type="http://schemas.openxmlformats.org/officeDocument/2006/relationships/image" Target="../media/image350.png"/><Relationship Id="rId569" Type="http://schemas.openxmlformats.org/officeDocument/2006/relationships/customXml" Target="../ink/ink366.xml"/><Relationship Id="rId734" Type="http://schemas.openxmlformats.org/officeDocument/2006/relationships/image" Target="../media/image452.png"/><Relationship Id="rId776" Type="http://schemas.openxmlformats.org/officeDocument/2006/relationships/image" Target="../media/image473.png"/><Relationship Id="rId70" Type="http://schemas.openxmlformats.org/officeDocument/2006/relationships/image" Target="../media/image122.png"/><Relationship Id="rId166" Type="http://schemas.openxmlformats.org/officeDocument/2006/relationships/image" Target="../media/image170.png"/><Relationship Id="rId331" Type="http://schemas.openxmlformats.org/officeDocument/2006/relationships/image" Target="../media/image252.png"/><Relationship Id="rId373" Type="http://schemas.openxmlformats.org/officeDocument/2006/relationships/image" Target="../media/image273.png"/><Relationship Id="rId429" Type="http://schemas.openxmlformats.org/officeDocument/2006/relationships/image" Target="../media/image301.png"/><Relationship Id="rId580" Type="http://schemas.openxmlformats.org/officeDocument/2006/relationships/image" Target="../media/image376.png"/><Relationship Id="rId636" Type="http://schemas.openxmlformats.org/officeDocument/2006/relationships/customXml" Target="../ink/ink400.xml"/><Relationship Id="rId801" Type="http://schemas.openxmlformats.org/officeDocument/2006/relationships/customXml" Target="../ink/ink483.xml"/><Relationship Id="rId1" Type="http://schemas.openxmlformats.org/officeDocument/2006/relationships/slideLayout" Target="../slideLayouts/slideLayout2.xml"/><Relationship Id="rId233" Type="http://schemas.openxmlformats.org/officeDocument/2006/relationships/customXml" Target="../ink/ink197.xml"/><Relationship Id="rId440" Type="http://schemas.openxmlformats.org/officeDocument/2006/relationships/customXml" Target="../ink/ink301.xml"/><Relationship Id="rId678" Type="http://schemas.openxmlformats.org/officeDocument/2006/relationships/customXml" Target="../ink/ink421.xml"/><Relationship Id="rId28" Type="http://schemas.openxmlformats.org/officeDocument/2006/relationships/image" Target="../media/image101.png"/><Relationship Id="rId275" Type="http://schemas.openxmlformats.org/officeDocument/2006/relationships/customXml" Target="../ink/ink218.xml"/><Relationship Id="rId300" Type="http://schemas.openxmlformats.org/officeDocument/2006/relationships/image" Target="../media/image237.png"/><Relationship Id="rId482" Type="http://schemas.openxmlformats.org/officeDocument/2006/relationships/customXml" Target="../ink/ink322.xml"/><Relationship Id="rId538" Type="http://schemas.openxmlformats.org/officeDocument/2006/relationships/image" Target="../media/image355.png"/><Relationship Id="rId703" Type="http://schemas.openxmlformats.org/officeDocument/2006/relationships/image" Target="../media/image437.png"/><Relationship Id="rId745" Type="http://schemas.openxmlformats.org/officeDocument/2006/relationships/customXml" Target="../ink/ink455.xml"/><Relationship Id="rId81" Type="http://schemas.openxmlformats.org/officeDocument/2006/relationships/customXml" Target="../ink/ink121.xml"/><Relationship Id="rId135" Type="http://schemas.openxmlformats.org/officeDocument/2006/relationships/customXml" Target="../ink/ink148.xml"/><Relationship Id="rId177" Type="http://schemas.openxmlformats.org/officeDocument/2006/relationships/customXml" Target="../ink/ink169.xml"/><Relationship Id="rId342" Type="http://schemas.openxmlformats.org/officeDocument/2006/relationships/customXml" Target="../ink/ink252.xml"/><Relationship Id="rId384" Type="http://schemas.openxmlformats.org/officeDocument/2006/relationships/customXml" Target="../ink/ink273.xml"/><Relationship Id="rId591" Type="http://schemas.openxmlformats.org/officeDocument/2006/relationships/customXml" Target="../ink/ink377.xml"/><Relationship Id="rId605" Type="http://schemas.openxmlformats.org/officeDocument/2006/relationships/customXml" Target="../ink/ink384.xml"/><Relationship Id="rId787" Type="http://schemas.openxmlformats.org/officeDocument/2006/relationships/customXml" Target="../ink/ink476.xml"/><Relationship Id="rId202" Type="http://schemas.openxmlformats.org/officeDocument/2006/relationships/image" Target="../media/image188.png"/><Relationship Id="rId244" Type="http://schemas.openxmlformats.org/officeDocument/2006/relationships/image" Target="../media/image209.png"/><Relationship Id="rId647" Type="http://schemas.openxmlformats.org/officeDocument/2006/relationships/image" Target="../media/image409.png"/><Relationship Id="rId689" Type="http://schemas.openxmlformats.org/officeDocument/2006/relationships/image" Target="../media/image430.png"/><Relationship Id="rId39" Type="http://schemas.openxmlformats.org/officeDocument/2006/relationships/customXml" Target="../ink/ink100.xml"/><Relationship Id="rId286" Type="http://schemas.openxmlformats.org/officeDocument/2006/relationships/image" Target="../media/image230.png"/><Relationship Id="rId451" Type="http://schemas.openxmlformats.org/officeDocument/2006/relationships/image" Target="../media/image312.png"/><Relationship Id="rId493" Type="http://schemas.openxmlformats.org/officeDocument/2006/relationships/image" Target="../media/image333.png"/><Relationship Id="rId507" Type="http://schemas.openxmlformats.org/officeDocument/2006/relationships/image" Target="../media/image340.png"/><Relationship Id="rId549" Type="http://schemas.openxmlformats.org/officeDocument/2006/relationships/customXml" Target="../ink/ink356.xml"/><Relationship Id="rId714" Type="http://schemas.openxmlformats.org/officeDocument/2006/relationships/image" Target="../media/image442.png"/><Relationship Id="rId756" Type="http://schemas.openxmlformats.org/officeDocument/2006/relationships/image" Target="../media/image463.png"/><Relationship Id="rId50" Type="http://schemas.openxmlformats.org/officeDocument/2006/relationships/image" Target="../media/image112.png"/><Relationship Id="rId104" Type="http://schemas.openxmlformats.org/officeDocument/2006/relationships/image" Target="../media/image139.png"/><Relationship Id="rId146" Type="http://schemas.openxmlformats.org/officeDocument/2006/relationships/image" Target="../media/image160.png"/><Relationship Id="rId188" Type="http://schemas.openxmlformats.org/officeDocument/2006/relationships/image" Target="../media/image181.png"/><Relationship Id="rId311" Type="http://schemas.openxmlformats.org/officeDocument/2006/relationships/customXml" Target="../ink/ink236.xml"/><Relationship Id="rId353" Type="http://schemas.openxmlformats.org/officeDocument/2006/relationships/image" Target="../media/image263.png"/><Relationship Id="rId395" Type="http://schemas.openxmlformats.org/officeDocument/2006/relationships/image" Target="../media/image284.png"/><Relationship Id="rId409" Type="http://schemas.openxmlformats.org/officeDocument/2006/relationships/image" Target="../media/image291.png"/><Relationship Id="rId560" Type="http://schemas.openxmlformats.org/officeDocument/2006/relationships/image" Target="../media/image366.png"/><Relationship Id="rId798" Type="http://schemas.openxmlformats.org/officeDocument/2006/relationships/image" Target="../media/image484.png"/><Relationship Id="rId92" Type="http://schemas.openxmlformats.org/officeDocument/2006/relationships/image" Target="../media/image133.png"/><Relationship Id="rId213" Type="http://schemas.openxmlformats.org/officeDocument/2006/relationships/customXml" Target="../ink/ink187.xml"/><Relationship Id="rId420" Type="http://schemas.openxmlformats.org/officeDocument/2006/relationships/customXml" Target="../ink/ink291.xml"/><Relationship Id="rId616" Type="http://schemas.openxmlformats.org/officeDocument/2006/relationships/customXml" Target="../ink/ink390.xml"/><Relationship Id="rId658" Type="http://schemas.openxmlformats.org/officeDocument/2006/relationships/customXml" Target="../ink/ink411.xml"/><Relationship Id="rId255" Type="http://schemas.openxmlformats.org/officeDocument/2006/relationships/customXml" Target="../ink/ink208.xml"/><Relationship Id="rId297" Type="http://schemas.openxmlformats.org/officeDocument/2006/relationships/customXml" Target="../ink/ink229.xml"/><Relationship Id="rId462" Type="http://schemas.openxmlformats.org/officeDocument/2006/relationships/customXml" Target="../ink/ink312.xml"/><Relationship Id="rId518" Type="http://schemas.openxmlformats.org/officeDocument/2006/relationships/customXml" Target="../ink/ink340.xml"/><Relationship Id="rId725" Type="http://schemas.openxmlformats.org/officeDocument/2006/relationships/customXml" Target="../ink/ink445.xml"/><Relationship Id="rId115" Type="http://schemas.openxmlformats.org/officeDocument/2006/relationships/customXml" Target="../ink/ink138.xml"/><Relationship Id="rId157" Type="http://schemas.openxmlformats.org/officeDocument/2006/relationships/customXml" Target="../ink/ink159.xml"/><Relationship Id="rId322" Type="http://schemas.openxmlformats.org/officeDocument/2006/relationships/image" Target="../media/image248.png"/><Relationship Id="rId364" Type="http://schemas.openxmlformats.org/officeDocument/2006/relationships/customXml" Target="../ink/ink263.xml"/><Relationship Id="rId767" Type="http://schemas.openxmlformats.org/officeDocument/2006/relationships/customXml" Target="../ink/ink466.xml"/><Relationship Id="rId61" Type="http://schemas.openxmlformats.org/officeDocument/2006/relationships/customXml" Target="../ink/ink111.xml"/><Relationship Id="rId199" Type="http://schemas.openxmlformats.org/officeDocument/2006/relationships/customXml" Target="../ink/ink180.xml"/><Relationship Id="rId571" Type="http://schemas.openxmlformats.org/officeDocument/2006/relationships/customXml" Target="../ink/ink367.xml"/><Relationship Id="rId627" Type="http://schemas.openxmlformats.org/officeDocument/2006/relationships/image" Target="../media/image399.png"/><Relationship Id="rId669" Type="http://schemas.openxmlformats.org/officeDocument/2006/relationships/image" Target="../media/image420.png"/><Relationship Id="rId19" Type="http://schemas.openxmlformats.org/officeDocument/2006/relationships/customXml" Target="../ink/ink90.xml"/><Relationship Id="rId224" Type="http://schemas.openxmlformats.org/officeDocument/2006/relationships/image" Target="../media/image199.png"/><Relationship Id="rId266" Type="http://schemas.openxmlformats.org/officeDocument/2006/relationships/image" Target="../media/image220.png"/><Relationship Id="rId431" Type="http://schemas.openxmlformats.org/officeDocument/2006/relationships/image" Target="../media/image302.png"/><Relationship Id="rId473" Type="http://schemas.openxmlformats.org/officeDocument/2006/relationships/image" Target="../media/image323.png"/><Relationship Id="rId529" Type="http://schemas.openxmlformats.org/officeDocument/2006/relationships/image" Target="../media/image351.png"/><Relationship Id="rId680" Type="http://schemas.openxmlformats.org/officeDocument/2006/relationships/customXml" Target="../ink/ink422.xml"/><Relationship Id="rId736" Type="http://schemas.openxmlformats.org/officeDocument/2006/relationships/image" Target="../media/image453.png"/><Relationship Id="rId30" Type="http://schemas.openxmlformats.org/officeDocument/2006/relationships/image" Target="../media/image102.png"/><Relationship Id="rId126" Type="http://schemas.openxmlformats.org/officeDocument/2006/relationships/image" Target="../media/image150.png"/><Relationship Id="rId168" Type="http://schemas.openxmlformats.org/officeDocument/2006/relationships/image" Target="../media/image171.png"/><Relationship Id="rId333" Type="http://schemas.openxmlformats.org/officeDocument/2006/relationships/image" Target="../media/image253.png"/><Relationship Id="rId540" Type="http://schemas.openxmlformats.org/officeDocument/2006/relationships/image" Target="../media/image356.png"/><Relationship Id="rId778" Type="http://schemas.openxmlformats.org/officeDocument/2006/relationships/image" Target="../media/image474.png"/><Relationship Id="rId72" Type="http://schemas.openxmlformats.org/officeDocument/2006/relationships/image" Target="../media/image123.png"/><Relationship Id="rId375" Type="http://schemas.openxmlformats.org/officeDocument/2006/relationships/image" Target="../media/image274.png"/><Relationship Id="rId582" Type="http://schemas.openxmlformats.org/officeDocument/2006/relationships/image" Target="../media/image377.png"/><Relationship Id="rId638" Type="http://schemas.openxmlformats.org/officeDocument/2006/relationships/customXml" Target="../ink/ink401.xml"/><Relationship Id="rId803" Type="http://schemas.openxmlformats.org/officeDocument/2006/relationships/customXml" Target="../ink/ink484.xml"/><Relationship Id="rId3" Type="http://schemas.openxmlformats.org/officeDocument/2006/relationships/customXml" Target="../ink/ink82.xml"/><Relationship Id="rId235" Type="http://schemas.openxmlformats.org/officeDocument/2006/relationships/customXml" Target="../ink/ink198.xml"/><Relationship Id="rId277" Type="http://schemas.openxmlformats.org/officeDocument/2006/relationships/customXml" Target="../ink/ink219.xml"/><Relationship Id="rId400" Type="http://schemas.openxmlformats.org/officeDocument/2006/relationships/customXml" Target="../ink/ink281.xml"/><Relationship Id="rId442" Type="http://schemas.openxmlformats.org/officeDocument/2006/relationships/customXml" Target="../ink/ink302.xml"/><Relationship Id="rId484" Type="http://schemas.openxmlformats.org/officeDocument/2006/relationships/customXml" Target="../ink/ink323.xml"/><Relationship Id="rId705" Type="http://schemas.openxmlformats.org/officeDocument/2006/relationships/image" Target="../media/image438.png"/><Relationship Id="rId137" Type="http://schemas.openxmlformats.org/officeDocument/2006/relationships/customXml" Target="../ink/ink149.xml"/><Relationship Id="rId302" Type="http://schemas.openxmlformats.org/officeDocument/2006/relationships/image" Target="../media/image238.png"/><Relationship Id="rId344" Type="http://schemas.openxmlformats.org/officeDocument/2006/relationships/customXml" Target="../ink/ink253.xml"/><Relationship Id="rId691" Type="http://schemas.openxmlformats.org/officeDocument/2006/relationships/image" Target="../media/image431.png"/><Relationship Id="rId747" Type="http://schemas.openxmlformats.org/officeDocument/2006/relationships/customXml" Target="../ink/ink456.xml"/><Relationship Id="rId789" Type="http://schemas.openxmlformats.org/officeDocument/2006/relationships/customXml" Target="../ink/ink477.xml"/><Relationship Id="rId41" Type="http://schemas.openxmlformats.org/officeDocument/2006/relationships/customXml" Target="../ink/ink101.xml"/><Relationship Id="rId83" Type="http://schemas.openxmlformats.org/officeDocument/2006/relationships/customXml" Target="../ink/ink122.xml"/><Relationship Id="rId179" Type="http://schemas.openxmlformats.org/officeDocument/2006/relationships/customXml" Target="../ink/ink170.xml"/><Relationship Id="rId386" Type="http://schemas.openxmlformats.org/officeDocument/2006/relationships/customXml" Target="../ink/ink274.xml"/><Relationship Id="rId551" Type="http://schemas.openxmlformats.org/officeDocument/2006/relationships/customXml" Target="../ink/ink357.xml"/><Relationship Id="rId593" Type="http://schemas.openxmlformats.org/officeDocument/2006/relationships/customXml" Target="../ink/ink378.xml"/><Relationship Id="rId607" Type="http://schemas.openxmlformats.org/officeDocument/2006/relationships/customXml" Target="../ink/ink385.xml"/><Relationship Id="rId649" Type="http://schemas.openxmlformats.org/officeDocument/2006/relationships/image" Target="../media/image410.png"/><Relationship Id="rId190" Type="http://schemas.openxmlformats.org/officeDocument/2006/relationships/image" Target="../media/image182.png"/><Relationship Id="rId204" Type="http://schemas.openxmlformats.org/officeDocument/2006/relationships/image" Target="../media/image189.png"/><Relationship Id="rId246" Type="http://schemas.openxmlformats.org/officeDocument/2006/relationships/image" Target="../media/image210.png"/><Relationship Id="rId288" Type="http://schemas.openxmlformats.org/officeDocument/2006/relationships/image" Target="../media/image231.png"/><Relationship Id="rId411" Type="http://schemas.openxmlformats.org/officeDocument/2006/relationships/image" Target="../media/image292.png"/><Relationship Id="rId453" Type="http://schemas.openxmlformats.org/officeDocument/2006/relationships/image" Target="../media/image313.png"/><Relationship Id="rId509" Type="http://schemas.openxmlformats.org/officeDocument/2006/relationships/image" Target="../media/image341.png"/><Relationship Id="rId660" Type="http://schemas.openxmlformats.org/officeDocument/2006/relationships/customXml" Target="../ink/ink412.xml"/><Relationship Id="rId106" Type="http://schemas.openxmlformats.org/officeDocument/2006/relationships/image" Target="../media/image140.png"/><Relationship Id="rId313" Type="http://schemas.openxmlformats.org/officeDocument/2006/relationships/customXml" Target="../ink/ink237.xml"/><Relationship Id="rId495" Type="http://schemas.openxmlformats.org/officeDocument/2006/relationships/image" Target="../media/image334.png"/><Relationship Id="rId716" Type="http://schemas.openxmlformats.org/officeDocument/2006/relationships/image" Target="../media/image443.png"/><Relationship Id="rId758" Type="http://schemas.openxmlformats.org/officeDocument/2006/relationships/image" Target="../media/image464.png"/><Relationship Id="rId10" Type="http://schemas.openxmlformats.org/officeDocument/2006/relationships/image" Target="../media/image92.png"/><Relationship Id="rId52" Type="http://schemas.openxmlformats.org/officeDocument/2006/relationships/image" Target="../media/image113.png"/><Relationship Id="rId94" Type="http://schemas.openxmlformats.org/officeDocument/2006/relationships/image" Target="../media/image134.png"/><Relationship Id="rId148" Type="http://schemas.openxmlformats.org/officeDocument/2006/relationships/image" Target="../media/image161.png"/><Relationship Id="rId355" Type="http://schemas.openxmlformats.org/officeDocument/2006/relationships/image" Target="../media/image264.png"/><Relationship Id="rId397" Type="http://schemas.openxmlformats.org/officeDocument/2006/relationships/image" Target="../media/image285.png"/><Relationship Id="rId520" Type="http://schemas.openxmlformats.org/officeDocument/2006/relationships/customXml" Target="../ink/ink341.xml"/><Relationship Id="rId562" Type="http://schemas.openxmlformats.org/officeDocument/2006/relationships/image" Target="../media/image367.png"/><Relationship Id="rId618" Type="http://schemas.openxmlformats.org/officeDocument/2006/relationships/customXml" Target="../ink/ink391.xml"/><Relationship Id="rId215" Type="http://schemas.openxmlformats.org/officeDocument/2006/relationships/customXml" Target="../ink/ink188.xml"/><Relationship Id="rId257" Type="http://schemas.openxmlformats.org/officeDocument/2006/relationships/customXml" Target="../ink/ink209.xml"/><Relationship Id="rId422" Type="http://schemas.openxmlformats.org/officeDocument/2006/relationships/customXml" Target="../ink/ink292.xml"/><Relationship Id="rId464" Type="http://schemas.openxmlformats.org/officeDocument/2006/relationships/customXml" Target="../ink/ink313.xml"/><Relationship Id="rId299" Type="http://schemas.openxmlformats.org/officeDocument/2006/relationships/customXml" Target="../ink/ink230.xml"/><Relationship Id="rId727" Type="http://schemas.openxmlformats.org/officeDocument/2006/relationships/customXml" Target="../ink/ink446.xml"/><Relationship Id="rId63" Type="http://schemas.openxmlformats.org/officeDocument/2006/relationships/customXml" Target="../ink/ink112.xml"/><Relationship Id="rId159" Type="http://schemas.openxmlformats.org/officeDocument/2006/relationships/customXml" Target="../ink/ink160.xml"/><Relationship Id="rId366" Type="http://schemas.openxmlformats.org/officeDocument/2006/relationships/customXml" Target="../ink/ink264.xml"/><Relationship Id="rId573" Type="http://schemas.openxmlformats.org/officeDocument/2006/relationships/customXml" Target="../ink/ink368.xml"/><Relationship Id="rId780" Type="http://schemas.openxmlformats.org/officeDocument/2006/relationships/image" Target="../media/image475.png"/><Relationship Id="rId226" Type="http://schemas.openxmlformats.org/officeDocument/2006/relationships/image" Target="../media/image200.png"/><Relationship Id="rId433" Type="http://schemas.openxmlformats.org/officeDocument/2006/relationships/image" Target="../media/image303.png"/><Relationship Id="rId640" Type="http://schemas.openxmlformats.org/officeDocument/2006/relationships/customXml" Target="../ink/ink402.xml"/><Relationship Id="rId738" Type="http://schemas.openxmlformats.org/officeDocument/2006/relationships/image" Target="../media/image454.png"/><Relationship Id="rId74" Type="http://schemas.openxmlformats.org/officeDocument/2006/relationships/image" Target="../media/image124.png"/><Relationship Id="rId377" Type="http://schemas.openxmlformats.org/officeDocument/2006/relationships/image" Target="../media/image275.png"/><Relationship Id="rId500" Type="http://schemas.openxmlformats.org/officeDocument/2006/relationships/customXml" Target="../ink/ink331.xml"/><Relationship Id="rId584" Type="http://schemas.openxmlformats.org/officeDocument/2006/relationships/image" Target="../media/image378.png"/><Relationship Id="rId805" Type="http://schemas.openxmlformats.org/officeDocument/2006/relationships/customXml" Target="../ink/ink485.xml"/><Relationship Id="rId5" Type="http://schemas.openxmlformats.org/officeDocument/2006/relationships/customXml" Target="../ink/ink83.xml"/><Relationship Id="rId237" Type="http://schemas.openxmlformats.org/officeDocument/2006/relationships/customXml" Target="../ink/ink199.xml"/><Relationship Id="rId791" Type="http://schemas.openxmlformats.org/officeDocument/2006/relationships/customXml" Target="../ink/ink478.xml"/><Relationship Id="rId444" Type="http://schemas.openxmlformats.org/officeDocument/2006/relationships/customXml" Target="../ink/ink303.xml"/><Relationship Id="rId651" Type="http://schemas.openxmlformats.org/officeDocument/2006/relationships/image" Target="../media/image411.png"/><Relationship Id="rId749" Type="http://schemas.openxmlformats.org/officeDocument/2006/relationships/customXml" Target="../ink/ink457.xml"/><Relationship Id="rId290" Type="http://schemas.openxmlformats.org/officeDocument/2006/relationships/image" Target="../media/image232.png"/><Relationship Id="rId304" Type="http://schemas.openxmlformats.org/officeDocument/2006/relationships/image" Target="../media/image239.png"/><Relationship Id="rId388" Type="http://schemas.openxmlformats.org/officeDocument/2006/relationships/customXml" Target="../ink/ink275.xml"/><Relationship Id="rId511" Type="http://schemas.openxmlformats.org/officeDocument/2006/relationships/image" Target="../media/image342.png"/><Relationship Id="rId609" Type="http://schemas.openxmlformats.org/officeDocument/2006/relationships/customXml" Target="../ink/ink386.xml"/><Relationship Id="rId85" Type="http://schemas.openxmlformats.org/officeDocument/2006/relationships/customXml" Target="../ink/ink123.xml"/><Relationship Id="rId150" Type="http://schemas.openxmlformats.org/officeDocument/2006/relationships/image" Target="../media/image162.png"/><Relationship Id="rId595" Type="http://schemas.openxmlformats.org/officeDocument/2006/relationships/customXml" Target="../ink/ink379.xml"/><Relationship Id="rId248" Type="http://schemas.openxmlformats.org/officeDocument/2006/relationships/image" Target="../media/image211.png"/><Relationship Id="rId455" Type="http://schemas.openxmlformats.org/officeDocument/2006/relationships/image" Target="../media/image314.png"/><Relationship Id="rId662" Type="http://schemas.openxmlformats.org/officeDocument/2006/relationships/customXml" Target="../ink/ink413.xml"/><Relationship Id="rId12" Type="http://schemas.openxmlformats.org/officeDocument/2006/relationships/image" Target="../media/image93.png"/><Relationship Id="rId108" Type="http://schemas.openxmlformats.org/officeDocument/2006/relationships/image" Target="../media/image141.png"/><Relationship Id="rId315" Type="http://schemas.openxmlformats.org/officeDocument/2006/relationships/customXml" Target="../ink/ink238.xml"/><Relationship Id="rId522" Type="http://schemas.openxmlformats.org/officeDocument/2006/relationships/customXml" Target="../ink/ink342.xml"/><Relationship Id="rId96" Type="http://schemas.openxmlformats.org/officeDocument/2006/relationships/image" Target="../media/image135.png"/><Relationship Id="rId161" Type="http://schemas.openxmlformats.org/officeDocument/2006/relationships/customXml" Target="../ink/ink161.xml"/><Relationship Id="rId399" Type="http://schemas.openxmlformats.org/officeDocument/2006/relationships/image" Target="../media/image286.png"/><Relationship Id="rId259" Type="http://schemas.openxmlformats.org/officeDocument/2006/relationships/customXml" Target="../ink/ink210.xml"/><Relationship Id="rId466" Type="http://schemas.openxmlformats.org/officeDocument/2006/relationships/customXml" Target="../ink/ink314.xml"/><Relationship Id="rId673" Type="http://schemas.openxmlformats.org/officeDocument/2006/relationships/image" Target="../media/image422.png"/><Relationship Id="rId23" Type="http://schemas.openxmlformats.org/officeDocument/2006/relationships/customXml" Target="../ink/ink92.xml"/><Relationship Id="rId119" Type="http://schemas.openxmlformats.org/officeDocument/2006/relationships/customXml" Target="../ink/ink140.xml"/><Relationship Id="rId326" Type="http://schemas.openxmlformats.org/officeDocument/2006/relationships/customXml" Target="../ink/ink244.xml"/><Relationship Id="rId533" Type="http://schemas.openxmlformats.org/officeDocument/2006/relationships/image" Target="../media/image353.png"/><Relationship Id="rId740" Type="http://schemas.openxmlformats.org/officeDocument/2006/relationships/image" Target="../media/image455.png"/><Relationship Id="rId172" Type="http://schemas.openxmlformats.org/officeDocument/2006/relationships/image" Target="../media/image173.png"/><Relationship Id="rId477" Type="http://schemas.openxmlformats.org/officeDocument/2006/relationships/image" Target="../media/image325.png"/><Relationship Id="rId600" Type="http://schemas.openxmlformats.org/officeDocument/2006/relationships/image" Target="../media/image386.png"/><Relationship Id="rId684" Type="http://schemas.openxmlformats.org/officeDocument/2006/relationships/customXml" Target="../ink/ink424.xml"/><Relationship Id="rId337" Type="http://schemas.openxmlformats.org/officeDocument/2006/relationships/image" Target="../media/image255.png"/><Relationship Id="rId34" Type="http://schemas.openxmlformats.org/officeDocument/2006/relationships/image" Target="../media/image104.png"/><Relationship Id="rId544" Type="http://schemas.openxmlformats.org/officeDocument/2006/relationships/image" Target="../media/image358.png"/><Relationship Id="rId751" Type="http://schemas.openxmlformats.org/officeDocument/2006/relationships/customXml" Target="../ink/ink458.xml"/><Relationship Id="rId183" Type="http://schemas.openxmlformats.org/officeDocument/2006/relationships/customXml" Target="../ink/ink172.xml"/><Relationship Id="rId390" Type="http://schemas.openxmlformats.org/officeDocument/2006/relationships/customXml" Target="../ink/ink276.xml"/><Relationship Id="rId404" Type="http://schemas.openxmlformats.org/officeDocument/2006/relationships/customXml" Target="../ink/ink283.xml"/><Relationship Id="rId611" Type="http://schemas.openxmlformats.org/officeDocument/2006/relationships/customXml" Target="../ink/ink387.xml"/><Relationship Id="rId250" Type="http://schemas.openxmlformats.org/officeDocument/2006/relationships/image" Target="../media/image212.png"/><Relationship Id="rId488" Type="http://schemas.openxmlformats.org/officeDocument/2006/relationships/customXml" Target="../ink/ink325.xml"/><Relationship Id="rId695" Type="http://schemas.openxmlformats.org/officeDocument/2006/relationships/image" Target="../media/image433.png"/><Relationship Id="rId709" Type="http://schemas.openxmlformats.org/officeDocument/2006/relationships/image" Target="../media/image440.png"/><Relationship Id="rId45" Type="http://schemas.openxmlformats.org/officeDocument/2006/relationships/customXml" Target="../ink/ink103.xml"/><Relationship Id="rId110" Type="http://schemas.openxmlformats.org/officeDocument/2006/relationships/image" Target="../media/image142.png"/><Relationship Id="rId348" Type="http://schemas.openxmlformats.org/officeDocument/2006/relationships/customXml" Target="../ink/ink255.xml"/><Relationship Id="rId555" Type="http://schemas.openxmlformats.org/officeDocument/2006/relationships/customXml" Target="../ink/ink359.xml"/><Relationship Id="rId762" Type="http://schemas.openxmlformats.org/officeDocument/2006/relationships/image" Target="../media/image466.png"/><Relationship Id="rId194" Type="http://schemas.openxmlformats.org/officeDocument/2006/relationships/image" Target="../media/image184.png"/><Relationship Id="rId208" Type="http://schemas.openxmlformats.org/officeDocument/2006/relationships/image" Target="../media/image191.png"/><Relationship Id="rId415" Type="http://schemas.openxmlformats.org/officeDocument/2006/relationships/image" Target="../media/image294.png"/><Relationship Id="rId622" Type="http://schemas.openxmlformats.org/officeDocument/2006/relationships/customXml" Target="../ink/ink393.xml"/><Relationship Id="rId261" Type="http://schemas.openxmlformats.org/officeDocument/2006/relationships/customXml" Target="../ink/ink211.xml"/><Relationship Id="rId499" Type="http://schemas.openxmlformats.org/officeDocument/2006/relationships/image" Target="../media/image336.png"/><Relationship Id="rId56" Type="http://schemas.openxmlformats.org/officeDocument/2006/relationships/image" Target="../media/image115.png"/><Relationship Id="rId359" Type="http://schemas.openxmlformats.org/officeDocument/2006/relationships/image" Target="../media/image266.png"/><Relationship Id="rId566" Type="http://schemas.openxmlformats.org/officeDocument/2006/relationships/image" Target="../media/image369.png"/><Relationship Id="rId773" Type="http://schemas.openxmlformats.org/officeDocument/2006/relationships/customXml" Target="../ink/ink469.xml"/><Relationship Id="rId121" Type="http://schemas.openxmlformats.org/officeDocument/2006/relationships/customXml" Target="../ink/ink141.xml"/><Relationship Id="rId219" Type="http://schemas.openxmlformats.org/officeDocument/2006/relationships/customXml" Target="../ink/ink190.xml"/><Relationship Id="rId426" Type="http://schemas.openxmlformats.org/officeDocument/2006/relationships/customXml" Target="../ink/ink294.xml"/><Relationship Id="rId633" Type="http://schemas.openxmlformats.org/officeDocument/2006/relationships/image" Target="../media/image402.png"/><Relationship Id="rId67" Type="http://schemas.openxmlformats.org/officeDocument/2006/relationships/customXml" Target="../ink/ink114.xml"/><Relationship Id="rId272" Type="http://schemas.openxmlformats.org/officeDocument/2006/relationships/image" Target="../media/image223.png"/><Relationship Id="rId577" Type="http://schemas.openxmlformats.org/officeDocument/2006/relationships/customXml" Target="../ink/ink370.xml"/><Relationship Id="rId700" Type="http://schemas.openxmlformats.org/officeDocument/2006/relationships/customXml" Target="../ink/ink432.xml"/><Relationship Id="rId132" Type="http://schemas.openxmlformats.org/officeDocument/2006/relationships/image" Target="../media/image153.png"/><Relationship Id="rId784" Type="http://schemas.openxmlformats.org/officeDocument/2006/relationships/image" Target="../media/image477.png"/><Relationship Id="rId437" Type="http://schemas.openxmlformats.org/officeDocument/2006/relationships/image" Target="../media/image305.png"/><Relationship Id="rId644" Type="http://schemas.openxmlformats.org/officeDocument/2006/relationships/customXml" Target="../ink/ink404.xml"/><Relationship Id="rId283" Type="http://schemas.openxmlformats.org/officeDocument/2006/relationships/customXml" Target="../ink/ink222.xml"/><Relationship Id="rId490" Type="http://schemas.openxmlformats.org/officeDocument/2006/relationships/customXml" Target="../ink/ink326.xml"/><Relationship Id="rId504" Type="http://schemas.openxmlformats.org/officeDocument/2006/relationships/customXml" Target="../ink/ink333.xml"/><Relationship Id="rId711" Type="http://schemas.openxmlformats.org/officeDocument/2006/relationships/customXml" Target="../ink/ink438.xml"/><Relationship Id="rId78" Type="http://schemas.openxmlformats.org/officeDocument/2006/relationships/image" Target="../media/image126.png"/><Relationship Id="rId143" Type="http://schemas.openxmlformats.org/officeDocument/2006/relationships/customXml" Target="../ink/ink152.xml"/><Relationship Id="rId350" Type="http://schemas.openxmlformats.org/officeDocument/2006/relationships/customXml" Target="../ink/ink256.xml"/><Relationship Id="rId588" Type="http://schemas.openxmlformats.org/officeDocument/2006/relationships/image" Target="../media/image380.png"/><Relationship Id="rId795" Type="http://schemas.openxmlformats.org/officeDocument/2006/relationships/customXml" Target="../ink/ink480.xml"/><Relationship Id="rId9" Type="http://schemas.openxmlformats.org/officeDocument/2006/relationships/customXml" Target="../ink/ink85.xml"/><Relationship Id="rId210" Type="http://schemas.openxmlformats.org/officeDocument/2006/relationships/image" Target="../media/image192.png"/><Relationship Id="rId448" Type="http://schemas.openxmlformats.org/officeDocument/2006/relationships/customXml" Target="../ink/ink305.xml"/><Relationship Id="rId655" Type="http://schemas.openxmlformats.org/officeDocument/2006/relationships/image" Target="../media/image413.png"/><Relationship Id="rId294" Type="http://schemas.openxmlformats.org/officeDocument/2006/relationships/image" Target="../media/image234.png"/><Relationship Id="rId308" Type="http://schemas.openxmlformats.org/officeDocument/2006/relationships/image" Target="../media/image241.png"/><Relationship Id="rId515" Type="http://schemas.openxmlformats.org/officeDocument/2006/relationships/image" Target="../media/image344.png"/><Relationship Id="rId722" Type="http://schemas.openxmlformats.org/officeDocument/2006/relationships/image" Target="../media/image446.png"/><Relationship Id="rId89" Type="http://schemas.openxmlformats.org/officeDocument/2006/relationships/customXml" Target="../ink/ink125.xml"/><Relationship Id="rId154" Type="http://schemas.openxmlformats.org/officeDocument/2006/relationships/image" Target="../media/image164.png"/><Relationship Id="rId361" Type="http://schemas.openxmlformats.org/officeDocument/2006/relationships/image" Target="../media/image267.png"/><Relationship Id="rId599" Type="http://schemas.openxmlformats.org/officeDocument/2006/relationships/customXml" Target="../ink/ink381.xml"/><Relationship Id="rId459" Type="http://schemas.openxmlformats.org/officeDocument/2006/relationships/image" Target="../media/image316.png"/><Relationship Id="rId666" Type="http://schemas.openxmlformats.org/officeDocument/2006/relationships/customXml" Target="../ink/ink415.xml"/><Relationship Id="rId16" Type="http://schemas.openxmlformats.org/officeDocument/2006/relationships/image" Target="../media/image95.png"/><Relationship Id="rId221" Type="http://schemas.openxmlformats.org/officeDocument/2006/relationships/customXml" Target="../ink/ink191.xml"/><Relationship Id="rId319" Type="http://schemas.openxmlformats.org/officeDocument/2006/relationships/customXml" Target="../ink/ink240.xml"/><Relationship Id="rId526" Type="http://schemas.openxmlformats.org/officeDocument/2006/relationships/customXml" Target="../ink/ink344.xml"/><Relationship Id="rId733" Type="http://schemas.openxmlformats.org/officeDocument/2006/relationships/customXml" Target="../ink/ink449.xml"/><Relationship Id="rId165" Type="http://schemas.openxmlformats.org/officeDocument/2006/relationships/customXml" Target="../ink/ink163.xml"/><Relationship Id="rId372" Type="http://schemas.openxmlformats.org/officeDocument/2006/relationships/customXml" Target="../ink/ink267.xml"/><Relationship Id="rId677" Type="http://schemas.openxmlformats.org/officeDocument/2006/relationships/image" Target="../media/image424.png"/><Relationship Id="rId800" Type="http://schemas.openxmlformats.org/officeDocument/2006/relationships/image" Target="../media/image485.png"/><Relationship Id="rId232" Type="http://schemas.openxmlformats.org/officeDocument/2006/relationships/image" Target="../media/image203.png"/><Relationship Id="rId27" Type="http://schemas.openxmlformats.org/officeDocument/2006/relationships/customXml" Target="../ink/ink94.xml"/><Relationship Id="rId537" Type="http://schemas.openxmlformats.org/officeDocument/2006/relationships/customXml" Target="../ink/ink350.xml"/><Relationship Id="rId744" Type="http://schemas.openxmlformats.org/officeDocument/2006/relationships/image" Target="../media/image457.png"/><Relationship Id="rId80" Type="http://schemas.openxmlformats.org/officeDocument/2006/relationships/image" Target="../media/image127.png"/><Relationship Id="rId176" Type="http://schemas.openxmlformats.org/officeDocument/2006/relationships/image" Target="../media/image175.png"/><Relationship Id="rId383" Type="http://schemas.openxmlformats.org/officeDocument/2006/relationships/image" Target="../media/image278.png"/><Relationship Id="rId590" Type="http://schemas.openxmlformats.org/officeDocument/2006/relationships/image" Target="../media/image381.png"/><Relationship Id="rId604" Type="http://schemas.openxmlformats.org/officeDocument/2006/relationships/image" Target="../media/image388.png"/><Relationship Id="rId243" Type="http://schemas.openxmlformats.org/officeDocument/2006/relationships/customXml" Target="../ink/ink202.xml"/><Relationship Id="rId450" Type="http://schemas.openxmlformats.org/officeDocument/2006/relationships/customXml" Target="../ink/ink306.xml"/><Relationship Id="rId688" Type="http://schemas.openxmlformats.org/officeDocument/2006/relationships/customXml" Target="../ink/ink426.xml"/><Relationship Id="rId38" Type="http://schemas.openxmlformats.org/officeDocument/2006/relationships/image" Target="../media/image106.png"/><Relationship Id="rId103" Type="http://schemas.openxmlformats.org/officeDocument/2006/relationships/customXml" Target="../ink/ink132.xml"/><Relationship Id="rId310" Type="http://schemas.openxmlformats.org/officeDocument/2006/relationships/image" Target="../media/image242.png"/><Relationship Id="rId548" Type="http://schemas.openxmlformats.org/officeDocument/2006/relationships/image" Target="../media/image360.png"/><Relationship Id="rId755" Type="http://schemas.openxmlformats.org/officeDocument/2006/relationships/customXml" Target="../ink/ink460.xml"/><Relationship Id="rId91" Type="http://schemas.openxmlformats.org/officeDocument/2006/relationships/customXml" Target="../ink/ink126.xml"/><Relationship Id="rId187" Type="http://schemas.openxmlformats.org/officeDocument/2006/relationships/customXml" Target="../ink/ink174.xml"/><Relationship Id="rId394" Type="http://schemas.openxmlformats.org/officeDocument/2006/relationships/customXml" Target="../ink/ink278.xml"/><Relationship Id="rId408" Type="http://schemas.openxmlformats.org/officeDocument/2006/relationships/customXml" Target="../ink/ink285.xml"/><Relationship Id="rId615" Type="http://schemas.openxmlformats.org/officeDocument/2006/relationships/customXml" Target="../ink/ink389.xml"/><Relationship Id="rId254" Type="http://schemas.openxmlformats.org/officeDocument/2006/relationships/image" Target="../media/image214.png"/><Relationship Id="rId699" Type="http://schemas.openxmlformats.org/officeDocument/2006/relationships/image" Target="../media/image435.png"/><Relationship Id="rId49" Type="http://schemas.openxmlformats.org/officeDocument/2006/relationships/customXml" Target="../ink/ink105.xml"/><Relationship Id="rId114" Type="http://schemas.openxmlformats.org/officeDocument/2006/relationships/image" Target="../media/image144.png"/><Relationship Id="rId461" Type="http://schemas.openxmlformats.org/officeDocument/2006/relationships/image" Target="../media/image317.png"/><Relationship Id="rId559" Type="http://schemas.openxmlformats.org/officeDocument/2006/relationships/customXml" Target="../ink/ink361.xml"/><Relationship Id="rId766" Type="http://schemas.openxmlformats.org/officeDocument/2006/relationships/image" Target="../media/image468.png"/><Relationship Id="rId198" Type="http://schemas.openxmlformats.org/officeDocument/2006/relationships/image" Target="../media/image186.png"/><Relationship Id="rId321" Type="http://schemas.openxmlformats.org/officeDocument/2006/relationships/customXml" Target="../ink/ink241.xml"/><Relationship Id="rId419" Type="http://schemas.openxmlformats.org/officeDocument/2006/relationships/image" Target="../media/image296.png"/><Relationship Id="rId626" Type="http://schemas.openxmlformats.org/officeDocument/2006/relationships/customXml" Target="../ink/ink395.xml"/><Relationship Id="rId265" Type="http://schemas.openxmlformats.org/officeDocument/2006/relationships/customXml" Target="../ink/ink213.xml"/><Relationship Id="rId472" Type="http://schemas.openxmlformats.org/officeDocument/2006/relationships/customXml" Target="../ink/ink317.xml"/><Relationship Id="rId125" Type="http://schemas.openxmlformats.org/officeDocument/2006/relationships/customXml" Target="../ink/ink143.xml"/><Relationship Id="rId332" Type="http://schemas.openxmlformats.org/officeDocument/2006/relationships/customXml" Target="../ink/ink247.xml"/><Relationship Id="rId777" Type="http://schemas.openxmlformats.org/officeDocument/2006/relationships/customXml" Target="../ink/ink471.xml"/><Relationship Id="rId637" Type="http://schemas.openxmlformats.org/officeDocument/2006/relationships/image" Target="../media/image404.png"/><Relationship Id="rId276" Type="http://schemas.openxmlformats.org/officeDocument/2006/relationships/image" Target="../media/image225.png"/><Relationship Id="rId483" Type="http://schemas.openxmlformats.org/officeDocument/2006/relationships/image" Target="../media/image328.png"/><Relationship Id="rId690" Type="http://schemas.openxmlformats.org/officeDocument/2006/relationships/customXml" Target="../ink/ink427.xml"/><Relationship Id="rId704" Type="http://schemas.openxmlformats.org/officeDocument/2006/relationships/customXml" Target="../ink/ink434.xml"/><Relationship Id="rId40" Type="http://schemas.openxmlformats.org/officeDocument/2006/relationships/image" Target="../media/image107.png"/><Relationship Id="rId136" Type="http://schemas.openxmlformats.org/officeDocument/2006/relationships/image" Target="../media/image155.png"/><Relationship Id="rId343" Type="http://schemas.openxmlformats.org/officeDocument/2006/relationships/image" Target="../media/image258.png"/><Relationship Id="rId550" Type="http://schemas.openxmlformats.org/officeDocument/2006/relationships/image" Target="../media/image361.png"/><Relationship Id="rId788" Type="http://schemas.openxmlformats.org/officeDocument/2006/relationships/image" Target="../media/image479.png"/><Relationship Id="rId203" Type="http://schemas.openxmlformats.org/officeDocument/2006/relationships/customXml" Target="../ink/ink182.xml"/><Relationship Id="rId648" Type="http://schemas.openxmlformats.org/officeDocument/2006/relationships/customXml" Target="../ink/ink406.xml"/><Relationship Id="rId287" Type="http://schemas.openxmlformats.org/officeDocument/2006/relationships/customXml" Target="../ink/ink224.xml"/><Relationship Id="rId410" Type="http://schemas.openxmlformats.org/officeDocument/2006/relationships/customXml" Target="../ink/ink286.xml"/><Relationship Id="rId494" Type="http://schemas.openxmlformats.org/officeDocument/2006/relationships/customXml" Target="../ink/ink328.xml"/><Relationship Id="rId508" Type="http://schemas.openxmlformats.org/officeDocument/2006/relationships/customXml" Target="../ink/ink335.xml"/><Relationship Id="rId715" Type="http://schemas.openxmlformats.org/officeDocument/2006/relationships/customXml" Target="../ink/ink440.xml"/><Relationship Id="rId147" Type="http://schemas.openxmlformats.org/officeDocument/2006/relationships/customXml" Target="../ink/ink154.xml"/><Relationship Id="rId354" Type="http://schemas.openxmlformats.org/officeDocument/2006/relationships/customXml" Target="../ink/ink258.xml"/><Relationship Id="rId799" Type="http://schemas.openxmlformats.org/officeDocument/2006/relationships/customXml" Target="../ink/ink482.xml"/><Relationship Id="rId51" Type="http://schemas.openxmlformats.org/officeDocument/2006/relationships/customXml" Target="../ink/ink106.xml"/><Relationship Id="rId561" Type="http://schemas.openxmlformats.org/officeDocument/2006/relationships/customXml" Target="../ink/ink362.xml"/><Relationship Id="rId659" Type="http://schemas.openxmlformats.org/officeDocument/2006/relationships/image" Target="../media/image415.png"/><Relationship Id="rId214" Type="http://schemas.openxmlformats.org/officeDocument/2006/relationships/image" Target="../media/image194.png"/><Relationship Id="rId298" Type="http://schemas.openxmlformats.org/officeDocument/2006/relationships/image" Target="../media/image236.png"/><Relationship Id="rId421" Type="http://schemas.openxmlformats.org/officeDocument/2006/relationships/image" Target="../media/image297.png"/><Relationship Id="rId519" Type="http://schemas.openxmlformats.org/officeDocument/2006/relationships/image" Target="../media/image346.png"/><Relationship Id="rId158" Type="http://schemas.openxmlformats.org/officeDocument/2006/relationships/image" Target="../media/image166.png"/><Relationship Id="rId726" Type="http://schemas.openxmlformats.org/officeDocument/2006/relationships/image" Target="../media/image448.png"/><Relationship Id="rId62" Type="http://schemas.openxmlformats.org/officeDocument/2006/relationships/image" Target="../media/image118.png"/><Relationship Id="rId365" Type="http://schemas.openxmlformats.org/officeDocument/2006/relationships/image" Target="../media/image269.png"/><Relationship Id="rId572" Type="http://schemas.openxmlformats.org/officeDocument/2006/relationships/image" Target="../media/image372.png"/><Relationship Id="rId225" Type="http://schemas.openxmlformats.org/officeDocument/2006/relationships/customXml" Target="../ink/ink193.xml"/><Relationship Id="rId432" Type="http://schemas.openxmlformats.org/officeDocument/2006/relationships/customXml" Target="../ink/ink297.xml"/><Relationship Id="rId737" Type="http://schemas.openxmlformats.org/officeDocument/2006/relationships/customXml" Target="../ink/ink451.xml"/><Relationship Id="rId73" Type="http://schemas.openxmlformats.org/officeDocument/2006/relationships/customXml" Target="../ink/ink117.xml"/><Relationship Id="rId169" Type="http://schemas.openxmlformats.org/officeDocument/2006/relationships/customXml" Target="../ink/ink165.xml"/><Relationship Id="rId376" Type="http://schemas.openxmlformats.org/officeDocument/2006/relationships/customXml" Target="../ink/ink269.xml"/><Relationship Id="rId583" Type="http://schemas.openxmlformats.org/officeDocument/2006/relationships/customXml" Target="../ink/ink373.xml"/><Relationship Id="rId790" Type="http://schemas.openxmlformats.org/officeDocument/2006/relationships/image" Target="../media/image480.png"/><Relationship Id="rId804" Type="http://schemas.openxmlformats.org/officeDocument/2006/relationships/image" Target="../media/image487.png"/><Relationship Id="rId4" Type="http://schemas.openxmlformats.org/officeDocument/2006/relationships/image" Target="../media/image89.png"/><Relationship Id="rId236" Type="http://schemas.openxmlformats.org/officeDocument/2006/relationships/image" Target="../media/image205.png"/><Relationship Id="rId443" Type="http://schemas.openxmlformats.org/officeDocument/2006/relationships/image" Target="../media/image308.png"/><Relationship Id="rId650" Type="http://schemas.openxmlformats.org/officeDocument/2006/relationships/customXml" Target="../ink/ink407.xml"/><Relationship Id="rId303" Type="http://schemas.openxmlformats.org/officeDocument/2006/relationships/customXml" Target="../ink/ink232.xml"/><Relationship Id="rId748" Type="http://schemas.openxmlformats.org/officeDocument/2006/relationships/image" Target="../media/image459.png"/><Relationship Id="rId84" Type="http://schemas.openxmlformats.org/officeDocument/2006/relationships/image" Target="../media/image129.png"/><Relationship Id="rId387" Type="http://schemas.openxmlformats.org/officeDocument/2006/relationships/image" Target="../media/image280.png"/><Relationship Id="rId510" Type="http://schemas.openxmlformats.org/officeDocument/2006/relationships/customXml" Target="../ink/ink336.xml"/><Relationship Id="rId594" Type="http://schemas.openxmlformats.org/officeDocument/2006/relationships/image" Target="../media/image383.png"/><Relationship Id="rId608" Type="http://schemas.openxmlformats.org/officeDocument/2006/relationships/image" Target="../media/image390.png"/><Relationship Id="rId247" Type="http://schemas.openxmlformats.org/officeDocument/2006/relationships/customXml" Target="../ink/ink204.xml"/><Relationship Id="rId107" Type="http://schemas.openxmlformats.org/officeDocument/2006/relationships/customXml" Target="../ink/ink134.xml"/><Relationship Id="rId454" Type="http://schemas.openxmlformats.org/officeDocument/2006/relationships/customXml" Target="../ink/ink308.xml"/><Relationship Id="rId661" Type="http://schemas.openxmlformats.org/officeDocument/2006/relationships/image" Target="../media/image416.png"/><Relationship Id="rId759" Type="http://schemas.openxmlformats.org/officeDocument/2006/relationships/customXml" Target="../ink/ink462.xml"/><Relationship Id="rId11" Type="http://schemas.openxmlformats.org/officeDocument/2006/relationships/customXml" Target="../ink/ink86.xml"/><Relationship Id="rId314" Type="http://schemas.openxmlformats.org/officeDocument/2006/relationships/image" Target="../media/image244.png"/><Relationship Id="rId398" Type="http://schemas.openxmlformats.org/officeDocument/2006/relationships/customXml" Target="../ink/ink280.xml"/><Relationship Id="rId521" Type="http://schemas.openxmlformats.org/officeDocument/2006/relationships/image" Target="../media/image347.png"/><Relationship Id="rId619" Type="http://schemas.openxmlformats.org/officeDocument/2006/relationships/image" Target="../media/image395.png"/><Relationship Id="rId95" Type="http://schemas.openxmlformats.org/officeDocument/2006/relationships/customXml" Target="../ink/ink128.xml"/><Relationship Id="rId160" Type="http://schemas.openxmlformats.org/officeDocument/2006/relationships/image" Target="../media/image167.png"/><Relationship Id="rId258" Type="http://schemas.openxmlformats.org/officeDocument/2006/relationships/image" Target="../media/image216.png"/><Relationship Id="rId465" Type="http://schemas.openxmlformats.org/officeDocument/2006/relationships/image" Target="../media/image319.png"/><Relationship Id="rId672" Type="http://schemas.openxmlformats.org/officeDocument/2006/relationships/customXml" Target="../ink/ink418.xml"/><Relationship Id="rId22" Type="http://schemas.openxmlformats.org/officeDocument/2006/relationships/image" Target="../media/image98.png"/><Relationship Id="rId118" Type="http://schemas.openxmlformats.org/officeDocument/2006/relationships/image" Target="../media/image146.png"/><Relationship Id="rId325" Type="http://schemas.openxmlformats.org/officeDocument/2006/relationships/image" Target="../media/image249.png"/><Relationship Id="rId532" Type="http://schemas.openxmlformats.org/officeDocument/2006/relationships/customXml" Target="../ink/ink347.xml"/><Relationship Id="rId171" Type="http://schemas.openxmlformats.org/officeDocument/2006/relationships/customXml" Target="../ink/ink166.xml"/><Relationship Id="rId269" Type="http://schemas.openxmlformats.org/officeDocument/2006/relationships/customXml" Target="../ink/ink215.xml"/><Relationship Id="rId476" Type="http://schemas.openxmlformats.org/officeDocument/2006/relationships/customXml" Target="../ink/ink319.xml"/><Relationship Id="rId683" Type="http://schemas.openxmlformats.org/officeDocument/2006/relationships/image" Target="../media/image427.png"/></Relationships>
</file>

<file path=ppt/slides/_rels/slide19.xml.rels><?xml version="1.0" encoding="UTF-8" standalone="yes"?>
<Relationships xmlns="http://schemas.openxmlformats.org/package/2006/relationships"><Relationship Id="rId117" Type="http://schemas.openxmlformats.org/officeDocument/2006/relationships/image" Target="../media/image547.png"/><Relationship Id="rId299" Type="http://schemas.openxmlformats.org/officeDocument/2006/relationships/image" Target="../media/image638.png"/><Relationship Id="rId21" Type="http://schemas.openxmlformats.org/officeDocument/2006/relationships/image" Target="../media/image499.png"/><Relationship Id="rId63" Type="http://schemas.openxmlformats.org/officeDocument/2006/relationships/image" Target="../media/image520.png"/><Relationship Id="rId159" Type="http://schemas.openxmlformats.org/officeDocument/2006/relationships/image" Target="../media/image568.png"/><Relationship Id="rId324" Type="http://schemas.openxmlformats.org/officeDocument/2006/relationships/customXml" Target="../ink/ink648.xml"/><Relationship Id="rId170" Type="http://schemas.openxmlformats.org/officeDocument/2006/relationships/customXml" Target="../ink/ink571.xml"/><Relationship Id="rId226" Type="http://schemas.openxmlformats.org/officeDocument/2006/relationships/customXml" Target="../ink/ink599.xml"/><Relationship Id="rId268" Type="http://schemas.openxmlformats.org/officeDocument/2006/relationships/customXml" Target="../ink/ink620.xml"/><Relationship Id="rId32" Type="http://schemas.openxmlformats.org/officeDocument/2006/relationships/customXml" Target="../ink/ink502.xml"/><Relationship Id="rId74" Type="http://schemas.openxmlformats.org/officeDocument/2006/relationships/customXml" Target="../ink/ink523.xml"/><Relationship Id="rId128" Type="http://schemas.openxmlformats.org/officeDocument/2006/relationships/customXml" Target="../ink/ink550.xml"/><Relationship Id="rId335" Type="http://schemas.openxmlformats.org/officeDocument/2006/relationships/image" Target="../media/image656.png"/><Relationship Id="rId5" Type="http://schemas.openxmlformats.org/officeDocument/2006/relationships/image" Target="../media/image491.png"/><Relationship Id="rId181" Type="http://schemas.openxmlformats.org/officeDocument/2006/relationships/image" Target="../media/image579.png"/><Relationship Id="rId237" Type="http://schemas.openxmlformats.org/officeDocument/2006/relationships/image" Target="../media/image607.png"/><Relationship Id="rId279" Type="http://schemas.openxmlformats.org/officeDocument/2006/relationships/image" Target="../media/image628.png"/><Relationship Id="rId43" Type="http://schemas.openxmlformats.org/officeDocument/2006/relationships/image" Target="../media/image510.png"/><Relationship Id="rId139" Type="http://schemas.openxmlformats.org/officeDocument/2006/relationships/image" Target="../media/image558.png"/><Relationship Id="rId290" Type="http://schemas.openxmlformats.org/officeDocument/2006/relationships/customXml" Target="../ink/ink631.xml"/><Relationship Id="rId304" Type="http://schemas.openxmlformats.org/officeDocument/2006/relationships/customXml" Target="../ink/ink638.xml"/><Relationship Id="rId346" Type="http://schemas.openxmlformats.org/officeDocument/2006/relationships/customXml" Target="../ink/ink659.xml"/><Relationship Id="rId85" Type="http://schemas.openxmlformats.org/officeDocument/2006/relationships/image" Target="../media/image531.png"/><Relationship Id="rId150" Type="http://schemas.openxmlformats.org/officeDocument/2006/relationships/customXml" Target="../ink/ink561.xml"/><Relationship Id="rId192" Type="http://schemas.openxmlformats.org/officeDocument/2006/relationships/customXml" Target="../ink/ink582.xml"/><Relationship Id="rId206" Type="http://schemas.openxmlformats.org/officeDocument/2006/relationships/customXml" Target="../ink/ink589.xml"/><Relationship Id="rId248" Type="http://schemas.openxmlformats.org/officeDocument/2006/relationships/customXml" Target="../ink/ink610.xml"/><Relationship Id="rId12" Type="http://schemas.openxmlformats.org/officeDocument/2006/relationships/customXml" Target="../ink/ink492.xml"/><Relationship Id="rId108" Type="http://schemas.openxmlformats.org/officeDocument/2006/relationships/customXml" Target="../ink/ink540.xml"/><Relationship Id="rId315" Type="http://schemas.openxmlformats.org/officeDocument/2006/relationships/image" Target="../media/image646.png"/><Relationship Id="rId54" Type="http://schemas.openxmlformats.org/officeDocument/2006/relationships/customXml" Target="../ink/ink513.xml"/><Relationship Id="rId96" Type="http://schemas.openxmlformats.org/officeDocument/2006/relationships/customXml" Target="../ink/ink534.xml"/><Relationship Id="rId161" Type="http://schemas.openxmlformats.org/officeDocument/2006/relationships/image" Target="../media/image569.png"/><Relationship Id="rId217" Type="http://schemas.openxmlformats.org/officeDocument/2006/relationships/image" Target="../media/image597.png"/><Relationship Id="rId259" Type="http://schemas.openxmlformats.org/officeDocument/2006/relationships/image" Target="../media/image618.png"/><Relationship Id="rId23" Type="http://schemas.openxmlformats.org/officeDocument/2006/relationships/image" Target="../media/image500.png"/><Relationship Id="rId119" Type="http://schemas.openxmlformats.org/officeDocument/2006/relationships/image" Target="../media/image548.png"/><Relationship Id="rId270" Type="http://schemas.openxmlformats.org/officeDocument/2006/relationships/customXml" Target="../ink/ink621.xml"/><Relationship Id="rId326" Type="http://schemas.openxmlformats.org/officeDocument/2006/relationships/customXml" Target="../ink/ink649.xml"/><Relationship Id="rId65" Type="http://schemas.openxmlformats.org/officeDocument/2006/relationships/image" Target="../media/image521.png"/><Relationship Id="rId130" Type="http://schemas.openxmlformats.org/officeDocument/2006/relationships/customXml" Target="../ink/ink551.xml"/><Relationship Id="rId172" Type="http://schemas.openxmlformats.org/officeDocument/2006/relationships/customXml" Target="../ink/ink572.xml"/><Relationship Id="rId228" Type="http://schemas.openxmlformats.org/officeDocument/2006/relationships/customXml" Target="../ink/ink600.xml"/><Relationship Id="rId281" Type="http://schemas.openxmlformats.org/officeDocument/2006/relationships/image" Target="../media/image629.png"/><Relationship Id="rId337" Type="http://schemas.openxmlformats.org/officeDocument/2006/relationships/image" Target="../media/image657.png"/><Relationship Id="rId34" Type="http://schemas.openxmlformats.org/officeDocument/2006/relationships/customXml" Target="../ink/ink503.xml"/><Relationship Id="rId76" Type="http://schemas.openxmlformats.org/officeDocument/2006/relationships/customXml" Target="../ink/ink524.xml"/><Relationship Id="rId141" Type="http://schemas.openxmlformats.org/officeDocument/2006/relationships/image" Target="../media/image559.png"/><Relationship Id="rId7" Type="http://schemas.openxmlformats.org/officeDocument/2006/relationships/image" Target="../media/image492.png"/><Relationship Id="rId183" Type="http://schemas.openxmlformats.org/officeDocument/2006/relationships/image" Target="../media/image580.png"/><Relationship Id="rId239" Type="http://schemas.openxmlformats.org/officeDocument/2006/relationships/image" Target="../media/image608.png"/><Relationship Id="rId250" Type="http://schemas.openxmlformats.org/officeDocument/2006/relationships/customXml" Target="../ink/ink611.xml"/><Relationship Id="rId292" Type="http://schemas.openxmlformats.org/officeDocument/2006/relationships/customXml" Target="../ink/ink632.xml"/><Relationship Id="rId306" Type="http://schemas.openxmlformats.org/officeDocument/2006/relationships/customXml" Target="../ink/ink639.xml"/><Relationship Id="rId45" Type="http://schemas.openxmlformats.org/officeDocument/2006/relationships/image" Target="../media/image511.png"/><Relationship Id="rId87" Type="http://schemas.openxmlformats.org/officeDocument/2006/relationships/image" Target="../media/image532.png"/><Relationship Id="rId110" Type="http://schemas.openxmlformats.org/officeDocument/2006/relationships/customXml" Target="../ink/ink541.xml"/><Relationship Id="rId348" Type="http://schemas.openxmlformats.org/officeDocument/2006/relationships/customXml" Target="../ink/ink660.xml"/><Relationship Id="rId152" Type="http://schemas.openxmlformats.org/officeDocument/2006/relationships/customXml" Target="../ink/ink562.xml"/><Relationship Id="rId194" Type="http://schemas.openxmlformats.org/officeDocument/2006/relationships/customXml" Target="../ink/ink583.xml"/><Relationship Id="rId208" Type="http://schemas.openxmlformats.org/officeDocument/2006/relationships/customXml" Target="../ink/ink590.xml"/><Relationship Id="rId261" Type="http://schemas.openxmlformats.org/officeDocument/2006/relationships/image" Target="../media/image619.png"/><Relationship Id="rId14" Type="http://schemas.openxmlformats.org/officeDocument/2006/relationships/customXml" Target="../ink/ink493.xml"/><Relationship Id="rId56" Type="http://schemas.openxmlformats.org/officeDocument/2006/relationships/customXml" Target="../ink/ink514.xml"/><Relationship Id="rId317" Type="http://schemas.openxmlformats.org/officeDocument/2006/relationships/image" Target="../media/image647.png"/><Relationship Id="rId8" Type="http://schemas.openxmlformats.org/officeDocument/2006/relationships/customXml" Target="../ink/ink490.xml"/><Relationship Id="rId98" Type="http://schemas.openxmlformats.org/officeDocument/2006/relationships/customXml" Target="../ink/ink535.xml"/><Relationship Id="rId121" Type="http://schemas.openxmlformats.org/officeDocument/2006/relationships/image" Target="../media/image549.png"/><Relationship Id="rId142" Type="http://schemas.openxmlformats.org/officeDocument/2006/relationships/customXml" Target="../ink/ink557.xml"/><Relationship Id="rId163" Type="http://schemas.openxmlformats.org/officeDocument/2006/relationships/image" Target="../media/image570.png"/><Relationship Id="rId184" Type="http://schemas.openxmlformats.org/officeDocument/2006/relationships/customXml" Target="../ink/ink578.xml"/><Relationship Id="rId219" Type="http://schemas.openxmlformats.org/officeDocument/2006/relationships/image" Target="../media/image598.png"/><Relationship Id="rId230" Type="http://schemas.openxmlformats.org/officeDocument/2006/relationships/customXml" Target="../ink/ink601.xml"/><Relationship Id="rId251" Type="http://schemas.openxmlformats.org/officeDocument/2006/relationships/image" Target="../media/image614.png"/><Relationship Id="rId25" Type="http://schemas.openxmlformats.org/officeDocument/2006/relationships/image" Target="../media/image501.png"/><Relationship Id="rId46" Type="http://schemas.openxmlformats.org/officeDocument/2006/relationships/customXml" Target="../ink/ink509.xml"/><Relationship Id="rId67" Type="http://schemas.openxmlformats.org/officeDocument/2006/relationships/image" Target="../media/image522.png"/><Relationship Id="rId272" Type="http://schemas.openxmlformats.org/officeDocument/2006/relationships/customXml" Target="../ink/ink622.xml"/><Relationship Id="rId293" Type="http://schemas.openxmlformats.org/officeDocument/2006/relationships/image" Target="../media/image635.png"/><Relationship Id="rId307" Type="http://schemas.openxmlformats.org/officeDocument/2006/relationships/image" Target="../media/image642.png"/><Relationship Id="rId328" Type="http://schemas.openxmlformats.org/officeDocument/2006/relationships/customXml" Target="../ink/ink650.xml"/><Relationship Id="rId349" Type="http://schemas.openxmlformats.org/officeDocument/2006/relationships/image" Target="../media/image663.png"/><Relationship Id="rId88" Type="http://schemas.openxmlformats.org/officeDocument/2006/relationships/customXml" Target="../ink/ink530.xml"/><Relationship Id="rId111" Type="http://schemas.openxmlformats.org/officeDocument/2006/relationships/image" Target="../media/image544.png"/><Relationship Id="rId132" Type="http://schemas.openxmlformats.org/officeDocument/2006/relationships/customXml" Target="../ink/ink552.xml"/><Relationship Id="rId153" Type="http://schemas.openxmlformats.org/officeDocument/2006/relationships/image" Target="../media/image565.png"/><Relationship Id="rId174" Type="http://schemas.openxmlformats.org/officeDocument/2006/relationships/customXml" Target="../ink/ink573.xml"/><Relationship Id="rId195" Type="http://schemas.openxmlformats.org/officeDocument/2006/relationships/image" Target="../media/image586.png"/><Relationship Id="rId209" Type="http://schemas.openxmlformats.org/officeDocument/2006/relationships/image" Target="../media/image593.png"/><Relationship Id="rId220" Type="http://schemas.openxmlformats.org/officeDocument/2006/relationships/customXml" Target="../ink/ink596.xml"/><Relationship Id="rId241" Type="http://schemas.openxmlformats.org/officeDocument/2006/relationships/image" Target="../media/image609.png"/><Relationship Id="rId15" Type="http://schemas.openxmlformats.org/officeDocument/2006/relationships/image" Target="../media/image496.png"/><Relationship Id="rId36" Type="http://schemas.openxmlformats.org/officeDocument/2006/relationships/customXml" Target="../ink/ink504.xml"/><Relationship Id="rId57" Type="http://schemas.openxmlformats.org/officeDocument/2006/relationships/image" Target="../media/image517.png"/><Relationship Id="rId262" Type="http://schemas.openxmlformats.org/officeDocument/2006/relationships/customXml" Target="../ink/ink617.xml"/><Relationship Id="rId283" Type="http://schemas.openxmlformats.org/officeDocument/2006/relationships/image" Target="../media/image630.png"/><Relationship Id="rId318" Type="http://schemas.openxmlformats.org/officeDocument/2006/relationships/customXml" Target="../ink/ink645.xml"/><Relationship Id="rId339" Type="http://schemas.openxmlformats.org/officeDocument/2006/relationships/image" Target="../media/image658.png"/><Relationship Id="rId78" Type="http://schemas.openxmlformats.org/officeDocument/2006/relationships/customXml" Target="../ink/ink525.xml"/><Relationship Id="rId99" Type="http://schemas.openxmlformats.org/officeDocument/2006/relationships/image" Target="../media/image538.png"/><Relationship Id="rId101" Type="http://schemas.openxmlformats.org/officeDocument/2006/relationships/image" Target="../media/image539.png"/><Relationship Id="rId122" Type="http://schemas.openxmlformats.org/officeDocument/2006/relationships/customXml" Target="../ink/ink547.xml"/><Relationship Id="rId143" Type="http://schemas.openxmlformats.org/officeDocument/2006/relationships/image" Target="../media/image560.png"/><Relationship Id="rId164" Type="http://schemas.openxmlformats.org/officeDocument/2006/relationships/customXml" Target="../ink/ink568.xml"/><Relationship Id="rId185" Type="http://schemas.openxmlformats.org/officeDocument/2006/relationships/image" Target="../media/image581.png"/><Relationship Id="rId350" Type="http://schemas.openxmlformats.org/officeDocument/2006/relationships/customXml" Target="../ink/ink661.xml"/><Relationship Id="rId9" Type="http://schemas.openxmlformats.org/officeDocument/2006/relationships/image" Target="../media/image493.png"/><Relationship Id="rId210" Type="http://schemas.openxmlformats.org/officeDocument/2006/relationships/customXml" Target="../ink/ink591.xml"/><Relationship Id="rId26" Type="http://schemas.openxmlformats.org/officeDocument/2006/relationships/customXml" Target="../ink/ink499.xml"/><Relationship Id="rId231" Type="http://schemas.openxmlformats.org/officeDocument/2006/relationships/image" Target="../media/image604.png"/><Relationship Id="rId252" Type="http://schemas.openxmlformats.org/officeDocument/2006/relationships/customXml" Target="../ink/ink612.xml"/><Relationship Id="rId273" Type="http://schemas.openxmlformats.org/officeDocument/2006/relationships/image" Target="../media/image625.png"/><Relationship Id="rId294" Type="http://schemas.openxmlformats.org/officeDocument/2006/relationships/customXml" Target="../ink/ink633.xml"/><Relationship Id="rId308" Type="http://schemas.openxmlformats.org/officeDocument/2006/relationships/customXml" Target="../ink/ink640.xml"/><Relationship Id="rId329" Type="http://schemas.openxmlformats.org/officeDocument/2006/relationships/image" Target="../media/image653.png"/><Relationship Id="rId47" Type="http://schemas.openxmlformats.org/officeDocument/2006/relationships/image" Target="../media/image512.png"/><Relationship Id="rId68" Type="http://schemas.openxmlformats.org/officeDocument/2006/relationships/customXml" Target="../ink/ink520.xml"/><Relationship Id="rId89" Type="http://schemas.openxmlformats.org/officeDocument/2006/relationships/image" Target="../media/image533.png"/><Relationship Id="rId112" Type="http://schemas.openxmlformats.org/officeDocument/2006/relationships/customXml" Target="../ink/ink542.xml"/><Relationship Id="rId133" Type="http://schemas.openxmlformats.org/officeDocument/2006/relationships/image" Target="../media/image555.png"/><Relationship Id="rId154" Type="http://schemas.openxmlformats.org/officeDocument/2006/relationships/customXml" Target="../ink/ink563.xml"/><Relationship Id="rId175" Type="http://schemas.openxmlformats.org/officeDocument/2006/relationships/image" Target="../media/image576.png"/><Relationship Id="rId340" Type="http://schemas.openxmlformats.org/officeDocument/2006/relationships/customXml" Target="../ink/ink656.xml"/><Relationship Id="rId196" Type="http://schemas.openxmlformats.org/officeDocument/2006/relationships/customXml" Target="../ink/ink584.xml"/><Relationship Id="rId200" Type="http://schemas.openxmlformats.org/officeDocument/2006/relationships/customXml" Target="../ink/ink586.xml"/><Relationship Id="rId16" Type="http://schemas.openxmlformats.org/officeDocument/2006/relationships/customXml" Target="../ink/ink494.xml"/><Relationship Id="rId221" Type="http://schemas.openxmlformats.org/officeDocument/2006/relationships/image" Target="../media/image599.png"/><Relationship Id="rId242" Type="http://schemas.openxmlformats.org/officeDocument/2006/relationships/customXml" Target="../ink/ink607.xml"/><Relationship Id="rId263" Type="http://schemas.openxmlformats.org/officeDocument/2006/relationships/image" Target="../media/image620.png"/><Relationship Id="rId284" Type="http://schemas.openxmlformats.org/officeDocument/2006/relationships/customXml" Target="../ink/ink628.xml"/><Relationship Id="rId319" Type="http://schemas.openxmlformats.org/officeDocument/2006/relationships/image" Target="../media/image648.png"/><Relationship Id="rId37" Type="http://schemas.openxmlformats.org/officeDocument/2006/relationships/image" Target="../media/image507.png"/><Relationship Id="rId58" Type="http://schemas.openxmlformats.org/officeDocument/2006/relationships/customXml" Target="../ink/ink515.xml"/><Relationship Id="rId79" Type="http://schemas.openxmlformats.org/officeDocument/2006/relationships/image" Target="../media/image528.png"/><Relationship Id="rId102" Type="http://schemas.openxmlformats.org/officeDocument/2006/relationships/customXml" Target="../ink/ink537.xml"/><Relationship Id="rId123" Type="http://schemas.openxmlformats.org/officeDocument/2006/relationships/image" Target="../media/image550.png"/><Relationship Id="rId144" Type="http://schemas.openxmlformats.org/officeDocument/2006/relationships/customXml" Target="../ink/ink558.xml"/><Relationship Id="rId330" Type="http://schemas.openxmlformats.org/officeDocument/2006/relationships/customXml" Target="../ink/ink651.xml"/><Relationship Id="rId90" Type="http://schemas.openxmlformats.org/officeDocument/2006/relationships/customXml" Target="../ink/ink531.xml"/><Relationship Id="rId165" Type="http://schemas.openxmlformats.org/officeDocument/2006/relationships/image" Target="../media/image571.png"/><Relationship Id="rId186" Type="http://schemas.openxmlformats.org/officeDocument/2006/relationships/customXml" Target="../ink/ink579.xml"/><Relationship Id="rId351" Type="http://schemas.openxmlformats.org/officeDocument/2006/relationships/image" Target="../media/image664.png"/><Relationship Id="rId211" Type="http://schemas.openxmlformats.org/officeDocument/2006/relationships/image" Target="../media/image594.png"/><Relationship Id="rId232" Type="http://schemas.openxmlformats.org/officeDocument/2006/relationships/customXml" Target="../ink/ink602.xml"/><Relationship Id="rId253" Type="http://schemas.openxmlformats.org/officeDocument/2006/relationships/image" Target="../media/image615.png"/><Relationship Id="rId274" Type="http://schemas.openxmlformats.org/officeDocument/2006/relationships/customXml" Target="../ink/ink623.xml"/><Relationship Id="rId295" Type="http://schemas.openxmlformats.org/officeDocument/2006/relationships/image" Target="../media/image636.png"/><Relationship Id="rId309" Type="http://schemas.openxmlformats.org/officeDocument/2006/relationships/image" Target="../media/image643.png"/><Relationship Id="rId27" Type="http://schemas.openxmlformats.org/officeDocument/2006/relationships/image" Target="../media/image502.png"/><Relationship Id="rId48" Type="http://schemas.openxmlformats.org/officeDocument/2006/relationships/customXml" Target="../ink/ink510.xml"/><Relationship Id="rId69" Type="http://schemas.openxmlformats.org/officeDocument/2006/relationships/image" Target="../media/image523.png"/><Relationship Id="rId113" Type="http://schemas.openxmlformats.org/officeDocument/2006/relationships/image" Target="../media/image545.png"/><Relationship Id="rId134" Type="http://schemas.openxmlformats.org/officeDocument/2006/relationships/customXml" Target="../ink/ink553.xml"/><Relationship Id="rId320" Type="http://schemas.openxmlformats.org/officeDocument/2006/relationships/customXml" Target="../ink/ink646.xml"/><Relationship Id="rId80" Type="http://schemas.openxmlformats.org/officeDocument/2006/relationships/customXml" Target="../ink/ink526.xml"/><Relationship Id="rId155" Type="http://schemas.openxmlformats.org/officeDocument/2006/relationships/image" Target="../media/image566.png"/><Relationship Id="rId176" Type="http://schemas.openxmlformats.org/officeDocument/2006/relationships/customXml" Target="../ink/ink574.xml"/><Relationship Id="rId197" Type="http://schemas.openxmlformats.org/officeDocument/2006/relationships/image" Target="../media/image587.png"/><Relationship Id="rId341" Type="http://schemas.openxmlformats.org/officeDocument/2006/relationships/image" Target="../media/image659.png"/><Relationship Id="rId201" Type="http://schemas.openxmlformats.org/officeDocument/2006/relationships/image" Target="../media/image589.png"/><Relationship Id="rId222" Type="http://schemas.openxmlformats.org/officeDocument/2006/relationships/customXml" Target="../ink/ink597.xml"/><Relationship Id="rId243" Type="http://schemas.openxmlformats.org/officeDocument/2006/relationships/image" Target="../media/image610.png"/><Relationship Id="rId264" Type="http://schemas.openxmlformats.org/officeDocument/2006/relationships/customXml" Target="../ink/ink618.xml"/><Relationship Id="rId285" Type="http://schemas.openxmlformats.org/officeDocument/2006/relationships/image" Target="../media/image631.png"/><Relationship Id="rId17" Type="http://schemas.openxmlformats.org/officeDocument/2006/relationships/image" Target="../media/image497.png"/><Relationship Id="rId38" Type="http://schemas.openxmlformats.org/officeDocument/2006/relationships/customXml" Target="../ink/ink505.xml"/><Relationship Id="rId59" Type="http://schemas.openxmlformats.org/officeDocument/2006/relationships/image" Target="../media/image518.png"/><Relationship Id="rId103" Type="http://schemas.openxmlformats.org/officeDocument/2006/relationships/image" Target="../media/image540.png"/><Relationship Id="rId124" Type="http://schemas.openxmlformats.org/officeDocument/2006/relationships/customXml" Target="../ink/ink548.xml"/><Relationship Id="rId310" Type="http://schemas.openxmlformats.org/officeDocument/2006/relationships/customXml" Target="../ink/ink641.xml"/><Relationship Id="rId70" Type="http://schemas.openxmlformats.org/officeDocument/2006/relationships/customXml" Target="../ink/ink521.xml"/><Relationship Id="rId91" Type="http://schemas.openxmlformats.org/officeDocument/2006/relationships/image" Target="../media/image534.png"/><Relationship Id="rId145" Type="http://schemas.openxmlformats.org/officeDocument/2006/relationships/image" Target="../media/image561.png"/><Relationship Id="rId166" Type="http://schemas.openxmlformats.org/officeDocument/2006/relationships/customXml" Target="../ink/ink569.xml"/><Relationship Id="rId187" Type="http://schemas.openxmlformats.org/officeDocument/2006/relationships/image" Target="../media/image582.png"/><Relationship Id="rId331" Type="http://schemas.openxmlformats.org/officeDocument/2006/relationships/image" Target="../media/image654.png"/><Relationship Id="rId1" Type="http://schemas.openxmlformats.org/officeDocument/2006/relationships/slideLayout" Target="../slideLayouts/slideLayout2.xml"/><Relationship Id="rId212" Type="http://schemas.openxmlformats.org/officeDocument/2006/relationships/customXml" Target="../ink/ink592.xml"/><Relationship Id="rId233" Type="http://schemas.openxmlformats.org/officeDocument/2006/relationships/image" Target="../media/image605.png"/><Relationship Id="rId254" Type="http://schemas.openxmlformats.org/officeDocument/2006/relationships/customXml" Target="../ink/ink613.xml"/><Relationship Id="rId28" Type="http://schemas.openxmlformats.org/officeDocument/2006/relationships/customXml" Target="../ink/ink500.xml"/><Relationship Id="rId49" Type="http://schemas.openxmlformats.org/officeDocument/2006/relationships/image" Target="../media/image513.png"/><Relationship Id="rId114" Type="http://schemas.openxmlformats.org/officeDocument/2006/relationships/customXml" Target="../ink/ink543.xml"/><Relationship Id="rId275" Type="http://schemas.openxmlformats.org/officeDocument/2006/relationships/image" Target="../media/image626.png"/><Relationship Id="rId296" Type="http://schemas.openxmlformats.org/officeDocument/2006/relationships/customXml" Target="../ink/ink634.xml"/><Relationship Id="rId300" Type="http://schemas.openxmlformats.org/officeDocument/2006/relationships/customXml" Target="../ink/ink636.xml"/><Relationship Id="rId60" Type="http://schemas.openxmlformats.org/officeDocument/2006/relationships/customXml" Target="../ink/ink516.xml"/><Relationship Id="rId81" Type="http://schemas.openxmlformats.org/officeDocument/2006/relationships/image" Target="../media/image529.png"/><Relationship Id="rId135" Type="http://schemas.openxmlformats.org/officeDocument/2006/relationships/image" Target="../media/image556.png"/><Relationship Id="rId156" Type="http://schemas.openxmlformats.org/officeDocument/2006/relationships/customXml" Target="../ink/ink564.xml"/><Relationship Id="rId177" Type="http://schemas.openxmlformats.org/officeDocument/2006/relationships/image" Target="../media/image577.png"/><Relationship Id="rId198" Type="http://schemas.openxmlformats.org/officeDocument/2006/relationships/customXml" Target="../ink/ink585.xml"/><Relationship Id="rId321" Type="http://schemas.openxmlformats.org/officeDocument/2006/relationships/image" Target="../media/image649.png"/><Relationship Id="rId342" Type="http://schemas.openxmlformats.org/officeDocument/2006/relationships/customXml" Target="../ink/ink657.xml"/><Relationship Id="rId202" Type="http://schemas.openxmlformats.org/officeDocument/2006/relationships/customXml" Target="../ink/ink587.xml"/><Relationship Id="rId223" Type="http://schemas.openxmlformats.org/officeDocument/2006/relationships/image" Target="../media/image600.png"/><Relationship Id="rId244" Type="http://schemas.openxmlformats.org/officeDocument/2006/relationships/customXml" Target="../ink/ink608.xml"/><Relationship Id="rId18" Type="http://schemas.openxmlformats.org/officeDocument/2006/relationships/customXml" Target="../ink/ink495.xml"/><Relationship Id="rId39" Type="http://schemas.openxmlformats.org/officeDocument/2006/relationships/image" Target="../media/image508.png"/><Relationship Id="rId265" Type="http://schemas.openxmlformats.org/officeDocument/2006/relationships/image" Target="../media/image621.png"/><Relationship Id="rId286" Type="http://schemas.openxmlformats.org/officeDocument/2006/relationships/customXml" Target="../ink/ink629.xml"/><Relationship Id="rId50" Type="http://schemas.openxmlformats.org/officeDocument/2006/relationships/customXml" Target="../ink/ink511.xml"/><Relationship Id="rId104" Type="http://schemas.openxmlformats.org/officeDocument/2006/relationships/customXml" Target="../ink/ink538.xml"/><Relationship Id="rId125" Type="http://schemas.openxmlformats.org/officeDocument/2006/relationships/image" Target="../media/image551.png"/><Relationship Id="rId146" Type="http://schemas.openxmlformats.org/officeDocument/2006/relationships/customXml" Target="../ink/ink559.xml"/><Relationship Id="rId167" Type="http://schemas.openxmlformats.org/officeDocument/2006/relationships/image" Target="../media/image572.png"/><Relationship Id="rId188" Type="http://schemas.openxmlformats.org/officeDocument/2006/relationships/customXml" Target="../ink/ink580.xml"/><Relationship Id="rId311" Type="http://schemas.openxmlformats.org/officeDocument/2006/relationships/image" Target="../media/image644.png"/><Relationship Id="rId332" Type="http://schemas.openxmlformats.org/officeDocument/2006/relationships/customXml" Target="../ink/ink652.xml"/><Relationship Id="rId71" Type="http://schemas.openxmlformats.org/officeDocument/2006/relationships/image" Target="../media/image524.png"/><Relationship Id="rId92" Type="http://schemas.openxmlformats.org/officeDocument/2006/relationships/customXml" Target="../ink/ink532.xml"/><Relationship Id="rId213" Type="http://schemas.openxmlformats.org/officeDocument/2006/relationships/image" Target="../media/image595.png"/><Relationship Id="rId234" Type="http://schemas.openxmlformats.org/officeDocument/2006/relationships/customXml" Target="../ink/ink603.xml"/><Relationship Id="rId2" Type="http://schemas.openxmlformats.org/officeDocument/2006/relationships/customXml" Target="../ink/ink487.xml"/><Relationship Id="rId29" Type="http://schemas.openxmlformats.org/officeDocument/2006/relationships/image" Target="../media/image503.png"/><Relationship Id="rId255" Type="http://schemas.openxmlformats.org/officeDocument/2006/relationships/image" Target="../media/image616.png"/><Relationship Id="rId276" Type="http://schemas.openxmlformats.org/officeDocument/2006/relationships/customXml" Target="../ink/ink624.xml"/><Relationship Id="rId297" Type="http://schemas.openxmlformats.org/officeDocument/2006/relationships/image" Target="../media/image637.png"/><Relationship Id="rId40" Type="http://schemas.openxmlformats.org/officeDocument/2006/relationships/customXml" Target="../ink/ink506.xml"/><Relationship Id="rId115" Type="http://schemas.openxmlformats.org/officeDocument/2006/relationships/image" Target="../media/image546.png"/><Relationship Id="rId136" Type="http://schemas.openxmlformats.org/officeDocument/2006/relationships/customXml" Target="../ink/ink554.xml"/><Relationship Id="rId157" Type="http://schemas.openxmlformats.org/officeDocument/2006/relationships/image" Target="../media/image567.png"/><Relationship Id="rId178" Type="http://schemas.openxmlformats.org/officeDocument/2006/relationships/customXml" Target="../ink/ink575.xml"/><Relationship Id="rId301" Type="http://schemas.openxmlformats.org/officeDocument/2006/relationships/image" Target="../media/image639.png"/><Relationship Id="rId322" Type="http://schemas.openxmlformats.org/officeDocument/2006/relationships/customXml" Target="../ink/ink647.xml"/><Relationship Id="rId343" Type="http://schemas.openxmlformats.org/officeDocument/2006/relationships/image" Target="../media/image660.png"/><Relationship Id="rId61" Type="http://schemas.openxmlformats.org/officeDocument/2006/relationships/image" Target="../media/image519.png"/><Relationship Id="rId82" Type="http://schemas.openxmlformats.org/officeDocument/2006/relationships/customXml" Target="../ink/ink527.xml"/><Relationship Id="rId199" Type="http://schemas.openxmlformats.org/officeDocument/2006/relationships/image" Target="../media/image588.png"/><Relationship Id="rId203" Type="http://schemas.openxmlformats.org/officeDocument/2006/relationships/image" Target="../media/image590.png"/><Relationship Id="rId19" Type="http://schemas.openxmlformats.org/officeDocument/2006/relationships/image" Target="../media/image498.png"/><Relationship Id="rId224" Type="http://schemas.openxmlformats.org/officeDocument/2006/relationships/customXml" Target="../ink/ink598.xml"/><Relationship Id="rId245" Type="http://schemas.openxmlformats.org/officeDocument/2006/relationships/image" Target="../media/image611.png"/><Relationship Id="rId266" Type="http://schemas.openxmlformats.org/officeDocument/2006/relationships/customXml" Target="../ink/ink619.xml"/><Relationship Id="rId287" Type="http://schemas.openxmlformats.org/officeDocument/2006/relationships/image" Target="../media/image632.png"/><Relationship Id="rId30" Type="http://schemas.openxmlformats.org/officeDocument/2006/relationships/customXml" Target="../ink/ink501.xml"/><Relationship Id="rId105" Type="http://schemas.openxmlformats.org/officeDocument/2006/relationships/image" Target="../media/image541.png"/><Relationship Id="rId126" Type="http://schemas.openxmlformats.org/officeDocument/2006/relationships/customXml" Target="../ink/ink549.xml"/><Relationship Id="rId147" Type="http://schemas.openxmlformats.org/officeDocument/2006/relationships/image" Target="../media/image562.png"/><Relationship Id="rId168" Type="http://schemas.openxmlformats.org/officeDocument/2006/relationships/customXml" Target="../ink/ink570.xml"/><Relationship Id="rId312" Type="http://schemas.openxmlformats.org/officeDocument/2006/relationships/customXml" Target="../ink/ink642.xml"/><Relationship Id="rId333" Type="http://schemas.openxmlformats.org/officeDocument/2006/relationships/image" Target="../media/image655.png"/><Relationship Id="rId51" Type="http://schemas.openxmlformats.org/officeDocument/2006/relationships/image" Target="../media/image514.png"/><Relationship Id="rId72" Type="http://schemas.openxmlformats.org/officeDocument/2006/relationships/customXml" Target="../ink/ink522.xml"/><Relationship Id="rId93" Type="http://schemas.openxmlformats.org/officeDocument/2006/relationships/image" Target="../media/image535.png"/><Relationship Id="rId189" Type="http://schemas.openxmlformats.org/officeDocument/2006/relationships/image" Target="../media/image583.png"/><Relationship Id="rId3" Type="http://schemas.openxmlformats.org/officeDocument/2006/relationships/image" Target="../media/image490.png"/><Relationship Id="rId214" Type="http://schemas.openxmlformats.org/officeDocument/2006/relationships/customXml" Target="../ink/ink593.xml"/><Relationship Id="rId235" Type="http://schemas.openxmlformats.org/officeDocument/2006/relationships/image" Target="../media/image606.png"/><Relationship Id="rId256" Type="http://schemas.openxmlformats.org/officeDocument/2006/relationships/customXml" Target="../ink/ink614.xml"/><Relationship Id="rId277" Type="http://schemas.openxmlformats.org/officeDocument/2006/relationships/image" Target="../media/image627.png"/><Relationship Id="rId298" Type="http://schemas.openxmlformats.org/officeDocument/2006/relationships/customXml" Target="../ink/ink635.xml"/><Relationship Id="rId116" Type="http://schemas.openxmlformats.org/officeDocument/2006/relationships/customXml" Target="../ink/ink544.xml"/><Relationship Id="rId137" Type="http://schemas.openxmlformats.org/officeDocument/2006/relationships/image" Target="../media/image557.png"/><Relationship Id="rId158" Type="http://schemas.openxmlformats.org/officeDocument/2006/relationships/customXml" Target="../ink/ink565.xml"/><Relationship Id="rId302" Type="http://schemas.openxmlformats.org/officeDocument/2006/relationships/customXml" Target="../ink/ink637.xml"/><Relationship Id="rId323" Type="http://schemas.openxmlformats.org/officeDocument/2006/relationships/image" Target="../media/image650.png"/><Relationship Id="rId344" Type="http://schemas.openxmlformats.org/officeDocument/2006/relationships/customXml" Target="../ink/ink658.xml"/><Relationship Id="rId20" Type="http://schemas.openxmlformats.org/officeDocument/2006/relationships/customXml" Target="../ink/ink496.xml"/><Relationship Id="rId41" Type="http://schemas.openxmlformats.org/officeDocument/2006/relationships/image" Target="../media/image509.png"/><Relationship Id="rId62" Type="http://schemas.openxmlformats.org/officeDocument/2006/relationships/customXml" Target="../ink/ink517.xml"/><Relationship Id="rId83" Type="http://schemas.openxmlformats.org/officeDocument/2006/relationships/image" Target="../media/image530.png"/><Relationship Id="rId179" Type="http://schemas.openxmlformats.org/officeDocument/2006/relationships/image" Target="../media/image578.png"/><Relationship Id="rId190" Type="http://schemas.openxmlformats.org/officeDocument/2006/relationships/customXml" Target="../ink/ink581.xml"/><Relationship Id="rId204" Type="http://schemas.openxmlformats.org/officeDocument/2006/relationships/customXml" Target="../ink/ink588.xml"/><Relationship Id="rId225" Type="http://schemas.openxmlformats.org/officeDocument/2006/relationships/image" Target="../media/image601.png"/><Relationship Id="rId246" Type="http://schemas.openxmlformats.org/officeDocument/2006/relationships/customXml" Target="../ink/ink609.xml"/><Relationship Id="rId267" Type="http://schemas.openxmlformats.org/officeDocument/2006/relationships/image" Target="../media/image622.png"/><Relationship Id="rId288" Type="http://schemas.openxmlformats.org/officeDocument/2006/relationships/customXml" Target="../ink/ink630.xml"/><Relationship Id="rId106" Type="http://schemas.openxmlformats.org/officeDocument/2006/relationships/customXml" Target="../ink/ink539.xml"/><Relationship Id="rId127" Type="http://schemas.openxmlformats.org/officeDocument/2006/relationships/image" Target="../media/image552.png"/><Relationship Id="rId313" Type="http://schemas.openxmlformats.org/officeDocument/2006/relationships/image" Target="../media/image645.png"/><Relationship Id="rId10" Type="http://schemas.openxmlformats.org/officeDocument/2006/relationships/customXml" Target="../ink/ink491.xml"/><Relationship Id="rId31" Type="http://schemas.openxmlformats.org/officeDocument/2006/relationships/image" Target="../media/image504.png"/><Relationship Id="rId52" Type="http://schemas.openxmlformats.org/officeDocument/2006/relationships/customXml" Target="../ink/ink512.xml"/><Relationship Id="rId73" Type="http://schemas.openxmlformats.org/officeDocument/2006/relationships/image" Target="../media/image525.png"/><Relationship Id="rId94" Type="http://schemas.openxmlformats.org/officeDocument/2006/relationships/customXml" Target="../ink/ink533.xml"/><Relationship Id="rId148" Type="http://schemas.openxmlformats.org/officeDocument/2006/relationships/customXml" Target="../ink/ink560.xml"/><Relationship Id="rId169" Type="http://schemas.openxmlformats.org/officeDocument/2006/relationships/image" Target="../media/image573.png"/><Relationship Id="rId334" Type="http://schemas.openxmlformats.org/officeDocument/2006/relationships/customXml" Target="../ink/ink653.xml"/><Relationship Id="rId4" Type="http://schemas.openxmlformats.org/officeDocument/2006/relationships/customXml" Target="../ink/ink488.xml"/><Relationship Id="rId180" Type="http://schemas.openxmlformats.org/officeDocument/2006/relationships/customXml" Target="../ink/ink576.xml"/><Relationship Id="rId215" Type="http://schemas.openxmlformats.org/officeDocument/2006/relationships/image" Target="../media/image596.png"/><Relationship Id="rId236" Type="http://schemas.openxmlformats.org/officeDocument/2006/relationships/customXml" Target="../ink/ink604.xml"/><Relationship Id="rId257" Type="http://schemas.openxmlformats.org/officeDocument/2006/relationships/image" Target="../media/image617.png"/><Relationship Id="rId278" Type="http://schemas.openxmlformats.org/officeDocument/2006/relationships/customXml" Target="../ink/ink625.xml"/><Relationship Id="rId303" Type="http://schemas.openxmlformats.org/officeDocument/2006/relationships/image" Target="../media/image640.png"/><Relationship Id="rId42" Type="http://schemas.openxmlformats.org/officeDocument/2006/relationships/customXml" Target="../ink/ink507.xml"/><Relationship Id="rId84" Type="http://schemas.openxmlformats.org/officeDocument/2006/relationships/customXml" Target="../ink/ink528.xml"/><Relationship Id="rId138" Type="http://schemas.openxmlformats.org/officeDocument/2006/relationships/customXml" Target="../ink/ink555.xml"/><Relationship Id="rId345" Type="http://schemas.openxmlformats.org/officeDocument/2006/relationships/image" Target="../media/image661.png"/><Relationship Id="rId191" Type="http://schemas.openxmlformats.org/officeDocument/2006/relationships/image" Target="../media/image584.png"/><Relationship Id="rId205" Type="http://schemas.openxmlformats.org/officeDocument/2006/relationships/image" Target="../media/image591.png"/><Relationship Id="rId247" Type="http://schemas.openxmlformats.org/officeDocument/2006/relationships/image" Target="../media/image612.png"/><Relationship Id="rId107" Type="http://schemas.openxmlformats.org/officeDocument/2006/relationships/image" Target="../media/image542.png"/><Relationship Id="rId289" Type="http://schemas.openxmlformats.org/officeDocument/2006/relationships/image" Target="../media/image633.png"/><Relationship Id="rId11" Type="http://schemas.openxmlformats.org/officeDocument/2006/relationships/image" Target="../media/image494.png"/><Relationship Id="rId53" Type="http://schemas.openxmlformats.org/officeDocument/2006/relationships/image" Target="../media/image515.png"/><Relationship Id="rId149" Type="http://schemas.openxmlformats.org/officeDocument/2006/relationships/image" Target="../media/image563.png"/><Relationship Id="rId314" Type="http://schemas.openxmlformats.org/officeDocument/2006/relationships/customXml" Target="../ink/ink643.xml"/><Relationship Id="rId95" Type="http://schemas.openxmlformats.org/officeDocument/2006/relationships/image" Target="../media/image536.png"/><Relationship Id="rId160" Type="http://schemas.openxmlformats.org/officeDocument/2006/relationships/customXml" Target="../ink/ink566.xml"/><Relationship Id="rId216" Type="http://schemas.openxmlformats.org/officeDocument/2006/relationships/customXml" Target="../ink/ink594.xml"/><Relationship Id="rId258" Type="http://schemas.openxmlformats.org/officeDocument/2006/relationships/customXml" Target="../ink/ink615.xml"/><Relationship Id="rId22" Type="http://schemas.openxmlformats.org/officeDocument/2006/relationships/customXml" Target="../ink/ink497.xml"/><Relationship Id="rId64" Type="http://schemas.openxmlformats.org/officeDocument/2006/relationships/customXml" Target="../ink/ink518.xml"/><Relationship Id="rId118" Type="http://schemas.openxmlformats.org/officeDocument/2006/relationships/customXml" Target="../ink/ink545.xml"/><Relationship Id="rId325" Type="http://schemas.openxmlformats.org/officeDocument/2006/relationships/image" Target="../media/image651.png"/><Relationship Id="rId171" Type="http://schemas.openxmlformats.org/officeDocument/2006/relationships/image" Target="../media/image574.png"/><Relationship Id="rId227" Type="http://schemas.openxmlformats.org/officeDocument/2006/relationships/image" Target="../media/image602.png"/><Relationship Id="rId269" Type="http://schemas.openxmlformats.org/officeDocument/2006/relationships/image" Target="../media/image623.png"/><Relationship Id="rId33" Type="http://schemas.openxmlformats.org/officeDocument/2006/relationships/image" Target="../media/image505.png"/><Relationship Id="rId129" Type="http://schemas.openxmlformats.org/officeDocument/2006/relationships/image" Target="../media/image553.png"/><Relationship Id="rId280" Type="http://schemas.openxmlformats.org/officeDocument/2006/relationships/customXml" Target="../ink/ink626.xml"/><Relationship Id="rId336" Type="http://schemas.openxmlformats.org/officeDocument/2006/relationships/customXml" Target="../ink/ink654.xml"/><Relationship Id="rId75" Type="http://schemas.openxmlformats.org/officeDocument/2006/relationships/image" Target="../media/image526.png"/><Relationship Id="rId140" Type="http://schemas.openxmlformats.org/officeDocument/2006/relationships/customXml" Target="../ink/ink556.xml"/><Relationship Id="rId182" Type="http://schemas.openxmlformats.org/officeDocument/2006/relationships/customXml" Target="../ink/ink577.xml"/><Relationship Id="rId6" Type="http://schemas.openxmlformats.org/officeDocument/2006/relationships/customXml" Target="../ink/ink489.xml"/><Relationship Id="rId238" Type="http://schemas.openxmlformats.org/officeDocument/2006/relationships/customXml" Target="../ink/ink605.xml"/><Relationship Id="rId291" Type="http://schemas.openxmlformats.org/officeDocument/2006/relationships/image" Target="../media/image634.png"/><Relationship Id="rId305" Type="http://schemas.openxmlformats.org/officeDocument/2006/relationships/image" Target="../media/image641.png"/><Relationship Id="rId347" Type="http://schemas.openxmlformats.org/officeDocument/2006/relationships/image" Target="../media/image662.png"/><Relationship Id="rId44" Type="http://schemas.openxmlformats.org/officeDocument/2006/relationships/customXml" Target="../ink/ink508.xml"/><Relationship Id="rId86" Type="http://schemas.openxmlformats.org/officeDocument/2006/relationships/customXml" Target="../ink/ink529.xml"/><Relationship Id="rId151" Type="http://schemas.openxmlformats.org/officeDocument/2006/relationships/image" Target="../media/image564.png"/><Relationship Id="rId193" Type="http://schemas.openxmlformats.org/officeDocument/2006/relationships/image" Target="../media/image585.png"/><Relationship Id="rId207" Type="http://schemas.openxmlformats.org/officeDocument/2006/relationships/image" Target="../media/image592.png"/><Relationship Id="rId249" Type="http://schemas.openxmlformats.org/officeDocument/2006/relationships/image" Target="../media/image613.png"/><Relationship Id="rId13" Type="http://schemas.openxmlformats.org/officeDocument/2006/relationships/image" Target="../media/image495.png"/><Relationship Id="rId109" Type="http://schemas.openxmlformats.org/officeDocument/2006/relationships/image" Target="../media/image543.png"/><Relationship Id="rId260" Type="http://schemas.openxmlformats.org/officeDocument/2006/relationships/customXml" Target="../ink/ink616.xml"/><Relationship Id="rId316" Type="http://schemas.openxmlformats.org/officeDocument/2006/relationships/customXml" Target="../ink/ink644.xml"/><Relationship Id="rId55" Type="http://schemas.openxmlformats.org/officeDocument/2006/relationships/image" Target="../media/image516.png"/><Relationship Id="rId97" Type="http://schemas.openxmlformats.org/officeDocument/2006/relationships/image" Target="../media/image537.png"/><Relationship Id="rId120" Type="http://schemas.openxmlformats.org/officeDocument/2006/relationships/customXml" Target="../ink/ink546.xml"/><Relationship Id="rId162" Type="http://schemas.openxmlformats.org/officeDocument/2006/relationships/customXml" Target="../ink/ink567.xml"/><Relationship Id="rId218" Type="http://schemas.openxmlformats.org/officeDocument/2006/relationships/customXml" Target="../ink/ink595.xml"/><Relationship Id="rId271" Type="http://schemas.openxmlformats.org/officeDocument/2006/relationships/image" Target="../media/image624.png"/><Relationship Id="rId24" Type="http://schemas.openxmlformats.org/officeDocument/2006/relationships/customXml" Target="../ink/ink498.xml"/><Relationship Id="rId66" Type="http://schemas.openxmlformats.org/officeDocument/2006/relationships/customXml" Target="../ink/ink519.xml"/><Relationship Id="rId131" Type="http://schemas.openxmlformats.org/officeDocument/2006/relationships/image" Target="../media/image554.png"/><Relationship Id="rId327" Type="http://schemas.openxmlformats.org/officeDocument/2006/relationships/image" Target="../media/image652.png"/><Relationship Id="rId173" Type="http://schemas.openxmlformats.org/officeDocument/2006/relationships/image" Target="../media/image575.png"/><Relationship Id="rId229" Type="http://schemas.openxmlformats.org/officeDocument/2006/relationships/image" Target="../media/image603.png"/><Relationship Id="rId240" Type="http://schemas.openxmlformats.org/officeDocument/2006/relationships/customXml" Target="../ink/ink606.xml"/><Relationship Id="rId35" Type="http://schemas.openxmlformats.org/officeDocument/2006/relationships/image" Target="../media/image506.png"/><Relationship Id="rId77" Type="http://schemas.openxmlformats.org/officeDocument/2006/relationships/image" Target="../media/image527.png"/><Relationship Id="rId100" Type="http://schemas.openxmlformats.org/officeDocument/2006/relationships/customXml" Target="../ink/ink536.xml"/><Relationship Id="rId282" Type="http://schemas.openxmlformats.org/officeDocument/2006/relationships/customXml" Target="../ink/ink627.xml"/><Relationship Id="rId338" Type="http://schemas.openxmlformats.org/officeDocument/2006/relationships/customXml" Target="../ink/ink65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ustomXml" Target="../ink/ink662.xml"/><Relationship Id="rId2" Type="http://schemas.openxmlformats.org/officeDocument/2006/relationships/image" Target="../media/image88.png"/><Relationship Id="rId1" Type="http://schemas.openxmlformats.org/officeDocument/2006/relationships/slideLayout" Target="../slideLayouts/slideLayout2.xml"/><Relationship Id="rId45" Type="http://schemas.openxmlformats.org/officeDocument/2006/relationships/image" Target="../media/image684.png"/><Relationship Id="rId44" Type="http://schemas.openxmlformats.org/officeDocument/2006/relationships/customXml" Target="../ink/ink663.xml"/><Relationship Id="rId43" Type="http://schemas.openxmlformats.org/officeDocument/2006/relationships/image" Target="../media/image683.png"/></Relationships>
</file>

<file path=ppt/slides/_rels/slide21.xml.rels><?xml version="1.0" encoding="UTF-8" standalone="yes"?>
<Relationships xmlns="http://schemas.openxmlformats.org/package/2006/relationships"><Relationship Id="rId117" Type="http://schemas.openxmlformats.org/officeDocument/2006/relationships/customXml" Target="../ink/ink722.xml"/><Relationship Id="rId21" Type="http://schemas.openxmlformats.org/officeDocument/2006/relationships/image" Target="../media/image672.png"/><Relationship Id="rId42" Type="http://schemas.openxmlformats.org/officeDocument/2006/relationships/customXml" Target="../ink/ink684.xml"/><Relationship Id="rId63" Type="http://schemas.openxmlformats.org/officeDocument/2006/relationships/image" Target="../media/image693.png"/><Relationship Id="rId84" Type="http://schemas.openxmlformats.org/officeDocument/2006/relationships/image" Target="../media/image703.png"/><Relationship Id="rId138" Type="http://schemas.openxmlformats.org/officeDocument/2006/relationships/image" Target="../media/image730.png"/><Relationship Id="rId159" Type="http://schemas.openxmlformats.org/officeDocument/2006/relationships/customXml" Target="../ink/ink743.xml"/><Relationship Id="rId170" Type="http://schemas.openxmlformats.org/officeDocument/2006/relationships/image" Target="../media/image746.png"/><Relationship Id="rId107" Type="http://schemas.openxmlformats.org/officeDocument/2006/relationships/customXml" Target="../ink/ink717.xml"/><Relationship Id="rId11" Type="http://schemas.openxmlformats.org/officeDocument/2006/relationships/image" Target="../media/image667.png"/><Relationship Id="rId32" Type="http://schemas.openxmlformats.org/officeDocument/2006/relationships/customXml" Target="../ink/ink679.xml"/><Relationship Id="rId53" Type="http://schemas.openxmlformats.org/officeDocument/2006/relationships/image" Target="../media/image688.png"/><Relationship Id="rId74" Type="http://schemas.openxmlformats.org/officeDocument/2006/relationships/image" Target="../media/image698.png"/><Relationship Id="rId128" Type="http://schemas.openxmlformats.org/officeDocument/2006/relationships/image" Target="../media/image725.png"/><Relationship Id="rId149" Type="http://schemas.openxmlformats.org/officeDocument/2006/relationships/customXml" Target="../ink/ink738.xml"/><Relationship Id="rId5" Type="http://schemas.openxmlformats.org/officeDocument/2006/relationships/customXml" Target="../ink/ink665.xml"/><Relationship Id="rId95" Type="http://schemas.openxmlformats.org/officeDocument/2006/relationships/customXml" Target="../ink/ink711.xml"/><Relationship Id="rId160" Type="http://schemas.openxmlformats.org/officeDocument/2006/relationships/image" Target="../media/image741.png"/><Relationship Id="rId22" Type="http://schemas.openxmlformats.org/officeDocument/2006/relationships/customXml" Target="../ink/ink674.xml"/><Relationship Id="rId43" Type="http://schemas.openxmlformats.org/officeDocument/2006/relationships/image" Target="../media/image683.png"/><Relationship Id="rId64" Type="http://schemas.openxmlformats.org/officeDocument/2006/relationships/customXml" Target="../ink/ink695.xml"/><Relationship Id="rId118" Type="http://schemas.openxmlformats.org/officeDocument/2006/relationships/image" Target="../media/image720.png"/><Relationship Id="rId139" Type="http://schemas.openxmlformats.org/officeDocument/2006/relationships/customXml" Target="../ink/ink733.xml"/><Relationship Id="rId85" Type="http://schemas.openxmlformats.org/officeDocument/2006/relationships/customXml" Target="../ink/ink706.xml"/><Relationship Id="rId150" Type="http://schemas.openxmlformats.org/officeDocument/2006/relationships/image" Target="../media/image736.png"/><Relationship Id="rId12" Type="http://schemas.openxmlformats.org/officeDocument/2006/relationships/customXml" Target="../ink/ink669.xml"/><Relationship Id="rId33" Type="http://schemas.openxmlformats.org/officeDocument/2006/relationships/image" Target="../media/image678.png"/><Relationship Id="rId108" Type="http://schemas.openxmlformats.org/officeDocument/2006/relationships/image" Target="../media/image715.png"/><Relationship Id="rId129" Type="http://schemas.openxmlformats.org/officeDocument/2006/relationships/customXml" Target="../ink/ink728.xml"/><Relationship Id="rId54" Type="http://schemas.openxmlformats.org/officeDocument/2006/relationships/customXml" Target="../ink/ink690.xml"/><Relationship Id="rId70" Type="http://schemas.openxmlformats.org/officeDocument/2006/relationships/image" Target="../media/image696.png"/><Relationship Id="rId75" Type="http://schemas.openxmlformats.org/officeDocument/2006/relationships/customXml" Target="../ink/ink701.xml"/><Relationship Id="rId91" Type="http://schemas.openxmlformats.org/officeDocument/2006/relationships/customXml" Target="../ink/ink709.xml"/><Relationship Id="rId96" Type="http://schemas.openxmlformats.org/officeDocument/2006/relationships/image" Target="../media/image709.png"/><Relationship Id="rId140" Type="http://schemas.openxmlformats.org/officeDocument/2006/relationships/image" Target="../media/image731.png"/><Relationship Id="rId145" Type="http://schemas.openxmlformats.org/officeDocument/2006/relationships/customXml" Target="../ink/ink736.xml"/><Relationship Id="rId161" Type="http://schemas.openxmlformats.org/officeDocument/2006/relationships/customXml" Target="../ink/ink744.xml"/><Relationship Id="rId166" Type="http://schemas.openxmlformats.org/officeDocument/2006/relationships/image" Target="../media/image744.png"/><Relationship Id="rId1" Type="http://schemas.openxmlformats.org/officeDocument/2006/relationships/slideLayout" Target="../slideLayouts/slideLayout2.xml"/><Relationship Id="rId6" Type="http://schemas.openxmlformats.org/officeDocument/2006/relationships/customXml" Target="../ink/ink666.xml"/><Relationship Id="rId23" Type="http://schemas.openxmlformats.org/officeDocument/2006/relationships/image" Target="../media/image673.png"/><Relationship Id="rId28" Type="http://schemas.openxmlformats.org/officeDocument/2006/relationships/customXml" Target="../ink/ink677.xml"/><Relationship Id="rId49" Type="http://schemas.openxmlformats.org/officeDocument/2006/relationships/image" Target="../media/image686.png"/><Relationship Id="rId114" Type="http://schemas.openxmlformats.org/officeDocument/2006/relationships/image" Target="../media/image718.png"/><Relationship Id="rId119" Type="http://schemas.openxmlformats.org/officeDocument/2006/relationships/customXml" Target="../ink/ink723.xml"/><Relationship Id="rId44" Type="http://schemas.openxmlformats.org/officeDocument/2006/relationships/customXml" Target="../ink/ink685.xml"/><Relationship Id="rId60" Type="http://schemas.openxmlformats.org/officeDocument/2006/relationships/customXml" Target="../ink/ink693.xml"/><Relationship Id="rId65" Type="http://schemas.openxmlformats.org/officeDocument/2006/relationships/image" Target="../media/image694.png"/><Relationship Id="rId81" Type="http://schemas.openxmlformats.org/officeDocument/2006/relationships/customXml" Target="../ink/ink704.xml"/><Relationship Id="rId86" Type="http://schemas.openxmlformats.org/officeDocument/2006/relationships/image" Target="../media/image704.png"/><Relationship Id="rId130" Type="http://schemas.openxmlformats.org/officeDocument/2006/relationships/image" Target="../media/image726.png"/><Relationship Id="rId135" Type="http://schemas.openxmlformats.org/officeDocument/2006/relationships/customXml" Target="../ink/ink731.xml"/><Relationship Id="rId151" Type="http://schemas.openxmlformats.org/officeDocument/2006/relationships/customXml" Target="../ink/ink739.xml"/><Relationship Id="rId156" Type="http://schemas.openxmlformats.org/officeDocument/2006/relationships/image" Target="../media/image739.png"/><Relationship Id="rId13" Type="http://schemas.openxmlformats.org/officeDocument/2006/relationships/image" Target="../media/image668.png"/><Relationship Id="rId18" Type="http://schemas.openxmlformats.org/officeDocument/2006/relationships/customXml" Target="../ink/ink672.xml"/><Relationship Id="rId39" Type="http://schemas.openxmlformats.org/officeDocument/2006/relationships/image" Target="../media/image681.png"/><Relationship Id="rId109" Type="http://schemas.openxmlformats.org/officeDocument/2006/relationships/customXml" Target="../ink/ink718.xml"/><Relationship Id="rId34" Type="http://schemas.openxmlformats.org/officeDocument/2006/relationships/customXml" Target="../ink/ink680.xml"/><Relationship Id="rId50" Type="http://schemas.openxmlformats.org/officeDocument/2006/relationships/customXml" Target="../ink/ink688.xml"/><Relationship Id="rId55" Type="http://schemas.openxmlformats.org/officeDocument/2006/relationships/image" Target="../media/image689.png"/><Relationship Id="rId76" Type="http://schemas.openxmlformats.org/officeDocument/2006/relationships/image" Target="../media/image699.png"/><Relationship Id="rId97" Type="http://schemas.openxmlformats.org/officeDocument/2006/relationships/customXml" Target="../ink/ink712.xml"/><Relationship Id="rId104" Type="http://schemas.openxmlformats.org/officeDocument/2006/relationships/image" Target="../media/image713.png"/><Relationship Id="rId120" Type="http://schemas.openxmlformats.org/officeDocument/2006/relationships/image" Target="../media/image721.png"/><Relationship Id="rId125" Type="http://schemas.openxmlformats.org/officeDocument/2006/relationships/customXml" Target="../ink/ink726.xml"/><Relationship Id="rId141" Type="http://schemas.openxmlformats.org/officeDocument/2006/relationships/customXml" Target="../ink/ink734.xml"/><Relationship Id="rId146" Type="http://schemas.openxmlformats.org/officeDocument/2006/relationships/image" Target="../media/image734.png"/><Relationship Id="rId167" Type="http://schemas.openxmlformats.org/officeDocument/2006/relationships/customXml" Target="../ink/ink747.xml"/><Relationship Id="rId7" Type="http://schemas.openxmlformats.org/officeDocument/2006/relationships/image" Target="../media/image665.png"/><Relationship Id="rId71" Type="http://schemas.openxmlformats.org/officeDocument/2006/relationships/customXml" Target="../ink/ink699.xml"/><Relationship Id="rId92" Type="http://schemas.openxmlformats.org/officeDocument/2006/relationships/image" Target="../media/image707.png"/><Relationship Id="rId162" Type="http://schemas.openxmlformats.org/officeDocument/2006/relationships/image" Target="../media/image742.png"/><Relationship Id="rId2" Type="http://schemas.openxmlformats.org/officeDocument/2006/relationships/image" Target="../media/image88.png"/><Relationship Id="rId29" Type="http://schemas.openxmlformats.org/officeDocument/2006/relationships/image" Target="../media/image676.png"/><Relationship Id="rId24" Type="http://schemas.openxmlformats.org/officeDocument/2006/relationships/customXml" Target="../ink/ink675.xml"/><Relationship Id="rId40" Type="http://schemas.openxmlformats.org/officeDocument/2006/relationships/customXml" Target="../ink/ink683.xml"/><Relationship Id="rId45" Type="http://schemas.openxmlformats.org/officeDocument/2006/relationships/image" Target="../media/image684.png"/><Relationship Id="rId66" Type="http://schemas.openxmlformats.org/officeDocument/2006/relationships/customXml" Target="../ink/ink696.xml"/><Relationship Id="rId87" Type="http://schemas.openxmlformats.org/officeDocument/2006/relationships/customXml" Target="../ink/ink707.xml"/><Relationship Id="rId110" Type="http://schemas.openxmlformats.org/officeDocument/2006/relationships/image" Target="../media/image716.png"/><Relationship Id="rId115" Type="http://schemas.openxmlformats.org/officeDocument/2006/relationships/customXml" Target="../ink/ink721.xml"/><Relationship Id="rId131" Type="http://schemas.openxmlformats.org/officeDocument/2006/relationships/customXml" Target="../ink/ink729.xml"/><Relationship Id="rId136" Type="http://schemas.openxmlformats.org/officeDocument/2006/relationships/image" Target="../media/image729.png"/><Relationship Id="rId157" Type="http://schemas.openxmlformats.org/officeDocument/2006/relationships/customXml" Target="../ink/ink742.xml"/><Relationship Id="rId61" Type="http://schemas.openxmlformats.org/officeDocument/2006/relationships/image" Target="../media/image692.png"/><Relationship Id="rId82" Type="http://schemas.openxmlformats.org/officeDocument/2006/relationships/image" Target="../media/image702.png"/><Relationship Id="rId152" Type="http://schemas.openxmlformats.org/officeDocument/2006/relationships/image" Target="../media/image737.png"/><Relationship Id="rId19" Type="http://schemas.openxmlformats.org/officeDocument/2006/relationships/image" Target="../media/image671.png"/><Relationship Id="rId14" Type="http://schemas.openxmlformats.org/officeDocument/2006/relationships/customXml" Target="../ink/ink670.xml"/><Relationship Id="rId30" Type="http://schemas.openxmlformats.org/officeDocument/2006/relationships/customXml" Target="../ink/ink678.xml"/><Relationship Id="rId35" Type="http://schemas.openxmlformats.org/officeDocument/2006/relationships/image" Target="../media/image679.png"/><Relationship Id="rId56" Type="http://schemas.openxmlformats.org/officeDocument/2006/relationships/customXml" Target="../ink/ink691.xml"/><Relationship Id="rId77" Type="http://schemas.openxmlformats.org/officeDocument/2006/relationships/customXml" Target="../ink/ink702.xml"/><Relationship Id="rId100" Type="http://schemas.openxmlformats.org/officeDocument/2006/relationships/image" Target="../media/image711.png"/><Relationship Id="rId105" Type="http://schemas.openxmlformats.org/officeDocument/2006/relationships/customXml" Target="../ink/ink716.xml"/><Relationship Id="rId126" Type="http://schemas.openxmlformats.org/officeDocument/2006/relationships/image" Target="../media/image724.png"/><Relationship Id="rId147" Type="http://schemas.openxmlformats.org/officeDocument/2006/relationships/customXml" Target="../ink/ink737.xml"/><Relationship Id="rId168" Type="http://schemas.openxmlformats.org/officeDocument/2006/relationships/image" Target="../media/image745.png"/><Relationship Id="rId8" Type="http://schemas.openxmlformats.org/officeDocument/2006/relationships/customXml" Target="../ink/ink667.xml"/><Relationship Id="rId51" Type="http://schemas.openxmlformats.org/officeDocument/2006/relationships/image" Target="../media/image687.png"/><Relationship Id="rId72" Type="http://schemas.openxmlformats.org/officeDocument/2006/relationships/image" Target="../media/image697.png"/><Relationship Id="rId93" Type="http://schemas.openxmlformats.org/officeDocument/2006/relationships/customXml" Target="../ink/ink710.xml"/><Relationship Id="rId98" Type="http://schemas.openxmlformats.org/officeDocument/2006/relationships/image" Target="../media/image710.png"/><Relationship Id="rId121" Type="http://schemas.openxmlformats.org/officeDocument/2006/relationships/customXml" Target="../ink/ink724.xml"/><Relationship Id="rId142" Type="http://schemas.openxmlformats.org/officeDocument/2006/relationships/image" Target="../media/image732.png"/><Relationship Id="rId163" Type="http://schemas.openxmlformats.org/officeDocument/2006/relationships/customXml" Target="../ink/ink745.xml"/><Relationship Id="rId3" Type="http://schemas.openxmlformats.org/officeDocument/2006/relationships/customXml" Target="../ink/ink664.xml"/><Relationship Id="rId25" Type="http://schemas.openxmlformats.org/officeDocument/2006/relationships/image" Target="../media/image674.png"/><Relationship Id="rId46" Type="http://schemas.openxmlformats.org/officeDocument/2006/relationships/customXml" Target="../ink/ink686.xml"/><Relationship Id="rId67" Type="http://schemas.openxmlformats.org/officeDocument/2006/relationships/image" Target="../media/image695.png"/><Relationship Id="rId116" Type="http://schemas.openxmlformats.org/officeDocument/2006/relationships/image" Target="../media/image719.png"/><Relationship Id="rId137" Type="http://schemas.openxmlformats.org/officeDocument/2006/relationships/customXml" Target="../ink/ink732.xml"/><Relationship Id="rId158" Type="http://schemas.openxmlformats.org/officeDocument/2006/relationships/image" Target="../media/image740.png"/><Relationship Id="rId20" Type="http://schemas.openxmlformats.org/officeDocument/2006/relationships/customXml" Target="../ink/ink673.xml"/><Relationship Id="rId41" Type="http://schemas.openxmlformats.org/officeDocument/2006/relationships/image" Target="../media/image682.png"/><Relationship Id="rId62" Type="http://schemas.openxmlformats.org/officeDocument/2006/relationships/customXml" Target="../ink/ink694.xml"/><Relationship Id="rId83" Type="http://schemas.openxmlformats.org/officeDocument/2006/relationships/customXml" Target="../ink/ink705.xml"/><Relationship Id="rId88" Type="http://schemas.openxmlformats.org/officeDocument/2006/relationships/image" Target="../media/image705.png"/><Relationship Id="rId111" Type="http://schemas.openxmlformats.org/officeDocument/2006/relationships/customXml" Target="../ink/ink719.xml"/><Relationship Id="rId132" Type="http://schemas.openxmlformats.org/officeDocument/2006/relationships/image" Target="../media/image727.png"/><Relationship Id="rId153" Type="http://schemas.openxmlformats.org/officeDocument/2006/relationships/customXml" Target="../ink/ink740.xml"/><Relationship Id="rId15" Type="http://schemas.openxmlformats.org/officeDocument/2006/relationships/image" Target="../media/image669.png"/><Relationship Id="rId36" Type="http://schemas.openxmlformats.org/officeDocument/2006/relationships/customXml" Target="../ink/ink681.xml"/><Relationship Id="rId57" Type="http://schemas.openxmlformats.org/officeDocument/2006/relationships/image" Target="../media/image690.png"/><Relationship Id="rId106" Type="http://schemas.openxmlformats.org/officeDocument/2006/relationships/image" Target="../media/image714.png"/><Relationship Id="rId127" Type="http://schemas.openxmlformats.org/officeDocument/2006/relationships/customXml" Target="../ink/ink727.xml"/><Relationship Id="rId10" Type="http://schemas.openxmlformats.org/officeDocument/2006/relationships/customXml" Target="../ink/ink668.xml"/><Relationship Id="rId31" Type="http://schemas.openxmlformats.org/officeDocument/2006/relationships/image" Target="../media/image677.png"/><Relationship Id="rId52" Type="http://schemas.openxmlformats.org/officeDocument/2006/relationships/customXml" Target="../ink/ink689.xml"/><Relationship Id="rId73" Type="http://schemas.openxmlformats.org/officeDocument/2006/relationships/customXml" Target="../ink/ink700.xml"/><Relationship Id="rId78" Type="http://schemas.openxmlformats.org/officeDocument/2006/relationships/image" Target="../media/image700.png"/><Relationship Id="rId94" Type="http://schemas.openxmlformats.org/officeDocument/2006/relationships/image" Target="../media/image708.png"/><Relationship Id="rId99" Type="http://schemas.openxmlformats.org/officeDocument/2006/relationships/customXml" Target="../ink/ink713.xml"/><Relationship Id="rId101" Type="http://schemas.openxmlformats.org/officeDocument/2006/relationships/customXml" Target="../ink/ink714.xml"/><Relationship Id="rId122" Type="http://schemas.openxmlformats.org/officeDocument/2006/relationships/image" Target="../media/image722.png"/><Relationship Id="rId143" Type="http://schemas.openxmlformats.org/officeDocument/2006/relationships/customXml" Target="../ink/ink735.xml"/><Relationship Id="rId148" Type="http://schemas.openxmlformats.org/officeDocument/2006/relationships/image" Target="../media/image735.png"/><Relationship Id="rId164" Type="http://schemas.openxmlformats.org/officeDocument/2006/relationships/image" Target="../media/image743.png"/><Relationship Id="rId169" Type="http://schemas.openxmlformats.org/officeDocument/2006/relationships/customXml" Target="../ink/ink748.xml"/><Relationship Id="rId4" Type="http://schemas.openxmlformats.org/officeDocument/2006/relationships/image" Target="../media/image341.png"/><Relationship Id="rId9" Type="http://schemas.openxmlformats.org/officeDocument/2006/relationships/image" Target="../media/image666.png"/><Relationship Id="rId26" Type="http://schemas.openxmlformats.org/officeDocument/2006/relationships/customXml" Target="../ink/ink676.xml"/><Relationship Id="rId47" Type="http://schemas.openxmlformats.org/officeDocument/2006/relationships/image" Target="../media/image685.png"/><Relationship Id="rId68" Type="http://schemas.openxmlformats.org/officeDocument/2006/relationships/customXml" Target="../ink/ink697.xml"/><Relationship Id="rId89" Type="http://schemas.openxmlformats.org/officeDocument/2006/relationships/customXml" Target="../ink/ink708.xml"/><Relationship Id="rId112" Type="http://schemas.openxmlformats.org/officeDocument/2006/relationships/image" Target="../media/image717.png"/><Relationship Id="rId133" Type="http://schemas.openxmlformats.org/officeDocument/2006/relationships/customXml" Target="../ink/ink730.xml"/><Relationship Id="rId154" Type="http://schemas.openxmlformats.org/officeDocument/2006/relationships/image" Target="../media/image738.png"/><Relationship Id="rId16" Type="http://schemas.openxmlformats.org/officeDocument/2006/relationships/customXml" Target="../ink/ink671.xml"/><Relationship Id="rId37" Type="http://schemas.openxmlformats.org/officeDocument/2006/relationships/image" Target="../media/image680.png"/><Relationship Id="rId58" Type="http://schemas.openxmlformats.org/officeDocument/2006/relationships/customXml" Target="../ink/ink692.xml"/><Relationship Id="rId79" Type="http://schemas.openxmlformats.org/officeDocument/2006/relationships/customXml" Target="../ink/ink703.xml"/><Relationship Id="rId102" Type="http://schemas.openxmlformats.org/officeDocument/2006/relationships/image" Target="../media/image712.png"/><Relationship Id="rId123" Type="http://schemas.openxmlformats.org/officeDocument/2006/relationships/customXml" Target="../ink/ink725.xml"/><Relationship Id="rId144" Type="http://schemas.openxmlformats.org/officeDocument/2006/relationships/image" Target="../media/image733.png"/><Relationship Id="rId90" Type="http://schemas.openxmlformats.org/officeDocument/2006/relationships/image" Target="../media/image706.png"/><Relationship Id="rId165" Type="http://schemas.openxmlformats.org/officeDocument/2006/relationships/customXml" Target="../ink/ink746.xml"/><Relationship Id="rId27" Type="http://schemas.openxmlformats.org/officeDocument/2006/relationships/image" Target="../media/image675.png"/><Relationship Id="rId48" Type="http://schemas.openxmlformats.org/officeDocument/2006/relationships/customXml" Target="../ink/ink687.xml"/><Relationship Id="rId69" Type="http://schemas.openxmlformats.org/officeDocument/2006/relationships/customXml" Target="../ink/ink698.xml"/><Relationship Id="rId113" Type="http://schemas.openxmlformats.org/officeDocument/2006/relationships/customXml" Target="../ink/ink720.xml"/><Relationship Id="rId134" Type="http://schemas.openxmlformats.org/officeDocument/2006/relationships/image" Target="../media/image728.png"/><Relationship Id="rId80" Type="http://schemas.openxmlformats.org/officeDocument/2006/relationships/image" Target="../media/image701.png"/><Relationship Id="rId155" Type="http://schemas.openxmlformats.org/officeDocument/2006/relationships/customXml" Target="../ink/ink741.xml"/><Relationship Id="rId17" Type="http://schemas.openxmlformats.org/officeDocument/2006/relationships/image" Target="../media/image670.png"/><Relationship Id="rId38" Type="http://schemas.openxmlformats.org/officeDocument/2006/relationships/customXml" Target="../ink/ink682.xml"/><Relationship Id="rId59" Type="http://schemas.openxmlformats.org/officeDocument/2006/relationships/image" Target="../media/image691.png"/><Relationship Id="rId103" Type="http://schemas.openxmlformats.org/officeDocument/2006/relationships/customXml" Target="../ink/ink715.xml"/><Relationship Id="rId124" Type="http://schemas.openxmlformats.org/officeDocument/2006/relationships/image" Target="../media/image723.png"/></Relationships>
</file>

<file path=ppt/slides/_rels/slide22.xml.rels><?xml version="1.0" encoding="UTF-8" standalone="yes"?>
<Relationships xmlns="http://schemas.openxmlformats.org/package/2006/relationships"><Relationship Id="rId2" Type="http://schemas.openxmlformats.org/officeDocument/2006/relationships/image" Target="../media/image74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17" Type="http://schemas.openxmlformats.org/officeDocument/2006/relationships/customXml" Target="../ink/ink806.xml"/><Relationship Id="rId21" Type="http://schemas.openxmlformats.org/officeDocument/2006/relationships/customXml" Target="../ink/ink758.xml"/><Relationship Id="rId42" Type="http://schemas.openxmlformats.org/officeDocument/2006/relationships/image" Target="../media/image767.png"/><Relationship Id="rId63" Type="http://schemas.openxmlformats.org/officeDocument/2006/relationships/customXml" Target="../ink/ink779.xml"/><Relationship Id="rId84" Type="http://schemas.openxmlformats.org/officeDocument/2006/relationships/image" Target="../media/image788.png"/><Relationship Id="rId138" Type="http://schemas.openxmlformats.org/officeDocument/2006/relationships/image" Target="../media/image815.png"/><Relationship Id="rId16" Type="http://schemas.openxmlformats.org/officeDocument/2006/relationships/image" Target="../media/image754.png"/><Relationship Id="rId107" Type="http://schemas.openxmlformats.org/officeDocument/2006/relationships/customXml" Target="../ink/ink801.xml"/><Relationship Id="rId11" Type="http://schemas.openxmlformats.org/officeDocument/2006/relationships/customXml" Target="../ink/ink753.xml"/><Relationship Id="rId32" Type="http://schemas.openxmlformats.org/officeDocument/2006/relationships/image" Target="../media/image762.png"/><Relationship Id="rId37" Type="http://schemas.openxmlformats.org/officeDocument/2006/relationships/customXml" Target="../ink/ink766.xml"/><Relationship Id="rId53" Type="http://schemas.openxmlformats.org/officeDocument/2006/relationships/customXml" Target="../ink/ink774.xml"/><Relationship Id="rId58" Type="http://schemas.openxmlformats.org/officeDocument/2006/relationships/image" Target="../media/image775.png"/><Relationship Id="rId74" Type="http://schemas.openxmlformats.org/officeDocument/2006/relationships/image" Target="../media/image783.png"/><Relationship Id="rId79" Type="http://schemas.openxmlformats.org/officeDocument/2006/relationships/customXml" Target="../ink/ink787.xml"/><Relationship Id="rId102" Type="http://schemas.openxmlformats.org/officeDocument/2006/relationships/image" Target="../media/image797.png"/><Relationship Id="rId123" Type="http://schemas.openxmlformats.org/officeDocument/2006/relationships/customXml" Target="../ink/ink809.xml"/><Relationship Id="rId128" Type="http://schemas.openxmlformats.org/officeDocument/2006/relationships/image" Target="../media/image810.png"/><Relationship Id="rId5" Type="http://schemas.openxmlformats.org/officeDocument/2006/relationships/customXml" Target="../ink/ink750.xml"/><Relationship Id="rId90" Type="http://schemas.openxmlformats.org/officeDocument/2006/relationships/image" Target="../media/image791.png"/><Relationship Id="rId95" Type="http://schemas.openxmlformats.org/officeDocument/2006/relationships/customXml" Target="../ink/ink795.xml"/><Relationship Id="rId22" Type="http://schemas.openxmlformats.org/officeDocument/2006/relationships/image" Target="../media/image757.png"/><Relationship Id="rId27" Type="http://schemas.openxmlformats.org/officeDocument/2006/relationships/customXml" Target="../ink/ink761.xml"/><Relationship Id="rId43" Type="http://schemas.openxmlformats.org/officeDocument/2006/relationships/customXml" Target="../ink/ink769.xml"/><Relationship Id="rId48" Type="http://schemas.openxmlformats.org/officeDocument/2006/relationships/image" Target="../media/image770.png"/><Relationship Id="rId64" Type="http://schemas.openxmlformats.org/officeDocument/2006/relationships/image" Target="../media/image778.png"/><Relationship Id="rId69" Type="http://schemas.openxmlformats.org/officeDocument/2006/relationships/customXml" Target="../ink/ink782.xml"/><Relationship Id="rId113" Type="http://schemas.openxmlformats.org/officeDocument/2006/relationships/customXml" Target="../ink/ink804.xml"/><Relationship Id="rId118" Type="http://schemas.openxmlformats.org/officeDocument/2006/relationships/image" Target="../media/image805.png"/><Relationship Id="rId134" Type="http://schemas.openxmlformats.org/officeDocument/2006/relationships/image" Target="../media/image813.png"/><Relationship Id="rId80" Type="http://schemas.openxmlformats.org/officeDocument/2006/relationships/image" Target="../media/image786.png"/><Relationship Id="rId85" Type="http://schemas.openxmlformats.org/officeDocument/2006/relationships/customXml" Target="../ink/ink790.xml"/><Relationship Id="rId12" Type="http://schemas.openxmlformats.org/officeDocument/2006/relationships/image" Target="../media/image752.png"/><Relationship Id="rId17" Type="http://schemas.openxmlformats.org/officeDocument/2006/relationships/customXml" Target="../ink/ink756.xml"/><Relationship Id="rId33" Type="http://schemas.openxmlformats.org/officeDocument/2006/relationships/customXml" Target="../ink/ink764.xml"/><Relationship Id="rId38" Type="http://schemas.openxmlformats.org/officeDocument/2006/relationships/image" Target="../media/image765.png"/><Relationship Id="rId59" Type="http://schemas.openxmlformats.org/officeDocument/2006/relationships/customXml" Target="../ink/ink777.xml"/><Relationship Id="rId103" Type="http://schemas.openxmlformats.org/officeDocument/2006/relationships/customXml" Target="../ink/ink799.xml"/><Relationship Id="rId108" Type="http://schemas.openxmlformats.org/officeDocument/2006/relationships/image" Target="../media/image800.png"/><Relationship Id="rId124" Type="http://schemas.openxmlformats.org/officeDocument/2006/relationships/image" Target="../media/image808.png"/><Relationship Id="rId129" Type="http://schemas.openxmlformats.org/officeDocument/2006/relationships/customXml" Target="../ink/ink812.xml"/><Relationship Id="rId54" Type="http://schemas.openxmlformats.org/officeDocument/2006/relationships/image" Target="../media/image773.png"/><Relationship Id="rId70" Type="http://schemas.openxmlformats.org/officeDocument/2006/relationships/image" Target="../media/image781.png"/><Relationship Id="rId75" Type="http://schemas.openxmlformats.org/officeDocument/2006/relationships/customXml" Target="../ink/ink785.xml"/><Relationship Id="rId91" Type="http://schemas.openxmlformats.org/officeDocument/2006/relationships/customXml" Target="../ink/ink793.xml"/><Relationship Id="rId96" Type="http://schemas.openxmlformats.org/officeDocument/2006/relationships/image" Target="../media/image794.png"/><Relationship Id="rId1" Type="http://schemas.openxmlformats.org/officeDocument/2006/relationships/slideLayout" Target="../slideLayouts/slideLayout2.xml"/><Relationship Id="rId6" Type="http://schemas.openxmlformats.org/officeDocument/2006/relationships/image" Target="../media/image749.png"/><Relationship Id="rId23" Type="http://schemas.openxmlformats.org/officeDocument/2006/relationships/customXml" Target="../ink/ink759.xml"/><Relationship Id="rId28" Type="http://schemas.openxmlformats.org/officeDocument/2006/relationships/image" Target="../media/image760.png"/><Relationship Id="rId49" Type="http://schemas.openxmlformats.org/officeDocument/2006/relationships/customXml" Target="../ink/ink772.xml"/><Relationship Id="rId114" Type="http://schemas.openxmlformats.org/officeDocument/2006/relationships/image" Target="../media/image803.png"/><Relationship Id="rId119" Type="http://schemas.openxmlformats.org/officeDocument/2006/relationships/customXml" Target="../ink/ink807.xml"/><Relationship Id="rId44" Type="http://schemas.openxmlformats.org/officeDocument/2006/relationships/image" Target="../media/image768.png"/><Relationship Id="rId60" Type="http://schemas.openxmlformats.org/officeDocument/2006/relationships/image" Target="../media/image776.png"/><Relationship Id="rId65" Type="http://schemas.openxmlformats.org/officeDocument/2006/relationships/customXml" Target="../ink/ink780.xml"/><Relationship Id="rId81" Type="http://schemas.openxmlformats.org/officeDocument/2006/relationships/customXml" Target="../ink/ink788.xml"/><Relationship Id="rId86" Type="http://schemas.openxmlformats.org/officeDocument/2006/relationships/image" Target="../media/image789.png"/><Relationship Id="rId130" Type="http://schemas.openxmlformats.org/officeDocument/2006/relationships/image" Target="../media/image811.png"/><Relationship Id="rId135" Type="http://schemas.openxmlformats.org/officeDocument/2006/relationships/customXml" Target="../ink/ink815.xml"/><Relationship Id="rId13" Type="http://schemas.openxmlformats.org/officeDocument/2006/relationships/customXml" Target="../ink/ink754.xml"/><Relationship Id="rId18" Type="http://schemas.openxmlformats.org/officeDocument/2006/relationships/image" Target="../media/image755.png"/><Relationship Id="rId39" Type="http://schemas.openxmlformats.org/officeDocument/2006/relationships/customXml" Target="../ink/ink767.xml"/><Relationship Id="rId109" Type="http://schemas.openxmlformats.org/officeDocument/2006/relationships/customXml" Target="../ink/ink802.xml"/><Relationship Id="rId34" Type="http://schemas.openxmlformats.org/officeDocument/2006/relationships/image" Target="../media/image763.png"/><Relationship Id="rId50" Type="http://schemas.openxmlformats.org/officeDocument/2006/relationships/image" Target="../media/image771.png"/><Relationship Id="rId55" Type="http://schemas.openxmlformats.org/officeDocument/2006/relationships/customXml" Target="../ink/ink775.xml"/><Relationship Id="rId76" Type="http://schemas.openxmlformats.org/officeDocument/2006/relationships/image" Target="../media/image784.png"/><Relationship Id="rId97" Type="http://schemas.openxmlformats.org/officeDocument/2006/relationships/customXml" Target="../ink/ink796.xml"/><Relationship Id="rId104" Type="http://schemas.openxmlformats.org/officeDocument/2006/relationships/image" Target="../media/image798.png"/><Relationship Id="rId120" Type="http://schemas.openxmlformats.org/officeDocument/2006/relationships/image" Target="../media/image806.png"/><Relationship Id="rId125" Type="http://schemas.openxmlformats.org/officeDocument/2006/relationships/customXml" Target="../ink/ink810.xml"/><Relationship Id="rId7" Type="http://schemas.openxmlformats.org/officeDocument/2006/relationships/customXml" Target="../ink/ink751.xml"/><Relationship Id="rId71" Type="http://schemas.openxmlformats.org/officeDocument/2006/relationships/customXml" Target="../ink/ink783.xml"/><Relationship Id="rId92" Type="http://schemas.openxmlformats.org/officeDocument/2006/relationships/image" Target="../media/image792.png"/><Relationship Id="rId2" Type="http://schemas.openxmlformats.org/officeDocument/2006/relationships/image" Target="../media/image747.png"/><Relationship Id="rId29" Type="http://schemas.openxmlformats.org/officeDocument/2006/relationships/customXml" Target="../ink/ink762.xml"/><Relationship Id="rId24" Type="http://schemas.openxmlformats.org/officeDocument/2006/relationships/image" Target="../media/image758.png"/><Relationship Id="rId40" Type="http://schemas.openxmlformats.org/officeDocument/2006/relationships/image" Target="../media/image766.png"/><Relationship Id="rId45" Type="http://schemas.openxmlformats.org/officeDocument/2006/relationships/customXml" Target="../ink/ink770.xml"/><Relationship Id="rId66" Type="http://schemas.openxmlformats.org/officeDocument/2006/relationships/image" Target="../media/image779.png"/><Relationship Id="rId87" Type="http://schemas.openxmlformats.org/officeDocument/2006/relationships/customXml" Target="../ink/ink791.xml"/><Relationship Id="rId110" Type="http://schemas.openxmlformats.org/officeDocument/2006/relationships/image" Target="../media/image801.png"/><Relationship Id="rId115" Type="http://schemas.openxmlformats.org/officeDocument/2006/relationships/customXml" Target="../ink/ink805.xml"/><Relationship Id="rId131" Type="http://schemas.openxmlformats.org/officeDocument/2006/relationships/customXml" Target="../ink/ink813.xml"/><Relationship Id="rId136" Type="http://schemas.openxmlformats.org/officeDocument/2006/relationships/image" Target="../media/image814.png"/><Relationship Id="rId61" Type="http://schemas.openxmlformats.org/officeDocument/2006/relationships/customXml" Target="../ink/ink778.xml"/><Relationship Id="rId82" Type="http://schemas.openxmlformats.org/officeDocument/2006/relationships/image" Target="../media/image787.png"/><Relationship Id="rId19" Type="http://schemas.openxmlformats.org/officeDocument/2006/relationships/customXml" Target="../ink/ink757.xml"/><Relationship Id="rId14" Type="http://schemas.openxmlformats.org/officeDocument/2006/relationships/image" Target="../media/image753.png"/><Relationship Id="rId30" Type="http://schemas.openxmlformats.org/officeDocument/2006/relationships/image" Target="../media/image761.png"/><Relationship Id="rId35" Type="http://schemas.openxmlformats.org/officeDocument/2006/relationships/customXml" Target="../ink/ink765.xml"/><Relationship Id="rId56" Type="http://schemas.openxmlformats.org/officeDocument/2006/relationships/image" Target="../media/image774.png"/><Relationship Id="rId77" Type="http://schemas.openxmlformats.org/officeDocument/2006/relationships/customXml" Target="../ink/ink786.xml"/><Relationship Id="rId100" Type="http://schemas.openxmlformats.org/officeDocument/2006/relationships/image" Target="../media/image796.png"/><Relationship Id="rId105" Type="http://schemas.openxmlformats.org/officeDocument/2006/relationships/customXml" Target="../ink/ink800.xml"/><Relationship Id="rId126" Type="http://schemas.openxmlformats.org/officeDocument/2006/relationships/image" Target="../media/image809.png"/><Relationship Id="rId8" Type="http://schemas.openxmlformats.org/officeDocument/2006/relationships/image" Target="../media/image750.png"/><Relationship Id="rId51" Type="http://schemas.openxmlformats.org/officeDocument/2006/relationships/customXml" Target="../ink/ink773.xml"/><Relationship Id="rId72" Type="http://schemas.openxmlformats.org/officeDocument/2006/relationships/image" Target="../media/image782.png"/><Relationship Id="rId93" Type="http://schemas.openxmlformats.org/officeDocument/2006/relationships/customXml" Target="../ink/ink794.xml"/><Relationship Id="rId98" Type="http://schemas.openxmlformats.org/officeDocument/2006/relationships/image" Target="../media/image795.png"/><Relationship Id="rId121" Type="http://schemas.openxmlformats.org/officeDocument/2006/relationships/customXml" Target="../ink/ink808.xml"/><Relationship Id="rId3" Type="http://schemas.openxmlformats.org/officeDocument/2006/relationships/customXml" Target="../ink/ink749.xml"/><Relationship Id="rId25" Type="http://schemas.openxmlformats.org/officeDocument/2006/relationships/customXml" Target="../ink/ink760.xml"/><Relationship Id="rId46" Type="http://schemas.openxmlformats.org/officeDocument/2006/relationships/image" Target="../media/image769.png"/><Relationship Id="rId67" Type="http://schemas.openxmlformats.org/officeDocument/2006/relationships/customXml" Target="../ink/ink781.xml"/><Relationship Id="rId116" Type="http://schemas.openxmlformats.org/officeDocument/2006/relationships/image" Target="../media/image804.png"/><Relationship Id="rId137" Type="http://schemas.openxmlformats.org/officeDocument/2006/relationships/customXml" Target="../ink/ink816.xml"/><Relationship Id="rId20" Type="http://schemas.openxmlformats.org/officeDocument/2006/relationships/image" Target="../media/image756.png"/><Relationship Id="rId41" Type="http://schemas.openxmlformats.org/officeDocument/2006/relationships/customXml" Target="../ink/ink768.xml"/><Relationship Id="rId62" Type="http://schemas.openxmlformats.org/officeDocument/2006/relationships/image" Target="../media/image777.png"/><Relationship Id="rId83" Type="http://schemas.openxmlformats.org/officeDocument/2006/relationships/customXml" Target="../ink/ink789.xml"/><Relationship Id="rId88" Type="http://schemas.openxmlformats.org/officeDocument/2006/relationships/image" Target="../media/image790.png"/><Relationship Id="rId111" Type="http://schemas.openxmlformats.org/officeDocument/2006/relationships/customXml" Target="../ink/ink803.xml"/><Relationship Id="rId132" Type="http://schemas.openxmlformats.org/officeDocument/2006/relationships/image" Target="../media/image812.png"/><Relationship Id="rId15" Type="http://schemas.openxmlformats.org/officeDocument/2006/relationships/customXml" Target="../ink/ink755.xml"/><Relationship Id="rId36" Type="http://schemas.openxmlformats.org/officeDocument/2006/relationships/image" Target="../media/image764.png"/><Relationship Id="rId57" Type="http://schemas.openxmlformats.org/officeDocument/2006/relationships/customXml" Target="../ink/ink776.xml"/><Relationship Id="rId106" Type="http://schemas.openxmlformats.org/officeDocument/2006/relationships/image" Target="../media/image799.png"/><Relationship Id="rId127" Type="http://schemas.openxmlformats.org/officeDocument/2006/relationships/customXml" Target="../ink/ink811.xml"/><Relationship Id="rId10" Type="http://schemas.openxmlformats.org/officeDocument/2006/relationships/image" Target="../media/image751.png"/><Relationship Id="rId31" Type="http://schemas.openxmlformats.org/officeDocument/2006/relationships/customXml" Target="../ink/ink763.xml"/><Relationship Id="rId52" Type="http://schemas.openxmlformats.org/officeDocument/2006/relationships/image" Target="../media/image772.png"/><Relationship Id="rId73" Type="http://schemas.openxmlformats.org/officeDocument/2006/relationships/customXml" Target="../ink/ink784.xml"/><Relationship Id="rId78" Type="http://schemas.openxmlformats.org/officeDocument/2006/relationships/image" Target="../media/image785.png"/><Relationship Id="rId94" Type="http://schemas.openxmlformats.org/officeDocument/2006/relationships/image" Target="../media/image793.png"/><Relationship Id="rId99" Type="http://schemas.openxmlformats.org/officeDocument/2006/relationships/customXml" Target="../ink/ink797.xml"/><Relationship Id="rId101" Type="http://schemas.openxmlformats.org/officeDocument/2006/relationships/customXml" Target="../ink/ink798.xml"/><Relationship Id="rId122" Type="http://schemas.openxmlformats.org/officeDocument/2006/relationships/image" Target="../media/image807.png"/><Relationship Id="rId4" Type="http://schemas.openxmlformats.org/officeDocument/2006/relationships/image" Target="../media/image748.png"/><Relationship Id="rId9" Type="http://schemas.openxmlformats.org/officeDocument/2006/relationships/customXml" Target="../ink/ink752.xml"/><Relationship Id="rId26" Type="http://schemas.openxmlformats.org/officeDocument/2006/relationships/image" Target="../media/image759.png"/><Relationship Id="rId47" Type="http://schemas.openxmlformats.org/officeDocument/2006/relationships/customXml" Target="../ink/ink771.xml"/><Relationship Id="rId68" Type="http://schemas.openxmlformats.org/officeDocument/2006/relationships/image" Target="../media/image780.png"/><Relationship Id="rId89" Type="http://schemas.openxmlformats.org/officeDocument/2006/relationships/customXml" Target="../ink/ink792.xml"/><Relationship Id="rId112" Type="http://schemas.openxmlformats.org/officeDocument/2006/relationships/image" Target="../media/image802.png"/><Relationship Id="rId133" Type="http://schemas.openxmlformats.org/officeDocument/2006/relationships/customXml" Target="../ink/ink8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17" Type="http://schemas.openxmlformats.org/officeDocument/2006/relationships/image" Target="../media/image872.png"/><Relationship Id="rId299" Type="http://schemas.openxmlformats.org/officeDocument/2006/relationships/image" Target="../media/image961.png"/><Relationship Id="rId21" Type="http://schemas.openxmlformats.org/officeDocument/2006/relationships/customXml" Target="../ink/ink826.xml"/><Relationship Id="rId63" Type="http://schemas.openxmlformats.org/officeDocument/2006/relationships/customXml" Target="../ink/ink847.xml"/><Relationship Id="rId159" Type="http://schemas.openxmlformats.org/officeDocument/2006/relationships/image" Target="../media/image892.png"/><Relationship Id="rId324" Type="http://schemas.openxmlformats.org/officeDocument/2006/relationships/customXml" Target="../ink/ink980.xml"/><Relationship Id="rId170" Type="http://schemas.openxmlformats.org/officeDocument/2006/relationships/customXml" Target="../ink/ink902.xml"/><Relationship Id="rId226" Type="http://schemas.openxmlformats.org/officeDocument/2006/relationships/customXml" Target="../ink/ink931.xml"/><Relationship Id="rId268" Type="http://schemas.openxmlformats.org/officeDocument/2006/relationships/customXml" Target="../ink/ink952.xml"/><Relationship Id="rId32" Type="http://schemas.openxmlformats.org/officeDocument/2006/relationships/image" Target="../media/image830.png"/><Relationship Id="rId74" Type="http://schemas.openxmlformats.org/officeDocument/2006/relationships/customXml" Target="../ink/ink853.xml"/><Relationship Id="rId128" Type="http://schemas.openxmlformats.org/officeDocument/2006/relationships/customXml" Target="../ink/ink880.xml"/><Relationship Id="rId335" Type="http://schemas.openxmlformats.org/officeDocument/2006/relationships/image" Target="../media/image979.png"/><Relationship Id="rId5" Type="http://schemas.openxmlformats.org/officeDocument/2006/relationships/customXml" Target="../ink/ink818.xml"/><Relationship Id="rId181" Type="http://schemas.openxmlformats.org/officeDocument/2006/relationships/customXml" Target="../ink/ink908.xml"/><Relationship Id="rId237" Type="http://schemas.openxmlformats.org/officeDocument/2006/relationships/image" Target="../media/image930.png"/><Relationship Id="rId279" Type="http://schemas.openxmlformats.org/officeDocument/2006/relationships/image" Target="../media/image951.png"/><Relationship Id="rId43" Type="http://schemas.openxmlformats.org/officeDocument/2006/relationships/customXml" Target="../ink/ink837.xml"/><Relationship Id="rId139" Type="http://schemas.openxmlformats.org/officeDocument/2006/relationships/customXml" Target="../ink/ink886.xml"/><Relationship Id="rId290" Type="http://schemas.openxmlformats.org/officeDocument/2006/relationships/customXml" Target="../ink/ink963.xml"/><Relationship Id="rId304" Type="http://schemas.openxmlformats.org/officeDocument/2006/relationships/customXml" Target="../ink/ink970.xml"/><Relationship Id="rId346" Type="http://schemas.openxmlformats.org/officeDocument/2006/relationships/customXml" Target="../ink/ink991.xml"/><Relationship Id="rId85" Type="http://schemas.openxmlformats.org/officeDocument/2006/relationships/image" Target="../media/image856.png"/><Relationship Id="rId150" Type="http://schemas.openxmlformats.org/officeDocument/2006/relationships/customXml" Target="../ink/ink892.xml"/><Relationship Id="rId192" Type="http://schemas.openxmlformats.org/officeDocument/2006/relationships/image" Target="../media/image908.png"/><Relationship Id="rId206" Type="http://schemas.openxmlformats.org/officeDocument/2006/relationships/image" Target="../media/image915.png"/><Relationship Id="rId248" Type="http://schemas.openxmlformats.org/officeDocument/2006/relationships/customXml" Target="../ink/ink942.xml"/><Relationship Id="rId12" Type="http://schemas.openxmlformats.org/officeDocument/2006/relationships/image" Target="../media/image821.png"/><Relationship Id="rId108" Type="http://schemas.openxmlformats.org/officeDocument/2006/relationships/customXml" Target="../ink/ink870.xml"/><Relationship Id="rId315" Type="http://schemas.openxmlformats.org/officeDocument/2006/relationships/image" Target="../media/image969.png"/><Relationship Id="rId357" Type="http://schemas.openxmlformats.org/officeDocument/2006/relationships/customXml" Target="../ink/ink997.xml"/><Relationship Id="rId54" Type="http://schemas.openxmlformats.org/officeDocument/2006/relationships/image" Target="../media/image841.png"/><Relationship Id="rId96" Type="http://schemas.openxmlformats.org/officeDocument/2006/relationships/customXml" Target="../ink/ink864.xml"/><Relationship Id="rId161" Type="http://schemas.openxmlformats.org/officeDocument/2006/relationships/image" Target="../media/image893.png"/><Relationship Id="rId217" Type="http://schemas.openxmlformats.org/officeDocument/2006/relationships/image" Target="../media/image920.png"/><Relationship Id="rId259" Type="http://schemas.openxmlformats.org/officeDocument/2006/relationships/image" Target="../media/image941.png"/><Relationship Id="rId23" Type="http://schemas.openxmlformats.org/officeDocument/2006/relationships/customXml" Target="../ink/ink827.xml"/><Relationship Id="rId119" Type="http://schemas.openxmlformats.org/officeDocument/2006/relationships/image" Target="../media/image873.png"/><Relationship Id="rId270" Type="http://schemas.openxmlformats.org/officeDocument/2006/relationships/customXml" Target="../ink/ink953.xml"/><Relationship Id="rId326" Type="http://schemas.openxmlformats.org/officeDocument/2006/relationships/customXml" Target="../ink/ink981.xml"/><Relationship Id="rId65" Type="http://schemas.openxmlformats.org/officeDocument/2006/relationships/image" Target="../media/image846.png"/><Relationship Id="rId130" Type="http://schemas.openxmlformats.org/officeDocument/2006/relationships/customXml" Target="../ink/ink881.xml"/><Relationship Id="rId172" Type="http://schemas.openxmlformats.org/officeDocument/2006/relationships/customXml" Target="../ink/ink903.xml"/><Relationship Id="rId228" Type="http://schemas.openxmlformats.org/officeDocument/2006/relationships/customXml" Target="../ink/ink932.xml"/><Relationship Id="rId281" Type="http://schemas.openxmlformats.org/officeDocument/2006/relationships/image" Target="../media/image952.png"/><Relationship Id="rId337" Type="http://schemas.openxmlformats.org/officeDocument/2006/relationships/image" Target="../media/image980.png"/><Relationship Id="rId34" Type="http://schemas.openxmlformats.org/officeDocument/2006/relationships/image" Target="../media/image831.png"/><Relationship Id="rId76" Type="http://schemas.openxmlformats.org/officeDocument/2006/relationships/customXml" Target="../ink/ink854.xml"/><Relationship Id="rId141" Type="http://schemas.openxmlformats.org/officeDocument/2006/relationships/customXml" Target="../ink/ink887.xml"/><Relationship Id="rId7" Type="http://schemas.openxmlformats.org/officeDocument/2006/relationships/customXml" Target="../ink/ink819.xml"/><Relationship Id="rId183" Type="http://schemas.openxmlformats.org/officeDocument/2006/relationships/customXml" Target="../ink/ink909.xml"/><Relationship Id="rId239" Type="http://schemas.openxmlformats.org/officeDocument/2006/relationships/image" Target="../media/image931.png"/><Relationship Id="rId250" Type="http://schemas.openxmlformats.org/officeDocument/2006/relationships/customXml" Target="../ink/ink943.xml"/><Relationship Id="rId292" Type="http://schemas.openxmlformats.org/officeDocument/2006/relationships/customXml" Target="../ink/ink964.xml"/><Relationship Id="rId306" Type="http://schemas.openxmlformats.org/officeDocument/2006/relationships/customXml" Target="../ink/ink971.xml"/><Relationship Id="rId45" Type="http://schemas.openxmlformats.org/officeDocument/2006/relationships/customXml" Target="../ink/ink838.xml"/><Relationship Id="rId87" Type="http://schemas.openxmlformats.org/officeDocument/2006/relationships/image" Target="../media/image857.png"/><Relationship Id="rId110" Type="http://schemas.openxmlformats.org/officeDocument/2006/relationships/customXml" Target="../ink/ink871.xml"/><Relationship Id="rId348" Type="http://schemas.openxmlformats.org/officeDocument/2006/relationships/customXml" Target="../ink/ink992.xml"/><Relationship Id="rId152" Type="http://schemas.openxmlformats.org/officeDocument/2006/relationships/customXml" Target="../ink/ink893.xml"/><Relationship Id="rId194" Type="http://schemas.openxmlformats.org/officeDocument/2006/relationships/image" Target="../media/image909.png"/><Relationship Id="rId208" Type="http://schemas.openxmlformats.org/officeDocument/2006/relationships/image" Target="../media/image916.png"/><Relationship Id="rId261" Type="http://schemas.openxmlformats.org/officeDocument/2006/relationships/image" Target="../media/image942.png"/><Relationship Id="rId14" Type="http://schemas.openxmlformats.org/officeDocument/2006/relationships/image" Target="../media/image822.png"/><Relationship Id="rId56" Type="http://schemas.openxmlformats.org/officeDocument/2006/relationships/image" Target="../media/image842.png"/><Relationship Id="rId317" Type="http://schemas.openxmlformats.org/officeDocument/2006/relationships/image" Target="../media/image970.png"/><Relationship Id="rId359" Type="http://schemas.openxmlformats.org/officeDocument/2006/relationships/customXml" Target="../ink/ink998.xml"/><Relationship Id="rId98" Type="http://schemas.openxmlformats.org/officeDocument/2006/relationships/customXml" Target="../ink/ink865.xml"/><Relationship Id="rId121" Type="http://schemas.openxmlformats.org/officeDocument/2006/relationships/image" Target="../media/image874.png"/><Relationship Id="rId163" Type="http://schemas.openxmlformats.org/officeDocument/2006/relationships/image" Target="../media/image894.png"/><Relationship Id="rId219" Type="http://schemas.openxmlformats.org/officeDocument/2006/relationships/image" Target="../media/image921.png"/><Relationship Id="rId230" Type="http://schemas.openxmlformats.org/officeDocument/2006/relationships/customXml" Target="../ink/ink933.xml"/><Relationship Id="rId25" Type="http://schemas.openxmlformats.org/officeDocument/2006/relationships/customXml" Target="../ink/ink828.xml"/><Relationship Id="rId46" Type="http://schemas.openxmlformats.org/officeDocument/2006/relationships/image" Target="../media/image837.png"/><Relationship Id="rId67" Type="http://schemas.openxmlformats.org/officeDocument/2006/relationships/image" Target="../media/image847.png"/><Relationship Id="rId272" Type="http://schemas.openxmlformats.org/officeDocument/2006/relationships/customXml" Target="../ink/ink954.xml"/><Relationship Id="rId293" Type="http://schemas.openxmlformats.org/officeDocument/2006/relationships/image" Target="../media/image958.png"/><Relationship Id="rId307" Type="http://schemas.openxmlformats.org/officeDocument/2006/relationships/image" Target="../media/image965.png"/><Relationship Id="rId328" Type="http://schemas.openxmlformats.org/officeDocument/2006/relationships/customXml" Target="../ink/ink982.xml"/><Relationship Id="rId349" Type="http://schemas.openxmlformats.org/officeDocument/2006/relationships/image" Target="../media/image986.png"/><Relationship Id="rId88" Type="http://schemas.openxmlformats.org/officeDocument/2006/relationships/customXml" Target="../ink/ink860.xml"/><Relationship Id="rId111" Type="http://schemas.openxmlformats.org/officeDocument/2006/relationships/image" Target="../media/image869.png"/><Relationship Id="rId132" Type="http://schemas.openxmlformats.org/officeDocument/2006/relationships/customXml" Target="../ink/ink882.xml"/><Relationship Id="rId153" Type="http://schemas.openxmlformats.org/officeDocument/2006/relationships/image" Target="../media/image889.png"/><Relationship Id="rId174" Type="http://schemas.openxmlformats.org/officeDocument/2006/relationships/customXml" Target="../ink/ink904.xml"/><Relationship Id="rId195" Type="http://schemas.openxmlformats.org/officeDocument/2006/relationships/customXml" Target="../ink/ink915.xml"/><Relationship Id="rId209" Type="http://schemas.openxmlformats.org/officeDocument/2006/relationships/customXml" Target="../ink/ink922.xml"/><Relationship Id="rId360" Type="http://schemas.openxmlformats.org/officeDocument/2006/relationships/image" Target="../media/image991.png"/><Relationship Id="rId220" Type="http://schemas.openxmlformats.org/officeDocument/2006/relationships/customXml" Target="../ink/ink928.xml"/><Relationship Id="rId241" Type="http://schemas.openxmlformats.org/officeDocument/2006/relationships/image" Target="../media/image932.png"/><Relationship Id="rId15" Type="http://schemas.openxmlformats.org/officeDocument/2006/relationships/customXml" Target="../ink/ink823.xml"/><Relationship Id="rId36" Type="http://schemas.openxmlformats.org/officeDocument/2006/relationships/image" Target="../media/image832.png"/><Relationship Id="rId57" Type="http://schemas.openxmlformats.org/officeDocument/2006/relationships/customXml" Target="../ink/ink844.xml"/><Relationship Id="rId262" Type="http://schemas.openxmlformats.org/officeDocument/2006/relationships/customXml" Target="../ink/ink949.xml"/><Relationship Id="rId283" Type="http://schemas.openxmlformats.org/officeDocument/2006/relationships/image" Target="../media/image953.png"/><Relationship Id="rId318" Type="http://schemas.openxmlformats.org/officeDocument/2006/relationships/customXml" Target="../ink/ink977.xml"/><Relationship Id="rId339" Type="http://schemas.openxmlformats.org/officeDocument/2006/relationships/image" Target="../media/image981.png"/><Relationship Id="rId78" Type="http://schemas.openxmlformats.org/officeDocument/2006/relationships/customXml" Target="../ink/ink855.xml"/><Relationship Id="rId99" Type="http://schemas.openxmlformats.org/officeDocument/2006/relationships/image" Target="../media/image863.png"/><Relationship Id="rId101" Type="http://schemas.openxmlformats.org/officeDocument/2006/relationships/image" Target="../media/image864.png"/><Relationship Id="rId122" Type="http://schemas.openxmlformats.org/officeDocument/2006/relationships/customXml" Target="../ink/ink877.xml"/><Relationship Id="rId143" Type="http://schemas.openxmlformats.org/officeDocument/2006/relationships/image" Target="../media/image884.png"/><Relationship Id="rId164" Type="http://schemas.openxmlformats.org/officeDocument/2006/relationships/customXml" Target="../ink/ink899.xml"/><Relationship Id="rId185" Type="http://schemas.openxmlformats.org/officeDocument/2006/relationships/customXml" Target="../ink/ink910.xml"/><Relationship Id="rId350" Type="http://schemas.openxmlformats.org/officeDocument/2006/relationships/customXml" Target="../ink/ink993.xml"/><Relationship Id="rId9" Type="http://schemas.openxmlformats.org/officeDocument/2006/relationships/customXml" Target="../ink/ink820.xml"/><Relationship Id="rId210" Type="http://schemas.openxmlformats.org/officeDocument/2006/relationships/customXml" Target="../ink/ink923.xml"/><Relationship Id="rId26" Type="http://schemas.openxmlformats.org/officeDocument/2006/relationships/image" Target="../media/image827.png"/><Relationship Id="rId231" Type="http://schemas.openxmlformats.org/officeDocument/2006/relationships/image" Target="../media/image927.png"/><Relationship Id="rId252" Type="http://schemas.openxmlformats.org/officeDocument/2006/relationships/customXml" Target="../ink/ink944.xml"/><Relationship Id="rId273" Type="http://schemas.openxmlformats.org/officeDocument/2006/relationships/image" Target="../media/image948.png"/><Relationship Id="rId294" Type="http://schemas.openxmlformats.org/officeDocument/2006/relationships/customXml" Target="../ink/ink965.xml"/><Relationship Id="rId308" Type="http://schemas.openxmlformats.org/officeDocument/2006/relationships/customXml" Target="../ink/ink972.xml"/><Relationship Id="rId329" Type="http://schemas.openxmlformats.org/officeDocument/2006/relationships/image" Target="../media/image976.png"/><Relationship Id="rId47" Type="http://schemas.openxmlformats.org/officeDocument/2006/relationships/customXml" Target="../ink/ink839.xml"/><Relationship Id="rId68" Type="http://schemas.openxmlformats.org/officeDocument/2006/relationships/customXml" Target="../ink/ink850.xml"/><Relationship Id="rId89" Type="http://schemas.openxmlformats.org/officeDocument/2006/relationships/image" Target="../media/image858.png"/><Relationship Id="rId112" Type="http://schemas.openxmlformats.org/officeDocument/2006/relationships/customXml" Target="../ink/ink872.xml"/><Relationship Id="rId133" Type="http://schemas.openxmlformats.org/officeDocument/2006/relationships/image" Target="../media/image880.png"/><Relationship Id="rId154" Type="http://schemas.openxmlformats.org/officeDocument/2006/relationships/customXml" Target="../ink/ink894.xml"/><Relationship Id="rId175" Type="http://schemas.openxmlformats.org/officeDocument/2006/relationships/image" Target="../media/image900.png"/><Relationship Id="rId340" Type="http://schemas.openxmlformats.org/officeDocument/2006/relationships/customXml" Target="../ink/ink988.xml"/><Relationship Id="rId196" Type="http://schemas.openxmlformats.org/officeDocument/2006/relationships/image" Target="../media/image910.png"/><Relationship Id="rId200" Type="http://schemas.openxmlformats.org/officeDocument/2006/relationships/image" Target="../media/image912.png"/><Relationship Id="rId16" Type="http://schemas.openxmlformats.org/officeDocument/2006/relationships/image" Target="../media/image341.png"/><Relationship Id="rId221" Type="http://schemas.openxmlformats.org/officeDocument/2006/relationships/image" Target="../media/image922.png"/><Relationship Id="rId242" Type="http://schemas.openxmlformats.org/officeDocument/2006/relationships/customXml" Target="../ink/ink939.xml"/><Relationship Id="rId263" Type="http://schemas.openxmlformats.org/officeDocument/2006/relationships/image" Target="../media/image943.png"/><Relationship Id="rId284" Type="http://schemas.openxmlformats.org/officeDocument/2006/relationships/customXml" Target="../ink/ink960.xml"/><Relationship Id="rId319" Type="http://schemas.openxmlformats.org/officeDocument/2006/relationships/image" Target="../media/image971.png"/><Relationship Id="rId37" Type="http://schemas.openxmlformats.org/officeDocument/2006/relationships/customXml" Target="../ink/ink834.xml"/><Relationship Id="rId58" Type="http://schemas.openxmlformats.org/officeDocument/2006/relationships/image" Target="../media/image843.png"/><Relationship Id="rId79" Type="http://schemas.openxmlformats.org/officeDocument/2006/relationships/image" Target="../media/image853.png"/><Relationship Id="rId102" Type="http://schemas.openxmlformats.org/officeDocument/2006/relationships/customXml" Target="../ink/ink867.xml"/><Relationship Id="rId123" Type="http://schemas.openxmlformats.org/officeDocument/2006/relationships/image" Target="../media/image875.png"/><Relationship Id="rId144" Type="http://schemas.openxmlformats.org/officeDocument/2006/relationships/customXml" Target="../ink/ink889.xml"/><Relationship Id="rId330" Type="http://schemas.openxmlformats.org/officeDocument/2006/relationships/customXml" Target="../ink/ink983.xml"/><Relationship Id="rId90" Type="http://schemas.openxmlformats.org/officeDocument/2006/relationships/customXml" Target="../ink/ink861.xml"/><Relationship Id="rId165" Type="http://schemas.openxmlformats.org/officeDocument/2006/relationships/image" Target="../media/image895.png"/><Relationship Id="rId186" Type="http://schemas.openxmlformats.org/officeDocument/2006/relationships/image" Target="../media/image905.png"/><Relationship Id="rId351" Type="http://schemas.openxmlformats.org/officeDocument/2006/relationships/customXml" Target="../ink/ink994.xml"/><Relationship Id="rId211" Type="http://schemas.openxmlformats.org/officeDocument/2006/relationships/image" Target="../media/image917.png"/><Relationship Id="rId232" Type="http://schemas.openxmlformats.org/officeDocument/2006/relationships/customXml" Target="../ink/ink934.xml"/><Relationship Id="rId253" Type="http://schemas.openxmlformats.org/officeDocument/2006/relationships/image" Target="../media/image938.png"/><Relationship Id="rId274" Type="http://schemas.openxmlformats.org/officeDocument/2006/relationships/customXml" Target="../ink/ink955.xml"/><Relationship Id="rId295" Type="http://schemas.openxmlformats.org/officeDocument/2006/relationships/image" Target="../media/image959.png"/><Relationship Id="rId309" Type="http://schemas.openxmlformats.org/officeDocument/2006/relationships/image" Target="../media/image966.png"/><Relationship Id="rId27" Type="http://schemas.openxmlformats.org/officeDocument/2006/relationships/customXml" Target="../ink/ink829.xml"/><Relationship Id="rId48" Type="http://schemas.openxmlformats.org/officeDocument/2006/relationships/image" Target="../media/image838.png"/><Relationship Id="rId69" Type="http://schemas.openxmlformats.org/officeDocument/2006/relationships/image" Target="../media/image848.png"/><Relationship Id="rId113" Type="http://schemas.openxmlformats.org/officeDocument/2006/relationships/image" Target="../media/image870.png"/><Relationship Id="rId134" Type="http://schemas.openxmlformats.org/officeDocument/2006/relationships/customXml" Target="../ink/ink883.xml"/><Relationship Id="rId320" Type="http://schemas.openxmlformats.org/officeDocument/2006/relationships/customXml" Target="../ink/ink978.xml"/><Relationship Id="rId80" Type="http://schemas.openxmlformats.org/officeDocument/2006/relationships/customXml" Target="../ink/ink856.xml"/><Relationship Id="rId155" Type="http://schemas.openxmlformats.org/officeDocument/2006/relationships/image" Target="../media/image890.png"/><Relationship Id="rId176" Type="http://schemas.openxmlformats.org/officeDocument/2006/relationships/customXml" Target="../ink/ink905.xml"/><Relationship Id="rId197" Type="http://schemas.openxmlformats.org/officeDocument/2006/relationships/customXml" Target="../ink/ink916.xml"/><Relationship Id="rId341" Type="http://schemas.openxmlformats.org/officeDocument/2006/relationships/image" Target="../media/image982.png"/><Relationship Id="rId201" Type="http://schemas.openxmlformats.org/officeDocument/2006/relationships/customXml" Target="../ink/ink918.xml"/><Relationship Id="rId222" Type="http://schemas.openxmlformats.org/officeDocument/2006/relationships/customXml" Target="../ink/ink929.xml"/><Relationship Id="rId243" Type="http://schemas.openxmlformats.org/officeDocument/2006/relationships/image" Target="../media/image933.png"/><Relationship Id="rId264" Type="http://schemas.openxmlformats.org/officeDocument/2006/relationships/customXml" Target="../ink/ink950.xml"/><Relationship Id="rId285" Type="http://schemas.openxmlformats.org/officeDocument/2006/relationships/image" Target="../media/image954.png"/><Relationship Id="rId17" Type="http://schemas.openxmlformats.org/officeDocument/2006/relationships/customXml" Target="../ink/ink824.xml"/><Relationship Id="rId38" Type="http://schemas.openxmlformats.org/officeDocument/2006/relationships/image" Target="../media/image833.png"/><Relationship Id="rId59" Type="http://schemas.openxmlformats.org/officeDocument/2006/relationships/customXml" Target="../ink/ink845.xml"/><Relationship Id="rId103" Type="http://schemas.openxmlformats.org/officeDocument/2006/relationships/image" Target="../media/image865.png"/><Relationship Id="rId124" Type="http://schemas.openxmlformats.org/officeDocument/2006/relationships/customXml" Target="../ink/ink878.xml"/><Relationship Id="rId310" Type="http://schemas.openxmlformats.org/officeDocument/2006/relationships/customXml" Target="../ink/ink973.xml"/><Relationship Id="rId70" Type="http://schemas.openxmlformats.org/officeDocument/2006/relationships/customXml" Target="../ink/ink851.xml"/><Relationship Id="rId91" Type="http://schemas.openxmlformats.org/officeDocument/2006/relationships/image" Target="../media/image859.png"/><Relationship Id="rId145" Type="http://schemas.openxmlformats.org/officeDocument/2006/relationships/image" Target="../media/image885.png"/><Relationship Id="rId166" Type="http://schemas.openxmlformats.org/officeDocument/2006/relationships/customXml" Target="../ink/ink900.xml"/><Relationship Id="rId187" Type="http://schemas.openxmlformats.org/officeDocument/2006/relationships/customXml" Target="../ink/ink911.xml"/><Relationship Id="rId331" Type="http://schemas.openxmlformats.org/officeDocument/2006/relationships/image" Target="../media/image977.png"/><Relationship Id="rId352" Type="http://schemas.openxmlformats.org/officeDocument/2006/relationships/image" Target="../media/image987.png"/><Relationship Id="rId1" Type="http://schemas.openxmlformats.org/officeDocument/2006/relationships/slideLayout" Target="../slideLayouts/slideLayout2.xml"/><Relationship Id="rId212" Type="http://schemas.openxmlformats.org/officeDocument/2006/relationships/customXml" Target="../ink/ink924.xml"/><Relationship Id="rId233" Type="http://schemas.openxmlformats.org/officeDocument/2006/relationships/image" Target="../media/image928.png"/><Relationship Id="rId254" Type="http://schemas.openxmlformats.org/officeDocument/2006/relationships/customXml" Target="../ink/ink945.xml"/><Relationship Id="rId28" Type="http://schemas.openxmlformats.org/officeDocument/2006/relationships/image" Target="../media/image828.png"/><Relationship Id="rId49" Type="http://schemas.openxmlformats.org/officeDocument/2006/relationships/customXml" Target="../ink/ink840.xml"/><Relationship Id="rId114" Type="http://schemas.openxmlformats.org/officeDocument/2006/relationships/customXml" Target="../ink/ink873.xml"/><Relationship Id="rId275" Type="http://schemas.openxmlformats.org/officeDocument/2006/relationships/image" Target="../media/image949.png"/><Relationship Id="rId296" Type="http://schemas.openxmlformats.org/officeDocument/2006/relationships/customXml" Target="../ink/ink966.xml"/><Relationship Id="rId300" Type="http://schemas.openxmlformats.org/officeDocument/2006/relationships/customXml" Target="../ink/ink968.xml"/><Relationship Id="rId60" Type="http://schemas.openxmlformats.org/officeDocument/2006/relationships/image" Target="../media/image844.png"/><Relationship Id="rId81" Type="http://schemas.openxmlformats.org/officeDocument/2006/relationships/image" Target="../media/image854.png"/><Relationship Id="rId135" Type="http://schemas.openxmlformats.org/officeDocument/2006/relationships/customXml" Target="../ink/ink884.xml"/><Relationship Id="rId156" Type="http://schemas.openxmlformats.org/officeDocument/2006/relationships/customXml" Target="../ink/ink895.xml"/><Relationship Id="rId177" Type="http://schemas.openxmlformats.org/officeDocument/2006/relationships/image" Target="../media/image901.png"/><Relationship Id="rId198" Type="http://schemas.openxmlformats.org/officeDocument/2006/relationships/image" Target="../media/image911.png"/><Relationship Id="rId321" Type="http://schemas.openxmlformats.org/officeDocument/2006/relationships/image" Target="../media/image972.png"/><Relationship Id="rId342" Type="http://schemas.openxmlformats.org/officeDocument/2006/relationships/customXml" Target="../ink/ink989.xml"/><Relationship Id="rId202" Type="http://schemas.openxmlformats.org/officeDocument/2006/relationships/image" Target="../media/image913.png"/><Relationship Id="rId223" Type="http://schemas.openxmlformats.org/officeDocument/2006/relationships/image" Target="../media/image923.png"/><Relationship Id="rId244" Type="http://schemas.openxmlformats.org/officeDocument/2006/relationships/customXml" Target="../ink/ink940.xml"/><Relationship Id="rId18" Type="http://schemas.openxmlformats.org/officeDocument/2006/relationships/image" Target="../media/image823.png"/><Relationship Id="rId39" Type="http://schemas.openxmlformats.org/officeDocument/2006/relationships/customXml" Target="../ink/ink835.xml"/><Relationship Id="rId265" Type="http://schemas.openxmlformats.org/officeDocument/2006/relationships/image" Target="../media/image944.png"/><Relationship Id="rId286" Type="http://schemas.openxmlformats.org/officeDocument/2006/relationships/customXml" Target="../ink/ink961.xml"/><Relationship Id="rId50" Type="http://schemas.openxmlformats.org/officeDocument/2006/relationships/image" Target="../media/image839.png"/><Relationship Id="rId104" Type="http://schemas.openxmlformats.org/officeDocument/2006/relationships/customXml" Target="../ink/ink868.xml"/><Relationship Id="rId125" Type="http://schemas.openxmlformats.org/officeDocument/2006/relationships/image" Target="../media/image876.png"/><Relationship Id="rId146" Type="http://schemas.openxmlformats.org/officeDocument/2006/relationships/customXml" Target="../ink/ink890.xml"/><Relationship Id="rId167" Type="http://schemas.openxmlformats.org/officeDocument/2006/relationships/image" Target="../media/image896.png"/><Relationship Id="rId188" Type="http://schemas.openxmlformats.org/officeDocument/2006/relationships/image" Target="../media/image906.png"/><Relationship Id="rId311" Type="http://schemas.openxmlformats.org/officeDocument/2006/relationships/image" Target="../media/image967.png"/><Relationship Id="rId332" Type="http://schemas.openxmlformats.org/officeDocument/2006/relationships/customXml" Target="../ink/ink984.xml"/><Relationship Id="rId353" Type="http://schemas.openxmlformats.org/officeDocument/2006/relationships/customXml" Target="../ink/ink995.xml"/><Relationship Id="rId71" Type="http://schemas.openxmlformats.org/officeDocument/2006/relationships/image" Target="../media/image849.png"/><Relationship Id="rId92" Type="http://schemas.openxmlformats.org/officeDocument/2006/relationships/customXml" Target="../ink/ink862.xml"/><Relationship Id="rId213" Type="http://schemas.openxmlformats.org/officeDocument/2006/relationships/image" Target="../media/image918.png"/><Relationship Id="rId234" Type="http://schemas.openxmlformats.org/officeDocument/2006/relationships/customXml" Target="../ink/ink935.xml"/><Relationship Id="rId2" Type="http://schemas.openxmlformats.org/officeDocument/2006/relationships/image" Target="../media/image816.png"/><Relationship Id="rId29" Type="http://schemas.openxmlformats.org/officeDocument/2006/relationships/customXml" Target="../ink/ink830.xml"/><Relationship Id="rId255" Type="http://schemas.openxmlformats.org/officeDocument/2006/relationships/image" Target="../media/image939.png"/><Relationship Id="rId276" Type="http://schemas.openxmlformats.org/officeDocument/2006/relationships/customXml" Target="../ink/ink956.xml"/><Relationship Id="rId297" Type="http://schemas.openxmlformats.org/officeDocument/2006/relationships/image" Target="../media/image960.png"/><Relationship Id="rId40" Type="http://schemas.openxmlformats.org/officeDocument/2006/relationships/image" Target="../media/image834.png"/><Relationship Id="rId115" Type="http://schemas.openxmlformats.org/officeDocument/2006/relationships/image" Target="../media/image871.png"/><Relationship Id="rId136" Type="http://schemas.openxmlformats.org/officeDocument/2006/relationships/image" Target="../media/image881.png"/><Relationship Id="rId157" Type="http://schemas.openxmlformats.org/officeDocument/2006/relationships/image" Target="../media/image891.png"/><Relationship Id="rId178" Type="http://schemas.openxmlformats.org/officeDocument/2006/relationships/customXml" Target="../ink/ink906.xml"/><Relationship Id="rId301" Type="http://schemas.openxmlformats.org/officeDocument/2006/relationships/image" Target="../media/image962.png"/><Relationship Id="rId322" Type="http://schemas.openxmlformats.org/officeDocument/2006/relationships/customXml" Target="../ink/ink979.xml"/><Relationship Id="rId343" Type="http://schemas.openxmlformats.org/officeDocument/2006/relationships/image" Target="../media/image983.png"/><Relationship Id="rId61" Type="http://schemas.openxmlformats.org/officeDocument/2006/relationships/customXml" Target="../ink/ink846.xml"/><Relationship Id="rId82" Type="http://schemas.openxmlformats.org/officeDocument/2006/relationships/customXml" Target="../ink/ink857.xml"/><Relationship Id="rId199" Type="http://schemas.openxmlformats.org/officeDocument/2006/relationships/customXml" Target="../ink/ink917.xml"/><Relationship Id="rId203" Type="http://schemas.openxmlformats.org/officeDocument/2006/relationships/customXml" Target="../ink/ink919.xml"/><Relationship Id="rId19" Type="http://schemas.openxmlformats.org/officeDocument/2006/relationships/customXml" Target="../ink/ink825.xml"/><Relationship Id="rId224" Type="http://schemas.openxmlformats.org/officeDocument/2006/relationships/customXml" Target="../ink/ink930.xml"/><Relationship Id="rId245" Type="http://schemas.openxmlformats.org/officeDocument/2006/relationships/image" Target="../media/image934.png"/><Relationship Id="rId266" Type="http://schemas.openxmlformats.org/officeDocument/2006/relationships/customXml" Target="../ink/ink951.xml"/><Relationship Id="rId287" Type="http://schemas.openxmlformats.org/officeDocument/2006/relationships/image" Target="../media/image955.png"/><Relationship Id="rId30" Type="http://schemas.openxmlformats.org/officeDocument/2006/relationships/image" Target="../media/image829.png"/><Relationship Id="rId105" Type="http://schemas.openxmlformats.org/officeDocument/2006/relationships/image" Target="../media/image866.png"/><Relationship Id="rId126" Type="http://schemas.openxmlformats.org/officeDocument/2006/relationships/customXml" Target="../ink/ink879.xml"/><Relationship Id="rId147" Type="http://schemas.openxmlformats.org/officeDocument/2006/relationships/image" Target="../media/image886.png"/><Relationship Id="rId168" Type="http://schemas.openxmlformats.org/officeDocument/2006/relationships/customXml" Target="../ink/ink901.xml"/><Relationship Id="rId312" Type="http://schemas.openxmlformats.org/officeDocument/2006/relationships/customXml" Target="../ink/ink974.xml"/><Relationship Id="rId333" Type="http://schemas.openxmlformats.org/officeDocument/2006/relationships/image" Target="../media/image978.png"/><Relationship Id="rId354" Type="http://schemas.openxmlformats.org/officeDocument/2006/relationships/image" Target="../media/image988.png"/><Relationship Id="rId51" Type="http://schemas.openxmlformats.org/officeDocument/2006/relationships/customXml" Target="../ink/ink841.xml"/><Relationship Id="rId72" Type="http://schemas.openxmlformats.org/officeDocument/2006/relationships/customXml" Target="../ink/ink852.xml"/><Relationship Id="rId93" Type="http://schemas.openxmlformats.org/officeDocument/2006/relationships/image" Target="../media/image860.png"/><Relationship Id="rId189" Type="http://schemas.openxmlformats.org/officeDocument/2006/relationships/customXml" Target="../ink/ink912.xml"/><Relationship Id="rId3" Type="http://schemas.openxmlformats.org/officeDocument/2006/relationships/customXml" Target="../ink/ink817.xml"/><Relationship Id="rId214" Type="http://schemas.openxmlformats.org/officeDocument/2006/relationships/customXml" Target="../ink/ink925.xml"/><Relationship Id="rId235" Type="http://schemas.openxmlformats.org/officeDocument/2006/relationships/image" Target="../media/image929.png"/><Relationship Id="rId256" Type="http://schemas.openxmlformats.org/officeDocument/2006/relationships/customXml" Target="../ink/ink946.xml"/><Relationship Id="rId277" Type="http://schemas.openxmlformats.org/officeDocument/2006/relationships/image" Target="../media/image950.png"/><Relationship Id="rId298" Type="http://schemas.openxmlformats.org/officeDocument/2006/relationships/customXml" Target="../ink/ink967.xml"/><Relationship Id="rId116" Type="http://schemas.openxmlformats.org/officeDocument/2006/relationships/customXml" Target="../ink/ink874.xml"/><Relationship Id="rId137" Type="http://schemas.openxmlformats.org/officeDocument/2006/relationships/customXml" Target="../ink/ink885.xml"/><Relationship Id="rId158" Type="http://schemas.openxmlformats.org/officeDocument/2006/relationships/customXml" Target="../ink/ink896.xml"/><Relationship Id="rId302" Type="http://schemas.openxmlformats.org/officeDocument/2006/relationships/customXml" Target="../ink/ink969.xml"/><Relationship Id="rId323" Type="http://schemas.openxmlformats.org/officeDocument/2006/relationships/image" Target="../media/image973.png"/><Relationship Id="rId344" Type="http://schemas.openxmlformats.org/officeDocument/2006/relationships/customXml" Target="../ink/ink990.xml"/><Relationship Id="rId20" Type="http://schemas.openxmlformats.org/officeDocument/2006/relationships/image" Target="../media/image824.png"/><Relationship Id="rId41" Type="http://schemas.openxmlformats.org/officeDocument/2006/relationships/customXml" Target="../ink/ink836.xml"/><Relationship Id="rId62" Type="http://schemas.openxmlformats.org/officeDocument/2006/relationships/image" Target="../media/image845.png"/><Relationship Id="rId83" Type="http://schemas.openxmlformats.org/officeDocument/2006/relationships/image" Target="../media/image855.png"/><Relationship Id="rId179" Type="http://schemas.openxmlformats.org/officeDocument/2006/relationships/image" Target="../media/image902.png"/><Relationship Id="rId190" Type="http://schemas.openxmlformats.org/officeDocument/2006/relationships/image" Target="../media/image907.png"/><Relationship Id="rId204" Type="http://schemas.openxmlformats.org/officeDocument/2006/relationships/image" Target="../media/image914.png"/><Relationship Id="rId225" Type="http://schemas.openxmlformats.org/officeDocument/2006/relationships/image" Target="../media/image924.png"/><Relationship Id="rId246" Type="http://schemas.openxmlformats.org/officeDocument/2006/relationships/customXml" Target="../ink/ink941.xml"/><Relationship Id="rId267" Type="http://schemas.openxmlformats.org/officeDocument/2006/relationships/image" Target="../media/image945.png"/><Relationship Id="rId288" Type="http://schemas.openxmlformats.org/officeDocument/2006/relationships/customXml" Target="../ink/ink962.xml"/><Relationship Id="rId106" Type="http://schemas.openxmlformats.org/officeDocument/2006/relationships/customXml" Target="../ink/ink869.xml"/><Relationship Id="rId127" Type="http://schemas.openxmlformats.org/officeDocument/2006/relationships/image" Target="../media/image877.png"/><Relationship Id="rId313" Type="http://schemas.openxmlformats.org/officeDocument/2006/relationships/image" Target="../media/image968.png"/><Relationship Id="rId10" Type="http://schemas.openxmlformats.org/officeDocument/2006/relationships/image" Target="../media/image820.png"/><Relationship Id="rId31" Type="http://schemas.openxmlformats.org/officeDocument/2006/relationships/customXml" Target="../ink/ink831.xml"/><Relationship Id="rId52" Type="http://schemas.openxmlformats.org/officeDocument/2006/relationships/image" Target="../media/image840.png"/><Relationship Id="rId73" Type="http://schemas.openxmlformats.org/officeDocument/2006/relationships/image" Target="../media/image850.png"/><Relationship Id="rId94" Type="http://schemas.openxmlformats.org/officeDocument/2006/relationships/customXml" Target="../ink/ink863.xml"/><Relationship Id="rId148" Type="http://schemas.openxmlformats.org/officeDocument/2006/relationships/customXml" Target="../ink/ink891.xml"/><Relationship Id="rId169" Type="http://schemas.openxmlformats.org/officeDocument/2006/relationships/image" Target="../media/image897.png"/><Relationship Id="rId334" Type="http://schemas.openxmlformats.org/officeDocument/2006/relationships/customXml" Target="../ink/ink985.xml"/><Relationship Id="rId355" Type="http://schemas.openxmlformats.org/officeDocument/2006/relationships/customXml" Target="../ink/ink996.xml"/><Relationship Id="rId4" Type="http://schemas.openxmlformats.org/officeDocument/2006/relationships/image" Target="../media/image817.png"/><Relationship Id="rId180" Type="http://schemas.openxmlformats.org/officeDocument/2006/relationships/customXml" Target="../ink/ink907.xml"/><Relationship Id="rId215" Type="http://schemas.openxmlformats.org/officeDocument/2006/relationships/image" Target="../media/image919.png"/><Relationship Id="rId236" Type="http://schemas.openxmlformats.org/officeDocument/2006/relationships/customXml" Target="../ink/ink936.xml"/><Relationship Id="rId257" Type="http://schemas.openxmlformats.org/officeDocument/2006/relationships/image" Target="../media/image940.png"/><Relationship Id="rId278" Type="http://schemas.openxmlformats.org/officeDocument/2006/relationships/customXml" Target="../ink/ink957.xml"/><Relationship Id="rId303" Type="http://schemas.openxmlformats.org/officeDocument/2006/relationships/image" Target="../media/image963.png"/><Relationship Id="rId42" Type="http://schemas.openxmlformats.org/officeDocument/2006/relationships/image" Target="../media/image835.png"/><Relationship Id="rId84" Type="http://schemas.openxmlformats.org/officeDocument/2006/relationships/customXml" Target="../ink/ink858.xml"/><Relationship Id="rId138" Type="http://schemas.openxmlformats.org/officeDocument/2006/relationships/image" Target="../media/image882.png"/><Relationship Id="rId345" Type="http://schemas.openxmlformats.org/officeDocument/2006/relationships/image" Target="../media/image984.png"/><Relationship Id="rId191" Type="http://schemas.openxmlformats.org/officeDocument/2006/relationships/customXml" Target="../ink/ink913.xml"/><Relationship Id="rId205" Type="http://schemas.openxmlformats.org/officeDocument/2006/relationships/customXml" Target="../ink/ink920.xml"/><Relationship Id="rId247" Type="http://schemas.openxmlformats.org/officeDocument/2006/relationships/image" Target="../media/image935.png"/><Relationship Id="rId107" Type="http://schemas.openxmlformats.org/officeDocument/2006/relationships/image" Target="../media/image867.png"/><Relationship Id="rId289" Type="http://schemas.openxmlformats.org/officeDocument/2006/relationships/image" Target="../media/image956.png"/><Relationship Id="rId11" Type="http://schemas.openxmlformats.org/officeDocument/2006/relationships/customXml" Target="../ink/ink821.xml"/><Relationship Id="rId53" Type="http://schemas.openxmlformats.org/officeDocument/2006/relationships/customXml" Target="../ink/ink842.xml"/><Relationship Id="rId149" Type="http://schemas.openxmlformats.org/officeDocument/2006/relationships/image" Target="../media/image887.png"/><Relationship Id="rId314" Type="http://schemas.openxmlformats.org/officeDocument/2006/relationships/customXml" Target="../ink/ink975.xml"/><Relationship Id="rId356" Type="http://schemas.openxmlformats.org/officeDocument/2006/relationships/image" Target="../media/image989.png"/><Relationship Id="rId95" Type="http://schemas.openxmlformats.org/officeDocument/2006/relationships/image" Target="../media/image861.png"/><Relationship Id="rId160" Type="http://schemas.openxmlformats.org/officeDocument/2006/relationships/customXml" Target="../ink/ink897.xml"/><Relationship Id="rId216" Type="http://schemas.openxmlformats.org/officeDocument/2006/relationships/customXml" Target="../ink/ink926.xml"/><Relationship Id="rId258" Type="http://schemas.openxmlformats.org/officeDocument/2006/relationships/customXml" Target="../ink/ink947.xml"/><Relationship Id="rId22" Type="http://schemas.openxmlformats.org/officeDocument/2006/relationships/image" Target="../media/image825.png"/><Relationship Id="rId64" Type="http://schemas.openxmlformats.org/officeDocument/2006/relationships/customXml" Target="../ink/ink848.xml"/><Relationship Id="rId118" Type="http://schemas.openxmlformats.org/officeDocument/2006/relationships/customXml" Target="../ink/ink875.xml"/><Relationship Id="rId325" Type="http://schemas.openxmlformats.org/officeDocument/2006/relationships/image" Target="../media/image974.png"/><Relationship Id="rId171" Type="http://schemas.openxmlformats.org/officeDocument/2006/relationships/image" Target="../media/image898.png"/><Relationship Id="rId227" Type="http://schemas.openxmlformats.org/officeDocument/2006/relationships/image" Target="../media/image925.png"/><Relationship Id="rId269" Type="http://schemas.openxmlformats.org/officeDocument/2006/relationships/image" Target="../media/image946.png"/><Relationship Id="rId33" Type="http://schemas.openxmlformats.org/officeDocument/2006/relationships/customXml" Target="../ink/ink832.xml"/><Relationship Id="rId129" Type="http://schemas.openxmlformats.org/officeDocument/2006/relationships/image" Target="../media/image878.png"/><Relationship Id="rId280" Type="http://schemas.openxmlformats.org/officeDocument/2006/relationships/customXml" Target="../ink/ink958.xml"/><Relationship Id="rId336" Type="http://schemas.openxmlformats.org/officeDocument/2006/relationships/customXml" Target="../ink/ink986.xml"/><Relationship Id="rId75" Type="http://schemas.openxmlformats.org/officeDocument/2006/relationships/image" Target="../media/image851.png"/><Relationship Id="rId140" Type="http://schemas.openxmlformats.org/officeDocument/2006/relationships/image" Target="../media/image883.png"/><Relationship Id="rId182" Type="http://schemas.openxmlformats.org/officeDocument/2006/relationships/image" Target="../media/image903.png"/><Relationship Id="rId6" Type="http://schemas.openxmlformats.org/officeDocument/2006/relationships/image" Target="../media/image818.png"/><Relationship Id="rId238" Type="http://schemas.openxmlformats.org/officeDocument/2006/relationships/customXml" Target="../ink/ink937.xml"/><Relationship Id="rId291" Type="http://schemas.openxmlformats.org/officeDocument/2006/relationships/image" Target="../media/image957.png"/><Relationship Id="rId305" Type="http://schemas.openxmlformats.org/officeDocument/2006/relationships/image" Target="../media/image964.png"/><Relationship Id="rId347" Type="http://schemas.openxmlformats.org/officeDocument/2006/relationships/image" Target="../media/image985.png"/><Relationship Id="rId44" Type="http://schemas.openxmlformats.org/officeDocument/2006/relationships/image" Target="../media/image836.png"/><Relationship Id="rId86" Type="http://schemas.openxmlformats.org/officeDocument/2006/relationships/customXml" Target="../ink/ink859.xml"/><Relationship Id="rId151" Type="http://schemas.openxmlformats.org/officeDocument/2006/relationships/image" Target="../media/image888.png"/><Relationship Id="rId193" Type="http://schemas.openxmlformats.org/officeDocument/2006/relationships/customXml" Target="../ink/ink914.xml"/><Relationship Id="rId207" Type="http://schemas.openxmlformats.org/officeDocument/2006/relationships/customXml" Target="../ink/ink921.xml"/><Relationship Id="rId249" Type="http://schemas.openxmlformats.org/officeDocument/2006/relationships/image" Target="../media/image936.png"/><Relationship Id="rId13" Type="http://schemas.openxmlformats.org/officeDocument/2006/relationships/customXml" Target="../ink/ink822.xml"/><Relationship Id="rId109" Type="http://schemas.openxmlformats.org/officeDocument/2006/relationships/image" Target="../media/image868.png"/><Relationship Id="rId260" Type="http://schemas.openxmlformats.org/officeDocument/2006/relationships/customXml" Target="../ink/ink948.xml"/><Relationship Id="rId316" Type="http://schemas.openxmlformats.org/officeDocument/2006/relationships/customXml" Target="../ink/ink976.xml"/><Relationship Id="rId55" Type="http://schemas.openxmlformats.org/officeDocument/2006/relationships/customXml" Target="../ink/ink843.xml"/><Relationship Id="rId97" Type="http://schemas.openxmlformats.org/officeDocument/2006/relationships/image" Target="../media/image862.png"/><Relationship Id="rId120" Type="http://schemas.openxmlformats.org/officeDocument/2006/relationships/customXml" Target="../ink/ink876.xml"/><Relationship Id="rId358" Type="http://schemas.openxmlformats.org/officeDocument/2006/relationships/image" Target="../media/image990.png"/><Relationship Id="rId162" Type="http://schemas.openxmlformats.org/officeDocument/2006/relationships/customXml" Target="../ink/ink898.xml"/><Relationship Id="rId218" Type="http://schemas.openxmlformats.org/officeDocument/2006/relationships/customXml" Target="../ink/ink927.xml"/><Relationship Id="rId271" Type="http://schemas.openxmlformats.org/officeDocument/2006/relationships/image" Target="../media/image947.png"/><Relationship Id="rId24" Type="http://schemas.openxmlformats.org/officeDocument/2006/relationships/image" Target="../media/image826.png"/><Relationship Id="rId66" Type="http://schemas.openxmlformats.org/officeDocument/2006/relationships/customXml" Target="../ink/ink849.xml"/><Relationship Id="rId131" Type="http://schemas.openxmlformats.org/officeDocument/2006/relationships/image" Target="../media/image879.png"/><Relationship Id="rId327" Type="http://schemas.openxmlformats.org/officeDocument/2006/relationships/image" Target="../media/image975.png"/><Relationship Id="rId173" Type="http://schemas.openxmlformats.org/officeDocument/2006/relationships/image" Target="../media/image899.png"/><Relationship Id="rId229" Type="http://schemas.openxmlformats.org/officeDocument/2006/relationships/image" Target="../media/image926.png"/><Relationship Id="rId240" Type="http://schemas.openxmlformats.org/officeDocument/2006/relationships/customXml" Target="../ink/ink938.xml"/><Relationship Id="rId35" Type="http://schemas.openxmlformats.org/officeDocument/2006/relationships/customXml" Target="../ink/ink833.xml"/><Relationship Id="rId77" Type="http://schemas.openxmlformats.org/officeDocument/2006/relationships/image" Target="../media/image852.png"/><Relationship Id="rId100" Type="http://schemas.openxmlformats.org/officeDocument/2006/relationships/customXml" Target="../ink/ink866.xml"/><Relationship Id="rId282" Type="http://schemas.openxmlformats.org/officeDocument/2006/relationships/customXml" Target="../ink/ink959.xml"/><Relationship Id="rId338" Type="http://schemas.openxmlformats.org/officeDocument/2006/relationships/customXml" Target="../ink/ink987.xml"/><Relationship Id="rId8" Type="http://schemas.openxmlformats.org/officeDocument/2006/relationships/image" Target="../media/image819.png"/><Relationship Id="rId142" Type="http://schemas.openxmlformats.org/officeDocument/2006/relationships/customXml" Target="../ink/ink888.xml"/><Relationship Id="rId184" Type="http://schemas.openxmlformats.org/officeDocument/2006/relationships/image" Target="../media/image904.png"/><Relationship Id="rId251" Type="http://schemas.openxmlformats.org/officeDocument/2006/relationships/image" Target="../media/image937.png"/></Relationships>
</file>

<file path=ppt/slides/_rels/slide27.xml.rels><?xml version="1.0" encoding="UTF-8" standalone="yes"?>
<Relationships xmlns="http://schemas.openxmlformats.org/package/2006/relationships"><Relationship Id="rId2" Type="http://schemas.openxmlformats.org/officeDocument/2006/relationships/image" Target="../media/image8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17" Type="http://schemas.openxmlformats.org/officeDocument/2006/relationships/customXml" Target="../ink/ink1056.xml"/><Relationship Id="rId21" Type="http://schemas.openxmlformats.org/officeDocument/2006/relationships/customXml" Target="../ink/ink1008.xml"/><Relationship Id="rId42" Type="http://schemas.openxmlformats.org/officeDocument/2006/relationships/image" Target="../media/image1010.png"/><Relationship Id="rId63" Type="http://schemas.openxmlformats.org/officeDocument/2006/relationships/customXml" Target="../ink/ink1029.xml"/><Relationship Id="rId84" Type="http://schemas.openxmlformats.org/officeDocument/2006/relationships/image" Target="../media/image1031.png"/><Relationship Id="rId138" Type="http://schemas.openxmlformats.org/officeDocument/2006/relationships/image" Target="../media/image1058.png"/><Relationship Id="rId159" Type="http://schemas.openxmlformats.org/officeDocument/2006/relationships/customXml" Target="../ink/ink1077.xml"/><Relationship Id="rId107" Type="http://schemas.openxmlformats.org/officeDocument/2006/relationships/customXml" Target="../ink/ink1051.xml"/><Relationship Id="rId11" Type="http://schemas.openxmlformats.org/officeDocument/2006/relationships/customXml" Target="../ink/ink1003.xml"/><Relationship Id="rId32" Type="http://schemas.openxmlformats.org/officeDocument/2006/relationships/image" Target="../media/image1006.png"/><Relationship Id="rId53" Type="http://schemas.openxmlformats.org/officeDocument/2006/relationships/customXml" Target="../ink/ink1024.xml"/><Relationship Id="rId74" Type="http://schemas.openxmlformats.org/officeDocument/2006/relationships/image" Target="../media/image1026.png"/><Relationship Id="rId128" Type="http://schemas.openxmlformats.org/officeDocument/2006/relationships/image" Target="../media/image1053.png"/><Relationship Id="rId149" Type="http://schemas.openxmlformats.org/officeDocument/2006/relationships/customXml" Target="../ink/ink1072.xml"/><Relationship Id="rId5" Type="http://schemas.openxmlformats.org/officeDocument/2006/relationships/customXml" Target="../ink/ink1000.xml"/><Relationship Id="rId95" Type="http://schemas.openxmlformats.org/officeDocument/2006/relationships/customXml" Target="../ink/ink1045.xml"/><Relationship Id="rId160" Type="http://schemas.openxmlformats.org/officeDocument/2006/relationships/image" Target="../media/image1069.png"/><Relationship Id="rId22" Type="http://schemas.openxmlformats.org/officeDocument/2006/relationships/image" Target="../media/image1001.png"/><Relationship Id="rId43" Type="http://schemas.openxmlformats.org/officeDocument/2006/relationships/customXml" Target="../ink/ink1019.xml"/><Relationship Id="rId64" Type="http://schemas.openxmlformats.org/officeDocument/2006/relationships/image" Target="../media/image1021.png"/><Relationship Id="rId118" Type="http://schemas.openxmlformats.org/officeDocument/2006/relationships/image" Target="../media/image1048.png"/><Relationship Id="rId139" Type="http://schemas.openxmlformats.org/officeDocument/2006/relationships/customXml" Target="../ink/ink1067.xml"/><Relationship Id="rId80" Type="http://schemas.openxmlformats.org/officeDocument/2006/relationships/image" Target="../media/image1029.png"/><Relationship Id="rId85" Type="http://schemas.openxmlformats.org/officeDocument/2006/relationships/customXml" Target="../ink/ink1040.xml"/><Relationship Id="rId150" Type="http://schemas.openxmlformats.org/officeDocument/2006/relationships/image" Target="../media/image1064.png"/><Relationship Id="rId155" Type="http://schemas.openxmlformats.org/officeDocument/2006/relationships/customXml" Target="../ink/ink1075.xml"/><Relationship Id="rId12" Type="http://schemas.openxmlformats.org/officeDocument/2006/relationships/image" Target="../media/image996.png"/><Relationship Id="rId17" Type="http://schemas.openxmlformats.org/officeDocument/2006/relationships/customXml" Target="../ink/ink1006.xml"/><Relationship Id="rId33" Type="http://schemas.openxmlformats.org/officeDocument/2006/relationships/customXml" Target="../ink/ink1014.xml"/><Relationship Id="rId38" Type="http://schemas.openxmlformats.org/officeDocument/2006/relationships/image" Target="../media/image1008.png"/><Relationship Id="rId59" Type="http://schemas.openxmlformats.org/officeDocument/2006/relationships/customXml" Target="../ink/ink1027.xml"/><Relationship Id="rId103" Type="http://schemas.openxmlformats.org/officeDocument/2006/relationships/customXml" Target="../ink/ink1049.xml"/><Relationship Id="rId108" Type="http://schemas.openxmlformats.org/officeDocument/2006/relationships/image" Target="../media/image1043.png"/><Relationship Id="rId124" Type="http://schemas.openxmlformats.org/officeDocument/2006/relationships/image" Target="../media/image1051.png"/><Relationship Id="rId129" Type="http://schemas.openxmlformats.org/officeDocument/2006/relationships/customXml" Target="../ink/ink1062.xml"/><Relationship Id="rId54" Type="http://schemas.openxmlformats.org/officeDocument/2006/relationships/image" Target="../media/image1016.png"/><Relationship Id="rId70" Type="http://schemas.openxmlformats.org/officeDocument/2006/relationships/image" Target="../media/image1024.png"/><Relationship Id="rId75" Type="http://schemas.openxmlformats.org/officeDocument/2006/relationships/customXml" Target="../ink/ink1035.xml"/><Relationship Id="rId91" Type="http://schemas.openxmlformats.org/officeDocument/2006/relationships/customXml" Target="../ink/ink1043.xml"/><Relationship Id="rId96" Type="http://schemas.openxmlformats.org/officeDocument/2006/relationships/image" Target="../media/image1037.png"/><Relationship Id="rId140" Type="http://schemas.openxmlformats.org/officeDocument/2006/relationships/image" Target="../media/image1059.png"/><Relationship Id="rId145" Type="http://schemas.openxmlformats.org/officeDocument/2006/relationships/customXml" Target="../ink/ink1070.xml"/><Relationship Id="rId1" Type="http://schemas.openxmlformats.org/officeDocument/2006/relationships/slideLayout" Target="../slideLayouts/slideLayout2.xml"/><Relationship Id="rId6" Type="http://schemas.openxmlformats.org/officeDocument/2006/relationships/image" Target="../media/image993.png"/><Relationship Id="rId23" Type="http://schemas.openxmlformats.org/officeDocument/2006/relationships/customXml" Target="../ink/ink1009.xml"/><Relationship Id="rId28" Type="http://schemas.openxmlformats.org/officeDocument/2006/relationships/image" Target="../media/image1004.png"/><Relationship Id="rId49" Type="http://schemas.openxmlformats.org/officeDocument/2006/relationships/customXml" Target="../ink/ink1022.xml"/><Relationship Id="rId114" Type="http://schemas.openxmlformats.org/officeDocument/2006/relationships/image" Target="../media/image1046.png"/><Relationship Id="rId119" Type="http://schemas.openxmlformats.org/officeDocument/2006/relationships/customXml" Target="../ink/ink1057.xml"/><Relationship Id="rId44" Type="http://schemas.openxmlformats.org/officeDocument/2006/relationships/image" Target="../media/image1011.png"/><Relationship Id="rId60" Type="http://schemas.openxmlformats.org/officeDocument/2006/relationships/image" Target="../media/image1019.png"/><Relationship Id="rId65" Type="http://schemas.openxmlformats.org/officeDocument/2006/relationships/customXml" Target="../ink/ink1030.xml"/><Relationship Id="rId81" Type="http://schemas.openxmlformats.org/officeDocument/2006/relationships/customXml" Target="../ink/ink1038.xml"/><Relationship Id="rId86" Type="http://schemas.openxmlformats.org/officeDocument/2006/relationships/image" Target="../media/image1032.png"/><Relationship Id="rId130" Type="http://schemas.openxmlformats.org/officeDocument/2006/relationships/image" Target="../media/image1054.png"/><Relationship Id="rId135" Type="http://schemas.openxmlformats.org/officeDocument/2006/relationships/customXml" Target="../ink/ink1065.xml"/><Relationship Id="rId151" Type="http://schemas.openxmlformats.org/officeDocument/2006/relationships/customXml" Target="../ink/ink1073.xml"/><Relationship Id="rId156" Type="http://schemas.openxmlformats.org/officeDocument/2006/relationships/image" Target="../media/image1067.png"/><Relationship Id="rId13" Type="http://schemas.openxmlformats.org/officeDocument/2006/relationships/customXml" Target="../ink/ink1004.xml"/><Relationship Id="rId18" Type="http://schemas.openxmlformats.org/officeDocument/2006/relationships/image" Target="../media/image999.png"/><Relationship Id="rId39" Type="http://schemas.openxmlformats.org/officeDocument/2006/relationships/customXml" Target="../ink/ink1017.xml"/><Relationship Id="rId109" Type="http://schemas.openxmlformats.org/officeDocument/2006/relationships/customXml" Target="../ink/ink1052.xml"/><Relationship Id="rId34" Type="http://schemas.openxmlformats.org/officeDocument/2006/relationships/image" Target="../media/image341.png"/><Relationship Id="rId50" Type="http://schemas.openxmlformats.org/officeDocument/2006/relationships/image" Target="../media/image1014.png"/><Relationship Id="rId55" Type="http://schemas.openxmlformats.org/officeDocument/2006/relationships/customXml" Target="../ink/ink1025.xml"/><Relationship Id="rId76" Type="http://schemas.openxmlformats.org/officeDocument/2006/relationships/image" Target="../media/image1027.png"/><Relationship Id="rId97" Type="http://schemas.openxmlformats.org/officeDocument/2006/relationships/customXml" Target="../ink/ink1046.xml"/><Relationship Id="rId104" Type="http://schemas.openxmlformats.org/officeDocument/2006/relationships/image" Target="../media/image1041.png"/><Relationship Id="rId120" Type="http://schemas.openxmlformats.org/officeDocument/2006/relationships/image" Target="../media/image1049.png"/><Relationship Id="rId125" Type="http://schemas.openxmlformats.org/officeDocument/2006/relationships/customXml" Target="../ink/ink1060.xml"/><Relationship Id="rId141" Type="http://schemas.openxmlformats.org/officeDocument/2006/relationships/customXml" Target="../ink/ink1068.xml"/><Relationship Id="rId146" Type="http://schemas.openxmlformats.org/officeDocument/2006/relationships/image" Target="../media/image1062.png"/><Relationship Id="rId7" Type="http://schemas.openxmlformats.org/officeDocument/2006/relationships/customXml" Target="../ink/ink1001.xml"/><Relationship Id="rId71" Type="http://schemas.openxmlformats.org/officeDocument/2006/relationships/customXml" Target="../ink/ink1033.xml"/><Relationship Id="rId92" Type="http://schemas.openxmlformats.org/officeDocument/2006/relationships/image" Target="../media/image1035.png"/><Relationship Id="rId2" Type="http://schemas.openxmlformats.org/officeDocument/2006/relationships/image" Target="../media/image816.png"/><Relationship Id="rId29" Type="http://schemas.openxmlformats.org/officeDocument/2006/relationships/customXml" Target="../ink/ink1012.xml"/><Relationship Id="rId24" Type="http://schemas.openxmlformats.org/officeDocument/2006/relationships/image" Target="../media/image1002.png"/><Relationship Id="rId40" Type="http://schemas.openxmlformats.org/officeDocument/2006/relationships/image" Target="../media/image1009.png"/><Relationship Id="rId45" Type="http://schemas.openxmlformats.org/officeDocument/2006/relationships/customXml" Target="../ink/ink1020.xml"/><Relationship Id="rId66" Type="http://schemas.openxmlformats.org/officeDocument/2006/relationships/image" Target="../media/image1022.png"/><Relationship Id="rId87" Type="http://schemas.openxmlformats.org/officeDocument/2006/relationships/customXml" Target="../ink/ink1041.xml"/><Relationship Id="rId110" Type="http://schemas.openxmlformats.org/officeDocument/2006/relationships/image" Target="../media/image1044.png"/><Relationship Id="rId115" Type="http://schemas.openxmlformats.org/officeDocument/2006/relationships/customXml" Target="../ink/ink1055.xml"/><Relationship Id="rId131" Type="http://schemas.openxmlformats.org/officeDocument/2006/relationships/customXml" Target="../ink/ink1063.xml"/><Relationship Id="rId136" Type="http://schemas.openxmlformats.org/officeDocument/2006/relationships/image" Target="../media/image1057.png"/><Relationship Id="rId157" Type="http://schemas.openxmlformats.org/officeDocument/2006/relationships/customXml" Target="../ink/ink1076.xml"/><Relationship Id="rId61" Type="http://schemas.openxmlformats.org/officeDocument/2006/relationships/customXml" Target="../ink/ink1028.xml"/><Relationship Id="rId82" Type="http://schemas.openxmlformats.org/officeDocument/2006/relationships/image" Target="../media/image1030.png"/><Relationship Id="rId152" Type="http://schemas.openxmlformats.org/officeDocument/2006/relationships/image" Target="../media/image1065.png"/><Relationship Id="rId19" Type="http://schemas.openxmlformats.org/officeDocument/2006/relationships/customXml" Target="../ink/ink1007.xml"/><Relationship Id="rId14" Type="http://schemas.openxmlformats.org/officeDocument/2006/relationships/image" Target="../media/image997.png"/><Relationship Id="rId30" Type="http://schemas.openxmlformats.org/officeDocument/2006/relationships/image" Target="../media/image1005.png"/><Relationship Id="rId35" Type="http://schemas.openxmlformats.org/officeDocument/2006/relationships/customXml" Target="../ink/ink1015.xml"/><Relationship Id="rId56" Type="http://schemas.openxmlformats.org/officeDocument/2006/relationships/image" Target="../media/image1017.png"/><Relationship Id="rId77" Type="http://schemas.openxmlformats.org/officeDocument/2006/relationships/customXml" Target="../ink/ink1036.xml"/><Relationship Id="rId100" Type="http://schemas.openxmlformats.org/officeDocument/2006/relationships/image" Target="../media/image1039.png"/><Relationship Id="rId105" Type="http://schemas.openxmlformats.org/officeDocument/2006/relationships/customXml" Target="../ink/ink1050.xml"/><Relationship Id="rId126" Type="http://schemas.openxmlformats.org/officeDocument/2006/relationships/image" Target="../media/image1052.png"/><Relationship Id="rId147" Type="http://schemas.openxmlformats.org/officeDocument/2006/relationships/customXml" Target="../ink/ink1071.xml"/><Relationship Id="rId8" Type="http://schemas.openxmlformats.org/officeDocument/2006/relationships/image" Target="../media/image994.png"/><Relationship Id="rId51" Type="http://schemas.openxmlformats.org/officeDocument/2006/relationships/customXml" Target="../ink/ink1023.xml"/><Relationship Id="rId72" Type="http://schemas.openxmlformats.org/officeDocument/2006/relationships/image" Target="../media/image1025.png"/><Relationship Id="rId93" Type="http://schemas.openxmlformats.org/officeDocument/2006/relationships/customXml" Target="../ink/ink1044.xml"/><Relationship Id="rId98" Type="http://schemas.openxmlformats.org/officeDocument/2006/relationships/image" Target="../media/image1038.png"/><Relationship Id="rId121" Type="http://schemas.openxmlformats.org/officeDocument/2006/relationships/customXml" Target="../ink/ink1058.xml"/><Relationship Id="rId142" Type="http://schemas.openxmlformats.org/officeDocument/2006/relationships/image" Target="../media/image1060.png"/><Relationship Id="rId3" Type="http://schemas.openxmlformats.org/officeDocument/2006/relationships/customXml" Target="../ink/ink999.xml"/><Relationship Id="rId25" Type="http://schemas.openxmlformats.org/officeDocument/2006/relationships/customXml" Target="../ink/ink1010.xml"/><Relationship Id="rId46" Type="http://schemas.openxmlformats.org/officeDocument/2006/relationships/image" Target="../media/image1012.png"/><Relationship Id="rId67" Type="http://schemas.openxmlformats.org/officeDocument/2006/relationships/customXml" Target="../ink/ink1031.xml"/><Relationship Id="rId116" Type="http://schemas.openxmlformats.org/officeDocument/2006/relationships/image" Target="../media/image1047.png"/><Relationship Id="rId137" Type="http://schemas.openxmlformats.org/officeDocument/2006/relationships/customXml" Target="../ink/ink1066.xml"/><Relationship Id="rId158" Type="http://schemas.openxmlformats.org/officeDocument/2006/relationships/image" Target="../media/image1068.png"/><Relationship Id="rId20" Type="http://schemas.openxmlformats.org/officeDocument/2006/relationships/image" Target="../media/image1000.png"/><Relationship Id="rId41" Type="http://schemas.openxmlformats.org/officeDocument/2006/relationships/customXml" Target="../ink/ink1018.xml"/><Relationship Id="rId62" Type="http://schemas.openxmlformats.org/officeDocument/2006/relationships/image" Target="../media/image1020.png"/><Relationship Id="rId83" Type="http://schemas.openxmlformats.org/officeDocument/2006/relationships/customXml" Target="../ink/ink1039.xml"/><Relationship Id="rId88" Type="http://schemas.openxmlformats.org/officeDocument/2006/relationships/image" Target="../media/image1033.png"/><Relationship Id="rId111" Type="http://schemas.openxmlformats.org/officeDocument/2006/relationships/customXml" Target="../ink/ink1053.xml"/><Relationship Id="rId132" Type="http://schemas.openxmlformats.org/officeDocument/2006/relationships/image" Target="../media/image1055.png"/><Relationship Id="rId153" Type="http://schemas.openxmlformats.org/officeDocument/2006/relationships/customXml" Target="../ink/ink1074.xml"/><Relationship Id="rId15" Type="http://schemas.openxmlformats.org/officeDocument/2006/relationships/customXml" Target="../ink/ink1005.xml"/><Relationship Id="rId36" Type="http://schemas.openxmlformats.org/officeDocument/2006/relationships/image" Target="../media/image1007.png"/><Relationship Id="rId57" Type="http://schemas.openxmlformats.org/officeDocument/2006/relationships/customXml" Target="../ink/ink1026.xml"/><Relationship Id="rId106" Type="http://schemas.openxmlformats.org/officeDocument/2006/relationships/image" Target="../media/image1042.png"/><Relationship Id="rId127" Type="http://schemas.openxmlformats.org/officeDocument/2006/relationships/customXml" Target="../ink/ink1061.xml"/><Relationship Id="rId10" Type="http://schemas.openxmlformats.org/officeDocument/2006/relationships/image" Target="../media/image995.png"/><Relationship Id="rId31" Type="http://schemas.openxmlformats.org/officeDocument/2006/relationships/customXml" Target="../ink/ink1013.xml"/><Relationship Id="rId52" Type="http://schemas.openxmlformats.org/officeDocument/2006/relationships/image" Target="../media/image1015.png"/><Relationship Id="rId73" Type="http://schemas.openxmlformats.org/officeDocument/2006/relationships/customXml" Target="../ink/ink1034.xml"/><Relationship Id="rId78" Type="http://schemas.openxmlformats.org/officeDocument/2006/relationships/image" Target="../media/image1028.png"/><Relationship Id="rId94" Type="http://schemas.openxmlformats.org/officeDocument/2006/relationships/image" Target="../media/image1036.png"/><Relationship Id="rId99" Type="http://schemas.openxmlformats.org/officeDocument/2006/relationships/customXml" Target="../ink/ink1047.xml"/><Relationship Id="rId101" Type="http://schemas.openxmlformats.org/officeDocument/2006/relationships/customXml" Target="../ink/ink1048.xml"/><Relationship Id="rId122" Type="http://schemas.openxmlformats.org/officeDocument/2006/relationships/image" Target="../media/image1050.png"/><Relationship Id="rId143" Type="http://schemas.openxmlformats.org/officeDocument/2006/relationships/customXml" Target="../ink/ink1069.xml"/><Relationship Id="rId148" Type="http://schemas.openxmlformats.org/officeDocument/2006/relationships/image" Target="../media/image1063.png"/><Relationship Id="rId4" Type="http://schemas.openxmlformats.org/officeDocument/2006/relationships/image" Target="../media/image992.png"/><Relationship Id="rId9" Type="http://schemas.openxmlformats.org/officeDocument/2006/relationships/customXml" Target="../ink/ink1002.xml"/><Relationship Id="rId26" Type="http://schemas.openxmlformats.org/officeDocument/2006/relationships/image" Target="../media/image1003.png"/><Relationship Id="rId47" Type="http://schemas.openxmlformats.org/officeDocument/2006/relationships/customXml" Target="../ink/ink1021.xml"/><Relationship Id="rId68" Type="http://schemas.openxmlformats.org/officeDocument/2006/relationships/image" Target="../media/image1023.png"/><Relationship Id="rId89" Type="http://schemas.openxmlformats.org/officeDocument/2006/relationships/customXml" Target="../ink/ink1042.xml"/><Relationship Id="rId112" Type="http://schemas.openxmlformats.org/officeDocument/2006/relationships/image" Target="../media/image1045.png"/><Relationship Id="rId133" Type="http://schemas.openxmlformats.org/officeDocument/2006/relationships/customXml" Target="../ink/ink1064.xml"/><Relationship Id="rId154" Type="http://schemas.openxmlformats.org/officeDocument/2006/relationships/image" Target="../media/image1066.png"/><Relationship Id="rId16" Type="http://schemas.openxmlformats.org/officeDocument/2006/relationships/image" Target="../media/image998.png"/><Relationship Id="rId37" Type="http://schemas.openxmlformats.org/officeDocument/2006/relationships/customXml" Target="../ink/ink1016.xml"/><Relationship Id="rId58" Type="http://schemas.openxmlformats.org/officeDocument/2006/relationships/image" Target="../media/image1018.png"/><Relationship Id="rId79" Type="http://schemas.openxmlformats.org/officeDocument/2006/relationships/customXml" Target="../ink/ink1037.xml"/><Relationship Id="rId102" Type="http://schemas.openxmlformats.org/officeDocument/2006/relationships/image" Target="../media/image1040.png"/><Relationship Id="rId123" Type="http://schemas.openxmlformats.org/officeDocument/2006/relationships/customXml" Target="../ink/ink1059.xml"/><Relationship Id="rId144" Type="http://schemas.openxmlformats.org/officeDocument/2006/relationships/image" Target="../media/image1061.png"/><Relationship Id="rId90" Type="http://schemas.openxmlformats.org/officeDocument/2006/relationships/image" Target="../media/image1034.png"/><Relationship Id="rId27" Type="http://schemas.openxmlformats.org/officeDocument/2006/relationships/customXml" Target="../ink/ink1011.xml"/><Relationship Id="rId48" Type="http://schemas.openxmlformats.org/officeDocument/2006/relationships/image" Target="../media/image1013.png"/><Relationship Id="rId69" Type="http://schemas.openxmlformats.org/officeDocument/2006/relationships/customXml" Target="../ink/ink1032.xml"/><Relationship Id="rId113" Type="http://schemas.openxmlformats.org/officeDocument/2006/relationships/customXml" Target="../ink/ink1054.xml"/><Relationship Id="rId134" Type="http://schemas.openxmlformats.org/officeDocument/2006/relationships/image" Target="../media/image1056.png"/></Relationships>
</file>

<file path=ppt/slides/_rels/slide29.xml.rels><?xml version="1.0" encoding="UTF-8" standalone="yes"?>
<Relationships xmlns="http://schemas.openxmlformats.org/package/2006/relationships"><Relationship Id="rId117" Type="http://schemas.openxmlformats.org/officeDocument/2006/relationships/image" Target="../media/image1125.png"/><Relationship Id="rId299" Type="http://schemas.openxmlformats.org/officeDocument/2006/relationships/customXml" Target="../ink/ink1229.xml"/><Relationship Id="rId21" Type="http://schemas.openxmlformats.org/officeDocument/2006/relationships/image" Target="../media/image1079.png"/><Relationship Id="rId63" Type="http://schemas.openxmlformats.org/officeDocument/2006/relationships/image" Target="../media/image1100.png"/><Relationship Id="rId159" Type="http://schemas.openxmlformats.org/officeDocument/2006/relationships/image" Target="../media/image1146.png"/><Relationship Id="rId324" Type="http://schemas.openxmlformats.org/officeDocument/2006/relationships/image" Target="../media/image1226.png"/><Relationship Id="rId170" Type="http://schemas.openxmlformats.org/officeDocument/2006/relationships/customXml" Target="../ink/ink1162.xml"/><Relationship Id="rId226" Type="http://schemas.openxmlformats.org/officeDocument/2006/relationships/image" Target="../media/image1178.png"/><Relationship Id="rId268" Type="http://schemas.openxmlformats.org/officeDocument/2006/relationships/customXml" Target="../ink/ink1213.xml"/><Relationship Id="rId32" Type="http://schemas.openxmlformats.org/officeDocument/2006/relationships/customXml" Target="../ink/ink1093.xml"/><Relationship Id="rId74" Type="http://schemas.openxmlformats.org/officeDocument/2006/relationships/customXml" Target="../ink/ink1114.xml"/><Relationship Id="rId128" Type="http://schemas.openxmlformats.org/officeDocument/2006/relationships/customXml" Target="../ink/ink1141.xml"/><Relationship Id="rId335" Type="http://schemas.openxmlformats.org/officeDocument/2006/relationships/customXml" Target="../ink/ink1247.xml"/><Relationship Id="rId5" Type="http://schemas.openxmlformats.org/officeDocument/2006/relationships/image" Target="../media/image1071.png"/><Relationship Id="rId181" Type="http://schemas.openxmlformats.org/officeDocument/2006/relationships/customXml" Target="../ink/ink1168.xml"/><Relationship Id="rId237" Type="http://schemas.openxmlformats.org/officeDocument/2006/relationships/customXml" Target="../ink/ink1197.xml"/><Relationship Id="rId279" Type="http://schemas.openxmlformats.org/officeDocument/2006/relationships/image" Target="../media/image1204.png"/><Relationship Id="rId43" Type="http://schemas.openxmlformats.org/officeDocument/2006/relationships/image" Target="../media/image1090.png"/><Relationship Id="rId139" Type="http://schemas.openxmlformats.org/officeDocument/2006/relationships/image" Target="../media/image1136.png"/><Relationship Id="rId290" Type="http://schemas.openxmlformats.org/officeDocument/2006/relationships/customXml" Target="../ink/ink1224.xml"/><Relationship Id="rId304" Type="http://schemas.openxmlformats.org/officeDocument/2006/relationships/image" Target="../media/image1216.png"/><Relationship Id="rId346" Type="http://schemas.openxmlformats.org/officeDocument/2006/relationships/image" Target="../media/image1237.png"/><Relationship Id="rId85" Type="http://schemas.openxmlformats.org/officeDocument/2006/relationships/image" Target="../media/image1111.png"/><Relationship Id="rId150" Type="http://schemas.openxmlformats.org/officeDocument/2006/relationships/customXml" Target="../ink/ink1152.xml"/><Relationship Id="rId192" Type="http://schemas.openxmlformats.org/officeDocument/2006/relationships/customXml" Target="../ink/ink1174.xml"/><Relationship Id="rId206" Type="http://schemas.openxmlformats.org/officeDocument/2006/relationships/image" Target="../media/image1168.png"/><Relationship Id="rId248" Type="http://schemas.openxmlformats.org/officeDocument/2006/relationships/image" Target="../media/image1189.png"/><Relationship Id="rId12" Type="http://schemas.openxmlformats.org/officeDocument/2006/relationships/customXml" Target="../ink/ink1083.xml"/><Relationship Id="rId108" Type="http://schemas.openxmlformats.org/officeDocument/2006/relationships/customXml" Target="../ink/ink1131.xml"/><Relationship Id="rId315" Type="http://schemas.openxmlformats.org/officeDocument/2006/relationships/customXml" Target="../ink/ink1237.xml"/><Relationship Id="rId357" Type="http://schemas.openxmlformats.org/officeDocument/2006/relationships/image" Target="../media/image1242.png"/><Relationship Id="rId54" Type="http://schemas.openxmlformats.org/officeDocument/2006/relationships/customXml" Target="../ink/ink1104.xml"/><Relationship Id="rId96" Type="http://schemas.openxmlformats.org/officeDocument/2006/relationships/customXml" Target="../ink/ink1125.xml"/><Relationship Id="rId161" Type="http://schemas.openxmlformats.org/officeDocument/2006/relationships/image" Target="../media/image1147.png"/><Relationship Id="rId217" Type="http://schemas.openxmlformats.org/officeDocument/2006/relationships/customXml" Target="../ink/ink1187.xml"/><Relationship Id="rId259" Type="http://schemas.openxmlformats.org/officeDocument/2006/relationships/image" Target="../media/image1194.png"/><Relationship Id="rId23" Type="http://schemas.openxmlformats.org/officeDocument/2006/relationships/image" Target="../media/image1080.png"/><Relationship Id="rId119" Type="http://schemas.openxmlformats.org/officeDocument/2006/relationships/image" Target="../media/image1126.png"/><Relationship Id="rId270" Type="http://schemas.openxmlformats.org/officeDocument/2006/relationships/customXml" Target="../ink/ink1214.xml"/><Relationship Id="rId326" Type="http://schemas.openxmlformats.org/officeDocument/2006/relationships/image" Target="../media/image1227.png"/><Relationship Id="rId65" Type="http://schemas.openxmlformats.org/officeDocument/2006/relationships/image" Target="../media/image1101.png"/><Relationship Id="rId130" Type="http://schemas.openxmlformats.org/officeDocument/2006/relationships/customXml" Target="../ink/ink1142.xml"/><Relationship Id="rId172" Type="http://schemas.openxmlformats.org/officeDocument/2006/relationships/customXml" Target="../ink/ink1163.xml"/><Relationship Id="rId228" Type="http://schemas.openxmlformats.org/officeDocument/2006/relationships/image" Target="../media/image1179.png"/><Relationship Id="rId281" Type="http://schemas.openxmlformats.org/officeDocument/2006/relationships/image" Target="../media/image1205.png"/><Relationship Id="rId337" Type="http://schemas.openxmlformats.org/officeDocument/2006/relationships/customXml" Target="../ink/ink1248.xml"/><Relationship Id="rId34" Type="http://schemas.openxmlformats.org/officeDocument/2006/relationships/customXml" Target="../ink/ink1094.xml"/><Relationship Id="rId76" Type="http://schemas.openxmlformats.org/officeDocument/2006/relationships/customXml" Target="../ink/ink1115.xml"/><Relationship Id="rId141" Type="http://schemas.openxmlformats.org/officeDocument/2006/relationships/image" Target="../media/image1137.png"/><Relationship Id="rId7" Type="http://schemas.openxmlformats.org/officeDocument/2006/relationships/image" Target="../media/image1072.png"/><Relationship Id="rId183" Type="http://schemas.openxmlformats.org/officeDocument/2006/relationships/customXml" Target="../ink/ink1169.xml"/><Relationship Id="rId239" Type="http://schemas.openxmlformats.org/officeDocument/2006/relationships/customXml" Target="../ink/ink1198.xml"/><Relationship Id="rId250" Type="http://schemas.openxmlformats.org/officeDocument/2006/relationships/image" Target="../media/image1190.png"/><Relationship Id="rId292" Type="http://schemas.openxmlformats.org/officeDocument/2006/relationships/image" Target="../media/image1210.png"/><Relationship Id="rId306" Type="http://schemas.openxmlformats.org/officeDocument/2006/relationships/image" Target="../media/image1217.png"/><Relationship Id="rId45" Type="http://schemas.openxmlformats.org/officeDocument/2006/relationships/image" Target="../media/image1091.png"/><Relationship Id="rId87" Type="http://schemas.openxmlformats.org/officeDocument/2006/relationships/image" Target="../media/image1112.png"/><Relationship Id="rId110" Type="http://schemas.openxmlformats.org/officeDocument/2006/relationships/customXml" Target="../ink/ink1132.xml"/><Relationship Id="rId348" Type="http://schemas.openxmlformats.org/officeDocument/2006/relationships/image" Target="../media/image1238.png"/><Relationship Id="rId152" Type="http://schemas.openxmlformats.org/officeDocument/2006/relationships/customXml" Target="../ink/ink1153.xml"/><Relationship Id="rId194" Type="http://schemas.openxmlformats.org/officeDocument/2006/relationships/customXml" Target="../ink/ink1175.xml"/><Relationship Id="rId208" Type="http://schemas.openxmlformats.org/officeDocument/2006/relationships/image" Target="../media/image1169.png"/><Relationship Id="rId261" Type="http://schemas.openxmlformats.org/officeDocument/2006/relationships/image" Target="../media/image1195.png"/><Relationship Id="rId14" Type="http://schemas.openxmlformats.org/officeDocument/2006/relationships/customXml" Target="../ink/ink1084.xml"/><Relationship Id="rId56" Type="http://schemas.openxmlformats.org/officeDocument/2006/relationships/customXml" Target="../ink/ink1105.xml"/><Relationship Id="rId317" Type="http://schemas.openxmlformats.org/officeDocument/2006/relationships/customXml" Target="../ink/ink1238.xml"/><Relationship Id="rId98" Type="http://schemas.openxmlformats.org/officeDocument/2006/relationships/customXml" Target="../ink/ink1126.xml"/><Relationship Id="rId121" Type="http://schemas.openxmlformats.org/officeDocument/2006/relationships/image" Target="../media/image1127.png"/><Relationship Id="rId163" Type="http://schemas.openxmlformats.org/officeDocument/2006/relationships/image" Target="../media/image1148.png"/><Relationship Id="rId219" Type="http://schemas.openxmlformats.org/officeDocument/2006/relationships/customXml" Target="../ink/ink1188.xml"/><Relationship Id="rId230" Type="http://schemas.openxmlformats.org/officeDocument/2006/relationships/image" Target="../media/image1180.png"/><Relationship Id="rId25" Type="http://schemas.openxmlformats.org/officeDocument/2006/relationships/image" Target="../media/image1081.png"/><Relationship Id="rId46" Type="http://schemas.openxmlformats.org/officeDocument/2006/relationships/customXml" Target="../ink/ink1100.xml"/><Relationship Id="rId67" Type="http://schemas.openxmlformats.org/officeDocument/2006/relationships/image" Target="../media/image1102.png"/><Relationship Id="rId272" Type="http://schemas.openxmlformats.org/officeDocument/2006/relationships/customXml" Target="../ink/ink1215.xml"/><Relationship Id="rId293" Type="http://schemas.openxmlformats.org/officeDocument/2006/relationships/customXml" Target="../ink/ink1226.xml"/><Relationship Id="rId307" Type="http://schemas.openxmlformats.org/officeDocument/2006/relationships/customXml" Target="../ink/ink1233.xml"/><Relationship Id="rId328" Type="http://schemas.openxmlformats.org/officeDocument/2006/relationships/image" Target="../media/image1228.png"/><Relationship Id="rId349" Type="http://schemas.openxmlformats.org/officeDocument/2006/relationships/customXml" Target="../ink/ink1254.xml"/><Relationship Id="rId88" Type="http://schemas.openxmlformats.org/officeDocument/2006/relationships/customXml" Target="../ink/ink1121.xml"/><Relationship Id="rId111" Type="http://schemas.openxmlformats.org/officeDocument/2006/relationships/image" Target="../media/image1122.png"/><Relationship Id="rId132" Type="http://schemas.openxmlformats.org/officeDocument/2006/relationships/customXml" Target="../ink/ink1143.xml"/><Relationship Id="rId153" Type="http://schemas.openxmlformats.org/officeDocument/2006/relationships/image" Target="../media/image1143.png"/><Relationship Id="rId174" Type="http://schemas.openxmlformats.org/officeDocument/2006/relationships/customXml" Target="../ink/ink1164.xml"/><Relationship Id="rId195" Type="http://schemas.openxmlformats.org/officeDocument/2006/relationships/image" Target="../media/image1163.png"/><Relationship Id="rId209" Type="http://schemas.openxmlformats.org/officeDocument/2006/relationships/customXml" Target="../ink/ink1183.xml"/><Relationship Id="rId220" Type="http://schemas.openxmlformats.org/officeDocument/2006/relationships/image" Target="../media/image1175.png"/><Relationship Id="rId241" Type="http://schemas.openxmlformats.org/officeDocument/2006/relationships/customXml" Target="../ink/ink1199.xml"/><Relationship Id="rId15" Type="http://schemas.openxmlformats.org/officeDocument/2006/relationships/image" Target="../media/image1076.png"/><Relationship Id="rId36" Type="http://schemas.openxmlformats.org/officeDocument/2006/relationships/customXml" Target="../ink/ink1095.xml"/><Relationship Id="rId57" Type="http://schemas.openxmlformats.org/officeDocument/2006/relationships/image" Target="../media/image1097.png"/><Relationship Id="rId262" Type="http://schemas.openxmlformats.org/officeDocument/2006/relationships/customXml" Target="../ink/ink1210.xml"/><Relationship Id="rId283" Type="http://schemas.openxmlformats.org/officeDocument/2006/relationships/image" Target="../media/image1206.png"/><Relationship Id="rId318" Type="http://schemas.openxmlformats.org/officeDocument/2006/relationships/image" Target="../media/image1223.png"/><Relationship Id="rId339" Type="http://schemas.openxmlformats.org/officeDocument/2006/relationships/customXml" Target="../ink/ink1249.xml"/><Relationship Id="rId78" Type="http://schemas.openxmlformats.org/officeDocument/2006/relationships/customXml" Target="../ink/ink1116.xml"/><Relationship Id="rId99" Type="http://schemas.openxmlformats.org/officeDocument/2006/relationships/image" Target="../media/image1116.png"/><Relationship Id="rId101" Type="http://schemas.openxmlformats.org/officeDocument/2006/relationships/image" Target="../media/image1117.png"/><Relationship Id="rId122" Type="http://schemas.openxmlformats.org/officeDocument/2006/relationships/customXml" Target="../ink/ink1138.xml"/><Relationship Id="rId143" Type="http://schemas.openxmlformats.org/officeDocument/2006/relationships/image" Target="../media/image1138.png"/><Relationship Id="rId164" Type="http://schemas.openxmlformats.org/officeDocument/2006/relationships/customXml" Target="../ink/ink1159.xml"/><Relationship Id="rId185" Type="http://schemas.openxmlformats.org/officeDocument/2006/relationships/customXml" Target="../ink/ink1170.xml"/><Relationship Id="rId350" Type="http://schemas.openxmlformats.org/officeDocument/2006/relationships/image" Target="../media/image1239.png"/><Relationship Id="rId9" Type="http://schemas.openxmlformats.org/officeDocument/2006/relationships/image" Target="../media/image1073.png"/><Relationship Id="rId210" Type="http://schemas.openxmlformats.org/officeDocument/2006/relationships/image" Target="../media/image1170.png"/><Relationship Id="rId26" Type="http://schemas.openxmlformats.org/officeDocument/2006/relationships/customXml" Target="../ink/ink1090.xml"/><Relationship Id="rId231" Type="http://schemas.openxmlformats.org/officeDocument/2006/relationships/customXml" Target="../ink/ink1194.xml"/><Relationship Id="rId252" Type="http://schemas.openxmlformats.org/officeDocument/2006/relationships/image" Target="../media/image1191.png"/><Relationship Id="rId273" Type="http://schemas.openxmlformats.org/officeDocument/2006/relationships/image" Target="../media/image1201.png"/><Relationship Id="rId294" Type="http://schemas.openxmlformats.org/officeDocument/2006/relationships/image" Target="../media/image1211.png"/><Relationship Id="rId308" Type="http://schemas.openxmlformats.org/officeDocument/2006/relationships/image" Target="../media/image1218.png"/><Relationship Id="rId329" Type="http://schemas.openxmlformats.org/officeDocument/2006/relationships/customXml" Target="../ink/ink1244.xml"/><Relationship Id="rId47" Type="http://schemas.openxmlformats.org/officeDocument/2006/relationships/image" Target="../media/image1092.png"/><Relationship Id="rId68" Type="http://schemas.openxmlformats.org/officeDocument/2006/relationships/customXml" Target="../ink/ink1111.xml"/><Relationship Id="rId89" Type="http://schemas.openxmlformats.org/officeDocument/2006/relationships/image" Target="../media/image341.png"/><Relationship Id="rId112" Type="http://schemas.openxmlformats.org/officeDocument/2006/relationships/customXml" Target="../ink/ink1133.xml"/><Relationship Id="rId133" Type="http://schemas.openxmlformats.org/officeDocument/2006/relationships/image" Target="../media/image1133.png"/><Relationship Id="rId154" Type="http://schemas.openxmlformats.org/officeDocument/2006/relationships/customXml" Target="../ink/ink1154.xml"/><Relationship Id="rId175" Type="http://schemas.openxmlformats.org/officeDocument/2006/relationships/image" Target="../media/image1154.png"/><Relationship Id="rId340" Type="http://schemas.openxmlformats.org/officeDocument/2006/relationships/image" Target="../media/image1234.png"/><Relationship Id="rId196" Type="http://schemas.openxmlformats.org/officeDocument/2006/relationships/customXml" Target="../ink/ink1176.xml"/><Relationship Id="rId200" Type="http://schemas.openxmlformats.org/officeDocument/2006/relationships/customXml" Target="../ink/ink1178.xml"/><Relationship Id="rId16" Type="http://schemas.openxmlformats.org/officeDocument/2006/relationships/customXml" Target="../ink/ink1085.xml"/><Relationship Id="rId221" Type="http://schemas.openxmlformats.org/officeDocument/2006/relationships/customXml" Target="../ink/ink1189.xml"/><Relationship Id="rId242" Type="http://schemas.openxmlformats.org/officeDocument/2006/relationships/image" Target="../media/image1186.png"/><Relationship Id="rId263" Type="http://schemas.openxmlformats.org/officeDocument/2006/relationships/image" Target="../media/image1196.png"/><Relationship Id="rId284" Type="http://schemas.openxmlformats.org/officeDocument/2006/relationships/customXml" Target="../ink/ink1221.xml"/><Relationship Id="rId319" Type="http://schemas.openxmlformats.org/officeDocument/2006/relationships/customXml" Target="../ink/ink1239.xml"/><Relationship Id="rId37" Type="http://schemas.openxmlformats.org/officeDocument/2006/relationships/image" Target="../media/image1087.png"/><Relationship Id="rId58" Type="http://schemas.openxmlformats.org/officeDocument/2006/relationships/customXml" Target="../ink/ink1106.xml"/><Relationship Id="rId79" Type="http://schemas.openxmlformats.org/officeDocument/2006/relationships/image" Target="../media/image1108.png"/><Relationship Id="rId102" Type="http://schemas.openxmlformats.org/officeDocument/2006/relationships/customXml" Target="../ink/ink1128.xml"/><Relationship Id="rId123" Type="http://schemas.openxmlformats.org/officeDocument/2006/relationships/image" Target="../media/image1128.png"/><Relationship Id="rId144" Type="http://schemas.openxmlformats.org/officeDocument/2006/relationships/customXml" Target="../ink/ink1149.xml"/><Relationship Id="rId330" Type="http://schemas.openxmlformats.org/officeDocument/2006/relationships/image" Target="../media/image1229.png"/><Relationship Id="rId90" Type="http://schemas.openxmlformats.org/officeDocument/2006/relationships/customXml" Target="../ink/ink1122.xml"/><Relationship Id="rId165" Type="http://schemas.openxmlformats.org/officeDocument/2006/relationships/image" Target="../media/image1149.png"/><Relationship Id="rId186" Type="http://schemas.openxmlformats.org/officeDocument/2006/relationships/customXml" Target="../ink/ink1171.xml"/><Relationship Id="rId351" Type="http://schemas.openxmlformats.org/officeDocument/2006/relationships/customXml" Target="../ink/ink1255.xml"/><Relationship Id="rId211" Type="http://schemas.openxmlformats.org/officeDocument/2006/relationships/customXml" Target="../ink/ink1184.xml"/><Relationship Id="rId232" Type="http://schemas.openxmlformats.org/officeDocument/2006/relationships/image" Target="../media/image1181.png"/><Relationship Id="rId253" Type="http://schemas.openxmlformats.org/officeDocument/2006/relationships/customXml" Target="../ink/ink1205.xml"/><Relationship Id="rId274" Type="http://schemas.openxmlformats.org/officeDocument/2006/relationships/customXml" Target="../ink/ink1216.xml"/><Relationship Id="rId295" Type="http://schemas.openxmlformats.org/officeDocument/2006/relationships/customXml" Target="../ink/ink1227.xml"/><Relationship Id="rId309" Type="http://schemas.openxmlformats.org/officeDocument/2006/relationships/customXml" Target="../ink/ink1234.xml"/><Relationship Id="rId27" Type="http://schemas.openxmlformats.org/officeDocument/2006/relationships/image" Target="../media/image1082.png"/><Relationship Id="rId48" Type="http://schemas.openxmlformats.org/officeDocument/2006/relationships/customXml" Target="../ink/ink1101.xml"/><Relationship Id="rId69" Type="http://schemas.openxmlformats.org/officeDocument/2006/relationships/image" Target="../media/image1103.png"/><Relationship Id="rId113" Type="http://schemas.openxmlformats.org/officeDocument/2006/relationships/image" Target="../media/image1123.png"/><Relationship Id="rId134" Type="http://schemas.openxmlformats.org/officeDocument/2006/relationships/customXml" Target="../ink/ink1144.xml"/><Relationship Id="rId320" Type="http://schemas.openxmlformats.org/officeDocument/2006/relationships/image" Target="../media/image1224.png"/><Relationship Id="rId80" Type="http://schemas.openxmlformats.org/officeDocument/2006/relationships/customXml" Target="../ink/ink1117.xml"/><Relationship Id="rId155" Type="http://schemas.openxmlformats.org/officeDocument/2006/relationships/image" Target="../media/image1144.png"/><Relationship Id="rId176" Type="http://schemas.openxmlformats.org/officeDocument/2006/relationships/customXml" Target="../ink/ink1165.xml"/><Relationship Id="rId197" Type="http://schemas.openxmlformats.org/officeDocument/2006/relationships/image" Target="../media/image1164.png"/><Relationship Id="rId341" Type="http://schemas.openxmlformats.org/officeDocument/2006/relationships/customXml" Target="../ink/ink1250.xml"/><Relationship Id="rId201" Type="http://schemas.openxmlformats.org/officeDocument/2006/relationships/customXml" Target="../ink/ink1179.xml"/><Relationship Id="rId222" Type="http://schemas.openxmlformats.org/officeDocument/2006/relationships/image" Target="../media/image1176.png"/><Relationship Id="rId243" Type="http://schemas.openxmlformats.org/officeDocument/2006/relationships/customXml" Target="../ink/ink1200.xml"/><Relationship Id="rId264" Type="http://schemas.openxmlformats.org/officeDocument/2006/relationships/customXml" Target="../ink/ink1211.xml"/><Relationship Id="rId285" Type="http://schemas.openxmlformats.org/officeDocument/2006/relationships/image" Target="../media/image1207.png"/><Relationship Id="rId17" Type="http://schemas.openxmlformats.org/officeDocument/2006/relationships/image" Target="../media/image1077.png"/><Relationship Id="rId38" Type="http://schemas.openxmlformats.org/officeDocument/2006/relationships/customXml" Target="../ink/ink1096.xml"/><Relationship Id="rId59" Type="http://schemas.openxmlformats.org/officeDocument/2006/relationships/image" Target="../media/image1098.png"/><Relationship Id="rId103" Type="http://schemas.openxmlformats.org/officeDocument/2006/relationships/image" Target="../media/image1118.png"/><Relationship Id="rId124" Type="http://schemas.openxmlformats.org/officeDocument/2006/relationships/customXml" Target="../ink/ink1139.xml"/><Relationship Id="rId310" Type="http://schemas.openxmlformats.org/officeDocument/2006/relationships/image" Target="../media/image1219.png"/><Relationship Id="rId70" Type="http://schemas.openxmlformats.org/officeDocument/2006/relationships/customXml" Target="../ink/ink1112.xml"/><Relationship Id="rId91" Type="http://schemas.openxmlformats.org/officeDocument/2006/relationships/image" Target="../media/image1113.png"/><Relationship Id="rId145" Type="http://schemas.openxmlformats.org/officeDocument/2006/relationships/image" Target="../media/image1139.png"/><Relationship Id="rId166" Type="http://schemas.openxmlformats.org/officeDocument/2006/relationships/customXml" Target="../ink/ink1160.xml"/><Relationship Id="rId187" Type="http://schemas.openxmlformats.org/officeDocument/2006/relationships/image" Target="../media/image1159.png"/><Relationship Id="rId331" Type="http://schemas.openxmlformats.org/officeDocument/2006/relationships/customXml" Target="../ink/ink1245.xml"/><Relationship Id="rId352" Type="http://schemas.openxmlformats.org/officeDocument/2006/relationships/image" Target="../media/image1240.png"/><Relationship Id="rId1" Type="http://schemas.openxmlformats.org/officeDocument/2006/relationships/slideLayout" Target="../slideLayouts/slideLayout2.xml"/><Relationship Id="rId212" Type="http://schemas.openxmlformats.org/officeDocument/2006/relationships/image" Target="../media/image1171.png"/><Relationship Id="rId233" Type="http://schemas.openxmlformats.org/officeDocument/2006/relationships/customXml" Target="../ink/ink1195.xml"/><Relationship Id="rId254" Type="http://schemas.openxmlformats.org/officeDocument/2006/relationships/image" Target="../media/image1192.png"/><Relationship Id="rId28" Type="http://schemas.openxmlformats.org/officeDocument/2006/relationships/customXml" Target="../ink/ink1091.xml"/><Relationship Id="rId49" Type="http://schemas.openxmlformats.org/officeDocument/2006/relationships/image" Target="../media/image1093.png"/><Relationship Id="rId114" Type="http://schemas.openxmlformats.org/officeDocument/2006/relationships/customXml" Target="../ink/ink1134.xml"/><Relationship Id="rId275" Type="http://schemas.openxmlformats.org/officeDocument/2006/relationships/image" Target="../media/image1202.png"/><Relationship Id="rId296" Type="http://schemas.openxmlformats.org/officeDocument/2006/relationships/image" Target="../media/image1212.png"/><Relationship Id="rId300" Type="http://schemas.openxmlformats.org/officeDocument/2006/relationships/image" Target="../media/image1214.png"/><Relationship Id="rId60" Type="http://schemas.openxmlformats.org/officeDocument/2006/relationships/customXml" Target="../ink/ink1107.xml"/><Relationship Id="rId81" Type="http://schemas.openxmlformats.org/officeDocument/2006/relationships/image" Target="../media/image1109.png"/><Relationship Id="rId135" Type="http://schemas.openxmlformats.org/officeDocument/2006/relationships/image" Target="../media/image1134.png"/><Relationship Id="rId156" Type="http://schemas.openxmlformats.org/officeDocument/2006/relationships/customXml" Target="../ink/ink1155.xml"/><Relationship Id="rId177" Type="http://schemas.openxmlformats.org/officeDocument/2006/relationships/image" Target="../media/image1155.png"/><Relationship Id="rId198" Type="http://schemas.openxmlformats.org/officeDocument/2006/relationships/customXml" Target="../ink/ink1177.xml"/><Relationship Id="rId321" Type="http://schemas.openxmlformats.org/officeDocument/2006/relationships/customXml" Target="../ink/ink1240.xml"/><Relationship Id="rId342" Type="http://schemas.openxmlformats.org/officeDocument/2006/relationships/image" Target="../media/image1235.png"/><Relationship Id="rId202" Type="http://schemas.openxmlformats.org/officeDocument/2006/relationships/image" Target="../media/image1166.png"/><Relationship Id="rId223" Type="http://schemas.openxmlformats.org/officeDocument/2006/relationships/customXml" Target="../ink/ink1190.xml"/><Relationship Id="rId244" Type="http://schemas.openxmlformats.org/officeDocument/2006/relationships/image" Target="../media/image1187.png"/><Relationship Id="rId18" Type="http://schemas.openxmlformats.org/officeDocument/2006/relationships/customXml" Target="../ink/ink1086.xml"/><Relationship Id="rId39" Type="http://schemas.openxmlformats.org/officeDocument/2006/relationships/image" Target="../media/image1088.png"/><Relationship Id="rId265" Type="http://schemas.openxmlformats.org/officeDocument/2006/relationships/image" Target="../media/image1197.png"/><Relationship Id="rId286" Type="http://schemas.openxmlformats.org/officeDocument/2006/relationships/customXml" Target="../ink/ink1222.xml"/><Relationship Id="rId50" Type="http://schemas.openxmlformats.org/officeDocument/2006/relationships/customXml" Target="../ink/ink1102.xml"/><Relationship Id="rId104" Type="http://schemas.openxmlformats.org/officeDocument/2006/relationships/customXml" Target="../ink/ink1129.xml"/><Relationship Id="rId125" Type="http://schemas.openxmlformats.org/officeDocument/2006/relationships/image" Target="../media/image1129.png"/><Relationship Id="rId146" Type="http://schemas.openxmlformats.org/officeDocument/2006/relationships/customXml" Target="../ink/ink1150.xml"/><Relationship Id="rId167" Type="http://schemas.openxmlformats.org/officeDocument/2006/relationships/image" Target="../media/image1150.png"/><Relationship Id="rId188" Type="http://schemas.openxmlformats.org/officeDocument/2006/relationships/customXml" Target="../ink/ink1172.xml"/><Relationship Id="rId311" Type="http://schemas.openxmlformats.org/officeDocument/2006/relationships/customXml" Target="../ink/ink1235.xml"/><Relationship Id="rId332" Type="http://schemas.openxmlformats.org/officeDocument/2006/relationships/image" Target="../media/image1230.png"/><Relationship Id="rId353" Type="http://schemas.openxmlformats.org/officeDocument/2006/relationships/customXml" Target="../ink/ink1256.xml"/><Relationship Id="rId71" Type="http://schemas.openxmlformats.org/officeDocument/2006/relationships/image" Target="../media/image1104.png"/><Relationship Id="rId92" Type="http://schemas.openxmlformats.org/officeDocument/2006/relationships/customXml" Target="../ink/ink1123.xml"/><Relationship Id="rId213" Type="http://schemas.openxmlformats.org/officeDocument/2006/relationships/customXml" Target="../ink/ink1185.xml"/><Relationship Id="rId234" Type="http://schemas.openxmlformats.org/officeDocument/2006/relationships/image" Target="../media/image1182.png"/><Relationship Id="rId2" Type="http://schemas.openxmlformats.org/officeDocument/2006/relationships/customXml" Target="../ink/ink1078.xml"/><Relationship Id="rId29" Type="http://schemas.openxmlformats.org/officeDocument/2006/relationships/image" Target="../media/image1083.png"/><Relationship Id="rId255" Type="http://schemas.openxmlformats.org/officeDocument/2006/relationships/customXml" Target="../ink/ink1206.xml"/><Relationship Id="rId276" Type="http://schemas.openxmlformats.org/officeDocument/2006/relationships/customXml" Target="../ink/ink1217.xml"/><Relationship Id="rId297" Type="http://schemas.openxmlformats.org/officeDocument/2006/relationships/customXml" Target="../ink/ink1228.xml"/><Relationship Id="rId40" Type="http://schemas.openxmlformats.org/officeDocument/2006/relationships/customXml" Target="../ink/ink1097.xml"/><Relationship Id="rId115" Type="http://schemas.openxmlformats.org/officeDocument/2006/relationships/image" Target="../media/image1124.png"/><Relationship Id="rId136" Type="http://schemas.openxmlformats.org/officeDocument/2006/relationships/customXml" Target="../ink/ink1145.xml"/><Relationship Id="rId157" Type="http://schemas.openxmlformats.org/officeDocument/2006/relationships/image" Target="../media/image1145.png"/><Relationship Id="rId178" Type="http://schemas.openxmlformats.org/officeDocument/2006/relationships/customXml" Target="../ink/ink1166.xml"/><Relationship Id="rId301" Type="http://schemas.openxmlformats.org/officeDocument/2006/relationships/customXml" Target="../ink/ink1230.xml"/><Relationship Id="rId322" Type="http://schemas.openxmlformats.org/officeDocument/2006/relationships/image" Target="../media/image1225.png"/><Relationship Id="rId343" Type="http://schemas.openxmlformats.org/officeDocument/2006/relationships/customXml" Target="../ink/ink1251.xml"/><Relationship Id="rId61" Type="http://schemas.openxmlformats.org/officeDocument/2006/relationships/image" Target="../media/image1099.png"/><Relationship Id="rId82" Type="http://schemas.openxmlformats.org/officeDocument/2006/relationships/customXml" Target="../ink/ink1118.xml"/><Relationship Id="rId199" Type="http://schemas.openxmlformats.org/officeDocument/2006/relationships/image" Target="../media/image1165.png"/><Relationship Id="rId203" Type="http://schemas.openxmlformats.org/officeDocument/2006/relationships/customXml" Target="../ink/ink1180.xml"/><Relationship Id="rId19" Type="http://schemas.openxmlformats.org/officeDocument/2006/relationships/image" Target="../media/image1078.png"/><Relationship Id="rId224" Type="http://schemas.openxmlformats.org/officeDocument/2006/relationships/image" Target="../media/image1177.png"/><Relationship Id="rId245" Type="http://schemas.openxmlformats.org/officeDocument/2006/relationships/customXml" Target="../ink/ink1201.xml"/><Relationship Id="rId266" Type="http://schemas.openxmlformats.org/officeDocument/2006/relationships/customXml" Target="../ink/ink1212.xml"/><Relationship Id="rId287" Type="http://schemas.openxmlformats.org/officeDocument/2006/relationships/image" Target="../media/image1208.png"/><Relationship Id="rId30" Type="http://schemas.openxmlformats.org/officeDocument/2006/relationships/customXml" Target="../ink/ink1092.xml"/><Relationship Id="rId105" Type="http://schemas.openxmlformats.org/officeDocument/2006/relationships/image" Target="../media/image1119.png"/><Relationship Id="rId126" Type="http://schemas.openxmlformats.org/officeDocument/2006/relationships/customXml" Target="../ink/ink1140.xml"/><Relationship Id="rId147" Type="http://schemas.openxmlformats.org/officeDocument/2006/relationships/image" Target="../media/image1140.png"/><Relationship Id="rId168" Type="http://schemas.openxmlformats.org/officeDocument/2006/relationships/customXml" Target="../ink/ink1161.xml"/><Relationship Id="rId312" Type="http://schemas.openxmlformats.org/officeDocument/2006/relationships/image" Target="../media/image1220.png"/><Relationship Id="rId333" Type="http://schemas.openxmlformats.org/officeDocument/2006/relationships/customXml" Target="../ink/ink1246.xml"/><Relationship Id="rId354" Type="http://schemas.openxmlformats.org/officeDocument/2006/relationships/customXml" Target="../ink/ink1257.xml"/><Relationship Id="rId51" Type="http://schemas.openxmlformats.org/officeDocument/2006/relationships/image" Target="../media/image1094.png"/><Relationship Id="rId72" Type="http://schemas.openxmlformats.org/officeDocument/2006/relationships/customXml" Target="../ink/ink1113.xml"/><Relationship Id="rId93" Type="http://schemas.openxmlformats.org/officeDocument/2006/relationships/image" Target="../media/image1114.png"/><Relationship Id="rId189" Type="http://schemas.openxmlformats.org/officeDocument/2006/relationships/image" Target="../media/image1160.png"/><Relationship Id="rId3" Type="http://schemas.openxmlformats.org/officeDocument/2006/relationships/image" Target="../media/image1070.png"/><Relationship Id="rId214" Type="http://schemas.openxmlformats.org/officeDocument/2006/relationships/image" Target="../media/image1172.png"/><Relationship Id="rId235" Type="http://schemas.openxmlformats.org/officeDocument/2006/relationships/customXml" Target="../ink/ink1196.xml"/><Relationship Id="rId256" Type="http://schemas.openxmlformats.org/officeDocument/2006/relationships/customXml" Target="../ink/ink1207.xml"/><Relationship Id="rId277" Type="http://schemas.openxmlformats.org/officeDocument/2006/relationships/image" Target="../media/image1203.png"/><Relationship Id="rId298" Type="http://schemas.openxmlformats.org/officeDocument/2006/relationships/image" Target="../media/image1213.png"/><Relationship Id="rId116" Type="http://schemas.openxmlformats.org/officeDocument/2006/relationships/customXml" Target="../ink/ink1135.xml"/><Relationship Id="rId137" Type="http://schemas.openxmlformats.org/officeDocument/2006/relationships/image" Target="../media/image1135.png"/><Relationship Id="rId158" Type="http://schemas.openxmlformats.org/officeDocument/2006/relationships/customXml" Target="../ink/ink1156.xml"/><Relationship Id="rId302" Type="http://schemas.openxmlformats.org/officeDocument/2006/relationships/image" Target="../media/image1215.png"/><Relationship Id="rId323" Type="http://schemas.openxmlformats.org/officeDocument/2006/relationships/customXml" Target="../ink/ink1241.xml"/><Relationship Id="rId344" Type="http://schemas.openxmlformats.org/officeDocument/2006/relationships/image" Target="../media/image1236.png"/><Relationship Id="rId20" Type="http://schemas.openxmlformats.org/officeDocument/2006/relationships/customXml" Target="../ink/ink1087.xml"/><Relationship Id="rId41" Type="http://schemas.openxmlformats.org/officeDocument/2006/relationships/image" Target="../media/image1089.png"/><Relationship Id="rId62" Type="http://schemas.openxmlformats.org/officeDocument/2006/relationships/customXml" Target="../ink/ink1108.xml"/><Relationship Id="rId83" Type="http://schemas.openxmlformats.org/officeDocument/2006/relationships/image" Target="../media/image1110.png"/><Relationship Id="rId179" Type="http://schemas.openxmlformats.org/officeDocument/2006/relationships/customXml" Target="../ink/ink1167.xml"/><Relationship Id="rId190" Type="http://schemas.openxmlformats.org/officeDocument/2006/relationships/customXml" Target="../ink/ink1173.xml"/><Relationship Id="rId204" Type="http://schemas.openxmlformats.org/officeDocument/2006/relationships/image" Target="../media/image1167.png"/><Relationship Id="rId225" Type="http://schemas.openxmlformats.org/officeDocument/2006/relationships/customXml" Target="../ink/ink1191.xml"/><Relationship Id="rId246" Type="http://schemas.openxmlformats.org/officeDocument/2006/relationships/image" Target="../media/image1188.png"/><Relationship Id="rId267" Type="http://schemas.openxmlformats.org/officeDocument/2006/relationships/image" Target="../media/image1198.png"/><Relationship Id="rId288" Type="http://schemas.openxmlformats.org/officeDocument/2006/relationships/customXml" Target="../ink/ink1223.xml"/><Relationship Id="rId106" Type="http://schemas.openxmlformats.org/officeDocument/2006/relationships/customXml" Target="../ink/ink1130.xml"/><Relationship Id="rId127" Type="http://schemas.openxmlformats.org/officeDocument/2006/relationships/image" Target="../media/image1130.png"/><Relationship Id="rId313" Type="http://schemas.openxmlformats.org/officeDocument/2006/relationships/customXml" Target="../ink/ink1236.xml"/><Relationship Id="rId10" Type="http://schemas.openxmlformats.org/officeDocument/2006/relationships/customXml" Target="../ink/ink1082.xml"/><Relationship Id="rId31" Type="http://schemas.openxmlformats.org/officeDocument/2006/relationships/image" Target="../media/image1084.png"/><Relationship Id="rId52" Type="http://schemas.openxmlformats.org/officeDocument/2006/relationships/customXml" Target="../ink/ink1103.xml"/><Relationship Id="rId73" Type="http://schemas.openxmlformats.org/officeDocument/2006/relationships/image" Target="../media/image1105.png"/><Relationship Id="rId94" Type="http://schemas.openxmlformats.org/officeDocument/2006/relationships/customXml" Target="../ink/ink1124.xml"/><Relationship Id="rId148" Type="http://schemas.openxmlformats.org/officeDocument/2006/relationships/customXml" Target="../ink/ink1151.xml"/><Relationship Id="rId169" Type="http://schemas.openxmlformats.org/officeDocument/2006/relationships/image" Target="../media/image1151.png"/><Relationship Id="rId334" Type="http://schemas.openxmlformats.org/officeDocument/2006/relationships/image" Target="../media/image1231.png"/><Relationship Id="rId355" Type="http://schemas.openxmlformats.org/officeDocument/2006/relationships/image" Target="../media/image1241.png"/><Relationship Id="rId4" Type="http://schemas.openxmlformats.org/officeDocument/2006/relationships/customXml" Target="../ink/ink1079.xml"/><Relationship Id="rId180" Type="http://schemas.openxmlformats.org/officeDocument/2006/relationships/image" Target="../media/image1156.png"/><Relationship Id="rId215" Type="http://schemas.openxmlformats.org/officeDocument/2006/relationships/customXml" Target="../ink/ink1186.xml"/><Relationship Id="rId236" Type="http://schemas.openxmlformats.org/officeDocument/2006/relationships/image" Target="../media/image1183.png"/><Relationship Id="rId257" Type="http://schemas.openxmlformats.org/officeDocument/2006/relationships/image" Target="../media/image1193.png"/><Relationship Id="rId278" Type="http://schemas.openxmlformats.org/officeDocument/2006/relationships/customXml" Target="../ink/ink1218.xml"/><Relationship Id="rId303" Type="http://schemas.openxmlformats.org/officeDocument/2006/relationships/customXml" Target="../ink/ink1231.xml"/><Relationship Id="rId42" Type="http://schemas.openxmlformats.org/officeDocument/2006/relationships/customXml" Target="../ink/ink1098.xml"/><Relationship Id="rId84" Type="http://schemas.openxmlformats.org/officeDocument/2006/relationships/customXml" Target="../ink/ink1119.xml"/><Relationship Id="rId138" Type="http://schemas.openxmlformats.org/officeDocument/2006/relationships/customXml" Target="../ink/ink1146.xml"/><Relationship Id="rId345" Type="http://schemas.openxmlformats.org/officeDocument/2006/relationships/customXml" Target="../ink/ink1252.xml"/><Relationship Id="rId191" Type="http://schemas.openxmlformats.org/officeDocument/2006/relationships/image" Target="../media/image1161.png"/><Relationship Id="rId205" Type="http://schemas.openxmlformats.org/officeDocument/2006/relationships/customXml" Target="../ink/ink1181.xml"/><Relationship Id="rId247" Type="http://schemas.openxmlformats.org/officeDocument/2006/relationships/customXml" Target="../ink/ink1202.xml"/><Relationship Id="rId107" Type="http://schemas.openxmlformats.org/officeDocument/2006/relationships/image" Target="../media/image1120.png"/><Relationship Id="rId289" Type="http://schemas.openxmlformats.org/officeDocument/2006/relationships/image" Target="../media/image1209.png"/><Relationship Id="rId11" Type="http://schemas.openxmlformats.org/officeDocument/2006/relationships/image" Target="../media/image1074.png"/><Relationship Id="rId53" Type="http://schemas.openxmlformats.org/officeDocument/2006/relationships/image" Target="../media/image1095.png"/><Relationship Id="rId149" Type="http://schemas.openxmlformats.org/officeDocument/2006/relationships/image" Target="../media/image1141.png"/><Relationship Id="rId314" Type="http://schemas.openxmlformats.org/officeDocument/2006/relationships/image" Target="../media/image1221.png"/><Relationship Id="rId356" Type="http://schemas.openxmlformats.org/officeDocument/2006/relationships/customXml" Target="../ink/ink1258.xml"/><Relationship Id="rId95" Type="http://schemas.openxmlformats.org/officeDocument/2006/relationships/image" Target="../media/image1115.png"/><Relationship Id="rId160" Type="http://schemas.openxmlformats.org/officeDocument/2006/relationships/customXml" Target="../ink/ink1157.xml"/><Relationship Id="rId216" Type="http://schemas.openxmlformats.org/officeDocument/2006/relationships/image" Target="../media/image1173.png"/><Relationship Id="rId258" Type="http://schemas.openxmlformats.org/officeDocument/2006/relationships/customXml" Target="../ink/ink1208.xml"/><Relationship Id="rId22" Type="http://schemas.openxmlformats.org/officeDocument/2006/relationships/customXml" Target="../ink/ink1088.xml"/><Relationship Id="rId64" Type="http://schemas.openxmlformats.org/officeDocument/2006/relationships/customXml" Target="../ink/ink1109.xml"/><Relationship Id="rId118" Type="http://schemas.openxmlformats.org/officeDocument/2006/relationships/customXml" Target="../ink/ink1136.xml"/><Relationship Id="rId325" Type="http://schemas.openxmlformats.org/officeDocument/2006/relationships/customXml" Target="../ink/ink1242.xml"/><Relationship Id="rId171" Type="http://schemas.openxmlformats.org/officeDocument/2006/relationships/image" Target="../media/image1152.png"/><Relationship Id="rId227" Type="http://schemas.openxmlformats.org/officeDocument/2006/relationships/customXml" Target="../ink/ink1192.xml"/><Relationship Id="rId269" Type="http://schemas.openxmlformats.org/officeDocument/2006/relationships/image" Target="../media/image1199.png"/><Relationship Id="rId33" Type="http://schemas.openxmlformats.org/officeDocument/2006/relationships/image" Target="../media/image1085.png"/><Relationship Id="rId129" Type="http://schemas.openxmlformats.org/officeDocument/2006/relationships/image" Target="../media/image1131.png"/><Relationship Id="rId280" Type="http://schemas.openxmlformats.org/officeDocument/2006/relationships/customXml" Target="../ink/ink1219.xml"/><Relationship Id="rId336" Type="http://schemas.openxmlformats.org/officeDocument/2006/relationships/image" Target="../media/image1232.png"/><Relationship Id="rId75" Type="http://schemas.openxmlformats.org/officeDocument/2006/relationships/image" Target="../media/image1106.png"/><Relationship Id="rId140" Type="http://schemas.openxmlformats.org/officeDocument/2006/relationships/customXml" Target="../ink/ink1147.xml"/><Relationship Id="rId182" Type="http://schemas.openxmlformats.org/officeDocument/2006/relationships/image" Target="../media/image1157.png"/><Relationship Id="rId6" Type="http://schemas.openxmlformats.org/officeDocument/2006/relationships/customXml" Target="../ink/ink1080.xml"/><Relationship Id="rId238" Type="http://schemas.openxmlformats.org/officeDocument/2006/relationships/image" Target="../media/image1184.png"/><Relationship Id="rId291" Type="http://schemas.openxmlformats.org/officeDocument/2006/relationships/customXml" Target="../ink/ink1225.xml"/><Relationship Id="rId305" Type="http://schemas.openxmlformats.org/officeDocument/2006/relationships/customXml" Target="../ink/ink1232.xml"/><Relationship Id="rId347" Type="http://schemas.openxmlformats.org/officeDocument/2006/relationships/customXml" Target="../ink/ink1253.xml"/><Relationship Id="rId44" Type="http://schemas.openxmlformats.org/officeDocument/2006/relationships/customXml" Target="../ink/ink1099.xml"/><Relationship Id="rId86" Type="http://schemas.openxmlformats.org/officeDocument/2006/relationships/customXml" Target="../ink/ink1120.xml"/><Relationship Id="rId151" Type="http://schemas.openxmlformats.org/officeDocument/2006/relationships/image" Target="../media/image1142.png"/><Relationship Id="rId193" Type="http://schemas.openxmlformats.org/officeDocument/2006/relationships/image" Target="../media/image1162.png"/><Relationship Id="rId207" Type="http://schemas.openxmlformats.org/officeDocument/2006/relationships/customXml" Target="../ink/ink1182.xml"/><Relationship Id="rId249" Type="http://schemas.openxmlformats.org/officeDocument/2006/relationships/customXml" Target="../ink/ink1203.xml"/><Relationship Id="rId13" Type="http://schemas.openxmlformats.org/officeDocument/2006/relationships/image" Target="../media/image1075.png"/><Relationship Id="rId109" Type="http://schemas.openxmlformats.org/officeDocument/2006/relationships/image" Target="../media/image1121.png"/><Relationship Id="rId260" Type="http://schemas.openxmlformats.org/officeDocument/2006/relationships/customXml" Target="../ink/ink1209.xml"/><Relationship Id="rId316" Type="http://schemas.openxmlformats.org/officeDocument/2006/relationships/image" Target="../media/image1222.png"/><Relationship Id="rId55" Type="http://schemas.openxmlformats.org/officeDocument/2006/relationships/image" Target="../media/image1096.png"/><Relationship Id="rId97" Type="http://schemas.openxmlformats.org/officeDocument/2006/relationships/image" Target="../media/image890.png"/><Relationship Id="rId120" Type="http://schemas.openxmlformats.org/officeDocument/2006/relationships/customXml" Target="../ink/ink1137.xml"/><Relationship Id="rId162" Type="http://schemas.openxmlformats.org/officeDocument/2006/relationships/customXml" Target="../ink/ink1158.xml"/><Relationship Id="rId218" Type="http://schemas.openxmlformats.org/officeDocument/2006/relationships/image" Target="../media/image1174.png"/><Relationship Id="rId271" Type="http://schemas.openxmlformats.org/officeDocument/2006/relationships/image" Target="../media/image1200.png"/><Relationship Id="rId24" Type="http://schemas.openxmlformats.org/officeDocument/2006/relationships/customXml" Target="../ink/ink1089.xml"/><Relationship Id="rId66" Type="http://schemas.openxmlformats.org/officeDocument/2006/relationships/customXml" Target="../ink/ink1110.xml"/><Relationship Id="rId131" Type="http://schemas.openxmlformats.org/officeDocument/2006/relationships/image" Target="../media/image1132.png"/><Relationship Id="rId327" Type="http://schemas.openxmlformats.org/officeDocument/2006/relationships/customXml" Target="../ink/ink1243.xml"/><Relationship Id="rId173" Type="http://schemas.openxmlformats.org/officeDocument/2006/relationships/image" Target="../media/image1153.png"/><Relationship Id="rId229" Type="http://schemas.openxmlformats.org/officeDocument/2006/relationships/customXml" Target="../ink/ink1193.xml"/><Relationship Id="rId240" Type="http://schemas.openxmlformats.org/officeDocument/2006/relationships/image" Target="../media/image1185.png"/><Relationship Id="rId35" Type="http://schemas.openxmlformats.org/officeDocument/2006/relationships/image" Target="../media/image1086.png"/><Relationship Id="rId77" Type="http://schemas.openxmlformats.org/officeDocument/2006/relationships/image" Target="../media/image1107.png"/><Relationship Id="rId100" Type="http://schemas.openxmlformats.org/officeDocument/2006/relationships/customXml" Target="../ink/ink1127.xml"/><Relationship Id="rId282" Type="http://schemas.openxmlformats.org/officeDocument/2006/relationships/customXml" Target="../ink/ink1220.xml"/><Relationship Id="rId338" Type="http://schemas.openxmlformats.org/officeDocument/2006/relationships/image" Target="../media/image1233.png"/><Relationship Id="rId8" Type="http://schemas.openxmlformats.org/officeDocument/2006/relationships/customXml" Target="../ink/ink1081.xml"/><Relationship Id="rId142" Type="http://schemas.openxmlformats.org/officeDocument/2006/relationships/customXml" Target="../ink/ink1148.xml"/><Relationship Id="rId184" Type="http://schemas.openxmlformats.org/officeDocument/2006/relationships/image" Target="../media/image1158.png"/><Relationship Id="rId251" Type="http://schemas.openxmlformats.org/officeDocument/2006/relationships/customXml" Target="../ink/ink120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4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17" Type="http://schemas.openxmlformats.org/officeDocument/2006/relationships/customXml" Target="../ink/ink1316.xml"/><Relationship Id="rId299" Type="http://schemas.openxmlformats.org/officeDocument/2006/relationships/customXml" Target="../ink/ink1407.xml"/><Relationship Id="rId21" Type="http://schemas.openxmlformats.org/officeDocument/2006/relationships/customXml" Target="../ink/ink1268.xml"/><Relationship Id="rId63" Type="http://schemas.openxmlformats.org/officeDocument/2006/relationships/customXml" Target="../ink/ink1289.xml"/><Relationship Id="rId159" Type="http://schemas.openxmlformats.org/officeDocument/2006/relationships/customXml" Target="../ink/ink1337.xml"/><Relationship Id="rId324" Type="http://schemas.openxmlformats.org/officeDocument/2006/relationships/image" Target="../media/image1403.png"/><Relationship Id="rId170" Type="http://schemas.openxmlformats.org/officeDocument/2006/relationships/image" Target="../media/image1327.png"/><Relationship Id="rId226" Type="http://schemas.openxmlformats.org/officeDocument/2006/relationships/image" Target="../media/image1355.png"/><Relationship Id="rId268" Type="http://schemas.openxmlformats.org/officeDocument/2006/relationships/image" Target="../media/image1376.png"/><Relationship Id="rId32" Type="http://schemas.openxmlformats.org/officeDocument/2006/relationships/image" Target="../media/image1258.png"/><Relationship Id="rId74" Type="http://schemas.openxmlformats.org/officeDocument/2006/relationships/image" Target="../media/image1279.png"/><Relationship Id="rId128" Type="http://schemas.openxmlformats.org/officeDocument/2006/relationships/image" Target="../media/image1306.png"/><Relationship Id="rId335" Type="http://schemas.openxmlformats.org/officeDocument/2006/relationships/customXml" Target="../ink/ink1425.xml"/><Relationship Id="rId5" Type="http://schemas.openxmlformats.org/officeDocument/2006/relationships/customXml" Target="../ink/ink1260.xml"/><Relationship Id="rId181" Type="http://schemas.openxmlformats.org/officeDocument/2006/relationships/customXml" Target="../ink/ink1348.xml"/><Relationship Id="rId237" Type="http://schemas.openxmlformats.org/officeDocument/2006/relationships/customXml" Target="../ink/ink1376.xml"/><Relationship Id="rId279" Type="http://schemas.openxmlformats.org/officeDocument/2006/relationships/customXml" Target="../ink/ink1397.xml"/><Relationship Id="rId43" Type="http://schemas.openxmlformats.org/officeDocument/2006/relationships/customXml" Target="../ink/ink1279.xml"/><Relationship Id="rId139" Type="http://schemas.openxmlformats.org/officeDocument/2006/relationships/customXml" Target="../ink/ink1327.xml"/><Relationship Id="rId290" Type="http://schemas.openxmlformats.org/officeDocument/2006/relationships/image" Target="../media/image1387.png"/><Relationship Id="rId304" Type="http://schemas.openxmlformats.org/officeDocument/2006/relationships/image" Target="../media/image1394.png"/><Relationship Id="rId85" Type="http://schemas.openxmlformats.org/officeDocument/2006/relationships/customXml" Target="../ink/ink1300.xml"/><Relationship Id="rId150" Type="http://schemas.openxmlformats.org/officeDocument/2006/relationships/image" Target="../media/image1317.png"/><Relationship Id="rId192" Type="http://schemas.openxmlformats.org/officeDocument/2006/relationships/image" Target="../media/image1338.png"/><Relationship Id="rId206" Type="http://schemas.openxmlformats.org/officeDocument/2006/relationships/image" Target="../media/image1345.png"/><Relationship Id="rId248" Type="http://schemas.openxmlformats.org/officeDocument/2006/relationships/image" Target="../media/image1366.png"/><Relationship Id="rId12" Type="http://schemas.openxmlformats.org/officeDocument/2006/relationships/image" Target="../media/image1248.png"/><Relationship Id="rId108" Type="http://schemas.openxmlformats.org/officeDocument/2006/relationships/image" Target="../media/image1296.png"/><Relationship Id="rId315" Type="http://schemas.openxmlformats.org/officeDocument/2006/relationships/customXml" Target="../ink/ink1415.xml"/><Relationship Id="rId54" Type="http://schemas.openxmlformats.org/officeDocument/2006/relationships/image" Target="../media/image1269.png"/><Relationship Id="rId96" Type="http://schemas.openxmlformats.org/officeDocument/2006/relationships/image" Target="../media/image1290.png"/><Relationship Id="rId161" Type="http://schemas.openxmlformats.org/officeDocument/2006/relationships/customXml" Target="../ink/ink1338.xml"/><Relationship Id="rId217" Type="http://schemas.openxmlformats.org/officeDocument/2006/relationships/customXml" Target="../ink/ink1366.xml"/><Relationship Id="rId259" Type="http://schemas.openxmlformats.org/officeDocument/2006/relationships/customXml" Target="../ink/ink1387.xml"/><Relationship Id="rId23" Type="http://schemas.openxmlformats.org/officeDocument/2006/relationships/customXml" Target="../ink/ink1269.xml"/><Relationship Id="rId119" Type="http://schemas.openxmlformats.org/officeDocument/2006/relationships/customXml" Target="../ink/ink1317.xml"/><Relationship Id="rId270" Type="http://schemas.openxmlformats.org/officeDocument/2006/relationships/image" Target="../media/image1377.png"/><Relationship Id="rId326" Type="http://schemas.openxmlformats.org/officeDocument/2006/relationships/image" Target="../media/image1404.png"/><Relationship Id="rId65" Type="http://schemas.openxmlformats.org/officeDocument/2006/relationships/customXml" Target="../ink/ink1290.xml"/><Relationship Id="rId130" Type="http://schemas.openxmlformats.org/officeDocument/2006/relationships/image" Target="../media/image1307.png"/><Relationship Id="rId172" Type="http://schemas.openxmlformats.org/officeDocument/2006/relationships/image" Target="../media/image1328.png"/><Relationship Id="rId228" Type="http://schemas.openxmlformats.org/officeDocument/2006/relationships/image" Target="../media/image1356.png"/><Relationship Id="rId281" Type="http://schemas.openxmlformats.org/officeDocument/2006/relationships/customXml" Target="../ink/ink1398.xml"/><Relationship Id="rId337" Type="http://schemas.openxmlformats.org/officeDocument/2006/relationships/customXml" Target="../ink/ink1426.xml"/><Relationship Id="rId34" Type="http://schemas.openxmlformats.org/officeDocument/2006/relationships/image" Target="../media/image1259.png"/><Relationship Id="rId76" Type="http://schemas.openxmlformats.org/officeDocument/2006/relationships/image" Target="../media/image1280.png"/><Relationship Id="rId141" Type="http://schemas.openxmlformats.org/officeDocument/2006/relationships/customXml" Target="../ink/ink1328.xml"/><Relationship Id="rId7" Type="http://schemas.openxmlformats.org/officeDocument/2006/relationships/customXml" Target="../ink/ink1261.xml"/><Relationship Id="rId183" Type="http://schemas.openxmlformats.org/officeDocument/2006/relationships/customXml" Target="../ink/ink1349.xml"/><Relationship Id="rId239" Type="http://schemas.openxmlformats.org/officeDocument/2006/relationships/customXml" Target="../ink/ink1377.xml"/><Relationship Id="rId250" Type="http://schemas.openxmlformats.org/officeDocument/2006/relationships/image" Target="../media/image1367.png"/><Relationship Id="rId292" Type="http://schemas.openxmlformats.org/officeDocument/2006/relationships/image" Target="../media/image1388.png"/><Relationship Id="rId306" Type="http://schemas.openxmlformats.org/officeDocument/2006/relationships/image" Target="../media/image1395.png"/><Relationship Id="rId45" Type="http://schemas.openxmlformats.org/officeDocument/2006/relationships/customXml" Target="../ink/ink1280.xml"/><Relationship Id="rId87" Type="http://schemas.openxmlformats.org/officeDocument/2006/relationships/customXml" Target="../ink/ink1301.xml"/><Relationship Id="rId110" Type="http://schemas.openxmlformats.org/officeDocument/2006/relationships/image" Target="../media/image1297.png"/><Relationship Id="rId152" Type="http://schemas.openxmlformats.org/officeDocument/2006/relationships/image" Target="../media/image1318.png"/><Relationship Id="rId173" Type="http://schemas.openxmlformats.org/officeDocument/2006/relationships/customXml" Target="../ink/ink1344.xml"/><Relationship Id="rId194" Type="http://schemas.openxmlformats.org/officeDocument/2006/relationships/image" Target="../media/image1339.png"/><Relationship Id="rId208" Type="http://schemas.openxmlformats.org/officeDocument/2006/relationships/image" Target="../media/image1346.png"/><Relationship Id="rId229" Type="http://schemas.openxmlformats.org/officeDocument/2006/relationships/customXml" Target="../ink/ink1372.xml"/><Relationship Id="rId240" Type="http://schemas.openxmlformats.org/officeDocument/2006/relationships/image" Target="../media/image1362.png"/><Relationship Id="rId261" Type="http://schemas.openxmlformats.org/officeDocument/2006/relationships/customXml" Target="../ink/ink1388.xml"/><Relationship Id="rId14" Type="http://schemas.openxmlformats.org/officeDocument/2006/relationships/image" Target="../media/image1249.png"/><Relationship Id="rId35" Type="http://schemas.openxmlformats.org/officeDocument/2006/relationships/customXml" Target="../ink/ink1275.xml"/><Relationship Id="rId56" Type="http://schemas.openxmlformats.org/officeDocument/2006/relationships/image" Target="../media/image1270.png"/><Relationship Id="rId77" Type="http://schemas.openxmlformats.org/officeDocument/2006/relationships/customXml" Target="../ink/ink1296.xml"/><Relationship Id="rId100" Type="http://schemas.openxmlformats.org/officeDocument/2006/relationships/image" Target="../media/image1292.png"/><Relationship Id="rId282" Type="http://schemas.openxmlformats.org/officeDocument/2006/relationships/image" Target="../media/image1383.png"/><Relationship Id="rId317" Type="http://schemas.openxmlformats.org/officeDocument/2006/relationships/customXml" Target="../ink/ink1416.xml"/><Relationship Id="rId338" Type="http://schemas.openxmlformats.org/officeDocument/2006/relationships/image" Target="../media/image1410.png"/><Relationship Id="rId8" Type="http://schemas.openxmlformats.org/officeDocument/2006/relationships/image" Target="../media/image1246.png"/><Relationship Id="rId98" Type="http://schemas.openxmlformats.org/officeDocument/2006/relationships/image" Target="../media/image1291.png"/><Relationship Id="rId121" Type="http://schemas.openxmlformats.org/officeDocument/2006/relationships/customXml" Target="../ink/ink1318.xml"/><Relationship Id="rId142" Type="http://schemas.openxmlformats.org/officeDocument/2006/relationships/image" Target="../media/image1313.png"/><Relationship Id="rId163" Type="http://schemas.openxmlformats.org/officeDocument/2006/relationships/customXml" Target="../ink/ink1339.xml"/><Relationship Id="rId184" Type="http://schemas.openxmlformats.org/officeDocument/2006/relationships/image" Target="../media/image1334.png"/><Relationship Id="rId219" Type="http://schemas.openxmlformats.org/officeDocument/2006/relationships/customXml" Target="../ink/ink1367.xml"/><Relationship Id="rId230" Type="http://schemas.openxmlformats.org/officeDocument/2006/relationships/image" Target="../media/image1357.png"/><Relationship Id="rId251" Type="http://schemas.openxmlformats.org/officeDocument/2006/relationships/customXml" Target="../ink/ink1383.xml"/><Relationship Id="rId25" Type="http://schemas.openxmlformats.org/officeDocument/2006/relationships/customXml" Target="../ink/ink1270.xml"/><Relationship Id="rId46" Type="http://schemas.openxmlformats.org/officeDocument/2006/relationships/image" Target="../media/image1265.png"/><Relationship Id="rId67" Type="http://schemas.openxmlformats.org/officeDocument/2006/relationships/customXml" Target="../ink/ink1291.xml"/><Relationship Id="rId272" Type="http://schemas.openxmlformats.org/officeDocument/2006/relationships/image" Target="../media/image1378.png"/><Relationship Id="rId293" Type="http://schemas.openxmlformats.org/officeDocument/2006/relationships/customXml" Target="../ink/ink1404.xml"/><Relationship Id="rId307" Type="http://schemas.openxmlformats.org/officeDocument/2006/relationships/customXml" Target="../ink/ink1411.xml"/><Relationship Id="rId328" Type="http://schemas.openxmlformats.org/officeDocument/2006/relationships/image" Target="../media/image1405.png"/><Relationship Id="rId88" Type="http://schemas.openxmlformats.org/officeDocument/2006/relationships/image" Target="../media/image1286.png"/><Relationship Id="rId111" Type="http://schemas.openxmlformats.org/officeDocument/2006/relationships/customXml" Target="../ink/ink1313.xml"/><Relationship Id="rId132" Type="http://schemas.openxmlformats.org/officeDocument/2006/relationships/image" Target="../media/image1308.png"/><Relationship Id="rId153" Type="http://schemas.openxmlformats.org/officeDocument/2006/relationships/customXml" Target="../ink/ink1334.xml"/><Relationship Id="rId174" Type="http://schemas.openxmlformats.org/officeDocument/2006/relationships/image" Target="../media/image1329.png"/><Relationship Id="rId195" Type="http://schemas.openxmlformats.org/officeDocument/2006/relationships/customXml" Target="../ink/ink1355.xml"/><Relationship Id="rId209" Type="http://schemas.openxmlformats.org/officeDocument/2006/relationships/customXml" Target="../ink/ink1362.xml"/><Relationship Id="rId220" Type="http://schemas.openxmlformats.org/officeDocument/2006/relationships/image" Target="../media/image1352.png"/><Relationship Id="rId241" Type="http://schemas.openxmlformats.org/officeDocument/2006/relationships/customXml" Target="../ink/ink1378.xml"/><Relationship Id="rId15" Type="http://schemas.openxmlformats.org/officeDocument/2006/relationships/customXml" Target="../ink/ink1265.xml"/><Relationship Id="rId36" Type="http://schemas.openxmlformats.org/officeDocument/2006/relationships/image" Target="../media/image1260.png"/><Relationship Id="rId57" Type="http://schemas.openxmlformats.org/officeDocument/2006/relationships/customXml" Target="../ink/ink1286.xml"/><Relationship Id="rId262" Type="http://schemas.openxmlformats.org/officeDocument/2006/relationships/image" Target="../media/image1373.png"/><Relationship Id="rId283" Type="http://schemas.openxmlformats.org/officeDocument/2006/relationships/customXml" Target="../ink/ink1399.xml"/><Relationship Id="rId318" Type="http://schemas.openxmlformats.org/officeDocument/2006/relationships/image" Target="../media/image1401.png"/><Relationship Id="rId78" Type="http://schemas.openxmlformats.org/officeDocument/2006/relationships/image" Target="../media/image1281.png"/><Relationship Id="rId99" Type="http://schemas.openxmlformats.org/officeDocument/2006/relationships/customXml" Target="../ink/ink1307.xml"/><Relationship Id="rId101" Type="http://schemas.openxmlformats.org/officeDocument/2006/relationships/customXml" Target="../ink/ink1308.xml"/><Relationship Id="rId122" Type="http://schemas.openxmlformats.org/officeDocument/2006/relationships/image" Target="../media/image1303.png"/><Relationship Id="rId143" Type="http://schemas.openxmlformats.org/officeDocument/2006/relationships/customXml" Target="../ink/ink1329.xml"/><Relationship Id="rId164" Type="http://schemas.openxmlformats.org/officeDocument/2006/relationships/image" Target="../media/image1324.png"/><Relationship Id="rId185" Type="http://schemas.openxmlformats.org/officeDocument/2006/relationships/customXml" Target="../ink/ink1350.xml"/><Relationship Id="rId9" Type="http://schemas.openxmlformats.org/officeDocument/2006/relationships/customXml" Target="../ink/ink1262.xml"/><Relationship Id="rId210" Type="http://schemas.openxmlformats.org/officeDocument/2006/relationships/image" Target="../media/image1347.png"/><Relationship Id="rId26" Type="http://schemas.openxmlformats.org/officeDocument/2006/relationships/image" Target="../media/image1255.png"/><Relationship Id="rId231" Type="http://schemas.openxmlformats.org/officeDocument/2006/relationships/customXml" Target="../ink/ink1373.xml"/><Relationship Id="rId252" Type="http://schemas.openxmlformats.org/officeDocument/2006/relationships/image" Target="../media/image1368.png"/><Relationship Id="rId273" Type="http://schemas.openxmlformats.org/officeDocument/2006/relationships/customXml" Target="../ink/ink1394.xml"/><Relationship Id="rId294" Type="http://schemas.openxmlformats.org/officeDocument/2006/relationships/image" Target="../media/image1389.png"/><Relationship Id="rId308" Type="http://schemas.openxmlformats.org/officeDocument/2006/relationships/image" Target="../media/image1396.png"/><Relationship Id="rId329" Type="http://schemas.openxmlformats.org/officeDocument/2006/relationships/customXml" Target="../ink/ink1422.xml"/><Relationship Id="rId47" Type="http://schemas.openxmlformats.org/officeDocument/2006/relationships/customXml" Target="../ink/ink1281.xml"/><Relationship Id="rId68" Type="http://schemas.openxmlformats.org/officeDocument/2006/relationships/image" Target="../media/image1276.png"/><Relationship Id="rId89" Type="http://schemas.openxmlformats.org/officeDocument/2006/relationships/customXml" Target="../ink/ink1302.xml"/><Relationship Id="rId112" Type="http://schemas.openxmlformats.org/officeDocument/2006/relationships/image" Target="../media/image1298.png"/><Relationship Id="rId133" Type="http://schemas.openxmlformats.org/officeDocument/2006/relationships/customXml" Target="../ink/ink1324.xml"/><Relationship Id="rId154" Type="http://schemas.openxmlformats.org/officeDocument/2006/relationships/image" Target="../media/image1319.png"/><Relationship Id="rId175" Type="http://schemas.openxmlformats.org/officeDocument/2006/relationships/customXml" Target="../ink/ink1345.xml"/><Relationship Id="rId196" Type="http://schemas.openxmlformats.org/officeDocument/2006/relationships/image" Target="../media/image1340.png"/><Relationship Id="rId200" Type="http://schemas.openxmlformats.org/officeDocument/2006/relationships/image" Target="../media/image1342.png"/><Relationship Id="rId16" Type="http://schemas.openxmlformats.org/officeDocument/2006/relationships/image" Target="../media/image1250.png"/><Relationship Id="rId221" Type="http://schemas.openxmlformats.org/officeDocument/2006/relationships/customXml" Target="../ink/ink1368.xml"/><Relationship Id="rId242" Type="http://schemas.openxmlformats.org/officeDocument/2006/relationships/image" Target="../media/image1363.png"/><Relationship Id="rId263" Type="http://schemas.openxmlformats.org/officeDocument/2006/relationships/customXml" Target="../ink/ink1389.xml"/><Relationship Id="rId284" Type="http://schemas.openxmlformats.org/officeDocument/2006/relationships/image" Target="../media/image1384.png"/><Relationship Id="rId319" Type="http://schemas.openxmlformats.org/officeDocument/2006/relationships/customXml" Target="../ink/ink1417.xml"/><Relationship Id="rId37" Type="http://schemas.openxmlformats.org/officeDocument/2006/relationships/customXml" Target="../ink/ink1276.xml"/><Relationship Id="rId58" Type="http://schemas.openxmlformats.org/officeDocument/2006/relationships/image" Target="../media/image1271.png"/><Relationship Id="rId79" Type="http://schemas.openxmlformats.org/officeDocument/2006/relationships/customXml" Target="../ink/ink1297.xml"/><Relationship Id="rId102" Type="http://schemas.openxmlformats.org/officeDocument/2006/relationships/image" Target="../media/image1293.png"/><Relationship Id="rId123" Type="http://schemas.openxmlformats.org/officeDocument/2006/relationships/customXml" Target="../ink/ink1319.xml"/><Relationship Id="rId144" Type="http://schemas.openxmlformats.org/officeDocument/2006/relationships/image" Target="../media/image1314.png"/><Relationship Id="rId330" Type="http://schemas.openxmlformats.org/officeDocument/2006/relationships/image" Target="../media/image1406.png"/><Relationship Id="rId90" Type="http://schemas.openxmlformats.org/officeDocument/2006/relationships/image" Target="../media/image1287.png"/><Relationship Id="rId165" Type="http://schemas.openxmlformats.org/officeDocument/2006/relationships/customXml" Target="../ink/ink1340.xml"/><Relationship Id="rId186" Type="http://schemas.openxmlformats.org/officeDocument/2006/relationships/image" Target="../media/image1335.png"/><Relationship Id="rId211" Type="http://schemas.openxmlformats.org/officeDocument/2006/relationships/customXml" Target="../ink/ink1363.xml"/><Relationship Id="rId232" Type="http://schemas.openxmlformats.org/officeDocument/2006/relationships/image" Target="../media/image1358.png"/><Relationship Id="rId253" Type="http://schemas.openxmlformats.org/officeDocument/2006/relationships/customXml" Target="../ink/ink1384.xml"/><Relationship Id="rId274" Type="http://schemas.openxmlformats.org/officeDocument/2006/relationships/image" Target="../media/image1379.png"/><Relationship Id="rId295" Type="http://schemas.openxmlformats.org/officeDocument/2006/relationships/customXml" Target="../ink/ink1405.xml"/><Relationship Id="rId309" Type="http://schemas.openxmlformats.org/officeDocument/2006/relationships/customXml" Target="../ink/ink1412.xml"/><Relationship Id="rId27" Type="http://schemas.openxmlformats.org/officeDocument/2006/relationships/customXml" Target="../ink/ink1271.xml"/><Relationship Id="rId48" Type="http://schemas.openxmlformats.org/officeDocument/2006/relationships/image" Target="../media/image1266.png"/><Relationship Id="rId69" Type="http://schemas.openxmlformats.org/officeDocument/2006/relationships/customXml" Target="../ink/ink1292.xml"/><Relationship Id="rId113" Type="http://schemas.openxmlformats.org/officeDocument/2006/relationships/customXml" Target="../ink/ink1314.xml"/><Relationship Id="rId134" Type="http://schemas.openxmlformats.org/officeDocument/2006/relationships/image" Target="../media/image1309.png"/><Relationship Id="rId320" Type="http://schemas.openxmlformats.org/officeDocument/2006/relationships/image" Target="../media/image440.png"/><Relationship Id="rId80" Type="http://schemas.openxmlformats.org/officeDocument/2006/relationships/image" Target="../media/image1282.png"/><Relationship Id="rId155" Type="http://schemas.openxmlformats.org/officeDocument/2006/relationships/customXml" Target="../ink/ink1335.xml"/><Relationship Id="rId176" Type="http://schemas.openxmlformats.org/officeDocument/2006/relationships/image" Target="../media/image1330.png"/><Relationship Id="rId197" Type="http://schemas.openxmlformats.org/officeDocument/2006/relationships/customXml" Target="../ink/ink1356.xml"/><Relationship Id="rId201" Type="http://schemas.openxmlformats.org/officeDocument/2006/relationships/customXml" Target="../ink/ink1358.xml"/><Relationship Id="rId222" Type="http://schemas.openxmlformats.org/officeDocument/2006/relationships/image" Target="../media/image1353.png"/><Relationship Id="rId243" Type="http://schemas.openxmlformats.org/officeDocument/2006/relationships/customXml" Target="../ink/ink1379.xml"/><Relationship Id="rId264" Type="http://schemas.openxmlformats.org/officeDocument/2006/relationships/image" Target="../media/image1374.png"/><Relationship Id="rId285" Type="http://schemas.openxmlformats.org/officeDocument/2006/relationships/customXml" Target="../ink/ink1400.xml"/><Relationship Id="rId17" Type="http://schemas.openxmlformats.org/officeDocument/2006/relationships/customXml" Target="../ink/ink1266.xml"/><Relationship Id="rId38" Type="http://schemas.openxmlformats.org/officeDocument/2006/relationships/image" Target="../media/image1261.png"/><Relationship Id="rId59" Type="http://schemas.openxmlformats.org/officeDocument/2006/relationships/customXml" Target="../ink/ink1287.xml"/><Relationship Id="rId103" Type="http://schemas.openxmlformats.org/officeDocument/2006/relationships/customXml" Target="../ink/ink1309.xml"/><Relationship Id="rId124" Type="http://schemas.openxmlformats.org/officeDocument/2006/relationships/image" Target="../media/image1304.png"/><Relationship Id="rId310" Type="http://schemas.openxmlformats.org/officeDocument/2006/relationships/image" Target="../media/image1397.png"/><Relationship Id="rId70" Type="http://schemas.openxmlformats.org/officeDocument/2006/relationships/image" Target="../media/image1277.png"/><Relationship Id="rId91" Type="http://schemas.openxmlformats.org/officeDocument/2006/relationships/customXml" Target="../ink/ink1303.xml"/><Relationship Id="rId145" Type="http://schemas.openxmlformats.org/officeDocument/2006/relationships/customXml" Target="../ink/ink1330.xml"/><Relationship Id="rId166" Type="http://schemas.openxmlformats.org/officeDocument/2006/relationships/image" Target="../media/image1325.png"/><Relationship Id="rId187" Type="http://schemas.openxmlformats.org/officeDocument/2006/relationships/customXml" Target="../ink/ink1351.xml"/><Relationship Id="rId331" Type="http://schemas.openxmlformats.org/officeDocument/2006/relationships/customXml" Target="../ink/ink1423.xml"/><Relationship Id="rId1" Type="http://schemas.openxmlformats.org/officeDocument/2006/relationships/slideLayout" Target="../slideLayouts/slideLayout2.xml"/><Relationship Id="rId212" Type="http://schemas.openxmlformats.org/officeDocument/2006/relationships/image" Target="../media/image1348.png"/><Relationship Id="rId233" Type="http://schemas.openxmlformats.org/officeDocument/2006/relationships/customXml" Target="../ink/ink1374.xml"/><Relationship Id="rId254" Type="http://schemas.openxmlformats.org/officeDocument/2006/relationships/image" Target="../media/image1369.png"/><Relationship Id="rId28" Type="http://schemas.openxmlformats.org/officeDocument/2006/relationships/image" Target="../media/image1256.png"/><Relationship Id="rId49" Type="http://schemas.openxmlformats.org/officeDocument/2006/relationships/customXml" Target="../ink/ink1282.xml"/><Relationship Id="rId114" Type="http://schemas.openxmlformats.org/officeDocument/2006/relationships/image" Target="../media/image1299.png"/><Relationship Id="rId275" Type="http://schemas.openxmlformats.org/officeDocument/2006/relationships/customXml" Target="../ink/ink1395.xml"/><Relationship Id="rId296" Type="http://schemas.openxmlformats.org/officeDocument/2006/relationships/image" Target="../media/image1390.png"/><Relationship Id="rId300" Type="http://schemas.openxmlformats.org/officeDocument/2006/relationships/image" Target="../media/image1392.png"/><Relationship Id="rId60" Type="http://schemas.openxmlformats.org/officeDocument/2006/relationships/image" Target="../media/image1272.png"/><Relationship Id="rId81" Type="http://schemas.openxmlformats.org/officeDocument/2006/relationships/customXml" Target="../ink/ink1298.xml"/><Relationship Id="rId135" Type="http://schemas.openxmlformats.org/officeDocument/2006/relationships/customXml" Target="../ink/ink1325.xml"/><Relationship Id="rId156" Type="http://schemas.openxmlformats.org/officeDocument/2006/relationships/image" Target="../media/image1320.png"/><Relationship Id="rId177" Type="http://schemas.openxmlformats.org/officeDocument/2006/relationships/customXml" Target="../ink/ink1346.xml"/><Relationship Id="rId198" Type="http://schemas.openxmlformats.org/officeDocument/2006/relationships/image" Target="../media/image1341.png"/><Relationship Id="rId321" Type="http://schemas.openxmlformats.org/officeDocument/2006/relationships/customXml" Target="../ink/ink1418.xml"/><Relationship Id="rId202" Type="http://schemas.openxmlformats.org/officeDocument/2006/relationships/image" Target="../media/image1343.png"/><Relationship Id="rId223" Type="http://schemas.openxmlformats.org/officeDocument/2006/relationships/customXml" Target="../ink/ink1369.xml"/><Relationship Id="rId244" Type="http://schemas.openxmlformats.org/officeDocument/2006/relationships/image" Target="../media/image1364.png"/><Relationship Id="rId18" Type="http://schemas.openxmlformats.org/officeDocument/2006/relationships/image" Target="../media/image1251.png"/><Relationship Id="rId39" Type="http://schemas.openxmlformats.org/officeDocument/2006/relationships/customXml" Target="../ink/ink1277.xml"/><Relationship Id="rId265" Type="http://schemas.openxmlformats.org/officeDocument/2006/relationships/customXml" Target="../ink/ink1390.xml"/><Relationship Id="rId286" Type="http://schemas.openxmlformats.org/officeDocument/2006/relationships/image" Target="../media/image1385.png"/><Relationship Id="rId50" Type="http://schemas.openxmlformats.org/officeDocument/2006/relationships/image" Target="../media/image1267.png"/><Relationship Id="rId104" Type="http://schemas.openxmlformats.org/officeDocument/2006/relationships/image" Target="../media/image1294.png"/><Relationship Id="rId125" Type="http://schemas.openxmlformats.org/officeDocument/2006/relationships/customXml" Target="../ink/ink1320.xml"/><Relationship Id="rId146" Type="http://schemas.openxmlformats.org/officeDocument/2006/relationships/image" Target="../media/image1315.png"/><Relationship Id="rId167" Type="http://schemas.openxmlformats.org/officeDocument/2006/relationships/customXml" Target="../ink/ink1341.xml"/><Relationship Id="rId188" Type="http://schemas.openxmlformats.org/officeDocument/2006/relationships/image" Target="../media/image1336.png"/><Relationship Id="rId311" Type="http://schemas.openxmlformats.org/officeDocument/2006/relationships/customXml" Target="../ink/ink1413.xml"/><Relationship Id="rId332" Type="http://schemas.openxmlformats.org/officeDocument/2006/relationships/image" Target="../media/image1407.png"/><Relationship Id="rId71" Type="http://schemas.openxmlformats.org/officeDocument/2006/relationships/customXml" Target="../ink/ink1293.xml"/><Relationship Id="rId92" Type="http://schemas.openxmlformats.org/officeDocument/2006/relationships/image" Target="../media/image1288.png"/><Relationship Id="rId213" Type="http://schemas.openxmlformats.org/officeDocument/2006/relationships/customXml" Target="../ink/ink1364.xml"/><Relationship Id="rId234" Type="http://schemas.openxmlformats.org/officeDocument/2006/relationships/image" Target="../media/image1359.png"/><Relationship Id="rId2" Type="http://schemas.openxmlformats.org/officeDocument/2006/relationships/image" Target="../media/image1243.png"/><Relationship Id="rId29" Type="http://schemas.openxmlformats.org/officeDocument/2006/relationships/customXml" Target="../ink/ink1272.xml"/><Relationship Id="rId255" Type="http://schemas.openxmlformats.org/officeDocument/2006/relationships/customXml" Target="../ink/ink1385.xml"/><Relationship Id="rId276" Type="http://schemas.openxmlformats.org/officeDocument/2006/relationships/image" Target="../media/image1380.png"/><Relationship Id="rId297" Type="http://schemas.openxmlformats.org/officeDocument/2006/relationships/customXml" Target="../ink/ink1406.xml"/><Relationship Id="rId40" Type="http://schemas.openxmlformats.org/officeDocument/2006/relationships/image" Target="../media/image1262.png"/><Relationship Id="rId115" Type="http://schemas.openxmlformats.org/officeDocument/2006/relationships/customXml" Target="../ink/ink1315.xml"/><Relationship Id="rId136" Type="http://schemas.openxmlformats.org/officeDocument/2006/relationships/image" Target="../media/image1310.png"/><Relationship Id="rId157" Type="http://schemas.openxmlformats.org/officeDocument/2006/relationships/customXml" Target="../ink/ink1336.xml"/><Relationship Id="rId178" Type="http://schemas.openxmlformats.org/officeDocument/2006/relationships/image" Target="../media/image1331.png"/><Relationship Id="rId301" Type="http://schemas.openxmlformats.org/officeDocument/2006/relationships/customXml" Target="../ink/ink1408.xml"/><Relationship Id="rId322" Type="http://schemas.openxmlformats.org/officeDocument/2006/relationships/image" Target="../media/image1402.png"/><Relationship Id="rId61" Type="http://schemas.openxmlformats.org/officeDocument/2006/relationships/customXml" Target="../ink/ink1288.xml"/><Relationship Id="rId82" Type="http://schemas.openxmlformats.org/officeDocument/2006/relationships/image" Target="../media/image1283.png"/><Relationship Id="rId199" Type="http://schemas.openxmlformats.org/officeDocument/2006/relationships/customXml" Target="../ink/ink1357.xml"/><Relationship Id="rId203" Type="http://schemas.openxmlformats.org/officeDocument/2006/relationships/customXml" Target="../ink/ink1359.xml"/><Relationship Id="rId19" Type="http://schemas.openxmlformats.org/officeDocument/2006/relationships/customXml" Target="../ink/ink1267.xml"/><Relationship Id="rId224" Type="http://schemas.openxmlformats.org/officeDocument/2006/relationships/image" Target="../media/image1354.png"/><Relationship Id="rId245" Type="http://schemas.openxmlformats.org/officeDocument/2006/relationships/customXml" Target="../ink/ink1380.xml"/><Relationship Id="rId266" Type="http://schemas.openxmlformats.org/officeDocument/2006/relationships/image" Target="../media/image1375.png"/><Relationship Id="rId287" Type="http://schemas.openxmlformats.org/officeDocument/2006/relationships/customXml" Target="../ink/ink1401.xml"/><Relationship Id="rId30" Type="http://schemas.openxmlformats.org/officeDocument/2006/relationships/image" Target="../media/image1257.png"/><Relationship Id="rId105" Type="http://schemas.openxmlformats.org/officeDocument/2006/relationships/customXml" Target="../ink/ink1310.xml"/><Relationship Id="rId126" Type="http://schemas.openxmlformats.org/officeDocument/2006/relationships/image" Target="../media/image1305.png"/><Relationship Id="rId147" Type="http://schemas.openxmlformats.org/officeDocument/2006/relationships/customXml" Target="../ink/ink1331.xml"/><Relationship Id="rId168" Type="http://schemas.openxmlformats.org/officeDocument/2006/relationships/image" Target="../media/image1326.png"/><Relationship Id="rId312" Type="http://schemas.openxmlformats.org/officeDocument/2006/relationships/image" Target="../media/image1398.png"/><Relationship Id="rId333" Type="http://schemas.openxmlformats.org/officeDocument/2006/relationships/customXml" Target="../ink/ink1424.xml"/><Relationship Id="rId51" Type="http://schemas.openxmlformats.org/officeDocument/2006/relationships/customXml" Target="../ink/ink1283.xml"/><Relationship Id="rId72" Type="http://schemas.openxmlformats.org/officeDocument/2006/relationships/image" Target="../media/image1278.png"/><Relationship Id="rId93" Type="http://schemas.openxmlformats.org/officeDocument/2006/relationships/customXml" Target="../ink/ink1304.xml"/><Relationship Id="rId189" Type="http://schemas.openxmlformats.org/officeDocument/2006/relationships/customXml" Target="../ink/ink1352.xml"/><Relationship Id="rId3" Type="http://schemas.openxmlformats.org/officeDocument/2006/relationships/customXml" Target="../ink/ink1259.xml"/><Relationship Id="rId214" Type="http://schemas.openxmlformats.org/officeDocument/2006/relationships/image" Target="../media/image1349.png"/><Relationship Id="rId235" Type="http://schemas.openxmlformats.org/officeDocument/2006/relationships/customXml" Target="../ink/ink1375.xml"/><Relationship Id="rId256" Type="http://schemas.openxmlformats.org/officeDocument/2006/relationships/image" Target="../media/image1370.png"/><Relationship Id="rId277" Type="http://schemas.openxmlformats.org/officeDocument/2006/relationships/customXml" Target="../ink/ink1396.xml"/><Relationship Id="rId298" Type="http://schemas.openxmlformats.org/officeDocument/2006/relationships/image" Target="../media/image1391.png"/><Relationship Id="rId116" Type="http://schemas.openxmlformats.org/officeDocument/2006/relationships/image" Target="../media/image1300.png"/><Relationship Id="rId137" Type="http://schemas.openxmlformats.org/officeDocument/2006/relationships/customXml" Target="../ink/ink1326.xml"/><Relationship Id="rId158" Type="http://schemas.openxmlformats.org/officeDocument/2006/relationships/image" Target="../media/image1321.png"/><Relationship Id="rId302" Type="http://schemas.openxmlformats.org/officeDocument/2006/relationships/image" Target="../media/image1393.png"/><Relationship Id="rId323" Type="http://schemas.openxmlformats.org/officeDocument/2006/relationships/customXml" Target="../ink/ink1419.xml"/><Relationship Id="rId20" Type="http://schemas.openxmlformats.org/officeDocument/2006/relationships/image" Target="../media/image1252.png"/><Relationship Id="rId41" Type="http://schemas.openxmlformats.org/officeDocument/2006/relationships/customXml" Target="../ink/ink1278.xml"/><Relationship Id="rId62" Type="http://schemas.openxmlformats.org/officeDocument/2006/relationships/image" Target="../media/image1273.png"/><Relationship Id="rId83" Type="http://schemas.openxmlformats.org/officeDocument/2006/relationships/customXml" Target="../ink/ink1299.xml"/><Relationship Id="rId179" Type="http://schemas.openxmlformats.org/officeDocument/2006/relationships/customXml" Target="../ink/ink1347.xml"/><Relationship Id="rId190" Type="http://schemas.openxmlformats.org/officeDocument/2006/relationships/image" Target="../media/image1337.png"/><Relationship Id="rId204" Type="http://schemas.openxmlformats.org/officeDocument/2006/relationships/image" Target="../media/image1344.png"/><Relationship Id="rId225" Type="http://schemas.openxmlformats.org/officeDocument/2006/relationships/customXml" Target="../ink/ink1370.xml"/><Relationship Id="rId246" Type="http://schemas.openxmlformats.org/officeDocument/2006/relationships/image" Target="../media/image1365.png"/><Relationship Id="rId267" Type="http://schemas.openxmlformats.org/officeDocument/2006/relationships/customXml" Target="../ink/ink1391.xml"/><Relationship Id="rId288" Type="http://schemas.openxmlformats.org/officeDocument/2006/relationships/image" Target="../media/image1386.png"/><Relationship Id="rId106" Type="http://schemas.openxmlformats.org/officeDocument/2006/relationships/image" Target="../media/image1295.png"/><Relationship Id="rId127" Type="http://schemas.openxmlformats.org/officeDocument/2006/relationships/customXml" Target="../ink/ink1321.xml"/><Relationship Id="rId313" Type="http://schemas.openxmlformats.org/officeDocument/2006/relationships/customXml" Target="../ink/ink1414.xml"/><Relationship Id="rId10" Type="http://schemas.openxmlformats.org/officeDocument/2006/relationships/image" Target="../media/image1247.png"/><Relationship Id="rId31" Type="http://schemas.openxmlformats.org/officeDocument/2006/relationships/customXml" Target="../ink/ink1273.xml"/><Relationship Id="rId52" Type="http://schemas.openxmlformats.org/officeDocument/2006/relationships/image" Target="../media/image1268.png"/><Relationship Id="rId73" Type="http://schemas.openxmlformats.org/officeDocument/2006/relationships/customXml" Target="../ink/ink1294.xml"/><Relationship Id="rId94" Type="http://schemas.openxmlformats.org/officeDocument/2006/relationships/image" Target="../media/image1289.png"/><Relationship Id="rId148" Type="http://schemas.openxmlformats.org/officeDocument/2006/relationships/image" Target="../media/image1316.png"/><Relationship Id="rId169" Type="http://schemas.openxmlformats.org/officeDocument/2006/relationships/customXml" Target="../ink/ink1342.xml"/><Relationship Id="rId334" Type="http://schemas.openxmlformats.org/officeDocument/2006/relationships/image" Target="../media/image1408.png"/><Relationship Id="rId4" Type="http://schemas.openxmlformats.org/officeDocument/2006/relationships/image" Target="../media/image1244.png"/><Relationship Id="rId180" Type="http://schemas.openxmlformats.org/officeDocument/2006/relationships/image" Target="../media/image1332.png"/><Relationship Id="rId215" Type="http://schemas.openxmlformats.org/officeDocument/2006/relationships/customXml" Target="../ink/ink1365.xml"/><Relationship Id="rId236" Type="http://schemas.openxmlformats.org/officeDocument/2006/relationships/image" Target="../media/image1360.png"/><Relationship Id="rId257" Type="http://schemas.openxmlformats.org/officeDocument/2006/relationships/customXml" Target="../ink/ink1386.xml"/><Relationship Id="rId278" Type="http://schemas.openxmlformats.org/officeDocument/2006/relationships/image" Target="../media/image1381.png"/><Relationship Id="rId303" Type="http://schemas.openxmlformats.org/officeDocument/2006/relationships/customXml" Target="../ink/ink1409.xml"/><Relationship Id="rId42" Type="http://schemas.openxmlformats.org/officeDocument/2006/relationships/image" Target="../media/image1263.png"/><Relationship Id="rId84" Type="http://schemas.openxmlformats.org/officeDocument/2006/relationships/image" Target="../media/image1284.png"/><Relationship Id="rId138" Type="http://schemas.openxmlformats.org/officeDocument/2006/relationships/image" Target="../media/image1311.png"/><Relationship Id="rId191" Type="http://schemas.openxmlformats.org/officeDocument/2006/relationships/customXml" Target="../ink/ink1353.xml"/><Relationship Id="rId205" Type="http://schemas.openxmlformats.org/officeDocument/2006/relationships/customXml" Target="../ink/ink1360.xml"/><Relationship Id="rId247" Type="http://schemas.openxmlformats.org/officeDocument/2006/relationships/customXml" Target="../ink/ink1381.xml"/><Relationship Id="rId107" Type="http://schemas.openxmlformats.org/officeDocument/2006/relationships/customXml" Target="../ink/ink1311.xml"/><Relationship Id="rId289" Type="http://schemas.openxmlformats.org/officeDocument/2006/relationships/customXml" Target="../ink/ink1402.xml"/><Relationship Id="rId11" Type="http://schemas.openxmlformats.org/officeDocument/2006/relationships/customXml" Target="../ink/ink1263.xml"/><Relationship Id="rId53" Type="http://schemas.openxmlformats.org/officeDocument/2006/relationships/customXml" Target="../ink/ink1284.xml"/><Relationship Id="rId149" Type="http://schemas.openxmlformats.org/officeDocument/2006/relationships/customXml" Target="../ink/ink1332.xml"/><Relationship Id="rId314" Type="http://schemas.openxmlformats.org/officeDocument/2006/relationships/image" Target="../media/image1399.png"/><Relationship Id="rId95" Type="http://schemas.openxmlformats.org/officeDocument/2006/relationships/customXml" Target="../ink/ink1305.xml"/><Relationship Id="rId160" Type="http://schemas.openxmlformats.org/officeDocument/2006/relationships/image" Target="../media/image1322.png"/><Relationship Id="rId216" Type="http://schemas.openxmlformats.org/officeDocument/2006/relationships/image" Target="../media/image1350.png"/><Relationship Id="rId258" Type="http://schemas.openxmlformats.org/officeDocument/2006/relationships/image" Target="../media/image1371.png"/><Relationship Id="rId22" Type="http://schemas.openxmlformats.org/officeDocument/2006/relationships/image" Target="../media/image1253.png"/><Relationship Id="rId64" Type="http://schemas.openxmlformats.org/officeDocument/2006/relationships/image" Target="../media/image1274.png"/><Relationship Id="rId118" Type="http://schemas.openxmlformats.org/officeDocument/2006/relationships/image" Target="../media/image1301.png"/><Relationship Id="rId325" Type="http://schemas.openxmlformats.org/officeDocument/2006/relationships/customXml" Target="../ink/ink1420.xml"/><Relationship Id="rId171" Type="http://schemas.openxmlformats.org/officeDocument/2006/relationships/customXml" Target="../ink/ink1343.xml"/><Relationship Id="rId227" Type="http://schemas.openxmlformats.org/officeDocument/2006/relationships/customXml" Target="../ink/ink1371.xml"/><Relationship Id="rId269" Type="http://schemas.openxmlformats.org/officeDocument/2006/relationships/customXml" Target="../ink/ink1392.xml"/><Relationship Id="rId33" Type="http://schemas.openxmlformats.org/officeDocument/2006/relationships/customXml" Target="../ink/ink1274.xml"/><Relationship Id="rId129" Type="http://schemas.openxmlformats.org/officeDocument/2006/relationships/customXml" Target="../ink/ink1322.xml"/><Relationship Id="rId280" Type="http://schemas.openxmlformats.org/officeDocument/2006/relationships/image" Target="../media/image1382.png"/><Relationship Id="rId336" Type="http://schemas.openxmlformats.org/officeDocument/2006/relationships/image" Target="../media/image1409.png"/><Relationship Id="rId75" Type="http://schemas.openxmlformats.org/officeDocument/2006/relationships/customXml" Target="../ink/ink1295.xml"/><Relationship Id="rId140" Type="http://schemas.openxmlformats.org/officeDocument/2006/relationships/image" Target="../media/image1312.png"/><Relationship Id="rId182" Type="http://schemas.openxmlformats.org/officeDocument/2006/relationships/image" Target="../media/image1333.png"/><Relationship Id="rId6" Type="http://schemas.openxmlformats.org/officeDocument/2006/relationships/image" Target="../media/image1245.png"/><Relationship Id="rId238" Type="http://schemas.openxmlformats.org/officeDocument/2006/relationships/image" Target="../media/image1361.png"/><Relationship Id="rId291" Type="http://schemas.openxmlformats.org/officeDocument/2006/relationships/customXml" Target="../ink/ink1403.xml"/><Relationship Id="rId305" Type="http://schemas.openxmlformats.org/officeDocument/2006/relationships/customXml" Target="../ink/ink1410.xml"/><Relationship Id="rId44" Type="http://schemas.openxmlformats.org/officeDocument/2006/relationships/image" Target="../media/image1264.png"/><Relationship Id="rId86" Type="http://schemas.openxmlformats.org/officeDocument/2006/relationships/image" Target="../media/image1285.png"/><Relationship Id="rId151" Type="http://schemas.openxmlformats.org/officeDocument/2006/relationships/customXml" Target="../ink/ink1333.xml"/><Relationship Id="rId193" Type="http://schemas.openxmlformats.org/officeDocument/2006/relationships/customXml" Target="../ink/ink1354.xml"/><Relationship Id="rId207" Type="http://schemas.openxmlformats.org/officeDocument/2006/relationships/customXml" Target="../ink/ink1361.xml"/><Relationship Id="rId249" Type="http://schemas.openxmlformats.org/officeDocument/2006/relationships/customXml" Target="../ink/ink1382.xml"/><Relationship Id="rId13" Type="http://schemas.openxmlformats.org/officeDocument/2006/relationships/customXml" Target="../ink/ink1264.xml"/><Relationship Id="rId109" Type="http://schemas.openxmlformats.org/officeDocument/2006/relationships/customXml" Target="../ink/ink1312.xml"/><Relationship Id="rId260" Type="http://schemas.openxmlformats.org/officeDocument/2006/relationships/image" Target="../media/image1372.png"/><Relationship Id="rId316" Type="http://schemas.openxmlformats.org/officeDocument/2006/relationships/image" Target="../media/image1400.png"/><Relationship Id="rId55" Type="http://schemas.openxmlformats.org/officeDocument/2006/relationships/customXml" Target="../ink/ink1285.xml"/><Relationship Id="rId97" Type="http://schemas.openxmlformats.org/officeDocument/2006/relationships/customXml" Target="../ink/ink1306.xml"/><Relationship Id="rId120" Type="http://schemas.openxmlformats.org/officeDocument/2006/relationships/image" Target="../media/image1302.png"/><Relationship Id="rId162" Type="http://schemas.openxmlformats.org/officeDocument/2006/relationships/image" Target="../media/image1323.png"/><Relationship Id="rId218" Type="http://schemas.openxmlformats.org/officeDocument/2006/relationships/image" Target="../media/image1351.png"/><Relationship Id="rId271" Type="http://schemas.openxmlformats.org/officeDocument/2006/relationships/customXml" Target="../ink/ink1393.xml"/><Relationship Id="rId24" Type="http://schemas.openxmlformats.org/officeDocument/2006/relationships/image" Target="../media/image1254.png"/><Relationship Id="rId66" Type="http://schemas.openxmlformats.org/officeDocument/2006/relationships/image" Target="../media/image1275.png"/><Relationship Id="rId131" Type="http://schemas.openxmlformats.org/officeDocument/2006/relationships/customXml" Target="../ink/ink1323.xml"/><Relationship Id="rId327" Type="http://schemas.openxmlformats.org/officeDocument/2006/relationships/customXml" Target="../ink/ink142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3" Type="http://schemas.openxmlformats.org/officeDocument/2006/relationships/image" Target="../media/image1418.png"/><Relationship Id="rId18" Type="http://schemas.openxmlformats.org/officeDocument/2006/relationships/customXml" Target="../ink/ink1435.xml"/><Relationship Id="rId26" Type="http://schemas.openxmlformats.org/officeDocument/2006/relationships/customXml" Target="../ink/ink1439.xml"/><Relationship Id="rId39" Type="http://schemas.openxmlformats.org/officeDocument/2006/relationships/image" Target="../media/image1431.png"/><Relationship Id="rId21" Type="http://schemas.openxmlformats.org/officeDocument/2006/relationships/image" Target="../media/image1422.png"/><Relationship Id="rId34" Type="http://schemas.openxmlformats.org/officeDocument/2006/relationships/customXml" Target="../ink/ink1443.xml"/><Relationship Id="rId42" Type="http://schemas.openxmlformats.org/officeDocument/2006/relationships/customXml" Target="../ink/ink1447.xml"/><Relationship Id="rId47" Type="http://schemas.openxmlformats.org/officeDocument/2006/relationships/image" Target="../media/image1435.png"/><Relationship Id="rId7" Type="http://schemas.openxmlformats.org/officeDocument/2006/relationships/image" Target="../media/image1415.png"/><Relationship Id="rId2" Type="http://schemas.openxmlformats.org/officeDocument/2006/relationships/customXml" Target="../ink/ink1427.xml"/><Relationship Id="rId16" Type="http://schemas.openxmlformats.org/officeDocument/2006/relationships/customXml" Target="../ink/ink1434.xml"/><Relationship Id="rId29" Type="http://schemas.openxmlformats.org/officeDocument/2006/relationships/image" Target="../media/image1426.png"/><Relationship Id="rId1" Type="http://schemas.openxmlformats.org/officeDocument/2006/relationships/slideLayout" Target="../slideLayouts/slideLayout2.xml"/><Relationship Id="rId6" Type="http://schemas.openxmlformats.org/officeDocument/2006/relationships/customXml" Target="../ink/ink1429.xml"/><Relationship Id="rId11" Type="http://schemas.openxmlformats.org/officeDocument/2006/relationships/image" Target="../media/image1417.png"/><Relationship Id="rId24" Type="http://schemas.openxmlformats.org/officeDocument/2006/relationships/customXml" Target="../ink/ink1438.xml"/><Relationship Id="rId32" Type="http://schemas.openxmlformats.org/officeDocument/2006/relationships/customXml" Target="../ink/ink1442.xml"/><Relationship Id="rId37" Type="http://schemas.openxmlformats.org/officeDocument/2006/relationships/image" Target="../media/image1430.png"/><Relationship Id="rId40" Type="http://schemas.openxmlformats.org/officeDocument/2006/relationships/customXml" Target="../ink/ink1446.xml"/><Relationship Id="rId45" Type="http://schemas.openxmlformats.org/officeDocument/2006/relationships/image" Target="../media/image1434.png"/><Relationship Id="rId5" Type="http://schemas.openxmlformats.org/officeDocument/2006/relationships/image" Target="../media/image1414.png"/><Relationship Id="rId15" Type="http://schemas.openxmlformats.org/officeDocument/2006/relationships/image" Target="../media/image1419.png"/><Relationship Id="rId23" Type="http://schemas.openxmlformats.org/officeDocument/2006/relationships/image" Target="../media/image1423.png"/><Relationship Id="rId28" Type="http://schemas.openxmlformats.org/officeDocument/2006/relationships/customXml" Target="../ink/ink1440.xml"/><Relationship Id="rId36" Type="http://schemas.openxmlformats.org/officeDocument/2006/relationships/customXml" Target="../ink/ink1444.xml"/><Relationship Id="rId10" Type="http://schemas.openxmlformats.org/officeDocument/2006/relationships/customXml" Target="../ink/ink1431.xml"/><Relationship Id="rId19" Type="http://schemas.openxmlformats.org/officeDocument/2006/relationships/image" Target="../media/image1421.png"/><Relationship Id="rId31" Type="http://schemas.openxmlformats.org/officeDocument/2006/relationships/image" Target="../media/image1427.png"/><Relationship Id="rId44" Type="http://schemas.openxmlformats.org/officeDocument/2006/relationships/customXml" Target="../ink/ink1448.xml"/><Relationship Id="rId4" Type="http://schemas.openxmlformats.org/officeDocument/2006/relationships/customXml" Target="../ink/ink1428.xml"/><Relationship Id="rId9" Type="http://schemas.openxmlformats.org/officeDocument/2006/relationships/image" Target="../media/image1416.png"/><Relationship Id="rId14" Type="http://schemas.openxmlformats.org/officeDocument/2006/relationships/customXml" Target="../ink/ink1433.xml"/><Relationship Id="rId22" Type="http://schemas.openxmlformats.org/officeDocument/2006/relationships/customXml" Target="../ink/ink1437.xml"/><Relationship Id="rId27" Type="http://schemas.openxmlformats.org/officeDocument/2006/relationships/image" Target="../media/image1425.png"/><Relationship Id="rId30" Type="http://schemas.openxmlformats.org/officeDocument/2006/relationships/customXml" Target="../ink/ink1441.xml"/><Relationship Id="rId35" Type="http://schemas.openxmlformats.org/officeDocument/2006/relationships/image" Target="../media/image1429.png"/><Relationship Id="rId43" Type="http://schemas.openxmlformats.org/officeDocument/2006/relationships/image" Target="../media/image1433.png"/><Relationship Id="rId8" Type="http://schemas.openxmlformats.org/officeDocument/2006/relationships/customXml" Target="../ink/ink1430.xml"/><Relationship Id="rId3" Type="http://schemas.openxmlformats.org/officeDocument/2006/relationships/image" Target="../media/image1413.png"/><Relationship Id="rId12" Type="http://schemas.openxmlformats.org/officeDocument/2006/relationships/customXml" Target="../ink/ink1432.xml"/><Relationship Id="rId17" Type="http://schemas.openxmlformats.org/officeDocument/2006/relationships/image" Target="../media/image1420.png"/><Relationship Id="rId25" Type="http://schemas.openxmlformats.org/officeDocument/2006/relationships/image" Target="../media/image1424.png"/><Relationship Id="rId33" Type="http://schemas.openxmlformats.org/officeDocument/2006/relationships/image" Target="../media/image1428.png"/><Relationship Id="rId38" Type="http://schemas.openxmlformats.org/officeDocument/2006/relationships/customXml" Target="../ink/ink1445.xml"/><Relationship Id="rId46" Type="http://schemas.openxmlformats.org/officeDocument/2006/relationships/customXml" Target="../ink/ink1449.xml"/><Relationship Id="rId20" Type="http://schemas.openxmlformats.org/officeDocument/2006/relationships/customXml" Target="../ink/ink1436.xml"/><Relationship Id="rId41" Type="http://schemas.openxmlformats.org/officeDocument/2006/relationships/image" Target="../media/image1432.png"/></Relationships>
</file>

<file path=ppt/slides/_rels/slide42.xml.rels><?xml version="1.0" encoding="UTF-8" standalone="yes"?>
<Relationships xmlns="http://schemas.openxmlformats.org/package/2006/relationships"><Relationship Id="rId8" Type="http://schemas.openxmlformats.org/officeDocument/2006/relationships/customXml" Target="../ink/ink1453.xml"/><Relationship Id="rId13" Type="http://schemas.openxmlformats.org/officeDocument/2006/relationships/image" Target="../media/image1441.png"/><Relationship Id="rId18" Type="http://schemas.openxmlformats.org/officeDocument/2006/relationships/customXml" Target="../ink/ink1458.xml"/><Relationship Id="rId3" Type="http://schemas.openxmlformats.org/officeDocument/2006/relationships/image" Target="../media/image1436.png"/><Relationship Id="rId21" Type="http://schemas.openxmlformats.org/officeDocument/2006/relationships/image" Target="../media/image1445.png"/><Relationship Id="rId7" Type="http://schemas.openxmlformats.org/officeDocument/2006/relationships/image" Target="../media/image1438.png"/><Relationship Id="rId12" Type="http://schemas.openxmlformats.org/officeDocument/2006/relationships/customXml" Target="../ink/ink1455.xml"/><Relationship Id="rId17" Type="http://schemas.openxmlformats.org/officeDocument/2006/relationships/image" Target="../media/image1443.png"/><Relationship Id="rId2" Type="http://schemas.openxmlformats.org/officeDocument/2006/relationships/customXml" Target="../ink/ink1450.xml"/><Relationship Id="rId16" Type="http://schemas.openxmlformats.org/officeDocument/2006/relationships/customXml" Target="../ink/ink1457.xml"/><Relationship Id="rId20" Type="http://schemas.openxmlformats.org/officeDocument/2006/relationships/customXml" Target="../ink/ink1459.xml"/><Relationship Id="rId1" Type="http://schemas.openxmlformats.org/officeDocument/2006/relationships/slideLayout" Target="../slideLayouts/slideLayout2.xml"/><Relationship Id="rId6" Type="http://schemas.openxmlformats.org/officeDocument/2006/relationships/customXml" Target="../ink/ink1452.xml"/><Relationship Id="rId11" Type="http://schemas.openxmlformats.org/officeDocument/2006/relationships/image" Target="../media/image1440.png"/><Relationship Id="rId5" Type="http://schemas.openxmlformats.org/officeDocument/2006/relationships/image" Target="../media/image1437.png"/><Relationship Id="rId15" Type="http://schemas.openxmlformats.org/officeDocument/2006/relationships/image" Target="../media/image1442.png"/><Relationship Id="rId10" Type="http://schemas.openxmlformats.org/officeDocument/2006/relationships/customXml" Target="../ink/ink1454.xml"/><Relationship Id="rId19" Type="http://schemas.openxmlformats.org/officeDocument/2006/relationships/image" Target="../media/image1444.png"/><Relationship Id="rId4" Type="http://schemas.openxmlformats.org/officeDocument/2006/relationships/customXml" Target="../ink/ink1451.xml"/><Relationship Id="rId9" Type="http://schemas.openxmlformats.org/officeDocument/2006/relationships/image" Target="../media/image1439.png"/><Relationship Id="rId14" Type="http://schemas.openxmlformats.org/officeDocument/2006/relationships/customXml" Target="../ink/ink1456.xml"/></Relationships>
</file>

<file path=ppt/slides/_rels/slide43.xml.rels><?xml version="1.0" encoding="UTF-8" standalone="yes"?>
<Relationships xmlns="http://schemas.openxmlformats.org/package/2006/relationships"><Relationship Id="rId13" Type="http://schemas.openxmlformats.org/officeDocument/2006/relationships/customXml" Target="../ink/ink1464.xml"/><Relationship Id="rId18" Type="http://schemas.openxmlformats.org/officeDocument/2006/relationships/image" Target="../media/image1455.png"/><Relationship Id="rId26" Type="http://schemas.openxmlformats.org/officeDocument/2006/relationships/image" Target="../media/image1459.png"/><Relationship Id="rId39" Type="http://schemas.openxmlformats.org/officeDocument/2006/relationships/customXml" Target="../ink/ink1477.xml"/><Relationship Id="rId21" Type="http://schemas.openxmlformats.org/officeDocument/2006/relationships/customXml" Target="../ink/ink1468.xml"/><Relationship Id="rId34" Type="http://schemas.openxmlformats.org/officeDocument/2006/relationships/image" Target="../media/image1463.png"/><Relationship Id="rId42" Type="http://schemas.openxmlformats.org/officeDocument/2006/relationships/image" Target="../media/image1467.png"/><Relationship Id="rId47" Type="http://schemas.openxmlformats.org/officeDocument/2006/relationships/customXml" Target="../ink/ink1481.xml"/><Relationship Id="rId50" Type="http://schemas.openxmlformats.org/officeDocument/2006/relationships/image" Target="../media/image1471.png"/><Relationship Id="rId55" Type="http://schemas.openxmlformats.org/officeDocument/2006/relationships/customXml" Target="../ink/ink1485.xml"/><Relationship Id="rId7" Type="http://schemas.openxmlformats.org/officeDocument/2006/relationships/customXml" Target="../ink/ink1461.xml"/><Relationship Id="rId2" Type="http://schemas.openxmlformats.org/officeDocument/2006/relationships/image" Target="../media/image1446.png"/><Relationship Id="rId16" Type="http://schemas.openxmlformats.org/officeDocument/2006/relationships/image" Target="../media/image1454.png"/><Relationship Id="rId29" Type="http://schemas.openxmlformats.org/officeDocument/2006/relationships/customXml" Target="../ink/ink1472.xml"/><Relationship Id="rId11" Type="http://schemas.openxmlformats.org/officeDocument/2006/relationships/customXml" Target="../ink/ink1463.xml"/><Relationship Id="rId24" Type="http://schemas.openxmlformats.org/officeDocument/2006/relationships/image" Target="../media/image1458.png"/><Relationship Id="rId32" Type="http://schemas.openxmlformats.org/officeDocument/2006/relationships/image" Target="../media/image1462.png"/><Relationship Id="rId37" Type="http://schemas.openxmlformats.org/officeDocument/2006/relationships/customXml" Target="../ink/ink1476.xml"/><Relationship Id="rId40" Type="http://schemas.openxmlformats.org/officeDocument/2006/relationships/image" Target="../media/image1466.png"/><Relationship Id="rId45" Type="http://schemas.openxmlformats.org/officeDocument/2006/relationships/customXml" Target="../ink/ink1480.xml"/><Relationship Id="rId53" Type="http://schemas.openxmlformats.org/officeDocument/2006/relationships/customXml" Target="../ink/ink1484.xml"/><Relationship Id="rId5" Type="http://schemas.openxmlformats.org/officeDocument/2006/relationships/customXml" Target="../ink/ink1460.xml"/><Relationship Id="rId10" Type="http://schemas.openxmlformats.org/officeDocument/2006/relationships/image" Target="../media/image1451.png"/><Relationship Id="rId19" Type="http://schemas.openxmlformats.org/officeDocument/2006/relationships/customXml" Target="../ink/ink1467.xml"/><Relationship Id="rId31" Type="http://schemas.openxmlformats.org/officeDocument/2006/relationships/customXml" Target="../ink/ink1473.xml"/><Relationship Id="rId44" Type="http://schemas.openxmlformats.org/officeDocument/2006/relationships/image" Target="../media/image1468.png"/><Relationship Id="rId52" Type="http://schemas.openxmlformats.org/officeDocument/2006/relationships/image" Target="../media/image1472.png"/><Relationship Id="rId4" Type="http://schemas.openxmlformats.org/officeDocument/2006/relationships/image" Target="../media/image1448.png"/><Relationship Id="rId9" Type="http://schemas.openxmlformats.org/officeDocument/2006/relationships/customXml" Target="../ink/ink1462.xml"/><Relationship Id="rId14" Type="http://schemas.openxmlformats.org/officeDocument/2006/relationships/image" Target="../media/image1453.png"/><Relationship Id="rId22" Type="http://schemas.openxmlformats.org/officeDocument/2006/relationships/image" Target="../media/image1457.png"/><Relationship Id="rId27" Type="http://schemas.openxmlformats.org/officeDocument/2006/relationships/customXml" Target="../ink/ink1471.xml"/><Relationship Id="rId30" Type="http://schemas.openxmlformats.org/officeDocument/2006/relationships/image" Target="../media/image1461.png"/><Relationship Id="rId35" Type="http://schemas.openxmlformats.org/officeDocument/2006/relationships/customXml" Target="../ink/ink1475.xml"/><Relationship Id="rId43" Type="http://schemas.openxmlformats.org/officeDocument/2006/relationships/customXml" Target="../ink/ink1479.xml"/><Relationship Id="rId48" Type="http://schemas.openxmlformats.org/officeDocument/2006/relationships/image" Target="../media/image1470.png"/><Relationship Id="rId56" Type="http://schemas.openxmlformats.org/officeDocument/2006/relationships/image" Target="../media/image1474.png"/><Relationship Id="rId8" Type="http://schemas.openxmlformats.org/officeDocument/2006/relationships/image" Target="../media/image1450.png"/><Relationship Id="rId51" Type="http://schemas.openxmlformats.org/officeDocument/2006/relationships/customXml" Target="../ink/ink1483.xml"/><Relationship Id="rId3" Type="http://schemas.openxmlformats.org/officeDocument/2006/relationships/image" Target="../media/image1447.png"/><Relationship Id="rId12" Type="http://schemas.openxmlformats.org/officeDocument/2006/relationships/image" Target="../media/image1452.png"/><Relationship Id="rId17" Type="http://schemas.openxmlformats.org/officeDocument/2006/relationships/customXml" Target="../ink/ink1466.xml"/><Relationship Id="rId25" Type="http://schemas.openxmlformats.org/officeDocument/2006/relationships/customXml" Target="../ink/ink1470.xml"/><Relationship Id="rId33" Type="http://schemas.openxmlformats.org/officeDocument/2006/relationships/customXml" Target="../ink/ink1474.xml"/><Relationship Id="rId38" Type="http://schemas.openxmlformats.org/officeDocument/2006/relationships/image" Target="../media/image1465.png"/><Relationship Id="rId46" Type="http://schemas.openxmlformats.org/officeDocument/2006/relationships/image" Target="../media/image1469.png"/><Relationship Id="rId20" Type="http://schemas.openxmlformats.org/officeDocument/2006/relationships/image" Target="../media/image1456.png"/><Relationship Id="rId41" Type="http://schemas.openxmlformats.org/officeDocument/2006/relationships/customXml" Target="../ink/ink1478.xml"/><Relationship Id="rId54" Type="http://schemas.openxmlformats.org/officeDocument/2006/relationships/image" Target="../media/image1473.png"/><Relationship Id="rId1" Type="http://schemas.openxmlformats.org/officeDocument/2006/relationships/slideLayout" Target="../slideLayouts/slideLayout2.xml"/><Relationship Id="rId6" Type="http://schemas.openxmlformats.org/officeDocument/2006/relationships/image" Target="../media/image1449.png"/><Relationship Id="rId15" Type="http://schemas.openxmlformats.org/officeDocument/2006/relationships/customXml" Target="../ink/ink1465.xml"/><Relationship Id="rId23" Type="http://schemas.openxmlformats.org/officeDocument/2006/relationships/customXml" Target="../ink/ink1469.xml"/><Relationship Id="rId28" Type="http://schemas.openxmlformats.org/officeDocument/2006/relationships/image" Target="../media/image1460.png"/><Relationship Id="rId36" Type="http://schemas.openxmlformats.org/officeDocument/2006/relationships/image" Target="../media/image1464.png"/><Relationship Id="rId49" Type="http://schemas.openxmlformats.org/officeDocument/2006/relationships/customXml" Target="../ink/ink1482.xml"/></Relationships>
</file>

<file path=ppt/slides/_rels/slide44.xml.rels><?xml version="1.0" encoding="UTF-8" standalone="yes"?>
<Relationships xmlns="http://schemas.openxmlformats.org/package/2006/relationships"><Relationship Id="rId8" Type="http://schemas.openxmlformats.org/officeDocument/2006/relationships/customXml" Target="../ink/ink1489.xml"/><Relationship Id="rId13" Type="http://schemas.openxmlformats.org/officeDocument/2006/relationships/image" Target="../media/image1480.png"/><Relationship Id="rId18" Type="http://schemas.openxmlformats.org/officeDocument/2006/relationships/customXml" Target="../ink/ink1494.xml"/><Relationship Id="rId26" Type="http://schemas.openxmlformats.org/officeDocument/2006/relationships/customXml" Target="../ink/ink1498.xml"/><Relationship Id="rId3" Type="http://schemas.openxmlformats.org/officeDocument/2006/relationships/image" Target="../media/image1475.png"/><Relationship Id="rId21" Type="http://schemas.openxmlformats.org/officeDocument/2006/relationships/image" Target="../media/image1484.png"/><Relationship Id="rId7" Type="http://schemas.openxmlformats.org/officeDocument/2006/relationships/image" Target="../media/image1477.png"/><Relationship Id="rId12" Type="http://schemas.openxmlformats.org/officeDocument/2006/relationships/customXml" Target="../ink/ink1491.xml"/><Relationship Id="rId17" Type="http://schemas.openxmlformats.org/officeDocument/2006/relationships/image" Target="../media/image1482.png"/><Relationship Id="rId25" Type="http://schemas.openxmlformats.org/officeDocument/2006/relationships/image" Target="../media/image1486.png"/><Relationship Id="rId2" Type="http://schemas.openxmlformats.org/officeDocument/2006/relationships/customXml" Target="../ink/ink1486.xml"/><Relationship Id="rId16" Type="http://schemas.openxmlformats.org/officeDocument/2006/relationships/customXml" Target="../ink/ink1493.xml"/><Relationship Id="rId20" Type="http://schemas.openxmlformats.org/officeDocument/2006/relationships/customXml" Target="../ink/ink1495.xml"/><Relationship Id="rId29" Type="http://schemas.openxmlformats.org/officeDocument/2006/relationships/image" Target="../media/image1488.png"/><Relationship Id="rId1" Type="http://schemas.openxmlformats.org/officeDocument/2006/relationships/slideLayout" Target="../slideLayouts/slideLayout2.xml"/><Relationship Id="rId6" Type="http://schemas.openxmlformats.org/officeDocument/2006/relationships/customXml" Target="../ink/ink1488.xml"/><Relationship Id="rId11" Type="http://schemas.openxmlformats.org/officeDocument/2006/relationships/image" Target="../media/image1479.png"/><Relationship Id="rId24" Type="http://schemas.openxmlformats.org/officeDocument/2006/relationships/customXml" Target="../ink/ink1497.xml"/><Relationship Id="rId5" Type="http://schemas.openxmlformats.org/officeDocument/2006/relationships/image" Target="../media/image1476.png"/><Relationship Id="rId15" Type="http://schemas.openxmlformats.org/officeDocument/2006/relationships/image" Target="../media/image1481.png"/><Relationship Id="rId23" Type="http://schemas.openxmlformats.org/officeDocument/2006/relationships/image" Target="../media/image1485.png"/><Relationship Id="rId28" Type="http://schemas.openxmlformats.org/officeDocument/2006/relationships/customXml" Target="../ink/ink1499.xml"/><Relationship Id="rId10" Type="http://schemas.openxmlformats.org/officeDocument/2006/relationships/customXml" Target="../ink/ink1490.xml"/><Relationship Id="rId19" Type="http://schemas.openxmlformats.org/officeDocument/2006/relationships/image" Target="../media/image1483.png"/><Relationship Id="rId31" Type="http://schemas.openxmlformats.org/officeDocument/2006/relationships/image" Target="../media/image1489.png"/><Relationship Id="rId4" Type="http://schemas.openxmlformats.org/officeDocument/2006/relationships/customXml" Target="../ink/ink1487.xml"/><Relationship Id="rId9" Type="http://schemas.openxmlformats.org/officeDocument/2006/relationships/image" Target="../media/image1478.png"/><Relationship Id="rId14" Type="http://schemas.openxmlformats.org/officeDocument/2006/relationships/customXml" Target="../ink/ink1492.xml"/><Relationship Id="rId22" Type="http://schemas.openxmlformats.org/officeDocument/2006/relationships/customXml" Target="../ink/ink1496.xml"/><Relationship Id="rId27" Type="http://schemas.openxmlformats.org/officeDocument/2006/relationships/image" Target="../media/image1487.png"/><Relationship Id="rId30" Type="http://schemas.openxmlformats.org/officeDocument/2006/relationships/customXml" Target="../ink/ink1500.xml"/></Relationships>
</file>

<file path=ppt/slides/_rels/slide45.xml.rels><?xml version="1.0" encoding="UTF-8" standalone="yes"?>
<Relationships xmlns="http://schemas.openxmlformats.org/package/2006/relationships"><Relationship Id="rId8" Type="http://schemas.openxmlformats.org/officeDocument/2006/relationships/customXml" Target="../ink/ink1504.xml"/><Relationship Id="rId13" Type="http://schemas.openxmlformats.org/officeDocument/2006/relationships/image" Target="../media/image1495.png"/><Relationship Id="rId18" Type="http://schemas.openxmlformats.org/officeDocument/2006/relationships/customXml" Target="../ink/ink1509.xml"/><Relationship Id="rId3" Type="http://schemas.openxmlformats.org/officeDocument/2006/relationships/image" Target="../media/image1490.png"/><Relationship Id="rId21" Type="http://schemas.openxmlformats.org/officeDocument/2006/relationships/image" Target="../media/image1499.png"/><Relationship Id="rId7" Type="http://schemas.openxmlformats.org/officeDocument/2006/relationships/image" Target="../media/image1492.png"/><Relationship Id="rId12" Type="http://schemas.openxmlformats.org/officeDocument/2006/relationships/customXml" Target="../ink/ink1506.xml"/><Relationship Id="rId17" Type="http://schemas.openxmlformats.org/officeDocument/2006/relationships/image" Target="../media/image1497.png"/><Relationship Id="rId2" Type="http://schemas.openxmlformats.org/officeDocument/2006/relationships/customXml" Target="../ink/ink1501.xml"/><Relationship Id="rId16" Type="http://schemas.openxmlformats.org/officeDocument/2006/relationships/customXml" Target="../ink/ink1508.xml"/><Relationship Id="rId20" Type="http://schemas.openxmlformats.org/officeDocument/2006/relationships/customXml" Target="../ink/ink1510.xml"/><Relationship Id="rId1" Type="http://schemas.openxmlformats.org/officeDocument/2006/relationships/slideLayout" Target="../slideLayouts/slideLayout2.xml"/><Relationship Id="rId6" Type="http://schemas.openxmlformats.org/officeDocument/2006/relationships/customXml" Target="../ink/ink1503.xml"/><Relationship Id="rId11" Type="http://schemas.openxmlformats.org/officeDocument/2006/relationships/image" Target="../media/image1494.png"/><Relationship Id="rId5" Type="http://schemas.openxmlformats.org/officeDocument/2006/relationships/image" Target="../media/image1491.png"/><Relationship Id="rId15" Type="http://schemas.openxmlformats.org/officeDocument/2006/relationships/image" Target="../media/image1496.png"/><Relationship Id="rId23" Type="http://schemas.openxmlformats.org/officeDocument/2006/relationships/image" Target="../media/image1500.png"/><Relationship Id="rId10" Type="http://schemas.openxmlformats.org/officeDocument/2006/relationships/customXml" Target="../ink/ink1505.xml"/><Relationship Id="rId19" Type="http://schemas.openxmlformats.org/officeDocument/2006/relationships/image" Target="../media/image1498.png"/><Relationship Id="rId4" Type="http://schemas.openxmlformats.org/officeDocument/2006/relationships/customXml" Target="../ink/ink1502.xml"/><Relationship Id="rId9" Type="http://schemas.openxmlformats.org/officeDocument/2006/relationships/image" Target="../media/image1493.png"/><Relationship Id="rId14" Type="http://schemas.openxmlformats.org/officeDocument/2006/relationships/customXml" Target="../ink/ink1507.xml"/><Relationship Id="rId22" Type="http://schemas.openxmlformats.org/officeDocument/2006/relationships/customXml" Target="../ink/ink1511.xml"/></Relationships>
</file>

<file path=ppt/slides/_rels/slide46.xml.rels><?xml version="1.0" encoding="UTF-8" standalone="yes"?>
<Relationships xmlns="http://schemas.openxmlformats.org/package/2006/relationships"><Relationship Id="rId13" Type="http://schemas.openxmlformats.org/officeDocument/2006/relationships/customXml" Target="../ink/ink1517.xml"/><Relationship Id="rId18" Type="http://schemas.openxmlformats.org/officeDocument/2006/relationships/image" Target="../media/image1509.png"/><Relationship Id="rId26" Type="http://schemas.openxmlformats.org/officeDocument/2006/relationships/image" Target="../media/image1513.png"/><Relationship Id="rId39" Type="http://schemas.openxmlformats.org/officeDocument/2006/relationships/customXml" Target="../ink/ink1530.xml"/><Relationship Id="rId21" Type="http://schemas.openxmlformats.org/officeDocument/2006/relationships/customXml" Target="../ink/ink1521.xml"/><Relationship Id="rId34" Type="http://schemas.openxmlformats.org/officeDocument/2006/relationships/image" Target="../media/image1517.png"/><Relationship Id="rId7" Type="http://schemas.openxmlformats.org/officeDocument/2006/relationships/customXml" Target="../ink/ink1514.xml"/><Relationship Id="rId12" Type="http://schemas.openxmlformats.org/officeDocument/2006/relationships/image" Target="../media/image1506.png"/><Relationship Id="rId17" Type="http://schemas.openxmlformats.org/officeDocument/2006/relationships/customXml" Target="../ink/ink1519.xml"/><Relationship Id="rId25" Type="http://schemas.openxmlformats.org/officeDocument/2006/relationships/customXml" Target="../ink/ink1523.xml"/><Relationship Id="rId33" Type="http://schemas.openxmlformats.org/officeDocument/2006/relationships/customXml" Target="../ink/ink1527.xml"/><Relationship Id="rId38" Type="http://schemas.openxmlformats.org/officeDocument/2006/relationships/image" Target="../media/image1519.png"/><Relationship Id="rId2" Type="http://schemas.openxmlformats.org/officeDocument/2006/relationships/image" Target="../media/image1501.png"/><Relationship Id="rId16" Type="http://schemas.openxmlformats.org/officeDocument/2006/relationships/image" Target="../media/image1508.png"/><Relationship Id="rId20" Type="http://schemas.openxmlformats.org/officeDocument/2006/relationships/image" Target="../media/image1510.png"/><Relationship Id="rId29" Type="http://schemas.openxmlformats.org/officeDocument/2006/relationships/customXml" Target="../ink/ink1525.xml"/><Relationship Id="rId1" Type="http://schemas.openxmlformats.org/officeDocument/2006/relationships/slideLayout" Target="../slideLayouts/slideLayout2.xml"/><Relationship Id="rId6" Type="http://schemas.openxmlformats.org/officeDocument/2006/relationships/image" Target="../media/image1503.png"/><Relationship Id="rId11" Type="http://schemas.openxmlformats.org/officeDocument/2006/relationships/customXml" Target="../ink/ink1516.xml"/><Relationship Id="rId24" Type="http://schemas.openxmlformats.org/officeDocument/2006/relationships/image" Target="../media/image1512.png"/><Relationship Id="rId32" Type="http://schemas.openxmlformats.org/officeDocument/2006/relationships/image" Target="../media/image1516.png"/><Relationship Id="rId37" Type="http://schemas.openxmlformats.org/officeDocument/2006/relationships/customXml" Target="../ink/ink1529.xml"/><Relationship Id="rId40" Type="http://schemas.openxmlformats.org/officeDocument/2006/relationships/image" Target="../media/image1520.png"/><Relationship Id="rId5" Type="http://schemas.openxmlformats.org/officeDocument/2006/relationships/customXml" Target="../ink/ink1513.xml"/><Relationship Id="rId15" Type="http://schemas.openxmlformats.org/officeDocument/2006/relationships/customXml" Target="../ink/ink1518.xml"/><Relationship Id="rId23" Type="http://schemas.openxmlformats.org/officeDocument/2006/relationships/customXml" Target="../ink/ink1522.xml"/><Relationship Id="rId28" Type="http://schemas.openxmlformats.org/officeDocument/2006/relationships/image" Target="../media/image1514.png"/><Relationship Id="rId36" Type="http://schemas.openxmlformats.org/officeDocument/2006/relationships/image" Target="../media/image1518.png"/><Relationship Id="rId10" Type="http://schemas.openxmlformats.org/officeDocument/2006/relationships/image" Target="../media/image1505.png"/><Relationship Id="rId19" Type="http://schemas.openxmlformats.org/officeDocument/2006/relationships/customXml" Target="../ink/ink1520.xml"/><Relationship Id="rId31" Type="http://schemas.openxmlformats.org/officeDocument/2006/relationships/customXml" Target="../ink/ink1526.xml"/><Relationship Id="rId4" Type="http://schemas.openxmlformats.org/officeDocument/2006/relationships/image" Target="../media/image1502.png"/><Relationship Id="rId9" Type="http://schemas.openxmlformats.org/officeDocument/2006/relationships/customXml" Target="../ink/ink1515.xml"/><Relationship Id="rId14" Type="http://schemas.openxmlformats.org/officeDocument/2006/relationships/image" Target="../media/image1507.png"/><Relationship Id="rId22" Type="http://schemas.openxmlformats.org/officeDocument/2006/relationships/image" Target="../media/image1511.png"/><Relationship Id="rId27" Type="http://schemas.openxmlformats.org/officeDocument/2006/relationships/customXml" Target="../ink/ink1524.xml"/><Relationship Id="rId30" Type="http://schemas.openxmlformats.org/officeDocument/2006/relationships/image" Target="../media/image1515.png"/><Relationship Id="rId35" Type="http://schemas.openxmlformats.org/officeDocument/2006/relationships/customXml" Target="../ink/ink1528.xml"/><Relationship Id="rId8" Type="http://schemas.openxmlformats.org/officeDocument/2006/relationships/image" Target="../media/image1504.png"/><Relationship Id="rId3" Type="http://schemas.openxmlformats.org/officeDocument/2006/relationships/customXml" Target="../ink/ink1512.xml"/></Relationships>
</file>

<file path=ppt/slides/_rels/slide47.xml.rels><?xml version="1.0" encoding="UTF-8" standalone="yes"?>
<Relationships xmlns="http://schemas.openxmlformats.org/package/2006/relationships"><Relationship Id="rId13" Type="http://schemas.openxmlformats.org/officeDocument/2006/relationships/image" Target="../media/image1526.png"/><Relationship Id="rId18" Type="http://schemas.openxmlformats.org/officeDocument/2006/relationships/customXml" Target="../ink/ink1539.xml"/><Relationship Id="rId26" Type="http://schemas.openxmlformats.org/officeDocument/2006/relationships/customXml" Target="../ink/ink1543.xml"/><Relationship Id="rId3" Type="http://schemas.openxmlformats.org/officeDocument/2006/relationships/image" Target="../media/image1521.png"/><Relationship Id="rId21" Type="http://schemas.openxmlformats.org/officeDocument/2006/relationships/image" Target="../media/image1530.png"/><Relationship Id="rId34" Type="http://schemas.openxmlformats.org/officeDocument/2006/relationships/customXml" Target="../ink/ink1547.xml"/><Relationship Id="rId7" Type="http://schemas.openxmlformats.org/officeDocument/2006/relationships/image" Target="../media/image1523.png"/><Relationship Id="rId12" Type="http://schemas.openxmlformats.org/officeDocument/2006/relationships/customXml" Target="../ink/ink1536.xml"/><Relationship Id="rId17" Type="http://schemas.openxmlformats.org/officeDocument/2006/relationships/image" Target="../media/image1528.png"/><Relationship Id="rId25" Type="http://schemas.openxmlformats.org/officeDocument/2006/relationships/image" Target="../media/image1532.png"/><Relationship Id="rId33" Type="http://schemas.openxmlformats.org/officeDocument/2006/relationships/image" Target="../media/image1536.png"/><Relationship Id="rId2" Type="http://schemas.openxmlformats.org/officeDocument/2006/relationships/customXml" Target="../ink/ink1531.xml"/><Relationship Id="rId16" Type="http://schemas.openxmlformats.org/officeDocument/2006/relationships/customXml" Target="../ink/ink1538.xml"/><Relationship Id="rId20" Type="http://schemas.openxmlformats.org/officeDocument/2006/relationships/customXml" Target="../ink/ink1540.xml"/><Relationship Id="rId29" Type="http://schemas.openxmlformats.org/officeDocument/2006/relationships/image" Target="../media/image1534.png"/><Relationship Id="rId1" Type="http://schemas.openxmlformats.org/officeDocument/2006/relationships/slideLayout" Target="../slideLayouts/slideLayout2.xml"/><Relationship Id="rId6" Type="http://schemas.openxmlformats.org/officeDocument/2006/relationships/customXml" Target="../ink/ink1533.xml"/><Relationship Id="rId11" Type="http://schemas.openxmlformats.org/officeDocument/2006/relationships/image" Target="../media/image1525.png"/><Relationship Id="rId24" Type="http://schemas.openxmlformats.org/officeDocument/2006/relationships/customXml" Target="../ink/ink1542.xml"/><Relationship Id="rId32" Type="http://schemas.openxmlformats.org/officeDocument/2006/relationships/customXml" Target="../ink/ink1546.xml"/><Relationship Id="rId5" Type="http://schemas.openxmlformats.org/officeDocument/2006/relationships/image" Target="../media/image1522.png"/><Relationship Id="rId15" Type="http://schemas.openxmlformats.org/officeDocument/2006/relationships/image" Target="../media/image1527.png"/><Relationship Id="rId23" Type="http://schemas.openxmlformats.org/officeDocument/2006/relationships/image" Target="../media/image1531.png"/><Relationship Id="rId28" Type="http://schemas.openxmlformats.org/officeDocument/2006/relationships/customXml" Target="../ink/ink1544.xml"/><Relationship Id="rId10" Type="http://schemas.openxmlformats.org/officeDocument/2006/relationships/customXml" Target="../ink/ink1535.xml"/><Relationship Id="rId19" Type="http://schemas.openxmlformats.org/officeDocument/2006/relationships/image" Target="../media/image1529.png"/><Relationship Id="rId31" Type="http://schemas.openxmlformats.org/officeDocument/2006/relationships/image" Target="../media/image1535.png"/><Relationship Id="rId4" Type="http://schemas.openxmlformats.org/officeDocument/2006/relationships/customXml" Target="../ink/ink1532.xml"/><Relationship Id="rId9" Type="http://schemas.openxmlformats.org/officeDocument/2006/relationships/image" Target="../media/image1524.png"/><Relationship Id="rId14" Type="http://schemas.openxmlformats.org/officeDocument/2006/relationships/customXml" Target="../ink/ink1537.xml"/><Relationship Id="rId22" Type="http://schemas.openxmlformats.org/officeDocument/2006/relationships/customXml" Target="../ink/ink1541.xml"/><Relationship Id="rId27" Type="http://schemas.openxmlformats.org/officeDocument/2006/relationships/image" Target="../media/image1533.png"/><Relationship Id="rId30" Type="http://schemas.openxmlformats.org/officeDocument/2006/relationships/customXml" Target="../ink/ink1545.xml"/><Relationship Id="rId35" Type="http://schemas.openxmlformats.org/officeDocument/2006/relationships/image" Target="../media/image1537.png"/><Relationship Id="rId8" Type="http://schemas.openxmlformats.org/officeDocument/2006/relationships/customXml" Target="../ink/ink1534.xml"/></Relationships>
</file>

<file path=ppt/slides/_rels/slide48.xml.rels><?xml version="1.0" encoding="UTF-8" standalone="yes"?>
<Relationships xmlns="http://schemas.openxmlformats.org/package/2006/relationships"><Relationship Id="rId8" Type="http://schemas.openxmlformats.org/officeDocument/2006/relationships/customXml" Target="../ink/ink1551.xml"/><Relationship Id="rId13" Type="http://schemas.openxmlformats.org/officeDocument/2006/relationships/image" Target="../media/image1543.png"/><Relationship Id="rId18" Type="http://schemas.openxmlformats.org/officeDocument/2006/relationships/customXml" Target="../ink/ink1556.xml"/><Relationship Id="rId3" Type="http://schemas.openxmlformats.org/officeDocument/2006/relationships/image" Target="../media/image1538.png"/><Relationship Id="rId21" Type="http://schemas.openxmlformats.org/officeDocument/2006/relationships/image" Target="../media/image1547.png"/><Relationship Id="rId7" Type="http://schemas.openxmlformats.org/officeDocument/2006/relationships/image" Target="../media/image1540.png"/><Relationship Id="rId12" Type="http://schemas.openxmlformats.org/officeDocument/2006/relationships/customXml" Target="../ink/ink1553.xml"/><Relationship Id="rId17" Type="http://schemas.openxmlformats.org/officeDocument/2006/relationships/image" Target="../media/image1545.png"/><Relationship Id="rId2" Type="http://schemas.openxmlformats.org/officeDocument/2006/relationships/customXml" Target="../ink/ink1548.xml"/><Relationship Id="rId16" Type="http://schemas.openxmlformats.org/officeDocument/2006/relationships/customXml" Target="../ink/ink1555.xml"/><Relationship Id="rId20" Type="http://schemas.openxmlformats.org/officeDocument/2006/relationships/customXml" Target="../ink/ink1557.xml"/><Relationship Id="rId1" Type="http://schemas.openxmlformats.org/officeDocument/2006/relationships/slideLayout" Target="../slideLayouts/slideLayout2.xml"/><Relationship Id="rId6" Type="http://schemas.openxmlformats.org/officeDocument/2006/relationships/customXml" Target="../ink/ink1550.xml"/><Relationship Id="rId11" Type="http://schemas.openxmlformats.org/officeDocument/2006/relationships/image" Target="../media/image1542.png"/><Relationship Id="rId5" Type="http://schemas.openxmlformats.org/officeDocument/2006/relationships/image" Target="../media/image1539.png"/><Relationship Id="rId15" Type="http://schemas.openxmlformats.org/officeDocument/2006/relationships/image" Target="../media/image1544.png"/><Relationship Id="rId23" Type="http://schemas.openxmlformats.org/officeDocument/2006/relationships/image" Target="../media/image1548.png"/><Relationship Id="rId10" Type="http://schemas.openxmlformats.org/officeDocument/2006/relationships/customXml" Target="../ink/ink1552.xml"/><Relationship Id="rId19" Type="http://schemas.openxmlformats.org/officeDocument/2006/relationships/image" Target="../media/image1546.png"/><Relationship Id="rId4" Type="http://schemas.openxmlformats.org/officeDocument/2006/relationships/customXml" Target="../ink/ink1549.xml"/><Relationship Id="rId9" Type="http://schemas.openxmlformats.org/officeDocument/2006/relationships/image" Target="../media/image1541.png"/><Relationship Id="rId14" Type="http://schemas.openxmlformats.org/officeDocument/2006/relationships/customXml" Target="../ink/ink1554.xml"/><Relationship Id="rId22" Type="http://schemas.openxmlformats.org/officeDocument/2006/relationships/customXml" Target="../ink/ink1558.xml"/></Relationships>
</file>

<file path=ppt/slides/_rels/slide49.xml.rels><?xml version="1.0" encoding="UTF-8" standalone="yes"?>
<Relationships xmlns="http://schemas.openxmlformats.org/package/2006/relationships"><Relationship Id="rId2" Type="http://schemas.openxmlformats.org/officeDocument/2006/relationships/image" Target="../media/image154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customXml" Target="../ink/ink6.xml"/><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image" Target="../media/image8.png"/><Relationship Id="rId2" Type="http://schemas.openxmlformats.org/officeDocument/2006/relationships/image" Target="../media/image3.png"/><Relationship Id="rId16"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customXml" Target="../ink/ink5.xml"/><Relationship Id="rId5" Type="http://schemas.openxmlformats.org/officeDocument/2006/relationships/customXml" Target="../ink/ink2.xml"/><Relationship Id="rId15" Type="http://schemas.openxmlformats.org/officeDocument/2006/relationships/customXml" Target="../ink/ink7.xml"/><Relationship Id="rId10" Type="http://schemas.openxmlformats.org/officeDocument/2006/relationships/image" Target="../media/image7.png"/><Relationship Id="rId4" Type="http://schemas.openxmlformats.org/officeDocument/2006/relationships/image" Target="../media/image4.png"/><Relationship Id="rId9" Type="http://schemas.openxmlformats.org/officeDocument/2006/relationships/customXml" Target="../ink/ink4.xml"/><Relationship Id="rId14" Type="http://schemas.openxmlformats.org/officeDocument/2006/relationships/image" Target="../media/image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6" Type="http://schemas.openxmlformats.org/officeDocument/2006/relationships/image" Target="../media/image1561.png"/><Relationship Id="rId21" Type="http://schemas.openxmlformats.org/officeDocument/2006/relationships/customXml" Target="../ink/ink1568.xml"/><Relationship Id="rId42" Type="http://schemas.openxmlformats.org/officeDocument/2006/relationships/image" Target="../media/image1569.png"/><Relationship Id="rId47" Type="http://schemas.openxmlformats.org/officeDocument/2006/relationships/customXml" Target="../ink/ink1581.xml"/><Relationship Id="rId63" Type="http://schemas.openxmlformats.org/officeDocument/2006/relationships/customXml" Target="../ink/ink1589.xml"/><Relationship Id="rId68" Type="http://schemas.openxmlformats.org/officeDocument/2006/relationships/image" Target="../media/image1582.png"/><Relationship Id="rId84" Type="http://schemas.openxmlformats.org/officeDocument/2006/relationships/image" Target="../media/image1590.png"/><Relationship Id="rId89" Type="http://schemas.openxmlformats.org/officeDocument/2006/relationships/customXml" Target="../ink/ink1602.xml"/><Relationship Id="rId16" Type="http://schemas.openxmlformats.org/officeDocument/2006/relationships/image" Target="../media/image1556.png"/><Relationship Id="rId11" Type="http://schemas.openxmlformats.org/officeDocument/2006/relationships/customXml" Target="../ink/ink1563.xml"/><Relationship Id="rId32" Type="http://schemas.openxmlformats.org/officeDocument/2006/relationships/image" Target="../media/image1564.png"/><Relationship Id="rId37" Type="http://schemas.openxmlformats.org/officeDocument/2006/relationships/customXml" Target="../ink/ink1576.xml"/><Relationship Id="rId53" Type="http://schemas.openxmlformats.org/officeDocument/2006/relationships/customXml" Target="../ink/ink1584.xml"/><Relationship Id="rId58" Type="http://schemas.openxmlformats.org/officeDocument/2006/relationships/image" Target="../media/image1577.png"/><Relationship Id="rId74" Type="http://schemas.openxmlformats.org/officeDocument/2006/relationships/image" Target="../media/image1585.png"/><Relationship Id="rId79" Type="http://schemas.openxmlformats.org/officeDocument/2006/relationships/customXml" Target="../ink/ink1597.xml"/><Relationship Id="rId5" Type="http://schemas.openxmlformats.org/officeDocument/2006/relationships/customXml" Target="../ink/ink1560.xml"/><Relationship Id="rId90" Type="http://schemas.openxmlformats.org/officeDocument/2006/relationships/image" Target="../media/image1593.png"/><Relationship Id="rId14" Type="http://schemas.openxmlformats.org/officeDocument/2006/relationships/image" Target="../media/image440.png"/><Relationship Id="rId22" Type="http://schemas.openxmlformats.org/officeDocument/2006/relationships/image" Target="../media/image1559.png"/><Relationship Id="rId27" Type="http://schemas.openxmlformats.org/officeDocument/2006/relationships/customXml" Target="../ink/ink1571.xml"/><Relationship Id="rId30" Type="http://schemas.openxmlformats.org/officeDocument/2006/relationships/image" Target="../media/image1563.png"/><Relationship Id="rId35" Type="http://schemas.openxmlformats.org/officeDocument/2006/relationships/customXml" Target="../ink/ink1575.xml"/><Relationship Id="rId43" Type="http://schemas.openxmlformats.org/officeDocument/2006/relationships/customXml" Target="../ink/ink1579.xml"/><Relationship Id="rId48" Type="http://schemas.openxmlformats.org/officeDocument/2006/relationships/image" Target="../media/image1572.png"/><Relationship Id="rId56" Type="http://schemas.openxmlformats.org/officeDocument/2006/relationships/image" Target="../media/image1576.png"/><Relationship Id="rId64" Type="http://schemas.openxmlformats.org/officeDocument/2006/relationships/image" Target="../media/image1580.png"/><Relationship Id="rId69" Type="http://schemas.openxmlformats.org/officeDocument/2006/relationships/customXml" Target="../ink/ink1592.xml"/><Relationship Id="rId77" Type="http://schemas.openxmlformats.org/officeDocument/2006/relationships/customXml" Target="../ink/ink1596.xml"/><Relationship Id="rId8" Type="http://schemas.openxmlformats.org/officeDocument/2006/relationships/image" Target="../media/image1553.png"/><Relationship Id="rId51" Type="http://schemas.openxmlformats.org/officeDocument/2006/relationships/customXml" Target="../ink/ink1583.xml"/><Relationship Id="rId72" Type="http://schemas.openxmlformats.org/officeDocument/2006/relationships/image" Target="../media/image1584.png"/><Relationship Id="rId80" Type="http://schemas.openxmlformats.org/officeDocument/2006/relationships/image" Target="../media/image1588.png"/><Relationship Id="rId85" Type="http://schemas.openxmlformats.org/officeDocument/2006/relationships/customXml" Target="../ink/ink1600.xml"/><Relationship Id="rId3" Type="http://schemas.openxmlformats.org/officeDocument/2006/relationships/customXml" Target="../ink/ink1559.xml"/><Relationship Id="rId12" Type="http://schemas.openxmlformats.org/officeDocument/2006/relationships/image" Target="../media/image1555.png"/><Relationship Id="rId17" Type="http://schemas.openxmlformats.org/officeDocument/2006/relationships/customXml" Target="../ink/ink1566.xml"/><Relationship Id="rId25" Type="http://schemas.openxmlformats.org/officeDocument/2006/relationships/customXml" Target="../ink/ink1570.xml"/><Relationship Id="rId33" Type="http://schemas.openxmlformats.org/officeDocument/2006/relationships/customXml" Target="../ink/ink1574.xml"/><Relationship Id="rId38" Type="http://schemas.openxmlformats.org/officeDocument/2006/relationships/image" Target="../media/image1567.png"/><Relationship Id="rId46" Type="http://schemas.openxmlformats.org/officeDocument/2006/relationships/image" Target="../media/image1571.png"/><Relationship Id="rId59" Type="http://schemas.openxmlformats.org/officeDocument/2006/relationships/customXml" Target="../ink/ink1587.xml"/><Relationship Id="rId67" Type="http://schemas.openxmlformats.org/officeDocument/2006/relationships/customXml" Target="../ink/ink1591.xml"/><Relationship Id="rId20" Type="http://schemas.openxmlformats.org/officeDocument/2006/relationships/image" Target="../media/image1558.png"/><Relationship Id="rId41" Type="http://schemas.openxmlformats.org/officeDocument/2006/relationships/customXml" Target="../ink/ink1578.xml"/><Relationship Id="rId54" Type="http://schemas.openxmlformats.org/officeDocument/2006/relationships/image" Target="../media/image1575.png"/><Relationship Id="rId62" Type="http://schemas.openxmlformats.org/officeDocument/2006/relationships/image" Target="../media/image1579.png"/><Relationship Id="rId70" Type="http://schemas.openxmlformats.org/officeDocument/2006/relationships/image" Target="../media/image1583.png"/><Relationship Id="rId75" Type="http://schemas.openxmlformats.org/officeDocument/2006/relationships/customXml" Target="../ink/ink1595.xml"/><Relationship Id="rId83" Type="http://schemas.openxmlformats.org/officeDocument/2006/relationships/customXml" Target="../ink/ink1599.xml"/><Relationship Id="rId88" Type="http://schemas.openxmlformats.org/officeDocument/2006/relationships/image" Target="../media/image1592.png"/><Relationship Id="rId91" Type="http://schemas.openxmlformats.org/officeDocument/2006/relationships/customXml" Target="../ink/ink1603.xml"/><Relationship Id="rId1" Type="http://schemas.openxmlformats.org/officeDocument/2006/relationships/slideLayout" Target="../slideLayouts/slideLayout2.xml"/><Relationship Id="rId6" Type="http://schemas.openxmlformats.org/officeDocument/2006/relationships/image" Target="../media/image1552.png"/><Relationship Id="rId15" Type="http://schemas.openxmlformats.org/officeDocument/2006/relationships/customXml" Target="../ink/ink1565.xml"/><Relationship Id="rId23" Type="http://schemas.openxmlformats.org/officeDocument/2006/relationships/customXml" Target="../ink/ink1569.xml"/><Relationship Id="rId28" Type="http://schemas.openxmlformats.org/officeDocument/2006/relationships/image" Target="../media/image1562.png"/><Relationship Id="rId36" Type="http://schemas.openxmlformats.org/officeDocument/2006/relationships/image" Target="../media/image1566.png"/><Relationship Id="rId49" Type="http://schemas.openxmlformats.org/officeDocument/2006/relationships/customXml" Target="../ink/ink1582.xml"/><Relationship Id="rId57" Type="http://schemas.openxmlformats.org/officeDocument/2006/relationships/customXml" Target="../ink/ink1586.xml"/><Relationship Id="rId10" Type="http://schemas.openxmlformats.org/officeDocument/2006/relationships/image" Target="../media/image1554.png"/><Relationship Id="rId31" Type="http://schemas.openxmlformats.org/officeDocument/2006/relationships/customXml" Target="../ink/ink1573.xml"/><Relationship Id="rId44" Type="http://schemas.openxmlformats.org/officeDocument/2006/relationships/image" Target="../media/image1570.png"/><Relationship Id="rId52" Type="http://schemas.openxmlformats.org/officeDocument/2006/relationships/image" Target="../media/image1574.png"/><Relationship Id="rId60" Type="http://schemas.openxmlformats.org/officeDocument/2006/relationships/image" Target="../media/image1578.png"/><Relationship Id="rId65" Type="http://schemas.openxmlformats.org/officeDocument/2006/relationships/customXml" Target="../ink/ink1590.xml"/><Relationship Id="rId73" Type="http://schemas.openxmlformats.org/officeDocument/2006/relationships/customXml" Target="../ink/ink1594.xml"/><Relationship Id="rId78" Type="http://schemas.openxmlformats.org/officeDocument/2006/relationships/image" Target="../media/image1587.png"/><Relationship Id="rId81" Type="http://schemas.openxmlformats.org/officeDocument/2006/relationships/customXml" Target="../ink/ink1598.xml"/><Relationship Id="rId86" Type="http://schemas.openxmlformats.org/officeDocument/2006/relationships/image" Target="../media/image1591.png"/><Relationship Id="rId4" Type="http://schemas.openxmlformats.org/officeDocument/2006/relationships/image" Target="../media/image1551.png"/><Relationship Id="rId9" Type="http://schemas.openxmlformats.org/officeDocument/2006/relationships/customXml" Target="../ink/ink1562.xml"/><Relationship Id="rId13" Type="http://schemas.openxmlformats.org/officeDocument/2006/relationships/customXml" Target="../ink/ink1564.xml"/><Relationship Id="rId18" Type="http://schemas.openxmlformats.org/officeDocument/2006/relationships/image" Target="../media/image1557.png"/><Relationship Id="rId39" Type="http://schemas.openxmlformats.org/officeDocument/2006/relationships/customXml" Target="../ink/ink1577.xml"/><Relationship Id="rId34" Type="http://schemas.openxmlformats.org/officeDocument/2006/relationships/image" Target="../media/image1565.png"/><Relationship Id="rId50" Type="http://schemas.openxmlformats.org/officeDocument/2006/relationships/image" Target="../media/image1573.png"/><Relationship Id="rId55" Type="http://schemas.openxmlformats.org/officeDocument/2006/relationships/customXml" Target="../ink/ink1585.xml"/><Relationship Id="rId76" Type="http://schemas.openxmlformats.org/officeDocument/2006/relationships/image" Target="../media/image1586.png"/><Relationship Id="rId7" Type="http://schemas.openxmlformats.org/officeDocument/2006/relationships/customXml" Target="../ink/ink1561.xml"/><Relationship Id="rId71" Type="http://schemas.openxmlformats.org/officeDocument/2006/relationships/customXml" Target="../ink/ink1593.xml"/><Relationship Id="rId92" Type="http://schemas.openxmlformats.org/officeDocument/2006/relationships/image" Target="../media/image1594.png"/><Relationship Id="rId2" Type="http://schemas.openxmlformats.org/officeDocument/2006/relationships/image" Target="../media/image1550.png"/><Relationship Id="rId29" Type="http://schemas.openxmlformats.org/officeDocument/2006/relationships/customXml" Target="../ink/ink1572.xml"/><Relationship Id="rId24" Type="http://schemas.openxmlformats.org/officeDocument/2006/relationships/image" Target="../media/image1560.png"/><Relationship Id="rId40" Type="http://schemas.openxmlformats.org/officeDocument/2006/relationships/image" Target="../media/image1568.png"/><Relationship Id="rId45" Type="http://schemas.openxmlformats.org/officeDocument/2006/relationships/customXml" Target="../ink/ink1580.xml"/><Relationship Id="rId66" Type="http://schemas.openxmlformats.org/officeDocument/2006/relationships/image" Target="../media/image1581.png"/><Relationship Id="rId87" Type="http://schemas.openxmlformats.org/officeDocument/2006/relationships/customXml" Target="../ink/ink1601.xml"/><Relationship Id="rId61" Type="http://schemas.openxmlformats.org/officeDocument/2006/relationships/customXml" Target="../ink/ink1588.xml"/><Relationship Id="rId82" Type="http://schemas.openxmlformats.org/officeDocument/2006/relationships/image" Target="../media/image1589.png"/><Relationship Id="rId19" Type="http://schemas.openxmlformats.org/officeDocument/2006/relationships/customXml" Target="../ink/ink1567.xml"/></Relationships>
</file>

<file path=ppt/slides/_rels/slide55.xml.rels><?xml version="1.0" encoding="UTF-8" standalone="yes"?>
<Relationships xmlns="http://schemas.openxmlformats.org/package/2006/relationships"><Relationship Id="rId8" Type="http://schemas.openxmlformats.org/officeDocument/2006/relationships/image" Target="../media/image1598.png"/><Relationship Id="rId3" Type="http://schemas.openxmlformats.org/officeDocument/2006/relationships/customXml" Target="../ink/ink1604.xml"/><Relationship Id="rId7" Type="http://schemas.openxmlformats.org/officeDocument/2006/relationships/customXml" Target="../ink/ink1606.xml"/><Relationship Id="rId12" Type="http://schemas.openxmlformats.org/officeDocument/2006/relationships/image" Target="../media/image1600.png"/><Relationship Id="rId2" Type="http://schemas.openxmlformats.org/officeDocument/2006/relationships/image" Target="../media/image1595.png"/><Relationship Id="rId1" Type="http://schemas.openxmlformats.org/officeDocument/2006/relationships/slideLayout" Target="../slideLayouts/slideLayout2.xml"/><Relationship Id="rId6" Type="http://schemas.openxmlformats.org/officeDocument/2006/relationships/image" Target="../media/image1597.png"/><Relationship Id="rId11" Type="http://schemas.openxmlformats.org/officeDocument/2006/relationships/customXml" Target="../ink/ink1608.xml"/><Relationship Id="rId5" Type="http://schemas.openxmlformats.org/officeDocument/2006/relationships/customXml" Target="../ink/ink1605.xml"/><Relationship Id="rId10" Type="http://schemas.openxmlformats.org/officeDocument/2006/relationships/image" Target="../media/image1599.png"/><Relationship Id="rId4" Type="http://schemas.openxmlformats.org/officeDocument/2006/relationships/image" Target="../media/image1596.png"/><Relationship Id="rId9" Type="http://schemas.openxmlformats.org/officeDocument/2006/relationships/customXml" Target="../ink/ink1607.xml"/></Relationships>
</file>

<file path=ppt/slides/_rels/slide56.xml.rels><?xml version="1.0" encoding="UTF-8" standalone="yes"?>
<Relationships xmlns="http://schemas.openxmlformats.org/package/2006/relationships"><Relationship Id="rId8" Type="http://schemas.openxmlformats.org/officeDocument/2006/relationships/image" Target="../media/image1604.png"/><Relationship Id="rId13" Type="http://schemas.openxmlformats.org/officeDocument/2006/relationships/customXml" Target="../ink/ink1614.xml"/><Relationship Id="rId3" Type="http://schemas.openxmlformats.org/officeDocument/2006/relationships/customXml" Target="../ink/ink1609.xml"/><Relationship Id="rId7" Type="http://schemas.openxmlformats.org/officeDocument/2006/relationships/customXml" Target="../ink/ink1611.xml"/><Relationship Id="rId12" Type="http://schemas.openxmlformats.org/officeDocument/2006/relationships/image" Target="../media/image1606.png"/><Relationship Id="rId2" Type="http://schemas.openxmlformats.org/officeDocument/2006/relationships/image" Target="../media/image1601.png"/><Relationship Id="rId1" Type="http://schemas.openxmlformats.org/officeDocument/2006/relationships/slideLayout" Target="../slideLayouts/slideLayout2.xml"/><Relationship Id="rId6" Type="http://schemas.openxmlformats.org/officeDocument/2006/relationships/image" Target="../media/image1603.png"/><Relationship Id="rId11" Type="http://schemas.openxmlformats.org/officeDocument/2006/relationships/customXml" Target="../ink/ink1613.xml"/><Relationship Id="rId5" Type="http://schemas.openxmlformats.org/officeDocument/2006/relationships/customXml" Target="../ink/ink1610.xml"/><Relationship Id="rId10" Type="http://schemas.openxmlformats.org/officeDocument/2006/relationships/image" Target="../media/image1605.png"/><Relationship Id="rId4" Type="http://schemas.openxmlformats.org/officeDocument/2006/relationships/image" Target="../media/image1602.png"/><Relationship Id="rId9" Type="http://schemas.openxmlformats.org/officeDocument/2006/relationships/customXml" Target="../ink/ink1612.xml"/><Relationship Id="rId14" Type="http://schemas.openxmlformats.org/officeDocument/2006/relationships/image" Target="../media/image1607.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60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17" Type="http://schemas.openxmlformats.org/officeDocument/2006/relationships/image" Target="../media/image1666.png"/><Relationship Id="rId299" Type="http://schemas.openxmlformats.org/officeDocument/2006/relationships/image" Target="../media/image1755.png"/><Relationship Id="rId21" Type="http://schemas.openxmlformats.org/officeDocument/2006/relationships/image" Target="../media/image1618.png"/><Relationship Id="rId63" Type="http://schemas.openxmlformats.org/officeDocument/2006/relationships/image" Target="../media/image1639.png"/><Relationship Id="rId159" Type="http://schemas.openxmlformats.org/officeDocument/2006/relationships/image" Target="../media/image1687.png"/><Relationship Id="rId324" Type="http://schemas.openxmlformats.org/officeDocument/2006/relationships/customXml" Target="../ink/ink1777.xml"/><Relationship Id="rId366" Type="http://schemas.openxmlformats.org/officeDocument/2006/relationships/customXml" Target="../ink/ink1799.xml"/><Relationship Id="rId170" Type="http://schemas.openxmlformats.org/officeDocument/2006/relationships/customXml" Target="../ink/ink1699.xml"/><Relationship Id="rId226" Type="http://schemas.openxmlformats.org/officeDocument/2006/relationships/customXml" Target="../ink/ink1727.xml"/><Relationship Id="rId268" Type="http://schemas.openxmlformats.org/officeDocument/2006/relationships/customXml" Target="../ink/ink1749.xml"/><Relationship Id="rId32" Type="http://schemas.openxmlformats.org/officeDocument/2006/relationships/customXml" Target="../ink/ink1630.xml"/><Relationship Id="rId74" Type="http://schemas.openxmlformats.org/officeDocument/2006/relationships/customXml" Target="../ink/ink1651.xml"/><Relationship Id="rId128" Type="http://schemas.openxmlformats.org/officeDocument/2006/relationships/customXml" Target="../ink/ink1678.xml"/><Relationship Id="rId335" Type="http://schemas.openxmlformats.org/officeDocument/2006/relationships/customXml" Target="../ink/ink1783.xml"/><Relationship Id="rId377" Type="http://schemas.openxmlformats.org/officeDocument/2006/relationships/image" Target="../media/image1793.png"/><Relationship Id="rId5" Type="http://schemas.openxmlformats.org/officeDocument/2006/relationships/image" Target="../media/image1610.png"/><Relationship Id="rId181" Type="http://schemas.openxmlformats.org/officeDocument/2006/relationships/image" Target="../media/image1698.png"/><Relationship Id="rId237" Type="http://schemas.openxmlformats.org/officeDocument/2006/relationships/image" Target="../media/image1725.png"/><Relationship Id="rId402" Type="http://schemas.openxmlformats.org/officeDocument/2006/relationships/image" Target="../media/image1805.png"/><Relationship Id="rId279" Type="http://schemas.openxmlformats.org/officeDocument/2006/relationships/image" Target="../media/image1745.png"/><Relationship Id="rId43" Type="http://schemas.openxmlformats.org/officeDocument/2006/relationships/image" Target="../media/image1629.png"/><Relationship Id="rId139" Type="http://schemas.openxmlformats.org/officeDocument/2006/relationships/image" Target="../media/image1677.png"/><Relationship Id="rId290" Type="http://schemas.openxmlformats.org/officeDocument/2006/relationships/customXml" Target="../ink/ink1760.xml"/><Relationship Id="rId304" Type="http://schemas.openxmlformats.org/officeDocument/2006/relationships/customXml" Target="../ink/ink1767.xml"/><Relationship Id="rId346" Type="http://schemas.openxmlformats.org/officeDocument/2006/relationships/image" Target="../media/image1778.png"/><Relationship Id="rId388" Type="http://schemas.openxmlformats.org/officeDocument/2006/relationships/image" Target="../media/image1798.png"/><Relationship Id="rId85" Type="http://schemas.openxmlformats.org/officeDocument/2006/relationships/image" Target="../media/image1650.png"/><Relationship Id="rId150" Type="http://schemas.openxmlformats.org/officeDocument/2006/relationships/customXml" Target="../ink/ink1689.xml"/><Relationship Id="rId192" Type="http://schemas.openxmlformats.org/officeDocument/2006/relationships/customXml" Target="../ink/ink1710.xml"/><Relationship Id="rId206" Type="http://schemas.openxmlformats.org/officeDocument/2006/relationships/customXml" Target="../ink/ink1717.xml"/><Relationship Id="rId413" Type="http://schemas.openxmlformats.org/officeDocument/2006/relationships/image" Target="../media/image1810.png"/><Relationship Id="rId248" Type="http://schemas.openxmlformats.org/officeDocument/2006/relationships/image" Target="../media/image1730.png"/><Relationship Id="rId12" Type="http://schemas.openxmlformats.org/officeDocument/2006/relationships/customXml" Target="../ink/ink1620.xml"/><Relationship Id="rId108" Type="http://schemas.openxmlformats.org/officeDocument/2006/relationships/customXml" Target="../ink/ink1668.xml"/><Relationship Id="rId315" Type="http://schemas.openxmlformats.org/officeDocument/2006/relationships/image" Target="../media/image1763.png"/><Relationship Id="rId357" Type="http://schemas.openxmlformats.org/officeDocument/2006/relationships/image" Target="../media/image1783.png"/><Relationship Id="rId54" Type="http://schemas.openxmlformats.org/officeDocument/2006/relationships/customXml" Target="../ink/ink1641.xml"/><Relationship Id="rId96" Type="http://schemas.openxmlformats.org/officeDocument/2006/relationships/customXml" Target="../ink/ink1662.xml"/><Relationship Id="rId161" Type="http://schemas.openxmlformats.org/officeDocument/2006/relationships/image" Target="../media/image1688.png"/><Relationship Id="rId217" Type="http://schemas.openxmlformats.org/officeDocument/2006/relationships/image" Target="../media/image1715.png"/><Relationship Id="rId399" Type="http://schemas.openxmlformats.org/officeDocument/2006/relationships/customXml" Target="../ink/ink1816.xml"/><Relationship Id="rId259" Type="http://schemas.openxmlformats.org/officeDocument/2006/relationships/image" Target="../media/image1735.png"/><Relationship Id="rId424" Type="http://schemas.openxmlformats.org/officeDocument/2006/relationships/customXml" Target="../ink/ink1829.xml"/><Relationship Id="rId23" Type="http://schemas.openxmlformats.org/officeDocument/2006/relationships/image" Target="../media/image1619.png"/><Relationship Id="rId119" Type="http://schemas.openxmlformats.org/officeDocument/2006/relationships/image" Target="../media/image1667.png"/><Relationship Id="rId270" Type="http://schemas.openxmlformats.org/officeDocument/2006/relationships/customXml" Target="../ink/ink1750.xml"/><Relationship Id="rId326" Type="http://schemas.openxmlformats.org/officeDocument/2006/relationships/customXml" Target="../ink/ink1778.xml"/><Relationship Id="rId65" Type="http://schemas.openxmlformats.org/officeDocument/2006/relationships/image" Target="../media/image1640.png"/><Relationship Id="rId130" Type="http://schemas.openxmlformats.org/officeDocument/2006/relationships/customXml" Target="../ink/ink1679.xml"/><Relationship Id="rId368" Type="http://schemas.openxmlformats.org/officeDocument/2006/relationships/customXml" Target="../ink/ink1800.xml"/><Relationship Id="rId172" Type="http://schemas.openxmlformats.org/officeDocument/2006/relationships/customXml" Target="../ink/ink1700.xml"/><Relationship Id="rId228" Type="http://schemas.openxmlformats.org/officeDocument/2006/relationships/customXml" Target="../ink/ink1728.xml"/><Relationship Id="rId281" Type="http://schemas.openxmlformats.org/officeDocument/2006/relationships/image" Target="../media/image1746.png"/><Relationship Id="rId337" Type="http://schemas.openxmlformats.org/officeDocument/2006/relationships/customXml" Target="../ink/ink1784.xml"/><Relationship Id="rId34" Type="http://schemas.openxmlformats.org/officeDocument/2006/relationships/customXml" Target="../ink/ink1631.xml"/><Relationship Id="rId76" Type="http://schemas.openxmlformats.org/officeDocument/2006/relationships/customXml" Target="../ink/ink1652.xml"/><Relationship Id="rId141" Type="http://schemas.openxmlformats.org/officeDocument/2006/relationships/image" Target="../media/image1678.png"/><Relationship Id="rId379" Type="http://schemas.openxmlformats.org/officeDocument/2006/relationships/image" Target="../media/image1794.png"/><Relationship Id="rId7" Type="http://schemas.openxmlformats.org/officeDocument/2006/relationships/image" Target="../media/image1611.png"/><Relationship Id="rId183" Type="http://schemas.openxmlformats.org/officeDocument/2006/relationships/image" Target="../media/image1699.png"/><Relationship Id="rId239" Type="http://schemas.openxmlformats.org/officeDocument/2006/relationships/image" Target="../media/image1726.png"/><Relationship Id="rId390" Type="http://schemas.openxmlformats.org/officeDocument/2006/relationships/image" Target="../media/image1799.png"/><Relationship Id="rId404" Type="http://schemas.openxmlformats.org/officeDocument/2006/relationships/image" Target="../media/image1806.png"/><Relationship Id="rId250" Type="http://schemas.openxmlformats.org/officeDocument/2006/relationships/customXml" Target="../ink/ink1740.xml"/><Relationship Id="rId292" Type="http://schemas.openxmlformats.org/officeDocument/2006/relationships/customXml" Target="../ink/ink1761.xml"/><Relationship Id="rId306" Type="http://schemas.openxmlformats.org/officeDocument/2006/relationships/customXml" Target="../ink/ink1768.xml"/><Relationship Id="rId45" Type="http://schemas.openxmlformats.org/officeDocument/2006/relationships/image" Target="../media/image1630.png"/><Relationship Id="rId87" Type="http://schemas.openxmlformats.org/officeDocument/2006/relationships/image" Target="../media/image1651.png"/><Relationship Id="rId110" Type="http://schemas.openxmlformats.org/officeDocument/2006/relationships/customXml" Target="../ink/ink1669.xml"/><Relationship Id="rId348" Type="http://schemas.openxmlformats.org/officeDocument/2006/relationships/customXml" Target="../ink/ink1790.xml"/><Relationship Id="rId152" Type="http://schemas.openxmlformats.org/officeDocument/2006/relationships/customXml" Target="../ink/ink1690.xml"/><Relationship Id="rId194" Type="http://schemas.openxmlformats.org/officeDocument/2006/relationships/customXml" Target="../ink/ink1711.xml"/><Relationship Id="rId208" Type="http://schemas.openxmlformats.org/officeDocument/2006/relationships/customXml" Target="../ink/ink1718.xml"/><Relationship Id="rId415" Type="http://schemas.openxmlformats.org/officeDocument/2006/relationships/image" Target="../media/image1811.png"/><Relationship Id="rId261" Type="http://schemas.openxmlformats.org/officeDocument/2006/relationships/image" Target="../media/image1736.png"/><Relationship Id="rId14" Type="http://schemas.openxmlformats.org/officeDocument/2006/relationships/customXml" Target="../ink/ink1621.xml"/><Relationship Id="rId56" Type="http://schemas.openxmlformats.org/officeDocument/2006/relationships/customXml" Target="../ink/ink1642.xml"/><Relationship Id="rId317" Type="http://schemas.openxmlformats.org/officeDocument/2006/relationships/image" Target="../media/image1764.png"/><Relationship Id="rId359" Type="http://schemas.openxmlformats.org/officeDocument/2006/relationships/image" Target="../media/image1784.png"/><Relationship Id="rId98" Type="http://schemas.openxmlformats.org/officeDocument/2006/relationships/customXml" Target="../ink/ink1663.xml"/><Relationship Id="rId121" Type="http://schemas.openxmlformats.org/officeDocument/2006/relationships/image" Target="../media/image1668.png"/><Relationship Id="rId163" Type="http://schemas.openxmlformats.org/officeDocument/2006/relationships/image" Target="../media/image1689.png"/><Relationship Id="rId219" Type="http://schemas.openxmlformats.org/officeDocument/2006/relationships/image" Target="../media/image1716.png"/><Relationship Id="rId370" Type="http://schemas.openxmlformats.org/officeDocument/2006/relationships/customXml" Target="../ink/ink1801.xml"/><Relationship Id="rId426" Type="http://schemas.openxmlformats.org/officeDocument/2006/relationships/customXml" Target="../ink/ink1830.xml"/><Relationship Id="rId230" Type="http://schemas.openxmlformats.org/officeDocument/2006/relationships/customXml" Target="../ink/ink1729.xml"/><Relationship Id="rId25" Type="http://schemas.openxmlformats.org/officeDocument/2006/relationships/image" Target="../media/image1620.png"/><Relationship Id="rId67" Type="http://schemas.openxmlformats.org/officeDocument/2006/relationships/image" Target="../media/image1641.png"/><Relationship Id="rId272" Type="http://schemas.openxmlformats.org/officeDocument/2006/relationships/customXml" Target="../ink/ink1751.xml"/><Relationship Id="rId328" Type="http://schemas.openxmlformats.org/officeDocument/2006/relationships/customXml" Target="../ink/ink1779.xml"/><Relationship Id="rId132" Type="http://schemas.openxmlformats.org/officeDocument/2006/relationships/customXml" Target="../ink/ink1680.xml"/><Relationship Id="rId174" Type="http://schemas.openxmlformats.org/officeDocument/2006/relationships/customXml" Target="../ink/ink1701.xml"/><Relationship Id="rId381" Type="http://schemas.openxmlformats.org/officeDocument/2006/relationships/image" Target="../media/image1795.png"/><Relationship Id="rId241" Type="http://schemas.openxmlformats.org/officeDocument/2006/relationships/image" Target="../media/image1727.png"/><Relationship Id="rId36" Type="http://schemas.openxmlformats.org/officeDocument/2006/relationships/customXml" Target="../ink/ink1632.xml"/><Relationship Id="rId283" Type="http://schemas.openxmlformats.org/officeDocument/2006/relationships/image" Target="../media/image1747.png"/><Relationship Id="rId339" Type="http://schemas.openxmlformats.org/officeDocument/2006/relationships/customXml" Target="../ink/ink1785.xml"/><Relationship Id="rId78" Type="http://schemas.openxmlformats.org/officeDocument/2006/relationships/customXml" Target="../ink/ink1653.xml"/><Relationship Id="rId101" Type="http://schemas.openxmlformats.org/officeDocument/2006/relationships/image" Target="../media/image1658.png"/><Relationship Id="rId143" Type="http://schemas.openxmlformats.org/officeDocument/2006/relationships/image" Target="../media/image1679.png"/><Relationship Id="rId185" Type="http://schemas.openxmlformats.org/officeDocument/2006/relationships/image" Target="../media/image1700.png"/><Relationship Id="rId350" Type="http://schemas.openxmlformats.org/officeDocument/2006/relationships/customXml" Target="../ink/ink1791.xml"/><Relationship Id="rId406" Type="http://schemas.openxmlformats.org/officeDocument/2006/relationships/image" Target="../media/image1807.png"/><Relationship Id="rId9" Type="http://schemas.openxmlformats.org/officeDocument/2006/relationships/image" Target="../media/image1612.png"/><Relationship Id="rId210" Type="http://schemas.openxmlformats.org/officeDocument/2006/relationships/customXml" Target="../ink/ink1719.xml"/><Relationship Id="rId392" Type="http://schemas.openxmlformats.org/officeDocument/2006/relationships/image" Target="../media/image1800.png"/><Relationship Id="rId252" Type="http://schemas.openxmlformats.org/officeDocument/2006/relationships/customXml" Target="../ink/ink1741.xml"/><Relationship Id="rId294" Type="http://schemas.openxmlformats.org/officeDocument/2006/relationships/customXml" Target="../ink/ink1762.xml"/><Relationship Id="rId308" Type="http://schemas.openxmlformats.org/officeDocument/2006/relationships/customXml" Target="../ink/ink1769.xml"/><Relationship Id="rId47" Type="http://schemas.openxmlformats.org/officeDocument/2006/relationships/image" Target="../media/image1631.png"/><Relationship Id="rId89" Type="http://schemas.openxmlformats.org/officeDocument/2006/relationships/image" Target="../media/image1652.png"/><Relationship Id="rId112" Type="http://schemas.openxmlformats.org/officeDocument/2006/relationships/customXml" Target="../ink/ink1670.xml"/><Relationship Id="rId154" Type="http://schemas.openxmlformats.org/officeDocument/2006/relationships/customXml" Target="../ink/ink1691.xml"/><Relationship Id="rId361" Type="http://schemas.openxmlformats.org/officeDocument/2006/relationships/image" Target="../media/image1785.png"/><Relationship Id="rId196" Type="http://schemas.openxmlformats.org/officeDocument/2006/relationships/customXml" Target="../ink/ink1712.xml"/><Relationship Id="rId417" Type="http://schemas.openxmlformats.org/officeDocument/2006/relationships/image" Target="../media/image1812.png"/><Relationship Id="rId16" Type="http://schemas.openxmlformats.org/officeDocument/2006/relationships/customXml" Target="../ink/ink1622.xml"/><Relationship Id="rId221" Type="http://schemas.openxmlformats.org/officeDocument/2006/relationships/image" Target="../media/image1717.png"/><Relationship Id="rId263" Type="http://schemas.openxmlformats.org/officeDocument/2006/relationships/image" Target="../media/image1737.png"/><Relationship Id="rId319" Type="http://schemas.openxmlformats.org/officeDocument/2006/relationships/image" Target="../media/image1765.png"/><Relationship Id="rId58" Type="http://schemas.openxmlformats.org/officeDocument/2006/relationships/customXml" Target="../ink/ink1643.xml"/><Relationship Id="rId123" Type="http://schemas.openxmlformats.org/officeDocument/2006/relationships/image" Target="../media/image1669.png"/><Relationship Id="rId330" Type="http://schemas.openxmlformats.org/officeDocument/2006/relationships/image" Target="../media/image1770.png"/><Relationship Id="rId165" Type="http://schemas.openxmlformats.org/officeDocument/2006/relationships/image" Target="../media/image1690.png"/><Relationship Id="rId372" Type="http://schemas.openxmlformats.org/officeDocument/2006/relationships/customXml" Target="../ink/ink1802.xml"/><Relationship Id="rId428" Type="http://schemas.openxmlformats.org/officeDocument/2006/relationships/customXml" Target="../ink/ink1831.xml"/><Relationship Id="rId232" Type="http://schemas.openxmlformats.org/officeDocument/2006/relationships/customXml" Target="../ink/ink1730.xml"/><Relationship Id="rId274" Type="http://schemas.openxmlformats.org/officeDocument/2006/relationships/customXml" Target="../ink/ink1752.xml"/><Relationship Id="rId27" Type="http://schemas.openxmlformats.org/officeDocument/2006/relationships/image" Target="../media/image1621.png"/><Relationship Id="rId69" Type="http://schemas.openxmlformats.org/officeDocument/2006/relationships/image" Target="../media/image1642.png"/><Relationship Id="rId134" Type="http://schemas.openxmlformats.org/officeDocument/2006/relationships/customXml" Target="../ink/ink1681.xml"/><Relationship Id="rId80" Type="http://schemas.openxmlformats.org/officeDocument/2006/relationships/customXml" Target="../ink/ink1654.xml"/><Relationship Id="rId176" Type="http://schemas.openxmlformats.org/officeDocument/2006/relationships/customXml" Target="../ink/ink1702.xml"/><Relationship Id="rId341" Type="http://schemas.openxmlformats.org/officeDocument/2006/relationships/customXml" Target="../ink/ink1786.xml"/><Relationship Id="rId383" Type="http://schemas.openxmlformats.org/officeDocument/2006/relationships/image" Target="../media/image1796.png"/><Relationship Id="rId201" Type="http://schemas.openxmlformats.org/officeDocument/2006/relationships/image" Target="../media/image1708.png"/><Relationship Id="rId243" Type="http://schemas.openxmlformats.org/officeDocument/2006/relationships/image" Target="../media/image1728.png"/><Relationship Id="rId285" Type="http://schemas.openxmlformats.org/officeDocument/2006/relationships/image" Target="../media/image1748.png"/><Relationship Id="rId38" Type="http://schemas.openxmlformats.org/officeDocument/2006/relationships/customXml" Target="../ink/ink1633.xml"/><Relationship Id="rId103" Type="http://schemas.openxmlformats.org/officeDocument/2006/relationships/image" Target="../media/image1659.png"/><Relationship Id="rId310" Type="http://schemas.openxmlformats.org/officeDocument/2006/relationships/customXml" Target="../ink/ink1770.xml"/><Relationship Id="rId91" Type="http://schemas.openxmlformats.org/officeDocument/2006/relationships/image" Target="../media/image1653.png"/><Relationship Id="rId145" Type="http://schemas.openxmlformats.org/officeDocument/2006/relationships/image" Target="../media/image1680.png"/><Relationship Id="rId187" Type="http://schemas.openxmlformats.org/officeDocument/2006/relationships/image" Target="../media/image1701.png"/><Relationship Id="rId352" Type="http://schemas.openxmlformats.org/officeDocument/2006/relationships/customXml" Target="../ink/ink1792.xml"/><Relationship Id="rId394" Type="http://schemas.openxmlformats.org/officeDocument/2006/relationships/image" Target="../media/image1801.png"/><Relationship Id="rId408" Type="http://schemas.openxmlformats.org/officeDocument/2006/relationships/image" Target="../media/image1808.png"/><Relationship Id="rId1" Type="http://schemas.openxmlformats.org/officeDocument/2006/relationships/slideLayout" Target="../slideLayouts/slideLayout2.xml"/><Relationship Id="rId212" Type="http://schemas.openxmlformats.org/officeDocument/2006/relationships/customXml" Target="../ink/ink1720.xml"/><Relationship Id="rId233" Type="http://schemas.openxmlformats.org/officeDocument/2006/relationships/image" Target="../media/image1723.png"/><Relationship Id="rId254" Type="http://schemas.openxmlformats.org/officeDocument/2006/relationships/customXml" Target="../ink/ink1742.xml"/><Relationship Id="rId28" Type="http://schemas.openxmlformats.org/officeDocument/2006/relationships/customXml" Target="../ink/ink1628.xml"/><Relationship Id="rId49" Type="http://schemas.openxmlformats.org/officeDocument/2006/relationships/image" Target="../media/image1632.png"/><Relationship Id="rId114" Type="http://schemas.openxmlformats.org/officeDocument/2006/relationships/customXml" Target="../ink/ink1671.xml"/><Relationship Id="rId275" Type="http://schemas.openxmlformats.org/officeDocument/2006/relationships/image" Target="../media/image1743.png"/><Relationship Id="rId296" Type="http://schemas.openxmlformats.org/officeDocument/2006/relationships/customXml" Target="../ink/ink1763.xml"/><Relationship Id="rId300" Type="http://schemas.openxmlformats.org/officeDocument/2006/relationships/customXml" Target="../ink/ink1765.xml"/><Relationship Id="rId60" Type="http://schemas.openxmlformats.org/officeDocument/2006/relationships/customXml" Target="../ink/ink1644.xml"/><Relationship Id="rId81" Type="http://schemas.openxmlformats.org/officeDocument/2006/relationships/image" Target="../media/image1648.png"/><Relationship Id="rId135" Type="http://schemas.openxmlformats.org/officeDocument/2006/relationships/image" Target="../media/image1675.png"/><Relationship Id="rId156" Type="http://schemas.openxmlformats.org/officeDocument/2006/relationships/customXml" Target="../ink/ink1692.xml"/><Relationship Id="rId177" Type="http://schemas.openxmlformats.org/officeDocument/2006/relationships/image" Target="../media/image1696.png"/><Relationship Id="rId198" Type="http://schemas.openxmlformats.org/officeDocument/2006/relationships/customXml" Target="../ink/ink1713.xml"/><Relationship Id="rId321" Type="http://schemas.openxmlformats.org/officeDocument/2006/relationships/image" Target="../media/image1766.png"/><Relationship Id="rId342" Type="http://schemas.openxmlformats.org/officeDocument/2006/relationships/image" Target="../media/image1776.png"/><Relationship Id="rId363" Type="http://schemas.openxmlformats.org/officeDocument/2006/relationships/image" Target="../media/image1786.png"/><Relationship Id="rId384" Type="http://schemas.openxmlformats.org/officeDocument/2006/relationships/customXml" Target="../ink/ink1808.xml"/><Relationship Id="rId419" Type="http://schemas.openxmlformats.org/officeDocument/2006/relationships/image" Target="../media/image1813.png"/><Relationship Id="rId202" Type="http://schemas.openxmlformats.org/officeDocument/2006/relationships/customXml" Target="../ink/ink1715.xml"/><Relationship Id="rId223" Type="http://schemas.openxmlformats.org/officeDocument/2006/relationships/image" Target="../media/image1718.png"/><Relationship Id="rId244" Type="http://schemas.openxmlformats.org/officeDocument/2006/relationships/customXml" Target="../ink/ink1736.xml"/><Relationship Id="rId430" Type="http://schemas.openxmlformats.org/officeDocument/2006/relationships/customXml" Target="../ink/ink1832.xml"/><Relationship Id="rId18" Type="http://schemas.openxmlformats.org/officeDocument/2006/relationships/customXml" Target="../ink/ink1623.xml"/><Relationship Id="rId39" Type="http://schemas.openxmlformats.org/officeDocument/2006/relationships/image" Target="../media/image1627.png"/><Relationship Id="rId265" Type="http://schemas.openxmlformats.org/officeDocument/2006/relationships/image" Target="../media/image1738.png"/><Relationship Id="rId286" Type="http://schemas.openxmlformats.org/officeDocument/2006/relationships/customXml" Target="../ink/ink1758.xml"/><Relationship Id="rId50" Type="http://schemas.openxmlformats.org/officeDocument/2006/relationships/customXml" Target="../ink/ink1639.xml"/><Relationship Id="rId104" Type="http://schemas.openxmlformats.org/officeDocument/2006/relationships/customXml" Target="../ink/ink1666.xml"/><Relationship Id="rId125" Type="http://schemas.openxmlformats.org/officeDocument/2006/relationships/image" Target="../media/image1670.png"/><Relationship Id="rId146" Type="http://schemas.openxmlformats.org/officeDocument/2006/relationships/customXml" Target="../ink/ink1687.xml"/><Relationship Id="rId167" Type="http://schemas.openxmlformats.org/officeDocument/2006/relationships/image" Target="../media/image1691.png"/><Relationship Id="rId188" Type="http://schemas.openxmlformats.org/officeDocument/2006/relationships/customXml" Target="../ink/ink1708.xml"/><Relationship Id="rId311" Type="http://schemas.openxmlformats.org/officeDocument/2006/relationships/image" Target="../media/image1761.png"/><Relationship Id="rId332" Type="http://schemas.openxmlformats.org/officeDocument/2006/relationships/image" Target="../media/image1771.png"/><Relationship Id="rId353" Type="http://schemas.openxmlformats.org/officeDocument/2006/relationships/image" Target="../media/image1781.png"/><Relationship Id="rId374" Type="http://schemas.openxmlformats.org/officeDocument/2006/relationships/customXml" Target="../ink/ink1803.xml"/><Relationship Id="rId395" Type="http://schemas.openxmlformats.org/officeDocument/2006/relationships/customXml" Target="../ink/ink1814.xml"/><Relationship Id="rId409" Type="http://schemas.openxmlformats.org/officeDocument/2006/relationships/customXml" Target="../ink/ink1821.xml"/><Relationship Id="rId71" Type="http://schemas.openxmlformats.org/officeDocument/2006/relationships/image" Target="../media/image1643.png"/><Relationship Id="rId92" Type="http://schemas.openxmlformats.org/officeDocument/2006/relationships/customXml" Target="../ink/ink1660.xml"/><Relationship Id="rId213" Type="http://schemas.openxmlformats.org/officeDocument/2006/relationships/image" Target="../media/image1713.png"/><Relationship Id="rId234" Type="http://schemas.openxmlformats.org/officeDocument/2006/relationships/customXml" Target="../ink/ink1731.xml"/><Relationship Id="rId420" Type="http://schemas.openxmlformats.org/officeDocument/2006/relationships/customXml" Target="../ink/ink1827.xml"/><Relationship Id="rId2" Type="http://schemas.openxmlformats.org/officeDocument/2006/relationships/customXml" Target="../ink/ink1615.xml"/><Relationship Id="rId29" Type="http://schemas.openxmlformats.org/officeDocument/2006/relationships/image" Target="../media/image1622.png"/><Relationship Id="rId255" Type="http://schemas.openxmlformats.org/officeDocument/2006/relationships/image" Target="../media/image1733.png"/><Relationship Id="rId276" Type="http://schemas.openxmlformats.org/officeDocument/2006/relationships/customXml" Target="../ink/ink1753.xml"/><Relationship Id="rId297" Type="http://schemas.openxmlformats.org/officeDocument/2006/relationships/image" Target="../media/image1754.png"/><Relationship Id="rId40" Type="http://schemas.openxmlformats.org/officeDocument/2006/relationships/customXml" Target="../ink/ink1634.xml"/><Relationship Id="rId115" Type="http://schemas.openxmlformats.org/officeDocument/2006/relationships/image" Target="../media/image1665.png"/><Relationship Id="rId136" Type="http://schemas.openxmlformats.org/officeDocument/2006/relationships/customXml" Target="../ink/ink1682.xml"/><Relationship Id="rId157" Type="http://schemas.openxmlformats.org/officeDocument/2006/relationships/image" Target="../media/image1686.png"/><Relationship Id="rId178" Type="http://schemas.openxmlformats.org/officeDocument/2006/relationships/customXml" Target="../ink/ink1703.xml"/><Relationship Id="rId301" Type="http://schemas.openxmlformats.org/officeDocument/2006/relationships/image" Target="../media/image1756.png"/><Relationship Id="rId322" Type="http://schemas.openxmlformats.org/officeDocument/2006/relationships/customXml" Target="../ink/ink1776.xml"/><Relationship Id="rId343" Type="http://schemas.openxmlformats.org/officeDocument/2006/relationships/customXml" Target="../ink/ink1787.xml"/><Relationship Id="rId364" Type="http://schemas.openxmlformats.org/officeDocument/2006/relationships/customXml" Target="../ink/ink1798.xml"/><Relationship Id="rId61" Type="http://schemas.openxmlformats.org/officeDocument/2006/relationships/image" Target="../media/image1638.png"/><Relationship Id="rId82" Type="http://schemas.openxmlformats.org/officeDocument/2006/relationships/customXml" Target="../ink/ink1655.xml"/><Relationship Id="rId199" Type="http://schemas.openxmlformats.org/officeDocument/2006/relationships/image" Target="../media/image1707.png"/><Relationship Id="rId203" Type="http://schemas.openxmlformats.org/officeDocument/2006/relationships/image" Target="../media/image440.png"/><Relationship Id="rId385" Type="http://schemas.openxmlformats.org/officeDocument/2006/relationships/customXml" Target="../ink/ink1809.xml"/><Relationship Id="rId19" Type="http://schemas.openxmlformats.org/officeDocument/2006/relationships/image" Target="../media/image1617.png"/><Relationship Id="rId224" Type="http://schemas.openxmlformats.org/officeDocument/2006/relationships/customXml" Target="../ink/ink1726.xml"/><Relationship Id="rId245" Type="http://schemas.openxmlformats.org/officeDocument/2006/relationships/customXml" Target="../ink/ink1737.xml"/><Relationship Id="rId266" Type="http://schemas.openxmlformats.org/officeDocument/2006/relationships/customXml" Target="../ink/ink1748.xml"/><Relationship Id="rId287" Type="http://schemas.openxmlformats.org/officeDocument/2006/relationships/image" Target="../media/image1749.png"/><Relationship Id="rId410" Type="http://schemas.openxmlformats.org/officeDocument/2006/relationships/customXml" Target="../ink/ink1822.xml"/><Relationship Id="rId431" Type="http://schemas.openxmlformats.org/officeDocument/2006/relationships/image" Target="../media/image1819.png"/><Relationship Id="rId30" Type="http://schemas.openxmlformats.org/officeDocument/2006/relationships/customXml" Target="../ink/ink1629.xml"/><Relationship Id="rId105" Type="http://schemas.openxmlformats.org/officeDocument/2006/relationships/image" Target="../media/image1660.png"/><Relationship Id="rId126" Type="http://schemas.openxmlformats.org/officeDocument/2006/relationships/customXml" Target="../ink/ink1677.xml"/><Relationship Id="rId147" Type="http://schemas.openxmlformats.org/officeDocument/2006/relationships/image" Target="../media/image1681.png"/><Relationship Id="rId168" Type="http://schemas.openxmlformats.org/officeDocument/2006/relationships/customXml" Target="../ink/ink1698.xml"/><Relationship Id="rId312" Type="http://schemas.openxmlformats.org/officeDocument/2006/relationships/customXml" Target="../ink/ink1771.xml"/><Relationship Id="rId333" Type="http://schemas.openxmlformats.org/officeDocument/2006/relationships/customXml" Target="../ink/ink1782.xml"/><Relationship Id="rId354" Type="http://schemas.openxmlformats.org/officeDocument/2006/relationships/customXml" Target="../ink/ink1793.xml"/><Relationship Id="rId51" Type="http://schemas.openxmlformats.org/officeDocument/2006/relationships/image" Target="../media/image1633.png"/><Relationship Id="rId72" Type="http://schemas.openxmlformats.org/officeDocument/2006/relationships/customXml" Target="../ink/ink1650.xml"/><Relationship Id="rId93" Type="http://schemas.openxmlformats.org/officeDocument/2006/relationships/image" Target="../media/image1654.png"/><Relationship Id="rId189" Type="http://schemas.openxmlformats.org/officeDocument/2006/relationships/image" Target="../media/image1702.png"/><Relationship Id="rId375" Type="http://schemas.openxmlformats.org/officeDocument/2006/relationships/image" Target="../media/image1792.png"/><Relationship Id="rId396" Type="http://schemas.openxmlformats.org/officeDocument/2006/relationships/image" Target="../media/image1802.png"/><Relationship Id="rId3" Type="http://schemas.openxmlformats.org/officeDocument/2006/relationships/image" Target="../media/image1609.png"/><Relationship Id="rId214" Type="http://schemas.openxmlformats.org/officeDocument/2006/relationships/customXml" Target="../ink/ink1721.xml"/><Relationship Id="rId235" Type="http://schemas.openxmlformats.org/officeDocument/2006/relationships/image" Target="../media/image1724.png"/><Relationship Id="rId256" Type="http://schemas.openxmlformats.org/officeDocument/2006/relationships/customXml" Target="../ink/ink1743.xml"/><Relationship Id="rId277" Type="http://schemas.openxmlformats.org/officeDocument/2006/relationships/image" Target="../media/image1744.png"/><Relationship Id="rId298" Type="http://schemas.openxmlformats.org/officeDocument/2006/relationships/customXml" Target="../ink/ink1764.xml"/><Relationship Id="rId400" Type="http://schemas.openxmlformats.org/officeDocument/2006/relationships/image" Target="../media/image1804.png"/><Relationship Id="rId421" Type="http://schemas.openxmlformats.org/officeDocument/2006/relationships/image" Target="../media/image1814.png"/><Relationship Id="rId116" Type="http://schemas.openxmlformats.org/officeDocument/2006/relationships/customXml" Target="../ink/ink1672.xml"/><Relationship Id="rId137" Type="http://schemas.openxmlformats.org/officeDocument/2006/relationships/image" Target="../media/image1676.png"/><Relationship Id="rId158" Type="http://schemas.openxmlformats.org/officeDocument/2006/relationships/customXml" Target="../ink/ink1693.xml"/><Relationship Id="rId302" Type="http://schemas.openxmlformats.org/officeDocument/2006/relationships/customXml" Target="../ink/ink1766.xml"/><Relationship Id="rId323" Type="http://schemas.openxmlformats.org/officeDocument/2006/relationships/image" Target="../media/image1767.png"/><Relationship Id="rId344" Type="http://schemas.openxmlformats.org/officeDocument/2006/relationships/image" Target="../media/image1777.png"/><Relationship Id="rId20" Type="http://schemas.openxmlformats.org/officeDocument/2006/relationships/customXml" Target="../ink/ink1624.xml"/><Relationship Id="rId41" Type="http://schemas.openxmlformats.org/officeDocument/2006/relationships/image" Target="../media/image1628.png"/><Relationship Id="rId62" Type="http://schemas.openxmlformats.org/officeDocument/2006/relationships/customXml" Target="../ink/ink1645.xml"/><Relationship Id="rId83" Type="http://schemas.openxmlformats.org/officeDocument/2006/relationships/image" Target="../media/image1649.png"/><Relationship Id="rId179" Type="http://schemas.openxmlformats.org/officeDocument/2006/relationships/image" Target="../media/image1697.png"/><Relationship Id="rId365" Type="http://schemas.openxmlformats.org/officeDocument/2006/relationships/image" Target="../media/image1787.png"/><Relationship Id="rId386" Type="http://schemas.openxmlformats.org/officeDocument/2006/relationships/image" Target="../media/image1797.png"/><Relationship Id="rId190" Type="http://schemas.openxmlformats.org/officeDocument/2006/relationships/customXml" Target="../ink/ink1709.xml"/><Relationship Id="rId204" Type="http://schemas.openxmlformats.org/officeDocument/2006/relationships/customXml" Target="../ink/ink1716.xml"/><Relationship Id="rId225" Type="http://schemas.openxmlformats.org/officeDocument/2006/relationships/image" Target="../media/image1719.png"/><Relationship Id="rId246" Type="http://schemas.openxmlformats.org/officeDocument/2006/relationships/image" Target="../media/image1729.png"/><Relationship Id="rId267" Type="http://schemas.openxmlformats.org/officeDocument/2006/relationships/image" Target="../media/image1739.png"/><Relationship Id="rId288" Type="http://schemas.openxmlformats.org/officeDocument/2006/relationships/customXml" Target="../ink/ink1759.xml"/><Relationship Id="rId411" Type="http://schemas.openxmlformats.org/officeDocument/2006/relationships/image" Target="../media/image1809.png"/><Relationship Id="rId106" Type="http://schemas.openxmlformats.org/officeDocument/2006/relationships/customXml" Target="../ink/ink1667.xml"/><Relationship Id="rId127" Type="http://schemas.openxmlformats.org/officeDocument/2006/relationships/image" Target="../media/image1671.png"/><Relationship Id="rId313" Type="http://schemas.openxmlformats.org/officeDocument/2006/relationships/image" Target="../media/image1762.png"/><Relationship Id="rId10" Type="http://schemas.openxmlformats.org/officeDocument/2006/relationships/customXml" Target="../ink/ink1619.xml"/><Relationship Id="rId31" Type="http://schemas.openxmlformats.org/officeDocument/2006/relationships/image" Target="../media/image1623.png"/><Relationship Id="rId52" Type="http://schemas.openxmlformats.org/officeDocument/2006/relationships/customXml" Target="../ink/ink1640.xml"/><Relationship Id="rId73" Type="http://schemas.openxmlformats.org/officeDocument/2006/relationships/image" Target="../media/image1644.png"/><Relationship Id="rId94" Type="http://schemas.openxmlformats.org/officeDocument/2006/relationships/customXml" Target="../ink/ink1661.xml"/><Relationship Id="rId148" Type="http://schemas.openxmlformats.org/officeDocument/2006/relationships/customXml" Target="../ink/ink1688.xml"/><Relationship Id="rId169" Type="http://schemas.openxmlformats.org/officeDocument/2006/relationships/image" Target="../media/image1692.png"/><Relationship Id="rId334" Type="http://schemas.openxmlformats.org/officeDocument/2006/relationships/image" Target="../media/image1772.png"/><Relationship Id="rId355" Type="http://schemas.openxmlformats.org/officeDocument/2006/relationships/image" Target="../media/image1782.png"/><Relationship Id="rId376" Type="http://schemas.openxmlformats.org/officeDocument/2006/relationships/customXml" Target="../ink/ink1804.xml"/><Relationship Id="rId397" Type="http://schemas.openxmlformats.org/officeDocument/2006/relationships/customXml" Target="../ink/ink1815.xml"/><Relationship Id="rId4" Type="http://schemas.openxmlformats.org/officeDocument/2006/relationships/customXml" Target="../ink/ink1616.xml"/><Relationship Id="rId180" Type="http://schemas.openxmlformats.org/officeDocument/2006/relationships/customXml" Target="../ink/ink1704.xml"/><Relationship Id="rId215" Type="http://schemas.openxmlformats.org/officeDocument/2006/relationships/image" Target="../media/image1714.png"/><Relationship Id="rId236" Type="http://schemas.openxmlformats.org/officeDocument/2006/relationships/customXml" Target="../ink/ink1732.xml"/><Relationship Id="rId257" Type="http://schemas.openxmlformats.org/officeDocument/2006/relationships/image" Target="../media/image1734.png"/><Relationship Id="rId278" Type="http://schemas.openxmlformats.org/officeDocument/2006/relationships/customXml" Target="../ink/ink1754.xml"/><Relationship Id="rId401" Type="http://schemas.openxmlformats.org/officeDocument/2006/relationships/customXml" Target="../ink/ink1817.xml"/><Relationship Id="rId422" Type="http://schemas.openxmlformats.org/officeDocument/2006/relationships/customXml" Target="../ink/ink1828.xml"/><Relationship Id="rId303" Type="http://schemas.openxmlformats.org/officeDocument/2006/relationships/image" Target="../media/image1757.png"/><Relationship Id="rId42" Type="http://schemas.openxmlformats.org/officeDocument/2006/relationships/customXml" Target="../ink/ink1635.xml"/><Relationship Id="rId84" Type="http://schemas.openxmlformats.org/officeDocument/2006/relationships/customXml" Target="../ink/ink1656.xml"/><Relationship Id="rId138" Type="http://schemas.openxmlformats.org/officeDocument/2006/relationships/customXml" Target="../ink/ink1683.xml"/><Relationship Id="rId345" Type="http://schemas.openxmlformats.org/officeDocument/2006/relationships/customXml" Target="../ink/ink1788.xml"/><Relationship Id="rId387" Type="http://schemas.openxmlformats.org/officeDocument/2006/relationships/customXml" Target="../ink/ink1810.xml"/><Relationship Id="rId191" Type="http://schemas.openxmlformats.org/officeDocument/2006/relationships/image" Target="../media/image1703.png"/><Relationship Id="rId205" Type="http://schemas.openxmlformats.org/officeDocument/2006/relationships/image" Target="../media/image1709.png"/><Relationship Id="rId247" Type="http://schemas.openxmlformats.org/officeDocument/2006/relationships/customXml" Target="../ink/ink1738.xml"/><Relationship Id="rId412" Type="http://schemas.openxmlformats.org/officeDocument/2006/relationships/customXml" Target="../ink/ink1823.xml"/><Relationship Id="rId107" Type="http://schemas.openxmlformats.org/officeDocument/2006/relationships/image" Target="../media/image1661.png"/><Relationship Id="rId289" Type="http://schemas.openxmlformats.org/officeDocument/2006/relationships/image" Target="../media/image1750.png"/><Relationship Id="rId11" Type="http://schemas.openxmlformats.org/officeDocument/2006/relationships/image" Target="../media/image1613.png"/><Relationship Id="rId53" Type="http://schemas.openxmlformats.org/officeDocument/2006/relationships/image" Target="../media/image1634.png"/><Relationship Id="rId149" Type="http://schemas.openxmlformats.org/officeDocument/2006/relationships/image" Target="../media/image1682.png"/><Relationship Id="rId314" Type="http://schemas.openxmlformats.org/officeDocument/2006/relationships/customXml" Target="../ink/ink1772.xml"/><Relationship Id="rId356" Type="http://schemas.openxmlformats.org/officeDocument/2006/relationships/customXml" Target="../ink/ink1794.xml"/><Relationship Id="rId398" Type="http://schemas.openxmlformats.org/officeDocument/2006/relationships/image" Target="../media/image1803.png"/><Relationship Id="rId95" Type="http://schemas.openxmlformats.org/officeDocument/2006/relationships/image" Target="../media/image1655.png"/><Relationship Id="rId160" Type="http://schemas.openxmlformats.org/officeDocument/2006/relationships/customXml" Target="../ink/ink1694.xml"/><Relationship Id="rId216" Type="http://schemas.openxmlformats.org/officeDocument/2006/relationships/customXml" Target="../ink/ink1722.xml"/><Relationship Id="rId423" Type="http://schemas.openxmlformats.org/officeDocument/2006/relationships/image" Target="../media/image1815.png"/><Relationship Id="rId258" Type="http://schemas.openxmlformats.org/officeDocument/2006/relationships/customXml" Target="../ink/ink1744.xml"/><Relationship Id="rId22" Type="http://schemas.openxmlformats.org/officeDocument/2006/relationships/customXml" Target="../ink/ink1625.xml"/><Relationship Id="rId64" Type="http://schemas.openxmlformats.org/officeDocument/2006/relationships/customXml" Target="../ink/ink1646.xml"/><Relationship Id="rId118" Type="http://schemas.openxmlformats.org/officeDocument/2006/relationships/customXml" Target="../ink/ink1673.xml"/><Relationship Id="rId325" Type="http://schemas.openxmlformats.org/officeDocument/2006/relationships/image" Target="../media/image1768.png"/><Relationship Id="rId367" Type="http://schemas.openxmlformats.org/officeDocument/2006/relationships/image" Target="../media/image1788.png"/><Relationship Id="rId171" Type="http://schemas.openxmlformats.org/officeDocument/2006/relationships/image" Target="../media/image1693.png"/><Relationship Id="rId227" Type="http://schemas.openxmlformats.org/officeDocument/2006/relationships/image" Target="../media/image1720.png"/><Relationship Id="rId269" Type="http://schemas.openxmlformats.org/officeDocument/2006/relationships/image" Target="../media/image1740.png"/><Relationship Id="rId33" Type="http://schemas.openxmlformats.org/officeDocument/2006/relationships/image" Target="../media/image1624.png"/><Relationship Id="rId129" Type="http://schemas.openxmlformats.org/officeDocument/2006/relationships/image" Target="../media/image1672.png"/><Relationship Id="rId280" Type="http://schemas.openxmlformats.org/officeDocument/2006/relationships/customXml" Target="../ink/ink1755.xml"/><Relationship Id="rId336" Type="http://schemas.openxmlformats.org/officeDocument/2006/relationships/image" Target="../media/image1773.png"/><Relationship Id="rId75" Type="http://schemas.openxmlformats.org/officeDocument/2006/relationships/image" Target="../media/image1645.png"/><Relationship Id="rId140" Type="http://schemas.openxmlformats.org/officeDocument/2006/relationships/customXml" Target="../ink/ink1684.xml"/><Relationship Id="rId182" Type="http://schemas.openxmlformats.org/officeDocument/2006/relationships/customXml" Target="../ink/ink1705.xml"/><Relationship Id="rId378" Type="http://schemas.openxmlformats.org/officeDocument/2006/relationships/customXml" Target="../ink/ink1805.xml"/><Relationship Id="rId403" Type="http://schemas.openxmlformats.org/officeDocument/2006/relationships/customXml" Target="../ink/ink1818.xml"/><Relationship Id="rId6" Type="http://schemas.openxmlformats.org/officeDocument/2006/relationships/customXml" Target="../ink/ink1617.xml"/><Relationship Id="rId238" Type="http://schemas.openxmlformats.org/officeDocument/2006/relationships/customXml" Target="../ink/ink1733.xml"/><Relationship Id="rId291" Type="http://schemas.openxmlformats.org/officeDocument/2006/relationships/image" Target="../media/image1751.png"/><Relationship Id="rId305" Type="http://schemas.openxmlformats.org/officeDocument/2006/relationships/image" Target="../media/image1758.png"/><Relationship Id="rId347" Type="http://schemas.openxmlformats.org/officeDocument/2006/relationships/customXml" Target="../ink/ink1789.xml"/><Relationship Id="rId44" Type="http://schemas.openxmlformats.org/officeDocument/2006/relationships/customXml" Target="../ink/ink1636.xml"/><Relationship Id="rId86" Type="http://schemas.openxmlformats.org/officeDocument/2006/relationships/customXml" Target="../ink/ink1657.xml"/><Relationship Id="rId151" Type="http://schemas.openxmlformats.org/officeDocument/2006/relationships/image" Target="../media/image1683.png"/><Relationship Id="rId389" Type="http://schemas.openxmlformats.org/officeDocument/2006/relationships/customXml" Target="../ink/ink1811.xml"/><Relationship Id="rId193" Type="http://schemas.openxmlformats.org/officeDocument/2006/relationships/image" Target="../media/image1704.png"/><Relationship Id="rId207" Type="http://schemas.openxmlformats.org/officeDocument/2006/relationships/image" Target="../media/image1710.png"/><Relationship Id="rId249" Type="http://schemas.openxmlformats.org/officeDocument/2006/relationships/customXml" Target="../ink/ink1739.xml"/><Relationship Id="rId414" Type="http://schemas.openxmlformats.org/officeDocument/2006/relationships/customXml" Target="../ink/ink1824.xml"/><Relationship Id="rId13" Type="http://schemas.openxmlformats.org/officeDocument/2006/relationships/image" Target="../media/image1614.png"/><Relationship Id="rId109" Type="http://schemas.openxmlformats.org/officeDocument/2006/relationships/image" Target="../media/image1662.png"/><Relationship Id="rId260" Type="http://schemas.openxmlformats.org/officeDocument/2006/relationships/customXml" Target="../ink/ink1745.xml"/><Relationship Id="rId316" Type="http://schemas.openxmlformats.org/officeDocument/2006/relationships/customXml" Target="../ink/ink1773.xml"/><Relationship Id="rId55" Type="http://schemas.openxmlformats.org/officeDocument/2006/relationships/image" Target="../media/image1635.png"/><Relationship Id="rId97" Type="http://schemas.openxmlformats.org/officeDocument/2006/relationships/image" Target="../media/image1656.png"/><Relationship Id="rId120" Type="http://schemas.openxmlformats.org/officeDocument/2006/relationships/customXml" Target="../ink/ink1674.xml"/><Relationship Id="rId358" Type="http://schemas.openxmlformats.org/officeDocument/2006/relationships/customXml" Target="../ink/ink1795.xml"/><Relationship Id="rId162" Type="http://schemas.openxmlformats.org/officeDocument/2006/relationships/customXml" Target="../ink/ink1695.xml"/><Relationship Id="rId218" Type="http://schemas.openxmlformats.org/officeDocument/2006/relationships/customXml" Target="../ink/ink1723.xml"/><Relationship Id="rId425" Type="http://schemas.openxmlformats.org/officeDocument/2006/relationships/image" Target="../media/image1816.png"/><Relationship Id="rId271" Type="http://schemas.openxmlformats.org/officeDocument/2006/relationships/image" Target="../media/image1741.png"/><Relationship Id="rId24" Type="http://schemas.openxmlformats.org/officeDocument/2006/relationships/customXml" Target="../ink/ink1626.xml"/><Relationship Id="rId66" Type="http://schemas.openxmlformats.org/officeDocument/2006/relationships/customXml" Target="../ink/ink1647.xml"/><Relationship Id="rId131" Type="http://schemas.openxmlformats.org/officeDocument/2006/relationships/image" Target="../media/image1673.png"/><Relationship Id="rId327" Type="http://schemas.openxmlformats.org/officeDocument/2006/relationships/image" Target="../media/image1769.png"/><Relationship Id="rId369" Type="http://schemas.openxmlformats.org/officeDocument/2006/relationships/image" Target="../media/image1789.png"/><Relationship Id="rId173" Type="http://schemas.openxmlformats.org/officeDocument/2006/relationships/image" Target="../media/image1694.png"/><Relationship Id="rId229" Type="http://schemas.openxmlformats.org/officeDocument/2006/relationships/image" Target="../media/image1721.png"/><Relationship Id="rId380" Type="http://schemas.openxmlformats.org/officeDocument/2006/relationships/customXml" Target="../ink/ink1806.xml"/><Relationship Id="rId240" Type="http://schemas.openxmlformats.org/officeDocument/2006/relationships/customXml" Target="../ink/ink1734.xml"/><Relationship Id="rId35" Type="http://schemas.openxmlformats.org/officeDocument/2006/relationships/image" Target="../media/image1625.png"/><Relationship Id="rId77" Type="http://schemas.openxmlformats.org/officeDocument/2006/relationships/image" Target="../media/image1646.png"/><Relationship Id="rId100" Type="http://schemas.openxmlformats.org/officeDocument/2006/relationships/customXml" Target="../ink/ink1664.xml"/><Relationship Id="rId282" Type="http://schemas.openxmlformats.org/officeDocument/2006/relationships/customXml" Target="../ink/ink1756.xml"/><Relationship Id="rId338" Type="http://schemas.openxmlformats.org/officeDocument/2006/relationships/image" Target="../media/image1774.png"/><Relationship Id="rId8" Type="http://schemas.openxmlformats.org/officeDocument/2006/relationships/customXml" Target="../ink/ink1618.xml"/><Relationship Id="rId142" Type="http://schemas.openxmlformats.org/officeDocument/2006/relationships/customXml" Target="../ink/ink1685.xml"/><Relationship Id="rId184" Type="http://schemas.openxmlformats.org/officeDocument/2006/relationships/customXml" Target="../ink/ink1706.xml"/><Relationship Id="rId391" Type="http://schemas.openxmlformats.org/officeDocument/2006/relationships/customXml" Target="../ink/ink1812.xml"/><Relationship Id="rId405" Type="http://schemas.openxmlformats.org/officeDocument/2006/relationships/customXml" Target="../ink/ink1819.xml"/><Relationship Id="rId251" Type="http://schemas.openxmlformats.org/officeDocument/2006/relationships/image" Target="../media/image1731.png"/><Relationship Id="rId46" Type="http://schemas.openxmlformats.org/officeDocument/2006/relationships/customXml" Target="../ink/ink1637.xml"/><Relationship Id="rId293" Type="http://schemas.openxmlformats.org/officeDocument/2006/relationships/image" Target="../media/image1752.png"/><Relationship Id="rId307" Type="http://schemas.openxmlformats.org/officeDocument/2006/relationships/image" Target="../media/image1759.png"/><Relationship Id="rId349" Type="http://schemas.openxmlformats.org/officeDocument/2006/relationships/image" Target="../media/image1779.png"/><Relationship Id="rId88" Type="http://schemas.openxmlformats.org/officeDocument/2006/relationships/customXml" Target="../ink/ink1658.xml"/><Relationship Id="rId111" Type="http://schemas.openxmlformats.org/officeDocument/2006/relationships/image" Target="../media/image1663.png"/><Relationship Id="rId153" Type="http://schemas.openxmlformats.org/officeDocument/2006/relationships/image" Target="../media/image1684.png"/><Relationship Id="rId195" Type="http://schemas.openxmlformats.org/officeDocument/2006/relationships/image" Target="../media/image1705.png"/><Relationship Id="rId209" Type="http://schemas.openxmlformats.org/officeDocument/2006/relationships/image" Target="../media/image1711.png"/><Relationship Id="rId360" Type="http://schemas.openxmlformats.org/officeDocument/2006/relationships/customXml" Target="../ink/ink1796.xml"/><Relationship Id="rId416" Type="http://schemas.openxmlformats.org/officeDocument/2006/relationships/customXml" Target="../ink/ink1825.xml"/><Relationship Id="rId220" Type="http://schemas.openxmlformats.org/officeDocument/2006/relationships/customXml" Target="../ink/ink1724.xml"/><Relationship Id="rId15" Type="http://schemas.openxmlformats.org/officeDocument/2006/relationships/image" Target="../media/image1615.png"/><Relationship Id="rId57" Type="http://schemas.openxmlformats.org/officeDocument/2006/relationships/image" Target="../media/image1636.png"/><Relationship Id="rId262" Type="http://schemas.openxmlformats.org/officeDocument/2006/relationships/customXml" Target="../ink/ink1746.xml"/><Relationship Id="rId318" Type="http://schemas.openxmlformats.org/officeDocument/2006/relationships/customXml" Target="../ink/ink1774.xml"/><Relationship Id="rId99" Type="http://schemas.openxmlformats.org/officeDocument/2006/relationships/image" Target="../media/image1657.png"/><Relationship Id="rId122" Type="http://schemas.openxmlformats.org/officeDocument/2006/relationships/customXml" Target="../ink/ink1675.xml"/><Relationship Id="rId164" Type="http://schemas.openxmlformats.org/officeDocument/2006/relationships/customXml" Target="../ink/ink1696.xml"/><Relationship Id="rId371" Type="http://schemas.openxmlformats.org/officeDocument/2006/relationships/image" Target="../media/image1790.png"/><Relationship Id="rId427" Type="http://schemas.openxmlformats.org/officeDocument/2006/relationships/image" Target="../media/image1817.png"/><Relationship Id="rId26" Type="http://schemas.openxmlformats.org/officeDocument/2006/relationships/customXml" Target="../ink/ink1627.xml"/><Relationship Id="rId231" Type="http://schemas.openxmlformats.org/officeDocument/2006/relationships/image" Target="../media/image1722.png"/><Relationship Id="rId273" Type="http://schemas.openxmlformats.org/officeDocument/2006/relationships/image" Target="../media/image1742.png"/><Relationship Id="rId329" Type="http://schemas.openxmlformats.org/officeDocument/2006/relationships/customXml" Target="../ink/ink1780.xml"/><Relationship Id="rId68" Type="http://schemas.openxmlformats.org/officeDocument/2006/relationships/customXml" Target="../ink/ink1648.xml"/><Relationship Id="rId133" Type="http://schemas.openxmlformats.org/officeDocument/2006/relationships/image" Target="../media/image1674.png"/><Relationship Id="rId175" Type="http://schemas.openxmlformats.org/officeDocument/2006/relationships/image" Target="../media/image1695.png"/><Relationship Id="rId340" Type="http://schemas.openxmlformats.org/officeDocument/2006/relationships/image" Target="../media/image1775.png"/><Relationship Id="rId200" Type="http://schemas.openxmlformats.org/officeDocument/2006/relationships/customXml" Target="../ink/ink1714.xml"/><Relationship Id="rId382" Type="http://schemas.openxmlformats.org/officeDocument/2006/relationships/customXml" Target="../ink/ink1807.xml"/><Relationship Id="rId242" Type="http://schemas.openxmlformats.org/officeDocument/2006/relationships/customXml" Target="../ink/ink1735.xml"/><Relationship Id="rId284" Type="http://schemas.openxmlformats.org/officeDocument/2006/relationships/customXml" Target="../ink/ink1757.xml"/><Relationship Id="rId37" Type="http://schemas.openxmlformats.org/officeDocument/2006/relationships/image" Target="../media/image1626.png"/><Relationship Id="rId79" Type="http://schemas.openxmlformats.org/officeDocument/2006/relationships/image" Target="../media/image1647.png"/><Relationship Id="rId102" Type="http://schemas.openxmlformats.org/officeDocument/2006/relationships/customXml" Target="../ink/ink1665.xml"/><Relationship Id="rId144" Type="http://schemas.openxmlformats.org/officeDocument/2006/relationships/customXml" Target="../ink/ink1686.xml"/><Relationship Id="rId90" Type="http://schemas.openxmlformats.org/officeDocument/2006/relationships/customXml" Target="../ink/ink1659.xml"/><Relationship Id="rId186" Type="http://schemas.openxmlformats.org/officeDocument/2006/relationships/customXml" Target="../ink/ink1707.xml"/><Relationship Id="rId351" Type="http://schemas.openxmlformats.org/officeDocument/2006/relationships/image" Target="../media/image1780.png"/><Relationship Id="rId393" Type="http://schemas.openxmlformats.org/officeDocument/2006/relationships/customXml" Target="../ink/ink1813.xml"/><Relationship Id="rId407" Type="http://schemas.openxmlformats.org/officeDocument/2006/relationships/customXml" Target="../ink/ink1820.xml"/><Relationship Id="rId211" Type="http://schemas.openxmlformats.org/officeDocument/2006/relationships/image" Target="../media/image1712.png"/><Relationship Id="rId253" Type="http://schemas.openxmlformats.org/officeDocument/2006/relationships/image" Target="../media/image1732.png"/><Relationship Id="rId295" Type="http://schemas.openxmlformats.org/officeDocument/2006/relationships/image" Target="../media/image1753.png"/><Relationship Id="rId309" Type="http://schemas.openxmlformats.org/officeDocument/2006/relationships/image" Target="../media/image1760.png"/><Relationship Id="rId48" Type="http://schemas.openxmlformats.org/officeDocument/2006/relationships/customXml" Target="../ink/ink1638.xml"/><Relationship Id="rId113" Type="http://schemas.openxmlformats.org/officeDocument/2006/relationships/image" Target="../media/image1664.png"/><Relationship Id="rId320" Type="http://schemas.openxmlformats.org/officeDocument/2006/relationships/customXml" Target="../ink/ink1775.xml"/><Relationship Id="rId155" Type="http://schemas.openxmlformats.org/officeDocument/2006/relationships/image" Target="../media/image1685.png"/><Relationship Id="rId197" Type="http://schemas.openxmlformats.org/officeDocument/2006/relationships/image" Target="../media/image1706.png"/><Relationship Id="rId362" Type="http://schemas.openxmlformats.org/officeDocument/2006/relationships/customXml" Target="../ink/ink1797.xml"/><Relationship Id="rId418" Type="http://schemas.openxmlformats.org/officeDocument/2006/relationships/customXml" Target="../ink/ink1826.xml"/><Relationship Id="rId222" Type="http://schemas.openxmlformats.org/officeDocument/2006/relationships/customXml" Target="../ink/ink1725.xml"/><Relationship Id="rId264" Type="http://schemas.openxmlformats.org/officeDocument/2006/relationships/customXml" Target="../ink/ink1747.xml"/><Relationship Id="rId17" Type="http://schemas.openxmlformats.org/officeDocument/2006/relationships/image" Target="../media/image1616.png"/><Relationship Id="rId59" Type="http://schemas.openxmlformats.org/officeDocument/2006/relationships/image" Target="../media/image1637.png"/><Relationship Id="rId124" Type="http://schemas.openxmlformats.org/officeDocument/2006/relationships/customXml" Target="../ink/ink1676.xml"/><Relationship Id="rId70" Type="http://schemas.openxmlformats.org/officeDocument/2006/relationships/customXml" Target="../ink/ink1649.xml"/><Relationship Id="rId166" Type="http://schemas.openxmlformats.org/officeDocument/2006/relationships/customXml" Target="../ink/ink1697.xml"/><Relationship Id="rId331" Type="http://schemas.openxmlformats.org/officeDocument/2006/relationships/customXml" Target="../ink/ink1781.xml"/><Relationship Id="rId373" Type="http://schemas.openxmlformats.org/officeDocument/2006/relationships/image" Target="../media/image1791.png"/><Relationship Id="rId429" Type="http://schemas.openxmlformats.org/officeDocument/2006/relationships/image" Target="../media/image18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17" Type="http://schemas.openxmlformats.org/officeDocument/2006/relationships/image" Target="../media/image1877.png"/><Relationship Id="rId21" Type="http://schemas.openxmlformats.org/officeDocument/2006/relationships/image" Target="../media/image1829.png"/><Relationship Id="rId63" Type="http://schemas.openxmlformats.org/officeDocument/2006/relationships/image" Target="../media/image1850.png"/><Relationship Id="rId159" Type="http://schemas.openxmlformats.org/officeDocument/2006/relationships/image" Target="../media/image1898.png"/><Relationship Id="rId170" Type="http://schemas.openxmlformats.org/officeDocument/2006/relationships/customXml" Target="../ink/ink1917.xml"/><Relationship Id="rId226" Type="http://schemas.openxmlformats.org/officeDocument/2006/relationships/customXml" Target="../ink/ink1946.xml"/><Relationship Id="rId268" Type="http://schemas.openxmlformats.org/officeDocument/2006/relationships/customXml" Target="../ink/ink1967.xml"/><Relationship Id="rId32" Type="http://schemas.openxmlformats.org/officeDocument/2006/relationships/customXml" Target="../ink/ink1848.xml"/><Relationship Id="rId74" Type="http://schemas.openxmlformats.org/officeDocument/2006/relationships/customXml" Target="../ink/ink1869.xml"/><Relationship Id="rId128" Type="http://schemas.openxmlformats.org/officeDocument/2006/relationships/customXml" Target="../ink/ink1896.xml"/><Relationship Id="rId5" Type="http://schemas.openxmlformats.org/officeDocument/2006/relationships/image" Target="../media/image1821.png"/><Relationship Id="rId181" Type="http://schemas.openxmlformats.org/officeDocument/2006/relationships/customXml" Target="../ink/ink1923.xml"/><Relationship Id="rId237" Type="http://schemas.openxmlformats.org/officeDocument/2006/relationships/image" Target="../media/image1936.png"/><Relationship Id="rId279" Type="http://schemas.openxmlformats.org/officeDocument/2006/relationships/customXml" Target="../ink/ink1973.xml"/><Relationship Id="rId43" Type="http://schemas.openxmlformats.org/officeDocument/2006/relationships/image" Target="../media/image1840.png"/><Relationship Id="rId139" Type="http://schemas.openxmlformats.org/officeDocument/2006/relationships/image" Target="../media/image1888.png"/><Relationship Id="rId290" Type="http://schemas.openxmlformats.org/officeDocument/2006/relationships/image" Target="../media/image1961.png"/><Relationship Id="rId85" Type="http://schemas.openxmlformats.org/officeDocument/2006/relationships/image" Target="../media/image1861.png"/><Relationship Id="rId150" Type="http://schemas.openxmlformats.org/officeDocument/2006/relationships/customXml" Target="../ink/ink1907.xml"/><Relationship Id="rId192" Type="http://schemas.openxmlformats.org/officeDocument/2006/relationships/image" Target="../media/image1914.png"/><Relationship Id="rId206" Type="http://schemas.openxmlformats.org/officeDocument/2006/relationships/image" Target="../media/image1921.png"/><Relationship Id="rId248" Type="http://schemas.openxmlformats.org/officeDocument/2006/relationships/customXml" Target="../ink/ink1957.xml"/><Relationship Id="rId12" Type="http://schemas.openxmlformats.org/officeDocument/2006/relationships/customXml" Target="../ink/ink1838.xml"/><Relationship Id="rId108" Type="http://schemas.openxmlformats.org/officeDocument/2006/relationships/customXml" Target="../ink/ink1886.xml"/><Relationship Id="rId54" Type="http://schemas.openxmlformats.org/officeDocument/2006/relationships/customXml" Target="../ink/ink1859.xml"/><Relationship Id="rId75" Type="http://schemas.openxmlformats.org/officeDocument/2006/relationships/image" Target="../media/image1856.png"/><Relationship Id="rId96" Type="http://schemas.openxmlformats.org/officeDocument/2006/relationships/customXml" Target="../ink/ink1880.xml"/><Relationship Id="rId140" Type="http://schemas.openxmlformats.org/officeDocument/2006/relationships/customXml" Target="../ink/ink1902.xml"/><Relationship Id="rId161" Type="http://schemas.openxmlformats.org/officeDocument/2006/relationships/image" Target="../media/image1899.png"/><Relationship Id="rId182" Type="http://schemas.openxmlformats.org/officeDocument/2006/relationships/image" Target="../media/image1909.png"/><Relationship Id="rId217" Type="http://schemas.openxmlformats.org/officeDocument/2006/relationships/image" Target="../media/image1926.png"/><Relationship Id="rId6" Type="http://schemas.openxmlformats.org/officeDocument/2006/relationships/customXml" Target="../ink/ink1835.xml"/><Relationship Id="rId238" Type="http://schemas.openxmlformats.org/officeDocument/2006/relationships/customXml" Target="../ink/ink1952.xml"/><Relationship Id="rId259" Type="http://schemas.openxmlformats.org/officeDocument/2006/relationships/image" Target="../media/image1947.png"/><Relationship Id="rId23" Type="http://schemas.openxmlformats.org/officeDocument/2006/relationships/image" Target="../media/image1830.png"/><Relationship Id="rId119" Type="http://schemas.openxmlformats.org/officeDocument/2006/relationships/image" Target="../media/image1878.png"/><Relationship Id="rId270" Type="http://schemas.openxmlformats.org/officeDocument/2006/relationships/image" Target="../media/image1952.png"/><Relationship Id="rId291" Type="http://schemas.openxmlformats.org/officeDocument/2006/relationships/customXml" Target="../ink/ink1980.xml"/><Relationship Id="rId44" Type="http://schemas.openxmlformats.org/officeDocument/2006/relationships/customXml" Target="../ink/ink1854.xml"/><Relationship Id="rId65" Type="http://schemas.openxmlformats.org/officeDocument/2006/relationships/image" Target="../media/image1851.png"/><Relationship Id="rId86" Type="http://schemas.openxmlformats.org/officeDocument/2006/relationships/customXml" Target="../ink/ink1875.xml"/><Relationship Id="rId130" Type="http://schemas.openxmlformats.org/officeDocument/2006/relationships/customXml" Target="../ink/ink1897.xml"/><Relationship Id="rId151" Type="http://schemas.openxmlformats.org/officeDocument/2006/relationships/image" Target="../media/image1894.png"/><Relationship Id="rId172" Type="http://schemas.openxmlformats.org/officeDocument/2006/relationships/customXml" Target="../ink/ink1918.xml"/><Relationship Id="rId193" Type="http://schemas.openxmlformats.org/officeDocument/2006/relationships/customXml" Target="../ink/ink1929.xml"/><Relationship Id="rId207" Type="http://schemas.openxmlformats.org/officeDocument/2006/relationships/customXml" Target="../ink/ink1936.xml"/><Relationship Id="rId228" Type="http://schemas.openxmlformats.org/officeDocument/2006/relationships/customXml" Target="../ink/ink1947.xml"/><Relationship Id="rId249" Type="http://schemas.openxmlformats.org/officeDocument/2006/relationships/image" Target="../media/image1942.png"/><Relationship Id="rId13" Type="http://schemas.openxmlformats.org/officeDocument/2006/relationships/image" Target="../media/image1825.png"/><Relationship Id="rId109" Type="http://schemas.openxmlformats.org/officeDocument/2006/relationships/image" Target="../media/image1873.png"/><Relationship Id="rId260" Type="http://schemas.openxmlformats.org/officeDocument/2006/relationships/customXml" Target="../ink/ink1963.xml"/><Relationship Id="rId281" Type="http://schemas.openxmlformats.org/officeDocument/2006/relationships/image" Target="../media/image1957.png"/><Relationship Id="rId34" Type="http://schemas.openxmlformats.org/officeDocument/2006/relationships/customXml" Target="../ink/ink1849.xml"/><Relationship Id="rId55" Type="http://schemas.openxmlformats.org/officeDocument/2006/relationships/image" Target="../media/image1846.png"/><Relationship Id="rId76" Type="http://schemas.openxmlformats.org/officeDocument/2006/relationships/customXml" Target="../ink/ink1870.xml"/><Relationship Id="rId97" Type="http://schemas.openxmlformats.org/officeDocument/2006/relationships/image" Target="../media/image1867.png"/><Relationship Id="rId120" Type="http://schemas.openxmlformats.org/officeDocument/2006/relationships/customXml" Target="../ink/ink1892.xml"/><Relationship Id="rId141" Type="http://schemas.openxmlformats.org/officeDocument/2006/relationships/image" Target="../media/image1889.png"/><Relationship Id="rId7" Type="http://schemas.openxmlformats.org/officeDocument/2006/relationships/image" Target="../media/image1822.png"/><Relationship Id="rId162" Type="http://schemas.openxmlformats.org/officeDocument/2006/relationships/customXml" Target="../ink/ink1913.xml"/><Relationship Id="rId183" Type="http://schemas.openxmlformats.org/officeDocument/2006/relationships/customXml" Target="../ink/ink1924.xml"/><Relationship Id="rId218" Type="http://schemas.openxmlformats.org/officeDocument/2006/relationships/customXml" Target="../ink/ink1942.xml"/><Relationship Id="rId239" Type="http://schemas.openxmlformats.org/officeDocument/2006/relationships/image" Target="../media/image1937.png"/><Relationship Id="rId250" Type="http://schemas.openxmlformats.org/officeDocument/2006/relationships/customXml" Target="../ink/ink1958.xml"/><Relationship Id="rId271" Type="http://schemas.openxmlformats.org/officeDocument/2006/relationships/customXml" Target="../ink/ink1969.xml"/><Relationship Id="rId292" Type="http://schemas.openxmlformats.org/officeDocument/2006/relationships/image" Target="../media/image1962.png"/><Relationship Id="rId24" Type="http://schemas.openxmlformats.org/officeDocument/2006/relationships/customXml" Target="../ink/ink1844.xml"/><Relationship Id="rId45" Type="http://schemas.openxmlformats.org/officeDocument/2006/relationships/image" Target="../media/image1841.png"/><Relationship Id="rId66" Type="http://schemas.openxmlformats.org/officeDocument/2006/relationships/customXml" Target="../ink/ink1865.xml"/><Relationship Id="rId87" Type="http://schemas.openxmlformats.org/officeDocument/2006/relationships/image" Target="../media/image1862.png"/><Relationship Id="rId110" Type="http://schemas.openxmlformats.org/officeDocument/2006/relationships/customXml" Target="../ink/ink1887.xml"/><Relationship Id="rId131" Type="http://schemas.openxmlformats.org/officeDocument/2006/relationships/image" Target="../media/image1884.png"/><Relationship Id="rId152" Type="http://schemas.openxmlformats.org/officeDocument/2006/relationships/customXml" Target="../ink/ink1908.xml"/><Relationship Id="rId173" Type="http://schemas.openxmlformats.org/officeDocument/2006/relationships/image" Target="../media/image1905.png"/><Relationship Id="rId194" Type="http://schemas.openxmlformats.org/officeDocument/2006/relationships/image" Target="../media/image1915.png"/><Relationship Id="rId208" Type="http://schemas.openxmlformats.org/officeDocument/2006/relationships/image" Target="../media/image1922.png"/><Relationship Id="rId229" Type="http://schemas.openxmlformats.org/officeDocument/2006/relationships/image" Target="../media/image1932.png"/><Relationship Id="rId240" Type="http://schemas.openxmlformats.org/officeDocument/2006/relationships/customXml" Target="../ink/ink1953.xml"/><Relationship Id="rId261" Type="http://schemas.openxmlformats.org/officeDocument/2006/relationships/image" Target="../media/image1948.png"/><Relationship Id="rId14" Type="http://schemas.openxmlformats.org/officeDocument/2006/relationships/customXml" Target="../ink/ink1839.xml"/><Relationship Id="rId35" Type="http://schemas.openxmlformats.org/officeDocument/2006/relationships/image" Target="../media/image1836.png"/><Relationship Id="rId56" Type="http://schemas.openxmlformats.org/officeDocument/2006/relationships/customXml" Target="../ink/ink1860.xml"/><Relationship Id="rId77" Type="http://schemas.openxmlformats.org/officeDocument/2006/relationships/image" Target="../media/image1857.png"/><Relationship Id="rId100" Type="http://schemas.openxmlformats.org/officeDocument/2006/relationships/customXml" Target="../ink/ink1882.xml"/><Relationship Id="rId282" Type="http://schemas.openxmlformats.org/officeDocument/2006/relationships/customXml" Target="../ink/ink1975.xml"/><Relationship Id="rId8" Type="http://schemas.openxmlformats.org/officeDocument/2006/relationships/customXml" Target="../ink/ink1836.xml"/><Relationship Id="rId98" Type="http://schemas.openxmlformats.org/officeDocument/2006/relationships/customXml" Target="../ink/ink1881.xml"/><Relationship Id="rId121" Type="http://schemas.openxmlformats.org/officeDocument/2006/relationships/image" Target="../media/image1879.png"/><Relationship Id="rId142" Type="http://schemas.openxmlformats.org/officeDocument/2006/relationships/customXml" Target="../ink/ink1903.xml"/><Relationship Id="rId163" Type="http://schemas.openxmlformats.org/officeDocument/2006/relationships/image" Target="../media/image1900.png"/><Relationship Id="rId184" Type="http://schemas.openxmlformats.org/officeDocument/2006/relationships/image" Target="../media/image1910.png"/><Relationship Id="rId219" Type="http://schemas.openxmlformats.org/officeDocument/2006/relationships/image" Target="../media/image1927.png"/><Relationship Id="rId230" Type="http://schemas.openxmlformats.org/officeDocument/2006/relationships/customXml" Target="../ink/ink1948.xml"/><Relationship Id="rId251" Type="http://schemas.openxmlformats.org/officeDocument/2006/relationships/image" Target="../media/image1943.png"/><Relationship Id="rId25" Type="http://schemas.openxmlformats.org/officeDocument/2006/relationships/image" Target="../media/image1831.png"/><Relationship Id="rId46" Type="http://schemas.openxmlformats.org/officeDocument/2006/relationships/customXml" Target="../ink/ink1855.xml"/><Relationship Id="rId67" Type="http://schemas.openxmlformats.org/officeDocument/2006/relationships/image" Target="../media/image1852.png"/><Relationship Id="rId272" Type="http://schemas.openxmlformats.org/officeDocument/2006/relationships/image" Target="../media/image1953.png"/><Relationship Id="rId293" Type="http://schemas.openxmlformats.org/officeDocument/2006/relationships/customXml" Target="../ink/ink1981.xml"/><Relationship Id="rId88" Type="http://schemas.openxmlformats.org/officeDocument/2006/relationships/customXml" Target="../ink/ink1876.xml"/><Relationship Id="rId111" Type="http://schemas.openxmlformats.org/officeDocument/2006/relationships/image" Target="../media/image1874.png"/><Relationship Id="rId132" Type="http://schemas.openxmlformats.org/officeDocument/2006/relationships/customXml" Target="../ink/ink1898.xml"/><Relationship Id="rId153" Type="http://schemas.openxmlformats.org/officeDocument/2006/relationships/image" Target="../media/image1895.png"/><Relationship Id="rId174" Type="http://schemas.openxmlformats.org/officeDocument/2006/relationships/customXml" Target="../ink/ink1919.xml"/><Relationship Id="rId195" Type="http://schemas.openxmlformats.org/officeDocument/2006/relationships/customXml" Target="../ink/ink1930.xml"/><Relationship Id="rId209" Type="http://schemas.openxmlformats.org/officeDocument/2006/relationships/customXml" Target="../ink/ink1937.xml"/><Relationship Id="rId220" Type="http://schemas.openxmlformats.org/officeDocument/2006/relationships/customXml" Target="../ink/ink1943.xml"/><Relationship Id="rId241" Type="http://schemas.openxmlformats.org/officeDocument/2006/relationships/image" Target="../media/image1938.png"/><Relationship Id="rId15" Type="http://schemas.openxmlformats.org/officeDocument/2006/relationships/image" Target="../media/image1826.png"/><Relationship Id="rId36" Type="http://schemas.openxmlformats.org/officeDocument/2006/relationships/customXml" Target="../ink/ink1850.xml"/><Relationship Id="rId57" Type="http://schemas.openxmlformats.org/officeDocument/2006/relationships/image" Target="../media/image1847.png"/><Relationship Id="rId262" Type="http://schemas.openxmlformats.org/officeDocument/2006/relationships/customXml" Target="../ink/ink1964.xml"/><Relationship Id="rId283" Type="http://schemas.openxmlformats.org/officeDocument/2006/relationships/image" Target="../media/image1958.png"/><Relationship Id="rId78" Type="http://schemas.openxmlformats.org/officeDocument/2006/relationships/customXml" Target="../ink/ink1871.xml"/><Relationship Id="rId99" Type="http://schemas.openxmlformats.org/officeDocument/2006/relationships/image" Target="../media/image1868.png"/><Relationship Id="rId101" Type="http://schemas.openxmlformats.org/officeDocument/2006/relationships/image" Target="../media/image1869.png"/><Relationship Id="rId122" Type="http://schemas.openxmlformats.org/officeDocument/2006/relationships/customXml" Target="../ink/ink1893.xml"/><Relationship Id="rId143" Type="http://schemas.openxmlformats.org/officeDocument/2006/relationships/image" Target="../media/image1890.png"/><Relationship Id="rId164" Type="http://schemas.openxmlformats.org/officeDocument/2006/relationships/customXml" Target="../ink/ink1914.xml"/><Relationship Id="rId185" Type="http://schemas.openxmlformats.org/officeDocument/2006/relationships/customXml" Target="../ink/ink1925.xml"/><Relationship Id="rId9" Type="http://schemas.openxmlformats.org/officeDocument/2006/relationships/image" Target="../media/image1823.png"/><Relationship Id="rId210" Type="http://schemas.openxmlformats.org/officeDocument/2006/relationships/image" Target="../media/image1923.png"/><Relationship Id="rId26" Type="http://schemas.openxmlformats.org/officeDocument/2006/relationships/customXml" Target="../ink/ink1845.xml"/><Relationship Id="rId231" Type="http://schemas.openxmlformats.org/officeDocument/2006/relationships/image" Target="../media/image1933.png"/><Relationship Id="rId252" Type="http://schemas.openxmlformats.org/officeDocument/2006/relationships/customXml" Target="../ink/ink1959.xml"/><Relationship Id="rId273" Type="http://schemas.openxmlformats.org/officeDocument/2006/relationships/customXml" Target="../ink/ink1970.xml"/><Relationship Id="rId294" Type="http://schemas.openxmlformats.org/officeDocument/2006/relationships/image" Target="../media/image1963.png"/><Relationship Id="rId47" Type="http://schemas.openxmlformats.org/officeDocument/2006/relationships/image" Target="../media/image1842.png"/><Relationship Id="rId68" Type="http://schemas.openxmlformats.org/officeDocument/2006/relationships/customXml" Target="../ink/ink1866.xml"/><Relationship Id="rId89" Type="http://schemas.openxmlformats.org/officeDocument/2006/relationships/image" Target="../media/image1863.png"/><Relationship Id="rId112" Type="http://schemas.openxmlformats.org/officeDocument/2006/relationships/customXml" Target="../ink/ink1888.xml"/><Relationship Id="rId133" Type="http://schemas.openxmlformats.org/officeDocument/2006/relationships/image" Target="../media/image1885.png"/><Relationship Id="rId154" Type="http://schemas.openxmlformats.org/officeDocument/2006/relationships/customXml" Target="../ink/ink1909.xml"/><Relationship Id="rId175" Type="http://schemas.openxmlformats.org/officeDocument/2006/relationships/image" Target="../media/image1906.png"/><Relationship Id="rId196" Type="http://schemas.openxmlformats.org/officeDocument/2006/relationships/image" Target="../media/image1916.png"/><Relationship Id="rId200" Type="http://schemas.openxmlformats.org/officeDocument/2006/relationships/image" Target="../media/image1918.png"/><Relationship Id="rId16" Type="http://schemas.openxmlformats.org/officeDocument/2006/relationships/customXml" Target="../ink/ink1840.xml"/><Relationship Id="rId221" Type="http://schemas.openxmlformats.org/officeDocument/2006/relationships/image" Target="../media/image1928.png"/><Relationship Id="rId242" Type="http://schemas.openxmlformats.org/officeDocument/2006/relationships/customXml" Target="../ink/ink1954.xml"/><Relationship Id="rId263" Type="http://schemas.openxmlformats.org/officeDocument/2006/relationships/image" Target="../media/image1949.png"/><Relationship Id="rId284" Type="http://schemas.openxmlformats.org/officeDocument/2006/relationships/customXml" Target="../ink/ink1976.xml"/><Relationship Id="rId37" Type="http://schemas.openxmlformats.org/officeDocument/2006/relationships/image" Target="../media/image1837.png"/><Relationship Id="rId58" Type="http://schemas.openxmlformats.org/officeDocument/2006/relationships/customXml" Target="../ink/ink1861.xml"/><Relationship Id="rId79" Type="http://schemas.openxmlformats.org/officeDocument/2006/relationships/image" Target="../media/image1858.png"/><Relationship Id="rId102" Type="http://schemas.openxmlformats.org/officeDocument/2006/relationships/customXml" Target="../ink/ink1883.xml"/><Relationship Id="rId123" Type="http://schemas.openxmlformats.org/officeDocument/2006/relationships/image" Target="../media/image1880.png"/><Relationship Id="rId144" Type="http://schemas.openxmlformats.org/officeDocument/2006/relationships/customXml" Target="../ink/ink1904.xml"/><Relationship Id="rId90" Type="http://schemas.openxmlformats.org/officeDocument/2006/relationships/customXml" Target="../ink/ink1877.xml"/><Relationship Id="rId165" Type="http://schemas.openxmlformats.org/officeDocument/2006/relationships/image" Target="../media/image1901.png"/><Relationship Id="rId186" Type="http://schemas.openxmlformats.org/officeDocument/2006/relationships/image" Target="../media/image1911.png"/><Relationship Id="rId211" Type="http://schemas.openxmlformats.org/officeDocument/2006/relationships/customXml" Target="../ink/ink1938.xml"/><Relationship Id="rId232" Type="http://schemas.openxmlformats.org/officeDocument/2006/relationships/customXml" Target="../ink/ink1949.xml"/><Relationship Id="rId253" Type="http://schemas.openxmlformats.org/officeDocument/2006/relationships/image" Target="../media/image1944.png"/><Relationship Id="rId274" Type="http://schemas.openxmlformats.org/officeDocument/2006/relationships/image" Target="../media/image1954.png"/><Relationship Id="rId295" Type="http://schemas.openxmlformats.org/officeDocument/2006/relationships/customXml" Target="../ink/ink1982.xml"/><Relationship Id="rId27" Type="http://schemas.openxmlformats.org/officeDocument/2006/relationships/image" Target="../media/image1832.png"/><Relationship Id="rId48" Type="http://schemas.openxmlformats.org/officeDocument/2006/relationships/customXml" Target="../ink/ink1856.xml"/><Relationship Id="rId69" Type="http://schemas.openxmlformats.org/officeDocument/2006/relationships/image" Target="../media/image1853.png"/><Relationship Id="rId113" Type="http://schemas.openxmlformats.org/officeDocument/2006/relationships/image" Target="../media/image1875.png"/><Relationship Id="rId134" Type="http://schemas.openxmlformats.org/officeDocument/2006/relationships/customXml" Target="../ink/ink1899.xml"/><Relationship Id="rId80" Type="http://schemas.openxmlformats.org/officeDocument/2006/relationships/customXml" Target="../ink/ink1872.xml"/><Relationship Id="rId155" Type="http://schemas.openxmlformats.org/officeDocument/2006/relationships/image" Target="../media/image1896.png"/><Relationship Id="rId176" Type="http://schemas.openxmlformats.org/officeDocument/2006/relationships/customXml" Target="../ink/ink1920.xml"/><Relationship Id="rId197" Type="http://schemas.openxmlformats.org/officeDocument/2006/relationships/customXml" Target="../ink/ink1931.xml"/><Relationship Id="rId201" Type="http://schemas.openxmlformats.org/officeDocument/2006/relationships/customXml" Target="../ink/ink1933.xml"/><Relationship Id="rId222" Type="http://schemas.openxmlformats.org/officeDocument/2006/relationships/customXml" Target="../ink/ink1944.xml"/><Relationship Id="rId243" Type="http://schemas.openxmlformats.org/officeDocument/2006/relationships/image" Target="../media/image1939.png"/><Relationship Id="rId264" Type="http://schemas.openxmlformats.org/officeDocument/2006/relationships/customXml" Target="../ink/ink1965.xml"/><Relationship Id="rId285" Type="http://schemas.openxmlformats.org/officeDocument/2006/relationships/image" Target="../media/image1959.png"/><Relationship Id="rId17" Type="http://schemas.openxmlformats.org/officeDocument/2006/relationships/image" Target="../media/image1827.png"/><Relationship Id="rId38" Type="http://schemas.openxmlformats.org/officeDocument/2006/relationships/customXml" Target="../ink/ink1851.xml"/><Relationship Id="rId59" Type="http://schemas.openxmlformats.org/officeDocument/2006/relationships/image" Target="../media/image1848.png"/><Relationship Id="rId103" Type="http://schemas.openxmlformats.org/officeDocument/2006/relationships/image" Target="../media/image1870.png"/><Relationship Id="rId124" Type="http://schemas.openxmlformats.org/officeDocument/2006/relationships/customXml" Target="../ink/ink1894.xml"/><Relationship Id="rId70" Type="http://schemas.openxmlformats.org/officeDocument/2006/relationships/customXml" Target="../ink/ink1867.xml"/><Relationship Id="rId91" Type="http://schemas.openxmlformats.org/officeDocument/2006/relationships/image" Target="../media/image1864.png"/><Relationship Id="rId145" Type="http://schemas.openxmlformats.org/officeDocument/2006/relationships/image" Target="../media/image1891.png"/><Relationship Id="rId166" Type="http://schemas.openxmlformats.org/officeDocument/2006/relationships/customXml" Target="../ink/ink1915.xml"/><Relationship Id="rId187" Type="http://schemas.openxmlformats.org/officeDocument/2006/relationships/customXml" Target="../ink/ink1926.xml"/><Relationship Id="rId1" Type="http://schemas.openxmlformats.org/officeDocument/2006/relationships/slideLayout" Target="../slideLayouts/slideLayout2.xml"/><Relationship Id="rId212" Type="http://schemas.openxmlformats.org/officeDocument/2006/relationships/image" Target="../media/image1924.png"/><Relationship Id="rId233" Type="http://schemas.openxmlformats.org/officeDocument/2006/relationships/image" Target="../media/image1934.png"/><Relationship Id="rId254" Type="http://schemas.openxmlformats.org/officeDocument/2006/relationships/customXml" Target="../ink/ink1960.xml"/><Relationship Id="rId28" Type="http://schemas.openxmlformats.org/officeDocument/2006/relationships/customXml" Target="../ink/ink1846.xml"/><Relationship Id="rId49" Type="http://schemas.openxmlformats.org/officeDocument/2006/relationships/image" Target="../media/image1843.png"/><Relationship Id="rId114" Type="http://schemas.openxmlformats.org/officeDocument/2006/relationships/customXml" Target="../ink/ink1889.xml"/><Relationship Id="rId275" Type="http://schemas.openxmlformats.org/officeDocument/2006/relationships/customXml" Target="../ink/ink1971.xml"/><Relationship Id="rId296" Type="http://schemas.openxmlformats.org/officeDocument/2006/relationships/image" Target="../media/image1964.png"/><Relationship Id="rId60" Type="http://schemas.openxmlformats.org/officeDocument/2006/relationships/customXml" Target="../ink/ink1862.xml"/><Relationship Id="rId81" Type="http://schemas.openxmlformats.org/officeDocument/2006/relationships/image" Target="../media/image1859.png"/><Relationship Id="rId135" Type="http://schemas.openxmlformats.org/officeDocument/2006/relationships/image" Target="../media/image1886.png"/><Relationship Id="rId156" Type="http://schemas.openxmlformats.org/officeDocument/2006/relationships/customXml" Target="../ink/ink1910.xml"/><Relationship Id="rId177" Type="http://schemas.openxmlformats.org/officeDocument/2006/relationships/image" Target="../media/image1907.png"/><Relationship Id="rId198" Type="http://schemas.openxmlformats.org/officeDocument/2006/relationships/image" Target="../media/image1917.png"/><Relationship Id="rId202" Type="http://schemas.openxmlformats.org/officeDocument/2006/relationships/image" Target="../media/image1919.png"/><Relationship Id="rId223" Type="http://schemas.openxmlformats.org/officeDocument/2006/relationships/image" Target="../media/image1929.png"/><Relationship Id="rId244" Type="http://schemas.openxmlformats.org/officeDocument/2006/relationships/customXml" Target="../ink/ink1955.xml"/><Relationship Id="rId18" Type="http://schemas.openxmlformats.org/officeDocument/2006/relationships/customXml" Target="../ink/ink1841.xml"/><Relationship Id="rId39" Type="http://schemas.openxmlformats.org/officeDocument/2006/relationships/image" Target="../media/image1838.png"/><Relationship Id="rId265" Type="http://schemas.openxmlformats.org/officeDocument/2006/relationships/image" Target="../media/image1950.png"/><Relationship Id="rId286" Type="http://schemas.openxmlformats.org/officeDocument/2006/relationships/customXml" Target="../ink/ink1977.xml"/><Relationship Id="rId50" Type="http://schemas.openxmlformats.org/officeDocument/2006/relationships/customXml" Target="../ink/ink1857.xml"/><Relationship Id="rId104" Type="http://schemas.openxmlformats.org/officeDocument/2006/relationships/customXml" Target="../ink/ink1884.xml"/><Relationship Id="rId125" Type="http://schemas.openxmlformats.org/officeDocument/2006/relationships/image" Target="../media/image1881.png"/><Relationship Id="rId146" Type="http://schemas.openxmlformats.org/officeDocument/2006/relationships/customXml" Target="../ink/ink1905.xml"/><Relationship Id="rId167" Type="http://schemas.openxmlformats.org/officeDocument/2006/relationships/image" Target="../media/image1902.png"/><Relationship Id="rId188" Type="http://schemas.openxmlformats.org/officeDocument/2006/relationships/image" Target="../media/image1912.png"/><Relationship Id="rId71" Type="http://schemas.openxmlformats.org/officeDocument/2006/relationships/image" Target="../media/image1854.png"/><Relationship Id="rId92" Type="http://schemas.openxmlformats.org/officeDocument/2006/relationships/customXml" Target="../ink/ink1878.xml"/><Relationship Id="rId213" Type="http://schemas.openxmlformats.org/officeDocument/2006/relationships/customXml" Target="../ink/ink1939.xml"/><Relationship Id="rId234" Type="http://schemas.openxmlformats.org/officeDocument/2006/relationships/customXml" Target="../ink/ink1950.xml"/><Relationship Id="rId2" Type="http://schemas.openxmlformats.org/officeDocument/2006/relationships/customXml" Target="../ink/ink1833.xml"/><Relationship Id="rId29" Type="http://schemas.openxmlformats.org/officeDocument/2006/relationships/image" Target="../media/image1833.png"/><Relationship Id="rId255" Type="http://schemas.openxmlformats.org/officeDocument/2006/relationships/image" Target="../media/image1945.png"/><Relationship Id="rId276" Type="http://schemas.openxmlformats.org/officeDocument/2006/relationships/image" Target="../media/image1955.png"/><Relationship Id="rId297" Type="http://schemas.openxmlformats.org/officeDocument/2006/relationships/customXml" Target="../ink/ink1983.xml"/><Relationship Id="rId40" Type="http://schemas.openxmlformats.org/officeDocument/2006/relationships/customXml" Target="../ink/ink1852.xml"/><Relationship Id="rId115" Type="http://schemas.openxmlformats.org/officeDocument/2006/relationships/image" Target="../media/image1876.png"/><Relationship Id="rId136" Type="http://schemas.openxmlformats.org/officeDocument/2006/relationships/customXml" Target="../ink/ink1900.xml"/><Relationship Id="rId157" Type="http://schemas.openxmlformats.org/officeDocument/2006/relationships/image" Target="../media/image1897.png"/><Relationship Id="rId178" Type="http://schemas.openxmlformats.org/officeDocument/2006/relationships/customXml" Target="../ink/ink1921.xml"/><Relationship Id="rId61" Type="http://schemas.openxmlformats.org/officeDocument/2006/relationships/image" Target="../media/image1849.png"/><Relationship Id="rId82" Type="http://schemas.openxmlformats.org/officeDocument/2006/relationships/customXml" Target="../ink/ink1873.xml"/><Relationship Id="rId199" Type="http://schemas.openxmlformats.org/officeDocument/2006/relationships/customXml" Target="../ink/ink1932.xml"/><Relationship Id="rId203" Type="http://schemas.openxmlformats.org/officeDocument/2006/relationships/customXml" Target="../ink/ink1934.xml"/><Relationship Id="rId19" Type="http://schemas.openxmlformats.org/officeDocument/2006/relationships/image" Target="../media/image1828.png"/><Relationship Id="rId224" Type="http://schemas.openxmlformats.org/officeDocument/2006/relationships/customXml" Target="../ink/ink1945.xml"/><Relationship Id="rId245" Type="http://schemas.openxmlformats.org/officeDocument/2006/relationships/image" Target="../media/image1940.png"/><Relationship Id="rId266" Type="http://schemas.openxmlformats.org/officeDocument/2006/relationships/customXml" Target="../ink/ink1966.xml"/><Relationship Id="rId287" Type="http://schemas.openxmlformats.org/officeDocument/2006/relationships/image" Target="../media/image1960.png"/><Relationship Id="rId30" Type="http://schemas.openxmlformats.org/officeDocument/2006/relationships/customXml" Target="../ink/ink1847.xml"/><Relationship Id="rId105" Type="http://schemas.openxmlformats.org/officeDocument/2006/relationships/image" Target="../media/image1871.png"/><Relationship Id="rId126" Type="http://schemas.openxmlformats.org/officeDocument/2006/relationships/customXml" Target="../ink/ink1895.xml"/><Relationship Id="rId147" Type="http://schemas.openxmlformats.org/officeDocument/2006/relationships/image" Target="../media/image1892.png"/><Relationship Id="rId168" Type="http://schemas.openxmlformats.org/officeDocument/2006/relationships/customXml" Target="../ink/ink1916.xml"/><Relationship Id="rId51" Type="http://schemas.openxmlformats.org/officeDocument/2006/relationships/image" Target="../media/image1844.png"/><Relationship Id="rId72" Type="http://schemas.openxmlformats.org/officeDocument/2006/relationships/customXml" Target="../ink/ink1868.xml"/><Relationship Id="rId93" Type="http://schemas.openxmlformats.org/officeDocument/2006/relationships/image" Target="../media/image1865.png"/><Relationship Id="rId189" Type="http://schemas.openxmlformats.org/officeDocument/2006/relationships/customXml" Target="../ink/ink1927.xml"/><Relationship Id="rId3" Type="http://schemas.openxmlformats.org/officeDocument/2006/relationships/image" Target="../media/image1820.png"/><Relationship Id="rId214" Type="http://schemas.openxmlformats.org/officeDocument/2006/relationships/customXml" Target="../ink/ink1940.xml"/><Relationship Id="rId235" Type="http://schemas.openxmlformats.org/officeDocument/2006/relationships/image" Target="../media/image1935.png"/><Relationship Id="rId256" Type="http://schemas.openxmlformats.org/officeDocument/2006/relationships/customXml" Target="../ink/ink1961.xml"/><Relationship Id="rId277" Type="http://schemas.openxmlformats.org/officeDocument/2006/relationships/customXml" Target="../ink/ink1972.xml"/><Relationship Id="rId298" Type="http://schemas.openxmlformats.org/officeDocument/2006/relationships/image" Target="../media/image1965.png"/><Relationship Id="rId116" Type="http://schemas.openxmlformats.org/officeDocument/2006/relationships/customXml" Target="../ink/ink1890.xml"/><Relationship Id="rId137" Type="http://schemas.openxmlformats.org/officeDocument/2006/relationships/image" Target="../media/image1887.png"/><Relationship Id="rId158" Type="http://schemas.openxmlformats.org/officeDocument/2006/relationships/customXml" Target="../ink/ink1911.xml"/><Relationship Id="rId20" Type="http://schemas.openxmlformats.org/officeDocument/2006/relationships/customXml" Target="../ink/ink1842.xml"/><Relationship Id="rId41" Type="http://schemas.openxmlformats.org/officeDocument/2006/relationships/image" Target="../media/image1839.png"/><Relationship Id="rId62" Type="http://schemas.openxmlformats.org/officeDocument/2006/relationships/customXml" Target="../ink/ink1863.xml"/><Relationship Id="rId83" Type="http://schemas.openxmlformats.org/officeDocument/2006/relationships/image" Target="../media/image1860.png"/><Relationship Id="rId179" Type="http://schemas.openxmlformats.org/officeDocument/2006/relationships/customXml" Target="../ink/ink1922.xml"/><Relationship Id="rId190" Type="http://schemas.openxmlformats.org/officeDocument/2006/relationships/image" Target="../media/image1913.png"/><Relationship Id="rId204" Type="http://schemas.openxmlformats.org/officeDocument/2006/relationships/image" Target="../media/image1920.png"/><Relationship Id="rId225" Type="http://schemas.openxmlformats.org/officeDocument/2006/relationships/image" Target="../media/image1930.png"/><Relationship Id="rId246" Type="http://schemas.openxmlformats.org/officeDocument/2006/relationships/customXml" Target="../ink/ink1956.xml"/><Relationship Id="rId267" Type="http://schemas.openxmlformats.org/officeDocument/2006/relationships/image" Target="../media/image1951.png"/><Relationship Id="rId288" Type="http://schemas.openxmlformats.org/officeDocument/2006/relationships/customXml" Target="../ink/ink1978.xml"/><Relationship Id="rId106" Type="http://schemas.openxmlformats.org/officeDocument/2006/relationships/customXml" Target="../ink/ink1885.xml"/><Relationship Id="rId127" Type="http://schemas.openxmlformats.org/officeDocument/2006/relationships/image" Target="../media/image1882.png"/><Relationship Id="rId10" Type="http://schemas.openxmlformats.org/officeDocument/2006/relationships/customXml" Target="../ink/ink1837.xml"/><Relationship Id="rId31" Type="http://schemas.openxmlformats.org/officeDocument/2006/relationships/image" Target="../media/image1834.png"/><Relationship Id="rId52" Type="http://schemas.openxmlformats.org/officeDocument/2006/relationships/customXml" Target="../ink/ink1858.xml"/><Relationship Id="rId73" Type="http://schemas.openxmlformats.org/officeDocument/2006/relationships/image" Target="../media/image1855.png"/><Relationship Id="rId94" Type="http://schemas.openxmlformats.org/officeDocument/2006/relationships/customXml" Target="../ink/ink1879.xml"/><Relationship Id="rId148" Type="http://schemas.openxmlformats.org/officeDocument/2006/relationships/customXml" Target="../ink/ink1906.xml"/><Relationship Id="rId169" Type="http://schemas.openxmlformats.org/officeDocument/2006/relationships/image" Target="../media/image1903.png"/><Relationship Id="rId4" Type="http://schemas.openxmlformats.org/officeDocument/2006/relationships/customXml" Target="../ink/ink1834.xml"/><Relationship Id="rId180" Type="http://schemas.openxmlformats.org/officeDocument/2006/relationships/image" Target="../media/image1908.png"/><Relationship Id="rId215" Type="http://schemas.openxmlformats.org/officeDocument/2006/relationships/image" Target="../media/image1925.png"/><Relationship Id="rId236" Type="http://schemas.openxmlformats.org/officeDocument/2006/relationships/customXml" Target="../ink/ink1951.xml"/><Relationship Id="rId257" Type="http://schemas.openxmlformats.org/officeDocument/2006/relationships/image" Target="../media/image1946.png"/><Relationship Id="rId278" Type="http://schemas.openxmlformats.org/officeDocument/2006/relationships/image" Target="../media/image1956.png"/><Relationship Id="rId42" Type="http://schemas.openxmlformats.org/officeDocument/2006/relationships/customXml" Target="../ink/ink1853.xml"/><Relationship Id="rId84" Type="http://schemas.openxmlformats.org/officeDocument/2006/relationships/customXml" Target="../ink/ink1874.xml"/><Relationship Id="rId138" Type="http://schemas.openxmlformats.org/officeDocument/2006/relationships/customXml" Target="../ink/ink1901.xml"/><Relationship Id="rId191" Type="http://schemas.openxmlformats.org/officeDocument/2006/relationships/customXml" Target="../ink/ink1928.xml"/><Relationship Id="rId205" Type="http://schemas.openxmlformats.org/officeDocument/2006/relationships/customXml" Target="../ink/ink1935.xml"/><Relationship Id="rId247" Type="http://schemas.openxmlformats.org/officeDocument/2006/relationships/image" Target="../media/image1941.png"/><Relationship Id="rId107" Type="http://schemas.openxmlformats.org/officeDocument/2006/relationships/image" Target="../media/image1872.png"/><Relationship Id="rId289" Type="http://schemas.openxmlformats.org/officeDocument/2006/relationships/customXml" Target="../ink/ink1979.xml"/><Relationship Id="rId11" Type="http://schemas.openxmlformats.org/officeDocument/2006/relationships/image" Target="../media/image1824.png"/><Relationship Id="rId53" Type="http://schemas.openxmlformats.org/officeDocument/2006/relationships/image" Target="../media/image1845.png"/><Relationship Id="rId149" Type="http://schemas.openxmlformats.org/officeDocument/2006/relationships/image" Target="../media/image1893.png"/><Relationship Id="rId95" Type="http://schemas.openxmlformats.org/officeDocument/2006/relationships/image" Target="../media/image1866.png"/><Relationship Id="rId160" Type="http://schemas.openxmlformats.org/officeDocument/2006/relationships/customXml" Target="../ink/ink1912.xml"/><Relationship Id="rId216" Type="http://schemas.openxmlformats.org/officeDocument/2006/relationships/customXml" Target="../ink/ink1941.xml"/><Relationship Id="rId258" Type="http://schemas.openxmlformats.org/officeDocument/2006/relationships/customXml" Target="../ink/ink1962.xml"/><Relationship Id="rId22" Type="http://schemas.openxmlformats.org/officeDocument/2006/relationships/customXml" Target="../ink/ink1843.xml"/><Relationship Id="rId64" Type="http://schemas.openxmlformats.org/officeDocument/2006/relationships/customXml" Target="../ink/ink1864.xml"/><Relationship Id="rId118" Type="http://schemas.openxmlformats.org/officeDocument/2006/relationships/customXml" Target="../ink/ink1891.xml"/><Relationship Id="rId171" Type="http://schemas.openxmlformats.org/officeDocument/2006/relationships/image" Target="../media/image1904.png"/><Relationship Id="rId227" Type="http://schemas.openxmlformats.org/officeDocument/2006/relationships/image" Target="../media/image1931.png"/><Relationship Id="rId269" Type="http://schemas.openxmlformats.org/officeDocument/2006/relationships/customXml" Target="../ink/ink1968.xml"/><Relationship Id="rId33" Type="http://schemas.openxmlformats.org/officeDocument/2006/relationships/image" Target="../media/image1835.png"/><Relationship Id="rId129" Type="http://schemas.openxmlformats.org/officeDocument/2006/relationships/image" Target="../media/image1883.png"/><Relationship Id="rId280" Type="http://schemas.openxmlformats.org/officeDocument/2006/relationships/customXml" Target="../ink/ink197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96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96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96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969.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customXml" Target="../ink/ink13.xml"/><Relationship Id="rId3" Type="http://schemas.openxmlformats.org/officeDocument/2006/relationships/customXml" Target="../ink/ink8.xml"/><Relationship Id="rId7" Type="http://schemas.openxmlformats.org/officeDocument/2006/relationships/customXml" Target="../ink/ink10.xml"/><Relationship Id="rId12"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customXml" Target="../ink/ink12.xml"/><Relationship Id="rId5" Type="http://schemas.openxmlformats.org/officeDocument/2006/relationships/customXml" Target="../ink/ink9.xml"/><Relationship Id="rId10" Type="http://schemas.openxmlformats.org/officeDocument/2006/relationships/image" Target="../media/image15.png"/><Relationship Id="rId4" Type="http://schemas.openxmlformats.org/officeDocument/2006/relationships/image" Target="../media/image12.png"/><Relationship Id="rId9" Type="http://schemas.openxmlformats.org/officeDocument/2006/relationships/customXml" Target="../ink/ink11.xml"/><Relationship Id="rId1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a:extLst>
              <a:ext uri="{FF2B5EF4-FFF2-40B4-BE49-F238E27FC236}">
                <a16:creationId xmlns:a16="http://schemas.microsoft.com/office/drawing/2014/main" id="{3E4BDED9-BD47-0524-39CE-43D5CC55DCA4}"/>
              </a:ext>
            </a:extLst>
          </p:cNvPr>
          <p:cNvSpPr>
            <a:spLocks noGrp="1" noChangeArrowheads="1"/>
          </p:cNvSpPr>
          <p:nvPr>
            <p:ph type="subTitle" idx="1"/>
          </p:nvPr>
        </p:nvSpPr>
        <p:spPr>
          <a:xfrm>
            <a:off x="228600" y="4800600"/>
            <a:ext cx="8534400" cy="2362200"/>
          </a:xfrm>
        </p:spPr>
        <p:txBody>
          <a:bodyPr/>
          <a:lstStyle/>
          <a:p>
            <a:pPr eaLnBrk="1" hangingPunct="1">
              <a:lnSpc>
                <a:spcPct val="90000"/>
              </a:lnSpc>
              <a:spcBef>
                <a:spcPct val="0"/>
              </a:spcBef>
              <a:buClrTx/>
              <a:buSzTx/>
              <a:buFontTx/>
              <a:buNone/>
            </a:pPr>
            <a:r>
              <a:rPr lang="en-US" altLang="en-US" sz="3600" b="1"/>
              <a:t>Chapter 7 Appendix C</a:t>
            </a:r>
          </a:p>
          <a:p>
            <a:pPr eaLnBrk="1" hangingPunct="1">
              <a:lnSpc>
                <a:spcPct val="90000"/>
              </a:lnSpc>
              <a:spcBef>
                <a:spcPct val="0"/>
              </a:spcBef>
              <a:buClrTx/>
              <a:buSzTx/>
              <a:buFontTx/>
              <a:buNone/>
            </a:pPr>
            <a:r>
              <a:rPr lang="en-US" altLang="en-US" b="1"/>
              <a:t>Object-Oriented Analysis and  Design: Sequence Diagrams, class and state chart diagram</a:t>
            </a:r>
          </a:p>
        </p:txBody>
      </p:sp>
      <p:sp>
        <p:nvSpPr>
          <p:cNvPr id="4099" name="Rectangle 8">
            <a:extLst>
              <a:ext uri="{FF2B5EF4-FFF2-40B4-BE49-F238E27FC236}">
                <a16:creationId xmlns:a16="http://schemas.microsoft.com/office/drawing/2014/main" id="{E835C9CB-D11D-D04F-9218-4B9E67DFA2EE}"/>
              </a:ext>
            </a:extLst>
          </p:cNvPr>
          <p:cNvSpPr>
            <a:spLocks noChangeArrowheads="1"/>
          </p:cNvSpPr>
          <p:nvPr/>
        </p:nvSpPr>
        <p:spPr bwMode="auto">
          <a:xfrm>
            <a:off x="914400" y="457200"/>
            <a:ext cx="7467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lgn="ctr" eaLnBrk="1" hangingPunct="1">
              <a:lnSpc>
                <a:spcPct val="75000"/>
              </a:lnSpc>
              <a:spcBef>
                <a:spcPct val="0"/>
              </a:spcBef>
              <a:buClrTx/>
              <a:buSzTx/>
              <a:buFontTx/>
              <a:buNone/>
            </a:pPr>
            <a:endParaRPr lang="en-US" altLang="en-US" sz="4000" b="1">
              <a:solidFill>
                <a:schemeClr val="tx2"/>
              </a:solidFill>
            </a:endParaRPr>
          </a:p>
          <a:p>
            <a:pPr algn="ctr" eaLnBrk="1" hangingPunct="1">
              <a:lnSpc>
                <a:spcPct val="75000"/>
              </a:lnSpc>
              <a:spcBef>
                <a:spcPct val="0"/>
              </a:spcBef>
              <a:buClrTx/>
              <a:buSzTx/>
              <a:buFontTx/>
              <a:buNone/>
            </a:pPr>
            <a:endParaRPr lang="en-US" altLang="en-US" sz="4000" b="1">
              <a:solidFill>
                <a:schemeClr val="tx2"/>
              </a:solidFill>
            </a:endParaRPr>
          </a:p>
          <a:p>
            <a:pPr algn="ctr" eaLnBrk="1" hangingPunct="1">
              <a:spcBef>
                <a:spcPct val="0"/>
              </a:spcBef>
              <a:buClrTx/>
              <a:buSzTx/>
              <a:buFontTx/>
              <a:buNone/>
            </a:pPr>
            <a:r>
              <a:rPr lang="en-US" altLang="en-US" sz="4000" b="1">
                <a:solidFill>
                  <a:schemeClr val="tx2"/>
                </a:solidFill>
              </a:rPr>
              <a:t>Modern Systems Analysis</a:t>
            </a:r>
            <a:br>
              <a:rPr lang="en-US" altLang="en-US" sz="4000" b="1">
                <a:solidFill>
                  <a:schemeClr val="tx2"/>
                </a:solidFill>
              </a:rPr>
            </a:br>
            <a:r>
              <a:rPr lang="en-US" altLang="en-US" sz="4000" b="1">
                <a:solidFill>
                  <a:schemeClr val="tx2"/>
                </a:solidFill>
              </a:rPr>
              <a:t>and Design</a:t>
            </a:r>
            <a:br>
              <a:rPr lang="en-US" altLang="en-US" sz="4000" b="1">
                <a:solidFill>
                  <a:schemeClr val="tx2"/>
                </a:solidFill>
              </a:rPr>
            </a:br>
            <a:r>
              <a:rPr lang="en-US" altLang="en-US" sz="2400" b="1">
                <a:solidFill>
                  <a:schemeClr val="tx2"/>
                </a:solidFill>
              </a:rPr>
              <a:t>Sixth Edition</a:t>
            </a:r>
            <a:br>
              <a:rPr lang="en-US" altLang="en-US" sz="4000" b="1">
                <a:solidFill>
                  <a:schemeClr val="tx2"/>
                </a:solidFill>
              </a:rPr>
            </a:br>
            <a:br>
              <a:rPr lang="en-US" altLang="en-US" sz="4000" b="1">
                <a:solidFill>
                  <a:schemeClr val="tx2"/>
                </a:solidFill>
              </a:rPr>
            </a:br>
            <a:r>
              <a:rPr lang="en-US" altLang="en-US" sz="4000" b="1">
                <a:solidFill>
                  <a:schemeClr val="tx2"/>
                </a:solidFill>
              </a:rPr>
              <a:t> </a:t>
            </a:r>
            <a:r>
              <a:rPr lang="en-US" altLang="en-US" sz="2800" b="1">
                <a:solidFill>
                  <a:schemeClr val="tx2"/>
                </a:solidFill>
              </a:rPr>
              <a:t>Jeffrey A. Hoffer </a:t>
            </a:r>
            <a:br>
              <a:rPr lang="en-US" altLang="en-US" sz="2800" b="1">
                <a:solidFill>
                  <a:schemeClr val="tx2"/>
                </a:solidFill>
              </a:rPr>
            </a:br>
            <a:r>
              <a:rPr lang="en-US" altLang="en-US" sz="2800" b="1">
                <a:solidFill>
                  <a:schemeClr val="tx2"/>
                </a:solidFill>
              </a:rPr>
              <a:t>Joey F. George</a:t>
            </a:r>
            <a:br>
              <a:rPr lang="en-US" altLang="en-US" sz="2800" b="1">
                <a:solidFill>
                  <a:schemeClr val="tx2"/>
                </a:solidFill>
              </a:rPr>
            </a:br>
            <a:r>
              <a:rPr lang="en-US" altLang="en-US" sz="2800" b="1">
                <a:solidFill>
                  <a:schemeClr val="tx2"/>
                </a:solidFill>
              </a:rPr>
              <a:t>Joseph S. Valacich</a:t>
            </a:r>
          </a:p>
        </p:txBody>
      </p:sp>
    </p:spTree>
  </p:cSld>
  <p:clrMapOvr>
    <a:masterClrMapping/>
  </p:clrMapOvr>
  <p:transition>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0D95AFEA-8002-1BD3-153E-5AB2A92682D9}"/>
              </a:ext>
            </a:extLst>
          </p:cNvPr>
          <p:cNvSpPr>
            <a:spLocks noGrp="1" noChangeArrowheads="1"/>
          </p:cNvSpPr>
          <p:nvPr>
            <p:ph type="title"/>
          </p:nvPr>
        </p:nvSpPr>
        <p:spPr/>
        <p:txBody>
          <a:bodyPr/>
          <a:lstStyle/>
          <a:p>
            <a:r>
              <a:rPr lang="en-US" altLang="en-US"/>
              <a:t>Some hints for Sequence diagram</a:t>
            </a:r>
          </a:p>
        </p:txBody>
      </p:sp>
      <p:pic>
        <p:nvPicPr>
          <p:cNvPr id="15363" name="Content Placeholder 6">
            <a:extLst>
              <a:ext uri="{FF2B5EF4-FFF2-40B4-BE49-F238E27FC236}">
                <a16:creationId xmlns:a16="http://schemas.microsoft.com/office/drawing/2014/main" id="{C6E03DBB-43E7-D242-5610-D9AD920D1F6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895600" y="1660525"/>
            <a:ext cx="3116263" cy="4206875"/>
          </a:xfrm>
        </p:spPr>
      </p:pic>
      <p:sp>
        <p:nvSpPr>
          <p:cNvPr id="15364" name="Footer Placeholder 3">
            <a:extLst>
              <a:ext uri="{FF2B5EF4-FFF2-40B4-BE49-F238E27FC236}">
                <a16:creationId xmlns:a16="http://schemas.microsoft.com/office/drawing/2014/main" id="{C9666C49-046C-9116-C04A-695CBBA71A0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5365" name="Slide Number Placeholder 4">
            <a:extLst>
              <a:ext uri="{FF2B5EF4-FFF2-40B4-BE49-F238E27FC236}">
                <a16:creationId xmlns:a16="http://schemas.microsoft.com/office/drawing/2014/main" id="{B9EF0971-E8D0-E7E4-3CFD-B56F9211D41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1BE3A40-E3AE-4B47-A61E-F14B2A6CF57A}" type="slidenum">
              <a:rPr lang="en-US" altLang="en-US" sz="1200" smtClean="0">
                <a:latin typeface="Arial Black" panose="020B0A04020102020204" pitchFamily="34" charset="0"/>
              </a:rPr>
              <a:pPr>
                <a:spcBef>
                  <a:spcPct val="0"/>
                </a:spcBef>
                <a:buClrTx/>
                <a:buSzTx/>
                <a:buFontTx/>
                <a:buNone/>
              </a:pPr>
              <a:t>10</a:t>
            </a:fld>
            <a:endParaRPr lang="en-US" altLang="en-US" sz="1200">
              <a:latin typeface="Arial Black" panose="020B0A04020102020204" pitchFamily="34" charset="0"/>
            </a:endParaRPr>
          </a:p>
        </p:txBody>
      </p:sp>
      <p:sp>
        <p:nvSpPr>
          <p:cNvPr id="15366" name="Date Placeholder 5">
            <a:extLst>
              <a:ext uri="{FF2B5EF4-FFF2-40B4-BE49-F238E27FC236}">
                <a16:creationId xmlns:a16="http://schemas.microsoft.com/office/drawing/2014/main" id="{5564C7E8-3C7C-F549-7B33-258B0D2B698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3662800-9F7B-40AB-926E-CA6FF9087A8A}"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6E4E826A-8E42-C2C7-685E-A5CC26BB45B5}"/>
              </a:ext>
            </a:extLst>
          </p:cNvPr>
          <p:cNvSpPr>
            <a:spLocks noGrp="1" noChangeArrowheads="1"/>
          </p:cNvSpPr>
          <p:nvPr>
            <p:ph type="title"/>
          </p:nvPr>
        </p:nvSpPr>
        <p:spPr/>
        <p:txBody>
          <a:bodyPr/>
          <a:lstStyle/>
          <a:p>
            <a:r>
              <a:rPr lang="en-US" altLang="en-US"/>
              <a:t>Some hints for Sequence diagram</a:t>
            </a:r>
          </a:p>
        </p:txBody>
      </p:sp>
      <p:sp>
        <p:nvSpPr>
          <p:cNvPr id="16387" name="Content Placeholder 2">
            <a:extLst>
              <a:ext uri="{FF2B5EF4-FFF2-40B4-BE49-F238E27FC236}">
                <a16:creationId xmlns:a16="http://schemas.microsoft.com/office/drawing/2014/main" id="{48D576EB-07BB-B003-731A-E5B58D7CEC82}"/>
              </a:ext>
            </a:extLst>
          </p:cNvPr>
          <p:cNvSpPr>
            <a:spLocks noGrp="1" noChangeArrowheads="1"/>
          </p:cNvSpPr>
          <p:nvPr>
            <p:ph idx="1"/>
          </p:nvPr>
        </p:nvSpPr>
        <p:spPr/>
        <p:txBody>
          <a:bodyPr/>
          <a:lstStyle/>
          <a:p>
            <a:r>
              <a:rPr lang="en-US" altLang="en-US"/>
              <a:t>Some of the interactions are physical only, such as signing a contract. The top rectangles use indicators in the name to indicate whether the rectangle represents an object, a class, or a class and object.</a:t>
            </a:r>
          </a:p>
          <a:p>
            <a:endParaRPr lang="en-US" altLang="en-US"/>
          </a:p>
        </p:txBody>
      </p:sp>
      <p:sp>
        <p:nvSpPr>
          <p:cNvPr id="16388" name="Footer Placeholder 3">
            <a:extLst>
              <a:ext uri="{FF2B5EF4-FFF2-40B4-BE49-F238E27FC236}">
                <a16:creationId xmlns:a16="http://schemas.microsoft.com/office/drawing/2014/main" id="{A11594F2-E067-416A-A40D-E937015500A0}"/>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6389" name="Slide Number Placeholder 4">
            <a:extLst>
              <a:ext uri="{FF2B5EF4-FFF2-40B4-BE49-F238E27FC236}">
                <a16:creationId xmlns:a16="http://schemas.microsoft.com/office/drawing/2014/main" id="{192DB453-C020-1DFB-AE2F-20032127526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3DC83ED-686A-4D3B-AF42-E17353C873DE}" type="slidenum">
              <a:rPr lang="en-US" altLang="en-US" sz="1200" smtClean="0">
                <a:latin typeface="Arial Black" panose="020B0A04020102020204" pitchFamily="34" charset="0"/>
              </a:rPr>
              <a:pPr>
                <a:spcBef>
                  <a:spcPct val="0"/>
                </a:spcBef>
                <a:buClrTx/>
                <a:buSzTx/>
                <a:buFontTx/>
                <a:buNone/>
              </a:pPr>
              <a:t>11</a:t>
            </a:fld>
            <a:endParaRPr lang="en-US" altLang="en-US" sz="1200">
              <a:latin typeface="Arial Black" panose="020B0A04020102020204" pitchFamily="34" charset="0"/>
            </a:endParaRPr>
          </a:p>
        </p:txBody>
      </p:sp>
      <p:sp>
        <p:nvSpPr>
          <p:cNvPr id="16390" name="Date Placeholder 5">
            <a:extLst>
              <a:ext uri="{FF2B5EF4-FFF2-40B4-BE49-F238E27FC236}">
                <a16:creationId xmlns:a16="http://schemas.microsoft.com/office/drawing/2014/main" id="{72702A07-F0C7-823E-3527-7D82E7147F23}"/>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E1B527EC-9C6E-4849-BB45-C109B1A53F01}" type="datetime1">
              <a:rPr lang="en-US" altLang="en-US" sz="1200" smtClean="0"/>
              <a:pPr>
                <a:spcBef>
                  <a:spcPct val="0"/>
                </a:spcBef>
                <a:buClrTx/>
                <a:buSzTx/>
                <a:buFontTx/>
                <a:buNone/>
              </a:pPr>
              <a:t>5/24/2022</a:t>
            </a:fld>
            <a:r>
              <a:rPr lang="en-US" altLang="en-US" sz="1200"/>
              <a:t>Chapter 7 Appendix C</a:t>
            </a:r>
          </a:p>
        </p:txBody>
      </p:sp>
      <p:grpSp>
        <p:nvGrpSpPr>
          <p:cNvPr id="16391" name="Group 11">
            <a:extLst>
              <a:ext uri="{FF2B5EF4-FFF2-40B4-BE49-F238E27FC236}">
                <a16:creationId xmlns:a16="http://schemas.microsoft.com/office/drawing/2014/main" id="{9ED31386-E04C-36F9-BF34-190EA68B9167}"/>
              </a:ext>
            </a:extLst>
          </p:cNvPr>
          <p:cNvGrpSpPr>
            <a:grpSpLocks/>
          </p:cNvGrpSpPr>
          <p:nvPr/>
        </p:nvGrpSpPr>
        <p:grpSpPr bwMode="auto">
          <a:xfrm>
            <a:off x="1244600" y="3886200"/>
            <a:ext cx="6550025" cy="1579563"/>
            <a:chOff x="1245299" y="3886480"/>
            <a:chExt cx="6549840" cy="1579680"/>
          </a:xfrm>
        </p:grpSpPr>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36E6F069-0191-3DEB-2E11-FE3AA75FFAF0}"/>
                    </a:ext>
                  </a:extLst>
                </p14:cNvPr>
                <p14:cNvContentPartPr/>
                <p14:nvPr/>
              </p14:nvContentPartPr>
              <p14:xfrm>
                <a:off x="5530019" y="3886480"/>
                <a:ext cx="1456920" cy="56160"/>
              </p14:xfrm>
            </p:contentPart>
          </mc:Choice>
          <mc:Fallback xmlns="">
            <p:pic>
              <p:nvPicPr>
                <p:cNvPr id="2" name="Ink 1">
                  <a:extLst>
                    <a:ext uri="{FF2B5EF4-FFF2-40B4-BE49-F238E27FC236}">
                      <a16:creationId xmlns:a16="http://schemas.microsoft.com/office/drawing/2014/main" id="{36E6F069-0191-3DEB-2E11-FE3AA75FFAF0}"/>
                    </a:ext>
                  </a:extLst>
                </p:cNvPr>
                <p:cNvPicPr/>
                <p:nvPr/>
              </p:nvPicPr>
              <p:blipFill>
                <a:blip r:embed="rId3"/>
                <a:stretch>
                  <a:fillRect/>
                </a:stretch>
              </p:blipFill>
              <p:spPr>
                <a:xfrm>
                  <a:off x="5494019" y="3850709"/>
                  <a:ext cx="1528560" cy="127344"/>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8D95CB82-1E72-FF95-E01E-CE569215BDCB}"/>
                    </a:ext>
                  </a:extLst>
                </p14:cNvPr>
                <p14:cNvContentPartPr/>
                <p14:nvPr/>
              </p14:nvContentPartPr>
              <p14:xfrm>
                <a:off x="5430659" y="4484800"/>
                <a:ext cx="2364480" cy="127800"/>
              </p14:xfrm>
            </p:contentPart>
          </mc:Choice>
          <mc:Fallback xmlns="">
            <p:pic>
              <p:nvPicPr>
                <p:cNvPr id="6" name="Ink 5">
                  <a:extLst>
                    <a:ext uri="{FF2B5EF4-FFF2-40B4-BE49-F238E27FC236}">
                      <a16:creationId xmlns:a16="http://schemas.microsoft.com/office/drawing/2014/main" id="{8D95CB82-1E72-FF95-E01E-CE569215BDCB}"/>
                    </a:ext>
                  </a:extLst>
                </p:cNvPr>
                <p:cNvPicPr/>
                <p:nvPr/>
              </p:nvPicPr>
              <p:blipFill>
                <a:blip r:embed="rId5"/>
                <a:stretch>
                  <a:fillRect/>
                </a:stretch>
              </p:blipFill>
              <p:spPr>
                <a:xfrm>
                  <a:off x="5394659" y="4448800"/>
                  <a:ext cx="243612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 name="Ink 2">
                  <a:extLst>
                    <a:ext uri="{FF2B5EF4-FFF2-40B4-BE49-F238E27FC236}">
                      <a16:creationId xmlns:a16="http://schemas.microsoft.com/office/drawing/2014/main" id="{593DD01D-F0CD-2508-ED4E-275E1FCCB6C6}"/>
                    </a:ext>
                  </a:extLst>
                </p14:cNvPr>
                <p14:cNvContentPartPr/>
                <p14:nvPr/>
              </p14:nvContentPartPr>
              <p14:xfrm>
                <a:off x="1704299" y="4484440"/>
                <a:ext cx="686880" cy="92520"/>
              </p14:xfrm>
            </p:contentPart>
          </mc:Choice>
          <mc:Fallback xmlns="">
            <p:pic>
              <p:nvPicPr>
                <p:cNvPr id="3" name="Ink 2">
                  <a:extLst>
                    <a:ext uri="{FF2B5EF4-FFF2-40B4-BE49-F238E27FC236}">
                      <a16:creationId xmlns:a16="http://schemas.microsoft.com/office/drawing/2014/main" id="{593DD01D-F0CD-2508-ED4E-275E1FCCB6C6}"/>
                    </a:ext>
                  </a:extLst>
                </p:cNvPr>
                <p:cNvPicPr/>
                <p:nvPr/>
              </p:nvPicPr>
              <p:blipFill>
                <a:blip r:embed="rId7"/>
                <a:stretch>
                  <a:fillRect/>
                </a:stretch>
              </p:blipFill>
              <p:spPr>
                <a:xfrm>
                  <a:off x="1668299" y="4448580"/>
                  <a:ext cx="758520" cy="163882"/>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4" name="Ink 3">
                  <a:extLst>
                    <a:ext uri="{FF2B5EF4-FFF2-40B4-BE49-F238E27FC236}">
                      <a16:creationId xmlns:a16="http://schemas.microsoft.com/office/drawing/2014/main" id="{92633072-7DEC-FD8F-575D-312AB1ABB343}"/>
                    </a:ext>
                  </a:extLst>
                </p14:cNvPr>
                <p14:cNvContentPartPr/>
                <p14:nvPr/>
              </p14:nvContentPartPr>
              <p14:xfrm>
                <a:off x="3146819" y="4636360"/>
                <a:ext cx="546480" cy="45720"/>
              </p14:xfrm>
            </p:contentPart>
          </mc:Choice>
          <mc:Fallback xmlns="">
            <p:pic>
              <p:nvPicPr>
                <p:cNvPr id="4" name="Ink 3">
                  <a:extLst>
                    <a:ext uri="{FF2B5EF4-FFF2-40B4-BE49-F238E27FC236}">
                      <a16:creationId xmlns:a16="http://schemas.microsoft.com/office/drawing/2014/main" id="{92633072-7DEC-FD8F-575D-312AB1ABB343}"/>
                    </a:ext>
                  </a:extLst>
                </p:cNvPr>
                <p:cNvPicPr/>
                <p:nvPr/>
              </p:nvPicPr>
              <p:blipFill>
                <a:blip r:embed="rId9"/>
                <a:stretch>
                  <a:fillRect/>
                </a:stretch>
              </p:blipFill>
              <p:spPr>
                <a:xfrm>
                  <a:off x="3110795" y="4600641"/>
                  <a:ext cx="618167" cy="1168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053EEF78-1C4F-FCF9-CE68-63ED1C8C5A3C}"/>
                    </a:ext>
                  </a:extLst>
                </p14:cNvPr>
                <p14:cNvContentPartPr/>
                <p14:nvPr/>
              </p14:nvContentPartPr>
              <p14:xfrm>
                <a:off x="1245299" y="3897640"/>
                <a:ext cx="1386360" cy="708480"/>
              </p14:xfrm>
            </p:contentPart>
          </mc:Choice>
          <mc:Fallback xmlns="">
            <p:pic>
              <p:nvPicPr>
                <p:cNvPr id="7" name="Ink 6">
                  <a:extLst>
                    <a:ext uri="{FF2B5EF4-FFF2-40B4-BE49-F238E27FC236}">
                      <a16:creationId xmlns:a16="http://schemas.microsoft.com/office/drawing/2014/main" id="{053EEF78-1C4F-FCF9-CE68-63ED1C8C5A3C}"/>
                    </a:ext>
                  </a:extLst>
                </p:cNvPr>
                <p:cNvPicPr/>
                <p:nvPr/>
              </p:nvPicPr>
              <p:blipFill>
                <a:blip r:embed="rId11"/>
                <a:stretch>
                  <a:fillRect/>
                </a:stretch>
              </p:blipFill>
              <p:spPr>
                <a:xfrm>
                  <a:off x="1209308" y="3861658"/>
                  <a:ext cx="1457981" cy="780084"/>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8" name="Ink 7">
                  <a:extLst>
                    <a:ext uri="{FF2B5EF4-FFF2-40B4-BE49-F238E27FC236}">
                      <a16:creationId xmlns:a16="http://schemas.microsoft.com/office/drawing/2014/main" id="{2A0C9E6A-EA5E-2705-BF72-7656F9DEC073}"/>
                    </a:ext>
                  </a:extLst>
                </p14:cNvPr>
                <p14:cNvContentPartPr/>
                <p14:nvPr/>
              </p14:nvContentPartPr>
              <p14:xfrm>
                <a:off x="3090299" y="4012120"/>
                <a:ext cx="1022760" cy="580320"/>
              </p14:xfrm>
            </p:contentPart>
          </mc:Choice>
          <mc:Fallback xmlns="">
            <p:pic>
              <p:nvPicPr>
                <p:cNvPr id="8" name="Ink 7">
                  <a:extLst>
                    <a:ext uri="{FF2B5EF4-FFF2-40B4-BE49-F238E27FC236}">
                      <a16:creationId xmlns:a16="http://schemas.microsoft.com/office/drawing/2014/main" id="{2A0C9E6A-EA5E-2705-BF72-7656F9DEC073}"/>
                    </a:ext>
                  </a:extLst>
                </p:cNvPr>
                <p:cNvPicPr/>
                <p:nvPr/>
              </p:nvPicPr>
              <p:blipFill>
                <a:blip r:embed="rId13"/>
                <a:stretch>
                  <a:fillRect/>
                </a:stretch>
              </p:blipFill>
              <p:spPr>
                <a:xfrm>
                  <a:off x="3054312" y="3976120"/>
                  <a:ext cx="1094375" cy="6519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0" name="Ink 9">
                  <a:extLst>
                    <a:ext uri="{FF2B5EF4-FFF2-40B4-BE49-F238E27FC236}">
                      <a16:creationId xmlns:a16="http://schemas.microsoft.com/office/drawing/2014/main" id="{F7BCE398-D467-7A20-E3F8-9BDF50419A5B}"/>
                    </a:ext>
                  </a:extLst>
                </p14:cNvPr>
                <p14:cNvContentPartPr/>
                <p14:nvPr/>
              </p14:nvContentPartPr>
              <p14:xfrm>
                <a:off x="2703299" y="4844440"/>
                <a:ext cx="1204560" cy="621720"/>
              </p14:xfrm>
            </p:contentPart>
          </mc:Choice>
          <mc:Fallback xmlns="">
            <p:pic>
              <p:nvPicPr>
                <p:cNvPr id="10" name="Ink 9">
                  <a:extLst>
                    <a:ext uri="{FF2B5EF4-FFF2-40B4-BE49-F238E27FC236}">
                      <a16:creationId xmlns:a16="http://schemas.microsoft.com/office/drawing/2014/main" id="{F7BCE398-D467-7A20-E3F8-9BDF50419A5B}"/>
                    </a:ext>
                  </a:extLst>
                </p:cNvPr>
                <p:cNvPicPr/>
                <p:nvPr/>
              </p:nvPicPr>
              <p:blipFill>
                <a:blip r:embed="rId15"/>
                <a:stretch>
                  <a:fillRect/>
                </a:stretch>
              </p:blipFill>
              <p:spPr>
                <a:xfrm>
                  <a:off x="2667299" y="4808461"/>
                  <a:ext cx="1276200" cy="693319"/>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1" name="Ink 10">
                  <a:extLst>
                    <a:ext uri="{FF2B5EF4-FFF2-40B4-BE49-F238E27FC236}">
                      <a16:creationId xmlns:a16="http://schemas.microsoft.com/office/drawing/2014/main" id="{B0A0A50D-C280-A392-CD3F-72FF783BB1F8}"/>
                    </a:ext>
                  </a:extLst>
                </p14:cNvPr>
                <p14:cNvContentPartPr/>
                <p14:nvPr/>
              </p14:nvContentPartPr>
              <p14:xfrm>
                <a:off x="4830899" y="4719520"/>
                <a:ext cx="1295280" cy="575640"/>
              </p14:xfrm>
            </p:contentPart>
          </mc:Choice>
          <mc:Fallback xmlns="">
            <p:pic>
              <p:nvPicPr>
                <p:cNvPr id="11" name="Ink 10">
                  <a:extLst>
                    <a:ext uri="{FF2B5EF4-FFF2-40B4-BE49-F238E27FC236}">
                      <a16:creationId xmlns:a16="http://schemas.microsoft.com/office/drawing/2014/main" id="{B0A0A50D-C280-A392-CD3F-72FF783BB1F8}"/>
                    </a:ext>
                  </a:extLst>
                </p:cNvPr>
                <p:cNvPicPr/>
                <p:nvPr/>
              </p:nvPicPr>
              <p:blipFill>
                <a:blip r:embed="rId17"/>
                <a:stretch>
                  <a:fillRect/>
                </a:stretch>
              </p:blipFill>
              <p:spPr>
                <a:xfrm>
                  <a:off x="4794899" y="4683520"/>
                  <a:ext cx="1366920" cy="647280"/>
                </a:xfrm>
                <a:prstGeom prst="rect">
                  <a:avLst/>
                </a:prstGeom>
              </p:spPr>
            </p:pic>
          </mc:Fallback>
        </mc:AlternateContent>
      </p:grpSp>
    </p:spTree>
  </p:cSld>
  <p:clrMapOvr>
    <a:masterClrMapping/>
  </p:clrMapOvr>
  <p:transition>
    <p:zo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9D100ACE-E3C6-6C57-75EF-487E9FC04E4E}"/>
              </a:ext>
            </a:extLst>
          </p:cNvPr>
          <p:cNvSpPr>
            <a:spLocks noGrp="1" noChangeArrowheads="1"/>
          </p:cNvSpPr>
          <p:nvPr>
            <p:ph type="title"/>
          </p:nvPr>
        </p:nvSpPr>
        <p:spPr/>
        <p:txBody>
          <a:bodyPr/>
          <a:lstStyle/>
          <a:p>
            <a:r>
              <a:rPr lang="en-US" altLang="en-US"/>
              <a:t>Some hints for Sequence diagram</a:t>
            </a:r>
          </a:p>
        </p:txBody>
      </p:sp>
      <p:pic>
        <p:nvPicPr>
          <p:cNvPr id="17411" name="Content Placeholder 6">
            <a:extLst>
              <a:ext uri="{FF2B5EF4-FFF2-40B4-BE49-F238E27FC236}">
                <a16:creationId xmlns:a16="http://schemas.microsoft.com/office/drawing/2014/main" id="{0F789B09-CF96-6E32-64DB-4D40948B85A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5725" y="2438400"/>
            <a:ext cx="9229725" cy="2590800"/>
          </a:xfrm>
        </p:spPr>
      </p:pic>
      <p:sp>
        <p:nvSpPr>
          <p:cNvPr id="17412" name="Footer Placeholder 3">
            <a:extLst>
              <a:ext uri="{FF2B5EF4-FFF2-40B4-BE49-F238E27FC236}">
                <a16:creationId xmlns:a16="http://schemas.microsoft.com/office/drawing/2014/main" id="{79822404-9A79-3ED8-35AA-E2D32B4C65A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7413" name="Slide Number Placeholder 4">
            <a:extLst>
              <a:ext uri="{FF2B5EF4-FFF2-40B4-BE49-F238E27FC236}">
                <a16:creationId xmlns:a16="http://schemas.microsoft.com/office/drawing/2014/main" id="{2970AC6A-EF69-924D-DD3B-CE63DA78371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A6CD4DF-2068-4590-AF2C-49D5DEAEEDD5}" type="slidenum">
              <a:rPr lang="en-US" altLang="en-US" sz="1200" smtClean="0">
                <a:latin typeface="Arial Black" panose="020B0A04020102020204" pitchFamily="34" charset="0"/>
              </a:rPr>
              <a:pPr>
                <a:spcBef>
                  <a:spcPct val="0"/>
                </a:spcBef>
                <a:buClrTx/>
                <a:buSzTx/>
                <a:buFontTx/>
                <a:buNone/>
              </a:pPr>
              <a:t>12</a:t>
            </a:fld>
            <a:endParaRPr lang="en-US" altLang="en-US" sz="1200">
              <a:latin typeface="Arial Black" panose="020B0A04020102020204" pitchFamily="34" charset="0"/>
            </a:endParaRPr>
          </a:p>
        </p:txBody>
      </p:sp>
      <p:sp>
        <p:nvSpPr>
          <p:cNvPr id="17414" name="Date Placeholder 5">
            <a:extLst>
              <a:ext uri="{FF2B5EF4-FFF2-40B4-BE49-F238E27FC236}">
                <a16:creationId xmlns:a16="http://schemas.microsoft.com/office/drawing/2014/main" id="{47D97BE4-BFB4-D664-D9EF-D35997818CF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60545FF5-64BB-49EE-BE93-610D207A5FEE}"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C96025E4-D915-B59D-AEDA-59B36531B3C6}"/>
              </a:ext>
            </a:extLst>
          </p:cNvPr>
          <p:cNvSpPr>
            <a:spLocks noGrp="1" noChangeArrowheads="1"/>
          </p:cNvSpPr>
          <p:nvPr>
            <p:ph type="title"/>
          </p:nvPr>
        </p:nvSpPr>
        <p:spPr/>
        <p:txBody>
          <a:bodyPr/>
          <a:lstStyle/>
          <a:p>
            <a:r>
              <a:rPr lang="en-US" altLang="en-US"/>
              <a:t>Some hints for Sequence diagram</a:t>
            </a:r>
          </a:p>
        </p:txBody>
      </p:sp>
      <p:pic>
        <p:nvPicPr>
          <p:cNvPr id="18435" name="Content Placeholder 6">
            <a:extLst>
              <a:ext uri="{FF2B5EF4-FFF2-40B4-BE49-F238E27FC236}">
                <a16:creationId xmlns:a16="http://schemas.microsoft.com/office/drawing/2014/main" id="{F4D044C2-B007-8FAF-68B0-34BFD4141E4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14400" y="2209800"/>
            <a:ext cx="7772400" cy="2881313"/>
          </a:xfrm>
        </p:spPr>
      </p:pic>
      <p:sp>
        <p:nvSpPr>
          <p:cNvPr id="18436" name="Footer Placeholder 3">
            <a:extLst>
              <a:ext uri="{FF2B5EF4-FFF2-40B4-BE49-F238E27FC236}">
                <a16:creationId xmlns:a16="http://schemas.microsoft.com/office/drawing/2014/main" id="{BE81E2FE-0080-57C8-B53F-8FCD7CC89EEC}"/>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8437" name="Slide Number Placeholder 4">
            <a:extLst>
              <a:ext uri="{FF2B5EF4-FFF2-40B4-BE49-F238E27FC236}">
                <a16:creationId xmlns:a16="http://schemas.microsoft.com/office/drawing/2014/main" id="{E24C51B1-C366-647F-DB50-AF9EBBAC6E7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A98A19A-EE7C-4A38-87C2-ECEF8099C2F2}" type="slidenum">
              <a:rPr lang="en-US" altLang="en-US" sz="1200" smtClean="0">
                <a:latin typeface="Arial Black" panose="020B0A04020102020204" pitchFamily="34" charset="0"/>
              </a:rPr>
              <a:pPr>
                <a:spcBef>
                  <a:spcPct val="0"/>
                </a:spcBef>
                <a:buClrTx/>
                <a:buSzTx/>
                <a:buFontTx/>
                <a:buNone/>
              </a:pPr>
              <a:t>13</a:t>
            </a:fld>
            <a:endParaRPr lang="en-US" altLang="en-US" sz="1200">
              <a:latin typeface="Arial Black" panose="020B0A04020102020204" pitchFamily="34" charset="0"/>
            </a:endParaRPr>
          </a:p>
        </p:txBody>
      </p:sp>
      <p:sp>
        <p:nvSpPr>
          <p:cNvPr id="18438" name="Date Placeholder 5">
            <a:extLst>
              <a:ext uri="{FF2B5EF4-FFF2-40B4-BE49-F238E27FC236}">
                <a16:creationId xmlns:a16="http://schemas.microsoft.com/office/drawing/2014/main" id="{C094098A-EB4C-012F-96DB-94AC876D409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9DACB19-D763-415A-9EEE-808CC8566D91}" type="datetime1">
              <a:rPr lang="en-US" altLang="en-US" sz="1200" smtClean="0"/>
              <a:pPr>
                <a:spcBef>
                  <a:spcPct val="0"/>
                </a:spcBef>
                <a:buClrTx/>
                <a:buSzTx/>
                <a:buFontTx/>
                <a:buNone/>
              </a:pPr>
              <a:t>5/24/2022</a:t>
            </a:fld>
            <a:r>
              <a:rPr lang="en-US" altLang="en-US" sz="1200"/>
              <a:t>Chapter 7 Appendix C</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5C51D903-A862-1E0E-2BE8-4F05E670E6FC}"/>
                  </a:ext>
                </a:extLst>
              </p14:cNvPr>
              <p14:cNvContentPartPr/>
              <p14:nvPr/>
            </p14:nvContentPartPr>
            <p14:xfrm>
              <a:off x="6562139" y="2928520"/>
              <a:ext cx="649080" cy="20160"/>
            </p14:xfrm>
          </p:contentPart>
        </mc:Choice>
        <mc:Fallback xmlns="">
          <p:pic>
            <p:nvPicPr>
              <p:cNvPr id="2" name="Ink 1">
                <a:extLst>
                  <a:ext uri="{FF2B5EF4-FFF2-40B4-BE49-F238E27FC236}">
                    <a16:creationId xmlns:a16="http://schemas.microsoft.com/office/drawing/2014/main" id="{5C51D903-A862-1E0E-2BE8-4F05E670E6FC}"/>
                  </a:ext>
                </a:extLst>
              </p:cNvPr>
              <p:cNvPicPr/>
              <p:nvPr/>
            </p:nvPicPr>
            <p:blipFill>
              <a:blip r:embed="rId4"/>
              <a:stretch>
                <a:fillRect/>
              </a:stretch>
            </p:blipFill>
            <p:spPr>
              <a:xfrm>
                <a:off x="6526139" y="2893152"/>
                <a:ext cx="720720" cy="90543"/>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47DE14E4-0FD5-E8A8-1889-570B878994D1}"/>
                  </a:ext>
                </a:extLst>
              </p14:cNvPr>
              <p14:cNvContentPartPr/>
              <p14:nvPr/>
            </p14:nvContentPartPr>
            <p14:xfrm>
              <a:off x="7420739" y="2513800"/>
              <a:ext cx="289080" cy="196560"/>
            </p14:xfrm>
          </p:contentPart>
        </mc:Choice>
        <mc:Fallback xmlns="">
          <p:pic>
            <p:nvPicPr>
              <p:cNvPr id="3" name="Ink 2">
                <a:extLst>
                  <a:ext uri="{FF2B5EF4-FFF2-40B4-BE49-F238E27FC236}">
                    <a16:creationId xmlns:a16="http://schemas.microsoft.com/office/drawing/2014/main" id="{47DE14E4-0FD5-E8A8-1889-570B878994D1}"/>
                  </a:ext>
                </a:extLst>
              </p:cNvPr>
              <p:cNvPicPr/>
              <p:nvPr/>
            </p:nvPicPr>
            <p:blipFill>
              <a:blip r:embed="rId6"/>
              <a:stretch>
                <a:fillRect/>
              </a:stretch>
            </p:blipFill>
            <p:spPr>
              <a:xfrm>
                <a:off x="7384739" y="2477734"/>
                <a:ext cx="360720" cy="268331"/>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6188564E-1C15-5CF0-D113-8967DCCA73E1}"/>
                  </a:ext>
                </a:extLst>
              </p14:cNvPr>
              <p14:cNvContentPartPr/>
              <p14:nvPr/>
            </p14:nvContentPartPr>
            <p14:xfrm>
              <a:off x="2958899" y="3388240"/>
              <a:ext cx="402840" cy="27000"/>
            </p14:xfrm>
          </p:contentPart>
        </mc:Choice>
        <mc:Fallback xmlns="">
          <p:pic>
            <p:nvPicPr>
              <p:cNvPr id="4" name="Ink 3">
                <a:extLst>
                  <a:ext uri="{FF2B5EF4-FFF2-40B4-BE49-F238E27FC236}">
                    <a16:creationId xmlns:a16="http://schemas.microsoft.com/office/drawing/2014/main" id="{6188564E-1C15-5CF0-D113-8967DCCA73E1}"/>
                  </a:ext>
                </a:extLst>
              </p:cNvPr>
              <p:cNvPicPr/>
              <p:nvPr/>
            </p:nvPicPr>
            <p:blipFill>
              <a:blip r:embed="rId8"/>
              <a:stretch>
                <a:fillRect/>
              </a:stretch>
            </p:blipFill>
            <p:spPr>
              <a:xfrm>
                <a:off x="2922899" y="3352240"/>
                <a:ext cx="474480" cy="986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6F3AD9E9-E792-E2B7-F259-923A3B54C3B0}"/>
                  </a:ext>
                </a:extLst>
              </p14:cNvPr>
              <p14:cNvContentPartPr/>
              <p14:nvPr/>
            </p14:nvContentPartPr>
            <p14:xfrm>
              <a:off x="3997499" y="3413440"/>
              <a:ext cx="421560" cy="32400"/>
            </p14:xfrm>
          </p:contentPart>
        </mc:Choice>
        <mc:Fallback xmlns="">
          <p:pic>
            <p:nvPicPr>
              <p:cNvPr id="5" name="Ink 4">
                <a:extLst>
                  <a:ext uri="{FF2B5EF4-FFF2-40B4-BE49-F238E27FC236}">
                    <a16:creationId xmlns:a16="http://schemas.microsoft.com/office/drawing/2014/main" id="{6F3AD9E9-E792-E2B7-F259-923A3B54C3B0}"/>
                  </a:ext>
                </a:extLst>
              </p:cNvPr>
              <p:cNvPicPr/>
              <p:nvPr/>
            </p:nvPicPr>
            <p:blipFill>
              <a:blip r:embed="rId10"/>
              <a:stretch>
                <a:fillRect/>
              </a:stretch>
            </p:blipFill>
            <p:spPr>
              <a:xfrm>
                <a:off x="3961499" y="3377036"/>
                <a:ext cx="493200" cy="104845"/>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9" name="Ink 8">
                <a:extLst>
                  <a:ext uri="{FF2B5EF4-FFF2-40B4-BE49-F238E27FC236}">
                    <a16:creationId xmlns:a16="http://schemas.microsoft.com/office/drawing/2014/main" id="{86338BA7-5E4C-0B94-B74E-F5CCA48F1F43}"/>
                  </a:ext>
                </a:extLst>
              </p14:cNvPr>
              <p14:cNvContentPartPr/>
              <p14:nvPr/>
            </p14:nvContentPartPr>
            <p14:xfrm>
              <a:off x="7322819" y="4225240"/>
              <a:ext cx="434160" cy="30960"/>
            </p14:xfrm>
          </p:contentPart>
        </mc:Choice>
        <mc:Fallback xmlns="">
          <p:pic>
            <p:nvPicPr>
              <p:cNvPr id="9" name="Ink 8">
                <a:extLst>
                  <a:ext uri="{FF2B5EF4-FFF2-40B4-BE49-F238E27FC236}">
                    <a16:creationId xmlns:a16="http://schemas.microsoft.com/office/drawing/2014/main" id="{86338BA7-5E4C-0B94-B74E-F5CCA48F1F43}"/>
                  </a:ext>
                </a:extLst>
              </p:cNvPr>
              <p:cNvPicPr/>
              <p:nvPr/>
            </p:nvPicPr>
            <p:blipFill>
              <a:blip r:embed="rId12"/>
              <a:stretch>
                <a:fillRect/>
              </a:stretch>
            </p:blipFill>
            <p:spPr>
              <a:xfrm>
                <a:off x="7286849" y="4189240"/>
                <a:ext cx="505741" cy="1026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0" name="Ink 9">
                <a:extLst>
                  <a:ext uri="{FF2B5EF4-FFF2-40B4-BE49-F238E27FC236}">
                    <a16:creationId xmlns:a16="http://schemas.microsoft.com/office/drawing/2014/main" id="{4957802B-2E2D-A537-2169-C0D21AF723F9}"/>
                  </a:ext>
                </a:extLst>
              </p14:cNvPr>
              <p14:cNvContentPartPr/>
              <p14:nvPr/>
            </p14:nvContentPartPr>
            <p14:xfrm>
              <a:off x="2810579" y="4485880"/>
              <a:ext cx="268560" cy="20880"/>
            </p14:xfrm>
          </p:contentPart>
        </mc:Choice>
        <mc:Fallback xmlns="">
          <p:pic>
            <p:nvPicPr>
              <p:cNvPr id="10" name="Ink 9">
                <a:extLst>
                  <a:ext uri="{FF2B5EF4-FFF2-40B4-BE49-F238E27FC236}">
                    <a16:creationId xmlns:a16="http://schemas.microsoft.com/office/drawing/2014/main" id="{4957802B-2E2D-A537-2169-C0D21AF723F9}"/>
                  </a:ext>
                </a:extLst>
              </p:cNvPr>
              <p:cNvPicPr/>
              <p:nvPr/>
            </p:nvPicPr>
            <p:blipFill>
              <a:blip r:embed="rId14"/>
              <a:stretch>
                <a:fillRect/>
              </a:stretch>
            </p:blipFill>
            <p:spPr>
              <a:xfrm>
                <a:off x="2774579" y="4450490"/>
                <a:ext cx="340200" cy="91306"/>
              </a:xfrm>
              <a:prstGeom prst="rect">
                <a:avLst/>
              </a:prstGeom>
            </p:spPr>
          </p:pic>
        </mc:Fallback>
      </mc:AlternateContent>
      <p:grpSp>
        <p:nvGrpSpPr>
          <p:cNvPr id="18445" name="Group 15">
            <a:extLst>
              <a:ext uri="{FF2B5EF4-FFF2-40B4-BE49-F238E27FC236}">
                <a16:creationId xmlns:a16="http://schemas.microsoft.com/office/drawing/2014/main" id="{5D405728-BDB3-CDC8-90EC-89211B0571D6}"/>
              </a:ext>
            </a:extLst>
          </p:cNvPr>
          <p:cNvGrpSpPr>
            <a:grpSpLocks/>
          </p:cNvGrpSpPr>
          <p:nvPr/>
        </p:nvGrpSpPr>
        <p:grpSpPr bwMode="auto">
          <a:xfrm>
            <a:off x="3917950" y="4170363"/>
            <a:ext cx="2401888" cy="387350"/>
            <a:chOff x="3917939" y="4169800"/>
            <a:chExt cx="2401200" cy="387720"/>
          </a:xfrm>
        </p:grpSpPr>
        <mc:AlternateContent xmlns:mc="http://schemas.openxmlformats.org/markup-compatibility/2006" xmlns:p14="http://schemas.microsoft.com/office/powerpoint/2010/main">
          <mc:Choice Requires="p14">
            <p:contentPart p14:bwMode="auto" r:id="rId15">
              <p14:nvContentPartPr>
                <p14:cNvPr id="6" name="Ink 5">
                  <a:extLst>
                    <a:ext uri="{FF2B5EF4-FFF2-40B4-BE49-F238E27FC236}">
                      <a16:creationId xmlns:a16="http://schemas.microsoft.com/office/drawing/2014/main" id="{32014094-A078-E4C4-1D57-965C56BEC49B}"/>
                    </a:ext>
                  </a:extLst>
                </p14:cNvPr>
                <p14:cNvContentPartPr/>
                <p14:nvPr/>
              </p14:nvContentPartPr>
              <p14:xfrm>
                <a:off x="5657819" y="4169800"/>
                <a:ext cx="5040" cy="37440"/>
              </p14:xfrm>
            </p:contentPart>
          </mc:Choice>
          <mc:Fallback xmlns="">
            <p:pic>
              <p:nvPicPr>
                <p:cNvPr id="6" name="Ink 5">
                  <a:extLst>
                    <a:ext uri="{FF2B5EF4-FFF2-40B4-BE49-F238E27FC236}">
                      <a16:creationId xmlns:a16="http://schemas.microsoft.com/office/drawing/2014/main" id="{32014094-A078-E4C4-1D57-965C56BEC49B}"/>
                    </a:ext>
                  </a:extLst>
                </p:cNvPr>
                <p:cNvPicPr/>
                <p:nvPr/>
              </p:nvPicPr>
              <p:blipFill>
                <a:blip r:embed="rId16"/>
                <a:stretch>
                  <a:fillRect/>
                </a:stretch>
              </p:blipFill>
              <p:spPr>
                <a:xfrm>
                  <a:off x="5621819" y="4133800"/>
                  <a:ext cx="76680" cy="10908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7" name="Ink 6">
                  <a:extLst>
                    <a:ext uri="{FF2B5EF4-FFF2-40B4-BE49-F238E27FC236}">
                      <a16:creationId xmlns:a16="http://schemas.microsoft.com/office/drawing/2014/main" id="{4B50FEB4-684D-A69A-1C97-12166EF0BADC}"/>
                    </a:ext>
                  </a:extLst>
                </p14:cNvPr>
                <p14:cNvContentPartPr/>
                <p14:nvPr/>
              </p14:nvContentPartPr>
              <p14:xfrm>
                <a:off x="5611739" y="4186000"/>
                <a:ext cx="707400" cy="21600"/>
              </p14:xfrm>
            </p:contentPart>
          </mc:Choice>
          <mc:Fallback xmlns="">
            <p:pic>
              <p:nvPicPr>
                <p:cNvPr id="7" name="Ink 6">
                  <a:extLst>
                    <a:ext uri="{FF2B5EF4-FFF2-40B4-BE49-F238E27FC236}">
                      <a16:creationId xmlns:a16="http://schemas.microsoft.com/office/drawing/2014/main" id="{4B50FEB4-684D-A69A-1C97-12166EF0BADC}"/>
                    </a:ext>
                  </a:extLst>
                </p:cNvPr>
                <p:cNvPicPr/>
                <p:nvPr/>
              </p:nvPicPr>
              <p:blipFill>
                <a:blip r:embed="rId18"/>
                <a:stretch>
                  <a:fillRect/>
                </a:stretch>
              </p:blipFill>
              <p:spPr>
                <a:xfrm>
                  <a:off x="5575739" y="4150000"/>
                  <a:ext cx="779040" cy="9324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1" name="Ink 10">
                  <a:extLst>
                    <a:ext uri="{FF2B5EF4-FFF2-40B4-BE49-F238E27FC236}">
                      <a16:creationId xmlns:a16="http://schemas.microsoft.com/office/drawing/2014/main" id="{9D1CC3F4-2209-6798-7EF6-85DF0BA07335}"/>
                    </a:ext>
                  </a:extLst>
                </p14:cNvPr>
                <p14:cNvContentPartPr/>
                <p14:nvPr/>
              </p14:nvContentPartPr>
              <p14:xfrm>
                <a:off x="4047899" y="4471480"/>
                <a:ext cx="241920" cy="33120"/>
              </p14:xfrm>
            </p:contentPart>
          </mc:Choice>
          <mc:Fallback xmlns="">
            <p:pic>
              <p:nvPicPr>
                <p:cNvPr id="11" name="Ink 10">
                  <a:extLst>
                    <a:ext uri="{FF2B5EF4-FFF2-40B4-BE49-F238E27FC236}">
                      <a16:creationId xmlns:a16="http://schemas.microsoft.com/office/drawing/2014/main" id="{9D1CC3F4-2209-6798-7EF6-85DF0BA07335}"/>
                    </a:ext>
                  </a:extLst>
                </p:cNvPr>
                <p:cNvPicPr/>
                <p:nvPr/>
              </p:nvPicPr>
              <p:blipFill>
                <a:blip r:embed="rId20"/>
                <a:stretch>
                  <a:fillRect/>
                </a:stretch>
              </p:blipFill>
              <p:spPr>
                <a:xfrm>
                  <a:off x="4011899" y="4435480"/>
                  <a:ext cx="313560" cy="1047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2" name="Ink 11">
                  <a:extLst>
                    <a:ext uri="{FF2B5EF4-FFF2-40B4-BE49-F238E27FC236}">
                      <a16:creationId xmlns:a16="http://schemas.microsoft.com/office/drawing/2014/main" id="{B88E390B-B8C8-ABA4-C442-BD07C6DB98FF}"/>
                    </a:ext>
                  </a:extLst>
                </p14:cNvPr>
                <p14:cNvContentPartPr/>
                <p14:nvPr/>
              </p14:nvContentPartPr>
              <p14:xfrm>
                <a:off x="4615979" y="4529800"/>
                <a:ext cx="336600" cy="360"/>
              </p14:xfrm>
            </p:contentPart>
          </mc:Choice>
          <mc:Fallback xmlns="">
            <p:pic>
              <p:nvPicPr>
                <p:cNvPr id="12" name="Ink 11">
                  <a:extLst>
                    <a:ext uri="{FF2B5EF4-FFF2-40B4-BE49-F238E27FC236}">
                      <a16:creationId xmlns:a16="http://schemas.microsoft.com/office/drawing/2014/main" id="{B88E390B-B8C8-ABA4-C442-BD07C6DB98FF}"/>
                    </a:ext>
                  </a:extLst>
                </p:cNvPr>
                <p:cNvPicPr/>
                <p:nvPr/>
              </p:nvPicPr>
              <p:blipFill>
                <a:blip r:embed="rId22"/>
                <a:stretch>
                  <a:fillRect/>
                </a:stretch>
              </p:blipFill>
              <p:spPr>
                <a:xfrm>
                  <a:off x="4579979" y="4493800"/>
                  <a:ext cx="40824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3" name="Ink 12">
                  <a:extLst>
                    <a:ext uri="{FF2B5EF4-FFF2-40B4-BE49-F238E27FC236}">
                      <a16:creationId xmlns:a16="http://schemas.microsoft.com/office/drawing/2014/main" id="{3BD29E20-8EAF-77F3-5C0E-A4E979342851}"/>
                    </a:ext>
                  </a:extLst>
                </p14:cNvPr>
                <p14:cNvContentPartPr/>
                <p14:nvPr/>
              </p14:nvContentPartPr>
              <p14:xfrm>
                <a:off x="5383139" y="4521160"/>
                <a:ext cx="303480" cy="9720"/>
              </p14:xfrm>
            </p:contentPart>
          </mc:Choice>
          <mc:Fallback xmlns="">
            <p:pic>
              <p:nvPicPr>
                <p:cNvPr id="13" name="Ink 12">
                  <a:extLst>
                    <a:ext uri="{FF2B5EF4-FFF2-40B4-BE49-F238E27FC236}">
                      <a16:creationId xmlns:a16="http://schemas.microsoft.com/office/drawing/2014/main" id="{3BD29E20-8EAF-77F3-5C0E-A4E979342851}"/>
                    </a:ext>
                  </a:extLst>
                </p:cNvPr>
                <p:cNvPicPr/>
                <p:nvPr/>
              </p:nvPicPr>
              <p:blipFill>
                <a:blip r:embed="rId24"/>
                <a:stretch>
                  <a:fillRect/>
                </a:stretch>
              </p:blipFill>
              <p:spPr>
                <a:xfrm>
                  <a:off x="5347096" y="4485160"/>
                  <a:ext cx="375205" cy="8136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5" name="Ink 14">
                  <a:extLst>
                    <a:ext uri="{FF2B5EF4-FFF2-40B4-BE49-F238E27FC236}">
                      <a16:creationId xmlns:a16="http://schemas.microsoft.com/office/drawing/2014/main" id="{E0F0EFC3-A444-0855-0289-7F28ACBC6147}"/>
                    </a:ext>
                  </a:extLst>
                </p14:cNvPr>
                <p14:cNvContentPartPr/>
                <p14:nvPr/>
              </p14:nvContentPartPr>
              <p14:xfrm>
                <a:off x="3917939" y="4180960"/>
                <a:ext cx="2008440" cy="376560"/>
              </p14:xfrm>
            </p:contentPart>
          </mc:Choice>
          <mc:Fallback xmlns="">
            <p:pic>
              <p:nvPicPr>
                <p:cNvPr id="15" name="Ink 14">
                  <a:extLst>
                    <a:ext uri="{FF2B5EF4-FFF2-40B4-BE49-F238E27FC236}">
                      <a16:creationId xmlns:a16="http://schemas.microsoft.com/office/drawing/2014/main" id="{E0F0EFC3-A444-0855-0289-7F28ACBC6147}"/>
                    </a:ext>
                  </a:extLst>
                </p:cNvPr>
                <p:cNvPicPr/>
                <p:nvPr/>
              </p:nvPicPr>
              <p:blipFill>
                <a:blip r:embed="rId26"/>
                <a:stretch>
                  <a:fillRect/>
                </a:stretch>
              </p:blipFill>
              <p:spPr>
                <a:xfrm>
                  <a:off x="3881939" y="4144960"/>
                  <a:ext cx="2080080" cy="448200"/>
                </a:xfrm>
                <a:prstGeom prst="rect">
                  <a:avLst/>
                </a:prstGeom>
              </p:spPr>
            </p:pic>
          </mc:Fallback>
        </mc:AlternateContent>
      </p:grpSp>
    </p:spTree>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585E1DC2-76EF-7774-3C89-4549EF6834AD}"/>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9459" name="Rectangle 2">
            <a:extLst>
              <a:ext uri="{FF2B5EF4-FFF2-40B4-BE49-F238E27FC236}">
                <a16:creationId xmlns:a16="http://schemas.microsoft.com/office/drawing/2014/main" id="{2B84888A-183A-13F8-29FE-C52D1A4CFE81}"/>
              </a:ext>
            </a:extLst>
          </p:cNvPr>
          <p:cNvSpPr>
            <a:spLocks noGrp="1" noChangeArrowheads="1"/>
          </p:cNvSpPr>
          <p:nvPr>
            <p:ph type="title"/>
          </p:nvPr>
        </p:nvSpPr>
        <p:spPr/>
        <p:txBody>
          <a:bodyPr/>
          <a:lstStyle/>
          <a:p>
            <a:pPr eaLnBrk="1" hangingPunct="1"/>
            <a:r>
              <a:rPr lang="en-US" altLang="en-US" sz="4000"/>
              <a:t>Dynamic Modeling: Sequence Diagrams (Cont.)</a:t>
            </a:r>
          </a:p>
        </p:txBody>
      </p:sp>
      <p:sp>
        <p:nvSpPr>
          <p:cNvPr id="19460" name="Rectangle 3" descr="Rectangle: Click to edit Master text styles&#10;Second level&#10;Third level&#10;Fourth level&#10;Fifth level">
            <a:extLst>
              <a:ext uri="{FF2B5EF4-FFF2-40B4-BE49-F238E27FC236}">
                <a16:creationId xmlns:a16="http://schemas.microsoft.com/office/drawing/2014/main" id="{94EFCFD3-C483-0AFA-E53E-1AAB3823C1A0}"/>
              </a:ext>
            </a:extLst>
          </p:cNvPr>
          <p:cNvSpPr>
            <a:spLocks noGrp="1" noChangeArrowheads="1"/>
          </p:cNvSpPr>
          <p:nvPr>
            <p:ph type="body" idx="1"/>
          </p:nvPr>
        </p:nvSpPr>
        <p:spPr>
          <a:xfrm>
            <a:off x="838200" y="1905000"/>
            <a:ext cx="7772400" cy="4114800"/>
          </a:xfrm>
        </p:spPr>
        <p:txBody>
          <a:bodyPr/>
          <a:lstStyle/>
          <a:p>
            <a:pPr marL="609600" indent="-609600" eaLnBrk="1" hangingPunct="1">
              <a:lnSpc>
                <a:spcPct val="90000"/>
              </a:lnSpc>
            </a:pPr>
            <a:r>
              <a:rPr lang="en-US" altLang="en-US"/>
              <a:t>Elements of a sequence diagram</a:t>
            </a:r>
          </a:p>
          <a:p>
            <a:pPr marL="990600" lvl="1" indent="-533400" eaLnBrk="1" hangingPunct="1">
              <a:lnSpc>
                <a:spcPct val="90000"/>
              </a:lnSpc>
            </a:pPr>
            <a:r>
              <a:rPr lang="en-US" altLang="en-US" b="1"/>
              <a:t>Objects</a:t>
            </a:r>
            <a:r>
              <a:rPr lang="en-US" altLang="en-US"/>
              <a:t>: represented by boxes at top of diagram</a:t>
            </a:r>
          </a:p>
          <a:p>
            <a:pPr marL="990600" lvl="1" indent="-533400" eaLnBrk="1" hangingPunct="1">
              <a:lnSpc>
                <a:spcPct val="90000"/>
              </a:lnSpc>
            </a:pPr>
            <a:r>
              <a:rPr lang="en-US" altLang="en-US" b="1"/>
              <a:t>Lifeline</a:t>
            </a:r>
            <a:r>
              <a:rPr lang="en-US" altLang="en-US"/>
              <a:t>: the time during which an object exists</a:t>
            </a:r>
          </a:p>
          <a:p>
            <a:pPr marL="990600" lvl="1" indent="-533400" eaLnBrk="1" hangingPunct="1">
              <a:lnSpc>
                <a:spcPct val="90000"/>
              </a:lnSpc>
            </a:pPr>
            <a:r>
              <a:rPr lang="en-US" altLang="en-US" b="1"/>
              <a:t>Messages: </a:t>
            </a:r>
            <a:r>
              <a:rPr lang="en-US" altLang="en-US"/>
              <a:t>means by which objects communicate with each other</a:t>
            </a:r>
          </a:p>
          <a:p>
            <a:pPr marL="609600" indent="-609600" eaLnBrk="1" hangingPunct="1">
              <a:lnSpc>
                <a:spcPct val="90000"/>
              </a:lnSpc>
            </a:pPr>
            <a:endParaRPr lang="en-US" altLang="en-US" sz="2800"/>
          </a:p>
        </p:txBody>
      </p:sp>
      <p:sp>
        <p:nvSpPr>
          <p:cNvPr id="19461" name="Date Placeholder 3">
            <a:extLst>
              <a:ext uri="{FF2B5EF4-FFF2-40B4-BE49-F238E27FC236}">
                <a16:creationId xmlns:a16="http://schemas.microsoft.com/office/drawing/2014/main" id="{F2345E24-3621-C559-D9D8-BC9FF9D7F1D2}"/>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sp>
        <p:nvSpPr>
          <p:cNvPr id="19462" name="Slide Number Placeholder 4">
            <a:extLst>
              <a:ext uri="{FF2B5EF4-FFF2-40B4-BE49-F238E27FC236}">
                <a16:creationId xmlns:a16="http://schemas.microsoft.com/office/drawing/2014/main" id="{8F7A38A4-B8D4-00EE-840B-647A950EF83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05A75DD-D500-4405-A233-35FC5C341077}" type="slidenum">
              <a:rPr lang="en-US" altLang="en-US" sz="1200" smtClean="0">
                <a:latin typeface="Arial Black" panose="020B0A04020102020204" pitchFamily="34" charset="0"/>
              </a:rPr>
              <a:pPr>
                <a:spcBef>
                  <a:spcPct val="0"/>
                </a:spcBef>
                <a:buClrTx/>
                <a:buSzTx/>
                <a:buFontTx/>
                <a:buNone/>
              </a:pPr>
              <a:t>14</a:t>
            </a:fld>
            <a:endParaRPr lang="en-US" altLang="en-US" sz="1200">
              <a:latin typeface="Arial Black" panose="020B0A04020102020204" pitchFamily="34" charset="0"/>
            </a:endParaRP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79B183E2-A0C2-DC46-457A-001B0ACB3DDB}"/>
                  </a:ext>
                </a:extLst>
              </p14:cNvPr>
              <p14:cNvContentPartPr/>
              <p14:nvPr/>
            </p14:nvContentPartPr>
            <p14:xfrm>
              <a:off x="825539" y="2498320"/>
              <a:ext cx="424800" cy="459000"/>
            </p14:xfrm>
          </p:contentPart>
        </mc:Choice>
        <mc:Fallback xmlns="">
          <p:pic>
            <p:nvPicPr>
              <p:cNvPr id="2" name="Ink 1">
                <a:extLst>
                  <a:ext uri="{FF2B5EF4-FFF2-40B4-BE49-F238E27FC236}">
                    <a16:creationId xmlns:a16="http://schemas.microsoft.com/office/drawing/2014/main" id="{79B183E2-A0C2-DC46-457A-001B0ACB3DDB}"/>
                  </a:ext>
                </a:extLst>
              </p:cNvPr>
              <p:cNvPicPr/>
              <p:nvPr/>
            </p:nvPicPr>
            <p:blipFill>
              <a:blip r:embed="rId4"/>
              <a:stretch>
                <a:fillRect/>
              </a:stretch>
            </p:blipFill>
            <p:spPr>
              <a:xfrm>
                <a:off x="789539" y="2462320"/>
                <a:ext cx="496440" cy="5306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6B5906BC-5F75-7F07-1826-C96683C69058}"/>
                  </a:ext>
                </a:extLst>
              </p14:cNvPr>
              <p14:cNvContentPartPr/>
              <p14:nvPr/>
            </p14:nvContentPartPr>
            <p14:xfrm>
              <a:off x="727619" y="3365920"/>
              <a:ext cx="407520" cy="324720"/>
            </p14:xfrm>
          </p:contentPart>
        </mc:Choice>
        <mc:Fallback xmlns="">
          <p:pic>
            <p:nvPicPr>
              <p:cNvPr id="3" name="Ink 2">
                <a:extLst>
                  <a:ext uri="{FF2B5EF4-FFF2-40B4-BE49-F238E27FC236}">
                    <a16:creationId xmlns:a16="http://schemas.microsoft.com/office/drawing/2014/main" id="{6B5906BC-5F75-7F07-1826-C96683C69058}"/>
                  </a:ext>
                </a:extLst>
              </p:cNvPr>
              <p:cNvPicPr/>
              <p:nvPr/>
            </p:nvPicPr>
            <p:blipFill>
              <a:blip r:embed="rId6"/>
              <a:stretch>
                <a:fillRect/>
              </a:stretch>
            </p:blipFill>
            <p:spPr>
              <a:xfrm>
                <a:off x="691619" y="3329920"/>
                <a:ext cx="479160" cy="3963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6564CB44-8D35-520D-68FA-1381D806C137}"/>
                  </a:ext>
                </a:extLst>
              </p14:cNvPr>
              <p14:cNvContentPartPr/>
              <p14:nvPr/>
            </p14:nvContentPartPr>
            <p14:xfrm>
              <a:off x="7352699" y="3745000"/>
              <a:ext cx="628560" cy="54360"/>
            </p14:xfrm>
          </p:contentPart>
        </mc:Choice>
        <mc:Fallback xmlns="">
          <p:pic>
            <p:nvPicPr>
              <p:cNvPr id="4" name="Ink 3">
                <a:extLst>
                  <a:ext uri="{FF2B5EF4-FFF2-40B4-BE49-F238E27FC236}">
                    <a16:creationId xmlns:a16="http://schemas.microsoft.com/office/drawing/2014/main" id="{6564CB44-8D35-520D-68FA-1381D806C137}"/>
                  </a:ext>
                </a:extLst>
              </p:cNvPr>
              <p:cNvPicPr/>
              <p:nvPr/>
            </p:nvPicPr>
            <p:blipFill>
              <a:blip r:embed="rId8"/>
              <a:stretch>
                <a:fillRect/>
              </a:stretch>
            </p:blipFill>
            <p:spPr>
              <a:xfrm>
                <a:off x="7316678" y="3709000"/>
                <a:ext cx="700241"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B3BD07F0-71B8-7A6B-369F-F77257D9814E}"/>
                  </a:ext>
                </a:extLst>
              </p14:cNvPr>
              <p14:cNvContentPartPr/>
              <p14:nvPr/>
            </p14:nvContentPartPr>
            <p14:xfrm>
              <a:off x="2177699" y="4050640"/>
              <a:ext cx="562320" cy="30600"/>
            </p14:xfrm>
          </p:contentPart>
        </mc:Choice>
        <mc:Fallback xmlns="">
          <p:pic>
            <p:nvPicPr>
              <p:cNvPr id="5" name="Ink 4">
                <a:extLst>
                  <a:ext uri="{FF2B5EF4-FFF2-40B4-BE49-F238E27FC236}">
                    <a16:creationId xmlns:a16="http://schemas.microsoft.com/office/drawing/2014/main" id="{B3BD07F0-71B8-7A6B-369F-F77257D9814E}"/>
                  </a:ext>
                </a:extLst>
              </p:cNvPr>
              <p:cNvPicPr/>
              <p:nvPr/>
            </p:nvPicPr>
            <p:blipFill>
              <a:blip r:embed="rId10"/>
              <a:stretch>
                <a:fillRect/>
              </a:stretch>
            </p:blipFill>
            <p:spPr>
              <a:xfrm>
                <a:off x="2141699" y="4014640"/>
                <a:ext cx="633960" cy="102240"/>
              </a:xfrm>
              <a:prstGeom prst="rect">
                <a:avLst/>
              </a:prstGeom>
            </p:spPr>
          </p:pic>
        </mc:Fallback>
      </mc:AlternateContent>
      <p:grpSp>
        <p:nvGrpSpPr>
          <p:cNvPr id="19467" name="Group 11">
            <a:extLst>
              <a:ext uri="{FF2B5EF4-FFF2-40B4-BE49-F238E27FC236}">
                <a16:creationId xmlns:a16="http://schemas.microsoft.com/office/drawing/2014/main" id="{138C494D-8AC1-9939-50D3-5094656C31A5}"/>
              </a:ext>
            </a:extLst>
          </p:cNvPr>
          <p:cNvGrpSpPr>
            <a:grpSpLocks/>
          </p:cNvGrpSpPr>
          <p:nvPr/>
        </p:nvGrpSpPr>
        <p:grpSpPr bwMode="auto">
          <a:xfrm>
            <a:off x="8377238" y="3827463"/>
            <a:ext cx="368300" cy="449262"/>
            <a:chOff x="8376899" y="3827800"/>
            <a:chExt cx="367920" cy="448920"/>
          </a:xfrm>
        </p:grpSpPr>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913096B4-4502-4BC8-99EE-A4233498FB05}"/>
                    </a:ext>
                  </a:extLst>
                </p14:cNvPr>
                <p14:cNvContentPartPr/>
                <p14:nvPr/>
              </p14:nvContentPartPr>
              <p14:xfrm>
                <a:off x="8512619" y="3984400"/>
                <a:ext cx="104760" cy="145800"/>
              </p14:xfrm>
            </p:contentPart>
          </mc:Choice>
          <mc:Fallback xmlns="">
            <p:pic>
              <p:nvPicPr>
                <p:cNvPr id="6" name="Ink 5">
                  <a:extLst>
                    <a:ext uri="{FF2B5EF4-FFF2-40B4-BE49-F238E27FC236}">
                      <a16:creationId xmlns:a16="http://schemas.microsoft.com/office/drawing/2014/main" id="{913096B4-4502-4BC8-99EE-A4233498FB05}"/>
                    </a:ext>
                  </a:extLst>
                </p:cNvPr>
                <p:cNvPicPr/>
                <p:nvPr/>
              </p:nvPicPr>
              <p:blipFill>
                <a:blip r:embed="rId12"/>
                <a:stretch>
                  <a:fillRect/>
                </a:stretch>
              </p:blipFill>
              <p:spPr>
                <a:xfrm>
                  <a:off x="8476619" y="3948400"/>
                  <a:ext cx="176400" cy="2174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A4B830C7-7C03-5691-22F0-78F8BDADF052}"/>
                    </a:ext>
                  </a:extLst>
                </p14:cNvPr>
                <p14:cNvContentPartPr/>
                <p14:nvPr/>
              </p14:nvContentPartPr>
              <p14:xfrm>
                <a:off x="8473379" y="3958840"/>
                <a:ext cx="118800" cy="166680"/>
              </p14:xfrm>
            </p:contentPart>
          </mc:Choice>
          <mc:Fallback xmlns="">
            <p:pic>
              <p:nvPicPr>
                <p:cNvPr id="7" name="Ink 6">
                  <a:extLst>
                    <a:ext uri="{FF2B5EF4-FFF2-40B4-BE49-F238E27FC236}">
                      <a16:creationId xmlns:a16="http://schemas.microsoft.com/office/drawing/2014/main" id="{A4B830C7-7C03-5691-22F0-78F8BDADF052}"/>
                    </a:ext>
                  </a:extLst>
                </p:cNvPr>
                <p:cNvPicPr/>
                <p:nvPr/>
              </p:nvPicPr>
              <p:blipFill>
                <a:blip r:embed="rId14"/>
                <a:stretch>
                  <a:fillRect/>
                </a:stretch>
              </p:blipFill>
              <p:spPr>
                <a:xfrm>
                  <a:off x="8437379" y="3922762"/>
                  <a:ext cx="190440" cy="238475"/>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2895DAF6-032C-40BB-1E33-C38C8A6021E5}"/>
                    </a:ext>
                  </a:extLst>
                </p14:cNvPr>
                <p14:cNvContentPartPr/>
                <p14:nvPr/>
              </p14:nvContentPartPr>
              <p14:xfrm>
                <a:off x="8480939" y="4078000"/>
                <a:ext cx="69840" cy="79200"/>
              </p14:xfrm>
            </p:contentPart>
          </mc:Choice>
          <mc:Fallback xmlns="">
            <p:pic>
              <p:nvPicPr>
                <p:cNvPr id="9" name="Ink 8">
                  <a:extLst>
                    <a:ext uri="{FF2B5EF4-FFF2-40B4-BE49-F238E27FC236}">
                      <a16:creationId xmlns:a16="http://schemas.microsoft.com/office/drawing/2014/main" id="{2895DAF6-032C-40BB-1E33-C38C8A6021E5}"/>
                    </a:ext>
                  </a:extLst>
                </p:cNvPr>
                <p:cNvPicPr/>
                <p:nvPr/>
              </p:nvPicPr>
              <p:blipFill>
                <a:blip r:embed="rId16"/>
                <a:stretch>
                  <a:fillRect/>
                </a:stretch>
              </p:blipFill>
              <p:spPr>
                <a:xfrm>
                  <a:off x="8444939" y="4042000"/>
                  <a:ext cx="141480" cy="1508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0" name="Ink 9">
                  <a:extLst>
                    <a:ext uri="{FF2B5EF4-FFF2-40B4-BE49-F238E27FC236}">
                      <a16:creationId xmlns:a16="http://schemas.microsoft.com/office/drawing/2014/main" id="{2127030D-4FC0-6D67-6240-3BE19589DC50}"/>
                    </a:ext>
                  </a:extLst>
                </p14:cNvPr>
                <p14:cNvContentPartPr/>
                <p14:nvPr/>
              </p14:nvContentPartPr>
              <p14:xfrm>
                <a:off x="8552219" y="4053160"/>
                <a:ext cx="57240" cy="99000"/>
              </p14:xfrm>
            </p:contentPart>
          </mc:Choice>
          <mc:Fallback xmlns="">
            <p:pic>
              <p:nvPicPr>
                <p:cNvPr id="10" name="Ink 9">
                  <a:extLst>
                    <a:ext uri="{FF2B5EF4-FFF2-40B4-BE49-F238E27FC236}">
                      <a16:creationId xmlns:a16="http://schemas.microsoft.com/office/drawing/2014/main" id="{2127030D-4FC0-6D67-6240-3BE19589DC50}"/>
                    </a:ext>
                  </a:extLst>
                </p:cNvPr>
                <p:cNvPicPr/>
                <p:nvPr/>
              </p:nvPicPr>
              <p:blipFill>
                <a:blip r:embed="rId18"/>
                <a:stretch>
                  <a:fillRect/>
                </a:stretch>
              </p:blipFill>
              <p:spPr>
                <a:xfrm>
                  <a:off x="8516219" y="4017160"/>
                  <a:ext cx="128880" cy="17064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1" name="Ink 10">
                  <a:extLst>
                    <a:ext uri="{FF2B5EF4-FFF2-40B4-BE49-F238E27FC236}">
                      <a16:creationId xmlns:a16="http://schemas.microsoft.com/office/drawing/2014/main" id="{6018334A-7AA4-90F6-83B8-C3219DC27E81}"/>
                    </a:ext>
                  </a:extLst>
                </p14:cNvPr>
                <p14:cNvContentPartPr/>
                <p14:nvPr/>
              </p14:nvContentPartPr>
              <p14:xfrm>
                <a:off x="8376899" y="3827800"/>
                <a:ext cx="367920" cy="448920"/>
              </p14:xfrm>
            </p:contentPart>
          </mc:Choice>
          <mc:Fallback xmlns="">
            <p:pic>
              <p:nvPicPr>
                <p:cNvPr id="11" name="Ink 10">
                  <a:extLst>
                    <a:ext uri="{FF2B5EF4-FFF2-40B4-BE49-F238E27FC236}">
                      <a16:creationId xmlns:a16="http://schemas.microsoft.com/office/drawing/2014/main" id="{6018334A-7AA4-90F6-83B8-C3219DC27E81}"/>
                    </a:ext>
                  </a:extLst>
                </p:cNvPr>
                <p:cNvPicPr/>
                <p:nvPr/>
              </p:nvPicPr>
              <p:blipFill>
                <a:blip r:embed="rId20"/>
                <a:stretch>
                  <a:fillRect/>
                </a:stretch>
              </p:blipFill>
              <p:spPr>
                <a:xfrm>
                  <a:off x="8340899" y="3791829"/>
                  <a:ext cx="439560" cy="520503"/>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1">
            <p14:nvContentPartPr>
              <p14:cNvPr id="13" name="Ink 12">
                <a:extLst>
                  <a:ext uri="{FF2B5EF4-FFF2-40B4-BE49-F238E27FC236}">
                    <a16:creationId xmlns:a16="http://schemas.microsoft.com/office/drawing/2014/main" id="{49773286-9E5C-0533-0FF6-DC33FF9A9103}"/>
                  </a:ext>
                </a:extLst>
              </p14:cNvPr>
              <p14:cNvContentPartPr/>
              <p14:nvPr/>
            </p14:nvContentPartPr>
            <p14:xfrm>
              <a:off x="801779" y="4353400"/>
              <a:ext cx="330120" cy="333000"/>
            </p14:xfrm>
          </p:contentPart>
        </mc:Choice>
        <mc:Fallback xmlns="">
          <p:pic>
            <p:nvPicPr>
              <p:cNvPr id="13" name="Ink 12">
                <a:extLst>
                  <a:ext uri="{FF2B5EF4-FFF2-40B4-BE49-F238E27FC236}">
                    <a16:creationId xmlns:a16="http://schemas.microsoft.com/office/drawing/2014/main" id="{49773286-9E5C-0533-0FF6-DC33FF9A9103}"/>
                  </a:ext>
                </a:extLst>
              </p:cNvPr>
              <p:cNvPicPr/>
              <p:nvPr/>
            </p:nvPicPr>
            <p:blipFill>
              <a:blip r:embed="rId22"/>
              <a:stretch>
                <a:fillRect/>
              </a:stretch>
            </p:blipFill>
            <p:spPr>
              <a:xfrm>
                <a:off x="765779" y="4317400"/>
                <a:ext cx="401760" cy="404640"/>
              </a:xfrm>
              <a:prstGeom prst="rect">
                <a:avLst/>
              </a:prstGeom>
            </p:spPr>
          </p:pic>
        </mc:Fallback>
      </mc:AlternateContent>
    </p:spTree>
  </p:cSld>
  <p:clrMapOvr>
    <a:masterClrMapping/>
  </p:clrMapOvr>
  <p:transition>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AE37D04E-696A-78A9-0D5B-44900E9D93A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1507" name="Rectangle 2">
            <a:extLst>
              <a:ext uri="{FF2B5EF4-FFF2-40B4-BE49-F238E27FC236}">
                <a16:creationId xmlns:a16="http://schemas.microsoft.com/office/drawing/2014/main" id="{360B0109-6BEE-3EE3-6FA8-940311A76BBB}"/>
              </a:ext>
            </a:extLst>
          </p:cNvPr>
          <p:cNvSpPr>
            <a:spLocks noGrp="1" noChangeArrowheads="1"/>
          </p:cNvSpPr>
          <p:nvPr>
            <p:ph type="title"/>
          </p:nvPr>
        </p:nvSpPr>
        <p:spPr/>
        <p:txBody>
          <a:bodyPr/>
          <a:lstStyle/>
          <a:p>
            <a:pPr eaLnBrk="1" hangingPunct="1"/>
            <a:r>
              <a:rPr lang="en-US" altLang="en-US"/>
              <a:t>Dynamic Modeling: Sequence Diagrams (Cont.)</a:t>
            </a:r>
          </a:p>
        </p:txBody>
      </p:sp>
      <p:sp>
        <p:nvSpPr>
          <p:cNvPr id="21508" name="Rectangle 3" descr="Rectangle: Click to edit Master text styles&#10;Second level&#10;Third level&#10;Fourth level&#10;Fifth level">
            <a:extLst>
              <a:ext uri="{FF2B5EF4-FFF2-40B4-BE49-F238E27FC236}">
                <a16:creationId xmlns:a16="http://schemas.microsoft.com/office/drawing/2014/main" id="{F2FAD345-3E52-2EC7-C9F9-89BEFCFD1394}"/>
              </a:ext>
            </a:extLst>
          </p:cNvPr>
          <p:cNvSpPr>
            <a:spLocks noGrp="1" noChangeArrowheads="1"/>
          </p:cNvSpPr>
          <p:nvPr>
            <p:ph type="body" idx="1"/>
          </p:nvPr>
        </p:nvSpPr>
        <p:spPr>
          <a:xfrm>
            <a:off x="838200" y="1905000"/>
            <a:ext cx="7772400" cy="4191000"/>
          </a:xfrm>
        </p:spPr>
        <p:txBody>
          <a:bodyPr/>
          <a:lstStyle/>
          <a:p>
            <a:pPr eaLnBrk="1" hangingPunct="1"/>
            <a:r>
              <a:rPr lang="en-US" altLang="en-US" sz="3000" b="1"/>
              <a:t>Activation</a:t>
            </a:r>
            <a:r>
              <a:rPr lang="en-US" altLang="en-US" sz="3000"/>
              <a:t>: the time period during which an object performs an operation</a:t>
            </a:r>
          </a:p>
          <a:p>
            <a:pPr eaLnBrk="1" hangingPunct="1"/>
            <a:r>
              <a:rPr lang="en-US" altLang="en-US" sz="3000" b="1"/>
              <a:t>Synchronous message</a:t>
            </a:r>
            <a:r>
              <a:rPr lang="en-US" altLang="en-US" sz="3000"/>
              <a:t>: a type of message in which the caller has to wait for the receiving object to finish executing the called operation before it can resume execution itself</a:t>
            </a:r>
          </a:p>
        </p:txBody>
      </p:sp>
      <p:sp>
        <p:nvSpPr>
          <p:cNvPr id="21509" name="Date Placeholder 4">
            <a:extLst>
              <a:ext uri="{FF2B5EF4-FFF2-40B4-BE49-F238E27FC236}">
                <a16:creationId xmlns:a16="http://schemas.microsoft.com/office/drawing/2014/main" id="{1F0B0C5E-2D1E-B3FE-E62E-9F787C522737}"/>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sp>
        <p:nvSpPr>
          <p:cNvPr id="21510" name="Slide Number Placeholder 5">
            <a:extLst>
              <a:ext uri="{FF2B5EF4-FFF2-40B4-BE49-F238E27FC236}">
                <a16:creationId xmlns:a16="http://schemas.microsoft.com/office/drawing/2014/main" id="{616DE795-E5FC-2A99-9722-511757CD25F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535B5BE-FFBB-4926-9831-383DF02F8DCB}" type="slidenum">
              <a:rPr lang="en-US" altLang="en-US" sz="1200" smtClean="0">
                <a:latin typeface="Arial Black" panose="020B0A04020102020204" pitchFamily="34" charset="0"/>
              </a:rPr>
              <a:pPr>
                <a:spcBef>
                  <a:spcPct val="0"/>
                </a:spcBef>
                <a:buClrTx/>
                <a:buSzTx/>
                <a:buFontTx/>
                <a:buNone/>
              </a:pPr>
              <a:t>15</a:t>
            </a:fld>
            <a:endParaRPr lang="en-US" altLang="en-US" sz="1200">
              <a:latin typeface="Arial Black" panose="020B0A04020102020204" pitchFamily="34" charset="0"/>
            </a:endParaRP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5E648027-80DA-156C-19EA-722CA2F8D2C0}"/>
                  </a:ext>
                </a:extLst>
              </p14:cNvPr>
              <p14:cNvContentPartPr/>
              <p14:nvPr/>
            </p14:nvContentPartPr>
            <p14:xfrm>
              <a:off x="675779" y="1934560"/>
              <a:ext cx="315720" cy="346680"/>
            </p14:xfrm>
          </p:contentPart>
        </mc:Choice>
        <mc:Fallback xmlns="">
          <p:pic>
            <p:nvPicPr>
              <p:cNvPr id="2" name="Ink 1">
                <a:extLst>
                  <a:ext uri="{FF2B5EF4-FFF2-40B4-BE49-F238E27FC236}">
                    <a16:creationId xmlns:a16="http://schemas.microsoft.com/office/drawing/2014/main" id="{5E648027-80DA-156C-19EA-722CA2F8D2C0}"/>
                  </a:ext>
                </a:extLst>
              </p:cNvPr>
              <p:cNvPicPr/>
              <p:nvPr/>
            </p:nvPicPr>
            <p:blipFill>
              <a:blip r:embed="rId4"/>
              <a:stretch>
                <a:fillRect/>
              </a:stretch>
            </p:blipFill>
            <p:spPr>
              <a:xfrm>
                <a:off x="639738" y="1898560"/>
                <a:ext cx="387442" cy="4183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F8293354-F322-98F2-D9DE-B9573A9A7256}"/>
                  </a:ext>
                </a:extLst>
              </p14:cNvPr>
              <p14:cNvContentPartPr/>
              <p14:nvPr/>
            </p14:nvContentPartPr>
            <p14:xfrm>
              <a:off x="4039259" y="2785600"/>
              <a:ext cx="2090520" cy="135360"/>
            </p14:xfrm>
          </p:contentPart>
        </mc:Choice>
        <mc:Fallback xmlns="">
          <p:pic>
            <p:nvPicPr>
              <p:cNvPr id="3" name="Ink 2">
                <a:extLst>
                  <a:ext uri="{FF2B5EF4-FFF2-40B4-BE49-F238E27FC236}">
                    <a16:creationId xmlns:a16="http://schemas.microsoft.com/office/drawing/2014/main" id="{F8293354-F322-98F2-D9DE-B9573A9A7256}"/>
                  </a:ext>
                </a:extLst>
              </p:cNvPr>
              <p:cNvPicPr/>
              <p:nvPr/>
            </p:nvPicPr>
            <p:blipFill>
              <a:blip r:embed="rId6"/>
              <a:stretch>
                <a:fillRect/>
              </a:stretch>
            </p:blipFill>
            <p:spPr>
              <a:xfrm>
                <a:off x="4003259" y="2749600"/>
                <a:ext cx="2162160" cy="207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BB69A8A1-3DBE-C595-B8EB-5F370E95B8C9}"/>
                  </a:ext>
                </a:extLst>
              </p14:cNvPr>
              <p14:cNvContentPartPr/>
              <p14:nvPr/>
            </p14:nvContentPartPr>
            <p14:xfrm>
              <a:off x="628979" y="3122200"/>
              <a:ext cx="296280" cy="286200"/>
            </p14:xfrm>
          </p:contentPart>
        </mc:Choice>
        <mc:Fallback xmlns="">
          <p:pic>
            <p:nvPicPr>
              <p:cNvPr id="4" name="Ink 3">
                <a:extLst>
                  <a:ext uri="{FF2B5EF4-FFF2-40B4-BE49-F238E27FC236}">
                    <a16:creationId xmlns:a16="http://schemas.microsoft.com/office/drawing/2014/main" id="{BB69A8A1-3DBE-C595-B8EB-5F370E95B8C9}"/>
                  </a:ext>
                </a:extLst>
              </p:cNvPr>
              <p:cNvPicPr/>
              <p:nvPr/>
            </p:nvPicPr>
            <p:blipFill>
              <a:blip r:embed="rId8"/>
              <a:stretch>
                <a:fillRect/>
              </a:stretch>
            </p:blipFill>
            <p:spPr>
              <a:xfrm>
                <a:off x="592979" y="3086200"/>
                <a:ext cx="367920" cy="3578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6FFE8928-1A8A-7E72-3702-B3384D0B1E61}"/>
                  </a:ext>
                </a:extLst>
              </p14:cNvPr>
              <p14:cNvContentPartPr/>
              <p14:nvPr/>
            </p14:nvContentPartPr>
            <p14:xfrm>
              <a:off x="5241659" y="3764800"/>
              <a:ext cx="2568960" cy="88560"/>
            </p14:xfrm>
          </p:contentPart>
        </mc:Choice>
        <mc:Fallback xmlns="">
          <p:pic>
            <p:nvPicPr>
              <p:cNvPr id="5" name="Ink 4">
                <a:extLst>
                  <a:ext uri="{FF2B5EF4-FFF2-40B4-BE49-F238E27FC236}">
                    <a16:creationId xmlns:a16="http://schemas.microsoft.com/office/drawing/2014/main" id="{6FFE8928-1A8A-7E72-3702-B3384D0B1E61}"/>
                  </a:ext>
                </a:extLst>
              </p:cNvPr>
              <p:cNvPicPr/>
              <p:nvPr/>
            </p:nvPicPr>
            <p:blipFill>
              <a:blip r:embed="rId10"/>
              <a:stretch>
                <a:fillRect/>
              </a:stretch>
            </p:blipFill>
            <p:spPr>
              <a:xfrm>
                <a:off x="5205664" y="3728800"/>
                <a:ext cx="2640590" cy="1602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AC96B579-F5F8-44A4-1798-28006E66D28F}"/>
                  </a:ext>
                </a:extLst>
              </p14:cNvPr>
              <p14:cNvContentPartPr/>
              <p14:nvPr/>
            </p14:nvContentPartPr>
            <p14:xfrm>
              <a:off x="2261219" y="5448880"/>
              <a:ext cx="1648080" cy="34920"/>
            </p14:xfrm>
          </p:contentPart>
        </mc:Choice>
        <mc:Fallback xmlns="">
          <p:pic>
            <p:nvPicPr>
              <p:cNvPr id="6" name="Ink 5">
                <a:extLst>
                  <a:ext uri="{FF2B5EF4-FFF2-40B4-BE49-F238E27FC236}">
                    <a16:creationId xmlns:a16="http://schemas.microsoft.com/office/drawing/2014/main" id="{AC96B579-F5F8-44A4-1798-28006E66D28F}"/>
                  </a:ext>
                </a:extLst>
              </p:cNvPr>
              <p:cNvPicPr/>
              <p:nvPr/>
            </p:nvPicPr>
            <p:blipFill>
              <a:blip r:embed="rId12"/>
              <a:stretch>
                <a:fillRect/>
              </a:stretch>
            </p:blipFill>
            <p:spPr>
              <a:xfrm>
                <a:off x="2225219" y="5413247"/>
                <a:ext cx="1719720" cy="105829"/>
              </a:xfrm>
              <a:prstGeom prst="rect">
                <a:avLst/>
              </a:prstGeom>
            </p:spPr>
          </p:pic>
        </mc:Fallback>
      </mc:AlternateContent>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31E141C2-99C3-C2D1-44FB-FD917CD37B6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3555" name="Rectangle 2">
            <a:extLst>
              <a:ext uri="{FF2B5EF4-FFF2-40B4-BE49-F238E27FC236}">
                <a16:creationId xmlns:a16="http://schemas.microsoft.com/office/drawing/2014/main" id="{E36F7635-BA6A-B000-133E-06549A95C464}"/>
              </a:ext>
            </a:extLst>
          </p:cNvPr>
          <p:cNvSpPr>
            <a:spLocks noGrp="1" noChangeArrowheads="1"/>
          </p:cNvSpPr>
          <p:nvPr>
            <p:ph type="title"/>
          </p:nvPr>
        </p:nvSpPr>
        <p:spPr/>
        <p:txBody>
          <a:bodyPr/>
          <a:lstStyle/>
          <a:p>
            <a:pPr eaLnBrk="1" hangingPunct="1"/>
            <a:r>
              <a:rPr lang="en-US" altLang="en-US"/>
              <a:t>Dynamic Modeling: Sequence Diagrams (Cont.)</a:t>
            </a:r>
          </a:p>
        </p:txBody>
      </p:sp>
      <p:sp>
        <p:nvSpPr>
          <p:cNvPr id="23556" name="Rectangle 3" descr="Rectangle: Click to edit Master text styles&#10;Second level&#10;Third level&#10;Fourth level&#10;Fifth level">
            <a:extLst>
              <a:ext uri="{FF2B5EF4-FFF2-40B4-BE49-F238E27FC236}">
                <a16:creationId xmlns:a16="http://schemas.microsoft.com/office/drawing/2014/main" id="{D391762D-BA27-6019-C5AD-82925A42C883}"/>
              </a:ext>
            </a:extLst>
          </p:cNvPr>
          <p:cNvSpPr>
            <a:spLocks noGrp="1" noChangeArrowheads="1"/>
          </p:cNvSpPr>
          <p:nvPr>
            <p:ph type="body" idx="1"/>
          </p:nvPr>
        </p:nvSpPr>
        <p:spPr>
          <a:xfrm>
            <a:off x="838200" y="1828800"/>
            <a:ext cx="7772400" cy="4495800"/>
          </a:xfrm>
        </p:spPr>
        <p:txBody>
          <a:bodyPr/>
          <a:lstStyle/>
          <a:p>
            <a:pPr eaLnBrk="1" hangingPunct="1"/>
            <a:r>
              <a:rPr lang="en-US" altLang="en-US" sz="3000" b="1"/>
              <a:t>Simple message</a:t>
            </a:r>
            <a:r>
              <a:rPr lang="en-US" altLang="en-US" sz="3000"/>
              <a:t>: a message that transfers control from the sender to the recipient without describing the details of the communication</a:t>
            </a:r>
          </a:p>
          <a:p>
            <a:pPr eaLnBrk="1" hangingPunct="1"/>
            <a:r>
              <a:rPr lang="en-US" altLang="en-US" sz="3000" b="1"/>
              <a:t>Asynchronous message</a:t>
            </a:r>
            <a:r>
              <a:rPr lang="en-US" altLang="en-US" sz="3000"/>
              <a:t>: a message in which the sender does not have to wait for the recipient to handle the message</a:t>
            </a:r>
          </a:p>
        </p:txBody>
      </p:sp>
      <p:sp>
        <p:nvSpPr>
          <p:cNvPr id="23557" name="Date Placeholder 4">
            <a:extLst>
              <a:ext uri="{FF2B5EF4-FFF2-40B4-BE49-F238E27FC236}">
                <a16:creationId xmlns:a16="http://schemas.microsoft.com/office/drawing/2014/main" id="{693CA675-DF6B-AE32-F1A5-04B2E7260909}"/>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sp>
        <p:nvSpPr>
          <p:cNvPr id="23558" name="Slide Number Placeholder 5">
            <a:extLst>
              <a:ext uri="{FF2B5EF4-FFF2-40B4-BE49-F238E27FC236}">
                <a16:creationId xmlns:a16="http://schemas.microsoft.com/office/drawing/2014/main" id="{C0BD3D0D-2DF3-A01E-5B03-EDE13569225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DBF1B9F-9D72-41F9-91B5-80DD47343C41}" type="slidenum">
              <a:rPr lang="en-US" altLang="en-US" sz="1200" smtClean="0">
                <a:latin typeface="Arial Black" panose="020B0A04020102020204" pitchFamily="34" charset="0"/>
              </a:rPr>
              <a:pPr>
                <a:spcBef>
                  <a:spcPct val="0"/>
                </a:spcBef>
                <a:buClrTx/>
                <a:buSzTx/>
                <a:buFontTx/>
                <a:buNone/>
              </a:pPr>
              <a:t>16</a:t>
            </a:fld>
            <a:endParaRPr lang="en-US" altLang="en-US" sz="1200">
              <a:latin typeface="Arial Black" panose="020B0A04020102020204" pitchFamily="34" charset="0"/>
            </a:endParaRP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25AFA10A-3150-FBD3-58D4-28F69C957E35}"/>
                  </a:ext>
                </a:extLst>
              </p14:cNvPr>
              <p14:cNvContentPartPr/>
              <p14:nvPr/>
            </p14:nvContentPartPr>
            <p14:xfrm>
              <a:off x="211379" y="3784240"/>
              <a:ext cx="519480" cy="457200"/>
            </p14:xfrm>
          </p:contentPart>
        </mc:Choice>
        <mc:Fallback xmlns="">
          <p:pic>
            <p:nvPicPr>
              <p:cNvPr id="2" name="Ink 1">
                <a:extLst>
                  <a:ext uri="{FF2B5EF4-FFF2-40B4-BE49-F238E27FC236}">
                    <a16:creationId xmlns:a16="http://schemas.microsoft.com/office/drawing/2014/main" id="{25AFA10A-3150-FBD3-58D4-28F69C957E35}"/>
                  </a:ext>
                </a:extLst>
              </p:cNvPr>
              <p:cNvPicPr/>
              <p:nvPr/>
            </p:nvPicPr>
            <p:blipFill>
              <a:blip r:embed="rId4"/>
              <a:stretch>
                <a:fillRect/>
              </a:stretch>
            </p:blipFill>
            <p:spPr>
              <a:xfrm>
                <a:off x="175379" y="3748240"/>
                <a:ext cx="591120" cy="528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507FE8D8-D756-D1B0-7113-41940C9507A0}"/>
                  </a:ext>
                </a:extLst>
              </p14:cNvPr>
              <p14:cNvContentPartPr/>
              <p14:nvPr/>
            </p14:nvContentPartPr>
            <p14:xfrm>
              <a:off x="6203939" y="4670920"/>
              <a:ext cx="1589400" cy="104760"/>
            </p14:xfrm>
          </p:contentPart>
        </mc:Choice>
        <mc:Fallback xmlns="">
          <p:pic>
            <p:nvPicPr>
              <p:cNvPr id="3" name="Ink 2">
                <a:extLst>
                  <a:ext uri="{FF2B5EF4-FFF2-40B4-BE49-F238E27FC236}">
                    <a16:creationId xmlns:a16="http://schemas.microsoft.com/office/drawing/2014/main" id="{507FE8D8-D756-D1B0-7113-41940C9507A0}"/>
                  </a:ext>
                </a:extLst>
              </p:cNvPr>
              <p:cNvPicPr/>
              <p:nvPr/>
            </p:nvPicPr>
            <p:blipFill>
              <a:blip r:embed="rId6"/>
              <a:stretch>
                <a:fillRect/>
              </a:stretch>
            </p:blipFill>
            <p:spPr>
              <a:xfrm>
                <a:off x="6167939" y="4634920"/>
                <a:ext cx="1661040" cy="1764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9D286CCC-BC42-EFB8-D4B3-EE90BDE1E4C0}"/>
                  </a:ext>
                </a:extLst>
              </p14:cNvPr>
              <p14:cNvContentPartPr/>
              <p14:nvPr/>
            </p14:nvContentPartPr>
            <p14:xfrm>
              <a:off x="2528339" y="5226040"/>
              <a:ext cx="724680" cy="28080"/>
            </p14:xfrm>
          </p:contentPart>
        </mc:Choice>
        <mc:Fallback xmlns="">
          <p:pic>
            <p:nvPicPr>
              <p:cNvPr id="4" name="Ink 3">
                <a:extLst>
                  <a:ext uri="{FF2B5EF4-FFF2-40B4-BE49-F238E27FC236}">
                    <a16:creationId xmlns:a16="http://schemas.microsoft.com/office/drawing/2014/main" id="{9D286CCC-BC42-EFB8-D4B3-EE90BDE1E4C0}"/>
                  </a:ext>
                </a:extLst>
              </p:cNvPr>
              <p:cNvPicPr/>
              <p:nvPr/>
            </p:nvPicPr>
            <p:blipFill>
              <a:blip r:embed="rId8"/>
              <a:stretch>
                <a:fillRect/>
              </a:stretch>
            </p:blipFill>
            <p:spPr>
              <a:xfrm>
                <a:off x="2492339" y="5190040"/>
                <a:ext cx="796320" cy="997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C66F6B97-DC7B-E01D-273F-7E00F95A2F1D}"/>
                  </a:ext>
                </a:extLst>
              </p14:cNvPr>
              <p14:cNvContentPartPr/>
              <p14:nvPr/>
            </p14:nvContentPartPr>
            <p14:xfrm>
              <a:off x="-1903261" y="2446840"/>
              <a:ext cx="128160" cy="1285920"/>
            </p14:xfrm>
          </p:contentPart>
        </mc:Choice>
        <mc:Fallback xmlns="">
          <p:pic>
            <p:nvPicPr>
              <p:cNvPr id="5" name="Ink 4">
                <a:extLst>
                  <a:ext uri="{FF2B5EF4-FFF2-40B4-BE49-F238E27FC236}">
                    <a16:creationId xmlns:a16="http://schemas.microsoft.com/office/drawing/2014/main" id="{C66F6B97-DC7B-E01D-273F-7E00F95A2F1D}"/>
                  </a:ext>
                </a:extLst>
              </p:cNvPr>
              <p:cNvPicPr/>
              <p:nvPr/>
            </p:nvPicPr>
            <p:blipFill>
              <a:blip r:embed="rId10"/>
              <a:stretch>
                <a:fillRect/>
              </a:stretch>
            </p:blipFill>
            <p:spPr>
              <a:xfrm>
                <a:off x="-1939261" y="2410840"/>
                <a:ext cx="199800" cy="13575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66577EBF-A2D9-C32F-CF76-9D075BFDD212}"/>
                  </a:ext>
                </a:extLst>
              </p14:cNvPr>
              <p14:cNvContentPartPr/>
              <p14:nvPr/>
            </p14:nvContentPartPr>
            <p14:xfrm>
              <a:off x="-629581" y="2468800"/>
              <a:ext cx="232200" cy="1152360"/>
            </p14:xfrm>
          </p:contentPart>
        </mc:Choice>
        <mc:Fallback xmlns="">
          <p:pic>
            <p:nvPicPr>
              <p:cNvPr id="6" name="Ink 5">
                <a:extLst>
                  <a:ext uri="{FF2B5EF4-FFF2-40B4-BE49-F238E27FC236}">
                    <a16:creationId xmlns:a16="http://schemas.microsoft.com/office/drawing/2014/main" id="{66577EBF-A2D9-C32F-CF76-9D075BFDD212}"/>
                  </a:ext>
                </a:extLst>
              </p:cNvPr>
              <p:cNvPicPr/>
              <p:nvPr/>
            </p:nvPicPr>
            <p:blipFill>
              <a:blip r:embed="rId12"/>
              <a:stretch>
                <a:fillRect/>
              </a:stretch>
            </p:blipFill>
            <p:spPr>
              <a:xfrm>
                <a:off x="-665525" y="2432800"/>
                <a:ext cx="303729" cy="1224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7A571441-80CA-0F48-4180-D9D6F5C37A12}"/>
                  </a:ext>
                </a:extLst>
              </p14:cNvPr>
              <p14:cNvContentPartPr/>
              <p14:nvPr/>
            </p14:nvContentPartPr>
            <p14:xfrm>
              <a:off x="-1805341" y="2979640"/>
              <a:ext cx="1144440" cy="91800"/>
            </p14:xfrm>
          </p:contentPart>
        </mc:Choice>
        <mc:Fallback xmlns="">
          <p:pic>
            <p:nvPicPr>
              <p:cNvPr id="7" name="Ink 6">
                <a:extLst>
                  <a:ext uri="{FF2B5EF4-FFF2-40B4-BE49-F238E27FC236}">
                    <a16:creationId xmlns:a16="http://schemas.microsoft.com/office/drawing/2014/main" id="{7A571441-80CA-0F48-4180-D9D6F5C37A12}"/>
                  </a:ext>
                </a:extLst>
              </p:cNvPr>
              <p:cNvPicPr/>
              <p:nvPr/>
            </p:nvPicPr>
            <p:blipFill>
              <a:blip r:embed="rId14"/>
              <a:stretch>
                <a:fillRect/>
              </a:stretch>
            </p:blipFill>
            <p:spPr>
              <a:xfrm>
                <a:off x="-1841341" y="2943781"/>
                <a:ext cx="1216080" cy="1631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8" name="Ink 7">
                <a:extLst>
                  <a:ext uri="{FF2B5EF4-FFF2-40B4-BE49-F238E27FC236}">
                    <a16:creationId xmlns:a16="http://schemas.microsoft.com/office/drawing/2014/main" id="{74DDBBE2-8A84-92AE-B78F-6C70FC082110}"/>
                  </a:ext>
                </a:extLst>
              </p14:cNvPr>
              <p14:cNvContentPartPr/>
              <p14:nvPr/>
            </p14:nvContentPartPr>
            <p14:xfrm>
              <a:off x="-749101" y="2902240"/>
              <a:ext cx="143640" cy="159480"/>
            </p14:xfrm>
          </p:contentPart>
        </mc:Choice>
        <mc:Fallback xmlns="">
          <p:pic>
            <p:nvPicPr>
              <p:cNvPr id="8" name="Ink 7">
                <a:extLst>
                  <a:ext uri="{FF2B5EF4-FFF2-40B4-BE49-F238E27FC236}">
                    <a16:creationId xmlns:a16="http://schemas.microsoft.com/office/drawing/2014/main" id="{74DDBBE2-8A84-92AE-B78F-6C70FC082110}"/>
                  </a:ext>
                </a:extLst>
              </p:cNvPr>
              <p:cNvPicPr/>
              <p:nvPr/>
            </p:nvPicPr>
            <p:blipFill>
              <a:blip r:embed="rId16"/>
              <a:stretch>
                <a:fillRect/>
              </a:stretch>
            </p:blipFill>
            <p:spPr>
              <a:xfrm>
                <a:off x="-785011" y="2866240"/>
                <a:ext cx="215101" cy="2311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9" name="Ink 8">
                <a:extLst>
                  <a:ext uri="{FF2B5EF4-FFF2-40B4-BE49-F238E27FC236}">
                    <a16:creationId xmlns:a16="http://schemas.microsoft.com/office/drawing/2014/main" id="{66A80CD0-B7C6-B3A8-7783-5D34299876FA}"/>
                  </a:ext>
                </a:extLst>
              </p14:cNvPr>
              <p14:cNvContentPartPr/>
              <p14:nvPr/>
            </p14:nvContentPartPr>
            <p14:xfrm>
              <a:off x="-609061" y="3304720"/>
              <a:ext cx="71280" cy="15120"/>
            </p14:xfrm>
          </p:contentPart>
        </mc:Choice>
        <mc:Fallback xmlns="">
          <p:pic>
            <p:nvPicPr>
              <p:cNvPr id="9" name="Ink 8">
                <a:extLst>
                  <a:ext uri="{FF2B5EF4-FFF2-40B4-BE49-F238E27FC236}">
                    <a16:creationId xmlns:a16="http://schemas.microsoft.com/office/drawing/2014/main" id="{66A80CD0-B7C6-B3A8-7783-5D34299876FA}"/>
                  </a:ext>
                </a:extLst>
              </p:cNvPr>
              <p:cNvPicPr/>
              <p:nvPr/>
            </p:nvPicPr>
            <p:blipFill>
              <a:blip r:embed="rId18"/>
              <a:stretch>
                <a:fillRect/>
              </a:stretch>
            </p:blipFill>
            <p:spPr>
              <a:xfrm>
                <a:off x="-645061" y="3268720"/>
                <a:ext cx="142920" cy="867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0" name="Ink 9">
                <a:extLst>
                  <a:ext uri="{FF2B5EF4-FFF2-40B4-BE49-F238E27FC236}">
                    <a16:creationId xmlns:a16="http://schemas.microsoft.com/office/drawing/2014/main" id="{4E002323-09DB-00D4-ED05-44BE147EF561}"/>
                  </a:ext>
                </a:extLst>
              </p14:cNvPr>
              <p14:cNvContentPartPr/>
              <p14:nvPr/>
            </p14:nvContentPartPr>
            <p14:xfrm>
              <a:off x="-954661" y="3346840"/>
              <a:ext cx="268560" cy="91440"/>
            </p14:xfrm>
          </p:contentPart>
        </mc:Choice>
        <mc:Fallback xmlns="">
          <p:pic>
            <p:nvPicPr>
              <p:cNvPr id="10" name="Ink 9">
                <a:extLst>
                  <a:ext uri="{FF2B5EF4-FFF2-40B4-BE49-F238E27FC236}">
                    <a16:creationId xmlns:a16="http://schemas.microsoft.com/office/drawing/2014/main" id="{4E002323-09DB-00D4-ED05-44BE147EF561}"/>
                  </a:ext>
                </a:extLst>
              </p:cNvPr>
              <p:cNvPicPr/>
              <p:nvPr/>
            </p:nvPicPr>
            <p:blipFill>
              <a:blip r:embed="rId20"/>
              <a:stretch>
                <a:fillRect/>
              </a:stretch>
            </p:blipFill>
            <p:spPr>
              <a:xfrm>
                <a:off x="-990661" y="3310840"/>
                <a:ext cx="340200" cy="16308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1" name="Ink 10">
                <a:extLst>
                  <a:ext uri="{FF2B5EF4-FFF2-40B4-BE49-F238E27FC236}">
                    <a16:creationId xmlns:a16="http://schemas.microsoft.com/office/drawing/2014/main" id="{A6DC9048-506E-0B05-4BCA-9A89C68021BB}"/>
                  </a:ext>
                </a:extLst>
              </p14:cNvPr>
              <p14:cNvContentPartPr/>
              <p14:nvPr/>
            </p14:nvContentPartPr>
            <p14:xfrm>
              <a:off x="-1280101" y="3482200"/>
              <a:ext cx="219600" cy="34560"/>
            </p14:xfrm>
          </p:contentPart>
        </mc:Choice>
        <mc:Fallback xmlns="">
          <p:pic>
            <p:nvPicPr>
              <p:cNvPr id="11" name="Ink 10">
                <a:extLst>
                  <a:ext uri="{FF2B5EF4-FFF2-40B4-BE49-F238E27FC236}">
                    <a16:creationId xmlns:a16="http://schemas.microsoft.com/office/drawing/2014/main" id="{A6DC9048-506E-0B05-4BCA-9A89C68021BB}"/>
                  </a:ext>
                </a:extLst>
              </p:cNvPr>
              <p:cNvPicPr/>
              <p:nvPr/>
            </p:nvPicPr>
            <p:blipFill>
              <a:blip r:embed="rId22"/>
              <a:stretch>
                <a:fillRect/>
              </a:stretch>
            </p:blipFill>
            <p:spPr>
              <a:xfrm>
                <a:off x="-1316101" y="3446200"/>
                <a:ext cx="291240" cy="1062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2" name="Ink 11">
                <a:extLst>
                  <a:ext uri="{FF2B5EF4-FFF2-40B4-BE49-F238E27FC236}">
                    <a16:creationId xmlns:a16="http://schemas.microsoft.com/office/drawing/2014/main" id="{02985268-9F95-9FEB-B1C1-B68ACF992D07}"/>
                  </a:ext>
                </a:extLst>
              </p14:cNvPr>
              <p14:cNvContentPartPr/>
              <p14:nvPr/>
            </p14:nvContentPartPr>
            <p14:xfrm>
              <a:off x="-1511941" y="3531880"/>
              <a:ext cx="173880" cy="60840"/>
            </p14:xfrm>
          </p:contentPart>
        </mc:Choice>
        <mc:Fallback xmlns="">
          <p:pic>
            <p:nvPicPr>
              <p:cNvPr id="12" name="Ink 11">
                <a:extLst>
                  <a:ext uri="{FF2B5EF4-FFF2-40B4-BE49-F238E27FC236}">
                    <a16:creationId xmlns:a16="http://schemas.microsoft.com/office/drawing/2014/main" id="{02985268-9F95-9FEB-B1C1-B68ACF992D07}"/>
                  </a:ext>
                </a:extLst>
              </p:cNvPr>
              <p:cNvPicPr/>
              <p:nvPr/>
            </p:nvPicPr>
            <p:blipFill>
              <a:blip r:embed="rId24"/>
              <a:stretch>
                <a:fillRect/>
              </a:stretch>
            </p:blipFill>
            <p:spPr>
              <a:xfrm>
                <a:off x="-1547941" y="3495880"/>
                <a:ext cx="245520" cy="1324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3" name="Ink 12">
                <a:extLst>
                  <a:ext uri="{FF2B5EF4-FFF2-40B4-BE49-F238E27FC236}">
                    <a16:creationId xmlns:a16="http://schemas.microsoft.com/office/drawing/2014/main" id="{46DA5AF3-B767-3636-C093-C78C6CB0A08A}"/>
                  </a:ext>
                </a:extLst>
              </p14:cNvPr>
              <p14:cNvContentPartPr/>
              <p14:nvPr/>
            </p14:nvContentPartPr>
            <p14:xfrm>
              <a:off x="-1647661" y="3471040"/>
              <a:ext cx="228960" cy="273600"/>
            </p14:xfrm>
          </p:contentPart>
        </mc:Choice>
        <mc:Fallback xmlns="">
          <p:pic>
            <p:nvPicPr>
              <p:cNvPr id="13" name="Ink 12">
                <a:extLst>
                  <a:ext uri="{FF2B5EF4-FFF2-40B4-BE49-F238E27FC236}">
                    <a16:creationId xmlns:a16="http://schemas.microsoft.com/office/drawing/2014/main" id="{46DA5AF3-B767-3636-C093-C78C6CB0A08A}"/>
                  </a:ext>
                </a:extLst>
              </p:cNvPr>
              <p:cNvPicPr/>
              <p:nvPr/>
            </p:nvPicPr>
            <p:blipFill>
              <a:blip r:embed="rId26"/>
              <a:stretch>
                <a:fillRect/>
              </a:stretch>
            </p:blipFill>
            <p:spPr>
              <a:xfrm>
                <a:off x="-1683661" y="3435087"/>
                <a:ext cx="300600" cy="345146"/>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4" name="Ink 13">
                <a:extLst>
                  <a:ext uri="{FF2B5EF4-FFF2-40B4-BE49-F238E27FC236}">
                    <a16:creationId xmlns:a16="http://schemas.microsoft.com/office/drawing/2014/main" id="{2667D806-3486-D006-90AF-926227BFF766}"/>
                  </a:ext>
                </a:extLst>
              </p14:cNvPr>
              <p14:cNvContentPartPr/>
              <p14:nvPr/>
            </p14:nvContentPartPr>
            <p14:xfrm>
              <a:off x="-487381" y="2092960"/>
              <a:ext cx="156240" cy="274680"/>
            </p14:xfrm>
          </p:contentPart>
        </mc:Choice>
        <mc:Fallback xmlns="">
          <p:pic>
            <p:nvPicPr>
              <p:cNvPr id="14" name="Ink 13">
                <a:extLst>
                  <a:ext uri="{FF2B5EF4-FFF2-40B4-BE49-F238E27FC236}">
                    <a16:creationId xmlns:a16="http://schemas.microsoft.com/office/drawing/2014/main" id="{2667D806-3486-D006-90AF-926227BFF766}"/>
                  </a:ext>
                </a:extLst>
              </p:cNvPr>
              <p:cNvPicPr/>
              <p:nvPr/>
            </p:nvPicPr>
            <p:blipFill>
              <a:blip r:embed="rId28"/>
              <a:stretch>
                <a:fillRect/>
              </a:stretch>
            </p:blipFill>
            <p:spPr>
              <a:xfrm>
                <a:off x="-523298" y="2056960"/>
                <a:ext cx="227715" cy="34632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5" name="Ink 14">
                <a:extLst>
                  <a:ext uri="{FF2B5EF4-FFF2-40B4-BE49-F238E27FC236}">
                    <a16:creationId xmlns:a16="http://schemas.microsoft.com/office/drawing/2014/main" id="{FEBCF2E9-37CC-BE32-B230-C3A264E3CBFB}"/>
                  </a:ext>
                </a:extLst>
              </p14:cNvPr>
              <p14:cNvContentPartPr/>
              <p14:nvPr/>
            </p14:nvContentPartPr>
            <p14:xfrm>
              <a:off x="-2233741" y="2092240"/>
              <a:ext cx="127800" cy="284400"/>
            </p14:xfrm>
          </p:contentPart>
        </mc:Choice>
        <mc:Fallback xmlns="">
          <p:pic>
            <p:nvPicPr>
              <p:cNvPr id="15" name="Ink 14">
                <a:extLst>
                  <a:ext uri="{FF2B5EF4-FFF2-40B4-BE49-F238E27FC236}">
                    <a16:creationId xmlns:a16="http://schemas.microsoft.com/office/drawing/2014/main" id="{FEBCF2E9-37CC-BE32-B230-C3A264E3CBFB}"/>
                  </a:ext>
                </a:extLst>
              </p:cNvPr>
              <p:cNvPicPr/>
              <p:nvPr/>
            </p:nvPicPr>
            <p:blipFill>
              <a:blip r:embed="rId30"/>
              <a:stretch>
                <a:fillRect/>
              </a:stretch>
            </p:blipFill>
            <p:spPr>
              <a:xfrm>
                <a:off x="-2269741" y="2056240"/>
                <a:ext cx="199440" cy="35604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6" name="Ink 15">
                <a:extLst>
                  <a:ext uri="{FF2B5EF4-FFF2-40B4-BE49-F238E27FC236}">
                    <a16:creationId xmlns:a16="http://schemas.microsoft.com/office/drawing/2014/main" id="{FEA1D9BA-B6EC-D761-D781-F485E202CCAD}"/>
                  </a:ext>
                </a:extLst>
              </p14:cNvPr>
              <p14:cNvContentPartPr/>
              <p14:nvPr/>
            </p14:nvContentPartPr>
            <p14:xfrm>
              <a:off x="-2144821" y="3194560"/>
              <a:ext cx="150480" cy="282600"/>
            </p14:xfrm>
          </p:contentPart>
        </mc:Choice>
        <mc:Fallback xmlns="">
          <p:pic>
            <p:nvPicPr>
              <p:cNvPr id="16" name="Ink 15">
                <a:extLst>
                  <a:ext uri="{FF2B5EF4-FFF2-40B4-BE49-F238E27FC236}">
                    <a16:creationId xmlns:a16="http://schemas.microsoft.com/office/drawing/2014/main" id="{FEA1D9BA-B6EC-D761-D781-F485E202CCAD}"/>
                  </a:ext>
                </a:extLst>
              </p:cNvPr>
              <p:cNvPicPr/>
              <p:nvPr/>
            </p:nvPicPr>
            <p:blipFill>
              <a:blip r:embed="rId32"/>
              <a:stretch>
                <a:fillRect/>
              </a:stretch>
            </p:blipFill>
            <p:spPr>
              <a:xfrm>
                <a:off x="-2180821" y="3158560"/>
                <a:ext cx="222120" cy="35424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17" name="Ink 16">
                <a:extLst>
                  <a:ext uri="{FF2B5EF4-FFF2-40B4-BE49-F238E27FC236}">
                    <a16:creationId xmlns:a16="http://schemas.microsoft.com/office/drawing/2014/main" id="{D91629DF-A329-2721-6619-0050290209ED}"/>
                  </a:ext>
                </a:extLst>
              </p14:cNvPr>
              <p14:cNvContentPartPr/>
              <p14:nvPr/>
            </p14:nvContentPartPr>
            <p14:xfrm>
              <a:off x="-1838461" y="4375000"/>
              <a:ext cx="360360" cy="1596240"/>
            </p14:xfrm>
          </p:contentPart>
        </mc:Choice>
        <mc:Fallback xmlns="">
          <p:pic>
            <p:nvPicPr>
              <p:cNvPr id="17" name="Ink 16">
                <a:extLst>
                  <a:ext uri="{FF2B5EF4-FFF2-40B4-BE49-F238E27FC236}">
                    <a16:creationId xmlns:a16="http://schemas.microsoft.com/office/drawing/2014/main" id="{D91629DF-A329-2721-6619-0050290209ED}"/>
                  </a:ext>
                </a:extLst>
              </p:cNvPr>
              <p:cNvPicPr/>
              <p:nvPr/>
            </p:nvPicPr>
            <p:blipFill>
              <a:blip r:embed="rId34"/>
              <a:stretch>
                <a:fillRect/>
              </a:stretch>
            </p:blipFill>
            <p:spPr>
              <a:xfrm>
                <a:off x="-1874461" y="4338992"/>
                <a:ext cx="432000" cy="1667896"/>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18" name="Ink 17">
                <a:extLst>
                  <a:ext uri="{FF2B5EF4-FFF2-40B4-BE49-F238E27FC236}">
                    <a16:creationId xmlns:a16="http://schemas.microsoft.com/office/drawing/2014/main" id="{451EF340-7279-B959-2DC3-5588CCDF80BA}"/>
                  </a:ext>
                </a:extLst>
              </p14:cNvPr>
              <p14:cNvContentPartPr/>
              <p14:nvPr/>
            </p14:nvContentPartPr>
            <p14:xfrm>
              <a:off x="-822181" y="4334680"/>
              <a:ext cx="540720" cy="1377360"/>
            </p14:xfrm>
          </p:contentPart>
        </mc:Choice>
        <mc:Fallback xmlns="">
          <p:pic>
            <p:nvPicPr>
              <p:cNvPr id="18" name="Ink 17">
                <a:extLst>
                  <a:ext uri="{FF2B5EF4-FFF2-40B4-BE49-F238E27FC236}">
                    <a16:creationId xmlns:a16="http://schemas.microsoft.com/office/drawing/2014/main" id="{451EF340-7279-B959-2DC3-5588CCDF80BA}"/>
                  </a:ext>
                </a:extLst>
              </p:cNvPr>
              <p:cNvPicPr/>
              <p:nvPr/>
            </p:nvPicPr>
            <p:blipFill>
              <a:blip r:embed="rId36"/>
              <a:stretch>
                <a:fillRect/>
              </a:stretch>
            </p:blipFill>
            <p:spPr>
              <a:xfrm>
                <a:off x="-858181" y="4298680"/>
                <a:ext cx="612360" cy="144900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19" name="Ink 18">
                <a:extLst>
                  <a:ext uri="{FF2B5EF4-FFF2-40B4-BE49-F238E27FC236}">
                    <a16:creationId xmlns:a16="http://schemas.microsoft.com/office/drawing/2014/main" id="{0854508F-5F95-F031-AECC-28F82541EC01}"/>
                  </a:ext>
                </a:extLst>
              </p14:cNvPr>
              <p14:cNvContentPartPr/>
              <p14:nvPr/>
            </p14:nvContentPartPr>
            <p14:xfrm>
              <a:off x="-1671421" y="4750120"/>
              <a:ext cx="937800" cy="246960"/>
            </p14:xfrm>
          </p:contentPart>
        </mc:Choice>
        <mc:Fallback xmlns="">
          <p:pic>
            <p:nvPicPr>
              <p:cNvPr id="19" name="Ink 18">
                <a:extLst>
                  <a:ext uri="{FF2B5EF4-FFF2-40B4-BE49-F238E27FC236}">
                    <a16:creationId xmlns:a16="http://schemas.microsoft.com/office/drawing/2014/main" id="{0854508F-5F95-F031-AECC-28F82541EC01}"/>
                  </a:ext>
                </a:extLst>
              </p:cNvPr>
              <p:cNvPicPr/>
              <p:nvPr/>
            </p:nvPicPr>
            <p:blipFill>
              <a:blip r:embed="rId38"/>
              <a:stretch>
                <a:fillRect/>
              </a:stretch>
            </p:blipFill>
            <p:spPr>
              <a:xfrm>
                <a:off x="-1707421" y="4714120"/>
                <a:ext cx="1009440" cy="31860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0" name="Ink 19">
                <a:extLst>
                  <a:ext uri="{FF2B5EF4-FFF2-40B4-BE49-F238E27FC236}">
                    <a16:creationId xmlns:a16="http://schemas.microsoft.com/office/drawing/2014/main" id="{E914A2B9-7FA6-9725-3B2E-3E076DCCE918}"/>
                  </a:ext>
                </a:extLst>
              </p14:cNvPr>
              <p14:cNvContentPartPr/>
              <p14:nvPr/>
            </p14:nvContentPartPr>
            <p14:xfrm>
              <a:off x="-854221" y="4692520"/>
              <a:ext cx="141480" cy="168840"/>
            </p14:xfrm>
          </p:contentPart>
        </mc:Choice>
        <mc:Fallback xmlns="">
          <p:pic>
            <p:nvPicPr>
              <p:cNvPr id="20" name="Ink 19">
                <a:extLst>
                  <a:ext uri="{FF2B5EF4-FFF2-40B4-BE49-F238E27FC236}">
                    <a16:creationId xmlns:a16="http://schemas.microsoft.com/office/drawing/2014/main" id="{E914A2B9-7FA6-9725-3B2E-3E076DCCE918}"/>
                  </a:ext>
                </a:extLst>
              </p:cNvPr>
              <p:cNvPicPr/>
              <p:nvPr/>
            </p:nvPicPr>
            <p:blipFill>
              <a:blip r:embed="rId40"/>
              <a:stretch>
                <a:fillRect/>
              </a:stretch>
            </p:blipFill>
            <p:spPr>
              <a:xfrm>
                <a:off x="-890221" y="4656443"/>
                <a:ext cx="213120" cy="240633"/>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21" name="Ink 20">
                <a:extLst>
                  <a:ext uri="{FF2B5EF4-FFF2-40B4-BE49-F238E27FC236}">
                    <a16:creationId xmlns:a16="http://schemas.microsoft.com/office/drawing/2014/main" id="{89B140C2-DA23-B2CF-7C89-C929554B9BAD}"/>
                  </a:ext>
                </a:extLst>
              </p14:cNvPr>
              <p14:cNvContentPartPr/>
              <p14:nvPr/>
            </p14:nvContentPartPr>
            <p14:xfrm>
              <a:off x="-1599061" y="5107960"/>
              <a:ext cx="510480" cy="136800"/>
            </p14:xfrm>
          </p:contentPart>
        </mc:Choice>
        <mc:Fallback xmlns="">
          <p:pic>
            <p:nvPicPr>
              <p:cNvPr id="21" name="Ink 20">
                <a:extLst>
                  <a:ext uri="{FF2B5EF4-FFF2-40B4-BE49-F238E27FC236}">
                    <a16:creationId xmlns:a16="http://schemas.microsoft.com/office/drawing/2014/main" id="{89B140C2-DA23-B2CF-7C89-C929554B9BAD}"/>
                  </a:ext>
                </a:extLst>
              </p:cNvPr>
              <p:cNvPicPr/>
              <p:nvPr/>
            </p:nvPicPr>
            <p:blipFill>
              <a:blip r:embed="rId42"/>
              <a:stretch>
                <a:fillRect/>
              </a:stretch>
            </p:blipFill>
            <p:spPr>
              <a:xfrm>
                <a:off x="-1635086" y="5071960"/>
                <a:ext cx="582171" cy="20844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2" name="Ink 21">
                <a:extLst>
                  <a:ext uri="{FF2B5EF4-FFF2-40B4-BE49-F238E27FC236}">
                    <a16:creationId xmlns:a16="http://schemas.microsoft.com/office/drawing/2014/main" id="{3F514FB9-8D16-70FD-B3A1-4E2B3C19A6D2}"/>
                  </a:ext>
                </a:extLst>
              </p14:cNvPr>
              <p14:cNvContentPartPr/>
              <p14:nvPr/>
            </p14:nvContentPartPr>
            <p14:xfrm>
              <a:off x="-1122061" y="5070520"/>
              <a:ext cx="58680" cy="75960"/>
            </p14:xfrm>
          </p:contentPart>
        </mc:Choice>
        <mc:Fallback xmlns="">
          <p:pic>
            <p:nvPicPr>
              <p:cNvPr id="22" name="Ink 21">
                <a:extLst>
                  <a:ext uri="{FF2B5EF4-FFF2-40B4-BE49-F238E27FC236}">
                    <a16:creationId xmlns:a16="http://schemas.microsoft.com/office/drawing/2014/main" id="{3F514FB9-8D16-70FD-B3A1-4E2B3C19A6D2}"/>
                  </a:ext>
                </a:extLst>
              </p:cNvPr>
              <p:cNvPicPr/>
              <p:nvPr/>
            </p:nvPicPr>
            <p:blipFill>
              <a:blip r:embed="rId44"/>
              <a:stretch>
                <a:fillRect/>
              </a:stretch>
            </p:blipFill>
            <p:spPr>
              <a:xfrm>
                <a:off x="-1157841" y="5034520"/>
                <a:ext cx="129883" cy="14760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23" name="Ink 22">
                <a:extLst>
                  <a:ext uri="{FF2B5EF4-FFF2-40B4-BE49-F238E27FC236}">
                    <a16:creationId xmlns:a16="http://schemas.microsoft.com/office/drawing/2014/main" id="{F904BD3E-903F-C430-FD3A-C22C7C26C539}"/>
                  </a:ext>
                </a:extLst>
              </p14:cNvPr>
              <p14:cNvContentPartPr/>
              <p14:nvPr/>
            </p14:nvContentPartPr>
            <p14:xfrm>
              <a:off x="-1988581" y="3133720"/>
              <a:ext cx="98280" cy="443880"/>
            </p14:xfrm>
          </p:contentPart>
        </mc:Choice>
        <mc:Fallback xmlns="">
          <p:pic>
            <p:nvPicPr>
              <p:cNvPr id="23" name="Ink 22">
                <a:extLst>
                  <a:ext uri="{FF2B5EF4-FFF2-40B4-BE49-F238E27FC236}">
                    <a16:creationId xmlns:a16="http://schemas.microsoft.com/office/drawing/2014/main" id="{F904BD3E-903F-C430-FD3A-C22C7C26C539}"/>
                  </a:ext>
                </a:extLst>
              </p:cNvPr>
              <p:cNvPicPr/>
              <p:nvPr/>
            </p:nvPicPr>
            <p:blipFill>
              <a:blip r:embed="rId46"/>
              <a:stretch>
                <a:fillRect/>
              </a:stretch>
            </p:blipFill>
            <p:spPr>
              <a:xfrm>
                <a:off x="-2024713" y="3097720"/>
                <a:ext cx="170183" cy="51552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24" name="Ink 23">
                <a:extLst>
                  <a:ext uri="{FF2B5EF4-FFF2-40B4-BE49-F238E27FC236}">
                    <a16:creationId xmlns:a16="http://schemas.microsoft.com/office/drawing/2014/main" id="{3F0118A9-BBE6-08B9-E9C9-0F6C5F9F4227}"/>
                  </a:ext>
                </a:extLst>
              </p14:cNvPr>
              <p14:cNvContentPartPr/>
              <p14:nvPr/>
            </p14:nvContentPartPr>
            <p14:xfrm>
              <a:off x="-1906501" y="3520720"/>
              <a:ext cx="55440" cy="90000"/>
            </p14:xfrm>
          </p:contentPart>
        </mc:Choice>
        <mc:Fallback xmlns="">
          <p:pic>
            <p:nvPicPr>
              <p:cNvPr id="24" name="Ink 23">
                <a:extLst>
                  <a:ext uri="{FF2B5EF4-FFF2-40B4-BE49-F238E27FC236}">
                    <a16:creationId xmlns:a16="http://schemas.microsoft.com/office/drawing/2014/main" id="{3F0118A9-BBE6-08B9-E9C9-0F6C5F9F4227}"/>
                  </a:ext>
                </a:extLst>
              </p:cNvPr>
              <p:cNvPicPr/>
              <p:nvPr/>
            </p:nvPicPr>
            <p:blipFill>
              <a:blip r:embed="rId48"/>
              <a:stretch>
                <a:fillRect/>
              </a:stretch>
            </p:blipFill>
            <p:spPr>
              <a:xfrm>
                <a:off x="-1942736" y="3484720"/>
                <a:ext cx="127548"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25" name="Ink 24">
                <a:extLst>
                  <a:ext uri="{FF2B5EF4-FFF2-40B4-BE49-F238E27FC236}">
                    <a16:creationId xmlns:a16="http://schemas.microsoft.com/office/drawing/2014/main" id="{5C5EFA13-30FD-8E08-9552-A7D9FE1ACE8E}"/>
                  </a:ext>
                </a:extLst>
              </p14:cNvPr>
              <p14:cNvContentPartPr/>
              <p14:nvPr/>
            </p14:nvContentPartPr>
            <p14:xfrm>
              <a:off x="-1439581" y="3272680"/>
              <a:ext cx="178920" cy="168120"/>
            </p14:xfrm>
          </p:contentPart>
        </mc:Choice>
        <mc:Fallback xmlns="">
          <p:pic>
            <p:nvPicPr>
              <p:cNvPr id="25" name="Ink 24">
                <a:extLst>
                  <a:ext uri="{FF2B5EF4-FFF2-40B4-BE49-F238E27FC236}">
                    <a16:creationId xmlns:a16="http://schemas.microsoft.com/office/drawing/2014/main" id="{5C5EFA13-30FD-8E08-9552-A7D9FE1ACE8E}"/>
                  </a:ext>
                </a:extLst>
              </p:cNvPr>
              <p:cNvPicPr/>
              <p:nvPr/>
            </p:nvPicPr>
            <p:blipFill>
              <a:blip r:embed="rId50"/>
              <a:stretch>
                <a:fillRect/>
              </a:stretch>
            </p:blipFill>
            <p:spPr>
              <a:xfrm>
                <a:off x="-1475509" y="3236680"/>
                <a:ext cx="250416" cy="23976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26" name="Ink 25">
                <a:extLst>
                  <a:ext uri="{FF2B5EF4-FFF2-40B4-BE49-F238E27FC236}">
                    <a16:creationId xmlns:a16="http://schemas.microsoft.com/office/drawing/2014/main" id="{EA2DBA5E-E2FB-4A57-07E8-3CE9DEF6B95A}"/>
                  </a:ext>
                </a:extLst>
              </p14:cNvPr>
              <p14:cNvContentPartPr/>
              <p14:nvPr/>
            </p14:nvContentPartPr>
            <p14:xfrm>
              <a:off x="-2253541" y="2414440"/>
              <a:ext cx="258480" cy="110880"/>
            </p14:xfrm>
          </p:contentPart>
        </mc:Choice>
        <mc:Fallback xmlns="">
          <p:pic>
            <p:nvPicPr>
              <p:cNvPr id="26" name="Ink 25">
                <a:extLst>
                  <a:ext uri="{FF2B5EF4-FFF2-40B4-BE49-F238E27FC236}">
                    <a16:creationId xmlns:a16="http://schemas.microsoft.com/office/drawing/2014/main" id="{EA2DBA5E-E2FB-4A57-07E8-3CE9DEF6B95A}"/>
                  </a:ext>
                </a:extLst>
              </p:cNvPr>
              <p:cNvPicPr/>
              <p:nvPr/>
            </p:nvPicPr>
            <p:blipFill>
              <a:blip r:embed="rId52"/>
              <a:stretch>
                <a:fillRect/>
              </a:stretch>
            </p:blipFill>
            <p:spPr>
              <a:xfrm>
                <a:off x="-2289491" y="2378557"/>
                <a:ext cx="330020" cy="182288"/>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27" name="Ink 26">
                <a:extLst>
                  <a:ext uri="{FF2B5EF4-FFF2-40B4-BE49-F238E27FC236}">
                    <a16:creationId xmlns:a16="http://schemas.microsoft.com/office/drawing/2014/main" id="{51DBD340-1F4B-67DC-87F6-A4B8A2AE603D}"/>
                  </a:ext>
                </a:extLst>
              </p14:cNvPr>
              <p14:cNvContentPartPr/>
              <p14:nvPr/>
            </p14:nvContentPartPr>
            <p14:xfrm>
              <a:off x="-2244181" y="2481760"/>
              <a:ext cx="277560" cy="106200"/>
            </p14:xfrm>
          </p:contentPart>
        </mc:Choice>
        <mc:Fallback xmlns="">
          <p:pic>
            <p:nvPicPr>
              <p:cNvPr id="27" name="Ink 26">
                <a:extLst>
                  <a:ext uri="{FF2B5EF4-FFF2-40B4-BE49-F238E27FC236}">
                    <a16:creationId xmlns:a16="http://schemas.microsoft.com/office/drawing/2014/main" id="{51DBD340-1F4B-67DC-87F6-A4B8A2AE603D}"/>
                  </a:ext>
                </a:extLst>
              </p:cNvPr>
              <p:cNvPicPr/>
              <p:nvPr/>
            </p:nvPicPr>
            <p:blipFill>
              <a:blip r:embed="rId54"/>
              <a:stretch>
                <a:fillRect/>
              </a:stretch>
            </p:blipFill>
            <p:spPr>
              <a:xfrm>
                <a:off x="-2280181" y="2445638"/>
                <a:ext cx="349200" cy="178084"/>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28" name="Ink 27">
                <a:extLst>
                  <a:ext uri="{FF2B5EF4-FFF2-40B4-BE49-F238E27FC236}">
                    <a16:creationId xmlns:a16="http://schemas.microsoft.com/office/drawing/2014/main" id="{D5E1C2BB-25E9-2651-A36C-A2937BC78190}"/>
                  </a:ext>
                </a:extLst>
              </p14:cNvPr>
              <p14:cNvContentPartPr/>
              <p14:nvPr/>
            </p14:nvContentPartPr>
            <p14:xfrm>
              <a:off x="-1186501" y="5026600"/>
              <a:ext cx="182520" cy="138960"/>
            </p14:xfrm>
          </p:contentPart>
        </mc:Choice>
        <mc:Fallback xmlns="">
          <p:pic>
            <p:nvPicPr>
              <p:cNvPr id="28" name="Ink 27">
                <a:extLst>
                  <a:ext uri="{FF2B5EF4-FFF2-40B4-BE49-F238E27FC236}">
                    <a16:creationId xmlns:a16="http://schemas.microsoft.com/office/drawing/2014/main" id="{D5E1C2BB-25E9-2651-A36C-A2937BC78190}"/>
                  </a:ext>
                </a:extLst>
              </p:cNvPr>
              <p:cNvPicPr/>
              <p:nvPr/>
            </p:nvPicPr>
            <p:blipFill>
              <a:blip r:embed="rId56"/>
              <a:stretch>
                <a:fillRect/>
              </a:stretch>
            </p:blipFill>
            <p:spPr>
              <a:xfrm>
                <a:off x="-1222501" y="4990600"/>
                <a:ext cx="254160" cy="2106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29" name="Ink 28">
                <a:extLst>
                  <a:ext uri="{FF2B5EF4-FFF2-40B4-BE49-F238E27FC236}">
                    <a16:creationId xmlns:a16="http://schemas.microsoft.com/office/drawing/2014/main" id="{B91E0915-B1CB-02C5-9666-79F2938DBAD1}"/>
                  </a:ext>
                </a:extLst>
              </p14:cNvPr>
              <p14:cNvContentPartPr/>
              <p14:nvPr/>
            </p14:nvContentPartPr>
            <p14:xfrm>
              <a:off x="-1549741" y="5192560"/>
              <a:ext cx="731160" cy="307800"/>
            </p14:xfrm>
          </p:contentPart>
        </mc:Choice>
        <mc:Fallback xmlns="">
          <p:pic>
            <p:nvPicPr>
              <p:cNvPr id="29" name="Ink 28">
                <a:extLst>
                  <a:ext uri="{FF2B5EF4-FFF2-40B4-BE49-F238E27FC236}">
                    <a16:creationId xmlns:a16="http://schemas.microsoft.com/office/drawing/2014/main" id="{B91E0915-B1CB-02C5-9666-79F2938DBAD1}"/>
                  </a:ext>
                </a:extLst>
              </p:cNvPr>
              <p:cNvPicPr/>
              <p:nvPr/>
            </p:nvPicPr>
            <p:blipFill>
              <a:blip r:embed="rId58"/>
              <a:stretch>
                <a:fillRect/>
              </a:stretch>
            </p:blipFill>
            <p:spPr>
              <a:xfrm>
                <a:off x="-1585741" y="5156560"/>
                <a:ext cx="802800" cy="37944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30" name="Ink 29">
                <a:extLst>
                  <a:ext uri="{FF2B5EF4-FFF2-40B4-BE49-F238E27FC236}">
                    <a16:creationId xmlns:a16="http://schemas.microsoft.com/office/drawing/2014/main" id="{9B8F700B-1A19-DC4A-E985-9F85DD699145}"/>
                  </a:ext>
                </a:extLst>
              </p14:cNvPr>
              <p14:cNvContentPartPr/>
              <p14:nvPr/>
            </p14:nvContentPartPr>
            <p14:xfrm>
              <a:off x="-877621" y="5086720"/>
              <a:ext cx="91800" cy="138240"/>
            </p14:xfrm>
          </p:contentPart>
        </mc:Choice>
        <mc:Fallback xmlns="">
          <p:pic>
            <p:nvPicPr>
              <p:cNvPr id="30" name="Ink 29">
                <a:extLst>
                  <a:ext uri="{FF2B5EF4-FFF2-40B4-BE49-F238E27FC236}">
                    <a16:creationId xmlns:a16="http://schemas.microsoft.com/office/drawing/2014/main" id="{9B8F700B-1A19-DC4A-E985-9F85DD699145}"/>
                  </a:ext>
                </a:extLst>
              </p:cNvPr>
              <p:cNvPicPr/>
              <p:nvPr/>
            </p:nvPicPr>
            <p:blipFill>
              <a:blip r:embed="rId60"/>
              <a:stretch>
                <a:fillRect/>
              </a:stretch>
            </p:blipFill>
            <p:spPr>
              <a:xfrm>
                <a:off x="-913621" y="5050720"/>
                <a:ext cx="163440" cy="20988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31" name="Ink 30">
                <a:extLst>
                  <a:ext uri="{FF2B5EF4-FFF2-40B4-BE49-F238E27FC236}">
                    <a16:creationId xmlns:a16="http://schemas.microsoft.com/office/drawing/2014/main" id="{55BB3F8C-B622-2112-38C9-8FA754BE151D}"/>
                  </a:ext>
                </a:extLst>
              </p14:cNvPr>
              <p14:cNvContentPartPr/>
              <p14:nvPr/>
            </p14:nvContentPartPr>
            <p14:xfrm>
              <a:off x="-145381" y="3834640"/>
              <a:ext cx="189720" cy="226800"/>
            </p14:xfrm>
          </p:contentPart>
        </mc:Choice>
        <mc:Fallback xmlns="">
          <p:pic>
            <p:nvPicPr>
              <p:cNvPr id="31" name="Ink 30">
                <a:extLst>
                  <a:ext uri="{FF2B5EF4-FFF2-40B4-BE49-F238E27FC236}">
                    <a16:creationId xmlns:a16="http://schemas.microsoft.com/office/drawing/2014/main" id="{55BB3F8C-B622-2112-38C9-8FA754BE151D}"/>
                  </a:ext>
                </a:extLst>
              </p:cNvPr>
              <p:cNvPicPr/>
              <p:nvPr/>
            </p:nvPicPr>
            <p:blipFill>
              <a:blip r:embed="rId62"/>
              <a:stretch>
                <a:fillRect/>
              </a:stretch>
            </p:blipFill>
            <p:spPr>
              <a:xfrm>
                <a:off x="-181381" y="3798697"/>
                <a:ext cx="261360" cy="298326"/>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32" name="Ink 31">
                <a:extLst>
                  <a:ext uri="{FF2B5EF4-FFF2-40B4-BE49-F238E27FC236}">
                    <a16:creationId xmlns:a16="http://schemas.microsoft.com/office/drawing/2014/main" id="{C5ED102B-C1B0-FF07-E588-6E4234206F5C}"/>
                  </a:ext>
                </a:extLst>
              </p14:cNvPr>
              <p14:cNvContentPartPr/>
              <p14:nvPr/>
            </p14:nvContentPartPr>
            <p14:xfrm>
              <a:off x="-655141" y="4040920"/>
              <a:ext cx="156960" cy="270720"/>
            </p14:xfrm>
          </p:contentPart>
        </mc:Choice>
        <mc:Fallback xmlns="">
          <p:pic>
            <p:nvPicPr>
              <p:cNvPr id="32" name="Ink 31">
                <a:extLst>
                  <a:ext uri="{FF2B5EF4-FFF2-40B4-BE49-F238E27FC236}">
                    <a16:creationId xmlns:a16="http://schemas.microsoft.com/office/drawing/2014/main" id="{C5ED102B-C1B0-FF07-E588-6E4234206F5C}"/>
                  </a:ext>
                </a:extLst>
              </p:cNvPr>
              <p:cNvPicPr/>
              <p:nvPr/>
            </p:nvPicPr>
            <p:blipFill>
              <a:blip r:embed="rId64"/>
              <a:stretch>
                <a:fillRect/>
              </a:stretch>
            </p:blipFill>
            <p:spPr>
              <a:xfrm>
                <a:off x="-691141" y="4004920"/>
                <a:ext cx="228600" cy="34236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33" name="Ink 32">
                <a:extLst>
                  <a:ext uri="{FF2B5EF4-FFF2-40B4-BE49-F238E27FC236}">
                    <a16:creationId xmlns:a16="http://schemas.microsoft.com/office/drawing/2014/main" id="{050E40DE-EC26-8BBF-E271-7813CB30F491}"/>
                  </a:ext>
                </a:extLst>
              </p14:cNvPr>
              <p14:cNvContentPartPr/>
              <p14:nvPr/>
            </p14:nvContentPartPr>
            <p14:xfrm>
              <a:off x="-665581" y="4457440"/>
              <a:ext cx="173520" cy="226080"/>
            </p14:xfrm>
          </p:contentPart>
        </mc:Choice>
        <mc:Fallback xmlns="">
          <p:pic>
            <p:nvPicPr>
              <p:cNvPr id="33" name="Ink 32">
                <a:extLst>
                  <a:ext uri="{FF2B5EF4-FFF2-40B4-BE49-F238E27FC236}">
                    <a16:creationId xmlns:a16="http://schemas.microsoft.com/office/drawing/2014/main" id="{050E40DE-EC26-8BBF-E271-7813CB30F491}"/>
                  </a:ext>
                </a:extLst>
              </p:cNvPr>
              <p:cNvPicPr/>
              <p:nvPr/>
            </p:nvPicPr>
            <p:blipFill>
              <a:blip r:embed="rId66"/>
              <a:stretch>
                <a:fillRect/>
              </a:stretch>
            </p:blipFill>
            <p:spPr>
              <a:xfrm>
                <a:off x="-701581" y="4421440"/>
                <a:ext cx="245160" cy="29772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34" name="Ink 33">
                <a:extLst>
                  <a:ext uri="{FF2B5EF4-FFF2-40B4-BE49-F238E27FC236}">
                    <a16:creationId xmlns:a16="http://schemas.microsoft.com/office/drawing/2014/main" id="{89053DDD-DD08-6E27-64D0-A0D0BF25559F}"/>
                  </a:ext>
                </a:extLst>
              </p14:cNvPr>
              <p14:cNvContentPartPr/>
              <p14:nvPr/>
            </p14:nvContentPartPr>
            <p14:xfrm>
              <a:off x="-623461" y="4515040"/>
              <a:ext cx="38160" cy="56160"/>
            </p14:xfrm>
          </p:contentPart>
        </mc:Choice>
        <mc:Fallback xmlns="">
          <p:pic>
            <p:nvPicPr>
              <p:cNvPr id="34" name="Ink 33">
                <a:extLst>
                  <a:ext uri="{FF2B5EF4-FFF2-40B4-BE49-F238E27FC236}">
                    <a16:creationId xmlns:a16="http://schemas.microsoft.com/office/drawing/2014/main" id="{89053DDD-DD08-6E27-64D0-A0D0BF25559F}"/>
                  </a:ext>
                </a:extLst>
              </p:cNvPr>
              <p:cNvPicPr/>
              <p:nvPr/>
            </p:nvPicPr>
            <p:blipFill>
              <a:blip r:embed="rId68"/>
              <a:stretch>
                <a:fillRect/>
              </a:stretch>
            </p:blipFill>
            <p:spPr>
              <a:xfrm>
                <a:off x="-659461" y="4479040"/>
                <a:ext cx="109800" cy="127800"/>
              </a:xfrm>
              <a:prstGeom prst="rect">
                <a:avLst/>
              </a:prstGeom>
            </p:spPr>
          </p:pic>
        </mc:Fallback>
      </mc:AlternateContent>
    </p:spTree>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0F6A46D7-F77C-80AD-7501-3CD8C24A8C99}"/>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5603" name="Slide Number Placeholder 4">
            <a:extLst>
              <a:ext uri="{FF2B5EF4-FFF2-40B4-BE49-F238E27FC236}">
                <a16:creationId xmlns:a16="http://schemas.microsoft.com/office/drawing/2014/main" id="{CE1D0A6B-530E-6A66-1124-17AFBAE8C6A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7DD3205-C548-4DC3-A20C-B53362763D42}" type="slidenum">
              <a:rPr lang="en-US" altLang="en-US" sz="1200" smtClean="0">
                <a:latin typeface="Arial Black" panose="020B0A04020102020204" pitchFamily="34" charset="0"/>
              </a:rPr>
              <a:pPr>
                <a:spcBef>
                  <a:spcPct val="0"/>
                </a:spcBef>
                <a:buClrTx/>
                <a:buSzTx/>
                <a:buFontTx/>
                <a:buNone/>
              </a:pPr>
              <a:t>17</a:t>
            </a:fld>
            <a:endParaRPr lang="en-US" altLang="en-US" sz="1200">
              <a:latin typeface="Arial Black" panose="020B0A04020102020204" pitchFamily="34" charset="0"/>
            </a:endParaRPr>
          </a:p>
        </p:txBody>
      </p:sp>
      <p:sp>
        <p:nvSpPr>
          <p:cNvPr id="25604" name="Date Placeholder 5">
            <a:extLst>
              <a:ext uri="{FF2B5EF4-FFF2-40B4-BE49-F238E27FC236}">
                <a16:creationId xmlns:a16="http://schemas.microsoft.com/office/drawing/2014/main" id="{C4B003ED-7AE5-8A01-3E86-3F4ABEA0F3B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pic>
        <p:nvPicPr>
          <p:cNvPr id="25605" name="Picture 7" descr="Noname.gif">
            <a:extLst>
              <a:ext uri="{FF2B5EF4-FFF2-40B4-BE49-F238E27FC236}">
                <a16:creationId xmlns:a16="http://schemas.microsoft.com/office/drawing/2014/main" id="{2993A10C-FA20-0DBF-1E73-701C2611426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708025"/>
            <a:ext cx="8610600" cy="544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 name="Rectangle 9">
            <a:extLst>
              <a:ext uri="{FF2B5EF4-FFF2-40B4-BE49-F238E27FC236}">
                <a16:creationId xmlns:a16="http://schemas.microsoft.com/office/drawing/2014/main" id="{5A5D9C35-34AA-77D9-FA05-B5998012C428}"/>
              </a:ext>
            </a:extLst>
          </p:cNvPr>
          <p:cNvSpPr>
            <a:spLocks noChangeArrowheads="1"/>
          </p:cNvSpPr>
          <p:nvPr/>
        </p:nvSpPr>
        <p:spPr bwMode="auto">
          <a:xfrm>
            <a:off x="8534400" y="4572000"/>
            <a:ext cx="25908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dirty="0"/>
              <a:t>FIGURE 7-38</a:t>
            </a:r>
          </a:p>
          <a:p>
            <a:pPr eaLnBrk="1" hangingPunct="1">
              <a:spcBef>
                <a:spcPct val="0"/>
              </a:spcBef>
              <a:buClrTx/>
              <a:buSzTx/>
              <a:buFontTx/>
              <a:buNone/>
            </a:pPr>
            <a:r>
              <a:rPr lang="en-US" altLang="en-US" sz="1800" dirty="0"/>
              <a:t>Sequence diagram for a class registration scenario without prerequisites</a:t>
            </a:r>
          </a:p>
        </p:txBody>
      </p:sp>
    </p:spTree>
    <p:extLst>
      <p:ext uri="{BB962C8B-B14F-4D97-AF65-F5344CB8AC3E}">
        <p14:creationId xmlns:p14="http://schemas.microsoft.com/office/powerpoint/2010/main" val="3209986219"/>
      </p:ext>
    </p:extLst>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0F6A46D7-F77C-80AD-7501-3CD8C24A8C99}"/>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5603" name="Slide Number Placeholder 4">
            <a:extLst>
              <a:ext uri="{FF2B5EF4-FFF2-40B4-BE49-F238E27FC236}">
                <a16:creationId xmlns:a16="http://schemas.microsoft.com/office/drawing/2014/main" id="{CE1D0A6B-530E-6A66-1124-17AFBAE8C6A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7DD3205-C548-4DC3-A20C-B53362763D42}" type="slidenum">
              <a:rPr lang="en-US" altLang="en-US" sz="1200" smtClean="0">
                <a:latin typeface="Arial Black" panose="020B0A04020102020204" pitchFamily="34" charset="0"/>
              </a:rPr>
              <a:pPr>
                <a:spcBef>
                  <a:spcPct val="0"/>
                </a:spcBef>
                <a:buClrTx/>
                <a:buSzTx/>
                <a:buFontTx/>
                <a:buNone/>
              </a:pPr>
              <a:t>18</a:t>
            </a:fld>
            <a:endParaRPr lang="en-US" altLang="en-US" sz="1200">
              <a:latin typeface="Arial Black" panose="020B0A04020102020204" pitchFamily="34" charset="0"/>
            </a:endParaRPr>
          </a:p>
        </p:txBody>
      </p:sp>
      <p:sp>
        <p:nvSpPr>
          <p:cNvPr id="25604" name="Date Placeholder 5">
            <a:extLst>
              <a:ext uri="{FF2B5EF4-FFF2-40B4-BE49-F238E27FC236}">
                <a16:creationId xmlns:a16="http://schemas.microsoft.com/office/drawing/2014/main" id="{C4B003ED-7AE5-8A01-3E86-3F4ABEA0F3B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pic>
        <p:nvPicPr>
          <p:cNvPr id="25605" name="Picture 7" descr="Noname.gif">
            <a:extLst>
              <a:ext uri="{FF2B5EF4-FFF2-40B4-BE49-F238E27FC236}">
                <a16:creationId xmlns:a16="http://schemas.microsoft.com/office/drawing/2014/main" id="{2993A10C-FA20-0DBF-1E73-701C2611426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708025"/>
            <a:ext cx="8610600" cy="544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Rectangle 9">
            <a:extLst>
              <a:ext uri="{FF2B5EF4-FFF2-40B4-BE49-F238E27FC236}">
                <a16:creationId xmlns:a16="http://schemas.microsoft.com/office/drawing/2014/main" id="{70C32F5A-1D03-E1C3-C0D7-7C4D3AF8E514}"/>
              </a:ext>
            </a:extLst>
          </p:cNvPr>
          <p:cNvSpPr>
            <a:spLocks noChangeArrowheads="1"/>
          </p:cNvSpPr>
          <p:nvPr/>
        </p:nvSpPr>
        <p:spPr bwMode="auto">
          <a:xfrm>
            <a:off x="8534400" y="4572000"/>
            <a:ext cx="25908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dirty="0"/>
              <a:t>FIGURE 7-38</a:t>
            </a:r>
          </a:p>
          <a:p>
            <a:pPr eaLnBrk="1" hangingPunct="1">
              <a:spcBef>
                <a:spcPct val="0"/>
              </a:spcBef>
              <a:buClrTx/>
              <a:buSzTx/>
              <a:buFontTx/>
              <a:buNone/>
            </a:pPr>
            <a:r>
              <a:rPr lang="en-US" altLang="en-US" sz="1800" dirty="0"/>
              <a:t>Sequence diagram for a class registration scenario without prerequisites</a:t>
            </a:r>
          </a:p>
        </p:txBody>
      </p:sp>
      <p:grpSp>
        <p:nvGrpSpPr>
          <p:cNvPr id="25607" name="Group 10">
            <a:extLst>
              <a:ext uri="{FF2B5EF4-FFF2-40B4-BE49-F238E27FC236}">
                <a16:creationId xmlns:a16="http://schemas.microsoft.com/office/drawing/2014/main" id="{0363F9D2-12AE-6BDB-9577-14E83B565026}"/>
              </a:ext>
            </a:extLst>
          </p:cNvPr>
          <p:cNvGrpSpPr>
            <a:grpSpLocks/>
          </p:cNvGrpSpPr>
          <p:nvPr/>
        </p:nvGrpSpPr>
        <p:grpSpPr bwMode="auto">
          <a:xfrm>
            <a:off x="39688" y="1222375"/>
            <a:ext cx="317500" cy="795338"/>
            <a:chOff x="39299" y="1221760"/>
            <a:chExt cx="318240" cy="795960"/>
          </a:xfrm>
        </p:grpSpPr>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8343CFF4-04FE-8463-A6BB-65A257AD5944}"/>
                    </a:ext>
                  </a:extLst>
                </p14:cNvPr>
                <p14:cNvContentPartPr/>
                <p14:nvPr/>
              </p14:nvContentPartPr>
              <p14:xfrm>
                <a:off x="67739" y="1221760"/>
                <a:ext cx="289800" cy="285840"/>
              </p14:xfrm>
            </p:contentPart>
          </mc:Choice>
          <mc:Fallback xmlns="">
            <p:pic>
              <p:nvPicPr>
                <p:cNvPr id="6" name="Ink 5">
                  <a:extLst>
                    <a:ext uri="{FF2B5EF4-FFF2-40B4-BE49-F238E27FC236}">
                      <a16:creationId xmlns:a16="http://schemas.microsoft.com/office/drawing/2014/main" id="{8343CFF4-04FE-8463-A6BB-65A257AD5944}"/>
                    </a:ext>
                  </a:extLst>
                </p:cNvPr>
                <p:cNvPicPr/>
                <p:nvPr/>
              </p:nvPicPr>
              <p:blipFill>
                <a:blip r:embed="rId4"/>
                <a:stretch>
                  <a:fillRect/>
                </a:stretch>
              </p:blipFill>
              <p:spPr>
                <a:xfrm>
                  <a:off x="31739" y="1185760"/>
                  <a:ext cx="361440" cy="3574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66B1F12D-C135-2A06-4103-668A34B42FAE}"/>
                    </a:ext>
                  </a:extLst>
                </p14:cNvPr>
                <p14:cNvContentPartPr/>
                <p14:nvPr/>
              </p14:nvContentPartPr>
              <p14:xfrm>
                <a:off x="186899" y="1536400"/>
                <a:ext cx="18720" cy="241200"/>
              </p14:xfrm>
            </p:contentPart>
          </mc:Choice>
          <mc:Fallback xmlns="">
            <p:pic>
              <p:nvPicPr>
                <p:cNvPr id="7" name="Ink 6">
                  <a:extLst>
                    <a:ext uri="{FF2B5EF4-FFF2-40B4-BE49-F238E27FC236}">
                      <a16:creationId xmlns:a16="http://schemas.microsoft.com/office/drawing/2014/main" id="{66B1F12D-C135-2A06-4103-668A34B42FAE}"/>
                    </a:ext>
                  </a:extLst>
                </p:cNvPr>
                <p:cNvPicPr/>
                <p:nvPr/>
              </p:nvPicPr>
              <p:blipFill>
                <a:blip r:embed="rId6"/>
                <a:stretch>
                  <a:fillRect/>
                </a:stretch>
              </p:blipFill>
              <p:spPr>
                <a:xfrm>
                  <a:off x="150899" y="1500346"/>
                  <a:ext cx="90360" cy="312947"/>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E2549705-F16E-8D85-8165-6D809775BE97}"/>
                    </a:ext>
                  </a:extLst>
                </p14:cNvPr>
                <p14:cNvContentPartPr/>
                <p14:nvPr/>
              </p14:nvContentPartPr>
              <p14:xfrm>
                <a:off x="107339" y="1734040"/>
                <a:ext cx="81000" cy="283680"/>
              </p14:xfrm>
            </p:contentPart>
          </mc:Choice>
          <mc:Fallback xmlns="">
            <p:pic>
              <p:nvPicPr>
                <p:cNvPr id="8" name="Ink 7">
                  <a:extLst>
                    <a:ext uri="{FF2B5EF4-FFF2-40B4-BE49-F238E27FC236}">
                      <a16:creationId xmlns:a16="http://schemas.microsoft.com/office/drawing/2014/main" id="{E2549705-F16E-8D85-8165-6D809775BE97}"/>
                    </a:ext>
                  </a:extLst>
                </p:cNvPr>
                <p:cNvPicPr/>
                <p:nvPr/>
              </p:nvPicPr>
              <p:blipFill>
                <a:blip r:embed="rId8"/>
                <a:stretch>
                  <a:fillRect/>
                </a:stretch>
              </p:blipFill>
              <p:spPr>
                <a:xfrm>
                  <a:off x="71339" y="1698040"/>
                  <a:ext cx="152640" cy="3553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A940F1A3-EE36-4EDC-91C8-352B1EBA2B18}"/>
                    </a:ext>
                  </a:extLst>
                </p14:cNvPr>
                <p14:cNvContentPartPr/>
                <p14:nvPr/>
              </p14:nvContentPartPr>
              <p14:xfrm>
                <a:off x="205259" y="1864720"/>
                <a:ext cx="106200" cy="133200"/>
              </p14:xfrm>
            </p:contentPart>
          </mc:Choice>
          <mc:Fallback xmlns="">
            <p:pic>
              <p:nvPicPr>
                <p:cNvPr id="9" name="Ink 8">
                  <a:extLst>
                    <a:ext uri="{FF2B5EF4-FFF2-40B4-BE49-F238E27FC236}">
                      <a16:creationId xmlns:a16="http://schemas.microsoft.com/office/drawing/2014/main" id="{A940F1A3-EE36-4EDC-91C8-352B1EBA2B18}"/>
                    </a:ext>
                  </a:extLst>
                </p:cNvPr>
                <p:cNvPicPr/>
                <p:nvPr/>
              </p:nvPicPr>
              <p:blipFill>
                <a:blip r:embed="rId10"/>
                <a:stretch>
                  <a:fillRect/>
                </a:stretch>
              </p:blipFill>
              <p:spPr>
                <a:xfrm>
                  <a:off x="169259" y="1828720"/>
                  <a:ext cx="177840" cy="2048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648456E6-025B-65B6-0276-4B34CBA4BB90}"/>
                    </a:ext>
                  </a:extLst>
                </p14:cNvPr>
                <p14:cNvContentPartPr/>
                <p14:nvPr/>
              </p14:nvContentPartPr>
              <p14:xfrm>
                <a:off x="39299" y="1554400"/>
                <a:ext cx="243360" cy="28800"/>
              </p14:xfrm>
            </p:contentPart>
          </mc:Choice>
          <mc:Fallback xmlns="">
            <p:pic>
              <p:nvPicPr>
                <p:cNvPr id="10" name="Ink 9">
                  <a:extLst>
                    <a:ext uri="{FF2B5EF4-FFF2-40B4-BE49-F238E27FC236}">
                      <a16:creationId xmlns:a16="http://schemas.microsoft.com/office/drawing/2014/main" id="{648456E6-025B-65B6-0276-4B34CBA4BB90}"/>
                    </a:ext>
                  </a:extLst>
                </p:cNvPr>
                <p:cNvPicPr/>
                <p:nvPr/>
              </p:nvPicPr>
              <p:blipFill>
                <a:blip r:embed="rId12"/>
                <a:stretch>
                  <a:fillRect/>
                </a:stretch>
              </p:blipFill>
              <p:spPr>
                <a:xfrm>
                  <a:off x="3299" y="1518400"/>
                  <a:ext cx="315000" cy="1004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
            <p14:nvContentPartPr>
              <p14:cNvPr id="12" name="Ink 11">
                <a:extLst>
                  <a:ext uri="{FF2B5EF4-FFF2-40B4-BE49-F238E27FC236}">
                    <a16:creationId xmlns:a16="http://schemas.microsoft.com/office/drawing/2014/main" id="{DC439E59-5CFB-0E17-50A6-BFFD7D3056A2}"/>
                  </a:ext>
                </a:extLst>
              </p14:cNvPr>
              <p14:cNvContentPartPr/>
              <p14:nvPr/>
            </p14:nvContentPartPr>
            <p14:xfrm>
              <a:off x="1439339" y="487720"/>
              <a:ext cx="232200" cy="167400"/>
            </p14:xfrm>
          </p:contentPart>
        </mc:Choice>
        <mc:Fallback xmlns="">
          <p:pic>
            <p:nvPicPr>
              <p:cNvPr id="12" name="Ink 11">
                <a:extLst>
                  <a:ext uri="{FF2B5EF4-FFF2-40B4-BE49-F238E27FC236}">
                    <a16:creationId xmlns:a16="http://schemas.microsoft.com/office/drawing/2014/main" id="{DC439E59-5CFB-0E17-50A6-BFFD7D3056A2}"/>
                  </a:ext>
                </a:extLst>
              </p:cNvPr>
              <p:cNvPicPr/>
              <p:nvPr/>
            </p:nvPicPr>
            <p:blipFill>
              <a:blip r:embed="rId14"/>
              <a:stretch>
                <a:fillRect/>
              </a:stretch>
            </p:blipFill>
            <p:spPr>
              <a:xfrm>
                <a:off x="1403395" y="451720"/>
                <a:ext cx="303729" cy="2390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5" name="Ink 14">
                <a:extLst>
                  <a:ext uri="{FF2B5EF4-FFF2-40B4-BE49-F238E27FC236}">
                    <a16:creationId xmlns:a16="http://schemas.microsoft.com/office/drawing/2014/main" id="{F473E9EB-0A85-189C-9524-8603D77567A9}"/>
                  </a:ext>
                </a:extLst>
              </p14:cNvPr>
              <p14:cNvContentPartPr/>
              <p14:nvPr/>
            </p14:nvContentPartPr>
            <p14:xfrm>
              <a:off x="8480939" y="5424760"/>
              <a:ext cx="1933200" cy="780120"/>
            </p14:xfrm>
          </p:contentPart>
        </mc:Choice>
        <mc:Fallback xmlns="">
          <p:pic>
            <p:nvPicPr>
              <p:cNvPr id="15" name="Ink 14">
                <a:extLst>
                  <a:ext uri="{FF2B5EF4-FFF2-40B4-BE49-F238E27FC236}">
                    <a16:creationId xmlns:a16="http://schemas.microsoft.com/office/drawing/2014/main" id="{F473E9EB-0A85-189C-9524-8603D77567A9}"/>
                  </a:ext>
                </a:extLst>
              </p:cNvPr>
              <p:cNvPicPr/>
              <p:nvPr/>
            </p:nvPicPr>
            <p:blipFill>
              <a:blip r:embed="rId16"/>
              <a:stretch>
                <a:fillRect/>
              </a:stretch>
            </p:blipFill>
            <p:spPr>
              <a:xfrm>
                <a:off x="8444939" y="5388760"/>
                <a:ext cx="2004840" cy="8517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7" name="Ink 16">
                <a:extLst>
                  <a:ext uri="{FF2B5EF4-FFF2-40B4-BE49-F238E27FC236}">
                    <a16:creationId xmlns:a16="http://schemas.microsoft.com/office/drawing/2014/main" id="{158B85D3-A4F4-9314-401D-874203C6558B}"/>
                  </a:ext>
                </a:extLst>
              </p14:cNvPr>
              <p14:cNvContentPartPr/>
              <p14:nvPr/>
            </p14:nvContentPartPr>
            <p14:xfrm>
              <a:off x="10468139" y="5582800"/>
              <a:ext cx="398160" cy="290520"/>
            </p14:xfrm>
          </p:contentPart>
        </mc:Choice>
        <mc:Fallback xmlns="">
          <p:pic>
            <p:nvPicPr>
              <p:cNvPr id="17" name="Ink 16">
                <a:extLst>
                  <a:ext uri="{FF2B5EF4-FFF2-40B4-BE49-F238E27FC236}">
                    <a16:creationId xmlns:a16="http://schemas.microsoft.com/office/drawing/2014/main" id="{158B85D3-A4F4-9314-401D-874203C6558B}"/>
                  </a:ext>
                </a:extLst>
              </p:cNvPr>
              <p:cNvPicPr/>
              <p:nvPr/>
            </p:nvPicPr>
            <p:blipFill>
              <a:blip r:embed="rId18"/>
              <a:stretch>
                <a:fillRect/>
              </a:stretch>
            </p:blipFill>
            <p:spPr>
              <a:xfrm>
                <a:off x="10432139" y="5546845"/>
                <a:ext cx="469800" cy="362071"/>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8" name="Ink 17">
                <a:extLst>
                  <a:ext uri="{FF2B5EF4-FFF2-40B4-BE49-F238E27FC236}">
                    <a16:creationId xmlns:a16="http://schemas.microsoft.com/office/drawing/2014/main" id="{1B2BFFB9-4AF3-88DA-5DD6-B9B3E4875908}"/>
                  </a:ext>
                </a:extLst>
              </p14:cNvPr>
              <p14:cNvContentPartPr/>
              <p14:nvPr/>
            </p14:nvContentPartPr>
            <p14:xfrm>
              <a:off x="1570379" y="1327960"/>
              <a:ext cx="236520" cy="137520"/>
            </p14:xfrm>
          </p:contentPart>
        </mc:Choice>
        <mc:Fallback xmlns="">
          <p:pic>
            <p:nvPicPr>
              <p:cNvPr id="18" name="Ink 17">
                <a:extLst>
                  <a:ext uri="{FF2B5EF4-FFF2-40B4-BE49-F238E27FC236}">
                    <a16:creationId xmlns:a16="http://schemas.microsoft.com/office/drawing/2014/main" id="{1B2BFFB9-4AF3-88DA-5DD6-B9B3E4875908}"/>
                  </a:ext>
                </a:extLst>
              </p:cNvPr>
              <p:cNvPicPr/>
              <p:nvPr/>
            </p:nvPicPr>
            <p:blipFill>
              <a:blip r:embed="rId20"/>
              <a:stretch>
                <a:fillRect/>
              </a:stretch>
            </p:blipFill>
            <p:spPr>
              <a:xfrm>
                <a:off x="1534434" y="1291960"/>
                <a:ext cx="308051" cy="2091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9" name="Ink 18">
                <a:extLst>
                  <a:ext uri="{FF2B5EF4-FFF2-40B4-BE49-F238E27FC236}">
                    <a16:creationId xmlns:a16="http://schemas.microsoft.com/office/drawing/2014/main" id="{DB132022-6FA6-31D1-2AA1-9C4E93E18898}"/>
                  </a:ext>
                </a:extLst>
              </p14:cNvPr>
              <p14:cNvContentPartPr/>
              <p14:nvPr/>
            </p14:nvContentPartPr>
            <p14:xfrm>
              <a:off x="2092019" y="1866160"/>
              <a:ext cx="92520" cy="47520"/>
            </p14:xfrm>
          </p:contentPart>
        </mc:Choice>
        <mc:Fallback xmlns="">
          <p:pic>
            <p:nvPicPr>
              <p:cNvPr id="19" name="Ink 18">
                <a:extLst>
                  <a:ext uri="{FF2B5EF4-FFF2-40B4-BE49-F238E27FC236}">
                    <a16:creationId xmlns:a16="http://schemas.microsoft.com/office/drawing/2014/main" id="{DB132022-6FA6-31D1-2AA1-9C4E93E18898}"/>
                  </a:ext>
                </a:extLst>
              </p:cNvPr>
              <p:cNvPicPr/>
              <p:nvPr/>
            </p:nvPicPr>
            <p:blipFill>
              <a:blip r:embed="rId22"/>
              <a:stretch>
                <a:fillRect/>
              </a:stretch>
            </p:blipFill>
            <p:spPr>
              <a:xfrm>
                <a:off x="2055878" y="1829885"/>
                <a:ext cx="164440" cy="119707"/>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0" name="Ink 19">
                <a:extLst>
                  <a:ext uri="{FF2B5EF4-FFF2-40B4-BE49-F238E27FC236}">
                    <a16:creationId xmlns:a16="http://schemas.microsoft.com/office/drawing/2014/main" id="{BD0A3A48-816A-F48C-E756-8EDFB6DAF59F}"/>
                  </a:ext>
                </a:extLst>
              </p14:cNvPr>
              <p14:cNvContentPartPr/>
              <p14:nvPr/>
            </p14:nvContentPartPr>
            <p14:xfrm>
              <a:off x="2455619" y="1868680"/>
              <a:ext cx="101520" cy="43200"/>
            </p14:xfrm>
          </p:contentPart>
        </mc:Choice>
        <mc:Fallback xmlns="">
          <p:pic>
            <p:nvPicPr>
              <p:cNvPr id="20" name="Ink 19">
                <a:extLst>
                  <a:ext uri="{FF2B5EF4-FFF2-40B4-BE49-F238E27FC236}">
                    <a16:creationId xmlns:a16="http://schemas.microsoft.com/office/drawing/2014/main" id="{BD0A3A48-816A-F48C-E756-8EDFB6DAF59F}"/>
                  </a:ext>
                </a:extLst>
              </p:cNvPr>
              <p:cNvPicPr/>
              <p:nvPr/>
            </p:nvPicPr>
            <p:blipFill>
              <a:blip r:embed="rId24"/>
              <a:stretch>
                <a:fillRect/>
              </a:stretch>
            </p:blipFill>
            <p:spPr>
              <a:xfrm>
                <a:off x="2419491" y="1832680"/>
                <a:ext cx="173415" cy="11484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1" name="Ink 20">
                <a:extLst>
                  <a:ext uri="{FF2B5EF4-FFF2-40B4-BE49-F238E27FC236}">
                    <a16:creationId xmlns:a16="http://schemas.microsoft.com/office/drawing/2014/main" id="{9BCC54C4-8D88-73AE-6369-C3AF49407346}"/>
                  </a:ext>
                </a:extLst>
              </p14:cNvPr>
              <p14:cNvContentPartPr/>
              <p14:nvPr/>
            </p14:nvContentPartPr>
            <p14:xfrm>
              <a:off x="5143379" y="498880"/>
              <a:ext cx="352440" cy="210240"/>
            </p14:xfrm>
          </p:contentPart>
        </mc:Choice>
        <mc:Fallback xmlns="">
          <p:pic>
            <p:nvPicPr>
              <p:cNvPr id="21" name="Ink 20">
                <a:extLst>
                  <a:ext uri="{FF2B5EF4-FFF2-40B4-BE49-F238E27FC236}">
                    <a16:creationId xmlns:a16="http://schemas.microsoft.com/office/drawing/2014/main" id="{9BCC54C4-8D88-73AE-6369-C3AF49407346}"/>
                  </a:ext>
                </a:extLst>
              </p:cNvPr>
              <p:cNvPicPr/>
              <p:nvPr/>
            </p:nvPicPr>
            <p:blipFill>
              <a:blip r:embed="rId26"/>
              <a:stretch>
                <a:fillRect/>
              </a:stretch>
            </p:blipFill>
            <p:spPr>
              <a:xfrm>
                <a:off x="5107379" y="462880"/>
                <a:ext cx="424080" cy="2818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2" name="Ink 21">
                <a:extLst>
                  <a:ext uri="{FF2B5EF4-FFF2-40B4-BE49-F238E27FC236}">
                    <a16:creationId xmlns:a16="http://schemas.microsoft.com/office/drawing/2014/main" id="{1458487B-1078-9DF4-1ACF-5C9741EAE3D1}"/>
                  </a:ext>
                </a:extLst>
              </p14:cNvPr>
              <p14:cNvContentPartPr/>
              <p14:nvPr/>
            </p14:nvContentPartPr>
            <p14:xfrm>
              <a:off x="6724859" y="528040"/>
              <a:ext cx="299880" cy="169920"/>
            </p14:xfrm>
          </p:contentPart>
        </mc:Choice>
        <mc:Fallback xmlns="">
          <p:pic>
            <p:nvPicPr>
              <p:cNvPr id="22" name="Ink 21">
                <a:extLst>
                  <a:ext uri="{FF2B5EF4-FFF2-40B4-BE49-F238E27FC236}">
                    <a16:creationId xmlns:a16="http://schemas.microsoft.com/office/drawing/2014/main" id="{1458487B-1078-9DF4-1ACF-5C9741EAE3D1}"/>
                  </a:ext>
                </a:extLst>
              </p:cNvPr>
              <p:cNvPicPr/>
              <p:nvPr/>
            </p:nvPicPr>
            <p:blipFill>
              <a:blip r:embed="rId28"/>
              <a:stretch>
                <a:fillRect/>
              </a:stretch>
            </p:blipFill>
            <p:spPr>
              <a:xfrm>
                <a:off x="6688902" y="492040"/>
                <a:ext cx="371434" cy="241560"/>
              </a:xfrm>
              <a:prstGeom prst="rect">
                <a:avLst/>
              </a:prstGeom>
            </p:spPr>
          </p:pic>
        </mc:Fallback>
      </mc:AlternateContent>
      <p:grpSp>
        <p:nvGrpSpPr>
          <p:cNvPr id="25616" name="Group 28">
            <a:extLst>
              <a:ext uri="{FF2B5EF4-FFF2-40B4-BE49-F238E27FC236}">
                <a16:creationId xmlns:a16="http://schemas.microsoft.com/office/drawing/2014/main" id="{1E640013-5F40-2827-50E2-662B14C7879A}"/>
              </a:ext>
            </a:extLst>
          </p:cNvPr>
          <p:cNvGrpSpPr>
            <a:grpSpLocks/>
          </p:cNvGrpSpPr>
          <p:nvPr/>
        </p:nvGrpSpPr>
        <p:grpSpPr bwMode="auto">
          <a:xfrm>
            <a:off x="252413" y="2187575"/>
            <a:ext cx="161925" cy="407988"/>
            <a:chOff x="252419" y="2188000"/>
            <a:chExt cx="161280" cy="408240"/>
          </a:xfrm>
        </p:grpSpPr>
        <mc:AlternateContent xmlns:mc="http://schemas.openxmlformats.org/markup-compatibility/2006" xmlns:p14="http://schemas.microsoft.com/office/powerpoint/2010/main">
          <mc:Choice Requires="p14">
            <p:contentPart p14:bwMode="auto" r:id="rId29">
              <p14:nvContentPartPr>
                <p14:cNvPr id="27" name="Ink 26">
                  <a:extLst>
                    <a:ext uri="{FF2B5EF4-FFF2-40B4-BE49-F238E27FC236}">
                      <a16:creationId xmlns:a16="http://schemas.microsoft.com/office/drawing/2014/main" id="{34DDAFEE-06DA-DFEC-CB8B-3BDBE2122C8C}"/>
                    </a:ext>
                  </a:extLst>
                </p14:cNvPr>
                <p14:cNvContentPartPr/>
                <p14:nvPr/>
              </p14:nvContentPartPr>
              <p14:xfrm>
                <a:off x="252419" y="2188000"/>
                <a:ext cx="145440" cy="245160"/>
              </p14:xfrm>
            </p:contentPart>
          </mc:Choice>
          <mc:Fallback xmlns="">
            <p:pic>
              <p:nvPicPr>
                <p:cNvPr id="27" name="Ink 26">
                  <a:extLst>
                    <a:ext uri="{FF2B5EF4-FFF2-40B4-BE49-F238E27FC236}">
                      <a16:creationId xmlns:a16="http://schemas.microsoft.com/office/drawing/2014/main" id="{34DDAFEE-06DA-DFEC-CB8B-3BDBE2122C8C}"/>
                    </a:ext>
                  </a:extLst>
                </p:cNvPr>
                <p:cNvPicPr/>
                <p:nvPr/>
              </p:nvPicPr>
              <p:blipFill>
                <a:blip r:embed="rId30"/>
                <a:stretch>
                  <a:fillRect/>
                </a:stretch>
              </p:blipFill>
              <p:spPr>
                <a:xfrm>
                  <a:off x="216419" y="2152000"/>
                  <a:ext cx="217080" cy="3168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8" name="Ink 27">
                  <a:extLst>
                    <a:ext uri="{FF2B5EF4-FFF2-40B4-BE49-F238E27FC236}">
                      <a16:creationId xmlns:a16="http://schemas.microsoft.com/office/drawing/2014/main" id="{37247483-6B9E-7919-DB2F-E549D28F8C01}"/>
                    </a:ext>
                  </a:extLst>
                </p14:cNvPr>
                <p14:cNvContentPartPr/>
                <p14:nvPr/>
              </p14:nvContentPartPr>
              <p14:xfrm>
                <a:off x="331259" y="2292760"/>
                <a:ext cx="82440" cy="303480"/>
              </p14:xfrm>
            </p:contentPart>
          </mc:Choice>
          <mc:Fallback xmlns="">
            <p:pic>
              <p:nvPicPr>
                <p:cNvPr id="28" name="Ink 27">
                  <a:extLst>
                    <a:ext uri="{FF2B5EF4-FFF2-40B4-BE49-F238E27FC236}">
                      <a16:creationId xmlns:a16="http://schemas.microsoft.com/office/drawing/2014/main" id="{37247483-6B9E-7919-DB2F-E549D28F8C01}"/>
                    </a:ext>
                  </a:extLst>
                </p:cNvPr>
                <p:cNvPicPr/>
                <p:nvPr/>
              </p:nvPicPr>
              <p:blipFill>
                <a:blip r:embed="rId32"/>
                <a:stretch>
                  <a:fillRect/>
                </a:stretch>
              </p:blipFill>
              <p:spPr>
                <a:xfrm>
                  <a:off x="295259" y="2256760"/>
                  <a:ext cx="154080" cy="3751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3">
            <p14:nvContentPartPr>
              <p14:cNvPr id="35" name="Ink 34">
                <a:extLst>
                  <a:ext uri="{FF2B5EF4-FFF2-40B4-BE49-F238E27FC236}">
                    <a16:creationId xmlns:a16="http://schemas.microsoft.com/office/drawing/2014/main" id="{87783FE2-60BB-5F0D-0A8A-FE300C0C181E}"/>
                  </a:ext>
                </a:extLst>
              </p14:cNvPr>
              <p14:cNvContentPartPr/>
              <p14:nvPr/>
            </p14:nvContentPartPr>
            <p14:xfrm>
              <a:off x="8018699" y="5169880"/>
              <a:ext cx="158040" cy="104760"/>
            </p14:xfrm>
          </p:contentPart>
        </mc:Choice>
        <mc:Fallback xmlns="">
          <p:pic>
            <p:nvPicPr>
              <p:cNvPr id="35" name="Ink 34">
                <a:extLst>
                  <a:ext uri="{FF2B5EF4-FFF2-40B4-BE49-F238E27FC236}">
                    <a16:creationId xmlns:a16="http://schemas.microsoft.com/office/drawing/2014/main" id="{87783FE2-60BB-5F0D-0A8A-FE300C0C181E}"/>
                  </a:ext>
                </a:extLst>
              </p:cNvPr>
              <p:cNvPicPr/>
              <p:nvPr/>
            </p:nvPicPr>
            <p:blipFill>
              <a:blip r:embed="rId34"/>
              <a:stretch>
                <a:fillRect/>
              </a:stretch>
            </p:blipFill>
            <p:spPr>
              <a:xfrm>
                <a:off x="7982699" y="5133880"/>
                <a:ext cx="229680" cy="1764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19482" name="Ink 19481">
                <a:extLst>
                  <a:ext uri="{FF2B5EF4-FFF2-40B4-BE49-F238E27FC236}">
                    <a16:creationId xmlns:a16="http://schemas.microsoft.com/office/drawing/2014/main" id="{CC41EBB6-4614-A87E-869C-B83C58DA6A29}"/>
                  </a:ext>
                </a:extLst>
              </p14:cNvPr>
              <p14:cNvContentPartPr/>
              <p14:nvPr/>
            </p14:nvContentPartPr>
            <p14:xfrm>
              <a:off x="8971979" y="1736200"/>
              <a:ext cx="1692000" cy="99000"/>
            </p14:xfrm>
          </p:contentPart>
        </mc:Choice>
        <mc:Fallback xmlns="">
          <p:pic>
            <p:nvPicPr>
              <p:cNvPr id="19482" name="Ink 19481">
                <a:extLst>
                  <a:ext uri="{FF2B5EF4-FFF2-40B4-BE49-F238E27FC236}">
                    <a16:creationId xmlns:a16="http://schemas.microsoft.com/office/drawing/2014/main" id="{CC41EBB6-4614-A87E-869C-B83C58DA6A29}"/>
                  </a:ext>
                </a:extLst>
              </p:cNvPr>
              <p:cNvPicPr/>
              <p:nvPr/>
            </p:nvPicPr>
            <p:blipFill>
              <a:blip r:embed="rId36"/>
              <a:stretch>
                <a:fillRect/>
              </a:stretch>
            </p:blipFill>
            <p:spPr>
              <a:xfrm>
                <a:off x="8935987" y="1700200"/>
                <a:ext cx="1763625" cy="17064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39" name="Ink 38">
                <a:extLst>
                  <a:ext uri="{FF2B5EF4-FFF2-40B4-BE49-F238E27FC236}">
                    <a16:creationId xmlns:a16="http://schemas.microsoft.com/office/drawing/2014/main" id="{103DCC40-D103-8DFF-C869-FF01906A0F0E}"/>
                  </a:ext>
                </a:extLst>
              </p14:cNvPr>
              <p14:cNvContentPartPr/>
              <p14:nvPr/>
            </p14:nvContentPartPr>
            <p14:xfrm>
              <a:off x="7357379" y="1816120"/>
              <a:ext cx="1608480" cy="69840"/>
            </p14:xfrm>
          </p:contentPart>
        </mc:Choice>
        <mc:Fallback xmlns="">
          <p:pic>
            <p:nvPicPr>
              <p:cNvPr id="39" name="Ink 38">
                <a:extLst>
                  <a:ext uri="{FF2B5EF4-FFF2-40B4-BE49-F238E27FC236}">
                    <a16:creationId xmlns:a16="http://schemas.microsoft.com/office/drawing/2014/main" id="{103DCC40-D103-8DFF-C869-FF01906A0F0E}"/>
                  </a:ext>
                </a:extLst>
              </p:cNvPr>
              <p:cNvPicPr/>
              <p:nvPr/>
            </p:nvPicPr>
            <p:blipFill>
              <a:blip r:embed="rId38"/>
              <a:stretch>
                <a:fillRect/>
              </a:stretch>
            </p:blipFill>
            <p:spPr>
              <a:xfrm>
                <a:off x="7321379" y="1780120"/>
                <a:ext cx="1680120" cy="14148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40" name="Ink 39">
                <a:extLst>
                  <a:ext uri="{FF2B5EF4-FFF2-40B4-BE49-F238E27FC236}">
                    <a16:creationId xmlns:a16="http://schemas.microsoft.com/office/drawing/2014/main" id="{1D9BDDF5-7FB4-9B2E-8D1A-7539C0274D51}"/>
                  </a:ext>
                </a:extLst>
              </p14:cNvPr>
              <p14:cNvContentPartPr/>
              <p14:nvPr/>
            </p14:nvContentPartPr>
            <p14:xfrm>
              <a:off x="7383299" y="1674640"/>
              <a:ext cx="89640" cy="116280"/>
            </p14:xfrm>
          </p:contentPart>
        </mc:Choice>
        <mc:Fallback xmlns="">
          <p:pic>
            <p:nvPicPr>
              <p:cNvPr id="40" name="Ink 39">
                <a:extLst>
                  <a:ext uri="{FF2B5EF4-FFF2-40B4-BE49-F238E27FC236}">
                    <a16:creationId xmlns:a16="http://schemas.microsoft.com/office/drawing/2014/main" id="{1D9BDDF5-7FB4-9B2E-8D1A-7539C0274D51}"/>
                  </a:ext>
                </a:extLst>
              </p:cNvPr>
              <p:cNvPicPr/>
              <p:nvPr/>
            </p:nvPicPr>
            <p:blipFill>
              <a:blip r:embed="rId40"/>
              <a:stretch>
                <a:fillRect/>
              </a:stretch>
            </p:blipFill>
            <p:spPr>
              <a:xfrm>
                <a:off x="7347443" y="1638640"/>
                <a:ext cx="160993" cy="18792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41" name="Ink 40">
                <a:extLst>
                  <a:ext uri="{FF2B5EF4-FFF2-40B4-BE49-F238E27FC236}">
                    <a16:creationId xmlns:a16="http://schemas.microsoft.com/office/drawing/2014/main" id="{8FCD1C1D-D777-542E-BB95-82B589FC7258}"/>
                  </a:ext>
                </a:extLst>
              </p14:cNvPr>
              <p14:cNvContentPartPr/>
              <p14:nvPr/>
            </p14:nvContentPartPr>
            <p14:xfrm>
              <a:off x="7480499" y="1711360"/>
              <a:ext cx="68400" cy="124560"/>
            </p14:xfrm>
          </p:contentPart>
        </mc:Choice>
        <mc:Fallback xmlns="">
          <p:pic>
            <p:nvPicPr>
              <p:cNvPr id="41" name="Ink 40">
                <a:extLst>
                  <a:ext uri="{FF2B5EF4-FFF2-40B4-BE49-F238E27FC236}">
                    <a16:creationId xmlns:a16="http://schemas.microsoft.com/office/drawing/2014/main" id="{8FCD1C1D-D777-542E-BB95-82B589FC7258}"/>
                  </a:ext>
                </a:extLst>
              </p:cNvPr>
              <p:cNvPicPr/>
              <p:nvPr/>
            </p:nvPicPr>
            <p:blipFill>
              <a:blip r:embed="rId42"/>
              <a:stretch>
                <a:fillRect/>
              </a:stretch>
            </p:blipFill>
            <p:spPr>
              <a:xfrm>
                <a:off x="7444309" y="1675360"/>
                <a:ext cx="140419"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42" name="Ink 41">
                <a:extLst>
                  <a:ext uri="{FF2B5EF4-FFF2-40B4-BE49-F238E27FC236}">
                    <a16:creationId xmlns:a16="http://schemas.microsoft.com/office/drawing/2014/main" id="{BA48A15D-23AC-F1A7-1418-A9B9E772F0F8}"/>
                  </a:ext>
                </a:extLst>
              </p14:cNvPr>
              <p14:cNvContentPartPr/>
              <p14:nvPr/>
            </p14:nvContentPartPr>
            <p14:xfrm>
              <a:off x="7469339" y="1753840"/>
              <a:ext cx="170640" cy="68400"/>
            </p14:xfrm>
          </p:contentPart>
        </mc:Choice>
        <mc:Fallback xmlns="">
          <p:pic>
            <p:nvPicPr>
              <p:cNvPr id="42" name="Ink 41">
                <a:extLst>
                  <a:ext uri="{FF2B5EF4-FFF2-40B4-BE49-F238E27FC236}">
                    <a16:creationId xmlns:a16="http://schemas.microsoft.com/office/drawing/2014/main" id="{BA48A15D-23AC-F1A7-1418-A9B9E772F0F8}"/>
                  </a:ext>
                </a:extLst>
              </p:cNvPr>
              <p:cNvPicPr/>
              <p:nvPr/>
            </p:nvPicPr>
            <p:blipFill>
              <a:blip r:embed="rId44"/>
              <a:stretch>
                <a:fillRect/>
              </a:stretch>
            </p:blipFill>
            <p:spPr>
              <a:xfrm>
                <a:off x="7433339" y="1718028"/>
                <a:ext cx="242280" cy="139665"/>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43" name="Ink 42">
                <a:extLst>
                  <a:ext uri="{FF2B5EF4-FFF2-40B4-BE49-F238E27FC236}">
                    <a16:creationId xmlns:a16="http://schemas.microsoft.com/office/drawing/2014/main" id="{C1424667-FD63-3950-AE5C-0D37AA8D5326}"/>
                  </a:ext>
                </a:extLst>
              </p14:cNvPr>
              <p14:cNvContentPartPr/>
              <p14:nvPr/>
            </p14:nvContentPartPr>
            <p14:xfrm>
              <a:off x="7571939" y="1653040"/>
              <a:ext cx="181800" cy="134280"/>
            </p14:xfrm>
          </p:contentPart>
        </mc:Choice>
        <mc:Fallback xmlns="">
          <p:pic>
            <p:nvPicPr>
              <p:cNvPr id="43" name="Ink 42">
                <a:extLst>
                  <a:ext uri="{FF2B5EF4-FFF2-40B4-BE49-F238E27FC236}">
                    <a16:creationId xmlns:a16="http://schemas.microsoft.com/office/drawing/2014/main" id="{C1424667-FD63-3950-AE5C-0D37AA8D5326}"/>
                  </a:ext>
                </a:extLst>
              </p:cNvPr>
              <p:cNvPicPr/>
              <p:nvPr/>
            </p:nvPicPr>
            <p:blipFill>
              <a:blip r:embed="rId46"/>
              <a:stretch>
                <a:fillRect/>
              </a:stretch>
            </p:blipFill>
            <p:spPr>
              <a:xfrm>
                <a:off x="7535939" y="1617040"/>
                <a:ext cx="253440" cy="20592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44" name="Ink 43">
                <a:extLst>
                  <a:ext uri="{FF2B5EF4-FFF2-40B4-BE49-F238E27FC236}">
                    <a16:creationId xmlns:a16="http://schemas.microsoft.com/office/drawing/2014/main" id="{4A3F9EED-DCC1-82B0-9008-FD57EB74E96A}"/>
                  </a:ext>
                </a:extLst>
              </p14:cNvPr>
              <p14:cNvContentPartPr/>
              <p14:nvPr/>
            </p14:nvContentPartPr>
            <p14:xfrm>
              <a:off x="7766339" y="1653040"/>
              <a:ext cx="71280" cy="138960"/>
            </p14:xfrm>
          </p:contentPart>
        </mc:Choice>
        <mc:Fallback xmlns="">
          <p:pic>
            <p:nvPicPr>
              <p:cNvPr id="44" name="Ink 43">
                <a:extLst>
                  <a:ext uri="{FF2B5EF4-FFF2-40B4-BE49-F238E27FC236}">
                    <a16:creationId xmlns:a16="http://schemas.microsoft.com/office/drawing/2014/main" id="{4A3F9EED-DCC1-82B0-9008-FD57EB74E96A}"/>
                  </a:ext>
                </a:extLst>
              </p:cNvPr>
              <p:cNvPicPr/>
              <p:nvPr/>
            </p:nvPicPr>
            <p:blipFill>
              <a:blip r:embed="rId48"/>
              <a:stretch>
                <a:fillRect/>
              </a:stretch>
            </p:blipFill>
            <p:spPr>
              <a:xfrm>
                <a:off x="7730339" y="1617040"/>
                <a:ext cx="142920" cy="21060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45" name="Ink 44">
                <a:extLst>
                  <a:ext uri="{FF2B5EF4-FFF2-40B4-BE49-F238E27FC236}">
                    <a16:creationId xmlns:a16="http://schemas.microsoft.com/office/drawing/2014/main" id="{ACE5BCBD-4489-CF8D-77BB-E3CBA6507E30}"/>
                  </a:ext>
                </a:extLst>
              </p14:cNvPr>
              <p14:cNvContentPartPr/>
              <p14:nvPr/>
            </p14:nvContentPartPr>
            <p14:xfrm>
              <a:off x="7878299" y="1560160"/>
              <a:ext cx="68040" cy="268560"/>
            </p14:xfrm>
          </p:contentPart>
        </mc:Choice>
        <mc:Fallback xmlns="">
          <p:pic>
            <p:nvPicPr>
              <p:cNvPr id="45" name="Ink 44">
                <a:extLst>
                  <a:ext uri="{FF2B5EF4-FFF2-40B4-BE49-F238E27FC236}">
                    <a16:creationId xmlns:a16="http://schemas.microsoft.com/office/drawing/2014/main" id="{ACE5BCBD-4489-CF8D-77BB-E3CBA6507E30}"/>
                  </a:ext>
                </a:extLst>
              </p:cNvPr>
              <p:cNvPicPr/>
              <p:nvPr/>
            </p:nvPicPr>
            <p:blipFill>
              <a:blip r:embed="rId50"/>
              <a:stretch>
                <a:fillRect/>
              </a:stretch>
            </p:blipFill>
            <p:spPr>
              <a:xfrm>
                <a:off x="7842108" y="1524160"/>
                <a:ext cx="140061" cy="3402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46" name="Ink 45">
                <a:extLst>
                  <a:ext uri="{FF2B5EF4-FFF2-40B4-BE49-F238E27FC236}">
                    <a16:creationId xmlns:a16="http://schemas.microsoft.com/office/drawing/2014/main" id="{B1754C51-9F43-893F-7612-A220E68DE6F4}"/>
                  </a:ext>
                </a:extLst>
              </p14:cNvPr>
              <p14:cNvContentPartPr/>
              <p14:nvPr/>
            </p14:nvContentPartPr>
            <p14:xfrm>
              <a:off x="7953899" y="1677880"/>
              <a:ext cx="75960" cy="101880"/>
            </p14:xfrm>
          </p:contentPart>
        </mc:Choice>
        <mc:Fallback xmlns="">
          <p:pic>
            <p:nvPicPr>
              <p:cNvPr id="46" name="Ink 45">
                <a:extLst>
                  <a:ext uri="{FF2B5EF4-FFF2-40B4-BE49-F238E27FC236}">
                    <a16:creationId xmlns:a16="http://schemas.microsoft.com/office/drawing/2014/main" id="{B1754C51-9F43-893F-7612-A220E68DE6F4}"/>
                  </a:ext>
                </a:extLst>
              </p:cNvPr>
              <p:cNvPicPr/>
              <p:nvPr/>
            </p:nvPicPr>
            <p:blipFill>
              <a:blip r:embed="rId52"/>
              <a:stretch>
                <a:fillRect/>
              </a:stretch>
            </p:blipFill>
            <p:spPr>
              <a:xfrm>
                <a:off x="7917899" y="1642007"/>
                <a:ext cx="147600" cy="173268"/>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47" name="Ink 46">
                <a:extLst>
                  <a:ext uri="{FF2B5EF4-FFF2-40B4-BE49-F238E27FC236}">
                    <a16:creationId xmlns:a16="http://schemas.microsoft.com/office/drawing/2014/main" id="{5ECA4012-3047-3395-CFD6-1B14796DDB2E}"/>
                  </a:ext>
                </a:extLst>
              </p14:cNvPr>
              <p14:cNvContentPartPr/>
              <p14:nvPr/>
            </p14:nvContentPartPr>
            <p14:xfrm>
              <a:off x="8034539" y="1671040"/>
              <a:ext cx="83880" cy="97200"/>
            </p14:xfrm>
          </p:contentPart>
        </mc:Choice>
        <mc:Fallback xmlns="">
          <p:pic>
            <p:nvPicPr>
              <p:cNvPr id="47" name="Ink 46">
                <a:extLst>
                  <a:ext uri="{FF2B5EF4-FFF2-40B4-BE49-F238E27FC236}">
                    <a16:creationId xmlns:a16="http://schemas.microsoft.com/office/drawing/2014/main" id="{5ECA4012-3047-3395-CFD6-1B14796DDB2E}"/>
                  </a:ext>
                </a:extLst>
              </p:cNvPr>
              <p:cNvPicPr/>
              <p:nvPr/>
            </p:nvPicPr>
            <p:blipFill>
              <a:blip r:embed="rId54"/>
              <a:stretch>
                <a:fillRect/>
              </a:stretch>
            </p:blipFill>
            <p:spPr>
              <a:xfrm>
                <a:off x="7998539" y="1635173"/>
                <a:ext cx="155520" cy="168576"/>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48" name="Ink 47">
                <a:extLst>
                  <a:ext uri="{FF2B5EF4-FFF2-40B4-BE49-F238E27FC236}">
                    <a16:creationId xmlns:a16="http://schemas.microsoft.com/office/drawing/2014/main" id="{F7300382-4386-29EA-ACD0-38587C6F17F3}"/>
                  </a:ext>
                </a:extLst>
              </p14:cNvPr>
              <p14:cNvContentPartPr/>
              <p14:nvPr/>
            </p14:nvContentPartPr>
            <p14:xfrm>
              <a:off x="8172059" y="1561960"/>
              <a:ext cx="107280" cy="200880"/>
            </p14:xfrm>
          </p:contentPart>
        </mc:Choice>
        <mc:Fallback xmlns="">
          <p:pic>
            <p:nvPicPr>
              <p:cNvPr id="48" name="Ink 47">
                <a:extLst>
                  <a:ext uri="{FF2B5EF4-FFF2-40B4-BE49-F238E27FC236}">
                    <a16:creationId xmlns:a16="http://schemas.microsoft.com/office/drawing/2014/main" id="{F7300382-4386-29EA-ACD0-38587C6F17F3}"/>
                  </a:ext>
                </a:extLst>
              </p:cNvPr>
              <p:cNvPicPr/>
              <p:nvPr/>
            </p:nvPicPr>
            <p:blipFill>
              <a:blip r:embed="rId56"/>
              <a:stretch>
                <a:fillRect/>
              </a:stretch>
            </p:blipFill>
            <p:spPr>
              <a:xfrm>
                <a:off x="8136059" y="1525960"/>
                <a:ext cx="178920" cy="27252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49" name="Ink 48">
                <a:extLst>
                  <a:ext uri="{FF2B5EF4-FFF2-40B4-BE49-F238E27FC236}">
                    <a16:creationId xmlns:a16="http://schemas.microsoft.com/office/drawing/2014/main" id="{4ABA13D7-9B9E-41F3-7B93-3CE6046F4AC7}"/>
                  </a:ext>
                </a:extLst>
              </p14:cNvPr>
              <p14:cNvContentPartPr/>
              <p14:nvPr/>
            </p14:nvContentPartPr>
            <p14:xfrm>
              <a:off x="8274299" y="1668880"/>
              <a:ext cx="122040" cy="64440"/>
            </p14:xfrm>
          </p:contentPart>
        </mc:Choice>
        <mc:Fallback xmlns="">
          <p:pic>
            <p:nvPicPr>
              <p:cNvPr id="49" name="Ink 48">
                <a:extLst>
                  <a:ext uri="{FF2B5EF4-FFF2-40B4-BE49-F238E27FC236}">
                    <a16:creationId xmlns:a16="http://schemas.microsoft.com/office/drawing/2014/main" id="{4ABA13D7-9B9E-41F3-7B93-3CE6046F4AC7}"/>
                  </a:ext>
                </a:extLst>
              </p:cNvPr>
              <p:cNvPicPr/>
              <p:nvPr/>
            </p:nvPicPr>
            <p:blipFill>
              <a:blip r:embed="rId58"/>
              <a:stretch>
                <a:fillRect/>
              </a:stretch>
            </p:blipFill>
            <p:spPr>
              <a:xfrm>
                <a:off x="8238299" y="1632880"/>
                <a:ext cx="193680" cy="13608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50" name="Ink 49">
                <a:extLst>
                  <a:ext uri="{FF2B5EF4-FFF2-40B4-BE49-F238E27FC236}">
                    <a16:creationId xmlns:a16="http://schemas.microsoft.com/office/drawing/2014/main" id="{42E72AEF-7E13-18FC-A928-04A4E1E2CBC3}"/>
                  </a:ext>
                </a:extLst>
              </p14:cNvPr>
              <p14:cNvContentPartPr/>
              <p14:nvPr/>
            </p14:nvContentPartPr>
            <p14:xfrm>
              <a:off x="8369339" y="1650160"/>
              <a:ext cx="106200" cy="162000"/>
            </p14:xfrm>
          </p:contentPart>
        </mc:Choice>
        <mc:Fallback xmlns="">
          <p:pic>
            <p:nvPicPr>
              <p:cNvPr id="50" name="Ink 49">
                <a:extLst>
                  <a:ext uri="{FF2B5EF4-FFF2-40B4-BE49-F238E27FC236}">
                    <a16:creationId xmlns:a16="http://schemas.microsoft.com/office/drawing/2014/main" id="{42E72AEF-7E13-18FC-A928-04A4E1E2CBC3}"/>
                  </a:ext>
                </a:extLst>
              </p:cNvPr>
              <p:cNvPicPr/>
              <p:nvPr/>
            </p:nvPicPr>
            <p:blipFill>
              <a:blip r:embed="rId60"/>
              <a:stretch>
                <a:fillRect/>
              </a:stretch>
            </p:blipFill>
            <p:spPr>
              <a:xfrm>
                <a:off x="8333339" y="1614160"/>
                <a:ext cx="177840" cy="23364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51" name="Ink 50">
                <a:extLst>
                  <a:ext uri="{FF2B5EF4-FFF2-40B4-BE49-F238E27FC236}">
                    <a16:creationId xmlns:a16="http://schemas.microsoft.com/office/drawing/2014/main" id="{8B62C1DC-731F-20FC-16AB-9A48E871FC97}"/>
                  </a:ext>
                </a:extLst>
              </p14:cNvPr>
              <p14:cNvContentPartPr/>
              <p14:nvPr/>
            </p14:nvContentPartPr>
            <p14:xfrm>
              <a:off x="8506499" y="1655920"/>
              <a:ext cx="54000" cy="91800"/>
            </p14:xfrm>
          </p:contentPart>
        </mc:Choice>
        <mc:Fallback xmlns="">
          <p:pic>
            <p:nvPicPr>
              <p:cNvPr id="51" name="Ink 50">
                <a:extLst>
                  <a:ext uri="{FF2B5EF4-FFF2-40B4-BE49-F238E27FC236}">
                    <a16:creationId xmlns:a16="http://schemas.microsoft.com/office/drawing/2014/main" id="{8B62C1DC-731F-20FC-16AB-9A48E871FC97}"/>
                  </a:ext>
                </a:extLst>
              </p:cNvPr>
              <p:cNvPicPr/>
              <p:nvPr/>
            </p:nvPicPr>
            <p:blipFill>
              <a:blip r:embed="rId62"/>
              <a:stretch>
                <a:fillRect/>
              </a:stretch>
            </p:blipFill>
            <p:spPr>
              <a:xfrm>
                <a:off x="8470499" y="1620061"/>
                <a:ext cx="125640" cy="16316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53" name="Ink 52">
                <a:extLst>
                  <a:ext uri="{FF2B5EF4-FFF2-40B4-BE49-F238E27FC236}">
                    <a16:creationId xmlns:a16="http://schemas.microsoft.com/office/drawing/2014/main" id="{96D31FEC-11AE-1306-83DD-701B630CFB5B}"/>
                  </a:ext>
                </a:extLst>
              </p14:cNvPr>
              <p14:cNvContentPartPr/>
              <p14:nvPr/>
            </p14:nvContentPartPr>
            <p14:xfrm>
              <a:off x="8627819" y="1645840"/>
              <a:ext cx="90360" cy="25920"/>
            </p14:xfrm>
          </p:contentPart>
        </mc:Choice>
        <mc:Fallback xmlns="">
          <p:pic>
            <p:nvPicPr>
              <p:cNvPr id="53" name="Ink 52">
                <a:extLst>
                  <a:ext uri="{FF2B5EF4-FFF2-40B4-BE49-F238E27FC236}">
                    <a16:creationId xmlns:a16="http://schemas.microsoft.com/office/drawing/2014/main" id="{96D31FEC-11AE-1306-83DD-701B630CFB5B}"/>
                  </a:ext>
                </a:extLst>
              </p:cNvPr>
              <p:cNvPicPr/>
              <p:nvPr/>
            </p:nvPicPr>
            <p:blipFill>
              <a:blip r:embed="rId64"/>
              <a:stretch>
                <a:fillRect/>
              </a:stretch>
            </p:blipFill>
            <p:spPr>
              <a:xfrm>
                <a:off x="8591819" y="1609840"/>
                <a:ext cx="162000"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54" name="Ink 53">
                <a:extLst>
                  <a:ext uri="{FF2B5EF4-FFF2-40B4-BE49-F238E27FC236}">
                    <a16:creationId xmlns:a16="http://schemas.microsoft.com/office/drawing/2014/main" id="{00953BD1-A2B5-C756-16F2-928475F7FBB9}"/>
                  </a:ext>
                </a:extLst>
              </p14:cNvPr>
              <p14:cNvContentPartPr/>
              <p14:nvPr/>
            </p14:nvContentPartPr>
            <p14:xfrm>
              <a:off x="8662739" y="1717480"/>
              <a:ext cx="81000" cy="20160"/>
            </p14:xfrm>
          </p:contentPart>
        </mc:Choice>
        <mc:Fallback xmlns="">
          <p:pic>
            <p:nvPicPr>
              <p:cNvPr id="54" name="Ink 53">
                <a:extLst>
                  <a:ext uri="{FF2B5EF4-FFF2-40B4-BE49-F238E27FC236}">
                    <a16:creationId xmlns:a16="http://schemas.microsoft.com/office/drawing/2014/main" id="{00953BD1-A2B5-C756-16F2-928475F7FBB9}"/>
                  </a:ext>
                </a:extLst>
              </p:cNvPr>
              <p:cNvPicPr/>
              <p:nvPr/>
            </p:nvPicPr>
            <p:blipFill>
              <a:blip r:embed="rId66"/>
              <a:stretch>
                <a:fillRect/>
              </a:stretch>
            </p:blipFill>
            <p:spPr>
              <a:xfrm>
                <a:off x="8626739" y="1681480"/>
                <a:ext cx="152640" cy="918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55" name="Ink 54">
                <a:extLst>
                  <a:ext uri="{FF2B5EF4-FFF2-40B4-BE49-F238E27FC236}">
                    <a16:creationId xmlns:a16="http://schemas.microsoft.com/office/drawing/2014/main" id="{C7C260AC-BE39-FC83-7BAD-C620CD1CE2B7}"/>
                  </a:ext>
                </a:extLst>
              </p14:cNvPr>
              <p14:cNvContentPartPr/>
              <p14:nvPr/>
            </p14:nvContentPartPr>
            <p14:xfrm>
              <a:off x="8874059" y="1464040"/>
              <a:ext cx="22680" cy="90720"/>
            </p14:xfrm>
          </p:contentPart>
        </mc:Choice>
        <mc:Fallback xmlns="">
          <p:pic>
            <p:nvPicPr>
              <p:cNvPr id="55" name="Ink 54">
                <a:extLst>
                  <a:ext uri="{FF2B5EF4-FFF2-40B4-BE49-F238E27FC236}">
                    <a16:creationId xmlns:a16="http://schemas.microsoft.com/office/drawing/2014/main" id="{C7C260AC-BE39-FC83-7BAD-C620CD1CE2B7}"/>
                  </a:ext>
                </a:extLst>
              </p:cNvPr>
              <p:cNvPicPr/>
              <p:nvPr/>
            </p:nvPicPr>
            <p:blipFill>
              <a:blip r:embed="rId68"/>
              <a:stretch>
                <a:fillRect/>
              </a:stretch>
            </p:blipFill>
            <p:spPr>
              <a:xfrm>
                <a:off x="8838059" y="1427897"/>
                <a:ext cx="94320" cy="162645"/>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56" name="Ink 55">
                <a:extLst>
                  <a:ext uri="{FF2B5EF4-FFF2-40B4-BE49-F238E27FC236}">
                    <a16:creationId xmlns:a16="http://schemas.microsoft.com/office/drawing/2014/main" id="{F783A356-A6FC-3762-CFF7-408487675A0A}"/>
                  </a:ext>
                </a:extLst>
              </p14:cNvPr>
              <p14:cNvContentPartPr/>
              <p14:nvPr/>
            </p14:nvContentPartPr>
            <p14:xfrm>
              <a:off x="8795219" y="1454680"/>
              <a:ext cx="49320" cy="126720"/>
            </p14:xfrm>
          </p:contentPart>
        </mc:Choice>
        <mc:Fallback xmlns="">
          <p:pic>
            <p:nvPicPr>
              <p:cNvPr id="56" name="Ink 55">
                <a:extLst>
                  <a:ext uri="{FF2B5EF4-FFF2-40B4-BE49-F238E27FC236}">
                    <a16:creationId xmlns:a16="http://schemas.microsoft.com/office/drawing/2014/main" id="{F783A356-A6FC-3762-CFF7-408487675A0A}"/>
                  </a:ext>
                </a:extLst>
              </p:cNvPr>
              <p:cNvPicPr/>
              <p:nvPr/>
            </p:nvPicPr>
            <p:blipFill>
              <a:blip r:embed="rId70"/>
              <a:stretch>
                <a:fillRect/>
              </a:stretch>
            </p:blipFill>
            <p:spPr>
              <a:xfrm>
                <a:off x="8759219" y="1418680"/>
                <a:ext cx="120960" cy="19836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58" name="Ink 57">
                <a:extLst>
                  <a:ext uri="{FF2B5EF4-FFF2-40B4-BE49-F238E27FC236}">
                    <a16:creationId xmlns:a16="http://schemas.microsoft.com/office/drawing/2014/main" id="{A51BB7ED-75B8-06D2-5B86-5D44984FDE6C}"/>
                  </a:ext>
                </a:extLst>
              </p14:cNvPr>
              <p14:cNvContentPartPr/>
              <p14:nvPr/>
            </p14:nvContentPartPr>
            <p14:xfrm>
              <a:off x="8984579" y="1596880"/>
              <a:ext cx="5040" cy="139680"/>
            </p14:xfrm>
          </p:contentPart>
        </mc:Choice>
        <mc:Fallback xmlns="">
          <p:pic>
            <p:nvPicPr>
              <p:cNvPr id="58" name="Ink 57">
                <a:extLst>
                  <a:ext uri="{FF2B5EF4-FFF2-40B4-BE49-F238E27FC236}">
                    <a16:creationId xmlns:a16="http://schemas.microsoft.com/office/drawing/2014/main" id="{A51BB7ED-75B8-06D2-5B86-5D44984FDE6C}"/>
                  </a:ext>
                </a:extLst>
              </p:cNvPr>
              <p:cNvPicPr/>
              <p:nvPr/>
            </p:nvPicPr>
            <p:blipFill>
              <a:blip r:embed="rId72"/>
              <a:stretch>
                <a:fillRect/>
              </a:stretch>
            </p:blipFill>
            <p:spPr>
              <a:xfrm>
                <a:off x="8950979" y="1560880"/>
                <a:ext cx="71904" cy="21132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59" name="Ink 58">
                <a:extLst>
                  <a:ext uri="{FF2B5EF4-FFF2-40B4-BE49-F238E27FC236}">
                    <a16:creationId xmlns:a16="http://schemas.microsoft.com/office/drawing/2014/main" id="{31C00E3F-F841-5A23-A5A9-8951BDD7F8A2}"/>
                  </a:ext>
                </a:extLst>
              </p14:cNvPr>
              <p14:cNvContentPartPr/>
              <p14:nvPr/>
            </p14:nvContentPartPr>
            <p14:xfrm>
              <a:off x="8905739" y="1561960"/>
              <a:ext cx="155160" cy="45720"/>
            </p14:xfrm>
          </p:contentPart>
        </mc:Choice>
        <mc:Fallback xmlns="">
          <p:pic>
            <p:nvPicPr>
              <p:cNvPr id="59" name="Ink 58">
                <a:extLst>
                  <a:ext uri="{FF2B5EF4-FFF2-40B4-BE49-F238E27FC236}">
                    <a16:creationId xmlns:a16="http://schemas.microsoft.com/office/drawing/2014/main" id="{31C00E3F-F841-5A23-A5A9-8951BDD7F8A2}"/>
                  </a:ext>
                </a:extLst>
              </p:cNvPr>
              <p:cNvPicPr/>
              <p:nvPr/>
            </p:nvPicPr>
            <p:blipFill>
              <a:blip r:embed="rId74"/>
              <a:stretch>
                <a:fillRect/>
              </a:stretch>
            </p:blipFill>
            <p:spPr>
              <a:xfrm>
                <a:off x="8869739" y="1525960"/>
                <a:ext cx="226800"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60" name="Ink 59">
                <a:extLst>
                  <a:ext uri="{FF2B5EF4-FFF2-40B4-BE49-F238E27FC236}">
                    <a16:creationId xmlns:a16="http://schemas.microsoft.com/office/drawing/2014/main" id="{424A086F-99F0-8444-ECED-482939CC2F6A}"/>
                  </a:ext>
                </a:extLst>
              </p14:cNvPr>
              <p14:cNvContentPartPr/>
              <p14:nvPr/>
            </p14:nvContentPartPr>
            <p14:xfrm>
              <a:off x="9046139" y="1601920"/>
              <a:ext cx="73080" cy="109800"/>
            </p14:xfrm>
          </p:contentPart>
        </mc:Choice>
        <mc:Fallback xmlns="">
          <p:pic>
            <p:nvPicPr>
              <p:cNvPr id="60" name="Ink 59">
                <a:extLst>
                  <a:ext uri="{FF2B5EF4-FFF2-40B4-BE49-F238E27FC236}">
                    <a16:creationId xmlns:a16="http://schemas.microsoft.com/office/drawing/2014/main" id="{424A086F-99F0-8444-ECED-482939CC2F6A}"/>
                  </a:ext>
                </a:extLst>
              </p:cNvPr>
              <p:cNvPicPr/>
              <p:nvPr/>
            </p:nvPicPr>
            <p:blipFill>
              <a:blip r:embed="rId76"/>
              <a:stretch>
                <a:fillRect/>
              </a:stretch>
            </p:blipFill>
            <p:spPr>
              <a:xfrm>
                <a:off x="9010139" y="1565920"/>
                <a:ext cx="14472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62" name="Ink 61">
                <a:extLst>
                  <a:ext uri="{FF2B5EF4-FFF2-40B4-BE49-F238E27FC236}">
                    <a16:creationId xmlns:a16="http://schemas.microsoft.com/office/drawing/2014/main" id="{70A1BB1C-F0A0-DD8B-5320-F523FE5D2804}"/>
                  </a:ext>
                </a:extLst>
              </p14:cNvPr>
              <p14:cNvContentPartPr/>
              <p14:nvPr/>
            </p14:nvContentPartPr>
            <p14:xfrm>
              <a:off x="9163139" y="1561960"/>
              <a:ext cx="235440" cy="123840"/>
            </p14:xfrm>
          </p:contentPart>
        </mc:Choice>
        <mc:Fallback xmlns="">
          <p:pic>
            <p:nvPicPr>
              <p:cNvPr id="62" name="Ink 61">
                <a:extLst>
                  <a:ext uri="{FF2B5EF4-FFF2-40B4-BE49-F238E27FC236}">
                    <a16:creationId xmlns:a16="http://schemas.microsoft.com/office/drawing/2014/main" id="{70A1BB1C-F0A0-DD8B-5320-F523FE5D2804}"/>
                  </a:ext>
                </a:extLst>
              </p:cNvPr>
              <p:cNvPicPr/>
              <p:nvPr/>
            </p:nvPicPr>
            <p:blipFill>
              <a:blip r:embed="rId78"/>
              <a:stretch>
                <a:fillRect/>
              </a:stretch>
            </p:blipFill>
            <p:spPr>
              <a:xfrm>
                <a:off x="9127139" y="1525960"/>
                <a:ext cx="307080" cy="19548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63" name="Ink 62">
                <a:extLst>
                  <a:ext uri="{FF2B5EF4-FFF2-40B4-BE49-F238E27FC236}">
                    <a16:creationId xmlns:a16="http://schemas.microsoft.com/office/drawing/2014/main" id="{67D0A399-3470-0CC0-7B1E-D23FD6C1A71C}"/>
                  </a:ext>
                </a:extLst>
              </p14:cNvPr>
              <p14:cNvContentPartPr/>
              <p14:nvPr/>
            </p14:nvContentPartPr>
            <p14:xfrm>
              <a:off x="9456539" y="1453240"/>
              <a:ext cx="41400" cy="113400"/>
            </p14:xfrm>
          </p:contentPart>
        </mc:Choice>
        <mc:Fallback xmlns="">
          <p:pic>
            <p:nvPicPr>
              <p:cNvPr id="63" name="Ink 62">
                <a:extLst>
                  <a:ext uri="{FF2B5EF4-FFF2-40B4-BE49-F238E27FC236}">
                    <a16:creationId xmlns:a16="http://schemas.microsoft.com/office/drawing/2014/main" id="{67D0A399-3470-0CC0-7B1E-D23FD6C1A71C}"/>
                  </a:ext>
                </a:extLst>
              </p:cNvPr>
              <p:cNvPicPr/>
              <p:nvPr/>
            </p:nvPicPr>
            <p:blipFill>
              <a:blip r:embed="rId80"/>
              <a:stretch>
                <a:fillRect/>
              </a:stretch>
            </p:blipFill>
            <p:spPr>
              <a:xfrm>
                <a:off x="9420539" y="1417240"/>
                <a:ext cx="113040" cy="18504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19456" name="Ink 19455">
                <a:extLst>
                  <a:ext uri="{FF2B5EF4-FFF2-40B4-BE49-F238E27FC236}">
                    <a16:creationId xmlns:a16="http://schemas.microsoft.com/office/drawing/2014/main" id="{398ECEC5-D32B-9F52-ECBD-1F7F72DF46E2}"/>
                  </a:ext>
                </a:extLst>
              </p14:cNvPr>
              <p14:cNvContentPartPr/>
              <p14:nvPr/>
            </p14:nvContentPartPr>
            <p14:xfrm>
              <a:off x="9505499" y="1432720"/>
              <a:ext cx="60480" cy="124560"/>
            </p14:xfrm>
          </p:contentPart>
        </mc:Choice>
        <mc:Fallback xmlns="">
          <p:pic>
            <p:nvPicPr>
              <p:cNvPr id="19456" name="Ink 19455">
                <a:extLst>
                  <a:ext uri="{FF2B5EF4-FFF2-40B4-BE49-F238E27FC236}">
                    <a16:creationId xmlns:a16="http://schemas.microsoft.com/office/drawing/2014/main" id="{398ECEC5-D32B-9F52-ECBD-1F7F72DF46E2}"/>
                  </a:ext>
                </a:extLst>
              </p:cNvPr>
              <p:cNvPicPr/>
              <p:nvPr/>
            </p:nvPicPr>
            <p:blipFill>
              <a:blip r:embed="rId82"/>
              <a:stretch>
                <a:fillRect/>
              </a:stretch>
            </p:blipFill>
            <p:spPr>
              <a:xfrm>
                <a:off x="9469499" y="1396720"/>
                <a:ext cx="132120"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19463" name="Ink 19462">
                <a:extLst>
                  <a:ext uri="{FF2B5EF4-FFF2-40B4-BE49-F238E27FC236}">
                    <a16:creationId xmlns:a16="http://schemas.microsoft.com/office/drawing/2014/main" id="{3104FBA2-57CD-1E0B-81E6-829B1B8C7695}"/>
                  </a:ext>
                </a:extLst>
              </p14:cNvPr>
              <p14:cNvContentPartPr/>
              <p14:nvPr/>
            </p14:nvContentPartPr>
            <p14:xfrm>
              <a:off x="9650219" y="1494280"/>
              <a:ext cx="54720" cy="220680"/>
            </p14:xfrm>
          </p:contentPart>
        </mc:Choice>
        <mc:Fallback xmlns="">
          <p:pic>
            <p:nvPicPr>
              <p:cNvPr id="19463" name="Ink 19462">
                <a:extLst>
                  <a:ext uri="{FF2B5EF4-FFF2-40B4-BE49-F238E27FC236}">
                    <a16:creationId xmlns:a16="http://schemas.microsoft.com/office/drawing/2014/main" id="{3104FBA2-57CD-1E0B-81E6-829B1B8C7695}"/>
                  </a:ext>
                </a:extLst>
              </p:cNvPr>
              <p:cNvPicPr/>
              <p:nvPr/>
            </p:nvPicPr>
            <p:blipFill>
              <a:blip r:embed="rId84"/>
              <a:stretch>
                <a:fillRect/>
              </a:stretch>
            </p:blipFill>
            <p:spPr>
              <a:xfrm>
                <a:off x="9614454" y="1458280"/>
                <a:ext cx="125892" cy="29232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19464" name="Ink 19463">
                <a:extLst>
                  <a:ext uri="{FF2B5EF4-FFF2-40B4-BE49-F238E27FC236}">
                    <a16:creationId xmlns:a16="http://schemas.microsoft.com/office/drawing/2014/main" id="{A2690762-7CA9-7026-E648-85DE26EA0A0E}"/>
                  </a:ext>
                </a:extLst>
              </p14:cNvPr>
              <p14:cNvContentPartPr/>
              <p14:nvPr/>
            </p14:nvContentPartPr>
            <p14:xfrm>
              <a:off x="9745259" y="1563040"/>
              <a:ext cx="44640" cy="103320"/>
            </p14:xfrm>
          </p:contentPart>
        </mc:Choice>
        <mc:Fallback xmlns="">
          <p:pic>
            <p:nvPicPr>
              <p:cNvPr id="19464" name="Ink 19463">
                <a:extLst>
                  <a:ext uri="{FF2B5EF4-FFF2-40B4-BE49-F238E27FC236}">
                    <a16:creationId xmlns:a16="http://schemas.microsoft.com/office/drawing/2014/main" id="{A2690762-7CA9-7026-E648-85DE26EA0A0E}"/>
                  </a:ext>
                </a:extLst>
              </p:cNvPr>
              <p:cNvPicPr/>
              <p:nvPr/>
            </p:nvPicPr>
            <p:blipFill>
              <a:blip r:embed="rId86"/>
              <a:stretch>
                <a:fillRect/>
              </a:stretch>
            </p:blipFill>
            <p:spPr>
              <a:xfrm>
                <a:off x="9709259" y="1527040"/>
                <a:ext cx="11628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19465" name="Ink 19464">
                <a:extLst>
                  <a:ext uri="{FF2B5EF4-FFF2-40B4-BE49-F238E27FC236}">
                    <a16:creationId xmlns:a16="http://schemas.microsoft.com/office/drawing/2014/main" id="{A11B14EB-EC46-203A-EB3A-6265F8C6A466}"/>
                  </a:ext>
                </a:extLst>
              </p14:cNvPr>
              <p14:cNvContentPartPr/>
              <p14:nvPr/>
            </p14:nvContentPartPr>
            <p14:xfrm>
              <a:off x="9803219" y="1603720"/>
              <a:ext cx="74880" cy="56520"/>
            </p14:xfrm>
          </p:contentPart>
        </mc:Choice>
        <mc:Fallback xmlns="">
          <p:pic>
            <p:nvPicPr>
              <p:cNvPr id="19465" name="Ink 19464">
                <a:extLst>
                  <a:ext uri="{FF2B5EF4-FFF2-40B4-BE49-F238E27FC236}">
                    <a16:creationId xmlns:a16="http://schemas.microsoft.com/office/drawing/2014/main" id="{A11B14EB-EC46-203A-EB3A-6265F8C6A466}"/>
                  </a:ext>
                </a:extLst>
              </p:cNvPr>
              <p:cNvPicPr/>
              <p:nvPr/>
            </p:nvPicPr>
            <p:blipFill>
              <a:blip r:embed="rId88"/>
              <a:stretch>
                <a:fillRect/>
              </a:stretch>
            </p:blipFill>
            <p:spPr>
              <a:xfrm>
                <a:off x="9767391" y="1567489"/>
                <a:ext cx="146177" cy="128619"/>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19466" name="Ink 19465">
                <a:extLst>
                  <a:ext uri="{FF2B5EF4-FFF2-40B4-BE49-F238E27FC236}">
                    <a16:creationId xmlns:a16="http://schemas.microsoft.com/office/drawing/2014/main" id="{D2EE15F8-8E71-7AE3-3EEA-1246E3391F69}"/>
                  </a:ext>
                </a:extLst>
              </p14:cNvPr>
              <p14:cNvContentPartPr/>
              <p14:nvPr/>
            </p14:nvContentPartPr>
            <p14:xfrm>
              <a:off x="9923099" y="1473040"/>
              <a:ext cx="93960" cy="205560"/>
            </p14:xfrm>
          </p:contentPart>
        </mc:Choice>
        <mc:Fallback xmlns="">
          <p:pic>
            <p:nvPicPr>
              <p:cNvPr id="19466" name="Ink 19465">
                <a:extLst>
                  <a:ext uri="{FF2B5EF4-FFF2-40B4-BE49-F238E27FC236}">
                    <a16:creationId xmlns:a16="http://schemas.microsoft.com/office/drawing/2014/main" id="{D2EE15F8-8E71-7AE3-3EEA-1246E3391F69}"/>
                  </a:ext>
                </a:extLst>
              </p:cNvPr>
              <p:cNvPicPr/>
              <p:nvPr/>
            </p:nvPicPr>
            <p:blipFill>
              <a:blip r:embed="rId90"/>
              <a:stretch>
                <a:fillRect/>
              </a:stretch>
            </p:blipFill>
            <p:spPr>
              <a:xfrm>
                <a:off x="9886961" y="1437103"/>
                <a:ext cx="165876" cy="277075"/>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19467" name="Ink 19466">
                <a:extLst>
                  <a:ext uri="{FF2B5EF4-FFF2-40B4-BE49-F238E27FC236}">
                    <a16:creationId xmlns:a16="http://schemas.microsoft.com/office/drawing/2014/main" id="{43FBB464-81DA-B6B6-E47D-2329DFF5430B}"/>
                  </a:ext>
                </a:extLst>
              </p14:cNvPr>
              <p14:cNvContentPartPr/>
              <p14:nvPr/>
            </p14:nvContentPartPr>
            <p14:xfrm>
              <a:off x="9981779" y="1560160"/>
              <a:ext cx="88920" cy="133200"/>
            </p14:xfrm>
          </p:contentPart>
        </mc:Choice>
        <mc:Fallback xmlns="">
          <p:pic>
            <p:nvPicPr>
              <p:cNvPr id="19467" name="Ink 19466">
                <a:extLst>
                  <a:ext uri="{FF2B5EF4-FFF2-40B4-BE49-F238E27FC236}">
                    <a16:creationId xmlns:a16="http://schemas.microsoft.com/office/drawing/2014/main" id="{43FBB464-81DA-B6B6-E47D-2329DFF5430B}"/>
                  </a:ext>
                </a:extLst>
              </p:cNvPr>
              <p:cNvPicPr/>
              <p:nvPr/>
            </p:nvPicPr>
            <p:blipFill>
              <a:blip r:embed="rId92"/>
              <a:stretch>
                <a:fillRect/>
              </a:stretch>
            </p:blipFill>
            <p:spPr>
              <a:xfrm>
                <a:off x="9945633" y="1524160"/>
                <a:ext cx="160851" cy="20484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19469" name="Ink 19468">
                <a:extLst>
                  <a:ext uri="{FF2B5EF4-FFF2-40B4-BE49-F238E27FC236}">
                    <a16:creationId xmlns:a16="http://schemas.microsoft.com/office/drawing/2014/main" id="{B31569F2-24F6-4CEB-B2F5-16044BAC9560}"/>
                  </a:ext>
                </a:extLst>
              </p14:cNvPr>
              <p14:cNvContentPartPr/>
              <p14:nvPr/>
            </p14:nvContentPartPr>
            <p14:xfrm>
              <a:off x="10070339" y="1613080"/>
              <a:ext cx="30240" cy="84960"/>
            </p14:xfrm>
          </p:contentPart>
        </mc:Choice>
        <mc:Fallback xmlns="">
          <p:pic>
            <p:nvPicPr>
              <p:cNvPr id="19469" name="Ink 19468">
                <a:extLst>
                  <a:ext uri="{FF2B5EF4-FFF2-40B4-BE49-F238E27FC236}">
                    <a16:creationId xmlns:a16="http://schemas.microsoft.com/office/drawing/2014/main" id="{B31569F2-24F6-4CEB-B2F5-16044BAC9560}"/>
                  </a:ext>
                </a:extLst>
              </p:cNvPr>
              <p:cNvPicPr/>
              <p:nvPr/>
            </p:nvPicPr>
            <p:blipFill>
              <a:blip r:embed="rId94"/>
              <a:stretch>
                <a:fillRect/>
              </a:stretch>
            </p:blipFill>
            <p:spPr>
              <a:xfrm>
                <a:off x="10034763" y="1577080"/>
                <a:ext cx="101037" cy="15660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19471" name="Ink 19470">
                <a:extLst>
                  <a:ext uri="{FF2B5EF4-FFF2-40B4-BE49-F238E27FC236}">
                    <a16:creationId xmlns:a16="http://schemas.microsoft.com/office/drawing/2014/main" id="{132FFB05-7D4B-F5F9-075D-791708327EFD}"/>
                  </a:ext>
                </a:extLst>
              </p14:cNvPr>
              <p14:cNvContentPartPr/>
              <p14:nvPr/>
            </p14:nvContentPartPr>
            <p14:xfrm>
              <a:off x="10109219" y="1546480"/>
              <a:ext cx="73440" cy="82440"/>
            </p14:xfrm>
          </p:contentPart>
        </mc:Choice>
        <mc:Fallback xmlns="">
          <p:pic>
            <p:nvPicPr>
              <p:cNvPr id="19471" name="Ink 19470">
                <a:extLst>
                  <a:ext uri="{FF2B5EF4-FFF2-40B4-BE49-F238E27FC236}">
                    <a16:creationId xmlns:a16="http://schemas.microsoft.com/office/drawing/2014/main" id="{132FFB05-7D4B-F5F9-075D-791708327EFD}"/>
                  </a:ext>
                </a:extLst>
              </p:cNvPr>
              <p:cNvPicPr/>
              <p:nvPr/>
            </p:nvPicPr>
            <p:blipFill>
              <a:blip r:embed="rId96"/>
              <a:stretch>
                <a:fillRect/>
              </a:stretch>
            </p:blipFill>
            <p:spPr>
              <a:xfrm>
                <a:off x="10073219" y="1510480"/>
                <a:ext cx="14508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19472" name="Ink 19471">
                <a:extLst>
                  <a:ext uri="{FF2B5EF4-FFF2-40B4-BE49-F238E27FC236}">
                    <a16:creationId xmlns:a16="http://schemas.microsoft.com/office/drawing/2014/main" id="{01470D74-C9CC-A91E-00BB-317A73929C73}"/>
                  </a:ext>
                </a:extLst>
              </p14:cNvPr>
              <p14:cNvContentPartPr/>
              <p14:nvPr/>
            </p14:nvContentPartPr>
            <p14:xfrm>
              <a:off x="10194899" y="1421920"/>
              <a:ext cx="103680" cy="211680"/>
            </p14:xfrm>
          </p:contentPart>
        </mc:Choice>
        <mc:Fallback xmlns="">
          <p:pic>
            <p:nvPicPr>
              <p:cNvPr id="19472" name="Ink 19471">
                <a:extLst>
                  <a:ext uri="{FF2B5EF4-FFF2-40B4-BE49-F238E27FC236}">
                    <a16:creationId xmlns:a16="http://schemas.microsoft.com/office/drawing/2014/main" id="{01470D74-C9CC-A91E-00BB-317A73929C73}"/>
                  </a:ext>
                </a:extLst>
              </p:cNvPr>
              <p:cNvPicPr/>
              <p:nvPr/>
            </p:nvPicPr>
            <p:blipFill>
              <a:blip r:embed="rId98"/>
              <a:stretch>
                <a:fillRect/>
              </a:stretch>
            </p:blipFill>
            <p:spPr>
              <a:xfrm>
                <a:off x="10158899" y="1385981"/>
                <a:ext cx="175320" cy="283198"/>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19473" name="Ink 19472">
                <a:extLst>
                  <a:ext uri="{FF2B5EF4-FFF2-40B4-BE49-F238E27FC236}">
                    <a16:creationId xmlns:a16="http://schemas.microsoft.com/office/drawing/2014/main" id="{42FA043C-8EDB-70BD-CFCF-2372FCC85733}"/>
                  </a:ext>
                </a:extLst>
              </p14:cNvPr>
              <p14:cNvContentPartPr/>
              <p14:nvPr/>
            </p14:nvContentPartPr>
            <p14:xfrm>
              <a:off x="10351139" y="1453960"/>
              <a:ext cx="24120" cy="190800"/>
            </p14:xfrm>
          </p:contentPart>
        </mc:Choice>
        <mc:Fallback xmlns="">
          <p:pic>
            <p:nvPicPr>
              <p:cNvPr id="19473" name="Ink 19472">
                <a:extLst>
                  <a:ext uri="{FF2B5EF4-FFF2-40B4-BE49-F238E27FC236}">
                    <a16:creationId xmlns:a16="http://schemas.microsoft.com/office/drawing/2014/main" id="{42FA043C-8EDB-70BD-CFCF-2372FCC85733}"/>
                  </a:ext>
                </a:extLst>
              </p:cNvPr>
              <p:cNvPicPr/>
              <p:nvPr/>
            </p:nvPicPr>
            <p:blipFill>
              <a:blip r:embed="rId100"/>
              <a:stretch>
                <a:fillRect/>
              </a:stretch>
            </p:blipFill>
            <p:spPr>
              <a:xfrm>
                <a:off x="10315139" y="1417960"/>
                <a:ext cx="95760" cy="26244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19474" name="Ink 19473">
                <a:extLst>
                  <a:ext uri="{FF2B5EF4-FFF2-40B4-BE49-F238E27FC236}">
                    <a16:creationId xmlns:a16="http://schemas.microsoft.com/office/drawing/2014/main" id="{DB2D7133-7D60-B800-DC2D-9C1C50380558}"/>
                  </a:ext>
                </a:extLst>
              </p14:cNvPr>
              <p14:cNvContentPartPr/>
              <p14:nvPr/>
            </p14:nvContentPartPr>
            <p14:xfrm>
              <a:off x="10316579" y="1518760"/>
              <a:ext cx="148680" cy="88920"/>
            </p14:xfrm>
          </p:contentPart>
        </mc:Choice>
        <mc:Fallback xmlns="">
          <p:pic>
            <p:nvPicPr>
              <p:cNvPr id="19474" name="Ink 19473">
                <a:extLst>
                  <a:ext uri="{FF2B5EF4-FFF2-40B4-BE49-F238E27FC236}">
                    <a16:creationId xmlns:a16="http://schemas.microsoft.com/office/drawing/2014/main" id="{DB2D7133-7D60-B800-DC2D-9C1C50380558}"/>
                  </a:ext>
                </a:extLst>
              </p:cNvPr>
              <p:cNvPicPr/>
              <p:nvPr/>
            </p:nvPicPr>
            <p:blipFill>
              <a:blip r:embed="rId102"/>
              <a:stretch>
                <a:fillRect/>
              </a:stretch>
            </p:blipFill>
            <p:spPr>
              <a:xfrm>
                <a:off x="10280579" y="1482760"/>
                <a:ext cx="220320" cy="16056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19476" name="Ink 19475">
                <a:extLst>
                  <a:ext uri="{FF2B5EF4-FFF2-40B4-BE49-F238E27FC236}">
                    <a16:creationId xmlns:a16="http://schemas.microsoft.com/office/drawing/2014/main" id="{F076151D-9D73-A26A-99E5-22EB98BA8341}"/>
                  </a:ext>
                </a:extLst>
              </p14:cNvPr>
              <p14:cNvContentPartPr/>
              <p14:nvPr/>
            </p14:nvContentPartPr>
            <p14:xfrm>
              <a:off x="10477499" y="1444240"/>
              <a:ext cx="3600" cy="160200"/>
            </p14:xfrm>
          </p:contentPart>
        </mc:Choice>
        <mc:Fallback xmlns="">
          <p:pic>
            <p:nvPicPr>
              <p:cNvPr id="19476" name="Ink 19475">
                <a:extLst>
                  <a:ext uri="{FF2B5EF4-FFF2-40B4-BE49-F238E27FC236}">
                    <a16:creationId xmlns:a16="http://schemas.microsoft.com/office/drawing/2014/main" id="{F076151D-9D73-A26A-99E5-22EB98BA8341}"/>
                  </a:ext>
                </a:extLst>
              </p:cNvPr>
              <p:cNvPicPr/>
              <p:nvPr/>
            </p:nvPicPr>
            <p:blipFill>
              <a:blip r:embed="rId104"/>
              <a:stretch>
                <a:fillRect/>
              </a:stretch>
            </p:blipFill>
            <p:spPr>
              <a:xfrm>
                <a:off x="10437499" y="1408240"/>
                <a:ext cx="83200" cy="23184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19477" name="Ink 19476">
                <a:extLst>
                  <a:ext uri="{FF2B5EF4-FFF2-40B4-BE49-F238E27FC236}">
                    <a16:creationId xmlns:a16="http://schemas.microsoft.com/office/drawing/2014/main" id="{7A11E18E-1A45-757A-1620-81EB614851C5}"/>
                  </a:ext>
                </a:extLst>
              </p14:cNvPr>
              <p14:cNvContentPartPr/>
              <p14:nvPr/>
            </p14:nvContentPartPr>
            <p14:xfrm>
              <a:off x="10445819" y="1525240"/>
              <a:ext cx="214200" cy="86400"/>
            </p14:xfrm>
          </p:contentPart>
        </mc:Choice>
        <mc:Fallback xmlns="">
          <p:pic>
            <p:nvPicPr>
              <p:cNvPr id="19477" name="Ink 19476">
                <a:extLst>
                  <a:ext uri="{FF2B5EF4-FFF2-40B4-BE49-F238E27FC236}">
                    <a16:creationId xmlns:a16="http://schemas.microsoft.com/office/drawing/2014/main" id="{7A11E18E-1A45-757A-1620-81EB614851C5}"/>
                  </a:ext>
                </a:extLst>
              </p:cNvPr>
              <p:cNvPicPr/>
              <p:nvPr/>
            </p:nvPicPr>
            <p:blipFill>
              <a:blip r:embed="rId106"/>
              <a:stretch>
                <a:fillRect/>
              </a:stretch>
            </p:blipFill>
            <p:spPr>
              <a:xfrm>
                <a:off x="10409819" y="1489240"/>
                <a:ext cx="285840" cy="158040"/>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19479" name="Ink 19478">
                <a:extLst>
                  <a:ext uri="{FF2B5EF4-FFF2-40B4-BE49-F238E27FC236}">
                    <a16:creationId xmlns:a16="http://schemas.microsoft.com/office/drawing/2014/main" id="{06A5219E-1016-16CE-E782-F372878E8885}"/>
                  </a:ext>
                </a:extLst>
              </p14:cNvPr>
              <p14:cNvContentPartPr/>
              <p14:nvPr/>
            </p14:nvContentPartPr>
            <p14:xfrm>
              <a:off x="10692059" y="1404640"/>
              <a:ext cx="68400" cy="210960"/>
            </p14:xfrm>
          </p:contentPart>
        </mc:Choice>
        <mc:Fallback xmlns="">
          <p:pic>
            <p:nvPicPr>
              <p:cNvPr id="19479" name="Ink 19478">
                <a:extLst>
                  <a:ext uri="{FF2B5EF4-FFF2-40B4-BE49-F238E27FC236}">
                    <a16:creationId xmlns:a16="http://schemas.microsoft.com/office/drawing/2014/main" id="{06A5219E-1016-16CE-E782-F372878E8885}"/>
                  </a:ext>
                </a:extLst>
              </p:cNvPr>
              <p:cNvPicPr/>
              <p:nvPr/>
            </p:nvPicPr>
            <p:blipFill>
              <a:blip r:embed="rId108"/>
              <a:stretch>
                <a:fillRect/>
              </a:stretch>
            </p:blipFill>
            <p:spPr>
              <a:xfrm>
                <a:off x="10655869" y="1368640"/>
                <a:ext cx="140419" cy="28260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19480" name="Ink 19479">
                <a:extLst>
                  <a:ext uri="{FF2B5EF4-FFF2-40B4-BE49-F238E27FC236}">
                    <a16:creationId xmlns:a16="http://schemas.microsoft.com/office/drawing/2014/main" id="{7F8579A6-CAC2-A929-82B5-FE53B8D5E5B4}"/>
                  </a:ext>
                </a:extLst>
              </p14:cNvPr>
              <p14:cNvContentPartPr/>
              <p14:nvPr/>
            </p14:nvContentPartPr>
            <p14:xfrm>
              <a:off x="10865579" y="1417240"/>
              <a:ext cx="61920" cy="182160"/>
            </p14:xfrm>
          </p:contentPart>
        </mc:Choice>
        <mc:Fallback xmlns="">
          <p:pic>
            <p:nvPicPr>
              <p:cNvPr id="19480" name="Ink 19479">
                <a:extLst>
                  <a:ext uri="{FF2B5EF4-FFF2-40B4-BE49-F238E27FC236}">
                    <a16:creationId xmlns:a16="http://schemas.microsoft.com/office/drawing/2014/main" id="{7F8579A6-CAC2-A929-82B5-FE53B8D5E5B4}"/>
                  </a:ext>
                </a:extLst>
              </p:cNvPr>
              <p:cNvPicPr/>
              <p:nvPr/>
            </p:nvPicPr>
            <p:blipFill>
              <a:blip r:embed="rId110"/>
              <a:stretch>
                <a:fillRect/>
              </a:stretch>
            </p:blipFill>
            <p:spPr>
              <a:xfrm>
                <a:off x="10829579" y="1381240"/>
                <a:ext cx="133560" cy="25380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19487" name="Ink 19486">
                <a:extLst>
                  <a:ext uri="{FF2B5EF4-FFF2-40B4-BE49-F238E27FC236}">
                    <a16:creationId xmlns:a16="http://schemas.microsoft.com/office/drawing/2014/main" id="{A66ECD85-D713-E592-D587-40D32DBBE98A}"/>
                  </a:ext>
                </a:extLst>
              </p14:cNvPr>
              <p14:cNvContentPartPr/>
              <p14:nvPr/>
            </p14:nvContentPartPr>
            <p14:xfrm>
              <a:off x="10623659" y="1704160"/>
              <a:ext cx="236520" cy="38160"/>
            </p14:xfrm>
          </p:contentPart>
        </mc:Choice>
        <mc:Fallback xmlns="">
          <p:pic>
            <p:nvPicPr>
              <p:cNvPr id="19487" name="Ink 19486">
                <a:extLst>
                  <a:ext uri="{FF2B5EF4-FFF2-40B4-BE49-F238E27FC236}">
                    <a16:creationId xmlns:a16="http://schemas.microsoft.com/office/drawing/2014/main" id="{A66ECD85-D713-E592-D587-40D32DBBE98A}"/>
                  </a:ext>
                </a:extLst>
              </p:cNvPr>
              <p:cNvPicPr/>
              <p:nvPr/>
            </p:nvPicPr>
            <p:blipFill>
              <a:blip r:embed="rId112"/>
              <a:stretch>
                <a:fillRect/>
              </a:stretch>
            </p:blipFill>
            <p:spPr>
              <a:xfrm>
                <a:off x="10587659" y="1668160"/>
                <a:ext cx="30816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19488" name="Ink 19487">
                <a:extLst>
                  <a:ext uri="{FF2B5EF4-FFF2-40B4-BE49-F238E27FC236}">
                    <a16:creationId xmlns:a16="http://schemas.microsoft.com/office/drawing/2014/main" id="{6D809B1A-9215-1CC0-16D2-9FBAFB55B442}"/>
                  </a:ext>
                </a:extLst>
              </p14:cNvPr>
              <p14:cNvContentPartPr/>
              <p14:nvPr/>
            </p14:nvContentPartPr>
            <p14:xfrm>
              <a:off x="10769459" y="1663480"/>
              <a:ext cx="131040" cy="202680"/>
            </p14:xfrm>
          </p:contentPart>
        </mc:Choice>
        <mc:Fallback xmlns="">
          <p:pic>
            <p:nvPicPr>
              <p:cNvPr id="19488" name="Ink 19487">
                <a:extLst>
                  <a:ext uri="{FF2B5EF4-FFF2-40B4-BE49-F238E27FC236}">
                    <a16:creationId xmlns:a16="http://schemas.microsoft.com/office/drawing/2014/main" id="{6D809B1A-9215-1CC0-16D2-9FBAFB55B442}"/>
                  </a:ext>
                </a:extLst>
              </p:cNvPr>
              <p:cNvPicPr/>
              <p:nvPr/>
            </p:nvPicPr>
            <p:blipFill>
              <a:blip r:embed="rId114"/>
              <a:stretch>
                <a:fillRect/>
              </a:stretch>
            </p:blipFill>
            <p:spPr>
              <a:xfrm>
                <a:off x="10733360" y="1627480"/>
                <a:ext cx="202877" cy="27432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19530" name="Ink 19529">
                <a:extLst>
                  <a:ext uri="{FF2B5EF4-FFF2-40B4-BE49-F238E27FC236}">
                    <a16:creationId xmlns:a16="http://schemas.microsoft.com/office/drawing/2014/main" id="{F5499350-8F46-369E-FC41-9F1C74DEAE45}"/>
                  </a:ext>
                </a:extLst>
              </p14:cNvPr>
              <p14:cNvContentPartPr/>
              <p14:nvPr/>
            </p14:nvContentPartPr>
            <p14:xfrm>
              <a:off x="10606739" y="1931680"/>
              <a:ext cx="876960" cy="463680"/>
            </p14:xfrm>
          </p:contentPart>
        </mc:Choice>
        <mc:Fallback xmlns="">
          <p:pic>
            <p:nvPicPr>
              <p:cNvPr id="19530" name="Ink 19529">
                <a:extLst>
                  <a:ext uri="{FF2B5EF4-FFF2-40B4-BE49-F238E27FC236}">
                    <a16:creationId xmlns:a16="http://schemas.microsoft.com/office/drawing/2014/main" id="{F5499350-8F46-369E-FC41-9F1C74DEAE45}"/>
                  </a:ext>
                </a:extLst>
              </p:cNvPr>
              <p:cNvPicPr/>
              <p:nvPr/>
            </p:nvPicPr>
            <p:blipFill>
              <a:blip r:embed="rId116"/>
              <a:stretch>
                <a:fillRect/>
              </a:stretch>
            </p:blipFill>
            <p:spPr>
              <a:xfrm>
                <a:off x="10570739" y="1895680"/>
                <a:ext cx="948600" cy="53532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19532" name="Ink 19531">
                <a:extLst>
                  <a:ext uri="{FF2B5EF4-FFF2-40B4-BE49-F238E27FC236}">
                    <a16:creationId xmlns:a16="http://schemas.microsoft.com/office/drawing/2014/main" id="{399E772C-B5A7-F099-FCDB-21B9B91776CF}"/>
                  </a:ext>
                </a:extLst>
              </p14:cNvPr>
              <p14:cNvContentPartPr/>
              <p14:nvPr/>
            </p14:nvContentPartPr>
            <p14:xfrm>
              <a:off x="10974768" y="2116720"/>
              <a:ext cx="227520" cy="96480"/>
            </p14:xfrm>
          </p:contentPart>
        </mc:Choice>
        <mc:Fallback xmlns="">
          <p:pic>
            <p:nvPicPr>
              <p:cNvPr id="19532" name="Ink 19531">
                <a:extLst>
                  <a:ext uri="{FF2B5EF4-FFF2-40B4-BE49-F238E27FC236}">
                    <a16:creationId xmlns:a16="http://schemas.microsoft.com/office/drawing/2014/main" id="{399E772C-B5A7-F099-FCDB-21B9B91776CF}"/>
                  </a:ext>
                </a:extLst>
              </p:cNvPr>
              <p:cNvPicPr/>
              <p:nvPr/>
            </p:nvPicPr>
            <p:blipFill>
              <a:blip r:embed="rId118"/>
              <a:stretch>
                <a:fillRect/>
              </a:stretch>
            </p:blipFill>
            <p:spPr>
              <a:xfrm>
                <a:off x="10938768" y="2080720"/>
                <a:ext cx="299160" cy="16812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19497" name="Ink 19496">
                <a:extLst>
                  <a:ext uri="{FF2B5EF4-FFF2-40B4-BE49-F238E27FC236}">
                    <a16:creationId xmlns:a16="http://schemas.microsoft.com/office/drawing/2014/main" id="{851FB42B-6885-D750-5DBC-94A07FEB80A6}"/>
                  </a:ext>
                </a:extLst>
              </p14:cNvPr>
              <p14:cNvContentPartPr/>
              <p14:nvPr/>
            </p14:nvContentPartPr>
            <p14:xfrm>
              <a:off x="7305539" y="2447560"/>
              <a:ext cx="189720" cy="206280"/>
            </p14:xfrm>
          </p:contentPart>
        </mc:Choice>
        <mc:Fallback xmlns="">
          <p:pic>
            <p:nvPicPr>
              <p:cNvPr id="19497" name="Ink 19496">
                <a:extLst>
                  <a:ext uri="{FF2B5EF4-FFF2-40B4-BE49-F238E27FC236}">
                    <a16:creationId xmlns:a16="http://schemas.microsoft.com/office/drawing/2014/main" id="{851FB42B-6885-D750-5DBC-94A07FEB80A6}"/>
                  </a:ext>
                </a:extLst>
              </p:cNvPr>
              <p:cNvPicPr/>
              <p:nvPr/>
            </p:nvPicPr>
            <p:blipFill>
              <a:blip r:embed="rId120"/>
              <a:stretch>
                <a:fillRect/>
              </a:stretch>
            </p:blipFill>
            <p:spPr>
              <a:xfrm>
                <a:off x="7269539" y="2411560"/>
                <a:ext cx="261360" cy="27792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19499" name="Ink 19498">
                <a:extLst>
                  <a:ext uri="{FF2B5EF4-FFF2-40B4-BE49-F238E27FC236}">
                    <a16:creationId xmlns:a16="http://schemas.microsoft.com/office/drawing/2014/main" id="{D740155A-3A9D-52DA-B1F4-674A2FF4F2BF}"/>
                  </a:ext>
                </a:extLst>
              </p14:cNvPr>
              <p14:cNvContentPartPr/>
              <p14:nvPr/>
            </p14:nvContentPartPr>
            <p14:xfrm>
              <a:off x="7632419" y="2150200"/>
              <a:ext cx="82080" cy="246600"/>
            </p14:xfrm>
          </p:contentPart>
        </mc:Choice>
        <mc:Fallback xmlns="">
          <p:pic>
            <p:nvPicPr>
              <p:cNvPr id="19499" name="Ink 19498">
                <a:extLst>
                  <a:ext uri="{FF2B5EF4-FFF2-40B4-BE49-F238E27FC236}">
                    <a16:creationId xmlns:a16="http://schemas.microsoft.com/office/drawing/2014/main" id="{D740155A-3A9D-52DA-B1F4-674A2FF4F2BF}"/>
                  </a:ext>
                </a:extLst>
              </p:cNvPr>
              <p:cNvPicPr/>
              <p:nvPr/>
            </p:nvPicPr>
            <p:blipFill>
              <a:blip r:embed="rId122"/>
              <a:stretch>
                <a:fillRect/>
              </a:stretch>
            </p:blipFill>
            <p:spPr>
              <a:xfrm>
                <a:off x="7596419" y="2114252"/>
                <a:ext cx="153720" cy="318136"/>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19500" name="Ink 19499">
                <a:extLst>
                  <a:ext uri="{FF2B5EF4-FFF2-40B4-BE49-F238E27FC236}">
                    <a16:creationId xmlns:a16="http://schemas.microsoft.com/office/drawing/2014/main" id="{F7CDE1EC-66B6-D1E3-599D-259CB62C93DC}"/>
                  </a:ext>
                </a:extLst>
              </p14:cNvPr>
              <p14:cNvContentPartPr/>
              <p14:nvPr/>
            </p14:nvContentPartPr>
            <p14:xfrm>
              <a:off x="7774259" y="2237320"/>
              <a:ext cx="90360" cy="132480"/>
            </p14:xfrm>
          </p:contentPart>
        </mc:Choice>
        <mc:Fallback xmlns="">
          <p:pic>
            <p:nvPicPr>
              <p:cNvPr id="19500" name="Ink 19499">
                <a:extLst>
                  <a:ext uri="{FF2B5EF4-FFF2-40B4-BE49-F238E27FC236}">
                    <a16:creationId xmlns:a16="http://schemas.microsoft.com/office/drawing/2014/main" id="{F7CDE1EC-66B6-D1E3-599D-259CB62C93DC}"/>
                  </a:ext>
                </a:extLst>
              </p:cNvPr>
              <p:cNvPicPr/>
              <p:nvPr/>
            </p:nvPicPr>
            <p:blipFill>
              <a:blip r:embed="rId124"/>
              <a:stretch>
                <a:fillRect/>
              </a:stretch>
            </p:blipFill>
            <p:spPr>
              <a:xfrm>
                <a:off x="7738259" y="2201320"/>
                <a:ext cx="162000" cy="20412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19501" name="Ink 19500">
                <a:extLst>
                  <a:ext uri="{FF2B5EF4-FFF2-40B4-BE49-F238E27FC236}">
                    <a16:creationId xmlns:a16="http://schemas.microsoft.com/office/drawing/2014/main" id="{4409660C-6883-5CE4-B571-767355220B9E}"/>
                  </a:ext>
                </a:extLst>
              </p14:cNvPr>
              <p14:cNvContentPartPr/>
              <p14:nvPr/>
            </p14:nvContentPartPr>
            <p14:xfrm>
              <a:off x="7898459" y="2230840"/>
              <a:ext cx="86040" cy="79560"/>
            </p14:xfrm>
          </p:contentPart>
        </mc:Choice>
        <mc:Fallback xmlns="">
          <p:pic>
            <p:nvPicPr>
              <p:cNvPr id="19501" name="Ink 19500">
                <a:extLst>
                  <a:ext uri="{FF2B5EF4-FFF2-40B4-BE49-F238E27FC236}">
                    <a16:creationId xmlns:a16="http://schemas.microsoft.com/office/drawing/2014/main" id="{4409660C-6883-5CE4-B571-767355220B9E}"/>
                  </a:ext>
                </a:extLst>
              </p:cNvPr>
              <p:cNvPicPr/>
              <p:nvPr/>
            </p:nvPicPr>
            <p:blipFill>
              <a:blip r:embed="rId126"/>
              <a:stretch>
                <a:fillRect/>
              </a:stretch>
            </p:blipFill>
            <p:spPr>
              <a:xfrm>
                <a:off x="7862459" y="2194840"/>
                <a:ext cx="157680" cy="15120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19502" name="Ink 19501">
                <a:extLst>
                  <a:ext uri="{FF2B5EF4-FFF2-40B4-BE49-F238E27FC236}">
                    <a16:creationId xmlns:a16="http://schemas.microsoft.com/office/drawing/2014/main" id="{3227B2B3-7A87-87AD-1544-901C2CA03CCA}"/>
                  </a:ext>
                </a:extLst>
              </p14:cNvPr>
              <p14:cNvContentPartPr/>
              <p14:nvPr/>
            </p14:nvContentPartPr>
            <p14:xfrm>
              <a:off x="7985579" y="2150920"/>
              <a:ext cx="128160" cy="207720"/>
            </p14:xfrm>
          </p:contentPart>
        </mc:Choice>
        <mc:Fallback xmlns="">
          <p:pic>
            <p:nvPicPr>
              <p:cNvPr id="19502" name="Ink 19501">
                <a:extLst>
                  <a:ext uri="{FF2B5EF4-FFF2-40B4-BE49-F238E27FC236}">
                    <a16:creationId xmlns:a16="http://schemas.microsoft.com/office/drawing/2014/main" id="{3227B2B3-7A87-87AD-1544-901C2CA03CCA}"/>
                  </a:ext>
                </a:extLst>
              </p:cNvPr>
              <p:cNvPicPr/>
              <p:nvPr/>
            </p:nvPicPr>
            <p:blipFill>
              <a:blip r:embed="rId128"/>
              <a:stretch>
                <a:fillRect/>
              </a:stretch>
            </p:blipFill>
            <p:spPr>
              <a:xfrm>
                <a:off x="7949680" y="2114920"/>
                <a:ext cx="199599" cy="27936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19503" name="Ink 19502">
                <a:extLst>
                  <a:ext uri="{FF2B5EF4-FFF2-40B4-BE49-F238E27FC236}">
                    <a16:creationId xmlns:a16="http://schemas.microsoft.com/office/drawing/2014/main" id="{34B012F8-D1A7-F6B1-50B0-06BED776D9FC}"/>
                  </a:ext>
                </a:extLst>
              </p14:cNvPr>
              <p14:cNvContentPartPr/>
              <p14:nvPr/>
            </p14:nvContentPartPr>
            <p14:xfrm>
              <a:off x="8117699" y="2230840"/>
              <a:ext cx="137880" cy="93600"/>
            </p14:xfrm>
          </p:contentPart>
        </mc:Choice>
        <mc:Fallback xmlns="">
          <p:pic>
            <p:nvPicPr>
              <p:cNvPr id="19503" name="Ink 19502">
                <a:extLst>
                  <a:ext uri="{FF2B5EF4-FFF2-40B4-BE49-F238E27FC236}">
                    <a16:creationId xmlns:a16="http://schemas.microsoft.com/office/drawing/2014/main" id="{34B012F8-D1A7-F6B1-50B0-06BED776D9FC}"/>
                  </a:ext>
                </a:extLst>
              </p:cNvPr>
              <p:cNvPicPr/>
              <p:nvPr/>
            </p:nvPicPr>
            <p:blipFill>
              <a:blip r:embed="rId130"/>
              <a:stretch>
                <a:fillRect/>
              </a:stretch>
            </p:blipFill>
            <p:spPr>
              <a:xfrm>
                <a:off x="8081699" y="2194701"/>
                <a:ext cx="209520" cy="165517"/>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19504" name="Ink 19503">
                <a:extLst>
                  <a:ext uri="{FF2B5EF4-FFF2-40B4-BE49-F238E27FC236}">
                    <a16:creationId xmlns:a16="http://schemas.microsoft.com/office/drawing/2014/main" id="{467C503E-162E-C243-0658-5D7764BD9D47}"/>
                  </a:ext>
                </a:extLst>
              </p14:cNvPr>
              <p14:cNvContentPartPr/>
              <p14:nvPr/>
            </p14:nvContentPartPr>
            <p14:xfrm>
              <a:off x="8267099" y="2207440"/>
              <a:ext cx="102240" cy="239760"/>
            </p14:xfrm>
          </p:contentPart>
        </mc:Choice>
        <mc:Fallback xmlns="">
          <p:pic>
            <p:nvPicPr>
              <p:cNvPr id="19504" name="Ink 19503">
                <a:extLst>
                  <a:ext uri="{FF2B5EF4-FFF2-40B4-BE49-F238E27FC236}">
                    <a16:creationId xmlns:a16="http://schemas.microsoft.com/office/drawing/2014/main" id="{467C503E-162E-C243-0658-5D7764BD9D47}"/>
                  </a:ext>
                </a:extLst>
              </p:cNvPr>
              <p:cNvPicPr/>
              <p:nvPr/>
            </p:nvPicPr>
            <p:blipFill>
              <a:blip r:embed="rId132"/>
              <a:stretch>
                <a:fillRect/>
              </a:stretch>
            </p:blipFill>
            <p:spPr>
              <a:xfrm>
                <a:off x="8231099" y="2171440"/>
                <a:ext cx="173880" cy="31140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19505" name="Ink 19504">
                <a:extLst>
                  <a:ext uri="{FF2B5EF4-FFF2-40B4-BE49-F238E27FC236}">
                    <a16:creationId xmlns:a16="http://schemas.microsoft.com/office/drawing/2014/main" id="{4A981EC9-8569-E66C-89E8-3EA54062A378}"/>
                  </a:ext>
                </a:extLst>
              </p14:cNvPr>
              <p14:cNvContentPartPr/>
              <p14:nvPr/>
            </p14:nvContentPartPr>
            <p14:xfrm>
              <a:off x="8439179" y="2157760"/>
              <a:ext cx="86760" cy="151920"/>
            </p14:xfrm>
          </p:contentPart>
        </mc:Choice>
        <mc:Fallback xmlns="">
          <p:pic>
            <p:nvPicPr>
              <p:cNvPr id="19505" name="Ink 19504">
                <a:extLst>
                  <a:ext uri="{FF2B5EF4-FFF2-40B4-BE49-F238E27FC236}">
                    <a16:creationId xmlns:a16="http://schemas.microsoft.com/office/drawing/2014/main" id="{4A981EC9-8569-E66C-89E8-3EA54062A378}"/>
                  </a:ext>
                </a:extLst>
              </p:cNvPr>
              <p:cNvPicPr/>
              <p:nvPr/>
            </p:nvPicPr>
            <p:blipFill>
              <a:blip r:embed="rId134"/>
              <a:stretch>
                <a:fillRect/>
              </a:stretch>
            </p:blipFill>
            <p:spPr>
              <a:xfrm>
                <a:off x="8403179" y="2121760"/>
                <a:ext cx="158400" cy="22356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19506" name="Ink 19505">
                <a:extLst>
                  <a:ext uri="{FF2B5EF4-FFF2-40B4-BE49-F238E27FC236}">
                    <a16:creationId xmlns:a16="http://schemas.microsoft.com/office/drawing/2014/main" id="{4BC8D6AD-72EA-3E5D-0D35-C63247235CB7}"/>
                  </a:ext>
                </a:extLst>
              </p14:cNvPr>
              <p14:cNvContentPartPr/>
              <p14:nvPr/>
            </p14:nvContentPartPr>
            <p14:xfrm>
              <a:off x="8543939" y="2119600"/>
              <a:ext cx="24480" cy="217440"/>
            </p14:xfrm>
          </p:contentPart>
        </mc:Choice>
        <mc:Fallback xmlns="">
          <p:pic>
            <p:nvPicPr>
              <p:cNvPr id="19506" name="Ink 19505">
                <a:extLst>
                  <a:ext uri="{FF2B5EF4-FFF2-40B4-BE49-F238E27FC236}">
                    <a16:creationId xmlns:a16="http://schemas.microsoft.com/office/drawing/2014/main" id="{4BC8D6AD-72EA-3E5D-0D35-C63247235CB7}"/>
                  </a:ext>
                </a:extLst>
              </p:cNvPr>
              <p:cNvPicPr/>
              <p:nvPr/>
            </p:nvPicPr>
            <p:blipFill>
              <a:blip r:embed="rId136"/>
              <a:stretch>
                <a:fillRect/>
              </a:stretch>
            </p:blipFill>
            <p:spPr>
              <a:xfrm>
                <a:off x="8507939" y="2083600"/>
                <a:ext cx="96120" cy="28908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19507" name="Ink 19506">
                <a:extLst>
                  <a:ext uri="{FF2B5EF4-FFF2-40B4-BE49-F238E27FC236}">
                    <a16:creationId xmlns:a16="http://schemas.microsoft.com/office/drawing/2014/main" id="{81E8BEF3-7678-EEC9-025B-B3DC7D5A11C1}"/>
                  </a:ext>
                </a:extLst>
              </p14:cNvPr>
              <p14:cNvContentPartPr/>
              <p14:nvPr/>
            </p14:nvContentPartPr>
            <p14:xfrm>
              <a:off x="8488859" y="2201320"/>
              <a:ext cx="181800" cy="121680"/>
            </p14:xfrm>
          </p:contentPart>
        </mc:Choice>
        <mc:Fallback xmlns="">
          <p:pic>
            <p:nvPicPr>
              <p:cNvPr id="19507" name="Ink 19506">
                <a:extLst>
                  <a:ext uri="{FF2B5EF4-FFF2-40B4-BE49-F238E27FC236}">
                    <a16:creationId xmlns:a16="http://schemas.microsoft.com/office/drawing/2014/main" id="{81E8BEF3-7678-EEC9-025B-B3DC7D5A11C1}"/>
                  </a:ext>
                </a:extLst>
              </p:cNvPr>
              <p:cNvPicPr/>
              <p:nvPr/>
            </p:nvPicPr>
            <p:blipFill>
              <a:blip r:embed="rId138"/>
              <a:stretch>
                <a:fillRect/>
              </a:stretch>
            </p:blipFill>
            <p:spPr>
              <a:xfrm>
                <a:off x="8452859" y="2165426"/>
                <a:ext cx="253440" cy="193109"/>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19509" name="Ink 19508">
                <a:extLst>
                  <a:ext uri="{FF2B5EF4-FFF2-40B4-BE49-F238E27FC236}">
                    <a16:creationId xmlns:a16="http://schemas.microsoft.com/office/drawing/2014/main" id="{BC62F155-F078-C290-1CEB-D5B6DA903AD5}"/>
                  </a:ext>
                </a:extLst>
              </p14:cNvPr>
              <p14:cNvContentPartPr/>
              <p14:nvPr/>
            </p14:nvContentPartPr>
            <p14:xfrm>
              <a:off x="8684699" y="2119240"/>
              <a:ext cx="25560" cy="208440"/>
            </p14:xfrm>
          </p:contentPart>
        </mc:Choice>
        <mc:Fallback xmlns="">
          <p:pic>
            <p:nvPicPr>
              <p:cNvPr id="19509" name="Ink 19508">
                <a:extLst>
                  <a:ext uri="{FF2B5EF4-FFF2-40B4-BE49-F238E27FC236}">
                    <a16:creationId xmlns:a16="http://schemas.microsoft.com/office/drawing/2014/main" id="{BC62F155-F078-C290-1CEB-D5B6DA903AD5}"/>
                  </a:ext>
                </a:extLst>
              </p:cNvPr>
              <p:cNvPicPr/>
              <p:nvPr/>
            </p:nvPicPr>
            <p:blipFill>
              <a:blip r:embed="rId140"/>
              <a:stretch>
                <a:fillRect/>
              </a:stretch>
            </p:blipFill>
            <p:spPr>
              <a:xfrm>
                <a:off x="8648699" y="2083240"/>
                <a:ext cx="97200" cy="28008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19510" name="Ink 19509">
                <a:extLst>
                  <a:ext uri="{FF2B5EF4-FFF2-40B4-BE49-F238E27FC236}">
                    <a16:creationId xmlns:a16="http://schemas.microsoft.com/office/drawing/2014/main" id="{34B1457D-4021-AAF6-0A67-57368D783DB6}"/>
                  </a:ext>
                </a:extLst>
              </p14:cNvPr>
              <p14:cNvContentPartPr/>
              <p14:nvPr/>
            </p14:nvContentPartPr>
            <p14:xfrm>
              <a:off x="8654819" y="2193760"/>
              <a:ext cx="258120" cy="133560"/>
            </p14:xfrm>
          </p:contentPart>
        </mc:Choice>
        <mc:Fallback xmlns="">
          <p:pic>
            <p:nvPicPr>
              <p:cNvPr id="19510" name="Ink 19509">
                <a:extLst>
                  <a:ext uri="{FF2B5EF4-FFF2-40B4-BE49-F238E27FC236}">
                    <a16:creationId xmlns:a16="http://schemas.microsoft.com/office/drawing/2014/main" id="{34B1457D-4021-AAF6-0A67-57368D783DB6}"/>
                  </a:ext>
                </a:extLst>
              </p:cNvPr>
              <p:cNvPicPr/>
              <p:nvPr/>
            </p:nvPicPr>
            <p:blipFill>
              <a:blip r:embed="rId142"/>
              <a:stretch>
                <a:fillRect/>
              </a:stretch>
            </p:blipFill>
            <p:spPr>
              <a:xfrm>
                <a:off x="8618819" y="2157760"/>
                <a:ext cx="329760" cy="205200"/>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19512" name="Ink 19511">
                <a:extLst>
                  <a:ext uri="{FF2B5EF4-FFF2-40B4-BE49-F238E27FC236}">
                    <a16:creationId xmlns:a16="http://schemas.microsoft.com/office/drawing/2014/main" id="{31361325-1342-744A-A3B5-7AF3348669F6}"/>
                  </a:ext>
                </a:extLst>
              </p14:cNvPr>
              <p14:cNvContentPartPr/>
              <p14:nvPr/>
            </p14:nvContentPartPr>
            <p14:xfrm>
              <a:off x="8989619" y="2220400"/>
              <a:ext cx="109080" cy="10080"/>
            </p14:xfrm>
          </p:contentPart>
        </mc:Choice>
        <mc:Fallback xmlns="">
          <p:pic>
            <p:nvPicPr>
              <p:cNvPr id="19512" name="Ink 19511">
                <a:extLst>
                  <a:ext uri="{FF2B5EF4-FFF2-40B4-BE49-F238E27FC236}">
                    <a16:creationId xmlns:a16="http://schemas.microsoft.com/office/drawing/2014/main" id="{31361325-1342-744A-A3B5-7AF3348669F6}"/>
                  </a:ext>
                </a:extLst>
              </p:cNvPr>
              <p:cNvPicPr/>
              <p:nvPr/>
            </p:nvPicPr>
            <p:blipFill>
              <a:blip r:embed="rId144"/>
              <a:stretch>
                <a:fillRect/>
              </a:stretch>
            </p:blipFill>
            <p:spPr>
              <a:xfrm>
                <a:off x="8953619" y="2184400"/>
                <a:ext cx="18072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19513" name="Ink 19512">
                <a:extLst>
                  <a:ext uri="{FF2B5EF4-FFF2-40B4-BE49-F238E27FC236}">
                    <a16:creationId xmlns:a16="http://schemas.microsoft.com/office/drawing/2014/main" id="{FB8823F0-C2D7-33A0-1455-D83AEF25D4A8}"/>
                  </a:ext>
                </a:extLst>
              </p14:cNvPr>
              <p14:cNvContentPartPr/>
              <p14:nvPr/>
            </p14:nvContentPartPr>
            <p14:xfrm>
              <a:off x="9006539" y="2299240"/>
              <a:ext cx="122040" cy="9720"/>
            </p14:xfrm>
          </p:contentPart>
        </mc:Choice>
        <mc:Fallback xmlns="">
          <p:pic>
            <p:nvPicPr>
              <p:cNvPr id="19513" name="Ink 19512">
                <a:extLst>
                  <a:ext uri="{FF2B5EF4-FFF2-40B4-BE49-F238E27FC236}">
                    <a16:creationId xmlns:a16="http://schemas.microsoft.com/office/drawing/2014/main" id="{FB8823F0-C2D7-33A0-1455-D83AEF25D4A8}"/>
                  </a:ext>
                </a:extLst>
              </p:cNvPr>
              <p:cNvPicPr/>
              <p:nvPr/>
            </p:nvPicPr>
            <p:blipFill>
              <a:blip r:embed="rId146"/>
              <a:stretch>
                <a:fillRect/>
              </a:stretch>
            </p:blipFill>
            <p:spPr>
              <a:xfrm>
                <a:off x="8970432" y="2263240"/>
                <a:ext cx="193892" cy="81360"/>
              </a:xfrm>
              <a:prstGeom prst="rect">
                <a:avLst/>
              </a:prstGeom>
            </p:spPr>
          </p:pic>
        </mc:Fallback>
      </mc:AlternateContent>
      <mc:AlternateContent xmlns:mc="http://schemas.openxmlformats.org/markup-compatibility/2006" xmlns:p14="http://schemas.microsoft.com/office/powerpoint/2010/main">
        <mc:Choice Requires="p14">
          <p:contentPart p14:bwMode="auto" r:id="rId147">
            <p14:nvContentPartPr>
              <p14:cNvPr id="19514" name="Ink 19513">
                <a:extLst>
                  <a:ext uri="{FF2B5EF4-FFF2-40B4-BE49-F238E27FC236}">
                    <a16:creationId xmlns:a16="http://schemas.microsoft.com/office/drawing/2014/main" id="{69993C07-8098-4396-E6A9-FD5F072FDB41}"/>
                  </a:ext>
                </a:extLst>
              </p14:cNvPr>
              <p14:cNvContentPartPr/>
              <p14:nvPr/>
            </p14:nvContentPartPr>
            <p14:xfrm>
              <a:off x="9154859" y="2027080"/>
              <a:ext cx="36720" cy="96840"/>
            </p14:xfrm>
          </p:contentPart>
        </mc:Choice>
        <mc:Fallback xmlns="">
          <p:pic>
            <p:nvPicPr>
              <p:cNvPr id="19514" name="Ink 19513">
                <a:extLst>
                  <a:ext uri="{FF2B5EF4-FFF2-40B4-BE49-F238E27FC236}">
                    <a16:creationId xmlns:a16="http://schemas.microsoft.com/office/drawing/2014/main" id="{69993C07-8098-4396-E6A9-FD5F072FDB41}"/>
                  </a:ext>
                </a:extLst>
              </p:cNvPr>
              <p:cNvPicPr/>
              <p:nvPr/>
            </p:nvPicPr>
            <p:blipFill>
              <a:blip r:embed="rId148"/>
              <a:stretch>
                <a:fillRect/>
              </a:stretch>
            </p:blipFill>
            <p:spPr>
              <a:xfrm>
                <a:off x="9118859" y="1991080"/>
                <a:ext cx="108360" cy="168480"/>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19515" name="Ink 19514">
                <a:extLst>
                  <a:ext uri="{FF2B5EF4-FFF2-40B4-BE49-F238E27FC236}">
                    <a16:creationId xmlns:a16="http://schemas.microsoft.com/office/drawing/2014/main" id="{66F659E7-D909-D27A-3912-2E2E83B6951D}"/>
                  </a:ext>
                </a:extLst>
              </p14:cNvPr>
              <p14:cNvContentPartPr/>
              <p14:nvPr/>
            </p14:nvContentPartPr>
            <p14:xfrm>
              <a:off x="9103019" y="2002240"/>
              <a:ext cx="66600" cy="105480"/>
            </p14:xfrm>
          </p:contentPart>
        </mc:Choice>
        <mc:Fallback xmlns="">
          <p:pic>
            <p:nvPicPr>
              <p:cNvPr id="19515" name="Ink 19514">
                <a:extLst>
                  <a:ext uri="{FF2B5EF4-FFF2-40B4-BE49-F238E27FC236}">
                    <a16:creationId xmlns:a16="http://schemas.microsoft.com/office/drawing/2014/main" id="{66F659E7-D909-D27A-3912-2E2E83B6951D}"/>
                  </a:ext>
                </a:extLst>
              </p:cNvPr>
              <p:cNvPicPr/>
              <p:nvPr/>
            </p:nvPicPr>
            <p:blipFill>
              <a:blip r:embed="rId150"/>
              <a:stretch>
                <a:fillRect/>
              </a:stretch>
            </p:blipFill>
            <p:spPr>
              <a:xfrm>
                <a:off x="9067019" y="1966240"/>
                <a:ext cx="138240" cy="17712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19516" name="Ink 19515">
                <a:extLst>
                  <a:ext uri="{FF2B5EF4-FFF2-40B4-BE49-F238E27FC236}">
                    <a16:creationId xmlns:a16="http://schemas.microsoft.com/office/drawing/2014/main" id="{34AFD04D-8A2A-AC26-5F25-EA9E14628EF0}"/>
                  </a:ext>
                </a:extLst>
              </p14:cNvPr>
              <p14:cNvContentPartPr/>
              <p14:nvPr/>
            </p14:nvContentPartPr>
            <p14:xfrm>
              <a:off x="9293819" y="2121040"/>
              <a:ext cx="16200" cy="125280"/>
            </p14:xfrm>
          </p:contentPart>
        </mc:Choice>
        <mc:Fallback xmlns="">
          <p:pic>
            <p:nvPicPr>
              <p:cNvPr id="19516" name="Ink 19515">
                <a:extLst>
                  <a:ext uri="{FF2B5EF4-FFF2-40B4-BE49-F238E27FC236}">
                    <a16:creationId xmlns:a16="http://schemas.microsoft.com/office/drawing/2014/main" id="{34AFD04D-8A2A-AC26-5F25-EA9E14628EF0}"/>
                  </a:ext>
                </a:extLst>
              </p:cNvPr>
              <p:cNvPicPr/>
              <p:nvPr/>
            </p:nvPicPr>
            <p:blipFill>
              <a:blip r:embed="rId152"/>
              <a:stretch>
                <a:fillRect/>
              </a:stretch>
            </p:blipFill>
            <p:spPr>
              <a:xfrm>
                <a:off x="9257001" y="2085040"/>
                <a:ext cx="89468" cy="196920"/>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19517" name="Ink 19516">
                <a:extLst>
                  <a:ext uri="{FF2B5EF4-FFF2-40B4-BE49-F238E27FC236}">
                    <a16:creationId xmlns:a16="http://schemas.microsoft.com/office/drawing/2014/main" id="{B4A8972B-F176-79E2-4B7D-6067278D778A}"/>
                  </a:ext>
                </a:extLst>
              </p14:cNvPr>
              <p14:cNvContentPartPr/>
              <p14:nvPr/>
            </p14:nvContentPartPr>
            <p14:xfrm>
              <a:off x="9202379" y="2076760"/>
              <a:ext cx="136080" cy="33120"/>
            </p14:xfrm>
          </p:contentPart>
        </mc:Choice>
        <mc:Fallback xmlns="">
          <p:pic>
            <p:nvPicPr>
              <p:cNvPr id="19517" name="Ink 19516">
                <a:extLst>
                  <a:ext uri="{FF2B5EF4-FFF2-40B4-BE49-F238E27FC236}">
                    <a16:creationId xmlns:a16="http://schemas.microsoft.com/office/drawing/2014/main" id="{B4A8972B-F176-79E2-4B7D-6067278D778A}"/>
                  </a:ext>
                </a:extLst>
              </p:cNvPr>
              <p:cNvPicPr/>
              <p:nvPr/>
            </p:nvPicPr>
            <p:blipFill>
              <a:blip r:embed="rId154"/>
              <a:stretch>
                <a:fillRect/>
              </a:stretch>
            </p:blipFill>
            <p:spPr>
              <a:xfrm>
                <a:off x="9166379" y="2040760"/>
                <a:ext cx="207720" cy="104760"/>
              </a:xfrm>
              <a:prstGeom prst="rect">
                <a:avLst/>
              </a:prstGeom>
            </p:spPr>
          </p:pic>
        </mc:Fallback>
      </mc:AlternateContent>
      <mc:AlternateContent xmlns:mc="http://schemas.openxmlformats.org/markup-compatibility/2006" xmlns:p14="http://schemas.microsoft.com/office/powerpoint/2010/main">
        <mc:Choice Requires="p14">
          <p:contentPart p14:bwMode="auto" r:id="rId155">
            <p14:nvContentPartPr>
              <p14:cNvPr id="19518" name="Ink 19517">
                <a:extLst>
                  <a:ext uri="{FF2B5EF4-FFF2-40B4-BE49-F238E27FC236}">
                    <a16:creationId xmlns:a16="http://schemas.microsoft.com/office/drawing/2014/main" id="{A09FBA44-F0BA-6316-38C4-92717BE3DF27}"/>
                  </a:ext>
                </a:extLst>
              </p14:cNvPr>
              <p14:cNvContentPartPr/>
              <p14:nvPr/>
            </p14:nvContentPartPr>
            <p14:xfrm>
              <a:off x="9360059" y="2116000"/>
              <a:ext cx="66600" cy="109080"/>
            </p14:xfrm>
          </p:contentPart>
        </mc:Choice>
        <mc:Fallback xmlns="">
          <p:pic>
            <p:nvPicPr>
              <p:cNvPr id="19518" name="Ink 19517">
                <a:extLst>
                  <a:ext uri="{FF2B5EF4-FFF2-40B4-BE49-F238E27FC236}">
                    <a16:creationId xmlns:a16="http://schemas.microsoft.com/office/drawing/2014/main" id="{A09FBA44-F0BA-6316-38C4-92717BE3DF27}"/>
                  </a:ext>
                </a:extLst>
              </p:cNvPr>
              <p:cNvPicPr/>
              <p:nvPr/>
            </p:nvPicPr>
            <p:blipFill>
              <a:blip r:embed="rId156"/>
              <a:stretch>
                <a:fillRect/>
              </a:stretch>
            </p:blipFill>
            <p:spPr>
              <a:xfrm>
                <a:off x="9324059" y="2080118"/>
                <a:ext cx="138240" cy="180484"/>
              </a:xfrm>
              <a:prstGeom prst="rect">
                <a:avLst/>
              </a:prstGeom>
            </p:spPr>
          </p:pic>
        </mc:Fallback>
      </mc:AlternateContent>
      <mc:AlternateContent xmlns:mc="http://schemas.openxmlformats.org/markup-compatibility/2006" xmlns:p14="http://schemas.microsoft.com/office/powerpoint/2010/main">
        <mc:Choice Requires="p14">
          <p:contentPart p14:bwMode="auto" r:id="rId157">
            <p14:nvContentPartPr>
              <p14:cNvPr id="19519" name="Ink 19518">
                <a:extLst>
                  <a:ext uri="{FF2B5EF4-FFF2-40B4-BE49-F238E27FC236}">
                    <a16:creationId xmlns:a16="http://schemas.microsoft.com/office/drawing/2014/main" id="{9A5428BF-5F23-FCBB-BE6B-D632460CBCD8}"/>
                  </a:ext>
                </a:extLst>
              </p14:cNvPr>
              <p14:cNvContentPartPr/>
              <p14:nvPr/>
            </p14:nvContentPartPr>
            <p14:xfrm>
              <a:off x="9474539" y="2107720"/>
              <a:ext cx="173160" cy="94680"/>
            </p14:xfrm>
          </p:contentPart>
        </mc:Choice>
        <mc:Fallback xmlns="">
          <p:pic>
            <p:nvPicPr>
              <p:cNvPr id="19519" name="Ink 19518">
                <a:extLst>
                  <a:ext uri="{FF2B5EF4-FFF2-40B4-BE49-F238E27FC236}">
                    <a16:creationId xmlns:a16="http://schemas.microsoft.com/office/drawing/2014/main" id="{9A5428BF-5F23-FCBB-BE6B-D632460CBCD8}"/>
                  </a:ext>
                </a:extLst>
              </p:cNvPr>
              <p:cNvPicPr/>
              <p:nvPr/>
            </p:nvPicPr>
            <p:blipFill>
              <a:blip r:embed="rId158"/>
              <a:stretch>
                <a:fillRect/>
              </a:stretch>
            </p:blipFill>
            <p:spPr>
              <a:xfrm>
                <a:off x="9438539" y="2071720"/>
                <a:ext cx="244800" cy="166320"/>
              </a:xfrm>
              <a:prstGeom prst="rect">
                <a:avLst/>
              </a:prstGeom>
            </p:spPr>
          </p:pic>
        </mc:Fallback>
      </mc:AlternateContent>
      <mc:AlternateContent xmlns:mc="http://schemas.openxmlformats.org/markup-compatibility/2006" xmlns:p14="http://schemas.microsoft.com/office/powerpoint/2010/main">
        <mc:Choice Requires="p14">
          <p:contentPart p14:bwMode="auto" r:id="rId159">
            <p14:nvContentPartPr>
              <p14:cNvPr id="19520" name="Ink 19519">
                <a:extLst>
                  <a:ext uri="{FF2B5EF4-FFF2-40B4-BE49-F238E27FC236}">
                    <a16:creationId xmlns:a16="http://schemas.microsoft.com/office/drawing/2014/main" id="{92B6007D-083C-F2F5-E1EB-5E2B7C723D10}"/>
                  </a:ext>
                </a:extLst>
              </p14:cNvPr>
              <p14:cNvContentPartPr/>
              <p14:nvPr/>
            </p14:nvContentPartPr>
            <p14:xfrm>
              <a:off x="9693059" y="1962640"/>
              <a:ext cx="30240" cy="100440"/>
            </p14:xfrm>
          </p:contentPart>
        </mc:Choice>
        <mc:Fallback xmlns="">
          <p:pic>
            <p:nvPicPr>
              <p:cNvPr id="19520" name="Ink 19519">
                <a:extLst>
                  <a:ext uri="{FF2B5EF4-FFF2-40B4-BE49-F238E27FC236}">
                    <a16:creationId xmlns:a16="http://schemas.microsoft.com/office/drawing/2014/main" id="{92B6007D-083C-F2F5-E1EB-5E2B7C723D10}"/>
                  </a:ext>
                </a:extLst>
              </p:cNvPr>
              <p:cNvPicPr/>
              <p:nvPr/>
            </p:nvPicPr>
            <p:blipFill>
              <a:blip r:embed="rId160"/>
              <a:stretch>
                <a:fillRect/>
              </a:stretch>
            </p:blipFill>
            <p:spPr>
              <a:xfrm>
                <a:off x="9657059" y="1926769"/>
                <a:ext cx="101880" cy="171824"/>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19521" name="Ink 19520">
                <a:extLst>
                  <a:ext uri="{FF2B5EF4-FFF2-40B4-BE49-F238E27FC236}">
                    <a16:creationId xmlns:a16="http://schemas.microsoft.com/office/drawing/2014/main" id="{46D8F212-7282-7461-AC55-8493E5C7B6AD}"/>
                  </a:ext>
                </a:extLst>
              </p14:cNvPr>
              <p14:cNvContentPartPr/>
              <p14:nvPr/>
            </p14:nvContentPartPr>
            <p14:xfrm>
              <a:off x="9734099" y="1987480"/>
              <a:ext cx="41400" cy="117000"/>
            </p14:xfrm>
          </p:contentPart>
        </mc:Choice>
        <mc:Fallback xmlns="">
          <p:pic>
            <p:nvPicPr>
              <p:cNvPr id="19521" name="Ink 19520">
                <a:extLst>
                  <a:ext uri="{FF2B5EF4-FFF2-40B4-BE49-F238E27FC236}">
                    <a16:creationId xmlns:a16="http://schemas.microsoft.com/office/drawing/2014/main" id="{46D8F212-7282-7461-AC55-8493E5C7B6AD}"/>
                  </a:ext>
                </a:extLst>
              </p:cNvPr>
              <p:cNvPicPr/>
              <p:nvPr/>
            </p:nvPicPr>
            <p:blipFill>
              <a:blip r:embed="rId162"/>
              <a:stretch>
                <a:fillRect/>
              </a:stretch>
            </p:blipFill>
            <p:spPr>
              <a:xfrm>
                <a:off x="9698099" y="1951480"/>
                <a:ext cx="113040" cy="188640"/>
              </a:xfrm>
              <a:prstGeom prst="rect">
                <a:avLst/>
              </a:prstGeom>
            </p:spPr>
          </p:pic>
        </mc:Fallback>
      </mc:AlternateContent>
      <mc:AlternateContent xmlns:mc="http://schemas.openxmlformats.org/markup-compatibility/2006" xmlns:p14="http://schemas.microsoft.com/office/powerpoint/2010/main">
        <mc:Choice Requires="p14">
          <p:contentPart p14:bwMode="auto" r:id="rId163">
            <p14:nvContentPartPr>
              <p14:cNvPr id="19523" name="Ink 19522">
                <a:extLst>
                  <a:ext uri="{FF2B5EF4-FFF2-40B4-BE49-F238E27FC236}">
                    <a16:creationId xmlns:a16="http://schemas.microsoft.com/office/drawing/2014/main" id="{EA6AA797-5428-9793-3CD4-967EA8C3358C}"/>
                  </a:ext>
                </a:extLst>
              </p14:cNvPr>
              <p14:cNvContentPartPr/>
              <p14:nvPr/>
            </p14:nvContentPartPr>
            <p14:xfrm>
              <a:off x="9912659" y="2101960"/>
              <a:ext cx="155160" cy="84960"/>
            </p14:xfrm>
          </p:contentPart>
        </mc:Choice>
        <mc:Fallback xmlns="">
          <p:pic>
            <p:nvPicPr>
              <p:cNvPr id="19523" name="Ink 19522">
                <a:extLst>
                  <a:ext uri="{FF2B5EF4-FFF2-40B4-BE49-F238E27FC236}">
                    <a16:creationId xmlns:a16="http://schemas.microsoft.com/office/drawing/2014/main" id="{EA6AA797-5428-9793-3CD4-967EA8C3358C}"/>
                  </a:ext>
                </a:extLst>
              </p:cNvPr>
              <p:cNvPicPr/>
              <p:nvPr/>
            </p:nvPicPr>
            <p:blipFill>
              <a:blip r:embed="rId164"/>
              <a:stretch>
                <a:fillRect/>
              </a:stretch>
            </p:blipFill>
            <p:spPr>
              <a:xfrm>
                <a:off x="9876659" y="2065960"/>
                <a:ext cx="226800" cy="156600"/>
              </a:xfrm>
              <a:prstGeom prst="rect">
                <a:avLst/>
              </a:prstGeom>
            </p:spPr>
          </p:pic>
        </mc:Fallback>
      </mc:AlternateContent>
      <mc:AlternateContent xmlns:mc="http://schemas.openxmlformats.org/markup-compatibility/2006" xmlns:p14="http://schemas.microsoft.com/office/powerpoint/2010/main">
        <mc:Choice Requires="p14">
          <p:contentPart p14:bwMode="auto" r:id="rId165">
            <p14:nvContentPartPr>
              <p14:cNvPr id="19524" name="Ink 19523">
                <a:extLst>
                  <a:ext uri="{FF2B5EF4-FFF2-40B4-BE49-F238E27FC236}">
                    <a16:creationId xmlns:a16="http://schemas.microsoft.com/office/drawing/2014/main" id="{41AE0652-0A40-36ED-E210-458B21DADDFF}"/>
                  </a:ext>
                </a:extLst>
              </p14:cNvPr>
              <p14:cNvContentPartPr/>
              <p14:nvPr/>
            </p14:nvContentPartPr>
            <p14:xfrm>
              <a:off x="10106699" y="2062000"/>
              <a:ext cx="81000" cy="119880"/>
            </p14:xfrm>
          </p:contentPart>
        </mc:Choice>
        <mc:Fallback xmlns="">
          <p:pic>
            <p:nvPicPr>
              <p:cNvPr id="19524" name="Ink 19523">
                <a:extLst>
                  <a:ext uri="{FF2B5EF4-FFF2-40B4-BE49-F238E27FC236}">
                    <a16:creationId xmlns:a16="http://schemas.microsoft.com/office/drawing/2014/main" id="{41AE0652-0A40-36ED-E210-458B21DADDFF}"/>
                  </a:ext>
                </a:extLst>
              </p:cNvPr>
              <p:cNvPicPr/>
              <p:nvPr/>
            </p:nvPicPr>
            <p:blipFill>
              <a:blip r:embed="rId166"/>
              <a:stretch>
                <a:fillRect/>
              </a:stretch>
            </p:blipFill>
            <p:spPr>
              <a:xfrm>
                <a:off x="10070699" y="2026000"/>
                <a:ext cx="152640" cy="191520"/>
              </a:xfrm>
              <a:prstGeom prst="rect">
                <a:avLst/>
              </a:prstGeom>
            </p:spPr>
          </p:pic>
        </mc:Fallback>
      </mc:AlternateContent>
      <mc:AlternateContent xmlns:mc="http://schemas.openxmlformats.org/markup-compatibility/2006" xmlns:p14="http://schemas.microsoft.com/office/powerpoint/2010/main">
        <mc:Choice Requires="p14">
          <p:contentPart p14:bwMode="auto" r:id="rId167">
            <p14:nvContentPartPr>
              <p14:cNvPr id="19525" name="Ink 19524">
                <a:extLst>
                  <a:ext uri="{FF2B5EF4-FFF2-40B4-BE49-F238E27FC236}">
                    <a16:creationId xmlns:a16="http://schemas.microsoft.com/office/drawing/2014/main" id="{3977413A-3BA0-DEF5-26CE-2F6763DBC0C3}"/>
                  </a:ext>
                </a:extLst>
              </p14:cNvPr>
              <p14:cNvContentPartPr/>
              <p14:nvPr/>
            </p14:nvContentPartPr>
            <p14:xfrm>
              <a:off x="10237379" y="2035720"/>
              <a:ext cx="139320" cy="141480"/>
            </p14:xfrm>
          </p:contentPart>
        </mc:Choice>
        <mc:Fallback xmlns="">
          <p:pic>
            <p:nvPicPr>
              <p:cNvPr id="19525" name="Ink 19524">
                <a:extLst>
                  <a:ext uri="{FF2B5EF4-FFF2-40B4-BE49-F238E27FC236}">
                    <a16:creationId xmlns:a16="http://schemas.microsoft.com/office/drawing/2014/main" id="{3977413A-3BA0-DEF5-26CE-2F6763DBC0C3}"/>
                  </a:ext>
                </a:extLst>
              </p:cNvPr>
              <p:cNvPicPr/>
              <p:nvPr/>
            </p:nvPicPr>
            <p:blipFill>
              <a:blip r:embed="rId168"/>
              <a:stretch>
                <a:fillRect/>
              </a:stretch>
            </p:blipFill>
            <p:spPr>
              <a:xfrm>
                <a:off x="10201379" y="1999811"/>
                <a:ext cx="210960" cy="212938"/>
              </a:xfrm>
              <a:prstGeom prst="rect">
                <a:avLst/>
              </a:prstGeom>
            </p:spPr>
          </p:pic>
        </mc:Fallback>
      </mc:AlternateContent>
      <mc:AlternateContent xmlns:mc="http://schemas.openxmlformats.org/markup-compatibility/2006" xmlns:p14="http://schemas.microsoft.com/office/powerpoint/2010/main">
        <mc:Choice Requires="p14">
          <p:contentPart p14:bwMode="auto" r:id="rId169">
            <p14:nvContentPartPr>
              <p14:cNvPr id="19527" name="Ink 19526">
                <a:extLst>
                  <a:ext uri="{FF2B5EF4-FFF2-40B4-BE49-F238E27FC236}">
                    <a16:creationId xmlns:a16="http://schemas.microsoft.com/office/drawing/2014/main" id="{C4DB8D5E-4443-426A-B6B2-F8FCB2AC87D3}"/>
                  </a:ext>
                </a:extLst>
              </p14:cNvPr>
              <p14:cNvContentPartPr/>
              <p14:nvPr/>
            </p14:nvContentPartPr>
            <p14:xfrm>
              <a:off x="10429979" y="1986040"/>
              <a:ext cx="50760" cy="186480"/>
            </p14:xfrm>
          </p:contentPart>
        </mc:Choice>
        <mc:Fallback xmlns="">
          <p:pic>
            <p:nvPicPr>
              <p:cNvPr id="19527" name="Ink 19526">
                <a:extLst>
                  <a:ext uri="{FF2B5EF4-FFF2-40B4-BE49-F238E27FC236}">
                    <a16:creationId xmlns:a16="http://schemas.microsoft.com/office/drawing/2014/main" id="{C4DB8D5E-4443-426A-B6B2-F8FCB2AC87D3}"/>
                  </a:ext>
                </a:extLst>
              </p:cNvPr>
              <p:cNvPicPr/>
              <p:nvPr/>
            </p:nvPicPr>
            <p:blipFill>
              <a:blip r:embed="rId170"/>
              <a:stretch>
                <a:fillRect/>
              </a:stretch>
            </p:blipFill>
            <p:spPr>
              <a:xfrm>
                <a:off x="10393979" y="1950040"/>
                <a:ext cx="122400" cy="258120"/>
              </a:xfrm>
              <a:prstGeom prst="rect">
                <a:avLst/>
              </a:prstGeom>
            </p:spPr>
          </p:pic>
        </mc:Fallback>
      </mc:AlternateContent>
      <mc:AlternateContent xmlns:mc="http://schemas.openxmlformats.org/markup-compatibility/2006" xmlns:p14="http://schemas.microsoft.com/office/powerpoint/2010/main">
        <mc:Choice Requires="p14">
          <p:contentPart p14:bwMode="auto" r:id="rId171">
            <p14:nvContentPartPr>
              <p14:cNvPr id="19528" name="Ink 19527">
                <a:extLst>
                  <a:ext uri="{FF2B5EF4-FFF2-40B4-BE49-F238E27FC236}">
                    <a16:creationId xmlns:a16="http://schemas.microsoft.com/office/drawing/2014/main" id="{D68AE8DF-9053-9216-AEB3-915BF98B31DC}"/>
                  </a:ext>
                </a:extLst>
              </p14:cNvPr>
              <p14:cNvContentPartPr/>
              <p14:nvPr/>
            </p14:nvContentPartPr>
            <p14:xfrm>
              <a:off x="10567499" y="1998640"/>
              <a:ext cx="52560" cy="241920"/>
            </p14:xfrm>
          </p:contentPart>
        </mc:Choice>
        <mc:Fallback xmlns="">
          <p:pic>
            <p:nvPicPr>
              <p:cNvPr id="19528" name="Ink 19527">
                <a:extLst>
                  <a:ext uri="{FF2B5EF4-FFF2-40B4-BE49-F238E27FC236}">
                    <a16:creationId xmlns:a16="http://schemas.microsoft.com/office/drawing/2014/main" id="{D68AE8DF-9053-9216-AEB3-915BF98B31DC}"/>
                  </a:ext>
                </a:extLst>
              </p:cNvPr>
              <p:cNvPicPr/>
              <p:nvPr/>
            </p:nvPicPr>
            <p:blipFill>
              <a:blip r:embed="rId172"/>
              <a:stretch>
                <a:fillRect/>
              </a:stretch>
            </p:blipFill>
            <p:spPr>
              <a:xfrm>
                <a:off x="10531499" y="1962640"/>
                <a:ext cx="124200" cy="313560"/>
              </a:xfrm>
              <a:prstGeom prst="rect">
                <a:avLst/>
              </a:prstGeom>
            </p:spPr>
          </p:pic>
        </mc:Fallback>
      </mc:AlternateContent>
      <mc:AlternateContent xmlns:mc="http://schemas.openxmlformats.org/markup-compatibility/2006" xmlns:p14="http://schemas.microsoft.com/office/powerpoint/2010/main">
        <mc:Choice Requires="p14">
          <p:contentPart p14:bwMode="auto" r:id="rId173">
            <p14:nvContentPartPr>
              <p14:cNvPr id="19534" name="Ink 19533">
                <a:extLst>
                  <a:ext uri="{FF2B5EF4-FFF2-40B4-BE49-F238E27FC236}">
                    <a16:creationId xmlns:a16="http://schemas.microsoft.com/office/drawing/2014/main" id="{DB089873-9A42-D3D3-4069-A22A404BE265}"/>
                  </a:ext>
                </a:extLst>
              </p14:cNvPr>
              <p14:cNvContentPartPr/>
              <p14:nvPr/>
            </p14:nvContentPartPr>
            <p14:xfrm>
              <a:off x="8719728" y="2381680"/>
              <a:ext cx="1794960" cy="989640"/>
            </p14:xfrm>
          </p:contentPart>
        </mc:Choice>
        <mc:Fallback xmlns="">
          <p:pic>
            <p:nvPicPr>
              <p:cNvPr id="19534" name="Ink 19533">
                <a:extLst>
                  <a:ext uri="{FF2B5EF4-FFF2-40B4-BE49-F238E27FC236}">
                    <a16:creationId xmlns:a16="http://schemas.microsoft.com/office/drawing/2014/main" id="{DB089873-9A42-D3D3-4069-A22A404BE265}"/>
                  </a:ext>
                </a:extLst>
              </p:cNvPr>
              <p:cNvPicPr/>
              <p:nvPr/>
            </p:nvPicPr>
            <p:blipFill>
              <a:blip r:embed="rId174"/>
              <a:stretch>
                <a:fillRect/>
              </a:stretch>
            </p:blipFill>
            <p:spPr>
              <a:xfrm>
                <a:off x="8683735" y="2345680"/>
                <a:ext cx="1866586" cy="1061280"/>
              </a:xfrm>
              <a:prstGeom prst="rect">
                <a:avLst/>
              </a:prstGeom>
            </p:spPr>
          </p:pic>
        </mc:Fallback>
      </mc:AlternateContent>
      <mc:AlternateContent xmlns:mc="http://schemas.openxmlformats.org/markup-compatibility/2006" xmlns:p14="http://schemas.microsoft.com/office/powerpoint/2010/main">
        <mc:Choice Requires="p14">
          <p:contentPart p14:bwMode="auto" r:id="rId175">
            <p14:nvContentPartPr>
              <p14:cNvPr id="19535" name="Ink 19534">
                <a:extLst>
                  <a:ext uri="{FF2B5EF4-FFF2-40B4-BE49-F238E27FC236}">
                    <a16:creationId xmlns:a16="http://schemas.microsoft.com/office/drawing/2014/main" id="{04EC32B0-6940-DD2D-3358-E701153C7C0B}"/>
                  </a:ext>
                </a:extLst>
              </p14:cNvPr>
              <p14:cNvContentPartPr/>
              <p14:nvPr/>
            </p14:nvContentPartPr>
            <p14:xfrm>
              <a:off x="10389408" y="2332720"/>
              <a:ext cx="129960" cy="232560"/>
            </p14:xfrm>
          </p:contentPart>
        </mc:Choice>
        <mc:Fallback xmlns="">
          <p:pic>
            <p:nvPicPr>
              <p:cNvPr id="19535" name="Ink 19534">
                <a:extLst>
                  <a:ext uri="{FF2B5EF4-FFF2-40B4-BE49-F238E27FC236}">
                    <a16:creationId xmlns:a16="http://schemas.microsoft.com/office/drawing/2014/main" id="{04EC32B0-6940-DD2D-3358-E701153C7C0B}"/>
                  </a:ext>
                </a:extLst>
              </p:cNvPr>
              <p:cNvPicPr/>
              <p:nvPr/>
            </p:nvPicPr>
            <p:blipFill>
              <a:blip r:embed="rId176"/>
              <a:stretch>
                <a:fillRect/>
              </a:stretch>
            </p:blipFill>
            <p:spPr>
              <a:xfrm>
                <a:off x="10353507" y="2296720"/>
                <a:ext cx="201402" cy="304200"/>
              </a:xfrm>
              <a:prstGeom prst="rect">
                <a:avLst/>
              </a:prstGeom>
            </p:spPr>
          </p:pic>
        </mc:Fallback>
      </mc:AlternateContent>
      <p:grpSp>
        <p:nvGrpSpPr>
          <p:cNvPr id="25689" name="Group 19539">
            <a:extLst>
              <a:ext uri="{FF2B5EF4-FFF2-40B4-BE49-F238E27FC236}">
                <a16:creationId xmlns:a16="http://schemas.microsoft.com/office/drawing/2014/main" id="{C9D7E9CE-1E5F-9760-0119-D4280014241A}"/>
              </a:ext>
            </a:extLst>
          </p:cNvPr>
          <p:cNvGrpSpPr>
            <a:grpSpLocks/>
          </p:cNvGrpSpPr>
          <p:nvPr/>
        </p:nvGrpSpPr>
        <p:grpSpPr bwMode="auto">
          <a:xfrm>
            <a:off x="8259763" y="5380038"/>
            <a:ext cx="2220912" cy="363537"/>
            <a:chOff x="8259288" y="5380480"/>
            <a:chExt cx="2221811" cy="363240"/>
          </a:xfrm>
        </p:grpSpPr>
        <mc:AlternateContent xmlns:mc="http://schemas.openxmlformats.org/markup-compatibility/2006" xmlns:p14="http://schemas.microsoft.com/office/powerpoint/2010/main">
          <mc:Choice Requires="p14">
            <p:contentPart p14:bwMode="auto" r:id="rId177">
              <p14:nvContentPartPr>
                <p14:cNvPr id="13" name="Ink 12">
                  <a:extLst>
                    <a:ext uri="{FF2B5EF4-FFF2-40B4-BE49-F238E27FC236}">
                      <a16:creationId xmlns:a16="http://schemas.microsoft.com/office/drawing/2014/main" id="{B79AEAC5-7256-322A-7C94-2FA84FA06717}"/>
                    </a:ext>
                  </a:extLst>
                </p14:cNvPr>
                <p14:cNvContentPartPr/>
                <p14:nvPr/>
              </p14:nvContentPartPr>
              <p14:xfrm>
                <a:off x="8885219" y="5380480"/>
                <a:ext cx="1595880" cy="84240"/>
              </p14:xfrm>
            </p:contentPart>
          </mc:Choice>
          <mc:Fallback xmlns="">
            <p:pic>
              <p:nvPicPr>
                <p:cNvPr id="13" name="Ink 12">
                  <a:extLst>
                    <a:ext uri="{FF2B5EF4-FFF2-40B4-BE49-F238E27FC236}">
                      <a16:creationId xmlns:a16="http://schemas.microsoft.com/office/drawing/2014/main" id="{B79AEAC5-7256-322A-7C94-2FA84FA06717}"/>
                    </a:ext>
                  </a:extLst>
                </p:cNvPr>
                <p:cNvPicPr/>
                <p:nvPr/>
              </p:nvPicPr>
              <p:blipFill>
                <a:blip r:embed="rId178"/>
                <a:stretch>
                  <a:fillRect/>
                </a:stretch>
              </p:blipFill>
              <p:spPr>
                <a:xfrm>
                  <a:off x="8849219" y="5344633"/>
                  <a:ext cx="1667520" cy="155575"/>
                </a:xfrm>
                <a:prstGeom prst="rect">
                  <a:avLst/>
                </a:prstGeom>
              </p:spPr>
            </p:pic>
          </mc:Fallback>
        </mc:AlternateContent>
        <mc:AlternateContent xmlns:mc="http://schemas.openxmlformats.org/markup-compatibility/2006" xmlns:p14="http://schemas.microsoft.com/office/powerpoint/2010/main">
          <mc:Choice Requires="p14">
            <p:contentPart p14:bwMode="auto" r:id="rId179">
              <p14:nvContentPartPr>
                <p14:cNvPr id="14" name="Ink 13">
                  <a:extLst>
                    <a:ext uri="{FF2B5EF4-FFF2-40B4-BE49-F238E27FC236}">
                      <a16:creationId xmlns:a16="http://schemas.microsoft.com/office/drawing/2014/main" id="{3C7FE872-09CF-BC31-4D72-0F267E3B98C5}"/>
                    </a:ext>
                  </a:extLst>
                </p14:cNvPr>
                <p14:cNvContentPartPr/>
                <p14:nvPr/>
              </p14:nvContentPartPr>
              <p14:xfrm>
                <a:off x="8798459" y="5707720"/>
                <a:ext cx="456480" cy="34560"/>
              </p14:xfrm>
            </p:contentPart>
          </mc:Choice>
          <mc:Fallback xmlns="">
            <p:pic>
              <p:nvPicPr>
                <p:cNvPr id="14" name="Ink 13">
                  <a:extLst>
                    <a:ext uri="{FF2B5EF4-FFF2-40B4-BE49-F238E27FC236}">
                      <a16:creationId xmlns:a16="http://schemas.microsoft.com/office/drawing/2014/main" id="{3C7FE872-09CF-BC31-4D72-0F267E3B98C5}"/>
                    </a:ext>
                  </a:extLst>
                </p:cNvPr>
                <p:cNvPicPr/>
                <p:nvPr/>
              </p:nvPicPr>
              <p:blipFill>
                <a:blip r:embed="rId180"/>
                <a:stretch>
                  <a:fillRect/>
                </a:stretch>
              </p:blipFill>
              <p:spPr>
                <a:xfrm>
                  <a:off x="8762459" y="5671720"/>
                  <a:ext cx="528120" cy="106200"/>
                </a:xfrm>
                <a:prstGeom prst="rect">
                  <a:avLst/>
                </a:prstGeom>
              </p:spPr>
            </p:pic>
          </mc:Fallback>
        </mc:AlternateContent>
        <mc:AlternateContent xmlns:mc="http://schemas.openxmlformats.org/markup-compatibility/2006" xmlns:p14="http://schemas.microsoft.com/office/powerpoint/2010/main">
          <mc:Choice Requires="p14">
            <p:contentPart p14:bwMode="auto" r:id="rId181">
              <p14:nvContentPartPr>
                <p14:cNvPr id="19538" name="Ink 19537">
                  <a:extLst>
                    <a:ext uri="{FF2B5EF4-FFF2-40B4-BE49-F238E27FC236}">
                      <a16:creationId xmlns:a16="http://schemas.microsoft.com/office/drawing/2014/main" id="{9842B836-66D5-2F12-0178-D438FCFF13E7}"/>
                    </a:ext>
                  </a:extLst>
                </p14:cNvPr>
                <p14:cNvContentPartPr/>
                <p14:nvPr/>
              </p14:nvContentPartPr>
              <p14:xfrm>
                <a:off x="8259288" y="5604760"/>
                <a:ext cx="201960" cy="21240"/>
              </p14:xfrm>
            </p:contentPart>
          </mc:Choice>
          <mc:Fallback xmlns="">
            <p:pic>
              <p:nvPicPr>
                <p:cNvPr id="19538" name="Ink 19537">
                  <a:extLst>
                    <a:ext uri="{FF2B5EF4-FFF2-40B4-BE49-F238E27FC236}">
                      <a16:creationId xmlns:a16="http://schemas.microsoft.com/office/drawing/2014/main" id="{9842B836-66D5-2F12-0178-D438FCFF13E7}"/>
                    </a:ext>
                  </a:extLst>
                </p:cNvPr>
                <p:cNvPicPr/>
                <p:nvPr/>
              </p:nvPicPr>
              <p:blipFill>
                <a:blip r:embed="rId182"/>
                <a:stretch>
                  <a:fillRect/>
                </a:stretch>
              </p:blipFill>
              <p:spPr>
                <a:xfrm>
                  <a:off x="8223288" y="5568760"/>
                  <a:ext cx="273600" cy="92880"/>
                </a:xfrm>
                <a:prstGeom prst="rect">
                  <a:avLst/>
                </a:prstGeom>
              </p:spPr>
            </p:pic>
          </mc:Fallback>
        </mc:AlternateContent>
        <mc:AlternateContent xmlns:mc="http://schemas.openxmlformats.org/markup-compatibility/2006" xmlns:p14="http://schemas.microsoft.com/office/powerpoint/2010/main">
          <mc:Choice Requires="p14">
            <p:contentPart p14:bwMode="auto" r:id="rId183">
              <p14:nvContentPartPr>
                <p14:cNvPr id="19539" name="Ink 19538">
                  <a:extLst>
                    <a:ext uri="{FF2B5EF4-FFF2-40B4-BE49-F238E27FC236}">
                      <a16:creationId xmlns:a16="http://schemas.microsoft.com/office/drawing/2014/main" id="{47B6061D-0F88-10A8-03F3-4A1077149E48}"/>
                    </a:ext>
                  </a:extLst>
                </p14:cNvPr>
                <p14:cNvContentPartPr/>
                <p14:nvPr/>
              </p14:nvContentPartPr>
              <p14:xfrm>
                <a:off x="8433168" y="5555800"/>
                <a:ext cx="92880" cy="187920"/>
              </p14:xfrm>
            </p:contentPart>
          </mc:Choice>
          <mc:Fallback xmlns="">
            <p:pic>
              <p:nvPicPr>
                <p:cNvPr id="19539" name="Ink 19538">
                  <a:extLst>
                    <a:ext uri="{FF2B5EF4-FFF2-40B4-BE49-F238E27FC236}">
                      <a16:creationId xmlns:a16="http://schemas.microsoft.com/office/drawing/2014/main" id="{47B6061D-0F88-10A8-03F3-4A1077149E48}"/>
                    </a:ext>
                  </a:extLst>
                </p:cNvPr>
                <p:cNvPicPr/>
                <p:nvPr/>
              </p:nvPicPr>
              <p:blipFill>
                <a:blip r:embed="rId184"/>
                <a:stretch>
                  <a:fillRect/>
                </a:stretch>
              </p:blipFill>
              <p:spPr>
                <a:xfrm>
                  <a:off x="8397028" y="5519800"/>
                  <a:ext cx="164799" cy="259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85">
            <p14:nvContentPartPr>
              <p14:cNvPr id="19541" name="Ink 19540">
                <a:extLst>
                  <a:ext uri="{FF2B5EF4-FFF2-40B4-BE49-F238E27FC236}">
                    <a16:creationId xmlns:a16="http://schemas.microsoft.com/office/drawing/2014/main" id="{D261049C-5FBC-646B-09F1-0910E5A770F3}"/>
                  </a:ext>
                </a:extLst>
              </p14:cNvPr>
              <p14:cNvContentPartPr/>
              <p14:nvPr/>
            </p14:nvContentPartPr>
            <p14:xfrm>
              <a:off x="-2173152" y="1547200"/>
              <a:ext cx="108360" cy="296640"/>
            </p14:xfrm>
          </p:contentPart>
        </mc:Choice>
        <mc:Fallback xmlns="">
          <p:pic>
            <p:nvPicPr>
              <p:cNvPr id="19541" name="Ink 19540">
                <a:extLst>
                  <a:ext uri="{FF2B5EF4-FFF2-40B4-BE49-F238E27FC236}">
                    <a16:creationId xmlns:a16="http://schemas.microsoft.com/office/drawing/2014/main" id="{D261049C-5FBC-646B-09F1-0910E5A770F3}"/>
                  </a:ext>
                </a:extLst>
              </p:cNvPr>
              <p:cNvPicPr/>
              <p:nvPr/>
            </p:nvPicPr>
            <p:blipFill>
              <a:blip r:embed="rId186"/>
              <a:stretch>
                <a:fillRect/>
              </a:stretch>
            </p:blipFill>
            <p:spPr>
              <a:xfrm>
                <a:off x="-2209152" y="1511200"/>
                <a:ext cx="180000" cy="368280"/>
              </a:xfrm>
              <a:prstGeom prst="rect">
                <a:avLst/>
              </a:prstGeom>
            </p:spPr>
          </p:pic>
        </mc:Fallback>
      </mc:AlternateContent>
      <mc:AlternateContent xmlns:mc="http://schemas.openxmlformats.org/markup-compatibility/2006" xmlns:p14="http://schemas.microsoft.com/office/powerpoint/2010/main">
        <mc:Choice Requires="p14">
          <p:contentPart p14:bwMode="auto" r:id="rId187">
            <p14:nvContentPartPr>
              <p14:cNvPr id="19542" name="Ink 19541">
                <a:extLst>
                  <a:ext uri="{FF2B5EF4-FFF2-40B4-BE49-F238E27FC236}">
                    <a16:creationId xmlns:a16="http://schemas.microsoft.com/office/drawing/2014/main" id="{9CA0811F-F2F1-E87B-8901-ED1A5AB37CF7}"/>
                  </a:ext>
                </a:extLst>
              </p14:cNvPr>
              <p14:cNvContentPartPr/>
              <p14:nvPr/>
            </p14:nvContentPartPr>
            <p14:xfrm>
              <a:off x="-1987032" y="1686160"/>
              <a:ext cx="125280" cy="119520"/>
            </p14:xfrm>
          </p:contentPart>
        </mc:Choice>
        <mc:Fallback xmlns="">
          <p:pic>
            <p:nvPicPr>
              <p:cNvPr id="19542" name="Ink 19541">
                <a:extLst>
                  <a:ext uri="{FF2B5EF4-FFF2-40B4-BE49-F238E27FC236}">
                    <a16:creationId xmlns:a16="http://schemas.microsoft.com/office/drawing/2014/main" id="{9CA0811F-F2F1-E87B-8901-ED1A5AB37CF7}"/>
                  </a:ext>
                </a:extLst>
              </p:cNvPr>
              <p:cNvPicPr/>
              <p:nvPr/>
            </p:nvPicPr>
            <p:blipFill>
              <a:blip r:embed="rId188"/>
              <a:stretch>
                <a:fillRect/>
              </a:stretch>
            </p:blipFill>
            <p:spPr>
              <a:xfrm>
                <a:off x="-2023032" y="1650160"/>
                <a:ext cx="196920" cy="191160"/>
              </a:xfrm>
              <a:prstGeom prst="rect">
                <a:avLst/>
              </a:prstGeom>
            </p:spPr>
          </p:pic>
        </mc:Fallback>
      </mc:AlternateContent>
      <mc:AlternateContent xmlns:mc="http://schemas.openxmlformats.org/markup-compatibility/2006" xmlns:p14="http://schemas.microsoft.com/office/powerpoint/2010/main">
        <mc:Choice Requires="p14">
          <p:contentPart p14:bwMode="auto" r:id="rId189">
            <p14:nvContentPartPr>
              <p14:cNvPr id="19543" name="Ink 19542">
                <a:extLst>
                  <a:ext uri="{FF2B5EF4-FFF2-40B4-BE49-F238E27FC236}">
                    <a16:creationId xmlns:a16="http://schemas.microsoft.com/office/drawing/2014/main" id="{9DEA1C74-D1AE-D113-3C49-C47816982A7E}"/>
                  </a:ext>
                </a:extLst>
              </p14:cNvPr>
              <p14:cNvContentPartPr/>
              <p14:nvPr/>
            </p14:nvContentPartPr>
            <p14:xfrm>
              <a:off x="-1841592" y="1654480"/>
              <a:ext cx="145440" cy="102600"/>
            </p14:xfrm>
          </p:contentPart>
        </mc:Choice>
        <mc:Fallback xmlns="">
          <p:pic>
            <p:nvPicPr>
              <p:cNvPr id="19543" name="Ink 19542">
                <a:extLst>
                  <a:ext uri="{FF2B5EF4-FFF2-40B4-BE49-F238E27FC236}">
                    <a16:creationId xmlns:a16="http://schemas.microsoft.com/office/drawing/2014/main" id="{9DEA1C74-D1AE-D113-3C49-C47816982A7E}"/>
                  </a:ext>
                </a:extLst>
              </p:cNvPr>
              <p:cNvPicPr/>
              <p:nvPr/>
            </p:nvPicPr>
            <p:blipFill>
              <a:blip r:embed="rId190"/>
              <a:stretch>
                <a:fillRect/>
              </a:stretch>
            </p:blipFill>
            <p:spPr>
              <a:xfrm>
                <a:off x="-1877592" y="1618480"/>
                <a:ext cx="217080"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191">
            <p14:nvContentPartPr>
              <p14:cNvPr id="19544" name="Ink 19543">
                <a:extLst>
                  <a:ext uri="{FF2B5EF4-FFF2-40B4-BE49-F238E27FC236}">
                    <a16:creationId xmlns:a16="http://schemas.microsoft.com/office/drawing/2014/main" id="{F26C09A8-9938-5140-6F6B-793219657418}"/>
                  </a:ext>
                </a:extLst>
              </p14:cNvPr>
              <p14:cNvContentPartPr/>
              <p14:nvPr/>
            </p14:nvContentPartPr>
            <p14:xfrm>
              <a:off x="-1694712" y="1596880"/>
              <a:ext cx="265320" cy="154440"/>
            </p14:xfrm>
          </p:contentPart>
        </mc:Choice>
        <mc:Fallback xmlns="">
          <p:pic>
            <p:nvPicPr>
              <p:cNvPr id="19544" name="Ink 19543">
                <a:extLst>
                  <a:ext uri="{FF2B5EF4-FFF2-40B4-BE49-F238E27FC236}">
                    <a16:creationId xmlns:a16="http://schemas.microsoft.com/office/drawing/2014/main" id="{F26C09A8-9938-5140-6F6B-793219657418}"/>
                  </a:ext>
                </a:extLst>
              </p:cNvPr>
              <p:cNvPicPr/>
              <p:nvPr/>
            </p:nvPicPr>
            <p:blipFill>
              <a:blip r:embed="rId192"/>
              <a:stretch>
                <a:fillRect/>
              </a:stretch>
            </p:blipFill>
            <p:spPr>
              <a:xfrm>
                <a:off x="-1730663" y="1560880"/>
                <a:ext cx="336863"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193">
            <p14:nvContentPartPr>
              <p14:cNvPr id="19545" name="Ink 19544">
                <a:extLst>
                  <a:ext uri="{FF2B5EF4-FFF2-40B4-BE49-F238E27FC236}">
                    <a16:creationId xmlns:a16="http://schemas.microsoft.com/office/drawing/2014/main" id="{46F48599-D356-56B2-79D9-C4031B5ACB15}"/>
                  </a:ext>
                </a:extLst>
              </p14:cNvPr>
              <p14:cNvContentPartPr/>
              <p14:nvPr/>
            </p14:nvContentPartPr>
            <p14:xfrm>
              <a:off x="-1464672" y="1483840"/>
              <a:ext cx="249840" cy="167400"/>
            </p14:xfrm>
          </p:contentPart>
        </mc:Choice>
        <mc:Fallback xmlns="">
          <p:pic>
            <p:nvPicPr>
              <p:cNvPr id="19545" name="Ink 19544">
                <a:extLst>
                  <a:ext uri="{FF2B5EF4-FFF2-40B4-BE49-F238E27FC236}">
                    <a16:creationId xmlns:a16="http://schemas.microsoft.com/office/drawing/2014/main" id="{46F48599-D356-56B2-79D9-C4031B5ACB15}"/>
                  </a:ext>
                </a:extLst>
              </p:cNvPr>
              <p:cNvPicPr/>
              <p:nvPr/>
            </p:nvPicPr>
            <p:blipFill>
              <a:blip r:embed="rId194"/>
              <a:stretch>
                <a:fillRect/>
              </a:stretch>
            </p:blipFill>
            <p:spPr>
              <a:xfrm>
                <a:off x="-1500672" y="1447840"/>
                <a:ext cx="321480" cy="239040"/>
              </a:xfrm>
              <a:prstGeom prst="rect">
                <a:avLst/>
              </a:prstGeom>
            </p:spPr>
          </p:pic>
        </mc:Fallback>
      </mc:AlternateContent>
      <mc:AlternateContent xmlns:mc="http://schemas.openxmlformats.org/markup-compatibility/2006" xmlns:p14="http://schemas.microsoft.com/office/powerpoint/2010/main">
        <mc:Choice Requires="p14">
          <p:contentPart p14:bwMode="auto" r:id="rId195">
            <p14:nvContentPartPr>
              <p14:cNvPr id="19546" name="Ink 19545">
                <a:extLst>
                  <a:ext uri="{FF2B5EF4-FFF2-40B4-BE49-F238E27FC236}">
                    <a16:creationId xmlns:a16="http://schemas.microsoft.com/office/drawing/2014/main" id="{BDBBC933-6598-D496-40CB-56A85275FDE1}"/>
                  </a:ext>
                </a:extLst>
              </p14:cNvPr>
              <p14:cNvContentPartPr/>
              <p14:nvPr/>
            </p14:nvContentPartPr>
            <p14:xfrm>
              <a:off x="-1189632" y="1439200"/>
              <a:ext cx="73080" cy="132480"/>
            </p14:xfrm>
          </p:contentPart>
        </mc:Choice>
        <mc:Fallback xmlns="">
          <p:pic>
            <p:nvPicPr>
              <p:cNvPr id="19546" name="Ink 19545">
                <a:extLst>
                  <a:ext uri="{FF2B5EF4-FFF2-40B4-BE49-F238E27FC236}">
                    <a16:creationId xmlns:a16="http://schemas.microsoft.com/office/drawing/2014/main" id="{BDBBC933-6598-D496-40CB-56A85275FDE1}"/>
                  </a:ext>
                </a:extLst>
              </p:cNvPr>
              <p:cNvPicPr/>
              <p:nvPr/>
            </p:nvPicPr>
            <p:blipFill>
              <a:blip r:embed="rId196"/>
              <a:stretch>
                <a:fillRect/>
              </a:stretch>
            </p:blipFill>
            <p:spPr>
              <a:xfrm>
                <a:off x="-1225632" y="1403200"/>
                <a:ext cx="144720" cy="204120"/>
              </a:xfrm>
              <a:prstGeom prst="rect">
                <a:avLst/>
              </a:prstGeom>
            </p:spPr>
          </p:pic>
        </mc:Fallback>
      </mc:AlternateContent>
      <mc:AlternateContent xmlns:mc="http://schemas.openxmlformats.org/markup-compatibility/2006" xmlns:p14="http://schemas.microsoft.com/office/powerpoint/2010/main">
        <mc:Choice Requires="p14">
          <p:contentPart p14:bwMode="auto" r:id="rId197">
            <p14:nvContentPartPr>
              <p14:cNvPr id="19547" name="Ink 19546">
                <a:extLst>
                  <a:ext uri="{FF2B5EF4-FFF2-40B4-BE49-F238E27FC236}">
                    <a16:creationId xmlns:a16="http://schemas.microsoft.com/office/drawing/2014/main" id="{05D31211-F1A4-A205-89E4-580739E4031E}"/>
                  </a:ext>
                </a:extLst>
              </p14:cNvPr>
              <p14:cNvContentPartPr/>
              <p14:nvPr/>
            </p14:nvContentPartPr>
            <p14:xfrm>
              <a:off x="-1058952" y="1432720"/>
              <a:ext cx="82800" cy="109080"/>
            </p14:xfrm>
          </p:contentPart>
        </mc:Choice>
        <mc:Fallback xmlns="">
          <p:pic>
            <p:nvPicPr>
              <p:cNvPr id="19547" name="Ink 19546">
                <a:extLst>
                  <a:ext uri="{FF2B5EF4-FFF2-40B4-BE49-F238E27FC236}">
                    <a16:creationId xmlns:a16="http://schemas.microsoft.com/office/drawing/2014/main" id="{05D31211-F1A4-A205-89E4-580739E4031E}"/>
                  </a:ext>
                </a:extLst>
              </p:cNvPr>
              <p:cNvPicPr/>
              <p:nvPr/>
            </p:nvPicPr>
            <p:blipFill>
              <a:blip r:embed="rId198"/>
              <a:stretch>
                <a:fillRect/>
              </a:stretch>
            </p:blipFill>
            <p:spPr>
              <a:xfrm>
                <a:off x="-1094952" y="1396601"/>
                <a:ext cx="154440" cy="180957"/>
              </a:xfrm>
              <a:prstGeom prst="rect">
                <a:avLst/>
              </a:prstGeom>
            </p:spPr>
          </p:pic>
        </mc:Fallback>
      </mc:AlternateContent>
      <mc:AlternateContent xmlns:mc="http://schemas.openxmlformats.org/markup-compatibility/2006" xmlns:p14="http://schemas.microsoft.com/office/powerpoint/2010/main">
        <mc:Choice Requires="p14">
          <p:contentPart p14:bwMode="auto" r:id="rId199">
            <p14:nvContentPartPr>
              <p14:cNvPr id="19548" name="Ink 19547">
                <a:extLst>
                  <a:ext uri="{FF2B5EF4-FFF2-40B4-BE49-F238E27FC236}">
                    <a16:creationId xmlns:a16="http://schemas.microsoft.com/office/drawing/2014/main" id="{53A8D92F-6C80-864A-32DD-518807E7F75C}"/>
                  </a:ext>
                </a:extLst>
              </p14:cNvPr>
              <p14:cNvContentPartPr/>
              <p14:nvPr/>
            </p14:nvContentPartPr>
            <p14:xfrm>
              <a:off x="-866352" y="1329760"/>
              <a:ext cx="47880" cy="185040"/>
            </p14:xfrm>
          </p:contentPart>
        </mc:Choice>
        <mc:Fallback xmlns="">
          <p:pic>
            <p:nvPicPr>
              <p:cNvPr id="19548" name="Ink 19547">
                <a:extLst>
                  <a:ext uri="{FF2B5EF4-FFF2-40B4-BE49-F238E27FC236}">
                    <a16:creationId xmlns:a16="http://schemas.microsoft.com/office/drawing/2014/main" id="{53A8D92F-6C80-864A-32DD-518807E7F75C}"/>
                  </a:ext>
                </a:extLst>
              </p:cNvPr>
              <p:cNvPicPr/>
              <p:nvPr/>
            </p:nvPicPr>
            <p:blipFill>
              <a:blip r:embed="rId200"/>
              <a:stretch>
                <a:fillRect/>
              </a:stretch>
            </p:blipFill>
            <p:spPr>
              <a:xfrm>
                <a:off x="-902625" y="1293760"/>
                <a:ext cx="120063" cy="256680"/>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19549" name="Ink 19548">
                <a:extLst>
                  <a:ext uri="{FF2B5EF4-FFF2-40B4-BE49-F238E27FC236}">
                    <a16:creationId xmlns:a16="http://schemas.microsoft.com/office/drawing/2014/main" id="{8DADAF4D-8A26-C283-E4FA-87FEC4ED06F5}"/>
                  </a:ext>
                </a:extLst>
              </p14:cNvPr>
              <p14:cNvContentPartPr/>
              <p14:nvPr/>
            </p14:nvContentPartPr>
            <p14:xfrm>
              <a:off x="-2142912" y="1752400"/>
              <a:ext cx="1250280" cy="378360"/>
            </p14:xfrm>
          </p:contentPart>
        </mc:Choice>
        <mc:Fallback xmlns="">
          <p:pic>
            <p:nvPicPr>
              <p:cNvPr id="19549" name="Ink 19548">
                <a:extLst>
                  <a:ext uri="{FF2B5EF4-FFF2-40B4-BE49-F238E27FC236}">
                    <a16:creationId xmlns:a16="http://schemas.microsoft.com/office/drawing/2014/main" id="{8DADAF4D-8A26-C283-E4FA-87FEC4ED06F5}"/>
                  </a:ext>
                </a:extLst>
              </p:cNvPr>
              <p:cNvPicPr/>
              <p:nvPr/>
            </p:nvPicPr>
            <p:blipFill>
              <a:blip r:embed="rId202"/>
              <a:stretch>
                <a:fillRect/>
              </a:stretch>
            </p:blipFill>
            <p:spPr>
              <a:xfrm>
                <a:off x="-2178912" y="1716400"/>
                <a:ext cx="1321920" cy="450000"/>
              </a:xfrm>
              <a:prstGeom prst="rect">
                <a:avLst/>
              </a:prstGeom>
            </p:spPr>
          </p:pic>
        </mc:Fallback>
      </mc:AlternateContent>
      <mc:AlternateContent xmlns:mc="http://schemas.openxmlformats.org/markup-compatibility/2006" xmlns:p14="http://schemas.microsoft.com/office/powerpoint/2010/main">
        <mc:Choice Requires="p14">
          <p:contentPart p14:bwMode="auto" r:id="rId203">
            <p14:nvContentPartPr>
              <p14:cNvPr id="19550" name="Ink 19549">
                <a:extLst>
                  <a:ext uri="{FF2B5EF4-FFF2-40B4-BE49-F238E27FC236}">
                    <a16:creationId xmlns:a16="http://schemas.microsoft.com/office/drawing/2014/main" id="{3CF5E1C6-C025-6CB8-9CBB-C21D4E428E22}"/>
                  </a:ext>
                </a:extLst>
              </p14:cNvPr>
              <p14:cNvContentPartPr/>
              <p14:nvPr/>
            </p14:nvContentPartPr>
            <p14:xfrm>
              <a:off x="-2054712" y="2486080"/>
              <a:ext cx="39960" cy="128160"/>
            </p14:xfrm>
          </p:contentPart>
        </mc:Choice>
        <mc:Fallback xmlns="">
          <p:pic>
            <p:nvPicPr>
              <p:cNvPr id="19550" name="Ink 19549">
                <a:extLst>
                  <a:ext uri="{FF2B5EF4-FFF2-40B4-BE49-F238E27FC236}">
                    <a16:creationId xmlns:a16="http://schemas.microsoft.com/office/drawing/2014/main" id="{3CF5E1C6-C025-6CB8-9CBB-C21D4E428E22}"/>
                  </a:ext>
                </a:extLst>
              </p:cNvPr>
              <p:cNvPicPr/>
              <p:nvPr/>
            </p:nvPicPr>
            <p:blipFill>
              <a:blip r:embed="rId204"/>
              <a:stretch>
                <a:fillRect/>
              </a:stretch>
            </p:blipFill>
            <p:spPr>
              <a:xfrm>
                <a:off x="-2091039" y="2450080"/>
                <a:ext cx="112251" cy="199800"/>
              </a:xfrm>
              <a:prstGeom prst="rect">
                <a:avLst/>
              </a:prstGeom>
            </p:spPr>
          </p:pic>
        </mc:Fallback>
      </mc:AlternateContent>
      <mc:AlternateContent xmlns:mc="http://schemas.openxmlformats.org/markup-compatibility/2006" xmlns:p14="http://schemas.microsoft.com/office/powerpoint/2010/main">
        <mc:Choice Requires="p14">
          <p:contentPart p14:bwMode="auto" r:id="rId205">
            <p14:nvContentPartPr>
              <p14:cNvPr id="19551" name="Ink 19550">
                <a:extLst>
                  <a:ext uri="{FF2B5EF4-FFF2-40B4-BE49-F238E27FC236}">
                    <a16:creationId xmlns:a16="http://schemas.microsoft.com/office/drawing/2014/main" id="{74046FA0-427D-EE52-522C-D29820D4EE7B}"/>
                  </a:ext>
                </a:extLst>
              </p14:cNvPr>
              <p14:cNvContentPartPr/>
              <p14:nvPr/>
            </p14:nvContentPartPr>
            <p14:xfrm>
              <a:off x="-2209152" y="2508760"/>
              <a:ext cx="334800" cy="216360"/>
            </p14:xfrm>
          </p:contentPart>
        </mc:Choice>
        <mc:Fallback xmlns="">
          <p:pic>
            <p:nvPicPr>
              <p:cNvPr id="19551" name="Ink 19550">
                <a:extLst>
                  <a:ext uri="{FF2B5EF4-FFF2-40B4-BE49-F238E27FC236}">
                    <a16:creationId xmlns:a16="http://schemas.microsoft.com/office/drawing/2014/main" id="{74046FA0-427D-EE52-522C-D29820D4EE7B}"/>
                  </a:ext>
                </a:extLst>
              </p:cNvPr>
              <p:cNvPicPr/>
              <p:nvPr/>
            </p:nvPicPr>
            <p:blipFill>
              <a:blip r:embed="rId206"/>
              <a:stretch>
                <a:fillRect/>
              </a:stretch>
            </p:blipFill>
            <p:spPr>
              <a:xfrm>
                <a:off x="-2245113" y="2472760"/>
                <a:ext cx="406363" cy="288000"/>
              </a:xfrm>
              <a:prstGeom prst="rect">
                <a:avLst/>
              </a:prstGeom>
            </p:spPr>
          </p:pic>
        </mc:Fallback>
      </mc:AlternateContent>
      <mc:AlternateContent xmlns:mc="http://schemas.openxmlformats.org/markup-compatibility/2006" xmlns:p14="http://schemas.microsoft.com/office/powerpoint/2010/main">
        <mc:Choice Requires="p14">
          <p:contentPart p14:bwMode="auto" r:id="rId207">
            <p14:nvContentPartPr>
              <p14:cNvPr id="19552" name="Ink 19551">
                <a:extLst>
                  <a:ext uri="{FF2B5EF4-FFF2-40B4-BE49-F238E27FC236}">
                    <a16:creationId xmlns:a16="http://schemas.microsoft.com/office/drawing/2014/main" id="{49C5657A-6B8C-065B-6652-AA0FC7BF7D7E}"/>
                  </a:ext>
                </a:extLst>
              </p14:cNvPr>
              <p14:cNvContentPartPr/>
              <p14:nvPr/>
            </p14:nvContentPartPr>
            <p14:xfrm>
              <a:off x="-1679232" y="2378080"/>
              <a:ext cx="159840" cy="218160"/>
            </p14:xfrm>
          </p:contentPart>
        </mc:Choice>
        <mc:Fallback xmlns="">
          <p:pic>
            <p:nvPicPr>
              <p:cNvPr id="19552" name="Ink 19551">
                <a:extLst>
                  <a:ext uri="{FF2B5EF4-FFF2-40B4-BE49-F238E27FC236}">
                    <a16:creationId xmlns:a16="http://schemas.microsoft.com/office/drawing/2014/main" id="{49C5657A-6B8C-065B-6652-AA0FC7BF7D7E}"/>
                  </a:ext>
                </a:extLst>
              </p:cNvPr>
              <p:cNvPicPr/>
              <p:nvPr/>
            </p:nvPicPr>
            <p:blipFill>
              <a:blip r:embed="rId208"/>
              <a:stretch>
                <a:fillRect/>
              </a:stretch>
            </p:blipFill>
            <p:spPr>
              <a:xfrm>
                <a:off x="-1715232" y="2342139"/>
                <a:ext cx="231480" cy="289682"/>
              </a:xfrm>
              <a:prstGeom prst="rect">
                <a:avLst/>
              </a:prstGeom>
            </p:spPr>
          </p:pic>
        </mc:Fallback>
      </mc:AlternateContent>
      <mc:AlternateContent xmlns:mc="http://schemas.openxmlformats.org/markup-compatibility/2006" xmlns:p14="http://schemas.microsoft.com/office/powerpoint/2010/main">
        <mc:Choice Requires="p14">
          <p:contentPart p14:bwMode="auto" r:id="rId209">
            <p14:nvContentPartPr>
              <p14:cNvPr id="19553" name="Ink 19552">
                <a:extLst>
                  <a:ext uri="{FF2B5EF4-FFF2-40B4-BE49-F238E27FC236}">
                    <a16:creationId xmlns:a16="http://schemas.microsoft.com/office/drawing/2014/main" id="{F04EF3CA-35F0-7C55-B6D0-CCF51F26BFD3}"/>
                  </a:ext>
                </a:extLst>
              </p14:cNvPr>
              <p14:cNvContentPartPr/>
              <p14:nvPr/>
            </p14:nvContentPartPr>
            <p14:xfrm>
              <a:off x="-1538472" y="2243800"/>
              <a:ext cx="55440" cy="192960"/>
            </p14:xfrm>
          </p:contentPart>
        </mc:Choice>
        <mc:Fallback xmlns="">
          <p:pic>
            <p:nvPicPr>
              <p:cNvPr id="19553" name="Ink 19552">
                <a:extLst>
                  <a:ext uri="{FF2B5EF4-FFF2-40B4-BE49-F238E27FC236}">
                    <a16:creationId xmlns:a16="http://schemas.microsoft.com/office/drawing/2014/main" id="{F04EF3CA-35F0-7C55-B6D0-CCF51F26BFD3}"/>
                  </a:ext>
                </a:extLst>
              </p:cNvPr>
              <p:cNvPicPr/>
              <p:nvPr/>
            </p:nvPicPr>
            <p:blipFill>
              <a:blip r:embed="rId210"/>
              <a:stretch>
                <a:fillRect/>
              </a:stretch>
            </p:blipFill>
            <p:spPr>
              <a:xfrm>
                <a:off x="-1574240" y="2207733"/>
                <a:ext cx="126618" cy="264734"/>
              </a:xfrm>
              <a:prstGeom prst="rect">
                <a:avLst/>
              </a:prstGeom>
            </p:spPr>
          </p:pic>
        </mc:Fallback>
      </mc:AlternateContent>
      <mc:AlternateContent xmlns:mc="http://schemas.openxmlformats.org/markup-compatibility/2006" xmlns:p14="http://schemas.microsoft.com/office/powerpoint/2010/main">
        <mc:Choice Requires="p14">
          <p:contentPart p14:bwMode="auto" r:id="rId211">
            <p14:nvContentPartPr>
              <p14:cNvPr id="19554" name="Ink 19553">
                <a:extLst>
                  <a:ext uri="{FF2B5EF4-FFF2-40B4-BE49-F238E27FC236}">
                    <a16:creationId xmlns:a16="http://schemas.microsoft.com/office/drawing/2014/main" id="{CD4C8DB8-1936-DE72-90B7-E4BBA5107FCE}"/>
                  </a:ext>
                </a:extLst>
              </p14:cNvPr>
              <p14:cNvContentPartPr/>
              <p14:nvPr/>
            </p14:nvContentPartPr>
            <p14:xfrm>
              <a:off x="-1456392" y="2293120"/>
              <a:ext cx="123480" cy="84240"/>
            </p14:xfrm>
          </p:contentPart>
        </mc:Choice>
        <mc:Fallback xmlns="">
          <p:pic>
            <p:nvPicPr>
              <p:cNvPr id="19554" name="Ink 19553">
                <a:extLst>
                  <a:ext uri="{FF2B5EF4-FFF2-40B4-BE49-F238E27FC236}">
                    <a16:creationId xmlns:a16="http://schemas.microsoft.com/office/drawing/2014/main" id="{CD4C8DB8-1936-DE72-90B7-E4BBA5107FCE}"/>
                  </a:ext>
                </a:extLst>
              </p:cNvPr>
              <p:cNvPicPr/>
              <p:nvPr/>
            </p:nvPicPr>
            <p:blipFill>
              <a:blip r:embed="rId212"/>
              <a:stretch>
                <a:fillRect/>
              </a:stretch>
            </p:blipFill>
            <p:spPr>
              <a:xfrm>
                <a:off x="-1492392" y="2257120"/>
                <a:ext cx="19512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213">
            <p14:nvContentPartPr>
              <p14:cNvPr id="19555" name="Ink 19554">
                <a:extLst>
                  <a:ext uri="{FF2B5EF4-FFF2-40B4-BE49-F238E27FC236}">
                    <a16:creationId xmlns:a16="http://schemas.microsoft.com/office/drawing/2014/main" id="{6A3942AB-2372-43E5-695A-FCC7650B1507}"/>
                  </a:ext>
                </a:extLst>
              </p14:cNvPr>
              <p14:cNvContentPartPr/>
              <p14:nvPr/>
            </p14:nvContentPartPr>
            <p14:xfrm>
              <a:off x="-1177392" y="2049760"/>
              <a:ext cx="128520" cy="341640"/>
            </p14:xfrm>
          </p:contentPart>
        </mc:Choice>
        <mc:Fallback xmlns="">
          <p:pic>
            <p:nvPicPr>
              <p:cNvPr id="19555" name="Ink 19554">
                <a:extLst>
                  <a:ext uri="{FF2B5EF4-FFF2-40B4-BE49-F238E27FC236}">
                    <a16:creationId xmlns:a16="http://schemas.microsoft.com/office/drawing/2014/main" id="{6A3942AB-2372-43E5-695A-FCC7650B1507}"/>
                  </a:ext>
                </a:extLst>
              </p:cNvPr>
              <p:cNvPicPr/>
              <p:nvPr/>
            </p:nvPicPr>
            <p:blipFill>
              <a:blip r:embed="rId214"/>
              <a:stretch>
                <a:fillRect/>
              </a:stretch>
            </p:blipFill>
            <p:spPr>
              <a:xfrm>
                <a:off x="-1213392" y="2013760"/>
                <a:ext cx="200160" cy="413280"/>
              </a:xfrm>
              <a:prstGeom prst="rect">
                <a:avLst/>
              </a:prstGeom>
            </p:spPr>
          </p:pic>
        </mc:Fallback>
      </mc:AlternateContent>
      <mc:AlternateContent xmlns:mc="http://schemas.openxmlformats.org/markup-compatibility/2006" xmlns:p14="http://schemas.microsoft.com/office/powerpoint/2010/main">
        <mc:Choice Requires="p14">
          <p:contentPart p14:bwMode="auto" r:id="rId215">
            <p14:nvContentPartPr>
              <p14:cNvPr id="19556" name="Ink 19555">
                <a:extLst>
                  <a:ext uri="{FF2B5EF4-FFF2-40B4-BE49-F238E27FC236}">
                    <a16:creationId xmlns:a16="http://schemas.microsoft.com/office/drawing/2014/main" id="{4A4DB2AF-2BAE-D48A-BDF0-E49448A338F2}"/>
                  </a:ext>
                </a:extLst>
              </p14:cNvPr>
              <p14:cNvContentPartPr/>
              <p14:nvPr/>
            </p14:nvContentPartPr>
            <p14:xfrm>
              <a:off x="-1022592" y="2154880"/>
              <a:ext cx="69840" cy="152280"/>
            </p14:xfrm>
          </p:contentPart>
        </mc:Choice>
        <mc:Fallback xmlns="">
          <p:pic>
            <p:nvPicPr>
              <p:cNvPr id="19556" name="Ink 19555">
                <a:extLst>
                  <a:ext uri="{FF2B5EF4-FFF2-40B4-BE49-F238E27FC236}">
                    <a16:creationId xmlns:a16="http://schemas.microsoft.com/office/drawing/2014/main" id="{4A4DB2AF-2BAE-D48A-BDF0-E49448A338F2}"/>
                  </a:ext>
                </a:extLst>
              </p:cNvPr>
              <p:cNvPicPr/>
              <p:nvPr/>
            </p:nvPicPr>
            <p:blipFill>
              <a:blip r:embed="rId216"/>
              <a:stretch>
                <a:fillRect/>
              </a:stretch>
            </p:blipFill>
            <p:spPr>
              <a:xfrm>
                <a:off x="-1058592" y="2118880"/>
                <a:ext cx="141480" cy="223920"/>
              </a:xfrm>
              <a:prstGeom prst="rect">
                <a:avLst/>
              </a:prstGeom>
            </p:spPr>
          </p:pic>
        </mc:Fallback>
      </mc:AlternateContent>
      <mc:AlternateContent xmlns:mc="http://schemas.openxmlformats.org/markup-compatibility/2006" xmlns:p14="http://schemas.microsoft.com/office/powerpoint/2010/main">
        <mc:Choice Requires="p14">
          <p:contentPart p14:bwMode="auto" r:id="rId217">
            <p14:nvContentPartPr>
              <p14:cNvPr id="19557" name="Ink 19556">
                <a:extLst>
                  <a:ext uri="{FF2B5EF4-FFF2-40B4-BE49-F238E27FC236}">
                    <a16:creationId xmlns:a16="http://schemas.microsoft.com/office/drawing/2014/main" id="{E20691C4-964A-1B94-F43F-1C3D72918EC6}"/>
                  </a:ext>
                </a:extLst>
              </p14:cNvPr>
              <p14:cNvContentPartPr/>
              <p14:nvPr/>
            </p14:nvContentPartPr>
            <p14:xfrm>
              <a:off x="-905592" y="2162080"/>
              <a:ext cx="122040" cy="109800"/>
            </p14:xfrm>
          </p:contentPart>
        </mc:Choice>
        <mc:Fallback xmlns="">
          <p:pic>
            <p:nvPicPr>
              <p:cNvPr id="19557" name="Ink 19556">
                <a:extLst>
                  <a:ext uri="{FF2B5EF4-FFF2-40B4-BE49-F238E27FC236}">
                    <a16:creationId xmlns:a16="http://schemas.microsoft.com/office/drawing/2014/main" id="{E20691C4-964A-1B94-F43F-1C3D72918EC6}"/>
                  </a:ext>
                </a:extLst>
              </p:cNvPr>
              <p:cNvPicPr/>
              <p:nvPr/>
            </p:nvPicPr>
            <p:blipFill>
              <a:blip r:embed="rId218"/>
              <a:stretch>
                <a:fillRect/>
              </a:stretch>
            </p:blipFill>
            <p:spPr>
              <a:xfrm>
                <a:off x="-941592" y="2125962"/>
                <a:ext cx="193680" cy="181676"/>
              </a:xfrm>
              <a:prstGeom prst="rect">
                <a:avLst/>
              </a:prstGeom>
            </p:spPr>
          </p:pic>
        </mc:Fallback>
      </mc:AlternateContent>
      <mc:AlternateContent xmlns:mc="http://schemas.openxmlformats.org/markup-compatibility/2006" xmlns:p14="http://schemas.microsoft.com/office/powerpoint/2010/main">
        <mc:Choice Requires="p14">
          <p:contentPart p14:bwMode="auto" r:id="rId219">
            <p14:nvContentPartPr>
              <p14:cNvPr id="19558" name="Ink 19557">
                <a:extLst>
                  <a:ext uri="{FF2B5EF4-FFF2-40B4-BE49-F238E27FC236}">
                    <a16:creationId xmlns:a16="http://schemas.microsoft.com/office/drawing/2014/main" id="{0545B0D9-9386-2FAD-AA2C-90826B70C1EF}"/>
                  </a:ext>
                </a:extLst>
              </p14:cNvPr>
              <p14:cNvContentPartPr/>
              <p14:nvPr/>
            </p14:nvContentPartPr>
            <p14:xfrm>
              <a:off x="-766272" y="1946440"/>
              <a:ext cx="124200" cy="291240"/>
            </p14:xfrm>
          </p:contentPart>
        </mc:Choice>
        <mc:Fallback xmlns="">
          <p:pic>
            <p:nvPicPr>
              <p:cNvPr id="19558" name="Ink 19557">
                <a:extLst>
                  <a:ext uri="{FF2B5EF4-FFF2-40B4-BE49-F238E27FC236}">
                    <a16:creationId xmlns:a16="http://schemas.microsoft.com/office/drawing/2014/main" id="{0545B0D9-9386-2FAD-AA2C-90826B70C1EF}"/>
                  </a:ext>
                </a:extLst>
              </p:cNvPr>
              <p:cNvPicPr/>
              <p:nvPr/>
            </p:nvPicPr>
            <p:blipFill>
              <a:blip r:embed="rId220"/>
              <a:stretch>
                <a:fillRect/>
              </a:stretch>
            </p:blipFill>
            <p:spPr>
              <a:xfrm>
                <a:off x="-802272" y="1910440"/>
                <a:ext cx="195840" cy="362880"/>
              </a:xfrm>
              <a:prstGeom prst="rect">
                <a:avLst/>
              </a:prstGeom>
            </p:spPr>
          </p:pic>
        </mc:Fallback>
      </mc:AlternateContent>
      <mc:AlternateContent xmlns:mc="http://schemas.openxmlformats.org/markup-compatibility/2006" xmlns:p14="http://schemas.microsoft.com/office/powerpoint/2010/main">
        <mc:Choice Requires="p14">
          <p:contentPart p14:bwMode="auto" r:id="rId221">
            <p14:nvContentPartPr>
              <p14:cNvPr id="19559" name="Ink 19558">
                <a:extLst>
                  <a:ext uri="{FF2B5EF4-FFF2-40B4-BE49-F238E27FC236}">
                    <a16:creationId xmlns:a16="http://schemas.microsoft.com/office/drawing/2014/main" id="{4D4D492B-6064-0B7C-6AC8-AEF88D308F6D}"/>
                  </a:ext>
                </a:extLst>
              </p14:cNvPr>
              <p14:cNvContentPartPr/>
              <p14:nvPr/>
            </p14:nvContentPartPr>
            <p14:xfrm>
              <a:off x="-659712" y="2083600"/>
              <a:ext cx="115920" cy="99360"/>
            </p14:xfrm>
          </p:contentPart>
        </mc:Choice>
        <mc:Fallback xmlns="">
          <p:pic>
            <p:nvPicPr>
              <p:cNvPr id="19559" name="Ink 19558">
                <a:extLst>
                  <a:ext uri="{FF2B5EF4-FFF2-40B4-BE49-F238E27FC236}">
                    <a16:creationId xmlns:a16="http://schemas.microsoft.com/office/drawing/2014/main" id="{4D4D492B-6064-0B7C-6AC8-AEF88D308F6D}"/>
                  </a:ext>
                </a:extLst>
              </p:cNvPr>
              <p:cNvPicPr/>
              <p:nvPr/>
            </p:nvPicPr>
            <p:blipFill>
              <a:blip r:embed="rId222"/>
              <a:stretch>
                <a:fillRect/>
              </a:stretch>
            </p:blipFill>
            <p:spPr>
              <a:xfrm>
                <a:off x="-695712" y="2047600"/>
                <a:ext cx="187560" cy="171000"/>
              </a:xfrm>
              <a:prstGeom prst="rect">
                <a:avLst/>
              </a:prstGeom>
            </p:spPr>
          </p:pic>
        </mc:Fallback>
      </mc:AlternateContent>
      <mc:AlternateContent xmlns:mc="http://schemas.openxmlformats.org/markup-compatibility/2006" xmlns:p14="http://schemas.microsoft.com/office/powerpoint/2010/main">
        <mc:Choice Requires="p14">
          <p:contentPart p14:bwMode="auto" r:id="rId223">
            <p14:nvContentPartPr>
              <p14:cNvPr id="19560" name="Ink 19559">
                <a:extLst>
                  <a:ext uri="{FF2B5EF4-FFF2-40B4-BE49-F238E27FC236}">
                    <a16:creationId xmlns:a16="http://schemas.microsoft.com/office/drawing/2014/main" id="{81D6D59D-D267-B225-6A97-12903A4CDFFD}"/>
                  </a:ext>
                </a:extLst>
              </p14:cNvPr>
              <p14:cNvContentPartPr/>
              <p14:nvPr/>
            </p14:nvContentPartPr>
            <p14:xfrm>
              <a:off x="-528672" y="1944280"/>
              <a:ext cx="193320" cy="267480"/>
            </p14:xfrm>
          </p:contentPart>
        </mc:Choice>
        <mc:Fallback xmlns="">
          <p:pic>
            <p:nvPicPr>
              <p:cNvPr id="19560" name="Ink 19559">
                <a:extLst>
                  <a:ext uri="{FF2B5EF4-FFF2-40B4-BE49-F238E27FC236}">
                    <a16:creationId xmlns:a16="http://schemas.microsoft.com/office/drawing/2014/main" id="{81D6D59D-D267-B225-6A97-12903A4CDFFD}"/>
                  </a:ext>
                </a:extLst>
              </p:cNvPr>
              <p:cNvPicPr/>
              <p:nvPr/>
            </p:nvPicPr>
            <p:blipFill>
              <a:blip r:embed="rId224"/>
              <a:stretch>
                <a:fillRect/>
              </a:stretch>
            </p:blipFill>
            <p:spPr>
              <a:xfrm>
                <a:off x="-564672" y="1908280"/>
                <a:ext cx="264960" cy="339120"/>
              </a:xfrm>
              <a:prstGeom prst="rect">
                <a:avLst/>
              </a:prstGeom>
            </p:spPr>
          </p:pic>
        </mc:Fallback>
      </mc:AlternateContent>
      <mc:AlternateContent xmlns:mc="http://schemas.openxmlformats.org/markup-compatibility/2006" xmlns:p14="http://schemas.microsoft.com/office/powerpoint/2010/main">
        <mc:Choice Requires="p14">
          <p:contentPart p14:bwMode="auto" r:id="rId225">
            <p14:nvContentPartPr>
              <p14:cNvPr id="19561" name="Ink 19560">
                <a:extLst>
                  <a:ext uri="{FF2B5EF4-FFF2-40B4-BE49-F238E27FC236}">
                    <a16:creationId xmlns:a16="http://schemas.microsoft.com/office/drawing/2014/main" id="{8C03E665-61C4-264E-B7A8-56288A02FB73}"/>
                  </a:ext>
                </a:extLst>
              </p14:cNvPr>
              <p14:cNvContentPartPr/>
              <p14:nvPr/>
            </p14:nvContentPartPr>
            <p14:xfrm>
              <a:off x="-587712" y="2005840"/>
              <a:ext cx="72360" cy="71640"/>
            </p14:xfrm>
          </p:contentPart>
        </mc:Choice>
        <mc:Fallback xmlns="">
          <p:pic>
            <p:nvPicPr>
              <p:cNvPr id="19561" name="Ink 19560">
                <a:extLst>
                  <a:ext uri="{FF2B5EF4-FFF2-40B4-BE49-F238E27FC236}">
                    <a16:creationId xmlns:a16="http://schemas.microsoft.com/office/drawing/2014/main" id="{8C03E665-61C4-264E-B7A8-56288A02FB73}"/>
                  </a:ext>
                </a:extLst>
              </p:cNvPr>
              <p:cNvPicPr/>
              <p:nvPr/>
            </p:nvPicPr>
            <p:blipFill>
              <a:blip r:embed="rId226"/>
              <a:stretch>
                <a:fillRect/>
              </a:stretch>
            </p:blipFill>
            <p:spPr>
              <a:xfrm>
                <a:off x="-623712" y="1969840"/>
                <a:ext cx="144000"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227">
            <p14:nvContentPartPr>
              <p14:cNvPr id="19562" name="Ink 19561">
                <a:extLst>
                  <a:ext uri="{FF2B5EF4-FFF2-40B4-BE49-F238E27FC236}">
                    <a16:creationId xmlns:a16="http://schemas.microsoft.com/office/drawing/2014/main" id="{1FD9AD0D-2BA4-A200-4BD6-724517BFBAC2}"/>
                  </a:ext>
                </a:extLst>
              </p14:cNvPr>
              <p14:cNvContentPartPr/>
              <p14:nvPr/>
            </p14:nvContentPartPr>
            <p14:xfrm>
              <a:off x="-2169192" y="2940400"/>
              <a:ext cx="169920" cy="158400"/>
            </p14:xfrm>
          </p:contentPart>
        </mc:Choice>
        <mc:Fallback xmlns="">
          <p:pic>
            <p:nvPicPr>
              <p:cNvPr id="19562" name="Ink 19561">
                <a:extLst>
                  <a:ext uri="{FF2B5EF4-FFF2-40B4-BE49-F238E27FC236}">
                    <a16:creationId xmlns:a16="http://schemas.microsoft.com/office/drawing/2014/main" id="{1FD9AD0D-2BA4-A200-4BD6-724517BFBAC2}"/>
                  </a:ext>
                </a:extLst>
              </p:cNvPr>
              <p:cNvPicPr/>
              <p:nvPr/>
            </p:nvPicPr>
            <p:blipFill>
              <a:blip r:embed="rId228"/>
              <a:stretch>
                <a:fillRect/>
              </a:stretch>
            </p:blipFill>
            <p:spPr>
              <a:xfrm>
                <a:off x="-2205192" y="2904400"/>
                <a:ext cx="241560" cy="230040"/>
              </a:xfrm>
              <a:prstGeom prst="rect">
                <a:avLst/>
              </a:prstGeom>
            </p:spPr>
          </p:pic>
        </mc:Fallback>
      </mc:AlternateContent>
      <mc:AlternateContent xmlns:mc="http://schemas.openxmlformats.org/markup-compatibility/2006" xmlns:p14="http://schemas.microsoft.com/office/powerpoint/2010/main">
        <mc:Choice Requires="p14">
          <p:contentPart p14:bwMode="auto" r:id="rId229">
            <p14:nvContentPartPr>
              <p14:cNvPr id="19563" name="Ink 19562">
                <a:extLst>
                  <a:ext uri="{FF2B5EF4-FFF2-40B4-BE49-F238E27FC236}">
                    <a16:creationId xmlns:a16="http://schemas.microsoft.com/office/drawing/2014/main" id="{E902C115-20E0-DFEC-109A-0554749C7589}"/>
                  </a:ext>
                </a:extLst>
              </p14:cNvPr>
              <p14:cNvContentPartPr/>
              <p14:nvPr/>
            </p14:nvContentPartPr>
            <p14:xfrm>
              <a:off x="-2295912" y="3000880"/>
              <a:ext cx="388440" cy="273600"/>
            </p14:xfrm>
          </p:contentPart>
        </mc:Choice>
        <mc:Fallback xmlns="">
          <p:pic>
            <p:nvPicPr>
              <p:cNvPr id="19563" name="Ink 19562">
                <a:extLst>
                  <a:ext uri="{FF2B5EF4-FFF2-40B4-BE49-F238E27FC236}">
                    <a16:creationId xmlns:a16="http://schemas.microsoft.com/office/drawing/2014/main" id="{E902C115-20E0-DFEC-109A-0554749C7589}"/>
                  </a:ext>
                </a:extLst>
              </p:cNvPr>
              <p:cNvPicPr/>
              <p:nvPr/>
            </p:nvPicPr>
            <p:blipFill>
              <a:blip r:embed="rId230"/>
              <a:stretch>
                <a:fillRect/>
              </a:stretch>
            </p:blipFill>
            <p:spPr>
              <a:xfrm>
                <a:off x="-2331912" y="2964927"/>
                <a:ext cx="460080" cy="345146"/>
              </a:xfrm>
              <a:prstGeom prst="rect">
                <a:avLst/>
              </a:prstGeom>
            </p:spPr>
          </p:pic>
        </mc:Fallback>
      </mc:AlternateContent>
      <mc:AlternateContent xmlns:mc="http://schemas.openxmlformats.org/markup-compatibility/2006" xmlns:p14="http://schemas.microsoft.com/office/powerpoint/2010/main">
        <mc:Choice Requires="p14">
          <p:contentPart p14:bwMode="auto" r:id="rId231">
            <p14:nvContentPartPr>
              <p14:cNvPr id="19564" name="Ink 19563">
                <a:extLst>
                  <a:ext uri="{FF2B5EF4-FFF2-40B4-BE49-F238E27FC236}">
                    <a16:creationId xmlns:a16="http://schemas.microsoft.com/office/drawing/2014/main" id="{203B4FF3-5BFA-62B3-AB1A-F50D0C08981E}"/>
                  </a:ext>
                </a:extLst>
              </p14:cNvPr>
              <p14:cNvContentPartPr/>
              <p14:nvPr/>
            </p14:nvContentPartPr>
            <p14:xfrm>
              <a:off x="-1678512" y="2674000"/>
              <a:ext cx="157680" cy="379080"/>
            </p14:xfrm>
          </p:contentPart>
        </mc:Choice>
        <mc:Fallback xmlns="">
          <p:pic>
            <p:nvPicPr>
              <p:cNvPr id="19564" name="Ink 19563">
                <a:extLst>
                  <a:ext uri="{FF2B5EF4-FFF2-40B4-BE49-F238E27FC236}">
                    <a16:creationId xmlns:a16="http://schemas.microsoft.com/office/drawing/2014/main" id="{203B4FF3-5BFA-62B3-AB1A-F50D0C08981E}"/>
                  </a:ext>
                </a:extLst>
              </p:cNvPr>
              <p:cNvPicPr/>
              <p:nvPr/>
            </p:nvPicPr>
            <p:blipFill>
              <a:blip r:embed="rId232"/>
              <a:stretch>
                <a:fillRect/>
              </a:stretch>
            </p:blipFill>
            <p:spPr>
              <a:xfrm>
                <a:off x="-1714512" y="2638000"/>
                <a:ext cx="229320" cy="450720"/>
              </a:xfrm>
              <a:prstGeom prst="rect">
                <a:avLst/>
              </a:prstGeom>
            </p:spPr>
          </p:pic>
        </mc:Fallback>
      </mc:AlternateContent>
      <mc:AlternateContent xmlns:mc="http://schemas.openxmlformats.org/markup-compatibility/2006" xmlns:p14="http://schemas.microsoft.com/office/powerpoint/2010/main">
        <mc:Choice Requires="p14">
          <p:contentPart p14:bwMode="auto" r:id="rId233">
            <p14:nvContentPartPr>
              <p14:cNvPr id="19565" name="Ink 19564">
                <a:extLst>
                  <a:ext uri="{FF2B5EF4-FFF2-40B4-BE49-F238E27FC236}">
                    <a16:creationId xmlns:a16="http://schemas.microsoft.com/office/drawing/2014/main" id="{C5563943-5EB1-7598-2499-7A31992907CF}"/>
                  </a:ext>
                </a:extLst>
              </p14:cNvPr>
              <p14:cNvContentPartPr/>
              <p14:nvPr/>
            </p14:nvContentPartPr>
            <p14:xfrm>
              <a:off x="-1563672" y="2865520"/>
              <a:ext cx="136080" cy="123120"/>
            </p14:xfrm>
          </p:contentPart>
        </mc:Choice>
        <mc:Fallback xmlns="">
          <p:pic>
            <p:nvPicPr>
              <p:cNvPr id="19565" name="Ink 19564">
                <a:extLst>
                  <a:ext uri="{FF2B5EF4-FFF2-40B4-BE49-F238E27FC236}">
                    <a16:creationId xmlns:a16="http://schemas.microsoft.com/office/drawing/2014/main" id="{C5563943-5EB1-7598-2499-7A31992907CF}"/>
                  </a:ext>
                </a:extLst>
              </p:cNvPr>
              <p:cNvPicPr/>
              <p:nvPr/>
            </p:nvPicPr>
            <p:blipFill>
              <a:blip r:embed="rId234"/>
              <a:stretch>
                <a:fillRect/>
              </a:stretch>
            </p:blipFill>
            <p:spPr>
              <a:xfrm>
                <a:off x="-1599672" y="2829520"/>
                <a:ext cx="207720" cy="194760"/>
              </a:xfrm>
              <a:prstGeom prst="rect">
                <a:avLst/>
              </a:prstGeom>
            </p:spPr>
          </p:pic>
        </mc:Fallback>
      </mc:AlternateContent>
      <mc:AlternateContent xmlns:mc="http://schemas.openxmlformats.org/markup-compatibility/2006" xmlns:p14="http://schemas.microsoft.com/office/powerpoint/2010/main">
        <mc:Choice Requires="p14">
          <p:contentPart p14:bwMode="auto" r:id="rId235">
            <p14:nvContentPartPr>
              <p14:cNvPr id="19566" name="Ink 19565">
                <a:extLst>
                  <a:ext uri="{FF2B5EF4-FFF2-40B4-BE49-F238E27FC236}">
                    <a16:creationId xmlns:a16="http://schemas.microsoft.com/office/drawing/2014/main" id="{83F00D0E-7251-8103-78FB-40A9811B836C}"/>
                  </a:ext>
                </a:extLst>
              </p14:cNvPr>
              <p14:cNvContentPartPr/>
              <p14:nvPr/>
            </p14:nvContentPartPr>
            <p14:xfrm>
              <a:off x="-1653672" y="2819080"/>
              <a:ext cx="107640" cy="72000"/>
            </p14:xfrm>
          </p:contentPart>
        </mc:Choice>
        <mc:Fallback xmlns="">
          <p:pic>
            <p:nvPicPr>
              <p:cNvPr id="19566" name="Ink 19565">
                <a:extLst>
                  <a:ext uri="{FF2B5EF4-FFF2-40B4-BE49-F238E27FC236}">
                    <a16:creationId xmlns:a16="http://schemas.microsoft.com/office/drawing/2014/main" id="{83F00D0E-7251-8103-78FB-40A9811B836C}"/>
                  </a:ext>
                </a:extLst>
              </p:cNvPr>
              <p:cNvPicPr/>
              <p:nvPr/>
            </p:nvPicPr>
            <p:blipFill>
              <a:blip r:embed="rId236"/>
              <a:stretch>
                <a:fillRect/>
              </a:stretch>
            </p:blipFill>
            <p:spPr>
              <a:xfrm>
                <a:off x="-1689672" y="2783259"/>
                <a:ext cx="179280" cy="143284"/>
              </a:xfrm>
              <a:prstGeom prst="rect">
                <a:avLst/>
              </a:prstGeom>
            </p:spPr>
          </p:pic>
        </mc:Fallback>
      </mc:AlternateContent>
      <mc:AlternateContent xmlns:mc="http://schemas.openxmlformats.org/markup-compatibility/2006" xmlns:p14="http://schemas.microsoft.com/office/powerpoint/2010/main">
        <mc:Choice Requires="p14">
          <p:contentPart p14:bwMode="auto" r:id="rId237">
            <p14:nvContentPartPr>
              <p14:cNvPr id="19567" name="Ink 19566">
                <a:extLst>
                  <a:ext uri="{FF2B5EF4-FFF2-40B4-BE49-F238E27FC236}">
                    <a16:creationId xmlns:a16="http://schemas.microsoft.com/office/drawing/2014/main" id="{15DDCF53-1C98-D4DC-0483-F2F78F8BE8FC}"/>
                  </a:ext>
                </a:extLst>
              </p14:cNvPr>
              <p14:cNvContentPartPr/>
              <p14:nvPr/>
            </p14:nvContentPartPr>
            <p14:xfrm>
              <a:off x="-1581672" y="2802520"/>
              <a:ext cx="156960" cy="208800"/>
            </p14:xfrm>
          </p:contentPart>
        </mc:Choice>
        <mc:Fallback xmlns="">
          <p:pic>
            <p:nvPicPr>
              <p:cNvPr id="19567" name="Ink 19566">
                <a:extLst>
                  <a:ext uri="{FF2B5EF4-FFF2-40B4-BE49-F238E27FC236}">
                    <a16:creationId xmlns:a16="http://schemas.microsoft.com/office/drawing/2014/main" id="{15DDCF53-1C98-D4DC-0483-F2F78F8BE8FC}"/>
                  </a:ext>
                </a:extLst>
              </p:cNvPr>
              <p:cNvPicPr/>
              <p:nvPr/>
            </p:nvPicPr>
            <p:blipFill>
              <a:blip r:embed="rId238"/>
              <a:stretch>
                <a:fillRect/>
              </a:stretch>
            </p:blipFill>
            <p:spPr>
              <a:xfrm>
                <a:off x="-1617672" y="2766520"/>
                <a:ext cx="228600" cy="280440"/>
              </a:xfrm>
              <a:prstGeom prst="rect">
                <a:avLst/>
              </a:prstGeom>
            </p:spPr>
          </p:pic>
        </mc:Fallback>
      </mc:AlternateContent>
      <mc:AlternateContent xmlns:mc="http://schemas.openxmlformats.org/markup-compatibility/2006" xmlns:p14="http://schemas.microsoft.com/office/powerpoint/2010/main">
        <mc:Choice Requires="p14">
          <p:contentPart p14:bwMode="auto" r:id="rId239">
            <p14:nvContentPartPr>
              <p14:cNvPr id="19568" name="Ink 19567">
                <a:extLst>
                  <a:ext uri="{FF2B5EF4-FFF2-40B4-BE49-F238E27FC236}">
                    <a16:creationId xmlns:a16="http://schemas.microsoft.com/office/drawing/2014/main" id="{170547DC-E7DB-73C2-04F4-1402B1C019BD}"/>
                  </a:ext>
                </a:extLst>
              </p14:cNvPr>
              <p14:cNvContentPartPr/>
              <p14:nvPr/>
            </p14:nvContentPartPr>
            <p14:xfrm>
              <a:off x="-1405992" y="2830600"/>
              <a:ext cx="155160" cy="143640"/>
            </p14:xfrm>
          </p:contentPart>
        </mc:Choice>
        <mc:Fallback xmlns="">
          <p:pic>
            <p:nvPicPr>
              <p:cNvPr id="19568" name="Ink 19567">
                <a:extLst>
                  <a:ext uri="{FF2B5EF4-FFF2-40B4-BE49-F238E27FC236}">
                    <a16:creationId xmlns:a16="http://schemas.microsoft.com/office/drawing/2014/main" id="{170547DC-E7DB-73C2-04F4-1402B1C019BD}"/>
                  </a:ext>
                </a:extLst>
              </p:cNvPr>
              <p:cNvPicPr/>
              <p:nvPr/>
            </p:nvPicPr>
            <p:blipFill>
              <a:blip r:embed="rId240"/>
              <a:stretch>
                <a:fillRect/>
              </a:stretch>
            </p:blipFill>
            <p:spPr>
              <a:xfrm>
                <a:off x="-1442076" y="2794600"/>
                <a:ext cx="226967" cy="215280"/>
              </a:xfrm>
              <a:prstGeom prst="rect">
                <a:avLst/>
              </a:prstGeom>
            </p:spPr>
          </p:pic>
        </mc:Fallback>
      </mc:AlternateContent>
      <mc:AlternateContent xmlns:mc="http://schemas.openxmlformats.org/markup-compatibility/2006" xmlns:p14="http://schemas.microsoft.com/office/powerpoint/2010/main">
        <mc:Choice Requires="p14">
          <p:contentPart p14:bwMode="auto" r:id="rId241">
            <p14:nvContentPartPr>
              <p14:cNvPr id="19569" name="Ink 19568">
                <a:extLst>
                  <a:ext uri="{FF2B5EF4-FFF2-40B4-BE49-F238E27FC236}">
                    <a16:creationId xmlns:a16="http://schemas.microsoft.com/office/drawing/2014/main" id="{FAEAC606-EA85-41B0-5FD1-6B547E20D960}"/>
                  </a:ext>
                </a:extLst>
              </p14:cNvPr>
              <p14:cNvContentPartPr/>
              <p14:nvPr/>
            </p14:nvContentPartPr>
            <p14:xfrm>
              <a:off x="-1248672" y="2653480"/>
              <a:ext cx="164880" cy="230400"/>
            </p14:xfrm>
          </p:contentPart>
        </mc:Choice>
        <mc:Fallback xmlns="">
          <p:pic>
            <p:nvPicPr>
              <p:cNvPr id="19569" name="Ink 19568">
                <a:extLst>
                  <a:ext uri="{FF2B5EF4-FFF2-40B4-BE49-F238E27FC236}">
                    <a16:creationId xmlns:a16="http://schemas.microsoft.com/office/drawing/2014/main" id="{FAEAC606-EA85-41B0-5FD1-6B547E20D960}"/>
                  </a:ext>
                </a:extLst>
              </p:cNvPr>
              <p:cNvPicPr/>
              <p:nvPr/>
            </p:nvPicPr>
            <p:blipFill>
              <a:blip r:embed="rId242"/>
              <a:stretch>
                <a:fillRect/>
              </a:stretch>
            </p:blipFill>
            <p:spPr>
              <a:xfrm>
                <a:off x="-1284594" y="2617480"/>
                <a:ext cx="236364" cy="302040"/>
              </a:xfrm>
              <a:prstGeom prst="rect">
                <a:avLst/>
              </a:prstGeom>
            </p:spPr>
          </p:pic>
        </mc:Fallback>
      </mc:AlternateContent>
      <mc:AlternateContent xmlns:mc="http://schemas.openxmlformats.org/markup-compatibility/2006" xmlns:p14="http://schemas.microsoft.com/office/powerpoint/2010/main">
        <mc:Choice Requires="p14">
          <p:contentPart p14:bwMode="auto" r:id="rId243">
            <p14:nvContentPartPr>
              <p14:cNvPr id="19570" name="Ink 19569">
                <a:extLst>
                  <a:ext uri="{FF2B5EF4-FFF2-40B4-BE49-F238E27FC236}">
                    <a16:creationId xmlns:a16="http://schemas.microsoft.com/office/drawing/2014/main" id="{0DC9E734-DF05-0AA0-5FD7-31F7FB6DCDE9}"/>
                  </a:ext>
                </a:extLst>
              </p14:cNvPr>
              <p14:cNvContentPartPr/>
              <p14:nvPr/>
            </p14:nvContentPartPr>
            <p14:xfrm>
              <a:off x="-1111872" y="2677960"/>
              <a:ext cx="266400" cy="218520"/>
            </p14:xfrm>
          </p:contentPart>
        </mc:Choice>
        <mc:Fallback xmlns="">
          <p:pic>
            <p:nvPicPr>
              <p:cNvPr id="19570" name="Ink 19569">
                <a:extLst>
                  <a:ext uri="{FF2B5EF4-FFF2-40B4-BE49-F238E27FC236}">
                    <a16:creationId xmlns:a16="http://schemas.microsoft.com/office/drawing/2014/main" id="{0DC9E734-DF05-0AA0-5FD7-31F7FB6DCDE9}"/>
                  </a:ext>
                </a:extLst>
              </p:cNvPr>
              <p:cNvPicPr/>
              <p:nvPr/>
            </p:nvPicPr>
            <p:blipFill>
              <a:blip r:embed="rId244"/>
              <a:stretch>
                <a:fillRect/>
              </a:stretch>
            </p:blipFill>
            <p:spPr>
              <a:xfrm>
                <a:off x="-1147872" y="2641960"/>
                <a:ext cx="338040" cy="290160"/>
              </a:xfrm>
              <a:prstGeom prst="rect">
                <a:avLst/>
              </a:prstGeom>
            </p:spPr>
          </p:pic>
        </mc:Fallback>
      </mc:AlternateContent>
      <mc:AlternateContent xmlns:mc="http://schemas.openxmlformats.org/markup-compatibility/2006" xmlns:p14="http://schemas.microsoft.com/office/powerpoint/2010/main">
        <mc:Choice Requires="p14">
          <p:contentPart p14:bwMode="auto" r:id="rId245">
            <p14:nvContentPartPr>
              <p14:cNvPr id="19571" name="Ink 19570">
                <a:extLst>
                  <a:ext uri="{FF2B5EF4-FFF2-40B4-BE49-F238E27FC236}">
                    <a16:creationId xmlns:a16="http://schemas.microsoft.com/office/drawing/2014/main" id="{C24E883D-BDBE-3325-A7BF-4E131125826E}"/>
                  </a:ext>
                </a:extLst>
              </p14:cNvPr>
              <p14:cNvContentPartPr/>
              <p14:nvPr/>
            </p14:nvContentPartPr>
            <p14:xfrm>
              <a:off x="-765192" y="2504440"/>
              <a:ext cx="218160" cy="204480"/>
            </p14:xfrm>
          </p:contentPart>
        </mc:Choice>
        <mc:Fallback xmlns="">
          <p:pic>
            <p:nvPicPr>
              <p:cNvPr id="19571" name="Ink 19570">
                <a:extLst>
                  <a:ext uri="{FF2B5EF4-FFF2-40B4-BE49-F238E27FC236}">
                    <a16:creationId xmlns:a16="http://schemas.microsoft.com/office/drawing/2014/main" id="{C24E883D-BDBE-3325-A7BF-4E131125826E}"/>
                  </a:ext>
                </a:extLst>
              </p:cNvPr>
              <p:cNvPicPr/>
              <p:nvPr/>
            </p:nvPicPr>
            <p:blipFill>
              <a:blip r:embed="rId246"/>
              <a:stretch>
                <a:fillRect/>
              </a:stretch>
            </p:blipFill>
            <p:spPr>
              <a:xfrm>
                <a:off x="-801192" y="2468503"/>
                <a:ext cx="289800" cy="275994"/>
              </a:xfrm>
              <a:prstGeom prst="rect">
                <a:avLst/>
              </a:prstGeom>
            </p:spPr>
          </p:pic>
        </mc:Fallback>
      </mc:AlternateContent>
      <mc:AlternateContent xmlns:mc="http://schemas.openxmlformats.org/markup-compatibility/2006" xmlns:p14="http://schemas.microsoft.com/office/powerpoint/2010/main">
        <mc:Choice Requires="p14">
          <p:contentPart p14:bwMode="auto" r:id="rId247">
            <p14:nvContentPartPr>
              <p14:cNvPr id="19572" name="Ink 19571">
                <a:extLst>
                  <a:ext uri="{FF2B5EF4-FFF2-40B4-BE49-F238E27FC236}">
                    <a16:creationId xmlns:a16="http://schemas.microsoft.com/office/drawing/2014/main" id="{C05A32A6-11CD-B850-1AD2-5A89D87C5100}"/>
                  </a:ext>
                </a:extLst>
              </p14:cNvPr>
              <p14:cNvContentPartPr/>
              <p14:nvPr/>
            </p14:nvContentPartPr>
            <p14:xfrm>
              <a:off x="-555312" y="2559880"/>
              <a:ext cx="55440" cy="155880"/>
            </p14:xfrm>
          </p:contentPart>
        </mc:Choice>
        <mc:Fallback xmlns="">
          <p:pic>
            <p:nvPicPr>
              <p:cNvPr id="19572" name="Ink 19571">
                <a:extLst>
                  <a:ext uri="{FF2B5EF4-FFF2-40B4-BE49-F238E27FC236}">
                    <a16:creationId xmlns:a16="http://schemas.microsoft.com/office/drawing/2014/main" id="{C05A32A6-11CD-B850-1AD2-5A89D87C5100}"/>
                  </a:ext>
                </a:extLst>
              </p:cNvPr>
              <p:cNvPicPr/>
              <p:nvPr/>
            </p:nvPicPr>
            <p:blipFill>
              <a:blip r:embed="rId248"/>
              <a:stretch>
                <a:fillRect/>
              </a:stretch>
            </p:blipFill>
            <p:spPr>
              <a:xfrm>
                <a:off x="-591080" y="2523880"/>
                <a:ext cx="126618" cy="227520"/>
              </a:xfrm>
              <a:prstGeom prst="rect">
                <a:avLst/>
              </a:prstGeom>
            </p:spPr>
          </p:pic>
        </mc:Fallback>
      </mc:AlternateContent>
      <mc:AlternateContent xmlns:mc="http://schemas.openxmlformats.org/markup-compatibility/2006" xmlns:p14="http://schemas.microsoft.com/office/powerpoint/2010/main">
        <mc:Choice Requires="p14">
          <p:contentPart p14:bwMode="auto" r:id="rId249">
            <p14:nvContentPartPr>
              <p14:cNvPr id="19573" name="Ink 19572">
                <a:extLst>
                  <a:ext uri="{FF2B5EF4-FFF2-40B4-BE49-F238E27FC236}">
                    <a16:creationId xmlns:a16="http://schemas.microsoft.com/office/drawing/2014/main" id="{315257BB-36FD-5A6C-AFC2-B234367441CC}"/>
                  </a:ext>
                </a:extLst>
              </p14:cNvPr>
              <p14:cNvContentPartPr/>
              <p14:nvPr/>
            </p14:nvContentPartPr>
            <p14:xfrm>
              <a:off x="-586992" y="2524960"/>
              <a:ext cx="172440" cy="146520"/>
            </p14:xfrm>
          </p:contentPart>
        </mc:Choice>
        <mc:Fallback xmlns="">
          <p:pic>
            <p:nvPicPr>
              <p:cNvPr id="19573" name="Ink 19572">
                <a:extLst>
                  <a:ext uri="{FF2B5EF4-FFF2-40B4-BE49-F238E27FC236}">
                    <a16:creationId xmlns:a16="http://schemas.microsoft.com/office/drawing/2014/main" id="{315257BB-36FD-5A6C-AFC2-B234367441CC}"/>
                  </a:ext>
                </a:extLst>
              </p:cNvPr>
              <p:cNvPicPr/>
              <p:nvPr/>
            </p:nvPicPr>
            <p:blipFill>
              <a:blip r:embed="rId250"/>
              <a:stretch>
                <a:fillRect/>
              </a:stretch>
            </p:blipFill>
            <p:spPr>
              <a:xfrm>
                <a:off x="-622992" y="2488960"/>
                <a:ext cx="244080" cy="218160"/>
              </a:xfrm>
              <a:prstGeom prst="rect">
                <a:avLst/>
              </a:prstGeom>
            </p:spPr>
          </p:pic>
        </mc:Fallback>
      </mc:AlternateContent>
      <mc:AlternateContent xmlns:mc="http://schemas.openxmlformats.org/markup-compatibility/2006" xmlns:p14="http://schemas.microsoft.com/office/powerpoint/2010/main">
        <mc:Choice Requires="p14">
          <p:contentPart p14:bwMode="auto" r:id="rId251">
            <p14:nvContentPartPr>
              <p14:cNvPr id="19574" name="Ink 19573">
                <a:extLst>
                  <a:ext uri="{FF2B5EF4-FFF2-40B4-BE49-F238E27FC236}">
                    <a16:creationId xmlns:a16="http://schemas.microsoft.com/office/drawing/2014/main" id="{1B68A680-7B9C-E113-8D67-B913314EE3EC}"/>
                  </a:ext>
                </a:extLst>
              </p14:cNvPr>
              <p14:cNvContentPartPr/>
              <p14:nvPr/>
            </p14:nvContentPartPr>
            <p14:xfrm>
              <a:off x="-353352" y="2503720"/>
              <a:ext cx="68760" cy="106920"/>
            </p14:xfrm>
          </p:contentPart>
        </mc:Choice>
        <mc:Fallback xmlns="">
          <p:pic>
            <p:nvPicPr>
              <p:cNvPr id="19574" name="Ink 19573">
                <a:extLst>
                  <a:ext uri="{FF2B5EF4-FFF2-40B4-BE49-F238E27FC236}">
                    <a16:creationId xmlns:a16="http://schemas.microsoft.com/office/drawing/2014/main" id="{1B68A680-7B9C-E113-8D67-B913314EE3EC}"/>
                  </a:ext>
                </a:extLst>
              </p:cNvPr>
              <p:cNvPicPr/>
              <p:nvPr/>
            </p:nvPicPr>
            <p:blipFill>
              <a:blip r:embed="rId252"/>
              <a:stretch>
                <a:fillRect/>
              </a:stretch>
            </p:blipFill>
            <p:spPr>
              <a:xfrm>
                <a:off x="-389352" y="2467720"/>
                <a:ext cx="140400" cy="178560"/>
              </a:xfrm>
              <a:prstGeom prst="rect">
                <a:avLst/>
              </a:prstGeom>
            </p:spPr>
          </p:pic>
        </mc:Fallback>
      </mc:AlternateContent>
      <mc:AlternateContent xmlns:mc="http://schemas.openxmlformats.org/markup-compatibility/2006" xmlns:p14="http://schemas.microsoft.com/office/powerpoint/2010/main">
        <mc:Choice Requires="p14">
          <p:contentPart p14:bwMode="auto" r:id="rId253">
            <p14:nvContentPartPr>
              <p14:cNvPr id="19575" name="Ink 19574">
                <a:extLst>
                  <a:ext uri="{FF2B5EF4-FFF2-40B4-BE49-F238E27FC236}">
                    <a16:creationId xmlns:a16="http://schemas.microsoft.com/office/drawing/2014/main" id="{085BD47C-8E7E-646B-6A08-7FDC93A52BD6}"/>
                  </a:ext>
                </a:extLst>
              </p14:cNvPr>
              <p14:cNvContentPartPr/>
              <p14:nvPr/>
            </p14:nvContentPartPr>
            <p14:xfrm>
              <a:off x="-293232" y="2385280"/>
              <a:ext cx="90360" cy="235440"/>
            </p14:xfrm>
          </p:contentPart>
        </mc:Choice>
        <mc:Fallback xmlns="">
          <p:pic>
            <p:nvPicPr>
              <p:cNvPr id="19575" name="Ink 19574">
                <a:extLst>
                  <a:ext uri="{FF2B5EF4-FFF2-40B4-BE49-F238E27FC236}">
                    <a16:creationId xmlns:a16="http://schemas.microsoft.com/office/drawing/2014/main" id="{085BD47C-8E7E-646B-6A08-7FDC93A52BD6}"/>
                  </a:ext>
                </a:extLst>
              </p:cNvPr>
              <p:cNvPicPr/>
              <p:nvPr/>
            </p:nvPicPr>
            <p:blipFill>
              <a:blip r:embed="rId254"/>
              <a:stretch>
                <a:fillRect/>
              </a:stretch>
            </p:blipFill>
            <p:spPr>
              <a:xfrm>
                <a:off x="-329232" y="2349280"/>
                <a:ext cx="162000" cy="307080"/>
              </a:xfrm>
              <a:prstGeom prst="rect">
                <a:avLst/>
              </a:prstGeom>
            </p:spPr>
          </p:pic>
        </mc:Fallback>
      </mc:AlternateContent>
      <mc:AlternateContent xmlns:mc="http://schemas.openxmlformats.org/markup-compatibility/2006" xmlns:p14="http://schemas.microsoft.com/office/powerpoint/2010/main">
        <mc:Choice Requires="p14">
          <p:contentPart p14:bwMode="auto" r:id="rId255">
            <p14:nvContentPartPr>
              <p14:cNvPr id="19576" name="Ink 19575">
                <a:extLst>
                  <a:ext uri="{FF2B5EF4-FFF2-40B4-BE49-F238E27FC236}">
                    <a16:creationId xmlns:a16="http://schemas.microsoft.com/office/drawing/2014/main" id="{BAC22A11-9C96-C36D-19C8-8A4D7662D21A}"/>
                  </a:ext>
                </a:extLst>
              </p14:cNvPr>
              <p14:cNvContentPartPr/>
              <p14:nvPr/>
            </p14:nvContentPartPr>
            <p14:xfrm>
              <a:off x="-291792" y="2441080"/>
              <a:ext cx="208800" cy="80640"/>
            </p14:xfrm>
          </p:contentPart>
        </mc:Choice>
        <mc:Fallback xmlns="">
          <p:pic>
            <p:nvPicPr>
              <p:cNvPr id="19576" name="Ink 19575">
                <a:extLst>
                  <a:ext uri="{FF2B5EF4-FFF2-40B4-BE49-F238E27FC236}">
                    <a16:creationId xmlns:a16="http://schemas.microsoft.com/office/drawing/2014/main" id="{BAC22A11-9C96-C36D-19C8-8A4D7662D21A}"/>
                  </a:ext>
                </a:extLst>
              </p:cNvPr>
              <p:cNvPicPr/>
              <p:nvPr/>
            </p:nvPicPr>
            <p:blipFill>
              <a:blip r:embed="rId256"/>
              <a:stretch>
                <a:fillRect/>
              </a:stretch>
            </p:blipFill>
            <p:spPr>
              <a:xfrm>
                <a:off x="-327854" y="2405080"/>
                <a:ext cx="280564" cy="152280"/>
              </a:xfrm>
              <a:prstGeom prst="rect">
                <a:avLst/>
              </a:prstGeom>
            </p:spPr>
          </p:pic>
        </mc:Fallback>
      </mc:AlternateContent>
      <mc:AlternateContent xmlns:mc="http://schemas.openxmlformats.org/markup-compatibility/2006" xmlns:p14="http://schemas.microsoft.com/office/powerpoint/2010/main">
        <mc:Choice Requires="p14">
          <p:contentPart p14:bwMode="auto" r:id="rId257">
            <p14:nvContentPartPr>
              <p14:cNvPr id="19577" name="Ink 19576">
                <a:extLst>
                  <a:ext uri="{FF2B5EF4-FFF2-40B4-BE49-F238E27FC236}">
                    <a16:creationId xmlns:a16="http://schemas.microsoft.com/office/drawing/2014/main" id="{7456EC56-6D6F-6B38-DE3F-4147E2C6EB0D}"/>
                  </a:ext>
                </a:extLst>
              </p14:cNvPr>
              <p14:cNvContentPartPr/>
              <p14:nvPr/>
            </p14:nvContentPartPr>
            <p14:xfrm>
              <a:off x="-2143992" y="3440800"/>
              <a:ext cx="164520" cy="149040"/>
            </p14:xfrm>
          </p:contentPart>
        </mc:Choice>
        <mc:Fallback xmlns="">
          <p:pic>
            <p:nvPicPr>
              <p:cNvPr id="19577" name="Ink 19576">
                <a:extLst>
                  <a:ext uri="{FF2B5EF4-FFF2-40B4-BE49-F238E27FC236}">
                    <a16:creationId xmlns:a16="http://schemas.microsoft.com/office/drawing/2014/main" id="{7456EC56-6D6F-6B38-DE3F-4147E2C6EB0D}"/>
                  </a:ext>
                </a:extLst>
              </p:cNvPr>
              <p:cNvPicPr/>
              <p:nvPr/>
            </p:nvPicPr>
            <p:blipFill>
              <a:blip r:embed="rId258"/>
              <a:stretch>
                <a:fillRect/>
              </a:stretch>
            </p:blipFill>
            <p:spPr>
              <a:xfrm>
                <a:off x="-2179992" y="3404800"/>
                <a:ext cx="236160" cy="220680"/>
              </a:xfrm>
              <a:prstGeom prst="rect">
                <a:avLst/>
              </a:prstGeom>
            </p:spPr>
          </p:pic>
        </mc:Fallback>
      </mc:AlternateContent>
      <mc:AlternateContent xmlns:mc="http://schemas.openxmlformats.org/markup-compatibility/2006" xmlns:p14="http://schemas.microsoft.com/office/powerpoint/2010/main">
        <mc:Choice Requires="p14">
          <p:contentPart p14:bwMode="auto" r:id="rId259">
            <p14:nvContentPartPr>
              <p14:cNvPr id="19578" name="Ink 19577">
                <a:extLst>
                  <a:ext uri="{FF2B5EF4-FFF2-40B4-BE49-F238E27FC236}">
                    <a16:creationId xmlns:a16="http://schemas.microsoft.com/office/drawing/2014/main" id="{7085FF14-ED44-1F22-8AB3-76F31F9AF593}"/>
                  </a:ext>
                </a:extLst>
              </p14:cNvPr>
              <p14:cNvContentPartPr/>
              <p14:nvPr/>
            </p14:nvContentPartPr>
            <p14:xfrm>
              <a:off x="-2054712" y="3509200"/>
              <a:ext cx="172440" cy="153000"/>
            </p14:xfrm>
          </p:contentPart>
        </mc:Choice>
        <mc:Fallback xmlns="">
          <p:pic>
            <p:nvPicPr>
              <p:cNvPr id="19578" name="Ink 19577">
                <a:extLst>
                  <a:ext uri="{FF2B5EF4-FFF2-40B4-BE49-F238E27FC236}">
                    <a16:creationId xmlns:a16="http://schemas.microsoft.com/office/drawing/2014/main" id="{7085FF14-ED44-1F22-8AB3-76F31F9AF593}"/>
                  </a:ext>
                </a:extLst>
              </p:cNvPr>
              <p:cNvPicPr/>
              <p:nvPr/>
            </p:nvPicPr>
            <p:blipFill>
              <a:blip r:embed="rId260"/>
              <a:stretch>
                <a:fillRect/>
              </a:stretch>
            </p:blipFill>
            <p:spPr>
              <a:xfrm>
                <a:off x="-2090712" y="3473200"/>
                <a:ext cx="244080" cy="224640"/>
              </a:xfrm>
              <a:prstGeom prst="rect">
                <a:avLst/>
              </a:prstGeom>
            </p:spPr>
          </p:pic>
        </mc:Fallback>
      </mc:AlternateContent>
      <mc:AlternateContent xmlns:mc="http://schemas.openxmlformats.org/markup-compatibility/2006" xmlns:p14="http://schemas.microsoft.com/office/powerpoint/2010/main">
        <mc:Choice Requires="p14">
          <p:contentPart p14:bwMode="auto" r:id="rId261">
            <p14:nvContentPartPr>
              <p14:cNvPr id="19579" name="Ink 19578">
                <a:extLst>
                  <a:ext uri="{FF2B5EF4-FFF2-40B4-BE49-F238E27FC236}">
                    <a16:creationId xmlns:a16="http://schemas.microsoft.com/office/drawing/2014/main" id="{2FE7A753-E047-9990-208A-E5D4B7E9890F}"/>
                  </a:ext>
                </a:extLst>
              </p14:cNvPr>
              <p14:cNvContentPartPr/>
              <p14:nvPr/>
            </p14:nvContentPartPr>
            <p14:xfrm>
              <a:off x="-2377992" y="3591640"/>
              <a:ext cx="192960" cy="147960"/>
            </p14:xfrm>
          </p:contentPart>
        </mc:Choice>
        <mc:Fallback xmlns="">
          <p:pic>
            <p:nvPicPr>
              <p:cNvPr id="19579" name="Ink 19578">
                <a:extLst>
                  <a:ext uri="{FF2B5EF4-FFF2-40B4-BE49-F238E27FC236}">
                    <a16:creationId xmlns:a16="http://schemas.microsoft.com/office/drawing/2014/main" id="{2FE7A753-E047-9990-208A-E5D4B7E9890F}"/>
                  </a:ext>
                </a:extLst>
              </p:cNvPr>
              <p:cNvPicPr/>
              <p:nvPr/>
            </p:nvPicPr>
            <p:blipFill>
              <a:blip r:embed="rId262"/>
              <a:stretch>
                <a:fillRect/>
              </a:stretch>
            </p:blipFill>
            <p:spPr>
              <a:xfrm>
                <a:off x="-2413992" y="3555640"/>
                <a:ext cx="264600" cy="219600"/>
              </a:xfrm>
              <a:prstGeom prst="rect">
                <a:avLst/>
              </a:prstGeom>
            </p:spPr>
          </p:pic>
        </mc:Fallback>
      </mc:AlternateContent>
      <mc:AlternateContent xmlns:mc="http://schemas.openxmlformats.org/markup-compatibility/2006" xmlns:p14="http://schemas.microsoft.com/office/powerpoint/2010/main">
        <mc:Choice Requires="p14">
          <p:contentPart p14:bwMode="auto" r:id="rId263">
            <p14:nvContentPartPr>
              <p14:cNvPr id="19580" name="Ink 19579">
                <a:extLst>
                  <a:ext uri="{FF2B5EF4-FFF2-40B4-BE49-F238E27FC236}">
                    <a16:creationId xmlns:a16="http://schemas.microsoft.com/office/drawing/2014/main" id="{22B354F1-4F7C-426A-8586-03D3BE053F8F}"/>
                  </a:ext>
                </a:extLst>
              </p14:cNvPr>
              <p14:cNvContentPartPr/>
              <p14:nvPr/>
            </p14:nvContentPartPr>
            <p14:xfrm>
              <a:off x="-1651152" y="3349000"/>
              <a:ext cx="133560" cy="150120"/>
            </p14:xfrm>
          </p:contentPart>
        </mc:Choice>
        <mc:Fallback xmlns="">
          <p:pic>
            <p:nvPicPr>
              <p:cNvPr id="19580" name="Ink 19579">
                <a:extLst>
                  <a:ext uri="{FF2B5EF4-FFF2-40B4-BE49-F238E27FC236}">
                    <a16:creationId xmlns:a16="http://schemas.microsoft.com/office/drawing/2014/main" id="{22B354F1-4F7C-426A-8586-03D3BE053F8F}"/>
                  </a:ext>
                </a:extLst>
              </p:cNvPr>
              <p:cNvPicPr/>
              <p:nvPr/>
            </p:nvPicPr>
            <p:blipFill>
              <a:blip r:embed="rId264"/>
              <a:stretch>
                <a:fillRect/>
              </a:stretch>
            </p:blipFill>
            <p:spPr>
              <a:xfrm>
                <a:off x="-1687152" y="3313000"/>
                <a:ext cx="205200" cy="221760"/>
              </a:xfrm>
              <a:prstGeom prst="rect">
                <a:avLst/>
              </a:prstGeom>
            </p:spPr>
          </p:pic>
        </mc:Fallback>
      </mc:AlternateContent>
      <mc:AlternateContent xmlns:mc="http://schemas.openxmlformats.org/markup-compatibility/2006" xmlns:p14="http://schemas.microsoft.com/office/powerpoint/2010/main">
        <mc:Choice Requires="p14">
          <p:contentPart p14:bwMode="auto" r:id="rId265">
            <p14:nvContentPartPr>
              <p14:cNvPr id="19581" name="Ink 19580">
                <a:extLst>
                  <a:ext uri="{FF2B5EF4-FFF2-40B4-BE49-F238E27FC236}">
                    <a16:creationId xmlns:a16="http://schemas.microsoft.com/office/drawing/2014/main" id="{876B7FC8-DA2E-D28E-7D66-769B40334EB1}"/>
                  </a:ext>
                </a:extLst>
              </p14:cNvPr>
              <p14:cNvContentPartPr/>
              <p14:nvPr/>
            </p14:nvContentPartPr>
            <p14:xfrm>
              <a:off x="-1506072" y="3243160"/>
              <a:ext cx="38880" cy="200520"/>
            </p14:xfrm>
          </p:contentPart>
        </mc:Choice>
        <mc:Fallback xmlns="">
          <p:pic>
            <p:nvPicPr>
              <p:cNvPr id="19581" name="Ink 19580">
                <a:extLst>
                  <a:ext uri="{FF2B5EF4-FFF2-40B4-BE49-F238E27FC236}">
                    <a16:creationId xmlns:a16="http://schemas.microsoft.com/office/drawing/2014/main" id="{876B7FC8-DA2E-D28E-7D66-769B40334EB1}"/>
                  </a:ext>
                </a:extLst>
              </p:cNvPr>
              <p:cNvPicPr/>
              <p:nvPr/>
            </p:nvPicPr>
            <p:blipFill>
              <a:blip r:embed="rId266"/>
              <a:stretch>
                <a:fillRect/>
              </a:stretch>
            </p:blipFill>
            <p:spPr>
              <a:xfrm>
                <a:off x="-1542072" y="3207160"/>
                <a:ext cx="110520" cy="272160"/>
              </a:xfrm>
              <a:prstGeom prst="rect">
                <a:avLst/>
              </a:prstGeom>
            </p:spPr>
          </p:pic>
        </mc:Fallback>
      </mc:AlternateContent>
      <mc:AlternateContent xmlns:mc="http://schemas.openxmlformats.org/markup-compatibility/2006" xmlns:p14="http://schemas.microsoft.com/office/powerpoint/2010/main">
        <mc:Choice Requires="p14">
          <p:contentPart p14:bwMode="auto" r:id="rId267">
            <p14:nvContentPartPr>
              <p14:cNvPr id="19582" name="Ink 19581">
                <a:extLst>
                  <a:ext uri="{FF2B5EF4-FFF2-40B4-BE49-F238E27FC236}">
                    <a16:creationId xmlns:a16="http://schemas.microsoft.com/office/drawing/2014/main" id="{2D0A2D3E-BD1E-7BD7-8692-1BFF8D5057CF}"/>
                  </a:ext>
                </a:extLst>
              </p14:cNvPr>
              <p14:cNvContentPartPr/>
              <p14:nvPr/>
            </p14:nvContentPartPr>
            <p14:xfrm>
              <a:off x="-1393392" y="3217240"/>
              <a:ext cx="309600" cy="201960"/>
            </p14:xfrm>
          </p:contentPart>
        </mc:Choice>
        <mc:Fallback xmlns="">
          <p:pic>
            <p:nvPicPr>
              <p:cNvPr id="19582" name="Ink 19581">
                <a:extLst>
                  <a:ext uri="{FF2B5EF4-FFF2-40B4-BE49-F238E27FC236}">
                    <a16:creationId xmlns:a16="http://schemas.microsoft.com/office/drawing/2014/main" id="{2D0A2D3E-BD1E-7BD7-8692-1BFF8D5057CF}"/>
                  </a:ext>
                </a:extLst>
              </p:cNvPr>
              <p:cNvPicPr/>
              <p:nvPr/>
            </p:nvPicPr>
            <p:blipFill>
              <a:blip r:embed="rId268"/>
              <a:stretch>
                <a:fillRect/>
              </a:stretch>
            </p:blipFill>
            <p:spPr>
              <a:xfrm>
                <a:off x="-1429392" y="3181240"/>
                <a:ext cx="381240" cy="273600"/>
              </a:xfrm>
              <a:prstGeom prst="rect">
                <a:avLst/>
              </a:prstGeom>
            </p:spPr>
          </p:pic>
        </mc:Fallback>
      </mc:AlternateContent>
      <mc:AlternateContent xmlns:mc="http://schemas.openxmlformats.org/markup-compatibility/2006" xmlns:p14="http://schemas.microsoft.com/office/powerpoint/2010/main">
        <mc:Choice Requires="p14">
          <p:contentPart p14:bwMode="auto" r:id="rId269">
            <p14:nvContentPartPr>
              <p14:cNvPr id="19583" name="Ink 19582">
                <a:extLst>
                  <a:ext uri="{FF2B5EF4-FFF2-40B4-BE49-F238E27FC236}">
                    <a16:creationId xmlns:a16="http://schemas.microsoft.com/office/drawing/2014/main" id="{74E9BEC9-4B05-2B94-9704-61CF96477B96}"/>
                  </a:ext>
                </a:extLst>
              </p14:cNvPr>
              <p14:cNvContentPartPr/>
              <p14:nvPr/>
            </p14:nvContentPartPr>
            <p14:xfrm>
              <a:off x="-979752" y="3198160"/>
              <a:ext cx="49320" cy="118800"/>
            </p14:xfrm>
          </p:contentPart>
        </mc:Choice>
        <mc:Fallback xmlns="">
          <p:pic>
            <p:nvPicPr>
              <p:cNvPr id="19583" name="Ink 19582">
                <a:extLst>
                  <a:ext uri="{FF2B5EF4-FFF2-40B4-BE49-F238E27FC236}">
                    <a16:creationId xmlns:a16="http://schemas.microsoft.com/office/drawing/2014/main" id="{74E9BEC9-4B05-2B94-9704-61CF96477B96}"/>
                  </a:ext>
                </a:extLst>
              </p:cNvPr>
              <p:cNvPicPr/>
              <p:nvPr/>
            </p:nvPicPr>
            <p:blipFill>
              <a:blip r:embed="rId270"/>
              <a:stretch>
                <a:fillRect/>
              </a:stretch>
            </p:blipFill>
            <p:spPr>
              <a:xfrm>
                <a:off x="-1015752" y="3162160"/>
                <a:ext cx="120960" cy="190440"/>
              </a:xfrm>
              <a:prstGeom prst="rect">
                <a:avLst/>
              </a:prstGeom>
            </p:spPr>
          </p:pic>
        </mc:Fallback>
      </mc:AlternateContent>
      <mc:AlternateContent xmlns:mc="http://schemas.openxmlformats.org/markup-compatibility/2006" xmlns:p14="http://schemas.microsoft.com/office/powerpoint/2010/main">
        <mc:Choice Requires="p14">
          <p:contentPart p14:bwMode="auto" r:id="rId271">
            <p14:nvContentPartPr>
              <p14:cNvPr id="19584" name="Ink 19583">
                <a:extLst>
                  <a:ext uri="{FF2B5EF4-FFF2-40B4-BE49-F238E27FC236}">
                    <a16:creationId xmlns:a16="http://schemas.microsoft.com/office/drawing/2014/main" id="{D7CE899C-DCB0-9FF2-05E7-CC326C0D80A7}"/>
                  </a:ext>
                </a:extLst>
              </p14:cNvPr>
              <p14:cNvContentPartPr/>
              <p14:nvPr/>
            </p14:nvContentPartPr>
            <p14:xfrm>
              <a:off x="-1003512" y="3168280"/>
              <a:ext cx="360" cy="360"/>
            </p14:xfrm>
          </p:contentPart>
        </mc:Choice>
        <mc:Fallback xmlns="">
          <p:pic>
            <p:nvPicPr>
              <p:cNvPr id="19584" name="Ink 19583">
                <a:extLst>
                  <a:ext uri="{FF2B5EF4-FFF2-40B4-BE49-F238E27FC236}">
                    <a16:creationId xmlns:a16="http://schemas.microsoft.com/office/drawing/2014/main" id="{D7CE899C-DCB0-9FF2-05E7-CC326C0D80A7}"/>
                  </a:ext>
                </a:extLst>
              </p:cNvPr>
              <p:cNvPicPr/>
              <p:nvPr/>
            </p:nvPicPr>
            <p:blipFill>
              <a:blip r:embed="rId272"/>
              <a:stretch>
                <a:fillRect/>
              </a:stretch>
            </p:blipFill>
            <p:spPr>
              <a:xfrm>
                <a:off x="-1039512" y="313228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73">
            <p14:nvContentPartPr>
              <p14:cNvPr id="19585" name="Ink 19584">
                <a:extLst>
                  <a:ext uri="{FF2B5EF4-FFF2-40B4-BE49-F238E27FC236}">
                    <a16:creationId xmlns:a16="http://schemas.microsoft.com/office/drawing/2014/main" id="{65F41D71-5120-DC53-836B-F03519B5DEED}"/>
                  </a:ext>
                </a:extLst>
              </p14:cNvPr>
              <p14:cNvContentPartPr/>
              <p14:nvPr/>
            </p14:nvContentPartPr>
            <p14:xfrm>
              <a:off x="-878952" y="3071800"/>
              <a:ext cx="56160" cy="173520"/>
            </p14:xfrm>
          </p:contentPart>
        </mc:Choice>
        <mc:Fallback xmlns="">
          <p:pic>
            <p:nvPicPr>
              <p:cNvPr id="19585" name="Ink 19584">
                <a:extLst>
                  <a:ext uri="{FF2B5EF4-FFF2-40B4-BE49-F238E27FC236}">
                    <a16:creationId xmlns:a16="http://schemas.microsoft.com/office/drawing/2014/main" id="{65F41D71-5120-DC53-836B-F03519B5DEED}"/>
                  </a:ext>
                </a:extLst>
              </p:cNvPr>
              <p:cNvPicPr/>
              <p:nvPr/>
            </p:nvPicPr>
            <p:blipFill>
              <a:blip r:embed="rId274"/>
              <a:stretch>
                <a:fillRect/>
              </a:stretch>
            </p:blipFill>
            <p:spPr>
              <a:xfrm>
                <a:off x="-914952" y="3035800"/>
                <a:ext cx="127800" cy="245160"/>
              </a:xfrm>
              <a:prstGeom prst="rect">
                <a:avLst/>
              </a:prstGeom>
            </p:spPr>
          </p:pic>
        </mc:Fallback>
      </mc:AlternateContent>
      <mc:AlternateContent xmlns:mc="http://schemas.openxmlformats.org/markup-compatibility/2006" xmlns:p14="http://schemas.microsoft.com/office/powerpoint/2010/main">
        <mc:Choice Requires="p14">
          <p:contentPart p14:bwMode="auto" r:id="rId275">
            <p14:nvContentPartPr>
              <p14:cNvPr id="19586" name="Ink 19585">
                <a:extLst>
                  <a:ext uri="{FF2B5EF4-FFF2-40B4-BE49-F238E27FC236}">
                    <a16:creationId xmlns:a16="http://schemas.microsoft.com/office/drawing/2014/main" id="{D29A9007-3D87-26C1-FFA0-2BCA87B9CC8A}"/>
                  </a:ext>
                </a:extLst>
              </p14:cNvPr>
              <p14:cNvContentPartPr/>
              <p14:nvPr/>
            </p14:nvContentPartPr>
            <p14:xfrm>
              <a:off x="-738552" y="2954800"/>
              <a:ext cx="194400" cy="277920"/>
            </p14:xfrm>
          </p:contentPart>
        </mc:Choice>
        <mc:Fallback xmlns="">
          <p:pic>
            <p:nvPicPr>
              <p:cNvPr id="19586" name="Ink 19585">
                <a:extLst>
                  <a:ext uri="{FF2B5EF4-FFF2-40B4-BE49-F238E27FC236}">
                    <a16:creationId xmlns:a16="http://schemas.microsoft.com/office/drawing/2014/main" id="{D29A9007-3D87-26C1-FFA0-2BCA87B9CC8A}"/>
                  </a:ext>
                </a:extLst>
              </p:cNvPr>
              <p:cNvPicPr/>
              <p:nvPr/>
            </p:nvPicPr>
            <p:blipFill>
              <a:blip r:embed="rId276"/>
              <a:stretch>
                <a:fillRect/>
              </a:stretch>
            </p:blipFill>
            <p:spPr>
              <a:xfrm>
                <a:off x="-774552" y="2918800"/>
                <a:ext cx="266040" cy="349560"/>
              </a:xfrm>
              <a:prstGeom prst="rect">
                <a:avLst/>
              </a:prstGeom>
            </p:spPr>
          </p:pic>
        </mc:Fallback>
      </mc:AlternateContent>
      <mc:AlternateContent xmlns:mc="http://schemas.openxmlformats.org/markup-compatibility/2006" xmlns:p14="http://schemas.microsoft.com/office/powerpoint/2010/main">
        <mc:Choice Requires="p14">
          <p:contentPart p14:bwMode="auto" r:id="rId277">
            <p14:nvContentPartPr>
              <p14:cNvPr id="19587" name="Ink 19586">
                <a:extLst>
                  <a:ext uri="{FF2B5EF4-FFF2-40B4-BE49-F238E27FC236}">
                    <a16:creationId xmlns:a16="http://schemas.microsoft.com/office/drawing/2014/main" id="{3FC5D5FC-2438-878F-07EA-4362BED8A814}"/>
                  </a:ext>
                </a:extLst>
              </p14:cNvPr>
              <p14:cNvContentPartPr/>
              <p14:nvPr/>
            </p14:nvContentPartPr>
            <p14:xfrm>
              <a:off x="-638832" y="2862640"/>
              <a:ext cx="443880" cy="286200"/>
            </p14:xfrm>
          </p:contentPart>
        </mc:Choice>
        <mc:Fallback xmlns="">
          <p:pic>
            <p:nvPicPr>
              <p:cNvPr id="19587" name="Ink 19586">
                <a:extLst>
                  <a:ext uri="{FF2B5EF4-FFF2-40B4-BE49-F238E27FC236}">
                    <a16:creationId xmlns:a16="http://schemas.microsoft.com/office/drawing/2014/main" id="{3FC5D5FC-2438-878F-07EA-4362BED8A814}"/>
                  </a:ext>
                </a:extLst>
              </p:cNvPr>
              <p:cNvPicPr/>
              <p:nvPr/>
            </p:nvPicPr>
            <p:blipFill>
              <a:blip r:embed="rId278"/>
              <a:stretch>
                <a:fillRect/>
              </a:stretch>
            </p:blipFill>
            <p:spPr>
              <a:xfrm>
                <a:off x="-674832" y="2826640"/>
                <a:ext cx="515520" cy="357840"/>
              </a:xfrm>
              <a:prstGeom prst="rect">
                <a:avLst/>
              </a:prstGeom>
            </p:spPr>
          </p:pic>
        </mc:Fallback>
      </mc:AlternateContent>
      <p:grpSp>
        <p:nvGrpSpPr>
          <p:cNvPr id="25737" name="Group 19589">
            <a:extLst>
              <a:ext uri="{FF2B5EF4-FFF2-40B4-BE49-F238E27FC236}">
                <a16:creationId xmlns:a16="http://schemas.microsoft.com/office/drawing/2014/main" id="{FC67AD39-0C4E-72A6-B170-DAB48668628B}"/>
              </a:ext>
            </a:extLst>
          </p:cNvPr>
          <p:cNvGrpSpPr>
            <a:grpSpLocks/>
          </p:cNvGrpSpPr>
          <p:nvPr/>
        </p:nvGrpSpPr>
        <p:grpSpPr bwMode="auto">
          <a:xfrm>
            <a:off x="2565400" y="4973638"/>
            <a:ext cx="225425" cy="268287"/>
            <a:chOff x="2564808" y="4972960"/>
            <a:chExt cx="225720" cy="269280"/>
          </a:xfrm>
        </p:grpSpPr>
        <mc:AlternateContent xmlns:mc="http://schemas.openxmlformats.org/markup-compatibility/2006" xmlns:p14="http://schemas.microsoft.com/office/powerpoint/2010/main">
          <mc:Choice Requires="p14">
            <p:contentPart p14:bwMode="auto" r:id="rId279">
              <p14:nvContentPartPr>
                <p14:cNvPr id="19588" name="Ink 19587">
                  <a:extLst>
                    <a:ext uri="{FF2B5EF4-FFF2-40B4-BE49-F238E27FC236}">
                      <a16:creationId xmlns:a16="http://schemas.microsoft.com/office/drawing/2014/main" id="{DDDBE68E-6D51-98E9-6752-C3EFB1399693}"/>
                    </a:ext>
                  </a:extLst>
                </p14:cNvPr>
                <p14:cNvContentPartPr/>
                <p14:nvPr/>
              </p14:nvContentPartPr>
              <p14:xfrm>
                <a:off x="2604048" y="4972960"/>
                <a:ext cx="186480" cy="230400"/>
              </p14:xfrm>
            </p:contentPart>
          </mc:Choice>
          <mc:Fallback xmlns="">
            <p:pic>
              <p:nvPicPr>
                <p:cNvPr id="19588" name="Ink 19587">
                  <a:extLst>
                    <a:ext uri="{FF2B5EF4-FFF2-40B4-BE49-F238E27FC236}">
                      <a16:creationId xmlns:a16="http://schemas.microsoft.com/office/drawing/2014/main" id="{DDDBE68E-6D51-98E9-6752-C3EFB1399693}"/>
                    </a:ext>
                  </a:extLst>
                </p:cNvPr>
                <p:cNvPicPr/>
                <p:nvPr/>
              </p:nvPicPr>
              <p:blipFill>
                <a:blip r:embed="rId280"/>
                <a:stretch>
                  <a:fillRect/>
                </a:stretch>
              </p:blipFill>
              <p:spPr>
                <a:xfrm>
                  <a:off x="2568048" y="4936960"/>
                  <a:ext cx="258120" cy="302040"/>
                </a:xfrm>
                <a:prstGeom prst="rect">
                  <a:avLst/>
                </a:prstGeom>
              </p:spPr>
            </p:pic>
          </mc:Fallback>
        </mc:AlternateContent>
        <mc:AlternateContent xmlns:mc="http://schemas.openxmlformats.org/markup-compatibility/2006" xmlns:p14="http://schemas.microsoft.com/office/powerpoint/2010/main">
          <mc:Choice Requires="p14">
            <p:contentPart p14:bwMode="auto" r:id="rId281">
              <p14:nvContentPartPr>
                <p14:cNvPr id="19589" name="Ink 19588">
                  <a:extLst>
                    <a:ext uri="{FF2B5EF4-FFF2-40B4-BE49-F238E27FC236}">
                      <a16:creationId xmlns:a16="http://schemas.microsoft.com/office/drawing/2014/main" id="{717510B9-70AA-6BE6-EDAC-3704803ECC05}"/>
                    </a:ext>
                  </a:extLst>
                </p14:cNvPr>
                <p14:cNvContentPartPr/>
                <p14:nvPr/>
              </p14:nvContentPartPr>
              <p14:xfrm>
                <a:off x="2564808" y="5019760"/>
                <a:ext cx="189720" cy="222480"/>
              </p14:xfrm>
            </p:contentPart>
          </mc:Choice>
          <mc:Fallback xmlns="">
            <p:pic>
              <p:nvPicPr>
                <p:cNvPr id="19589" name="Ink 19588">
                  <a:extLst>
                    <a:ext uri="{FF2B5EF4-FFF2-40B4-BE49-F238E27FC236}">
                      <a16:creationId xmlns:a16="http://schemas.microsoft.com/office/drawing/2014/main" id="{717510B9-70AA-6BE6-EDAC-3704803ECC05}"/>
                    </a:ext>
                  </a:extLst>
                </p:cNvPr>
                <p:cNvPicPr/>
                <p:nvPr/>
              </p:nvPicPr>
              <p:blipFill>
                <a:blip r:embed="rId282"/>
                <a:stretch>
                  <a:fillRect/>
                </a:stretch>
              </p:blipFill>
              <p:spPr>
                <a:xfrm>
                  <a:off x="2528808" y="4983760"/>
                  <a:ext cx="261360" cy="2941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83">
            <p14:nvContentPartPr>
              <p14:cNvPr id="19596" name="Ink 19595">
                <a:extLst>
                  <a:ext uri="{FF2B5EF4-FFF2-40B4-BE49-F238E27FC236}">
                    <a16:creationId xmlns:a16="http://schemas.microsoft.com/office/drawing/2014/main" id="{B8A23309-39E0-9BA4-8E3D-457A6F67639C}"/>
                  </a:ext>
                </a:extLst>
              </p14:cNvPr>
              <p14:cNvContentPartPr/>
              <p14:nvPr/>
            </p14:nvContentPartPr>
            <p14:xfrm>
              <a:off x="1568328" y="3515680"/>
              <a:ext cx="311760" cy="389520"/>
            </p14:xfrm>
          </p:contentPart>
        </mc:Choice>
        <mc:Fallback xmlns="">
          <p:pic>
            <p:nvPicPr>
              <p:cNvPr id="19596" name="Ink 19595">
                <a:extLst>
                  <a:ext uri="{FF2B5EF4-FFF2-40B4-BE49-F238E27FC236}">
                    <a16:creationId xmlns:a16="http://schemas.microsoft.com/office/drawing/2014/main" id="{B8A23309-39E0-9BA4-8E3D-457A6F67639C}"/>
                  </a:ext>
                </a:extLst>
              </p:cNvPr>
              <p:cNvPicPr/>
              <p:nvPr/>
            </p:nvPicPr>
            <p:blipFill>
              <a:blip r:embed="rId284"/>
              <a:stretch>
                <a:fillRect/>
              </a:stretch>
            </p:blipFill>
            <p:spPr>
              <a:xfrm>
                <a:off x="1532328" y="3479680"/>
                <a:ext cx="383400" cy="461160"/>
              </a:xfrm>
              <a:prstGeom prst="rect">
                <a:avLst/>
              </a:prstGeom>
            </p:spPr>
          </p:pic>
        </mc:Fallback>
      </mc:AlternateContent>
      <mc:AlternateContent xmlns:mc="http://schemas.openxmlformats.org/markup-compatibility/2006" xmlns:p14="http://schemas.microsoft.com/office/powerpoint/2010/main">
        <mc:Choice Requires="p14">
          <p:contentPart p14:bwMode="auto" r:id="rId285">
            <p14:nvContentPartPr>
              <p14:cNvPr id="19598" name="Ink 19597">
                <a:extLst>
                  <a:ext uri="{FF2B5EF4-FFF2-40B4-BE49-F238E27FC236}">
                    <a16:creationId xmlns:a16="http://schemas.microsoft.com/office/drawing/2014/main" id="{7FED6E2A-D31B-7643-FB15-01435965B749}"/>
                  </a:ext>
                </a:extLst>
              </p14:cNvPr>
              <p14:cNvContentPartPr/>
              <p14:nvPr/>
            </p14:nvContentPartPr>
            <p14:xfrm>
              <a:off x="-2067312" y="3901960"/>
              <a:ext cx="163080" cy="190080"/>
            </p14:xfrm>
          </p:contentPart>
        </mc:Choice>
        <mc:Fallback xmlns="">
          <p:pic>
            <p:nvPicPr>
              <p:cNvPr id="19598" name="Ink 19597">
                <a:extLst>
                  <a:ext uri="{FF2B5EF4-FFF2-40B4-BE49-F238E27FC236}">
                    <a16:creationId xmlns:a16="http://schemas.microsoft.com/office/drawing/2014/main" id="{7FED6E2A-D31B-7643-FB15-01435965B749}"/>
                  </a:ext>
                </a:extLst>
              </p:cNvPr>
              <p:cNvPicPr/>
              <p:nvPr/>
            </p:nvPicPr>
            <p:blipFill>
              <a:blip r:embed="rId286"/>
              <a:stretch>
                <a:fillRect/>
              </a:stretch>
            </p:blipFill>
            <p:spPr>
              <a:xfrm>
                <a:off x="-2103312" y="3865892"/>
                <a:ext cx="234720" cy="261856"/>
              </a:xfrm>
              <a:prstGeom prst="rect">
                <a:avLst/>
              </a:prstGeom>
            </p:spPr>
          </p:pic>
        </mc:Fallback>
      </mc:AlternateContent>
      <mc:AlternateContent xmlns:mc="http://schemas.openxmlformats.org/markup-compatibility/2006" xmlns:p14="http://schemas.microsoft.com/office/powerpoint/2010/main">
        <mc:Choice Requires="p14">
          <p:contentPart p14:bwMode="auto" r:id="rId287">
            <p14:nvContentPartPr>
              <p14:cNvPr id="19599" name="Ink 19598">
                <a:extLst>
                  <a:ext uri="{FF2B5EF4-FFF2-40B4-BE49-F238E27FC236}">
                    <a16:creationId xmlns:a16="http://schemas.microsoft.com/office/drawing/2014/main" id="{863AF893-C5F2-F59E-B6ED-4FB81B0ADFFC}"/>
                  </a:ext>
                </a:extLst>
              </p14:cNvPr>
              <p14:cNvContentPartPr/>
              <p14:nvPr/>
            </p14:nvContentPartPr>
            <p14:xfrm>
              <a:off x="-2204472" y="3955240"/>
              <a:ext cx="404280" cy="337680"/>
            </p14:xfrm>
          </p:contentPart>
        </mc:Choice>
        <mc:Fallback xmlns="">
          <p:pic>
            <p:nvPicPr>
              <p:cNvPr id="19599" name="Ink 19598">
                <a:extLst>
                  <a:ext uri="{FF2B5EF4-FFF2-40B4-BE49-F238E27FC236}">
                    <a16:creationId xmlns:a16="http://schemas.microsoft.com/office/drawing/2014/main" id="{863AF893-C5F2-F59E-B6ED-4FB81B0ADFFC}"/>
                  </a:ext>
                </a:extLst>
              </p:cNvPr>
              <p:cNvPicPr/>
              <p:nvPr/>
            </p:nvPicPr>
            <p:blipFill>
              <a:blip r:embed="rId288"/>
              <a:stretch>
                <a:fillRect/>
              </a:stretch>
            </p:blipFill>
            <p:spPr>
              <a:xfrm>
                <a:off x="-2240440" y="3919240"/>
                <a:ext cx="475856" cy="409320"/>
              </a:xfrm>
              <a:prstGeom prst="rect">
                <a:avLst/>
              </a:prstGeom>
            </p:spPr>
          </p:pic>
        </mc:Fallback>
      </mc:AlternateContent>
      <mc:AlternateContent xmlns:mc="http://schemas.openxmlformats.org/markup-compatibility/2006" xmlns:p14="http://schemas.microsoft.com/office/powerpoint/2010/main">
        <mc:Choice Requires="p14">
          <p:contentPart p14:bwMode="auto" r:id="rId289">
            <p14:nvContentPartPr>
              <p14:cNvPr id="19600" name="Ink 19599">
                <a:extLst>
                  <a:ext uri="{FF2B5EF4-FFF2-40B4-BE49-F238E27FC236}">
                    <a16:creationId xmlns:a16="http://schemas.microsoft.com/office/drawing/2014/main" id="{13395958-B81E-A452-6F7C-8B31DE9DEB65}"/>
                  </a:ext>
                </a:extLst>
              </p14:cNvPr>
              <p14:cNvContentPartPr/>
              <p14:nvPr/>
            </p14:nvContentPartPr>
            <p14:xfrm>
              <a:off x="-1557552" y="3818800"/>
              <a:ext cx="142560" cy="182520"/>
            </p14:xfrm>
          </p:contentPart>
        </mc:Choice>
        <mc:Fallback xmlns="">
          <p:pic>
            <p:nvPicPr>
              <p:cNvPr id="19600" name="Ink 19599">
                <a:extLst>
                  <a:ext uri="{FF2B5EF4-FFF2-40B4-BE49-F238E27FC236}">
                    <a16:creationId xmlns:a16="http://schemas.microsoft.com/office/drawing/2014/main" id="{13395958-B81E-A452-6F7C-8B31DE9DEB65}"/>
                  </a:ext>
                </a:extLst>
              </p:cNvPr>
              <p:cNvPicPr/>
              <p:nvPr/>
            </p:nvPicPr>
            <p:blipFill>
              <a:blip r:embed="rId290"/>
              <a:stretch>
                <a:fillRect/>
              </a:stretch>
            </p:blipFill>
            <p:spPr>
              <a:xfrm>
                <a:off x="-1593643" y="3782871"/>
                <a:ext cx="214381" cy="254019"/>
              </a:xfrm>
              <a:prstGeom prst="rect">
                <a:avLst/>
              </a:prstGeom>
            </p:spPr>
          </p:pic>
        </mc:Fallback>
      </mc:AlternateContent>
      <mc:AlternateContent xmlns:mc="http://schemas.openxmlformats.org/markup-compatibility/2006" xmlns:p14="http://schemas.microsoft.com/office/powerpoint/2010/main">
        <mc:Choice Requires="p14">
          <p:contentPart p14:bwMode="auto" r:id="rId291">
            <p14:nvContentPartPr>
              <p14:cNvPr id="19601" name="Ink 19600">
                <a:extLst>
                  <a:ext uri="{FF2B5EF4-FFF2-40B4-BE49-F238E27FC236}">
                    <a16:creationId xmlns:a16="http://schemas.microsoft.com/office/drawing/2014/main" id="{9D671715-8F15-C0BA-084A-71DE2E9462A2}"/>
                  </a:ext>
                </a:extLst>
              </p14:cNvPr>
              <p14:cNvContentPartPr/>
              <p14:nvPr/>
            </p14:nvContentPartPr>
            <p14:xfrm>
              <a:off x="-1382232" y="3796120"/>
              <a:ext cx="60480" cy="253800"/>
            </p14:xfrm>
          </p:contentPart>
        </mc:Choice>
        <mc:Fallback xmlns="">
          <p:pic>
            <p:nvPicPr>
              <p:cNvPr id="19601" name="Ink 19600">
                <a:extLst>
                  <a:ext uri="{FF2B5EF4-FFF2-40B4-BE49-F238E27FC236}">
                    <a16:creationId xmlns:a16="http://schemas.microsoft.com/office/drawing/2014/main" id="{9D671715-8F15-C0BA-084A-71DE2E9462A2}"/>
                  </a:ext>
                </a:extLst>
              </p:cNvPr>
              <p:cNvPicPr/>
              <p:nvPr/>
            </p:nvPicPr>
            <p:blipFill>
              <a:blip r:embed="rId292"/>
              <a:stretch>
                <a:fillRect/>
              </a:stretch>
            </p:blipFill>
            <p:spPr>
              <a:xfrm>
                <a:off x="-1418232" y="3760120"/>
                <a:ext cx="132120" cy="325440"/>
              </a:xfrm>
              <a:prstGeom prst="rect">
                <a:avLst/>
              </a:prstGeom>
            </p:spPr>
          </p:pic>
        </mc:Fallback>
      </mc:AlternateContent>
      <mc:AlternateContent xmlns:mc="http://schemas.openxmlformats.org/markup-compatibility/2006" xmlns:p14="http://schemas.microsoft.com/office/powerpoint/2010/main">
        <mc:Choice Requires="p14">
          <p:contentPart p14:bwMode="auto" r:id="rId293">
            <p14:nvContentPartPr>
              <p14:cNvPr id="19602" name="Ink 19601">
                <a:extLst>
                  <a:ext uri="{FF2B5EF4-FFF2-40B4-BE49-F238E27FC236}">
                    <a16:creationId xmlns:a16="http://schemas.microsoft.com/office/drawing/2014/main" id="{5F01F122-A9BB-ACA3-5EE5-ECB8B1B4FC22}"/>
                  </a:ext>
                </a:extLst>
              </p14:cNvPr>
              <p14:cNvContentPartPr/>
              <p14:nvPr/>
            </p14:nvContentPartPr>
            <p14:xfrm>
              <a:off x="-1282512" y="3750040"/>
              <a:ext cx="352800" cy="254520"/>
            </p14:xfrm>
          </p:contentPart>
        </mc:Choice>
        <mc:Fallback xmlns="">
          <p:pic>
            <p:nvPicPr>
              <p:cNvPr id="19602" name="Ink 19601">
                <a:extLst>
                  <a:ext uri="{FF2B5EF4-FFF2-40B4-BE49-F238E27FC236}">
                    <a16:creationId xmlns:a16="http://schemas.microsoft.com/office/drawing/2014/main" id="{5F01F122-A9BB-ACA3-5EE5-ECB8B1B4FC22}"/>
                  </a:ext>
                </a:extLst>
              </p:cNvPr>
              <p:cNvPicPr/>
              <p:nvPr/>
            </p:nvPicPr>
            <p:blipFill>
              <a:blip r:embed="rId294"/>
              <a:stretch>
                <a:fillRect/>
              </a:stretch>
            </p:blipFill>
            <p:spPr>
              <a:xfrm>
                <a:off x="-1318549" y="3713989"/>
                <a:ext cx="424513" cy="326261"/>
              </a:xfrm>
              <a:prstGeom prst="rect">
                <a:avLst/>
              </a:prstGeom>
            </p:spPr>
          </p:pic>
        </mc:Fallback>
      </mc:AlternateContent>
      <mc:AlternateContent xmlns:mc="http://schemas.openxmlformats.org/markup-compatibility/2006" xmlns:p14="http://schemas.microsoft.com/office/powerpoint/2010/main">
        <mc:Choice Requires="p14">
          <p:contentPart p14:bwMode="auto" r:id="rId295">
            <p14:nvContentPartPr>
              <p14:cNvPr id="19603" name="Ink 19602">
                <a:extLst>
                  <a:ext uri="{FF2B5EF4-FFF2-40B4-BE49-F238E27FC236}">
                    <a16:creationId xmlns:a16="http://schemas.microsoft.com/office/drawing/2014/main" id="{8BBE4EC9-5A7D-B3A9-7E8A-1B06AE766922}"/>
                  </a:ext>
                </a:extLst>
              </p14:cNvPr>
              <p14:cNvContentPartPr/>
              <p14:nvPr/>
            </p14:nvContentPartPr>
            <p14:xfrm>
              <a:off x="-790392" y="3662560"/>
              <a:ext cx="3600" cy="109800"/>
            </p14:xfrm>
          </p:contentPart>
        </mc:Choice>
        <mc:Fallback xmlns="">
          <p:pic>
            <p:nvPicPr>
              <p:cNvPr id="19603" name="Ink 19602">
                <a:extLst>
                  <a:ext uri="{FF2B5EF4-FFF2-40B4-BE49-F238E27FC236}">
                    <a16:creationId xmlns:a16="http://schemas.microsoft.com/office/drawing/2014/main" id="{8BBE4EC9-5A7D-B3A9-7E8A-1B06AE766922}"/>
                  </a:ext>
                </a:extLst>
              </p:cNvPr>
              <p:cNvPicPr/>
              <p:nvPr/>
            </p:nvPicPr>
            <p:blipFill>
              <a:blip r:embed="rId296"/>
              <a:stretch>
                <a:fillRect/>
              </a:stretch>
            </p:blipFill>
            <p:spPr>
              <a:xfrm>
                <a:off x="-826392" y="3626560"/>
                <a:ext cx="7524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297">
            <p14:nvContentPartPr>
              <p14:cNvPr id="19604" name="Ink 19603">
                <a:extLst>
                  <a:ext uri="{FF2B5EF4-FFF2-40B4-BE49-F238E27FC236}">
                    <a16:creationId xmlns:a16="http://schemas.microsoft.com/office/drawing/2014/main" id="{8578CDEC-C617-C73F-5311-F040CA568F33}"/>
                  </a:ext>
                </a:extLst>
              </p14:cNvPr>
              <p14:cNvContentPartPr/>
              <p14:nvPr/>
            </p14:nvContentPartPr>
            <p14:xfrm>
              <a:off x="-871032" y="3574000"/>
              <a:ext cx="55440" cy="20160"/>
            </p14:xfrm>
          </p:contentPart>
        </mc:Choice>
        <mc:Fallback xmlns="">
          <p:pic>
            <p:nvPicPr>
              <p:cNvPr id="19604" name="Ink 19603">
                <a:extLst>
                  <a:ext uri="{FF2B5EF4-FFF2-40B4-BE49-F238E27FC236}">
                    <a16:creationId xmlns:a16="http://schemas.microsoft.com/office/drawing/2014/main" id="{8578CDEC-C617-C73F-5311-F040CA568F33}"/>
                  </a:ext>
                </a:extLst>
              </p:cNvPr>
              <p:cNvPicPr/>
              <p:nvPr/>
            </p:nvPicPr>
            <p:blipFill>
              <a:blip r:embed="rId298"/>
              <a:stretch>
                <a:fillRect/>
              </a:stretch>
            </p:blipFill>
            <p:spPr>
              <a:xfrm>
                <a:off x="-907032" y="3538632"/>
                <a:ext cx="127080" cy="90543"/>
              </a:xfrm>
              <a:prstGeom prst="rect">
                <a:avLst/>
              </a:prstGeom>
            </p:spPr>
          </p:pic>
        </mc:Fallback>
      </mc:AlternateContent>
      <mc:AlternateContent xmlns:mc="http://schemas.openxmlformats.org/markup-compatibility/2006" xmlns:p14="http://schemas.microsoft.com/office/powerpoint/2010/main">
        <mc:Choice Requires="p14">
          <p:contentPart p14:bwMode="auto" r:id="rId299">
            <p14:nvContentPartPr>
              <p14:cNvPr id="19605" name="Ink 19604">
                <a:extLst>
                  <a:ext uri="{FF2B5EF4-FFF2-40B4-BE49-F238E27FC236}">
                    <a16:creationId xmlns:a16="http://schemas.microsoft.com/office/drawing/2014/main" id="{FF6D3576-D264-1D6A-8FF1-A4009C62ECEF}"/>
                  </a:ext>
                </a:extLst>
              </p14:cNvPr>
              <p14:cNvContentPartPr/>
              <p14:nvPr/>
            </p14:nvContentPartPr>
            <p14:xfrm>
              <a:off x="-714792" y="3565360"/>
              <a:ext cx="55800" cy="187200"/>
            </p14:xfrm>
          </p:contentPart>
        </mc:Choice>
        <mc:Fallback xmlns="">
          <p:pic>
            <p:nvPicPr>
              <p:cNvPr id="19605" name="Ink 19604">
                <a:extLst>
                  <a:ext uri="{FF2B5EF4-FFF2-40B4-BE49-F238E27FC236}">
                    <a16:creationId xmlns:a16="http://schemas.microsoft.com/office/drawing/2014/main" id="{FF6D3576-D264-1D6A-8FF1-A4009C62ECEF}"/>
                  </a:ext>
                </a:extLst>
              </p:cNvPr>
              <p:cNvPicPr/>
              <p:nvPr/>
            </p:nvPicPr>
            <p:blipFill>
              <a:blip r:embed="rId300"/>
              <a:stretch>
                <a:fillRect/>
              </a:stretch>
            </p:blipFill>
            <p:spPr>
              <a:xfrm>
                <a:off x="-750792" y="3529291"/>
                <a:ext cx="127440" cy="258978"/>
              </a:xfrm>
              <a:prstGeom prst="rect">
                <a:avLst/>
              </a:prstGeom>
            </p:spPr>
          </p:pic>
        </mc:Fallback>
      </mc:AlternateContent>
      <mc:AlternateContent xmlns:mc="http://schemas.openxmlformats.org/markup-compatibility/2006" xmlns:p14="http://schemas.microsoft.com/office/powerpoint/2010/main">
        <mc:Choice Requires="p14">
          <p:contentPart p14:bwMode="auto" r:id="rId301">
            <p14:nvContentPartPr>
              <p14:cNvPr id="19609" name="Ink 19608">
                <a:extLst>
                  <a:ext uri="{FF2B5EF4-FFF2-40B4-BE49-F238E27FC236}">
                    <a16:creationId xmlns:a16="http://schemas.microsoft.com/office/drawing/2014/main" id="{C76F3A80-D778-8389-152E-5B3FF2EF9DA5}"/>
                  </a:ext>
                </a:extLst>
              </p14:cNvPr>
              <p14:cNvContentPartPr/>
              <p14:nvPr/>
            </p14:nvContentPartPr>
            <p14:xfrm>
              <a:off x="-167232" y="3265840"/>
              <a:ext cx="137520" cy="95400"/>
            </p14:xfrm>
          </p:contentPart>
        </mc:Choice>
        <mc:Fallback xmlns="">
          <p:pic>
            <p:nvPicPr>
              <p:cNvPr id="19609" name="Ink 19608">
                <a:extLst>
                  <a:ext uri="{FF2B5EF4-FFF2-40B4-BE49-F238E27FC236}">
                    <a16:creationId xmlns:a16="http://schemas.microsoft.com/office/drawing/2014/main" id="{C76F3A80-D778-8389-152E-5B3FF2EF9DA5}"/>
                  </a:ext>
                </a:extLst>
              </p:cNvPr>
              <p:cNvPicPr/>
              <p:nvPr/>
            </p:nvPicPr>
            <p:blipFill>
              <a:blip r:embed="rId302"/>
              <a:stretch>
                <a:fillRect/>
              </a:stretch>
            </p:blipFill>
            <p:spPr>
              <a:xfrm>
                <a:off x="-203232" y="3229975"/>
                <a:ext cx="209160" cy="166771"/>
              </a:xfrm>
              <a:prstGeom prst="rect">
                <a:avLst/>
              </a:prstGeom>
            </p:spPr>
          </p:pic>
        </mc:Fallback>
      </mc:AlternateContent>
      <mc:AlternateContent xmlns:mc="http://schemas.openxmlformats.org/markup-compatibility/2006" xmlns:p14="http://schemas.microsoft.com/office/powerpoint/2010/main">
        <mc:Choice Requires="p14">
          <p:contentPart p14:bwMode="auto" r:id="rId303">
            <p14:nvContentPartPr>
              <p14:cNvPr id="19608" name="Ink 19607">
                <a:extLst>
                  <a:ext uri="{FF2B5EF4-FFF2-40B4-BE49-F238E27FC236}">
                    <a16:creationId xmlns:a16="http://schemas.microsoft.com/office/drawing/2014/main" id="{A7FB907D-037B-C42C-FA0B-E4E830FDB0D4}"/>
                  </a:ext>
                </a:extLst>
              </p14:cNvPr>
              <p14:cNvContentPartPr/>
              <p14:nvPr/>
            </p14:nvContentPartPr>
            <p14:xfrm>
              <a:off x="-97752" y="3360880"/>
              <a:ext cx="66600" cy="212040"/>
            </p14:xfrm>
          </p:contentPart>
        </mc:Choice>
        <mc:Fallback xmlns="">
          <p:pic>
            <p:nvPicPr>
              <p:cNvPr id="19608" name="Ink 19607">
                <a:extLst>
                  <a:ext uri="{FF2B5EF4-FFF2-40B4-BE49-F238E27FC236}">
                    <a16:creationId xmlns:a16="http://schemas.microsoft.com/office/drawing/2014/main" id="{A7FB907D-037B-C42C-FA0B-E4E830FDB0D4}"/>
                  </a:ext>
                </a:extLst>
              </p:cNvPr>
              <p:cNvPicPr/>
              <p:nvPr/>
            </p:nvPicPr>
            <p:blipFill>
              <a:blip r:embed="rId304"/>
              <a:stretch>
                <a:fillRect/>
              </a:stretch>
            </p:blipFill>
            <p:spPr>
              <a:xfrm>
                <a:off x="-133752" y="3324819"/>
                <a:ext cx="138240" cy="283802"/>
              </a:xfrm>
              <a:prstGeom prst="rect">
                <a:avLst/>
              </a:prstGeom>
            </p:spPr>
          </p:pic>
        </mc:Fallback>
      </mc:AlternateContent>
      <mc:AlternateContent xmlns:mc="http://schemas.openxmlformats.org/markup-compatibility/2006" xmlns:p14="http://schemas.microsoft.com/office/powerpoint/2010/main">
        <mc:Choice Requires="p14">
          <p:contentPart p14:bwMode="auto" r:id="rId305">
            <p14:nvContentPartPr>
              <p14:cNvPr id="19607" name="Ink 19606">
                <a:extLst>
                  <a:ext uri="{FF2B5EF4-FFF2-40B4-BE49-F238E27FC236}">
                    <a16:creationId xmlns:a16="http://schemas.microsoft.com/office/drawing/2014/main" id="{2CAE750B-C363-DBA0-B128-F5F2339C5501}"/>
                  </a:ext>
                </a:extLst>
              </p14:cNvPr>
              <p14:cNvContentPartPr/>
              <p14:nvPr/>
            </p14:nvContentPartPr>
            <p14:xfrm>
              <a:off x="-260112" y="3395800"/>
              <a:ext cx="68400" cy="211320"/>
            </p14:xfrm>
          </p:contentPart>
        </mc:Choice>
        <mc:Fallback xmlns="">
          <p:pic>
            <p:nvPicPr>
              <p:cNvPr id="19607" name="Ink 19606">
                <a:extLst>
                  <a:ext uri="{FF2B5EF4-FFF2-40B4-BE49-F238E27FC236}">
                    <a16:creationId xmlns:a16="http://schemas.microsoft.com/office/drawing/2014/main" id="{2CAE750B-C363-DBA0-B128-F5F2339C5501}"/>
                  </a:ext>
                </a:extLst>
              </p:cNvPr>
              <p:cNvPicPr/>
              <p:nvPr/>
            </p:nvPicPr>
            <p:blipFill>
              <a:blip r:embed="rId306"/>
              <a:stretch>
                <a:fillRect/>
              </a:stretch>
            </p:blipFill>
            <p:spPr>
              <a:xfrm>
                <a:off x="-296112" y="3359800"/>
                <a:ext cx="140040" cy="282960"/>
              </a:xfrm>
              <a:prstGeom prst="rect">
                <a:avLst/>
              </a:prstGeom>
            </p:spPr>
          </p:pic>
        </mc:Fallback>
      </mc:AlternateContent>
      <p:grpSp>
        <p:nvGrpSpPr>
          <p:cNvPr id="25750" name="Group 19615">
            <a:extLst>
              <a:ext uri="{FF2B5EF4-FFF2-40B4-BE49-F238E27FC236}">
                <a16:creationId xmlns:a16="http://schemas.microsoft.com/office/drawing/2014/main" id="{25190963-9DE8-22A3-0D7D-7222BD915A2E}"/>
              </a:ext>
            </a:extLst>
          </p:cNvPr>
          <p:cNvGrpSpPr>
            <a:grpSpLocks/>
          </p:cNvGrpSpPr>
          <p:nvPr/>
        </p:nvGrpSpPr>
        <p:grpSpPr bwMode="auto">
          <a:xfrm>
            <a:off x="-538163" y="3130550"/>
            <a:ext cx="927101" cy="541338"/>
            <a:chOff x="-538032" y="3129760"/>
            <a:chExt cx="926640" cy="542520"/>
          </a:xfrm>
        </p:grpSpPr>
        <mc:AlternateContent xmlns:mc="http://schemas.openxmlformats.org/markup-compatibility/2006" xmlns:p14="http://schemas.microsoft.com/office/powerpoint/2010/main">
          <mc:Choice Requires="p14">
            <p:contentPart p14:bwMode="auto" r:id="rId307">
              <p14:nvContentPartPr>
                <p14:cNvPr id="19606" name="Ink 19605">
                  <a:extLst>
                    <a:ext uri="{FF2B5EF4-FFF2-40B4-BE49-F238E27FC236}">
                      <a16:creationId xmlns:a16="http://schemas.microsoft.com/office/drawing/2014/main" id="{75227B28-0B15-E450-D68F-6D127CE359A7}"/>
                    </a:ext>
                  </a:extLst>
                </p14:cNvPr>
                <p14:cNvContentPartPr/>
                <p14:nvPr/>
              </p14:nvContentPartPr>
              <p14:xfrm>
                <a:off x="-538032" y="3543760"/>
                <a:ext cx="286920" cy="128520"/>
              </p14:xfrm>
            </p:contentPart>
          </mc:Choice>
          <mc:Fallback xmlns="">
            <p:pic>
              <p:nvPicPr>
                <p:cNvPr id="19606" name="Ink 19605">
                  <a:extLst>
                    <a:ext uri="{FF2B5EF4-FFF2-40B4-BE49-F238E27FC236}">
                      <a16:creationId xmlns:a16="http://schemas.microsoft.com/office/drawing/2014/main" id="{75227B28-0B15-E450-D68F-6D127CE359A7}"/>
                    </a:ext>
                  </a:extLst>
                </p:cNvPr>
                <p:cNvPicPr/>
                <p:nvPr/>
              </p:nvPicPr>
              <p:blipFill>
                <a:blip r:embed="rId308"/>
                <a:stretch>
                  <a:fillRect/>
                </a:stretch>
              </p:blipFill>
              <p:spPr>
                <a:xfrm>
                  <a:off x="-574032" y="3507760"/>
                  <a:ext cx="358560" cy="200160"/>
                </a:xfrm>
                <a:prstGeom prst="rect">
                  <a:avLst/>
                </a:prstGeom>
              </p:spPr>
            </p:pic>
          </mc:Fallback>
        </mc:AlternateContent>
        <mc:AlternateContent xmlns:mc="http://schemas.openxmlformats.org/markup-compatibility/2006" xmlns:p14="http://schemas.microsoft.com/office/powerpoint/2010/main">
          <mc:Choice Requires="p14">
            <p:contentPart p14:bwMode="auto" r:id="rId309">
              <p14:nvContentPartPr>
                <p14:cNvPr id="19610" name="Ink 19609">
                  <a:extLst>
                    <a:ext uri="{FF2B5EF4-FFF2-40B4-BE49-F238E27FC236}">
                      <a16:creationId xmlns:a16="http://schemas.microsoft.com/office/drawing/2014/main" id="{96E4AB9F-E482-3392-0F39-9025F198D244}"/>
                    </a:ext>
                  </a:extLst>
                </p14:cNvPr>
                <p14:cNvContentPartPr/>
                <p14:nvPr/>
              </p14:nvContentPartPr>
              <p14:xfrm>
                <a:off x="-113592" y="3129760"/>
                <a:ext cx="502200" cy="319680"/>
              </p14:xfrm>
            </p:contentPart>
          </mc:Choice>
          <mc:Fallback xmlns="">
            <p:pic>
              <p:nvPicPr>
                <p:cNvPr id="19610" name="Ink 19609">
                  <a:extLst>
                    <a:ext uri="{FF2B5EF4-FFF2-40B4-BE49-F238E27FC236}">
                      <a16:creationId xmlns:a16="http://schemas.microsoft.com/office/drawing/2014/main" id="{96E4AB9F-E482-3392-0F39-9025F198D244}"/>
                    </a:ext>
                  </a:extLst>
                </p:cNvPr>
                <p:cNvPicPr/>
                <p:nvPr/>
              </p:nvPicPr>
              <p:blipFill>
                <a:blip r:embed="rId310"/>
                <a:stretch>
                  <a:fillRect/>
                </a:stretch>
              </p:blipFill>
              <p:spPr>
                <a:xfrm>
                  <a:off x="-149592" y="3093760"/>
                  <a:ext cx="573840" cy="391320"/>
                </a:xfrm>
                <a:prstGeom prst="rect">
                  <a:avLst/>
                </a:prstGeom>
              </p:spPr>
            </p:pic>
          </mc:Fallback>
        </mc:AlternateContent>
        <mc:AlternateContent xmlns:mc="http://schemas.openxmlformats.org/markup-compatibility/2006" xmlns:p14="http://schemas.microsoft.com/office/powerpoint/2010/main">
          <mc:Choice Requires="p14">
            <p:contentPart p14:bwMode="auto" r:id="rId311">
              <p14:nvContentPartPr>
                <p14:cNvPr id="19611" name="Ink 19610">
                  <a:extLst>
                    <a:ext uri="{FF2B5EF4-FFF2-40B4-BE49-F238E27FC236}">
                      <a16:creationId xmlns:a16="http://schemas.microsoft.com/office/drawing/2014/main" id="{BB3AA03B-78EE-D793-58FF-D47BF0C6FEC5}"/>
                    </a:ext>
                  </a:extLst>
                </p14:cNvPr>
                <p14:cNvContentPartPr/>
                <p14:nvPr/>
              </p14:nvContentPartPr>
              <p14:xfrm>
                <a:off x="143448" y="3148120"/>
                <a:ext cx="62280" cy="216000"/>
              </p14:xfrm>
            </p:contentPart>
          </mc:Choice>
          <mc:Fallback xmlns="">
            <p:pic>
              <p:nvPicPr>
                <p:cNvPr id="19611" name="Ink 19610">
                  <a:extLst>
                    <a:ext uri="{FF2B5EF4-FFF2-40B4-BE49-F238E27FC236}">
                      <a16:creationId xmlns:a16="http://schemas.microsoft.com/office/drawing/2014/main" id="{BB3AA03B-78EE-D793-58FF-D47BF0C6FEC5}"/>
                    </a:ext>
                  </a:extLst>
                </p:cNvPr>
                <p:cNvPicPr/>
                <p:nvPr/>
              </p:nvPicPr>
              <p:blipFill>
                <a:blip r:embed="rId312"/>
                <a:stretch>
                  <a:fillRect/>
                </a:stretch>
              </p:blipFill>
              <p:spPr>
                <a:xfrm>
                  <a:off x="107239" y="3112120"/>
                  <a:ext cx="134337" cy="2876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13">
            <p14:nvContentPartPr>
              <p14:cNvPr id="19617" name="Ink 19616">
                <a:extLst>
                  <a:ext uri="{FF2B5EF4-FFF2-40B4-BE49-F238E27FC236}">
                    <a16:creationId xmlns:a16="http://schemas.microsoft.com/office/drawing/2014/main" id="{39683F54-563D-8E54-CC97-F8FC3AB514BF}"/>
                  </a:ext>
                </a:extLst>
              </p14:cNvPr>
              <p14:cNvContentPartPr/>
              <p14:nvPr/>
            </p14:nvContentPartPr>
            <p14:xfrm>
              <a:off x="-1447032" y="4079440"/>
              <a:ext cx="1081440" cy="363240"/>
            </p14:xfrm>
          </p:contentPart>
        </mc:Choice>
        <mc:Fallback xmlns="">
          <p:pic>
            <p:nvPicPr>
              <p:cNvPr id="19617" name="Ink 19616">
                <a:extLst>
                  <a:ext uri="{FF2B5EF4-FFF2-40B4-BE49-F238E27FC236}">
                    <a16:creationId xmlns:a16="http://schemas.microsoft.com/office/drawing/2014/main" id="{39683F54-563D-8E54-CC97-F8FC3AB514BF}"/>
                  </a:ext>
                </a:extLst>
              </p:cNvPr>
              <p:cNvPicPr/>
              <p:nvPr/>
            </p:nvPicPr>
            <p:blipFill>
              <a:blip r:embed="rId314"/>
              <a:stretch>
                <a:fillRect/>
              </a:stretch>
            </p:blipFill>
            <p:spPr>
              <a:xfrm>
                <a:off x="-1483044" y="4043440"/>
                <a:ext cx="1153104" cy="434880"/>
              </a:xfrm>
              <a:prstGeom prst="rect">
                <a:avLst/>
              </a:prstGeom>
            </p:spPr>
          </p:pic>
        </mc:Fallback>
      </mc:AlternateContent>
      <mc:AlternateContent xmlns:mc="http://schemas.openxmlformats.org/markup-compatibility/2006" xmlns:p14="http://schemas.microsoft.com/office/powerpoint/2010/main">
        <mc:Choice Requires="p14">
          <p:contentPart p14:bwMode="auto" r:id="rId315">
            <p14:nvContentPartPr>
              <p14:cNvPr id="19618" name="Ink 19617">
                <a:extLst>
                  <a:ext uri="{FF2B5EF4-FFF2-40B4-BE49-F238E27FC236}">
                    <a16:creationId xmlns:a16="http://schemas.microsoft.com/office/drawing/2014/main" id="{CD118B87-0BED-FC02-4538-DD0E42B36E57}"/>
                  </a:ext>
                </a:extLst>
              </p14:cNvPr>
              <p14:cNvContentPartPr/>
              <p14:nvPr/>
            </p14:nvContentPartPr>
            <p14:xfrm>
              <a:off x="-1987392" y="4857040"/>
              <a:ext cx="128880" cy="174240"/>
            </p14:xfrm>
          </p:contentPart>
        </mc:Choice>
        <mc:Fallback xmlns="">
          <p:pic>
            <p:nvPicPr>
              <p:cNvPr id="19618" name="Ink 19617">
                <a:extLst>
                  <a:ext uri="{FF2B5EF4-FFF2-40B4-BE49-F238E27FC236}">
                    <a16:creationId xmlns:a16="http://schemas.microsoft.com/office/drawing/2014/main" id="{CD118B87-0BED-FC02-4538-DD0E42B36E57}"/>
                  </a:ext>
                </a:extLst>
              </p:cNvPr>
              <p:cNvPicPr/>
              <p:nvPr/>
            </p:nvPicPr>
            <p:blipFill>
              <a:blip r:embed="rId316"/>
              <a:stretch>
                <a:fillRect/>
              </a:stretch>
            </p:blipFill>
            <p:spPr>
              <a:xfrm>
                <a:off x="-2023392" y="4821040"/>
                <a:ext cx="200520" cy="245880"/>
              </a:xfrm>
              <a:prstGeom prst="rect">
                <a:avLst/>
              </a:prstGeom>
            </p:spPr>
          </p:pic>
        </mc:Fallback>
      </mc:AlternateContent>
      <mc:AlternateContent xmlns:mc="http://schemas.openxmlformats.org/markup-compatibility/2006" xmlns:p14="http://schemas.microsoft.com/office/powerpoint/2010/main">
        <mc:Choice Requires="p14">
          <p:contentPart p14:bwMode="auto" r:id="rId317">
            <p14:nvContentPartPr>
              <p14:cNvPr id="19619" name="Ink 19618">
                <a:extLst>
                  <a:ext uri="{FF2B5EF4-FFF2-40B4-BE49-F238E27FC236}">
                    <a16:creationId xmlns:a16="http://schemas.microsoft.com/office/drawing/2014/main" id="{D699F16B-B651-E628-0390-1AC2A0573380}"/>
                  </a:ext>
                </a:extLst>
              </p14:cNvPr>
              <p14:cNvContentPartPr/>
              <p14:nvPr/>
            </p14:nvContentPartPr>
            <p14:xfrm>
              <a:off x="-1996392" y="4740760"/>
              <a:ext cx="170640" cy="104760"/>
            </p14:xfrm>
          </p:contentPart>
        </mc:Choice>
        <mc:Fallback xmlns="">
          <p:pic>
            <p:nvPicPr>
              <p:cNvPr id="19619" name="Ink 19618">
                <a:extLst>
                  <a:ext uri="{FF2B5EF4-FFF2-40B4-BE49-F238E27FC236}">
                    <a16:creationId xmlns:a16="http://schemas.microsoft.com/office/drawing/2014/main" id="{D699F16B-B651-E628-0390-1AC2A0573380}"/>
                  </a:ext>
                </a:extLst>
              </p:cNvPr>
              <p:cNvPicPr/>
              <p:nvPr/>
            </p:nvPicPr>
            <p:blipFill>
              <a:blip r:embed="rId318"/>
              <a:stretch>
                <a:fillRect/>
              </a:stretch>
            </p:blipFill>
            <p:spPr>
              <a:xfrm>
                <a:off x="-2032392" y="4704760"/>
                <a:ext cx="242280" cy="176400"/>
              </a:xfrm>
              <a:prstGeom prst="rect">
                <a:avLst/>
              </a:prstGeom>
            </p:spPr>
          </p:pic>
        </mc:Fallback>
      </mc:AlternateContent>
      <mc:AlternateContent xmlns:mc="http://schemas.openxmlformats.org/markup-compatibility/2006" xmlns:p14="http://schemas.microsoft.com/office/powerpoint/2010/main">
        <mc:Choice Requires="p14">
          <p:contentPart p14:bwMode="auto" r:id="rId319">
            <p14:nvContentPartPr>
              <p14:cNvPr id="19620" name="Ink 19619">
                <a:extLst>
                  <a:ext uri="{FF2B5EF4-FFF2-40B4-BE49-F238E27FC236}">
                    <a16:creationId xmlns:a16="http://schemas.microsoft.com/office/drawing/2014/main" id="{F1044EF6-E978-72F9-4D21-87F58E99DFC1}"/>
                  </a:ext>
                </a:extLst>
              </p14:cNvPr>
              <p14:cNvContentPartPr/>
              <p14:nvPr/>
            </p14:nvContentPartPr>
            <p14:xfrm>
              <a:off x="-2122392" y="4970080"/>
              <a:ext cx="371160" cy="256680"/>
            </p14:xfrm>
          </p:contentPart>
        </mc:Choice>
        <mc:Fallback xmlns="">
          <p:pic>
            <p:nvPicPr>
              <p:cNvPr id="19620" name="Ink 19619">
                <a:extLst>
                  <a:ext uri="{FF2B5EF4-FFF2-40B4-BE49-F238E27FC236}">
                    <a16:creationId xmlns:a16="http://schemas.microsoft.com/office/drawing/2014/main" id="{F1044EF6-E978-72F9-4D21-87F58E99DFC1}"/>
                  </a:ext>
                </a:extLst>
              </p:cNvPr>
              <p:cNvPicPr/>
              <p:nvPr/>
            </p:nvPicPr>
            <p:blipFill>
              <a:blip r:embed="rId320"/>
              <a:stretch>
                <a:fillRect/>
              </a:stretch>
            </p:blipFill>
            <p:spPr>
              <a:xfrm>
                <a:off x="-2158392" y="4934080"/>
                <a:ext cx="442800" cy="328320"/>
              </a:xfrm>
              <a:prstGeom prst="rect">
                <a:avLst/>
              </a:prstGeom>
            </p:spPr>
          </p:pic>
        </mc:Fallback>
      </mc:AlternateContent>
      <mc:AlternateContent xmlns:mc="http://schemas.openxmlformats.org/markup-compatibility/2006" xmlns:p14="http://schemas.microsoft.com/office/powerpoint/2010/main">
        <mc:Choice Requires="p14">
          <p:contentPart p14:bwMode="auto" r:id="rId321">
            <p14:nvContentPartPr>
              <p14:cNvPr id="19621" name="Ink 19620">
                <a:extLst>
                  <a:ext uri="{FF2B5EF4-FFF2-40B4-BE49-F238E27FC236}">
                    <a16:creationId xmlns:a16="http://schemas.microsoft.com/office/drawing/2014/main" id="{68FF899C-B281-98DB-FF8E-2922EB1026CD}"/>
                  </a:ext>
                </a:extLst>
              </p14:cNvPr>
              <p14:cNvContentPartPr/>
              <p14:nvPr/>
            </p14:nvContentPartPr>
            <p14:xfrm>
              <a:off x="-1270632" y="4579120"/>
              <a:ext cx="104760" cy="345960"/>
            </p14:xfrm>
          </p:contentPart>
        </mc:Choice>
        <mc:Fallback xmlns="">
          <p:pic>
            <p:nvPicPr>
              <p:cNvPr id="19621" name="Ink 19620">
                <a:extLst>
                  <a:ext uri="{FF2B5EF4-FFF2-40B4-BE49-F238E27FC236}">
                    <a16:creationId xmlns:a16="http://schemas.microsoft.com/office/drawing/2014/main" id="{68FF899C-B281-98DB-FF8E-2922EB1026CD}"/>
                  </a:ext>
                </a:extLst>
              </p:cNvPr>
              <p:cNvPicPr/>
              <p:nvPr/>
            </p:nvPicPr>
            <p:blipFill>
              <a:blip r:embed="rId322"/>
              <a:stretch>
                <a:fillRect/>
              </a:stretch>
            </p:blipFill>
            <p:spPr>
              <a:xfrm>
                <a:off x="-1306632" y="4543120"/>
                <a:ext cx="176400" cy="417600"/>
              </a:xfrm>
              <a:prstGeom prst="rect">
                <a:avLst/>
              </a:prstGeom>
            </p:spPr>
          </p:pic>
        </mc:Fallback>
      </mc:AlternateContent>
      <mc:AlternateContent xmlns:mc="http://schemas.openxmlformats.org/markup-compatibility/2006" xmlns:p14="http://schemas.microsoft.com/office/powerpoint/2010/main">
        <mc:Choice Requires="p14">
          <p:contentPart p14:bwMode="auto" r:id="rId323">
            <p14:nvContentPartPr>
              <p14:cNvPr id="19622" name="Ink 19621">
                <a:extLst>
                  <a:ext uri="{FF2B5EF4-FFF2-40B4-BE49-F238E27FC236}">
                    <a16:creationId xmlns:a16="http://schemas.microsoft.com/office/drawing/2014/main" id="{698C211F-B482-4F45-501C-BB09ACD93FA2}"/>
                  </a:ext>
                </a:extLst>
              </p14:cNvPr>
              <p14:cNvContentPartPr/>
              <p14:nvPr/>
            </p14:nvContentPartPr>
            <p14:xfrm>
              <a:off x="-1074432" y="5007160"/>
              <a:ext cx="360" cy="360"/>
            </p14:xfrm>
          </p:contentPart>
        </mc:Choice>
        <mc:Fallback xmlns="">
          <p:pic>
            <p:nvPicPr>
              <p:cNvPr id="19622" name="Ink 19621">
                <a:extLst>
                  <a:ext uri="{FF2B5EF4-FFF2-40B4-BE49-F238E27FC236}">
                    <a16:creationId xmlns:a16="http://schemas.microsoft.com/office/drawing/2014/main" id="{698C211F-B482-4F45-501C-BB09ACD93FA2}"/>
                  </a:ext>
                </a:extLst>
              </p:cNvPr>
              <p:cNvPicPr/>
              <p:nvPr/>
            </p:nvPicPr>
            <p:blipFill>
              <a:blip r:embed="rId272"/>
              <a:stretch>
                <a:fillRect/>
              </a:stretch>
            </p:blipFill>
            <p:spPr>
              <a:xfrm>
                <a:off x="-1110432" y="497116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19623" name="Ink 19622">
                <a:extLst>
                  <a:ext uri="{FF2B5EF4-FFF2-40B4-BE49-F238E27FC236}">
                    <a16:creationId xmlns:a16="http://schemas.microsoft.com/office/drawing/2014/main" id="{AA7D3FC9-0633-99A2-79BF-B9B8DE1BB395}"/>
                  </a:ext>
                </a:extLst>
              </p14:cNvPr>
              <p14:cNvContentPartPr/>
              <p14:nvPr/>
            </p14:nvContentPartPr>
            <p14:xfrm>
              <a:off x="-1125192" y="5005000"/>
              <a:ext cx="41400" cy="54000"/>
            </p14:xfrm>
          </p:contentPart>
        </mc:Choice>
        <mc:Fallback xmlns="">
          <p:pic>
            <p:nvPicPr>
              <p:cNvPr id="19623" name="Ink 19622">
                <a:extLst>
                  <a:ext uri="{FF2B5EF4-FFF2-40B4-BE49-F238E27FC236}">
                    <a16:creationId xmlns:a16="http://schemas.microsoft.com/office/drawing/2014/main" id="{AA7D3FC9-0633-99A2-79BF-B9B8DE1BB395}"/>
                  </a:ext>
                </a:extLst>
              </p:cNvPr>
              <p:cNvPicPr/>
              <p:nvPr/>
            </p:nvPicPr>
            <p:blipFill>
              <a:blip r:embed="rId325"/>
              <a:stretch>
                <a:fillRect/>
              </a:stretch>
            </p:blipFill>
            <p:spPr>
              <a:xfrm>
                <a:off x="-1161192" y="4969238"/>
                <a:ext cx="113040" cy="125166"/>
              </a:xfrm>
              <a:prstGeom prst="rect">
                <a:avLst/>
              </a:prstGeom>
            </p:spPr>
          </p:pic>
        </mc:Fallback>
      </mc:AlternateContent>
      <mc:AlternateContent xmlns:mc="http://schemas.openxmlformats.org/markup-compatibility/2006" xmlns:p14="http://schemas.microsoft.com/office/powerpoint/2010/main">
        <mc:Choice Requires="p14">
          <p:contentPart p14:bwMode="auto" r:id="rId326">
            <p14:nvContentPartPr>
              <p14:cNvPr id="19637" name="Ink 19636">
                <a:extLst>
                  <a:ext uri="{FF2B5EF4-FFF2-40B4-BE49-F238E27FC236}">
                    <a16:creationId xmlns:a16="http://schemas.microsoft.com/office/drawing/2014/main" id="{F66EFA31-9B2D-190E-5A08-4E190CCD9F03}"/>
                  </a:ext>
                </a:extLst>
              </p14:cNvPr>
              <p14:cNvContentPartPr/>
              <p14:nvPr/>
            </p14:nvContentPartPr>
            <p14:xfrm>
              <a:off x="5525448" y="765280"/>
              <a:ext cx="34920" cy="47160"/>
            </p14:xfrm>
          </p:contentPart>
        </mc:Choice>
        <mc:Fallback xmlns="">
          <p:pic>
            <p:nvPicPr>
              <p:cNvPr id="19637" name="Ink 19636">
                <a:extLst>
                  <a:ext uri="{FF2B5EF4-FFF2-40B4-BE49-F238E27FC236}">
                    <a16:creationId xmlns:a16="http://schemas.microsoft.com/office/drawing/2014/main" id="{F66EFA31-9B2D-190E-5A08-4E190CCD9F03}"/>
                  </a:ext>
                </a:extLst>
              </p:cNvPr>
              <p:cNvPicPr/>
              <p:nvPr/>
            </p:nvPicPr>
            <p:blipFill>
              <a:blip r:embed="rId327"/>
              <a:stretch>
                <a:fillRect/>
              </a:stretch>
            </p:blipFill>
            <p:spPr>
              <a:xfrm>
                <a:off x="5489815" y="729553"/>
                <a:ext cx="105829" cy="118257"/>
              </a:xfrm>
              <a:prstGeom prst="rect">
                <a:avLst/>
              </a:prstGeom>
            </p:spPr>
          </p:pic>
        </mc:Fallback>
      </mc:AlternateContent>
      <p:grpSp>
        <p:nvGrpSpPr>
          <p:cNvPr id="25759" name="Group 19672">
            <a:extLst>
              <a:ext uri="{FF2B5EF4-FFF2-40B4-BE49-F238E27FC236}">
                <a16:creationId xmlns:a16="http://schemas.microsoft.com/office/drawing/2014/main" id="{3E93DB39-85D6-224F-D821-9C4AE1BC4C7E}"/>
              </a:ext>
            </a:extLst>
          </p:cNvPr>
          <p:cNvGrpSpPr>
            <a:grpSpLocks/>
          </p:cNvGrpSpPr>
          <p:nvPr/>
        </p:nvGrpSpPr>
        <p:grpSpPr bwMode="auto">
          <a:xfrm>
            <a:off x="5353050" y="4859338"/>
            <a:ext cx="2054225" cy="1831975"/>
            <a:chOff x="5353008" y="4859920"/>
            <a:chExt cx="2053800" cy="1832040"/>
          </a:xfrm>
        </p:grpSpPr>
        <mc:AlternateContent xmlns:mc="http://schemas.openxmlformats.org/markup-compatibility/2006" xmlns:p14="http://schemas.microsoft.com/office/powerpoint/2010/main">
          <mc:Choice Requires="p14">
            <p:contentPart p14:bwMode="auto" r:id="rId328">
              <p14:nvContentPartPr>
                <p14:cNvPr id="19629" name="Ink 19628">
                  <a:extLst>
                    <a:ext uri="{FF2B5EF4-FFF2-40B4-BE49-F238E27FC236}">
                      <a16:creationId xmlns:a16="http://schemas.microsoft.com/office/drawing/2014/main" id="{6B5B99EC-978C-5AB3-2449-A5669EC19B50}"/>
                    </a:ext>
                  </a:extLst>
                </p14:cNvPr>
                <p14:cNvContentPartPr/>
                <p14:nvPr/>
              </p14:nvContentPartPr>
              <p14:xfrm>
                <a:off x="7373328" y="4859920"/>
                <a:ext cx="33480" cy="91440"/>
              </p14:xfrm>
            </p:contentPart>
          </mc:Choice>
          <mc:Fallback xmlns="">
            <p:pic>
              <p:nvPicPr>
                <p:cNvPr id="19629" name="Ink 19628">
                  <a:extLst>
                    <a:ext uri="{FF2B5EF4-FFF2-40B4-BE49-F238E27FC236}">
                      <a16:creationId xmlns:a16="http://schemas.microsoft.com/office/drawing/2014/main" id="{6B5B99EC-978C-5AB3-2449-A5669EC19B50}"/>
                    </a:ext>
                  </a:extLst>
                </p:cNvPr>
                <p:cNvPicPr/>
                <p:nvPr/>
              </p:nvPicPr>
              <p:blipFill>
                <a:blip r:embed="rId329"/>
                <a:stretch>
                  <a:fillRect/>
                </a:stretch>
              </p:blipFill>
              <p:spPr>
                <a:xfrm>
                  <a:off x="7337328" y="4823778"/>
                  <a:ext cx="105120" cy="163363"/>
                </a:xfrm>
                <a:prstGeom prst="rect">
                  <a:avLst/>
                </a:prstGeom>
              </p:spPr>
            </p:pic>
          </mc:Fallback>
        </mc:AlternateContent>
        <mc:AlternateContent xmlns:mc="http://schemas.openxmlformats.org/markup-compatibility/2006" xmlns:p14="http://schemas.microsoft.com/office/powerpoint/2010/main">
          <mc:Choice Requires="p14">
            <p:contentPart p14:bwMode="auto" r:id="rId330">
              <p14:nvContentPartPr>
                <p14:cNvPr id="19643" name="Ink 19642">
                  <a:extLst>
                    <a:ext uri="{FF2B5EF4-FFF2-40B4-BE49-F238E27FC236}">
                      <a16:creationId xmlns:a16="http://schemas.microsoft.com/office/drawing/2014/main" id="{350594D2-E532-170E-A5B5-E68CB0B3366D}"/>
                    </a:ext>
                  </a:extLst>
                </p14:cNvPr>
                <p14:cNvContentPartPr/>
                <p14:nvPr/>
              </p14:nvContentPartPr>
              <p14:xfrm>
                <a:off x="5631288" y="5032000"/>
                <a:ext cx="68400" cy="32400"/>
              </p14:xfrm>
            </p:contentPart>
          </mc:Choice>
          <mc:Fallback xmlns="">
            <p:pic>
              <p:nvPicPr>
                <p:cNvPr id="19643" name="Ink 19642">
                  <a:extLst>
                    <a:ext uri="{FF2B5EF4-FFF2-40B4-BE49-F238E27FC236}">
                      <a16:creationId xmlns:a16="http://schemas.microsoft.com/office/drawing/2014/main" id="{350594D2-E532-170E-A5B5-E68CB0B3366D}"/>
                    </a:ext>
                  </a:extLst>
                </p:cNvPr>
                <p:cNvPicPr/>
                <p:nvPr/>
              </p:nvPicPr>
              <p:blipFill>
                <a:blip r:embed="rId331"/>
                <a:stretch>
                  <a:fillRect/>
                </a:stretch>
              </p:blipFill>
              <p:spPr>
                <a:xfrm>
                  <a:off x="5595288" y="4996000"/>
                  <a:ext cx="140040" cy="104040"/>
                </a:xfrm>
                <a:prstGeom prst="rect">
                  <a:avLst/>
                </a:prstGeom>
              </p:spPr>
            </p:pic>
          </mc:Fallback>
        </mc:AlternateContent>
        <mc:AlternateContent xmlns:mc="http://schemas.openxmlformats.org/markup-compatibility/2006" xmlns:p14="http://schemas.microsoft.com/office/powerpoint/2010/main">
          <mc:Choice Requires="p14">
            <p:contentPart p14:bwMode="auto" r:id="rId332">
              <p14:nvContentPartPr>
                <p14:cNvPr id="19648" name="Ink 19647">
                  <a:extLst>
                    <a:ext uri="{FF2B5EF4-FFF2-40B4-BE49-F238E27FC236}">
                      <a16:creationId xmlns:a16="http://schemas.microsoft.com/office/drawing/2014/main" id="{E14C2ABB-14CA-DECD-0ABA-43E4DA00BE86}"/>
                    </a:ext>
                  </a:extLst>
                </p14:cNvPr>
                <p14:cNvContentPartPr/>
                <p14:nvPr/>
              </p14:nvContentPartPr>
              <p14:xfrm>
                <a:off x="6015048" y="5683600"/>
                <a:ext cx="180720" cy="199800"/>
              </p14:xfrm>
            </p:contentPart>
          </mc:Choice>
          <mc:Fallback xmlns="">
            <p:pic>
              <p:nvPicPr>
                <p:cNvPr id="19648" name="Ink 19647">
                  <a:extLst>
                    <a:ext uri="{FF2B5EF4-FFF2-40B4-BE49-F238E27FC236}">
                      <a16:creationId xmlns:a16="http://schemas.microsoft.com/office/drawing/2014/main" id="{E14C2ABB-14CA-DECD-0ABA-43E4DA00BE86}"/>
                    </a:ext>
                  </a:extLst>
                </p:cNvPr>
                <p:cNvPicPr/>
                <p:nvPr/>
              </p:nvPicPr>
              <p:blipFill>
                <a:blip r:embed="rId333"/>
                <a:stretch>
                  <a:fillRect/>
                </a:stretch>
              </p:blipFill>
              <p:spPr>
                <a:xfrm>
                  <a:off x="5979048" y="5647600"/>
                  <a:ext cx="252360" cy="271440"/>
                </a:xfrm>
                <a:prstGeom prst="rect">
                  <a:avLst/>
                </a:prstGeom>
              </p:spPr>
            </p:pic>
          </mc:Fallback>
        </mc:AlternateContent>
        <mc:AlternateContent xmlns:mc="http://schemas.openxmlformats.org/markup-compatibility/2006" xmlns:p14="http://schemas.microsoft.com/office/powerpoint/2010/main">
          <mc:Choice Requires="p14">
            <p:contentPart p14:bwMode="auto" r:id="rId334">
              <p14:nvContentPartPr>
                <p14:cNvPr id="19650" name="Ink 19649">
                  <a:extLst>
                    <a:ext uri="{FF2B5EF4-FFF2-40B4-BE49-F238E27FC236}">
                      <a16:creationId xmlns:a16="http://schemas.microsoft.com/office/drawing/2014/main" id="{79C427CA-C1EA-C49C-BCC0-25DC02268E42}"/>
                    </a:ext>
                  </a:extLst>
                </p14:cNvPr>
                <p14:cNvContentPartPr/>
                <p14:nvPr/>
              </p14:nvContentPartPr>
              <p14:xfrm>
                <a:off x="5353008" y="6094000"/>
                <a:ext cx="117360" cy="166320"/>
              </p14:xfrm>
            </p:contentPart>
          </mc:Choice>
          <mc:Fallback xmlns="">
            <p:pic>
              <p:nvPicPr>
                <p:cNvPr id="19650" name="Ink 19649">
                  <a:extLst>
                    <a:ext uri="{FF2B5EF4-FFF2-40B4-BE49-F238E27FC236}">
                      <a16:creationId xmlns:a16="http://schemas.microsoft.com/office/drawing/2014/main" id="{79C427CA-C1EA-C49C-BCC0-25DC02268E42}"/>
                    </a:ext>
                  </a:extLst>
                </p:cNvPr>
                <p:cNvPicPr/>
                <p:nvPr/>
              </p:nvPicPr>
              <p:blipFill>
                <a:blip r:embed="rId335"/>
                <a:stretch>
                  <a:fillRect/>
                </a:stretch>
              </p:blipFill>
              <p:spPr>
                <a:xfrm>
                  <a:off x="5317008" y="6057922"/>
                  <a:ext cx="189000" cy="238115"/>
                </a:xfrm>
                <a:prstGeom prst="rect">
                  <a:avLst/>
                </a:prstGeom>
              </p:spPr>
            </p:pic>
          </mc:Fallback>
        </mc:AlternateContent>
        <mc:AlternateContent xmlns:mc="http://schemas.openxmlformats.org/markup-compatibility/2006" xmlns:p14="http://schemas.microsoft.com/office/powerpoint/2010/main">
          <mc:Choice Requires="p14">
            <p:contentPart p14:bwMode="auto" r:id="rId336">
              <p14:nvContentPartPr>
                <p14:cNvPr id="19651" name="Ink 19650">
                  <a:extLst>
                    <a:ext uri="{FF2B5EF4-FFF2-40B4-BE49-F238E27FC236}">
                      <a16:creationId xmlns:a16="http://schemas.microsoft.com/office/drawing/2014/main" id="{DEA376A3-4DE3-F3FC-B58D-8EDBEE2DFFEC}"/>
                    </a:ext>
                  </a:extLst>
                </p14:cNvPr>
                <p14:cNvContentPartPr/>
                <p14:nvPr/>
              </p14:nvContentPartPr>
              <p14:xfrm>
                <a:off x="5468568" y="6172480"/>
                <a:ext cx="109440" cy="82080"/>
              </p14:xfrm>
            </p:contentPart>
          </mc:Choice>
          <mc:Fallback xmlns="">
            <p:pic>
              <p:nvPicPr>
                <p:cNvPr id="19651" name="Ink 19650">
                  <a:extLst>
                    <a:ext uri="{FF2B5EF4-FFF2-40B4-BE49-F238E27FC236}">
                      <a16:creationId xmlns:a16="http://schemas.microsoft.com/office/drawing/2014/main" id="{DEA376A3-4DE3-F3FC-B58D-8EDBEE2DFFEC}"/>
                    </a:ext>
                  </a:extLst>
                </p:cNvPr>
                <p:cNvPicPr/>
                <p:nvPr/>
              </p:nvPicPr>
              <p:blipFill>
                <a:blip r:embed="rId337"/>
                <a:stretch>
                  <a:fillRect/>
                </a:stretch>
              </p:blipFill>
              <p:spPr>
                <a:xfrm>
                  <a:off x="5432568" y="6136480"/>
                  <a:ext cx="181080" cy="153720"/>
                </a:xfrm>
                <a:prstGeom prst="rect">
                  <a:avLst/>
                </a:prstGeom>
              </p:spPr>
            </p:pic>
          </mc:Fallback>
        </mc:AlternateContent>
        <mc:AlternateContent xmlns:mc="http://schemas.openxmlformats.org/markup-compatibility/2006" xmlns:p14="http://schemas.microsoft.com/office/powerpoint/2010/main">
          <mc:Choice Requires="p14">
            <p:contentPart p14:bwMode="auto" r:id="rId338">
              <p14:nvContentPartPr>
                <p14:cNvPr id="19652" name="Ink 19651">
                  <a:extLst>
                    <a:ext uri="{FF2B5EF4-FFF2-40B4-BE49-F238E27FC236}">
                      <a16:creationId xmlns:a16="http://schemas.microsoft.com/office/drawing/2014/main" id="{589CE614-5212-AE7A-3864-0498CB005575}"/>
                    </a:ext>
                  </a:extLst>
                </p14:cNvPr>
                <p14:cNvContentPartPr/>
                <p14:nvPr/>
              </p14:nvContentPartPr>
              <p14:xfrm>
                <a:off x="5536248" y="6090760"/>
                <a:ext cx="118800" cy="221400"/>
              </p14:xfrm>
            </p:contentPart>
          </mc:Choice>
          <mc:Fallback xmlns="">
            <p:pic>
              <p:nvPicPr>
                <p:cNvPr id="19652" name="Ink 19651">
                  <a:extLst>
                    <a:ext uri="{FF2B5EF4-FFF2-40B4-BE49-F238E27FC236}">
                      <a16:creationId xmlns:a16="http://schemas.microsoft.com/office/drawing/2014/main" id="{589CE614-5212-AE7A-3864-0498CB005575}"/>
                    </a:ext>
                  </a:extLst>
                </p:cNvPr>
                <p:cNvPicPr/>
                <p:nvPr/>
              </p:nvPicPr>
              <p:blipFill>
                <a:blip r:embed="rId339"/>
                <a:stretch>
                  <a:fillRect/>
                </a:stretch>
              </p:blipFill>
              <p:spPr>
                <a:xfrm>
                  <a:off x="5500248" y="6054760"/>
                  <a:ext cx="190440" cy="293040"/>
                </a:xfrm>
                <a:prstGeom prst="rect">
                  <a:avLst/>
                </a:prstGeom>
              </p:spPr>
            </p:pic>
          </mc:Fallback>
        </mc:AlternateContent>
        <mc:AlternateContent xmlns:mc="http://schemas.openxmlformats.org/markup-compatibility/2006" xmlns:p14="http://schemas.microsoft.com/office/powerpoint/2010/main">
          <mc:Choice Requires="p14">
            <p:contentPart p14:bwMode="auto" r:id="rId340">
              <p14:nvContentPartPr>
                <p14:cNvPr id="19653" name="Ink 19652">
                  <a:extLst>
                    <a:ext uri="{FF2B5EF4-FFF2-40B4-BE49-F238E27FC236}">
                      <a16:creationId xmlns:a16="http://schemas.microsoft.com/office/drawing/2014/main" id="{23D22ED2-A06A-975C-ECDF-1FF129A6889C}"/>
                    </a:ext>
                  </a:extLst>
                </p14:cNvPr>
                <p14:cNvContentPartPr/>
                <p14:nvPr/>
              </p14:nvContentPartPr>
              <p14:xfrm>
                <a:off x="5661168" y="6040360"/>
                <a:ext cx="177480" cy="275760"/>
              </p14:xfrm>
            </p:contentPart>
          </mc:Choice>
          <mc:Fallback xmlns="">
            <p:pic>
              <p:nvPicPr>
                <p:cNvPr id="19653" name="Ink 19652">
                  <a:extLst>
                    <a:ext uri="{FF2B5EF4-FFF2-40B4-BE49-F238E27FC236}">
                      <a16:creationId xmlns:a16="http://schemas.microsoft.com/office/drawing/2014/main" id="{23D22ED2-A06A-975C-ECDF-1FF129A6889C}"/>
                    </a:ext>
                  </a:extLst>
                </p:cNvPr>
                <p:cNvPicPr/>
                <p:nvPr/>
              </p:nvPicPr>
              <p:blipFill>
                <a:blip r:embed="rId341"/>
                <a:stretch>
                  <a:fillRect/>
                </a:stretch>
              </p:blipFill>
              <p:spPr>
                <a:xfrm>
                  <a:off x="5625168" y="6004360"/>
                  <a:ext cx="249120" cy="347400"/>
                </a:xfrm>
                <a:prstGeom prst="rect">
                  <a:avLst/>
                </a:prstGeom>
              </p:spPr>
            </p:pic>
          </mc:Fallback>
        </mc:AlternateContent>
        <mc:AlternateContent xmlns:mc="http://schemas.openxmlformats.org/markup-compatibility/2006" xmlns:p14="http://schemas.microsoft.com/office/powerpoint/2010/main">
          <mc:Choice Requires="p14">
            <p:contentPart p14:bwMode="auto" r:id="rId342">
              <p14:nvContentPartPr>
                <p14:cNvPr id="19654" name="Ink 19653">
                  <a:extLst>
                    <a:ext uri="{FF2B5EF4-FFF2-40B4-BE49-F238E27FC236}">
                      <a16:creationId xmlns:a16="http://schemas.microsoft.com/office/drawing/2014/main" id="{59FE3245-72F5-7599-B078-E73FD5A19066}"/>
                    </a:ext>
                  </a:extLst>
                </p14:cNvPr>
                <p14:cNvContentPartPr/>
                <p14:nvPr/>
              </p14:nvContentPartPr>
              <p14:xfrm>
                <a:off x="5768448" y="6049000"/>
                <a:ext cx="66600" cy="215640"/>
              </p14:xfrm>
            </p:contentPart>
          </mc:Choice>
          <mc:Fallback xmlns="">
            <p:pic>
              <p:nvPicPr>
                <p:cNvPr id="19654" name="Ink 19653">
                  <a:extLst>
                    <a:ext uri="{FF2B5EF4-FFF2-40B4-BE49-F238E27FC236}">
                      <a16:creationId xmlns:a16="http://schemas.microsoft.com/office/drawing/2014/main" id="{59FE3245-72F5-7599-B078-E73FD5A19066}"/>
                    </a:ext>
                  </a:extLst>
                </p:cNvPr>
                <p:cNvPicPr/>
                <p:nvPr/>
              </p:nvPicPr>
              <p:blipFill>
                <a:blip r:embed="rId343"/>
                <a:stretch>
                  <a:fillRect/>
                </a:stretch>
              </p:blipFill>
              <p:spPr>
                <a:xfrm>
                  <a:off x="5732642" y="6013000"/>
                  <a:ext cx="137855" cy="287280"/>
                </a:xfrm>
                <a:prstGeom prst="rect">
                  <a:avLst/>
                </a:prstGeom>
              </p:spPr>
            </p:pic>
          </mc:Fallback>
        </mc:AlternateContent>
        <mc:AlternateContent xmlns:mc="http://schemas.openxmlformats.org/markup-compatibility/2006" xmlns:p14="http://schemas.microsoft.com/office/powerpoint/2010/main">
          <mc:Choice Requires="p14">
            <p:contentPart p14:bwMode="auto" r:id="rId344">
              <p14:nvContentPartPr>
                <p14:cNvPr id="19655" name="Ink 19654">
                  <a:extLst>
                    <a:ext uri="{FF2B5EF4-FFF2-40B4-BE49-F238E27FC236}">
                      <a16:creationId xmlns:a16="http://schemas.microsoft.com/office/drawing/2014/main" id="{D3978A35-26FC-25D8-2F22-8E05583F834E}"/>
                    </a:ext>
                  </a:extLst>
                </p14:cNvPr>
                <p14:cNvContentPartPr/>
                <p14:nvPr/>
              </p14:nvContentPartPr>
              <p14:xfrm>
                <a:off x="5714808" y="6115240"/>
                <a:ext cx="216720" cy="123840"/>
              </p14:xfrm>
            </p:contentPart>
          </mc:Choice>
          <mc:Fallback xmlns="">
            <p:pic>
              <p:nvPicPr>
                <p:cNvPr id="19655" name="Ink 19654">
                  <a:extLst>
                    <a:ext uri="{FF2B5EF4-FFF2-40B4-BE49-F238E27FC236}">
                      <a16:creationId xmlns:a16="http://schemas.microsoft.com/office/drawing/2014/main" id="{D3978A35-26FC-25D8-2F22-8E05583F834E}"/>
                    </a:ext>
                  </a:extLst>
                </p:cNvPr>
                <p:cNvPicPr/>
                <p:nvPr/>
              </p:nvPicPr>
              <p:blipFill>
                <a:blip r:embed="rId345"/>
                <a:stretch>
                  <a:fillRect/>
                </a:stretch>
              </p:blipFill>
              <p:spPr>
                <a:xfrm>
                  <a:off x="5678808" y="6079240"/>
                  <a:ext cx="288360" cy="195480"/>
                </a:xfrm>
                <a:prstGeom prst="rect">
                  <a:avLst/>
                </a:prstGeom>
              </p:spPr>
            </p:pic>
          </mc:Fallback>
        </mc:AlternateContent>
        <mc:AlternateContent xmlns:mc="http://schemas.openxmlformats.org/markup-compatibility/2006" xmlns:p14="http://schemas.microsoft.com/office/powerpoint/2010/main">
          <mc:Choice Requires="p14">
            <p:contentPart p14:bwMode="auto" r:id="rId346">
              <p14:nvContentPartPr>
                <p14:cNvPr id="19656" name="Ink 19655">
                  <a:extLst>
                    <a:ext uri="{FF2B5EF4-FFF2-40B4-BE49-F238E27FC236}">
                      <a16:creationId xmlns:a16="http://schemas.microsoft.com/office/drawing/2014/main" id="{3659C36E-1F48-1C50-3594-0F8F9A1C8706}"/>
                    </a:ext>
                  </a:extLst>
                </p14:cNvPr>
                <p14:cNvContentPartPr/>
                <p14:nvPr/>
              </p14:nvContentPartPr>
              <p14:xfrm>
                <a:off x="5932608" y="6061600"/>
                <a:ext cx="50760" cy="212760"/>
              </p14:xfrm>
            </p:contentPart>
          </mc:Choice>
          <mc:Fallback xmlns="">
            <p:pic>
              <p:nvPicPr>
                <p:cNvPr id="19656" name="Ink 19655">
                  <a:extLst>
                    <a:ext uri="{FF2B5EF4-FFF2-40B4-BE49-F238E27FC236}">
                      <a16:creationId xmlns:a16="http://schemas.microsoft.com/office/drawing/2014/main" id="{3659C36E-1F48-1C50-3594-0F8F9A1C8706}"/>
                    </a:ext>
                  </a:extLst>
                </p:cNvPr>
                <p:cNvPicPr/>
                <p:nvPr/>
              </p:nvPicPr>
              <p:blipFill>
                <a:blip r:embed="rId347"/>
                <a:stretch>
                  <a:fillRect/>
                </a:stretch>
              </p:blipFill>
              <p:spPr>
                <a:xfrm>
                  <a:off x="5896862" y="6025539"/>
                  <a:ext cx="121895" cy="284521"/>
                </a:xfrm>
                <a:prstGeom prst="rect">
                  <a:avLst/>
                </a:prstGeom>
              </p:spPr>
            </p:pic>
          </mc:Fallback>
        </mc:AlternateContent>
        <mc:AlternateContent xmlns:mc="http://schemas.openxmlformats.org/markup-compatibility/2006" xmlns:p14="http://schemas.microsoft.com/office/powerpoint/2010/main">
          <mc:Choice Requires="p14">
            <p:contentPart p14:bwMode="auto" r:id="rId348">
              <p14:nvContentPartPr>
                <p14:cNvPr id="19657" name="Ink 19656">
                  <a:extLst>
                    <a:ext uri="{FF2B5EF4-FFF2-40B4-BE49-F238E27FC236}">
                      <a16:creationId xmlns:a16="http://schemas.microsoft.com/office/drawing/2014/main" id="{A1ACBE07-768C-4A10-E2D2-5B7015050FEF}"/>
                    </a:ext>
                  </a:extLst>
                </p14:cNvPr>
                <p14:cNvContentPartPr/>
                <p14:nvPr/>
              </p14:nvContentPartPr>
              <p14:xfrm>
                <a:off x="5883648" y="6053320"/>
                <a:ext cx="366120" cy="177120"/>
              </p14:xfrm>
            </p:contentPart>
          </mc:Choice>
          <mc:Fallback xmlns="">
            <p:pic>
              <p:nvPicPr>
                <p:cNvPr id="19657" name="Ink 19656">
                  <a:extLst>
                    <a:ext uri="{FF2B5EF4-FFF2-40B4-BE49-F238E27FC236}">
                      <a16:creationId xmlns:a16="http://schemas.microsoft.com/office/drawing/2014/main" id="{A1ACBE07-768C-4A10-E2D2-5B7015050FEF}"/>
                    </a:ext>
                  </a:extLst>
                </p:cNvPr>
                <p:cNvPicPr/>
                <p:nvPr/>
              </p:nvPicPr>
              <p:blipFill>
                <a:blip r:embed="rId349"/>
                <a:stretch>
                  <a:fillRect/>
                </a:stretch>
              </p:blipFill>
              <p:spPr>
                <a:xfrm>
                  <a:off x="5847648" y="6017320"/>
                  <a:ext cx="437760" cy="248760"/>
                </a:xfrm>
                <a:prstGeom prst="rect">
                  <a:avLst/>
                </a:prstGeom>
              </p:spPr>
            </p:pic>
          </mc:Fallback>
        </mc:AlternateContent>
        <mc:AlternateContent xmlns:mc="http://schemas.openxmlformats.org/markup-compatibility/2006" xmlns:p14="http://schemas.microsoft.com/office/powerpoint/2010/main">
          <mc:Choice Requires="p14">
            <p:contentPart p14:bwMode="auto" r:id="rId350">
              <p14:nvContentPartPr>
                <p14:cNvPr id="19659" name="Ink 19658">
                  <a:extLst>
                    <a:ext uri="{FF2B5EF4-FFF2-40B4-BE49-F238E27FC236}">
                      <a16:creationId xmlns:a16="http://schemas.microsoft.com/office/drawing/2014/main" id="{3FB3F860-FBB4-4C40-08C4-CC183056DEC1}"/>
                    </a:ext>
                  </a:extLst>
                </p14:cNvPr>
                <p14:cNvContentPartPr/>
                <p14:nvPr/>
              </p14:nvContentPartPr>
              <p14:xfrm>
                <a:off x="6322128" y="5982760"/>
                <a:ext cx="126720" cy="363960"/>
              </p14:xfrm>
            </p:contentPart>
          </mc:Choice>
          <mc:Fallback xmlns="">
            <p:pic>
              <p:nvPicPr>
                <p:cNvPr id="19659" name="Ink 19658">
                  <a:extLst>
                    <a:ext uri="{FF2B5EF4-FFF2-40B4-BE49-F238E27FC236}">
                      <a16:creationId xmlns:a16="http://schemas.microsoft.com/office/drawing/2014/main" id="{3FB3F860-FBB4-4C40-08C4-CC183056DEC1}"/>
                    </a:ext>
                  </a:extLst>
                </p:cNvPr>
                <p:cNvPicPr/>
                <p:nvPr/>
              </p:nvPicPr>
              <p:blipFill>
                <a:blip r:embed="rId351"/>
                <a:stretch>
                  <a:fillRect/>
                </a:stretch>
              </p:blipFill>
              <p:spPr>
                <a:xfrm>
                  <a:off x="6286128" y="5946760"/>
                  <a:ext cx="198360" cy="435600"/>
                </a:xfrm>
                <a:prstGeom prst="rect">
                  <a:avLst/>
                </a:prstGeom>
              </p:spPr>
            </p:pic>
          </mc:Fallback>
        </mc:AlternateContent>
        <mc:AlternateContent xmlns:mc="http://schemas.openxmlformats.org/markup-compatibility/2006" xmlns:p14="http://schemas.microsoft.com/office/powerpoint/2010/main">
          <mc:Choice Requires="p14">
            <p:contentPart p14:bwMode="auto" r:id="rId352">
              <p14:nvContentPartPr>
                <p14:cNvPr id="19660" name="Ink 19659">
                  <a:extLst>
                    <a:ext uri="{FF2B5EF4-FFF2-40B4-BE49-F238E27FC236}">
                      <a16:creationId xmlns:a16="http://schemas.microsoft.com/office/drawing/2014/main" id="{BA644014-4FAE-D30D-DA28-0A99A45FB702}"/>
                    </a:ext>
                  </a:extLst>
                </p14:cNvPr>
                <p14:cNvContentPartPr/>
                <p14:nvPr/>
              </p14:nvContentPartPr>
              <p14:xfrm>
                <a:off x="6344088" y="6031000"/>
                <a:ext cx="85680" cy="116280"/>
              </p14:xfrm>
            </p:contentPart>
          </mc:Choice>
          <mc:Fallback xmlns="">
            <p:pic>
              <p:nvPicPr>
                <p:cNvPr id="19660" name="Ink 19659">
                  <a:extLst>
                    <a:ext uri="{FF2B5EF4-FFF2-40B4-BE49-F238E27FC236}">
                      <a16:creationId xmlns:a16="http://schemas.microsoft.com/office/drawing/2014/main" id="{BA644014-4FAE-D30D-DA28-0A99A45FB702}"/>
                    </a:ext>
                  </a:extLst>
                </p:cNvPr>
                <p:cNvPicPr/>
                <p:nvPr/>
              </p:nvPicPr>
              <p:blipFill>
                <a:blip r:embed="rId353"/>
                <a:stretch>
                  <a:fillRect/>
                </a:stretch>
              </p:blipFill>
              <p:spPr>
                <a:xfrm>
                  <a:off x="6308088" y="5994888"/>
                  <a:ext cx="157320" cy="188142"/>
                </a:xfrm>
                <a:prstGeom prst="rect">
                  <a:avLst/>
                </a:prstGeom>
              </p:spPr>
            </p:pic>
          </mc:Fallback>
        </mc:AlternateContent>
        <mc:AlternateContent xmlns:mc="http://schemas.openxmlformats.org/markup-compatibility/2006" xmlns:p14="http://schemas.microsoft.com/office/powerpoint/2010/main">
          <mc:Choice Requires="p14">
            <p:contentPart p14:bwMode="auto" r:id="rId354">
              <p14:nvContentPartPr>
                <p14:cNvPr id="19661" name="Ink 19660">
                  <a:extLst>
                    <a:ext uri="{FF2B5EF4-FFF2-40B4-BE49-F238E27FC236}">
                      <a16:creationId xmlns:a16="http://schemas.microsoft.com/office/drawing/2014/main" id="{DCD0E6B1-4D2B-EF9C-CFAB-4850CA6C940A}"/>
                    </a:ext>
                  </a:extLst>
                </p14:cNvPr>
                <p14:cNvContentPartPr/>
                <p14:nvPr/>
              </p14:nvContentPartPr>
              <p14:xfrm>
                <a:off x="6337968" y="6079960"/>
                <a:ext cx="30240" cy="67680"/>
              </p14:xfrm>
            </p:contentPart>
          </mc:Choice>
          <mc:Fallback xmlns="">
            <p:pic>
              <p:nvPicPr>
                <p:cNvPr id="19661" name="Ink 19660">
                  <a:extLst>
                    <a:ext uri="{FF2B5EF4-FFF2-40B4-BE49-F238E27FC236}">
                      <a16:creationId xmlns:a16="http://schemas.microsoft.com/office/drawing/2014/main" id="{DCD0E6B1-4D2B-EF9C-CFAB-4850CA6C940A}"/>
                    </a:ext>
                  </a:extLst>
                </p:cNvPr>
                <p:cNvPicPr/>
                <p:nvPr/>
              </p:nvPicPr>
              <p:blipFill>
                <a:blip r:embed="rId355"/>
                <a:stretch>
                  <a:fillRect/>
                </a:stretch>
              </p:blipFill>
              <p:spPr>
                <a:xfrm>
                  <a:off x="6301968" y="6043960"/>
                  <a:ext cx="101880" cy="139320"/>
                </a:xfrm>
                <a:prstGeom prst="rect">
                  <a:avLst/>
                </a:prstGeom>
              </p:spPr>
            </p:pic>
          </mc:Fallback>
        </mc:AlternateContent>
        <mc:AlternateContent xmlns:mc="http://schemas.openxmlformats.org/markup-compatibility/2006" xmlns:p14="http://schemas.microsoft.com/office/powerpoint/2010/main">
          <mc:Choice Requires="p14">
            <p:contentPart p14:bwMode="auto" r:id="rId356">
              <p14:nvContentPartPr>
                <p14:cNvPr id="19662" name="Ink 19661">
                  <a:extLst>
                    <a:ext uri="{FF2B5EF4-FFF2-40B4-BE49-F238E27FC236}">
                      <a16:creationId xmlns:a16="http://schemas.microsoft.com/office/drawing/2014/main" id="{0EFE7AFC-CD4E-577A-3C14-CA60EDD7E8A2}"/>
                    </a:ext>
                  </a:extLst>
                </p14:cNvPr>
                <p14:cNvContentPartPr/>
                <p14:nvPr/>
              </p14:nvContentPartPr>
              <p14:xfrm>
                <a:off x="6431208" y="6047560"/>
                <a:ext cx="42840" cy="69840"/>
              </p14:xfrm>
            </p:contentPart>
          </mc:Choice>
          <mc:Fallback xmlns="">
            <p:pic>
              <p:nvPicPr>
                <p:cNvPr id="19662" name="Ink 19661">
                  <a:extLst>
                    <a:ext uri="{FF2B5EF4-FFF2-40B4-BE49-F238E27FC236}">
                      <a16:creationId xmlns:a16="http://schemas.microsoft.com/office/drawing/2014/main" id="{0EFE7AFC-CD4E-577A-3C14-CA60EDD7E8A2}"/>
                    </a:ext>
                  </a:extLst>
                </p:cNvPr>
                <p:cNvPicPr/>
                <p:nvPr/>
              </p:nvPicPr>
              <p:blipFill>
                <a:blip r:embed="rId357"/>
                <a:stretch>
                  <a:fillRect/>
                </a:stretch>
              </p:blipFill>
              <p:spPr>
                <a:xfrm>
                  <a:off x="6395208" y="6011560"/>
                  <a:ext cx="114480" cy="141480"/>
                </a:xfrm>
                <a:prstGeom prst="rect">
                  <a:avLst/>
                </a:prstGeom>
              </p:spPr>
            </p:pic>
          </mc:Fallback>
        </mc:AlternateContent>
        <mc:AlternateContent xmlns:mc="http://schemas.openxmlformats.org/markup-compatibility/2006" xmlns:p14="http://schemas.microsoft.com/office/powerpoint/2010/main">
          <mc:Choice Requires="p14">
            <p:contentPart p14:bwMode="auto" r:id="rId358">
              <p14:nvContentPartPr>
                <p14:cNvPr id="19663" name="Ink 19662">
                  <a:extLst>
                    <a:ext uri="{FF2B5EF4-FFF2-40B4-BE49-F238E27FC236}">
                      <a16:creationId xmlns:a16="http://schemas.microsoft.com/office/drawing/2014/main" id="{3465B7A6-ABD5-67DC-C2B8-54BD4162CE5A}"/>
                    </a:ext>
                  </a:extLst>
                </p14:cNvPr>
                <p14:cNvContentPartPr/>
                <p14:nvPr/>
              </p14:nvContentPartPr>
              <p14:xfrm>
                <a:off x="6535248" y="6146200"/>
                <a:ext cx="125280" cy="144360"/>
              </p14:xfrm>
            </p:contentPart>
          </mc:Choice>
          <mc:Fallback xmlns="">
            <p:pic>
              <p:nvPicPr>
                <p:cNvPr id="19663" name="Ink 19662">
                  <a:extLst>
                    <a:ext uri="{FF2B5EF4-FFF2-40B4-BE49-F238E27FC236}">
                      <a16:creationId xmlns:a16="http://schemas.microsoft.com/office/drawing/2014/main" id="{3465B7A6-ABD5-67DC-C2B8-54BD4162CE5A}"/>
                    </a:ext>
                  </a:extLst>
                </p:cNvPr>
                <p:cNvPicPr/>
                <p:nvPr/>
              </p:nvPicPr>
              <p:blipFill>
                <a:blip r:embed="rId359"/>
                <a:stretch>
                  <a:fillRect/>
                </a:stretch>
              </p:blipFill>
              <p:spPr>
                <a:xfrm>
                  <a:off x="6499144" y="6110200"/>
                  <a:ext cx="197126"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360">
              <p14:nvContentPartPr>
                <p14:cNvPr id="19664" name="Ink 19663">
                  <a:extLst>
                    <a:ext uri="{FF2B5EF4-FFF2-40B4-BE49-F238E27FC236}">
                      <a16:creationId xmlns:a16="http://schemas.microsoft.com/office/drawing/2014/main" id="{7E4DCBB7-7A71-DD28-83FB-D9D45E509E74}"/>
                    </a:ext>
                  </a:extLst>
                </p14:cNvPr>
                <p14:cNvContentPartPr/>
                <p14:nvPr/>
              </p14:nvContentPartPr>
              <p14:xfrm>
                <a:off x="6675648" y="6146200"/>
                <a:ext cx="62280" cy="236160"/>
              </p14:xfrm>
            </p:contentPart>
          </mc:Choice>
          <mc:Fallback xmlns="">
            <p:pic>
              <p:nvPicPr>
                <p:cNvPr id="19664" name="Ink 19663">
                  <a:extLst>
                    <a:ext uri="{FF2B5EF4-FFF2-40B4-BE49-F238E27FC236}">
                      <a16:creationId xmlns:a16="http://schemas.microsoft.com/office/drawing/2014/main" id="{7E4DCBB7-7A71-DD28-83FB-D9D45E509E74}"/>
                    </a:ext>
                  </a:extLst>
                </p:cNvPr>
                <p:cNvPicPr/>
                <p:nvPr/>
              </p:nvPicPr>
              <p:blipFill>
                <a:blip r:embed="rId361"/>
                <a:stretch>
                  <a:fillRect/>
                </a:stretch>
              </p:blipFill>
              <p:spPr>
                <a:xfrm>
                  <a:off x="6639648" y="6110200"/>
                  <a:ext cx="133920" cy="307800"/>
                </a:xfrm>
                <a:prstGeom prst="rect">
                  <a:avLst/>
                </a:prstGeom>
              </p:spPr>
            </p:pic>
          </mc:Fallback>
        </mc:AlternateContent>
        <mc:AlternateContent xmlns:mc="http://schemas.openxmlformats.org/markup-compatibility/2006" xmlns:p14="http://schemas.microsoft.com/office/powerpoint/2010/main">
          <mc:Choice Requires="p14">
            <p:contentPart p14:bwMode="auto" r:id="rId362">
              <p14:nvContentPartPr>
                <p14:cNvPr id="19665" name="Ink 19664">
                  <a:extLst>
                    <a:ext uri="{FF2B5EF4-FFF2-40B4-BE49-F238E27FC236}">
                      <a16:creationId xmlns:a16="http://schemas.microsoft.com/office/drawing/2014/main" id="{FF9F08B7-D9AF-3AE0-4612-DEF3AE5FDB8C}"/>
                    </a:ext>
                  </a:extLst>
                </p14:cNvPr>
                <p14:cNvContentPartPr/>
                <p14:nvPr/>
              </p14:nvContentPartPr>
              <p14:xfrm>
                <a:off x="6683568" y="6140440"/>
                <a:ext cx="74520" cy="127800"/>
              </p14:xfrm>
            </p:contentPart>
          </mc:Choice>
          <mc:Fallback xmlns="">
            <p:pic>
              <p:nvPicPr>
                <p:cNvPr id="19665" name="Ink 19664">
                  <a:extLst>
                    <a:ext uri="{FF2B5EF4-FFF2-40B4-BE49-F238E27FC236}">
                      <a16:creationId xmlns:a16="http://schemas.microsoft.com/office/drawing/2014/main" id="{FF9F08B7-D9AF-3AE0-4612-DEF3AE5FDB8C}"/>
                    </a:ext>
                  </a:extLst>
                </p:cNvPr>
                <p:cNvPicPr/>
                <p:nvPr/>
              </p:nvPicPr>
              <p:blipFill>
                <a:blip r:embed="rId363"/>
                <a:stretch>
                  <a:fillRect/>
                </a:stretch>
              </p:blipFill>
              <p:spPr>
                <a:xfrm>
                  <a:off x="6647568" y="6104541"/>
                  <a:ext cx="146160" cy="199239"/>
                </a:xfrm>
                <a:prstGeom prst="rect">
                  <a:avLst/>
                </a:prstGeom>
              </p:spPr>
            </p:pic>
          </mc:Fallback>
        </mc:AlternateContent>
        <mc:AlternateContent xmlns:mc="http://schemas.openxmlformats.org/markup-compatibility/2006" xmlns:p14="http://schemas.microsoft.com/office/powerpoint/2010/main">
          <mc:Choice Requires="p14">
            <p:contentPart p14:bwMode="auto" r:id="rId364">
              <p14:nvContentPartPr>
                <p14:cNvPr id="19666" name="Ink 19665">
                  <a:extLst>
                    <a:ext uri="{FF2B5EF4-FFF2-40B4-BE49-F238E27FC236}">
                      <a16:creationId xmlns:a16="http://schemas.microsoft.com/office/drawing/2014/main" id="{8EF49513-7E05-9CAC-272A-F85DB20A7D1B}"/>
                    </a:ext>
                  </a:extLst>
                </p14:cNvPr>
                <p14:cNvContentPartPr/>
                <p14:nvPr/>
              </p14:nvContentPartPr>
              <p14:xfrm>
                <a:off x="6768888" y="6100480"/>
                <a:ext cx="172440" cy="121320"/>
              </p14:xfrm>
            </p:contentPart>
          </mc:Choice>
          <mc:Fallback xmlns="">
            <p:pic>
              <p:nvPicPr>
                <p:cNvPr id="19666" name="Ink 19665">
                  <a:extLst>
                    <a:ext uri="{FF2B5EF4-FFF2-40B4-BE49-F238E27FC236}">
                      <a16:creationId xmlns:a16="http://schemas.microsoft.com/office/drawing/2014/main" id="{8EF49513-7E05-9CAC-272A-F85DB20A7D1B}"/>
                    </a:ext>
                  </a:extLst>
                </p:cNvPr>
                <p:cNvPicPr/>
                <p:nvPr/>
              </p:nvPicPr>
              <p:blipFill>
                <a:blip r:embed="rId365"/>
                <a:stretch>
                  <a:fillRect/>
                </a:stretch>
              </p:blipFill>
              <p:spPr>
                <a:xfrm>
                  <a:off x="6732963" y="6064480"/>
                  <a:ext cx="243931" cy="192960"/>
                </a:xfrm>
                <a:prstGeom prst="rect">
                  <a:avLst/>
                </a:prstGeom>
              </p:spPr>
            </p:pic>
          </mc:Fallback>
        </mc:AlternateContent>
        <mc:AlternateContent xmlns:mc="http://schemas.openxmlformats.org/markup-compatibility/2006" xmlns:p14="http://schemas.microsoft.com/office/powerpoint/2010/main">
          <mc:Choice Requires="p14">
            <p:contentPart p14:bwMode="auto" r:id="rId366">
              <p14:nvContentPartPr>
                <p14:cNvPr id="19667" name="Ink 19666">
                  <a:extLst>
                    <a:ext uri="{FF2B5EF4-FFF2-40B4-BE49-F238E27FC236}">
                      <a16:creationId xmlns:a16="http://schemas.microsoft.com/office/drawing/2014/main" id="{325E341F-2DA7-0148-E98D-034557E16E66}"/>
                    </a:ext>
                  </a:extLst>
                </p14:cNvPr>
                <p14:cNvContentPartPr/>
                <p14:nvPr/>
              </p14:nvContentPartPr>
              <p14:xfrm>
                <a:off x="6972648" y="5988520"/>
                <a:ext cx="33480" cy="131040"/>
              </p14:xfrm>
            </p:contentPart>
          </mc:Choice>
          <mc:Fallback xmlns="">
            <p:pic>
              <p:nvPicPr>
                <p:cNvPr id="19667" name="Ink 19666">
                  <a:extLst>
                    <a:ext uri="{FF2B5EF4-FFF2-40B4-BE49-F238E27FC236}">
                      <a16:creationId xmlns:a16="http://schemas.microsoft.com/office/drawing/2014/main" id="{325E341F-2DA7-0148-E98D-034557E16E66}"/>
                    </a:ext>
                  </a:extLst>
                </p:cNvPr>
                <p:cNvPicPr/>
                <p:nvPr/>
              </p:nvPicPr>
              <p:blipFill>
                <a:blip r:embed="rId367"/>
                <a:stretch>
                  <a:fillRect/>
                </a:stretch>
              </p:blipFill>
              <p:spPr>
                <a:xfrm>
                  <a:off x="6936648" y="5952520"/>
                  <a:ext cx="105120" cy="202680"/>
                </a:xfrm>
                <a:prstGeom prst="rect">
                  <a:avLst/>
                </a:prstGeom>
              </p:spPr>
            </p:pic>
          </mc:Fallback>
        </mc:AlternateContent>
        <mc:AlternateContent xmlns:mc="http://schemas.openxmlformats.org/markup-compatibility/2006" xmlns:p14="http://schemas.microsoft.com/office/powerpoint/2010/main">
          <mc:Choice Requires="p14">
            <p:contentPart p14:bwMode="auto" r:id="rId368">
              <p14:nvContentPartPr>
                <p14:cNvPr id="19668" name="Ink 19667">
                  <a:extLst>
                    <a:ext uri="{FF2B5EF4-FFF2-40B4-BE49-F238E27FC236}">
                      <a16:creationId xmlns:a16="http://schemas.microsoft.com/office/drawing/2014/main" id="{15310E6D-D514-9297-501A-6A8EF27E50B4}"/>
                    </a:ext>
                  </a:extLst>
                </p14:cNvPr>
                <p14:cNvContentPartPr/>
                <p14:nvPr/>
              </p14:nvContentPartPr>
              <p14:xfrm>
                <a:off x="7030968" y="6016960"/>
                <a:ext cx="27360" cy="103320"/>
              </p14:xfrm>
            </p:contentPart>
          </mc:Choice>
          <mc:Fallback xmlns="">
            <p:pic>
              <p:nvPicPr>
                <p:cNvPr id="19668" name="Ink 19667">
                  <a:extLst>
                    <a:ext uri="{FF2B5EF4-FFF2-40B4-BE49-F238E27FC236}">
                      <a16:creationId xmlns:a16="http://schemas.microsoft.com/office/drawing/2014/main" id="{15310E6D-D514-9297-501A-6A8EF27E50B4}"/>
                    </a:ext>
                  </a:extLst>
                </p:cNvPr>
                <p:cNvPicPr/>
                <p:nvPr/>
              </p:nvPicPr>
              <p:blipFill>
                <a:blip r:embed="rId369"/>
                <a:stretch>
                  <a:fillRect/>
                </a:stretch>
              </p:blipFill>
              <p:spPr>
                <a:xfrm>
                  <a:off x="6994968" y="5980960"/>
                  <a:ext cx="9900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370">
              <p14:nvContentPartPr>
                <p14:cNvPr id="19669" name="Ink 19668">
                  <a:extLst>
                    <a:ext uri="{FF2B5EF4-FFF2-40B4-BE49-F238E27FC236}">
                      <a16:creationId xmlns:a16="http://schemas.microsoft.com/office/drawing/2014/main" id="{81AA4CA9-B58A-2B50-3856-F722D8AB22AF}"/>
                    </a:ext>
                  </a:extLst>
                </p14:cNvPr>
                <p14:cNvContentPartPr/>
                <p14:nvPr/>
              </p14:nvContentPartPr>
              <p14:xfrm>
                <a:off x="7075248" y="5902480"/>
                <a:ext cx="166680" cy="422280"/>
              </p14:xfrm>
            </p:contentPart>
          </mc:Choice>
          <mc:Fallback xmlns="">
            <p:pic>
              <p:nvPicPr>
                <p:cNvPr id="19669" name="Ink 19668">
                  <a:extLst>
                    <a:ext uri="{FF2B5EF4-FFF2-40B4-BE49-F238E27FC236}">
                      <a16:creationId xmlns:a16="http://schemas.microsoft.com/office/drawing/2014/main" id="{81AA4CA9-B58A-2B50-3856-F722D8AB22AF}"/>
                    </a:ext>
                  </a:extLst>
                </p:cNvPr>
                <p:cNvPicPr/>
                <p:nvPr/>
              </p:nvPicPr>
              <p:blipFill>
                <a:blip r:embed="rId371"/>
                <a:stretch>
                  <a:fillRect/>
                </a:stretch>
              </p:blipFill>
              <p:spPr>
                <a:xfrm>
                  <a:off x="7039248" y="5866449"/>
                  <a:ext cx="238320" cy="493981"/>
                </a:xfrm>
                <a:prstGeom prst="rect">
                  <a:avLst/>
                </a:prstGeom>
              </p:spPr>
            </p:pic>
          </mc:Fallback>
        </mc:AlternateContent>
        <mc:AlternateContent xmlns:mc="http://schemas.openxmlformats.org/markup-compatibility/2006" xmlns:p14="http://schemas.microsoft.com/office/powerpoint/2010/main">
          <mc:Choice Requires="p14">
            <p:contentPart p14:bwMode="auto" r:id="rId372">
              <p14:nvContentPartPr>
                <p14:cNvPr id="19671" name="Ink 19670">
                  <a:extLst>
                    <a:ext uri="{FF2B5EF4-FFF2-40B4-BE49-F238E27FC236}">
                      <a16:creationId xmlns:a16="http://schemas.microsoft.com/office/drawing/2014/main" id="{05CA71FA-2CFE-426D-605F-473B3183416F}"/>
                    </a:ext>
                  </a:extLst>
                </p14:cNvPr>
                <p14:cNvContentPartPr/>
                <p14:nvPr/>
              </p14:nvContentPartPr>
              <p14:xfrm>
                <a:off x="6601848" y="6415840"/>
                <a:ext cx="370800" cy="149760"/>
              </p14:xfrm>
            </p:contentPart>
          </mc:Choice>
          <mc:Fallback xmlns="">
            <p:pic>
              <p:nvPicPr>
                <p:cNvPr id="19671" name="Ink 19670">
                  <a:extLst>
                    <a:ext uri="{FF2B5EF4-FFF2-40B4-BE49-F238E27FC236}">
                      <a16:creationId xmlns:a16="http://schemas.microsoft.com/office/drawing/2014/main" id="{05CA71FA-2CFE-426D-605F-473B3183416F}"/>
                    </a:ext>
                  </a:extLst>
                </p:cNvPr>
                <p:cNvPicPr/>
                <p:nvPr/>
              </p:nvPicPr>
              <p:blipFill>
                <a:blip r:embed="rId373"/>
                <a:stretch>
                  <a:fillRect/>
                </a:stretch>
              </p:blipFill>
              <p:spPr>
                <a:xfrm>
                  <a:off x="6565848" y="6379840"/>
                  <a:ext cx="442440" cy="221400"/>
                </a:xfrm>
                <a:prstGeom prst="rect">
                  <a:avLst/>
                </a:prstGeom>
              </p:spPr>
            </p:pic>
          </mc:Fallback>
        </mc:AlternateContent>
        <mc:AlternateContent xmlns:mc="http://schemas.openxmlformats.org/markup-compatibility/2006" xmlns:p14="http://schemas.microsoft.com/office/powerpoint/2010/main">
          <mc:Choice Requires="p14">
            <p:contentPart p14:bwMode="auto" r:id="rId374">
              <p14:nvContentPartPr>
                <p14:cNvPr id="19672" name="Ink 19671">
                  <a:extLst>
                    <a:ext uri="{FF2B5EF4-FFF2-40B4-BE49-F238E27FC236}">
                      <a16:creationId xmlns:a16="http://schemas.microsoft.com/office/drawing/2014/main" id="{E4E693E6-F2DC-23A4-984D-BB757C6C450C}"/>
                    </a:ext>
                  </a:extLst>
                </p14:cNvPr>
                <p14:cNvContentPartPr/>
                <p14:nvPr/>
              </p14:nvContentPartPr>
              <p14:xfrm>
                <a:off x="6649008" y="6526000"/>
                <a:ext cx="341280" cy="165960"/>
              </p14:xfrm>
            </p:contentPart>
          </mc:Choice>
          <mc:Fallback xmlns="">
            <p:pic>
              <p:nvPicPr>
                <p:cNvPr id="19672" name="Ink 19671">
                  <a:extLst>
                    <a:ext uri="{FF2B5EF4-FFF2-40B4-BE49-F238E27FC236}">
                      <a16:creationId xmlns:a16="http://schemas.microsoft.com/office/drawing/2014/main" id="{E4E693E6-F2DC-23A4-984D-BB757C6C450C}"/>
                    </a:ext>
                  </a:extLst>
                </p:cNvPr>
                <p:cNvPicPr/>
                <p:nvPr/>
              </p:nvPicPr>
              <p:blipFill>
                <a:blip r:embed="rId375"/>
                <a:stretch>
                  <a:fillRect/>
                </a:stretch>
              </p:blipFill>
              <p:spPr>
                <a:xfrm>
                  <a:off x="6612970" y="6489922"/>
                  <a:ext cx="412996" cy="237756"/>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76">
            <p14:nvContentPartPr>
              <p14:cNvPr id="19674" name="Ink 19673">
                <a:extLst>
                  <a:ext uri="{FF2B5EF4-FFF2-40B4-BE49-F238E27FC236}">
                    <a16:creationId xmlns:a16="http://schemas.microsoft.com/office/drawing/2014/main" id="{FDD79E38-DC41-BED7-E89E-88374976AB7F}"/>
                  </a:ext>
                </a:extLst>
              </p14:cNvPr>
              <p14:cNvContentPartPr/>
              <p14:nvPr/>
            </p14:nvContentPartPr>
            <p14:xfrm>
              <a:off x="3983208" y="2343160"/>
              <a:ext cx="892080" cy="22320"/>
            </p14:xfrm>
          </p:contentPart>
        </mc:Choice>
        <mc:Fallback xmlns="">
          <p:pic>
            <p:nvPicPr>
              <p:cNvPr id="19674" name="Ink 19673">
                <a:extLst>
                  <a:ext uri="{FF2B5EF4-FFF2-40B4-BE49-F238E27FC236}">
                    <a16:creationId xmlns:a16="http://schemas.microsoft.com/office/drawing/2014/main" id="{FDD79E38-DC41-BED7-E89E-88374976AB7F}"/>
                  </a:ext>
                </a:extLst>
              </p:cNvPr>
              <p:cNvPicPr/>
              <p:nvPr/>
            </p:nvPicPr>
            <p:blipFill>
              <a:blip r:embed="rId377"/>
              <a:stretch>
                <a:fillRect/>
              </a:stretch>
            </p:blipFill>
            <p:spPr>
              <a:xfrm>
                <a:off x="3947208" y="2307160"/>
                <a:ext cx="963720" cy="93960"/>
              </a:xfrm>
              <a:prstGeom prst="rect">
                <a:avLst/>
              </a:prstGeom>
            </p:spPr>
          </p:pic>
        </mc:Fallback>
      </mc:AlternateContent>
      <p:grpSp>
        <p:nvGrpSpPr>
          <p:cNvPr id="25761" name="Group 19692">
            <a:extLst>
              <a:ext uri="{FF2B5EF4-FFF2-40B4-BE49-F238E27FC236}">
                <a16:creationId xmlns:a16="http://schemas.microsoft.com/office/drawing/2014/main" id="{C702D31D-1F32-32C4-10FD-67FAE6A431E4}"/>
              </a:ext>
            </a:extLst>
          </p:cNvPr>
          <p:cNvGrpSpPr>
            <a:grpSpLocks/>
          </p:cNvGrpSpPr>
          <p:nvPr/>
        </p:nvGrpSpPr>
        <p:grpSpPr bwMode="auto">
          <a:xfrm>
            <a:off x="2822575" y="166688"/>
            <a:ext cx="1577975" cy="1179512"/>
            <a:chOff x="2823288" y="167320"/>
            <a:chExt cx="1577160" cy="1179360"/>
          </a:xfrm>
        </p:grpSpPr>
        <mc:AlternateContent xmlns:mc="http://schemas.openxmlformats.org/markup-compatibility/2006" xmlns:p14="http://schemas.microsoft.com/office/powerpoint/2010/main">
          <mc:Choice Requires="p14">
            <p:contentPart p14:bwMode="auto" r:id="rId378">
              <p14:nvContentPartPr>
                <p14:cNvPr id="19677" name="Ink 19676">
                  <a:extLst>
                    <a:ext uri="{FF2B5EF4-FFF2-40B4-BE49-F238E27FC236}">
                      <a16:creationId xmlns:a16="http://schemas.microsoft.com/office/drawing/2014/main" id="{8A3FF448-7E2A-33F8-BADC-ABC23740A1A9}"/>
                    </a:ext>
                  </a:extLst>
                </p14:cNvPr>
                <p14:cNvContentPartPr/>
                <p14:nvPr/>
              </p14:nvContentPartPr>
              <p14:xfrm>
                <a:off x="2823288" y="308080"/>
                <a:ext cx="266040" cy="458280"/>
              </p14:xfrm>
            </p:contentPart>
          </mc:Choice>
          <mc:Fallback xmlns="">
            <p:pic>
              <p:nvPicPr>
                <p:cNvPr id="19677" name="Ink 19676">
                  <a:extLst>
                    <a:ext uri="{FF2B5EF4-FFF2-40B4-BE49-F238E27FC236}">
                      <a16:creationId xmlns:a16="http://schemas.microsoft.com/office/drawing/2014/main" id="{8A3FF448-7E2A-33F8-BADC-ABC23740A1A9}"/>
                    </a:ext>
                  </a:extLst>
                </p:cNvPr>
                <p:cNvPicPr/>
                <p:nvPr/>
              </p:nvPicPr>
              <p:blipFill>
                <a:blip r:embed="rId379"/>
                <a:stretch>
                  <a:fillRect/>
                </a:stretch>
              </p:blipFill>
              <p:spPr>
                <a:xfrm>
                  <a:off x="2787288" y="272052"/>
                  <a:ext cx="337680" cy="529976"/>
                </a:xfrm>
                <a:prstGeom prst="rect">
                  <a:avLst/>
                </a:prstGeom>
              </p:spPr>
            </p:pic>
          </mc:Fallback>
        </mc:AlternateContent>
        <mc:AlternateContent xmlns:mc="http://schemas.openxmlformats.org/markup-compatibility/2006" xmlns:p14="http://schemas.microsoft.com/office/powerpoint/2010/main">
          <mc:Choice Requires="p14">
            <p:contentPart p14:bwMode="auto" r:id="rId380">
              <p14:nvContentPartPr>
                <p14:cNvPr id="19678" name="Ink 19677">
                  <a:extLst>
                    <a:ext uri="{FF2B5EF4-FFF2-40B4-BE49-F238E27FC236}">
                      <a16:creationId xmlns:a16="http://schemas.microsoft.com/office/drawing/2014/main" id="{B6F17202-7816-F840-9704-92EAB5571E08}"/>
                    </a:ext>
                  </a:extLst>
                </p14:cNvPr>
                <p14:cNvContentPartPr/>
                <p14:nvPr/>
              </p14:nvContentPartPr>
              <p14:xfrm>
                <a:off x="2829768" y="588520"/>
                <a:ext cx="219600" cy="104760"/>
              </p14:xfrm>
            </p:contentPart>
          </mc:Choice>
          <mc:Fallback xmlns="">
            <p:pic>
              <p:nvPicPr>
                <p:cNvPr id="19678" name="Ink 19677">
                  <a:extLst>
                    <a:ext uri="{FF2B5EF4-FFF2-40B4-BE49-F238E27FC236}">
                      <a16:creationId xmlns:a16="http://schemas.microsoft.com/office/drawing/2014/main" id="{B6F17202-7816-F840-9704-92EAB5571E08}"/>
                    </a:ext>
                  </a:extLst>
                </p:cNvPr>
                <p:cNvPicPr/>
                <p:nvPr/>
              </p:nvPicPr>
              <p:blipFill>
                <a:blip r:embed="rId381"/>
                <a:stretch>
                  <a:fillRect/>
                </a:stretch>
              </p:blipFill>
              <p:spPr>
                <a:xfrm>
                  <a:off x="2793768" y="552520"/>
                  <a:ext cx="291240" cy="176400"/>
                </a:xfrm>
                <a:prstGeom prst="rect">
                  <a:avLst/>
                </a:prstGeom>
              </p:spPr>
            </p:pic>
          </mc:Fallback>
        </mc:AlternateContent>
        <mc:AlternateContent xmlns:mc="http://schemas.openxmlformats.org/markup-compatibility/2006" xmlns:p14="http://schemas.microsoft.com/office/powerpoint/2010/main">
          <mc:Choice Requires="p14">
            <p:contentPart p14:bwMode="auto" r:id="rId382">
              <p14:nvContentPartPr>
                <p14:cNvPr id="19679" name="Ink 19678">
                  <a:extLst>
                    <a:ext uri="{FF2B5EF4-FFF2-40B4-BE49-F238E27FC236}">
                      <a16:creationId xmlns:a16="http://schemas.microsoft.com/office/drawing/2014/main" id="{3BA23C92-C0A1-A917-2A2B-FED8FE89972E}"/>
                    </a:ext>
                  </a:extLst>
                </p14:cNvPr>
                <p14:cNvContentPartPr/>
                <p14:nvPr/>
              </p14:nvContentPartPr>
              <p14:xfrm>
                <a:off x="3088608" y="239680"/>
                <a:ext cx="249840" cy="401400"/>
              </p14:xfrm>
            </p:contentPart>
          </mc:Choice>
          <mc:Fallback xmlns="">
            <p:pic>
              <p:nvPicPr>
                <p:cNvPr id="19679" name="Ink 19678">
                  <a:extLst>
                    <a:ext uri="{FF2B5EF4-FFF2-40B4-BE49-F238E27FC236}">
                      <a16:creationId xmlns:a16="http://schemas.microsoft.com/office/drawing/2014/main" id="{3BA23C92-C0A1-A917-2A2B-FED8FE89972E}"/>
                    </a:ext>
                  </a:extLst>
                </p:cNvPr>
                <p:cNvPicPr/>
                <p:nvPr/>
              </p:nvPicPr>
              <p:blipFill>
                <a:blip r:embed="rId383"/>
                <a:stretch>
                  <a:fillRect/>
                </a:stretch>
              </p:blipFill>
              <p:spPr>
                <a:xfrm>
                  <a:off x="3052608" y="203680"/>
                  <a:ext cx="321480" cy="473040"/>
                </a:xfrm>
                <a:prstGeom prst="rect">
                  <a:avLst/>
                </a:prstGeom>
              </p:spPr>
            </p:pic>
          </mc:Fallback>
        </mc:AlternateContent>
        <mc:AlternateContent xmlns:mc="http://schemas.openxmlformats.org/markup-compatibility/2006" xmlns:p14="http://schemas.microsoft.com/office/powerpoint/2010/main">
          <mc:Choice Requires="p14">
            <p:contentPart p14:bwMode="auto" r:id="rId384">
              <p14:nvContentPartPr>
                <p14:cNvPr id="19680" name="Ink 19679">
                  <a:extLst>
                    <a:ext uri="{FF2B5EF4-FFF2-40B4-BE49-F238E27FC236}">
                      <a16:creationId xmlns:a16="http://schemas.microsoft.com/office/drawing/2014/main" id="{4EBEDE81-82CB-7102-032A-F89F548CBEF7}"/>
                    </a:ext>
                  </a:extLst>
                </p14:cNvPr>
                <p14:cNvContentPartPr/>
                <p14:nvPr/>
              </p14:nvContentPartPr>
              <p14:xfrm>
                <a:off x="3363648" y="332920"/>
                <a:ext cx="169560" cy="231840"/>
              </p14:xfrm>
            </p:contentPart>
          </mc:Choice>
          <mc:Fallback xmlns="">
            <p:pic>
              <p:nvPicPr>
                <p:cNvPr id="19680" name="Ink 19679">
                  <a:extLst>
                    <a:ext uri="{FF2B5EF4-FFF2-40B4-BE49-F238E27FC236}">
                      <a16:creationId xmlns:a16="http://schemas.microsoft.com/office/drawing/2014/main" id="{4EBEDE81-82CB-7102-032A-F89F548CBEF7}"/>
                    </a:ext>
                  </a:extLst>
                </p:cNvPr>
                <p:cNvPicPr/>
                <p:nvPr/>
              </p:nvPicPr>
              <p:blipFill>
                <a:blip r:embed="rId385"/>
                <a:stretch>
                  <a:fillRect/>
                </a:stretch>
              </p:blipFill>
              <p:spPr>
                <a:xfrm>
                  <a:off x="3327648" y="296864"/>
                  <a:ext cx="241200" cy="303591"/>
                </a:xfrm>
                <a:prstGeom prst="rect">
                  <a:avLst/>
                </a:prstGeom>
              </p:spPr>
            </p:pic>
          </mc:Fallback>
        </mc:AlternateContent>
        <mc:AlternateContent xmlns:mc="http://schemas.openxmlformats.org/markup-compatibility/2006" xmlns:p14="http://schemas.microsoft.com/office/powerpoint/2010/main">
          <mc:Choice Requires="p14">
            <p:contentPart p14:bwMode="auto" r:id="rId386">
              <p14:nvContentPartPr>
                <p14:cNvPr id="19682" name="Ink 19681">
                  <a:extLst>
                    <a:ext uri="{FF2B5EF4-FFF2-40B4-BE49-F238E27FC236}">
                      <a16:creationId xmlns:a16="http://schemas.microsoft.com/office/drawing/2014/main" id="{83BE133E-95C6-2415-1233-730A6AA851CE}"/>
                    </a:ext>
                  </a:extLst>
                </p14:cNvPr>
                <p14:cNvContentPartPr/>
                <p14:nvPr/>
              </p14:nvContentPartPr>
              <p14:xfrm>
                <a:off x="3734808" y="167320"/>
                <a:ext cx="665640" cy="300960"/>
              </p14:xfrm>
            </p:contentPart>
          </mc:Choice>
          <mc:Fallback xmlns="">
            <p:pic>
              <p:nvPicPr>
                <p:cNvPr id="19682" name="Ink 19681">
                  <a:extLst>
                    <a:ext uri="{FF2B5EF4-FFF2-40B4-BE49-F238E27FC236}">
                      <a16:creationId xmlns:a16="http://schemas.microsoft.com/office/drawing/2014/main" id="{83BE133E-95C6-2415-1233-730A6AA851CE}"/>
                    </a:ext>
                  </a:extLst>
                </p:cNvPr>
                <p:cNvPicPr/>
                <p:nvPr/>
              </p:nvPicPr>
              <p:blipFill>
                <a:blip r:embed="rId387"/>
                <a:stretch>
                  <a:fillRect/>
                </a:stretch>
              </p:blipFill>
              <p:spPr>
                <a:xfrm>
                  <a:off x="3698827" y="131320"/>
                  <a:ext cx="737241" cy="372600"/>
                </a:xfrm>
                <a:prstGeom prst="rect">
                  <a:avLst/>
                </a:prstGeom>
              </p:spPr>
            </p:pic>
          </mc:Fallback>
        </mc:AlternateContent>
        <mc:AlternateContent xmlns:mc="http://schemas.openxmlformats.org/markup-compatibility/2006" xmlns:p14="http://schemas.microsoft.com/office/powerpoint/2010/main">
          <mc:Choice Requires="p14">
            <p:contentPart p14:bwMode="auto" r:id="rId388">
              <p14:nvContentPartPr>
                <p14:cNvPr id="19683" name="Ink 19682">
                  <a:extLst>
                    <a:ext uri="{FF2B5EF4-FFF2-40B4-BE49-F238E27FC236}">
                      <a16:creationId xmlns:a16="http://schemas.microsoft.com/office/drawing/2014/main" id="{35797536-FC1D-D9D9-9EB3-CEEC7D5B00DC}"/>
                    </a:ext>
                  </a:extLst>
                </p14:cNvPr>
                <p14:cNvContentPartPr/>
                <p14:nvPr/>
              </p14:nvContentPartPr>
              <p14:xfrm>
                <a:off x="3142248" y="942040"/>
                <a:ext cx="63360" cy="205560"/>
              </p14:xfrm>
            </p:contentPart>
          </mc:Choice>
          <mc:Fallback xmlns="">
            <p:pic>
              <p:nvPicPr>
                <p:cNvPr id="19683" name="Ink 19682">
                  <a:extLst>
                    <a:ext uri="{FF2B5EF4-FFF2-40B4-BE49-F238E27FC236}">
                      <a16:creationId xmlns:a16="http://schemas.microsoft.com/office/drawing/2014/main" id="{35797536-FC1D-D9D9-9EB3-CEEC7D5B00DC}"/>
                    </a:ext>
                  </a:extLst>
                </p:cNvPr>
                <p:cNvPicPr/>
                <p:nvPr/>
              </p:nvPicPr>
              <p:blipFill>
                <a:blip r:embed="rId389"/>
                <a:stretch>
                  <a:fillRect/>
                </a:stretch>
              </p:blipFill>
              <p:spPr>
                <a:xfrm>
                  <a:off x="3106248" y="906040"/>
                  <a:ext cx="135000" cy="277200"/>
                </a:xfrm>
                <a:prstGeom prst="rect">
                  <a:avLst/>
                </a:prstGeom>
              </p:spPr>
            </p:pic>
          </mc:Fallback>
        </mc:AlternateContent>
        <mc:AlternateContent xmlns:mc="http://schemas.openxmlformats.org/markup-compatibility/2006" xmlns:p14="http://schemas.microsoft.com/office/powerpoint/2010/main">
          <mc:Choice Requires="p14">
            <p:contentPart p14:bwMode="auto" r:id="rId390">
              <p14:nvContentPartPr>
                <p14:cNvPr id="19684" name="Ink 19683">
                  <a:extLst>
                    <a:ext uri="{FF2B5EF4-FFF2-40B4-BE49-F238E27FC236}">
                      <a16:creationId xmlns:a16="http://schemas.microsoft.com/office/drawing/2014/main" id="{184152BE-28ED-E137-4EB9-D9D23A053840}"/>
                    </a:ext>
                  </a:extLst>
                </p14:cNvPr>
                <p14:cNvContentPartPr/>
                <p14:nvPr/>
              </p14:nvContentPartPr>
              <p14:xfrm>
                <a:off x="3074568" y="885160"/>
                <a:ext cx="272520" cy="317160"/>
              </p14:xfrm>
            </p:contentPart>
          </mc:Choice>
          <mc:Fallback xmlns="">
            <p:pic>
              <p:nvPicPr>
                <p:cNvPr id="19684" name="Ink 19683">
                  <a:extLst>
                    <a:ext uri="{FF2B5EF4-FFF2-40B4-BE49-F238E27FC236}">
                      <a16:creationId xmlns:a16="http://schemas.microsoft.com/office/drawing/2014/main" id="{184152BE-28ED-E137-4EB9-D9D23A053840}"/>
                    </a:ext>
                  </a:extLst>
                </p:cNvPr>
                <p:cNvPicPr/>
                <p:nvPr/>
              </p:nvPicPr>
              <p:blipFill>
                <a:blip r:embed="rId391"/>
                <a:stretch>
                  <a:fillRect/>
                </a:stretch>
              </p:blipFill>
              <p:spPr>
                <a:xfrm>
                  <a:off x="3038568" y="849201"/>
                  <a:ext cx="344160" cy="388719"/>
                </a:xfrm>
                <a:prstGeom prst="rect">
                  <a:avLst/>
                </a:prstGeom>
              </p:spPr>
            </p:pic>
          </mc:Fallback>
        </mc:AlternateContent>
        <mc:AlternateContent xmlns:mc="http://schemas.openxmlformats.org/markup-compatibility/2006" xmlns:p14="http://schemas.microsoft.com/office/powerpoint/2010/main">
          <mc:Choice Requires="p14">
            <p:contentPart p14:bwMode="auto" r:id="rId392">
              <p14:nvContentPartPr>
                <p14:cNvPr id="19687" name="Ink 19686">
                  <a:extLst>
                    <a:ext uri="{FF2B5EF4-FFF2-40B4-BE49-F238E27FC236}">
                      <a16:creationId xmlns:a16="http://schemas.microsoft.com/office/drawing/2014/main" id="{E4837EAB-67F2-C7E1-F560-6DCAF0C4173A}"/>
                    </a:ext>
                  </a:extLst>
                </p14:cNvPr>
                <p14:cNvContentPartPr/>
                <p14:nvPr/>
              </p14:nvContentPartPr>
              <p14:xfrm>
                <a:off x="3446808" y="819280"/>
                <a:ext cx="65160" cy="204480"/>
              </p14:xfrm>
            </p:contentPart>
          </mc:Choice>
          <mc:Fallback xmlns="">
            <p:pic>
              <p:nvPicPr>
                <p:cNvPr id="19687" name="Ink 19686">
                  <a:extLst>
                    <a:ext uri="{FF2B5EF4-FFF2-40B4-BE49-F238E27FC236}">
                      <a16:creationId xmlns:a16="http://schemas.microsoft.com/office/drawing/2014/main" id="{E4837EAB-67F2-C7E1-F560-6DCAF0C4173A}"/>
                    </a:ext>
                  </a:extLst>
                </p:cNvPr>
                <p:cNvPicPr/>
                <p:nvPr/>
              </p:nvPicPr>
              <p:blipFill>
                <a:blip r:embed="rId393"/>
                <a:stretch>
                  <a:fillRect/>
                </a:stretch>
              </p:blipFill>
              <p:spPr>
                <a:xfrm>
                  <a:off x="3410808" y="783280"/>
                  <a:ext cx="136800" cy="276120"/>
                </a:xfrm>
                <a:prstGeom prst="rect">
                  <a:avLst/>
                </a:prstGeom>
              </p:spPr>
            </p:pic>
          </mc:Fallback>
        </mc:AlternateContent>
        <mc:AlternateContent xmlns:mc="http://schemas.openxmlformats.org/markup-compatibility/2006" xmlns:p14="http://schemas.microsoft.com/office/powerpoint/2010/main">
          <mc:Choice Requires="p14">
            <p:contentPart p14:bwMode="auto" r:id="rId394">
              <p14:nvContentPartPr>
                <p14:cNvPr id="19688" name="Ink 19687">
                  <a:extLst>
                    <a:ext uri="{FF2B5EF4-FFF2-40B4-BE49-F238E27FC236}">
                      <a16:creationId xmlns:a16="http://schemas.microsoft.com/office/drawing/2014/main" id="{86A4FEDD-1DB2-97F2-53A6-5C94A4B9E9FF}"/>
                    </a:ext>
                  </a:extLst>
                </p14:cNvPr>
                <p14:cNvContentPartPr/>
                <p14:nvPr/>
              </p14:nvContentPartPr>
              <p14:xfrm>
                <a:off x="3624648" y="814960"/>
                <a:ext cx="92160" cy="126360"/>
              </p14:xfrm>
            </p:contentPart>
          </mc:Choice>
          <mc:Fallback xmlns="">
            <p:pic>
              <p:nvPicPr>
                <p:cNvPr id="19688" name="Ink 19687">
                  <a:extLst>
                    <a:ext uri="{FF2B5EF4-FFF2-40B4-BE49-F238E27FC236}">
                      <a16:creationId xmlns:a16="http://schemas.microsoft.com/office/drawing/2014/main" id="{86A4FEDD-1DB2-97F2-53A6-5C94A4B9E9FF}"/>
                    </a:ext>
                  </a:extLst>
                </p:cNvPr>
                <p:cNvPicPr/>
                <p:nvPr/>
              </p:nvPicPr>
              <p:blipFill>
                <a:blip r:embed="rId395"/>
                <a:stretch>
                  <a:fillRect/>
                </a:stretch>
              </p:blipFill>
              <p:spPr>
                <a:xfrm>
                  <a:off x="3588648" y="778857"/>
                  <a:ext cx="163800" cy="198205"/>
                </a:xfrm>
                <a:prstGeom prst="rect">
                  <a:avLst/>
                </a:prstGeom>
              </p:spPr>
            </p:pic>
          </mc:Fallback>
        </mc:AlternateContent>
        <mc:AlternateContent xmlns:mc="http://schemas.openxmlformats.org/markup-compatibility/2006" xmlns:p14="http://schemas.microsoft.com/office/powerpoint/2010/main">
          <mc:Choice Requires="p14">
            <p:contentPart p14:bwMode="auto" r:id="rId396">
              <p14:nvContentPartPr>
                <p14:cNvPr id="19689" name="Ink 19688">
                  <a:extLst>
                    <a:ext uri="{FF2B5EF4-FFF2-40B4-BE49-F238E27FC236}">
                      <a16:creationId xmlns:a16="http://schemas.microsoft.com/office/drawing/2014/main" id="{D5CF1430-658B-E25D-CFD4-0FFA208AF806}"/>
                    </a:ext>
                  </a:extLst>
                </p14:cNvPr>
                <p14:cNvContentPartPr/>
                <p14:nvPr/>
              </p14:nvContentPartPr>
              <p14:xfrm>
                <a:off x="3702408" y="748360"/>
                <a:ext cx="140760" cy="356400"/>
              </p14:xfrm>
            </p:contentPart>
          </mc:Choice>
          <mc:Fallback xmlns="">
            <p:pic>
              <p:nvPicPr>
                <p:cNvPr id="19689" name="Ink 19688">
                  <a:extLst>
                    <a:ext uri="{FF2B5EF4-FFF2-40B4-BE49-F238E27FC236}">
                      <a16:creationId xmlns:a16="http://schemas.microsoft.com/office/drawing/2014/main" id="{D5CF1430-658B-E25D-CFD4-0FFA208AF806}"/>
                    </a:ext>
                  </a:extLst>
                </p:cNvPr>
                <p:cNvPicPr/>
                <p:nvPr/>
              </p:nvPicPr>
              <p:blipFill>
                <a:blip r:embed="rId397"/>
                <a:stretch>
                  <a:fillRect/>
                </a:stretch>
              </p:blipFill>
              <p:spPr>
                <a:xfrm>
                  <a:off x="3666408" y="712324"/>
                  <a:ext cx="212400" cy="428112"/>
                </a:xfrm>
                <a:prstGeom prst="rect">
                  <a:avLst/>
                </a:prstGeom>
              </p:spPr>
            </p:pic>
          </mc:Fallback>
        </mc:AlternateContent>
        <mc:AlternateContent xmlns:mc="http://schemas.openxmlformats.org/markup-compatibility/2006" xmlns:p14="http://schemas.microsoft.com/office/powerpoint/2010/main">
          <mc:Choice Requires="p14">
            <p:contentPart p14:bwMode="auto" r:id="rId398">
              <p14:nvContentPartPr>
                <p14:cNvPr id="19690" name="Ink 19689">
                  <a:extLst>
                    <a:ext uri="{FF2B5EF4-FFF2-40B4-BE49-F238E27FC236}">
                      <a16:creationId xmlns:a16="http://schemas.microsoft.com/office/drawing/2014/main" id="{F537BFE7-AA9B-E318-36F9-B54F057E18EC}"/>
                    </a:ext>
                  </a:extLst>
                </p14:cNvPr>
                <p14:cNvContentPartPr/>
                <p14:nvPr/>
              </p14:nvContentPartPr>
              <p14:xfrm>
                <a:off x="3989688" y="870400"/>
                <a:ext cx="20880" cy="15840"/>
              </p14:xfrm>
            </p:contentPart>
          </mc:Choice>
          <mc:Fallback xmlns="">
            <p:pic>
              <p:nvPicPr>
                <p:cNvPr id="19690" name="Ink 19689">
                  <a:extLst>
                    <a:ext uri="{FF2B5EF4-FFF2-40B4-BE49-F238E27FC236}">
                      <a16:creationId xmlns:a16="http://schemas.microsoft.com/office/drawing/2014/main" id="{F537BFE7-AA9B-E318-36F9-B54F057E18EC}"/>
                    </a:ext>
                  </a:extLst>
                </p:cNvPr>
                <p:cNvPicPr/>
                <p:nvPr/>
              </p:nvPicPr>
              <p:blipFill>
                <a:blip r:embed="rId399"/>
                <a:stretch>
                  <a:fillRect/>
                </a:stretch>
              </p:blipFill>
              <p:spPr>
                <a:xfrm>
                  <a:off x="3953688" y="835200"/>
                  <a:ext cx="92520" cy="85888"/>
                </a:xfrm>
                <a:prstGeom prst="rect">
                  <a:avLst/>
                </a:prstGeom>
              </p:spPr>
            </p:pic>
          </mc:Fallback>
        </mc:AlternateContent>
        <mc:AlternateContent xmlns:mc="http://schemas.openxmlformats.org/markup-compatibility/2006" xmlns:p14="http://schemas.microsoft.com/office/powerpoint/2010/main">
          <mc:Choice Requires="p14">
            <p:contentPart p14:bwMode="auto" r:id="rId400">
              <p14:nvContentPartPr>
                <p14:cNvPr id="19691" name="Ink 19690">
                  <a:extLst>
                    <a:ext uri="{FF2B5EF4-FFF2-40B4-BE49-F238E27FC236}">
                      <a16:creationId xmlns:a16="http://schemas.microsoft.com/office/drawing/2014/main" id="{5D076020-D379-B13E-F64C-94BEE8873569}"/>
                    </a:ext>
                  </a:extLst>
                </p14:cNvPr>
                <p14:cNvContentPartPr/>
                <p14:nvPr/>
              </p14:nvContentPartPr>
              <p14:xfrm>
                <a:off x="3502248" y="1037800"/>
                <a:ext cx="488160" cy="268200"/>
              </p14:xfrm>
            </p:contentPart>
          </mc:Choice>
          <mc:Fallback xmlns="">
            <p:pic>
              <p:nvPicPr>
                <p:cNvPr id="19691" name="Ink 19690">
                  <a:extLst>
                    <a:ext uri="{FF2B5EF4-FFF2-40B4-BE49-F238E27FC236}">
                      <a16:creationId xmlns:a16="http://schemas.microsoft.com/office/drawing/2014/main" id="{5D076020-D379-B13E-F64C-94BEE8873569}"/>
                    </a:ext>
                  </a:extLst>
                </p:cNvPr>
                <p:cNvPicPr/>
                <p:nvPr/>
              </p:nvPicPr>
              <p:blipFill>
                <a:blip r:embed="rId401"/>
                <a:stretch>
                  <a:fillRect/>
                </a:stretch>
              </p:blipFill>
              <p:spPr>
                <a:xfrm>
                  <a:off x="3466248" y="1001800"/>
                  <a:ext cx="559800" cy="339840"/>
                </a:xfrm>
                <a:prstGeom prst="rect">
                  <a:avLst/>
                </a:prstGeom>
              </p:spPr>
            </p:pic>
          </mc:Fallback>
        </mc:AlternateContent>
        <mc:AlternateContent xmlns:mc="http://schemas.openxmlformats.org/markup-compatibility/2006" xmlns:p14="http://schemas.microsoft.com/office/powerpoint/2010/main">
          <mc:Choice Requires="p14">
            <p:contentPart p14:bwMode="auto" r:id="rId402">
              <p14:nvContentPartPr>
                <p14:cNvPr id="19692" name="Ink 19691">
                  <a:extLst>
                    <a:ext uri="{FF2B5EF4-FFF2-40B4-BE49-F238E27FC236}">
                      <a16:creationId xmlns:a16="http://schemas.microsoft.com/office/drawing/2014/main" id="{635BAB43-9156-F2C8-21AE-6FEE9A702F5C}"/>
                    </a:ext>
                  </a:extLst>
                </p14:cNvPr>
                <p14:cNvContentPartPr/>
                <p14:nvPr/>
              </p14:nvContentPartPr>
              <p14:xfrm>
                <a:off x="3693048" y="979840"/>
                <a:ext cx="514800" cy="366840"/>
              </p14:xfrm>
            </p:contentPart>
          </mc:Choice>
          <mc:Fallback xmlns="">
            <p:pic>
              <p:nvPicPr>
                <p:cNvPr id="19692" name="Ink 19691">
                  <a:extLst>
                    <a:ext uri="{FF2B5EF4-FFF2-40B4-BE49-F238E27FC236}">
                      <a16:creationId xmlns:a16="http://schemas.microsoft.com/office/drawing/2014/main" id="{635BAB43-9156-F2C8-21AE-6FEE9A702F5C}"/>
                    </a:ext>
                  </a:extLst>
                </p:cNvPr>
                <p:cNvPicPr/>
                <p:nvPr/>
              </p:nvPicPr>
              <p:blipFill>
                <a:blip r:embed="rId403"/>
                <a:stretch>
                  <a:fillRect/>
                </a:stretch>
              </p:blipFill>
              <p:spPr>
                <a:xfrm>
                  <a:off x="3657048" y="943840"/>
                  <a:ext cx="586440" cy="4384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04">
            <p14:nvContentPartPr>
              <p14:cNvPr id="19697" name="Ink 19696">
                <a:extLst>
                  <a:ext uri="{FF2B5EF4-FFF2-40B4-BE49-F238E27FC236}">
                    <a16:creationId xmlns:a16="http://schemas.microsoft.com/office/drawing/2014/main" id="{37D3F811-8CE1-FA25-514C-72D8D0049FC8}"/>
                  </a:ext>
                </a:extLst>
              </p14:cNvPr>
              <p14:cNvContentPartPr/>
              <p14:nvPr/>
            </p14:nvContentPartPr>
            <p14:xfrm>
              <a:off x="5629488" y="3601720"/>
              <a:ext cx="196200" cy="420840"/>
            </p14:xfrm>
          </p:contentPart>
        </mc:Choice>
        <mc:Fallback xmlns="">
          <p:pic>
            <p:nvPicPr>
              <p:cNvPr id="19697" name="Ink 19696">
                <a:extLst>
                  <a:ext uri="{FF2B5EF4-FFF2-40B4-BE49-F238E27FC236}">
                    <a16:creationId xmlns:a16="http://schemas.microsoft.com/office/drawing/2014/main" id="{37D3F811-8CE1-FA25-514C-72D8D0049FC8}"/>
                  </a:ext>
                </a:extLst>
              </p:cNvPr>
              <p:cNvPicPr/>
              <p:nvPr/>
            </p:nvPicPr>
            <p:blipFill>
              <a:blip r:embed="rId405"/>
              <a:stretch>
                <a:fillRect/>
              </a:stretch>
            </p:blipFill>
            <p:spPr>
              <a:xfrm>
                <a:off x="5593488" y="3565720"/>
                <a:ext cx="267840" cy="492480"/>
              </a:xfrm>
              <a:prstGeom prst="rect">
                <a:avLst/>
              </a:prstGeom>
            </p:spPr>
          </p:pic>
        </mc:Fallback>
      </mc:AlternateContent>
      <mc:AlternateContent xmlns:mc="http://schemas.openxmlformats.org/markup-compatibility/2006" xmlns:p14="http://schemas.microsoft.com/office/powerpoint/2010/main">
        <mc:Choice Requires="p14">
          <p:contentPart p14:bwMode="auto" r:id="rId406">
            <p14:nvContentPartPr>
              <p14:cNvPr id="19698" name="Ink 19697">
                <a:extLst>
                  <a:ext uri="{FF2B5EF4-FFF2-40B4-BE49-F238E27FC236}">
                    <a16:creationId xmlns:a16="http://schemas.microsoft.com/office/drawing/2014/main" id="{A5665806-9765-D3AD-2277-3D740DD642AF}"/>
                  </a:ext>
                </a:extLst>
              </p14:cNvPr>
              <p14:cNvContentPartPr/>
              <p14:nvPr/>
            </p14:nvContentPartPr>
            <p14:xfrm>
              <a:off x="7388088" y="3680920"/>
              <a:ext cx="181800" cy="465840"/>
            </p14:xfrm>
          </p:contentPart>
        </mc:Choice>
        <mc:Fallback xmlns="">
          <p:pic>
            <p:nvPicPr>
              <p:cNvPr id="19698" name="Ink 19697">
                <a:extLst>
                  <a:ext uri="{FF2B5EF4-FFF2-40B4-BE49-F238E27FC236}">
                    <a16:creationId xmlns:a16="http://schemas.microsoft.com/office/drawing/2014/main" id="{A5665806-9765-D3AD-2277-3D740DD642AF}"/>
                  </a:ext>
                </a:extLst>
              </p:cNvPr>
              <p:cNvPicPr/>
              <p:nvPr/>
            </p:nvPicPr>
            <p:blipFill>
              <a:blip r:embed="rId407"/>
              <a:stretch>
                <a:fillRect/>
              </a:stretch>
            </p:blipFill>
            <p:spPr>
              <a:xfrm>
                <a:off x="7352088" y="3644920"/>
                <a:ext cx="253440" cy="537480"/>
              </a:xfrm>
              <a:prstGeom prst="rect">
                <a:avLst/>
              </a:prstGeom>
            </p:spPr>
          </p:pic>
        </mc:Fallback>
      </mc:AlternateContent>
      <p:grpSp>
        <p:nvGrpSpPr>
          <p:cNvPr id="25764" name="Group 19724">
            <a:extLst>
              <a:ext uri="{FF2B5EF4-FFF2-40B4-BE49-F238E27FC236}">
                <a16:creationId xmlns:a16="http://schemas.microsoft.com/office/drawing/2014/main" id="{9A4118AB-3E8D-C94C-61A6-65A737EDAB25}"/>
              </a:ext>
            </a:extLst>
          </p:cNvPr>
          <p:cNvGrpSpPr>
            <a:grpSpLocks/>
          </p:cNvGrpSpPr>
          <p:nvPr/>
        </p:nvGrpSpPr>
        <p:grpSpPr bwMode="auto">
          <a:xfrm>
            <a:off x="5889625" y="3255963"/>
            <a:ext cx="966788" cy="454025"/>
            <a:chOff x="5889768" y="3256480"/>
            <a:chExt cx="965880" cy="452880"/>
          </a:xfrm>
        </p:grpSpPr>
        <mc:AlternateContent xmlns:mc="http://schemas.openxmlformats.org/markup-compatibility/2006" xmlns:p14="http://schemas.microsoft.com/office/powerpoint/2010/main">
          <mc:Choice Requires="p14">
            <p:contentPart p14:bwMode="auto" r:id="rId408">
              <p14:nvContentPartPr>
                <p14:cNvPr id="19723" name="Ink 19722">
                  <a:extLst>
                    <a:ext uri="{FF2B5EF4-FFF2-40B4-BE49-F238E27FC236}">
                      <a16:creationId xmlns:a16="http://schemas.microsoft.com/office/drawing/2014/main" id="{D2FC1B67-8AF3-9150-6071-8DC2C72D24A7}"/>
                    </a:ext>
                  </a:extLst>
                </p14:cNvPr>
                <p14:cNvContentPartPr/>
                <p14:nvPr/>
              </p14:nvContentPartPr>
              <p14:xfrm>
                <a:off x="6604728" y="3283840"/>
                <a:ext cx="250920" cy="194400"/>
              </p14:xfrm>
            </p:contentPart>
          </mc:Choice>
          <mc:Fallback xmlns="">
            <p:pic>
              <p:nvPicPr>
                <p:cNvPr id="19723" name="Ink 19722">
                  <a:extLst>
                    <a:ext uri="{FF2B5EF4-FFF2-40B4-BE49-F238E27FC236}">
                      <a16:creationId xmlns:a16="http://schemas.microsoft.com/office/drawing/2014/main" id="{D2FC1B67-8AF3-9150-6071-8DC2C72D24A7}"/>
                    </a:ext>
                  </a:extLst>
                </p:cNvPr>
                <p:cNvPicPr/>
                <p:nvPr/>
              </p:nvPicPr>
              <p:blipFill>
                <a:blip r:embed="rId409"/>
                <a:stretch>
                  <a:fillRect/>
                </a:stretch>
              </p:blipFill>
              <p:spPr>
                <a:xfrm>
                  <a:off x="6568728" y="3247840"/>
                  <a:ext cx="322560" cy="266040"/>
                </a:xfrm>
                <a:prstGeom prst="rect">
                  <a:avLst/>
                </a:prstGeom>
              </p:spPr>
            </p:pic>
          </mc:Fallback>
        </mc:AlternateContent>
        <mc:AlternateContent xmlns:mc="http://schemas.openxmlformats.org/markup-compatibility/2006" xmlns:p14="http://schemas.microsoft.com/office/powerpoint/2010/main">
          <mc:Choice Requires="p14">
            <p:contentPart p14:bwMode="auto" r:id="rId410">
              <p14:nvContentPartPr>
                <p14:cNvPr id="19724" name="Ink 19723">
                  <a:extLst>
                    <a:ext uri="{FF2B5EF4-FFF2-40B4-BE49-F238E27FC236}">
                      <a16:creationId xmlns:a16="http://schemas.microsoft.com/office/drawing/2014/main" id="{1B92F4D4-81A0-7081-D52D-AB5E0AC913B0}"/>
                    </a:ext>
                  </a:extLst>
                </p14:cNvPr>
                <p14:cNvContentPartPr/>
                <p14:nvPr/>
              </p14:nvContentPartPr>
              <p14:xfrm>
                <a:off x="5889768" y="3256480"/>
                <a:ext cx="752760" cy="452880"/>
              </p14:xfrm>
            </p:contentPart>
          </mc:Choice>
          <mc:Fallback xmlns="">
            <p:pic>
              <p:nvPicPr>
                <p:cNvPr id="19724" name="Ink 19723">
                  <a:extLst>
                    <a:ext uri="{FF2B5EF4-FFF2-40B4-BE49-F238E27FC236}">
                      <a16:creationId xmlns:a16="http://schemas.microsoft.com/office/drawing/2014/main" id="{1B92F4D4-81A0-7081-D52D-AB5E0AC913B0}"/>
                    </a:ext>
                  </a:extLst>
                </p:cNvPr>
                <p:cNvPicPr/>
                <p:nvPr/>
              </p:nvPicPr>
              <p:blipFill>
                <a:blip r:embed="rId411"/>
                <a:stretch>
                  <a:fillRect/>
                </a:stretch>
              </p:blipFill>
              <p:spPr>
                <a:xfrm>
                  <a:off x="5853768" y="3220480"/>
                  <a:ext cx="824400" cy="524520"/>
                </a:xfrm>
                <a:prstGeom prst="rect">
                  <a:avLst/>
                </a:prstGeom>
              </p:spPr>
            </p:pic>
          </mc:Fallback>
        </mc:AlternateContent>
      </p:grpSp>
      <p:grpSp>
        <p:nvGrpSpPr>
          <p:cNvPr id="25765" name="Group 19727">
            <a:extLst>
              <a:ext uri="{FF2B5EF4-FFF2-40B4-BE49-F238E27FC236}">
                <a16:creationId xmlns:a16="http://schemas.microsoft.com/office/drawing/2014/main" id="{2804631F-E193-613D-9D99-37FF600C07BD}"/>
              </a:ext>
            </a:extLst>
          </p:cNvPr>
          <p:cNvGrpSpPr>
            <a:grpSpLocks/>
          </p:cNvGrpSpPr>
          <p:nvPr/>
        </p:nvGrpSpPr>
        <p:grpSpPr bwMode="auto">
          <a:xfrm>
            <a:off x="3690938" y="3252788"/>
            <a:ext cx="565150" cy="215900"/>
            <a:chOff x="3690888" y="3252880"/>
            <a:chExt cx="565560" cy="215640"/>
          </a:xfrm>
        </p:grpSpPr>
        <mc:AlternateContent xmlns:mc="http://schemas.openxmlformats.org/markup-compatibility/2006" xmlns:p14="http://schemas.microsoft.com/office/powerpoint/2010/main">
          <mc:Choice Requires="p14">
            <p:contentPart p14:bwMode="auto" r:id="rId412">
              <p14:nvContentPartPr>
                <p14:cNvPr id="19726" name="Ink 19725">
                  <a:extLst>
                    <a:ext uri="{FF2B5EF4-FFF2-40B4-BE49-F238E27FC236}">
                      <a16:creationId xmlns:a16="http://schemas.microsoft.com/office/drawing/2014/main" id="{F2B2B632-E6FB-0924-B64C-62E6958F8301}"/>
                    </a:ext>
                  </a:extLst>
                </p14:cNvPr>
                <p14:cNvContentPartPr/>
                <p14:nvPr/>
              </p14:nvContentPartPr>
              <p14:xfrm>
                <a:off x="3690888" y="3319120"/>
                <a:ext cx="540720" cy="53640"/>
              </p14:xfrm>
            </p:contentPart>
          </mc:Choice>
          <mc:Fallback xmlns="">
            <p:pic>
              <p:nvPicPr>
                <p:cNvPr id="19726" name="Ink 19725">
                  <a:extLst>
                    <a:ext uri="{FF2B5EF4-FFF2-40B4-BE49-F238E27FC236}">
                      <a16:creationId xmlns:a16="http://schemas.microsoft.com/office/drawing/2014/main" id="{F2B2B632-E6FB-0924-B64C-62E6958F8301}"/>
                    </a:ext>
                  </a:extLst>
                </p:cNvPr>
                <p:cNvPicPr/>
                <p:nvPr/>
              </p:nvPicPr>
              <p:blipFill>
                <a:blip r:embed="rId413"/>
                <a:stretch>
                  <a:fillRect/>
                </a:stretch>
              </p:blipFill>
              <p:spPr>
                <a:xfrm>
                  <a:off x="3654888" y="3282877"/>
                  <a:ext cx="612360" cy="125764"/>
                </a:xfrm>
                <a:prstGeom prst="rect">
                  <a:avLst/>
                </a:prstGeom>
              </p:spPr>
            </p:pic>
          </mc:Fallback>
        </mc:AlternateContent>
        <mc:AlternateContent xmlns:mc="http://schemas.openxmlformats.org/markup-compatibility/2006" xmlns:p14="http://schemas.microsoft.com/office/powerpoint/2010/main">
          <mc:Choice Requires="p14">
            <p:contentPart p14:bwMode="auto" r:id="rId414">
              <p14:nvContentPartPr>
                <p14:cNvPr id="19727" name="Ink 19726">
                  <a:extLst>
                    <a:ext uri="{FF2B5EF4-FFF2-40B4-BE49-F238E27FC236}">
                      <a16:creationId xmlns:a16="http://schemas.microsoft.com/office/drawing/2014/main" id="{96AE2E45-8803-293D-5D6D-0B6B23AAE281}"/>
                    </a:ext>
                  </a:extLst>
                </p14:cNvPr>
                <p14:cNvContentPartPr/>
                <p14:nvPr/>
              </p14:nvContentPartPr>
              <p14:xfrm>
                <a:off x="4120728" y="3252880"/>
                <a:ext cx="135720" cy="215640"/>
              </p14:xfrm>
            </p:contentPart>
          </mc:Choice>
          <mc:Fallback xmlns="">
            <p:pic>
              <p:nvPicPr>
                <p:cNvPr id="19727" name="Ink 19726">
                  <a:extLst>
                    <a:ext uri="{FF2B5EF4-FFF2-40B4-BE49-F238E27FC236}">
                      <a16:creationId xmlns:a16="http://schemas.microsoft.com/office/drawing/2014/main" id="{96AE2E45-8803-293D-5D6D-0B6B23AAE281}"/>
                    </a:ext>
                  </a:extLst>
                </p:cNvPr>
                <p:cNvPicPr/>
                <p:nvPr/>
              </p:nvPicPr>
              <p:blipFill>
                <a:blip r:embed="rId415"/>
                <a:stretch>
                  <a:fillRect/>
                </a:stretch>
              </p:blipFill>
              <p:spPr>
                <a:xfrm>
                  <a:off x="4084728" y="3216820"/>
                  <a:ext cx="207360" cy="2874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16">
            <p14:nvContentPartPr>
              <p14:cNvPr id="19737" name="Ink 19736">
                <a:extLst>
                  <a:ext uri="{FF2B5EF4-FFF2-40B4-BE49-F238E27FC236}">
                    <a16:creationId xmlns:a16="http://schemas.microsoft.com/office/drawing/2014/main" id="{863F2679-379A-E159-6593-169FDB71EBBE}"/>
                  </a:ext>
                </a:extLst>
              </p14:cNvPr>
              <p14:cNvContentPartPr/>
              <p14:nvPr/>
            </p14:nvContentPartPr>
            <p14:xfrm>
              <a:off x="6639648" y="4010320"/>
              <a:ext cx="227520" cy="73800"/>
            </p14:xfrm>
          </p:contentPart>
        </mc:Choice>
        <mc:Fallback xmlns="">
          <p:pic>
            <p:nvPicPr>
              <p:cNvPr id="19737" name="Ink 19736">
                <a:extLst>
                  <a:ext uri="{FF2B5EF4-FFF2-40B4-BE49-F238E27FC236}">
                    <a16:creationId xmlns:a16="http://schemas.microsoft.com/office/drawing/2014/main" id="{863F2679-379A-E159-6593-169FDB71EBBE}"/>
                  </a:ext>
                </a:extLst>
              </p:cNvPr>
              <p:cNvPicPr/>
              <p:nvPr/>
            </p:nvPicPr>
            <p:blipFill>
              <a:blip r:embed="rId417"/>
              <a:stretch>
                <a:fillRect/>
              </a:stretch>
            </p:blipFill>
            <p:spPr>
              <a:xfrm>
                <a:off x="6603705" y="3974495"/>
                <a:ext cx="299047" cy="145092"/>
              </a:xfrm>
              <a:prstGeom prst="rect">
                <a:avLst/>
              </a:prstGeom>
            </p:spPr>
          </p:pic>
        </mc:Fallback>
      </mc:AlternateContent>
      <mc:AlternateContent xmlns:mc="http://schemas.openxmlformats.org/markup-compatibility/2006" xmlns:p14="http://schemas.microsoft.com/office/powerpoint/2010/main">
        <mc:Choice Requires="p14">
          <p:contentPart p14:bwMode="auto" r:id="rId418">
            <p14:nvContentPartPr>
              <p14:cNvPr id="19738" name="Ink 19737">
                <a:extLst>
                  <a:ext uri="{FF2B5EF4-FFF2-40B4-BE49-F238E27FC236}">
                    <a16:creationId xmlns:a16="http://schemas.microsoft.com/office/drawing/2014/main" id="{03D6C316-3F47-D348-15D4-922C679F7B22}"/>
                  </a:ext>
                </a:extLst>
              </p14:cNvPr>
              <p14:cNvContentPartPr/>
              <p14:nvPr/>
            </p14:nvContentPartPr>
            <p14:xfrm>
              <a:off x="6409248" y="5079880"/>
              <a:ext cx="420120" cy="38880"/>
            </p14:xfrm>
          </p:contentPart>
        </mc:Choice>
        <mc:Fallback xmlns="">
          <p:pic>
            <p:nvPicPr>
              <p:cNvPr id="19738" name="Ink 19737">
                <a:extLst>
                  <a:ext uri="{FF2B5EF4-FFF2-40B4-BE49-F238E27FC236}">
                    <a16:creationId xmlns:a16="http://schemas.microsoft.com/office/drawing/2014/main" id="{03D6C316-3F47-D348-15D4-922C679F7B22}"/>
                  </a:ext>
                </a:extLst>
              </p:cNvPr>
              <p:cNvPicPr/>
              <p:nvPr/>
            </p:nvPicPr>
            <p:blipFill>
              <a:blip r:embed="rId419"/>
              <a:stretch>
                <a:fillRect/>
              </a:stretch>
            </p:blipFill>
            <p:spPr>
              <a:xfrm>
                <a:off x="6373248" y="5043880"/>
                <a:ext cx="491760"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420">
            <p14:nvContentPartPr>
              <p14:cNvPr id="19739" name="Ink 19738">
                <a:extLst>
                  <a:ext uri="{FF2B5EF4-FFF2-40B4-BE49-F238E27FC236}">
                    <a16:creationId xmlns:a16="http://schemas.microsoft.com/office/drawing/2014/main" id="{D25B2B94-37DB-A8D1-B626-23B206196C81}"/>
                  </a:ext>
                </a:extLst>
              </p14:cNvPr>
              <p14:cNvContentPartPr/>
              <p14:nvPr/>
            </p14:nvContentPartPr>
            <p14:xfrm>
              <a:off x="7204488" y="5070160"/>
              <a:ext cx="235440" cy="33840"/>
            </p14:xfrm>
          </p:contentPart>
        </mc:Choice>
        <mc:Fallback xmlns="">
          <p:pic>
            <p:nvPicPr>
              <p:cNvPr id="19739" name="Ink 19738">
                <a:extLst>
                  <a:ext uri="{FF2B5EF4-FFF2-40B4-BE49-F238E27FC236}">
                    <a16:creationId xmlns:a16="http://schemas.microsoft.com/office/drawing/2014/main" id="{D25B2B94-37DB-A8D1-B626-23B206196C81}"/>
                  </a:ext>
                </a:extLst>
              </p:cNvPr>
              <p:cNvPicPr/>
              <p:nvPr/>
            </p:nvPicPr>
            <p:blipFill>
              <a:blip r:embed="rId421"/>
              <a:stretch>
                <a:fillRect/>
              </a:stretch>
            </p:blipFill>
            <p:spPr>
              <a:xfrm>
                <a:off x="7168488" y="5034160"/>
                <a:ext cx="307080" cy="105480"/>
              </a:xfrm>
              <a:prstGeom prst="rect">
                <a:avLst/>
              </a:prstGeom>
            </p:spPr>
          </p:pic>
        </mc:Fallback>
      </mc:AlternateContent>
      <mc:AlternateContent xmlns:mc="http://schemas.openxmlformats.org/markup-compatibility/2006" xmlns:p14="http://schemas.microsoft.com/office/powerpoint/2010/main">
        <mc:Choice Requires="p14">
          <p:contentPart p14:bwMode="auto" r:id="rId422">
            <p14:nvContentPartPr>
              <p14:cNvPr id="19740" name="Ink 19739">
                <a:extLst>
                  <a:ext uri="{FF2B5EF4-FFF2-40B4-BE49-F238E27FC236}">
                    <a16:creationId xmlns:a16="http://schemas.microsoft.com/office/drawing/2014/main" id="{C332B397-078A-9B1B-261C-8D2146C85535}"/>
                  </a:ext>
                </a:extLst>
              </p14:cNvPr>
              <p14:cNvContentPartPr/>
              <p14:nvPr/>
            </p14:nvContentPartPr>
            <p14:xfrm>
              <a:off x="6189648" y="4228120"/>
              <a:ext cx="191160" cy="24840"/>
            </p14:xfrm>
          </p:contentPart>
        </mc:Choice>
        <mc:Fallback xmlns="">
          <p:pic>
            <p:nvPicPr>
              <p:cNvPr id="19740" name="Ink 19739">
                <a:extLst>
                  <a:ext uri="{FF2B5EF4-FFF2-40B4-BE49-F238E27FC236}">
                    <a16:creationId xmlns:a16="http://schemas.microsoft.com/office/drawing/2014/main" id="{C332B397-078A-9B1B-261C-8D2146C85535}"/>
                  </a:ext>
                </a:extLst>
              </p:cNvPr>
              <p:cNvPicPr/>
              <p:nvPr/>
            </p:nvPicPr>
            <p:blipFill>
              <a:blip r:embed="rId423"/>
              <a:stretch>
                <a:fillRect/>
              </a:stretch>
            </p:blipFill>
            <p:spPr>
              <a:xfrm>
                <a:off x="6153648" y="4192120"/>
                <a:ext cx="262800" cy="96480"/>
              </a:xfrm>
              <a:prstGeom prst="rect">
                <a:avLst/>
              </a:prstGeom>
            </p:spPr>
          </p:pic>
        </mc:Fallback>
      </mc:AlternateContent>
      <mc:AlternateContent xmlns:mc="http://schemas.openxmlformats.org/markup-compatibility/2006" xmlns:p14="http://schemas.microsoft.com/office/powerpoint/2010/main">
        <mc:Choice Requires="p14">
          <p:contentPart p14:bwMode="auto" r:id="rId424">
            <p14:nvContentPartPr>
              <p14:cNvPr id="19741" name="Ink 19740">
                <a:extLst>
                  <a:ext uri="{FF2B5EF4-FFF2-40B4-BE49-F238E27FC236}">
                    <a16:creationId xmlns:a16="http://schemas.microsoft.com/office/drawing/2014/main" id="{D0475DE0-B0D8-D1C6-FC80-7D4B30D26D1B}"/>
                  </a:ext>
                </a:extLst>
              </p14:cNvPr>
              <p14:cNvContentPartPr/>
              <p14:nvPr/>
            </p14:nvContentPartPr>
            <p14:xfrm>
              <a:off x="4699968" y="1501120"/>
              <a:ext cx="5040" cy="7560"/>
            </p14:xfrm>
          </p:contentPart>
        </mc:Choice>
        <mc:Fallback xmlns="">
          <p:pic>
            <p:nvPicPr>
              <p:cNvPr id="19741" name="Ink 19740">
                <a:extLst>
                  <a:ext uri="{FF2B5EF4-FFF2-40B4-BE49-F238E27FC236}">
                    <a16:creationId xmlns:a16="http://schemas.microsoft.com/office/drawing/2014/main" id="{D0475DE0-B0D8-D1C6-FC80-7D4B30D26D1B}"/>
                  </a:ext>
                </a:extLst>
              </p:cNvPr>
              <p:cNvPicPr/>
              <p:nvPr/>
            </p:nvPicPr>
            <p:blipFill>
              <a:blip r:embed="rId425"/>
              <a:stretch>
                <a:fillRect/>
              </a:stretch>
            </p:blipFill>
            <p:spPr>
              <a:xfrm>
                <a:off x="4663968" y="1465120"/>
                <a:ext cx="76680" cy="79200"/>
              </a:xfrm>
              <a:prstGeom prst="rect">
                <a:avLst/>
              </a:prstGeom>
            </p:spPr>
          </p:pic>
        </mc:Fallback>
      </mc:AlternateContent>
      <p:grpSp>
        <p:nvGrpSpPr>
          <p:cNvPr id="25771" name="Group 19766">
            <a:extLst>
              <a:ext uri="{FF2B5EF4-FFF2-40B4-BE49-F238E27FC236}">
                <a16:creationId xmlns:a16="http://schemas.microsoft.com/office/drawing/2014/main" id="{6D427189-C65E-EC0E-8035-9E92094BEF78}"/>
              </a:ext>
            </a:extLst>
          </p:cNvPr>
          <p:cNvGrpSpPr>
            <a:grpSpLocks/>
          </p:cNvGrpSpPr>
          <p:nvPr/>
        </p:nvGrpSpPr>
        <p:grpSpPr bwMode="auto">
          <a:xfrm>
            <a:off x="3616325" y="3632200"/>
            <a:ext cx="1731963" cy="1662113"/>
            <a:chOff x="3615648" y="3631600"/>
            <a:chExt cx="1733040" cy="1662840"/>
          </a:xfrm>
        </p:grpSpPr>
        <mc:AlternateContent xmlns:mc="http://schemas.openxmlformats.org/markup-compatibility/2006" xmlns:p14="http://schemas.microsoft.com/office/powerpoint/2010/main">
          <mc:Choice Requires="p14">
            <p:contentPart p14:bwMode="auto" r:id="rId426">
              <p14:nvContentPartPr>
                <p14:cNvPr id="19699" name="Ink 19698">
                  <a:extLst>
                    <a:ext uri="{FF2B5EF4-FFF2-40B4-BE49-F238E27FC236}">
                      <a16:creationId xmlns:a16="http://schemas.microsoft.com/office/drawing/2014/main" id="{4549E823-52AB-F36C-B49F-5F2F3D12AFA9}"/>
                    </a:ext>
                  </a:extLst>
                </p14:cNvPr>
                <p14:cNvContentPartPr/>
                <p14:nvPr/>
              </p14:nvContentPartPr>
              <p14:xfrm>
                <a:off x="3982848" y="3855520"/>
                <a:ext cx="174600" cy="145080"/>
              </p14:xfrm>
            </p:contentPart>
          </mc:Choice>
          <mc:Fallback xmlns="">
            <p:pic>
              <p:nvPicPr>
                <p:cNvPr id="19699" name="Ink 19698">
                  <a:extLst>
                    <a:ext uri="{FF2B5EF4-FFF2-40B4-BE49-F238E27FC236}">
                      <a16:creationId xmlns:a16="http://schemas.microsoft.com/office/drawing/2014/main" id="{4549E823-52AB-F36C-B49F-5F2F3D12AFA9}"/>
                    </a:ext>
                  </a:extLst>
                </p:cNvPr>
                <p:cNvPicPr/>
                <p:nvPr/>
              </p:nvPicPr>
              <p:blipFill>
                <a:blip r:embed="rId427"/>
                <a:stretch>
                  <a:fillRect/>
                </a:stretch>
              </p:blipFill>
              <p:spPr>
                <a:xfrm>
                  <a:off x="3946848" y="3819520"/>
                  <a:ext cx="246240" cy="216720"/>
                </a:xfrm>
                <a:prstGeom prst="rect">
                  <a:avLst/>
                </a:prstGeom>
              </p:spPr>
            </p:pic>
          </mc:Fallback>
        </mc:AlternateContent>
        <mc:AlternateContent xmlns:mc="http://schemas.openxmlformats.org/markup-compatibility/2006" xmlns:p14="http://schemas.microsoft.com/office/powerpoint/2010/main">
          <mc:Choice Requires="p14">
            <p:contentPart p14:bwMode="auto" r:id="rId428">
              <p14:nvContentPartPr>
                <p14:cNvPr id="19700" name="Ink 19699">
                  <a:extLst>
                    <a:ext uri="{FF2B5EF4-FFF2-40B4-BE49-F238E27FC236}">
                      <a16:creationId xmlns:a16="http://schemas.microsoft.com/office/drawing/2014/main" id="{8193F237-612E-DB56-439E-8CAC7AA2D729}"/>
                    </a:ext>
                  </a:extLst>
                </p14:cNvPr>
                <p14:cNvContentPartPr/>
                <p14:nvPr/>
              </p14:nvContentPartPr>
              <p14:xfrm>
                <a:off x="4143768" y="3688840"/>
                <a:ext cx="99000" cy="271080"/>
              </p14:xfrm>
            </p:contentPart>
          </mc:Choice>
          <mc:Fallback xmlns="">
            <p:pic>
              <p:nvPicPr>
                <p:cNvPr id="19700" name="Ink 19699">
                  <a:extLst>
                    <a:ext uri="{FF2B5EF4-FFF2-40B4-BE49-F238E27FC236}">
                      <a16:creationId xmlns:a16="http://schemas.microsoft.com/office/drawing/2014/main" id="{8193F237-612E-DB56-439E-8CAC7AA2D729}"/>
                    </a:ext>
                  </a:extLst>
                </p:cNvPr>
                <p:cNvPicPr/>
                <p:nvPr/>
              </p:nvPicPr>
              <p:blipFill>
                <a:blip r:embed="rId429"/>
                <a:stretch>
                  <a:fillRect/>
                </a:stretch>
              </p:blipFill>
              <p:spPr>
                <a:xfrm>
                  <a:off x="4107637" y="3652840"/>
                  <a:ext cx="170901" cy="342720"/>
                </a:xfrm>
                <a:prstGeom prst="rect">
                  <a:avLst/>
                </a:prstGeom>
              </p:spPr>
            </p:pic>
          </mc:Fallback>
        </mc:AlternateContent>
        <mc:AlternateContent xmlns:mc="http://schemas.openxmlformats.org/markup-compatibility/2006" xmlns:p14="http://schemas.microsoft.com/office/powerpoint/2010/main">
          <mc:Choice Requires="p14">
            <p:contentPart p14:bwMode="auto" r:id="rId430">
              <p14:nvContentPartPr>
                <p14:cNvPr id="19701" name="Ink 19700">
                  <a:extLst>
                    <a:ext uri="{FF2B5EF4-FFF2-40B4-BE49-F238E27FC236}">
                      <a16:creationId xmlns:a16="http://schemas.microsoft.com/office/drawing/2014/main" id="{671080CC-7188-7E78-4895-E74716650A15}"/>
                    </a:ext>
                  </a:extLst>
                </p14:cNvPr>
                <p14:cNvContentPartPr/>
                <p14:nvPr/>
              </p14:nvContentPartPr>
              <p14:xfrm>
                <a:off x="4292808" y="3703960"/>
                <a:ext cx="268200" cy="211320"/>
              </p14:xfrm>
            </p:contentPart>
          </mc:Choice>
          <mc:Fallback xmlns="">
            <p:pic>
              <p:nvPicPr>
                <p:cNvPr id="19701" name="Ink 19700">
                  <a:extLst>
                    <a:ext uri="{FF2B5EF4-FFF2-40B4-BE49-F238E27FC236}">
                      <a16:creationId xmlns:a16="http://schemas.microsoft.com/office/drawing/2014/main" id="{671080CC-7188-7E78-4895-E74716650A15}"/>
                    </a:ext>
                  </a:extLst>
                </p:cNvPr>
                <p:cNvPicPr/>
                <p:nvPr/>
              </p:nvPicPr>
              <p:blipFill>
                <a:blip r:embed="rId431"/>
                <a:stretch>
                  <a:fillRect/>
                </a:stretch>
              </p:blipFill>
              <p:spPr>
                <a:xfrm>
                  <a:off x="4256760" y="3667960"/>
                  <a:ext cx="339936" cy="282960"/>
                </a:xfrm>
                <a:prstGeom prst="rect">
                  <a:avLst/>
                </a:prstGeom>
              </p:spPr>
            </p:pic>
          </mc:Fallback>
        </mc:AlternateContent>
        <mc:AlternateContent xmlns:mc="http://schemas.openxmlformats.org/markup-compatibility/2006" xmlns:p14="http://schemas.microsoft.com/office/powerpoint/2010/main">
          <mc:Choice Requires="p14">
            <p:contentPart p14:bwMode="auto" r:id="rId432">
              <p14:nvContentPartPr>
                <p14:cNvPr id="19702" name="Ink 19701">
                  <a:extLst>
                    <a:ext uri="{FF2B5EF4-FFF2-40B4-BE49-F238E27FC236}">
                      <a16:creationId xmlns:a16="http://schemas.microsoft.com/office/drawing/2014/main" id="{94F91A3E-BB77-E108-93EE-1C2ECDF4A383}"/>
                    </a:ext>
                  </a:extLst>
                </p14:cNvPr>
                <p14:cNvContentPartPr/>
                <p14:nvPr/>
              </p14:nvContentPartPr>
              <p14:xfrm>
                <a:off x="4572168" y="3725200"/>
                <a:ext cx="59040" cy="96840"/>
              </p14:xfrm>
            </p:contentPart>
          </mc:Choice>
          <mc:Fallback xmlns="">
            <p:pic>
              <p:nvPicPr>
                <p:cNvPr id="19702" name="Ink 19701">
                  <a:extLst>
                    <a:ext uri="{FF2B5EF4-FFF2-40B4-BE49-F238E27FC236}">
                      <a16:creationId xmlns:a16="http://schemas.microsoft.com/office/drawing/2014/main" id="{94F91A3E-BB77-E108-93EE-1C2ECDF4A383}"/>
                    </a:ext>
                  </a:extLst>
                </p:cNvPr>
                <p:cNvPicPr/>
                <p:nvPr/>
              </p:nvPicPr>
              <p:blipFill>
                <a:blip r:embed="rId433"/>
                <a:stretch>
                  <a:fillRect/>
                </a:stretch>
              </p:blipFill>
              <p:spPr>
                <a:xfrm>
                  <a:off x="4536386" y="3689200"/>
                  <a:ext cx="130246" cy="168480"/>
                </a:xfrm>
                <a:prstGeom prst="rect">
                  <a:avLst/>
                </a:prstGeom>
              </p:spPr>
            </p:pic>
          </mc:Fallback>
        </mc:AlternateContent>
        <mc:AlternateContent xmlns:mc="http://schemas.openxmlformats.org/markup-compatibility/2006" xmlns:p14="http://schemas.microsoft.com/office/powerpoint/2010/main">
          <mc:Choice Requires="p14">
            <p:contentPart p14:bwMode="auto" r:id="rId434">
              <p14:nvContentPartPr>
                <p14:cNvPr id="19704" name="Ink 19703">
                  <a:extLst>
                    <a:ext uri="{FF2B5EF4-FFF2-40B4-BE49-F238E27FC236}">
                      <a16:creationId xmlns:a16="http://schemas.microsoft.com/office/drawing/2014/main" id="{70535C18-A431-ECF4-9CEA-FEEB0C4DF2C5}"/>
                    </a:ext>
                  </a:extLst>
                </p14:cNvPr>
                <p14:cNvContentPartPr/>
                <p14:nvPr/>
              </p14:nvContentPartPr>
              <p14:xfrm>
                <a:off x="4183008" y="4068640"/>
                <a:ext cx="180360" cy="154800"/>
              </p14:xfrm>
            </p:contentPart>
          </mc:Choice>
          <mc:Fallback xmlns="">
            <p:pic>
              <p:nvPicPr>
                <p:cNvPr id="19704" name="Ink 19703">
                  <a:extLst>
                    <a:ext uri="{FF2B5EF4-FFF2-40B4-BE49-F238E27FC236}">
                      <a16:creationId xmlns:a16="http://schemas.microsoft.com/office/drawing/2014/main" id="{70535C18-A431-ECF4-9CEA-FEEB0C4DF2C5}"/>
                    </a:ext>
                  </a:extLst>
                </p:cNvPr>
                <p:cNvPicPr/>
                <p:nvPr/>
              </p:nvPicPr>
              <p:blipFill>
                <a:blip r:embed="rId435"/>
                <a:stretch>
                  <a:fillRect/>
                </a:stretch>
              </p:blipFill>
              <p:spPr>
                <a:xfrm>
                  <a:off x="4147008" y="4032640"/>
                  <a:ext cx="252000" cy="226440"/>
                </a:xfrm>
                <a:prstGeom prst="rect">
                  <a:avLst/>
                </a:prstGeom>
              </p:spPr>
            </p:pic>
          </mc:Fallback>
        </mc:AlternateContent>
        <mc:AlternateContent xmlns:mc="http://schemas.openxmlformats.org/markup-compatibility/2006" xmlns:p14="http://schemas.microsoft.com/office/powerpoint/2010/main">
          <mc:Choice Requires="p14">
            <p:contentPart p14:bwMode="auto" r:id="rId436">
              <p14:nvContentPartPr>
                <p14:cNvPr id="19705" name="Ink 19704">
                  <a:extLst>
                    <a:ext uri="{FF2B5EF4-FFF2-40B4-BE49-F238E27FC236}">
                      <a16:creationId xmlns:a16="http://schemas.microsoft.com/office/drawing/2014/main" id="{D4F061CB-E492-472A-5A96-DE2D1537507E}"/>
                    </a:ext>
                  </a:extLst>
                </p14:cNvPr>
                <p14:cNvContentPartPr/>
                <p14:nvPr/>
              </p14:nvContentPartPr>
              <p14:xfrm>
                <a:off x="4306848" y="4041280"/>
                <a:ext cx="91800" cy="169920"/>
              </p14:xfrm>
            </p:contentPart>
          </mc:Choice>
          <mc:Fallback xmlns="">
            <p:pic>
              <p:nvPicPr>
                <p:cNvPr id="19705" name="Ink 19704">
                  <a:extLst>
                    <a:ext uri="{FF2B5EF4-FFF2-40B4-BE49-F238E27FC236}">
                      <a16:creationId xmlns:a16="http://schemas.microsoft.com/office/drawing/2014/main" id="{D4F061CB-E492-472A-5A96-DE2D1537507E}"/>
                    </a:ext>
                  </a:extLst>
                </p:cNvPr>
                <p:cNvPicPr/>
                <p:nvPr/>
              </p:nvPicPr>
              <p:blipFill>
                <a:blip r:embed="rId437"/>
                <a:stretch>
                  <a:fillRect/>
                </a:stretch>
              </p:blipFill>
              <p:spPr>
                <a:xfrm>
                  <a:off x="4270848" y="4005356"/>
                  <a:ext cx="163440" cy="241409"/>
                </a:xfrm>
                <a:prstGeom prst="rect">
                  <a:avLst/>
                </a:prstGeom>
              </p:spPr>
            </p:pic>
          </mc:Fallback>
        </mc:AlternateContent>
        <mc:AlternateContent xmlns:mc="http://schemas.openxmlformats.org/markup-compatibility/2006" xmlns:p14="http://schemas.microsoft.com/office/powerpoint/2010/main">
          <mc:Choice Requires="p14">
            <p:contentPart p14:bwMode="auto" r:id="rId438">
              <p14:nvContentPartPr>
                <p14:cNvPr id="19706" name="Ink 19705">
                  <a:extLst>
                    <a:ext uri="{FF2B5EF4-FFF2-40B4-BE49-F238E27FC236}">
                      <a16:creationId xmlns:a16="http://schemas.microsoft.com/office/drawing/2014/main" id="{AD64296D-6279-0641-709E-A07027479B62}"/>
                    </a:ext>
                  </a:extLst>
                </p14:cNvPr>
                <p14:cNvContentPartPr/>
                <p14:nvPr/>
              </p14:nvContentPartPr>
              <p14:xfrm>
                <a:off x="4400088" y="4046680"/>
                <a:ext cx="159840" cy="152280"/>
              </p14:xfrm>
            </p:contentPart>
          </mc:Choice>
          <mc:Fallback xmlns="">
            <p:pic>
              <p:nvPicPr>
                <p:cNvPr id="19706" name="Ink 19705">
                  <a:extLst>
                    <a:ext uri="{FF2B5EF4-FFF2-40B4-BE49-F238E27FC236}">
                      <a16:creationId xmlns:a16="http://schemas.microsoft.com/office/drawing/2014/main" id="{AD64296D-6279-0641-709E-A07027479B62}"/>
                    </a:ext>
                  </a:extLst>
                </p:cNvPr>
                <p:cNvPicPr/>
                <p:nvPr/>
              </p:nvPicPr>
              <p:blipFill>
                <a:blip r:embed="rId439"/>
                <a:stretch>
                  <a:fillRect/>
                </a:stretch>
              </p:blipFill>
              <p:spPr>
                <a:xfrm>
                  <a:off x="4364007" y="4010680"/>
                  <a:ext cx="231642" cy="223920"/>
                </a:xfrm>
                <a:prstGeom prst="rect">
                  <a:avLst/>
                </a:prstGeom>
              </p:spPr>
            </p:pic>
          </mc:Fallback>
        </mc:AlternateContent>
        <mc:AlternateContent xmlns:mc="http://schemas.openxmlformats.org/markup-compatibility/2006" xmlns:p14="http://schemas.microsoft.com/office/powerpoint/2010/main">
          <mc:Choice Requires="p14">
            <p:contentPart p14:bwMode="auto" r:id="rId440">
              <p14:nvContentPartPr>
                <p14:cNvPr id="19707" name="Ink 19706">
                  <a:extLst>
                    <a:ext uri="{FF2B5EF4-FFF2-40B4-BE49-F238E27FC236}">
                      <a16:creationId xmlns:a16="http://schemas.microsoft.com/office/drawing/2014/main" id="{C855B4D3-28D0-94D2-F9FF-0501BE003CBE}"/>
                    </a:ext>
                  </a:extLst>
                </p14:cNvPr>
                <p14:cNvContentPartPr/>
                <p14:nvPr/>
              </p14:nvContentPartPr>
              <p14:xfrm>
                <a:off x="4456968" y="4080880"/>
                <a:ext cx="101520" cy="70560"/>
              </p14:xfrm>
            </p:contentPart>
          </mc:Choice>
          <mc:Fallback xmlns="">
            <p:pic>
              <p:nvPicPr>
                <p:cNvPr id="19707" name="Ink 19706">
                  <a:extLst>
                    <a:ext uri="{FF2B5EF4-FFF2-40B4-BE49-F238E27FC236}">
                      <a16:creationId xmlns:a16="http://schemas.microsoft.com/office/drawing/2014/main" id="{C855B4D3-28D0-94D2-F9FF-0501BE003CBE}"/>
                    </a:ext>
                  </a:extLst>
                </p:cNvPr>
                <p:cNvPicPr/>
                <p:nvPr/>
              </p:nvPicPr>
              <p:blipFill>
                <a:blip r:embed="rId441"/>
                <a:stretch>
                  <a:fillRect/>
                </a:stretch>
              </p:blipFill>
              <p:spPr>
                <a:xfrm>
                  <a:off x="4420968" y="4044880"/>
                  <a:ext cx="173160" cy="142200"/>
                </a:xfrm>
                <a:prstGeom prst="rect">
                  <a:avLst/>
                </a:prstGeom>
              </p:spPr>
            </p:pic>
          </mc:Fallback>
        </mc:AlternateContent>
        <mc:AlternateContent xmlns:mc="http://schemas.openxmlformats.org/markup-compatibility/2006" xmlns:p14="http://schemas.microsoft.com/office/powerpoint/2010/main">
          <mc:Choice Requires="p14">
            <p:contentPart p14:bwMode="auto" r:id="rId442">
              <p14:nvContentPartPr>
                <p14:cNvPr id="19708" name="Ink 19707">
                  <a:extLst>
                    <a:ext uri="{FF2B5EF4-FFF2-40B4-BE49-F238E27FC236}">
                      <a16:creationId xmlns:a16="http://schemas.microsoft.com/office/drawing/2014/main" id="{17A42F1B-4218-C7F5-0497-BBE02568CB1F}"/>
                    </a:ext>
                  </a:extLst>
                </p14:cNvPr>
                <p14:cNvContentPartPr/>
                <p14:nvPr/>
              </p14:nvContentPartPr>
              <p14:xfrm>
                <a:off x="4570728" y="3972880"/>
                <a:ext cx="131400" cy="143640"/>
              </p14:xfrm>
            </p:contentPart>
          </mc:Choice>
          <mc:Fallback xmlns="">
            <p:pic>
              <p:nvPicPr>
                <p:cNvPr id="19708" name="Ink 19707">
                  <a:extLst>
                    <a:ext uri="{FF2B5EF4-FFF2-40B4-BE49-F238E27FC236}">
                      <a16:creationId xmlns:a16="http://schemas.microsoft.com/office/drawing/2014/main" id="{17A42F1B-4218-C7F5-0497-BBE02568CB1F}"/>
                    </a:ext>
                  </a:extLst>
                </p:cNvPr>
                <p:cNvPicPr/>
                <p:nvPr/>
              </p:nvPicPr>
              <p:blipFill>
                <a:blip r:embed="rId443"/>
                <a:stretch>
                  <a:fillRect/>
                </a:stretch>
              </p:blipFill>
              <p:spPr>
                <a:xfrm>
                  <a:off x="4534728" y="3936880"/>
                  <a:ext cx="203040" cy="215280"/>
                </a:xfrm>
                <a:prstGeom prst="rect">
                  <a:avLst/>
                </a:prstGeom>
              </p:spPr>
            </p:pic>
          </mc:Fallback>
        </mc:AlternateContent>
        <mc:AlternateContent xmlns:mc="http://schemas.openxmlformats.org/markup-compatibility/2006" xmlns:p14="http://schemas.microsoft.com/office/powerpoint/2010/main">
          <mc:Choice Requires="p14">
            <p:contentPart p14:bwMode="auto" r:id="rId444">
              <p14:nvContentPartPr>
                <p14:cNvPr id="19710" name="Ink 19709">
                  <a:extLst>
                    <a:ext uri="{FF2B5EF4-FFF2-40B4-BE49-F238E27FC236}">
                      <a16:creationId xmlns:a16="http://schemas.microsoft.com/office/drawing/2014/main" id="{A9CED10E-36CE-5D7A-2130-8762CBC427E3}"/>
                    </a:ext>
                  </a:extLst>
                </p14:cNvPr>
                <p14:cNvContentPartPr/>
                <p14:nvPr/>
              </p14:nvContentPartPr>
              <p14:xfrm>
                <a:off x="4589808" y="3926800"/>
                <a:ext cx="101160" cy="129960"/>
              </p14:xfrm>
            </p:contentPart>
          </mc:Choice>
          <mc:Fallback xmlns="">
            <p:pic>
              <p:nvPicPr>
                <p:cNvPr id="19710" name="Ink 19709">
                  <a:extLst>
                    <a:ext uri="{FF2B5EF4-FFF2-40B4-BE49-F238E27FC236}">
                      <a16:creationId xmlns:a16="http://schemas.microsoft.com/office/drawing/2014/main" id="{A9CED10E-36CE-5D7A-2130-8762CBC427E3}"/>
                    </a:ext>
                  </a:extLst>
                </p:cNvPr>
                <p:cNvPicPr/>
                <p:nvPr/>
              </p:nvPicPr>
              <p:blipFill>
                <a:blip r:embed="rId445"/>
                <a:stretch>
                  <a:fillRect/>
                </a:stretch>
              </p:blipFill>
              <p:spPr>
                <a:xfrm>
                  <a:off x="4553936" y="3890800"/>
                  <a:ext cx="172546" cy="201600"/>
                </a:xfrm>
                <a:prstGeom prst="rect">
                  <a:avLst/>
                </a:prstGeom>
              </p:spPr>
            </p:pic>
          </mc:Fallback>
        </mc:AlternateContent>
        <mc:AlternateContent xmlns:mc="http://schemas.openxmlformats.org/markup-compatibility/2006" xmlns:p14="http://schemas.microsoft.com/office/powerpoint/2010/main">
          <mc:Choice Requires="p14">
            <p:contentPart p14:bwMode="auto" r:id="rId446">
              <p14:nvContentPartPr>
                <p14:cNvPr id="19712" name="Ink 19711">
                  <a:extLst>
                    <a:ext uri="{FF2B5EF4-FFF2-40B4-BE49-F238E27FC236}">
                      <a16:creationId xmlns:a16="http://schemas.microsoft.com/office/drawing/2014/main" id="{2468EEE0-2E9B-C08C-2D76-3969AF73638D}"/>
                    </a:ext>
                  </a:extLst>
                </p14:cNvPr>
                <p14:cNvContentPartPr/>
                <p14:nvPr/>
              </p14:nvContentPartPr>
              <p14:xfrm>
                <a:off x="3696288" y="4240000"/>
                <a:ext cx="58680" cy="129600"/>
              </p14:xfrm>
            </p:contentPart>
          </mc:Choice>
          <mc:Fallback xmlns="">
            <p:pic>
              <p:nvPicPr>
                <p:cNvPr id="19712" name="Ink 19711">
                  <a:extLst>
                    <a:ext uri="{FF2B5EF4-FFF2-40B4-BE49-F238E27FC236}">
                      <a16:creationId xmlns:a16="http://schemas.microsoft.com/office/drawing/2014/main" id="{2468EEE0-2E9B-C08C-2D76-3969AF73638D}"/>
                    </a:ext>
                  </a:extLst>
                </p:cNvPr>
                <p:cNvPicPr/>
                <p:nvPr/>
              </p:nvPicPr>
              <p:blipFill>
                <a:blip r:embed="rId447"/>
                <a:stretch>
                  <a:fillRect/>
                </a:stretch>
              </p:blipFill>
              <p:spPr>
                <a:xfrm>
                  <a:off x="3660508" y="4204000"/>
                  <a:ext cx="129883" cy="201240"/>
                </a:xfrm>
                <a:prstGeom prst="rect">
                  <a:avLst/>
                </a:prstGeom>
              </p:spPr>
            </p:pic>
          </mc:Fallback>
        </mc:AlternateContent>
        <mc:AlternateContent xmlns:mc="http://schemas.openxmlformats.org/markup-compatibility/2006" xmlns:p14="http://schemas.microsoft.com/office/powerpoint/2010/main">
          <mc:Choice Requires="p14">
            <p:contentPart p14:bwMode="auto" r:id="rId448">
              <p14:nvContentPartPr>
                <p14:cNvPr id="19713" name="Ink 19712">
                  <a:extLst>
                    <a:ext uri="{FF2B5EF4-FFF2-40B4-BE49-F238E27FC236}">
                      <a16:creationId xmlns:a16="http://schemas.microsoft.com/office/drawing/2014/main" id="{DE8013A1-F588-7B86-44DF-5D614DCEC7E7}"/>
                    </a:ext>
                  </a:extLst>
                </p14:cNvPr>
                <p14:cNvContentPartPr/>
                <p14:nvPr/>
              </p14:nvContentPartPr>
              <p14:xfrm>
                <a:off x="3615648" y="4192480"/>
                <a:ext cx="14400" cy="6120"/>
              </p14:xfrm>
            </p:contentPart>
          </mc:Choice>
          <mc:Fallback xmlns="">
            <p:pic>
              <p:nvPicPr>
                <p:cNvPr id="19713" name="Ink 19712">
                  <a:extLst>
                    <a:ext uri="{FF2B5EF4-FFF2-40B4-BE49-F238E27FC236}">
                      <a16:creationId xmlns:a16="http://schemas.microsoft.com/office/drawing/2014/main" id="{DE8013A1-F588-7B86-44DF-5D614DCEC7E7}"/>
                    </a:ext>
                  </a:extLst>
                </p:cNvPr>
                <p:cNvPicPr/>
                <p:nvPr/>
              </p:nvPicPr>
              <p:blipFill>
                <a:blip r:embed="rId449"/>
                <a:stretch>
                  <a:fillRect/>
                </a:stretch>
              </p:blipFill>
              <p:spPr>
                <a:xfrm>
                  <a:off x="3579648" y="4154230"/>
                  <a:ext cx="86040" cy="82238"/>
                </a:xfrm>
                <a:prstGeom prst="rect">
                  <a:avLst/>
                </a:prstGeom>
              </p:spPr>
            </p:pic>
          </mc:Fallback>
        </mc:AlternateContent>
        <mc:AlternateContent xmlns:mc="http://schemas.openxmlformats.org/markup-compatibility/2006" xmlns:p14="http://schemas.microsoft.com/office/powerpoint/2010/main">
          <mc:Choice Requires="p14">
            <p:contentPart p14:bwMode="auto" r:id="rId450">
              <p14:nvContentPartPr>
                <p14:cNvPr id="19714" name="Ink 19713">
                  <a:extLst>
                    <a:ext uri="{FF2B5EF4-FFF2-40B4-BE49-F238E27FC236}">
                      <a16:creationId xmlns:a16="http://schemas.microsoft.com/office/drawing/2014/main" id="{36C3B77D-8C46-4C0C-8AA1-B0DFC37EE8E9}"/>
                    </a:ext>
                  </a:extLst>
                </p14:cNvPr>
                <p14:cNvContentPartPr/>
                <p14:nvPr/>
              </p14:nvContentPartPr>
              <p14:xfrm>
                <a:off x="3740568" y="4174120"/>
                <a:ext cx="131400" cy="90000"/>
              </p14:xfrm>
            </p:contentPart>
          </mc:Choice>
          <mc:Fallback xmlns="">
            <p:pic>
              <p:nvPicPr>
                <p:cNvPr id="19714" name="Ink 19713">
                  <a:extLst>
                    <a:ext uri="{FF2B5EF4-FFF2-40B4-BE49-F238E27FC236}">
                      <a16:creationId xmlns:a16="http://schemas.microsoft.com/office/drawing/2014/main" id="{36C3B77D-8C46-4C0C-8AA1-B0DFC37EE8E9}"/>
                    </a:ext>
                  </a:extLst>
                </p:cNvPr>
                <p:cNvPicPr/>
                <p:nvPr/>
              </p:nvPicPr>
              <p:blipFill>
                <a:blip r:embed="rId451"/>
                <a:stretch>
                  <a:fillRect/>
                </a:stretch>
              </p:blipFill>
              <p:spPr>
                <a:xfrm>
                  <a:off x="3704568" y="4138120"/>
                  <a:ext cx="203040"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452">
              <p14:nvContentPartPr>
                <p14:cNvPr id="19715" name="Ink 19714">
                  <a:extLst>
                    <a:ext uri="{FF2B5EF4-FFF2-40B4-BE49-F238E27FC236}">
                      <a16:creationId xmlns:a16="http://schemas.microsoft.com/office/drawing/2014/main" id="{D29EF347-EAC4-1296-2DFE-6FE00CD4341C}"/>
                    </a:ext>
                  </a:extLst>
                </p14:cNvPr>
                <p14:cNvContentPartPr/>
                <p14:nvPr/>
              </p14:nvContentPartPr>
              <p14:xfrm>
                <a:off x="3832008" y="4121560"/>
                <a:ext cx="101520" cy="127440"/>
              </p14:xfrm>
            </p:contentPart>
          </mc:Choice>
          <mc:Fallback xmlns="">
            <p:pic>
              <p:nvPicPr>
                <p:cNvPr id="19715" name="Ink 19714">
                  <a:extLst>
                    <a:ext uri="{FF2B5EF4-FFF2-40B4-BE49-F238E27FC236}">
                      <a16:creationId xmlns:a16="http://schemas.microsoft.com/office/drawing/2014/main" id="{D29EF347-EAC4-1296-2DFE-6FE00CD4341C}"/>
                    </a:ext>
                  </a:extLst>
                </p:cNvPr>
                <p:cNvPicPr/>
                <p:nvPr/>
              </p:nvPicPr>
              <p:blipFill>
                <a:blip r:embed="rId453"/>
                <a:stretch>
                  <a:fillRect/>
                </a:stretch>
              </p:blipFill>
              <p:spPr>
                <a:xfrm>
                  <a:off x="3796008" y="4085560"/>
                  <a:ext cx="173160" cy="199080"/>
                </a:xfrm>
                <a:prstGeom prst="rect">
                  <a:avLst/>
                </a:prstGeom>
              </p:spPr>
            </p:pic>
          </mc:Fallback>
        </mc:AlternateContent>
        <mc:AlternateContent xmlns:mc="http://schemas.openxmlformats.org/markup-compatibility/2006" xmlns:p14="http://schemas.microsoft.com/office/powerpoint/2010/main">
          <mc:Choice Requires="p14">
            <p:contentPart p14:bwMode="auto" r:id="rId454">
              <p14:nvContentPartPr>
                <p14:cNvPr id="19717" name="Ink 19716">
                  <a:extLst>
                    <a:ext uri="{FF2B5EF4-FFF2-40B4-BE49-F238E27FC236}">
                      <a16:creationId xmlns:a16="http://schemas.microsoft.com/office/drawing/2014/main" id="{959C40B5-898F-0C5C-0FE6-C9D6827F1A71}"/>
                    </a:ext>
                  </a:extLst>
                </p14:cNvPr>
                <p14:cNvContentPartPr/>
                <p14:nvPr/>
              </p14:nvContentPartPr>
              <p14:xfrm>
                <a:off x="4788168" y="3820240"/>
                <a:ext cx="90360" cy="52920"/>
              </p14:xfrm>
            </p:contentPart>
          </mc:Choice>
          <mc:Fallback xmlns="">
            <p:pic>
              <p:nvPicPr>
                <p:cNvPr id="19717" name="Ink 19716">
                  <a:extLst>
                    <a:ext uri="{FF2B5EF4-FFF2-40B4-BE49-F238E27FC236}">
                      <a16:creationId xmlns:a16="http://schemas.microsoft.com/office/drawing/2014/main" id="{959C40B5-898F-0C5C-0FE6-C9D6827F1A71}"/>
                    </a:ext>
                  </a:extLst>
                </p:cNvPr>
                <p:cNvPicPr/>
                <p:nvPr/>
              </p:nvPicPr>
              <p:blipFill>
                <a:blip r:embed="rId455"/>
                <a:stretch>
                  <a:fillRect/>
                </a:stretch>
              </p:blipFill>
              <p:spPr>
                <a:xfrm>
                  <a:off x="4752168" y="3784240"/>
                  <a:ext cx="162000" cy="124560"/>
                </a:xfrm>
                <a:prstGeom prst="rect">
                  <a:avLst/>
                </a:prstGeom>
              </p:spPr>
            </p:pic>
          </mc:Fallback>
        </mc:AlternateContent>
        <mc:AlternateContent xmlns:mc="http://schemas.openxmlformats.org/markup-compatibility/2006" xmlns:p14="http://schemas.microsoft.com/office/powerpoint/2010/main">
          <mc:Choice Requires="p14">
            <p:contentPart p14:bwMode="auto" r:id="rId456">
              <p14:nvContentPartPr>
                <p14:cNvPr id="19718" name="Ink 19717">
                  <a:extLst>
                    <a:ext uri="{FF2B5EF4-FFF2-40B4-BE49-F238E27FC236}">
                      <a16:creationId xmlns:a16="http://schemas.microsoft.com/office/drawing/2014/main" id="{E241A06F-C6D8-A245-ED6F-B272363D63ED}"/>
                    </a:ext>
                  </a:extLst>
                </p14:cNvPr>
                <p14:cNvContentPartPr/>
                <p14:nvPr/>
              </p14:nvContentPartPr>
              <p14:xfrm>
                <a:off x="4842168" y="3881440"/>
                <a:ext cx="77760" cy="54360"/>
              </p14:xfrm>
            </p:contentPart>
          </mc:Choice>
          <mc:Fallback xmlns="">
            <p:pic>
              <p:nvPicPr>
                <p:cNvPr id="19718" name="Ink 19717">
                  <a:extLst>
                    <a:ext uri="{FF2B5EF4-FFF2-40B4-BE49-F238E27FC236}">
                      <a16:creationId xmlns:a16="http://schemas.microsoft.com/office/drawing/2014/main" id="{E241A06F-C6D8-A245-ED6F-B272363D63ED}"/>
                    </a:ext>
                  </a:extLst>
                </p:cNvPr>
                <p:cNvPicPr/>
                <p:nvPr/>
              </p:nvPicPr>
              <p:blipFill>
                <a:blip r:embed="rId457"/>
                <a:stretch>
                  <a:fillRect/>
                </a:stretch>
              </p:blipFill>
              <p:spPr>
                <a:xfrm>
                  <a:off x="4806168" y="3845200"/>
                  <a:ext cx="149400" cy="126478"/>
                </a:xfrm>
                <a:prstGeom prst="rect">
                  <a:avLst/>
                </a:prstGeom>
              </p:spPr>
            </p:pic>
          </mc:Fallback>
        </mc:AlternateContent>
        <mc:AlternateContent xmlns:mc="http://schemas.openxmlformats.org/markup-compatibility/2006" xmlns:p14="http://schemas.microsoft.com/office/powerpoint/2010/main">
          <mc:Choice Requires="p14">
            <p:contentPart p14:bwMode="auto" r:id="rId458">
              <p14:nvContentPartPr>
                <p14:cNvPr id="19719" name="Ink 19718">
                  <a:extLst>
                    <a:ext uri="{FF2B5EF4-FFF2-40B4-BE49-F238E27FC236}">
                      <a16:creationId xmlns:a16="http://schemas.microsoft.com/office/drawing/2014/main" id="{FCB32B4F-EB53-FA39-69EA-97EE2E87A94D}"/>
                    </a:ext>
                  </a:extLst>
                </p14:cNvPr>
                <p14:cNvContentPartPr/>
                <p14:nvPr/>
              </p14:nvContentPartPr>
              <p14:xfrm>
                <a:off x="4996248" y="3668320"/>
                <a:ext cx="103320" cy="140760"/>
              </p14:xfrm>
            </p:contentPart>
          </mc:Choice>
          <mc:Fallback xmlns="">
            <p:pic>
              <p:nvPicPr>
                <p:cNvPr id="19719" name="Ink 19718">
                  <a:extLst>
                    <a:ext uri="{FF2B5EF4-FFF2-40B4-BE49-F238E27FC236}">
                      <a16:creationId xmlns:a16="http://schemas.microsoft.com/office/drawing/2014/main" id="{FCB32B4F-EB53-FA39-69EA-97EE2E87A94D}"/>
                    </a:ext>
                  </a:extLst>
                </p:cNvPr>
                <p:cNvPicPr/>
                <p:nvPr/>
              </p:nvPicPr>
              <p:blipFill>
                <a:blip r:embed="rId459"/>
                <a:stretch>
                  <a:fillRect/>
                </a:stretch>
              </p:blipFill>
              <p:spPr>
                <a:xfrm>
                  <a:off x="4960373" y="3632320"/>
                  <a:ext cx="174711" cy="212400"/>
                </a:xfrm>
                <a:prstGeom prst="rect">
                  <a:avLst/>
                </a:prstGeom>
              </p:spPr>
            </p:pic>
          </mc:Fallback>
        </mc:AlternateContent>
        <mc:AlternateContent xmlns:mc="http://schemas.openxmlformats.org/markup-compatibility/2006" xmlns:p14="http://schemas.microsoft.com/office/powerpoint/2010/main">
          <mc:Choice Requires="p14">
            <p:contentPart p14:bwMode="auto" r:id="rId460">
              <p14:nvContentPartPr>
                <p14:cNvPr id="19720" name="Ink 19719">
                  <a:extLst>
                    <a:ext uri="{FF2B5EF4-FFF2-40B4-BE49-F238E27FC236}">
                      <a16:creationId xmlns:a16="http://schemas.microsoft.com/office/drawing/2014/main" id="{9A70ED5E-93BA-E20F-96A5-7B5E9E4D1B6B}"/>
                    </a:ext>
                  </a:extLst>
                </p14:cNvPr>
                <p14:cNvContentPartPr/>
                <p14:nvPr/>
              </p14:nvContentPartPr>
              <p14:xfrm>
                <a:off x="5154648" y="3631600"/>
                <a:ext cx="360" cy="25200"/>
              </p14:xfrm>
            </p:contentPart>
          </mc:Choice>
          <mc:Fallback xmlns="">
            <p:pic>
              <p:nvPicPr>
                <p:cNvPr id="19720" name="Ink 19719">
                  <a:extLst>
                    <a:ext uri="{FF2B5EF4-FFF2-40B4-BE49-F238E27FC236}">
                      <a16:creationId xmlns:a16="http://schemas.microsoft.com/office/drawing/2014/main" id="{9A70ED5E-93BA-E20F-96A5-7B5E9E4D1B6B}"/>
                    </a:ext>
                  </a:extLst>
                </p:cNvPr>
                <p:cNvPicPr/>
                <p:nvPr/>
              </p:nvPicPr>
              <p:blipFill>
                <a:blip r:embed="rId461"/>
                <a:stretch>
                  <a:fillRect/>
                </a:stretch>
              </p:blipFill>
              <p:spPr>
                <a:xfrm>
                  <a:off x="5118648" y="3595600"/>
                  <a:ext cx="72000" cy="96840"/>
                </a:xfrm>
                <a:prstGeom prst="rect">
                  <a:avLst/>
                </a:prstGeom>
              </p:spPr>
            </p:pic>
          </mc:Fallback>
        </mc:AlternateContent>
        <mc:AlternateContent xmlns:mc="http://schemas.openxmlformats.org/markup-compatibility/2006" xmlns:p14="http://schemas.microsoft.com/office/powerpoint/2010/main">
          <mc:Choice Requires="p14">
            <p:contentPart p14:bwMode="auto" r:id="rId462">
              <p14:nvContentPartPr>
                <p14:cNvPr id="19721" name="Ink 19720">
                  <a:extLst>
                    <a:ext uri="{FF2B5EF4-FFF2-40B4-BE49-F238E27FC236}">
                      <a16:creationId xmlns:a16="http://schemas.microsoft.com/office/drawing/2014/main" id="{A8140D7E-388A-A178-8379-A0CA90ECB0BF}"/>
                    </a:ext>
                  </a:extLst>
                </p14:cNvPr>
                <p14:cNvContentPartPr/>
                <p14:nvPr/>
              </p14:nvContentPartPr>
              <p14:xfrm>
                <a:off x="5185968" y="3756520"/>
                <a:ext cx="8280" cy="182880"/>
              </p14:xfrm>
            </p:contentPart>
          </mc:Choice>
          <mc:Fallback xmlns="">
            <p:pic>
              <p:nvPicPr>
                <p:cNvPr id="19721" name="Ink 19720">
                  <a:extLst>
                    <a:ext uri="{FF2B5EF4-FFF2-40B4-BE49-F238E27FC236}">
                      <a16:creationId xmlns:a16="http://schemas.microsoft.com/office/drawing/2014/main" id="{A8140D7E-388A-A178-8379-A0CA90ECB0BF}"/>
                    </a:ext>
                  </a:extLst>
                </p:cNvPr>
                <p:cNvPicPr/>
                <p:nvPr/>
              </p:nvPicPr>
              <p:blipFill>
                <a:blip r:embed="rId463"/>
                <a:stretch>
                  <a:fillRect/>
                </a:stretch>
              </p:blipFill>
              <p:spPr>
                <a:xfrm>
                  <a:off x="5149968" y="3720520"/>
                  <a:ext cx="79920" cy="254520"/>
                </a:xfrm>
                <a:prstGeom prst="rect">
                  <a:avLst/>
                </a:prstGeom>
              </p:spPr>
            </p:pic>
          </mc:Fallback>
        </mc:AlternateContent>
        <mc:AlternateContent xmlns:mc="http://schemas.openxmlformats.org/markup-compatibility/2006" xmlns:p14="http://schemas.microsoft.com/office/powerpoint/2010/main">
          <mc:Choice Requires="p14">
            <p:contentPart p14:bwMode="auto" r:id="rId464">
              <p14:nvContentPartPr>
                <p14:cNvPr id="19729" name="Ink 19728">
                  <a:extLst>
                    <a:ext uri="{FF2B5EF4-FFF2-40B4-BE49-F238E27FC236}">
                      <a16:creationId xmlns:a16="http://schemas.microsoft.com/office/drawing/2014/main" id="{23B32700-053C-8006-B342-22CA3440D696}"/>
                    </a:ext>
                  </a:extLst>
                </p14:cNvPr>
                <p14:cNvContentPartPr/>
                <p14:nvPr/>
              </p14:nvContentPartPr>
              <p14:xfrm>
                <a:off x="3916608" y="4656880"/>
                <a:ext cx="149040" cy="91440"/>
              </p14:xfrm>
            </p:contentPart>
          </mc:Choice>
          <mc:Fallback xmlns="">
            <p:pic>
              <p:nvPicPr>
                <p:cNvPr id="19729" name="Ink 19728">
                  <a:extLst>
                    <a:ext uri="{FF2B5EF4-FFF2-40B4-BE49-F238E27FC236}">
                      <a16:creationId xmlns:a16="http://schemas.microsoft.com/office/drawing/2014/main" id="{23B32700-053C-8006-B342-22CA3440D696}"/>
                    </a:ext>
                  </a:extLst>
                </p:cNvPr>
                <p:cNvPicPr/>
                <p:nvPr/>
              </p:nvPicPr>
              <p:blipFill>
                <a:blip r:embed="rId465"/>
                <a:stretch>
                  <a:fillRect/>
                </a:stretch>
              </p:blipFill>
              <p:spPr>
                <a:xfrm>
                  <a:off x="3880608" y="4620880"/>
                  <a:ext cx="220680" cy="163080"/>
                </a:xfrm>
                <a:prstGeom prst="rect">
                  <a:avLst/>
                </a:prstGeom>
              </p:spPr>
            </p:pic>
          </mc:Fallback>
        </mc:AlternateContent>
        <mc:AlternateContent xmlns:mc="http://schemas.openxmlformats.org/markup-compatibility/2006" xmlns:p14="http://schemas.microsoft.com/office/powerpoint/2010/main">
          <mc:Choice Requires="p14">
            <p:contentPart p14:bwMode="auto" r:id="rId466">
              <p14:nvContentPartPr>
                <p14:cNvPr id="19730" name="Ink 19729">
                  <a:extLst>
                    <a:ext uri="{FF2B5EF4-FFF2-40B4-BE49-F238E27FC236}">
                      <a16:creationId xmlns:a16="http://schemas.microsoft.com/office/drawing/2014/main" id="{40972C81-5008-DB23-65B7-87A92F077CBB}"/>
                    </a:ext>
                  </a:extLst>
                </p14:cNvPr>
                <p14:cNvContentPartPr/>
                <p14:nvPr/>
              </p14:nvContentPartPr>
              <p14:xfrm>
                <a:off x="4065648" y="4515760"/>
                <a:ext cx="189360" cy="218160"/>
              </p14:xfrm>
            </p:contentPart>
          </mc:Choice>
          <mc:Fallback xmlns="">
            <p:pic>
              <p:nvPicPr>
                <p:cNvPr id="19730" name="Ink 19729">
                  <a:extLst>
                    <a:ext uri="{FF2B5EF4-FFF2-40B4-BE49-F238E27FC236}">
                      <a16:creationId xmlns:a16="http://schemas.microsoft.com/office/drawing/2014/main" id="{40972C81-5008-DB23-65B7-87A92F077CBB}"/>
                    </a:ext>
                  </a:extLst>
                </p:cNvPr>
                <p:cNvPicPr/>
                <p:nvPr/>
              </p:nvPicPr>
              <p:blipFill>
                <a:blip r:embed="rId467"/>
                <a:stretch>
                  <a:fillRect/>
                </a:stretch>
              </p:blipFill>
              <p:spPr>
                <a:xfrm>
                  <a:off x="4029648" y="4479760"/>
                  <a:ext cx="261000" cy="289800"/>
                </a:xfrm>
                <a:prstGeom prst="rect">
                  <a:avLst/>
                </a:prstGeom>
              </p:spPr>
            </p:pic>
          </mc:Fallback>
        </mc:AlternateContent>
        <mc:AlternateContent xmlns:mc="http://schemas.openxmlformats.org/markup-compatibility/2006" xmlns:p14="http://schemas.microsoft.com/office/powerpoint/2010/main">
          <mc:Choice Requires="p14">
            <p:contentPart p14:bwMode="auto" r:id="rId468">
              <p14:nvContentPartPr>
                <p14:cNvPr id="19731" name="Ink 19730">
                  <a:extLst>
                    <a:ext uri="{FF2B5EF4-FFF2-40B4-BE49-F238E27FC236}">
                      <a16:creationId xmlns:a16="http://schemas.microsoft.com/office/drawing/2014/main" id="{C523D9AF-D100-1875-4614-D45A32B2A6DB}"/>
                    </a:ext>
                  </a:extLst>
                </p14:cNvPr>
                <p14:cNvContentPartPr/>
                <p14:nvPr/>
              </p14:nvContentPartPr>
              <p14:xfrm>
                <a:off x="4311888" y="4447360"/>
                <a:ext cx="146160" cy="245160"/>
              </p14:xfrm>
            </p:contentPart>
          </mc:Choice>
          <mc:Fallback xmlns="">
            <p:pic>
              <p:nvPicPr>
                <p:cNvPr id="19731" name="Ink 19730">
                  <a:extLst>
                    <a:ext uri="{FF2B5EF4-FFF2-40B4-BE49-F238E27FC236}">
                      <a16:creationId xmlns:a16="http://schemas.microsoft.com/office/drawing/2014/main" id="{C523D9AF-D100-1875-4614-D45A32B2A6DB}"/>
                    </a:ext>
                  </a:extLst>
                </p:cNvPr>
                <p:cNvPicPr/>
                <p:nvPr/>
              </p:nvPicPr>
              <p:blipFill>
                <a:blip r:embed="rId469"/>
                <a:stretch>
                  <a:fillRect/>
                </a:stretch>
              </p:blipFill>
              <p:spPr>
                <a:xfrm>
                  <a:off x="4275888" y="4411360"/>
                  <a:ext cx="217800" cy="316800"/>
                </a:xfrm>
                <a:prstGeom prst="rect">
                  <a:avLst/>
                </a:prstGeom>
              </p:spPr>
            </p:pic>
          </mc:Fallback>
        </mc:AlternateContent>
        <mc:AlternateContent xmlns:mc="http://schemas.openxmlformats.org/markup-compatibility/2006" xmlns:p14="http://schemas.microsoft.com/office/powerpoint/2010/main">
          <mc:Choice Requires="p14">
            <p:contentPart p14:bwMode="auto" r:id="rId470">
              <p14:nvContentPartPr>
                <p14:cNvPr id="19732" name="Ink 19731">
                  <a:extLst>
                    <a:ext uri="{FF2B5EF4-FFF2-40B4-BE49-F238E27FC236}">
                      <a16:creationId xmlns:a16="http://schemas.microsoft.com/office/drawing/2014/main" id="{ADE84B66-A49D-0DB2-E445-045280AF819D}"/>
                    </a:ext>
                  </a:extLst>
                </p14:cNvPr>
                <p14:cNvContentPartPr/>
                <p14:nvPr/>
              </p14:nvContentPartPr>
              <p14:xfrm>
                <a:off x="4586208" y="4336120"/>
                <a:ext cx="52560" cy="133920"/>
              </p14:xfrm>
            </p:contentPart>
          </mc:Choice>
          <mc:Fallback xmlns="">
            <p:pic>
              <p:nvPicPr>
                <p:cNvPr id="19732" name="Ink 19731">
                  <a:extLst>
                    <a:ext uri="{FF2B5EF4-FFF2-40B4-BE49-F238E27FC236}">
                      <a16:creationId xmlns:a16="http://schemas.microsoft.com/office/drawing/2014/main" id="{ADE84B66-A49D-0DB2-E445-045280AF819D}"/>
                    </a:ext>
                  </a:extLst>
                </p:cNvPr>
                <p:cNvPicPr/>
                <p:nvPr/>
              </p:nvPicPr>
              <p:blipFill>
                <a:blip r:embed="rId471"/>
                <a:stretch>
                  <a:fillRect/>
                </a:stretch>
              </p:blipFill>
              <p:spPr>
                <a:xfrm>
                  <a:off x="4550208" y="4300120"/>
                  <a:ext cx="124200" cy="205560"/>
                </a:xfrm>
                <a:prstGeom prst="rect">
                  <a:avLst/>
                </a:prstGeom>
              </p:spPr>
            </p:pic>
          </mc:Fallback>
        </mc:AlternateContent>
        <mc:AlternateContent xmlns:mc="http://schemas.openxmlformats.org/markup-compatibility/2006" xmlns:p14="http://schemas.microsoft.com/office/powerpoint/2010/main">
          <mc:Choice Requires="p14">
            <p:contentPart p14:bwMode="auto" r:id="rId472">
              <p14:nvContentPartPr>
                <p14:cNvPr id="19733" name="Ink 19732">
                  <a:extLst>
                    <a:ext uri="{FF2B5EF4-FFF2-40B4-BE49-F238E27FC236}">
                      <a16:creationId xmlns:a16="http://schemas.microsoft.com/office/drawing/2014/main" id="{BF4D8D9C-C38E-61C6-E642-70A0F0A9D8E6}"/>
                    </a:ext>
                  </a:extLst>
                </p14:cNvPr>
                <p14:cNvContentPartPr/>
                <p14:nvPr/>
              </p14:nvContentPartPr>
              <p14:xfrm>
                <a:off x="4706448" y="4263400"/>
                <a:ext cx="124560" cy="160200"/>
              </p14:xfrm>
            </p:contentPart>
          </mc:Choice>
          <mc:Fallback xmlns="">
            <p:pic>
              <p:nvPicPr>
                <p:cNvPr id="19733" name="Ink 19732">
                  <a:extLst>
                    <a:ext uri="{FF2B5EF4-FFF2-40B4-BE49-F238E27FC236}">
                      <a16:creationId xmlns:a16="http://schemas.microsoft.com/office/drawing/2014/main" id="{BF4D8D9C-C38E-61C6-E642-70A0F0A9D8E6}"/>
                    </a:ext>
                  </a:extLst>
                </p:cNvPr>
                <p:cNvPicPr/>
                <p:nvPr/>
              </p:nvPicPr>
              <p:blipFill>
                <a:blip r:embed="rId473"/>
                <a:stretch>
                  <a:fillRect/>
                </a:stretch>
              </p:blipFill>
              <p:spPr>
                <a:xfrm>
                  <a:off x="4670448" y="4227400"/>
                  <a:ext cx="196200" cy="231840"/>
                </a:xfrm>
                <a:prstGeom prst="rect">
                  <a:avLst/>
                </a:prstGeom>
              </p:spPr>
            </p:pic>
          </mc:Fallback>
        </mc:AlternateContent>
        <mc:AlternateContent xmlns:mc="http://schemas.openxmlformats.org/markup-compatibility/2006" xmlns:p14="http://schemas.microsoft.com/office/powerpoint/2010/main">
          <mc:Choice Requires="p14">
            <p:contentPart p14:bwMode="auto" r:id="rId474">
              <p14:nvContentPartPr>
                <p14:cNvPr id="19734" name="Ink 19733">
                  <a:extLst>
                    <a:ext uri="{FF2B5EF4-FFF2-40B4-BE49-F238E27FC236}">
                      <a16:creationId xmlns:a16="http://schemas.microsoft.com/office/drawing/2014/main" id="{6A183DE3-0780-E4DB-E85C-1D06DDCA7BC3}"/>
                    </a:ext>
                  </a:extLst>
                </p14:cNvPr>
                <p14:cNvContentPartPr/>
                <p14:nvPr/>
              </p14:nvContentPartPr>
              <p14:xfrm>
                <a:off x="4747488" y="4172680"/>
                <a:ext cx="88560" cy="42120"/>
              </p14:xfrm>
            </p:contentPart>
          </mc:Choice>
          <mc:Fallback xmlns="">
            <p:pic>
              <p:nvPicPr>
                <p:cNvPr id="19734" name="Ink 19733">
                  <a:extLst>
                    <a:ext uri="{FF2B5EF4-FFF2-40B4-BE49-F238E27FC236}">
                      <a16:creationId xmlns:a16="http://schemas.microsoft.com/office/drawing/2014/main" id="{6A183DE3-0780-E4DB-E85C-1D06DDCA7BC3}"/>
                    </a:ext>
                  </a:extLst>
                </p:cNvPr>
                <p:cNvPicPr/>
                <p:nvPr/>
              </p:nvPicPr>
              <p:blipFill>
                <a:blip r:embed="rId475"/>
                <a:stretch>
                  <a:fillRect/>
                </a:stretch>
              </p:blipFill>
              <p:spPr>
                <a:xfrm>
                  <a:off x="4711634" y="4136985"/>
                  <a:ext cx="159910" cy="113153"/>
                </a:xfrm>
                <a:prstGeom prst="rect">
                  <a:avLst/>
                </a:prstGeom>
              </p:spPr>
            </p:pic>
          </mc:Fallback>
        </mc:AlternateContent>
        <mc:AlternateContent xmlns:mc="http://schemas.openxmlformats.org/markup-compatibility/2006" xmlns:p14="http://schemas.microsoft.com/office/powerpoint/2010/main">
          <mc:Choice Requires="p14">
            <p:contentPart p14:bwMode="auto" r:id="rId476">
              <p14:nvContentPartPr>
                <p14:cNvPr id="19735" name="Ink 19734">
                  <a:extLst>
                    <a:ext uri="{FF2B5EF4-FFF2-40B4-BE49-F238E27FC236}">
                      <a16:creationId xmlns:a16="http://schemas.microsoft.com/office/drawing/2014/main" id="{3241E6EF-6FD4-CEE8-E5BF-6CDCA8F68653}"/>
                    </a:ext>
                  </a:extLst>
                </p14:cNvPr>
                <p14:cNvContentPartPr/>
                <p14:nvPr/>
              </p14:nvContentPartPr>
              <p14:xfrm>
                <a:off x="4714368" y="4500640"/>
                <a:ext cx="164520" cy="80640"/>
              </p14:xfrm>
            </p:contentPart>
          </mc:Choice>
          <mc:Fallback xmlns="">
            <p:pic>
              <p:nvPicPr>
                <p:cNvPr id="19735" name="Ink 19734">
                  <a:extLst>
                    <a:ext uri="{FF2B5EF4-FFF2-40B4-BE49-F238E27FC236}">
                      <a16:creationId xmlns:a16="http://schemas.microsoft.com/office/drawing/2014/main" id="{3241E6EF-6FD4-CEE8-E5BF-6CDCA8F68653}"/>
                    </a:ext>
                  </a:extLst>
                </p:cNvPr>
                <p:cNvPicPr/>
                <p:nvPr/>
              </p:nvPicPr>
              <p:blipFill>
                <a:blip r:embed="rId477"/>
                <a:stretch>
                  <a:fillRect/>
                </a:stretch>
              </p:blipFill>
              <p:spPr>
                <a:xfrm>
                  <a:off x="4678368" y="4464640"/>
                  <a:ext cx="236160" cy="152280"/>
                </a:xfrm>
                <a:prstGeom prst="rect">
                  <a:avLst/>
                </a:prstGeom>
              </p:spPr>
            </p:pic>
          </mc:Fallback>
        </mc:AlternateContent>
        <mc:AlternateContent xmlns:mc="http://schemas.openxmlformats.org/markup-compatibility/2006" xmlns:p14="http://schemas.microsoft.com/office/powerpoint/2010/main">
          <mc:Choice Requires="p14">
            <p:contentPart p14:bwMode="auto" r:id="rId478">
              <p14:nvContentPartPr>
                <p14:cNvPr id="19742" name="Ink 19741">
                  <a:extLst>
                    <a:ext uri="{FF2B5EF4-FFF2-40B4-BE49-F238E27FC236}">
                      <a16:creationId xmlns:a16="http://schemas.microsoft.com/office/drawing/2014/main" id="{BD52F42F-A202-54AA-1A7E-C5AEEA27341E}"/>
                    </a:ext>
                  </a:extLst>
                </p14:cNvPr>
                <p14:cNvContentPartPr/>
                <p14:nvPr/>
              </p14:nvContentPartPr>
              <p14:xfrm>
                <a:off x="3936768" y="5106520"/>
                <a:ext cx="132480" cy="144000"/>
              </p14:xfrm>
            </p:contentPart>
          </mc:Choice>
          <mc:Fallback xmlns="">
            <p:pic>
              <p:nvPicPr>
                <p:cNvPr id="19742" name="Ink 19741">
                  <a:extLst>
                    <a:ext uri="{FF2B5EF4-FFF2-40B4-BE49-F238E27FC236}">
                      <a16:creationId xmlns:a16="http://schemas.microsoft.com/office/drawing/2014/main" id="{BD52F42F-A202-54AA-1A7E-C5AEEA27341E}"/>
                    </a:ext>
                  </a:extLst>
                </p:cNvPr>
                <p:cNvPicPr/>
                <p:nvPr/>
              </p:nvPicPr>
              <p:blipFill>
                <a:blip r:embed="rId479"/>
                <a:stretch>
                  <a:fillRect/>
                </a:stretch>
              </p:blipFill>
              <p:spPr>
                <a:xfrm>
                  <a:off x="3900768" y="5070520"/>
                  <a:ext cx="204120" cy="215640"/>
                </a:xfrm>
                <a:prstGeom prst="rect">
                  <a:avLst/>
                </a:prstGeom>
              </p:spPr>
            </p:pic>
          </mc:Fallback>
        </mc:AlternateContent>
        <mc:AlternateContent xmlns:mc="http://schemas.openxmlformats.org/markup-compatibility/2006" xmlns:p14="http://schemas.microsoft.com/office/powerpoint/2010/main">
          <mc:Choice Requires="p14">
            <p:contentPart p14:bwMode="auto" r:id="rId480">
              <p14:nvContentPartPr>
                <p14:cNvPr id="19743" name="Ink 19742">
                  <a:extLst>
                    <a:ext uri="{FF2B5EF4-FFF2-40B4-BE49-F238E27FC236}">
                      <a16:creationId xmlns:a16="http://schemas.microsoft.com/office/drawing/2014/main" id="{F8A34B2C-361E-A95C-DC40-E84A00FC1E40}"/>
                    </a:ext>
                  </a:extLst>
                </p14:cNvPr>
                <p14:cNvContentPartPr/>
                <p14:nvPr/>
              </p14:nvContentPartPr>
              <p14:xfrm>
                <a:off x="4095528" y="4940560"/>
                <a:ext cx="293760" cy="221760"/>
              </p14:xfrm>
            </p:contentPart>
          </mc:Choice>
          <mc:Fallback xmlns="">
            <p:pic>
              <p:nvPicPr>
                <p:cNvPr id="19743" name="Ink 19742">
                  <a:extLst>
                    <a:ext uri="{FF2B5EF4-FFF2-40B4-BE49-F238E27FC236}">
                      <a16:creationId xmlns:a16="http://schemas.microsoft.com/office/drawing/2014/main" id="{F8A34B2C-361E-A95C-DC40-E84A00FC1E40}"/>
                    </a:ext>
                  </a:extLst>
                </p:cNvPr>
                <p:cNvPicPr/>
                <p:nvPr/>
              </p:nvPicPr>
              <p:blipFill>
                <a:blip r:embed="rId481"/>
                <a:stretch>
                  <a:fillRect/>
                </a:stretch>
              </p:blipFill>
              <p:spPr>
                <a:xfrm>
                  <a:off x="4059528" y="4904560"/>
                  <a:ext cx="365400" cy="293400"/>
                </a:xfrm>
                <a:prstGeom prst="rect">
                  <a:avLst/>
                </a:prstGeom>
              </p:spPr>
            </p:pic>
          </mc:Fallback>
        </mc:AlternateContent>
        <mc:AlternateContent xmlns:mc="http://schemas.openxmlformats.org/markup-compatibility/2006" xmlns:p14="http://schemas.microsoft.com/office/powerpoint/2010/main">
          <mc:Choice Requires="p14">
            <p:contentPart p14:bwMode="auto" r:id="rId482">
              <p14:nvContentPartPr>
                <p14:cNvPr id="19745" name="Ink 19744">
                  <a:extLst>
                    <a:ext uri="{FF2B5EF4-FFF2-40B4-BE49-F238E27FC236}">
                      <a16:creationId xmlns:a16="http://schemas.microsoft.com/office/drawing/2014/main" id="{62B019D1-2484-C8D0-C699-F053D9DC2317}"/>
                    </a:ext>
                  </a:extLst>
                </p14:cNvPr>
                <p14:cNvContentPartPr/>
                <p14:nvPr/>
              </p14:nvContentPartPr>
              <p14:xfrm>
                <a:off x="4427088" y="4916080"/>
                <a:ext cx="53640" cy="130320"/>
              </p14:xfrm>
            </p:contentPart>
          </mc:Choice>
          <mc:Fallback xmlns="">
            <p:pic>
              <p:nvPicPr>
                <p:cNvPr id="19745" name="Ink 19744">
                  <a:extLst>
                    <a:ext uri="{FF2B5EF4-FFF2-40B4-BE49-F238E27FC236}">
                      <a16:creationId xmlns:a16="http://schemas.microsoft.com/office/drawing/2014/main" id="{62B019D1-2484-C8D0-C699-F053D9DC2317}"/>
                    </a:ext>
                  </a:extLst>
                </p:cNvPr>
                <p:cNvPicPr/>
                <p:nvPr/>
              </p:nvPicPr>
              <p:blipFill>
                <a:blip r:embed="rId483"/>
                <a:stretch>
                  <a:fillRect/>
                </a:stretch>
              </p:blipFill>
              <p:spPr>
                <a:xfrm>
                  <a:off x="4391088" y="4880080"/>
                  <a:ext cx="125280" cy="201960"/>
                </a:xfrm>
                <a:prstGeom prst="rect">
                  <a:avLst/>
                </a:prstGeom>
              </p:spPr>
            </p:pic>
          </mc:Fallback>
        </mc:AlternateContent>
        <mc:AlternateContent xmlns:mc="http://schemas.openxmlformats.org/markup-compatibility/2006" xmlns:p14="http://schemas.microsoft.com/office/powerpoint/2010/main">
          <mc:Choice Requires="p14">
            <p:contentPart p14:bwMode="auto" r:id="rId484">
              <p14:nvContentPartPr>
                <p14:cNvPr id="19746" name="Ink 19745">
                  <a:extLst>
                    <a:ext uri="{FF2B5EF4-FFF2-40B4-BE49-F238E27FC236}">
                      <a16:creationId xmlns:a16="http://schemas.microsoft.com/office/drawing/2014/main" id="{D2199A10-EDA3-EE79-5898-1EAB5C8D52C3}"/>
                    </a:ext>
                  </a:extLst>
                </p14:cNvPr>
                <p14:cNvContentPartPr/>
                <p14:nvPr/>
              </p14:nvContentPartPr>
              <p14:xfrm>
                <a:off x="4512048" y="4856320"/>
                <a:ext cx="96480" cy="129600"/>
              </p14:xfrm>
            </p:contentPart>
          </mc:Choice>
          <mc:Fallback xmlns="">
            <p:pic>
              <p:nvPicPr>
                <p:cNvPr id="19746" name="Ink 19745">
                  <a:extLst>
                    <a:ext uri="{FF2B5EF4-FFF2-40B4-BE49-F238E27FC236}">
                      <a16:creationId xmlns:a16="http://schemas.microsoft.com/office/drawing/2014/main" id="{D2199A10-EDA3-EE79-5898-1EAB5C8D52C3}"/>
                    </a:ext>
                  </a:extLst>
                </p:cNvPr>
                <p:cNvPicPr/>
                <p:nvPr/>
              </p:nvPicPr>
              <p:blipFill>
                <a:blip r:embed="rId485"/>
                <a:stretch>
                  <a:fillRect/>
                </a:stretch>
              </p:blipFill>
              <p:spPr>
                <a:xfrm>
                  <a:off x="4476048" y="4820320"/>
                  <a:ext cx="168120" cy="201240"/>
                </a:xfrm>
                <a:prstGeom prst="rect">
                  <a:avLst/>
                </a:prstGeom>
              </p:spPr>
            </p:pic>
          </mc:Fallback>
        </mc:AlternateContent>
        <mc:AlternateContent xmlns:mc="http://schemas.openxmlformats.org/markup-compatibility/2006" xmlns:p14="http://schemas.microsoft.com/office/powerpoint/2010/main">
          <mc:Choice Requires="p14">
            <p:contentPart p14:bwMode="auto" r:id="rId486">
              <p14:nvContentPartPr>
                <p14:cNvPr id="19747" name="Ink 19746">
                  <a:extLst>
                    <a:ext uri="{FF2B5EF4-FFF2-40B4-BE49-F238E27FC236}">
                      <a16:creationId xmlns:a16="http://schemas.microsoft.com/office/drawing/2014/main" id="{A9184C09-FB3A-A497-E1A1-32D230496398}"/>
                    </a:ext>
                  </a:extLst>
                </p14:cNvPr>
                <p14:cNvContentPartPr/>
                <p14:nvPr/>
              </p14:nvContentPartPr>
              <p14:xfrm>
                <a:off x="4570368" y="4703680"/>
                <a:ext cx="160200" cy="208440"/>
              </p14:xfrm>
            </p:contentPart>
          </mc:Choice>
          <mc:Fallback xmlns="">
            <p:pic>
              <p:nvPicPr>
                <p:cNvPr id="19747" name="Ink 19746">
                  <a:extLst>
                    <a:ext uri="{FF2B5EF4-FFF2-40B4-BE49-F238E27FC236}">
                      <a16:creationId xmlns:a16="http://schemas.microsoft.com/office/drawing/2014/main" id="{A9184C09-FB3A-A497-E1A1-32D230496398}"/>
                    </a:ext>
                  </a:extLst>
                </p:cNvPr>
                <p:cNvPicPr/>
                <p:nvPr/>
              </p:nvPicPr>
              <p:blipFill>
                <a:blip r:embed="rId487"/>
                <a:stretch>
                  <a:fillRect/>
                </a:stretch>
              </p:blipFill>
              <p:spPr>
                <a:xfrm>
                  <a:off x="4534368" y="4667680"/>
                  <a:ext cx="231840" cy="280080"/>
                </a:xfrm>
                <a:prstGeom prst="rect">
                  <a:avLst/>
                </a:prstGeom>
              </p:spPr>
            </p:pic>
          </mc:Fallback>
        </mc:AlternateContent>
        <mc:AlternateContent xmlns:mc="http://schemas.openxmlformats.org/markup-compatibility/2006" xmlns:p14="http://schemas.microsoft.com/office/powerpoint/2010/main">
          <mc:Choice Requires="p14">
            <p:contentPart p14:bwMode="auto" r:id="rId488">
              <p14:nvContentPartPr>
                <p14:cNvPr id="19748" name="Ink 19747">
                  <a:extLst>
                    <a:ext uri="{FF2B5EF4-FFF2-40B4-BE49-F238E27FC236}">
                      <a16:creationId xmlns:a16="http://schemas.microsoft.com/office/drawing/2014/main" id="{7AE511C7-FE08-15CF-76B0-C1A3A48A4CE7}"/>
                    </a:ext>
                  </a:extLst>
                </p14:cNvPr>
                <p14:cNvContentPartPr/>
                <p14:nvPr/>
              </p14:nvContentPartPr>
              <p14:xfrm>
                <a:off x="4674768" y="4716640"/>
                <a:ext cx="107640" cy="199800"/>
              </p14:xfrm>
            </p:contentPart>
          </mc:Choice>
          <mc:Fallback xmlns="">
            <p:pic>
              <p:nvPicPr>
                <p:cNvPr id="19748" name="Ink 19747">
                  <a:extLst>
                    <a:ext uri="{FF2B5EF4-FFF2-40B4-BE49-F238E27FC236}">
                      <a16:creationId xmlns:a16="http://schemas.microsoft.com/office/drawing/2014/main" id="{7AE511C7-FE08-15CF-76B0-C1A3A48A4CE7}"/>
                    </a:ext>
                  </a:extLst>
                </p:cNvPr>
                <p:cNvPicPr/>
                <p:nvPr/>
              </p:nvPicPr>
              <p:blipFill>
                <a:blip r:embed="rId489"/>
                <a:stretch>
                  <a:fillRect/>
                </a:stretch>
              </p:blipFill>
              <p:spPr>
                <a:xfrm>
                  <a:off x="4638888" y="4680705"/>
                  <a:ext cx="179041" cy="271311"/>
                </a:xfrm>
                <a:prstGeom prst="rect">
                  <a:avLst/>
                </a:prstGeom>
              </p:spPr>
            </p:pic>
          </mc:Fallback>
        </mc:AlternateContent>
        <mc:AlternateContent xmlns:mc="http://schemas.openxmlformats.org/markup-compatibility/2006" xmlns:p14="http://schemas.microsoft.com/office/powerpoint/2010/main">
          <mc:Choice Requires="p14">
            <p:contentPart p14:bwMode="auto" r:id="rId490">
              <p14:nvContentPartPr>
                <p14:cNvPr id="19749" name="Ink 19748">
                  <a:extLst>
                    <a:ext uri="{FF2B5EF4-FFF2-40B4-BE49-F238E27FC236}">
                      <a16:creationId xmlns:a16="http://schemas.microsoft.com/office/drawing/2014/main" id="{537CA976-70E9-2C5F-9F61-AE00C944EB92}"/>
                    </a:ext>
                  </a:extLst>
                </p14:cNvPr>
                <p14:cNvContentPartPr/>
                <p14:nvPr/>
              </p14:nvContentPartPr>
              <p14:xfrm>
                <a:off x="4692048" y="4697200"/>
                <a:ext cx="180360" cy="167400"/>
              </p14:xfrm>
            </p:contentPart>
          </mc:Choice>
          <mc:Fallback xmlns="">
            <p:pic>
              <p:nvPicPr>
                <p:cNvPr id="19749" name="Ink 19748">
                  <a:extLst>
                    <a:ext uri="{FF2B5EF4-FFF2-40B4-BE49-F238E27FC236}">
                      <a16:creationId xmlns:a16="http://schemas.microsoft.com/office/drawing/2014/main" id="{537CA976-70E9-2C5F-9F61-AE00C944EB92}"/>
                    </a:ext>
                  </a:extLst>
                </p:cNvPr>
                <p:cNvPicPr/>
                <p:nvPr/>
              </p:nvPicPr>
              <p:blipFill>
                <a:blip r:embed="rId491"/>
                <a:stretch>
                  <a:fillRect/>
                </a:stretch>
              </p:blipFill>
              <p:spPr>
                <a:xfrm>
                  <a:off x="4655976" y="4661200"/>
                  <a:ext cx="252143" cy="239040"/>
                </a:xfrm>
                <a:prstGeom prst="rect">
                  <a:avLst/>
                </a:prstGeom>
              </p:spPr>
            </p:pic>
          </mc:Fallback>
        </mc:AlternateContent>
        <mc:AlternateContent xmlns:mc="http://schemas.openxmlformats.org/markup-compatibility/2006" xmlns:p14="http://schemas.microsoft.com/office/powerpoint/2010/main">
          <mc:Choice Requires="p14">
            <p:contentPart p14:bwMode="auto" r:id="rId492">
              <p14:nvContentPartPr>
                <p14:cNvPr id="19750" name="Ink 19749">
                  <a:extLst>
                    <a:ext uri="{FF2B5EF4-FFF2-40B4-BE49-F238E27FC236}">
                      <a16:creationId xmlns:a16="http://schemas.microsoft.com/office/drawing/2014/main" id="{7A51A7E1-5C53-7FAB-DDF5-45EA4A132379}"/>
                    </a:ext>
                  </a:extLst>
                </p14:cNvPr>
                <p14:cNvContentPartPr/>
                <p14:nvPr/>
              </p14:nvContentPartPr>
              <p14:xfrm>
                <a:off x="4835688" y="4665520"/>
                <a:ext cx="81000" cy="115560"/>
              </p14:xfrm>
            </p:contentPart>
          </mc:Choice>
          <mc:Fallback xmlns="">
            <p:pic>
              <p:nvPicPr>
                <p:cNvPr id="19750" name="Ink 19749">
                  <a:extLst>
                    <a:ext uri="{FF2B5EF4-FFF2-40B4-BE49-F238E27FC236}">
                      <a16:creationId xmlns:a16="http://schemas.microsoft.com/office/drawing/2014/main" id="{7A51A7E1-5C53-7FAB-DDF5-45EA4A132379}"/>
                    </a:ext>
                  </a:extLst>
                </p:cNvPr>
                <p:cNvPicPr/>
                <p:nvPr/>
              </p:nvPicPr>
              <p:blipFill>
                <a:blip r:embed="rId493"/>
                <a:stretch>
                  <a:fillRect/>
                </a:stretch>
              </p:blipFill>
              <p:spPr>
                <a:xfrm>
                  <a:off x="4799527" y="4629520"/>
                  <a:ext cx="152960" cy="187200"/>
                </a:xfrm>
                <a:prstGeom prst="rect">
                  <a:avLst/>
                </a:prstGeom>
              </p:spPr>
            </p:pic>
          </mc:Fallback>
        </mc:AlternateContent>
        <mc:AlternateContent xmlns:mc="http://schemas.openxmlformats.org/markup-compatibility/2006" xmlns:p14="http://schemas.microsoft.com/office/powerpoint/2010/main">
          <mc:Choice Requires="p14">
            <p:contentPart p14:bwMode="auto" r:id="rId494">
              <p14:nvContentPartPr>
                <p14:cNvPr id="19751" name="Ink 19750">
                  <a:extLst>
                    <a:ext uri="{FF2B5EF4-FFF2-40B4-BE49-F238E27FC236}">
                      <a16:creationId xmlns:a16="http://schemas.microsoft.com/office/drawing/2014/main" id="{0A44D3B2-5745-7DC8-BCB8-0F3BA2B4AD4B}"/>
                    </a:ext>
                  </a:extLst>
                </p14:cNvPr>
                <p14:cNvContentPartPr/>
                <p14:nvPr/>
              </p14:nvContentPartPr>
              <p14:xfrm>
                <a:off x="4838928" y="4525840"/>
                <a:ext cx="238680" cy="233640"/>
              </p14:xfrm>
            </p:contentPart>
          </mc:Choice>
          <mc:Fallback xmlns="">
            <p:pic>
              <p:nvPicPr>
                <p:cNvPr id="19751" name="Ink 19750">
                  <a:extLst>
                    <a:ext uri="{FF2B5EF4-FFF2-40B4-BE49-F238E27FC236}">
                      <a16:creationId xmlns:a16="http://schemas.microsoft.com/office/drawing/2014/main" id="{0A44D3B2-5745-7DC8-BCB8-0F3BA2B4AD4B}"/>
                    </a:ext>
                  </a:extLst>
                </p:cNvPr>
                <p:cNvPicPr/>
                <p:nvPr/>
              </p:nvPicPr>
              <p:blipFill>
                <a:blip r:embed="rId495"/>
                <a:stretch>
                  <a:fillRect/>
                </a:stretch>
              </p:blipFill>
              <p:spPr>
                <a:xfrm>
                  <a:off x="4802982" y="4489840"/>
                  <a:ext cx="310212" cy="305280"/>
                </a:xfrm>
                <a:prstGeom prst="rect">
                  <a:avLst/>
                </a:prstGeom>
              </p:spPr>
            </p:pic>
          </mc:Fallback>
        </mc:AlternateContent>
        <mc:AlternateContent xmlns:mc="http://schemas.openxmlformats.org/markup-compatibility/2006" xmlns:p14="http://schemas.microsoft.com/office/powerpoint/2010/main">
          <mc:Choice Requires="p14">
            <p:contentPart p14:bwMode="auto" r:id="rId496">
              <p14:nvContentPartPr>
                <p14:cNvPr id="19753" name="Ink 19752">
                  <a:extLst>
                    <a:ext uri="{FF2B5EF4-FFF2-40B4-BE49-F238E27FC236}">
                      <a16:creationId xmlns:a16="http://schemas.microsoft.com/office/drawing/2014/main" id="{7C45625F-7E72-2042-887C-8A9DE7C43945}"/>
                    </a:ext>
                  </a:extLst>
                </p14:cNvPr>
                <p14:cNvContentPartPr/>
                <p14:nvPr/>
              </p14:nvContentPartPr>
              <p14:xfrm>
                <a:off x="4548408" y="5190400"/>
                <a:ext cx="65160" cy="61560"/>
              </p14:xfrm>
            </p:contentPart>
          </mc:Choice>
          <mc:Fallback xmlns="">
            <p:pic>
              <p:nvPicPr>
                <p:cNvPr id="19753" name="Ink 19752">
                  <a:extLst>
                    <a:ext uri="{FF2B5EF4-FFF2-40B4-BE49-F238E27FC236}">
                      <a16:creationId xmlns:a16="http://schemas.microsoft.com/office/drawing/2014/main" id="{7C45625F-7E72-2042-887C-8A9DE7C43945}"/>
                    </a:ext>
                  </a:extLst>
                </p:cNvPr>
                <p:cNvPicPr/>
                <p:nvPr/>
              </p:nvPicPr>
              <p:blipFill>
                <a:blip r:embed="rId497"/>
                <a:stretch>
                  <a:fillRect/>
                </a:stretch>
              </p:blipFill>
              <p:spPr>
                <a:xfrm>
                  <a:off x="4512208" y="5154400"/>
                  <a:ext cx="137198" cy="133200"/>
                </a:xfrm>
                <a:prstGeom prst="rect">
                  <a:avLst/>
                </a:prstGeom>
              </p:spPr>
            </p:pic>
          </mc:Fallback>
        </mc:AlternateContent>
        <mc:AlternateContent xmlns:mc="http://schemas.openxmlformats.org/markup-compatibility/2006" xmlns:p14="http://schemas.microsoft.com/office/powerpoint/2010/main">
          <mc:Choice Requires="p14">
            <p:contentPart p14:bwMode="auto" r:id="rId498">
              <p14:nvContentPartPr>
                <p14:cNvPr id="19754" name="Ink 19753">
                  <a:extLst>
                    <a:ext uri="{FF2B5EF4-FFF2-40B4-BE49-F238E27FC236}">
                      <a16:creationId xmlns:a16="http://schemas.microsoft.com/office/drawing/2014/main" id="{BA8FC4B6-96FF-CCF5-5E84-B8CEF4F7DF62}"/>
                    </a:ext>
                  </a:extLst>
                </p14:cNvPr>
                <p14:cNvContentPartPr/>
                <p14:nvPr/>
              </p14:nvContentPartPr>
              <p14:xfrm>
                <a:off x="4600608" y="5232880"/>
                <a:ext cx="68400" cy="61560"/>
              </p14:xfrm>
            </p:contentPart>
          </mc:Choice>
          <mc:Fallback xmlns="">
            <p:pic>
              <p:nvPicPr>
                <p:cNvPr id="19754" name="Ink 19753">
                  <a:extLst>
                    <a:ext uri="{FF2B5EF4-FFF2-40B4-BE49-F238E27FC236}">
                      <a16:creationId xmlns:a16="http://schemas.microsoft.com/office/drawing/2014/main" id="{BA8FC4B6-96FF-CCF5-5E84-B8CEF4F7DF62}"/>
                    </a:ext>
                  </a:extLst>
                </p:cNvPr>
                <p:cNvPicPr/>
                <p:nvPr/>
              </p:nvPicPr>
              <p:blipFill>
                <a:blip r:embed="rId499"/>
                <a:stretch>
                  <a:fillRect/>
                </a:stretch>
              </p:blipFill>
              <p:spPr>
                <a:xfrm>
                  <a:off x="4564608" y="5196880"/>
                  <a:ext cx="140040" cy="133200"/>
                </a:xfrm>
                <a:prstGeom prst="rect">
                  <a:avLst/>
                </a:prstGeom>
              </p:spPr>
            </p:pic>
          </mc:Fallback>
        </mc:AlternateContent>
        <mc:AlternateContent xmlns:mc="http://schemas.openxmlformats.org/markup-compatibility/2006" xmlns:p14="http://schemas.microsoft.com/office/powerpoint/2010/main">
          <mc:Choice Requires="p14">
            <p:contentPart p14:bwMode="auto" r:id="rId500">
              <p14:nvContentPartPr>
                <p14:cNvPr id="19756" name="Ink 19755">
                  <a:extLst>
                    <a:ext uri="{FF2B5EF4-FFF2-40B4-BE49-F238E27FC236}">
                      <a16:creationId xmlns:a16="http://schemas.microsoft.com/office/drawing/2014/main" id="{368166AA-C21A-1728-C528-519749DB5484}"/>
                    </a:ext>
                  </a:extLst>
                </p14:cNvPr>
                <p14:cNvContentPartPr/>
                <p14:nvPr/>
              </p14:nvContentPartPr>
              <p14:xfrm>
                <a:off x="4792848" y="5068360"/>
                <a:ext cx="86400" cy="78120"/>
              </p14:xfrm>
            </p:contentPart>
          </mc:Choice>
          <mc:Fallback xmlns="">
            <p:pic>
              <p:nvPicPr>
                <p:cNvPr id="19756" name="Ink 19755">
                  <a:extLst>
                    <a:ext uri="{FF2B5EF4-FFF2-40B4-BE49-F238E27FC236}">
                      <a16:creationId xmlns:a16="http://schemas.microsoft.com/office/drawing/2014/main" id="{368166AA-C21A-1728-C528-519749DB5484}"/>
                    </a:ext>
                  </a:extLst>
                </p:cNvPr>
                <p:cNvPicPr/>
                <p:nvPr/>
              </p:nvPicPr>
              <p:blipFill>
                <a:blip r:embed="rId501"/>
                <a:stretch>
                  <a:fillRect/>
                </a:stretch>
              </p:blipFill>
              <p:spPr>
                <a:xfrm>
                  <a:off x="4756848" y="5032360"/>
                  <a:ext cx="158040" cy="149760"/>
                </a:xfrm>
                <a:prstGeom prst="rect">
                  <a:avLst/>
                </a:prstGeom>
              </p:spPr>
            </p:pic>
          </mc:Fallback>
        </mc:AlternateContent>
        <mc:AlternateContent xmlns:mc="http://schemas.openxmlformats.org/markup-compatibility/2006" xmlns:p14="http://schemas.microsoft.com/office/powerpoint/2010/main">
          <mc:Choice Requires="p14">
            <p:contentPart p14:bwMode="auto" r:id="rId502">
              <p14:nvContentPartPr>
                <p14:cNvPr id="19757" name="Ink 19756">
                  <a:extLst>
                    <a:ext uri="{FF2B5EF4-FFF2-40B4-BE49-F238E27FC236}">
                      <a16:creationId xmlns:a16="http://schemas.microsoft.com/office/drawing/2014/main" id="{D60C5317-CBD6-8AEB-EA57-4F4B4FB14727}"/>
                    </a:ext>
                  </a:extLst>
                </p14:cNvPr>
                <p14:cNvContentPartPr/>
                <p14:nvPr/>
              </p14:nvContentPartPr>
              <p14:xfrm>
                <a:off x="4881408" y="4990600"/>
                <a:ext cx="118440" cy="162360"/>
              </p14:xfrm>
            </p:contentPart>
          </mc:Choice>
          <mc:Fallback xmlns="">
            <p:pic>
              <p:nvPicPr>
                <p:cNvPr id="19757" name="Ink 19756">
                  <a:extLst>
                    <a:ext uri="{FF2B5EF4-FFF2-40B4-BE49-F238E27FC236}">
                      <a16:creationId xmlns:a16="http://schemas.microsoft.com/office/drawing/2014/main" id="{D60C5317-CBD6-8AEB-EA57-4F4B4FB14727}"/>
                    </a:ext>
                  </a:extLst>
                </p:cNvPr>
                <p:cNvPicPr/>
                <p:nvPr/>
              </p:nvPicPr>
              <p:blipFill>
                <a:blip r:embed="rId503"/>
                <a:stretch>
                  <a:fillRect/>
                </a:stretch>
              </p:blipFill>
              <p:spPr>
                <a:xfrm>
                  <a:off x="4845408" y="4954600"/>
                  <a:ext cx="190080" cy="234000"/>
                </a:xfrm>
                <a:prstGeom prst="rect">
                  <a:avLst/>
                </a:prstGeom>
              </p:spPr>
            </p:pic>
          </mc:Fallback>
        </mc:AlternateContent>
        <mc:AlternateContent xmlns:mc="http://schemas.openxmlformats.org/markup-compatibility/2006" xmlns:p14="http://schemas.microsoft.com/office/powerpoint/2010/main">
          <mc:Choice Requires="p14">
            <p:contentPart p14:bwMode="auto" r:id="rId504">
              <p14:nvContentPartPr>
                <p14:cNvPr id="19758" name="Ink 19757">
                  <a:extLst>
                    <a:ext uri="{FF2B5EF4-FFF2-40B4-BE49-F238E27FC236}">
                      <a16:creationId xmlns:a16="http://schemas.microsoft.com/office/drawing/2014/main" id="{E07478A8-D28B-202B-4DC2-D08DD44BA4BF}"/>
                    </a:ext>
                  </a:extLst>
                </p14:cNvPr>
                <p14:cNvContentPartPr/>
                <p14:nvPr/>
              </p14:nvContentPartPr>
              <p14:xfrm>
                <a:off x="4921008" y="4945960"/>
                <a:ext cx="44640" cy="99720"/>
              </p14:xfrm>
            </p:contentPart>
          </mc:Choice>
          <mc:Fallback xmlns="">
            <p:pic>
              <p:nvPicPr>
                <p:cNvPr id="19758" name="Ink 19757">
                  <a:extLst>
                    <a:ext uri="{FF2B5EF4-FFF2-40B4-BE49-F238E27FC236}">
                      <a16:creationId xmlns:a16="http://schemas.microsoft.com/office/drawing/2014/main" id="{E07478A8-D28B-202B-4DC2-D08DD44BA4BF}"/>
                    </a:ext>
                  </a:extLst>
                </p:cNvPr>
                <p:cNvPicPr/>
                <p:nvPr/>
              </p:nvPicPr>
              <p:blipFill>
                <a:blip r:embed="rId505"/>
                <a:stretch>
                  <a:fillRect/>
                </a:stretch>
              </p:blipFill>
              <p:spPr>
                <a:xfrm>
                  <a:off x="4885008" y="4909960"/>
                  <a:ext cx="11628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506">
              <p14:nvContentPartPr>
                <p14:cNvPr id="19759" name="Ink 19758">
                  <a:extLst>
                    <a:ext uri="{FF2B5EF4-FFF2-40B4-BE49-F238E27FC236}">
                      <a16:creationId xmlns:a16="http://schemas.microsoft.com/office/drawing/2014/main" id="{07986431-FC03-0414-22BD-EC25BE473ED8}"/>
                    </a:ext>
                  </a:extLst>
                </p14:cNvPr>
                <p14:cNvContentPartPr/>
                <p14:nvPr/>
              </p14:nvContentPartPr>
              <p14:xfrm>
                <a:off x="4993368" y="4882600"/>
                <a:ext cx="147240" cy="86400"/>
              </p14:xfrm>
            </p:contentPart>
          </mc:Choice>
          <mc:Fallback xmlns="">
            <p:pic>
              <p:nvPicPr>
                <p:cNvPr id="19759" name="Ink 19758">
                  <a:extLst>
                    <a:ext uri="{FF2B5EF4-FFF2-40B4-BE49-F238E27FC236}">
                      <a16:creationId xmlns:a16="http://schemas.microsoft.com/office/drawing/2014/main" id="{07986431-FC03-0414-22BD-EC25BE473ED8}"/>
                    </a:ext>
                  </a:extLst>
                </p:cNvPr>
                <p:cNvPicPr/>
                <p:nvPr/>
              </p:nvPicPr>
              <p:blipFill>
                <a:blip r:embed="rId507"/>
                <a:stretch>
                  <a:fillRect/>
                </a:stretch>
              </p:blipFill>
              <p:spPr>
                <a:xfrm>
                  <a:off x="4957456" y="4846749"/>
                  <a:ext cx="218705" cy="157743"/>
                </a:xfrm>
                <a:prstGeom prst="rect">
                  <a:avLst/>
                </a:prstGeom>
              </p:spPr>
            </p:pic>
          </mc:Fallback>
        </mc:AlternateContent>
        <mc:AlternateContent xmlns:mc="http://schemas.openxmlformats.org/markup-compatibility/2006" xmlns:p14="http://schemas.microsoft.com/office/powerpoint/2010/main">
          <mc:Choice Requires="p14">
            <p:contentPart p14:bwMode="auto" r:id="rId508">
              <p14:nvContentPartPr>
                <p14:cNvPr id="19760" name="Ink 19759">
                  <a:extLst>
                    <a:ext uri="{FF2B5EF4-FFF2-40B4-BE49-F238E27FC236}">
                      <a16:creationId xmlns:a16="http://schemas.microsoft.com/office/drawing/2014/main" id="{D27332A6-8CAA-434C-84D9-E9F899DC8436}"/>
                    </a:ext>
                  </a:extLst>
                </p14:cNvPr>
                <p14:cNvContentPartPr/>
                <p14:nvPr/>
              </p14:nvContentPartPr>
              <p14:xfrm>
                <a:off x="4662168" y="5078080"/>
                <a:ext cx="360" cy="360"/>
              </p14:xfrm>
            </p:contentPart>
          </mc:Choice>
          <mc:Fallback xmlns="">
            <p:pic>
              <p:nvPicPr>
                <p:cNvPr id="19760" name="Ink 19759">
                  <a:extLst>
                    <a:ext uri="{FF2B5EF4-FFF2-40B4-BE49-F238E27FC236}">
                      <a16:creationId xmlns:a16="http://schemas.microsoft.com/office/drawing/2014/main" id="{D27332A6-8CAA-434C-84D9-E9F899DC8436}"/>
                    </a:ext>
                  </a:extLst>
                </p:cNvPr>
                <p:cNvPicPr/>
                <p:nvPr/>
              </p:nvPicPr>
              <p:blipFill>
                <a:blip r:embed="rId509"/>
                <a:stretch>
                  <a:fillRect/>
                </a:stretch>
              </p:blipFill>
              <p:spPr>
                <a:xfrm>
                  <a:off x="4626168" y="504208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10">
              <p14:nvContentPartPr>
                <p14:cNvPr id="19761" name="Ink 19760">
                  <a:extLst>
                    <a:ext uri="{FF2B5EF4-FFF2-40B4-BE49-F238E27FC236}">
                      <a16:creationId xmlns:a16="http://schemas.microsoft.com/office/drawing/2014/main" id="{C238245C-3A91-5BAA-3C93-E70FFD09BCA8}"/>
                    </a:ext>
                  </a:extLst>
                </p14:cNvPr>
                <p14:cNvContentPartPr/>
                <p14:nvPr/>
              </p14:nvContentPartPr>
              <p14:xfrm>
                <a:off x="4597368" y="5050360"/>
                <a:ext cx="17640" cy="87120"/>
              </p14:xfrm>
            </p:contentPart>
          </mc:Choice>
          <mc:Fallback xmlns="">
            <p:pic>
              <p:nvPicPr>
                <p:cNvPr id="19761" name="Ink 19760">
                  <a:extLst>
                    <a:ext uri="{FF2B5EF4-FFF2-40B4-BE49-F238E27FC236}">
                      <a16:creationId xmlns:a16="http://schemas.microsoft.com/office/drawing/2014/main" id="{C238245C-3A91-5BAA-3C93-E70FFD09BCA8}"/>
                    </a:ext>
                  </a:extLst>
                </p:cNvPr>
                <p:cNvPicPr/>
                <p:nvPr/>
              </p:nvPicPr>
              <p:blipFill>
                <a:blip r:embed="rId511"/>
                <a:stretch>
                  <a:fillRect/>
                </a:stretch>
              </p:blipFill>
              <p:spPr>
                <a:xfrm>
                  <a:off x="4561368" y="5014211"/>
                  <a:ext cx="89280" cy="159057"/>
                </a:xfrm>
                <a:prstGeom prst="rect">
                  <a:avLst/>
                </a:prstGeom>
              </p:spPr>
            </p:pic>
          </mc:Fallback>
        </mc:AlternateContent>
        <mc:AlternateContent xmlns:mc="http://schemas.openxmlformats.org/markup-compatibility/2006" xmlns:p14="http://schemas.microsoft.com/office/powerpoint/2010/main">
          <mc:Choice Requires="p14">
            <p:contentPart p14:bwMode="auto" r:id="rId512">
              <p14:nvContentPartPr>
                <p14:cNvPr id="19762" name="Ink 19761">
                  <a:extLst>
                    <a:ext uri="{FF2B5EF4-FFF2-40B4-BE49-F238E27FC236}">
                      <a16:creationId xmlns:a16="http://schemas.microsoft.com/office/drawing/2014/main" id="{F385E5C8-15A9-D390-395C-93100D2FBCDF}"/>
                    </a:ext>
                  </a:extLst>
                </p14:cNvPr>
                <p14:cNvContentPartPr/>
                <p14:nvPr/>
              </p14:nvContentPartPr>
              <p14:xfrm>
                <a:off x="5162568" y="4704400"/>
                <a:ext cx="6840" cy="71280"/>
              </p14:xfrm>
            </p:contentPart>
          </mc:Choice>
          <mc:Fallback xmlns="">
            <p:pic>
              <p:nvPicPr>
                <p:cNvPr id="19762" name="Ink 19761">
                  <a:extLst>
                    <a:ext uri="{FF2B5EF4-FFF2-40B4-BE49-F238E27FC236}">
                      <a16:creationId xmlns:a16="http://schemas.microsoft.com/office/drawing/2014/main" id="{F385E5C8-15A9-D390-395C-93100D2FBCDF}"/>
                    </a:ext>
                  </a:extLst>
                </p:cNvPr>
                <p:cNvPicPr/>
                <p:nvPr/>
              </p:nvPicPr>
              <p:blipFill>
                <a:blip r:embed="rId513"/>
                <a:stretch>
                  <a:fillRect/>
                </a:stretch>
              </p:blipFill>
              <p:spPr>
                <a:xfrm>
                  <a:off x="5126568" y="4668400"/>
                  <a:ext cx="78480" cy="142920"/>
                </a:xfrm>
                <a:prstGeom prst="rect">
                  <a:avLst/>
                </a:prstGeom>
              </p:spPr>
            </p:pic>
          </mc:Fallback>
        </mc:AlternateContent>
        <mc:AlternateContent xmlns:mc="http://schemas.openxmlformats.org/markup-compatibility/2006" xmlns:p14="http://schemas.microsoft.com/office/powerpoint/2010/main">
          <mc:Choice Requires="p14">
            <p:contentPart p14:bwMode="auto" r:id="rId514">
              <p14:nvContentPartPr>
                <p14:cNvPr id="19763" name="Ink 19762">
                  <a:extLst>
                    <a:ext uri="{FF2B5EF4-FFF2-40B4-BE49-F238E27FC236}">
                      <a16:creationId xmlns:a16="http://schemas.microsoft.com/office/drawing/2014/main" id="{016AF21E-B16F-F3B9-850E-EE993E833C69}"/>
                    </a:ext>
                  </a:extLst>
                </p14:cNvPr>
                <p14:cNvContentPartPr/>
                <p14:nvPr/>
              </p14:nvContentPartPr>
              <p14:xfrm>
                <a:off x="5205048" y="4692520"/>
                <a:ext cx="8280" cy="98280"/>
              </p14:xfrm>
            </p:contentPart>
          </mc:Choice>
          <mc:Fallback xmlns="">
            <p:pic>
              <p:nvPicPr>
                <p:cNvPr id="19763" name="Ink 19762">
                  <a:extLst>
                    <a:ext uri="{FF2B5EF4-FFF2-40B4-BE49-F238E27FC236}">
                      <a16:creationId xmlns:a16="http://schemas.microsoft.com/office/drawing/2014/main" id="{016AF21E-B16F-F3B9-850E-EE993E833C69}"/>
                    </a:ext>
                  </a:extLst>
                </p:cNvPr>
                <p:cNvPicPr/>
                <p:nvPr/>
              </p:nvPicPr>
              <p:blipFill>
                <a:blip r:embed="rId515"/>
                <a:stretch>
                  <a:fillRect/>
                </a:stretch>
              </p:blipFill>
              <p:spPr>
                <a:xfrm>
                  <a:off x="5169048" y="4656651"/>
                  <a:ext cx="79920" cy="169659"/>
                </a:xfrm>
                <a:prstGeom prst="rect">
                  <a:avLst/>
                </a:prstGeom>
              </p:spPr>
            </p:pic>
          </mc:Fallback>
        </mc:AlternateContent>
        <mc:AlternateContent xmlns:mc="http://schemas.openxmlformats.org/markup-compatibility/2006" xmlns:p14="http://schemas.microsoft.com/office/powerpoint/2010/main">
          <mc:Choice Requires="p14">
            <p:contentPart p14:bwMode="auto" r:id="rId516">
              <p14:nvContentPartPr>
                <p14:cNvPr id="19765" name="Ink 19764">
                  <a:extLst>
                    <a:ext uri="{FF2B5EF4-FFF2-40B4-BE49-F238E27FC236}">
                      <a16:creationId xmlns:a16="http://schemas.microsoft.com/office/drawing/2014/main" id="{6C53E096-59FC-0EC3-C795-583AB1F730F5}"/>
                    </a:ext>
                  </a:extLst>
                </p14:cNvPr>
                <p14:cNvContentPartPr/>
                <p14:nvPr/>
              </p14:nvContentPartPr>
              <p14:xfrm>
                <a:off x="5293248" y="4710160"/>
                <a:ext cx="360" cy="18720"/>
              </p14:xfrm>
            </p:contentPart>
          </mc:Choice>
          <mc:Fallback xmlns="">
            <p:pic>
              <p:nvPicPr>
                <p:cNvPr id="19765" name="Ink 19764">
                  <a:extLst>
                    <a:ext uri="{FF2B5EF4-FFF2-40B4-BE49-F238E27FC236}">
                      <a16:creationId xmlns:a16="http://schemas.microsoft.com/office/drawing/2014/main" id="{6C53E096-59FC-0EC3-C795-583AB1F730F5}"/>
                    </a:ext>
                  </a:extLst>
                </p:cNvPr>
                <p:cNvPicPr/>
                <p:nvPr/>
              </p:nvPicPr>
              <p:blipFill>
                <a:blip r:embed="rId517"/>
                <a:stretch>
                  <a:fillRect/>
                </a:stretch>
              </p:blipFill>
              <p:spPr>
                <a:xfrm>
                  <a:off x="5257248" y="4674160"/>
                  <a:ext cx="72000" cy="90360"/>
                </a:xfrm>
                <a:prstGeom prst="rect">
                  <a:avLst/>
                </a:prstGeom>
              </p:spPr>
            </p:pic>
          </mc:Fallback>
        </mc:AlternateContent>
        <mc:AlternateContent xmlns:mc="http://schemas.openxmlformats.org/markup-compatibility/2006" xmlns:p14="http://schemas.microsoft.com/office/powerpoint/2010/main">
          <mc:Choice Requires="p14">
            <p:contentPart p14:bwMode="auto" r:id="rId518">
              <p14:nvContentPartPr>
                <p14:cNvPr id="19766" name="Ink 19765">
                  <a:extLst>
                    <a:ext uri="{FF2B5EF4-FFF2-40B4-BE49-F238E27FC236}">
                      <a16:creationId xmlns:a16="http://schemas.microsoft.com/office/drawing/2014/main" id="{786D2643-C91D-AB25-77B9-1EFDA3641937}"/>
                    </a:ext>
                  </a:extLst>
                </p14:cNvPr>
                <p14:cNvContentPartPr/>
                <p14:nvPr/>
              </p14:nvContentPartPr>
              <p14:xfrm>
                <a:off x="5293248" y="4710160"/>
                <a:ext cx="55440" cy="205560"/>
              </p14:xfrm>
            </p:contentPart>
          </mc:Choice>
          <mc:Fallback xmlns="">
            <p:pic>
              <p:nvPicPr>
                <p:cNvPr id="19766" name="Ink 19765">
                  <a:extLst>
                    <a:ext uri="{FF2B5EF4-FFF2-40B4-BE49-F238E27FC236}">
                      <a16:creationId xmlns:a16="http://schemas.microsoft.com/office/drawing/2014/main" id="{786D2643-C91D-AB25-77B9-1EFDA3641937}"/>
                    </a:ext>
                  </a:extLst>
                </p:cNvPr>
                <p:cNvPicPr/>
                <p:nvPr/>
              </p:nvPicPr>
              <p:blipFill>
                <a:blip r:embed="rId519"/>
                <a:stretch>
                  <a:fillRect/>
                </a:stretch>
              </p:blipFill>
              <p:spPr>
                <a:xfrm>
                  <a:off x="5257248" y="4674160"/>
                  <a:ext cx="127080" cy="2772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20">
            <p14:nvContentPartPr>
              <p14:cNvPr id="19773" name="Ink 19772">
                <a:extLst>
                  <a:ext uri="{FF2B5EF4-FFF2-40B4-BE49-F238E27FC236}">
                    <a16:creationId xmlns:a16="http://schemas.microsoft.com/office/drawing/2014/main" id="{113A482E-A171-5BCC-ABD2-F74C03460EFF}"/>
                  </a:ext>
                </a:extLst>
              </p14:cNvPr>
              <p14:cNvContentPartPr/>
              <p14:nvPr/>
            </p14:nvContentPartPr>
            <p14:xfrm>
              <a:off x="3217848" y="5222080"/>
              <a:ext cx="352440" cy="303120"/>
            </p14:xfrm>
          </p:contentPart>
        </mc:Choice>
        <mc:Fallback xmlns="">
          <p:pic>
            <p:nvPicPr>
              <p:cNvPr id="19773" name="Ink 19772">
                <a:extLst>
                  <a:ext uri="{FF2B5EF4-FFF2-40B4-BE49-F238E27FC236}">
                    <a16:creationId xmlns:a16="http://schemas.microsoft.com/office/drawing/2014/main" id="{113A482E-A171-5BCC-ABD2-F74C03460EFF}"/>
                  </a:ext>
                </a:extLst>
              </p:cNvPr>
              <p:cNvPicPr/>
              <p:nvPr/>
            </p:nvPicPr>
            <p:blipFill>
              <a:blip r:embed="rId521"/>
              <a:stretch>
                <a:fillRect/>
              </a:stretch>
            </p:blipFill>
            <p:spPr>
              <a:xfrm>
                <a:off x="3181848" y="5186080"/>
                <a:ext cx="424080" cy="374760"/>
              </a:xfrm>
              <a:prstGeom prst="rect">
                <a:avLst/>
              </a:prstGeom>
            </p:spPr>
          </p:pic>
        </mc:Fallback>
      </mc:AlternateContent>
      <p:grpSp>
        <p:nvGrpSpPr>
          <p:cNvPr id="25773" name="Group 19780">
            <a:extLst>
              <a:ext uri="{FF2B5EF4-FFF2-40B4-BE49-F238E27FC236}">
                <a16:creationId xmlns:a16="http://schemas.microsoft.com/office/drawing/2014/main" id="{B62D966F-37AC-EE1B-A325-455D46CACDDB}"/>
              </a:ext>
            </a:extLst>
          </p:cNvPr>
          <p:cNvGrpSpPr>
            <a:grpSpLocks/>
          </p:cNvGrpSpPr>
          <p:nvPr/>
        </p:nvGrpSpPr>
        <p:grpSpPr bwMode="auto">
          <a:xfrm>
            <a:off x="3032125" y="4937125"/>
            <a:ext cx="752475" cy="552450"/>
            <a:chOff x="3032808" y="4937320"/>
            <a:chExt cx="752040" cy="552960"/>
          </a:xfrm>
        </p:grpSpPr>
        <mc:AlternateContent xmlns:mc="http://schemas.openxmlformats.org/markup-compatibility/2006" xmlns:p14="http://schemas.microsoft.com/office/powerpoint/2010/main">
          <mc:Choice Requires="p14">
            <p:contentPart p14:bwMode="auto" r:id="rId522">
              <p14:nvContentPartPr>
                <p14:cNvPr id="19768" name="Ink 19767">
                  <a:extLst>
                    <a:ext uri="{FF2B5EF4-FFF2-40B4-BE49-F238E27FC236}">
                      <a16:creationId xmlns:a16="http://schemas.microsoft.com/office/drawing/2014/main" id="{CABCD8B1-F21D-8960-5953-8029AC7EBD51}"/>
                    </a:ext>
                  </a:extLst>
                </p14:cNvPr>
                <p14:cNvContentPartPr/>
                <p14:nvPr/>
              </p14:nvContentPartPr>
              <p14:xfrm>
                <a:off x="3248088" y="5333320"/>
                <a:ext cx="161280" cy="156960"/>
              </p14:xfrm>
            </p:contentPart>
          </mc:Choice>
          <mc:Fallback xmlns="">
            <p:pic>
              <p:nvPicPr>
                <p:cNvPr id="19768" name="Ink 19767">
                  <a:extLst>
                    <a:ext uri="{FF2B5EF4-FFF2-40B4-BE49-F238E27FC236}">
                      <a16:creationId xmlns:a16="http://schemas.microsoft.com/office/drawing/2014/main" id="{CABCD8B1-F21D-8960-5953-8029AC7EBD51}"/>
                    </a:ext>
                  </a:extLst>
                </p:cNvPr>
                <p:cNvPicPr/>
                <p:nvPr/>
              </p:nvPicPr>
              <p:blipFill>
                <a:blip r:embed="rId523"/>
                <a:stretch>
                  <a:fillRect/>
                </a:stretch>
              </p:blipFill>
              <p:spPr>
                <a:xfrm>
                  <a:off x="3212168" y="5297320"/>
                  <a:ext cx="232760" cy="228600"/>
                </a:xfrm>
                <a:prstGeom prst="rect">
                  <a:avLst/>
                </a:prstGeom>
              </p:spPr>
            </p:pic>
          </mc:Fallback>
        </mc:AlternateContent>
        <mc:AlternateContent xmlns:mc="http://schemas.openxmlformats.org/markup-compatibility/2006" xmlns:p14="http://schemas.microsoft.com/office/powerpoint/2010/main">
          <mc:Choice Requires="p14">
            <p:contentPart p14:bwMode="auto" r:id="rId524">
              <p14:nvContentPartPr>
                <p14:cNvPr id="19769" name="Ink 19768">
                  <a:extLst>
                    <a:ext uri="{FF2B5EF4-FFF2-40B4-BE49-F238E27FC236}">
                      <a16:creationId xmlns:a16="http://schemas.microsoft.com/office/drawing/2014/main" id="{C3409F1E-2EEC-6C3D-361A-5D5C82DF1302}"/>
                    </a:ext>
                  </a:extLst>
                </p14:cNvPr>
                <p14:cNvContentPartPr/>
                <p14:nvPr/>
              </p14:nvContentPartPr>
              <p14:xfrm>
                <a:off x="3375528" y="5235040"/>
                <a:ext cx="248760" cy="196920"/>
              </p14:xfrm>
            </p:contentPart>
          </mc:Choice>
          <mc:Fallback xmlns="">
            <p:pic>
              <p:nvPicPr>
                <p:cNvPr id="19769" name="Ink 19768">
                  <a:extLst>
                    <a:ext uri="{FF2B5EF4-FFF2-40B4-BE49-F238E27FC236}">
                      <a16:creationId xmlns:a16="http://schemas.microsoft.com/office/drawing/2014/main" id="{C3409F1E-2EEC-6C3D-361A-5D5C82DF1302}"/>
                    </a:ext>
                  </a:extLst>
                </p:cNvPr>
                <p:cNvPicPr/>
                <p:nvPr/>
              </p:nvPicPr>
              <p:blipFill>
                <a:blip r:embed="rId525"/>
                <a:stretch>
                  <a:fillRect/>
                </a:stretch>
              </p:blipFill>
              <p:spPr>
                <a:xfrm>
                  <a:off x="3339528" y="5199040"/>
                  <a:ext cx="320400" cy="268560"/>
                </a:xfrm>
                <a:prstGeom prst="rect">
                  <a:avLst/>
                </a:prstGeom>
              </p:spPr>
            </p:pic>
          </mc:Fallback>
        </mc:AlternateContent>
        <mc:AlternateContent xmlns:mc="http://schemas.openxmlformats.org/markup-compatibility/2006" xmlns:p14="http://schemas.microsoft.com/office/powerpoint/2010/main">
          <mc:Choice Requires="p14">
            <p:contentPart p14:bwMode="auto" r:id="rId526">
              <p14:nvContentPartPr>
                <p14:cNvPr id="19770" name="Ink 19769">
                  <a:extLst>
                    <a:ext uri="{FF2B5EF4-FFF2-40B4-BE49-F238E27FC236}">
                      <a16:creationId xmlns:a16="http://schemas.microsoft.com/office/drawing/2014/main" id="{A38A1071-ED53-FC18-379E-79E21A558BF5}"/>
                    </a:ext>
                  </a:extLst>
                </p14:cNvPr>
                <p14:cNvContentPartPr/>
                <p14:nvPr/>
              </p14:nvContentPartPr>
              <p14:xfrm>
                <a:off x="3581088" y="5287960"/>
                <a:ext cx="69840" cy="93960"/>
              </p14:xfrm>
            </p:contentPart>
          </mc:Choice>
          <mc:Fallback xmlns="">
            <p:pic>
              <p:nvPicPr>
                <p:cNvPr id="19770" name="Ink 19769">
                  <a:extLst>
                    <a:ext uri="{FF2B5EF4-FFF2-40B4-BE49-F238E27FC236}">
                      <a16:creationId xmlns:a16="http://schemas.microsoft.com/office/drawing/2014/main" id="{A38A1071-ED53-FC18-379E-79E21A558BF5}"/>
                    </a:ext>
                  </a:extLst>
                </p:cNvPr>
                <p:cNvPicPr/>
                <p:nvPr/>
              </p:nvPicPr>
              <p:blipFill>
                <a:blip r:embed="rId527"/>
                <a:stretch>
                  <a:fillRect/>
                </a:stretch>
              </p:blipFill>
              <p:spPr>
                <a:xfrm>
                  <a:off x="3545088" y="5251822"/>
                  <a:ext cx="141480" cy="165876"/>
                </a:xfrm>
                <a:prstGeom prst="rect">
                  <a:avLst/>
                </a:prstGeom>
              </p:spPr>
            </p:pic>
          </mc:Fallback>
        </mc:AlternateContent>
        <mc:AlternateContent xmlns:mc="http://schemas.openxmlformats.org/markup-compatibility/2006" xmlns:p14="http://schemas.microsoft.com/office/powerpoint/2010/main">
          <mc:Choice Requires="p14">
            <p:contentPart p14:bwMode="auto" r:id="rId528">
              <p14:nvContentPartPr>
                <p14:cNvPr id="19771" name="Ink 19770">
                  <a:extLst>
                    <a:ext uri="{FF2B5EF4-FFF2-40B4-BE49-F238E27FC236}">
                      <a16:creationId xmlns:a16="http://schemas.microsoft.com/office/drawing/2014/main" id="{449F0121-FFEA-2BEC-DE64-53FBCA35A76E}"/>
                    </a:ext>
                  </a:extLst>
                </p14:cNvPr>
                <p14:cNvContentPartPr/>
                <p14:nvPr/>
              </p14:nvContentPartPr>
              <p14:xfrm>
                <a:off x="3623568" y="5220640"/>
                <a:ext cx="91800" cy="89280"/>
              </p14:xfrm>
            </p:contentPart>
          </mc:Choice>
          <mc:Fallback xmlns="">
            <p:pic>
              <p:nvPicPr>
                <p:cNvPr id="19771" name="Ink 19770">
                  <a:extLst>
                    <a:ext uri="{FF2B5EF4-FFF2-40B4-BE49-F238E27FC236}">
                      <a16:creationId xmlns:a16="http://schemas.microsoft.com/office/drawing/2014/main" id="{449F0121-FFEA-2BEC-DE64-53FBCA35A76E}"/>
                    </a:ext>
                  </a:extLst>
                </p:cNvPr>
                <p:cNvPicPr/>
                <p:nvPr/>
              </p:nvPicPr>
              <p:blipFill>
                <a:blip r:embed="rId529"/>
                <a:stretch>
                  <a:fillRect/>
                </a:stretch>
              </p:blipFill>
              <p:spPr>
                <a:xfrm>
                  <a:off x="3587568" y="5184640"/>
                  <a:ext cx="163440" cy="160920"/>
                </a:xfrm>
                <a:prstGeom prst="rect">
                  <a:avLst/>
                </a:prstGeom>
              </p:spPr>
            </p:pic>
          </mc:Fallback>
        </mc:AlternateContent>
        <mc:AlternateContent xmlns:mc="http://schemas.openxmlformats.org/markup-compatibility/2006" xmlns:p14="http://schemas.microsoft.com/office/powerpoint/2010/main">
          <mc:Choice Requires="p14">
            <p:contentPart p14:bwMode="auto" r:id="rId530">
              <p14:nvContentPartPr>
                <p14:cNvPr id="19775" name="Ink 19774">
                  <a:extLst>
                    <a:ext uri="{FF2B5EF4-FFF2-40B4-BE49-F238E27FC236}">
                      <a16:creationId xmlns:a16="http://schemas.microsoft.com/office/drawing/2014/main" id="{78AF8949-3CBB-AF75-1D90-D77E804FFC38}"/>
                    </a:ext>
                  </a:extLst>
                </p14:cNvPr>
                <p14:cNvContentPartPr/>
                <p14:nvPr/>
              </p14:nvContentPartPr>
              <p14:xfrm>
                <a:off x="3032808" y="5118760"/>
                <a:ext cx="153360" cy="244440"/>
              </p14:xfrm>
            </p:contentPart>
          </mc:Choice>
          <mc:Fallback xmlns="">
            <p:pic>
              <p:nvPicPr>
                <p:cNvPr id="19775" name="Ink 19774">
                  <a:extLst>
                    <a:ext uri="{FF2B5EF4-FFF2-40B4-BE49-F238E27FC236}">
                      <a16:creationId xmlns:a16="http://schemas.microsoft.com/office/drawing/2014/main" id="{78AF8949-3CBB-AF75-1D90-D77E804FFC38}"/>
                    </a:ext>
                  </a:extLst>
                </p:cNvPr>
                <p:cNvPicPr/>
                <p:nvPr/>
              </p:nvPicPr>
              <p:blipFill>
                <a:blip r:embed="rId531"/>
                <a:stretch>
                  <a:fillRect/>
                </a:stretch>
              </p:blipFill>
              <p:spPr>
                <a:xfrm>
                  <a:off x="2996808" y="5082760"/>
                  <a:ext cx="225000" cy="316080"/>
                </a:xfrm>
                <a:prstGeom prst="rect">
                  <a:avLst/>
                </a:prstGeom>
              </p:spPr>
            </p:pic>
          </mc:Fallback>
        </mc:AlternateContent>
        <mc:AlternateContent xmlns:mc="http://schemas.openxmlformats.org/markup-compatibility/2006" xmlns:p14="http://schemas.microsoft.com/office/powerpoint/2010/main">
          <mc:Choice Requires="p14">
            <p:contentPart p14:bwMode="auto" r:id="rId532">
              <p14:nvContentPartPr>
                <p14:cNvPr id="19776" name="Ink 19775">
                  <a:extLst>
                    <a:ext uri="{FF2B5EF4-FFF2-40B4-BE49-F238E27FC236}">
                      <a16:creationId xmlns:a16="http://schemas.microsoft.com/office/drawing/2014/main" id="{E6B9C488-913B-EC38-F303-43A211400225}"/>
                    </a:ext>
                  </a:extLst>
                </p14:cNvPr>
                <p14:cNvContentPartPr/>
                <p14:nvPr/>
              </p14:nvContentPartPr>
              <p14:xfrm>
                <a:off x="3139368" y="5071600"/>
                <a:ext cx="123120" cy="236160"/>
              </p14:xfrm>
            </p:contentPart>
          </mc:Choice>
          <mc:Fallback xmlns="">
            <p:pic>
              <p:nvPicPr>
                <p:cNvPr id="19776" name="Ink 19775">
                  <a:extLst>
                    <a:ext uri="{FF2B5EF4-FFF2-40B4-BE49-F238E27FC236}">
                      <a16:creationId xmlns:a16="http://schemas.microsoft.com/office/drawing/2014/main" id="{E6B9C488-913B-EC38-F303-43A211400225}"/>
                    </a:ext>
                  </a:extLst>
                </p:cNvPr>
                <p:cNvPicPr/>
                <p:nvPr/>
              </p:nvPicPr>
              <p:blipFill>
                <a:blip r:embed="rId533"/>
                <a:stretch>
                  <a:fillRect/>
                </a:stretch>
              </p:blipFill>
              <p:spPr>
                <a:xfrm>
                  <a:off x="3103368" y="5035655"/>
                  <a:ext cx="194760" cy="307691"/>
                </a:xfrm>
                <a:prstGeom prst="rect">
                  <a:avLst/>
                </a:prstGeom>
              </p:spPr>
            </p:pic>
          </mc:Fallback>
        </mc:AlternateContent>
        <mc:AlternateContent xmlns:mc="http://schemas.openxmlformats.org/markup-compatibility/2006" xmlns:p14="http://schemas.microsoft.com/office/powerpoint/2010/main">
          <mc:Choice Requires="p14">
            <p:contentPart p14:bwMode="auto" r:id="rId534">
              <p14:nvContentPartPr>
                <p14:cNvPr id="19777" name="Ink 19776">
                  <a:extLst>
                    <a:ext uri="{FF2B5EF4-FFF2-40B4-BE49-F238E27FC236}">
                      <a16:creationId xmlns:a16="http://schemas.microsoft.com/office/drawing/2014/main" id="{72692945-2543-90E4-AF65-EA0AFE7F1481}"/>
                    </a:ext>
                  </a:extLst>
                </p14:cNvPr>
                <p14:cNvContentPartPr/>
                <p14:nvPr/>
              </p14:nvContentPartPr>
              <p14:xfrm>
                <a:off x="3152328" y="5119120"/>
                <a:ext cx="258120" cy="173160"/>
              </p14:xfrm>
            </p:contentPart>
          </mc:Choice>
          <mc:Fallback xmlns="">
            <p:pic>
              <p:nvPicPr>
                <p:cNvPr id="19777" name="Ink 19776">
                  <a:extLst>
                    <a:ext uri="{FF2B5EF4-FFF2-40B4-BE49-F238E27FC236}">
                      <a16:creationId xmlns:a16="http://schemas.microsoft.com/office/drawing/2014/main" id="{72692945-2543-90E4-AF65-EA0AFE7F1481}"/>
                    </a:ext>
                  </a:extLst>
                </p:cNvPr>
                <p:cNvPicPr/>
                <p:nvPr/>
              </p:nvPicPr>
              <p:blipFill>
                <a:blip r:embed="rId535"/>
                <a:stretch>
                  <a:fillRect/>
                </a:stretch>
              </p:blipFill>
              <p:spPr>
                <a:xfrm>
                  <a:off x="3116328" y="5083045"/>
                  <a:ext cx="329760" cy="244949"/>
                </a:xfrm>
                <a:prstGeom prst="rect">
                  <a:avLst/>
                </a:prstGeom>
              </p:spPr>
            </p:pic>
          </mc:Fallback>
        </mc:AlternateContent>
        <mc:AlternateContent xmlns:mc="http://schemas.openxmlformats.org/markup-compatibility/2006" xmlns:p14="http://schemas.microsoft.com/office/powerpoint/2010/main">
          <mc:Choice Requires="p14">
            <p:contentPart p14:bwMode="auto" r:id="rId536">
              <p14:nvContentPartPr>
                <p14:cNvPr id="19778" name="Ink 19777">
                  <a:extLst>
                    <a:ext uri="{FF2B5EF4-FFF2-40B4-BE49-F238E27FC236}">
                      <a16:creationId xmlns:a16="http://schemas.microsoft.com/office/drawing/2014/main" id="{B6DF5BA5-820D-E70F-8B5E-20F261EED0D6}"/>
                    </a:ext>
                  </a:extLst>
                </p14:cNvPr>
                <p14:cNvContentPartPr/>
                <p14:nvPr/>
              </p14:nvContentPartPr>
              <p14:xfrm>
                <a:off x="3356808" y="5067280"/>
                <a:ext cx="360" cy="360"/>
              </p14:xfrm>
            </p:contentPart>
          </mc:Choice>
          <mc:Fallback xmlns="">
            <p:pic>
              <p:nvPicPr>
                <p:cNvPr id="19778" name="Ink 19777">
                  <a:extLst>
                    <a:ext uri="{FF2B5EF4-FFF2-40B4-BE49-F238E27FC236}">
                      <a16:creationId xmlns:a16="http://schemas.microsoft.com/office/drawing/2014/main" id="{B6DF5BA5-820D-E70F-8B5E-20F261EED0D6}"/>
                    </a:ext>
                  </a:extLst>
                </p:cNvPr>
                <p:cNvPicPr/>
                <p:nvPr/>
              </p:nvPicPr>
              <p:blipFill>
                <a:blip r:embed="rId509"/>
                <a:stretch>
                  <a:fillRect/>
                </a:stretch>
              </p:blipFill>
              <p:spPr>
                <a:xfrm>
                  <a:off x="3320808" y="503128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37">
              <p14:nvContentPartPr>
                <p14:cNvPr id="19779" name="Ink 19778">
                  <a:extLst>
                    <a:ext uri="{FF2B5EF4-FFF2-40B4-BE49-F238E27FC236}">
                      <a16:creationId xmlns:a16="http://schemas.microsoft.com/office/drawing/2014/main" id="{5B8D2F23-56BA-6F6F-5717-52FDA864383F}"/>
                    </a:ext>
                  </a:extLst>
                </p14:cNvPr>
                <p14:cNvContentPartPr/>
                <p14:nvPr/>
              </p14:nvContentPartPr>
              <p14:xfrm>
                <a:off x="3434208" y="4937320"/>
                <a:ext cx="350640" cy="252720"/>
              </p14:xfrm>
            </p:contentPart>
          </mc:Choice>
          <mc:Fallback xmlns="">
            <p:pic>
              <p:nvPicPr>
                <p:cNvPr id="19779" name="Ink 19778">
                  <a:extLst>
                    <a:ext uri="{FF2B5EF4-FFF2-40B4-BE49-F238E27FC236}">
                      <a16:creationId xmlns:a16="http://schemas.microsoft.com/office/drawing/2014/main" id="{5B8D2F23-56BA-6F6F-5717-52FDA864383F}"/>
                    </a:ext>
                  </a:extLst>
                </p:cNvPr>
                <p:cNvPicPr/>
                <p:nvPr/>
              </p:nvPicPr>
              <p:blipFill>
                <a:blip r:embed="rId538"/>
                <a:stretch>
                  <a:fillRect/>
                </a:stretch>
              </p:blipFill>
              <p:spPr>
                <a:xfrm>
                  <a:off x="3398208" y="4901320"/>
                  <a:ext cx="422280" cy="324360"/>
                </a:xfrm>
                <a:prstGeom prst="rect">
                  <a:avLst/>
                </a:prstGeom>
              </p:spPr>
            </p:pic>
          </mc:Fallback>
        </mc:AlternateContent>
        <mc:AlternateContent xmlns:mc="http://schemas.openxmlformats.org/markup-compatibility/2006" xmlns:p14="http://schemas.microsoft.com/office/powerpoint/2010/main">
          <mc:Choice Requires="p14">
            <p:contentPart p14:bwMode="auto" r:id="rId539">
              <p14:nvContentPartPr>
                <p14:cNvPr id="19780" name="Ink 19779">
                  <a:extLst>
                    <a:ext uri="{FF2B5EF4-FFF2-40B4-BE49-F238E27FC236}">
                      <a16:creationId xmlns:a16="http://schemas.microsoft.com/office/drawing/2014/main" id="{AACB76AC-AB93-4143-AC6A-E404005C6138}"/>
                    </a:ext>
                  </a:extLst>
                </p14:cNvPr>
                <p14:cNvContentPartPr/>
                <p14:nvPr/>
              </p14:nvContentPartPr>
              <p14:xfrm>
                <a:off x="3464448" y="4948120"/>
                <a:ext cx="360" cy="5400"/>
              </p14:xfrm>
            </p:contentPart>
          </mc:Choice>
          <mc:Fallback xmlns="">
            <p:pic>
              <p:nvPicPr>
                <p:cNvPr id="19780" name="Ink 19779">
                  <a:extLst>
                    <a:ext uri="{FF2B5EF4-FFF2-40B4-BE49-F238E27FC236}">
                      <a16:creationId xmlns:a16="http://schemas.microsoft.com/office/drawing/2014/main" id="{AACB76AC-AB93-4143-AC6A-E404005C6138}"/>
                    </a:ext>
                  </a:extLst>
                </p:cNvPr>
                <p:cNvPicPr/>
                <p:nvPr/>
              </p:nvPicPr>
              <p:blipFill>
                <a:blip r:embed="rId540"/>
                <a:stretch>
                  <a:fillRect/>
                </a:stretch>
              </p:blipFill>
              <p:spPr>
                <a:xfrm>
                  <a:off x="3428448" y="4912120"/>
                  <a:ext cx="72000" cy="770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41">
            <p14:nvContentPartPr>
              <p14:cNvPr id="19782" name="Ink 19781">
                <a:extLst>
                  <a:ext uri="{FF2B5EF4-FFF2-40B4-BE49-F238E27FC236}">
                    <a16:creationId xmlns:a16="http://schemas.microsoft.com/office/drawing/2014/main" id="{35AC71D2-CB70-7869-5649-113814D3A397}"/>
                  </a:ext>
                </a:extLst>
              </p14:cNvPr>
              <p14:cNvContentPartPr/>
              <p14:nvPr/>
            </p14:nvContentPartPr>
            <p14:xfrm>
              <a:off x="-1015392" y="4556080"/>
              <a:ext cx="96120" cy="180720"/>
            </p14:xfrm>
          </p:contentPart>
        </mc:Choice>
        <mc:Fallback xmlns="">
          <p:pic>
            <p:nvPicPr>
              <p:cNvPr id="19782" name="Ink 19781">
                <a:extLst>
                  <a:ext uri="{FF2B5EF4-FFF2-40B4-BE49-F238E27FC236}">
                    <a16:creationId xmlns:a16="http://schemas.microsoft.com/office/drawing/2014/main" id="{35AC71D2-CB70-7869-5649-113814D3A397}"/>
                  </a:ext>
                </a:extLst>
              </p:cNvPr>
              <p:cNvPicPr/>
              <p:nvPr/>
            </p:nvPicPr>
            <p:blipFill>
              <a:blip r:embed="rId542"/>
              <a:stretch>
                <a:fillRect/>
              </a:stretch>
            </p:blipFill>
            <p:spPr>
              <a:xfrm>
                <a:off x="-1051392" y="4520080"/>
                <a:ext cx="167760" cy="252360"/>
              </a:xfrm>
              <a:prstGeom prst="rect">
                <a:avLst/>
              </a:prstGeom>
            </p:spPr>
          </p:pic>
        </mc:Fallback>
      </mc:AlternateContent>
      <mc:AlternateContent xmlns:mc="http://schemas.openxmlformats.org/markup-compatibility/2006" xmlns:p14="http://schemas.microsoft.com/office/powerpoint/2010/main">
        <mc:Choice Requires="p14">
          <p:contentPart p14:bwMode="auto" r:id="rId543">
            <p14:nvContentPartPr>
              <p14:cNvPr id="19783" name="Ink 19782">
                <a:extLst>
                  <a:ext uri="{FF2B5EF4-FFF2-40B4-BE49-F238E27FC236}">
                    <a16:creationId xmlns:a16="http://schemas.microsoft.com/office/drawing/2014/main" id="{27608690-A0AA-C434-72AD-2EB6E5568B7F}"/>
                  </a:ext>
                </a:extLst>
              </p14:cNvPr>
              <p14:cNvContentPartPr/>
              <p14:nvPr/>
            </p14:nvContentPartPr>
            <p14:xfrm>
              <a:off x="-1057872" y="4508200"/>
              <a:ext cx="239400" cy="312840"/>
            </p14:xfrm>
          </p:contentPart>
        </mc:Choice>
        <mc:Fallback xmlns="">
          <p:pic>
            <p:nvPicPr>
              <p:cNvPr id="19783" name="Ink 19782">
                <a:extLst>
                  <a:ext uri="{FF2B5EF4-FFF2-40B4-BE49-F238E27FC236}">
                    <a16:creationId xmlns:a16="http://schemas.microsoft.com/office/drawing/2014/main" id="{27608690-A0AA-C434-72AD-2EB6E5568B7F}"/>
                  </a:ext>
                </a:extLst>
              </p:cNvPr>
              <p:cNvPicPr/>
              <p:nvPr/>
            </p:nvPicPr>
            <p:blipFill>
              <a:blip r:embed="rId544"/>
              <a:stretch>
                <a:fillRect/>
              </a:stretch>
            </p:blipFill>
            <p:spPr>
              <a:xfrm>
                <a:off x="-1093872" y="4472200"/>
                <a:ext cx="311040" cy="384480"/>
              </a:xfrm>
              <a:prstGeom prst="rect">
                <a:avLst/>
              </a:prstGeom>
            </p:spPr>
          </p:pic>
        </mc:Fallback>
      </mc:AlternateContent>
      <mc:AlternateContent xmlns:mc="http://schemas.openxmlformats.org/markup-compatibility/2006" xmlns:p14="http://schemas.microsoft.com/office/powerpoint/2010/main">
        <mc:Choice Requires="p14">
          <p:contentPart p14:bwMode="auto" r:id="rId545">
            <p14:nvContentPartPr>
              <p14:cNvPr id="19784" name="Ink 19783">
                <a:extLst>
                  <a:ext uri="{FF2B5EF4-FFF2-40B4-BE49-F238E27FC236}">
                    <a16:creationId xmlns:a16="http://schemas.microsoft.com/office/drawing/2014/main" id="{E410D486-D23D-BB6C-7186-5DD6C1330D6E}"/>
                  </a:ext>
                </a:extLst>
              </p14:cNvPr>
              <p14:cNvContentPartPr/>
              <p14:nvPr/>
            </p14:nvContentPartPr>
            <p14:xfrm>
              <a:off x="-944472" y="4400560"/>
              <a:ext cx="313560" cy="378720"/>
            </p14:xfrm>
          </p:contentPart>
        </mc:Choice>
        <mc:Fallback xmlns="">
          <p:pic>
            <p:nvPicPr>
              <p:cNvPr id="19784" name="Ink 19783">
                <a:extLst>
                  <a:ext uri="{FF2B5EF4-FFF2-40B4-BE49-F238E27FC236}">
                    <a16:creationId xmlns:a16="http://schemas.microsoft.com/office/drawing/2014/main" id="{E410D486-D23D-BB6C-7186-5DD6C1330D6E}"/>
                  </a:ext>
                </a:extLst>
              </p:cNvPr>
              <p:cNvPicPr/>
              <p:nvPr/>
            </p:nvPicPr>
            <p:blipFill>
              <a:blip r:embed="rId546"/>
              <a:stretch>
                <a:fillRect/>
              </a:stretch>
            </p:blipFill>
            <p:spPr>
              <a:xfrm>
                <a:off x="-980472" y="4364560"/>
                <a:ext cx="385200" cy="450360"/>
              </a:xfrm>
              <a:prstGeom prst="rect">
                <a:avLst/>
              </a:prstGeom>
            </p:spPr>
          </p:pic>
        </mc:Fallback>
      </mc:AlternateContent>
      <mc:AlternateContent xmlns:mc="http://schemas.openxmlformats.org/markup-compatibility/2006" xmlns:p14="http://schemas.microsoft.com/office/powerpoint/2010/main">
        <mc:Choice Requires="p14">
          <p:contentPart p14:bwMode="auto" r:id="rId547">
            <p14:nvContentPartPr>
              <p14:cNvPr id="19785" name="Ink 19784">
                <a:extLst>
                  <a:ext uri="{FF2B5EF4-FFF2-40B4-BE49-F238E27FC236}">
                    <a16:creationId xmlns:a16="http://schemas.microsoft.com/office/drawing/2014/main" id="{589CDAC5-C5DD-5827-C59C-00D422F55BB2}"/>
                  </a:ext>
                </a:extLst>
              </p14:cNvPr>
              <p14:cNvContentPartPr/>
              <p14:nvPr/>
            </p14:nvContentPartPr>
            <p14:xfrm>
              <a:off x="-660792" y="4429000"/>
              <a:ext cx="121320" cy="170280"/>
            </p14:xfrm>
          </p:contentPart>
        </mc:Choice>
        <mc:Fallback xmlns="">
          <p:pic>
            <p:nvPicPr>
              <p:cNvPr id="19785" name="Ink 19784">
                <a:extLst>
                  <a:ext uri="{FF2B5EF4-FFF2-40B4-BE49-F238E27FC236}">
                    <a16:creationId xmlns:a16="http://schemas.microsoft.com/office/drawing/2014/main" id="{589CDAC5-C5DD-5827-C59C-00D422F55BB2}"/>
                  </a:ext>
                </a:extLst>
              </p:cNvPr>
              <p:cNvPicPr/>
              <p:nvPr/>
            </p:nvPicPr>
            <p:blipFill>
              <a:blip r:embed="rId548"/>
              <a:stretch>
                <a:fillRect/>
              </a:stretch>
            </p:blipFill>
            <p:spPr>
              <a:xfrm>
                <a:off x="-696685" y="4393000"/>
                <a:ext cx="192748" cy="241920"/>
              </a:xfrm>
              <a:prstGeom prst="rect">
                <a:avLst/>
              </a:prstGeom>
            </p:spPr>
          </p:pic>
        </mc:Fallback>
      </mc:AlternateContent>
      <mc:AlternateContent xmlns:mc="http://schemas.openxmlformats.org/markup-compatibility/2006" xmlns:p14="http://schemas.microsoft.com/office/powerpoint/2010/main">
        <mc:Choice Requires="p14">
          <p:contentPart p14:bwMode="auto" r:id="rId549">
            <p14:nvContentPartPr>
              <p14:cNvPr id="19787" name="Ink 19786">
                <a:extLst>
                  <a:ext uri="{FF2B5EF4-FFF2-40B4-BE49-F238E27FC236}">
                    <a16:creationId xmlns:a16="http://schemas.microsoft.com/office/drawing/2014/main" id="{87898709-7421-54B6-25A0-9F8CA103D8A7}"/>
                  </a:ext>
                </a:extLst>
              </p14:cNvPr>
              <p14:cNvContentPartPr/>
              <p14:nvPr/>
            </p14:nvContentPartPr>
            <p14:xfrm>
              <a:off x="-264792" y="4145680"/>
              <a:ext cx="102960" cy="190440"/>
            </p14:xfrm>
          </p:contentPart>
        </mc:Choice>
        <mc:Fallback xmlns="">
          <p:pic>
            <p:nvPicPr>
              <p:cNvPr id="19787" name="Ink 19786">
                <a:extLst>
                  <a:ext uri="{FF2B5EF4-FFF2-40B4-BE49-F238E27FC236}">
                    <a16:creationId xmlns:a16="http://schemas.microsoft.com/office/drawing/2014/main" id="{87898709-7421-54B6-25A0-9F8CA103D8A7}"/>
                  </a:ext>
                </a:extLst>
              </p:cNvPr>
              <p:cNvPicPr/>
              <p:nvPr/>
            </p:nvPicPr>
            <p:blipFill>
              <a:blip r:embed="rId550"/>
              <a:stretch>
                <a:fillRect/>
              </a:stretch>
            </p:blipFill>
            <p:spPr>
              <a:xfrm>
                <a:off x="-300792" y="4109680"/>
                <a:ext cx="174600" cy="262080"/>
              </a:xfrm>
              <a:prstGeom prst="rect">
                <a:avLst/>
              </a:prstGeom>
            </p:spPr>
          </p:pic>
        </mc:Fallback>
      </mc:AlternateContent>
      <mc:AlternateContent xmlns:mc="http://schemas.openxmlformats.org/markup-compatibility/2006" xmlns:p14="http://schemas.microsoft.com/office/powerpoint/2010/main">
        <mc:Choice Requires="p14">
          <p:contentPart p14:bwMode="auto" r:id="rId551">
            <p14:nvContentPartPr>
              <p14:cNvPr id="19786" name="Ink 19785">
                <a:extLst>
                  <a:ext uri="{FF2B5EF4-FFF2-40B4-BE49-F238E27FC236}">
                    <a16:creationId xmlns:a16="http://schemas.microsoft.com/office/drawing/2014/main" id="{CFDEE735-47BE-A347-4ED0-412B3C70E5E7}"/>
                  </a:ext>
                </a:extLst>
              </p14:cNvPr>
              <p14:cNvContentPartPr/>
              <p14:nvPr/>
            </p14:nvContentPartPr>
            <p14:xfrm>
              <a:off x="-544152" y="4193920"/>
              <a:ext cx="228240" cy="226800"/>
            </p14:xfrm>
          </p:contentPart>
        </mc:Choice>
        <mc:Fallback xmlns="">
          <p:pic>
            <p:nvPicPr>
              <p:cNvPr id="19786" name="Ink 19785">
                <a:extLst>
                  <a:ext uri="{FF2B5EF4-FFF2-40B4-BE49-F238E27FC236}">
                    <a16:creationId xmlns:a16="http://schemas.microsoft.com/office/drawing/2014/main" id="{CFDEE735-47BE-A347-4ED0-412B3C70E5E7}"/>
                  </a:ext>
                </a:extLst>
              </p:cNvPr>
              <p:cNvPicPr/>
              <p:nvPr/>
            </p:nvPicPr>
            <p:blipFill>
              <a:blip r:embed="rId552"/>
              <a:stretch>
                <a:fillRect/>
              </a:stretch>
            </p:blipFill>
            <p:spPr>
              <a:xfrm>
                <a:off x="-580095" y="4157920"/>
                <a:ext cx="299767" cy="298440"/>
              </a:xfrm>
              <a:prstGeom prst="rect">
                <a:avLst/>
              </a:prstGeom>
            </p:spPr>
          </p:pic>
        </mc:Fallback>
      </mc:AlternateContent>
      <mc:AlternateContent xmlns:mc="http://schemas.openxmlformats.org/markup-compatibility/2006" xmlns:p14="http://schemas.microsoft.com/office/powerpoint/2010/main">
        <mc:Choice Requires="p14">
          <p:contentPart p14:bwMode="auto" r:id="rId553">
            <p14:nvContentPartPr>
              <p14:cNvPr id="19797" name="Ink 19796">
                <a:extLst>
                  <a:ext uri="{FF2B5EF4-FFF2-40B4-BE49-F238E27FC236}">
                    <a16:creationId xmlns:a16="http://schemas.microsoft.com/office/drawing/2014/main" id="{FD97B3E2-CAA2-7485-5979-B0761CB9ECC7}"/>
                  </a:ext>
                </a:extLst>
              </p14:cNvPr>
              <p14:cNvContentPartPr/>
              <p14:nvPr/>
            </p14:nvContentPartPr>
            <p14:xfrm>
              <a:off x="10608648" y="5195080"/>
              <a:ext cx="295560" cy="162720"/>
            </p14:xfrm>
          </p:contentPart>
        </mc:Choice>
        <mc:Fallback xmlns="">
          <p:pic>
            <p:nvPicPr>
              <p:cNvPr id="19797" name="Ink 19796">
                <a:extLst>
                  <a:ext uri="{FF2B5EF4-FFF2-40B4-BE49-F238E27FC236}">
                    <a16:creationId xmlns:a16="http://schemas.microsoft.com/office/drawing/2014/main" id="{FD97B3E2-CAA2-7485-5979-B0761CB9ECC7}"/>
                  </a:ext>
                </a:extLst>
              </p:cNvPr>
              <p:cNvPicPr/>
              <p:nvPr/>
            </p:nvPicPr>
            <p:blipFill>
              <a:blip r:embed="rId554"/>
              <a:stretch>
                <a:fillRect/>
              </a:stretch>
            </p:blipFill>
            <p:spPr>
              <a:xfrm>
                <a:off x="10572604" y="5159080"/>
                <a:ext cx="367287" cy="234360"/>
              </a:xfrm>
              <a:prstGeom prst="rect">
                <a:avLst/>
              </a:prstGeom>
            </p:spPr>
          </p:pic>
        </mc:Fallback>
      </mc:AlternateContent>
      <mc:AlternateContent xmlns:mc="http://schemas.openxmlformats.org/markup-compatibility/2006" xmlns:p14="http://schemas.microsoft.com/office/powerpoint/2010/main">
        <mc:Choice Requires="p14">
          <p:contentPart p14:bwMode="auto" r:id="rId555">
            <p14:nvContentPartPr>
              <p14:cNvPr id="19798" name="Ink 19797">
                <a:extLst>
                  <a:ext uri="{FF2B5EF4-FFF2-40B4-BE49-F238E27FC236}">
                    <a16:creationId xmlns:a16="http://schemas.microsoft.com/office/drawing/2014/main" id="{441D761D-A58E-3BC7-8B39-2423F24BDA99}"/>
                  </a:ext>
                </a:extLst>
              </p14:cNvPr>
              <p14:cNvContentPartPr/>
              <p14:nvPr/>
            </p14:nvContentPartPr>
            <p14:xfrm>
              <a:off x="-473232" y="4199680"/>
              <a:ext cx="596880" cy="550080"/>
            </p14:xfrm>
          </p:contentPart>
        </mc:Choice>
        <mc:Fallback xmlns="">
          <p:pic>
            <p:nvPicPr>
              <p:cNvPr id="19798" name="Ink 19797">
                <a:extLst>
                  <a:ext uri="{FF2B5EF4-FFF2-40B4-BE49-F238E27FC236}">
                    <a16:creationId xmlns:a16="http://schemas.microsoft.com/office/drawing/2014/main" id="{441D761D-A58E-3BC7-8B39-2423F24BDA99}"/>
                  </a:ext>
                </a:extLst>
              </p:cNvPr>
              <p:cNvPicPr/>
              <p:nvPr/>
            </p:nvPicPr>
            <p:blipFill>
              <a:blip r:embed="rId556"/>
              <a:stretch>
                <a:fillRect/>
              </a:stretch>
            </p:blipFill>
            <p:spPr>
              <a:xfrm>
                <a:off x="-509232" y="4163680"/>
                <a:ext cx="668520" cy="621720"/>
              </a:xfrm>
              <a:prstGeom prst="rect">
                <a:avLst/>
              </a:prstGeom>
            </p:spPr>
          </p:pic>
        </mc:Fallback>
      </mc:AlternateContent>
      <mc:AlternateContent xmlns:mc="http://schemas.openxmlformats.org/markup-compatibility/2006" xmlns:p14="http://schemas.microsoft.com/office/powerpoint/2010/main">
        <mc:Choice Requires="p14">
          <p:contentPart p14:bwMode="auto" r:id="rId557">
            <p14:nvContentPartPr>
              <p14:cNvPr id="19800" name="Ink 19799">
                <a:extLst>
                  <a:ext uri="{FF2B5EF4-FFF2-40B4-BE49-F238E27FC236}">
                    <a16:creationId xmlns:a16="http://schemas.microsoft.com/office/drawing/2014/main" id="{7A903ED6-BAB2-5800-BC54-0B4C26275709}"/>
                  </a:ext>
                </a:extLst>
              </p14:cNvPr>
              <p14:cNvContentPartPr/>
              <p14:nvPr/>
            </p14:nvContentPartPr>
            <p14:xfrm>
              <a:off x="-580152" y="5072680"/>
              <a:ext cx="113400" cy="150840"/>
            </p14:xfrm>
          </p:contentPart>
        </mc:Choice>
        <mc:Fallback xmlns="">
          <p:pic>
            <p:nvPicPr>
              <p:cNvPr id="19800" name="Ink 19799">
                <a:extLst>
                  <a:ext uri="{FF2B5EF4-FFF2-40B4-BE49-F238E27FC236}">
                    <a16:creationId xmlns:a16="http://schemas.microsoft.com/office/drawing/2014/main" id="{7A903ED6-BAB2-5800-BC54-0B4C26275709}"/>
                  </a:ext>
                </a:extLst>
              </p:cNvPr>
              <p:cNvPicPr/>
              <p:nvPr/>
            </p:nvPicPr>
            <p:blipFill>
              <a:blip r:embed="rId558"/>
              <a:stretch>
                <a:fillRect/>
              </a:stretch>
            </p:blipFill>
            <p:spPr>
              <a:xfrm>
                <a:off x="-616152" y="5036680"/>
                <a:ext cx="185040" cy="222480"/>
              </a:xfrm>
              <a:prstGeom prst="rect">
                <a:avLst/>
              </a:prstGeom>
            </p:spPr>
          </p:pic>
        </mc:Fallback>
      </mc:AlternateContent>
      <mc:AlternateContent xmlns:mc="http://schemas.openxmlformats.org/markup-compatibility/2006" xmlns:p14="http://schemas.microsoft.com/office/powerpoint/2010/main">
        <mc:Choice Requires="p14">
          <p:contentPart p14:bwMode="auto" r:id="rId559">
            <p14:nvContentPartPr>
              <p14:cNvPr id="19801" name="Ink 19800">
                <a:extLst>
                  <a:ext uri="{FF2B5EF4-FFF2-40B4-BE49-F238E27FC236}">
                    <a16:creationId xmlns:a16="http://schemas.microsoft.com/office/drawing/2014/main" id="{878333EA-2715-9A95-0AF1-2DD25E781F87}"/>
                  </a:ext>
                </a:extLst>
              </p14:cNvPr>
              <p14:cNvContentPartPr/>
              <p14:nvPr/>
            </p14:nvContentPartPr>
            <p14:xfrm>
              <a:off x="-659352" y="5003920"/>
              <a:ext cx="158400" cy="339480"/>
            </p14:xfrm>
          </p:contentPart>
        </mc:Choice>
        <mc:Fallback xmlns="">
          <p:pic>
            <p:nvPicPr>
              <p:cNvPr id="19801" name="Ink 19800">
                <a:extLst>
                  <a:ext uri="{FF2B5EF4-FFF2-40B4-BE49-F238E27FC236}">
                    <a16:creationId xmlns:a16="http://schemas.microsoft.com/office/drawing/2014/main" id="{878333EA-2715-9A95-0AF1-2DD25E781F87}"/>
                  </a:ext>
                </a:extLst>
              </p:cNvPr>
              <p:cNvPicPr/>
              <p:nvPr/>
            </p:nvPicPr>
            <p:blipFill>
              <a:blip r:embed="rId560"/>
              <a:stretch>
                <a:fillRect/>
              </a:stretch>
            </p:blipFill>
            <p:spPr>
              <a:xfrm>
                <a:off x="-695352" y="4967882"/>
                <a:ext cx="230040" cy="411196"/>
              </a:xfrm>
              <a:prstGeom prst="rect">
                <a:avLst/>
              </a:prstGeom>
            </p:spPr>
          </p:pic>
        </mc:Fallback>
      </mc:AlternateContent>
      <mc:AlternateContent xmlns:mc="http://schemas.openxmlformats.org/markup-compatibility/2006" xmlns:p14="http://schemas.microsoft.com/office/powerpoint/2010/main">
        <mc:Choice Requires="p14">
          <p:contentPart p14:bwMode="auto" r:id="rId561">
            <p14:nvContentPartPr>
              <p14:cNvPr id="19802" name="Ink 19801">
                <a:extLst>
                  <a:ext uri="{FF2B5EF4-FFF2-40B4-BE49-F238E27FC236}">
                    <a16:creationId xmlns:a16="http://schemas.microsoft.com/office/drawing/2014/main" id="{B4601FA5-6BE9-D9C9-F760-09D5D0B0A421}"/>
                  </a:ext>
                </a:extLst>
              </p14:cNvPr>
              <p14:cNvContentPartPr/>
              <p14:nvPr/>
            </p14:nvContentPartPr>
            <p14:xfrm>
              <a:off x="-790392" y="5357800"/>
              <a:ext cx="101520" cy="117000"/>
            </p14:xfrm>
          </p:contentPart>
        </mc:Choice>
        <mc:Fallback xmlns="">
          <p:pic>
            <p:nvPicPr>
              <p:cNvPr id="19802" name="Ink 19801">
                <a:extLst>
                  <a:ext uri="{FF2B5EF4-FFF2-40B4-BE49-F238E27FC236}">
                    <a16:creationId xmlns:a16="http://schemas.microsoft.com/office/drawing/2014/main" id="{B4601FA5-6BE9-D9C9-F760-09D5D0B0A421}"/>
                  </a:ext>
                </a:extLst>
              </p:cNvPr>
              <p:cNvPicPr/>
              <p:nvPr/>
            </p:nvPicPr>
            <p:blipFill>
              <a:blip r:embed="rId562"/>
              <a:stretch>
                <a:fillRect/>
              </a:stretch>
            </p:blipFill>
            <p:spPr>
              <a:xfrm>
                <a:off x="-826392" y="5321689"/>
                <a:ext cx="173160" cy="188861"/>
              </a:xfrm>
              <a:prstGeom prst="rect">
                <a:avLst/>
              </a:prstGeom>
            </p:spPr>
          </p:pic>
        </mc:Fallback>
      </mc:AlternateContent>
      <mc:AlternateContent xmlns:mc="http://schemas.openxmlformats.org/markup-compatibility/2006" xmlns:p14="http://schemas.microsoft.com/office/powerpoint/2010/main">
        <mc:Choice Requires="p14">
          <p:contentPart p14:bwMode="auto" r:id="rId563">
            <p14:nvContentPartPr>
              <p14:cNvPr id="19803" name="Ink 19802">
                <a:extLst>
                  <a:ext uri="{FF2B5EF4-FFF2-40B4-BE49-F238E27FC236}">
                    <a16:creationId xmlns:a16="http://schemas.microsoft.com/office/drawing/2014/main" id="{6EB511CE-B395-4166-2AA1-073B643E88E5}"/>
                  </a:ext>
                </a:extLst>
              </p14:cNvPr>
              <p14:cNvContentPartPr/>
              <p14:nvPr/>
            </p14:nvContentPartPr>
            <p14:xfrm>
              <a:off x="-889752" y="5340160"/>
              <a:ext cx="310320" cy="271440"/>
            </p14:xfrm>
          </p:contentPart>
        </mc:Choice>
        <mc:Fallback xmlns="">
          <p:pic>
            <p:nvPicPr>
              <p:cNvPr id="19803" name="Ink 19802">
                <a:extLst>
                  <a:ext uri="{FF2B5EF4-FFF2-40B4-BE49-F238E27FC236}">
                    <a16:creationId xmlns:a16="http://schemas.microsoft.com/office/drawing/2014/main" id="{6EB511CE-B395-4166-2AA1-073B643E88E5}"/>
                  </a:ext>
                </a:extLst>
              </p:cNvPr>
              <p:cNvPicPr/>
              <p:nvPr/>
            </p:nvPicPr>
            <p:blipFill>
              <a:blip r:embed="rId564"/>
              <a:stretch>
                <a:fillRect/>
              </a:stretch>
            </p:blipFill>
            <p:spPr>
              <a:xfrm>
                <a:off x="-925752" y="5304160"/>
                <a:ext cx="381960" cy="343080"/>
              </a:xfrm>
              <a:prstGeom prst="rect">
                <a:avLst/>
              </a:prstGeom>
            </p:spPr>
          </p:pic>
        </mc:Fallback>
      </mc:AlternateContent>
      <mc:AlternateContent xmlns:mc="http://schemas.openxmlformats.org/markup-compatibility/2006" xmlns:p14="http://schemas.microsoft.com/office/powerpoint/2010/main">
        <mc:Choice Requires="p14">
          <p:contentPart p14:bwMode="auto" r:id="rId565">
            <p14:nvContentPartPr>
              <p14:cNvPr id="19804" name="Ink 19803">
                <a:extLst>
                  <a:ext uri="{FF2B5EF4-FFF2-40B4-BE49-F238E27FC236}">
                    <a16:creationId xmlns:a16="http://schemas.microsoft.com/office/drawing/2014/main" id="{E5F63A66-83FB-E724-EA34-F6DA777B3FA8}"/>
                  </a:ext>
                </a:extLst>
              </p14:cNvPr>
              <p14:cNvContentPartPr/>
              <p14:nvPr/>
            </p14:nvContentPartPr>
            <p14:xfrm>
              <a:off x="-424272" y="4897720"/>
              <a:ext cx="114120" cy="160560"/>
            </p14:xfrm>
          </p:contentPart>
        </mc:Choice>
        <mc:Fallback xmlns="">
          <p:pic>
            <p:nvPicPr>
              <p:cNvPr id="19804" name="Ink 19803">
                <a:extLst>
                  <a:ext uri="{FF2B5EF4-FFF2-40B4-BE49-F238E27FC236}">
                    <a16:creationId xmlns:a16="http://schemas.microsoft.com/office/drawing/2014/main" id="{E5F63A66-83FB-E724-EA34-F6DA777B3FA8}"/>
                  </a:ext>
                </a:extLst>
              </p:cNvPr>
              <p:cNvPicPr/>
              <p:nvPr/>
            </p:nvPicPr>
            <p:blipFill>
              <a:blip r:embed="rId566"/>
              <a:stretch>
                <a:fillRect/>
              </a:stretch>
            </p:blipFill>
            <p:spPr>
              <a:xfrm>
                <a:off x="-460272" y="4861720"/>
                <a:ext cx="185760" cy="232200"/>
              </a:xfrm>
              <a:prstGeom prst="rect">
                <a:avLst/>
              </a:prstGeom>
            </p:spPr>
          </p:pic>
        </mc:Fallback>
      </mc:AlternateContent>
      <mc:AlternateContent xmlns:mc="http://schemas.openxmlformats.org/markup-compatibility/2006" xmlns:p14="http://schemas.microsoft.com/office/powerpoint/2010/main">
        <mc:Choice Requires="p14">
          <p:contentPart p14:bwMode="auto" r:id="rId567">
            <p14:nvContentPartPr>
              <p14:cNvPr id="19805" name="Ink 19804">
                <a:extLst>
                  <a:ext uri="{FF2B5EF4-FFF2-40B4-BE49-F238E27FC236}">
                    <a16:creationId xmlns:a16="http://schemas.microsoft.com/office/drawing/2014/main" id="{7DF1BF6E-F1D8-D976-933F-ED0055CBC6CC}"/>
                  </a:ext>
                </a:extLst>
              </p14:cNvPr>
              <p14:cNvContentPartPr/>
              <p14:nvPr/>
            </p14:nvContentPartPr>
            <p14:xfrm>
              <a:off x="-282432" y="4835080"/>
              <a:ext cx="171000" cy="121320"/>
            </p14:xfrm>
          </p:contentPart>
        </mc:Choice>
        <mc:Fallback xmlns="">
          <p:pic>
            <p:nvPicPr>
              <p:cNvPr id="19805" name="Ink 19804">
                <a:extLst>
                  <a:ext uri="{FF2B5EF4-FFF2-40B4-BE49-F238E27FC236}">
                    <a16:creationId xmlns:a16="http://schemas.microsoft.com/office/drawing/2014/main" id="{7DF1BF6E-F1D8-D976-933F-ED0055CBC6CC}"/>
                  </a:ext>
                </a:extLst>
              </p:cNvPr>
              <p:cNvPicPr/>
              <p:nvPr/>
            </p:nvPicPr>
            <p:blipFill>
              <a:blip r:embed="rId568"/>
              <a:stretch>
                <a:fillRect/>
              </a:stretch>
            </p:blipFill>
            <p:spPr>
              <a:xfrm>
                <a:off x="-318432" y="4799080"/>
                <a:ext cx="242640" cy="192960"/>
              </a:xfrm>
              <a:prstGeom prst="rect">
                <a:avLst/>
              </a:prstGeom>
            </p:spPr>
          </p:pic>
        </mc:Fallback>
      </mc:AlternateContent>
      <mc:AlternateContent xmlns:mc="http://schemas.openxmlformats.org/markup-compatibility/2006" xmlns:p14="http://schemas.microsoft.com/office/powerpoint/2010/main">
        <mc:Choice Requires="p14">
          <p:contentPart p14:bwMode="auto" r:id="rId569">
            <p14:nvContentPartPr>
              <p14:cNvPr id="19822" name="Ink 19821">
                <a:extLst>
                  <a:ext uri="{FF2B5EF4-FFF2-40B4-BE49-F238E27FC236}">
                    <a16:creationId xmlns:a16="http://schemas.microsoft.com/office/drawing/2014/main" id="{C456D967-EC0E-9FF4-9748-27CC3246877D}"/>
                  </a:ext>
                </a:extLst>
              </p14:cNvPr>
              <p14:cNvContentPartPr/>
              <p14:nvPr/>
            </p14:nvContentPartPr>
            <p14:xfrm>
              <a:off x="-486552" y="5929480"/>
              <a:ext cx="304200" cy="226440"/>
            </p14:xfrm>
          </p:contentPart>
        </mc:Choice>
        <mc:Fallback xmlns="">
          <p:pic>
            <p:nvPicPr>
              <p:cNvPr id="19822" name="Ink 19821">
                <a:extLst>
                  <a:ext uri="{FF2B5EF4-FFF2-40B4-BE49-F238E27FC236}">
                    <a16:creationId xmlns:a16="http://schemas.microsoft.com/office/drawing/2014/main" id="{C456D967-EC0E-9FF4-9748-27CC3246877D}"/>
                  </a:ext>
                </a:extLst>
              </p:cNvPr>
              <p:cNvPicPr/>
              <p:nvPr/>
            </p:nvPicPr>
            <p:blipFill>
              <a:blip r:embed="rId570"/>
              <a:stretch>
                <a:fillRect/>
              </a:stretch>
            </p:blipFill>
            <p:spPr>
              <a:xfrm>
                <a:off x="-522552" y="5893480"/>
                <a:ext cx="375840" cy="298080"/>
              </a:xfrm>
              <a:prstGeom prst="rect">
                <a:avLst/>
              </a:prstGeom>
            </p:spPr>
          </p:pic>
        </mc:Fallback>
      </mc:AlternateContent>
      <mc:AlternateContent xmlns:mc="http://schemas.openxmlformats.org/markup-compatibility/2006" xmlns:p14="http://schemas.microsoft.com/office/powerpoint/2010/main">
        <mc:Choice Requires="p14">
          <p:contentPart p14:bwMode="auto" r:id="rId571">
            <p14:nvContentPartPr>
              <p14:cNvPr id="19823" name="Ink 19822">
                <a:extLst>
                  <a:ext uri="{FF2B5EF4-FFF2-40B4-BE49-F238E27FC236}">
                    <a16:creationId xmlns:a16="http://schemas.microsoft.com/office/drawing/2014/main" id="{1017246D-4AC4-F3D4-DB7B-EB0A95E0F1CE}"/>
                  </a:ext>
                </a:extLst>
              </p14:cNvPr>
              <p14:cNvContentPartPr/>
              <p14:nvPr/>
            </p14:nvContentPartPr>
            <p14:xfrm>
              <a:off x="-518952" y="6213520"/>
              <a:ext cx="205560" cy="155880"/>
            </p14:xfrm>
          </p:contentPart>
        </mc:Choice>
        <mc:Fallback xmlns="">
          <p:pic>
            <p:nvPicPr>
              <p:cNvPr id="19823" name="Ink 19822">
                <a:extLst>
                  <a:ext uri="{FF2B5EF4-FFF2-40B4-BE49-F238E27FC236}">
                    <a16:creationId xmlns:a16="http://schemas.microsoft.com/office/drawing/2014/main" id="{1017246D-4AC4-F3D4-DB7B-EB0A95E0F1CE}"/>
                  </a:ext>
                </a:extLst>
              </p:cNvPr>
              <p:cNvPicPr/>
              <p:nvPr/>
            </p:nvPicPr>
            <p:blipFill>
              <a:blip r:embed="rId572"/>
              <a:stretch>
                <a:fillRect/>
              </a:stretch>
            </p:blipFill>
            <p:spPr>
              <a:xfrm>
                <a:off x="-554952" y="6177520"/>
                <a:ext cx="277200" cy="227520"/>
              </a:xfrm>
              <a:prstGeom prst="rect">
                <a:avLst/>
              </a:prstGeom>
            </p:spPr>
          </p:pic>
        </mc:Fallback>
      </mc:AlternateContent>
      <p:grpSp>
        <p:nvGrpSpPr>
          <p:cNvPr id="25790" name="Group 19837">
            <a:extLst>
              <a:ext uri="{FF2B5EF4-FFF2-40B4-BE49-F238E27FC236}">
                <a16:creationId xmlns:a16="http://schemas.microsoft.com/office/drawing/2014/main" id="{2465B3DE-F476-09B1-D202-7C84DA38C5F9}"/>
              </a:ext>
            </a:extLst>
          </p:cNvPr>
          <p:cNvGrpSpPr>
            <a:grpSpLocks/>
          </p:cNvGrpSpPr>
          <p:nvPr/>
        </p:nvGrpSpPr>
        <p:grpSpPr bwMode="auto">
          <a:xfrm>
            <a:off x="-192088" y="3544888"/>
            <a:ext cx="1806576" cy="2470150"/>
            <a:chOff x="-192432" y="3544840"/>
            <a:chExt cx="1806840" cy="2469960"/>
          </a:xfrm>
        </p:grpSpPr>
        <mc:AlternateContent xmlns:mc="http://schemas.openxmlformats.org/markup-compatibility/2006" xmlns:p14="http://schemas.microsoft.com/office/powerpoint/2010/main">
          <mc:Choice Requires="p14">
            <p:contentPart p14:bwMode="auto" r:id="rId573">
              <p14:nvContentPartPr>
                <p14:cNvPr id="19788" name="Ink 19787">
                  <a:extLst>
                    <a:ext uri="{FF2B5EF4-FFF2-40B4-BE49-F238E27FC236}">
                      <a16:creationId xmlns:a16="http://schemas.microsoft.com/office/drawing/2014/main" id="{CD2205EE-77FB-8C59-DCD8-AC9DC3D5521F}"/>
                    </a:ext>
                  </a:extLst>
                </p14:cNvPr>
                <p14:cNvContentPartPr/>
                <p14:nvPr/>
              </p14:nvContentPartPr>
              <p14:xfrm>
                <a:off x="-192432" y="4130560"/>
                <a:ext cx="196200" cy="119880"/>
              </p14:xfrm>
            </p:contentPart>
          </mc:Choice>
          <mc:Fallback xmlns="">
            <p:pic>
              <p:nvPicPr>
                <p:cNvPr id="19788" name="Ink 19787">
                  <a:extLst>
                    <a:ext uri="{FF2B5EF4-FFF2-40B4-BE49-F238E27FC236}">
                      <a16:creationId xmlns:a16="http://schemas.microsoft.com/office/drawing/2014/main" id="{CD2205EE-77FB-8C59-DCD8-AC9DC3D5521F}"/>
                    </a:ext>
                  </a:extLst>
                </p:cNvPr>
                <p:cNvPicPr/>
                <p:nvPr/>
              </p:nvPicPr>
              <p:blipFill>
                <a:blip r:embed="rId574"/>
                <a:stretch>
                  <a:fillRect/>
                </a:stretch>
              </p:blipFill>
              <p:spPr>
                <a:xfrm>
                  <a:off x="-228432" y="4094452"/>
                  <a:ext cx="267840" cy="191736"/>
                </a:xfrm>
                <a:prstGeom prst="rect">
                  <a:avLst/>
                </a:prstGeom>
              </p:spPr>
            </p:pic>
          </mc:Fallback>
        </mc:AlternateContent>
        <mc:AlternateContent xmlns:mc="http://schemas.openxmlformats.org/markup-compatibility/2006" xmlns:p14="http://schemas.microsoft.com/office/powerpoint/2010/main">
          <mc:Choice Requires="p14">
            <p:contentPart p14:bwMode="auto" r:id="rId575">
              <p14:nvContentPartPr>
                <p14:cNvPr id="19789" name="Ink 19788">
                  <a:extLst>
                    <a:ext uri="{FF2B5EF4-FFF2-40B4-BE49-F238E27FC236}">
                      <a16:creationId xmlns:a16="http://schemas.microsoft.com/office/drawing/2014/main" id="{183D0FD2-43BA-59F5-6F7C-E9B3E046BF02}"/>
                    </a:ext>
                  </a:extLst>
                </p14:cNvPr>
                <p14:cNvContentPartPr/>
                <p14:nvPr/>
              </p14:nvContentPartPr>
              <p14:xfrm>
                <a:off x="88728" y="3930400"/>
                <a:ext cx="98280" cy="141120"/>
              </p14:xfrm>
            </p:contentPart>
          </mc:Choice>
          <mc:Fallback xmlns="">
            <p:pic>
              <p:nvPicPr>
                <p:cNvPr id="19789" name="Ink 19788">
                  <a:extLst>
                    <a:ext uri="{FF2B5EF4-FFF2-40B4-BE49-F238E27FC236}">
                      <a16:creationId xmlns:a16="http://schemas.microsoft.com/office/drawing/2014/main" id="{183D0FD2-43BA-59F5-6F7C-E9B3E046BF02}"/>
                    </a:ext>
                  </a:extLst>
                </p:cNvPr>
                <p:cNvPicPr/>
                <p:nvPr/>
              </p:nvPicPr>
              <p:blipFill>
                <a:blip r:embed="rId576"/>
                <a:stretch>
                  <a:fillRect/>
                </a:stretch>
              </p:blipFill>
              <p:spPr>
                <a:xfrm>
                  <a:off x="52728" y="3894308"/>
                  <a:ext cx="169920" cy="212943"/>
                </a:xfrm>
                <a:prstGeom prst="rect">
                  <a:avLst/>
                </a:prstGeom>
              </p:spPr>
            </p:pic>
          </mc:Fallback>
        </mc:AlternateContent>
        <mc:AlternateContent xmlns:mc="http://schemas.openxmlformats.org/markup-compatibility/2006" xmlns:p14="http://schemas.microsoft.com/office/powerpoint/2010/main">
          <mc:Choice Requires="p14">
            <p:contentPart p14:bwMode="auto" r:id="rId577">
              <p14:nvContentPartPr>
                <p14:cNvPr id="19790" name="Ink 19789">
                  <a:extLst>
                    <a:ext uri="{FF2B5EF4-FFF2-40B4-BE49-F238E27FC236}">
                      <a16:creationId xmlns:a16="http://schemas.microsoft.com/office/drawing/2014/main" id="{C02FEB57-5C92-EEFF-C82D-C78A692B58B9}"/>
                    </a:ext>
                  </a:extLst>
                </p14:cNvPr>
                <p14:cNvContentPartPr/>
                <p14:nvPr/>
              </p14:nvContentPartPr>
              <p14:xfrm>
                <a:off x="168" y="3826720"/>
                <a:ext cx="222840" cy="323640"/>
              </p14:xfrm>
            </p:contentPart>
          </mc:Choice>
          <mc:Fallback xmlns="">
            <p:pic>
              <p:nvPicPr>
                <p:cNvPr id="19790" name="Ink 19789">
                  <a:extLst>
                    <a:ext uri="{FF2B5EF4-FFF2-40B4-BE49-F238E27FC236}">
                      <a16:creationId xmlns:a16="http://schemas.microsoft.com/office/drawing/2014/main" id="{C02FEB57-5C92-EEFF-C82D-C78A692B58B9}"/>
                    </a:ext>
                  </a:extLst>
                </p:cNvPr>
                <p:cNvPicPr/>
                <p:nvPr/>
              </p:nvPicPr>
              <p:blipFill>
                <a:blip r:embed="rId578"/>
                <a:stretch>
                  <a:fillRect/>
                </a:stretch>
              </p:blipFill>
              <p:spPr>
                <a:xfrm>
                  <a:off x="-35774" y="3790720"/>
                  <a:ext cx="294364" cy="395280"/>
                </a:xfrm>
                <a:prstGeom prst="rect">
                  <a:avLst/>
                </a:prstGeom>
              </p:spPr>
            </p:pic>
          </mc:Fallback>
        </mc:AlternateContent>
        <mc:AlternateContent xmlns:mc="http://schemas.openxmlformats.org/markup-compatibility/2006" xmlns:p14="http://schemas.microsoft.com/office/powerpoint/2010/main">
          <mc:Choice Requires="p14">
            <p:contentPart p14:bwMode="auto" r:id="rId579">
              <p14:nvContentPartPr>
                <p14:cNvPr id="19791" name="Ink 19790">
                  <a:extLst>
                    <a:ext uri="{FF2B5EF4-FFF2-40B4-BE49-F238E27FC236}">
                      <a16:creationId xmlns:a16="http://schemas.microsoft.com/office/drawing/2014/main" id="{FDF39988-B5A9-827B-CDB6-7292E0FA57B5}"/>
                    </a:ext>
                  </a:extLst>
                </p14:cNvPr>
                <p14:cNvContentPartPr/>
                <p14:nvPr/>
              </p14:nvContentPartPr>
              <p14:xfrm>
                <a:off x="271608" y="3757240"/>
                <a:ext cx="105120" cy="212040"/>
              </p14:xfrm>
            </p:contentPart>
          </mc:Choice>
          <mc:Fallback xmlns="">
            <p:pic>
              <p:nvPicPr>
                <p:cNvPr id="19791" name="Ink 19790">
                  <a:extLst>
                    <a:ext uri="{FF2B5EF4-FFF2-40B4-BE49-F238E27FC236}">
                      <a16:creationId xmlns:a16="http://schemas.microsoft.com/office/drawing/2014/main" id="{FDF39988-B5A9-827B-CDB6-7292E0FA57B5}"/>
                    </a:ext>
                  </a:extLst>
                </p:cNvPr>
                <p:cNvPicPr/>
                <p:nvPr/>
              </p:nvPicPr>
              <p:blipFill>
                <a:blip r:embed="rId580"/>
                <a:stretch>
                  <a:fillRect/>
                </a:stretch>
              </p:blipFill>
              <p:spPr>
                <a:xfrm>
                  <a:off x="235484" y="3721301"/>
                  <a:ext cx="177006" cy="283559"/>
                </a:xfrm>
                <a:prstGeom prst="rect">
                  <a:avLst/>
                </a:prstGeom>
              </p:spPr>
            </p:pic>
          </mc:Fallback>
        </mc:AlternateContent>
        <mc:AlternateContent xmlns:mc="http://schemas.openxmlformats.org/markup-compatibility/2006" xmlns:p14="http://schemas.microsoft.com/office/powerpoint/2010/main">
          <mc:Choice Requires="p14">
            <p:contentPart p14:bwMode="auto" r:id="rId581">
              <p14:nvContentPartPr>
                <p14:cNvPr id="19792" name="Ink 19791">
                  <a:extLst>
                    <a:ext uri="{FF2B5EF4-FFF2-40B4-BE49-F238E27FC236}">
                      <a16:creationId xmlns:a16="http://schemas.microsoft.com/office/drawing/2014/main" id="{4BD14F91-A974-1F52-46C2-E539C90C1EBE}"/>
                    </a:ext>
                  </a:extLst>
                </p14:cNvPr>
                <p14:cNvContentPartPr/>
                <p14:nvPr/>
              </p14:nvContentPartPr>
              <p14:xfrm>
                <a:off x="365568" y="3757960"/>
                <a:ext cx="130320" cy="96480"/>
              </p14:xfrm>
            </p:contentPart>
          </mc:Choice>
          <mc:Fallback xmlns="">
            <p:pic>
              <p:nvPicPr>
                <p:cNvPr id="19792" name="Ink 19791">
                  <a:extLst>
                    <a:ext uri="{FF2B5EF4-FFF2-40B4-BE49-F238E27FC236}">
                      <a16:creationId xmlns:a16="http://schemas.microsoft.com/office/drawing/2014/main" id="{4BD14F91-A974-1F52-46C2-E539C90C1EBE}"/>
                    </a:ext>
                  </a:extLst>
                </p:cNvPr>
                <p:cNvPicPr/>
                <p:nvPr/>
              </p:nvPicPr>
              <p:blipFill>
                <a:blip r:embed="rId582"/>
                <a:stretch>
                  <a:fillRect/>
                </a:stretch>
              </p:blipFill>
              <p:spPr>
                <a:xfrm>
                  <a:off x="329667" y="3721960"/>
                  <a:ext cx="201763" cy="168120"/>
                </a:xfrm>
                <a:prstGeom prst="rect">
                  <a:avLst/>
                </a:prstGeom>
              </p:spPr>
            </p:pic>
          </mc:Fallback>
        </mc:AlternateContent>
        <mc:AlternateContent xmlns:mc="http://schemas.openxmlformats.org/markup-compatibility/2006" xmlns:p14="http://schemas.microsoft.com/office/powerpoint/2010/main">
          <mc:Choice Requires="p14">
            <p:contentPart p14:bwMode="auto" r:id="rId583">
              <p14:nvContentPartPr>
                <p14:cNvPr id="19793" name="Ink 19792">
                  <a:extLst>
                    <a:ext uri="{FF2B5EF4-FFF2-40B4-BE49-F238E27FC236}">
                      <a16:creationId xmlns:a16="http://schemas.microsoft.com/office/drawing/2014/main" id="{A6EEDAC0-22CD-B78D-2871-BFF5F8ED1F45}"/>
                    </a:ext>
                  </a:extLst>
                </p14:cNvPr>
                <p14:cNvContentPartPr/>
                <p14:nvPr/>
              </p14:nvContentPartPr>
              <p14:xfrm>
                <a:off x="448368" y="3544840"/>
                <a:ext cx="245520" cy="407880"/>
              </p14:xfrm>
            </p:contentPart>
          </mc:Choice>
          <mc:Fallback xmlns="">
            <p:pic>
              <p:nvPicPr>
                <p:cNvPr id="19793" name="Ink 19792">
                  <a:extLst>
                    <a:ext uri="{FF2B5EF4-FFF2-40B4-BE49-F238E27FC236}">
                      <a16:creationId xmlns:a16="http://schemas.microsoft.com/office/drawing/2014/main" id="{A6EEDAC0-22CD-B78D-2871-BFF5F8ED1F45}"/>
                    </a:ext>
                  </a:extLst>
                </p:cNvPr>
                <p:cNvPicPr/>
                <p:nvPr/>
              </p:nvPicPr>
              <p:blipFill>
                <a:blip r:embed="rId584"/>
                <a:stretch>
                  <a:fillRect/>
                </a:stretch>
              </p:blipFill>
              <p:spPr>
                <a:xfrm>
                  <a:off x="412315" y="3508840"/>
                  <a:ext cx="317265" cy="479520"/>
                </a:xfrm>
                <a:prstGeom prst="rect">
                  <a:avLst/>
                </a:prstGeom>
              </p:spPr>
            </p:pic>
          </mc:Fallback>
        </mc:AlternateContent>
        <mc:AlternateContent xmlns:mc="http://schemas.openxmlformats.org/markup-compatibility/2006" xmlns:p14="http://schemas.microsoft.com/office/powerpoint/2010/main">
          <mc:Choice Requires="p14">
            <p:contentPart p14:bwMode="auto" r:id="rId585">
              <p14:nvContentPartPr>
                <p14:cNvPr id="19806" name="Ink 19805">
                  <a:extLst>
                    <a:ext uri="{FF2B5EF4-FFF2-40B4-BE49-F238E27FC236}">
                      <a16:creationId xmlns:a16="http://schemas.microsoft.com/office/drawing/2014/main" id="{8FE175EB-CB07-4192-DAC0-DE5DE026C7B9}"/>
                    </a:ext>
                  </a:extLst>
                </p14:cNvPr>
                <p14:cNvContentPartPr/>
                <p14:nvPr/>
              </p14:nvContentPartPr>
              <p14:xfrm>
                <a:off x="-143472" y="4648600"/>
                <a:ext cx="156240" cy="166320"/>
              </p14:xfrm>
            </p:contentPart>
          </mc:Choice>
          <mc:Fallback xmlns="">
            <p:pic>
              <p:nvPicPr>
                <p:cNvPr id="19806" name="Ink 19805">
                  <a:extLst>
                    <a:ext uri="{FF2B5EF4-FFF2-40B4-BE49-F238E27FC236}">
                      <a16:creationId xmlns:a16="http://schemas.microsoft.com/office/drawing/2014/main" id="{8FE175EB-CB07-4192-DAC0-DE5DE026C7B9}"/>
                    </a:ext>
                  </a:extLst>
                </p:cNvPr>
                <p:cNvPicPr/>
                <p:nvPr/>
              </p:nvPicPr>
              <p:blipFill>
                <a:blip r:embed="rId586"/>
                <a:stretch>
                  <a:fillRect/>
                </a:stretch>
              </p:blipFill>
              <p:spPr>
                <a:xfrm>
                  <a:off x="-179555" y="4612522"/>
                  <a:ext cx="228045" cy="238115"/>
                </a:xfrm>
                <a:prstGeom prst="rect">
                  <a:avLst/>
                </a:prstGeom>
              </p:spPr>
            </p:pic>
          </mc:Fallback>
        </mc:AlternateContent>
        <mc:AlternateContent xmlns:mc="http://schemas.openxmlformats.org/markup-compatibility/2006" xmlns:p14="http://schemas.microsoft.com/office/powerpoint/2010/main">
          <mc:Choice Requires="p14">
            <p:contentPart p14:bwMode="auto" r:id="rId587">
              <p14:nvContentPartPr>
                <p14:cNvPr id="19807" name="Ink 19806">
                  <a:extLst>
                    <a:ext uri="{FF2B5EF4-FFF2-40B4-BE49-F238E27FC236}">
                      <a16:creationId xmlns:a16="http://schemas.microsoft.com/office/drawing/2014/main" id="{32A626A8-DD78-3A4C-5E1C-64F80F74B614}"/>
                    </a:ext>
                  </a:extLst>
                </p14:cNvPr>
                <p14:cNvContentPartPr/>
                <p14:nvPr/>
              </p14:nvContentPartPr>
              <p14:xfrm>
                <a:off x="183048" y="4431160"/>
                <a:ext cx="122040" cy="191880"/>
              </p14:xfrm>
            </p:contentPart>
          </mc:Choice>
          <mc:Fallback xmlns="">
            <p:pic>
              <p:nvPicPr>
                <p:cNvPr id="19807" name="Ink 19806">
                  <a:extLst>
                    <a:ext uri="{FF2B5EF4-FFF2-40B4-BE49-F238E27FC236}">
                      <a16:creationId xmlns:a16="http://schemas.microsoft.com/office/drawing/2014/main" id="{32A626A8-DD78-3A4C-5E1C-64F80F74B614}"/>
                    </a:ext>
                  </a:extLst>
                </p:cNvPr>
                <p:cNvPicPr/>
                <p:nvPr/>
              </p:nvPicPr>
              <p:blipFill>
                <a:blip r:embed="rId588"/>
                <a:stretch>
                  <a:fillRect/>
                </a:stretch>
              </p:blipFill>
              <p:spPr>
                <a:xfrm>
                  <a:off x="147154" y="4395227"/>
                  <a:ext cx="193469" cy="263386"/>
                </a:xfrm>
                <a:prstGeom prst="rect">
                  <a:avLst/>
                </a:prstGeom>
              </p:spPr>
            </p:pic>
          </mc:Fallback>
        </mc:AlternateContent>
        <mc:AlternateContent xmlns:mc="http://schemas.openxmlformats.org/markup-compatibility/2006" xmlns:p14="http://schemas.microsoft.com/office/powerpoint/2010/main">
          <mc:Choice Requires="p14">
            <p:contentPart p14:bwMode="auto" r:id="rId589">
              <p14:nvContentPartPr>
                <p14:cNvPr id="19808" name="Ink 19807">
                  <a:extLst>
                    <a:ext uri="{FF2B5EF4-FFF2-40B4-BE49-F238E27FC236}">
                      <a16:creationId xmlns:a16="http://schemas.microsoft.com/office/drawing/2014/main" id="{C95EAA3F-DD07-BF23-83B7-DE4C49004246}"/>
                    </a:ext>
                  </a:extLst>
                </p14:cNvPr>
                <p14:cNvContentPartPr/>
                <p14:nvPr/>
              </p14:nvContentPartPr>
              <p14:xfrm>
                <a:off x="293568" y="4364200"/>
                <a:ext cx="104760" cy="121320"/>
              </p14:xfrm>
            </p:contentPart>
          </mc:Choice>
          <mc:Fallback xmlns="">
            <p:pic>
              <p:nvPicPr>
                <p:cNvPr id="19808" name="Ink 19807">
                  <a:extLst>
                    <a:ext uri="{FF2B5EF4-FFF2-40B4-BE49-F238E27FC236}">
                      <a16:creationId xmlns:a16="http://schemas.microsoft.com/office/drawing/2014/main" id="{C95EAA3F-DD07-BF23-83B7-DE4C49004246}"/>
                    </a:ext>
                  </a:extLst>
                </p:cNvPr>
                <p:cNvPicPr/>
                <p:nvPr/>
              </p:nvPicPr>
              <p:blipFill>
                <a:blip r:embed="rId590"/>
                <a:stretch>
                  <a:fillRect/>
                </a:stretch>
              </p:blipFill>
              <p:spPr>
                <a:xfrm>
                  <a:off x="257568" y="4328200"/>
                  <a:ext cx="176400" cy="192960"/>
                </a:xfrm>
                <a:prstGeom prst="rect">
                  <a:avLst/>
                </a:prstGeom>
              </p:spPr>
            </p:pic>
          </mc:Fallback>
        </mc:AlternateContent>
        <mc:AlternateContent xmlns:mc="http://schemas.openxmlformats.org/markup-compatibility/2006" xmlns:p14="http://schemas.microsoft.com/office/powerpoint/2010/main">
          <mc:Choice Requires="p14">
            <p:contentPart p14:bwMode="auto" r:id="rId591">
              <p14:nvContentPartPr>
                <p14:cNvPr id="19809" name="Ink 19808">
                  <a:extLst>
                    <a:ext uri="{FF2B5EF4-FFF2-40B4-BE49-F238E27FC236}">
                      <a16:creationId xmlns:a16="http://schemas.microsoft.com/office/drawing/2014/main" id="{2EB16187-EAC8-5D76-26B0-8E2EDE1EE03D}"/>
                    </a:ext>
                  </a:extLst>
                </p14:cNvPr>
                <p14:cNvContentPartPr/>
                <p14:nvPr/>
              </p14:nvContentPartPr>
              <p14:xfrm>
                <a:off x="360168" y="4270600"/>
                <a:ext cx="212400" cy="326520"/>
              </p14:xfrm>
            </p:contentPart>
          </mc:Choice>
          <mc:Fallback xmlns="">
            <p:pic>
              <p:nvPicPr>
                <p:cNvPr id="19809" name="Ink 19808">
                  <a:extLst>
                    <a:ext uri="{FF2B5EF4-FFF2-40B4-BE49-F238E27FC236}">
                      <a16:creationId xmlns:a16="http://schemas.microsoft.com/office/drawing/2014/main" id="{2EB16187-EAC8-5D76-26B0-8E2EDE1EE03D}"/>
                    </a:ext>
                  </a:extLst>
                </p:cNvPr>
                <p:cNvPicPr/>
                <p:nvPr/>
              </p:nvPicPr>
              <p:blipFill>
                <a:blip r:embed="rId592"/>
                <a:stretch>
                  <a:fillRect/>
                </a:stretch>
              </p:blipFill>
              <p:spPr>
                <a:xfrm>
                  <a:off x="324168" y="4234600"/>
                  <a:ext cx="284040" cy="398160"/>
                </a:xfrm>
                <a:prstGeom prst="rect">
                  <a:avLst/>
                </a:prstGeom>
              </p:spPr>
            </p:pic>
          </mc:Fallback>
        </mc:AlternateContent>
        <mc:AlternateContent xmlns:mc="http://schemas.openxmlformats.org/markup-compatibility/2006" xmlns:p14="http://schemas.microsoft.com/office/powerpoint/2010/main">
          <mc:Choice Requires="p14">
            <p:contentPart p14:bwMode="auto" r:id="rId593">
              <p14:nvContentPartPr>
                <p14:cNvPr id="19810" name="Ink 19809">
                  <a:extLst>
                    <a:ext uri="{FF2B5EF4-FFF2-40B4-BE49-F238E27FC236}">
                      <a16:creationId xmlns:a16="http://schemas.microsoft.com/office/drawing/2014/main" id="{FA075C62-3986-49B7-B70D-9C1F408B276D}"/>
                    </a:ext>
                  </a:extLst>
                </p14:cNvPr>
                <p14:cNvContentPartPr/>
                <p14:nvPr/>
              </p14:nvContentPartPr>
              <p14:xfrm>
                <a:off x="470328" y="4117960"/>
                <a:ext cx="176760" cy="213840"/>
              </p14:xfrm>
            </p:contentPart>
          </mc:Choice>
          <mc:Fallback xmlns="">
            <p:pic>
              <p:nvPicPr>
                <p:cNvPr id="19810" name="Ink 19809">
                  <a:extLst>
                    <a:ext uri="{FF2B5EF4-FFF2-40B4-BE49-F238E27FC236}">
                      <a16:creationId xmlns:a16="http://schemas.microsoft.com/office/drawing/2014/main" id="{FA075C62-3986-49B7-B70D-9C1F408B276D}"/>
                    </a:ext>
                  </a:extLst>
                </p:cNvPr>
                <p:cNvPicPr/>
                <p:nvPr/>
              </p:nvPicPr>
              <p:blipFill>
                <a:blip r:embed="rId594"/>
                <a:stretch>
                  <a:fillRect/>
                </a:stretch>
              </p:blipFill>
              <p:spPr>
                <a:xfrm>
                  <a:off x="434328" y="4082021"/>
                  <a:ext cx="248400" cy="285360"/>
                </a:xfrm>
                <a:prstGeom prst="rect">
                  <a:avLst/>
                </a:prstGeom>
              </p:spPr>
            </p:pic>
          </mc:Fallback>
        </mc:AlternateContent>
        <mc:AlternateContent xmlns:mc="http://schemas.openxmlformats.org/markup-compatibility/2006" xmlns:p14="http://schemas.microsoft.com/office/powerpoint/2010/main">
          <mc:Choice Requires="p14">
            <p:contentPart p14:bwMode="auto" r:id="rId595">
              <p14:nvContentPartPr>
                <p14:cNvPr id="19811" name="Ink 19810">
                  <a:extLst>
                    <a:ext uri="{FF2B5EF4-FFF2-40B4-BE49-F238E27FC236}">
                      <a16:creationId xmlns:a16="http://schemas.microsoft.com/office/drawing/2014/main" id="{5D04B67F-A023-9967-EED3-1220352B7FC9}"/>
                    </a:ext>
                  </a:extLst>
                </p14:cNvPr>
                <p14:cNvContentPartPr/>
                <p14:nvPr/>
              </p14:nvContentPartPr>
              <p14:xfrm>
                <a:off x="670488" y="3892960"/>
                <a:ext cx="299160" cy="264600"/>
              </p14:xfrm>
            </p:contentPart>
          </mc:Choice>
          <mc:Fallback xmlns="">
            <p:pic>
              <p:nvPicPr>
                <p:cNvPr id="19811" name="Ink 19810">
                  <a:extLst>
                    <a:ext uri="{FF2B5EF4-FFF2-40B4-BE49-F238E27FC236}">
                      <a16:creationId xmlns:a16="http://schemas.microsoft.com/office/drawing/2014/main" id="{5D04B67F-A023-9967-EED3-1220352B7FC9}"/>
                    </a:ext>
                  </a:extLst>
                </p:cNvPr>
                <p:cNvPicPr/>
                <p:nvPr/>
              </p:nvPicPr>
              <p:blipFill>
                <a:blip r:embed="rId596"/>
                <a:stretch>
                  <a:fillRect/>
                </a:stretch>
              </p:blipFill>
              <p:spPr>
                <a:xfrm>
                  <a:off x="634488" y="3856960"/>
                  <a:ext cx="370800" cy="336240"/>
                </a:xfrm>
                <a:prstGeom prst="rect">
                  <a:avLst/>
                </a:prstGeom>
              </p:spPr>
            </p:pic>
          </mc:Fallback>
        </mc:AlternateContent>
        <mc:AlternateContent xmlns:mc="http://schemas.openxmlformats.org/markup-compatibility/2006" xmlns:p14="http://schemas.microsoft.com/office/powerpoint/2010/main">
          <mc:Choice Requires="p14">
            <p:contentPart p14:bwMode="auto" r:id="rId597">
              <p14:nvContentPartPr>
                <p14:cNvPr id="19812" name="Ink 19811">
                  <a:extLst>
                    <a:ext uri="{FF2B5EF4-FFF2-40B4-BE49-F238E27FC236}">
                      <a16:creationId xmlns:a16="http://schemas.microsoft.com/office/drawing/2014/main" id="{0FB03D5B-67C1-8E1F-325A-8C897002D75E}"/>
                    </a:ext>
                  </a:extLst>
                </p14:cNvPr>
                <p14:cNvContentPartPr/>
                <p14:nvPr/>
              </p14:nvContentPartPr>
              <p14:xfrm>
                <a:off x="825648" y="3715120"/>
                <a:ext cx="96480" cy="153720"/>
              </p14:xfrm>
            </p:contentPart>
          </mc:Choice>
          <mc:Fallback xmlns="">
            <p:pic>
              <p:nvPicPr>
                <p:cNvPr id="19812" name="Ink 19811">
                  <a:extLst>
                    <a:ext uri="{FF2B5EF4-FFF2-40B4-BE49-F238E27FC236}">
                      <a16:creationId xmlns:a16="http://schemas.microsoft.com/office/drawing/2014/main" id="{0FB03D5B-67C1-8E1F-325A-8C897002D75E}"/>
                    </a:ext>
                  </a:extLst>
                </p:cNvPr>
                <p:cNvPicPr/>
                <p:nvPr/>
              </p:nvPicPr>
              <p:blipFill>
                <a:blip r:embed="rId598"/>
                <a:stretch>
                  <a:fillRect/>
                </a:stretch>
              </p:blipFill>
              <p:spPr>
                <a:xfrm>
                  <a:off x="789782" y="3679120"/>
                  <a:ext cx="167854" cy="225360"/>
                </a:xfrm>
                <a:prstGeom prst="rect">
                  <a:avLst/>
                </a:prstGeom>
              </p:spPr>
            </p:pic>
          </mc:Fallback>
        </mc:AlternateContent>
        <mc:AlternateContent xmlns:mc="http://schemas.openxmlformats.org/markup-compatibility/2006" xmlns:p14="http://schemas.microsoft.com/office/powerpoint/2010/main">
          <mc:Choice Requires="p14">
            <p:contentPart p14:bwMode="auto" r:id="rId599">
              <p14:nvContentPartPr>
                <p14:cNvPr id="19813" name="Ink 19812">
                  <a:extLst>
                    <a:ext uri="{FF2B5EF4-FFF2-40B4-BE49-F238E27FC236}">
                      <a16:creationId xmlns:a16="http://schemas.microsoft.com/office/drawing/2014/main" id="{1DD29350-426B-052A-9985-EB2B208589A2}"/>
                    </a:ext>
                  </a:extLst>
                </p14:cNvPr>
                <p14:cNvContentPartPr/>
                <p14:nvPr/>
              </p14:nvContentPartPr>
              <p14:xfrm>
                <a:off x="-48792" y="5031280"/>
                <a:ext cx="147600" cy="231120"/>
              </p14:xfrm>
            </p:contentPart>
          </mc:Choice>
          <mc:Fallback xmlns="">
            <p:pic>
              <p:nvPicPr>
                <p:cNvPr id="19813" name="Ink 19812">
                  <a:extLst>
                    <a:ext uri="{FF2B5EF4-FFF2-40B4-BE49-F238E27FC236}">
                      <a16:creationId xmlns:a16="http://schemas.microsoft.com/office/drawing/2014/main" id="{1DD29350-426B-052A-9985-EB2B208589A2}"/>
                    </a:ext>
                  </a:extLst>
                </p:cNvPr>
                <p:cNvPicPr/>
                <p:nvPr/>
              </p:nvPicPr>
              <p:blipFill>
                <a:blip r:embed="rId600"/>
                <a:stretch>
                  <a:fillRect/>
                </a:stretch>
              </p:blipFill>
              <p:spPr>
                <a:xfrm>
                  <a:off x="-84792" y="4995280"/>
                  <a:ext cx="219240" cy="302760"/>
                </a:xfrm>
                <a:prstGeom prst="rect">
                  <a:avLst/>
                </a:prstGeom>
              </p:spPr>
            </p:pic>
          </mc:Fallback>
        </mc:AlternateContent>
        <mc:AlternateContent xmlns:mc="http://schemas.openxmlformats.org/markup-compatibility/2006" xmlns:p14="http://schemas.microsoft.com/office/powerpoint/2010/main">
          <mc:Choice Requires="p14">
            <p:contentPart p14:bwMode="auto" r:id="rId601">
              <p14:nvContentPartPr>
                <p14:cNvPr id="19814" name="Ink 19813">
                  <a:extLst>
                    <a:ext uri="{FF2B5EF4-FFF2-40B4-BE49-F238E27FC236}">
                      <a16:creationId xmlns:a16="http://schemas.microsoft.com/office/drawing/2014/main" id="{39B27C10-D686-F451-0BA4-7EF288E926F5}"/>
                    </a:ext>
                  </a:extLst>
                </p14:cNvPr>
                <p14:cNvContentPartPr/>
                <p14:nvPr/>
              </p14:nvContentPartPr>
              <p14:xfrm>
                <a:off x="143808" y="5014720"/>
                <a:ext cx="153720" cy="97200"/>
              </p14:xfrm>
            </p:contentPart>
          </mc:Choice>
          <mc:Fallback xmlns="">
            <p:pic>
              <p:nvPicPr>
                <p:cNvPr id="19814" name="Ink 19813">
                  <a:extLst>
                    <a:ext uri="{FF2B5EF4-FFF2-40B4-BE49-F238E27FC236}">
                      <a16:creationId xmlns:a16="http://schemas.microsoft.com/office/drawing/2014/main" id="{39B27C10-D686-F451-0BA4-7EF288E926F5}"/>
                    </a:ext>
                  </a:extLst>
                </p:cNvPr>
                <p:cNvPicPr/>
                <p:nvPr/>
              </p:nvPicPr>
              <p:blipFill>
                <a:blip r:embed="rId602"/>
                <a:stretch>
                  <a:fillRect/>
                </a:stretch>
              </p:blipFill>
              <p:spPr>
                <a:xfrm>
                  <a:off x="107808" y="4978720"/>
                  <a:ext cx="225360" cy="168840"/>
                </a:xfrm>
                <a:prstGeom prst="rect">
                  <a:avLst/>
                </a:prstGeom>
              </p:spPr>
            </p:pic>
          </mc:Fallback>
        </mc:AlternateContent>
        <mc:AlternateContent xmlns:mc="http://schemas.openxmlformats.org/markup-compatibility/2006" xmlns:p14="http://schemas.microsoft.com/office/powerpoint/2010/main">
          <mc:Choice Requires="p14">
            <p:contentPart p14:bwMode="auto" r:id="rId603">
              <p14:nvContentPartPr>
                <p14:cNvPr id="19815" name="Ink 19814">
                  <a:extLst>
                    <a:ext uri="{FF2B5EF4-FFF2-40B4-BE49-F238E27FC236}">
                      <a16:creationId xmlns:a16="http://schemas.microsoft.com/office/drawing/2014/main" id="{45A82CF3-85B8-2E8B-A956-4C3AC61765B1}"/>
                    </a:ext>
                  </a:extLst>
                </p14:cNvPr>
                <p14:cNvContentPartPr/>
                <p14:nvPr/>
              </p14:nvContentPartPr>
              <p14:xfrm>
                <a:off x="251448" y="4862800"/>
                <a:ext cx="176760" cy="174960"/>
              </p14:xfrm>
            </p:contentPart>
          </mc:Choice>
          <mc:Fallback xmlns="">
            <p:pic>
              <p:nvPicPr>
                <p:cNvPr id="19815" name="Ink 19814">
                  <a:extLst>
                    <a:ext uri="{FF2B5EF4-FFF2-40B4-BE49-F238E27FC236}">
                      <a16:creationId xmlns:a16="http://schemas.microsoft.com/office/drawing/2014/main" id="{45A82CF3-85B8-2E8B-A956-4C3AC61765B1}"/>
                    </a:ext>
                  </a:extLst>
                </p:cNvPr>
                <p:cNvPicPr/>
                <p:nvPr/>
              </p:nvPicPr>
              <p:blipFill>
                <a:blip r:embed="rId604"/>
                <a:stretch>
                  <a:fillRect/>
                </a:stretch>
              </p:blipFill>
              <p:spPr>
                <a:xfrm>
                  <a:off x="215521" y="4826800"/>
                  <a:ext cx="248254"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605">
              <p14:nvContentPartPr>
                <p14:cNvPr id="19816" name="Ink 19815">
                  <a:extLst>
                    <a:ext uri="{FF2B5EF4-FFF2-40B4-BE49-F238E27FC236}">
                      <a16:creationId xmlns:a16="http://schemas.microsoft.com/office/drawing/2014/main" id="{0F8EB581-F189-AEF6-64B8-868BC9D35F31}"/>
                    </a:ext>
                  </a:extLst>
                </p14:cNvPr>
                <p14:cNvContentPartPr/>
                <p14:nvPr/>
              </p14:nvContentPartPr>
              <p14:xfrm>
                <a:off x="546288" y="4700080"/>
                <a:ext cx="104400" cy="201960"/>
              </p14:xfrm>
            </p:contentPart>
          </mc:Choice>
          <mc:Fallback xmlns="">
            <p:pic>
              <p:nvPicPr>
                <p:cNvPr id="19816" name="Ink 19815">
                  <a:extLst>
                    <a:ext uri="{FF2B5EF4-FFF2-40B4-BE49-F238E27FC236}">
                      <a16:creationId xmlns:a16="http://schemas.microsoft.com/office/drawing/2014/main" id="{0F8EB581-F189-AEF6-64B8-868BC9D35F31}"/>
                    </a:ext>
                  </a:extLst>
                </p:cNvPr>
                <p:cNvPicPr/>
                <p:nvPr/>
              </p:nvPicPr>
              <p:blipFill>
                <a:blip r:embed="rId606"/>
                <a:stretch>
                  <a:fillRect/>
                </a:stretch>
              </p:blipFill>
              <p:spPr>
                <a:xfrm>
                  <a:off x="510412" y="4664080"/>
                  <a:ext cx="175794" cy="273600"/>
                </a:xfrm>
                <a:prstGeom prst="rect">
                  <a:avLst/>
                </a:prstGeom>
              </p:spPr>
            </p:pic>
          </mc:Fallback>
        </mc:AlternateContent>
        <mc:AlternateContent xmlns:mc="http://schemas.openxmlformats.org/markup-compatibility/2006" xmlns:p14="http://schemas.microsoft.com/office/powerpoint/2010/main">
          <mc:Choice Requires="p14">
            <p:contentPart p14:bwMode="auto" r:id="rId607">
              <p14:nvContentPartPr>
                <p14:cNvPr id="19817" name="Ink 19816">
                  <a:extLst>
                    <a:ext uri="{FF2B5EF4-FFF2-40B4-BE49-F238E27FC236}">
                      <a16:creationId xmlns:a16="http://schemas.microsoft.com/office/drawing/2014/main" id="{37609A0C-1A7C-039A-2DE5-D63B03909325}"/>
                    </a:ext>
                  </a:extLst>
                </p14:cNvPr>
                <p14:cNvContentPartPr/>
                <p14:nvPr/>
              </p14:nvContentPartPr>
              <p14:xfrm>
                <a:off x="505968" y="4618000"/>
                <a:ext cx="267840" cy="219600"/>
              </p14:xfrm>
            </p:contentPart>
          </mc:Choice>
          <mc:Fallback xmlns="">
            <p:pic>
              <p:nvPicPr>
                <p:cNvPr id="19817" name="Ink 19816">
                  <a:extLst>
                    <a:ext uri="{FF2B5EF4-FFF2-40B4-BE49-F238E27FC236}">
                      <a16:creationId xmlns:a16="http://schemas.microsoft.com/office/drawing/2014/main" id="{37609A0C-1A7C-039A-2DE5-D63B03909325}"/>
                    </a:ext>
                  </a:extLst>
                </p:cNvPr>
                <p:cNvPicPr/>
                <p:nvPr/>
              </p:nvPicPr>
              <p:blipFill>
                <a:blip r:embed="rId608"/>
                <a:stretch>
                  <a:fillRect/>
                </a:stretch>
              </p:blipFill>
              <p:spPr>
                <a:xfrm>
                  <a:off x="469968" y="4582000"/>
                  <a:ext cx="339480" cy="291240"/>
                </a:xfrm>
                <a:prstGeom prst="rect">
                  <a:avLst/>
                </a:prstGeom>
              </p:spPr>
            </p:pic>
          </mc:Fallback>
        </mc:AlternateContent>
        <mc:AlternateContent xmlns:mc="http://schemas.openxmlformats.org/markup-compatibility/2006" xmlns:p14="http://schemas.microsoft.com/office/powerpoint/2010/main">
          <mc:Choice Requires="p14">
            <p:contentPart p14:bwMode="auto" r:id="rId609">
              <p14:nvContentPartPr>
                <p14:cNvPr id="19818" name="Ink 19817">
                  <a:extLst>
                    <a:ext uri="{FF2B5EF4-FFF2-40B4-BE49-F238E27FC236}">
                      <a16:creationId xmlns:a16="http://schemas.microsoft.com/office/drawing/2014/main" id="{F072F61B-D7F2-407D-C977-029F700B338F}"/>
                    </a:ext>
                  </a:extLst>
                </p14:cNvPr>
                <p14:cNvContentPartPr/>
                <p14:nvPr/>
              </p14:nvContentPartPr>
              <p14:xfrm>
                <a:off x="631608" y="4510720"/>
                <a:ext cx="61920" cy="30960"/>
              </p14:xfrm>
            </p:contentPart>
          </mc:Choice>
          <mc:Fallback xmlns="">
            <p:pic>
              <p:nvPicPr>
                <p:cNvPr id="19818" name="Ink 19817">
                  <a:extLst>
                    <a:ext uri="{FF2B5EF4-FFF2-40B4-BE49-F238E27FC236}">
                      <a16:creationId xmlns:a16="http://schemas.microsoft.com/office/drawing/2014/main" id="{F072F61B-D7F2-407D-C977-029F700B338F}"/>
                    </a:ext>
                  </a:extLst>
                </p:cNvPr>
                <p:cNvPicPr/>
                <p:nvPr/>
              </p:nvPicPr>
              <p:blipFill>
                <a:blip r:embed="rId610"/>
                <a:stretch>
                  <a:fillRect/>
                </a:stretch>
              </p:blipFill>
              <p:spPr>
                <a:xfrm>
                  <a:off x="595608" y="4474720"/>
                  <a:ext cx="133560" cy="102600"/>
                </a:xfrm>
                <a:prstGeom prst="rect">
                  <a:avLst/>
                </a:prstGeom>
              </p:spPr>
            </p:pic>
          </mc:Fallback>
        </mc:AlternateContent>
        <mc:AlternateContent xmlns:mc="http://schemas.openxmlformats.org/markup-compatibility/2006" xmlns:p14="http://schemas.microsoft.com/office/powerpoint/2010/main">
          <mc:Choice Requires="p14">
            <p:contentPart p14:bwMode="auto" r:id="rId611">
              <p14:nvContentPartPr>
                <p14:cNvPr id="19819" name="Ink 19818">
                  <a:extLst>
                    <a:ext uri="{FF2B5EF4-FFF2-40B4-BE49-F238E27FC236}">
                      <a16:creationId xmlns:a16="http://schemas.microsoft.com/office/drawing/2014/main" id="{11B032CC-05BC-A9CB-829D-419C90921EEA}"/>
                    </a:ext>
                  </a:extLst>
                </p14:cNvPr>
                <p14:cNvContentPartPr/>
                <p14:nvPr/>
              </p14:nvContentPartPr>
              <p14:xfrm>
                <a:off x="790008" y="4426120"/>
                <a:ext cx="187200" cy="205920"/>
              </p14:xfrm>
            </p:contentPart>
          </mc:Choice>
          <mc:Fallback xmlns="">
            <p:pic>
              <p:nvPicPr>
                <p:cNvPr id="19819" name="Ink 19818">
                  <a:extLst>
                    <a:ext uri="{FF2B5EF4-FFF2-40B4-BE49-F238E27FC236}">
                      <a16:creationId xmlns:a16="http://schemas.microsoft.com/office/drawing/2014/main" id="{11B032CC-05BC-A9CB-829D-419C90921EEA}"/>
                    </a:ext>
                  </a:extLst>
                </p:cNvPr>
                <p:cNvPicPr/>
                <p:nvPr/>
              </p:nvPicPr>
              <p:blipFill>
                <a:blip r:embed="rId612"/>
                <a:stretch>
                  <a:fillRect/>
                </a:stretch>
              </p:blipFill>
              <p:spPr>
                <a:xfrm>
                  <a:off x="754008" y="4390120"/>
                  <a:ext cx="258840" cy="277560"/>
                </a:xfrm>
                <a:prstGeom prst="rect">
                  <a:avLst/>
                </a:prstGeom>
              </p:spPr>
            </p:pic>
          </mc:Fallback>
        </mc:AlternateContent>
        <mc:AlternateContent xmlns:mc="http://schemas.openxmlformats.org/markup-compatibility/2006" xmlns:p14="http://schemas.microsoft.com/office/powerpoint/2010/main">
          <mc:Choice Requires="p14">
            <p:contentPart p14:bwMode="auto" r:id="rId613">
              <p14:nvContentPartPr>
                <p14:cNvPr id="19820" name="Ink 19819">
                  <a:extLst>
                    <a:ext uri="{FF2B5EF4-FFF2-40B4-BE49-F238E27FC236}">
                      <a16:creationId xmlns:a16="http://schemas.microsoft.com/office/drawing/2014/main" id="{375326C2-FD3C-840A-0C20-B946C365F51E}"/>
                    </a:ext>
                  </a:extLst>
                </p14:cNvPr>
                <p14:cNvContentPartPr/>
                <p14:nvPr/>
              </p14:nvContentPartPr>
              <p14:xfrm>
                <a:off x="937968" y="4219120"/>
                <a:ext cx="225720" cy="358920"/>
              </p14:xfrm>
            </p:contentPart>
          </mc:Choice>
          <mc:Fallback xmlns="">
            <p:pic>
              <p:nvPicPr>
                <p:cNvPr id="19820" name="Ink 19819">
                  <a:extLst>
                    <a:ext uri="{FF2B5EF4-FFF2-40B4-BE49-F238E27FC236}">
                      <a16:creationId xmlns:a16="http://schemas.microsoft.com/office/drawing/2014/main" id="{375326C2-FD3C-840A-0C20-B946C365F51E}"/>
                    </a:ext>
                  </a:extLst>
                </p:cNvPr>
                <p:cNvPicPr/>
                <p:nvPr/>
              </p:nvPicPr>
              <p:blipFill>
                <a:blip r:embed="rId614"/>
                <a:stretch>
                  <a:fillRect/>
                </a:stretch>
              </p:blipFill>
              <p:spPr>
                <a:xfrm>
                  <a:off x="901910" y="4183156"/>
                  <a:ext cx="297474" cy="430488"/>
                </a:xfrm>
                <a:prstGeom prst="rect">
                  <a:avLst/>
                </a:prstGeom>
              </p:spPr>
            </p:pic>
          </mc:Fallback>
        </mc:AlternateContent>
        <mc:AlternateContent xmlns:mc="http://schemas.openxmlformats.org/markup-compatibility/2006" xmlns:p14="http://schemas.microsoft.com/office/powerpoint/2010/main">
          <mc:Choice Requires="p14">
            <p:contentPart p14:bwMode="auto" r:id="rId615">
              <p14:nvContentPartPr>
                <p14:cNvPr id="19821" name="Ink 19820">
                  <a:extLst>
                    <a:ext uri="{FF2B5EF4-FFF2-40B4-BE49-F238E27FC236}">
                      <a16:creationId xmlns:a16="http://schemas.microsoft.com/office/drawing/2014/main" id="{F767ABDB-4181-B114-B764-A68B9E474565}"/>
                    </a:ext>
                  </a:extLst>
                </p14:cNvPr>
                <p14:cNvContentPartPr/>
                <p14:nvPr/>
              </p14:nvContentPartPr>
              <p14:xfrm>
                <a:off x="1212288" y="4273480"/>
                <a:ext cx="360" cy="360"/>
              </p14:xfrm>
            </p:contentPart>
          </mc:Choice>
          <mc:Fallback xmlns="">
            <p:pic>
              <p:nvPicPr>
                <p:cNvPr id="19821" name="Ink 19820">
                  <a:extLst>
                    <a:ext uri="{FF2B5EF4-FFF2-40B4-BE49-F238E27FC236}">
                      <a16:creationId xmlns:a16="http://schemas.microsoft.com/office/drawing/2014/main" id="{F767ABDB-4181-B114-B764-A68B9E474565}"/>
                    </a:ext>
                  </a:extLst>
                </p:cNvPr>
                <p:cNvPicPr/>
                <p:nvPr/>
              </p:nvPicPr>
              <p:blipFill>
                <a:blip r:embed="rId509"/>
                <a:stretch>
                  <a:fillRect/>
                </a:stretch>
              </p:blipFill>
              <p:spPr>
                <a:xfrm>
                  <a:off x="1176288" y="423748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16">
              <p14:nvContentPartPr>
                <p14:cNvPr id="19825" name="Ink 19824">
                  <a:extLst>
                    <a:ext uri="{FF2B5EF4-FFF2-40B4-BE49-F238E27FC236}">
                      <a16:creationId xmlns:a16="http://schemas.microsoft.com/office/drawing/2014/main" id="{0CDC87EA-816C-4A70-585F-8DEE3D9B2F1B}"/>
                    </a:ext>
                  </a:extLst>
                </p14:cNvPr>
                <p14:cNvContentPartPr/>
                <p14:nvPr/>
              </p14:nvContentPartPr>
              <p14:xfrm>
                <a:off x="168" y="5567320"/>
                <a:ext cx="312840" cy="309240"/>
              </p14:xfrm>
            </p:contentPart>
          </mc:Choice>
          <mc:Fallback xmlns="">
            <p:pic>
              <p:nvPicPr>
                <p:cNvPr id="19825" name="Ink 19824">
                  <a:extLst>
                    <a:ext uri="{FF2B5EF4-FFF2-40B4-BE49-F238E27FC236}">
                      <a16:creationId xmlns:a16="http://schemas.microsoft.com/office/drawing/2014/main" id="{0CDC87EA-816C-4A70-585F-8DEE3D9B2F1B}"/>
                    </a:ext>
                  </a:extLst>
                </p:cNvPr>
                <p:cNvPicPr/>
                <p:nvPr/>
              </p:nvPicPr>
              <p:blipFill>
                <a:blip r:embed="rId617"/>
                <a:stretch>
                  <a:fillRect/>
                </a:stretch>
              </p:blipFill>
              <p:spPr>
                <a:xfrm>
                  <a:off x="-35832" y="5531320"/>
                  <a:ext cx="384480" cy="380880"/>
                </a:xfrm>
                <a:prstGeom prst="rect">
                  <a:avLst/>
                </a:prstGeom>
              </p:spPr>
            </p:pic>
          </mc:Fallback>
        </mc:AlternateContent>
        <mc:AlternateContent xmlns:mc="http://schemas.openxmlformats.org/markup-compatibility/2006" xmlns:p14="http://schemas.microsoft.com/office/powerpoint/2010/main">
          <mc:Choice Requires="p14">
            <p:contentPart p14:bwMode="auto" r:id="rId618">
              <p14:nvContentPartPr>
                <p14:cNvPr id="19826" name="Ink 19825">
                  <a:extLst>
                    <a:ext uri="{FF2B5EF4-FFF2-40B4-BE49-F238E27FC236}">
                      <a16:creationId xmlns:a16="http://schemas.microsoft.com/office/drawing/2014/main" id="{DF4BDB94-D1A3-656F-1900-A3F6C3CCB62D}"/>
                    </a:ext>
                  </a:extLst>
                </p14:cNvPr>
                <p14:cNvContentPartPr/>
                <p14:nvPr/>
              </p14:nvContentPartPr>
              <p14:xfrm>
                <a:off x="291048" y="5300200"/>
                <a:ext cx="378720" cy="330480"/>
              </p14:xfrm>
            </p:contentPart>
          </mc:Choice>
          <mc:Fallback xmlns="">
            <p:pic>
              <p:nvPicPr>
                <p:cNvPr id="19826" name="Ink 19825">
                  <a:extLst>
                    <a:ext uri="{FF2B5EF4-FFF2-40B4-BE49-F238E27FC236}">
                      <a16:creationId xmlns:a16="http://schemas.microsoft.com/office/drawing/2014/main" id="{DF4BDB94-D1A3-656F-1900-A3F6C3CCB62D}"/>
                    </a:ext>
                  </a:extLst>
                </p:cNvPr>
                <p:cNvPicPr/>
                <p:nvPr/>
              </p:nvPicPr>
              <p:blipFill>
                <a:blip r:embed="rId619"/>
                <a:stretch>
                  <a:fillRect/>
                </a:stretch>
              </p:blipFill>
              <p:spPr>
                <a:xfrm>
                  <a:off x="255048" y="5264200"/>
                  <a:ext cx="450360" cy="402120"/>
                </a:xfrm>
                <a:prstGeom prst="rect">
                  <a:avLst/>
                </a:prstGeom>
              </p:spPr>
            </p:pic>
          </mc:Fallback>
        </mc:AlternateContent>
        <mc:AlternateContent xmlns:mc="http://schemas.openxmlformats.org/markup-compatibility/2006" xmlns:p14="http://schemas.microsoft.com/office/powerpoint/2010/main">
          <mc:Choice Requires="p14">
            <p:contentPart p14:bwMode="auto" r:id="rId620">
              <p14:nvContentPartPr>
                <p14:cNvPr id="19827" name="Ink 19826">
                  <a:extLst>
                    <a:ext uri="{FF2B5EF4-FFF2-40B4-BE49-F238E27FC236}">
                      <a16:creationId xmlns:a16="http://schemas.microsoft.com/office/drawing/2014/main" id="{00B8E8EA-5195-D15B-C0B2-371A8197C99D}"/>
                    </a:ext>
                  </a:extLst>
                </p14:cNvPr>
                <p14:cNvContentPartPr/>
                <p14:nvPr/>
              </p14:nvContentPartPr>
              <p14:xfrm>
                <a:off x="552408" y="5216680"/>
                <a:ext cx="161280" cy="207720"/>
              </p14:xfrm>
            </p:contentPart>
          </mc:Choice>
          <mc:Fallback xmlns="">
            <p:pic>
              <p:nvPicPr>
                <p:cNvPr id="19827" name="Ink 19826">
                  <a:extLst>
                    <a:ext uri="{FF2B5EF4-FFF2-40B4-BE49-F238E27FC236}">
                      <a16:creationId xmlns:a16="http://schemas.microsoft.com/office/drawing/2014/main" id="{00B8E8EA-5195-D15B-C0B2-371A8197C99D}"/>
                    </a:ext>
                  </a:extLst>
                </p:cNvPr>
                <p:cNvPicPr/>
                <p:nvPr/>
              </p:nvPicPr>
              <p:blipFill>
                <a:blip r:embed="rId621"/>
                <a:stretch>
                  <a:fillRect/>
                </a:stretch>
              </p:blipFill>
              <p:spPr>
                <a:xfrm>
                  <a:off x="516408" y="5180680"/>
                  <a:ext cx="232920" cy="279360"/>
                </a:xfrm>
                <a:prstGeom prst="rect">
                  <a:avLst/>
                </a:prstGeom>
              </p:spPr>
            </p:pic>
          </mc:Fallback>
        </mc:AlternateContent>
        <mc:AlternateContent xmlns:mc="http://schemas.openxmlformats.org/markup-compatibility/2006" xmlns:p14="http://schemas.microsoft.com/office/powerpoint/2010/main">
          <mc:Choice Requires="p14">
            <p:contentPart p14:bwMode="auto" r:id="rId622">
              <p14:nvContentPartPr>
                <p14:cNvPr id="19828" name="Ink 19827">
                  <a:extLst>
                    <a:ext uri="{FF2B5EF4-FFF2-40B4-BE49-F238E27FC236}">
                      <a16:creationId xmlns:a16="http://schemas.microsoft.com/office/drawing/2014/main" id="{AF283BB9-4706-4A7A-EEE3-6CD8206F542C}"/>
                    </a:ext>
                  </a:extLst>
                </p14:cNvPr>
                <p14:cNvContentPartPr/>
                <p14:nvPr/>
              </p14:nvContentPartPr>
              <p14:xfrm>
                <a:off x="682728" y="5178160"/>
                <a:ext cx="212040" cy="346320"/>
              </p14:xfrm>
            </p:contentPart>
          </mc:Choice>
          <mc:Fallback xmlns="">
            <p:pic>
              <p:nvPicPr>
                <p:cNvPr id="19828" name="Ink 19827">
                  <a:extLst>
                    <a:ext uri="{FF2B5EF4-FFF2-40B4-BE49-F238E27FC236}">
                      <a16:creationId xmlns:a16="http://schemas.microsoft.com/office/drawing/2014/main" id="{AF283BB9-4706-4A7A-EEE3-6CD8206F542C}"/>
                    </a:ext>
                  </a:extLst>
                </p:cNvPr>
                <p:cNvPicPr/>
                <p:nvPr/>
              </p:nvPicPr>
              <p:blipFill>
                <a:blip r:embed="rId623"/>
                <a:stretch>
                  <a:fillRect/>
                </a:stretch>
              </p:blipFill>
              <p:spPr>
                <a:xfrm>
                  <a:off x="646728" y="5142123"/>
                  <a:ext cx="283680" cy="418035"/>
                </a:xfrm>
                <a:prstGeom prst="rect">
                  <a:avLst/>
                </a:prstGeom>
              </p:spPr>
            </p:pic>
          </mc:Fallback>
        </mc:AlternateContent>
        <mc:AlternateContent xmlns:mc="http://schemas.openxmlformats.org/markup-compatibility/2006" xmlns:p14="http://schemas.microsoft.com/office/powerpoint/2010/main">
          <mc:Choice Requires="p14">
            <p:contentPart p14:bwMode="auto" r:id="rId624">
              <p14:nvContentPartPr>
                <p14:cNvPr id="19829" name="Ink 19828">
                  <a:extLst>
                    <a:ext uri="{FF2B5EF4-FFF2-40B4-BE49-F238E27FC236}">
                      <a16:creationId xmlns:a16="http://schemas.microsoft.com/office/drawing/2014/main" id="{482EB5E8-7843-1A5A-858A-221C94866744}"/>
                    </a:ext>
                  </a:extLst>
                </p14:cNvPr>
                <p14:cNvContentPartPr/>
                <p14:nvPr/>
              </p14:nvContentPartPr>
              <p14:xfrm>
                <a:off x="715128" y="5112640"/>
                <a:ext cx="262080" cy="267480"/>
              </p14:xfrm>
            </p:contentPart>
          </mc:Choice>
          <mc:Fallback xmlns="">
            <p:pic>
              <p:nvPicPr>
                <p:cNvPr id="19829" name="Ink 19828">
                  <a:extLst>
                    <a:ext uri="{FF2B5EF4-FFF2-40B4-BE49-F238E27FC236}">
                      <a16:creationId xmlns:a16="http://schemas.microsoft.com/office/drawing/2014/main" id="{482EB5E8-7843-1A5A-858A-221C94866744}"/>
                    </a:ext>
                  </a:extLst>
                </p:cNvPr>
                <p:cNvPicPr/>
                <p:nvPr/>
              </p:nvPicPr>
              <p:blipFill>
                <a:blip r:embed="rId625"/>
                <a:stretch>
                  <a:fillRect/>
                </a:stretch>
              </p:blipFill>
              <p:spPr>
                <a:xfrm>
                  <a:off x="679177" y="5076640"/>
                  <a:ext cx="333622" cy="339120"/>
                </a:xfrm>
                <a:prstGeom prst="rect">
                  <a:avLst/>
                </a:prstGeom>
              </p:spPr>
            </p:pic>
          </mc:Fallback>
        </mc:AlternateContent>
        <mc:AlternateContent xmlns:mc="http://schemas.openxmlformats.org/markup-compatibility/2006" xmlns:p14="http://schemas.microsoft.com/office/powerpoint/2010/main">
          <mc:Choice Requires="p14">
            <p:contentPart p14:bwMode="auto" r:id="rId626">
              <p14:nvContentPartPr>
                <p14:cNvPr id="19830" name="Ink 19829">
                  <a:extLst>
                    <a:ext uri="{FF2B5EF4-FFF2-40B4-BE49-F238E27FC236}">
                      <a16:creationId xmlns:a16="http://schemas.microsoft.com/office/drawing/2014/main" id="{33F99915-27E5-6345-969B-5ADC7056241E}"/>
                    </a:ext>
                  </a:extLst>
                </p14:cNvPr>
                <p14:cNvContentPartPr/>
                <p14:nvPr/>
              </p14:nvContentPartPr>
              <p14:xfrm>
                <a:off x="1062168" y="5081680"/>
                <a:ext cx="55440" cy="30240"/>
              </p14:xfrm>
            </p:contentPart>
          </mc:Choice>
          <mc:Fallback xmlns="">
            <p:pic>
              <p:nvPicPr>
                <p:cNvPr id="19830" name="Ink 19829">
                  <a:extLst>
                    <a:ext uri="{FF2B5EF4-FFF2-40B4-BE49-F238E27FC236}">
                      <a16:creationId xmlns:a16="http://schemas.microsoft.com/office/drawing/2014/main" id="{33F99915-27E5-6345-969B-5ADC7056241E}"/>
                    </a:ext>
                  </a:extLst>
                </p:cNvPr>
                <p:cNvPicPr/>
                <p:nvPr/>
              </p:nvPicPr>
              <p:blipFill>
                <a:blip r:embed="rId627"/>
                <a:stretch>
                  <a:fillRect/>
                </a:stretch>
              </p:blipFill>
              <p:spPr>
                <a:xfrm>
                  <a:off x="1026168" y="5045680"/>
                  <a:ext cx="127080" cy="101880"/>
                </a:xfrm>
                <a:prstGeom prst="rect">
                  <a:avLst/>
                </a:prstGeom>
              </p:spPr>
            </p:pic>
          </mc:Fallback>
        </mc:AlternateContent>
        <mc:AlternateContent xmlns:mc="http://schemas.openxmlformats.org/markup-compatibility/2006" xmlns:p14="http://schemas.microsoft.com/office/powerpoint/2010/main">
          <mc:Choice Requires="p14">
            <p:contentPart p14:bwMode="auto" r:id="rId628">
              <p14:nvContentPartPr>
                <p14:cNvPr id="19832" name="Ink 19831">
                  <a:extLst>
                    <a:ext uri="{FF2B5EF4-FFF2-40B4-BE49-F238E27FC236}">
                      <a16:creationId xmlns:a16="http://schemas.microsoft.com/office/drawing/2014/main" id="{D233D7BF-92A7-F7FC-0942-723AF91B78E5}"/>
                    </a:ext>
                  </a:extLst>
                </p14:cNvPr>
                <p14:cNvContentPartPr/>
                <p14:nvPr/>
              </p14:nvContentPartPr>
              <p14:xfrm>
                <a:off x="484368" y="5817520"/>
                <a:ext cx="278640" cy="197280"/>
              </p14:xfrm>
            </p:contentPart>
          </mc:Choice>
          <mc:Fallback xmlns="">
            <p:pic>
              <p:nvPicPr>
                <p:cNvPr id="19832" name="Ink 19831">
                  <a:extLst>
                    <a:ext uri="{FF2B5EF4-FFF2-40B4-BE49-F238E27FC236}">
                      <a16:creationId xmlns:a16="http://schemas.microsoft.com/office/drawing/2014/main" id="{D233D7BF-92A7-F7FC-0942-723AF91B78E5}"/>
                    </a:ext>
                  </a:extLst>
                </p:cNvPr>
                <p:cNvPicPr/>
                <p:nvPr/>
              </p:nvPicPr>
              <p:blipFill>
                <a:blip r:embed="rId629"/>
                <a:stretch>
                  <a:fillRect/>
                </a:stretch>
              </p:blipFill>
              <p:spPr>
                <a:xfrm>
                  <a:off x="448368" y="5781520"/>
                  <a:ext cx="350280" cy="268920"/>
                </a:xfrm>
                <a:prstGeom prst="rect">
                  <a:avLst/>
                </a:prstGeom>
              </p:spPr>
            </p:pic>
          </mc:Fallback>
        </mc:AlternateContent>
        <mc:AlternateContent xmlns:mc="http://schemas.openxmlformats.org/markup-compatibility/2006" xmlns:p14="http://schemas.microsoft.com/office/powerpoint/2010/main">
          <mc:Choice Requires="p14">
            <p:contentPart p14:bwMode="auto" r:id="rId630">
              <p14:nvContentPartPr>
                <p14:cNvPr id="19833" name="Ink 19832">
                  <a:extLst>
                    <a:ext uri="{FF2B5EF4-FFF2-40B4-BE49-F238E27FC236}">
                      <a16:creationId xmlns:a16="http://schemas.microsoft.com/office/drawing/2014/main" id="{E703078E-41FE-E780-E816-718C6D222304}"/>
                    </a:ext>
                  </a:extLst>
                </p14:cNvPr>
                <p14:cNvContentPartPr/>
                <p14:nvPr/>
              </p14:nvContentPartPr>
              <p14:xfrm>
                <a:off x="716568" y="5737960"/>
                <a:ext cx="196200" cy="247320"/>
              </p14:xfrm>
            </p:contentPart>
          </mc:Choice>
          <mc:Fallback xmlns="">
            <p:pic>
              <p:nvPicPr>
                <p:cNvPr id="19833" name="Ink 19832">
                  <a:extLst>
                    <a:ext uri="{FF2B5EF4-FFF2-40B4-BE49-F238E27FC236}">
                      <a16:creationId xmlns:a16="http://schemas.microsoft.com/office/drawing/2014/main" id="{E703078E-41FE-E780-E816-718C6D222304}"/>
                    </a:ext>
                  </a:extLst>
                </p:cNvPr>
                <p:cNvPicPr/>
                <p:nvPr/>
              </p:nvPicPr>
              <p:blipFill>
                <a:blip r:embed="rId631"/>
                <a:stretch>
                  <a:fillRect/>
                </a:stretch>
              </p:blipFill>
              <p:spPr>
                <a:xfrm>
                  <a:off x="680502" y="5702012"/>
                  <a:ext cx="267972" cy="318856"/>
                </a:xfrm>
                <a:prstGeom prst="rect">
                  <a:avLst/>
                </a:prstGeom>
              </p:spPr>
            </p:pic>
          </mc:Fallback>
        </mc:AlternateContent>
        <mc:AlternateContent xmlns:mc="http://schemas.openxmlformats.org/markup-compatibility/2006" xmlns:p14="http://schemas.microsoft.com/office/powerpoint/2010/main">
          <mc:Choice Requires="p14">
            <p:contentPart p14:bwMode="auto" r:id="rId632">
              <p14:nvContentPartPr>
                <p14:cNvPr id="19834" name="Ink 19833">
                  <a:extLst>
                    <a:ext uri="{FF2B5EF4-FFF2-40B4-BE49-F238E27FC236}">
                      <a16:creationId xmlns:a16="http://schemas.microsoft.com/office/drawing/2014/main" id="{7A2357D6-61DE-13A5-477E-365FEEB80D10}"/>
                    </a:ext>
                  </a:extLst>
                </p14:cNvPr>
                <p14:cNvContentPartPr/>
                <p14:nvPr/>
              </p14:nvContentPartPr>
              <p14:xfrm>
                <a:off x="833568" y="5595040"/>
                <a:ext cx="183600" cy="197640"/>
              </p14:xfrm>
            </p:contentPart>
          </mc:Choice>
          <mc:Fallback xmlns="">
            <p:pic>
              <p:nvPicPr>
                <p:cNvPr id="19834" name="Ink 19833">
                  <a:extLst>
                    <a:ext uri="{FF2B5EF4-FFF2-40B4-BE49-F238E27FC236}">
                      <a16:creationId xmlns:a16="http://schemas.microsoft.com/office/drawing/2014/main" id="{7A2357D6-61DE-13A5-477E-365FEEB80D10}"/>
                    </a:ext>
                  </a:extLst>
                </p:cNvPr>
                <p:cNvPicPr/>
                <p:nvPr/>
              </p:nvPicPr>
              <p:blipFill>
                <a:blip r:embed="rId633"/>
                <a:stretch>
                  <a:fillRect/>
                </a:stretch>
              </p:blipFill>
              <p:spPr>
                <a:xfrm>
                  <a:off x="797568" y="5559040"/>
                  <a:ext cx="255240" cy="269280"/>
                </a:xfrm>
                <a:prstGeom prst="rect">
                  <a:avLst/>
                </a:prstGeom>
              </p:spPr>
            </p:pic>
          </mc:Fallback>
        </mc:AlternateContent>
        <mc:AlternateContent xmlns:mc="http://schemas.openxmlformats.org/markup-compatibility/2006" xmlns:p14="http://schemas.microsoft.com/office/powerpoint/2010/main">
          <mc:Choice Requires="p14">
            <p:contentPart p14:bwMode="auto" r:id="rId634">
              <p14:nvContentPartPr>
                <p14:cNvPr id="19835" name="Ink 19834">
                  <a:extLst>
                    <a:ext uri="{FF2B5EF4-FFF2-40B4-BE49-F238E27FC236}">
                      <a16:creationId xmlns:a16="http://schemas.microsoft.com/office/drawing/2014/main" id="{CD4D5F38-4CAF-B78C-5FE9-C6540219C774}"/>
                    </a:ext>
                  </a:extLst>
                </p14:cNvPr>
                <p14:cNvContentPartPr/>
                <p14:nvPr/>
              </p14:nvContentPartPr>
              <p14:xfrm>
                <a:off x="983688" y="5424040"/>
                <a:ext cx="277920" cy="284760"/>
              </p14:xfrm>
            </p:contentPart>
          </mc:Choice>
          <mc:Fallback xmlns="">
            <p:pic>
              <p:nvPicPr>
                <p:cNvPr id="19835" name="Ink 19834">
                  <a:extLst>
                    <a:ext uri="{FF2B5EF4-FFF2-40B4-BE49-F238E27FC236}">
                      <a16:creationId xmlns:a16="http://schemas.microsoft.com/office/drawing/2014/main" id="{CD4D5F38-4CAF-B78C-5FE9-C6540219C774}"/>
                    </a:ext>
                  </a:extLst>
                </p:cNvPr>
                <p:cNvPicPr/>
                <p:nvPr/>
              </p:nvPicPr>
              <p:blipFill>
                <a:blip r:embed="rId635"/>
                <a:stretch>
                  <a:fillRect/>
                </a:stretch>
              </p:blipFill>
              <p:spPr>
                <a:xfrm>
                  <a:off x="947688" y="5388085"/>
                  <a:ext cx="349560" cy="356310"/>
                </a:xfrm>
                <a:prstGeom prst="rect">
                  <a:avLst/>
                </a:prstGeom>
              </p:spPr>
            </p:pic>
          </mc:Fallback>
        </mc:AlternateContent>
        <mc:AlternateContent xmlns:mc="http://schemas.openxmlformats.org/markup-compatibility/2006" xmlns:p14="http://schemas.microsoft.com/office/powerpoint/2010/main">
          <mc:Choice Requires="p14">
            <p:contentPart p14:bwMode="auto" r:id="rId636">
              <p14:nvContentPartPr>
                <p14:cNvPr id="19836" name="Ink 19835">
                  <a:extLst>
                    <a:ext uri="{FF2B5EF4-FFF2-40B4-BE49-F238E27FC236}">
                      <a16:creationId xmlns:a16="http://schemas.microsoft.com/office/drawing/2014/main" id="{57E317B2-6C37-B64D-3CED-7BA7AC89E025}"/>
                    </a:ext>
                  </a:extLst>
                </p14:cNvPr>
                <p14:cNvContentPartPr/>
                <p14:nvPr/>
              </p14:nvContentPartPr>
              <p14:xfrm>
                <a:off x="1171248" y="5089600"/>
                <a:ext cx="443160" cy="452880"/>
              </p14:xfrm>
            </p:contentPart>
          </mc:Choice>
          <mc:Fallback xmlns="">
            <p:pic>
              <p:nvPicPr>
                <p:cNvPr id="19836" name="Ink 19835">
                  <a:extLst>
                    <a:ext uri="{FF2B5EF4-FFF2-40B4-BE49-F238E27FC236}">
                      <a16:creationId xmlns:a16="http://schemas.microsoft.com/office/drawing/2014/main" id="{57E317B2-6C37-B64D-3CED-7BA7AC89E025}"/>
                    </a:ext>
                  </a:extLst>
                </p:cNvPr>
                <p:cNvPicPr/>
                <p:nvPr/>
              </p:nvPicPr>
              <p:blipFill>
                <a:blip r:embed="rId637"/>
                <a:stretch>
                  <a:fillRect/>
                </a:stretch>
              </p:blipFill>
              <p:spPr>
                <a:xfrm>
                  <a:off x="1135277" y="5053600"/>
                  <a:ext cx="514742" cy="524520"/>
                </a:xfrm>
                <a:prstGeom prst="rect">
                  <a:avLst/>
                </a:prstGeom>
              </p:spPr>
            </p:pic>
          </mc:Fallback>
        </mc:AlternateContent>
        <mc:AlternateContent xmlns:mc="http://schemas.openxmlformats.org/markup-compatibility/2006" xmlns:p14="http://schemas.microsoft.com/office/powerpoint/2010/main">
          <mc:Choice Requires="p14">
            <p:contentPart p14:bwMode="auto" r:id="rId638">
              <p14:nvContentPartPr>
                <p14:cNvPr id="19837" name="Ink 19836">
                  <a:extLst>
                    <a:ext uri="{FF2B5EF4-FFF2-40B4-BE49-F238E27FC236}">
                      <a16:creationId xmlns:a16="http://schemas.microsoft.com/office/drawing/2014/main" id="{1C30E7EA-E113-0DD8-97E1-336ECE63963A}"/>
                    </a:ext>
                  </a:extLst>
                </p14:cNvPr>
                <p14:cNvContentPartPr/>
                <p14:nvPr/>
              </p14:nvContentPartPr>
              <p14:xfrm>
                <a:off x="1199688" y="5196520"/>
                <a:ext cx="36720" cy="19440"/>
              </p14:xfrm>
            </p:contentPart>
          </mc:Choice>
          <mc:Fallback xmlns="">
            <p:pic>
              <p:nvPicPr>
                <p:cNvPr id="19837" name="Ink 19836">
                  <a:extLst>
                    <a:ext uri="{FF2B5EF4-FFF2-40B4-BE49-F238E27FC236}">
                      <a16:creationId xmlns:a16="http://schemas.microsoft.com/office/drawing/2014/main" id="{1C30E7EA-E113-0DD8-97E1-336ECE63963A}"/>
                    </a:ext>
                  </a:extLst>
                </p:cNvPr>
                <p:cNvPicPr/>
                <p:nvPr/>
              </p:nvPicPr>
              <p:blipFill>
                <a:blip r:embed="rId639"/>
                <a:stretch>
                  <a:fillRect/>
                </a:stretch>
              </p:blipFill>
              <p:spPr>
                <a:xfrm>
                  <a:off x="1163688" y="5160520"/>
                  <a:ext cx="108360" cy="910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40">
            <p14:nvContentPartPr>
              <p14:cNvPr id="2" name="Ink 1">
                <a:extLst>
                  <a:ext uri="{FF2B5EF4-FFF2-40B4-BE49-F238E27FC236}">
                    <a16:creationId xmlns:a16="http://schemas.microsoft.com/office/drawing/2014/main" id="{952005FE-26C0-4481-A02F-6BC4160B96C2}"/>
                  </a:ext>
                </a:extLst>
              </p14:cNvPr>
              <p14:cNvContentPartPr/>
              <p14:nvPr/>
            </p14:nvContentPartPr>
            <p14:xfrm>
              <a:off x="5946899" y="2224000"/>
              <a:ext cx="230400" cy="187560"/>
            </p14:xfrm>
          </p:contentPart>
        </mc:Choice>
        <mc:Fallback xmlns="">
          <p:pic>
            <p:nvPicPr>
              <p:cNvPr id="2" name="Ink 1">
                <a:extLst>
                  <a:ext uri="{FF2B5EF4-FFF2-40B4-BE49-F238E27FC236}">
                    <a16:creationId xmlns:a16="http://schemas.microsoft.com/office/drawing/2014/main" id="{952005FE-26C0-4481-A02F-6BC4160B96C2}"/>
                  </a:ext>
                </a:extLst>
              </p:cNvPr>
              <p:cNvPicPr/>
              <p:nvPr/>
            </p:nvPicPr>
            <p:blipFill>
              <a:blip r:embed="rId641"/>
              <a:stretch>
                <a:fillRect/>
              </a:stretch>
            </p:blipFill>
            <p:spPr>
              <a:xfrm>
                <a:off x="5910955" y="2188000"/>
                <a:ext cx="301928" cy="259200"/>
              </a:xfrm>
              <a:prstGeom prst="rect">
                <a:avLst/>
              </a:prstGeom>
            </p:spPr>
          </p:pic>
        </mc:Fallback>
      </mc:AlternateContent>
      <mc:AlternateContent xmlns:mc="http://schemas.openxmlformats.org/markup-compatibility/2006" xmlns:p14="http://schemas.microsoft.com/office/powerpoint/2010/main">
        <mc:Choice Requires="p14">
          <p:contentPart p14:bwMode="auto" r:id="rId642">
            <p14:nvContentPartPr>
              <p14:cNvPr id="3" name="Ink 2">
                <a:extLst>
                  <a:ext uri="{FF2B5EF4-FFF2-40B4-BE49-F238E27FC236}">
                    <a16:creationId xmlns:a16="http://schemas.microsoft.com/office/drawing/2014/main" id="{7A928624-0120-A817-3369-FDF1F1DD1391}"/>
                  </a:ext>
                </a:extLst>
              </p14:cNvPr>
              <p14:cNvContentPartPr/>
              <p14:nvPr/>
            </p14:nvContentPartPr>
            <p14:xfrm>
              <a:off x="5487179" y="3233440"/>
              <a:ext cx="170640" cy="75240"/>
            </p14:xfrm>
          </p:contentPart>
        </mc:Choice>
        <mc:Fallback xmlns="">
          <p:pic>
            <p:nvPicPr>
              <p:cNvPr id="3" name="Ink 2">
                <a:extLst>
                  <a:ext uri="{FF2B5EF4-FFF2-40B4-BE49-F238E27FC236}">
                    <a16:creationId xmlns:a16="http://schemas.microsoft.com/office/drawing/2014/main" id="{7A928624-0120-A817-3369-FDF1F1DD1391}"/>
                  </a:ext>
                </a:extLst>
              </p:cNvPr>
              <p:cNvPicPr/>
              <p:nvPr/>
            </p:nvPicPr>
            <p:blipFill>
              <a:blip r:embed="rId643"/>
              <a:stretch>
                <a:fillRect/>
              </a:stretch>
            </p:blipFill>
            <p:spPr>
              <a:xfrm>
                <a:off x="5451179" y="3197440"/>
                <a:ext cx="24228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644">
            <p14:nvContentPartPr>
              <p14:cNvPr id="4" name="Ink 3">
                <a:extLst>
                  <a:ext uri="{FF2B5EF4-FFF2-40B4-BE49-F238E27FC236}">
                    <a16:creationId xmlns:a16="http://schemas.microsoft.com/office/drawing/2014/main" id="{6EAE5927-5119-8212-93F9-2D922A72C53C}"/>
                  </a:ext>
                </a:extLst>
              </p14:cNvPr>
              <p14:cNvContentPartPr/>
              <p14:nvPr/>
            </p14:nvContentPartPr>
            <p14:xfrm>
              <a:off x="3768539" y="3588040"/>
              <a:ext cx="153360" cy="123120"/>
            </p14:xfrm>
          </p:contentPart>
        </mc:Choice>
        <mc:Fallback xmlns="">
          <p:pic>
            <p:nvPicPr>
              <p:cNvPr id="4" name="Ink 3">
                <a:extLst>
                  <a:ext uri="{FF2B5EF4-FFF2-40B4-BE49-F238E27FC236}">
                    <a16:creationId xmlns:a16="http://schemas.microsoft.com/office/drawing/2014/main" id="{6EAE5927-5119-8212-93F9-2D922A72C53C}"/>
                  </a:ext>
                </a:extLst>
              </p:cNvPr>
              <p:cNvPicPr/>
              <p:nvPr/>
            </p:nvPicPr>
            <p:blipFill>
              <a:blip r:embed="rId645"/>
              <a:stretch>
                <a:fillRect/>
              </a:stretch>
            </p:blipFill>
            <p:spPr>
              <a:xfrm>
                <a:off x="3732539" y="3552040"/>
                <a:ext cx="225000" cy="194760"/>
              </a:xfrm>
              <a:prstGeom prst="rect">
                <a:avLst/>
              </a:prstGeom>
            </p:spPr>
          </p:pic>
        </mc:Fallback>
      </mc:AlternateContent>
      <p:grpSp>
        <p:nvGrpSpPr>
          <p:cNvPr id="25794" name="Group 24">
            <a:extLst>
              <a:ext uri="{FF2B5EF4-FFF2-40B4-BE49-F238E27FC236}">
                <a16:creationId xmlns:a16="http://schemas.microsoft.com/office/drawing/2014/main" id="{945A6E62-E0EF-AC52-15E4-7A0DB2283DAC}"/>
              </a:ext>
            </a:extLst>
          </p:cNvPr>
          <p:cNvGrpSpPr>
            <a:grpSpLocks/>
          </p:cNvGrpSpPr>
          <p:nvPr/>
        </p:nvGrpSpPr>
        <p:grpSpPr bwMode="auto">
          <a:xfrm>
            <a:off x="3786188" y="2873375"/>
            <a:ext cx="474662" cy="233363"/>
            <a:chOff x="3786539" y="2873080"/>
            <a:chExt cx="474840" cy="234000"/>
          </a:xfrm>
        </p:grpSpPr>
        <mc:AlternateContent xmlns:mc="http://schemas.openxmlformats.org/markup-compatibility/2006" xmlns:p14="http://schemas.microsoft.com/office/powerpoint/2010/main">
          <mc:Choice Requires="p14">
            <p:contentPart p14:bwMode="auto" r:id="rId646">
              <p14:nvContentPartPr>
                <p14:cNvPr id="5" name="Ink 4">
                  <a:extLst>
                    <a:ext uri="{FF2B5EF4-FFF2-40B4-BE49-F238E27FC236}">
                      <a16:creationId xmlns:a16="http://schemas.microsoft.com/office/drawing/2014/main" id="{C579B4FA-2A8B-350B-0562-2D191187BC3B}"/>
                    </a:ext>
                  </a:extLst>
                </p14:cNvPr>
                <p14:cNvContentPartPr/>
                <p14:nvPr/>
              </p14:nvContentPartPr>
              <p14:xfrm>
                <a:off x="3786539" y="2873080"/>
                <a:ext cx="384840" cy="203400"/>
              </p14:xfrm>
            </p:contentPart>
          </mc:Choice>
          <mc:Fallback xmlns="">
            <p:pic>
              <p:nvPicPr>
                <p:cNvPr id="5" name="Ink 4">
                  <a:extLst>
                    <a:ext uri="{FF2B5EF4-FFF2-40B4-BE49-F238E27FC236}">
                      <a16:creationId xmlns:a16="http://schemas.microsoft.com/office/drawing/2014/main" id="{C579B4FA-2A8B-350B-0562-2D191187BC3B}"/>
                    </a:ext>
                  </a:extLst>
                </p:cNvPr>
                <p:cNvPicPr/>
                <p:nvPr/>
              </p:nvPicPr>
              <p:blipFill>
                <a:blip r:embed="rId647"/>
                <a:stretch>
                  <a:fillRect/>
                </a:stretch>
              </p:blipFill>
              <p:spPr>
                <a:xfrm>
                  <a:off x="3750539" y="2837144"/>
                  <a:ext cx="456480" cy="274913"/>
                </a:xfrm>
                <a:prstGeom prst="rect">
                  <a:avLst/>
                </a:prstGeom>
              </p:spPr>
            </p:pic>
          </mc:Fallback>
        </mc:AlternateContent>
        <mc:AlternateContent xmlns:mc="http://schemas.openxmlformats.org/markup-compatibility/2006" xmlns:p14="http://schemas.microsoft.com/office/powerpoint/2010/main">
          <mc:Choice Requires="p14">
            <p:contentPart p14:bwMode="auto" r:id="rId648">
              <p14:nvContentPartPr>
                <p14:cNvPr id="11" name="Ink 10">
                  <a:extLst>
                    <a:ext uri="{FF2B5EF4-FFF2-40B4-BE49-F238E27FC236}">
                      <a16:creationId xmlns:a16="http://schemas.microsoft.com/office/drawing/2014/main" id="{C3F71260-B445-FB4C-E9EB-2E5D7E66298A}"/>
                    </a:ext>
                  </a:extLst>
                </p14:cNvPr>
                <p14:cNvContentPartPr/>
                <p14:nvPr/>
              </p14:nvContentPartPr>
              <p14:xfrm>
                <a:off x="4120619" y="3013480"/>
                <a:ext cx="140760" cy="93600"/>
              </p14:xfrm>
            </p:contentPart>
          </mc:Choice>
          <mc:Fallback xmlns="">
            <p:pic>
              <p:nvPicPr>
                <p:cNvPr id="11" name="Ink 10">
                  <a:extLst>
                    <a:ext uri="{FF2B5EF4-FFF2-40B4-BE49-F238E27FC236}">
                      <a16:creationId xmlns:a16="http://schemas.microsoft.com/office/drawing/2014/main" id="{C3F71260-B445-FB4C-E9EB-2E5D7E66298A}"/>
                    </a:ext>
                  </a:extLst>
                </p:cNvPr>
                <p:cNvPicPr/>
                <p:nvPr/>
              </p:nvPicPr>
              <p:blipFill>
                <a:blip r:embed="rId649"/>
                <a:stretch>
                  <a:fillRect/>
                </a:stretch>
              </p:blipFill>
              <p:spPr>
                <a:xfrm>
                  <a:off x="4084711" y="2977480"/>
                  <a:ext cx="212217" cy="165240"/>
                </a:xfrm>
                <a:prstGeom prst="rect">
                  <a:avLst/>
                </a:prstGeom>
              </p:spPr>
            </p:pic>
          </mc:Fallback>
        </mc:AlternateContent>
      </p:grpSp>
      <p:grpSp>
        <p:nvGrpSpPr>
          <p:cNvPr id="25795" name="Group 23">
            <a:extLst>
              <a:ext uri="{FF2B5EF4-FFF2-40B4-BE49-F238E27FC236}">
                <a16:creationId xmlns:a16="http://schemas.microsoft.com/office/drawing/2014/main" id="{C1BB14CC-929E-3DA4-4F7A-0CABDEF6B6A4}"/>
              </a:ext>
            </a:extLst>
          </p:cNvPr>
          <p:cNvGrpSpPr>
            <a:grpSpLocks/>
          </p:cNvGrpSpPr>
          <p:nvPr/>
        </p:nvGrpSpPr>
        <p:grpSpPr bwMode="auto">
          <a:xfrm>
            <a:off x="3803650" y="3543300"/>
            <a:ext cx="222250" cy="249238"/>
            <a:chOff x="3803459" y="3542680"/>
            <a:chExt cx="222480" cy="249120"/>
          </a:xfrm>
        </p:grpSpPr>
        <mc:AlternateContent xmlns:mc="http://schemas.openxmlformats.org/markup-compatibility/2006" xmlns:p14="http://schemas.microsoft.com/office/powerpoint/2010/main">
          <mc:Choice Requires="p14">
            <p:contentPart p14:bwMode="auto" r:id="rId650">
              <p14:nvContentPartPr>
                <p14:cNvPr id="16" name="Ink 15">
                  <a:extLst>
                    <a:ext uri="{FF2B5EF4-FFF2-40B4-BE49-F238E27FC236}">
                      <a16:creationId xmlns:a16="http://schemas.microsoft.com/office/drawing/2014/main" id="{6393DB55-767A-A790-64C8-1D4011BA3AC0}"/>
                    </a:ext>
                  </a:extLst>
                </p14:cNvPr>
                <p14:cNvContentPartPr/>
                <p14:nvPr/>
              </p14:nvContentPartPr>
              <p14:xfrm>
                <a:off x="3803459" y="3542680"/>
                <a:ext cx="145440" cy="200880"/>
              </p14:xfrm>
            </p:contentPart>
          </mc:Choice>
          <mc:Fallback xmlns="">
            <p:pic>
              <p:nvPicPr>
                <p:cNvPr id="16" name="Ink 15">
                  <a:extLst>
                    <a:ext uri="{FF2B5EF4-FFF2-40B4-BE49-F238E27FC236}">
                      <a16:creationId xmlns:a16="http://schemas.microsoft.com/office/drawing/2014/main" id="{6393DB55-767A-A790-64C8-1D4011BA3AC0}"/>
                    </a:ext>
                  </a:extLst>
                </p:cNvPr>
                <p:cNvPicPr/>
                <p:nvPr/>
              </p:nvPicPr>
              <p:blipFill>
                <a:blip r:embed="rId651"/>
                <a:stretch>
                  <a:fillRect/>
                </a:stretch>
              </p:blipFill>
              <p:spPr>
                <a:xfrm>
                  <a:off x="3767459" y="3506680"/>
                  <a:ext cx="217080" cy="272520"/>
                </a:xfrm>
                <a:prstGeom prst="rect">
                  <a:avLst/>
                </a:prstGeom>
              </p:spPr>
            </p:pic>
          </mc:Fallback>
        </mc:AlternateContent>
        <mc:AlternateContent xmlns:mc="http://schemas.openxmlformats.org/markup-compatibility/2006" xmlns:p14="http://schemas.microsoft.com/office/powerpoint/2010/main">
          <mc:Choice Requires="p14">
            <p:contentPart p14:bwMode="auto" r:id="rId652">
              <p14:nvContentPartPr>
                <p14:cNvPr id="23" name="Ink 22">
                  <a:extLst>
                    <a:ext uri="{FF2B5EF4-FFF2-40B4-BE49-F238E27FC236}">
                      <a16:creationId xmlns:a16="http://schemas.microsoft.com/office/drawing/2014/main" id="{731945F1-1A0F-BEDC-04E7-8586FE14A7ED}"/>
                    </a:ext>
                  </a:extLst>
                </p14:cNvPr>
                <p14:cNvContentPartPr/>
                <p14:nvPr/>
              </p14:nvContentPartPr>
              <p14:xfrm>
                <a:off x="3879059" y="3644200"/>
                <a:ext cx="146880" cy="147600"/>
              </p14:xfrm>
            </p:contentPart>
          </mc:Choice>
          <mc:Fallback xmlns="">
            <p:pic>
              <p:nvPicPr>
                <p:cNvPr id="23" name="Ink 22">
                  <a:extLst>
                    <a:ext uri="{FF2B5EF4-FFF2-40B4-BE49-F238E27FC236}">
                      <a16:creationId xmlns:a16="http://schemas.microsoft.com/office/drawing/2014/main" id="{731945F1-1A0F-BEDC-04E7-8586FE14A7ED}"/>
                    </a:ext>
                  </a:extLst>
                </p:cNvPr>
                <p:cNvPicPr/>
                <p:nvPr/>
              </p:nvPicPr>
              <p:blipFill>
                <a:blip r:embed="rId653"/>
                <a:stretch>
                  <a:fillRect/>
                </a:stretch>
              </p:blipFill>
              <p:spPr>
                <a:xfrm>
                  <a:off x="3843059" y="3608200"/>
                  <a:ext cx="218520" cy="2192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54">
            <p14:nvContentPartPr>
              <p14:cNvPr id="26" name="Ink 25">
                <a:extLst>
                  <a:ext uri="{FF2B5EF4-FFF2-40B4-BE49-F238E27FC236}">
                    <a16:creationId xmlns:a16="http://schemas.microsoft.com/office/drawing/2014/main" id="{DEF6AD28-B7A9-FF5A-6F5E-67876EFF701A}"/>
                  </a:ext>
                </a:extLst>
              </p14:cNvPr>
              <p14:cNvContentPartPr/>
              <p14:nvPr/>
            </p14:nvContentPartPr>
            <p14:xfrm>
              <a:off x="-203701" y="1685800"/>
              <a:ext cx="1575360" cy="2307600"/>
            </p14:xfrm>
          </p:contentPart>
        </mc:Choice>
        <mc:Fallback xmlns="">
          <p:pic>
            <p:nvPicPr>
              <p:cNvPr id="26" name="Ink 25">
                <a:extLst>
                  <a:ext uri="{FF2B5EF4-FFF2-40B4-BE49-F238E27FC236}">
                    <a16:creationId xmlns:a16="http://schemas.microsoft.com/office/drawing/2014/main" id="{DEF6AD28-B7A9-FF5A-6F5E-67876EFF701A}"/>
                  </a:ext>
                </a:extLst>
              </p:cNvPr>
              <p:cNvPicPr/>
              <p:nvPr/>
            </p:nvPicPr>
            <p:blipFill>
              <a:blip r:embed="rId655"/>
              <a:stretch>
                <a:fillRect/>
              </a:stretch>
            </p:blipFill>
            <p:spPr>
              <a:xfrm>
                <a:off x="-239701" y="1649794"/>
                <a:ext cx="1647000" cy="2379251"/>
              </a:xfrm>
              <a:prstGeom prst="rect">
                <a:avLst/>
              </a:prstGeom>
            </p:spPr>
          </p:pic>
        </mc:Fallback>
      </mc:AlternateContent>
      <mc:AlternateContent xmlns:mc="http://schemas.openxmlformats.org/markup-compatibility/2006" xmlns:p14="http://schemas.microsoft.com/office/powerpoint/2010/main">
        <mc:Choice Requires="p14">
          <p:contentPart p14:bwMode="auto" r:id="rId656">
            <p14:nvContentPartPr>
              <p14:cNvPr id="25639" name="Ink 25638">
                <a:extLst>
                  <a:ext uri="{FF2B5EF4-FFF2-40B4-BE49-F238E27FC236}">
                    <a16:creationId xmlns:a16="http://schemas.microsoft.com/office/drawing/2014/main" id="{0DCA58C5-5DA7-9C51-7274-CDAAAF5A10A6}"/>
                  </a:ext>
                </a:extLst>
              </p14:cNvPr>
              <p14:cNvContentPartPr/>
              <p14:nvPr/>
            </p14:nvContentPartPr>
            <p14:xfrm>
              <a:off x="2886179" y="1966240"/>
              <a:ext cx="110880" cy="34560"/>
            </p14:xfrm>
          </p:contentPart>
        </mc:Choice>
        <mc:Fallback xmlns="">
          <p:pic>
            <p:nvPicPr>
              <p:cNvPr id="25639" name="Ink 25638">
                <a:extLst>
                  <a:ext uri="{FF2B5EF4-FFF2-40B4-BE49-F238E27FC236}">
                    <a16:creationId xmlns:a16="http://schemas.microsoft.com/office/drawing/2014/main" id="{0DCA58C5-5DA7-9C51-7274-CDAAAF5A10A6}"/>
                  </a:ext>
                </a:extLst>
              </p:cNvPr>
              <p:cNvPicPr/>
              <p:nvPr/>
            </p:nvPicPr>
            <p:blipFill>
              <a:blip r:embed="rId657"/>
              <a:stretch>
                <a:fillRect/>
              </a:stretch>
            </p:blipFill>
            <p:spPr>
              <a:xfrm>
                <a:off x="2868179" y="1948240"/>
                <a:ext cx="146520" cy="70200"/>
              </a:xfrm>
              <a:prstGeom prst="rect">
                <a:avLst/>
              </a:prstGeom>
            </p:spPr>
          </p:pic>
        </mc:Fallback>
      </mc:AlternateContent>
      <mc:AlternateContent xmlns:mc="http://schemas.openxmlformats.org/markup-compatibility/2006" xmlns:p14="http://schemas.microsoft.com/office/powerpoint/2010/main">
        <mc:Choice Requires="p14">
          <p:contentPart p14:bwMode="auto" r:id="rId658">
            <p14:nvContentPartPr>
              <p14:cNvPr id="25641" name="Ink 25640">
                <a:extLst>
                  <a:ext uri="{FF2B5EF4-FFF2-40B4-BE49-F238E27FC236}">
                    <a16:creationId xmlns:a16="http://schemas.microsoft.com/office/drawing/2014/main" id="{C0EB070F-3F0B-F064-17C8-C442E9611D2C}"/>
                  </a:ext>
                </a:extLst>
              </p14:cNvPr>
              <p14:cNvContentPartPr/>
              <p14:nvPr/>
            </p14:nvContentPartPr>
            <p14:xfrm>
              <a:off x="1922099" y="2170000"/>
              <a:ext cx="11520" cy="1080"/>
            </p14:xfrm>
          </p:contentPart>
        </mc:Choice>
        <mc:Fallback xmlns="">
          <p:pic>
            <p:nvPicPr>
              <p:cNvPr id="25641" name="Ink 25640">
                <a:extLst>
                  <a:ext uri="{FF2B5EF4-FFF2-40B4-BE49-F238E27FC236}">
                    <a16:creationId xmlns:a16="http://schemas.microsoft.com/office/drawing/2014/main" id="{C0EB070F-3F0B-F064-17C8-C442E9611D2C}"/>
                  </a:ext>
                </a:extLst>
              </p:cNvPr>
              <p:cNvPicPr/>
              <p:nvPr/>
            </p:nvPicPr>
            <p:blipFill>
              <a:blip r:embed="rId659"/>
              <a:stretch>
                <a:fillRect/>
              </a:stretch>
            </p:blipFill>
            <p:spPr>
              <a:xfrm>
                <a:off x="1903518" y="2152000"/>
                <a:ext cx="4831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660">
            <p14:nvContentPartPr>
              <p14:cNvPr id="25643" name="Ink 25642">
                <a:extLst>
                  <a:ext uri="{FF2B5EF4-FFF2-40B4-BE49-F238E27FC236}">
                    <a16:creationId xmlns:a16="http://schemas.microsoft.com/office/drawing/2014/main" id="{52D4AAC2-E902-DCDB-332B-41D183BB978D}"/>
                  </a:ext>
                </a:extLst>
              </p14:cNvPr>
              <p14:cNvContentPartPr/>
              <p14:nvPr/>
            </p14:nvContentPartPr>
            <p14:xfrm>
              <a:off x="2651459" y="194320"/>
              <a:ext cx="8818560" cy="6296040"/>
            </p14:xfrm>
          </p:contentPart>
        </mc:Choice>
        <mc:Fallback xmlns="">
          <p:pic>
            <p:nvPicPr>
              <p:cNvPr id="25643" name="Ink 25642">
                <a:extLst>
                  <a:ext uri="{FF2B5EF4-FFF2-40B4-BE49-F238E27FC236}">
                    <a16:creationId xmlns:a16="http://schemas.microsoft.com/office/drawing/2014/main" id="{52D4AAC2-E902-DCDB-332B-41D183BB978D}"/>
                  </a:ext>
                </a:extLst>
              </p:cNvPr>
              <p:cNvPicPr/>
              <p:nvPr/>
            </p:nvPicPr>
            <p:blipFill>
              <a:blip r:embed="rId661"/>
              <a:stretch>
                <a:fillRect/>
              </a:stretch>
            </p:blipFill>
            <p:spPr>
              <a:xfrm>
                <a:off x="2633459" y="176320"/>
                <a:ext cx="8854200" cy="6331680"/>
              </a:xfrm>
              <a:prstGeom prst="rect">
                <a:avLst/>
              </a:prstGeom>
            </p:spPr>
          </p:pic>
        </mc:Fallback>
      </mc:AlternateContent>
      <p:grpSp>
        <p:nvGrpSpPr>
          <p:cNvPr id="25800" name="Group 25646">
            <a:extLst>
              <a:ext uri="{FF2B5EF4-FFF2-40B4-BE49-F238E27FC236}">
                <a16:creationId xmlns:a16="http://schemas.microsoft.com/office/drawing/2014/main" id="{5457B67C-1AE1-50AD-4672-0F64EDEBC981}"/>
              </a:ext>
            </a:extLst>
          </p:cNvPr>
          <p:cNvGrpSpPr>
            <a:grpSpLocks/>
          </p:cNvGrpSpPr>
          <p:nvPr/>
        </p:nvGrpSpPr>
        <p:grpSpPr bwMode="auto">
          <a:xfrm>
            <a:off x="1641475" y="825500"/>
            <a:ext cx="3478213" cy="2376488"/>
            <a:chOff x="1641299" y="826120"/>
            <a:chExt cx="3477600" cy="2375640"/>
          </a:xfrm>
        </p:grpSpPr>
        <mc:AlternateContent xmlns:mc="http://schemas.openxmlformats.org/markup-compatibility/2006" xmlns:p14="http://schemas.microsoft.com/office/powerpoint/2010/main">
          <mc:Choice Requires="p14">
            <p:contentPart p14:bwMode="auto" r:id="rId662">
              <p14:nvContentPartPr>
                <p14:cNvPr id="19728" name="Ink 19727">
                  <a:extLst>
                    <a:ext uri="{FF2B5EF4-FFF2-40B4-BE49-F238E27FC236}">
                      <a16:creationId xmlns:a16="http://schemas.microsoft.com/office/drawing/2014/main" id="{8848BF78-743A-D768-3F48-D04A0851B40F}"/>
                    </a:ext>
                  </a:extLst>
                </p14:cNvPr>
                <p14:cNvContentPartPr/>
                <p14:nvPr/>
              </p14:nvContentPartPr>
              <p14:xfrm>
                <a:off x="1648859" y="2038600"/>
                <a:ext cx="502560" cy="51480"/>
              </p14:xfrm>
            </p:contentPart>
          </mc:Choice>
          <mc:Fallback xmlns="">
            <p:pic>
              <p:nvPicPr>
                <p:cNvPr id="19728" name="Ink 19727">
                  <a:extLst>
                    <a:ext uri="{FF2B5EF4-FFF2-40B4-BE49-F238E27FC236}">
                      <a16:creationId xmlns:a16="http://schemas.microsoft.com/office/drawing/2014/main" id="{8848BF78-743A-D768-3F48-D04A0851B40F}"/>
                    </a:ext>
                  </a:extLst>
                </p:cNvPr>
                <p:cNvPicPr/>
                <p:nvPr/>
              </p:nvPicPr>
              <p:blipFill>
                <a:blip r:embed="rId663"/>
                <a:stretch>
                  <a:fillRect/>
                </a:stretch>
              </p:blipFill>
              <p:spPr>
                <a:xfrm>
                  <a:off x="1630846" y="2020473"/>
                  <a:ext cx="538226" cy="87371"/>
                </a:xfrm>
                <a:prstGeom prst="rect">
                  <a:avLst/>
                </a:prstGeom>
              </p:spPr>
            </p:pic>
          </mc:Fallback>
        </mc:AlternateContent>
        <mc:AlternateContent xmlns:mc="http://schemas.openxmlformats.org/markup-compatibility/2006" xmlns:p14="http://schemas.microsoft.com/office/powerpoint/2010/main">
          <mc:Choice Requires="p14">
            <p:contentPart p14:bwMode="auto" r:id="rId664">
              <p14:nvContentPartPr>
                <p14:cNvPr id="19736" name="Ink 19735">
                  <a:extLst>
                    <a:ext uri="{FF2B5EF4-FFF2-40B4-BE49-F238E27FC236}">
                      <a16:creationId xmlns:a16="http://schemas.microsoft.com/office/drawing/2014/main" id="{0750BBFD-98CC-AA2E-1B72-326F6D239838}"/>
                    </a:ext>
                  </a:extLst>
                </p14:cNvPr>
                <p14:cNvContentPartPr/>
                <p14:nvPr/>
              </p14:nvContentPartPr>
              <p14:xfrm>
                <a:off x="1983659" y="2042920"/>
                <a:ext cx="496080" cy="25920"/>
              </p14:xfrm>
            </p:contentPart>
          </mc:Choice>
          <mc:Fallback xmlns="">
            <p:pic>
              <p:nvPicPr>
                <p:cNvPr id="19736" name="Ink 19735">
                  <a:extLst>
                    <a:ext uri="{FF2B5EF4-FFF2-40B4-BE49-F238E27FC236}">
                      <a16:creationId xmlns:a16="http://schemas.microsoft.com/office/drawing/2014/main" id="{0750BBFD-98CC-AA2E-1B72-326F6D239838}"/>
                    </a:ext>
                  </a:extLst>
                </p:cNvPr>
                <p:cNvPicPr/>
                <p:nvPr/>
              </p:nvPicPr>
              <p:blipFill>
                <a:blip r:embed="rId665"/>
                <a:stretch>
                  <a:fillRect/>
                </a:stretch>
              </p:blipFill>
              <p:spPr>
                <a:xfrm>
                  <a:off x="1965646" y="2024920"/>
                  <a:ext cx="531746" cy="61560"/>
                </a:xfrm>
                <a:prstGeom prst="rect">
                  <a:avLst/>
                </a:prstGeom>
              </p:spPr>
            </p:pic>
          </mc:Fallback>
        </mc:AlternateContent>
        <mc:AlternateContent xmlns:mc="http://schemas.openxmlformats.org/markup-compatibility/2006" xmlns:p14="http://schemas.microsoft.com/office/powerpoint/2010/main">
          <mc:Choice Requires="p14">
            <p:contentPart p14:bwMode="auto" r:id="rId666">
              <p14:nvContentPartPr>
                <p14:cNvPr id="19767" name="Ink 19766">
                  <a:extLst>
                    <a:ext uri="{FF2B5EF4-FFF2-40B4-BE49-F238E27FC236}">
                      <a16:creationId xmlns:a16="http://schemas.microsoft.com/office/drawing/2014/main" id="{54AC5093-F3AD-2E92-BCA2-6C75F767FAA1}"/>
                    </a:ext>
                  </a:extLst>
                </p14:cNvPr>
                <p14:cNvContentPartPr/>
                <p14:nvPr/>
              </p14:nvContentPartPr>
              <p14:xfrm>
                <a:off x="1732739" y="1912240"/>
                <a:ext cx="104400" cy="79920"/>
              </p14:xfrm>
            </p:contentPart>
          </mc:Choice>
          <mc:Fallback xmlns="">
            <p:pic>
              <p:nvPicPr>
                <p:cNvPr id="19767" name="Ink 19766">
                  <a:extLst>
                    <a:ext uri="{FF2B5EF4-FFF2-40B4-BE49-F238E27FC236}">
                      <a16:creationId xmlns:a16="http://schemas.microsoft.com/office/drawing/2014/main" id="{54AC5093-F3AD-2E92-BCA2-6C75F767FAA1}"/>
                    </a:ext>
                  </a:extLst>
                </p:cNvPr>
                <p:cNvPicPr/>
                <p:nvPr/>
              </p:nvPicPr>
              <p:blipFill>
                <a:blip r:embed="rId667"/>
                <a:stretch>
                  <a:fillRect/>
                </a:stretch>
              </p:blipFill>
              <p:spPr>
                <a:xfrm>
                  <a:off x="1714739" y="1894240"/>
                  <a:ext cx="140040" cy="115560"/>
                </a:xfrm>
                <a:prstGeom prst="rect">
                  <a:avLst/>
                </a:prstGeom>
              </p:spPr>
            </p:pic>
          </mc:Fallback>
        </mc:AlternateContent>
        <mc:AlternateContent xmlns:mc="http://schemas.openxmlformats.org/markup-compatibility/2006" xmlns:p14="http://schemas.microsoft.com/office/powerpoint/2010/main">
          <mc:Choice Requires="p14">
            <p:contentPart p14:bwMode="auto" r:id="rId668">
              <p14:nvContentPartPr>
                <p14:cNvPr id="19772" name="Ink 19771">
                  <a:extLst>
                    <a:ext uri="{FF2B5EF4-FFF2-40B4-BE49-F238E27FC236}">
                      <a16:creationId xmlns:a16="http://schemas.microsoft.com/office/drawing/2014/main" id="{5F306D52-3BB4-82FF-8F34-A1838B7EA194}"/>
                    </a:ext>
                  </a:extLst>
                </p14:cNvPr>
                <p14:cNvContentPartPr/>
                <p14:nvPr/>
              </p14:nvContentPartPr>
              <p14:xfrm>
                <a:off x="1836419" y="1878760"/>
                <a:ext cx="93960" cy="112320"/>
              </p14:xfrm>
            </p:contentPart>
          </mc:Choice>
          <mc:Fallback xmlns="">
            <p:pic>
              <p:nvPicPr>
                <p:cNvPr id="19772" name="Ink 19771">
                  <a:extLst>
                    <a:ext uri="{FF2B5EF4-FFF2-40B4-BE49-F238E27FC236}">
                      <a16:creationId xmlns:a16="http://schemas.microsoft.com/office/drawing/2014/main" id="{5F306D52-3BB4-82FF-8F34-A1838B7EA194}"/>
                    </a:ext>
                  </a:extLst>
                </p:cNvPr>
                <p:cNvPicPr/>
                <p:nvPr/>
              </p:nvPicPr>
              <p:blipFill>
                <a:blip r:embed="rId669"/>
                <a:stretch>
                  <a:fillRect/>
                </a:stretch>
              </p:blipFill>
              <p:spPr>
                <a:xfrm>
                  <a:off x="1818488" y="1860760"/>
                  <a:ext cx="129464" cy="147960"/>
                </a:xfrm>
                <a:prstGeom prst="rect">
                  <a:avLst/>
                </a:prstGeom>
              </p:spPr>
            </p:pic>
          </mc:Fallback>
        </mc:AlternateContent>
        <mc:AlternateContent xmlns:mc="http://schemas.openxmlformats.org/markup-compatibility/2006" xmlns:p14="http://schemas.microsoft.com/office/powerpoint/2010/main">
          <mc:Choice Requires="p14">
            <p:contentPart p14:bwMode="auto" r:id="rId670">
              <p14:nvContentPartPr>
                <p14:cNvPr id="19774" name="Ink 19773">
                  <a:extLst>
                    <a:ext uri="{FF2B5EF4-FFF2-40B4-BE49-F238E27FC236}">
                      <a16:creationId xmlns:a16="http://schemas.microsoft.com/office/drawing/2014/main" id="{A3A883DA-676F-FE28-F986-BBAD090F4FDD}"/>
                    </a:ext>
                  </a:extLst>
                </p14:cNvPr>
                <p14:cNvContentPartPr/>
                <p14:nvPr/>
              </p14:nvContentPartPr>
              <p14:xfrm>
                <a:off x="1933259" y="1912240"/>
                <a:ext cx="65160" cy="60480"/>
              </p14:xfrm>
            </p:contentPart>
          </mc:Choice>
          <mc:Fallback xmlns="">
            <p:pic>
              <p:nvPicPr>
                <p:cNvPr id="19774" name="Ink 19773">
                  <a:extLst>
                    <a:ext uri="{FF2B5EF4-FFF2-40B4-BE49-F238E27FC236}">
                      <a16:creationId xmlns:a16="http://schemas.microsoft.com/office/drawing/2014/main" id="{A3A883DA-676F-FE28-F986-BBAD090F4FDD}"/>
                    </a:ext>
                  </a:extLst>
                </p:cNvPr>
                <p:cNvPicPr/>
                <p:nvPr/>
              </p:nvPicPr>
              <p:blipFill>
                <a:blip r:embed="rId671"/>
                <a:stretch>
                  <a:fillRect/>
                </a:stretch>
              </p:blipFill>
              <p:spPr>
                <a:xfrm>
                  <a:off x="1915259" y="1894240"/>
                  <a:ext cx="100800" cy="96120"/>
                </a:xfrm>
                <a:prstGeom prst="rect">
                  <a:avLst/>
                </a:prstGeom>
              </p:spPr>
            </p:pic>
          </mc:Fallback>
        </mc:AlternateContent>
        <mc:AlternateContent xmlns:mc="http://schemas.openxmlformats.org/markup-compatibility/2006" xmlns:p14="http://schemas.microsoft.com/office/powerpoint/2010/main">
          <mc:Choice Requires="p14">
            <p:contentPart p14:bwMode="auto" r:id="rId672">
              <p14:nvContentPartPr>
                <p14:cNvPr id="25600" name="Ink 25599">
                  <a:extLst>
                    <a:ext uri="{FF2B5EF4-FFF2-40B4-BE49-F238E27FC236}">
                      <a16:creationId xmlns:a16="http://schemas.microsoft.com/office/drawing/2014/main" id="{1F3D79D2-4824-7C5D-9C84-715029F8621B}"/>
                    </a:ext>
                  </a:extLst>
                </p14:cNvPr>
                <p14:cNvContentPartPr/>
                <p14:nvPr/>
              </p14:nvContentPartPr>
              <p14:xfrm>
                <a:off x="1995899" y="1911880"/>
                <a:ext cx="51120" cy="48240"/>
              </p14:xfrm>
            </p:contentPart>
          </mc:Choice>
          <mc:Fallback xmlns="">
            <p:pic>
              <p:nvPicPr>
                <p:cNvPr id="25600" name="Ink 25599">
                  <a:extLst>
                    <a:ext uri="{FF2B5EF4-FFF2-40B4-BE49-F238E27FC236}">
                      <a16:creationId xmlns:a16="http://schemas.microsoft.com/office/drawing/2014/main" id="{1F3D79D2-4824-7C5D-9C84-715029F8621B}"/>
                    </a:ext>
                  </a:extLst>
                </p:cNvPr>
                <p:cNvPicPr/>
                <p:nvPr/>
              </p:nvPicPr>
              <p:blipFill>
                <a:blip r:embed="rId673"/>
                <a:stretch>
                  <a:fillRect/>
                </a:stretch>
              </p:blipFill>
              <p:spPr>
                <a:xfrm>
                  <a:off x="1977899" y="1893745"/>
                  <a:ext cx="86760" cy="84148"/>
                </a:xfrm>
                <a:prstGeom prst="rect">
                  <a:avLst/>
                </a:prstGeom>
              </p:spPr>
            </p:pic>
          </mc:Fallback>
        </mc:AlternateContent>
        <mc:AlternateContent xmlns:mc="http://schemas.openxmlformats.org/markup-compatibility/2006" xmlns:p14="http://schemas.microsoft.com/office/powerpoint/2010/main">
          <mc:Choice Requires="p14">
            <p:contentPart p14:bwMode="auto" r:id="rId674">
              <p14:nvContentPartPr>
                <p14:cNvPr id="25608" name="Ink 25607">
                  <a:extLst>
                    <a:ext uri="{FF2B5EF4-FFF2-40B4-BE49-F238E27FC236}">
                      <a16:creationId xmlns:a16="http://schemas.microsoft.com/office/drawing/2014/main" id="{D132FAC1-2E8D-A8F2-3372-07323C9CE51F}"/>
                    </a:ext>
                  </a:extLst>
                </p14:cNvPr>
                <p14:cNvContentPartPr/>
                <p14:nvPr/>
              </p14:nvContentPartPr>
              <p14:xfrm>
                <a:off x="2075819" y="1888120"/>
                <a:ext cx="12600" cy="86760"/>
              </p14:xfrm>
            </p:contentPart>
          </mc:Choice>
          <mc:Fallback xmlns="">
            <p:pic>
              <p:nvPicPr>
                <p:cNvPr id="25608" name="Ink 25607">
                  <a:extLst>
                    <a:ext uri="{FF2B5EF4-FFF2-40B4-BE49-F238E27FC236}">
                      <a16:creationId xmlns:a16="http://schemas.microsoft.com/office/drawing/2014/main" id="{D132FAC1-2E8D-A8F2-3372-07323C9CE51F}"/>
                    </a:ext>
                  </a:extLst>
                </p:cNvPr>
                <p:cNvPicPr/>
                <p:nvPr/>
              </p:nvPicPr>
              <p:blipFill>
                <a:blip r:embed="rId675"/>
                <a:stretch>
                  <a:fillRect/>
                </a:stretch>
              </p:blipFill>
              <p:spPr>
                <a:xfrm>
                  <a:off x="2057290" y="1870120"/>
                  <a:ext cx="49288" cy="122400"/>
                </a:xfrm>
                <a:prstGeom prst="rect">
                  <a:avLst/>
                </a:prstGeom>
              </p:spPr>
            </p:pic>
          </mc:Fallback>
        </mc:AlternateContent>
        <mc:AlternateContent xmlns:mc="http://schemas.openxmlformats.org/markup-compatibility/2006" xmlns:p14="http://schemas.microsoft.com/office/powerpoint/2010/main">
          <mc:Choice Requires="p14">
            <p:contentPart p14:bwMode="auto" r:id="rId676">
              <p14:nvContentPartPr>
                <p14:cNvPr id="25609" name="Ink 25608">
                  <a:extLst>
                    <a:ext uri="{FF2B5EF4-FFF2-40B4-BE49-F238E27FC236}">
                      <a16:creationId xmlns:a16="http://schemas.microsoft.com/office/drawing/2014/main" id="{2645519D-338C-7BDF-0ECB-AFE97A7ED05D}"/>
                    </a:ext>
                  </a:extLst>
                </p14:cNvPr>
                <p14:cNvContentPartPr/>
                <p14:nvPr/>
              </p14:nvContentPartPr>
              <p14:xfrm>
                <a:off x="2075459" y="1894240"/>
                <a:ext cx="74160" cy="74160"/>
              </p14:xfrm>
            </p:contentPart>
          </mc:Choice>
          <mc:Fallback xmlns="">
            <p:pic>
              <p:nvPicPr>
                <p:cNvPr id="25609" name="Ink 25608">
                  <a:extLst>
                    <a:ext uri="{FF2B5EF4-FFF2-40B4-BE49-F238E27FC236}">
                      <a16:creationId xmlns:a16="http://schemas.microsoft.com/office/drawing/2014/main" id="{2645519D-338C-7BDF-0ECB-AFE97A7ED05D}"/>
                    </a:ext>
                  </a:extLst>
                </p:cNvPr>
                <p:cNvPicPr/>
                <p:nvPr/>
              </p:nvPicPr>
              <p:blipFill>
                <a:blip r:embed="rId677"/>
                <a:stretch>
                  <a:fillRect/>
                </a:stretch>
              </p:blipFill>
              <p:spPr>
                <a:xfrm>
                  <a:off x="2057459" y="1876240"/>
                  <a:ext cx="10980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678">
              <p14:nvContentPartPr>
                <p14:cNvPr id="25610" name="Ink 25609">
                  <a:extLst>
                    <a:ext uri="{FF2B5EF4-FFF2-40B4-BE49-F238E27FC236}">
                      <a16:creationId xmlns:a16="http://schemas.microsoft.com/office/drawing/2014/main" id="{C317C416-40EA-ADF3-55FC-F44551635D67}"/>
                    </a:ext>
                  </a:extLst>
                </p14:cNvPr>
                <p14:cNvContentPartPr/>
                <p14:nvPr/>
              </p14:nvContentPartPr>
              <p14:xfrm>
                <a:off x="2166899" y="1866880"/>
                <a:ext cx="60120" cy="93240"/>
              </p14:xfrm>
            </p:contentPart>
          </mc:Choice>
          <mc:Fallback xmlns="">
            <p:pic>
              <p:nvPicPr>
                <p:cNvPr id="25610" name="Ink 25609">
                  <a:extLst>
                    <a:ext uri="{FF2B5EF4-FFF2-40B4-BE49-F238E27FC236}">
                      <a16:creationId xmlns:a16="http://schemas.microsoft.com/office/drawing/2014/main" id="{C317C416-40EA-ADF3-55FC-F44551635D67}"/>
                    </a:ext>
                  </a:extLst>
                </p:cNvPr>
                <p:cNvPicPr/>
                <p:nvPr/>
              </p:nvPicPr>
              <p:blipFill>
                <a:blip r:embed="rId679"/>
                <a:stretch>
                  <a:fillRect/>
                </a:stretch>
              </p:blipFill>
              <p:spPr>
                <a:xfrm>
                  <a:off x="2149006" y="1848880"/>
                  <a:ext cx="95548"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680">
              <p14:nvContentPartPr>
                <p14:cNvPr id="25619" name="Ink 25618">
                  <a:extLst>
                    <a:ext uri="{FF2B5EF4-FFF2-40B4-BE49-F238E27FC236}">
                      <a16:creationId xmlns:a16="http://schemas.microsoft.com/office/drawing/2014/main" id="{623217B8-269C-1980-A4F7-E68553A0A23C}"/>
                    </a:ext>
                  </a:extLst>
                </p14:cNvPr>
                <p14:cNvContentPartPr/>
                <p14:nvPr/>
              </p14:nvContentPartPr>
              <p14:xfrm>
                <a:off x="2005979" y="2573200"/>
                <a:ext cx="44280" cy="93960"/>
              </p14:xfrm>
            </p:contentPart>
          </mc:Choice>
          <mc:Fallback xmlns="">
            <p:pic>
              <p:nvPicPr>
                <p:cNvPr id="25619" name="Ink 25618">
                  <a:extLst>
                    <a:ext uri="{FF2B5EF4-FFF2-40B4-BE49-F238E27FC236}">
                      <a16:creationId xmlns:a16="http://schemas.microsoft.com/office/drawing/2014/main" id="{623217B8-269C-1980-A4F7-E68553A0A23C}"/>
                    </a:ext>
                  </a:extLst>
                </p:cNvPr>
                <p:cNvPicPr/>
                <p:nvPr/>
              </p:nvPicPr>
              <p:blipFill>
                <a:blip r:embed="rId681"/>
                <a:stretch>
                  <a:fillRect/>
                </a:stretch>
              </p:blipFill>
              <p:spPr>
                <a:xfrm>
                  <a:off x="1987979" y="2555200"/>
                  <a:ext cx="79920" cy="129600"/>
                </a:xfrm>
                <a:prstGeom prst="rect">
                  <a:avLst/>
                </a:prstGeom>
              </p:spPr>
            </p:pic>
          </mc:Fallback>
        </mc:AlternateContent>
        <mc:AlternateContent xmlns:mc="http://schemas.openxmlformats.org/markup-compatibility/2006" xmlns:p14="http://schemas.microsoft.com/office/powerpoint/2010/main">
          <mc:Choice Requires="p14">
            <p:contentPart p14:bwMode="auto" r:id="rId682">
              <p14:nvContentPartPr>
                <p14:cNvPr id="25620" name="Ink 25619">
                  <a:extLst>
                    <a:ext uri="{FF2B5EF4-FFF2-40B4-BE49-F238E27FC236}">
                      <a16:creationId xmlns:a16="http://schemas.microsoft.com/office/drawing/2014/main" id="{F2BFEC93-AF10-1EBF-ACA5-377BB1B28198}"/>
                    </a:ext>
                  </a:extLst>
                </p14:cNvPr>
                <p14:cNvContentPartPr/>
                <p14:nvPr/>
              </p14:nvContentPartPr>
              <p14:xfrm>
                <a:off x="2113259" y="2581840"/>
                <a:ext cx="32040" cy="51480"/>
              </p14:xfrm>
            </p:contentPart>
          </mc:Choice>
          <mc:Fallback xmlns="">
            <p:pic>
              <p:nvPicPr>
                <p:cNvPr id="25620" name="Ink 25619">
                  <a:extLst>
                    <a:ext uri="{FF2B5EF4-FFF2-40B4-BE49-F238E27FC236}">
                      <a16:creationId xmlns:a16="http://schemas.microsoft.com/office/drawing/2014/main" id="{F2BFEC93-AF10-1EBF-ACA5-377BB1B28198}"/>
                    </a:ext>
                  </a:extLst>
                </p:cNvPr>
                <p:cNvPicPr/>
                <p:nvPr/>
              </p:nvPicPr>
              <p:blipFill>
                <a:blip r:embed="rId683"/>
                <a:stretch>
                  <a:fillRect/>
                </a:stretch>
              </p:blipFill>
              <p:spPr>
                <a:xfrm>
                  <a:off x="2095259" y="2563840"/>
                  <a:ext cx="67680" cy="87120"/>
                </a:xfrm>
                <a:prstGeom prst="rect">
                  <a:avLst/>
                </a:prstGeom>
              </p:spPr>
            </p:pic>
          </mc:Fallback>
        </mc:AlternateContent>
        <mc:AlternateContent xmlns:mc="http://schemas.openxmlformats.org/markup-compatibility/2006" xmlns:p14="http://schemas.microsoft.com/office/powerpoint/2010/main">
          <mc:Choice Requires="p14">
            <p:contentPart p14:bwMode="auto" r:id="rId684">
              <p14:nvContentPartPr>
                <p14:cNvPr id="25633" name="Ink 25632">
                  <a:extLst>
                    <a:ext uri="{FF2B5EF4-FFF2-40B4-BE49-F238E27FC236}">
                      <a16:creationId xmlns:a16="http://schemas.microsoft.com/office/drawing/2014/main" id="{2E71C689-A912-AD09-F916-D2048B96DE30}"/>
                    </a:ext>
                  </a:extLst>
                </p14:cNvPr>
                <p14:cNvContentPartPr/>
                <p14:nvPr/>
              </p14:nvContentPartPr>
              <p14:xfrm>
                <a:off x="2125859" y="3004480"/>
                <a:ext cx="19440" cy="109800"/>
              </p14:xfrm>
            </p:contentPart>
          </mc:Choice>
          <mc:Fallback xmlns="">
            <p:pic>
              <p:nvPicPr>
                <p:cNvPr id="25633" name="Ink 25632">
                  <a:extLst>
                    <a:ext uri="{FF2B5EF4-FFF2-40B4-BE49-F238E27FC236}">
                      <a16:creationId xmlns:a16="http://schemas.microsoft.com/office/drawing/2014/main" id="{2E71C689-A912-AD09-F916-D2048B96DE30}"/>
                    </a:ext>
                  </a:extLst>
                </p:cNvPr>
                <p:cNvPicPr/>
                <p:nvPr/>
              </p:nvPicPr>
              <p:blipFill>
                <a:blip r:embed="rId685"/>
                <a:stretch>
                  <a:fillRect/>
                </a:stretch>
              </p:blipFill>
              <p:spPr>
                <a:xfrm>
                  <a:off x="2107859" y="2986480"/>
                  <a:ext cx="55080" cy="145440"/>
                </a:xfrm>
                <a:prstGeom prst="rect">
                  <a:avLst/>
                </a:prstGeom>
              </p:spPr>
            </p:pic>
          </mc:Fallback>
        </mc:AlternateContent>
        <mc:AlternateContent xmlns:mc="http://schemas.openxmlformats.org/markup-compatibility/2006" xmlns:p14="http://schemas.microsoft.com/office/powerpoint/2010/main">
          <mc:Choice Requires="p14">
            <p:contentPart p14:bwMode="auto" r:id="rId686">
              <p14:nvContentPartPr>
                <p14:cNvPr id="25634" name="Ink 25633">
                  <a:extLst>
                    <a:ext uri="{FF2B5EF4-FFF2-40B4-BE49-F238E27FC236}">
                      <a16:creationId xmlns:a16="http://schemas.microsoft.com/office/drawing/2014/main" id="{6BF9010F-1A04-1D2C-A9BF-962BF900F87A}"/>
                    </a:ext>
                  </a:extLst>
                </p14:cNvPr>
                <p14:cNvContentPartPr/>
                <p14:nvPr/>
              </p14:nvContentPartPr>
              <p14:xfrm>
                <a:off x="2064299" y="3039040"/>
                <a:ext cx="50760" cy="65160"/>
              </p14:xfrm>
            </p:contentPart>
          </mc:Choice>
          <mc:Fallback xmlns="">
            <p:pic>
              <p:nvPicPr>
                <p:cNvPr id="25634" name="Ink 25633">
                  <a:extLst>
                    <a:ext uri="{FF2B5EF4-FFF2-40B4-BE49-F238E27FC236}">
                      <a16:creationId xmlns:a16="http://schemas.microsoft.com/office/drawing/2014/main" id="{6BF9010F-1A04-1D2C-A9BF-962BF900F87A}"/>
                    </a:ext>
                  </a:extLst>
                </p:cNvPr>
                <p:cNvPicPr/>
                <p:nvPr/>
              </p:nvPicPr>
              <p:blipFill>
                <a:blip r:embed="rId687"/>
                <a:stretch>
                  <a:fillRect/>
                </a:stretch>
              </p:blipFill>
              <p:spPr>
                <a:xfrm>
                  <a:off x="2046426" y="3020940"/>
                  <a:ext cx="86149" cy="100998"/>
                </a:xfrm>
                <a:prstGeom prst="rect">
                  <a:avLst/>
                </a:prstGeom>
              </p:spPr>
            </p:pic>
          </mc:Fallback>
        </mc:AlternateContent>
        <mc:AlternateContent xmlns:mc="http://schemas.openxmlformats.org/markup-compatibility/2006" xmlns:p14="http://schemas.microsoft.com/office/powerpoint/2010/main">
          <mc:Choice Requires="p14">
            <p:contentPart p14:bwMode="auto" r:id="rId688">
              <p14:nvContentPartPr>
                <p14:cNvPr id="25636" name="Ink 25635">
                  <a:extLst>
                    <a:ext uri="{FF2B5EF4-FFF2-40B4-BE49-F238E27FC236}">
                      <a16:creationId xmlns:a16="http://schemas.microsoft.com/office/drawing/2014/main" id="{3CB6A37A-2632-B8C0-057E-4DEACCE58E71}"/>
                    </a:ext>
                  </a:extLst>
                </p14:cNvPr>
                <p14:cNvContentPartPr/>
                <p14:nvPr/>
              </p14:nvContentPartPr>
              <p14:xfrm>
                <a:off x="1716899" y="2256040"/>
                <a:ext cx="846360" cy="52560"/>
              </p14:xfrm>
            </p:contentPart>
          </mc:Choice>
          <mc:Fallback xmlns="">
            <p:pic>
              <p:nvPicPr>
                <p:cNvPr id="25636" name="Ink 25635">
                  <a:extLst>
                    <a:ext uri="{FF2B5EF4-FFF2-40B4-BE49-F238E27FC236}">
                      <a16:creationId xmlns:a16="http://schemas.microsoft.com/office/drawing/2014/main" id="{3CB6A37A-2632-B8C0-057E-4DEACCE58E71}"/>
                    </a:ext>
                  </a:extLst>
                </p:cNvPr>
                <p:cNvPicPr/>
                <p:nvPr/>
              </p:nvPicPr>
              <p:blipFill>
                <a:blip r:embed="rId689"/>
                <a:stretch>
                  <a:fillRect/>
                </a:stretch>
              </p:blipFill>
              <p:spPr>
                <a:xfrm>
                  <a:off x="1698899" y="2238040"/>
                  <a:ext cx="882000" cy="88200"/>
                </a:xfrm>
                <a:prstGeom prst="rect">
                  <a:avLst/>
                </a:prstGeom>
              </p:spPr>
            </p:pic>
          </mc:Fallback>
        </mc:AlternateContent>
        <mc:AlternateContent xmlns:mc="http://schemas.openxmlformats.org/markup-compatibility/2006" xmlns:p14="http://schemas.microsoft.com/office/powerpoint/2010/main">
          <mc:Choice Requires="p14">
            <p:contentPart p14:bwMode="auto" r:id="rId690">
              <p14:nvContentPartPr>
                <p14:cNvPr id="25637" name="Ink 25636">
                  <a:extLst>
                    <a:ext uri="{FF2B5EF4-FFF2-40B4-BE49-F238E27FC236}">
                      <a16:creationId xmlns:a16="http://schemas.microsoft.com/office/drawing/2014/main" id="{F5F23367-9864-D19D-4C05-DC81E3BD0F0E}"/>
                    </a:ext>
                  </a:extLst>
                </p14:cNvPr>
                <p14:cNvContentPartPr/>
                <p14:nvPr/>
              </p14:nvContentPartPr>
              <p14:xfrm>
                <a:off x="1641299" y="2223640"/>
                <a:ext cx="174240" cy="214200"/>
              </p14:xfrm>
            </p:contentPart>
          </mc:Choice>
          <mc:Fallback xmlns="">
            <p:pic>
              <p:nvPicPr>
                <p:cNvPr id="25637" name="Ink 25636">
                  <a:extLst>
                    <a:ext uri="{FF2B5EF4-FFF2-40B4-BE49-F238E27FC236}">
                      <a16:creationId xmlns:a16="http://schemas.microsoft.com/office/drawing/2014/main" id="{F5F23367-9864-D19D-4C05-DC81E3BD0F0E}"/>
                    </a:ext>
                  </a:extLst>
                </p:cNvPr>
                <p:cNvPicPr/>
                <p:nvPr/>
              </p:nvPicPr>
              <p:blipFill>
                <a:blip r:embed="rId691"/>
                <a:stretch>
                  <a:fillRect/>
                </a:stretch>
              </p:blipFill>
              <p:spPr>
                <a:xfrm>
                  <a:off x="1623336" y="2205640"/>
                  <a:ext cx="209807" cy="249840"/>
                </a:xfrm>
                <a:prstGeom prst="rect">
                  <a:avLst/>
                </a:prstGeom>
              </p:spPr>
            </p:pic>
          </mc:Fallback>
        </mc:AlternateContent>
        <mc:AlternateContent xmlns:mc="http://schemas.openxmlformats.org/markup-compatibility/2006" xmlns:p14="http://schemas.microsoft.com/office/powerpoint/2010/main">
          <mc:Choice Requires="p14">
            <p:contentPart p14:bwMode="auto" r:id="rId692">
              <p14:nvContentPartPr>
                <p14:cNvPr id="24" name="Ink 23">
                  <a:extLst>
                    <a:ext uri="{FF2B5EF4-FFF2-40B4-BE49-F238E27FC236}">
                      <a16:creationId xmlns:a16="http://schemas.microsoft.com/office/drawing/2014/main" id="{8B5D3EDC-2408-B0AA-BB08-AB6419743E25}"/>
                    </a:ext>
                  </a:extLst>
                </p14:cNvPr>
                <p14:cNvContentPartPr/>
                <p14:nvPr/>
              </p14:nvContentPartPr>
              <p14:xfrm>
                <a:off x="2332859" y="826120"/>
                <a:ext cx="760680" cy="457560"/>
              </p14:xfrm>
            </p:contentPart>
          </mc:Choice>
          <mc:Fallback xmlns="">
            <p:pic>
              <p:nvPicPr>
                <p:cNvPr id="24" name="Ink 23">
                  <a:extLst>
                    <a:ext uri="{FF2B5EF4-FFF2-40B4-BE49-F238E27FC236}">
                      <a16:creationId xmlns:a16="http://schemas.microsoft.com/office/drawing/2014/main" id="{8B5D3EDC-2408-B0AA-BB08-AB6419743E25}"/>
                    </a:ext>
                  </a:extLst>
                </p:cNvPr>
                <p:cNvPicPr/>
                <p:nvPr/>
              </p:nvPicPr>
              <p:blipFill>
                <a:blip r:embed="rId693"/>
                <a:stretch>
                  <a:fillRect/>
                </a:stretch>
              </p:blipFill>
              <p:spPr>
                <a:xfrm>
                  <a:off x="2314859" y="808120"/>
                  <a:ext cx="796320" cy="493200"/>
                </a:xfrm>
                <a:prstGeom prst="rect">
                  <a:avLst/>
                </a:prstGeom>
              </p:spPr>
            </p:pic>
          </mc:Fallback>
        </mc:AlternateContent>
        <mc:AlternateContent xmlns:mc="http://schemas.openxmlformats.org/markup-compatibility/2006" xmlns:p14="http://schemas.microsoft.com/office/powerpoint/2010/main">
          <mc:Choice Requires="p14">
            <p:contentPart p14:bwMode="auto" r:id="rId694">
              <p14:nvContentPartPr>
                <p14:cNvPr id="25" name="Ink 24">
                  <a:extLst>
                    <a:ext uri="{FF2B5EF4-FFF2-40B4-BE49-F238E27FC236}">
                      <a16:creationId xmlns:a16="http://schemas.microsoft.com/office/drawing/2014/main" id="{B2B40E3C-A6C8-5723-078D-0EAD9E3A4560}"/>
                    </a:ext>
                  </a:extLst>
                </p14:cNvPr>
                <p14:cNvContentPartPr/>
                <p14:nvPr/>
              </p14:nvContentPartPr>
              <p14:xfrm>
                <a:off x="2401619" y="944200"/>
                <a:ext cx="86040" cy="132480"/>
              </p14:xfrm>
            </p:contentPart>
          </mc:Choice>
          <mc:Fallback xmlns="">
            <p:pic>
              <p:nvPicPr>
                <p:cNvPr id="25" name="Ink 24">
                  <a:extLst>
                    <a:ext uri="{FF2B5EF4-FFF2-40B4-BE49-F238E27FC236}">
                      <a16:creationId xmlns:a16="http://schemas.microsoft.com/office/drawing/2014/main" id="{B2B40E3C-A6C8-5723-078D-0EAD9E3A4560}"/>
                    </a:ext>
                  </a:extLst>
                </p:cNvPr>
                <p:cNvPicPr/>
                <p:nvPr/>
              </p:nvPicPr>
              <p:blipFill>
                <a:blip r:embed="rId695"/>
                <a:stretch>
                  <a:fillRect/>
                </a:stretch>
              </p:blipFill>
              <p:spPr>
                <a:xfrm>
                  <a:off x="2383619" y="926151"/>
                  <a:ext cx="121680" cy="168217"/>
                </a:xfrm>
                <a:prstGeom prst="rect">
                  <a:avLst/>
                </a:prstGeom>
              </p:spPr>
            </p:pic>
          </mc:Fallback>
        </mc:AlternateContent>
        <mc:AlternateContent xmlns:mc="http://schemas.openxmlformats.org/markup-compatibility/2006" xmlns:p14="http://schemas.microsoft.com/office/powerpoint/2010/main">
          <mc:Choice Requires="p14">
            <p:contentPart p14:bwMode="auto" r:id="rId696">
              <p14:nvContentPartPr>
                <p14:cNvPr id="29" name="Ink 28">
                  <a:extLst>
                    <a:ext uri="{FF2B5EF4-FFF2-40B4-BE49-F238E27FC236}">
                      <a16:creationId xmlns:a16="http://schemas.microsoft.com/office/drawing/2014/main" id="{C6B66CB5-20BB-4EDD-21C7-672E7DEAAA3C}"/>
                    </a:ext>
                  </a:extLst>
                </p14:cNvPr>
                <p14:cNvContentPartPr/>
                <p14:nvPr/>
              </p14:nvContentPartPr>
              <p14:xfrm>
                <a:off x="2488739" y="934840"/>
                <a:ext cx="1800" cy="145440"/>
              </p14:xfrm>
            </p:contentPart>
          </mc:Choice>
          <mc:Fallback xmlns="">
            <p:pic>
              <p:nvPicPr>
                <p:cNvPr id="29" name="Ink 28">
                  <a:extLst>
                    <a:ext uri="{FF2B5EF4-FFF2-40B4-BE49-F238E27FC236}">
                      <a16:creationId xmlns:a16="http://schemas.microsoft.com/office/drawing/2014/main" id="{C6B66CB5-20BB-4EDD-21C7-672E7DEAAA3C}"/>
                    </a:ext>
                  </a:extLst>
                </p:cNvPr>
                <p:cNvPicPr/>
                <p:nvPr/>
              </p:nvPicPr>
              <p:blipFill>
                <a:blip r:embed="rId697"/>
                <a:stretch>
                  <a:fillRect/>
                </a:stretch>
              </p:blipFill>
              <p:spPr>
                <a:xfrm>
                  <a:off x="2470739" y="916795"/>
                  <a:ext cx="37440" cy="181168"/>
                </a:xfrm>
                <a:prstGeom prst="rect">
                  <a:avLst/>
                </a:prstGeom>
              </p:spPr>
            </p:pic>
          </mc:Fallback>
        </mc:AlternateContent>
        <mc:AlternateContent xmlns:mc="http://schemas.openxmlformats.org/markup-compatibility/2006" xmlns:p14="http://schemas.microsoft.com/office/powerpoint/2010/main">
          <mc:Choice Requires="p14">
            <p:contentPart p14:bwMode="auto" r:id="rId698">
              <p14:nvContentPartPr>
                <p14:cNvPr id="30" name="Ink 29">
                  <a:extLst>
                    <a:ext uri="{FF2B5EF4-FFF2-40B4-BE49-F238E27FC236}">
                      <a16:creationId xmlns:a16="http://schemas.microsoft.com/office/drawing/2014/main" id="{FEFFFA2C-1ECA-6E0F-4B6B-21504F71B21A}"/>
                    </a:ext>
                  </a:extLst>
                </p14:cNvPr>
                <p14:cNvContentPartPr/>
                <p14:nvPr/>
              </p14:nvContentPartPr>
              <p14:xfrm>
                <a:off x="2439779" y="895240"/>
                <a:ext cx="426600" cy="166320"/>
              </p14:xfrm>
            </p:contentPart>
          </mc:Choice>
          <mc:Fallback xmlns="">
            <p:pic>
              <p:nvPicPr>
                <p:cNvPr id="30" name="Ink 29">
                  <a:extLst>
                    <a:ext uri="{FF2B5EF4-FFF2-40B4-BE49-F238E27FC236}">
                      <a16:creationId xmlns:a16="http://schemas.microsoft.com/office/drawing/2014/main" id="{FEFFFA2C-1ECA-6E0F-4B6B-21504F71B21A}"/>
                    </a:ext>
                  </a:extLst>
                </p:cNvPr>
                <p:cNvPicPr/>
                <p:nvPr/>
              </p:nvPicPr>
              <p:blipFill>
                <a:blip r:embed="rId699"/>
                <a:stretch>
                  <a:fillRect/>
                </a:stretch>
              </p:blipFill>
              <p:spPr>
                <a:xfrm>
                  <a:off x="2421764" y="877279"/>
                  <a:ext cx="462270" cy="201883"/>
                </a:xfrm>
                <a:prstGeom prst="rect">
                  <a:avLst/>
                </a:prstGeom>
              </p:spPr>
            </p:pic>
          </mc:Fallback>
        </mc:AlternateContent>
        <mc:AlternateContent xmlns:mc="http://schemas.openxmlformats.org/markup-compatibility/2006" xmlns:p14="http://schemas.microsoft.com/office/powerpoint/2010/main">
          <mc:Choice Requires="p14">
            <p:contentPart p14:bwMode="auto" r:id="rId700">
              <p14:nvContentPartPr>
                <p14:cNvPr id="31" name="Ink 30">
                  <a:extLst>
                    <a:ext uri="{FF2B5EF4-FFF2-40B4-BE49-F238E27FC236}">
                      <a16:creationId xmlns:a16="http://schemas.microsoft.com/office/drawing/2014/main" id="{2FCEBA7C-F984-E2E0-ED02-E0C7E9C821D6}"/>
                    </a:ext>
                  </a:extLst>
                </p14:cNvPr>
                <p14:cNvContentPartPr/>
                <p14:nvPr/>
              </p14:nvContentPartPr>
              <p14:xfrm>
                <a:off x="2880059" y="910000"/>
                <a:ext cx="52560" cy="114840"/>
              </p14:xfrm>
            </p:contentPart>
          </mc:Choice>
          <mc:Fallback xmlns="">
            <p:pic>
              <p:nvPicPr>
                <p:cNvPr id="31" name="Ink 30">
                  <a:extLst>
                    <a:ext uri="{FF2B5EF4-FFF2-40B4-BE49-F238E27FC236}">
                      <a16:creationId xmlns:a16="http://schemas.microsoft.com/office/drawing/2014/main" id="{2FCEBA7C-F984-E2E0-ED02-E0C7E9C821D6}"/>
                    </a:ext>
                  </a:extLst>
                </p:cNvPr>
                <p:cNvPicPr/>
                <p:nvPr/>
              </p:nvPicPr>
              <p:blipFill>
                <a:blip r:embed="rId701"/>
                <a:stretch>
                  <a:fillRect/>
                </a:stretch>
              </p:blipFill>
              <p:spPr>
                <a:xfrm>
                  <a:off x="2861935" y="891943"/>
                  <a:ext cx="88446" cy="150592"/>
                </a:xfrm>
                <a:prstGeom prst="rect">
                  <a:avLst/>
                </a:prstGeom>
              </p:spPr>
            </p:pic>
          </mc:Fallback>
        </mc:AlternateContent>
        <mc:AlternateContent xmlns:mc="http://schemas.openxmlformats.org/markup-compatibility/2006" xmlns:p14="http://schemas.microsoft.com/office/powerpoint/2010/main">
          <mc:Choice Requires="p14">
            <p:contentPart p14:bwMode="auto" r:id="rId702">
              <p14:nvContentPartPr>
                <p14:cNvPr id="33" name="Ink 32">
                  <a:extLst>
                    <a:ext uri="{FF2B5EF4-FFF2-40B4-BE49-F238E27FC236}">
                      <a16:creationId xmlns:a16="http://schemas.microsoft.com/office/drawing/2014/main" id="{D6338CDF-12F5-691F-47CE-AAA3E5AAC7FE}"/>
                    </a:ext>
                  </a:extLst>
                </p14:cNvPr>
                <p14:cNvContentPartPr/>
                <p14:nvPr/>
              </p14:nvContentPartPr>
              <p14:xfrm>
                <a:off x="2494139" y="1126720"/>
                <a:ext cx="81720" cy="118080"/>
              </p14:xfrm>
            </p:contentPart>
          </mc:Choice>
          <mc:Fallback xmlns="">
            <p:pic>
              <p:nvPicPr>
                <p:cNvPr id="33" name="Ink 32">
                  <a:extLst>
                    <a:ext uri="{FF2B5EF4-FFF2-40B4-BE49-F238E27FC236}">
                      <a16:creationId xmlns:a16="http://schemas.microsoft.com/office/drawing/2014/main" id="{D6338CDF-12F5-691F-47CE-AAA3E5AAC7FE}"/>
                    </a:ext>
                  </a:extLst>
                </p:cNvPr>
                <p:cNvPicPr/>
                <p:nvPr/>
              </p:nvPicPr>
              <p:blipFill>
                <a:blip r:embed="rId703"/>
                <a:stretch>
                  <a:fillRect/>
                </a:stretch>
              </p:blipFill>
              <p:spPr>
                <a:xfrm>
                  <a:off x="2476139" y="1108720"/>
                  <a:ext cx="117360" cy="153720"/>
                </a:xfrm>
                <a:prstGeom prst="rect">
                  <a:avLst/>
                </a:prstGeom>
              </p:spPr>
            </p:pic>
          </mc:Fallback>
        </mc:AlternateContent>
        <mc:AlternateContent xmlns:mc="http://schemas.openxmlformats.org/markup-compatibility/2006" xmlns:p14="http://schemas.microsoft.com/office/powerpoint/2010/main">
          <mc:Choice Requires="p14">
            <p:contentPart p14:bwMode="auto" r:id="rId704">
              <p14:nvContentPartPr>
                <p14:cNvPr id="34" name="Ink 33">
                  <a:extLst>
                    <a:ext uri="{FF2B5EF4-FFF2-40B4-BE49-F238E27FC236}">
                      <a16:creationId xmlns:a16="http://schemas.microsoft.com/office/drawing/2014/main" id="{0840DBFE-D5AC-C7C3-F9CD-7160DDEF519D}"/>
                    </a:ext>
                  </a:extLst>
                </p14:cNvPr>
                <p14:cNvContentPartPr/>
                <p14:nvPr/>
              </p14:nvContentPartPr>
              <p14:xfrm>
                <a:off x="2588819" y="1151560"/>
                <a:ext cx="54000" cy="66600"/>
              </p14:xfrm>
            </p:contentPart>
          </mc:Choice>
          <mc:Fallback xmlns="">
            <p:pic>
              <p:nvPicPr>
                <p:cNvPr id="34" name="Ink 33">
                  <a:extLst>
                    <a:ext uri="{FF2B5EF4-FFF2-40B4-BE49-F238E27FC236}">
                      <a16:creationId xmlns:a16="http://schemas.microsoft.com/office/drawing/2014/main" id="{0840DBFE-D5AC-C7C3-F9CD-7160DDEF519D}"/>
                    </a:ext>
                  </a:extLst>
                </p:cNvPr>
                <p:cNvPicPr/>
                <p:nvPr/>
              </p:nvPicPr>
              <p:blipFill>
                <a:blip r:embed="rId705"/>
                <a:stretch>
                  <a:fillRect/>
                </a:stretch>
              </p:blipFill>
              <p:spPr>
                <a:xfrm>
                  <a:off x="2570938" y="1133560"/>
                  <a:ext cx="89404" cy="102240"/>
                </a:xfrm>
                <a:prstGeom prst="rect">
                  <a:avLst/>
                </a:prstGeom>
              </p:spPr>
            </p:pic>
          </mc:Fallback>
        </mc:AlternateContent>
        <mc:AlternateContent xmlns:mc="http://schemas.openxmlformats.org/markup-compatibility/2006" xmlns:p14="http://schemas.microsoft.com/office/powerpoint/2010/main">
          <mc:Choice Requires="p14">
            <p:contentPart p14:bwMode="auto" r:id="rId706">
              <p14:nvContentPartPr>
                <p14:cNvPr id="36" name="Ink 35">
                  <a:extLst>
                    <a:ext uri="{FF2B5EF4-FFF2-40B4-BE49-F238E27FC236}">
                      <a16:creationId xmlns:a16="http://schemas.microsoft.com/office/drawing/2014/main" id="{9A0C2183-BEC3-F98B-B968-4F8E8740CC4B}"/>
                    </a:ext>
                  </a:extLst>
                </p14:cNvPr>
                <p14:cNvContentPartPr/>
                <p14:nvPr/>
              </p14:nvContentPartPr>
              <p14:xfrm>
                <a:off x="2661539" y="1062280"/>
                <a:ext cx="200160" cy="140760"/>
              </p14:xfrm>
            </p:contentPart>
          </mc:Choice>
          <mc:Fallback xmlns="">
            <p:pic>
              <p:nvPicPr>
                <p:cNvPr id="36" name="Ink 35">
                  <a:extLst>
                    <a:ext uri="{FF2B5EF4-FFF2-40B4-BE49-F238E27FC236}">
                      <a16:creationId xmlns:a16="http://schemas.microsoft.com/office/drawing/2014/main" id="{9A0C2183-BEC3-F98B-B968-4F8E8740CC4B}"/>
                    </a:ext>
                  </a:extLst>
                </p:cNvPr>
                <p:cNvPicPr/>
                <p:nvPr/>
              </p:nvPicPr>
              <p:blipFill>
                <a:blip r:embed="rId707"/>
                <a:stretch>
                  <a:fillRect/>
                </a:stretch>
              </p:blipFill>
              <p:spPr>
                <a:xfrm>
                  <a:off x="2643539" y="1044280"/>
                  <a:ext cx="235800" cy="176400"/>
                </a:xfrm>
                <a:prstGeom prst="rect">
                  <a:avLst/>
                </a:prstGeom>
              </p:spPr>
            </p:pic>
          </mc:Fallback>
        </mc:AlternateContent>
        <mc:AlternateContent xmlns:mc="http://schemas.openxmlformats.org/markup-compatibility/2006" xmlns:p14="http://schemas.microsoft.com/office/powerpoint/2010/main">
          <mc:Choice Requires="p14">
            <p:contentPart p14:bwMode="auto" r:id="rId708">
              <p14:nvContentPartPr>
                <p14:cNvPr id="38" name="Ink 37">
                  <a:extLst>
                    <a:ext uri="{FF2B5EF4-FFF2-40B4-BE49-F238E27FC236}">
                      <a16:creationId xmlns:a16="http://schemas.microsoft.com/office/drawing/2014/main" id="{8F934965-05A0-9EE3-58C3-32478EC31451}"/>
                    </a:ext>
                  </a:extLst>
                </p14:cNvPr>
                <p14:cNvContentPartPr/>
                <p14:nvPr/>
              </p14:nvContentPartPr>
              <p14:xfrm>
                <a:off x="2722379" y="1295920"/>
                <a:ext cx="360" cy="360"/>
              </p14:xfrm>
            </p:contentPart>
          </mc:Choice>
          <mc:Fallback xmlns="">
            <p:pic>
              <p:nvPicPr>
                <p:cNvPr id="38" name="Ink 37">
                  <a:extLst>
                    <a:ext uri="{FF2B5EF4-FFF2-40B4-BE49-F238E27FC236}">
                      <a16:creationId xmlns:a16="http://schemas.microsoft.com/office/drawing/2014/main" id="{8F934965-05A0-9EE3-58C3-32478EC31451}"/>
                    </a:ext>
                  </a:extLst>
                </p:cNvPr>
                <p:cNvPicPr/>
                <p:nvPr/>
              </p:nvPicPr>
              <p:blipFill>
                <a:blip r:embed="rId709"/>
                <a:stretch>
                  <a:fillRect/>
                </a:stretch>
              </p:blipFill>
              <p:spPr>
                <a:xfrm>
                  <a:off x="2704379" y="127792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710">
              <p14:nvContentPartPr>
                <p14:cNvPr id="52" name="Ink 51">
                  <a:extLst>
                    <a:ext uri="{FF2B5EF4-FFF2-40B4-BE49-F238E27FC236}">
                      <a16:creationId xmlns:a16="http://schemas.microsoft.com/office/drawing/2014/main" id="{F31FA316-0A83-062C-7D89-2DA7D051FBD1}"/>
                    </a:ext>
                  </a:extLst>
                </p14:cNvPr>
                <p14:cNvContentPartPr/>
                <p14:nvPr/>
              </p14:nvContentPartPr>
              <p14:xfrm>
                <a:off x="2722379" y="1295920"/>
                <a:ext cx="360" cy="360"/>
              </p14:xfrm>
            </p:contentPart>
          </mc:Choice>
          <mc:Fallback xmlns="">
            <p:pic>
              <p:nvPicPr>
                <p:cNvPr id="52" name="Ink 51">
                  <a:extLst>
                    <a:ext uri="{FF2B5EF4-FFF2-40B4-BE49-F238E27FC236}">
                      <a16:creationId xmlns:a16="http://schemas.microsoft.com/office/drawing/2014/main" id="{F31FA316-0A83-062C-7D89-2DA7D051FBD1}"/>
                    </a:ext>
                  </a:extLst>
                </p:cNvPr>
                <p:cNvPicPr/>
                <p:nvPr/>
              </p:nvPicPr>
              <p:blipFill>
                <a:blip r:embed="rId709"/>
                <a:stretch>
                  <a:fillRect/>
                </a:stretch>
              </p:blipFill>
              <p:spPr>
                <a:xfrm>
                  <a:off x="2704379" y="127792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711">
              <p14:nvContentPartPr>
                <p14:cNvPr id="57" name="Ink 56">
                  <a:extLst>
                    <a:ext uri="{FF2B5EF4-FFF2-40B4-BE49-F238E27FC236}">
                      <a16:creationId xmlns:a16="http://schemas.microsoft.com/office/drawing/2014/main" id="{625E86D8-FFFA-3DD0-7989-FF2177FB55FD}"/>
                    </a:ext>
                  </a:extLst>
                </p14:cNvPr>
                <p14:cNvContentPartPr/>
                <p14:nvPr/>
              </p14:nvContentPartPr>
              <p14:xfrm>
                <a:off x="2722019" y="1271440"/>
                <a:ext cx="13320" cy="356400"/>
              </p14:xfrm>
            </p:contentPart>
          </mc:Choice>
          <mc:Fallback xmlns="">
            <p:pic>
              <p:nvPicPr>
                <p:cNvPr id="57" name="Ink 56">
                  <a:extLst>
                    <a:ext uri="{FF2B5EF4-FFF2-40B4-BE49-F238E27FC236}">
                      <a16:creationId xmlns:a16="http://schemas.microsoft.com/office/drawing/2014/main" id="{625E86D8-FFFA-3DD0-7989-FF2177FB55FD}"/>
                    </a:ext>
                  </a:extLst>
                </p:cNvPr>
                <p:cNvPicPr/>
                <p:nvPr/>
              </p:nvPicPr>
              <p:blipFill>
                <a:blip r:embed="rId712"/>
                <a:stretch>
                  <a:fillRect/>
                </a:stretch>
              </p:blipFill>
              <p:spPr>
                <a:xfrm>
                  <a:off x="2704019" y="1253440"/>
                  <a:ext cx="48960" cy="392040"/>
                </a:xfrm>
                <a:prstGeom prst="rect">
                  <a:avLst/>
                </a:prstGeom>
              </p:spPr>
            </p:pic>
          </mc:Fallback>
        </mc:AlternateContent>
        <mc:AlternateContent xmlns:mc="http://schemas.openxmlformats.org/markup-compatibility/2006" xmlns:p14="http://schemas.microsoft.com/office/powerpoint/2010/main">
          <mc:Choice Requires="p14">
            <p:contentPart p14:bwMode="auto" r:id="rId713">
              <p14:nvContentPartPr>
                <p14:cNvPr id="61" name="Ink 60">
                  <a:extLst>
                    <a:ext uri="{FF2B5EF4-FFF2-40B4-BE49-F238E27FC236}">
                      <a16:creationId xmlns:a16="http://schemas.microsoft.com/office/drawing/2014/main" id="{437F8E75-3446-32AE-4441-66624471147D}"/>
                    </a:ext>
                  </a:extLst>
                </p14:cNvPr>
                <p14:cNvContentPartPr/>
                <p14:nvPr/>
              </p14:nvContentPartPr>
              <p14:xfrm>
                <a:off x="2602499" y="1585360"/>
                <a:ext cx="281520" cy="704160"/>
              </p14:xfrm>
            </p:contentPart>
          </mc:Choice>
          <mc:Fallback xmlns="">
            <p:pic>
              <p:nvPicPr>
                <p:cNvPr id="61" name="Ink 60">
                  <a:extLst>
                    <a:ext uri="{FF2B5EF4-FFF2-40B4-BE49-F238E27FC236}">
                      <a16:creationId xmlns:a16="http://schemas.microsoft.com/office/drawing/2014/main" id="{437F8E75-3446-32AE-4441-66624471147D}"/>
                    </a:ext>
                  </a:extLst>
                </p:cNvPr>
                <p:cNvPicPr/>
                <p:nvPr/>
              </p:nvPicPr>
              <p:blipFill>
                <a:blip r:embed="rId714"/>
                <a:stretch>
                  <a:fillRect/>
                </a:stretch>
              </p:blipFill>
              <p:spPr>
                <a:xfrm>
                  <a:off x="2584499" y="1567360"/>
                  <a:ext cx="317160" cy="739800"/>
                </a:xfrm>
                <a:prstGeom prst="rect">
                  <a:avLst/>
                </a:prstGeom>
              </p:spPr>
            </p:pic>
          </mc:Fallback>
        </mc:AlternateContent>
        <mc:AlternateContent xmlns:mc="http://schemas.openxmlformats.org/markup-compatibility/2006" xmlns:p14="http://schemas.microsoft.com/office/powerpoint/2010/main">
          <mc:Choice Requires="p14">
            <p:contentPart p14:bwMode="auto" r:id="rId715">
              <p14:nvContentPartPr>
                <p14:cNvPr id="19716" name="Ink 19715">
                  <a:extLst>
                    <a:ext uri="{FF2B5EF4-FFF2-40B4-BE49-F238E27FC236}">
                      <a16:creationId xmlns:a16="http://schemas.microsoft.com/office/drawing/2014/main" id="{B0673568-1BC8-4FCE-5540-0DA1B54D3721}"/>
                    </a:ext>
                  </a:extLst>
                </p14:cNvPr>
                <p14:cNvContentPartPr/>
                <p14:nvPr/>
              </p14:nvContentPartPr>
              <p14:xfrm>
                <a:off x="2570819" y="1670680"/>
                <a:ext cx="316080" cy="704880"/>
              </p14:xfrm>
            </p:contentPart>
          </mc:Choice>
          <mc:Fallback xmlns="">
            <p:pic>
              <p:nvPicPr>
                <p:cNvPr id="19716" name="Ink 19715">
                  <a:extLst>
                    <a:ext uri="{FF2B5EF4-FFF2-40B4-BE49-F238E27FC236}">
                      <a16:creationId xmlns:a16="http://schemas.microsoft.com/office/drawing/2014/main" id="{B0673568-1BC8-4FCE-5540-0DA1B54D3721}"/>
                    </a:ext>
                  </a:extLst>
                </p:cNvPr>
                <p:cNvPicPr/>
                <p:nvPr/>
              </p:nvPicPr>
              <p:blipFill>
                <a:blip r:embed="rId716"/>
                <a:stretch>
                  <a:fillRect/>
                </a:stretch>
              </p:blipFill>
              <p:spPr>
                <a:xfrm>
                  <a:off x="2552819" y="1652671"/>
                  <a:ext cx="351720" cy="740538"/>
                </a:xfrm>
                <a:prstGeom prst="rect">
                  <a:avLst/>
                </a:prstGeom>
              </p:spPr>
            </p:pic>
          </mc:Fallback>
        </mc:AlternateContent>
        <mc:AlternateContent xmlns:mc="http://schemas.openxmlformats.org/markup-compatibility/2006" xmlns:p14="http://schemas.microsoft.com/office/powerpoint/2010/main">
          <mc:Choice Requires="p14">
            <p:contentPart p14:bwMode="auto" r:id="rId717">
              <p14:nvContentPartPr>
                <p14:cNvPr id="19722" name="Ink 19721">
                  <a:extLst>
                    <a:ext uri="{FF2B5EF4-FFF2-40B4-BE49-F238E27FC236}">
                      <a16:creationId xmlns:a16="http://schemas.microsoft.com/office/drawing/2014/main" id="{05FF3B9B-B71A-4E0F-561D-949D2DDAC50D}"/>
                    </a:ext>
                  </a:extLst>
                </p14:cNvPr>
                <p14:cNvContentPartPr/>
                <p14:nvPr/>
              </p14:nvContentPartPr>
              <p14:xfrm>
                <a:off x="2854859" y="2223640"/>
                <a:ext cx="44640" cy="91080"/>
              </p14:xfrm>
            </p:contentPart>
          </mc:Choice>
          <mc:Fallback xmlns="">
            <p:pic>
              <p:nvPicPr>
                <p:cNvPr id="19722" name="Ink 19721">
                  <a:extLst>
                    <a:ext uri="{FF2B5EF4-FFF2-40B4-BE49-F238E27FC236}">
                      <a16:creationId xmlns:a16="http://schemas.microsoft.com/office/drawing/2014/main" id="{05FF3B9B-B71A-4E0F-561D-949D2DDAC50D}"/>
                    </a:ext>
                  </a:extLst>
                </p:cNvPr>
                <p:cNvPicPr/>
                <p:nvPr/>
              </p:nvPicPr>
              <p:blipFill>
                <a:blip r:embed="rId718"/>
                <a:stretch>
                  <a:fillRect/>
                </a:stretch>
              </p:blipFill>
              <p:spPr>
                <a:xfrm>
                  <a:off x="2836859" y="2205640"/>
                  <a:ext cx="80280" cy="126720"/>
                </a:xfrm>
                <a:prstGeom prst="rect">
                  <a:avLst/>
                </a:prstGeom>
              </p:spPr>
            </p:pic>
          </mc:Fallback>
        </mc:AlternateContent>
        <mc:AlternateContent xmlns:mc="http://schemas.openxmlformats.org/markup-compatibility/2006" xmlns:p14="http://schemas.microsoft.com/office/powerpoint/2010/main">
          <mc:Choice Requires="p14">
            <p:contentPart p14:bwMode="auto" r:id="rId719">
              <p14:nvContentPartPr>
                <p14:cNvPr id="19752" name="Ink 19751">
                  <a:extLst>
                    <a:ext uri="{FF2B5EF4-FFF2-40B4-BE49-F238E27FC236}">
                      <a16:creationId xmlns:a16="http://schemas.microsoft.com/office/drawing/2014/main" id="{14ED830A-2144-A445-116B-8BA8A3152657}"/>
                    </a:ext>
                  </a:extLst>
                </p14:cNvPr>
                <p14:cNvContentPartPr/>
                <p14:nvPr/>
              </p14:nvContentPartPr>
              <p14:xfrm>
                <a:off x="2444459" y="2060560"/>
                <a:ext cx="112320" cy="1080"/>
              </p14:xfrm>
            </p:contentPart>
          </mc:Choice>
          <mc:Fallback xmlns="">
            <p:pic>
              <p:nvPicPr>
                <p:cNvPr id="19752" name="Ink 19751">
                  <a:extLst>
                    <a:ext uri="{FF2B5EF4-FFF2-40B4-BE49-F238E27FC236}">
                      <a16:creationId xmlns:a16="http://schemas.microsoft.com/office/drawing/2014/main" id="{14ED830A-2144-A445-116B-8BA8A3152657}"/>
                    </a:ext>
                  </a:extLst>
                </p:cNvPr>
                <p:cNvPicPr/>
                <p:nvPr/>
              </p:nvPicPr>
              <p:blipFill>
                <a:blip r:embed="rId720"/>
                <a:stretch>
                  <a:fillRect/>
                </a:stretch>
              </p:blipFill>
              <p:spPr>
                <a:xfrm>
                  <a:off x="2426459" y="2042560"/>
                  <a:ext cx="14796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721">
              <p14:nvContentPartPr>
                <p14:cNvPr id="19755" name="Ink 19754">
                  <a:extLst>
                    <a:ext uri="{FF2B5EF4-FFF2-40B4-BE49-F238E27FC236}">
                      <a16:creationId xmlns:a16="http://schemas.microsoft.com/office/drawing/2014/main" id="{E06C9462-BD4B-CAC8-7043-7FA373809622}"/>
                    </a:ext>
                  </a:extLst>
                </p14:cNvPr>
                <p14:cNvContentPartPr/>
                <p14:nvPr/>
              </p14:nvContentPartPr>
              <p14:xfrm>
                <a:off x="2427539" y="2000800"/>
                <a:ext cx="150120" cy="149040"/>
              </p14:xfrm>
            </p:contentPart>
          </mc:Choice>
          <mc:Fallback xmlns="">
            <p:pic>
              <p:nvPicPr>
                <p:cNvPr id="19755" name="Ink 19754">
                  <a:extLst>
                    <a:ext uri="{FF2B5EF4-FFF2-40B4-BE49-F238E27FC236}">
                      <a16:creationId xmlns:a16="http://schemas.microsoft.com/office/drawing/2014/main" id="{E06C9462-BD4B-CAC8-7043-7FA373809622}"/>
                    </a:ext>
                  </a:extLst>
                </p:cNvPr>
                <p:cNvPicPr/>
                <p:nvPr/>
              </p:nvPicPr>
              <p:blipFill>
                <a:blip r:embed="rId722"/>
                <a:stretch>
                  <a:fillRect/>
                </a:stretch>
              </p:blipFill>
              <p:spPr>
                <a:xfrm>
                  <a:off x="2409539" y="1982756"/>
                  <a:ext cx="185760" cy="184766"/>
                </a:xfrm>
                <a:prstGeom prst="rect">
                  <a:avLst/>
                </a:prstGeom>
              </p:spPr>
            </p:pic>
          </mc:Fallback>
        </mc:AlternateContent>
        <mc:AlternateContent xmlns:mc="http://schemas.openxmlformats.org/markup-compatibility/2006" xmlns:p14="http://schemas.microsoft.com/office/powerpoint/2010/main">
          <mc:Choice Requires="p14">
            <p:contentPart p14:bwMode="auto" r:id="rId723">
              <p14:nvContentPartPr>
                <p14:cNvPr id="25611" name="Ink 25610">
                  <a:extLst>
                    <a:ext uri="{FF2B5EF4-FFF2-40B4-BE49-F238E27FC236}">
                      <a16:creationId xmlns:a16="http://schemas.microsoft.com/office/drawing/2014/main" id="{BC47E645-EF66-6FB0-DC6B-50F4BA05D133}"/>
                    </a:ext>
                  </a:extLst>
                </p14:cNvPr>
                <p14:cNvContentPartPr/>
                <p14:nvPr/>
              </p14:nvContentPartPr>
              <p14:xfrm>
                <a:off x="2263019" y="1865080"/>
                <a:ext cx="104400" cy="96120"/>
              </p14:xfrm>
            </p:contentPart>
          </mc:Choice>
          <mc:Fallback xmlns="">
            <p:pic>
              <p:nvPicPr>
                <p:cNvPr id="25611" name="Ink 25610">
                  <a:extLst>
                    <a:ext uri="{FF2B5EF4-FFF2-40B4-BE49-F238E27FC236}">
                      <a16:creationId xmlns:a16="http://schemas.microsoft.com/office/drawing/2014/main" id="{BC47E645-EF66-6FB0-DC6B-50F4BA05D133}"/>
                    </a:ext>
                  </a:extLst>
                </p:cNvPr>
                <p:cNvPicPr/>
                <p:nvPr/>
              </p:nvPicPr>
              <p:blipFill>
                <a:blip r:embed="rId724"/>
                <a:stretch>
                  <a:fillRect/>
                </a:stretch>
              </p:blipFill>
              <p:spPr>
                <a:xfrm>
                  <a:off x="2245019" y="1847080"/>
                  <a:ext cx="140040" cy="131760"/>
                </a:xfrm>
                <a:prstGeom prst="rect">
                  <a:avLst/>
                </a:prstGeom>
              </p:spPr>
            </p:pic>
          </mc:Fallback>
        </mc:AlternateContent>
        <mc:AlternateContent xmlns:mc="http://schemas.openxmlformats.org/markup-compatibility/2006" xmlns:p14="http://schemas.microsoft.com/office/powerpoint/2010/main">
          <mc:Choice Requires="p14">
            <p:contentPart p14:bwMode="auto" r:id="rId725">
              <p14:nvContentPartPr>
                <p14:cNvPr id="25612" name="Ink 25611">
                  <a:extLst>
                    <a:ext uri="{FF2B5EF4-FFF2-40B4-BE49-F238E27FC236}">
                      <a16:creationId xmlns:a16="http://schemas.microsoft.com/office/drawing/2014/main" id="{C1B60C2C-C2FC-E578-83E7-36A56B74FFF2}"/>
                    </a:ext>
                  </a:extLst>
                </p14:cNvPr>
                <p14:cNvContentPartPr/>
                <p14:nvPr/>
              </p14:nvContentPartPr>
              <p14:xfrm>
                <a:off x="2359859" y="1870480"/>
                <a:ext cx="59760" cy="124920"/>
              </p14:xfrm>
            </p:contentPart>
          </mc:Choice>
          <mc:Fallback xmlns="">
            <p:pic>
              <p:nvPicPr>
                <p:cNvPr id="25612" name="Ink 25611">
                  <a:extLst>
                    <a:ext uri="{FF2B5EF4-FFF2-40B4-BE49-F238E27FC236}">
                      <a16:creationId xmlns:a16="http://schemas.microsoft.com/office/drawing/2014/main" id="{C1B60C2C-C2FC-E578-83E7-36A56B74FFF2}"/>
                    </a:ext>
                  </a:extLst>
                </p:cNvPr>
                <p:cNvPicPr/>
                <p:nvPr/>
              </p:nvPicPr>
              <p:blipFill>
                <a:blip r:embed="rId726"/>
                <a:stretch>
                  <a:fillRect/>
                </a:stretch>
              </p:blipFill>
              <p:spPr>
                <a:xfrm>
                  <a:off x="2341859" y="1852480"/>
                  <a:ext cx="95400" cy="160560"/>
                </a:xfrm>
                <a:prstGeom prst="rect">
                  <a:avLst/>
                </a:prstGeom>
              </p:spPr>
            </p:pic>
          </mc:Fallback>
        </mc:AlternateContent>
        <mc:AlternateContent xmlns:mc="http://schemas.openxmlformats.org/markup-compatibility/2006" xmlns:p14="http://schemas.microsoft.com/office/powerpoint/2010/main">
          <mc:Choice Requires="p14">
            <p:contentPart p14:bwMode="auto" r:id="rId727">
              <p14:nvContentPartPr>
                <p14:cNvPr id="25613" name="Ink 25612">
                  <a:extLst>
                    <a:ext uri="{FF2B5EF4-FFF2-40B4-BE49-F238E27FC236}">
                      <a16:creationId xmlns:a16="http://schemas.microsoft.com/office/drawing/2014/main" id="{DCA01C6F-5F4C-172F-65BB-3D0773D0A348}"/>
                    </a:ext>
                  </a:extLst>
                </p14:cNvPr>
                <p14:cNvContentPartPr/>
                <p14:nvPr/>
              </p14:nvContentPartPr>
              <p14:xfrm>
                <a:off x="2433659" y="1856080"/>
                <a:ext cx="28800" cy="140400"/>
              </p14:xfrm>
            </p:contentPart>
          </mc:Choice>
          <mc:Fallback xmlns="">
            <p:pic>
              <p:nvPicPr>
                <p:cNvPr id="25613" name="Ink 25612">
                  <a:extLst>
                    <a:ext uri="{FF2B5EF4-FFF2-40B4-BE49-F238E27FC236}">
                      <a16:creationId xmlns:a16="http://schemas.microsoft.com/office/drawing/2014/main" id="{DCA01C6F-5F4C-172F-65BB-3D0773D0A348}"/>
                    </a:ext>
                  </a:extLst>
                </p:cNvPr>
                <p:cNvPicPr/>
                <p:nvPr/>
              </p:nvPicPr>
              <p:blipFill>
                <a:blip r:embed="rId728"/>
                <a:stretch>
                  <a:fillRect/>
                </a:stretch>
              </p:blipFill>
              <p:spPr>
                <a:xfrm>
                  <a:off x="2415659" y="1838080"/>
                  <a:ext cx="64440" cy="176040"/>
                </a:xfrm>
                <a:prstGeom prst="rect">
                  <a:avLst/>
                </a:prstGeom>
              </p:spPr>
            </p:pic>
          </mc:Fallback>
        </mc:AlternateContent>
        <mc:AlternateContent xmlns:mc="http://schemas.openxmlformats.org/markup-compatibility/2006" xmlns:p14="http://schemas.microsoft.com/office/powerpoint/2010/main">
          <mc:Choice Requires="p14">
            <p:contentPart p14:bwMode="auto" r:id="rId729">
              <p14:nvContentPartPr>
                <p14:cNvPr id="25615" name="Ink 25614">
                  <a:extLst>
                    <a:ext uri="{FF2B5EF4-FFF2-40B4-BE49-F238E27FC236}">
                      <a16:creationId xmlns:a16="http://schemas.microsoft.com/office/drawing/2014/main" id="{B5F0D3D4-80F4-5796-DC8E-37270EADC94A}"/>
                    </a:ext>
                  </a:extLst>
                </p14:cNvPr>
                <p14:cNvContentPartPr/>
                <p14:nvPr/>
              </p14:nvContentPartPr>
              <p14:xfrm>
                <a:off x="2327819" y="1830520"/>
                <a:ext cx="88560" cy="252000"/>
              </p14:xfrm>
            </p:contentPart>
          </mc:Choice>
          <mc:Fallback xmlns="">
            <p:pic>
              <p:nvPicPr>
                <p:cNvPr id="25615" name="Ink 25614">
                  <a:extLst>
                    <a:ext uri="{FF2B5EF4-FFF2-40B4-BE49-F238E27FC236}">
                      <a16:creationId xmlns:a16="http://schemas.microsoft.com/office/drawing/2014/main" id="{B5F0D3D4-80F4-5796-DC8E-37270EADC94A}"/>
                    </a:ext>
                  </a:extLst>
                </p:cNvPr>
                <p:cNvPicPr/>
                <p:nvPr/>
              </p:nvPicPr>
              <p:blipFill>
                <a:blip r:embed="rId730"/>
                <a:stretch>
                  <a:fillRect/>
                </a:stretch>
              </p:blipFill>
              <p:spPr>
                <a:xfrm>
                  <a:off x="2309892" y="1812520"/>
                  <a:ext cx="124056" cy="287640"/>
                </a:xfrm>
                <a:prstGeom prst="rect">
                  <a:avLst/>
                </a:prstGeom>
              </p:spPr>
            </p:pic>
          </mc:Fallback>
        </mc:AlternateContent>
        <mc:AlternateContent xmlns:mc="http://schemas.openxmlformats.org/markup-compatibility/2006" xmlns:p14="http://schemas.microsoft.com/office/powerpoint/2010/main">
          <mc:Choice Requires="p14">
            <p:contentPart p14:bwMode="auto" r:id="rId731">
              <p14:nvContentPartPr>
                <p14:cNvPr id="25617" name="Ink 25616">
                  <a:extLst>
                    <a:ext uri="{FF2B5EF4-FFF2-40B4-BE49-F238E27FC236}">
                      <a16:creationId xmlns:a16="http://schemas.microsoft.com/office/drawing/2014/main" id="{409B6CEB-1D0D-EDED-E0A3-51A5FBCACAFE}"/>
                    </a:ext>
                  </a:extLst>
                </p14:cNvPr>
                <p14:cNvContentPartPr/>
                <p14:nvPr/>
              </p14:nvContentPartPr>
              <p14:xfrm>
                <a:off x="2430419" y="1821880"/>
                <a:ext cx="38160" cy="207000"/>
              </p14:xfrm>
            </p:contentPart>
          </mc:Choice>
          <mc:Fallback xmlns="">
            <p:pic>
              <p:nvPicPr>
                <p:cNvPr id="25617" name="Ink 25616">
                  <a:extLst>
                    <a:ext uri="{FF2B5EF4-FFF2-40B4-BE49-F238E27FC236}">
                      <a16:creationId xmlns:a16="http://schemas.microsoft.com/office/drawing/2014/main" id="{409B6CEB-1D0D-EDED-E0A3-51A5FBCACAFE}"/>
                    </a:ext>
                  </a:extLst>
                </p:cNvPr>
                <p:cNvPicPr/>
                <p:nvPr/>
              </p:nvPicPr>
              <p:blipFill>
                <a:blip r:embed="rId732"/>
                <a:stretch>
                  <a:fillRect/>
                </a:stretch>
              </p:blipFill>
              <p:spPr>
                <a:xfrm>
                  <a:off x="2412587" y="1803880"/>
                  <a:ext cx="73467" cy="242640"/>
                </a:xfrm>
                <a:prstGeom prst="rect">
                  <a:avLst/>
                </a:prstGeom>
              </p:spPr>
            </p:pic>
          </mc:Fallback>
        </mc:AlternateContent>
        <mc:AlternateContent xmlns:mc="http://schemas.openxmlformats.org/markup-compatibility/2006" xmlns:p14="http://schemas.microsoft.com/office/powerpoint/2010/main">
          <mc:Choice Requires="p14">
            <p:contentPart p14:bwMode="auto" r:id="rId733">
              <p14:nvContentPartPr>
                <p14:cNvPr id="25621" name="Ink 25620">
                  <a:extLst>
                    <a:ext uri="{FF2B5EF4-FFF2-40B4-BE49-F238E27FC236}">
                      <a16:creationId xmlns:a16="http://schemas.microsoft.com/office/drawing/2014/main" id="{D247DE53-32D7-D0AC-3FCD-9FF50478ED6F}"/>
                    </a:ext>
                  </a:extLst>
                </p14:cNvPr>
                <p14:cNvContentPartPr/>
                <p14:nvPr/>
              </p14:nvContentPartPr>
              <p14:xfrm>
                <a:off x="2464979" y="2480320"/>
                <a:ext cx="9720" cy="48600"/>
              </p14:xfrm>
            </p:contentPart>
          </mc:Choice>
          <mc:Fallback xmlns="">
            <p:pic>
              <p:nvPicPr>
                <p:cNvPr id="25621" name="Ink 25620">
                  <a:extLst>
                    <a:ext uri="{FF2B5EF4-FFF2-40B4-BE49-F238E27FC236}">
                      <a16:creationId xmlns:a16="http://schemas.microsoft.com/office/drawing/2014/main" id="{D247DE53-32D7-D0AC-3FCD-9FF50478ED6F}"/>
                    </a:ext>
                  </a:extLst>
                </p:cNvPr>
                <p:cNvPicPr/>
                <p:nvPr/>
              </p:nvPicPr>
              <p:blipFill>
                <a:blip r:embed="rId734"/>
                <a:stretch>
                  <a:fillRect/>
                </a:stretch>
              </p:blipFill>
              <p:spPr>
                <a:xfrm>
                  <a:off x="2446979" y="2462452"/>
                  <a:ext cx="45360" cy="83978"/>
                </a:xfrm>
                <a:prstGeom prst="rect">
                  <a:avLst/>
                </a:prstGeom>
              </p:spPr>
            </p:pic>
          </mc:Fallback>
        </mc:AlternateContent>
        <mc:AlternateContent xmlns:mc="http://schemas.openxmlformats.org/markup-compatibility/2006" xmlns:p14="http://schemas.microsoft.com/office/powerpoint/2010/main">
          <mc:Choice Requires="p14">
            <p:contentPart p14:bwMode="auto" r:id="rId735">
              <p14:nvContentPartPr>
                <p14:cNvPr id="25622" name="Ink 25621">
                  <a:extLst>
                    <a:ext uri="{FF2B5EF4-FFF2-40B4-BE49-F238E27FC236}">
                      <a16:creationId xmlns:a16="http://schemas.microsoft.com/office/drawing/2014/main" id="{93EDAB90-C717-9E4D-8404-44A6345FDB22}"/>
                    </a:ext>
                  </a:extLst>
                </p14:cNvPr>
                <p14:cNvContentPartPr/>
                <p14:nvPr/>
              </p14:nvContentPartPr>
              <p14:xfrm>
                <a:off x="2503139" y="2447560"/>
                <a:ext cx="50760" cy="107640"/>
              </p14:xfrm>
            </p:contentPart>
          </mc:Choice>
          <mc:Fallback xmlns="">
            <p:pic>
              <p:nvPicPr>
                <p:cNvPr id="25622" name="Ink 25621">
                  <a:extLst>
                    <a:ext uri="{FF2B5EF4-FFF2-40B4-BE49-F238E27FC236}">
                      <a16:creationId xmlns:a16="http://schemas.microsoft.com/office/drawing/2014/main" id="{93EDAB90-C717-9E4D-8404-44A6345FDB22}"/>
                    </a:ext>
                  </a:extLst>
                </p:cNvPr>
                <p:cNvPicPr/>
                <p:nvPr/>
              </p:nvPicPr>
              <p:blipFill>
                <a:blip r:embed="rId736"/>
                <a:stretch>
                  <a:fillRect/>
                </a:stretch>
              </p:blipFill>
              <p:spPr>
                <a:xfrm>
                  <a:off x="2485139" y="2429560"/>
                  <a:ext cx="86400"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737">
              <p14:nvContentPartPr>
                <p14:cNvPr id="25623" name="Ink 25622">
                  <a:extLst>
                    <a:ext uri="{FF2B5EF4-FFF2-40B4-BE49-F238E27FC236}">
                      <a16:creationId xmlns:a16="http://schemas.microsoft.com/office/drawing/2014/main" id="{8EF0E76E-97C8-6D3E-4046-F12E400B28E1}"/>
                    </a:ext>
                  </a:extLst>
                </p14:cNvPr>
                <p14:cNvContentPartPr/>
                <p14:nvPr/>
              </p14:nvContentPartPr>
              <p14:xfrm>
                <a:off x="2228459" y="2696320"/>
                <a:ext cx="30240" cy="136080"/>
              </p14:xfrm>
            </p:contentPart>
          </mc:Choice>
          <mc:Fallback xmlns="">
            <p:pic>
              <p:nvPicPr>
                <p:cNvPr id="25623" name="Ink 25622">
                  <a:extLst>
                    <a:ext uri="{FF2B5EF4-FFF2-40B4-BE49-F238E27FC236}">
                      <a16:creationId xmlns:a16="http://schemas.microsoft.com/office/drawing/2014/main" id="{8EF0E76E-97C8-6D3E-4046-F12E400B28E1}"/>
                    </a:ext>
                  </a:extLst>
                </p:cNvPr>
                <p:cNvPicPr/>
                <p:nvPr/>
              </p:nvPicPr>
              <p:blipFill>
                <a:blip r:embed="rId738"/>
                <a:stretch>
                  <a:fillRect/>
                </a:stretch>
              </p:blipFill>
              <p:spPr>
                <a:xfrm>
                  <a:off x="2210671" y="2678320"/>
                  <a:ext cx="65461" cy="171720"/>
                </a:xfrm>
                <a:prstGeom prst="rect">
                  <a:avLst/>
                </a:prstGeom>
              </p:spPr>
            </p:pic>
          </mc:Fallback>
        </mc:AlternateContent>
        <mc:AlternateContent xmlns:mc="http://schemas.openxmlformats.org/markup-compatibility/2006" xmlns:p14="http://schemas.microsoft.com/office/powerpoint/2010/main">
          <mc:Choice Requires="p14">
            <p:contentPart p14:bwMode="auto" r:id="rId739">
              <p14:nvContentPartPr>
                <p14:cNvPr id="25624" name="Ink 25623">
                  <a:extLst>
                    <a:ext uri="{FF2B5EF4-FFF2-40B4-BE49-F238E27FC236}">
                      <a16:creationId xmlns:a16="http://schemas.microsoft.com/office/drawing/2014/main" id="{EC15F15E-04EA-91C5-177B-D92423DFDA4B}"/>
                    </a:ext>
                  </a:extLst>
                </p14:cNvPr>
                <p14:cNvContentPartPr/>
                <p14:nvPr/>
              </p14:nvContentPartPr>
              <p14:xfrm>
                <a:off x="2239259" y="2624320"/>
                <a:ext cx="91800" cy="46440"/>
              </p14:xfrm>
            </p:contentPart>
          </mc:Choice>
          <mc:Fallback xmlns="">
            <p:pic>
              <p:nvPicPr>
                <p:cNvPr id="25624" name="Ink 25623">
                  <a:extLst>
                    <a:ext uri="{FF2B5EF4-FFF2-40B4-BE49-F238E27FC236}">
                      <a16:creationId xmlns:a16="http://schemas.microsoft.com/office/drawing/2014/main" id="{EC15F15E-04EA-91C5-177B-D92423DFDA4B}"/>
                    </a:ext>
                  </a:extLst>
                </p:cNvPr>
                <p:cNvPicPr/>
                <p:nvPr/>
              </p:nvPicPr>
              <p:blipFill>
                <a:blip r:embed="rId740"/>
                <a:stretch>
                  <a:fillRect/>
                </a:stretch>
              </p:blipFill>
              <p:spPr>
                <a:xfrm>
                  <a:off x="2221259" y="2606320"/>
                  <a:ext cx="127440" cy="82080"/>
                </a:xfrm>
                <a:prstGeom prst="rect">
                  <a:avLst/>
                </a:prstGeom>
              </p:spPr>
            </p:pic>
          </mc:Fallback>
        </mc:AlternateContent>
        <mc:AlternateContent xmlns:mc="http://schemas.openxmlformats.org/markup-compatibility/2006" xmlns:p14="http://schemas.microsoft.com/office/powerpoint/2010/main">
          <mc:Choice Requires="p14">
            <p:contentPart p14:bwMode="auto" r:id="rId741">
              <p14:nvContentPartPr>
                <p14:cNvPr id="25625" name="Ink 25624">
                  <a:extLst>
                    <a:ext uri="{FF2B5EF4-FFF2-40B4-BE49-F238E27FC236}">
                      <a16:creationId xmlns:a16="http://schemas.microsoft.com/office/drawing/2014/main" id="{A855BAA6-6853-0E21-935A-4DF88C4FB05E}"/>
                    </a:ext>
                  </a:extLst>
                </p14:cNvPr>
                <p14:cNvContentPartPr/>
                <p14:nvPr/>
              </p14:nvContentPartPr>
              <p14:xfrm>
                <a:off x="2236379" y="2726560"/>
                <a:ext cx="112320" cy="40680"/>
              </p14:xfrm>
            </p:contentPart>
          </mc:Choice>
          <mc:Fallback xmlns="">
            <p:pic>
              <p:nvPicPr>
                <p:cNvPr id="25625" name="Ink 25624">
                  <a:extLst>
                    <a:ext uri="{FF2B5EF4-FFF2-40B4-BE49-F238E27FC236}">
                      <a16:creationId xmlns:a16="http://schemas.microsoft.com/office/drawing/2014/main" id="{A855BAA6-6853-0E21-935A-4DF88C4FB05E}"/>
                    </a:ext>
                  </a:extLst>
                </p:cNvPr>
                <p:cNvPicPr/>
                <p:nvPr/>
              </p:nvPicPr>
              <p:blipFill>
                <a:blip r:embed="rId742"/>
                <a:stretch>
                  <a:fillRect/>
                </a:stretch>
              </p:blipFill>
              <p:spPr>
                <a:xfrm>
                  <a:off x="2218379" y="2708560"/>
                  <a:ext cx="147960"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743">
              <p14:nvContentPartPr>
                <p14:cNvPr id="25627" name="Ink 25626">
                  <a:extLst>
                    <a:ext uri="{FF2B5EF4-FFF2-40B4-BE49-F238E27FC236}">
                      <a16:creationId xmlns:a16="http://schemas.microsoft.com/office/drawing/2014/main" id="{C8A12274-6D8E-A658-A67B-ECBB7689EF0C}"/>
                    </a:ext>
                  </a:extLst>
                </p14:cNvPr>
                <p14:cNvContentPartPr/>
                <p14:nvPr/>
              </p14:nvContentPartPr>
              <p14:xfrm>
                <a:off x="2297939" y="3085480"/>
                <a:ext cx="118800" cy="113040"/>
              </p14:xfrm>
            </p:contentPart>
          </mc:Choice>
          <mc:Fallback xmlns="">
            <p:pic>
              <p:nvPicPr>
                <p:cNvPr id="25627" name="Ink 25626">
                  <a:extLst>
                    <a:ext uri="{FF2B5EF4-FFF2-40B4-BE49-F238E27FC236}">
                      <a16:creationId xmlns:a16="http://schemas.microsoft.com/office/drawing/2014/main" id="{C8A12274-6D8E-A658-A67B-ECBB7689EF0C}"/>
                    </a:ext>
                  </a:extLst>
                </p:cNvPr>
                <p:cNvPicPr/>
                <p:nvPr/>
              </p:nvPicPr>
              <p:blipFill>
                <a:blip r:embed="rId744"/>
                <a:stretch>
                  <a:fillRect/>
                </a:stretch>
              </p:blipFill>
              <p:spPr>
                <a:xfrm>
                  <a:off x="2279939" y="3067480"/>
                  <a:ext cx="154440" cy="148680"/>
                </a:xfrm>
                <a:prstGeom prst="rect">
                  <a:avLst/>
                </a:prstGeom>
              </p:spPr>
            </p:pic>
          </mc:Fallback>
        </mc:AlternateContent>
        <mc:AlternateContent xmlns:mc="http://schemas.openxmlformats.org/markup-compatibility/2006" xmlns:p14="http://schemas.microsoft.com/office/powerpoint/2010/main">
          <mc:Choice Requires="p14">
            <p:contentPart p14:bwMode="auto" r:id="rId745">
              <p14:nvContentPartPr>
                <p14:cNvPr id="25628" name="Ink 25627">
                  <a:extLst>
                    <a:ext uri="{FF2B5EF4-FFF2-40B4-BE49-F238E27FC236}">
                      <a16:creationId xmlns:a16="http://schemas.microsoft.com/office/drawing/2014/main" id="{36B494F3-74ED-52C0-8722-4375EC8B6E29}"/>
                    </a:ext>
                  </a:extLst>
                </p14:cNvPr>
                <p14:cNvContentPartPr/>
                <p14:nvPr/>
              </p14:nvContentPartPr>
              <p14:xfrm>
                <a:off x="2536259" y="2905120"/>
                <a:ext cx="17640" cy="66240"/>
              </p14:xfrm>
            </p:contentPart>
          </mc:Choice>
          <mc:Fallback xmlns="">
            <p:pic>
              <p:nvPicPr>
                <p:cNvPr id="25628" name="Ink 25627">
                  <a:extLst>
                    <a:ext uri="{FF2B5EF4-FFF2-40B4-BE49-F238E27FC236}">
                      <a16:creationId xmlns:a16="http://schemas.microsoft.com/office/drawing/2014/main" id="{36B494F3-74ED-52C0-8722-4375EC8B6E29}"/>
                    </a:ext>
                  </a:extLst>
                </p:cNvPr>
                <p:cNvPicPr/>
                <p:nvPr/>
              </p:nvPicPr>
              <p:blipFill>
                <a:blip r:embed="rId746"/>
                <a:stretch>
                  <a:fillRect/>
                </a:stretch>
              </p:blipFill>
              <p:spPr>
                <a:xfrm>
                  <a:off x="2518259" y="2887217"/>
                  <a:ext cx="53280" cy="101687"/>
                </a:xfrm>
                <a:prstGeom prst="rect">
                  <a:avLst/>
                </a:prstGeom>
              </p:spPr>
            </p:pic>
          </mc:Fallback>
        </mc:AlternateContent>
        <mc:AlternateContent xmlns:mc="http://schemas.openxmlformats.org/markup-compatibility/2006" xmlns:p14="http://schemas.microsoft.com/office/powerpoint/2010/main">
          <mc:Choice Requires="p14">
            <p:contentPart p14:bwMode="auto" r:id="rId747">
              <p14:nvContentPartPr>
                <p14:cNvPr id="25629" name="Ink 25628">
                  <a:extLst>
                    <a:ext uri="{FF2B5EF4-FFF2-40B4-BE49-F238E27FC236}">
                      <a16:creationId xmlns:a16="http://schemas.microsoft.com/office/drawing/2014/main" id="{A9EC8829-7EF1-B379-5C43-D02EB6D0D734}"/>
                    </a:ext>
                  </a:extLst>
                </p14:cNvPr>
                <p14:cNvContentPartPr/>
                <p14:nvPr/>
              </p14:nvContentPartPr>
              <p14:xfrm>
                <a:off x="2495219" y="2994040"/>
                <a:ext cx="78840" cy="207720"/>
              </p14:xfrm>
            </p:contentPart>
          </mc:Choice>
          <mc:Fallback xmlns="">
            <p:pic>
              <p:nvPicPr>
                <p:cNvPr id="25629" name="Ink 25628">
                  <a:extLst>
                    <a:ext uri="{FF2B5EF4-FFF2-40B4-BE49-F238E27FC236}">
                      <a16:creationId xmlns:a16="http://schemas.microsoft.com/office/drawing/2014/main" id="{A9EC8829-7EF1-B379-5C43-D02EB6D0D734}"/>
                    </a:ext>
                  </a:extLst>
                </p:cNvPr>
                <p:cNvPicPr/>
                <p:nvPr/>
              </p:nvPicPr>
              <p:blipFill>
                <a:blip r:embed="rId748"/>
                <a:stretch>
                  <a:fillRect/>
                </a:stretch>
              </p:blipFill>
              <p:spPr>
                <a:xfrm>
                  <a:off x="2477219" y="2976040"/>
                  <a:ext cx="114480" cy="243360"/>
                </a:xfrm>
                <a:prstGeom prst="rect">
                  <a:avLst/>
                </a:prstGeom>
              </p:spPr>
            </p:pic>
          </mc:Fallback>
        </mc:AlternateContent>
        <mc:AlternateContent xmlns:mc="http://schemas.openxmlformats.org/markup-compatibility/2006" xmlns:p14="http://schemas.microsoft.com/office/powerpoint/2010/main">
          <mc:Choice Requires="p14">
            <p:contentPart p14:bwMode="auto" r:id="rId749">
              <p14:nvContentPartPr>
                <p14:cNvPr id="25630" name="Ink 25629">
                  <a:extLst>
                    <a:ext uri="{FF2B5EF4-FFF2-40B4-BE49-F238E27FC236}">
                      <a16:creationId xmlns:a16="http://schemas.microsoft.com/office/drawing/2014/main" id="{144913A5-CBA5-DE7D-8ADE-0D393F14FE13}"/>
                    </a:ext>
                  </a:extLst>
                </p14:cNvPr>
                <p14:cNvContentPartPr/>
                <p14:nvPr/>
              </p14:nvContentPartPr>
              <p14:xfrm>
                <a:off x="2491979" y="2909080"/>
                <a:ext cx="87120" cy="38880"/>
              </p14:xfrm>
            </p:contentPart>
          </mc:Choice>
          <mc:Fallback xmlns="">
            <p:pic>
              <p:nvPicPr>
                <p:cNvPr id="25630" name="Ink 25629">
                  <a:extLst>
                    <a:ext uri="{FF2B5EF4-FFF2-40B4-BE49-F238E27FC236}">
                      <a16:creationId xmlns:a16="http://schemas.microsoft.com/office/drawing/2014/main" id="{144913A5-CBA5-DE7D-8ADE-0D393F14FE13}"/>
                    </a:ext>
                  </a:extLst>
                </p:cNvPr>
                <p:cNvPicPr/>
                <p:nvPr/>
              </p:nvPicPr>
              <p:blipFill>
                <a:blip r:embed="rId750"/>
                <a:stretch>
                  <a:fillRect/>
                </a:stretch>
              </p:blipFill>
              <p:spPr>
                <a:xfrm>
                  <a:off x="2473979" y="2890912"/>
                  <a:ext cx="122760" cy="74853"/>
                </a:xfrm>
                <a:prstGeom prst="rect">
                  <a:avLst/>
                </a:prstGeom>
              </p:spPr>
            </p:pic>
          </mc:Fallback>
        </mc:AlternateContent>
        <mc:AlternateContent xmlns:mc="http://schemas.openxmlformats.org/markup-compatibility/2006" xmlns:p14="http://schemas.microsoft.com/office/powerpoint/2010/main">
          <mc:Choice Requires="p14">
            <p:contentPart p14:bwMode="auto" r:id="rId751">
              <p14:nvContentPartPr>
                <p14:cNvPr id="25631" name="Ink 25630">
                  <a:extLst>
                    <a:ext uri="{FF2B5EF4-FFF2-40B4-BE49-F238E27FC236}">
                      <a16:creationId xmlns:a16="http://schemas.microsoft.com/office/drawing/2014/main" id="{075547E3-6FF3-2B91-1F38-A81E4FE8F9DB}"/>
                    </a:ext>
                  </a:extLst>
                </p14:cNvPr>
                <p14:cNvContentPartPr/>
                <p14:nvPr/>
              </p14:nvContentPartPr>
              <p14:xfrm>
                <a:off x="2513939" y="2995120"/>
                <a:ext cx="110880" cy="47880"/>
              </p14:xfrm>
            </p:contentPart>
          </mc:Choice>
          <mc:Fallback xmlns="">
            <p:pic>
              <p:nvPicPr>
                <p:cNvPr id="25631" name="Ink 25630">
                  <a:extLst>
                    <a:ext uri="{FF2B5EF4-FFF2-40B4-BE49-F238E27FC236}">
                      <a16:creationId xmlns:a16="http://schemas.microsoft.com/office/drawing/2014/main" id="{075547E3-6FF3-2B91-1F38-A81E4FE8F9DB}"/>
                    </a:ext>
                  </a:extLst>
                </p:cNvPr>
                <p:cNvPicPr/>
                <p:nvPr/>
              </p:nvPicPr>
              <p:blipFill>
                <a:blip r:embed="rId752"/>
                <a:stretch>
                  <a:fillRect/>
                </a:stretch>
              </p:blipFill>
              <p:spPr>
                <a:xfrm>
                  <a:off x="2495939" y="2977120"/>
                  <a:ext cx="146520"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753">
              <p14:nvContentPartPr>
                <p14:cNvPr id="25632" name="Ink 25631">
                  <a:extLst>
                    <a:ext uri="{FF2B5EF4-FFF2-40B4-BE49-F238E27FC236}">
                      <a16:creationId xmlns:a16="http://schemas.microsoft.com/office/drawing/2014/main" id="{66CDE5D9-D6E3-3D0F-8ACB-A9D222721121}"/>
                    </a:ext>
                  </a:extLst>
                </p14:cNvPr>
                <p14:cNvContentPartPr/>
                <p14:nvPr/>
              </p14:nvContentPartPr>
              <p14:xfrm>
                <a:off x="2723819" y="2777680"/>
                <a:ext cx="27360" cy="81360"/>
              </p14:xfrm>
            </p:contentPart>
          </mc:Choice>
          <mc:Fallback xmlns="">
            <p:pic>
              <p:nvPicPr>
                <p:cNvPr id="25632" name="Ink 25631">
                  <a:extLst>
                    <a:ext uri="{FF2B5EF4-FFF2-40B4-BE49-F238E27FC236}">
                      <a16:creationId xmlns:a16="http://schemas.microsoft.com/office/drawing/2014/main" id="{66CDE5D9-D6E3-3D0F-8ACB-A9D222721121}"/>
                    </a:ext>
                  </a:extLst>
                </p:cNvPr>
                <p:cNvPicPr/>
                <p:nvPr/>
              </p:nvPicPr>
              <p:blipFill>
                <a:blip r:embed="rId754"/>
                <a:stretch>
                  <a:fillRect/>
                </a:stretch>
              </p:blipFill>
              <p:spPr>
                <a:xfrm>
                  <a:off x="2705579" y="2759680"/>
                  <a:ext cx="63475" cy="117000"/>
                </a:xfrm>
                <a:prstGeom prst="rect">
                  <a:avLst/>
                </a:prstGeom>
              </p:spPr>
            </p:pic>
          </mc:Fallback>
        </mc:AlternateContent>
        <mc:AlternateContent xmlns:mc="http://schemas.openxmlformats.org/markup-compatibility/2006" xmlns:p14="http://schemas.microsoft.com/office/powerpoint/2010/main">
          <mc:Choice Requires="p14">
            <p:contentPart p14:bwMode="auto" r:id="rId755">
              <p14:nvContentPartPr>
                <p14:cNvPr id="25645" name="Ink 25644">
                  <a:extLst>
                    <a:ext uri="{FF2B5EF4-FFF2-40B4-BE49-F238E27FC236}">
                      <a16:creationId xmlns:a16="http://schemas.microsoft.com/office/drawing/2014/main" id="{479DF303-FF99-057A-6ACB-34E68B92B772}"/>
                    </a:ext>
                  </a:extLst>
                </p14:cNvPr>
                <p14:cNvContentPartPr/>
                <p14:nvPr/>
              </p14:nvContentPartPr>
              <p14:xfrm>
                <a:off x="1654619" y="2551240"/>
                <a:ext cx="3331080" cy="86400"/>
              </p14:xfrm>
            </p:contentPart>
          </mc:Choice>
          <mc:Fallback xmlns="">
            <p:pic>
              <p:nvPicPr>
                <p:cNvPr id="25645" name="Ink 25644">
                  <a:extLst>
                    <a:ext uri="{FF2B5EF4-FFF2-40B4-BE49-F238E27FC236}">
                      <a16:creationId xmlns:a16="http://schemas.microsoft.com/office/drawing/2014/main" id="{479DF303-FF99-057A-6ACB-34E68B92B772}"/>
                    </a:ext>
                  </a:extLst>
                </p:cNvPr>
                <p:cNvPicPr/>
                <p:nvPr/>
              </p:nvPicPr>
              <p:blipFill>
                <a:blip r:embed="rId756"/>
                <a:stretch>
                  <a:fillRect/>
                </a:stretch>
              </p:blipFill>
              <p:spPr>
                <a:xfrm>
                  <a:off x="1636619" y="2533165"/>
                  <a:ext cx="3366720" cy="122189"/>
                </a:xfrm>
                <a:prstGeom prst="rect">
                  <a:avLst/>
                </a:prstGeom>
              </p:spPr>
            </p:pic>
          </mc:Fallback>
        </mc:AlternateContent>
        <mc:AlternateContent xmlns:mc="http://schemas.openxmlformats.org/markup-compatibility/2006" xmlns:p14="http://schemas.microsoft.com/office/powerpoint/2010/main">
          <mc:Choice Requires="p14">
            <p:contentPart p14:bwMode="auto" r:id="rId757">
              <p14:nvContentPartPr>
                <p14:cNvPr id="25646" name="Ink 25645">
                  <a:extLst>
                    <a:ext uri="{FF2B5EF4-FFF2-40B4-BE49-F238E27FC236}">
                      <a16:creationId xmlns:a16="http://schemas.microsoft.com/office/drawing/2014/main" id="{BB56D504-2303-B462-E797-B502BC2E31FA}"/>
                    </a:ext>
                  </a:extLst>
                </p14:cNvPr>
                <p14:cNvContentPartPr/>
                <p14:nvPr/>
              </p14:nvContentPartPr>
              <p14:xfrm>
                <a:off x="4897499" y="2418040"/>
                <a:ext cx="221400" cy="276120"/>
              </p14:xfrm>
            </p:contentPart>
          </mc:Choice>
          <mc:Fallback xmlns="">
            <p:pic>
              <p:nvPicPr>
                <p:cNvPr id="25646" name="Ink 25645">
                  <a:extLst>
                    <a:ext uri="{FF2B5EF4-FFF2-40B4-BE49-F238E27FC236}">
                      <a16:creationId xmlns:a16="http://schemas.microsoft.com/office/drawing/2014/main" id="{BB56D504-2303-B462-E797-B502BC2E31FA}"/>
                    </a:ext>
                  </a:extLst>
                </p:cNvPr>
                <p:cNvPicPr/>
                <p:nvPr/>
              </p:nvPicPr>
              <p:blipFill>
                <a:blip r:embed="rId758"/>
                <a:stretch>
                  <a:fillRect/>
                </a:stretch>
              </p:blipFill>
              <p:spPr>
                <a:xfrm>
                  <a:off x="4879499" y="2400040"/>
                  <a:ext cx="257040" cy="311760"/>
                </a:xfrm>
                <a:prstGeom prst="rect">
                  <a:avLst/>
                </a:prstGeom>
              </p:spPr>
            </p:pic>
          </mc:Fallback>
        </mc:AlternateContent>
      </p:grpSp>
      <p:grpSp>
        <p:nvGrpSpPr>
          <p:cNvPr id="25801" name="Group 25650">
            <a:extLst>
              <a:ext uri="{FF2B5EF4-FFF2-40B4-BE49-F238E27FC236}">
                <a16:creationId xmlns:a16="http://schemas.microsoft.com/office/drawing/2014/main" id="{12A2AF75-8B7C-50B7-5EB6-A1FE5A824E10}"/>
              </a:ext>
            </a:extLst>
          </p:cNvPr>
          <p:cNvGrpSpPr>
            <a:grpSpLocks/>
          </p:cNvGrpSpPr>
          <p:nvPr/>
        </p:nvGrpSpPr>
        <p:grpSpPr bwMode="auto">
          <a:xfrm>
            <a:off x="3425825" y="4495800"/>
            <a:ext cx="376238" cy="347663"/>
            <a:chOff x="3426539" y="4495960"/>
            <a:chExt cx="375840" cy="348120"/>
          </a:xfrm>
        </p:grpSpPr>
        <mc:AlternateContent xmlns:mc="http://schemas.openxmlformats.org/markup-compatibility/2006" xmlns:p14="http://schemas.microsoft.com/office/powerpoint/2010/main">
          <mc:Choice Requires="p14">
            <p:contentPart p14:bwMode="auto" r:id="rId759">
              <p14:nvContentPartPr>
                <p14:cNvPr id="25648" name="Ink 25647">
                  <a:extLst>
                    <a:ext uri="{FF2B5EF4-FFF2-40B4-BE49-F238E27FC236}">
                      <a16:creationId xmlns:a16="http://schemas.microsoft.com/office/drawing/2014/main" id="{26C6F199-22EC-D53D-2F15-B3DDAFC0D6F0}"/>
                    </a:ext>
                  </a:extLst>
                </p14:cNvPr>
                <p14:cNvContentPartPr/>
                <p14:nvPr/>
              </p14:nvContentPartPr>
              <p14:xfrm>
                <a:off x="3426539" y="4495960"/>
                <a:ext cx="339120" cy="65520"/>
              </p14:xfrm>
            </p:contentPart>
          </mc:Choice>
          <mc:Fallback xmlns="">
            <p:pic>
              <p:nvPicPr>
                <p:cNvPr id="25648" name="Ink 25647">
                  <a:extLst>
                    <a:ext uri="{FF2B5EF4-FFF2-40B4-BE49-F238E27FC236}">
                      <a16:creationId xmlns:a16="http://schemas.microsoft.com/office/drawing/2014/main" id="{26C6F199-22EC-D53D-2F15-B3DDAFC0D6F0}"/>
                    </a:ext>
                  </a:extLst>
                </p:cNvPr>
                <p:cNvPicPr/>
                <p:nvPr/>
              </p:nvPicPr>
              <p:blipFill>
                <a:blip r:embed="rId760"/>
                <a:stretch>
                  <a:fillRect/>
                </a:stretch>
              </p:blipFill>
              <p:spPr>
                <a:xfrm>
                  <a:off x="3408539" y="4477960"/>
                  <a:ext cx="374760" cy="101160"/>
                </a:xfrm>
                <a:prstGeom prst="rect">
                  <a:avLst/>
                </a:prstGeom>
              </p:spPr>
            </p:pic>
          </mc:Fallback>
        </mc:AlternateContent>
        <mc:AlternateContent xmlns:mc="http://schemas.openxmlformats.org/markup-compatibility/2006" xmlns:p14="http://schemas.microsoft.com/office/powerpoint/2010/main">
          <mc:Choice Requires="p14">
            <p:contentPart p14:bwMode="auto" r:id="rId761">
              <p14:nvContentPartPr>
                <p14:cNvPr id="25649" name="Ink 25648">
                  <a:extLst>
                    <a:ext uri="{FF2B5EF4-FFF2-40B4-BE49-F238E27FC236}">
                      <a16:creationId xmlns:a16="http://schemas.microsoft.com/office/drawing/2014/main" id="{DA9A4AF4-B405-0045-872B-5E4A5AB4A615}"/>
                    </a:ext>
                  </a:extLst>
                </p14:cNvPr>
                <p14:cNvContentPartPr/>
                <p14:nvPr/>
              </p14:nvContentPartPr>
              <p14:xfrm>
                <a:off x="3484499" y="4606120"/>
                <a:ext cx="221400" cy="237960"/>
              </p14:xfrm>
            </p:contentPart>
          </mc:Choice>
          <mc:Fallback xmlns="">
            <p:pic>
              <p:nvPicPr>
                <p:cNvPr id="25649" name="Ink 25648">
                  <a:extLst>
                    <a:ext uri="{FF2B5EF4-FFF2-40B4-BE49-F238E27FC236}">
                      <a16:creationId xmlns:a16="http://schemas.microsoft.com/office/drawing/2014/main" id="{DA9A4AF4-B405-0045-872B-5E4A5AB4A615}"/>
                    </a:ext>
                  </a:extLst>
                </p:cNvPr>
                <p:cNvPicPr/>
                <p:nvPr/>
              </p:nvPicPr>
              <p:blipFill>
                <a:blip r:embed="rId762"/>
                <a:stretch>
                  <a:fillRect/>
                </a:stretch>
              </p:blipFill>
              <p:spPr>
                <a:xfrm>
                  <a:off x="3466470" y="4588120"/>
                  <a:ext cx="257098" cy="273600"/>
                </a:xfrm>
                <a:prstGeom prst="rect">
                  <a:avLst/>
                </a:prstGeom>
              </p:spPr>
            </p:pic>
          </mc:Fallback>
        </mc:AlternateContent>
        <mc:AlternateContent xmlns:mc="http://schemas.openxmlformats.org/markup-compatibility/2006" xmlns:p14="http://schemas.microsoft.com/office/powerpoint/2010/main">
          <mc:Choice Requires="p14">
            <p:contentPart p14:bwMode="auto" r:id="rId763">
              <p14:nvContentPartPr>
                <p14:cNvPr id="25650" name="Ink 25649">
                  <a:extLst>
                    <a:ext uri="{FF2B5EF4-FFF2-40B4-BE49-F238E27FC236}">
                      <a16:creationId xmlns:a16="http://schemas.microsoft.com/office/drawing/2014/main" id="{C69E0982-D1AE-9EFA-B495-E7907A67066F}"/>
                    </a:ext>
                  </a:extLst>
                </p14:cNvPr>
                <p14:cNvContentPartPr/>
                <p14:nvPr/>
              </p14:nvContentPartPr>
              <p14:xfrm>
                <a:off x="3506819" y="4620880"/>
                <a:ext cx="295560" cy="190800"/>
              </p14:xfrm>
            </p:contentPart>
          </mc:Choice>
          <mc:Fallback xmlns="">
            <p:pic>
              <p:nvPicPr>
                <p:cNvPr id="25650" name="Ink 25649">
                  <a:extLst>
                    <a:ext uri="{FF2B5EF4-FFF2-40B4-BE49-F238E27FC236}">
                      <a16:creationId xmlns:a16="http://schemas.microsoft.com/office/drawing/2014/main" id="{C69E0982-D1AE-9EFA-B495-E7907A67066F}"/>
                    </a:ext>
                  </a:extLst>
                </p:cNvPr>
                <p:cNvPicPr/>
                <p:nvPr/>
              </p:nvPicPr>
              <p:blipFill>
                <a:blip r:embed="rId764"/>
                <a:stretch>
                  <a:fillRect/>
                </a:stretch>
              </p:blipFill>
              <p:spPr>
                <a:xfrm>
                  <a:off x="3488819" y="4602880"/>
                  <a:ext cx="331200" cy="2264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65">
            <p14:nvContentPartPr>
              <p14:cNvPr id="25652" name="Ink 25651">
                <a:extLst>
                  <a:ext uri="{FF2B5EF4-FFF2-40B4-BE49-F238E27FC236}">
                    <a16:creationId xmlns:a16="http://schemas.microsoft.com/office/drawing/2014/main" id="{706A01F4-35EF-C246-1EB4-EFED90DBDB1B}"/>
                  </a:ext>
                </a:extLst>
              </p14:cNvPr>
              <p14:cNvContentPartPr/>
              <p14:nvPr/>
            </p14:nvContentPartPr>
            <p14:xfrm>
              <a:off x="3498899" y="4003840"/>
              <a:ext cx="194400" cy="145800"/>
            </p14:xfrm>
          </p:contentPart>
        </mc:Choice>
        <mc:Fallback xmlns="">
          <p:pic>
            <p:nvPicPr>
              <p:cNvPr id="25652" name="Ink 25651">
                <a:extLst>
                  <a:ext uri="{FF2B5EF4-FFF2-40B4-BE49-F238E27FC236}">
                    <a16:creationId xmlns:a16="http://schemas.microsoft.com/office/drawing/2014/main" id="{706A01F4-35EF-C246-1EB4-EFED90DBDB1B}"/>
                  </a:ext>
                </a:extLst>
              </p:cNvPr>
              <p:cNvPicPr/>
              <p:nvPr/>
            </p:nvPicPr>
            <p:blipFill>
              <a:blip r:embed="rId766"/>
              <a:stretch>
                <a:fillRect/>
              </a:stretch>
            </p:blipFill>
            <p:spPr>
              <a:xfrm>
                <a:off x="3480866" y="3985840"/>
                <a:ext cx="230106"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767">
            <p14:nvContentPartPr>
              <p14:cNvPr id="25653" name="Ink 25652">
                <a:extLst>
                  <a:ext uri="{FF2B5EF4-FFF2-40B4-BE49-F238E27FC236}">
                    <a16:creationId xmlns:a16="http://schemas.microsoft.com/office/drawing/2014/main" id="{DC437C32-9908-209D-7FE7-28F18EA249F9}"/>
                  </a:ext>
                </a:extLst>
              </p14:cNvPr>
              <p14:cNvContentPartPr/>
              <p14:nvPr/>
            </p14:nvContentPartPr>
            <p14:xfrm>
              <a:off x="1987619" y="5101480"/>
              <a:ext cx="1158840" cy="964080"/>
            </p14:xfrm>
          </p:contentPart>
        </mc:Choice>
        <mc:Fallback xmlns="">
          <p:pic>
            <p:nvPicPr>
              <p:cNvPr id="25653" name="Ink 25652">
                <a:extLst>
                  <a:ext uri="{FF2B5EF4-FFF2-40B4-BE49-F238E27FC236}">
                    <a16:creationId xmlns:a16="http://schemas.microsoft.com/office/drawing/2014/main" id="{DC437C32-9908-209D-7FE7-28F18EA249F9}"/>
                  </a:ext>
                </a:extLst>
              </p:cNvPr>
              <p:cNvPicPr/>
              <p:nvPr/>
            </p:nvPicPr>
            <p:blipFill>
              <a:blip r:embed="rId768"/>
              <a:stretch>
                <a:fillRect/>
              </a:stretch>
            </p:blipFill>
            <p:spPr>
              <a:xfrm>
                <a:off x="1969619" y="5083480"/>
                <a:ext cx="1194480" cy="999720"/>
              </a:xfrm>
              <a:prstGeom prst="rect">
                <a:avLst/>
              </a:prstGeom>
            </p:spPr>
          </p:pic>
        </mc:Fallback>
      </mc:AlternateContent>
      <mc:AlternateContent xmlns:mc="http://schemas.openxmlformats.org/markup-compatibility/2006" xmlns:p14="http://schemas.microsoft.com/office/powerpoint/2010/main">
        <mc:Choice Requires="p14">
          <p:contentPart p14:bwMode="auto" r:id="rId769">
            <p14:nvContentPartPr>
              <p14:cNvPr id="25658" name="Ink 25657">
                <a:extLst>
                  <a:ext uri="{FF2B5EF4-FFF2-40B4-BE49-F238E27FC236}">
                    <a16:creationId xmlns:a16="http://schemas.microsoft.com/office/drawing/2014/main" id="{9FC36E0D-6F24-FADA-0B73-4D0A4E68CFBA}"/>
                  </a:ext>
                </a:extLst>
              </p14:cNvPr>
              <p14:cNvContentPartPr/>
              <p14:nvPr/>
            </p14:nvContentPartPr>
            <p14:xfrm>
              <a:off x="5738099" y="1075600"/>
              <a:ext cx="238680" cy="159120"/>
            </p14:xfrm>
          </p:contentPart>
        </mc:Choice>
        <mc:Fallback xmlns="">
          <p:pic>
            <p:nvPicPr>
              <p:cNvPr id="25658" name="Ink 25657">
                <a:extLst>
                  <a:ext uri="{FF2B5EF4-FFF2-40B4-BE49-F238E27FC236}">
                    <a16:creationId xmlns:a16="http://schemas.microsoft.com/office/drawing/2014/main" id="{9FC36E0D-6F24-FADA-0B73-4D0A4E68CFBA}"/>
                  </a:ext>
                </a:extLst>
              </p:cNvPr>
              <p:cNvPicPr/>
              <p:nvPr/>
            </p:nvPicPr>
            <p:blipFill>
              <a:blip r:embed="rId770"/>
              <a:stretch>
                <a:fillRect/>
              </a:stretch>
            </p:blipFill>
            <p:spPr>
              <a:xfrm>
                <a:off x="5720099" y="1057600"/>
                <a:ext cx="274320" cy="194760"/>
              </a:xfrm>
              <a:prstGeom prst="rect">
                <a:avLst/>
              </a:prstGeom>
            </p:spPr>
          </p:pic>
        </mc:Fallback>
      </mc:AlternateContent>
      <p:grpSp>
        <p:nvGrpSpPr>
          <p:cNvPr id="25805" name="Group 25666">
            <a:extLst>
              <a:ext uri="{FF2B5EF4-FFF2-40B4-BE49-F238E27FC236}">
                <a16:creationId xmlns:a16="http://schemas.microsoft.com/office/drawing/2014/main" id="{2F9A94B6-EA96-3841-410D-B84E97493E1D}"/>
              </a:ext>
            </a:extLst>
          </p:cNvPr>
          <p:cNvGrpSpPr>
            <a:grpSpLocks/>
          </p:cNvGrpSpPr>
          <p:nvPr/>
        </p:nvGrpSpPr>
        <p:grpSpPr bwMode="auto">
          <a:xfrm>
            <a:off x="5380038" y="1460500"/>
            <a:ext cx="781050" cy="219075"/>
            <a:chOff x="5379899" y="1461160"/>
            <a:chExt cx="781200" cy="218520"/>
          </a:xfrm>
        </p:grpSpPr>
        <mc:AlternateContent xmlns:mc="http://schemas.openxmlformats.org/markup-compatibility/2006" xmlns:p14="http://schemas.microsoft.com/office/powerpoint/2010/main">
          <mc:Choice Requires="p14">
            <p:contentPart p14:bwMode="auto" r:id="rId771">
              <p14:nvContentPartPr>
                <p14:cNvPr id="25659" name="Ink 25658">
                  <a:extLst>
                    <a:ext uri="{FF2B5EF4-FFF2-40B4-BE49-F238E27FC236}">
                      <a16:creationId xmlns:a16="http://schemas.microsoft.com/office/drawing/2014/main" id="{0C90D24A-D75E-03FD-CCAB-49D4444B7B63}"/>
                    </a:ext>
                  </a:extLst>
                </p14:cNvPr>
                <p14:cNvContentPartPr/>
                <p14:nvPr/>
              </p14:nvContentPartPr>
              <p14:xfrm>
                <a:off x="5433539" y="1570600"/>
                <a:ext cx="33480" cy="109080"/>
              </p14:xfrm>
            </p:contentPart>
          </mc:Choice>
          <mc:Fallback xmlns="">
            <p:pic>
              <p:nvPicPr>
                <p:cNvPr id="25659" name="Ink 25658">
                  <a:extLst>
                    <a:ext uri="{FF2B5EF4-FFF2-40B4-BE49-F238E27FC236}">
                      <a16:creationId xmlns:a16="http://schemas.microsoft.com/office/drawing/2014/main" id="{0C90D24A-D75E-03FD-CCAB-49D4444B7B63}"/>
                    </a:ext>
                  </a:extLst>
                </p:cNvPr>
                <p:cNvPicPr/>
                <p:nvPr/>
              </p:nvPicPr>
              <p:blipFill>
                <a:blip r:embed="rId772"/>
                <a:stretch>
                  <a:fillRect/>
                </a:stretch>
              </p:blipFill>
              <p:spPr>
                <a:xfrm>
                  <a:off x="5415539" y="1552600"/>
                  <a:ext cx="69120" cy="144720"/>
                </a:xfrm>
                <a:prstGeom prst="rect">
                  <a:avLst/>
                </a:prstGeom>
              </p:spPr>
            </p:pic>
          </mc:Fallback>
        </mc:AlternateContent>
        <mc:AlternateContent xmlns:mc="http://schemas.openxmlformats.org/markup-compatibility/2006" xmlns:p14="http://schemas.microsoft.com/office/powerpoint/2010/main">
          <mc:Choice Requires="p14">
            <p:contentPart p14:bwMode="auto" r:id="rId773">
              <p14:nvContentPartPr>
                <p14:cNvPr id="25660" name="Ink 25659">
                  <a:extLst>
                    <a:ext uri="{FF2B5EF4-FFF2-40B4-BE49-F238E27FC236}">
                      <a16:creationId xmlns:a16="http://schemas.microsoft.com/office/drawing/2014/main" id="{B0EB4018-98BD-4F4D-F210-20590EF802AC}"/>
                    </a:ext>
                  </a:extLst>
                </p14:cNvPr>
                <p14:cNvContentPartPr/>
                <p14:nvPr/>
              </p14:nvContentPartPr>
              <p14:xfrm>
                <a:off x="5379899" y="1461160"/>
                <a:ext cx="6840" cy="8280"/>
              </p14:xfrm>
            </p:contentPart>
          </mc:Choice>
          <mc:Fallback xmlns="">
            <p:pic>
              <p:nvPicPr>
                <p:cNvPr id="25660" name="Ink 25659">
                  <a:extLst>
                    <a:ext uri="{FF2B5EF4-FFF2-40B4-BE49-F238E27FC236}">
                      <a16:creationId xmlns:a16="http://schemas.microsoft.com/office/drawing/2014/main" id="{B0EB4018-98BD-4F4D-F210-20590EF802AC}"/>
                    </a:ext>
                  </a:extLst>
                </p:cNvPr>
                <p:cNvPicPr/>
                <p:nvPr/>
              </p:nvPicPr>
              <p:blipFill>
                <a:blip r:embed="rId774"/>
                <a:stretch>
                  <a:fillRect/>
                </a:stretch>
              </p:blipFill>
              <p:spPr>
                <a:xfrm>
                  <a:off x="5360899" y="1442342"/>
                  <a:ext cx="44460" cy="45540"/>
                </a:xfrm>
                <a:prstGeom prst="rect">
                  <a:avLst/>
                </a:prstGeom>
              </p:spPr>
            </p:pic>
          </mc:Fallback>
        </mc:AlternateContent>
        <mc:AlternateContent xmlns:mc="http://schemas.openxmlformats.org/markup-compatibility/2006" xmlns:p14="http://schemas.microsoft.com/office/powerpoint/2010/main">
          <mc:Choice Requires="p14">
            <p:contentPart p14:bwMode="auto" r:id="rId775">
              <p14:nvContentPartPr>
                <p14:cNvPr id="25661" name="Ink 25660">
                  <a:extLst>
                    <a:ext uri="{FF2B5EF4-FFF2-40B4-BE49-F238E27FC236}">
                      <a16:creationId xmlns:a16="http://schemas.microsoft.com/office/drawing/2014/main" id="{C8992889-0611-8EFF-90F9-BA87C12DFCD9}"/>
                    </a:ext>
                  </a:extLst>
                </p14:cNvPr>
                <p14:cNvContentPartPr/>
                <p14:nvPr/>
              </p14:nvContentPartPr>
              <p14:xfrm>
                <a:off x="5474579" y="1542160"/>
                <a:ext cx="124920" cy="136800"/>
              </p14:xfrm>
            </p:contentPart>
          </mc:Choice>
          <mc:Fallback xmlns="">
            <p:pic>
              <p:nvPicPr>
                <p:cNvPr id="25661" name="Ink 25660">
                  <a:extLst>
                    <a:ext uri="{FF2B5EF4-FFF2-40B4-BE49-F238E27FC236}">
                      <a16:creationId xmlns:a16="http://schemas.microsoft.com/office/drawing/2014/main" id="{C8992889-0611-8EFF-90F9-BA87C12DFCD9}"/>
                    </a:ext>
                  </a:extLst>
                </p:cNvPr>
                <p:cNvPicPr/>
                <p:nvPr/>
              </p:nvPicPr>
              <p:blipFill>
                <a:blip r:embed="rId776"/>
                <a:stretch>
                  <a:fillRect/>
                </a:stretch>
              </p:blipFill>
              <p:spPr>
                <a:xfrm>
                  <a:off x="5456579" y="1524113"/>
                  <a:ext cx="160560" cy="172534"/>
                </a:xfrm>
                <a:prstGeom prst="rect">
                  <a:avLst/>
                </a:prstGeom>
              </p:spPr>
            </p:pic>
          </mc:Fallback>
        </mc:AlternateContent>
        <mc:AlternateContent xmlns:mc="http://schemas.openxmlformats.org/markup-compatibility/2006" xmlns:p14="http://schemas.microsoft.com/office/powerpoint/2010/main">
          <mc:Choice Requires="p14">
            <p:contentPart p14:bwMode="auto" r:id="rId777">
              <p14:nvContentPartPr>
                <p14:cNvPr id="25662" name="Ink 25661">
                  <a:extLst>
                    <a:ext uri="{FF2B5EF4-FFF2-40B4-BE49-F238E27FC236}">
                      <a16:creationId xmlns:a16="http://schemas.microsoft.com/office/drawing/2014/main" id="{B9E88A3A-4131-0AE8-EB66-2132A44C0CEC}"/>
                    </a:ext>
                  </a:extLst>
                </p14:cNvPr>
                <p14:cNvContentPartPr/>
                <p14:nvPr/>
              </p14:nvContentPartPr>
              <p14:xfrm>
                <a:off x="5641619" y="1547200"/>
                <a:ext cx="120600" cy="99000"/>
              </p14:xfrm>
            </p:contentPart>
          </mc:Choice>
          <mc:Fallback xmlns="">
            <p:pic>
              <p:nvPicPr>
                <p:cNvPr id="25662" name="Ink 25661">
                  <a:extLst>
                    <a:ext uri="{FF2B5EF4-FFF2-40B4-BE49-F238E27FC236}">
                      <a16:creationId xmlns:a16="http://schemas.microsoft.com/office/drawing/2014/main" id="{B9E88A3A-4131-0AE8-EB66-2132A44C0CEC}"/>
                    </a:ext>
                  </a:extLst>
                </p:cNvPr>
                <p:cNvPicPr/>
                <p:nvPr/>
              </p:nvPicPr>
              <p:blipFill>
                <a:blip r:embed="rId778"/>
                <a:stretch>
                  <a:fillRect/>
                </a:stretch>
              </p:blipFill>
              <p:spPr>
                <a:xfrm>
                  <a:off x="5623673" y="1529200"/>
                  <a:ext cx="156134"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779">
              <p14:nvContentPartPr>
                <p14:cNvPr id="25663" name="Ink 25662">
                  <a:extLst>
                    <a:ext uri="{FF2B5EF4-FFF2-40B4-BE49-F238E27FC236}">
                      <a16:creationId xmlns:a16="http://schemas.microsoft.com/office/drawing/2014/main" id="{5CA3C50B-C639-4FD5-80FC-2E563517CFE2}"/>
                    </a:ext>
                  </a:extLst>
                </p14:cNvPr>
                <p14:cNvContentPartPr/>
                <p14:nvPr/>
              </p14:nvContentPartPr>
              <p14:xfrm>
                <a:off x="5767979" y="1549720"/>
                <a:ext cx="95400" cy="95400"/>
              </p14:xfrm>
            </p:contentPart>
          </mc:Choice>
          <mc:Fallback xmlns="">
            <p:pic>
              <p:nvPicPr>
                <p:cNvPr id="25663" name="Ink 25662">
                  <a:extLst>
                    <a:ext uri="{FF2B5EF4-FFF2-40B4-BE49-F238E27FC236}">
                      <a16:creationId xmlns:a16="http://schemas.microsoft.com/office/drawing/2014/main" id="{5CA3C50B-C639-4FD5-80FC-2E563517CFE2}"/>
                    </a:ext>
                  </a:extLst>
                </p:cNvPr>
                <p:cNvPicPr/>
                <p:nvPr/>
              </p:nvPicPr>
              <p:blipFill>
                <a:blip r:embed="rId780"/>
                <a:stretch>
                  <a:fillRect/>
                </a:stretch>
              </p:blipFill>
              <p:spPr>
                <a:xfrm>
                  <a:off x="5749979" y="1531720"/>
                  <a:ext cx="131040" cy="131040"/>
                </a:xfrm>
                <a:prstGeom prst="rect">
                  <a:avLst/>
                </a:prstGeom>
              </p:spPr>
            </p:pic>
          </mc:Fallback>
        </mc:AlternateContent>
        <mc:AlternateContent xmlns:mc="http://schemas.openxmlformats.org/markup-compatibility/2006" xmlns:p14="http://schemas.microsoft.com/office/powerpoint/2010/main">
          <mc:Choice Requires="p14">
            <p:contentPart p14:bwMode="auto" r:id="rId781">
              <p14:nvContentPartPr>
                <p14:cNvPr id="19781" name="Ink 19780">
                  <a:extLst>
                    <a:ext uri="{FF2B5EF4-FFF2-40B4-BE49-F238E27FC236}">
                      <a16:creationId xmlns:a16="http://schemas.microsoft.com/office/drawing/2014/main" id="{408CF88D-5978-B3DC-BF36-38E447FA1601}"/>
                    </a:ext>
                  </a:extLst>
                </p14:cNvPr>
                <p14:cNvContentPartPr/>
                <p14:nvPr/>
              </p14:nvContentPartPr>
              <p14:xfrm>
                <a:off x="5842499" y="1525960"/>
                <a:ext cx="109080" cy="144360"/>
              </p14:xfrm>
            </p:contentPart>
          </mc:Choice>
          <mc:Fallback xmlns="">
            <p:pic>
              <p:nvPicPr>
                <p:cNvPr id="19781" name="Ink 19780">
                  <a:extLst>
                    <a:ext uri="{FF2B5EF4-FFF2-40B4-BE49-F238E27FC236}">
                      <a16:creationId xmlns:a16="http://schemas.microsoft.com/office/drawing/2014/main" id="{408CF88D-5978-B3DC-BF36-38E447FA1601}"/>
                    </a:ext>
                  </a:extLst>
                </p:cNvPr>
                <p:cNvPicPr/>
                <p:nvPr/>
              </p:nvPicPr>
              <p:blipFill>
                <a:blip r:embed="rId782"/>
                <a:stretch>
                  <a:fillRect/>
                </a:stretch>
              </p:blipFill>
              <p:spPr>
                <a:xfrm>
                  <a:off x="5824558" y="1508005"/>
                  <a:ext cx="144603" cy="179911"/>
                </a:xfrm>
                <a:prstGeom prst="rect">
                  <a:avLst/>
                </a:prstGeom>
              </p:spPr>
            </p:pic>
          </mc:Fallback>
        </mc:AlternateContent>
        <mc:AlternateContent xmlns:mc="http://schemas.openxmlformats.org/markup-compatibility/2006" xmlns:p14="http://schemas.microsoft.com/office/powerpoint/2010/main">
          <mc:Choice Requires="p14">
            <p:contentPart p14:bwMode="auto" r:id="rId783">
              <p14:nvContentPartPr>
                <p14:cNvPr id="19794" name="Ink 19793">
                  <a:extLst>
                    <a:ext uri="{FF2B5EF4-FFF2-40B4-BE49-F238E27FC236}">
                      <a16:creationId xmlns:a16="http://schemas.microsoft.com/office/drawing/2014/main" id="{E8EEA6AB-CB24-28F6-F0CE-D34F604D5AAD}"/>
                    </a:ext>
                  </a:extLst>
                </p14:cNvPr>
                <p14:cNvContentPartPr/>
                <p14:nvPr/>
              </p14:nvContentPartPr>
              <p14:xfrm>
                <a:off x="5933939" y="1531360"/>
                <a:ext cx="114120" cy="117360"/>
              </p14:xfrm>
            </p:contentPart>
          </mc:Choice>
          <mc:Fallback xmlns="">
            <p:pic>
              <p:nvPicPr>
                <p:cNvPr id="19794" name="Ink 19793">
                  <a:extLst>
                    <a:ext uri="{FF2B5EF4-FFF2-40B4-BE49-F238E27FC236}">
                      <a16:creationId xmlns:a16="http://schemas.microsoft.com/office/drawing/2014/main" id="{E8EEA6AB-CB24-28F6-F0CE-D34F604D5AAD}"/>
                    </a:ext>
                  </a:extLst>
                </p:cNvPr>
                <p:cNvPicPr/>
                <p:nvPr/>
              </p:nvPicPr>
              <p:blipFill>
                <a:blip r:embed="rId784"/>
                <a:stretch>
                  <a:fillRect/>
                </a:stretch>
              </p:blipFill>
              <p:spPr>
                <a:xfrm>
                  <a:off x="5915939" y="1513360"/>
                  <a:ext cx="149760" cy="153000"/>
                </a:xfrm>
                <a:prstGeom prst="rect">
                  <a:avLst/>
                </a:prstGeom>
              </p:spPr>
            </p:pic>
          </mc:Fallback>
        </mc:AlternateContent>
        <mc:AlternateContent xmlns:mc="http://schemas.openxmlformats.org/markup-compatibility/2006" xmlns:p14="http://schemas.microsoft.com/office/powerpoint/2010/main">
          <mc:Choice Requires="p14">
            <p:contentPart p14:bwMode="auto" r:id="rId785">
              <p14:nvContentPartPr>
                <p14:cNvPr id="19795" name="Ink 19794">
                  <a:extLst>
                    <a:ext uri="{FF2B5EF4-FFF2-40B4-BE49-F238E27FC236}">
                      <a16:creationId xmlns:a16="http://schemas.microsoft.com/office/drawing/2014/main" id="{38CA15F8-1C04-A4DE-EA36-9064859712D1}"/>
                    </a:ext>
                  </a:extLst>
                </p14:cNvPr>
                <p14:cNvContentPartPr/>
                <p14:nvPr/>
              </p14:nvContentPartPr>
              <p14:xfrm>
                <a:off x="6039779" y="1531360"/>
                <a:ext cx="27360" cy="116280"/>
              </p14:xfrm>
            </p:contentPart>
          </mc:Choice>
          <mc:Fallback xmlns="">
            <p:pic>
              <p:nvPicPr>
                <p:cNvPr id="19795" name="Ink 19794">
                  <a:extLst>
                    <a:ext uri="{FF2B5EF4-FFF2-40B4-BE49-F238E27FC236}">
                      <a16:creationId xmlns:a16="http://schemas.microsoft.com/office/drawing/2014/main" id="{38CA15F8-1C04-A4DE-EA36-9064859712D1}"/>
                    </a:ext>
                  </a:extLst>
                </p:cNvPr>
                <p:cNvPicPr/>
                <p:nvPr/>
              </p:nvPicPr>
              <p:blipFill>
                <a:blip r:embed="rId786"/>
                <a:stretch>
                  <a:fillRect/>
                </a:stretch>
              </p:blipFill>
              <p:spPr>
                <a:xfrm>
                  <a:off x="6021779" y="1513304"/>
                  <a:ext cx="63000" cy="152031"/>
                </a:xfrm>
                <a:prstGeom prst="rect">
                  <a:avLst/>
                </a:prstGeom>
              </p:spPr>
            </p:pic>
          </mc:Fallback>
        </mc:AlternateContent>
        <mc:AlternateContent xmlns:mc="http://schemas.openxmlformats.org/markup-compatibility/2006" xmlns:p14="http://schemas.microsoft.com/office/powerpoint/2010/main">
          <mc:Choice Requires="p14">
            <p:contentPart p14:bwMode="auto" r:id="rId787">
              <p14:nvContentPartPr>
                <p14:cNvPr id="19796" name="Ink 19795">
                  <a:extLst>
                    <a:ext uri="{FF2B5EF4-FFF2-40B4-BE49-F238E27FC236}">
                      <a16:creationId xmlns:a16="http://schemas.microsoft.com/office/drawing/2014/main" id="{7660EF88-E733-FBB9-BA51-8C8BF038FA64}"/>
                    </a:ext>
                  </a:extLst>
                </p14:cNvPr>
                <p14:cNvContentPartPr/>
                <p14:nvPr/>
              </p14:nvContentPartPr>
              <p14:xfrm>
                <a:off x="6069659" y="1527400"/>
                <a:ext cx="91440" cy="121680"/>
              </p14:xfrm>
            </p:contentPart>
          </mc:Choice>
          <mc:Fallback xmlns="">
            <p:pic>
              <p:nvPicPr>
                <p:cNvPr id="19796" name="Ink 19795">
                  <a:extLst>
                    <a:ext uri="{FF2B5EF4-FFF2-40B4-BE49-F238E27FC236}">
                      <a16:creationId xmlns:a16="http://schemas.microsoft.com/office/drawing/2014/main" id="{7660EF88-E733-FBB9-BA51-8C8BF038FA64}"/>
                    </a:ext>
                  </a:extLst>
                </p:cNvPr>
                <p:cNvPicPr/>
                <p:nvPr/>
              </p:nvPicPr>
              <p:blipFill>
                <a:blip r:embed="rId788"/>
                <a:stretch>
                  <a:fillRect/>
                </a:stretch>
              </p:blipFill>
              <p:spPr>
                <a:xfrm>
                  <a:off x="6051659" y="1509347"/>
                  <a:ext cx="127080" cy="157426"/>
                </a:xfrm>
                <a:prstGeom prst="rect">
                  <a:avLst/>
                </a:prstGeom>
              </p:spPr>
            </p:pic>
          </mc:Fallback>
        </mc:AlternateContent>
      </p:grpSp>
      <p:grpSp>
        <p:nvGrpSpPr>
          <p:cNvPr id="25806" name="Group 25665">
            <a:extLst>
              <a:ext uri="{FF2B5EF4-FFF2-40B4-BE49-F238E27FC236}">
                <a16:creationId xmlns:a16="http://schemas.microsoft.com/office/drawing/2014/main" id="{D4A5D1AF-29A9-DA69-28DA-C6D87795C0C4}"/>
              </a:ext>
            </a:extLst>
          </p:cNvPr>
          <p:cNvGrpSpPr>
            <a:grpSpLocks/>
          </p:cNvGrpSpPr>
          <p:nvPr/>
        </p:nvGrpSpPr>
        <p:grpSpPr bwMode="auto">
          <a:xfrm>
            <a:off x="5464175" y="2003425"/>
            <a:ext cx="714375" cy="515938"/>
            <a:chOff x="5463419" y="2004040"/>
            <a:chExt cx="715320" cy="515520"/>
          </a:xfrm>
        </p:grpSpPr>
        <mc:AlternateContent xmlns:mc="http://schemas.openxmlformats.org/markup-compatibility/2006" xmlns:p14="http://schemas.microsoft.com/office/powerpoint/2010/main">
          <mc:Choice Requires="p14">
            <p:contentPart p14:bwMode="auto" r:id="rId789">
              <p14:nvContentPartPr>
                <p14:cNvPr id="25654" name="Ink 25653">
                  <a:extLst>
                    <a:ext uri="{FF2B5EF4-FFF2-40B4-BE49-F238E27FC236}">
                      <a16:creationId xmlns:a16="http://schemas.microsoft.com/office/drawing/2014/main" id="{7F763059-D506-7770-5B7D-7D25EFA50817}"/>
                    </a:ext>
                  </a:extLst>
                </p14:cNvPr>
                <p14:cNvContentPartPr/>
                <p14:nvPr/>
              </p14:nvContentPartPr>
              <p14:xfrm>
                <a:off x="5471699" y="2004040"/>
                <a:ext cx="86040" cy="96120"/>
              </p14:xfrm>
            </p:contentPart>
          </mc:Choice>
          <mc:Fallback xmlns="">
            <p:pic>
              <p:nvPicPr>
                <p:cNvPr id="25654" name="Ink 25653">
                  <a:extLst>
                    <a:ext uri="{FF2B5EF4-FFF2-40B4-BE49-F238E27FC236}">
                      <a16:creationId xmlns:a16="http://schemas.microsoft.com/office/drawing/2014/main" id="{7F763059-D506-7770-5B7D-7D25EFA50817}"/>
                    </a:ext>
                  </a:extLst>
                </p:cNvPr>
                <p:cNvPicPr/>
                <p:nvPr/>
              </p:nvPicPr>
              <p:blipFill>
                <a:blip r:embed="rId790"/>
                <a:stretch>
                  <a:fillRect/>
                </a:stretch>
              </p:blipFill>
              <p:spPr>
                <a:xfrm>
                  <a:off x="5453699" y="1986040"/>
                  <a:ext cx="121680" cy="131760"/>
                </a:xfrm>
                <a:prstGeom prst="rect">
                  <a:avLst/>
                </a:prstGeom>
              </p:spPr>
            </p:pic>
          </mc:Fallback>
        </mc:AlternateContent>
        <mc:AlternateContent xmlns:mc="http://schemas.openxmlformats.org/markup-compatibility/2006" xmlns:p14="http://schemas.microsoft.com/office/powerpoint/2010/main">
          <mc:Choice Requires="p14">
            <p:contentPart p14:bwMode="auto" r:id="rId791">
              <p14:nvContentPartPr>
                <p14:cNvPr id="25655" name="Ink 25654">
                  <a:extLst>
                    <a:ext uri="{FF2B5EF4-FFF2-40B4-BE49-F238E27FC236}">
                      <a16:creationId xmlns:a16="http://schemas.microsoft.com/office/drawing/2014/main" id="{3233213B-8849-039E-5F23-BD3BE1CDF26D}"/>
                    </a:ext>
                  </a:extLst>
                </p14:cNvPr>
                <p14:cNvContentPartPr/>
                <p14:nvPr/>
              </p14:nvContentPartPr>
              <p14:xfrm>
                <a:off x="5493659" y="2054800"/>
                <a:ext cx="21240" cy="446040"/>
              </p14:xfrm>
            </p:contentPart>
          </mc:Choice>
          <mc:Fallback xmlns="">
            <p:pic>
              <p:nvPicPr>
                <p:cNvPr id="25655" name="Ink 25654">
                  <a:extLst>
                    <a:ext uri="{FF2B5EF4-FFF2-40B4-BE49-F238E27FC236}">
                      <a16:creationId xmlns:a16="http://schemas.microsoft.com/office/drawing/2014/main" id="{3233213B-8849-039E-5F23-BD3BE1CDF26D}"/>
                    </a:ext>
                  </a:extLst>
                </p:cNvPr>
                <p:cNvPicPr/>
                <p:nvPr/>
              </p:nvPicPr>
              <p:blipFill>
                <a:blip r:embed="rId792"/>
                <a:stretch>
                  <a:fillRect/>
                </a:stretch>
              </p:blipFill>
              <p:spPr>
                <a:xfrm>
                  <a:off x="5475659" y="2036785"/>
                  <a:ext cx="56880" cy="481709"/>
                </a:xfrm>
                <a:prstGeom prst="rect">
                  <a:avLst/>
                </a:prstGeom>
              </p:spPr>
            </p:pic>
          </mc:Fallback>
        </mc:AlternateContent>
        <mc:AlternateContent xmlns:mc="http://schemas.openxmlformats.org/markup-compatibility/2006" xmlns:p14="http://schemas.microsoft.com/office/powerpoint/2010/main">
          <mc:Choice Requires="p14">
            <p:contentPart p14:bwMode="auto" r:id="rId793">
              <p14:nvContentPartPr>
                <p14:cNvPr id="25656" name="Ink 25655">
                  <a:extLst>
                    <a:ext uri="{FF2B5EF4-FFF2-40B4-BE49-F238E27FC236}">
                      <a16:creationId xmlns:a16="http://schemas.microsoft.com/office/drawing/2014/main" id="{A97DAF65-F691-133C-1E20-1A64EF59CE50}"/>
                    </a:ext>
                  </a:extLst>
                </p14:cNvPr>
                <p14:cNvContentPartPr/>
                <p14:nvPr/>
              </p14:nvContentPartPr>
              <p14:xfrm>
                <a:off x="5463419" y="2431000"/>
                <a:ext cx="82440" cy="88560"/>
              </p14:xfrm>
            </p:contentPart>
          </mc:Choice>
          <mc:Fallback xmlns="">
            <p:pic>
              <p:nvPicPr>
                <p:cNvPr id="25656" name="Ink 25655">
                  <a:extLst>
                    <a:ext uri="{FF2B5EF4-FFF2-40B4-BE49-F238E27FC236}">
                      <a16:creationId xmlns:a16="http://schemas.microsoft.com/office/drawing/2014/main" id="{A97DAF65-F691-133C-1E20-1A64EF59CE50}"/>
                    </a:ext>
                  </a:extLst>
                </p:cNvPr>
                <p:cNvPicPr/>
                <p:nvPr/>
              </p:nvPicPr>
              <p:blipFill>
                <a:blip r:embed="rId794"/>
                <a:stretch>
                  <a:fillRect/>
                </a:stretch>
              </p:blipFill>
              <p:spPr>
                <a:xfrm>
                  <a:off x="5445419" y="2413000"/>
                  <a:ext cx="118080" cy="124200"/>
                </a:xfrm>
                <a:prstGeom prst="rect">
                  <a:avLst/>
                </a:prstGeom>
              </p:spPr>
            </p:pic>
          </mc:Fallback>
        </mc:AlternateContent>
        <mc:AlternateContent xmlns:mc="http://schemas.openxmlformats.org/markup-compatibility/2006" xmlns:p14="http://schemas.microsoft.com/office/powerpoint/2010/main">
          <mc:Choice Requires="p14">
            <p:contentPart p14:bwMode="auto" r:id="rId795">
              <p14:nvContentPartPr>
                <p14:cNvPr id="19799" name="Ink 19798">
                  <a:extLst>
                    <a:ext uri="{FF2B5EF4-FFF2-40B4-BE49-F238E27FC236}">
                      <a16:creationId xmlns:a16="http://schemas.microsoft.com/office/drawing/2014/main" id="{9AA18E5C-E5AB-8FCB-3936-097DA6FA6065}"/>
                    </a:ext>
                  </a:extLst>
                </p14:cNvPr>
                <p14:cNvContentPartPr/>
                <p14:nvPr/>
              </p14:nvContentPartPr>
              <p14:xfrm>
                <a:off x="5572139" y="2194840"/>
                <a:ext cx="117360" cy="91800"/>
              </p14:xfrm>
            </p:contentPart>
          </mc:Choice>
          <mc:Fallback xmlns="">
            <p:pic>
              <p:nvPicPr>
                <p:cNvPr id="19799" name="Ink 19798">
                  <a:extLst>
                    <a:ext uri="{FF2B5EF4-FFF2-40B4-BE49-F238E27FC236}">
                      <a16:creationId xmlns:a16="http://schemas.microsoft.com/office/drawing/2014/main" id="{9AA18E5C-E5AB-8FCB-3936-097DA6FA6065}"/>
                    </a:ext>
                  </a:extLst>
                </p:cNvPr>
                <p:cNvPicPr/>
                <p:nvPr/>
              </p:nvPicPr>
              <p:blipFill>
                <a:blip r:embed="rId796"/>
                <a:stretch>
                  <a:fillRect/>
                </a:stretch>
              </p:blipFill>
              <p:spPr>
                <a:xfrm>
                  <a:off x="5554139" y="2176769"/>
                  <a:ext cx="153000" cy="127580"/>
                </a:xfrm>
                <a:prstGeom prst="rect">
                  <a:avLst/>
                </a:prstGeom>
              </p:spPr>
            </p:pic>
          </mc:Fallback>
        </mc:AlternateContent>
        <mc:AlternateContent xmlns:mc="http://schemas.openxmlformats.org/markup-compatibility/2006" xmlns:p14="http://schemas.microsoft.com/office/powerpoint/2010/main">
          <mc:Choice Requires="p14">
            <p:contentPart p14:bwMode="auto" r:id="rId797">
              <p14:nvContentPartPr>
                <p14:cNvPr id="19824" name="Ink 19823">
                  <a:extLst>
                    <a:ext uri="{FF2B5EF4-FFF2-40B4-BE49-F238E27FC236}">
                      <a16:creationId xmlns:a16="http://schemas.microsoft.com/office/drawing/2014/main" id="{D9D1DF3A-AFB3-9D01-5513-33F8C459E923}"/>
                    </a:ext>
                  </a:extLst>
                </p14:cNvPr>
                <p14:cNvContentPartPr/>
                <p14:nvPr/>
              </p14:nvContentPartPr>
              <p14:xfrm>
                <a:off x="5687339" y="2148040"/>
                <a:ext cx="90720" cy="111960"/>
              </p14:xfrm>
            </p:contentPart>
          </mc:Choice>
          <mc:Fallback xmlns="">
            <p:pic>
              <p:nvPicPr>
                <p:cNvPr id="19824" name="Ink 19823">
                  <a:extLst>
                    <a:ext uri="{FF2B5EF4-FFF2-40B4-BE49-F238E27FC236}">
                      <a16:creationId xmlns:a16="http://schemas.microsoft.com/office/drawing/2014/main" id="{D9D1DF3A-AFB3-9D01-5513-33F8C459E923}"/>
                    </a:ext>
                  </a:extLst>
                </p:cNvPr>
                <p:cNvPicPr/>
                <p:nvPr/>
              </p:nvPicPr>
              <p:blipFill>
                <a:blip r:embed="rId798"/>
                <a:stretch>
                  <a:fillRect/>
                </a:stretch>
              </p:blipFill>
              <p:spPr>
                <a:xfrm>
                  <a:off x="5669267" y="2130098"/>
                  <a:ext cx="126502" cy="147486"/>
                </a:xfrm>
                <a:prstGeom prst="rect">
                  <a:avLst/>
                </a:prstGeom>
              </p:spPr>
            </p:pic>
          </mc:Fallback>
        </mc:AlternateContent>
        <mc:AlternateContent xmlns:mc="http://schemas.openxmlformats.org/markup-compatibility/2006" xmlns:p14="http://schemas.microsoft.com/office/powerpoint/2010/main">
          <mc:Choice Requires="p14">
            <p:contentPart p14:bwMode="auto" r:id="rId799">
              <p14:nvContentPartPr>
                <p14:cNvPr id="19831" name="Ink 19830">
                  <a:extLst>
                    <a:ext uri="{FF2B5EF4-FFF2-40B4-BE49-F238E27FC236}">
                      <a16:creationId xmlns:a16="http://schemas.microsoft.com/office/drawing/2014/main" id="{1B92FAF3-3978-335B-150C-B122D6BE0BB5}"/>
                    </a:ext>
                  </a:extLst>
                </p14:cNvPr>
                <p14:cNvContentPartPr/>
                <p14:nvPr/>
              </p14:nvContentPartPr>
              <p14:xfrm>
                <a:off x="5779139" y="2128600"/>
                <a:ext cx="16200" cy="131040"/>
              </p14:xfrm>
            </p:contentPart>
          </mc:Choice>
          <mc:Fallback xmlns="">
            <p:pic>
              <p:nvPicPr>
                <p:cNvPr id="19831" name="Ink 19830">
                  <a:extLst>
                    <a:ext uri="{FF2B5EF4-FFF2-40B4-BE49-F238E27FC236}">
                      <a16:creationId xmlns:a16="http://schemas.microsoft.com/office/drawing/2014/main" id="{1B92FAF3-3978-335B-150C-B122D6BE0BB5}"/>
                    </a:ext>
                  </a:extLst>
                </p:cNvPr>
                <p:cNvPicPr/>
                <p:nvPr/>
              </p:nvPicPr>
              <p:blipFill>
                <a:blip r:embed="rId800"/>
                <a:stretch>
                  <a:fillRect/>
                </a:stretch>
              </p:blipFill>
              <p:spPr>
                <a:xfrm>
                  <a:off x="5761139" y="2110600"/>
                  <a:ext cx="51840" cy="166680"/>
                </a:xfrm>
                <a:prstGeom prst="rect">
                  <a:avLst/>
                </a:prstGeom>
              </p:spPr>
            </p:pic>
          </mc:Fallback>
        </mc:AlternateContent>
        <mc:AlternateContent xmlns:mc="http://schemas.openxmlformats.org/markup-compatibility/2006" xmlns:p14="http://schemas.microsoft.com/office/powerpoint/2010/main">
          <mc:Choice Requires="p14">
            <p:contentPart p14:bwMode="auto" r:id="rId801">
              <p14:nvContentPartPr>
                <p14:cNvPr id="19838" name="Ink 19837">
                  <a:extLst>
                    <a:ext uri="{FF2B5EF4-FFF2-40B4-BE49-F238E27FC236}">
                      <a16:creationId xmlns:a16="http://schemas.microsoft.com/office/drawing/2014/main" id="{25802865-C20C-0E1C-8590-006AA978BB92}"/>
                    </a:ext>
                  </a:extLst>
                </p14:cNvPr>
                <p14:cNvContentPartPr/>
                <p14:nvPr/>
              </p14:nvContentPartPr>
              <p14:xfrm>
                <a:off x="5761859" y="2179000"/>
                <a:ext cx="136080" cy="58680"/>
              </p14:xfrm>
            </p:contentPart>
          </mc:Choice>
          <mc:Fallback xmlns="">
            <p:pic>
              <p:nvPicPr>
                <p:cNvPr id="19838" name="Ink 19837">
                  <a:extLst>
                    <a:ext uri="{FF2B5EF4-FFF2-40B4-BE49-F238E27FC236}">
                      <a16:creationId xmlns:a16="http://schemas.microsoft.com/office/drawing/2014/main" id="{25802865-C20C-0E1C-8590-006AA978BB92}"/>
                    </a:ext>
                  </a:extLst>
                </p:cNvPr>
                <p:cNvPicPr/>
                <p:nvPr/>
              </p:nvPicPr>
              <p:blipFill>
                <a:blip r:embed="rId802"/>
                <a:stretch>
                  <a:fillRect/>
                </a:stretch>
              </p:blipFill>
              <p:spPr>
                <a:xfrm>
                  <a:off x="5743859" y="2161000"/>
                  <a:ext cx="171720" cy="94320"/>
                </a:xfrm>
                <a:prstGeom prst="rect">
                  <a:avLst/>
                </a:prstGeom>
              </p:spPr>
            </p:pic>
          </mc:Fallback>
        </mc:AlternateContent>
        <mc:AlternateContent xmlns:mc="http://schemas.openxmlformats.org/markup-compatibility/2006" xmlns:p14="http://schemas.microsoft.com/office/powerpoint/2010/main">
          <mc:Choice Requires="p14">
            <p:contentPart p14:bwMode="auto" r:id="rId803">
              <p14:nvContentPartPr>
                <p14:cNvPr id="19839" name="Ink 19838">
                  <a:extLst>
                    <a:ext uri="{FF2B5EF4-FFF2-40B4-BE49-F238E27FC236}">
                      <a16:creationId xmlns:a16="http://schemas.microsoft.com/office/drawing/2014/main" id="{CF4DFDFC-D212-7F32-22A9-4E2B663B13D7}"/>
                    </a:ext>
                  </a:extLst>
                </p14:cNvPr>
                <p14:cNvContentPartPr/>
                <p14:nvPr/>
              </p14:nvContentPartPr>
              <p14:xfrm>
                <a:off x="5863019" y="2113840"/>
                <a:ext cx="71280" cy="177840"/>
              </p14:xfrm>
            </p:contentPart>
          </mc:Choice>
          <mc:Fallback xmlns="">
            <p:pic>
              <p:nvPicPr>
                <p:cNvPr id="19839" name="Ink 19838">
                  <a:extLst>
                    <a:ext uri="{FF2B5EF4-FFF2-40B4-BE49-F238E27FC236}">
                      <a16:creationId xmlns:a16="http://schemas.microsoft.com/office/drawing/2014/main" id="{CF4DFDFC-D212-7F32-22A9-4E2B663B13D7}"/>
                    </a:ext>
                  </a:extLst>
                </p:cNvPr>
                <p:cNvPicPr/>
                <p:nvPr/>
              </p:nvPicPr>
              <p:blipFill>
                <a:blip r:embed="rId804"/>
                <a:stretch>
                  <a:fillRect/>
                </a:stretch>
              </p:blipFill>
              <p:spPr>
                <a:xfrm>
                  <a:off x="5845019" y="2095840"/>
                  <a:ext cx="106920" cy="213480"/>
                </a:xfrm>
                <a:prstGeom prst="rect">
                  <a:avLst/>
                </a:prstGeom>
              </p:spPr>
            </p:pic>
          </mc:Fallback>
        </mc:AlternateContent>
        <mc:AlternateContent xmlns:mc="http://schemas.openxmlformats.org/markup-compatibility/2006" xmlns:p14="http://schemas.microsoft.com/office/powerpoint/2010/main">
          <mc:Choice Requires="p14">
            <p:contentPart p14:bwMode="auto" r:id="rId805">
              <p14:nvContentPartPr>
                <p14:cNvPr id="25664" name="Ink 25663">
                  <a:extLst>
                    <a:ext uri="{FF2B5EF4-FFF2-40B4-BE49-F238E27FC236}">
                      <a16:creationId xmlns:a16="http://schemas.microsoft.com/office/drawing/2014/main" id="{CE2277E3-F067-FC04-07D3-50AB03F2A285}"/>
                    </a:ext>
                  </a:extLst>
                </p14:cNvPr>
                <p14:cNvContentPartPr/>
                <p14:nvPr/>
              </p14:nvContentPartPr>
              <p14:xfrm>
                <a:off x="5951219" y="2135080"/>
                <a:ext cx="79200" cy="106920"/>
              </p14:xfrm>
            </p:contentPart>
          </mc:Choice>
          <mc:Fallback xmlns="">
            <p:pic>
              <p:nvPicPr>
                <p:cNvPr id="25664" name="Ink 25663">
                  <a:extLst>
                    <a:ext uri="{FF2B5EF4-FFF2-40B4-BE49-F238E27FC236}">
                      <a16:creationId xmlns:a16="http://schemas.microsoft.com/office/drawing/2014/main" id="{CE2277E3-F067-FC04-07D3-50AB03F2A285}"/>
                    </a:ext>
                  </a:extLst>
                </p:cNvPr>
                <p:cNvPicPr/>
                <p:nvPr/>
              </p:nvPicPr>
              <p:blipFill>
                <a:blip r:embed="rId806"/>
                <a:stretch>
                  <a:fillRect/>
                </a:stretch>
              </p:blipFill>
              <p:spPr>
                <a:xfrm>
                  <a:off x="5933219" y="2117080"/>
                  <a:ext cx="11484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807">
              <p14:nvContentPartPr>
                <p14:cNvPr id="25665" name="Ink 25664">
                  <a:extLst>
                    <a:ext uri="{FF2B5EF4-FFF2-40B4-BE49-F238E27FC236}">
                      <a16:creationId xmlns:a16="http://schemas.microsoft.com/office/drawing/2014/main" id="{110E686A-5708-CC74-F0CE-58AD41682F03}"/>
                    </a:ext>
                  </a:extLst>
                </p14:cNvPr>
                <p14:cNvContentPartPr/>
                <p14:nvPr/>
              </p14:nvContentPartPr>
              <p14:xfrm>
                <a:off x="6085859" y="2104120"/>
                <a:ext cx="92880" cy="117360"/>
              </p14:xfrm>
            </p:contentPart>
          </mc:Choice>
          <mc:Fallback xmlns="">
            <p:pic>
              <p:nvPicPr>
                <p:cNvPr id="25665" name="Ink 25664">
                  <a:extLst>
                    <a:ext uri="{FF2B5EF4-FFF2-40B4-BE49-F238E27FC236}">
                      <a16:creationId xmlns:a16="http://schemas.microsoft.com/office/drawing/2014/main" id="{110E686A-5708-CC74-F0CE-58AD41682F03}"/>
                    </a:ext>
                  </a:extLst>
                </p:cNvPr>
                <p:cNvPicPr/>
                <p:nvPr/>
              </p:nvPicPr>
              <p:blipFill>
                <a:blip r:embed="rId808"/>
                <a:stretch>
                  <a:fillRect/>
                </a:stretch>
              </p:blipFill>
              <p:spPr>
                <a:xfrm>
                  <a:off x="6067859" y="2086120"/>
                  <a:ext cx="128520" cy="153000"/>
                </a:xfrm>
                <a:prstGeom prst="rect">
                  <a:avLst/>
                </a:prstGeom>
              </p:spPr>
            </p:pic>
          </mc:Fallback>
        </mc:AlternateContent>
      </p:grpSp>
    </p:spTree>
  </p:cSld>
  <p:clrMapOvr>
    <a:masterClrMapping/>
  </p:clrMapOvr>
  <p:transition>
    <p:zo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3">
            <a:extLst>
              <a:ext uri="{FF2B5EF4-FFF2-40B4-BE49-F238E27FC236}">
                <a16:creationId xmlns:a16="http://schemas.microsoft.com/office/drawing/2014/main" id="{564DFD63-BB09-E9E1-69BD-C1741E957A7D}"/>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6627" name="Slide Number Placeholder 4">
            <a:extLst>
              <a:ext uri="{FF2B5EF4-FFF2-40B4-BE49-F238E27FC236}">
                <a16:creationId xmlns:a16="http://schemas.microsoft.com/office/drawing/2014/main" id="{D5A97EB0-58C0-5CF6-31C9-B8DC275FAEB1}"/>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7FC8647-531B-4C8E-B126-3864B8DF014E}" type="slidenum">
              <a:rPr lang="en-US" altLang="en-US" sz="1200" smtClean="0">
                <a:latin typeface="Arial Black" panose="020B0A04020102020204" pitchFamily="34" charset="0"/>
              </a:rPr>
              <a:pPr>
                <a:spcBef>
                  <a:spcPct val="0"/>
                </a:spcBef>
                <a:buClrTx/>
                <a:buSzTx/>
                <a:buFontTx/>
                <a:buNone/>
              </a:pPr>
              <a:t>19</a:t>
            </a:fld>
            <a:endParaRPr lang="en-US" altLang="en-US" sz="1200">
              <a:latin typeface="Arial Black" panose="020B0A04020102020204" pitchFamily="34" charset="0"/>
            </a:endParaRPr>
          </a:p>
        </p:txBody>
      </p:sp>
      <p:sp>
        <p:nvSpPr>
          <p:cNvPr id="26628" name="Date Placeholder 5">
            <a:extLst>
              <a:ext uri="{FF2B5EF4-FFF2-40B4-BE49-F238E27FC236}">
                <a16:creationId xmlns:a16="http://schemas.microsoft.com/office/drawing/2014/main" id="{BB142BFB-505E-C385-9907-4242BFF1F495}"/>
              </a:ext>
            </a:extLst>
          </p:cNvPr>
          <p:cNvSpPr>
            <a:spLocks noGrp="1" noChangeArrowheads="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773364B-3F9C-451D-8EC7-E52E0497F0A4}" type="datetime1">
              <a:rPr lang="en-US" altLang="en-US" sz="1200" smtClean="0"/>
              <a:pPr>
                <a:spcBef>
                  <a:spcPct val="0"/>
                </a:spcBef>
                <a:buClrTx/>
                <a:buSzTx/>
                <a:buFontTx/>
                <a:buNone/>
              </a:pPr>
              <a:t>5/24/2022</a:t>
            </a:fld>
            <a:r>
              <a:rPr lang="en-US" altLang="en-US" sz="1200"/>
              <a:t>Chapter 7 Appendix C</a:t>
            </a:r>
          </a:p>
        </p:txBody>
      </p:sp>
      <mc:AlternateContent xmlns:mc="http://schemas.openxmlformats.org/markup-compatibility/2006" xmlns:p14="http://schemas.microsoft.com/office/powerpoint/2010/main">
        <mc:Choice Requires="p14">
          <p:contentPart p14:bwMode="auto" r:id="rId2">
            <p14:nvContentPartPr>
              <p14:cNvPr id="14" name="Ink 13">
                <a:extLst>
                  <a:ext uri="{FF2B5EF4-FFF2-40B4-BE49-F238E27FC236}">
                    <a16:creationId xmlns:a16="http://schemas.microsoft.com/office/drawing/2014/main" id="{22886A6A-F3ED-CB2B-B0B6-F484FD71449B}"/>
                  </a:ext>
                </a:extLst>
              </p14:cNvPr>
              <p14:cNvContentPartPr/>
              <p14:nvPr/>
            </p14:nvContentPartPr>
            <p14:xfrm>
              <a:off x="1945859" y="669880"/>
              <a:ext cx="1314360" cy="500040"/>
            </p14:xfrm>
          </p:contentPart>
        </mc:Choice>
        <mc:Fallback xmlns="">
          <p:pic>
            <p:nvPicPr>
              <p:cNvPr id="14" name="Ink 13">
                <a:extLst>
                  <a:ext uri="{FF2B5EF4-FFF2-40B4-BE49-F238E27FC236}">
                    <a16:creationId xmlns:a16="http://schemas.microsoft.com/office/drawing/2014/main" id="{22886A6A-F3ED-CB2B-B0B6-F484FD71449B}"/>
                  </a:ext>
                </a:extLst>
              </p:cNvPr>
              <p:cNvPicPr/>
              <p:nvPr/>
            </p:nvPicPr>
            <p:blipFill>
              <a:blip r:embed="rId3"/>
              <a:stretch>
                <a:fillRect/>
              </a:stretch>
            </p:blipFill>
            <p:spPr>
              <a:xfrm>
                <a:off x="1927859" y="651880"/>
                <a:ext cx="1350000" cy="53568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5" name="Ink 34">
                <a:extLst>
                  <a:ext uri="{FF2B5EF4-FFF2-40B4-BE49-F238E27FC236}">
                    <a16:creationId xmlns:a16="http://schemas.microsoft.com/office/drawing/2014/main" id="{C11CBF58-4A78-26A9-A230-EADAA956DD7C}"/>
                  </a:ext>
                </a:extLst>
              </p14:cNvPr>
              <p14:cNvContentPartPr/>
              <p14:nvPr/>
            </p14:nvContentPartPr>
            <p14:xfrm>
              <a:off x="6300779" y="645040"/>
              <a:ext cx="1211400" cy="518760"/>
            </p14:xfrm>
          </p:contentPart>
        </mc:Choice>
        <mc:Fallback xmlns="">
          <p:pic>
            <p:nvPicPr>
              <p:cNvPr id="35" name="Ink 34">
                <a:extLst>
                  <a:ext uri="{FF2B5EF4-FFF2-40B4-BE49-F238E27FC236}">
                    <a16:creationId xmlns:a16="http://schemas.microsoft.com/office/drawing/2014/main" id="{C11CBF58-4A78-26A9-A230-EADAA956DD7C}"/>
                  </a:ext>
                </a:extLst>
              </p:cNvPr>
              <p:cNvPicPr/>
              <p:nvPr/>
            </p:nvPicPr>
            <p:blipFill>
              <a:blip r:embed="rId5"/>
              <a:stretch>
                <a:fillRect/>
              </a:stretch>
            </p:blipFill>
            <p:spPr>
              <a:xfrm>
                <a:off x="6282779" y="627040"/>
                <a:ext cx="1247040" cy="5544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29" name="Ink 128">
                <a:extLst>
                  <a:ext uri="{FF2B5EF4-FFF2-40B4-BE49-F238E27FC236}">
                    <a16:creationId xmlns:a16="http://schemas.microsoft.com/office/drawing/2014/main" id="{3B16DBBB-D060-FF22-7094-3B2BAA0C97A7}"/>
                  </a:ext>
                </a:extLst>
              </p14:cNvPr>
              <p14:cNvContentPartPr/>
              <p14:nvPr/>
            </p14:nvContentPartPr>
            <p14:xfrm>
              <a:off x="3812819" y="1650160"/>
              <a:ext cx="79200" cy="187560"/>
            </p14:xfrm>
          </p:contentPart>
        </mc:Choice>
        <mc:Fallback xmlns="">
          <p:pic>
            <p:nvPicPr>
              <p:cNvPr id="129" name="Ink 128">
                <a:extLst>
                  <a:ext uri="{FF2B5EF4-FFF2-40B4-BE49-F238E27FC236}">
                    <a16:creationId xmlns:a16="http://schemas.microsoft.com/office/drawing/2014/main" id="{3B16DBBB-D060-FF22-7094-3B2BAA0C97A7}"/>
                  </a:ext>
                </a:extLst>
              </p:cNvPr>
              <p:cNvPicPr/>
              <p:nvPr/>
            </p:nvPicPr>
            <p:blipFill>
              <a:blip r:embed="rId7"/>
              <a:stretch>
                <a:fillRect/>
              </a:stretch>
            </p:blipFill>
            <p:spPr>
              <a:xfrm>
                <a:off x="3794900" y="1632160"/>
                <a:ext cx="114679" cy="223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37" name="Ink 136">
                <a:extLst>
                  <a:ext uri="{FF2B5EF4-FFF2-40B4-BE49-F238E27FC236}">
                    <a16:creationId xmlns:a16="http://schemas.microsoft.com/office/drawing/2014/main" id="{8F239605-9F79-8012-1133-88CD942B767A}"/>
                  </a:ext>
                </a:extLst>
              </p14:cNvPr>
              <p14:cNvContentPartPr/>
              <p14:nvPr/>
            </p14:nvContentPartPr>
            <p14:xfrm>
              <a:off x="1874579" y="2070640"/>
              <a:ext cx="172800" cy="90000"/>
            </p14:xfrm>
          </p:contentPart>
        </mc:Choice>
        <mc:Fallback xmlns="">
          <p:pic>
            <p:nvPicPr>
              <p:cNvPr id="137" name="Ink 136">
                <a:extLst>
                  <a:ext uri="{FF2B5EF4-FFF2-40B4-BE49-F238E27FC236}">
                    <a16:creationId xmlns:a16="http://schemas.microsoft.com/office/drawing/2014/main" id="{8F239605-9F79-8012-1133-88CD942B767A}"/>
                  </a:ext>
                </a:extLst>
              </p:cNvPr>
              <p:cNvPicPr/>
              <p:nvPr/>
            </p:nvPicPr>
            <p:blipFill>
              <a:blip r:embed="rId9"/>
              <a:stretch>
                <a:fillRect/>
              </a:stretch>
            </p:blipFill>
            <p:spPr>
              <a:xfrm>
                <a:off x="1856579" y="2052712"/>
                <a:ext cx="208440" cy="125498"/>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67" name="Ink 166">
                <a:extLst>
                  <a:ext uri="{FF2B5EF4-FFF2-40B4-BE49-F238E27FC236}">
                    <a16:creationId xmlns:a16="http://schemas.microsoft.com/office/drawing/2014/main" id="{3D795A3C-0919-86D0-D906-C8FA991156BE}"/>
                  </a:ext>
                </a:extLst>
              </p14:cNvPr>
              <p14:cNvContentPartPr/>
              <p14:nvPr/>
            </p14:nvContentPartPr>
            <p14:xfrm>
              <a:off x="6811259" y="1167760"/>
              <a:ext cx="9720" cy="3240"/>
            </p14:xfrm>
          </p:contentPart>
        </mc:Choice>
        <mc:Fallback xmlns="">
          <p:pic>
            <p:nvPicPr>
              <p:cNvPr id="167" name="Ink 166">
                <a:extLst>
                  <a:ext uri="{FF2B5EF4-FFF2-40B4-BE49-F238E27FC236}">
                    <a16:creationId xmlns:a16="http://schemas.microsoft.com/office/drawing/2014/main" id="{3D795A3C-0919-86D0-D906-C8FA991156BE}"/>
                  </a:ext>
                </a:extLst>
              </p:cNvPr>
              <p:cNvPicPr/>
              <p:nvPr/>
            </p:nvPicPr>
            <p:blipFill>
              <a:blip r:embed="rId11"/>
              <a:stretch>
                <a:fillRect/>
              </a:stretch>
            </p:blipFill>
            <p:spPr>
              <a:xfrm>
                <a:off x="6793259" y="1149760"/>
                <a:ext cx="45360" cy="388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68" name="Ink 167">
                <a:extLst>
                  <a:ext uri="{FF2B5EF4-FFF2-40B4-BE49-F238E27FC236}">
                    <a16:creationId xmlns:a16="http://schemas.microsoft.com/office/drawing/2014/main" id="{B5F619DE-3164-A2FB-6E1F-0C03C4649D26}"/>
                  </a:ext>
                </a:extLst>
              </p14:cNvPr>
              <p14:cNvContentPartPr/>
              <p14:nvPr/>
            </p14:nvContentPartPr>
            <p14:xfrm>
              <a:off x="4921619" y="2397160"/>
              <a:ext cx="150840" cy="266040"/>
            </p14:xfrm>
          </p:contentPart>
        </mc:Choice>
        <mc:Fallback xmlns="">
          <p:pic>
            <p:nvPicPr>
              <p:cNvPr id="168" name="Ink 167">
                <a:extLst>
                  <a:ext uri="{FF2B5EF4-FFF2-40B4-BE49-F238E27FC236}">
                    <a16:creationId xmlns:a16="http://schemas.microsoft.com/office/drawing/2014/main" id="{B5F619DE-3164-A2FB-6E1F-0C03C4649D26}"/>
                  </a:ext>
                </a:extLst>
              </p:cNvPr>
              <p:cNvPicPr/>
              <p:nvPr/>
            </p:nvPicPr>
            <p:blipFill>
              <a:blip r:embed="rId13"/>
              <a:stretch>
                <a:fillRect/>
              </a:stretch>
            </p:blipFill>
            <p:spPr>
              <a:xfrm>
                <a:off x="4903662" y="2379136"/>
                <a:ext cx="186395" cy="301728"/>
              </a:xfrm>
              <a:prstGeom prst="rect">
                <a:avLst/>
              </a:prstGeom>
            </p:spPr>
          </p:pic>
        </mc:Fallback>
      </mc:AlternateContent>
      <p:grpSp>
        <p:nvGrpSpPr>
          <p:cNvPr id="26635" name="Group 181">
            <a:extLst>
              <a:ext uri="{FF2B5EF4-FFF2-40B4-BE49-F238E27FC236}">
                <a16:creationId xmlns:a16="http://schemas.microsoft.com/office/drawing/2014/main" id="{092C8E41-06A0-E4A8-025F-A2D89D14C42A}"/>
              </a:ext>
            </a:extLst>
          </p:cNvPr>
          <p:cNvGrpSpPr>
            <a:grpSpLocks/>
          </p:cNvGrpSpPr>
          <p:nvPr/>
        </p:nvGrpSpPr>
        <p:grpSpPr bwMode="auto">
          <a:xfrm>
            <a:off x="7202488" y="1293813"/>
            <a:ext cx="69850" cy="1928812"/>
            <a:chOff x="7202579" y="1293760"/>
            <a:chExt cx="69840" cy="1929600"/>
          </a:xfrm>
        </p:grpSpPr>
        <mc:AlternateContent xmlns:mc="http://schemas.openxmlformats.org/markup-compatibility/2006" xmlns:p14="http://schemas.microsoft.com/office/powerpoint/2010/main">
          <mc:Choice Requires="p14">
            <p:contentPart p14:bwMode="auto" r:id="rId14">
              <p14:nvContentPartPr>
                <p14:cNvPr id="179" name="Ink 178">
                  <a:extLst>
                    <a:ext uri="{FF2B5EF4-FFF2-40B4-BE49-F238E27FC236}">
                      <a16:creationId xmlns:a16="http://schemas.microsoft.com/office/drawing/2014/main" id="{97C2D54D-CF58-1BC8-E2F7-BF9F40E1A49D}"/>
                    </a:ext>
                  </a:extLst>
                </p14:cNvPr>
                <p14:cNvContentPartPr/>
                <p14:nvPr/>
              </p14:nvContentPartPr>
              <p14:xfrm>
                <a:off x="7202579" y="1293760"/>
                <a:ext cx="54360" cy="1397160"/>
              </p14:xfrm>
            </p:contentPart>
          </mc:Choice>
          <mc:Fallback xmlns="">
            <p:pic>
              <p:nvPicPr>
                <p:cNvPr id="179" name="Ink 178">
                  <a:extLst>
                    <a:ext uri="{FF2B5EF4-FFF2-40B4-BE49-F238E27FC236}">
                      <a16:creationId xmlns:a16="http://schemas.microsoft.com/office/drawing/2014/main" id="{97C2D54D-CF58-1BC8-E2F7-BF9F40E1A49D}"/>
                    </a:ext>
                  </a:extLst>
                </p:cNvPr>
                <p:cNvPicPr/>
                <p:nvPr/>
              </p:nvPicPr>
              <p:blipFill>
                <a:blip r:embed="rId15"/>
                <a:stretch>
                  <a:fillRect/>
                </a:stretch>
              </p:blipFill>
              <p:spPr>
                <a:xfrm>
                  <a:off x="7184579" y="1275760"/>
                  <a:ext cx="90000" cy="14328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81" name="Ink 180">
                  <a:extLst>
                    <a:ext uri="{FF2B5EF4-FFF2-40B4-BE49-F238E27FC236}">
                      <a16:creationId xmlns:a16="http://schemas.microsoft.com/office/drawing/2014/main" id="{DEA62F39-D6C9-8367-8B54-75585FBBAE8D}"/>
                    </a:ext>
                  </a:extLst>
                </p14:cNvPr>
                <p14:cNvContentPartPr/>
                <p14:nvPr/>
              </p14:nvContentPartPr>
              <p14:xfrm>
                <a:off x="7234259" y="2736640"/>
                <a:ext cx="38160" cy="486720"/>
              </p14:xfrm>
            </p:contentPart>
          </mc:Choice>
          <mc:Fallback xmlns="">
            <p:pic>
              <p:nvPicPr>
                <p:cNvPr id="181" name="Ink 180">
                  <a:extLst>
                    <a:ext uri="{FF2B5EF4-FFF2-40B4-BE49-F238E27FC236}">
                      <a16:creationId xmlns:a16="http://schemas.microsoft.com/office/drawing/2014/main" id="{DEA62F39-D6C9-8367-8B54-75585FBBAE8D}"/>
                    </a:ext>
                  </a:extLst>
                </p:cNvPr>
                <p:cNvPicPr/>
                <p:nvPr/>
              </p:nvPicPr>
              <p:blipFill>
                <a:blip r:embed="rId17"/>
                <a:stretch>
                  <a:fillRect/>
                </a:stretch>
              </p:blipFill>
              <p:spPr>
                <a:xfrm>
                  <a:off x="7216259" y="2718640"/>
                  <a:ext cx="73800" cy="5223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8">
            <p14:nvContentPartPr>
              <p14:cNvPr id="191" name="Ink 190">
                <a:extLst>
                  <a:ext uri="{FF2B5EF4-FFF2-40B4-BE49-F238E27FC236}">
                    <a16:creationId xmlns:a16="http://schemas.microsoft.com/office/drawing/2014/main" id="{6A624C1C-F918-5412-66E9-4C77BD4BD924}"/>
                  </a:ext>
                </a:extLst>
              </p14:cNvPr>
              <p14:cNvContentPartPr/>
              <p14:nvPr/>
            </p14:nvContentPartPr>
            <p14:xfrm>
              <a:off x="5228339" y="2173240"/>
              <a:ext cx="148320" cy="111960"/>
            </p14:xfrm>
          </p:contentPart>
        </mc:Choice>
        <mc:Fallback xmlns="">
          <p:pic>
            <p:nvPicPr>
              <p:cNvPr id="191" name="Ink 190">
                <a:extLst>
                  <a:ext uri="{FF2B5EF4-FFF2-40B4-BE49-F238E27FC236}">
                    <a16:creationId xmlns:a16="http://schemas.microsoft.com/office/drawing/2014/main" id="{6A624C1C-F918-5412-66E9-4C77BD4BD924}"/>
                  </a:ext>
                </a:extLst>
              </p:cNvPr>
              <p:cNvPicPr/>
              <p:nvPr/>
            </p:nvPicPr>
            <p:blipFill>
              <a:blip r:embed="rId19"/>
              <a:stretch>
                <a:fillRect/>
              </a:stretch>
            </p:blipFill>
            <p:spPr>
              <a:xfrm>
                <a:off x="5210339" y="2155240"/>
                <a:ext cx="183960" cy="1476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03" name="Ink 202">
                <a:extLst>
                  <a:ext uri="{FF2B5EF4-FFF2-40B4-BE49-F238E27FC236}">
                    <a16:creationId xmlns:a16="http://schemas.microsoft.com/office/drawing/2014/main" id="{41AE825B-4C3C-DFD9-1D90-D1DCA297006B}"/>
                  </a:ext>
                </a:extLst>
              </p14:cNvPr>
              <p14:cNvContentPartPr/>
              <p14:nvPr/>
            </p14:nvContentPartPr>
            <p14:xfrm>
              <a:off x="4821179" y="398800"/>
              <a:ext cx="262800" cy="203400"/>
            </p14:xfrm>
          </p:contentPart>
        </mc:Choice>
        <mc:Fallback xmlns="">
          <p:pic>
            <p:nvPicPr>
              <p:cNvPr id="203" name="Ink 202">
                <a:extLst>
                  <a:ext uri="{FF2B5EF4-FFF2-40B4-BE49-F238E27FC236}">
                    <a16:creationId xmlns:a16="http://schemas.microsoft.com/office/drawing/2014/main" id="{41AE825B-4C3C-DFD9-1D90-D1DCA297006B}"/>
                  </a:ext>
                </a:extLst>
              </p:cNvPr>
              <p:cNvPicPr/>
              <p:nvPr/>
            </p:nvPicPr>
            <p:blipFill>
              <a:blip r:embed="rId21"/>
              <a:stretch>
                <a:fillRect/>
              </a:stretch>
            </p:blipFill>
            <p:spPr>
              <a:xfrm>
                <a:off x="4803179" y="380800"/>
                <a:ext cx="298440" cy="23904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10" name="Ink 209">
                <a:extLst>
                  <a:ext uri="{FF2B5EF4-FFF2-40B4-BE49-F238E27FC236}">
                    <a16:creationId xmlns:a16="http://schemas.microsoft.com/office/drawing/2014/main" id="{2CB9FC50-C2C8-F25E-CCA2-28A10523BAE1}"/>
                  </a:ext>
                </a:extLst>
              </p14:cNvPr>
              <p14:cNvContentPartPr/>
              <p14:nvPr/>
            </p14:nvContentPartPr>
            <p14:xfrm>
              <a:off x="6973619" y="419320"/>
              <a:ext cx="310680" cy="133560"/>
            </p14:xfrm>
          </p:contentPart>
        </mc:Choice>
        <mc:Fallback xmlns="">
          <p:pic>
            <p:nvPicPr>
              <p:cNvPr id="210" name="Ink 209">
                <a:extLst>
                  <a:ext uri="{FF2B5EF4-FFF2-40B4-BE49-F238E27FC236}">
                    <a16:creationId xmlns:a16="http://schemas.microsoft.com/office/drawing/2014/main" id="{2CB9FC50-C2C8-F25E-CCA2-28A10523BAE1}"/>
                  </a:ext>
                </a:extLst>
              </p:cNvPr>
              <p:cNvPicPr/>
              <p:nvPr/>
            </p:nvPicPr>
            <p:blipFill>
              <a:blip r:embed="rId23"/>
              <a:stretch>
                <a:fillRect/>
              </a:stretch>
            </p:blipFill>
            <p:spPr>
              <a:xfrm>
                <a:off x="6955619" y="401271"/>
                <a:ext cx="346320" cy="169296"/>
              </a:xfrm>
              <a:prstGeom prst="rect">
                <a:avLst/>
              </a:prstGeom>
            </p:spPr>
          </p:pic>
        </mc:Fallback>
      </mc:AlternateContent>
      <p:grpSp>
        <p:nvGrpSpPr>
          <p:cNvPr id="26639" name="Group 223">
            <a:extLst>
              <a:ext uri="{FF2B5EF4-FFF2-40B4-BE49-F238E27FC236}">
                <a16:creationId xmlns:a16="http://schemas.microsoft.com/office/drawing/2014/main" id="{2092F72A-BF8C-4F53-A7CD-9B252C0935C9}"/>
              </a:ext>
            </a:extLst>
          </p:cNvPr>
          <p:cNvGrpSpPr>
            <a:grpSpLocks/>
          </p:cNvGrpSpPr>
          <p:nvPr/>
        </p:nvGrpSpPr>
        <p:grpSpPr bwMode="auto">
          <a:xfrm>
            <a:off x="881063" y="463550"/>
            <a:ext cx="6011862" cy="4540250"/>
            <a:chOff x="880619" y="464320"/>
            <a:chExt cx="6013080" cy="4539600"/>
          </a:xfrm>
        </p:grpSpPr>
        <mc:AlternateContent xmlns:mc="http://schemas.openxmlformats.org/markup-compatibility/2006" xmlns:p14="http://schemas.microsoft.com/office/powerpoint/2010/main">
          <mc:Choice Requires="p14">
            <p:contentPart p14:bwMode="auto" r:id="rId24">
              <p14:nvContentPartPr>
                <p14:cNvPr id="36" name="Ink 35">
                  <a:extLst>
                    <a:ext uri="{FF2B5EF4-FFF2-40B4-BE49-F238E27FC236}">
                      <a16:creationId xmlns:a16="http://schemas.microsoft.com/office/drawing/2014/main" id="{3446AA0F-6EE7-DFA0-806E-7C57F3B3ACE0}"/>
                    </a:ext>
                  </a:extLst>
                </p14:cNvPr>
                <p14:cNvContentPartPr/>
                <p14:nvPr/>
              </p14:nvContentPartPr>
              <p14:xfrm>
                <a:off x="6457019" y="798760"/>
                <a:ext cx="176400" cy="283680"/>
              </p14:xfrm>
            </p:contentPart>
          </mc:Choice>
          <mc:Fallback xmlns="">
            <p:pic>
              <p:nvPicPr>
                <p:cNvPr id="36" name="Ink 35">
                  <a:extLst>
                    <a:ext uri="{FF2B5EF4-FFF2-40B4-BE49-F238E27FC236}">
                      <a16:creationId xmlns:a16="http://schemas.microsoft.com/office/drawing/2014/main" id="{3446AA0F-6EE7-DFA0-806E-7C57F3B3ACE0}"/>
                    </a:ext>
                  </a:extLst>
                </p:cNvPr>
                <p:cNvPicPr/>
                <p:nvPr/>
              </p:nvPicPr>
              <p:blipFill>
                <a:blip r:embed="rId25"/>
                <a:stretch>
                  <a:fillRect/>
                </a:stretch>
              </p:blipFill>
              <p:spPr>
                <a:xfrm>
                  <a:off x="6439019" y="780760"/>
                  <a:ext cx="212040" cy="3193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37" name="Ink 36">
                  <a:extLst>
                    <a:ext uri="{FF2B5EF4-FFF2-40B4-BE49-F238E27FC236}">
                      <a16:creationId xmlns:a16="http://schemas.microsoft.com/office/drawing/2014/main" id="{E829773C-40BE-559D-CCD3-9B728430BAE8}"/>
                    </a:ext>
                  </a:extLst>
                </p14:cNvPr>
                <p14:cNvContentPartPr/>
                <p14:nvPr/>
              </p14:nvContentPartPr>
              <p14:xfrm>
                <a:off x="6702179" y="857800"/>
                <a:ext cx="10080" cy="155880"/>
              </p14:xfrm>
            </p:contentPart>
          </mc:Choice>
          <mc:Fallback xmlns="">
            <p:pic>
              <p:nvPicPr>
                <p:cNvPr id="37" name="Ink 36">
                  <a:extLst>
                    <a:ext uri="{FF2B5EF4-FFF2-40B4-BE49-F238E27FC236}">
                      <a16:creationId xmlns:a16="http://schemas.microsoft.com/office/drawing/2014/main" id="{E829773C-40BE-559D-CCD3-9B728430BAE8}"/>
                    </a:ext>
                  </a:extLst>
                </p:cNvPr>
                <p:cNvPicPr/>
                <p:nvPr/>
              </p:nvPicPr>
              <p:blipFill>
                <a:blip r:embed="rId27"/>
                <a:stretch>
                  <a:fillRect/>
                </a:stretch>
              </p:blipFill>
              <p:spPr>
                <a:xfrm>
                  <a:off x="6684800" y="839758"/>
                  <a:ext cx="44491" cy="191603"/>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38" name="Ink 37">
                  <a:extLst>
                    <a:ext uri="{FF2B5EF4-FFF2-40B4-BE49-F238E27FC236}">
                      <a16:creationId xmlns:a16="http://schemas.microsoft.com/office/drawing/2014/main" id="{33DB2A5B-CE4A-05CE-3FE8-E2DDB592820C}"/>
                    </a:ext>
                  </a:extLst>
                </p14:cNvPr>
                <p14:cNvContentPartPr/>
                <p14:nvPr/>
              </p14:nvContentPartPr>
              <p14:xfrm>
                <a:off x="6697499" y="822520"/>
                <a:ext cx="136440" cy="29520"/>
              </p14:xfrm>
            </p:contentPart>
          </mc:Choice>
          <mc:Fallback xmlns="">
            <p:pic>
              <p:nvPicPr>
                <p:cNvPr id="38" name="Ink 37">
                  <a:extLst>
                    <a:ext uri="{FF2B5EF4-FFF2-40B4-BE49-F238E27FC236}">
                      <a16:creationId xmlns:a16="http://schemas.microsoft.com/office/drawing/2014/main" id="{33DB2A5B-CE4A-05CE-3FE8-E2DDB592820C}"/>
                    </a:ext>
                  </a:extLst>
                </p:cNvPr>
                <p:cNvPicPr/>
                <p:nvPr/>
              </p:nvPicPr>
              <p:blipFill>
                <a:blip r:embed="rId29"/>
                <a:stretch>
                  <a:fillRect/>
                </a:stretch>
              </p:blipFill>
              <p:spPr>
                <a:xfrm>
                  <a:off x="6679499" y="804520"/>
                  <a:ext cx="172080" cy="6516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39" name="Ink 38">
                  <a:extLst>
                    <a:ext uri="{FF2B5EF4-FFF2-40B4-BE49-F238E27FC236}">
                      <a16:creationId xmlns:a16="http://schemas.microsoft.com/office/drawing/2014/main" id="{9CA204BF-B5DA-15F7-C15B-9892773A0ACA}"/>
                    </a:ext>
                  </a:extLst>
                </p14:cNvPr>
                <p14:cNvContentPartPr/>
                <p14:nvPr/>
              </p14:nvContentPartPr>
              <p14:xfrm>
                <a:off x="6721259" y="909280"/>
                <a:ext cx="81000" cy="25920"/>
              </p14:xfrm>
            </p:contentPart>
          </mc:Choice>
          <mc:Fallback xmlns="">
            <p:pic>
              <p:nvPicPr>
                <p:cNvPr id="39" name="Ink 38">
                  <a:extLst>
                    <a:ext uri="{FF2B5EF4-FFF2-40B4-BE49-F238E27FC236}">
                      <a16:creationId xmlns:a16="http://schemas.microsoft.com/office/drawing/2014/main" id="{9CA204BF-B5DA-15F7-C15B-9892773A0ACA}"/>
                    </a:ext>
                  </a:extLst>
                </p:cNvPr>
                <p:cNvPicPr/>
                <p:nvPr/>
              </p:nvPicPr>
              <p:blipFill>
                <a:blip r:embed="rId31"/>
                <a:stretch>
                  <a:fillRect/>
                </a:stretch>
              </p:blipFill>
              <p:spPr>
                <a:xfrm>
                  <a:off x="6703339" y="891280"/>
                  <a:ext cx="116482" cy="6156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40" name="Ink 39">
                  <a:extLst>
                    <a:ext uri="{FF2B5EF4-FFF2-40B4-BE49-F238E27FC236}">
                      <a16:creationId xmlns:a16="http://schemas.microsoft.com/office/drawing/2014/main" id="{4D455A51-2B4C-A20B-926D-27E3E8750D90}"/>
                    </a:ext>
                  </a:extLst>
                </p14:cNvPr>
                <p14:cNvContentPartPr/>
                <p14:nvPr/>
              </p14:nvContentPartPr>
              <p14:xfrm>
                <a:off x="6691379" y="1004680"/>
                <a:ext cx="117000" cy="8280"/>
              </p14:xfrm>
            </p:contentPart>
          </mc:Choice>
          <mc:Fallback xmlns="">
            <p:pic>
              <p:nvPicPr>
                <p:cNvPr id="40" name="Ink 39">
                  <a:extLst>
                    <a:ext uri="{FF2B5EF4-FFF2-40B4-BE49-F238E27FC236}">
                      <a16:creationId xmlns:a16="http://schemas.microsoft.com/office/drawing/2014/main" id="{4D455A51-2B4C-A20B-926D-27E3E8750D90}"/>
                    </a:ext>
                  </a:extLst>
                </p:cNvPr>
                <p:cNvPicPr/>
                <p:nvPr/>
              </p:nvPicPr>
              <p:blipFill>
                <a:blip r:embed="rId33"/>
                <a:stretch>
                  <a:fillRect/>
                </a:stretch>
              </p:blipFill>
              <p:spPr>
                <a:xfrm>
                  <a:off x="6673379" y="986680"/>
                  <a:ext cx="152640" cy="4392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178" name="Ink 177">
                  <a:extLst>
                    <a:ext uri="{FF2B5EF4-FFF2-40B4-BE49-F238E27FC236}">
                      <a16:creationId xmlns:a16="http://schemas.microsoft.com/office/drawing/2014/main" id="{7BBA3193-C071-4803-95CC-7D3862649750}"/>
                    </a:ext>
                  </a:extLst>
                </p14:cNvPr>
                <p14:cNvContentPartPr/>
                <p14:nvPr/>
              </p14:nvContentPartPr>
              <p14:xfrm>
                <a:off x="6795779" y="1135360"/>
                <a:ext cx="83880" cy="1227600"/>
              </p14:xfrm>
            </p:contentPart>
          </mc:Choice>
          <mc:Fallback xmlns="">
            <p:pic>
              <p:nvPicPr>
                <p:cNvPr id="178" name="Ink 177">
                  <a:extLst>
                    <a:ext uri="{FF2B5EF4-FFF2-40B4-BE49-F238E27FC236}">
                      <a16:creationId xmlns:a16="http://schemas.microsoft.com/office/drawing/2014/main" id="{7BBA3193-C071-4803-95CC-7D3862649750}"/>
                    </a:ext>
                  </a:extLst>
                </p:cNvPr>
                <p:cNvPicPr/>
                <p:nvPr/>
              </p:nvPicPr>
              <p:blipFill>
                <a:blip r:embed="rId35"/>
                <a:stretch>
                  <a:fillRect/>
                </a:stretch>
              </p:blipFill>
              <p:spPr>
                <a:xfrm>
                  <a:off x="6777779" y="1117360"/>
                  <a:ext cx="119520" cy="126324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80" name="Ink 179">
                  <a:extLst>
                    <a:ext uri="{FF2B5EF4-FFF2-40B4-BE49-F238E27FC236}">
                      <a16:creationId xmlns:a16="http://schemas.microsoft.com/office/drawing/2014/main" id="{C00D26F1-AE4B-17B8-7E69-19588CD1DC1B}"/>
                    </a:ext>
                  </a:extLst>
                </p14:cNvPr>
                <p14:cNvContentPartPr/>
                <p14:nvPr/>
              </p14:nvContentPartPr>
              <p14:xfrm>
                <a:off x="6831779" y="2193400"/>
                <a:ext cx="61920" cy="999720"/>
              </p14:xfrm>
            </p:contentPart>
          </mc:Choice>
          <mc:Fallback xmlns="">
            <p:pic>
              <p:nvPicPr>
                <p:cNvPr id="180" name="Ink 179">
                  <a:extLst>
                    <a:ext uri="{FF2B5EF4-FFF2-40B4-BE49-F238E27FC236}">
                      <a16:creationId xmlns:a16="http://schemas.microsoft.com/office/drawing/2014/main" id="{C00D26F1-AE4B-17B8-7E69-19588CD1DC1B}"/>
                    </a:ext>
                  </a:extLst>
                </p:cNvPr>
                <p:cNvPicPr/>
                <p:nvPr/>
              </p:nvPicPr>
              <p:blipFill>
                <a:blip r:embed="rId37"/>
                <a:stretch>
                  <a:fillRect/>
                </a:stretch>
              </p:blipFill>
              <p:spPr>
                <a:xfrm>
                  <a:off x="6813779" y="2175400"/>
                  <a:ext cx="97560" cy="103536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7" name="Ink 6">
                  <a:extLst>
                    <a:ext uri="{FF2B5EF4-FFF2-40B4-BE49-F238E27FC236}">
                      <a16:creationId xmlns:a16="http://schemas.microsoft.com/office/drawing/2014/main" id="{FDEAED8F-7F1E-C208-AA1B-87F9027D2960}"/>
                    </a:ext>
                  </a:extLst>
                </p14:cNvPr>
                <p14:cNvContentPartPr/>
                <p14:nvPr/>
              </p14:nvContentPartPr>
              <p14:xfrm>
                <a:off x="984299" y="1207360"/>
                <a:ext cx="334080" cy="352800"/>
              </p14:xfrm>
            </p:contentPart>
          </mc:Choice>
          <mc:Fallback xmlns="">
            <p:pic>
              <p:nvPicPr>
                <p:cNvPr id="7" name="Ink 6">
                  <a:extLst>
                    <a:ext uri="{FF2B5EF4-FFF2-40B4-BE49-F238E27FC236}">
                      <a16:creationId xmlns:a16="http://schemas.microsoft.com/office/drawing/2014/main" id="{FDEAED8F-7F1E-C208-AA1B-87F9027D2960}"/>
                    </a:ext>
                  </a:extLst>
                </p:cNvPr>
                <p:cNvPicPr/>
                <p:nvPr/>
              </p:nvPicPr>
              <p:blipFill>
                <a:blip r:embed="rId39"/>
                <a:stretch>
                  <a:fillRect/>
                </a:stretch>
              </p:blipFill>
              <p:spPr>
                <a:xfrm>
                  <a:off x="966299" y="1189360"/>
                  <a:ext cx="369720" cy="38844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8" name="Ink 7">
                  <a:extLst>
                    <a:ext uri="{FF2B5EF4-FFF2-40B4-BE49-F238E27FC236}">
                      <a16:creationId xmlns:a16="http://schemas.microsoft.com/office/drawing/2014/main" id="{C9420970-B754-5D7B-E02E-B728398D797D}"/>
                    </a:ext>
                  </a:extLst>
                </p14:cNvPr>
                <p14:cNvContentPartPr/>
                <p14:nvPr/>
              </p14:nvContentPartPr>
              <p14:xfrm>
                <a:off x="1147379" y="1459720"/>
                <a:ext cx="9720" cy="342000"/>
              </p14:xfrm>
            </p:contentPart>
          </mc:Choice>
          <mc:Fallback xmlns="">
            <p:pic>
              <p:nvPicPr>
                <p:cNvPr id="8" name="Ink 7">
                  <a:extLst>
                    <a:ext uri="{FF2B5EF4-FFF2-40B4-BE49-F238E27FC236}">
                      <a16:creationId xmlns:a16="http://schemas.microsoft.com/office/drawing/2014/main" id="{C9420970-B754-5D7B-E02E-B728398D797D}"/>
                    </a:ext>
                  </a:extLst>
                </p:cNvPr>
                <p:cNvPicPr/>
                <p:nvPr/>
              </p:nvPicPr>
              <p:blipFill>
                <a:blip r:embed="rId41"/>
                <a:stretch>
                  <a:fillRect/>
                </a:stretch>
              </p:blipFill>
              <p:spPr>
                <a:xfrm>
                  <a:off x="1130022" y="1441720"/>
                  <a:ext cx="44087" cy="37764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9" name="Ink 8">
                  <a:extLst>
                    <a:ext uri="{FF2B5EF4-FFF2-40B4-BE49-F238E27FC236}">
                      <a16:creationId xmlns:a16="http://schemas.microsoft.com/office/drawing/2014/main" id="{052F32A2-6329-2A14-922A-8DDCABBDB179}"/>
                    </a:ext>
                  </a:extLst>
                </p14:cNvPr>
                <p14:cNvContentPartPr/>
                <p14:nvPr/>
              </p14:nvContentPartPr>
              <p14:xfrm>
                <a:off x="880619" y="1783000"/>
                <a:ext cx="268560" cy="380880"/>
              </p14:xfrm>
            </p:contentPart>
          </mc:Choice>
          <mc:Fallback xmlns="">
            <p:pic>
              <p:nvPicPr>
                <p:cNvPr id="9" name="Ink 8">
                  <a:extLst>
                    <a:ext uri="{FF2B5EF4-FFF2-40B4-BE49-F238E27FC236}">
                      <a16:creationId xmlns:a16="http://schemas.microsoft.com/office/drawing/2014/main" id="{052F32A2-6329-2A14-922A-8DDCABBDB179}"/>
                    </a:ext>
                  </a:extLst>
                </p:cNvPr>
                <p:cNvPicPr/>
                <p:nvPr/>
              </p:nvPicPr>
              <p:blipFill>
                <a:blip r:embed="rId43"/>
                <a:stretch>
                  <a:fillRect/>
                </a:stretch>
              </p:blipFill>
              <p:spPr>
                <a:xfrm>
                  <a:off x="862643" y="1765017"/>
                  <a:ext cx="304152" cy="416486"/>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1" name="Ink 10">
                  <a:extLst>
                    <a:ext uri="{FF2B5EF4-FFF2-40B4-BE49-F238E27FC236}">
                      <a16:creationId xmlns:a16="http://schemas.microsoft.com/office/drawing/2014/main" id="{92BFBD61-141B-3141-BB64-6488DAEDDC71}"/>
                    </a:ext>
                  </a:extLst>
                </p14:cNvPr>
                <p14:cNvContentPartPr/>
                <p14:nvPr/>
              </p14:nvContentPartPr>
              <p14:xfrm>
                <a:off x="1171139" y="1824040"/>
                <a:ext cx="106200" cy="190800"/>
              </p14:xfrm>
            </p:contentPart>
          </mc:Choice>
          <mc:Fallback xmlns="">
            <p:pic>
              <p:nvPicPr>
                <p:cNvPr id="11" name="Ink 10">
                  <a:extLst>
                    <a:ext uri="{FF2B5EF4-FFF2-40B4-BE49-F238E27FC236}">
                      <a16:creationId xmlns:a16="http://schemas.microsoft.com/office/drawing/2014/main" id="{92BFBD61-141B-3141-BB64-6488DAEDDC71}"/>
                    </a:ext>
                  </a:extLst>
                </p:cNvPr>
                <p:cNvPicPr/>
                <p:nvPr/>
              </p:nvPicPr>
              <p:blipFill>
                <a:blip r:embed="rId45"/>
                <a:stretch>
                  <a:fillRect/>
                </a:stretch>
              </p:blipFill>
              <p:spPr>
                <a:xfrm>
                  <a:off x="1153139" y="1806006"/>
                  <a:ext cx="141840" cy="226507"/>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2" name="Ink 11">
                  <a:extLst>
                    <a:ext uri="{FF2B5EF4-FFF2-40B4-BE49-F238E27FC236}">
                      <a16:creationId xmlns:a16="http://schemas.microsoft.com/office/drawing/2014/main" id="{03EB0EC5-EF7D-6855-225A-5DFECA587789}"/>
                    </a:ext>
                  </a:extLst>
                </p14:cNvPr>
                <p14:cNvContentPartPr/>
                <p14:nvPr/>
              </p14:nvContentPartPr>
              <p14:xfrm>
                <a:off x="896459" y="1591120"/>
                <a:ext cx="469080" cy="104760"/>
              </p14:xfrm>
            </p:contentPart>
          </mc:Choice>
          <mc:Fallback xmlns="">
            <p:pic>
              <p:nvPicPr>
                <p:cNvPr id="12" name="Ink 11">
                  <a:extLst>
                    <a:ext uri="{FF2B5EF4-FFF2-40B4-BE49-F238E27FC236}">
                      <a16:creationId xmlns:a16="http://schemas.microsoft.com/office/drawing/2014/main" id="{03EB0EC5-EF7D-6855-225A-5DFECA587789}"/>
                    </a:ext>
                  </a:extLst>
                </p:cNvPr>
                <p:cNvPicPr/>
                <p:nvPr/>
              </p:nvPicPr>
              <p:blipFill>
                <a:blip r:embed="rId47"/>
                <a:stretch>
                  <a:fillRect/>
                </a:stretch>
              </p:blipFill>
              <p:spPr>
                <a:xfrm>
                  <a:off x="878459" y="1573120"/>
                  <a:ext cx="504720" cy="14040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25" name="Ink 24">
                  <a:extLst>
                    <a:ext uri="{FF2B5EF4-FFF2-40B4-BE49-F238E27FC236}">
                      <a16:creationId xmlns:a16="http://schemas.microsoft.com/office/drawing/2014/main" id="{813E08C5-DE4B-0EC0-D83E-42A59FEBBD2B}"/>
                    </a:ext>
                  </a:extLst>
                </p14:cNvPr>
                <p14:cNvContentPartPr/>
                <p14:nvPr/>
              </p14:nvContentPartPr>
              <p14:xfrm>
                <a:off x="2114699" y="793000"/>
                <a:ext cx="9720" cy="174600"/>
              </p14:xfrm>
            </p:contentPart>
          </mc:Choice>
          <mc:Fallback xmlns="">
            <p:pic>
              <p:nvPicPr>
                <p:cNvPr id="25" name="Ink 24">
                  <a:extLst>
                    <a:ext uri="{FF2B5EF4-FFF2-40B4-BE49-F238E27FC236}">
                      <a16:creationId xmlns:a16="http://schemas.microsoft.com/office/drawing/2014/main" id="{813E08C5-DE4B-0EC0-D83E-42A59FEBBD2B}"/>
                    </a:ext>
                  </a:extLst>
                </p:cNvPr>
                <p:cNvPicPr/>
                <p:nvPr/>
              </p:nvPicPr>
              <p:blipFill>
                <a:blip r:embed="rId49"/>
                <a:stretch>
                  <a:fillRect/>
                </a:stretch>
              </p:blipFill>
              <p:spPr>
                <a:xfrm>
                  <a:off x="2096699" y="775000"/>
                  <a:ext cx="45360" cy="21024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26" name="Ink 25">
                  <a:extLst>
                    <a:ext uri="{FF2B5EF4-FFF2-40B4-BE49-F238E27FC236}">
                      <a16:creationId xmlns:a16="http://schemas.microsoft.com/office/drawing/2014/main" id="{CCBFC45F-BECC-93A0-A7BA-097E35FE09BC}"/>
                    </a:ext>
                  </a:extLst>
                </p14:cNvPr>
                <p14:cNvContentPartPr/>
                <p14:nvPr/>
              </p14:nvContentPartPr>
              <p14:xfrm>
                <a:off x="2122619" y="732520"/>
                <a:ext cx="120240" cy="222840"/>
              </p14:xfrm>
            </p:contentPart>
          </mc:Choice>
          <mc:Fallback xmlns="">
            <p:pic>
              <p:nvPicPr>
                <p:cNvPr id="26" name="Ink 25">
                  <a:extLst>
                    <a:ext uri="{FF2B5EF4-FFF2-40B4-BE49-F238E27FC236}">
                      <a16:creationId xmlns:a16="http://schemas.microsoft.com/office/drawing/2014/main" id="{CCBFC45F-BECC-93A0-A7BA-097E35FE09BC}"/>
                    </a:ext>
                  </a:extLst>
                </p:cNvPr>
                <p:cNvPicPr/>
                <p:nvPr/>
              </p:nvPicPr>
              <p:blipFill>
                <a:blip r:embed="rId51"/>
                <a:stretch>
                  <a:fillRect/>
                </a:stretch>
              </p:blipFill>
              <p:spPr>
                <a:xfrm>
                  <a:off x="2104619" y="714520"/>
                  <a:ext cx="155880" cy="25848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27" name="Ink 26">
                  <a:extLst>
                    <a:ext uri="{FF2B5EF4-FFF2-40B4-BE49-F238E27FC236}">
                      <a16:creationId xmlns:a16="http://schemas.microsoft.com/office/drawing/2014/main" id="{5B4C00E3-E906-7F00-D686-2DD3A7DEC4F3}"/>
                    </a:ext>
                  </a:extLst>
                </p14:cNvPr>
                <p14:cNvContentPartPr/>
                <p14:nvPr/>
              </p14:nvContentPartPr>
              <p14:xfrm>
                <a:off x="2308739" y="777160"/>
                <a:ext cx="153720" cy="222120"/>
              </p14:xfrm>
            </p:contentPart>
          </mc:Choice>
          <mc:Fallback xmlns="">
            <p:pic>
              <p:nvPicPr>
                <p:cNvPr id="27" name="Ink 26">
                  <a:extLst>
                    <a:ext uri="{FF2B5EF4-FFF2-40B4-BE49-F238E27FC236}">
                      <a16:creationId xmlns:a16="http://schemas.microsoft.com/office/drawing/2014/main" id="{5B4C00E3-E906-7F00-D686-2DD3A7DEC4F3}"/>
                    </a:ext>
                  </a:extLst>
                </p:cNvPr>
                <p:cNvPicPr/>
                <p:nvPr/>
              </p:nvPicPr>
              <p:blipFill>
                <a:blip r:embed="rId53"/>
                <a:stretch>
                  <a:fillRect/>
                </a:stretch>
              </p:blipFill>
              <p:spPr>
                <a:xfrm>
                  <a:off x="2290739" y="759160"/>
                  <a:ext cx="189360" cy="25776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28" name="Ink 27">
                  <a:extLst>
                    <a:ext uri="{FF2B5EF4-FFF2-40B4-BE49-F238E27FC236}">
                      <a16:creationId xmlns:a16="http://schemas.microsoft.com/office/drawing/2014/main" id="{3800F3D5-615E-8B1E-0217-F2CF72763FE2}"/>
                    </a:ext>
                  </a:extLst>
                </p14:cNvPr>
                <p14:cNvContentPartPr/>
                <p14:nvPr/>
              </p14:nvContentPartPr>
              <p14:xfrm>
                <a:off x="2120819" y="1028080"/>
                <a:ext cx="314640" cy="23040"/>
              </p14:xfrm>
            </p:contentPart>
          </mc:Choice>
          <mc:Fallback xmlns="">
            <p:pic>
              <p:nvPicPr>
                <p:cNvPr id="28" name="Ink 27">
                  <a:extLst>
                    <a:ext uri="{FF2B5EF4-FFF2-40B4-BE49-F238E27FC236}">
                      <a16:creationId xmlns:a16="http://schemas.microsoft.com/office/drawing/2014/main" id="{3800F3D5-615E-8B1E-0217-F2CF72763FE2}"/>
                    </a:ext>
                  </a:extLst>
                </p:cNvPr>
                <p:cNvPicPr/>
                <p:nvPr/>
              </p:nvPicPr>
              <p:blipFill>
                <a:blip r:embed="rId55"/>
                <a:stretch>
                  <a:fillRect/>
                </a:stretch>
              </p:blipFill>
              <p:spPr>
                <a:xfrm>
                  <a:off x="2102840" y="1010080"/>
                  <a:ext cx="350239" cy="5868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29" name="Ink 28">
                  <a:extLst>
                    <a:ext uri="{FF2B5EF4-FFF2-40B4-BE49-F238E27FC236}">
                      <a16:creationId xmlns:a16="http://schemas.microsoft.com/office/drawing/2014/main" id="{8A8B8DE0-F509-3B69-BDE5-BE4B9060E6BC}"/>
                    </a:ext>
                  </a:extLst>
                </p14:cNvPr>
                <p14:cNvContentPartPr/>
                <p14:nvPr/>
              </p14:nvContentPartPr>
              <p14:xfrm>
                <a:off x="2043779" y="817840"/>
                <a:ext cx="6840" cy="17280"/>
              </p14:xfrm>
            </p:contentPart>
          </mc:Choice>
          <mc:Fallback xmlns="">
            <p:pic>
              <p:nvPicPr>
                <p:cNvPr id="29" name="Ink 28">
                  <a:extLst>
                    <a:ext uri="{FF2B5EF4-FFF2-40B4-BE49-F238E27FC236}">
                      <a16:creationId xmlns:a16="http://schemas.microsoft.com/office/drawing/2014/main" id="{8A8B8DE0-F509-3B69-BDE5-BE4B9060E6BC}"/>
                    </a:ext>
                  </a:extLst>
                </p:cNvPr>
                <p:cNvPicPr/>
                <p:nvPr/>
              </p:nvPicPr>
              <p:blipFill>
                <a:blip r:embed="rId57"/>
                <a:stretch>
                  <a:fillRect/>
                </a:stretch>
              </p:blipFill>
              <p:spPr>
                <a:xfrm>
                  <a:off x="2025779" y="800207"/>
                  <a:ext cx="42480" cy="52193"/>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30" name="Ink 29">
                  <a:extLst>
                    <a:ext uri="{FF2B5EF4-FFF2-40B4-BE49-F238E27FC236}">
                      <a16:creationId xmlns:a16="http://schemas.microsoft.com/office/drawing/2014/main" id="{4AAFEC9B-4DBA-F955-0299-0AEAA67A8E35}"/>
                    </a:ext>
                  </a:extLst>
                </p14:cNvPr>
                <p14:cNvContentPartPr/>
                <p14:nvPr/>
              </p14:nvContentPartPr>
              <p14:xfrm>
                <a:off x="2049899" y="917920"/>
                <a:ext cx="20880" cy="13320"/>
              </p14:xfrm>
            </p:contentPart>
          </mc:Choice>
          <mc:Fallback xmlns="">
            <p:pic>
              <p:nvPicPr>
                <p:cNvPr id="30" name="Ink 29">
                  <a:extLst>
                    <a:ext uri="{FF2B5EF4-FFF2-40B4-BE49-F238E27FC236}">
                      <a16:creationId xmlns:a16="http://schemas.microsoft.com/office/drawing/2014/main" id="{4AAFEC9B-4DBA-F955-0299-0AEAA67A8E35}"/>
                    </a:ext>
                  </a:extLst>
                </p:cNvPr>
                <p:cNvPicPr/>
                <p:nvPr/>
              </p:nvPicPr>
              <p:blipFill>
                <a:blip r:embed="rId59"/>
                <a:stretch>
                  <a:fillRect/>
                </a:stretch>
              </p:blipFill>
              <p:spPr>
                <a:xfrm>
                  <a:off x="2031899" y="899420"/>
                  <a:ext cx="56520" cy="4995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42" name="Ink 41">
                  <a:extLst>
                    <a:ext uri="{FF2B5EF4-FFF2-40B4-BE49-F238E27FC236}">
                      <a16:creationId xmlns:a16="http://schemas.microsoft.com/office/drawing/2014/main" id="{C93B6E2C-B692-853F-F73F-70A788E58666}"/>
                    </a:ext>
                  </a:extLst>
                </p14:cNvPr>
                <p14:cNvContentPartPr/>
                <p14:nvPr/>
              </p14:nvContentPartPr>
              <p14:xfrm>
                <a:off x="2292899" y="1159840"/>
                <a:ext cx="165960" cy="1268280"/>
              </p14:xfrm>
            </p:contentPart>
          </mc:Choice>
          <mc:Fallback xmlns="">
            <p:pic>
              <p:nvPicPr>
                <p:cNvPr id="42" name="Ink 41">
                  <a:extLst>
                    <a:ext uri="{FF2B5EF4-FFF2-40B4-BE49-F238E27FC236}">
                      <a16:creationId xmlns:a16="http://schemas.microsoft.com/office/drawing/2014/main" id="{C93B6E2C-B692-853F-F73F-70A788E58666}"/>
                    </a:ext>
                  </a:extLst>
                </p:cNvPr>
                <p:cNvPicPr/>
                <p:nvPr/>
              </p:nvPicPr>
              <p:blipFill>
                <a:blip r:embed="rId61"/>
                <a:stretch>
                  <a:fillRect/>
                </a:stretch>
              </p:blipFill>
              <p:spPr>
                <a:xfrm>
                  <a:off x="2274899" y="1141835"/>
                  <a:ext cx="201600" cy="130393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43" name="Ink 42">
                  <a:extLst>
                    <a:ext uri="{FF2B5EF4-FFF2-40B4-BE49-F238E27FC236}">
                      <a16:creationId xmlns:a16="http://schemas.microsoft.com/office/drawing/2014/main" id="{AC20E4DC-F8E5-EE26-43EC-67153F1B7FFD}"/>
                    </a:ext>
                  </a:extLst>
                </p14:cNvPr>
                <p14:cNvContentPartPr/>
                <p14:nvPr/>
              </p14:nvContentPartPr>
              <p14:xfrm>
                <a:off x="2674859" y="1145800"/>
                <a:ext cx="44640" cy="2013120"/>
              </p14:xfrm>
            </p:contentPart>
          </mc:Choice>
          <mc:Fallback xmlns="">
            <p:pic>
              <p:nvPicPr>
                <p:cNvPr id="43" name="Ink 42">
                  <a:extLst>
                    <a:ext uri="{FF2B5EF4-FFF2-40B4-BE49-F238E27FC236}">
                      <a16:creationId xmlns:a16="http://schemas.microsoft.com/office/drawing/2014/main" id="{AC20E4DC-F8E5-EE26-43EC-67153F1B7FFD}"/>
                    </a:ext>
                  </a:extLst>
                </p:cNvPr>
                <p:cNvPicPr/>
                <p:nvPr/>
              </p:nvPicPr>
              <p:blipFill>
                <a:blip r:embed="rId63"/>
                <a:stretch>
                  <a:fillRect/>
                </a:stretch>
              </p:blipFill>
              <p:spPr>
                <a:xfrm>
                  <a:off x="2656859" y="1127800"/>
                  <a:ext cx="80280" cy="204876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44" name="Ink 43">
                  <a:extLst>
                    <a:ext uri="{FF2B5EF4-FFF2-40B4-BE49-F238E27FC236}">
                      <a16:creationId xmlns:a16="http://schemas.microsoft.com/office/drawing/2014/main" id="{C1EC7A02-D1A6-F838-D7B8-D0655ED56616}"/>
                    </a:ext>
                  </a:extLst>
                </p14:cNvPr>
                <p14:cNvContentPartPr/>
                <p14:nvPr/>
              </p14:nvContentPartPr>
              <p14:xfrm>
                <a:off x="2258339" y="2221120"/>
                <a:ext cx="51480" cy="1316880"/>
              </p14:xfrm>
            </p:contentPart>
          </mc:Choice>
          <mc:Fallback xmlns="">
            <p:pic>
              <p:nvPicPr>
                <p:cNvPr id="44" name="Ink 43">
                  <a:extLst>
                    <a:ext uri="{FF2B5EF4-FFF2-40B4-BE49-F238E27FC236}">
                      <a16:creationId xmlns:a16="http://schemas.microsoft.com/office/drawing/2014/main" id="{C1EC7A02-D1A6-F838-D7B8-D0655ED56616}"/>
                    </a:ext>
                  </a:extLst>
                </p:cNvPr>
                <p:cNvPicPr/>
                <p:nvPr/>
              </p:nvPicPr>
              <p:blipFill>
                <a:blip r:embed="rId65"/>
                <a:stretch>
                  <a:fillRect/>
                </a:stretch>
              </p:blipFill>
              <p:spPr>
                <a:xfrm>
                  <a:off x="2240212" y="2203125"/>
                  <a:ext cx="87371" cy="135251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45" name="Ink 44">
                  <a:extLst>
                    <a:ext uri="{FF2B5EF4-FFF2-40B4-BE49-F238E27FC236}">
                      <a16:creationId xmlns:a16="http://schemas.microsoft.com/office/drawing/2014/main" id="{8D7EFEAA-5658-4AA5-46C0-26E5857980EC}"/>
                    </a:ext>
                  </a:extLst>
                </p14:cNvPr>
                <p14:cNvContentPartPr/>
                <p14:nvPr/>
              </p14:nvContentPartPr>
              <p14:xfrm>
                <a:off x="1603499" y="1529560"/>
                <a:ext cx="678960" cy="33840"/>
              </p14:xfrm>
            </p:contentPart>
          </mc:Choice>
          <mc:Fallback xmlns="">
            <p:pic>
              <p:nvPicPr>
                <p:cNvPr id="45" name="Ink 44">
                  <a:extLst>
                    <a:ext uri="{FF2B5EF4-FFF2-40B4-BE49-F238E27FC236}">
                      <a16:creationId xmlns:a16="http://schemas.microsoft.com/office/drawing/2014/main" id="{8D7EFEAA-5658-4AA5-46C0-26E5857980EC}"/>
                    </a:ext>
                  </a:extLst>
                </p:cNvPr>
                <p:cNvPicPr/>
                <p:nvPr/>
              </p:nvPicPr>
              <p:blipFill>
                <a:blip r:embed="rId67"/>
                <a:stretch>
                  <a:fillRect/>
                </a:stretch>
              </p:blipFill>
              <p:spPr>
                <a:xfrm>
                  <a:off x="1585499" y="1511560"/>
                  <a:ext cx="714600"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46" name="Ink 45">
                  <a:extLst>
                    <a:ext uri="{FF2B5EF4-FFF2-40B4-BE49-F238E27FC236}">
                      <a16:creationId xmlns:a16="http://schemas.microsoft.com/office/drawing/2014/main" id="{F58E2CBB-E4BD-C0C6-FD22-D8F34570C41F}"/>
                    </a:ext>
                  </a:extLst>
                </p14:cNvPr>
                <p14:cNvContentPartPr/>
                <p14:nvPr/>
              </p14:nvContentPartPr>
              <p14:xfrm>
                <a:off x="2187419" y="1432000"/>
                <a:ext cx="128160" cy="210600"/>
              </p14:xfrm>
            </p:contentPart>
          </mc:Choice>
          <mc:Fallback xmlns="">
            <p:pic>
              <p:nvPicPr>
                <p:cNvPr id="46" name="Ink 45">
                  <a:extLst>
                    <a:ext uri="{FF2B5EF4-FFF2-40B4-BE49-F238E27FC236}">
                      <a16:creationId xmlns:a16="http://schemas.microsoft.com/office/drawing/2014/main" id="{F58E2CBB-E4BD-C0C6-FD22-D8F34570C41F}"/>
                    </a:ext>
                  </a:extLst>
                </p:cNvPr>
                <p:cNvPicPr/>
                <p:nvPr/>
              </p:nvPicPr>
              <p:blipFill>
                <a:blip r:embed="rId69"/>
                <a:stretch>
                  <a:fillRect/>
                </a:stretch>
              </p:blipFill>
              <p:spPr>
                <a:xfrm>
                  <a:off x="2169419" y="1414000"/>
                  <a:ext cx="163800" cy="24624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47" name="Ink 46">
                  <a:extLst>
                    <a:ext uri="{FF2B5EF4-FFF2-40B4-BE49-F238E27FC236}">
                      <a16:creationId xmlns:a16="http://schemas.microsoft.com/office/drawing/2014/main" id="{09565771-AA31-571E-9853-AE6DCC244CB8}"/>
                    </a:ext>
                  </a:extLst>
                </p14:cNvPr>
                <p14:cNvContentPartPr/>
                <p14:nvPr/>
              </p14:nvContentPartPr>
              <p14:xfrm>
                <a:off x="1707539" y="1356040"/>
                <a:ext cx="90360" cy="88560"/>
              </p14:xfrm>
            </p:contentPart>
          </mc:Choice>
          <mc:Fallback xmlns="">
            <p:pic>
              <p:nvPicPr>
                <p:cNvPr id="47" name="Ink 46">
                  <a:extLst>
                    <a:ext uri="{FF2B5EF4-FFF2-40B4-BE49-F238E27FC236}">
                      <a16:creationId xmlns:a16="http://schemas.microsoft.com/office/drawing/2014/main" id="{09565771-AA31-571E-9853-AE6DCC244CB8}"/>
                    </a:ext>
                  </a:extLst>
                </p:cNvPr>
                <p:cNvPicPr/>
                <p:nvPr/>
              </p:nvPicPr>
              <p:blipFill>
                <a:blip r:embed="rId71"/>
                <a:stretch>
                  <a:fillRect/>
                </a:stretch>
              </p:blipFill>
              <p:spPr>
                <a:xfrm>
                  <a:off x="1689539" y="1338040"/>
                  <a:ext cx="126000" cy="12420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48" name="Ink 47">
                  <a:extLst>
                    <a:ext uri="{FF2B5EF4-FFF2-40B4-BE49-F238E27FC236}">
                      <a16:creationId xmlns:a16="http://schemas.microsoft.com/office/drawing/2014/main" id="{BD2A2B26-BF16-1582-813F-BD909364992D}"/>
                    </a:ext>
                  </a:extLst>
                </p14:cNvPr>
                <p14:cNvContentPartPr/>
                <p14:nvPr/>
              </p14:nvContentPartPr>
              <p14:xfrm>
                <a:off x="1805099" y="1246600"/>
                <a:ext cx="77400" cy="259920"/>
              </p14:xfrm>
            </p:contentPart>
          </mc:Choice>
          <mc:Fallback xmlns="">
            <p:pic>
              <p:nvPicPr>
                <p:cNvPr id="48" name="Ink 47">
                  <a:extLst>
                    <a:ext uri="{FF2B5EF4-FFF2-40B4-BE49-F238E27FC236}">
                      <a16:creationId xmlns:a16="http://schemas.microsoft.com/office/drawing/2014/main" id="{BD2A2B26-BF16-1582-813F-BD909364992D}"/>
                    </a:ext>
                  </a:extLst>
                </p:cNvPr>
                <p:cNvPicPr/>
                <p:nvPr/>
              </p:nvPicPr>
              <p:blipFill>
                <a:blip r:embed="rId73"/>
                <a:stretch>
                  <a:fillRect/>
                </a:stretch>
              </p:blipFill>
              <p:spPr>
                <a:xfrm>
                  <a:off x="1787099" y="1228600"/>
                  <a:ext cx="113040" cy="29556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49" name="Ink 48">
                  <a:extLst>
                    <a:ext uri="{FF2B5EF4-FFF2-40B4-BE49-F238E27FC236}">
                      <a16:creationId xmlns:a16="http://schemas.microsoft.com/office/drawing/2014/main" id="{148D676B-1220-FE14-DAE3-F7D5310AE549}"/>
                    </a:ext>
                  </a:extLst>
                </p14:cNvPr>
                <p14:cNvContentPartPr/>
                <p14:nvPr/>
              </p14:nvContentPartPr>
              <p14:xfrm>
                <a:off x="1868459" y="1271440"/>
                <a:ext cx="207000" cy="90720"/>
              </p14:xfrm>
            </p:contentPart>
          </mc:Choice>
          <mc:Fallback xmlns="">
            <p:pic>
              <p:nvPicPr>
                <p:cNvPr id="49" name="Ink 48">
                  <a:extLst>
                    <a:ext uri="{FF2B5EF4-FFF2-40B4-BE49-F238E27FC236}">
                      <a16:creationId xmlns:a16="http://schemas.microsoft.com/office/drawing/2014/main" id="{148D676B-1220-FE14-DAE3-F7D5310AE549}"/>
                    </a:ext>
                  </a:extLst>
                </p:cNvPr>
                <p:cNvPicPr/>
                <p:nvPr/>
              </p:nvPicPr>
              <p:blipFill>
                <a:blip r:embed="rId75"/>
                <a:stretch>
                  <a:fillRect/>
                </a:stretch>
              </p:blipFill>
              <p:spPr>
                <a:xfrm>
                  <a:off x="1850459" y="1253368"/>
                  <a:ext cx="242640" cy="126502"/>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50" name="Ink 49">
                  <a:extLst>
                    <a:ext uri="{FF2B5EF4-FFF2-40B4-BE49-F238E27FC236}">
                      <a16:creationId xmlns:a16="http://schemas.microsoft.com/office/drawing/2014/main" id="{92BC5412-7182-5A77-819A-90BF014D4989}"/>
                    </a:ext>
                  </a:extLst>
                </p14:cNvPr>
                <p14:cNvContentPartPr/>
                <p14:nvPr/>
              </p14:nvContentPartPr>
              <p14:xfrm>
                <a:off x="2072219" y="1277200"/>
                <a:ext cx="63360" cy="99720"/>
              </p14:xfrm>
            </p:contentPart>
          </mc:Choice>
          <mc:Fallback xmlns="">
            <p:pic>
              <p:nvPicPr>
                <p:cNvPr id="50" name="Ink 49">
                  <a:extLst>
                    <a:ext uri="{FF2B5EF4-FFF2-40B4-BE49-F238E27FC236}">
                      <a16:creationId xmlns:a16="http://schemas.microsoft.com/office/drawing/2014/main" id="{92BC5412-7182-5A77-819A-90BF014D4989}"/>
                    </a:ext>
                  </a:extLst>
                </p:cNvPr>
                <p:cNvPicPr/>
                <p:nvPr/>
              </p:nvPicPr>
              <p:blipFill>
                <a:blip r:embed="rId77"/>
                <a:stretch>
                  <a:fillRect/>
                </a:stretch>
              </p:blipFill>
              <p:spPr>
                <a:xfrm>
                  <a:off x="2054321" y="1259200"/>
                  <a:ext cx="98799" cy="13536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51" name="Ink 50">
                  <a:extLst>
                    <a:ext uri="{FF2B5EF4-FFF2-40B4-BE49-F238E27FC236}">
                      <a16:creationId xmlns:a16="http://schemas.microsoft.com/office/drawing/2014/main" id="{26A45E59-F527-F2D4-A842-9F43CC85E497}"/>
                    </a:ext>
                  </a:extLst>
                </p14:cNvPr>
                <p14:cNvContentPartPr/>
                <p14:nvPr/>
              </p14:nvContentPartPr>
              <p14:xfrm>
                <a:off x="2200019" y="1263880"/>
                <a:ext cx="9720" cy="122400"/>
              </p14:xfrm>
            </p:contentPart>
          </mc:Choice>
          <mc:Fallback xmlns="">
            <p:pic>
              <p:nvPicPr>
                <p:cNvPr id="51" name="Ink 50">
                  <a:extLst>
                    <a:ext uri="{FF2B5EF4-FFF2-40B4-BE49-F238E27FC236}">
                      <a16:creationId xmlns:a16="http://schemas.microsoft.com/office/drawing/2014/main" id="{26A45E59-F527-F2D4-A842-9F43CC85E497}"/>
                    </a:ext>
                  </a:extLst>
                </p:cNvPr>
                <p:cNvPicPr/>
                <p:nvPr/>
              </p:nvPicPr>
              <p:blipFill>
                <a:blip r:embed="rId79"/>
                <a:stretch>
                  <a:fillRect/>
                </a:stretch>
              </p:blipFill>
              <p:spPr>
                <a:xfrm>
                  <a:off x="2182662" y="1245933"/>
                  <a:ext cx="44087" cy="157935"/>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54" name="Ink 53">
                  <a:extLst>
                    <a:ext uri="{FF2B5EF4-FFF2-40B4-BE49-F238E27FC236}">
                      <a16:creationId xmlns:a16="http://schemas.microsoft.com/office/drawing/2014/main" id="{15715C93-8423-7C45-7BD1-D0A23A040BEF}"/>
                    </a:ext>
                  </a:extLst>
                </p14:cNvPr>
                <p14:cNvContentPartPr/>
                <p14:nvPr/>
              </p14:nvContentPartPr>
              <p14:xfrm>
                <a:off x="2702939" y="1494640"/>
                <a:ext cx="393840" cy="60840"/>
              </p14:xfrm>
            </p:contentPart>
          </mc:Choice>
          <mc:Fallback xmlns="">
            <p:pic>
              <p:nvPicPr>
                <p:cNvPr id="54" name="Ink 53">
                  <a:extLst>
                    <a:ext uri="{FF2B5EF4-FFF2-40B4-BE49-F238E27FC236}">
                      <a16:creationId xmlns:a16="http://schemas.microsoft.com/office/drawing/2014/main" id="{15715C93-8423-7C45-7BD1-D0A23A040BEF}"/>
                    </a:ext>
                  </a:extLst>
                </p:cNvPr>
                <p:cNvPicPr/>
                <p:nvPr/>
              </p:nvPicPr>
              <p:blipFill>
                <a:blip r:embed="rId81"/>
                <a:stretch>
                  <a:fillRect/>
                </a:stretch>
              </p:blipFill>
              <p:spPr>
                <a:xfrm>
                  <a:off x="2684939" y="1476640"/>
                  <a:ext cx="429480" cy="9648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56" name="Ink 55">
                  <a:extLst>
                    <a:ext uri="{FF2B5EF4-FFF2-40B4-BE49-F238E27FC236}">
                      <a16:creationId xmlns:a16="http://schemas.microsoft.com/office/drawing/2014/main" id="{66DB175A-A0BF-EA1A-AC18-61561E6AE5D9}"/>
                    </a:ext>
                  </a:extLst>
                </p14:cNvPr>
                <p14:cNvContentPartPr/>
                <p14:nvPr/>
              </p14:nvContentPartPr>
              <p14:xfrm>
                <a:off x="2705099" y="1559080"/>
                <a:ext cx="65160" cy="8280"/>
              </p14:xfrm>
            </p:contentPart>
          </mc:Choice>
          <mc:Fallback xmlns="">
            <p:pic>
              <p:nvPicPr>
                <p:cNvPr id="56" name="Ink 55">
                  <a:extLst>
                    <a:ext uri="{FF2B5EF4-FFF2-40B4-BE49-F238E27FC236}">
                      <a16:creationId xmlns:a16="http://schemas.microsoft.com/office/drawing/2014/main" id="{66DB175A-A0BF-EA1A-AC18-61561E6AE5D9}"/>
                    </a:ext>
                  </a:extLst>
                </p:cNvPr>
                <p:cNvPicPr/>
                <p:nvPr/>
              </p:nvPicPr>
              <p:blipFill>
                <a:blip r:embed="rId83"/>
                <a:stretch>
                  <a:fillRect/>
                </a:stretch>
              </p:blipFill>
              <p:spPr>
                <a:xfrm>
                  <a:off x="2687099" y="1541080"/>
                  <a:ext cx="100800" cy="4392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57" name="Ink 56">
                  <a:extLst>
                    <a:ext uri="{FF2B5EF4-FFF2-40B4-BE49-F238E27FC236}">
                      <a16:creationId xmlns:a16="http://schemas.microsoft.com/office/drawing/2014/main" id="{30B95B33-E88D-F688-B618-B4A1E5BE8BB3}"/>
                    </a:ext>
                  </a:extLst>
                </p14:cNvPr>
                <p14:cNvContentPartPr/>
                <p14:nvPr/>
              </p14:nvContentPartPr>
              <p14:xfrm>
                <a:off x="2763419" y="1563400"/>
                <a:ext cx="6840" cy="6840"/>
              </p14:xfrm>
            </p:contentPart>
          </mc:Choice>
          <mc:Fallback xmlns="">
            <p:pic>
              <p:nvPicPr>
                <p:cNvPr id="57" name="Ink 56">
                  <a:extLst>
                    <a:ext uri="{FF2B5EF4-FFF2-40B4-BE49-F238E27FC236}">
                      <a16:creationId xmlns:a16="http://schemas.microsoft.com/office/drawing/2014/main" id="{30B95B33-E88D-F688-B618-B4A1E5BE8BB3}"/>
                    </a:ext>
                  </a:extLst>
                </p:cNvPr>
                <p:cNvPicPr/>
                <p:nvPr/>
              </p:nvPicPr>
              <p:blipFill>
                <a:blip r:embed="rId85"/>
                <a:stretch>
                  <a:fillRect/>
                </a:stretch>
              </p:blipFill>
              <p:spPr>
                <a:xfrm>
                  <a:off x="2745419" y="1544400"/>
                  <a:ext cx="42480" cy="4446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59" name="Ink 58">
                  <a:extLst>
                    <a:ext uri="{FF2B5EF4-FFF2-40B4-BE49-F238E27FC236}">
                      <a16:creationId xmlns:a16="http://schemas.microsoft.com/office/drawing/2014/main" id="{2B150D36-5EC6-452B-9018-056687F9294C}"/>
                    </a:ext>
                  </a:extLst>
                </p14:cNvPr>
                <p14:cNvContentPartPr/>
                <p14:nvPr/>
              </p14:nvContentPartPr>
              <p14:xfrm>
                <a:off x="2724539" y="1545040"/>
                <a:ext cx="641880" cy="28800"/>
              </p14:xfrm>
            </p:contentPart>
          </mc:Choice>
          <mc:Fallback xmlns="">
            <p:pic>
              <p:nvPicPr>
                <p:cNvPr id="59" name="Ink 58">
                  <a:extLst>
                    <a:ext uri="{FF2B5EF4-FFF2-40B4-BE49-F238E27FC236}">
                      <a16:creationId xmlns:a16="http://schemas.microsoft.com/office/drawing/2014/main" id="{2B150D36-5EC6-452B-9018-056687F9294C}"/>
                    </a:ext>
                  </a:extLst>
                </p:cNvPr>
                <p:cNvPicPr/>
                <p:nvPr/>
              </p:nvPicPr>
              <p:blipFill>
                <a:blip r:embed="rId87"/>
                <a:stretch>
                  <a:fillRect/>
                </a:stretch>
              </p:blipFill>
              <p:spPr>
                <a:xfrm>
                  <a:off x="2706539" y="1527040"/>
                  <a:ext cx="677520" cy="6444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15" name="Ink 14">
                  <a:extLst>
                    <a:ext uri="{FF2B5EF4-FFF2-40B4-BE49-F238E27FC236}">
                      <a16:creationId xmlns:a16="http://schemas.microsoft.com/office/drawing/2014/main" id="{697E9345-CE88-4407-ED81-693AD2293039}"/>
                    </a:ext>
                  </a:extLst>
                </p14:cNvPr>
                <p14:cNvContentPartPr/>
                <p14:nvPr/>
              </p14:nvContentPartPr>
              <p14:xfrm>
                <a:off x="3907859" y="642160"/>
                <a:ext cx="1406880" cy="586080"/>
              </p14:xfrm>
            </p:contentPart>
          </mc:Choice>
          <mc:Fallback xmlns="">
            <p:pic>
              <p:nvPicPr>
                <p:cNvPr id="15" name="Ink 14">
                  <a:extLst>
                    <a:ext uri="{FF2B5EF4-FFF2-40B4-BE49-F238E27FC236}">
                      <a16:creationId xmlns:a16="http://schemas.microsoft.com/office/drawing/2014/main" id="{697E9345-CE88-4407-ED81-693AD2293039}"/>
                    </a:ext>
                  </a:extLst>
                </p:cNvPr>
                <p:cNvPicPr/>
                <p:nvPr/>
              </p:nvPicPr>
              <p:blipFill>
                <a:blip r:embed="rId89"/>
                <a:stretch>
                  <a:fillRect/>
                </a:stretch>
              </p:blipFill>
              <p:spPr>
                <a:xfrm>
                  <a:off x="3889859" y="624160"/>
                  <a:ext cx="1442520" cy="62172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16" name="Ink 15">
                  <a:extLst>
                    <a:ext uri="{FF2B5EF4-FFF2-40B4-BE49-F238E27FC236}">
                      <a16:creationId xmlns:a16="http://schemas.microsoft.com/office/drawing/2014/main" id="{8BCDC9D2-C641-6DE8-3244-564164F98FE2}"/>
                    </a:ext>
                  </a:extLst>
                </p14:cNvPr>
                <p14:cNvContentPartPr/>
                <p14:nvPr/>
              </p14:nvContentPartPr>
              <p14:xfrm>
                <a:off x="4111259" y="814600"/>
                <a:ext cx="107280" cy="224640"/>
              </p14:xfrm>
            </p:contentPart>
          </mc:Choice>
          <mc:Fallback xmlns="">
            <p:pic>
              <p:nvPicPr>
                <p:cNvPr id="16" name="Ink 15">
                  <a:extLst>
                    <a:ext uri="{FF2B5EF4-FFF2-40B4-BE49-F238E27FC236}">
                      <a16:creationId xmlns:a16="http://schemas.microsoft.com/office/drawing/2014/main" id="{8BCDC9D2-C641-6DE8-3244-564164F98FE2}"/>
                    </a:ext>
                  </a:extLst>
                </p:cNvPr>
                <p:cNvPicPr/>
                <p:nvPr/>
              </p:nvPicPr>
              <p:blipFill>
                <a:blip r:embed="rId91"/>
                <a:stretch>
                  <a:fillRect/>
                </a:stretch>
              </p:blipFill>
              <p:spPr>
                <a:xfrm>
                  <a:off x="4093259" y="796600"/>
                  <a:ext cx="142920" cy="26028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17" name="Ink 16">
                  <a:extLst>
                    <a:ext uri="{FF2B5EF4-FFF2-40B4-BE49-F238E27FC236}">
                      <a16:creationId xmlns:a16="http://schemas.microsoft.com/office/drawing/2014/main" id="{B4903E29-A6AE-3CFD-038B-5117167CC663}"/>
                    </a:ext>
                  </a:extLst>
                </p14:cNvPr>
                <p14:cNvContentPartPr/>
                <p14:nvPr/>
              </p14:nvContentPartPr>
              <p14:xfrm>
                <a:off x="4263179" y="819280"/>
                <a:ext cx="4320" cy="191520"/>
              </p14:xfrm>
            </p:contentPart>
          </mc:Choice>
          <mc:Fallback xmlns="">
            <p:pic>
              <p:nvPicPr>
                <p:cNvPr id="17" name="Ink 16">
                  <a:extLst>
                    <a:ext uri="{FF2B5EF4-FFF2-40B4-BE49-F238E27FC236}">
                      <a16:creationId xmlns:a16="http://schemas.microsoft.com/office/drawing/2014/main" id="{B4903E29-A6AE-3CFD-038B-5117167CC663}"/>
                    </a:ext>
                  </a:extLst>
                </p:cNvPr>
                <p:cNvPicPr/>
                <p:nvPr/>
              </p:nvPicPr>
              <p:blipFill>
                <a:blip r:embed="rId93"/>
                <a:stretch>
                  <a:fillRect/>
                </a:stretch>
              </p:blipFill>
              <p:spPr>
                <a:xfrm>
                  <a:off x="4245179" y="801280"/>
                  <a:ext cx="39960" cy="22716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18" name="Ink 17">
                  <a:extLst>
                    <a:ext uri="{FF2B5EF4-FFF2-40B4-BE49-F238E27FC236}">
                      <a16:creationId xmlns:a16="http://schemas.microsoft.com/office/drawing/2014/main" id="{6175B0FC-18D5-0AC9-F355-8874B346E22F}"/>
                    </a:ext>
                  </a:extLst>
                </p14:cNvPr>
                <p14:cNvContentPartPr/>
                <p14:nvPr/>
              </p14:nvContentPartPr>
              <p14:xfrm>
                <a:off x="4180739" y="877600"/>
                <a:ext cx="186480" cy="78480"/>
              </p14:xfrm>
            </p:contentPart>
          </mc:Choice>
          <mc:Fallback xmlns="">
            <p:pic>
              <p:nvPicPr>
                <p:cNvPr id="18" name="Ink 17">
                  <a:extLst>
                    <a:ext uri="{FF2B5EF4-FFF2-40B4-BE49-F238E27FC236}">
                      <a16:creationId xmlns:a16="http://schemas.microsoft.com/office/drawing/2014/main" id="{6175B0FC-18D5-0AC9-F355-8874B346E22F}"/>
                    </a:ext>
                  </a:extLst>
                </p:cNvPr>
                <p:cNvPicPr/>
                <p:nvPr/>
              </p:nvPicPr>
              <p:blipFill>
                <a:blip r:embed="rId95"/>
                <a:stretch>
                  <a:fillRect/>
                </a:stretch>
              </p:blipFill>
              <p:spPr>
                <a:xfrm>
                  <a:off x="4162739" y="859600"/>
                  <a:ext cx="222120" cy="11412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20" name="Ink 19">
                  <a:extLst>
                    <a:ext uri="{FF2B5EF4-FFF2-40B4-BE49-F238E27FC236}">
                      <a16:creationId xmlns:a16="http://schemas.microsoft.com/office/drawing/2014/main" id="{8673B222-DCEC-3563-6E28-1D0DF900F1DE}"/>
                    </a:ext>
                  </a:extLst>
                </p14:cNvPr>
                <p14:cNvContentPartPr/>
                <p14:nvPr/>
              </p14:nvContentPartPr>
              <p14:xfrm>
                <a:off x="4314299" y="855280"/>
                <a:ext cx="131760" cy="120600"/>
              </p14:xfrm>
            </p:contentPart>
          </mc:Choice>
          <mc:Fallback xmlns="">
            <p:pic>
              <p:nvPicPr>
                <p:cNvPr id="20" name="Ink 19">
                  <a:extLst>
                    <a:ext uri="{FF2B5EF4-FFF2-40B4-BE49-F238E27FC236}">
                      <a16:creationId xmlns:a16="http://schemas.microsoft.com/office/drawing/2014/main" id="{8673B222-DCEC-3563-6E28-1D0DF900F1DE}"/>
                    </a:ext>
                  </a:extLst>
                </p:cNvPr>
                <p:cNvPicPr/>
                <p:nvPr/>
              </p:nvPicPr>
              <p:blipFill>
                <a:blip r:embed="rId97"/>
                <a:stretch>
                  <a:fillRect/>
                </a:stretch>
              </p:blipFill>
              <p:spPr>
                <a:xfrm>
                  <a:off x="4296348" y="837280"/>
                  <a:ext cx="167303" cy="15624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21" name="Ink 20">
                  <a:extLst>
                    <a:ext uri="{FF2B5EF4-FFF2-40B4-BE49-F238E27FC236}">
                      <a16:creationId xmlns:a16="http://schemas.microsoft.com/office/drawing/2014/main" id="{01038162-F240-B2DE-204E-BDB279A5A24C}"/>
                    </a:ext>
                  </a:extLst>
                </p14:cNvPr>
                <p14:cNvContentPartPr/>
                <p14:nvPr/>
              </p14:nvContentPartPr>
              <p14:xfrm>
                <a:off x="4444619" y="760960"/>
                <a:ext cx="285480" cy="248760"/>
              </p14:xfrm>
            </p:contentPart>
          </mc:Choice>
          <mc:Fallback xmlns="">
            <p:pic>
              <p:nvPicPr>
                <p:cNvPr id="21" name="Ink 20">
                  <a:extLst>
                    <a:ext uri="{FF2B5EF4-FFF2-40B4-BE49-F238E27FC236}">
                      <a16:creationId xmlns:a16="http://schemas.microsoft.com/office/drawing/2014/main" id="{01038162-F240-B2DE-204E-BDB279A5A24C}"/>
                    </a:ext>
                  </a:extLst>
                </p:cNvPr>
                <p:cNvPicPr/>
                <p:nvPr/>
              </p:nvPicPr>
              <p:blipFill>
                <a:blip r:embed="rId99"/>
                <a:stretch>
                  <a:fillRect/>
                </a:stretch>
              </p:blipFill>
              <p:spPr>
                <a:xfrm>
                  <a:off x="4426619" y="742960"/>
                  <a:ext cx="321120" cy="28440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22" name="Ink 21">
                  <a:extLst>
                    <a:ext uri="{FF2B5EF4-FFF2-40B4-BE49-F238E27FC236}">
                      <a16:creationId xmlns:a16="http://schemas.microsoft.com/office/drawing/2014/main" id="{61C66C51-C764-4B15-FDE8-FEA71F24BA26}"/>
                    </a:ext>
                  </a:extLst>
                </p14:cNvPr>
                <p14:cNvContentPartPr/>
                <p14:nvPr/>
              </p14:nvContentPartPr>
              <p14:xfrm>
                <a:off x="4768979" y="800920"/>
                <a:ext cx="110880" cy="187560"/>
              </p14:xfrm>
            </p:contentPart>
          </mc:Choice>
          <mc:Fallback xmlns="">
            <p:pic>
              <p:nvPicPr>
                <p:cNvPr id="22" name="Ink 21">
                  <a:extLst>
                    <a:ext uri="{FF2B5EF4-FFF2-40B4-BE49-F238E27FC236}">
                      <a16:creationId xmlns:a16="http://schemas.microsoft.com/office/drawing/2014/main" id="{61C66C51-C764-4B15-FDE8-FEA71F24BA26}"/>
                    </a:ext>
                  </a:extLst>
                </p:cNvPr>
                <p:cNvPicPr/>
                <p:nvPr/>
              </p:nvPicPr>
              <p:blipFill>
                <a:blip r:embed="rId101"/>
                <a:stretch>
                  <a:fillRect/>
                </a:stretch>
              </p:blipFill>
              <p:spPr>
                <a:xfrm>
                  <a:off x="4750979" y="782920"/>
                  <a:ext cx="146520" cy="22320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23" name="Ink 22">
                  <a:extLst>
                    <a:ext uri="{FF2B5EF4-FFF2-40B4-BE49-F238E27FC236}">
                      <a16:creationId xmlns:a16="http://schemas.microsoft.com/office/drawing/2014/main" id="{BB720855-FC70-E5B2-CE90-8E487A0E5F90}"/>
                    </a:ext>
                  </a:extLst>
                </p14:cNvPr>
                <p14:cNvContentPartPr/>
                <p14:nvPr/>
              </p14:nvContentPartPr>
              <p14:xfrm>
                <a:off x="4961219" y="809560"/>
                <a:ext cx="133560" cy="186840"/>
              </p14:xfrm>
            </p:contentPart>
          </mc:Choice>
          <mc:Fallback xmlns="">
            <p:pic>
              <p:nvPicPr>
                <p:cNvPr id="23" name="Ink 22">
                  <a:extLst>
                    <a:ext uri="{FF2B5EF4-FFF2-40B4-BE49-F238E27FC236}">
                      <a16:creationId xmlns:a16="http://schemas.microsoft.com/office/drawing/2014/main" id="{BB720855-FC70-E5B2-CE90-8E487A0E5F90}"/>
                    </a:ext>
                  </a:extLst>
                </p:cNvPr>
                <p:cNvPicPr/>
                <p:nvPr/>
              </p:nvPicPr>
              <p:blipFill>
                <a:blip r:embed="rId103"/>
                <a:stretch>
                  <a:fillRect/>
                </a:stretch>
              </p:blipFill>
              <p:spPr>
                <a:xfrm>
                  <a:off x="4943170" y="791560"/>
                  <a:ext cx="169296" cy="222480"/>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31" name="Ink 30">
                  <a:extLst>
                    <a:ext uri="{FF2B5EF4-FFF2-40B4-BE49-F238E27FC236}">
                      <a16:creationId xmlns:a16="http://schemas.microsoft.com/office/drawing/2014/main" id="{300456FF-FDF8-79CB-2A30-8D6F73984B61}"/>
                    </a:ext>
                  </a:extLst>
                </p14:cNvPr>
                <p14:cNvContentPartPr/>
                <p14:nvPr/>
              </p14:nvContentPartPr>
              <p14:xfrm>
                <a:off x="3980219" y="901000"/>
                <a:ext cx="12960" cy="22320"/>
              </p14:xfrm>
            </p:contentPart>
          </mc:Choice>
          <mc:Fallback xmlns="">
            <p:pic>
              <p:nvPicPr>
                <p:cNvPr id="31" name="Ink 30">
                  <a:extLst>
                    <a:ext uri="{FF2B5EF4-FFF2-40B4-BE49-F238E27FC236}">
                      <a16:creationId xmlns:a16="http://schemas.microsoft.com/office/drawing/2014/main" id="{300456FF-FDF8-79CB-2A30-8D6F73984B61}"/>
                    </a:ext>
                  </a:extLst>
                </p:cNvPr>
                <p:cNvPicPr/>
                <p:nvPr/>
              </p:nvPicPr>
              <p:blipFill>
                <a:blip r:embed="rId105"/>
                <a:stretch>
                  <a:fillRect/>
                </a:stretch>
              </p:blipFill>
              <p:spPr>
                <a:xfrm>
                  <a:off x="3962219" y="883000"/>
                  <a:ext cx="48600" cy="5796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32" name="Ink 31">
                  <a:extLst>
                    <a:ext uri="{FF2B5EF4-FFF2-40B4-BE49-F238E27FC236}">
                      <a16:creationId xmlns:a16="http://schemas.microsoft.com/office/drawing/2014/main" id="{B1669C72-F191-991C-6146-2B2B43623467}"/>
                    </a:ext>
                  </a:extLst>
                </p14:cNvPr>
                <p14:cNvContentPartPr/>
                <p14:nvPr/>
              </p14:nvContentPartPr>
              <p14:xfrm>
                <a:off x="4000739" y="1036000"/>
                <a:ext cx="20880" cy="20160"/>
              </p14:xfrm>
            </p:contentPart>
          </mc:Choice>
          <mc:Fallback xmlns="">
            <p:pic>
              <p:nvPicPr>
                <p:cNvPr id="32" name="Ink 31">
                  <a:extLst>
                    <a:ext uri="{FF2B5EF4-FFF2-40B4-BE49-F238E27FC236}">
                      <a16:creationId xmlns:a16="http://schemas.microsoft.com/office/drawing/2014/main" id="{B1669C72-F191-991C-6146-2B2B43623467}"/>
                    </a:ext>
                  </a:extLst>
                </p:cNvPr>
                <p:cNvPicPr/>
                <p:nvPr/>
              </p:nvPicPr>
              <p:blipFill>
                <a:blip r:embed="rId107"/>
                <a:stretch>
                  <a:fillRect/>
                </a:stretch>
              </p:blipFill>
              <p:spPr>
                <a:xfrm>
                  <a:off x="3982739" y="1018000"/>
                  <a:ext cx="56520" cy="5580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60" name="Ink 59">
                  <a:extLst>
                    <a:ext uri="{FF2B5EF4-FFF2-40B4-BE49-F238E27FC236}">
                      <a16:creationId xmlns:a16="http://schemas.microsoft.com/office/drawing/2014/main" id="{A3AA07D0-7312-A2FB-7AF0-D80829C5BFC4}"/>
                    </a:ext>
                  </a:extLst>
                </p14:cNvPr>
                <p14:cNvContentPartPr/>
                <p14:nvPr/>
              </p14:nvContentPartPr>
              <p14:xfrm>
                <a:off x="4423739" y="1194040"/>
                <a:ext cx="34920" cy="815040"/>
              </p14:xfrm>
            </p:contentPart>
          </mc:Choice>
          <mc:Fallback xmlns="">
            <p:pic>
              <p:nvPicPr>
                <p:cNvPr id="60" name="Ink 59">
                  <a:extLst>
                    <a:ext uri="{FF2B5EF4-FFF2-40B4-BE49-F238E27FC236}">
                      <a16:creationId xmlns:a16="http://schemas.microsoft.com/office/drawing/2014/main" id="{A3AA07D0-7312-A2FB-7AF0-D80829C5BFC4}"/>
                    </a:ext>
                  </a:extLst>
                </p:cNvPr>
                <p:cNvPicPr/>
                <p:nvPr/>
              </p:nvPicPr>
              <p:blipFill>
                <a:blip r:embed="rId109"/>
                <a:stretch>
                  <a:fillRect/>
                </a:stretch>
              </p:blipFill>
              <p:spPr>
                <a:xfrm>
                  <a:off x="4405923" y="1176040"/>
                  <a:ext cx="70196" cy="85068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61" name="Ink 60">
                  <a:extLst>
                    <a:ext uri="{FF2B5EF4-FFF2-40B4-BE49-F238E27FC236}">
                      <a16:creationId xmlns:a16="http://schemas.microsoft.com/office/drawing/2014/main" id="{CA15491D-FA42-C422-F945-ED5545D41D4B}"/>
                    </a:ext>
                  </a:extLst>
                </p14:cNvPr>
                <p14:cNvContentPartPr/>
                <p14:nvPr/>
              </p14:nvContentPartPr>
              <p14:xfrm>
                <a:off x="4726499" y="1190800"/>
                <a:ext cx="22320" cy="928440"/>
              </p14:xfrm>
            </p:contentPart>
          </mc:Choice>
          <mc:Fallback xmlns="">
            <p:pic>
              <p:nvPicPr>
                <p:cNvPr id="61" name="Ink 60">
                  <a:extLst>
                    <a:ext uri="{FF2B5EF4-FFF2-40B4-BE49-F238E27FC236}">
                      <a16:creationId xmlns:a16="http://schemas.microsoft.com/office/drawing/2014/main" id="{CA15491D-FA42-C422-F945-ED5545D41D4B}"/>
                    </a:ext>
                  </a:extLst>
                </p:cNvPr>
                <p:cNvPicPr/>
                <p:nvPr/>
              </p:nvPicPr>
              <p:blipFill>
                <a:blip r:embed="rId111"/>
                <a:stretch>
                  <a:fillRect/>
                </a:stretch>
              </p:blipFill>
              <p:spPr>
                <a:xfrm>
                  <a:off x="4708499" y="1172800"/>
                  <a:ext cx="57960" cy="96408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64" name="Ink 63">
                  <a:extLst>
                    <a:ext uri="{FF2B5EF4-FFF2-40B4-BE49-F238E27FC236}">
                      <a16:creationId xmlns:a16="http://schemas.microsoft.com/office/drawing/2014/main" id="{4DB2A2EA-0FC8-05B1-CAC5-D0B31C4718A5}"/>
                    </a:ext>
                  </a:extLst>
                </p14:cNvPr>
                <p14:cNvContentPartPr/>
                <p14:nvPr/>
              </p14:nvContentPartPr>
              <p14:xfrm>
                <a:off x="3315659" y="1499320"/>
                <a:ext cx="209160" cy="17640"/>
              </p14:xfrm>
            </p:contentPart>
          </mc:Choice>
          <mc:Fallback xmlns="">
            <p:pic>
              <p:nvPicPr>
                <p:cNvPr id="64" name="Ink 63">
                  <a:extLst>
                    <a:ext uri="{FF2B5EF4-FFF2-40B4-BE49-F238E27FC236}">
                      <a16:creationId xmlns:a16="http://schemas.microsoft.com/office/drawing/2014/main" id="{4DB2A2EA-0FC8-05B1-CAC5-D0B31C4718A5}"/>
                    </a:ext>
                  </a:extLst>
                </p:cNvPr>
                <p:cNvPicPr/>
                <p:nvPr/>
              </p:nvPicPr>
              <p:blipFill>
                <a:blip r:embed="rId113"/>
                <a:stretch>
                  <a:fillRect/>
                </a:stretch>
              </p:blipFill>
              <p:spPr>
                <a:xfrm>
                  <a:off x="3297628" y="1481680"/>
                  <a:ext cx="244861" cy="52567"/>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65" name="Ink 64">
                  <a:extLst>
                    <a:ext uri="{FF2B5EF4-FFF2-40B4-BE49-F238E27FC236}">
                      <a16:creationId xmlns:a16="http://schemas.microsoft.com/office/drawing/2014/main" id="{087F0754-23A1-849E-3616-9DBCA6202F40}"/>
                    </a:ext>
                  </a:extLst>
                </p14:cNvPr>
                <p14:cNvContentPartPr/>
                <p14:nvPr/>
              </p14:nvContentPartPr>
              <p14:xfrm>
                <a:off x="3389819" y="1496080"/>
                <a:ext cx="923760" cy="57960"/>
              </p14:xfrm>
            </p:contentPart>
          </mc:Choice>
          <mc:Fallback xmlns="">
            <p:pic>
              <p:nvPicPr>
                <p:cNvPr id="65" name="Ink 64">
                  <a:extLst>
                    <a:ext uri="{FF2B5EF4-FFF2-40B4-BE49-F238E27FC236}">
                      <a16:creationId xmlns:a16="http://schemas.microsoft.com/office/drawing/2014/main" id="{087F0754-23A1-849E-3616-9DBCA6202F40}"/>
                    </a:ext>
                  </a:extLst>
                </p:cNvPr>
                <p:cNvPicPr/>
                <p:nvPr/>
              </p:nvPicPr>
              <p:blipFill>
                <a:blip r:embed="rId115"/>
                <a:stretch>
                  <a:fillRect/>
                </a:stretch>
              </p:blipFill>
              <p:spPr>
                <a:xfrm>
                  <a:off x="3371812" y="1478080"/>
                  <a:ext cx="959414" cy="9360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66" name="Ink 65">
                  <a:extLst>
                    <a:ext uri="{FF2B5EF4-FFF2-40B4-BE49-F238E27FC236}">
                      <a16:creationId xmlns:a16="http://schemas.microsoft.com/office/drawing/2014/main" id="{6BD5DB7F-91F8-3A27-11C5-36BFCE498036}"/>
                    </a:ext>
                  </a:extLst>
                </p14:cNvPr>
                <p14:cNvContentPartPr/>
                <p14:nvPr/>
              </p14:nvContentPartPr>
              <p14:xfrm>
                <a:off x="4229339" y="1401400"/>
                <a:ext cx="77400" cy="171360"/>
              </p14:xfrm>
            </p:contentPart>
          </mc:Choice>
          <mc:Fallback xmlns="">
            <p:pic>
              <p:nvPicPr>
                <p:cNvPr id="66" name="Ink 65">
                  <a:extLst>
                    <a:ext uri="{FF2B5EF4-FFF2-40B4-BE49-F238E27FC236}">
                      <a16:creationId xmlns:a16="http://schemas.microsoft.com/office/drawing/2014/main" id="{6BD5DB7F-91F8-3A27-11C5-36BFCE498036}"/>
                    </a:ext>
                  </a:extLst>
                </p:cNvPr>
                <p:cNvPicPr/>
                <p:nvPr/>
              </p:nvPicPr>
              <p:blipFill>
                <a:blip r:embed="rId117"/>
                <a:stretch>
                  <a:fillRect/>
                </a:stretch>
              </p:blipFill>
              <p:spPr>
                <a:xfrm>
                  <a:off x="4211339" y="1383400"/>
                  <a:ext cx="113040" cy="20700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67" name="Ink 66">
                  <a:extLst>
                    <a:ext uri="{FF2B5EF4-FFF2-40B4-BE49-F238E27FC236}">
                      <a16:creationId xmlns:a16="http://schemas.microsoft.com/office/drawing/2014/main" id="{6DF8A30E-02D9-8547-C48F-16CFDF6D82AA}"/>
                    </a:ext>
                  </a:extLst>
                </p14:cNvPr>
                <p14:cNvContentPartPr/>
                <p14:nvPr/>
              </p14:nvContentPartPr>
              <p14:xfrm>
                <a:off x="2999939" y="1286200"/>
                <a:ext cx="123120" cy="209160"/>
              </p14:xfrm>
            </p:contentPart>
          </mc:Choice>
          <mc:Fallback xmlns="">
            <p:pic>
              <p:nvPicPr>
                <p:cNvPr id="67" name="Ink 66">
                  <a:extLst>
                    <a:ext uri="{FF2B5EF4-FFF2-40B4-BE49-F238E27FC236}">
                      <a16:creationId xmlns:a16="http://schemas.microsoft.com/office/drawing/2014/main" id="{6DF8A30E-02D9-8547-C48F-16CFDF6D82AA}"/>
                    </a:ext>
                  </a:extLst>
                </p:cNvPr>
                <p:cNvPicPr/>
                <p:nvPr/>
              </p:nvPicPr>
              <p:blipFill>
                <a:blip r:embed="rId119"/>
                <a:stretch>
                  <a:fillRect/>
                </a:stretch>
              </p:blipFill>
              <p:spPr>
                <a:xfrm>
                  <a:off x="2981939" y="1268231"/>
                  <a:ext cx="158760" cy="244739"/>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68" name="Ink 67">
                  <a:extLst>
                    <a:ext uri="{FF2B5EF4-FFF2-40B4-BE49-F238E27FC236}">
                      <a16:creationId xmlns:a16="http://schemas.microsoft.com/office/drawing/2014/main" id="{DE51AFC0-35BD-FD7D-CE08-0B225E442681}"/>
                    </a:ext>
                  </a:extLst>
                </p14:cNvPr>
                <p14:cNvContentPartPr/>
                <p14:nvPr/>
              </p14:nvContentPartPr>
              <p14:xfrm>
                <a:off x="2968619" y="1403560"/>
                <a:ext cx="163080" cy="10440"/>
              </p14:xfrm>
            </p:contentPart>
          </mc:Choice>
          <mc:Fallback xmlns="">
            <p:pic>
              <p:nvPicPr>
                <p:cNvPr id="68" name="Ink 67">
                  <a:extLst>
                    <a:ext uri="{FF2B5EF4-FFF2-40B4-BE49-F238E27FC236}">
                      <a16:creationId xmlns:a16="http://schemas.microsoft.com/office/drawing/2014/main" id="{DE51AFC0-35BD-FD7D-CE08-0B225E442681}"/>
                    </a:ext>
                  </a:extLst>
                </p:cNvPr>
                <p:cNvPicPr/>
                <p:nvPr/>
              </p:nvPicPr>
              <p:blipFill>
                <a:blip r:embed="rId121"/>
                <a:stretch>
                  <a:fillRect/>
                </a:stretch>
              </p:blipFill>
              <p:spPr>
                <a:xfrm>
                  <a:off x="2950619" y="1384917"/>
                  <a:ext cx="198720" cy="47353"/>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69" name="Ink 68">
                  <a:extLst>
                    <a:ext uri="{FF2B5EF4-FFF2-40B4-BE49-F238E27FC236}">
                      <a16:creationId xmlns:a16="http://schemas.microsoft.com/office/drawing/2014/main" id="{AD0EA500-DDE7-AE8C-687C-722474903A3D}"/>
                    </a:ext>
                  </a:extLst>
                </p14:cNvPr>
                <p14:cNvContentPartPr/>
                <p14:nvPr/>
              </p14:nvContentPartPr>
              <p14:xfrm>
                <a:off x="3127019" y="1272880"/>
                <a:ext cx="123120" cy="180360"/>
              </p14:xfrm>
            </p:contentPart>
          </mc:Choice>
          <mc:Fallback xmlns="">
            <p:pic>
              <p:nvPicPr>
                <p:cNvPr id="69" name="Ink 68">
                  <a:extLst>
                    <a:ext uri="{FF2B5EF4-FFF2-40B4-BE49-F238E27FC236}">
                      <a16:creationId xmlns:a16="http://schemas.microsoft.com/office/drawing/2014/main" id="{AD0EA500-DDE7-AE8C-687C-722474903A3D}"/>
                    </a:ext>
                  </a:extLst>
                </p:cNvPr>
                <p:cNvPicPr/>
                <p:nvPr/>
              </p:nvPicPr>
              <p:blipFill>
                <a:blip r:embed="rId123"/>
                <a:stretch>
                  <a:fillRect/>
                </a:stretch>
              </p:blipFill>
              <p:spPr>
                <a:xfrm>
                  <a:off x="3109019" y="1254844"/>
                  <a:ext cx="158760" cy="216071"/>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70" name="Ink 69">
                  <a:extLst>
                    <a:ext uri="{FF2B5EF4-FFF2-40B4-BE49-F238E27FC236}">
                      <a16:creationId xmlns:a16="http://schemas.microsoft.com/office/drawing/2014/main" id="{284522F8-BC5F-1FD8-B3E8-972A092AB1F9}"/>
                    </a:ext>
                  </a:extLst>
                </p14:cNvPr>
                <p14:cNvContentPartPr/>
                <p14:nvPr/>
              </p14:nvContentPartPr>
              <p14:xfrm>
                <a:off x="3252659" y="1275040"/>
                <a:ext cx="109440" cy="185760"/>
              </p14:xfrm>
            </p:contentPart>
          </mc:Choice>
          <mc:Fallback xmlns="">
            <p:pic>
              <p:nvPicPr>
                <p:cNvPr id="70" name="Ink 69">
                  <a:extLst>
                    <a:ext uri="{FF2B5EF4-FFF2-40B4-BE49-F238E27FC236}">
                      <a16:creationId xmlns:a16="http://schemas.microsoft.com/office/drawing/2014/main" id="{284522F8-BC5F-1FD8-B3E8-972A092AB1F9}"/>
                    </a:ext>
                  </a:extLst>
                </p:cNvPr>
                <p:cNvPicPr/>
                <p:nvPr/>
              </p:nvPicPr>
              <p:blipFill>
                <a:blip r:embed="rId125"/>
                <a:stretch>
                  <a:fillRect/>
                </a:stretch>
              </p:blipFill>
              <p:spPr>
                <a:xfrm>
                  <a:off x="3234659" y="1257075"/>
                  <a:ext cx="145080" cy="221331"/>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71" name="Ink 70">
                  <a:extLst>
                    <a:ext uri="{FF2B5EF4-FFF2-40B4-BE49-F238E27FC236}">
                      <a16:creationId xmlns:a16="http://schemas.microsoft.com/office/drawing/2014/main" id="{3BD052F1-C137-799B-76C1-F42933F94194}"/>
                    </a:ext>
                  </a:extLst>
                </p14:cNvPr>
                <p14:cNvContentPartPr/>
                <p14:nvPr/>
              </p14:nvContentPartPr>
              <p14:xfrm>
                <a:off x="3348419" y="1309240"/>
                <a:ext cx="127080" cy="168120"/>
              </p14:xfrm>
            </p:contentPart>
          </mc:Choice>
          <mc:Fallback xmlns="">
            <p:pic>
              <p:nvPicPr>
                <p:cNvPr id="71" name="Ink 70">
                  <a:extLst>
                    <a:ext uri="{FF2B5EF4-FFF2-40B4-BE49-F238E27FC236}">
                      <a16:creationId xmlns:a16="http://schemas.microsoft.com/office/drawing/2014/main" id="{3BD052F1-C137-799B-76C1-F42933F94194}"/>
                    </a:ext>
                  </a:extLst>
                </p:cNvPr>
                <p:cNvPicPr/>
                <p:nvPr/>
              </p:nvPicPr>
              <p:blipFill>
                <a:blip r:embed="rId127"/>
                <a:stretch>
                  <a:fillRect/>
                </a:stretch>
              </p:blipFill>
              <p:spPr>
                <a:xfrm>
                  <a:off x="3330368" y="1291201"/>
                  <a:ext cx="162821" cy="203836"/>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72" name="Ink 71">
                  <a:extLst>
                    <a:ext uri="{FF2B5EF4-FFF2-40B4-BE49-F238E27FC236}">
                      <a16:creationId xmlns:a16="http://schemas.microsoft.com/office/drawing/2014/main" id="{C2878587-AFED-4097-1C42-068799233885}"/>
                    </a:ext>
                  </a:extLst>
                </p14:cNvPr>
                <p14:cNvContentPartPr/>
                <p14:nvPr/>
              </p14:nvContentPartPr>
              <p14:xfrm>
                <a:off x="3494579" y="1360360"/>
                <a:ext cx="68400" cy="93960"/>
              </p14:xfrm>
            </p:contentPart>
          </mc:Choice>
          <mc:Fallback xmlns="">
            <p:pic>
              <p:nvPicPr>
                <p:cNvPr id="72" name="Ink 71">
                  <a:extLst>
                    <a:ext uri="{FF2B5EF4-FFF2-40B4-BE49-F238E27FC236}">
                      <a16:creationId xmlns:a16="http://schemas.microsoft.com/office/drawing/2014/main" id="{C2878587-AFED-4097-1C42-068799233885}"/>
                    </a:ext>
                  </a:extLst>
                </p:cNvPr>
                <p:cNvPicPr/>
                <p:nvPr/>
              </p:nvPicPr>
              <p:blipFill>
                <a:blip r:embed="rId129"/>
                <a:stretch>
                  <a:fillRect/>
                </a:stretch>
              </p:blipFill>
              <p:spPr>
                <a:xfrm>
                  <a:off x="3476579" y="1342360"/>
                  <a:ext cx="104040" cy="12960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74" name="Ink 73">
                  <a:extLst>
                    <a:ext uri="{FF2B5EF4-FFF2-40B4-BE49-F238E27FC236}">
                      <a16:creationId xmlns:a16="http://schemas.microsoft.com/office/drawing/2014/main" id="{48152F5C-733E-ED16-C38B-ECC297585A62}"/>
                    </a:ext>
                  </a:extLst>
                </p14:cNvPr>
                <p14:cNvContentPartPr/>
                <p14:nvPr/>
              </p14:nvContentPartPr>
              <p14:xfrm>
                <a:off x="3592139" y="1322920"/>
                <a:ext cx="153360" cy="136800"/>
              </p14:xfrm>
            </p:contentPart>
          </mc:Choice>
          <mc:Fallback xmlns="">
            <p:pic>
              <p:nvPicPr>
                <p:cNvPr id="74" name="Ink 73">
                  <a:extLst>
                    <a:ext uri="{FF2B5EF4-FFF2-40B4-BE49-F238E27FC236}">
                      <a16:creationId xmlns:a16="http://schemas.microsoft.com/office/drawing/2014/main" id="{48152F5C-733E-ED16-C38B-ECC297585A62}"/>
                    </a:ext>
                  </a:extLst>
                </p:cNvPr>
                <p:cNvPicPr/>
                <p:nvPr/>
              </p:nvPicPr>
              <p:blipFill>
                <a:blip r:embed="rId131"/>
                <a:stretch>
                  <a:fillRect/>
                </a:stretch>
              </p:blipFill>
              <p:spPr>
                <a:xfrm>
                  <a:off x="3574139" y="1304920"/>
                  <a:ext cx="189000" cy="17244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75" name="Ink 74">
                  <a:extLst>
                    <a:ext uri="{FF2B5EF4-FFF2-40B4-BE49-F238E27FC236}">
                      <a16:creationId xmlns:a16="http://schemas.microsoft.com/office/drawing/2014/main" id="{E5199A55-50B4-486F-9A91-4158DC7B4688}"/>
                    </a:ext>
                  </a:extLst>
                </p14:cNvPr>
                <p14:cNvContentPartPr/>
                <p14:nvPr/>
              </p14:nvContentPartPr>
              <p14:xfrm>
                <a:off x="3762419" y="1334080"/>
                <a:ext cx="24120" cy="135720"/>
              </p14:xfrm>
            </p:contentPart>
          </mc:Choice>
          <mc:Fallback xmlns="">
            <p:pic>
              <p:nvPicPr>
                <p:cNvPr id="75" name="Ink 74">
                  <a:extLst>
                    <a:ext uri="{FF2B5EF4-FFF2-40B4-BE49-F238E27FC236}">
                      <a16:creationId xmlns:a16="http://schemas.microsoft.com/office/drawing/2014/main" id="{E5199A55-50B4-486F-9A91-4158DC7B4688}"/>
                    </a:ext>
                  </a:extLst>
                </p:cNvPr>
                <p:cNvPicPr/>
                <p:nvPr/>
              </p:nvPicPr>
              <p:blipFill>
                <a:blip r:embed="rId133"/>
                <a:stretch>
                  <a:fillRect/>
                </a:stretch>
              </p:blipFill>
              <p:spPr>
                <a:xfrm>
                  <a:off x="3744684" y="1316128"/>
                  <a:ext cx="59236" cy="171266"/>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76" name="Ink 75">
                  <a:extLst>
                    <a:ext uri="{FF2B5EF4-FFF2-40B4-BE49-F238E27FC236}">
                      <a16:creationId xmlns:a16="http://schemas.microsoft.com/office/drawing/2014/main" id="{D47F216B-E054-C47D-C462-84B3B162F879}"/>
                    </a:ext>
                  </a:extLst>
                </p14:cNvPr>
                <p14:cNvContentPartPr/>
                <p14:nvPr/>
              </p14:nvContentPartPr>
              <p14:xfrm>
                <a:off x="3801299" y="1342000"/>
                <a:ext cx="64080" cy="74880"/>
              </p14:xfrm>
            </p:contentPart>
          </mc:Choice>
          <mc:Fallback xmlns="">
            <p:pic>
              <p:nvPicPr>
                <p:cNvPr id="76" name="Ink 75">
                  <a:extLst>
                    <a:ext uri="{FF2B5EF4-FFF2-40B4-BE49-F238E27FC236}">
                      <a16:creationId xmlns:a16="http://schemas.microsoft.com/office/drawing/2014/main" id="{D47F216B-E054-C47D-C462-84B3B162F879}"/>
                    </a:ext>
                  </a:extLst>
                </p:cNvPr>
                <p:cNvPicPr/>
                <p:nvPr/>
              </p:nvPicPr>
              <p:blipFill>
                <a:blip r:embed="rId135"/>
                <a:stretch>
                  <a:fillRect/>
                </a:stretch>
              </p:blipFill>
              <p:spPr>
                <a:xfrm>
                  <a:off x="3783197" y="1324000"/>
                  <a:ext cx="99921"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77" name="Ink 76">
                  <a:extLst>
                    <a:ext uri="{FF2B5EF4-FFF2-40B4-BE49-F238E27FC236}">
                      <a16:creationId xmlns:a16="http://schemas.microsoft.com/office/drawing/2014/main" id="{AA043B10-8068-D0FC-9FF5-26F150FDA66E}"/>
                    </a:ext>
                  </a:extLst>
                </p14:cNvPr>
                <p14:cNvContentPartPr/>
                <p14:nvPr/>
              </p14:nvContentPartPr>
              <p14:xfrm>
                <a:off x="3898859" y="1241920"/>
                <a:ext cx="102240" cy="187200"/>
              </p14:xfrm>
            </p:contentPart>
          </mc:Choice>
          <mc:Fallback xmlns="">
            <p:pic>
              <p:nvPicPr>
                <p:cNvPr id="77" name="Ink 76">
                  <a:extLst>
                    <a:ext uri="{FF2B5EF4-FFF2-40B4-BE49-F238E27FC236}">
                      <a16:creationId xmlns:a16="http://schemas.microsoft.com/office/drawing/2014/main" id="{AA043B10-8068-D0FC-9FF5-26F150FDA66E}"/>
                    </a:ext>
                  </a:extLst>
                </p:cNvPr>
                <p:cNvPicPr/>
                <p:nvPr/>
              </p:nvPicPr>
              <p:blipFill>
                <a:blip r:embed="rId137"/>
                <a:stretch>
                  <a:fillRect/>
                </a:stretch>
              </p:blipFill>
              <p:spPr>
                <a:xfrm>
                  <a:off x="3880795" y="1223920"/>
                  <a:ext cx="138006" cy="22284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78" name="Ink 77">
                  <a:extLst>
                    <a:ext uri="{FF2B5EF4-FFF2-40B4-BE49-F238E27FC236}">
                      <a16:creationId xmlns:a16="http://schemas.microsoft.com/office/drawing/2014/main" id="{4CA25289-401B-2AC5-3161-A0D7E41BAA0B}"/>
                    </a:ext>
                  </a:extLst>
                </p14:cNvPr>
                <p14:cNvContentPartPr/>
                <p14:nvPr/>
              </p14:nvContentPartPr>
              <p14:xfrm>
                <a:off x="4055819" y="1263880"/>
                <a:ext cx="57960" cy="185760"/>
              </p14:xfrm>
            </p:contentPart>
          </mc:Choice>
          <mc:Fallback xmlns="">
            <p:pic>
              <p:nvPicPr>
                <p:cNvPr id="78" name="Ink 77">
                  <a:extLst>
                    <a:ext uri="{FF2B5EF4-FFF2-40B4-BE49-F238E27FC236}">
                      <a16:creationId xmlns:a16="http://schemas.microsoft.com/office/drawing/2014/main" id="{4CA25289-401B-2AC5-3161-A0D7E41BAA0B}"/>
                    </a:ext>
                  </a:extLst>
                </p:cNvPr>
                <p:cNvPicPr/>
                <p:nvPr/>
              </p:nvPicPr>
              <p:blipFill>
                <a:blip r:embed="rId139"/>
                <a:stretch>
                  <a:fillRect/>
                </a:stretch>
              </p:blipFill>
              <p:spPr>
                <a:xfrm>
                  <a:off x="4037819" y="1245880"/>
                  <a:ext cx="93600" cy="22140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80" name="Ink 79">
                  <a:extLst>
                    <a:ext uri="{FF2B5EF4-FFF2-40B4-BE49-F238E27FC236}">
                      <a16:creationId xmlns:a16="http://schemas.microsoft.com/office/drawing/2014/main" id="{06E66019-4129-C9CD-E0E5-1F78FC41609F}"/>
                    </a:ext>
                  </a:extLst>
                </p14:cNvPr>
                <p14:cNvContentPartPr/>
                <p14:nvPr/>
              </p14:nvContentPartPr>
              <p14:xfrm>
                <a:off x="4415099" y="2013040"/>
                <a:ext cx="11880" cy="426600"/>
              </p14:xfrm>
            </p:contentPart>
          </mc:Choice>
          <mc:Fallback xmlns="">
            <p:pic>
              <p:nvPicPr>
                <p:cNvPr id="80" name="Ink 79">
                  <a:extLst>
                    <a:ext uri="{FF2B5EF4-FFF2-40B4-BE49-F238E27FC236}">
                      <a16:creationId xmlns:a16="http://schemas.microsoft.com/office/drawing/2014/main" id="{06E66019-4129-C9CD-E0E5-1F78FC41609F}"/>
                    </a:ext>
                  </a:extLst>
                </p:cNvPr>
                <p:cNvPicPr/>
                <p:nvPr/>
              </p:nvPicPr>
              <p:blipFill>
                <a:blip r:embed="rId141"/>
                <a:stretch>
                  <a:fillRect/>
                </a:stretch>
              </p:blipFill>
              <p:spPr>
                <a:xfrm>
                  <a:off x="4397099" y="1995040"/>
                  <a:ext cx="47520" cy="46224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81" name="Ink 80">
                  <a:extLst>
                    <a:ext uri="{FF2B5EF4-FFF2-40B4-BE49-F238E27FC236}">
                      <a16:creationId xmlns:a16="http://schemas.microsoft.com/office/drawing/2014/main" id="{50204726-CCF1-6A5D-F928-A6EBDFB9E8AB}"/>
                    </a:ext>
                  </a:extLst>
                </p14:cNvPr>
                <p14:cNvContentPartPr/>
                <p14:nvPr/>
              </p14:nvContentPartPr>
              <p14:xfrm>
                <a:off x="2760179" y="1874440"/>
                <a:ext cx="1621080" cy="95400"/>
              </p14:xfrm>
            </p:contentPart>
          </mc:Choice>
          <mc:Fallback xmlns="">
            <p:pic>
              <p:nvPicPr>
                <p:cNvPr id="81" name="Ink 80">
                  <a:extLst>
                    <a:ext uri="{FF2B5EF4-FFF2-40B4-BE49-F238E27FC236}">
                      <a16:creationId xmlns:a16="http://schemas.microsoft.com/office/drawing/2014/main" id="{50204726-CCF1-6A5D-F928-A6EBDFB9E8AB}"/>
                    </a:ext>
                  </a:extLst>
                </p:cNvPr>
                <p:cNvPicPr/>
                <p:nvPr/>
              </p:nvPicPr>
              <p:blipFill>
                <a:blip r:embed="rId143"/>
                <a:stretch>
                  <a:fillRect/>
                </a:stretch>
              </p:blipFill>
              <p:spPr>
                <a:xfrm>
                  <a:off x="2742179" y="1856440"/>
                  <a:ext cx="1656720" cy="13104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82" name="Ink 81">
                  <a:extLst>
                    <a:ext uri="{FF2B5EF4-FFF2-40B4-BE49-F238E27FC236}">
                      <a16:creationId xmlns:a16="http://schemas.microsoft.com/office/drawing/2014/main" id="{2F6AE20D-BB99-0A67-A4B1-656E9A28EFEA}"/>
                    </a:ext>
                  </a:extLst>
                </p14:cNvPr>
                <p14:cNvContentPartPr/>
                <p14:nvPr/>
              </p14:nvContentPartPr>
              <p14:xfrm>
                <a:off x="2716619" y="1859680"/>
                <a:ext cx="146520" cy="234000"/>
              </p14:xfrm>
            </p:contentPart>
          </mc:Choice>
          <mc:Fallback xmlns="">
            <p:pic>
              <p:nvPicPr>
                <p:cNvPr id="82" name="Ink 81">
                  <a:extLst>
                    <a:ext uri="{FF2B5EF4-FFF2-40B4-BE49-F238E27FC236}">
                      <a16:creationId xmlns:a16="http://schemas.microsoft.com/office/drawing/2014/main" id="{2F6AE20D-BB99-0A67-A4B1-656E9A28EFEA}"/>
                    </a:ext>
                  </a:extLst>
                </p:cNvPr>
                <p:cNvPicPr/>
                <p:nvPr/>
              </p:nvPicPr>
              <p:blipFill>
                <a:blip r:embed="rId145"/>
                <a:stretch>
                  <a:fillRect/>
                </a:stretch>
              </p:blipFill>
              <p:spPr>
                <a:xfrm>
                  <a:off x="2698663" y="1841680"/>
                  <a:ext cx="182073" cy="26964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84" name="Ink 83">
                  <a:extLst>
                    <a:ext uri="{FF2B5EF4-FFF2-40B4-BE49-F238E27FC236}">
                      <a16:creationId xmlns:a16="http://schemas.microsoft.com/office/drawing/2014/main" id="{7D676DE6-F2E8-D67F-CFD0-C0ED329734D6}"/>
                    </a:ext>
                  </a:extLst>
                </p14:cNvPr>
                <p14:cNvContentPartPr/>
                <p14:nvPr/>
              </p14:nvContentPartPr>
              <p14:xfrm>
                <a:off x="3023699" y="1715320"/>
                <a:ext cx="128160" cy="157320"/>
              </p14:xfrm>
            </p:contentPart>
          </mc:Choice>
          <mc:Fallback xmlns="">
            <p:pic>
              <p:nvPicPr>
                <p:cNvPr id="84" name="Ink 83">
                  <a:extLst>
                    <a:ext uri="{FF2B5EF4-FFF2-40B4-BE49-F238E27FC236}">
                      <a16:creationId xmlns:a16="http://schemas.microsoft.com/office/drawing/2014/main" id="{7D676DE6-F2E8-D67F-CFD0-C0ED329734D6}"/>
                    </a:ext>
                  </a:extLst>
                </p:cNvPr>
                <p:cNvPicPr/>
                <p:nvPr/>
              </p:nvPicPr>
              <p:blipFill>
                <a:blip r:embed="rId147"/>
                <a:stretch>
                  <a:fillRect/>
                </a:stretch>
              </p:blipFill>
              <p:spPr>
                <a:xfrm>
                  <a:off x="3005699" y="1697320"/>
                  <a:ext cx="163800" cy="19296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85" name="Ink 84">
                  <a:extLst>
                    <a:ext uri="{FF2B5EF4-FFF2-40B4-BE49-F238E27FC236}">
                      <a16:creationId xmlns:a16="http://schemas.microsoft.com/office/drawing/2014/main" id="{BC0E757A-46C4-4F5E-36F7-CA447BAFF91D}"/>
                    </a:ext>
                  </a:extLst>
                </p14:cNvPr>
                <p14:cNvContentPartPr/>
                <p14:nvPr/>
              </p14:nvContentPartPr>
              <p14:xfrm>
                <a:off x="3198299" y="1723240"/>
                <a:ext cx="94320" cy="123840"/>
              </p14:xfrm>
            </p:contentPart>
          </mc:Choice>
          <mc:Fallback xmlns="">
            <p:pic>
              <p:nvPicPr>
                <p:cNvPr id="85" name="Ink 84">
                  <a:extLst>
                    <a:ext uri="{FF2B5EF4-FFF2-40B4-BE49-F238E27FC236}">
                      <a16:creationId xmlns:a16="http://schemas.microsoft.com/office/drawing/2014/main" id="{BC0E757A-46C4-4F5E-36F7-CA447BAFF91D}"/>
                    </a:ext>
                  </a:extLst>
                </p:cNvPr>
                <p:cNvPicPr/>
                <p:nvPr/>
              </p:nvPicPr>
              <p:blipFill>
                <a:blip r:embed="rId149"/>
                <a:stretch>
                  <a:fillRect/>
                </a:stretch>
              </p:blipFill>
              <p:spPr>
                <a:xfrm>
                  <a:off x="3180299" y="1705188"/>
                  <a:ext cx="129960" cy="159584"/>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86" name="Ink 85">
                  <a:extLst>
                    <a:ext uri="{FF2B5EF4-FFF2-40B4-BE49-F238E27FC236}">
                      <a16:creationId xmlns:a16="http://schemas.microsoft.com/office/drawing/2014/main" id="{5F53F569-A5DF-C47C-381A-0516F363A085}"/>
                    </a:ext>
                  </a:extLst>
                </p14:cNvPr>
                <p14:cNvContentPartPr/>
                <p14:nvPr/>
              </p14:nvContentPartPr>
              <p14:xfrm>
                <a:off x="3347339" y="1731160"/>
                <a:ext cx="76320" cy="26640"/>
              </p14:xfrm>
            </p:contentPart>
          </mc:Choice>
          <mc:Fallback xmlns="">
            <p:pic>
              <p:nvPicPr>
                <p:cNvPr id="86" name="Ink 85">
                  <a:extLst>
                    <a:ext uri="{FF2B5EF4-FFF2-40B4-BE49-F238E27FC236}">
                      <a16:creationId xmlns:a16="http://schemas.microsoft.com/office/drawing/2014/main" id="{5F53F569-A5DF-C47C-381A-0516F363A085}"/>
                    </a:ext>
                  </a:extLst>
                </p:cNvPr>
                <p:cNvPicPr/>
                <p:nvPr/>
              </p:nvPicPr>
              <p:blipFill>
                <a:blip r:embed="rId151"/>
                <a:stretch>
                  <a:fillRect/>
                </a:stretch>
              </p:blipFill>
              <p:spPr>
                <a:xfrm>
                  <a:off x="3329424" y="1713160"/>
                  <a:ext cx="111793" cy="6228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87" name="Ink 86">
                  <a:extLst>
                    <a:ext uri="{FF2B5EF4-FFF2-40B4-BE49-F238E27FC236}">
                      <a16:creationId xmlns:a16="http://schemas.microsoft.com/office/drawing/2014/main" id="{A1C78089-2FAA-1F59-0D08-66B4D17407D3}"/>
                    </a:ext>
                  </a:extLst>
                </p14:cNvPr>
                <p14:cNvContentPartPr/>
                <p14:nvPr/>
              </p14:nvContentPartPr>
              <p14:xfrm>
                <a:off x="3350579" y="1802080"/>
                <a:ext cx="98280" cy="20160"/>
              </p14:xfrm>
            </p:contentPart>
          </mc:Choice>
          <mc:Fallback xmlns="">
            <p:pic>
              <p:nvPicPr>
                <p:cNvPr id="87" name="Ink 86">
                  <a:extLst>
                    <a:ext uri="{FF2B5EF4-FFF2-40B4-BE49-F238E27FC236}">
                      <a16:creationId xmlns:a16="http://schemas.microsoft.com/office/drawing/2014/main" id="{A1C78089-2FAA-1F59-0D08-66B4D17407D3}"/>
                    </a:ext>
                  </a:extLst>
                </p:cNvPr>
                <p:cNvPicPr/>
                <p:nvPr/>
              </p:nvPicPr>
              <p:blipFill>
                <a:blip r:embed="rId153"/>
                <a:stretch>
                  <a:fillRect/>
                </a:stretch>
              </p:blipFill>
              <p:spPr>
                <a:xfrm>
                  <a:off x="3332579" y="1784080"/>
                  <a:ext cx="133920" cy="5580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88" name="Ink 87">
                  <a:extLst>
                    <a:ext uri="{FF2B5EF4-FFF2-40B4-BE49-F238E27FC236}">
                      <a16:creationId xmlns:a16="http://schemas.microsoft.com/office/drawing/2014/main" id="{C0FE1C87-A24D-049B-7858-859BF49FFCF6}"/>
                    </a:ext>
                  </a:extLst>
                </p14:cNvPr>
                <p14:cNvContentPartPr/>
                <p14:nvPr/>
              </p14:nvContentPartPr>
              <p14:xfrm>
                <a:off x="3605459" y="1691920"/>
                <a:ext cx="7200" cy="137520"/>
              </p14:xfrm>
            </p:contentPart>
          </mc:Choice>
          <mc:Fallback xmlns="">
            <p:pic>
              <p:nvPicPr>
                <p:cNvPr id="88" name="Ink 87">
                  <a:extLst>
                    <a:ext uri="{FF2B5EF4-FFF2-40B4-BE49-F238E27FC236}">
                      <a16:creationId xmlns:a16="http://schemas.microsoft.com/office/drawing/2014/main" id="{C0FE1C87-A24D-049B-7858-859BF49FFCF6}"/>
                    </a:ext>
                  </a:extLst>
                </p:cNvPr>
                <p:cNvPicPr/>
                <p:nvPr/>
              </p:nvPicPr>
              <p:blipFill>
                <a:blip r:embed="rId155"/>
                <a:stretch>
                  <a:fillRect/>
                </a:stretch>
              </p:blipFill>
              <p:spPr>
                <a:xfrm>
                  <a:off x="3588316" y="1673873"/>
                  <a:ext cx="41143" cy="173254"/>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89" name="Ink 88">
                  <a:extLst>
                    <a:ext uri="{FF2B5EF4-FFF2-40B4-BE49-F238E27FC236}">
                      <a16:creationId xmlns:a16="http://schemas.microsoft.com/office/drawing/2014/main" id="{0748AAC0-B3F8-A120-3FCD-64980E606FE2}"/>
                    </a:ext>
                  </a:extLst>
                </p14:cNvPr>
                <p14:cNvContentPartPr/>
                <p14:nvPr/>
              </p14:nvContentPartPr>
              <p14:xfrm>
                <a:off x="3607619" y="1653760"/>
                <a:ext cx="66600" cy="31680"/>
              </p14:xfrm>
            </p:contentPart>
          </mc:Choice>
          <mc:Fallback xmlns="">
            <p:pic>
              <p:nvPicPr>
                <p:cNvPr id="89" name="Ink 88">
                  <a:extLst>
                    <a:ext uri="{FF2B5EF4-FFF2-40B4-BE49-F238E27FC236}">
                      <a16:creationId xmlns:a16="http://schemas.microsoft.com/office/drawing/2014/main" id="{0748AAC0-B3F8-A120-3FCD-64980E606FE2}"/>
                    </a:ext>
                  </a:extLst>
                </p:cNvPr>
                <p:cNvPicPr/>
                <p:nvPr/>
              </p:nvPicPr>
              <p:blipFill>
                <a:blip r:embed="rId157"/>
                <a:stretch>
                  <a:fillRect/>
                </a:stretch>
              </p:blipFill>
              <p:spPr>
                <a:xfrm>
                  <a:off x="3589619" y="1635760"/>
                  <a:ext cx="102240" cy="6732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90" name="Ink 89">
                  <a:extLst>
                    <a:ext uri="{FF2B5EF4-FFF2-40B4-BE49-F238E27FC236}">
                      <a16:creationId xmlns:a16="http://schemas.microsoft.com/office/drawing/2014/main" id="{167747A8-DBD4-BE90-3CF3-161F9A086536}"/>
                    </a:ext>
                  </a:extLst>
                </p14:cNvPr>
                <p14:cNvContentPartPr/>
                <p14:nvPr/>
              </p14:nvContentPartPr>
              <p14:xfrm>
                <a:off x="3616979" y="1737640"/>
                <a:ext cx="50760" cy="18000"/>
              </p14:xfrm>
            </p:contentPart>
          </mc:Choice>
          <mc:Fallback xmlns="">
            <p:pic>
              <p:nvPicPr>
                <p:cNvPr id="90" name="Ink 89">
                  <a:extLst>
                    <a:ext uri="{FF2B5EF4-FFF2-40B4-BE49-F238E27FC236}">
                      <a16:creationId xmlns:a16="http://schemas.microsoft.com/office/drawing/2014/main" id="{167747A8-DBD4-BE90-3CF3-161F9A086536}"/>
                    </a:ext>
                  </a:extLst>
                </p:cNvPr>
                <p:cNvPicPr/>
                <p:nvPr/>
              </p:nvPicPr>
              <p:blipFill>
                <a:blip r:embed="rId159"/>
                <a:stretch>
                  <a:fillRect/>
                </a:stretch>
              </p:blipFill>
              <p:spPr>
                <a:xfrm>
                  <a:off x="3598979" y="1719640"/>
                  <a:ext cx="86400" cy="5364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91" name="Ink 90">
                  <a:extLst>
                    <a:ext uri="{FF2B5EF4-FFF2-40B4-BE49-F238E27FC236}">
                      <a16:creationId xmlns:a16="http://schemas.microsoft.com/office/drawing/2014/main" id="{547469E5-E7A1-23A7-AD88-49CEC5EC96D5}"/>
                    </a:ext>
                  </a:extLst>
                </p14:cNvPr>
                <p14:cNvContentPartPr/>
                <p14:nvPr/>
              </p14:nvContentPartPr>
              <p14:xfrm>
                <a:off x="3494579" y="1652320"/>
                <a:ext cx="20520" cy="38880"/>
              </p14:xfrm>
            </p:contentPart>
          </mc:Choice>
          <mc:Fallback xmlns="">
            <p:pic>
              <p:nvPicPr>
                <p:cNvPr id="91" name="Ink 90">
                  <a:extLst>
                    <a:ext uri="{FF2B5EF4-FFF2-40B4-BE49-F238E27FC236}">
                      <a16:creationId xmlns:a16="http://schemas.microsoft.com/office/drawing/2014/main" id="{547469E5-E7A1-23A7-AD88-49CEC5EC96D5}"/>
                    </a:ext>
                  </a:extLst>
                </p:cNvPr>
                <p:cNvPicPr/>
                <p:nvPr/>
              </p:nvPicPr>
              <p:blipFill>
                <a:blip r:embed="rId161"/>
                <a:stretch>
                  <a:fillRect/>
                </a:stretch>
              </p:blipFill>
              <p:spPr>
                <a:xfrm>
                  <a:off x="3476579" y="1634320"/>
                  <a:ext cx="56160" cy="7452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92" name="Ink 91">
                  <a:extLst>
                    <a:ext uri="{FF2B5EF4-FFF2-40B4-BE49-F238E27FC236}">
                      <a16:creationId xmlns:a16="http://schemas.microsoft.com/office/drawing/2014/main" id="{DA9CDB05-58D9-ADBE-D58A-C31E4F1EBD9F}"/>
                    </a:ext>
                  </a:extLst>
                </p14:cNvPr>
                <p14:cNvContentPartPr/>
                <p14:nvPr/>
              </p14:nvContentPartPr>
              <p14:xfrm>
                <a:off x="3716699" y="1618120"/>
                <a:ext cx="39960" cy="54360"/>
              </p14:xfrm>
            </p:contentPart>
          </mc:Choice>
          <mc:Fallback xmlns="">
            <p:pic>
              <p:nvPicPr>
                <p:cNvPr id="92" name="Ink 91">
                  <a:extLst>
                    <a:ext uri="{FF2B5EF4-FFF2-40B4-BE49-F238E27FC236}">
                      <a16:creationId xmlns:a16="http://schemas.microsoft.com/office/drawing/2014/main" id="{DA9CDB05-58D9-ADBE-D58A-C31E4F1EBD9F}"/>
                    </a:ext>
                  </a:extLst>
                </p:cNvPr>
                <p:cNvPicPr/>
                <p:nvPr/>
              </p:nvPicPr>
              <p:blipFill>
                <a:blip r:embed="rId163"/>
                <a:stretch>
                  <a:fillRect/>
                </a:stretch>
              </p:blipFill>
              <p:spPr>
                <a:xfrm>
                  <a:off x="3698699" y="1600120"/>
                  <a:ext cx="75600" cy="9000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93" name="Ink 92">
                  <a:extLst>
                    <a:ext uri="{FF2B5EF4-FFF2-40B4-BE49-F238E27FC236}">
                      <a16:creationId xmlns:a16="http://schemas.microsoft.com/office/drawing/2014/main" id="{126755A7-9E4D-FEF2-9A53-CF19E9A6AD89}"/>
                    </a:ext>
                  </a:extLst>
                </p14:cNvPr>
                <p14:cNvContentPartPr/>
                <p14:nvPr/>
              </p14:nvContentPartPr>
              <p14:xfrm>
                <a:off x="3749819" y="1623160"/>
                <a:ext cx="50760" cy="47160"/>
              </p14:xfrm>
            </p:contentPart>
          </mc:Choice>
          <mc:Fallback xmlns="">
            <p:pic>
              <p:nvPicPr>
                <p:cNvPr id="93" name="Ink 92">
                  <a:extLst>
                    <a:ext uri="{FF2B5EF4-FFF2-40B4-BE49-F238E27FC236}">
                      <a16:creationId xmlns:a16="http://schemas.microsoft.com/office/drawing/2014/main" id="{126755A7-9E4D-FEF2-9A53-CF19E9A6AD89}"/>
                    </a:ext>
                  </a:extLst>
                </p:cNvPr>
                <p:cNvPicPr/>
                <p:nvPr/>
              </p:nvPicPr>
              <p:blipFill>
                <a:blip r:embed="rId165"/>
                <a:stretch>
                  <a:fillRect/>
                </a:stretch>
              </p:blipFill>
              <p:spPr>
                <a:xfrm>
                  <a:off x="3731946" y="1605296"/>
                  <a:ext cx="86149" cy="8253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94" name="Ink 93">
                  <a:extLst>
                    <a:ext uri="{FF2B5EF4-FFF2-40B4-BE49-F238E27FC236}">
                      <a16:creationId xmlns:a16="http://schemas.microsoft.com/office/drawing/2014/main" id="{E685AB66-FB6F-326D-4EBB-4B81DCDF3D00}"/>
                    </a:ext>
                  </a:extLst>
                </p14:cNvPr>
                <p14:cNvContentPartPr/>
                <p14:nvPr/>
              </p14:nvContentPartPr>
              <p14:xfrm>
                <a:off x="3419699" y="1622080"/>
                <a:ext cx="19440" cy="69120"/>
              </p14:xfrm>
            </p:contentPart>
          </mc:Choice>
          <mc:Fallback xmlns="">
            <p:pic>
              <p:nvPicPr>
                <p:cNvPr id="94" name="Ink 93">
                  <a:extLst>
                    <a:ext uri="{FF2B5EF4-FFF2-40B4-BE49-F238E27FC236}">
                      <a16:creationId xmlns:a16="http://schemas.microsoft.com/office/drawing/2014/main" id="{E685AB66-FB6F-326D-4EBB-4B81DCDF3D00}"/>
                    </a:ext>
                  </a:extLst>
                </p:cNvPr>
                <p:cNvPicPr/>
                <p:nvPr/>
              </p:nvPicPr>
              <p:blipFill>
                <a:blip r:embed="rId167"/>
                <a:stretch>
                  <a:fillRect/>
                </a:stretch>
              </p:blipFill>
              <p:spPr>
                <a:xfrm>
                  <a:off x="3402026" y="1604080"/>
                  <a:ext cx="54432" cy="10476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96" name="Ink 95">
                  <a:extLst>
                    <a:ext uri="{FF2B5EF4-FFF2-40B4-BE49-F238E27FC236}">
                      <a16:creationId xmlns:a16="http://schemas.microsoft.com/office/drawing/2014/main" id="{64EDD931-95E5-CEFE-AEA1-4D37885D28F3}"/>
                    </a:ext>
                  </a:extLst>
                </p14:cNvPr>
                <p14:cNvContentPartPr/>
                <p14:nvPr/>
              </p14:nvContentPartPr>
              <p14:xfrm>
                <a:off x="2720579" y="2226160"/>
                <a:ext cx="1665360" cy="117360"/>
              </p14:xfrm>
            </p:contentPart>
          </mc:Choice>
          <mc:Fallback xmlns="">
            <p:pic>
              <p:nvPicPr>
                <p:cNvPr id="96" name="Ink 95">
                  <a:extLst>
                    <a:ext uri="{FF2B5EF4-FFF2-40B4-BE49-F238E27FC236}">
                      <a16:creationId xmlns:a16="http://schemas.microsoft.com/office/drawing/2014/main" id="{64EDD931-95E5-CEFE-AEA1-4D37885D28F3}"/>
                    </a:ext>
                  </a:extLst>
                </p:cNvPr>
                <p:cNvPicPr/>
                <p:nvPr/>
              </p:nvPicPr>
              <p:blipFill>
                <a:blip r:embed="rId169"/>
                <a:stretch>
                  <a:fillRect/>
                </a:stretch>
              </p:blipFill>
              <p:spPr>
                <a:xfrm>
                  <a:off x="2702579" y="2208160"/>
                  <a:ext cx="1701000" cy="15300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98" name="Ink 97">
                  <a:extLst>
                    <a:ext uri="{FF2B5EF4-FFF2-40B4-BE49-F238E27FC236}">
                      <a16:creationId xmlns:a16="http://schemas.microsoft.com/office/drawing/2014/main" id="{13F0099B-0B85-408E-2D80-87CCC7FF9059}"/>
                    </a:ext>
                  </a:extLst>
                </p14:cNvPr>
                <p14:cNvContentPartPr/>
                <p14:nvPr/>
              </p14:nvContentPartPr>
              <p14:xfrm>
                <a:off x="3050699" y="2120320"/>
                <a:ext cx="160200" cy="143640"/>
              </p14:xfrm>
            </p:contentPart>
          </mc:Choice>
          <mc:Fallback xmlns="">
            <p:pic>
              <p:nvPicPr>
                <p:cNvPr id="98" name="Ink 97">
                  <a:extLst>
                    <a:ext uri="{FF2B5EF4-FFF2-40B4-BE49-F238E27FC236}">
                      <a16:creationId xmlns:a16="http://schemas.microsoft.com/office/drawing/2014/main" id="{13F0099B-0B85-408E-2D80-87CCC7FF9059}"/>
                    </a:ext>
                  </a:extLst>
                </p:cNvPr>
                <p:cNvPicPr/>
                <p:nvPr/>
              </p:nvPicPr>
              <p:blipFill>
                <a:blip r:embed="rId171"/>
                <a:stretch>
                  <a:fillRect/>
                </a:stretch>
              </p:blipFill>
              <p:spPr>
                <a:xfrm>
                  <a:off x="3032699" y="2102365"/>
                  <a:ext cx="195840" cy="179191"/>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99" name="Ink 98">
                  <a:extLst>
                    <a:ext uri="{FF2B5EF4-FFF2-40B4-BE49-F238E27FC236}">
                      <a16:creationId xmlns:a16="http://schemas.microsoft.com/office/drawing/2014/main" id="{DBA43B6F-03A7-2381-82AE-9214FDF86DAD}"/>
                    </a:ext>
                  </a:extLst>
                </p14:cNvPr>
                <p14:cNvContentPartPr/>
                <p14:nvPr/>
              </p14:nvContentPartPr>
              <p14:xfrm>
                <a:off x="3288659" y="2101960"/>
                <a:ext cx="93600" cy="118080"/>
              </p14:xfrm>
            </p:contentPart>
          </mc:Choice>
          <mc:Fallback xmlns="">
            <p:pic>
              <p:nvPicPr>
                <p:cNvPr id="99" name="Ink 98">
                  <a:extLst>
                    <a:ext uri="{FF2B5EF4-FFF2-40B4-BE49-F238E27FC236}">
                      <a16:creationId xmlns:a16="http://schemas.microsoft.com/office/drawing/2014/main" id="{DBA43B6F-03A7-2381-82AE-9214FDF86DAD}"/>
                    </a:ext>
                  </a:extLst>
                </p:cNvPr>
                <p:cNvPicPr/>
                <p:nvPr/>
              </p:nvPicPr>
              <p:blipFill>
                <a:blip r:embed="rId173"/>
                <a:stretch>
                  <a:fillRect/>
                </a:stretch>
              </p:blipFill>
              <p:spPr>
                <a:xfrm>
                  <a:off x="3270728" y="2083960"/>
                  <a:ext cx="129103" cy="15372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101" name="Ink 100">
                  <a:extLst>
                    <a:ext uri="{FF2B5EF4-FFF2-40B4-BE49-F238E27FC236}">
                      <a16:creationId xmlns:a16="http://schemas.microsoft.com/office/drawing/2014/main" id="{42F9680D-175E-1EFB-8E65-4F983FDE1B17}"/>
                    </a:ext>
                  </a:extLst>
                </p14:cNvPr>
                <p14:cNvContentPartPr/>
                <p14:nvPr/>
              </p14:nvContentPartPr>
              <p14:xfrm>
                <a:off x="3461459" y="2111320"/>
                <a:ext cx="86760" cy="19800"/>
              </p14:xfrm>
            </p:contentPart>
          </mc:Choice>
          <mc:Fallback xmlns="">
            <p:pic>
              <p:nvPicPr>
                <p:cNvPr id="101" name="Ink 100">
                  <a:extLst>
                    <a:ext uri="{FF2B5EF4-FFF2-40B4-BE49-F238E27FC236}">
                      <a16:creationId xmlns:a16="http://schemas.microsoft.com/office/drawing/2014/main" id="{42F9680D-175E-1EFB-8E65-4F983FDE1B17}"/>
                    </a:ext>
                  </a:extLst>
                </p:cNvPr>
                <p:cNvPicPr/>
                <p:nvPr/>
              </p:nvPicPr>
              <p:blipFill>
                <a:blip r:embed="rId175"/>
                <a:stretch>
                  <a:fillRect/>
                </a:stretch>
              </p:blipFill>
              <p:spPr>
                <a:xfrm>
                  <a:off x="3443459" y="2093320"/>
                  <a:ext cx="122400" cy="5544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102" name="Ink 101">
                  <a:extLst>
                    <a:ext uri="{FF2B5EF4-FFF2-40B4-BE49-F238E27FC236}">
                      <a16:creationId xmlns:a16="http://schemas.microsoft.com/office/drawing/2014/main" id="{F3C624CE-273F-8F13-E54C-6EE0A3525908}"/>
                    </a:ext>
                  </a:extLst>
                </p14:cNvPr>
                <p14:cNvContentPartPr/>
                <p14:nvPr/>
              </p14:nvContentPartPr>
              <p14:xfrm>
                <a:off x="3459299" y="2177200"/>
                <a:ext cx="90360" cy="8280"/>
              </p14:xfrm>
            </p:contentPart>
          </mc:Choice>
          <mc:Fallback xmlns="">
            <p:pic>
              <p:nvPicPr>
                <p:cNvPr id="102" name="Ink 101">
                  <a:extLst>
                    <a:ext uri="{FF2B5EF4-FFF2-40B4-BE49-F238E27FC236}">
                      <a16:creationId xmlns:a16="http://schemas.microsoft.com/office/drawing/2014/main" id="{F3C624CE-273F-8F13-E54C-6EE0A3525908}"/>
                    </a:ext>
                  </a:extLst>
                </p:cNvPr>
                <p:cNvPicPr/>
                <p:nvPr/>
              </p:nvPicPr>
              <p:blipFill>
                <a:blip r:embed="rId177"/>
                <a:stretch>
                  <a:fillRect/>
                </a:stretch>
              </p:blipFill>
              <p:spPr>
                <a:xfrm>
                  <a:off x="3441227" y="2159200"/>
                  <a:ext cx="126143" cy="4392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103" name="Ink 102">
                  <a:extLst>
                    <a:ext uri="{FF2B5EF4-FFF2-40B4-BE49-F238E27FC236}">
                      <a16:creationId xmlns:a16="http://schemas.microsoft.com/office/drawing/2014/main" id="{694CDA0B-8BFD-9CBF-E195-FD6F492F4515}"/>
                    </a:ext>
                  </a:extLst>
                </p14:cNvPr>
                <p14:cNvContentPartPr/>
                <p14:nvPr/>
              </p14:nvContentPartPr>
              <p14:xfrm>
                <a:off x="3624899" y="2072800"/>
                <a:ext cx="25560" cy="51480"/>
              </p14:xfrm>
            </p:contentPart>
          </mc:Choice>
          <mc:Fallback xmlns="">
            <p:pic>
              <p:nvPicPr>
                <p:cNvPr id="103" name="Ink 102">
                  <a:extLst>
                    <a:ext uri="{FF2B5EF4-FFF2-40B4-BE49-F238E27FC236}">
                      <a16:creationId xmlns:a16="http://schemas.microsoft.com/office/drawing/2014/main" id="{694CDA0B-8BFD-9CBF-E195-FD6F492F4515}"/>
                    </a:ext>
                  </a:extLst>
                </p:cNvPr>
                <p:cNvPicPr/>
                <p:nvPr/>
              </p:nvPicPr>
              <p:blipFill>
                <a:blip r:embed="rId179"/>
                <a:stretch>
                  <a:fillRect/>
                </a:stretch>
              </p:blipFill>
              <p:spPr>
                <a:xfrm>
                  <a:off x="3606899" y="2054800"/>
                  <a:ext cx="61200" cy="8712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104" name="Ink 103">
                  <a:extLst>
                    <a:ext uri="{FF2B5EF4-FFF2-40B4-BE49-F238E27FC236}">
                      <a16:creationId xmlns:a16="http://schemas.microsoft.com/office/drawing/2014/main" id="{7620C327-A40E-D220-30BB-AA14220B499B}"/>
                    </a:ext>
                  </a:extLst>
                </p14:cNvPr>
                <p14:cNvContentPartPr/>
                <p14:nvPr/>
              </p14:nvContentPartPr>
              <p14:xfrm>
                <a:off x="3579179" y="2076040"/>
                <a:ext cx="19440" cy="57240"/>
              </p14:xfrm>
            </p:contentPart>
          </mc:Choice>
          <mc:Fallback xmlns="">
            <p:pic>
              <p:nvPicPr>
                <p:cNvPr id="104" name="Ink 103">
                  <a:extLst>
                    <a:ext uri="{FF2B5EF4-FFF2-40B4-BE49-F238E27FC236}">
                      <a16:creationId xmlns:a16="http://schemas.microsoft.com/office/drawing/2014/main" id="{7620C327-A40E-D220-30BB-AA14220B499B}"/>
                    </a:ext>
                  </a:extLst>
                </p:cNvPr>
                <p:cNvPicPr/>
                <p:nvPr/>
              </p:nvPicPr>
              <p:blipFill>
                <a:blip r:embed="rId181"/>
                <a:stretch>
                  <a:fillRect/>
                </a:stretch>
              </p:blipFill>
              <p:spPr>
                <a:xfrm>
                  <a:off x="3560839" y="2058040"/>
                  <a:ext cx="55752" cy="9288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105" name="Ink 104">
                  <a:extLst>
                    <a:ext uri="{FF2B5EF4-FFF2-40B4-BE49-F238E27FC236}">
                      <a16:creationId xmlns:a16="http://schemas.microsoft.com/office/drawing/2014/main" id="{8D80819B-C35C-D9E6-7B8B-FB32385A0231}"/>
                    </a:ext>
                  </a:extLst>
                </p14:cNvPr>
                <p14:cNvContentPartPr/>
                <p14:nvPr/>
              </p14:nvContentPartPr>
              <p14:xfrm>
                <a:off x="3745139" y="2042920"/>
                <a:ext cx="8280" cy="10800"/>
              </p14:xfrm>
            </p:contentPart>
          </mc:Choice>
          <mc:Fallback xmlns="">
            <p:pic>
              <p:nvPicPr>
                <p:cNvPr id="105" name="Ink 104">
                  <a:extLst>
                    <a:ext uri="{FF2B5EF4-FFF2-40B4-BE49-F238E27FC236}">
                      <a16:creationId xmlns:a16="http://schemas.microsoft.com/office/drawing/2014/main" id="{8D80819B-C35C-D9E6-7B8B-FB32385A0231}"/>
                    </a:ext>
                  </a:extLst>
                </p:cNvPr>
                <p:cNvPicPr/>
                <p:nvPr/>
              </p:nvPicPr>
              <p:blipFill>
                <a:blip r:embed="rId183"/>
                <a:stretch>
                  <a:fillRect/>
                </a:stretch>
              </p:blipFill>
              <p:spPr>
                <a:xfrm>
                  <a:off x="3727139" y="2024920"/>
                  <a:ext cx="43920" cy="4644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106" name="Ink 105">
                  <a:extLst>
                    <a:ext uri="{FF2B5EF4-FFF2-40B4-BE49-F238E27FC236}">
                      <a16:creationId xmlns:a16="http://schemas.microsoft.com/office/drawing/2014/main" id="{433C4071-EE5E-A197-725A-9A5336117ADF}"/>
                    </a:ext>
                  </a:extLst>
                </p14:cNvPr>
                <p14:cNvContentPartPr/>
                <p14:nvPr/>
              </p14:nvContentPartPr>
              <p14:xfrm>
                <a:off x="3710579" y="2049760"/>
                <a:ext cx="105120" cy="76320"/>
              </p14:xfrm>
            </p:contentPart>
          </mc:Choice>
          <mc:Fallback xmlns="">
            <p:pic>
              <p:nvPicPr>
                <p:cNvPr id="106" name="Ink 105">
                  <a:extLst>
                    <a:ext uri="{FF2B5EF4-FFF2-40B4-BE49-F238E27FC236}">
                      <a16:creationId xmlns:a16="http://schemas.microsoft.com/office/drawing/2014/main" id="{433C4071-EE5E-A197-725A-9A5336117ADF}"/>
                    </a:ext>
                  </a:extLst>
                </p:cNvPr>
                <p:cNvPicPr/>
                <p:nvPr/>
              </p:nvPicPr>
              <p:blipFill>
                <a:blip r:embed="rId185"/>
                <a:stretch>
                  <a:fillRect/>
                </a:stretch>
              </p:blipFill>
              <p:spPr>
                <a:xfrm>
                  <a:off x="3692640" y="2031760"/>
                  <a:ext cx="140638" cy="11196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107" name="Ink 106">
                  <a:extLst>
                    <a:ext uri="{FF2B5EF4-FFF2-40B4-BE49-F238E27FC236}">
                      <a16:creationId xmlns:a16="http://schemas.microsoft.com/office/drawing/2014/main" id="{BA49ACDF-A6E0-3BF2-2D05-D82BBBBDD45E}"/>
                    </a:ext>
                  </a:extLst>
                </p14:cNvPr>
                <p14:cNvContentPartPr/>
                <p14:nvPr/>
              </p14:nvContentPartPr>
              <p14:xfrm>
                <a:off x="3868259" y="2030680"/>
                <a:ext cx="8280" cy="137880"/>
              </p14:xfrm>
            </p:contentPart>
          </mc:Choice>
          <mc:Fallback xmlns="">
            <p:pic>
              <p:nvPicPr>
                <p:cNvPr id="107" name="Ink 106">
                  <a:extLst>
                    <a:ext uri="{FF2B5EF4-FFF2-40B4-BE49-F238E27FC236}">
                      <a16:creationId xmlns:a16="http://schemas.microsoft.com/office/drawing/2014/main" id="{BA49ACDF-A6E0-3BF2-2D05-D82BBBBDD45E}"/>
                    </a:ext>
                  </a:extLst>
                </p:cNvPr>
                <p:cNvPicPr/>
                <p:nvPr/>
              </p:nvPicPr>
              <p:blipFill>
                <a:blip r:embed="rId187"/>
                <a:stretch>
                  <a:fillRect/>
                </a:stretch>
              </p:blipFill>
              <p:spPr>
                <a:xfrm>
                  <a:off x="3850259" y="2012680"/>
                  <a:ext cx="43920" cy="173520"/>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108" name="Ink 107">
                  <a:extLst>
                    <a:ext uri="{FF2B5EF4-FFF2-40B4-BE49-F238E27FC236}">
                      <a16:creationId xmlns:a16="http://schemas.microsoft.com/office/drawing/2014/main" id="{00CDFFB4-82D3-F24A-63B9-ABC0635C5E4C}"/>
                    </a:ext>
                  </a:extLst>
                </p14:cNvPr>
                <p14:cNvContentPartPr/>
                <p14:nvPr/>
              </p14:nvContentPartPr>
              <p14:xfrm>
                <a:off x="3862499" y="2008000"/>
                <a:ext cx="74520" cy="34200"/>
              </p14:xfrm>
            </p:contentPart>
          </mc:Choice>
          <mc:Fallback xmlns="">
            <p:pic>
              <p:nvPicPr>
                <p:cNvPr id="108" name="Ink 107">
                  <a:extLst>
                    <a:ext uri="{FF2B5EF4-FFF2-40B4-BE49-F238E27FC236}">
                      <a16:creationId xmlns:a16="http://schemas.microsoft.com/office/drawing/2014/main" id="{00CDFFB4-82D3-F24A-63B9-ABC0635C5E4C}"/>
                    </a:ext>
                  </a:extLst>
                </p:cNvPr>
                <p:cNvPicPr/>
                <p:nvPr/>
              </p:nvPicPr>
              <p:blipFill>
                <a:blip r:embed="rId189"/>
                <a:stretch>
                  <a:fillRect/>
                </a:stretch>
              </p:blipFill>
              <p:spPr>
                <a:xfrm>
                  <a:off x="3844499" y="1990000"/>
                  <a:ext cx="110160" cy="6984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109" name="Ink 108">
                  <a:extLst>
                    <a:ext uri="{FF2B5EF4-FFF2-40B4-BE49-F238E27FC236}">
                      <a16:creationId xmlns:a16="http://schemas.microsoft.com/office/drawing/2014/main" id="{3DB7F9A3-168E-AD0F-8E7D-68E5BE5FFC47}"/>
                    </a:ext>
                  </a:extLst>
                </p14:cNvPr>
                <p14:cNvContentPartPr/>
                <p14:nvPr/>
              </p14:nvContentPartPr>
              <p14:xfrm>
                <a:off x="3860339" y="2090440"/>
                <a:ext cx="88560" cy="28080"/>
              </p14:xfrm>
            </p:contentPart>
          </mc:Choice>
          <mc:Fallback xmlns="">
            <p:pic>
              <p:nvPicPr>
                <p:cNvPr id="109" name="Ink 108">
                  <a:extLst>
                    <a:ext uri="{FF2B5EF4-FFF2-40B4-BE49-F238E27FC236}">
                      <a16:creationId xmlns:a16="http://schemas.microsoft.com/office/drawing/2014/main" id="{3DB7F9A3-168E-AD0F-8E7D-68E5BE5FFC47}"/>
                    </a:ext>
                  </a:extLst>
                </p:cNvPr>
                <p:cNvPicPr/>
                <p:nvPr/>
              </p:nvPicPr>
              <p:blipFill>
                <a:blip r:embed="rId191"/>
                <a:stretch>
                  <a:fillRect/>
                </a:stretch>
              </p:blipFill>
              <p:spPr>
                <a:xfrm>
                  <a:off x="3842412" y="2072440"/>
                  <a:ext cx="124056" cy="63720"/>
                </a:xfrm>
                <a:prstGeom prst="rect">
                  <a:avLst/>
                </a:prstGeom>
              </p:spPr>
            </p:pic>
          </mc:Fallback>
        </mc:AlternateContent>
        <mc:AlternateContent xmlns:mc="http://schemas.openxmlformats.org/markup-compatibility/2006" xmlns:p14="http://schemas.microsoft.com/office/powerpoint/2010/main">
          <mc:Choice Requires="p14">
            <p:contentPart p14:bwMode="auto" r:id="rId192">
              <p14:nvContentPartPr>
                <p14:cNvPr id="110" name="Ink 109">
                  <a:extLst>
                    <a:ext uri="{FF2B5EF4-FFF2-40B4-BE49-F238E27FC236}">
                      <a16:creationId xmlns:a16="http://schemas.microsoft.com/office/drawing/2014/main" id="{96EA3677-62A1-D1CC-3A27-8CCF3730BC14}"/>
                    </a:ext>
                  </a:extLst>
                </p14:cNvPr>
                <p14:cNvContentPartPr/>
                <p14:nvPr/>
              </p14:nvContentPartPr>
              <p14:xfrm>
                <a:off x="3992819" y="1981000"/>
                <a:ext cx="96480" cy="101160"/>
              </p14:xfrm>
            </p:contentPart>
          </mc:Choice>
          <mc:Fallback xmlns="">
            <p:pic>
              <p:nvPicPr>
                <p:cNvPr id="110" name="Ink 109">
                  <a:extLst>
                    <a:ext uri="{FF2B5EF4-FFF2-40B4-BE49-F238E27FC236}">
                      <a16:creationId xmlns:a16="http://schemas.microsoft.com/office/drawing/2014/main" id="{96EA3677-62A1-D1CC-3A27-8CCF3730BC14}"/>
                    </a:ext>
                  </a:extLst>
                </p:cNvPr>
                <p:cNvPicPr/>
                <p:nvPr/>
              </p:nvPicPr>
              <p:blipFill>
                <a:blip r:embed="rId193"/>
                <a:stretch>
                  <a:fillRect/>
                </a:stretch>
              </p:blipFill>
              <p:spPr>
                <a:xfrm>
                  <a:off x="3974886" y="1963000"/>
                  <a:ext cx="131988" cy="136800"/>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112" name="Ink 111">
                  <a:extLst>
                    <a:ext uri="{FF2B5EF4-FFF2-40B4-BE49-F238E27FC236}">
                      <a16:creationId xmlns:a16="http://schemas.microsoft.com/office/drawing/2014/main" id="{50499901-7272-0869-2197-94A057E75E6C}"/>
                    </a:ext>
                  </a:extLst>
                </p14:cNvPr>
                <p14:cNvContentPartPr/>
                <p14:nvPr/>
              </p14:nvContentPartPr>
              <p14:xfrm>
                <a:off x="2701499" y="2235880"/>
                <a:ext cx="176400" cy="239760"/>
              </p14:xfrm>
            </p:contentPart>
          </mc:Choice>
          <mc:Fallback xmlns="">
            <p:pic>
              <p:nvPicPr>
                <p:cNvPr id="112" name="Ink 111">
                  <a:extLst>
                    <a:ext uri="{FF2B5EF4-FFF2-40B4-BE49-F238E27FC236}">
                      <a16:creationId xmlns:a16="http://schemas.microsoft.com/office/drawing/2014/main" id="{50499901-7272-0869-2197-94A057E75E6C}"/>
                    </a:ext>
                  </a:extLst>
                </p:cNvPr>
                <p:cNvPicPr/>
                <p:nvPr/>
              </p:nvPicPr>
              <p:blipFill>
                <a:blip r:embed="rId195"/>
                <a:stretch>
                  <a:fillRect/>
                </a:stretch>
              </p:blipFill>
              <p:spPr>
                <a:xfrm>
                  <a:off x="2683499" y="2217880"/>
                  <a:ext cx="212040" cy="27540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114" name="Ink 113">
                  <a:extLst>
                    <a:ext uri="{FF2B5EF4-FFF2-40B4-BE49-F238E27FC236}">
                      <a16:creationId xmlns:a16="http://schemas.microsoft.com/office/drawing/2014/main" id="{41E1D7E2-4886-AE41-1A02-FA0E3F8812BF}"/>
                    </a:ext>
                  </a:extLst>
                </p14:cNvPr>
                <p14:cNvContentPartPr/>
                <p14:nvPr/>
              </p14:nvContentPartPr>
              <p14:xfrm>
                <a:off x="3755939" y="1878040"/>
                <a:ext cx="650520" cy="350640"/>
              </p14:xfrm>
            </p:contentPart>
          </mc:Choice>
          <mc:Fallback xmlns="">
            <p:pic>
              <p:nvPicPr>
                <p:cNvPr id="114" name="Ink 113">
                  <a:extLst>
                    <a:ext uri="{FF2B5EF4-FFF2-40B4-BE49-F238E27FC236}">
                      <a16:creationId xmlns:a16="http://schemas.microsoft.com/office/drawing/2014/main" id="{41E1D7E2-4886-AE41-1A02-FA0E3F8812BF}"/>
                    </a:ext>
                  </a:extLst>
                </p:cNvPr>
                <p:cNvPicPr/>
                <p:nvPr/>
              </p:nvPicPr>
              <p:blipFill>
                <a:blip r:embed="rId197"/>
                <a:stretch>
                  <a:fillRect/>
                </a:stretch>
              </p:blipFill>
              <p:spPr>
                <a:xfrm>
                  <a:off x="3737939" y="1860058"/>
                  <a:ext cx="686160" cy="386243"/>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115" name="Ink 114">
                  <a:extLst>
                    <a:ext uri="{FF2B5EF4-FFF2-40B4-BE49-F238E27FC236}">
                      <a16:creationId xmlns:a16="http://schemas.microsoft.com/office/drawing/2014/main" id="{BE7A5C97-75DC-60C8-702B-D47A4121A7B7}"/>
                    </a:ext>
                  </a:extLst>
                </p14:cNvPr>
                <p14:cNvContentPartPr/>
                <p14:nvPr/>
              </p14:nvContentPartPr>
              <p14:xfrm>
                <a:off x="4325099" y="1905040"/>
                <a:ext cx="48240" cy="15120"/>
              </p14:xfrm>
            </p:contentPart>
          </mc:Choice>
          <mc:Fallback xmlns="">
            <p:pic>
              <p:nvPicPr>
                <p:cNvPr id="115" name="Ink 114">
                  <a:extLst>
                    <a:ext uri="{FF2B5EF4-FFF2-40B4-BE49-F238E27FC236}">
                      <a16:creationId xmlns:a16="http://schemas.microsoft.com/office/drawing/2014/main" id="{BE7A5C97-75DC-60C8-702B-D47A4121A7B7}"/>
                    </a:ext>
                  </a:extLst>
                </p:cNvPr>
                <p:cNvPicPr/>
                <p:nvPr/>
              </p:nvPicPr>
              <p:blipFill>
                <a:blip r:embed="rId199"/>
                <a:stretch>
                  <a:fillRect/>
                </a:stretch>
              </p:blipFill>
              <p:spPr>
                <a:xfrm>
                  <a:off x="4307099" y="1887040"/>
                  <a:ext cx="83880" cy="5076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117" name="Ink 116">
                  <a:extLst>
                    <a:ext uri="{FF2B5EF4-FFF2-40B4-BE49-F238E27FC236}">
                      <a16:creationId xmlns:a16="http://schemas.microsoft.com/office/drawing/2014/main" id="{C5DD5B11-CEBF-BAE9-C860-328DF4E860C6}"/>
                    </a:ext>
                  </a:extLst>
                </p14:cNvPr>
                <p14:cNvContentPartPr/>
                <p14:nvPr/>
              </p14:nvContentPartPr>
              <p14:xfrm>
                <a:off x="3994979" y="2172880"/>
                <a:ext cx="385560" cy="131040"/>
              </p14:xfrm>
            </p:contentPart>
          </mc:Choice>
          <mc:Fallback xmlns="">
            <p:pic>
              <p:nvPicPr>
                <p:cNvPr id="117" name="Ink 116">
                  <a:extLst>
                    <a:ext uri="{FF2B5EF4-FFF2-40B4-BE49-F238E27FC236}">
                      <a16:creationId xmlns:a16="http://schemas.microsoft.com/office/drawing/2014/main" id="{C5DD5B11-CEBF-BAE9-C860-328DF4E860C6}"/>
                    </a:ext>
                  </a:extLst>
                </p:cNvPr>
                <p:cNvPicPr/>
                <p:nvPr/>
              </p:nvPicPr>
              <p:blipFill>
                <a:blip r:embed="rId201"/>
                <a:stretch>
                  <a:fillRect/>
                </a:stretch>
              </p:blipFill>
              <p:spPr>
                <a:xfrm>
                  <a:off x="3976979" y="2154929"/>
                  <a:ext cx="421200" cy="166582"/>
                </a:xfrm>
                <a:prstGeom prst="rect">
                  <a:avLst/>
                </a:prstGeom>
              </p:spPr>
            </p:pic>
          </mc:Fallback>
        </mc:AlternateContent>
        <mc:AlternateContent xmlns:mc="http://schemas.openxmlformats.org/markup-compatibility/2006" xmlns:p14="http://schemas.microsoft.com/office/powerpoint/2010/main">
          <mc:Choice Requires="p14">
            <p:contentPart p14:bwMode="auto" r:id="rId202">
              <p14:nvContentPartPr>
                <p14:cNvPr id="119" name="Ink 118">
                  <a:extLst>
                    <a:ext uri="{FF2B5EF4-FFF2-40B4-BE49-F238E27FC236}">
                      <a16:creationId xmlns:a16="http://schemas.microsoft.com/office/drawing/2014/main" id="{DCCB0D25-F60B-1C7D-D53E-183A5C1D44A1}"/>
                    </a:ext>
                  </a:extLst>
                </p14:cNvPr>
                <p14:cNvContentPartPr/>
                <p14:nvPr/>
              </p14:nvContentPartPr>
              <p14:xfrm>
                <a:off x="2612579" y="3097720"/>
                <a:ext cx="91080" cy="621720"/>
              </p14:xfrm>
            </p:contentPart>
          </mc:Choice>
          <mc:Fallback xmlns="">
            <p:pic>
              <p:nvPicPr>
                <p:cNvPr id="119" name="Ink 118">
                  <a:extLst>
                    <a:ext uri="{FF2B5EF4-FFF2-40B4-BE49-F238E27FC236}">
                      <a16:creationId xmlns:a16="http://schemas.microsoft.com/office/drawing/2014/main" id="{DCCB0D25-F60B-1C7D-D53E-183A5C1D44A1}"/>
                    </a:ext>
                  </a:extLst>
                </p:cNvPr>
                <p:cNvPicPr/>
                <p:nvPr/>
              </p:nvPicPr>
              <p:blipFill>
                <a:blip r:embed="rId203"/>
                <a:stretch>
                  <a:fillRect/>
                </a:stretch>
              </p:blipFill>
              <p:spPr>
                <a:xfrm>
                  <a:off x="2594579" y="3079720"/>
                  <a:ext cx="126720" cy="657360"/>
                </a:xfrm>
                <a:prstGeom prst="rect">
                  <a:avLst/>
                </a:prstGeom>
              </p:spPr>
            </p:pic>
          </mc:Fallback>
        </mc:AlternateContent>
        <mc:AlternateContent xmlns:mc="http://schemas.openxmlformats.org/markup-compatibility/2006" xmlns:p14="http://schemas.microsoft.com/office/powerpoint/2010/main">
          <mc:Choice Requires="p14">
            <p:contentPart p14:bwMode="auto" r:id="rId204">
              <p14:nvContentPartPr>
                <p14:cNvPr id="120" name="Ink 119">
                  <a:extLst>
                    <a:ext uri="{FF2B5EF4-FFF2-40B4-BE49-F238E27FC236}">
                      <a16:creationId xmlns:a16="http://schemas.microsoft.com/office/drawing/2014/main" id="{C0729E39-33AC-C099-2D5D-1225BC2FDABD}"/>
                    </a:ext>
                  </a:extLst>
                </p14:cNvPr>
                <p14:cNvContentPartPr/>
                <p14:nvPr/>
              </p14:nvContentPartPr>
              <p14:xfrm>
                <a:off x="4409699" y="2447560"/>
                <a:ext cx="6480" cy="583560"/>
              </p14:xfrm>
            </p:contentPart>
          </mc:Choice>
          <mc:Fallback xmlns="">
            <p:pic>
              <p:nvPicPr>
                <p:cNvPr id="120" name="Ink 119">
                  <a:extLst>
                    <a:ext uri="{FF2B5EF4-FFF2-40B4-BE49-F238E27FC236}">
                      <a16:creationId xmlns:a16="http://schemas.microsoft.com/office/drawing/2014/main" id="{C0729E39-33AC-C099-2D5D-1225BC2FDABD}"/>
                    </a:ext>
                  </a:extLst>
                </p:cNvPr>
                <p:cNvPicPr/>
                <p:nvPr/>
              </p:nvPicPr>
              <p:blipFill>
                <a:blip r:embed="rId205"/>
                <a:stretch>
                  <a:fillRect/>
                </a:stretch>
              </p:blipFill>
              <p:spPr>
                <a:xfrm>
                  <a:off x="4391699" y="2429549"/>
                  <a:ext cx="42120" cy="619222"/>
                </a:xfrm>
                <a:prstGeom prst="rect">
                  <a:avLst/>
                </a:prstGeom>
              </p:spPr>
            </p:pic>
          </mc:Fallback>
        </mc:AlternateContent>
        <mc:AlternateContent xmlns:mc="http://schemas.openxmlformats.org/markup-compatibility/2006" xmlns:p14="http://schemas.microsoft.com/office/powerpoint/2010/main">
          <mc:Choice Requires="p14">
            <p:contentPart p14:bwMode="auto" r:id="rId206">
              <p14:nvContentPartPr>
                <p14:cNvPr id="121" name="Ink 120">
                  <a:extLst>
                    <a:ext uri="{FF2B5EF4-FFF2-40B4-BE49-F238E27FC236}">
                      <a16:creationId xmlns:a16="http://schemas.microsoft.com/office/drawing/2014/main" id="{746E1210-BD45-100D-80B9-D9F7D9306548}"/>
                    </a:ext>
                  </a:extLst>
                </p14:cNvPr>
                <p14:cNvContentPartPr/>
                <p14:nvPr/>
              </p14:nvContentPartPr>
              <p14:xfrm>
                <a:off x="4756739" y="2091160"/>
                <a:ext cx="32040" cy="852480"/>
              </p14:xfrm>
            </p:contentPart>
          </mc:Choice>
          <mc:Fallback xmlns="">
            <p:pic>
              <p:nvPicPr>
                <p:cNvPr id="121" name="Ink 120">
                  <a:extLst>
                    <a:ext uri="{FF2B5EF4-FFF2-40B4-BE49-F238E27FC236}">
                      <a16:creationId xmlns:a16="http://schemas.microsoft.com/office/drawing/2014/main" id="{746E1210-BD45-100D-80B9-D9F7D9306548}"/>
                    </a:ext>
                  </a:extLst>
                </p:cNvPr>
                <p:cNvPicPr/>
                <p:nvPr/>
              </p:nvPicPr>
              <p:blipFill>
                <a:blip r:embed="rId207"/>
                <a:stretch>
                  <a:fillRect/>
                </a:stretch>
              </p:blipFill>
              <p:spPr>
                <a:xfrm>
                  <a:off x="4738739" y="2073168"/>
                  <a:ext cx="67680" cy="888105"/>
                </a:xfrm>
                <a:prstGeom prst="rect">
                  <a:avLst/>
                </a:prstGeom>
              </p:spPr>
            </p:pic>
          </mc:Fallback>
        </mc:AlternateContent>
        <mc:AlternateContent xmlns:mc="http://schemas.openxmlformats.org/markup-compatibility/2006" xmlns:p14="http://schemas.microsoft.com/office/powerpoint/2010/main">
          <mc:Choice Requires="p14">
            <p:contentPart p14:bwMode="auto" r:id="rId208">
              <p14:nvContentPartPr>
                <p14:cNvPr id="122" name="Ink 121">
                  <a:extLst>
                    <a:ext uri="{FF2B5EF4-FFF2-40B4-BE49-F238E27FC236}">
                      <a16:creationId xmlns:a16="http://schemas.microsoft.com/office/drawing/2014/main" id="{F5C1AC2E-9D31-A69E-3348-F3A5EED3CC38}"/>
                    </a:ext>
                  </a:extLst>
                </p14:cNvPr>
                <p14:cNvContentPartPr/>
                <p14:nvPr/>
              </p14:nvContentPartPr>
              <p14:xfrm>
                <a:off x="3631379" y="2100520"/>
                <a:ext cx="20880" cy="25920"/>
              </p14:xfrm>
            </p:contentPart>
          </mc:Choice>
          <mc:Fallback xmlns="">
            <p:pic>
              <p:nvPicPr>
                <p:cNvPr id="122" name="Ink 121">
                  <a:extLst>
                    <a:ext uri="{FF2B5EF4-FFF2-40B4-BE49-F238E27FC236}">
                      <a16:creationId xmlns:a16="http://schemas.microsoft.com/office/drawing/2014/main" id="{F5C1AC2E-9D31-A69E-3348-F3A5EED3CC38}"/>
                    </a:ext>
                  </a:extLst>
                </p:cNvPr>
                <p:cNvPicPr/>
                <p:nvPr/>
              </p:nvPicPr>
              <p:blipFill>
                <a:blip r:embed="rId209"/>
                <a:stretch>
                  <a:fillRect/>
                </a:stretch>
              </p:blipFill>
              <p:spPr>
                <a:xfrm>
                  <a:off x="3613379" y="2082520"/>
                  <a:ext cx="56520" cy="6156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123" name="Ink 122">
                  <a:extLst>
                    <a:ext uri="{FF2B5EF4-FFF2-40B4-BE49-F238E27FC236}">
                      <a16:creationId xmlns:a16="http://schemas.microsoft.com/office/drawing/2014/main" id="{8522B411-0A4B-26FF-1080-2325C84D18AC}"/>
                    </a:ext>
                  </a:extLst>
                </p14:cNvPr>
                <p14:cNvContentPartPr/>
                <p14:nvPr/>
              </p14:nvContentPartPr>
              <p14:xfrm>
                <a:off x="3603299" y="1993600"/>
                <a:ext cx="52200" cy="132840"/>
              </p14:xfrm>
            </p:contentPart>
          </mc:Choice>
          <mc:Fallback xmlns="">
            <p:pic>
              <p:nvPicPr>
                <p:cNvPr id="123" name="Ink 122">
                  <a:extLst>
                    <a:ext uri="{FF2B5EF4-FFF2-40B4-BE49-F238E27FC236}">
                      <a16:creationId xmlns:a16="http://schemas.microsoft.com/office/drawing/2014/main" id="{8522B411-0A4B-26FF-1080-2325C84D18AC}"/>
                    </a:ext>
                  </a:extLst>
                </p:cNvPr>
                <p:cNvPicPr/>
                <p:nvPr/>
              </p:nvPicPr>
              <p:blipFill>
                <a:blip r:embed="rId211"/>
                <a:stretch>
                  <a:fillRect/>
                </a:stretch>
              </p:blipFill>
              <p:spPr>
                <a:xfrm>
                  <a:off x="3585299" y="1975600"/>
                  <a:ext cx="87840" cy="168480"/>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124" name="Ink 123">
                  <a:extLst>
                    <a:ext uri="{FF2B5EF4-FFF2-40B4-BE49-F238E27FC236}">
                      <a16:creationId xmlns:a16="http://schemas.microsoft.com/office/drawing/2014/main" id="{D985CB48-E783-0625-8AE7-FE658BEBEF4B}"/>
                    </a:ext>
                  </a:extLst>
                </p14:cNvPr>
                <p14:cNvContentPartPr/>
                <p14:nvPr/>
              </p14:nvContentPartPr>
              <p14:xfrm>
                <a:off x="3543539" y="2027080"/>
                <a:ext cx="61560" cy="98640"/>
              </p14:xfrm>
            </p:contentPart>
          </mc:Choice>
          <mc:Fallback xmlns="">
            <p:pic>
              <p:nvPicPr>
                <p:cNvPr id="124" name="Ink 123">
                  <a:extLst>
                    <a:ext uri="{FF2B5EF4-FFF2-40B4-BE49-F238E27FC236}">
                      <a16:creationId xmlns:a16="http://schemas.microsoft.com/office/drawing/2014/main" id="{D985CB48-E783-0625-8AE7-FE658BEBEF4B}"/>
                    </a:ext>
                  </a:extLst>
                </p:cNvPr>
                <p:cNvPicPr/>
                <p:nvPr/>
              </p:nvPicPr>
              <p:blipFill>
                <a:blip r:embed="rId213"/>
                <a:stretch>
                  <a:fillRect/>
                </a:stretch>
              </p:blipFill>
              <p:spPr>
                <a:xfrm>
                  <a:off x="3525539" y="2009080"/>
                  <a:ext cx="97200" cy="13428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126" name="Ink 125">
                  <a:extLst>
                    <a:ext uri="{FF2B5EF4-FFF2-40B4-BE49-F238E27FC236}">
                      <a16:creationId xmlns:a16="http://schemas.microsoft.com/office/drawing/2014/main" id="{C3A30396-0FA1-3803-511D-625CA4D2DD79}"/>
                    </a:ext>
                  </a:extLst>
                </p14:cNvPr>
                <p14:cNvContentPartPr/>
                <p14:nvPr/>
              </p14:nvContentPartPr>
              <p14:xfrm>
                <a:off x="4003979" y="1926280"/>
                <a:ext cx="28800" cy="87840"/>
              </p14:xfrm>
            </p:contentPart>
          </mc:Choice>
          <mc:Fallback xmlns="">
            <p:pic>
              <p:nvPicPr>
                <p:cNvPr id="126" name="Ink 125">
                  <a:extLst>
                    <a:ext uri="{FF2B5EF4-FFF2-40B4-BE49-F238E27FC236}">
                      <a16:creationId xmlns:a16="http://schemas.microsoft.com/office/drawing/2014/main" id="{C3A30396-0FA1-3803-511D-625CA4D2DD79}"/>
                    </a:ext>
                  </a:extLst>
                </p:cNvPr>
                <p:cNvPicPr/>
                <p:nvPr/>
              </p:nvPicPr>
              <p:blipFill>
                <a:blip r:embed="rId215"/>
                <a:stretch>
                  <a:fillRect/>
                </a:stretch>
              </p:blipFill>
              <p:spPr>
                <a:xfrm>
                  <a:off x="3985979" y="1908206"/>
                  <a:ext cx="64440" cy="123627"/>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127" name="Ink 126">
                  <a:extLst>
                    <a:ext uri="{FF2B5EF4-FFF2-40B4-BE49-F238E27FC236}">
                      <a16:creationId xmlns:a16="http://schemas.microsoft.com/office/drawing/2014/main" id="{946B0F57-A936-FAEA-3A94-B09522EC5B23}"/>
                    </a:ext>
                  </a:extLst>
                </p14:cNvPr>
                <p14:cNvContentPartPr/>
                <p14:nvPr/>
              </p14:nvContentPartPr>
              <p14:xfrm>
                <a:off x="4054379" y="1945000"/>
                <a:ext cx="30240" cy="107640"/>
              </p14:xfrm>
            </p:contentPart>
          </mc:Choice>
          <mc:Fallback xmlns="">
            <p:pic>
              <p:nvPicPr>
                <p:cNvPr id="127" name="Ink 126">
                  <a:extLst>
                    <a:ext uri="{FF2B5EF4-FFF2-40B4-BE49-F238E27FC236}">
                      <a16:creationId xmlns:a16="http://schemas.microsoft.com/office/drawing/2014/main" id="{946B0F57-A936-FAEA-3A94-B09522EC5B23}"/>
                    </a:ext>
                  </a:extLst>
                </p:cNvPr>
                <p:cNvPicPr/>
                <p:nvPr/>
              </p:nvPicPr>
              <p:blipFill>
                <a:blip r:embed="rId217"/>
                <a:stretch>
                  <a:fillRect/>
                </a:stretch>
              </p:blipFill>
              <p:spPr>
                <a:xfrm>
                  <a:off x="4036591" y="1927000"/>
                  <a:ext cx="65461"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218">
              <p14:nvContentPartPr>
                <p14:cNvPr id="131" name="Ink 130">
                  <a:extLst>
                    <a:ext uri="{FF2B5EF4-FFF2-40B4-BE49-F238E27FC236}">
                      <a16:creationId xmlns:a16="http://schemas.microsoft.com/office/drawing/2014/main" id="{EF00CD57-1653-FD09-7C59-EDB2FBD22612}"/>
                    </a:ext>
                  </a:extLst>
                </p14:cNvPr>
                <p14:cNvContentPartPr/>
                <p14:nvPr/>
              </p14:nvContentPartPr>
              <p14:xfrm>
                <a:off x="1808699" y="1934200"/>
                <a:ext cx="453240" cy="79920"/>
              </p14:xfrm>
            </p:contentPart>
          </mc:Choice>
          <mc:Fallback xmlns="">
            <p:pic>
              <p:nvPicPr>
                <p:cNvPr id="131" name="Ink 130">
                  <a:extLst>
                    <a:ext uri="{FF2B5EF4-FFF2-40B4-BE49-F238E27FC236}">
                      <a16:creationId xmlns:a16="http://schemas.microsoft.com/office/drawing/2014/main" id="{EF00CD57-1653-FD09-7C59-EDB2FBD22612}"/>
                    </a:ext>
                  </a:extLst>
                </p:cNvPr>
                <p:cNvPicPr/>
                <p:nvPr/>
              </p:nvPicPr>
              <p:blipFill>
                <a:blip r:embed="rId219"/>
                <a:stretch>
                  <a:fillRect/>
                </a:stretch>
              </p:blipFill>
              <p:spPr>
                <a:xfrm>
                  <a:off x="1790699" y="1916200"/>
                  <a:ext cx="488880" cy="11556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132" name="Ink 131">
                  <a:extLst>
                    <a:ext uri="{FF2B5EF4-FFF2-40B4-BE49-F238E27FC236}">
                      <a16:creationId xmlns:a16="http://schemas.microsoft.com/office/drawing/2014/main" id="{DAD0A8D2-AC89-EFE9-8B45-83AFD7EEC8D5}"/>
                    </a:ext>
                  </a:extLst>
                </p14:cNvPr>
                <p14:cNvContentPartPr/>
                <p14:nvPr/>
              </p14:nvContentPartPr>
              <p14:xfrm>
                <a:off x="1703219" y="1878760"/>
                <a:ext cx="154800" cy="170640"/>
              </p14:xfrm>
            </p:contentPart>
          </mc:Choice>
          <mc:Fallback xmlns="">
            <p:pic>
              <p:nvPicPr>
                <p:cNvPr id="132" name="Ink 131">
                  <a:extLst>
                    <a:ext uri="{FF2B5EF4-FFF2-40B4-BE49-F238E27FC236}">
                      <a16:creationId xmlns:a16="http://schemas.microsoft.com/office/drawing/2014/main" id="{DAD0A8D2-AC89-EFE9-8B45-83AFD7EEC8D5}"/>
                    </a:ext>
                  </a:extLst>
                </p:cNvPr>
                <p:cNvPicPr/>
                <p:nvPr/>
              </p:nvPicPr>
              <p:blipFill>
                <a:blip r:embed="rId221"/>
                <a:stretch>
                  <a:fillRect/>
                </a:stretch>
              </p:blipFill>
              <p:spPr>
                <a:xfrm>
                  <a:off x="1685219" y="1860760"/>
                  <a:ext cx="190440" cy="206280"/>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134" name="Ink 133">
                  <a:extLst>
                    <a:ext uri="{FF2B5EF4-FFF2-40B4-BE49-F238E27FC236}">
                      <a16:creationId xmlns:a16="http://schemas.microsoft.com/office/drawing/2014/main" id="{C284B559-BEEF-83A5-A6C4-6B3F0E9523B0}"/>
                    </a:ext>
                  </a:extLst>
                </p14:cNvPr>
                <p14:cNvContentPartPr/>
                <p14:nvPr/>
              </p14:nvContentPartPr>
              <p14:xfrm>
                <a:off x="1382819" y="1918720"/>
                <a:ext cx="222480" cy="239400"/>
              </p14:xfrm>
            </p:contentPart>
          </mc:Choice>
          <mc:Fallback xmlns="">
            <p:pic>
              <p:nvPicPr>
                <p:cNvPr id="134" name="Ink 133">
                  <a:extLst>
                    <a:ext uri="{FF2B5EF4-FFF2-40B4-BE49-F238E27FC236}">
                      <a16:creationId xmlns:a16="http://schemas.microsoft.com/office/drawing/2014/main" id="{C284B559-BEEF-83A5-A6C4-6B3F0E9523B0}"/>
                    </a:ext>
                  </a:extLst>
                </p:cNvPr>
                <p:cNvPicPr/>
                <p:nvPr/>
              </p:nvPicPr>
              <p:blipFill>
                <a:blip r:embed="rId223"/>
                <a:stretch>
                  <a:fillRect/>
                </a:stretch>
              </p:blipFill>
              <p:spPr>
                <a:xfrm>
                  <a:off x="1364819" y="1900720"/>
                  <a:ext cx="258120" cy="275040"/>
                </a:xfrm>
                <a:prstGeom prst="rect">
                  <a:avLst/>
                </a:prstGeom>
              </p:spPr>
            </p:pic>
          </mc:Fallback>
        </mc:AlternateContent>
        <mc:AlternateContent xmlns:mc="http://schemas.openxmlformats.org/markup-compatibility/2006" xmlns:p14="http://schemas.microsoft.com/office/powerpoint/2010/main">
          <mc:Choice Requires="p14">
            <p:contentPart p14:bwMode="auto" r:id="rId224">
              <p14:nvContentPartPr>
                <p14:cNvPr id="135" name="Ink 134">
                  <a:extLst>
                    <a:ext uri="{FF2B5EF4-FFF2-40B4-BE49-F238E27FC236}">
                      <a16:creationId xmlns:a16="http://schemas.microsoft.com/office/drawing/2014/main" id="{1A4EC315-557E-7F1E-0565-7DD0B248942F}"/>
                    </a:ext>
                  </a:extLst>
                </p14:cNvPr>
                <p14:cNvContentPartPr/>
                <p14:nvPr/>
              </p14:nvContentPartPr>
              <p14:xfrm>
                <a:off x="1409819" y="1958320"/>
                <a:ext cx="249120" cy="177840"/>
              </p14:xfrm>
            </p:contentPart>
          </mc:Choice>
          <mc:Fallback xmlns="">
            <p:pic>
              <p:nvPicPr>
                <p:cNvPr id="135" name="Ink 134">
                  <a:extLst>
                    <a:ext uri="{FF2B5EF4-FFF2-40B4-BE49-F238E27FC236}">
                      <a16:creationId xmlns:a16="http://schemas.microsoft.com/office/drawing/2014/main" id="{1A4EC315-557E-7F1E-0565-7DD0B248942F}"/>
                    </a:ext>
                  </a:extLst>
                </p:cNvPr>
                <p:cNvPicPr/>
                <p:nvPr/>
              </p:nvPicPr>
              <p:blipFill>
                <a:blip r:embed="rId225"/>
                <a:stretch>
                  <a:fillRect/>
                </a:stretch>
              </p:blipFill>
              <p:spPr>
                <a:xfrm>
                  <a:off x="1391845" y="1940320"/>
                  <a:ext cx="284709" cy="213480"/>
                </a:xfrm>
                <a:prstGeom prst="rect">
                  <a:avLst/>
                </a:prstGeom>
              </p:spPr>
            </p:pic>
          </mc:Fallback>
        </mc:AlternateContent>
        <mc:AlternateContent xmlns:mc="http://schemas.openxmlformats.org/markup-compatibility/2006" xmlns:p14="http://schemas.microsoft.com/office/powerpoint/2010/main">
          <mc:Choice Requires="p14">
            <p:contentPart p14:bwMode="auto" r:id="rId226">
              <p14:nvContentPartPr>
                <p14:cNvPr id="139" name="Ink 138">
                  <a:extLst>
                    <a:ext uri="{FF2B5EF4-FFF2-40B4-BE49-F238E27FC236}">
                      <a16:creationId xmlns:a16="http://schemas.microsoft.com/office/drawing/2014/main" id="{12AB5DDD-A46B-CDD6-D083-165415B699E2}"/>
                    </a:ext>
                  </a:extLst>
                </p14:cNvPr>
                <p14:cNvContentPartPr/>
                <p14:nvPr/>
              </p14:nvContentPartPr>
              <p14:xfrm>
                <a:off x="2756939" y="2720080"/>
                <a:ext cx="1370520" cy="32400"/>
              </p14:xfrm>
            </p:contentPart>
          </mc:Choice>
          <mc:Fallback xmlns="">
            <p:pic>
              <p:nvPicPr>
                <p:cNvPr id="139" name="Ink 138">
                  <a:extLst>
                    <a:ext uri="{FF2B5EF4-FFF2-40B4-BE49-F238E27FC236}">
                      <a16:creationId xmlns:a16="http://schemas.microsoft.com/office/drawing/2014/main" id="{12AB5DDD-A46B-CDD6-D083-165415B699E2}"/>
                    </a:ext>
                  </a:extLst>
                </p:cNvPr>
                <p:cNvPicPr/>
                <p:nvPr/>
              </p:nvPicPr>
              <p:blipFill>
                <a:blip r:embed="rId227"/>
                <a:stretch>
                  <a:fillRect/>
                </a:stretch>
              </p:blipFill>
              <p:spPr>
                <a:xfrm>
                  <a:off x="2738939" y="2702080"/>
                  <a:ext cx="1406160" cy="68040"/>
                </a:xfrm>
                <a:prstGeom prst="rect">
                  <a:avLst/>
                </a:prstGeom>
              </p:spPr>
            </p:pic>
          </mc:Fallback>
        </mc:AlternateContent>
        <mc:AlternateContent xmlns:mc="http://schemas.openxmlformats.org/markup-compatibility/2006" xmlns:p14="http://schemas.microsoft.com/office/powerpoint/2010/main">
          <mc:Choice Requires="p14">
            <p:contentPart p14:bwMode="auto" r:id="rId228">
              <p14:nvContentPartPr>
                <p14:cNvPr id="140" name="Ink 139">
                  <a:extLst>
                    <a:ext uri="{FF2B5EF4-FFF2-40B4-BE49-F238E27FC236}">
                      <a16:creationId xmlns:a16="http://schemas.microsoft.com/office/drawing/2014/main" id="{8FB3E620-1333-451A-0E3E-8F9DF8A8B304}"/>
                    </a:ext>
                  </a:extLst>
                </p14:cNvPr>
                <p14:cNvContentPartPr/>
                <p14:nvPr/>
              </p14:nvContentPartPr>
              <p14:xfrm>
                <a:off x="4079579" y="2676520"/>
                <a:ext cx="1791720" cy="61200"/>
              </p14:xfrm>
            </p:contentPart>
          </mc:Choice>
          <mc:Fallback xmlns="">
            <p:pic>
              <p:nvPicPr>
                <p:cNvPr id="140" name="Ink 139">
                  <a:extLst>
                    <a:ext uri="{FF2B5EF4-FFF2-40B4-BE49-F238E27FC236}">
                      <a16:creationId xmlns:a16="http://schemas.microsoft.com/office/drawing/2014/main" id="{8FB3E620-1333-451A-0E3E-8F9DF8A8B304}"/>
                    </a:ext>
                  </a:extLst>
                </p:cNvPr>
                <p:cNvPicPr/>
                <p:nvPr/>
              </p:nvPicPr>
              <p:blipFill>
                <a:blip r:embed="rId229"/>
                <a:stretch>
                  <a:fillRect/>
                </a:stretch>
              </p:blipFill>
              <p:spPr>
                <a:xfrm>
                  <a:off x="4061579" y="2658625"/>
                  <a:ext cx="1827360" cy="96632"/>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141" name="Ink 140">
                  <a:extLst>
                    <a:ext uri="{FF2B5EF4-FFF2-40B4-BE49-F238E27FC236}">
                      <a16:creationId xmlns:a16="http://schemas.microsoft.com/office/drawing/2014/main" id="{A6E832AE-9EB5-BD53-827A-D55E755538FD}"/>
                    </a:ext>
                  </a:extLst>
                </p14:cNvPr>
                <p14:cNvContentPartPr/>
                <p14:nvPr/>
              </p14:nvContentPartPr>
              <p14:xfrm>
                <a:off x="5894339" y="2596960"/>
                <a:ext cx="123480" cy="161280"/>
              </p14:xfrm>
            </p:contentPart>
          </mc:Choice>
          <mc:Fallback xmlns="">
            <p:pic>
              <p:nvPicPr>
                <p:cNvPr id="141" name="Ink 140">
                  <a:extLst>
                    <a:ext uri="{FF2B5EF4-FFF2-40B4-BE49-F238E27FC236}">
                      <a16:creationId xmlns:a16="http://schemas.microsoft.com/office/drawing/2014/main" id="{A6E832AE-9EB5-BD53-827A-D55E755538FD}"/>
                    </a:ext>
                  </a:extLst>
                </p:cNvPr>
                <p:cNvPicPr/>
                <p:nvPr/>
              </p:nvPicPr>
              <p:blipFill>
                <a:blip r:embed="rId231"/>
                <a:stretch>
                  <a:fillRect/>
                </a:stretch>
              </p:blipFill>
              <p:spPr>
                <a:xfrm>
                  <a:off x="5876339" y="2579000"/>
                  <a:ext cx="159120" cy="196841"/>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143" name="Ink 142">
                  <a:extLst>
                    <a:ext uri="{FF2B5EF4-FFF2-40B4-BE49-F238E27FC236}">
                      <a16:creationId xmlns:a16="http://schemas.microsoft.com/office/drawing/2014/main" id="{8C353D09-F638-B317-44E1-BDDE8CED4AD2}"/>
                    </a:ext>
                  </a:extLst>
                </p14:cNvPr>
                <p14:cNvContentPartPr/>
                <p14:nvPr/>
              </p14:nvContentPartPr>
              <p14:xfrm>
                <a:off x="3330419" y="2540080"/>
                <a:ext cx="7560" cy="141840"/>
              </p14:xfrm>
            </p:contentPart>
          </mc:Choice>
          <mc:Fallback xmlns="">
            <p:pic>
              <p:nvPicPr>
                <p:cNvPr id="143" name="Ink 142">
                  <a:extLst>
                    <a:ext uri="{FF2B5EF4-FFF2-40B4-BE49-F238E27FC236}">
                      <a16:creationId xmlns:a16="http://schemas.microsoft.com/office/drawing/2014/main" id="{8C353D09-F638-B317-44E1-BDDE8CED4AD2}"/>
                    </a:ext>
                  </a:extLst>
                </p:cNvPr>
                <p:cNvPicPr/>
                <p:nvPr/>
              </p:nvPicPr>
              <p:blipFill>
                <a:blip r:embed="rId233"/>
                <a:stretch>
                  <a:fillRect/>
                </a:stretch>
              </p:blipFill>
              <p:spPr>
                <a:xfrm>
                  <a:off x="3312419" y="2522080"/>
                  <a:ext cx="43200" cy="177480"/>
                </a:xfrm>
                <a:prstGeom prst="rect">
                  <a:avLst/>
                </a:prstGeom>
              </p:spPr>
            </p:pic>
          </mc:Fallback>
        </mc:AlternateContent>
        <mc:AlternateContent xmlns:mc="http://schemas.openxmlformats.org/markup-compatibility/2006" xmlns:p14="http://schemas.microsoft.com/office/powerpoint/2010/main">
          <mc:Choice Requires="p14">
            <p:contentPart p14:bwMode="auto" r:id="rId234">
              <p14:nvContentPartPr>
                <p14:cNvPr id="144" name="Ink 143">
                  <a:extLst>
                    <a:ext uri="{FF2B5EF4-FFF2-40B4-BE49-F238E27FC236}">
                      <a16:creationId xmlns:a16="http://schemas.microsoft.com/office/drawing/2014/main" id="{B1B5F43A-78DA-A3BB-9C0E-4ED90F67A391}"/>
                    </a:ext>
                  </a:extLst>
                </p14:cNvPr>
                <p14:cNvContentPartPr/>
                <p14:nvPr/>
              </p14:nvContentPartPr>
              <p14:xfrm>
                <a:off x="3330059" y="2493640"/>
                <a:ext cx="85680" cy="44280"/>
              </p14:xfrm>
            </p:contentPart>
          </mc:Choice>
          <mc:Fallback xmlns="">
            <p:pic>
              <p:nvPicPr>
                <p:cNvPr id="144" name="Ink 143">
                  <a:extLst>
                    <a:ext uri="{FF2B5EF4-FFF2-40B4-BE49-F238E27FC236}">
                      <a16:creationId xmlns:a16="http://schemas.microsoft.com/office/drawing/2014/main" id="{B1B5F43A-78DA-A3BB-9C0E-4ED90F67A391}"/>
                    </a:ext>
                  </a:extLst>
                </p:cNvPr>
                <p:cNvPicPr/>
                <p:nvPr/>
              </p:nvPicPr>
              <p:blipFill>
                <a:blip r:embed="rId235"/>
                <a:stretch>
                  <a:fillRect/>
                </a:stretch>
              </p:blipFill>
              <p:spPr>
                <a:xfrm>
                  <a:off x="3312059" y="2475640"/>
                  <a:ext cx="121320" cy="79920"/>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145" name="Ink 144">
                  <a:extLst>
                    <a:ext uri="{FF2B5EF4-FFF2-40B4-BE49-F238E27FC236}">
                      <a16:creationId xmlns:a16="http://schemas.microsoft.com/office/drawing/2014/main" id="{ABFE8F44-2A8C-2F50-80CD-F04F7B2238E5}"/>
                    </a:ext>
                  </a:extLst>
                </p14:cNvPr>
                <p14:cNvContentPartPr/>
                <p14:nvPr/>
              </p14:nvContentPartPr>
              <p14:xfrm>
                <a:off x="3304499" y="2585440"/>
                <a:ext cx="68040" cy="55080"/>
              </p14:xfrm>
            </p:contentPart>
          </mc:Choice>
          <mc:Fallback xmlns="">
            <p:pic>
              <p:nvPicPr>
                <p:cNvPr id="145" name="Ink 144">
                  <a:extLst>
                    <a:ext uri="{FF2B5EF4-FFF2-40B4-BE49-F238E27FC236}">
                      <a16:creationId xmlns:a16="http://schemas.microsoft.com/office/drawing/2014/main" id="{ABFE8F44-2A8C-2F50-80CD-F04F7B2238E5}"/>
                    </a:ext>
                  </a:extLst>
                </p:cNvPr>
                <p:cNvPicPr/>
                <p:nvPr/>
              </p:nvPicPr>
              <p:blipFill>
                <a:blip r:embed="rId237"/>
                <a:stretch>
                  <a:fillRect/>
                </a:stretch>
              </p:blipFill>
              <p:spPr>
                <a:xfrm>
                  <a:off x="3286499" y="2567440"/>
                  <a:ext cx="103680" cy="90720"/>
                </a:xfrm>
                <a:prstGeom prst="rect">
                  <a:avLst/>
                </a:prstGeom>
              </p:spPr>
            </p:pic>
          </mc:Fallback>
        </mc:AlternateContent>
        <mc:AlternateContent xmlns:mc="http://schemas.openxmlformats.org/markup-compatibility/2006" xmlns:p14="http://schemas.microsoft.com/office/powerpoint/2010/main">
          <mc:Choice Requires="p14">
            <p:contentPart p14:bwMode="auto" r:id="rId238">
              <p14:nvContentPartPr>
                <p14:cNvPr id="146" name="Ink 145">
                  <a:extLst>
                    <a:ext uri="{FF2B5EF4-FFF2-40B4-BE49-F238E27FC236}">
                      <a16:creationId xmlns:a16="http://schemas.microsoft.com/office/drawing/2014/main" id="{60AA3925-FA5C-5080-91D6-0A26EAD21397}"/>
                    </a:ext>
                  </a:extLst>
                </p14:cNvPr>
                <p14:cNvContentPartPr/>
                <p14:nvPr/>
              </p14:nvContentPartPr>
              <p14:xfrm>
                <a:off x="3287219" y="2683360"/>
                <a:ext cx="95040" cy="23040"/>
              </p14:xfrm>
            </p:contentPart>
          </mc:Choice>
          <mc:Fallback xmlns="">
            <p:pic>
              <p:nvPicPr>
                <p:cNvPr id="146" name="Ink 145">
                  <a:extLst>
                    <a:ext uri="{FF2B5EF4-FFF2-40B4-BE49-F238E27FC236}">
                      <a16:creationId xmlns:a16="http://schemas.microsoft.com/office/drawing/2014/main" id="{60AA3925-FA5C-5080-91D6-0A26EAD21397}"/>
                    </a:ext>
                  </a:extLst>
                </p:cNvPr>
                <p:cNvPicPr/>
                <p:nvPr/>
              </p:nvPicPr>
              <p:blipFill>
                <a:blip r:embed="rId239"/>
                <a:stretch>
                  <a:fillRect/>
                </a:stretch>
              </p:blipFill>
              <p:spPr>
                <a:xfrm>
                  <a:off x="3269219" y="2665360"/>
                  <a:ext cx="130680" cy="58680"/>
                </a:xfrm>
                <a:prstGeom prst="rect">
                  <a:avLst/>
                </a:prstGeom>
              </p:spPr>
            </p:pic>
          </mc:Fallback>
        </mc:AlternateContent>
        <mc:AlternateContent xmlns:mc="http://schemas.openxmlformats.org/markup-compatibility/2006" xmlns:p14="http://schemas.microsoft.com/office/powerpoint/2010/main">
          <mc:Choice Requires="p14">
            <p:contentPart p14:bwMode="auto" r:id="rId240">
              <p14:nvContentPartPr>
                <p14:cNvPr id="147" name="Ink 146">
                  <a:extLst>
                    <a:ext uri="{FF2B5EF4-FFF2-40B4-BE49-F238E27FC236}">
                      <a16:creationId xmlns:a16="http://schemas.microsoft.com/office/drawing/2014/main" id="{EF4D14D7-BB34-1459-1D24-B1A8186184BC}"/>
                    </a:ext>
                  </a:extLst>
                </p14:cNvPr>
                <p14:cNvContentPartPr/>
                <p14:nvPr/>
              </p14:nvContentPartPr>
              <p14:xfrm>
                <a:off x="3415019" y="2599480"/>
                <a:ext cx="122040" cy="57240"/>
              </p14:xfrm>
            </p:contentPart>
          </mc:Choice>
          <mc:Fallback xmlns="">
            <p:pic>
              <p:nvPicPr>
                <p:cNvPr id="147" name="Ink 146">
                  <a:extLst>
                    <a:ext uri="{FF2B5EF4-FFF2-40B4-BE49-F238E27FC236}">
                      <a16:creationId xmlns:a16="http://schemas.microsoft.com/office/drawing/2014/main" id="{EF4D14D7-BB34-1459-1D24-B1A8186184BC}"/>
                    </a:ext>
                  </a:extLst>
                </p:cNvPr>
                <p:cNvPicPr/>
                <p:nvPr/>
              </p:nvPicPr>
              <p:blipFill>
                <a:blip r:embed="rId241"/>
                <a:stretch>
                  <a:fillRect/>
                </a:stretch>
              </p:blipFill>
              <p:spPr>
                <a:xfrm>
                  <a:off x="3396966" y="2581480"/>
                  <a:ext cx="157785" cy="92880"/>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148" name="Ink 147">
                  <a:extLst>
                    <a:ext uri="{FF2B5EF4-FFF2-40B4-BE49-F238E27FC236}">
                      <a16:creationId xmlns:a16="http://schemas.microsoft.com/office/drawing/2014/main" id="{FDDE6E9A-04F5-F4EC-9896-4853EA564E3C}"/>
                    </a:ext>
                  </a:extLst>
                </p14:cNvPr>
                <p14:cNvContentPartPr/>
                <p14:nvPr/>
              </p14:nvContentPartPr>
              <p14:xfrm>
                <a:off x="3594299" y="2491840"/>
                <a:ext cx="10800" cy="189000"/>
              </p14:xfrm>
            </p:contentPart>
          </mc:Choice>
          <mc:Fallback xmlns="">
            <p:pic>
              <p:nvPicPr>
                <p:cNvPr id="148" name="Ink 147">
                  <a:extLst>
                    <a:ext uri="{FF2B5EF4-FFF2-40B4-BE49-F238E27FC236}">
                      <a16:creationId xmlns:a16="http://schemas.microsoft.com/office/drawing/2014/main" id="{FDDE6E9A-04F5-F4EC-9896-4853EA564E3C}"/>
                    </a:ext>
                  </a:extLst>
                </p:cNvPr>
                <p:cNvPicPr/>
                <p:nvPr/>
              </p:nvPicPr>
              <p:blipFill>
                <a:blip r:embed="rId243"/>
                <a:stretch>
                  <a:fillRect/>
                </a:stretch>
              </p:blipFill>
              <p:spPr>
                <a:xfrm>
                  <a:off x="3576299" y="2473874"/>
                  <a:ext cx="46440" cy="224572"/>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149" name="Ink 148">
                  <a:extLst>
                    <a:ext uri="{FF2B5EF4-FFF2-40B4-BE49-F238E27FC236}">
                      <a16:creationId xmlns:a16="http://schemas.microsoft.com/office/drawing/2014/main" id="{9D0F5FA1-E438-768E-908F-2BA57DAAE059}"/>
                    </a:ext>
                  </a:extLst>
                </p14:cNvPr>
                <p14:cNvContentPartPr/>
                <p14:nvPr/>
              </p14:nvContentPartPr>
              <p14:xfrm>
                <a:off x="3555779" y="2528560"/>
                <a:ext cx="298800" cy="103320"/>
              </p14:xfrm>
            </p:contentPart>
          </mc:Choice>
          <mc:Fallback xmlns="">
            <p:pic>
              <p:nvPicPr>
                <p:cNvPr id="149" name="Ink 148">
                  <a:extLst>
                    <a:ext uri="{FF2B5EF4-FFF2-40B4-BE49-F238E27FC236}">
                      <a16:creationId xmlns:a16="http://schemas.microsoft.com/office/drawing/2014/main" id="{9D0F5FA1-E438-768E-908F-2BA57DAAE059}"/>
                    </a:ext>
                  </a:extLst>
                </p:cNvPr>
                <p:cNvPicPr/>
                <p:nvPr/>
              </p:nvPicPr>
              <p:blipFill>
                <a:blip r:embed="rId245"/>
                <a:stretch>
                  <a:fillRect/>
                </a:stretch>
              </p:blipFill>
              <p:spPr>
                <a:xfrm>
                  <a:off x="3537779" y="2510560"/>
                  <a:ext cx="334440" cy="138960"/>
                </a:xfrm>
                <a:prstGeom prst="rect">
                  <a:avLst/>
                </a:prstGeom>
              </p:spPr>
            </p:pic>
          </mc:Fallback>
        </mc:AlternateContent>
        <mc:AlternateContent xmlns:mc="http://schemas.openxmlformats.org/markup-compatibility/2006" xmlns:p14="http://schemas.microsoft.com/office/powerpoint/2010/main">
          <mc:Choice Requires="p14">
            <p:contentPart p14:bwMode="auto" r:id="rId246">
              <p14:nvContentPartPr>
                <p14:cNvPr id="150" name="Ink 149">
                  <a:extLst>
                    <a:ext uri="{FF2B5EF4-FFF2-40B4-BE49-F238E27FC236}">
                      <a16:creationId xmlns:a16="http://schemas.microsoft.com/office/drawing/2014/main" id="{F7337894-0747-17EC-A8E4-6B8AF3AE7CBC}"/>
                    </a:ext>
                  </a:extLst>
                </p14:cNvPr>
                <p14:cNvContentPartPr/>
                <p14:nvPr/>
              </p14:nvContentPartPr>
              <p14:xfrm>
                <a:off x="3886259" y="2460160"/>
                <a:ext cx="167040" cy="214560"/>
              </p14:xfrm>
            </p:contentPart>
          </mc:Choice>
          <mc:Fallback xmlns="">
            <p:pic>
              <p:nvPicPr>
                <p:cNvPr id="150" name="Ink 149">
                  <a:extLst>
                    <a:ext uri="{FF2B5EF4-FFF2-40B4-BE49-F238E27FC236}">
                      <a16:creationId xmlns:a16="http://schemas.microsoft.com/office/drawing/2014/main" id="{F7337894-0747-17EC-A8E4-6B8AF3AE7CBC}"/>
                    </a:ext>
                  </a:extLst>
                </p:cNvPr>
                <p:cNvPicPr/>
                <p:nvPr/>
              </p:nvPicPr>
              <p:blipFill>
                <a:blip r:embed="rId247"/>
                <a:stretch>
                  <a:fillRect/>
                </a:stretch>
              </p:blipFill>
              <p:spPr>
                <a:xfrm>
                  <a:off x="3868259" y="2442160"/>
                  <a:ext cx="202680" cy="25020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151" name="Ink 150">
                  <a:extLst>
                    <a:ext uri="{FF2B5EF4-FFF2-40B4-BE49-F238E27FC236}">
                      <a16:creationId xmlns:a16="http://schemas.microsoft.com/office/drawing/2014/main" id="{96E6A7A3-7A18-5F4C-8113-223E437FDE75}"/>
                    </a:ext>
                  </a:extLst>
                </p14:cNvPr>
                <p14:cNvContentPartPr/>
                <p14:nvPr/>
              </p14:nvContentPartPr>
              <p14:xfrm>
                <a:off x="4096139" y="2543320"/>
                <a:ext cx="127440" cy="94680"/>
              </p14:xfrm>
            </p:contentPart>
          </mc:Choice>
          <mc:Fallback xmlns="">
            <p:pic>
              <p:nvPicPr>
                <p:cNvPr id="151" name="Ink 150">
                  <a:extLst>
                    <a:ext uri="{FF2B5EF4-FFF2-40B4-BE49-F238E27FC236}">
                      <a16:creationId xmlns:a16="http://schemas.microsoft.com/office/drawing/2014/main" id="{96E6A7A3-7A18-5F4C-8113-223E437FDE75}"/>
                    </a:ext>
                  </a:extLst>
                </p:cNvPr>
                <p:cNvPicPr/>
                <p:nvPr/>
              </p:nvPicPr>
              <p:blipFill>
                <a:blip r:embed="rId249"/>
                <a:stretch>
                  <a:fillRect/>
                </a:stretch>
              </p:blipFill>
              <p:spPr>
                <a:xfrm>
                  <a:off x="4078139" y="2525320"/>
                  <a:ext cx="163080" cy="13032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152" name="Ink 151">
                  <a:extLst>
                    <a:ext uri="{FF2B5EF4-FFF2-40B4-BE49-F238E27FC236}">
                      <a16:creationId xmlns:a16="http://schemas.microsoft.com/office/drawing/2014/main" id="{74074A37-EBE2-D3E0-F27C-FAC21CB24FC1}"/>
                    </a:ext>
                  </a:extLst>
                </p14:cNvPr>
                <p14:cNvContentPartPr/>
                <p14:nvPr/>
              </p14:nvContentPartPr>
              <p14:xfrm>
                <a:off x="4246979" y="2513080"/>
                <a:ext cx="12960" cy="169200"/>
              </p14:xfrm>
            </p:contentPart>
          </mc:Choice>
          <mc:Fallback xmlns="">
            <p:pic>
              <p:nvPicPr>
                <p:cNvPr id="152" name="Ink 151">
                  <a:extLst>
                    <a:ext uri="{FF2B5EF4-FFF2-40B4-BE49-F238E27FC236}">
                      <a16:creationId xmlns:a16="http://schemas.microsoft.com/office/drawing/2014/main" id="{74074A37-EBE2-D3E0-F27C-FAC21CB24FC1}"/>
                    </a:ext>
                  </a:extLst>
                </p:cNvPr>
                <p:cNvPicPr/>
                <p:nvPr/>
              </p:nvPicPr>
              <p:blipFill>
                <a:blip r:embed="rId251"/>
                <a:stretch>
                  <a:fillRect/>
                </a:stretch>
              </p:blipFill>
              <p:spPr>
                <a:xfrm>
                  <a:off x="4228979" y="2495118"/>
                  <a:ext cx="48600" cy="204764"/>
                </a:xfrm>
                <a:prstGeom prst="rect">
                  <a:avLst/>
                </a:prstGeom>
              </p:spPr>
            </p:pic>
          </mc:Fallback>
        </mc:AlternateContent>
        <mc:AlternateContent xmlns:mc="http://schemas.openxmlformats.org/markup-compatibility/2006" xmlns:p14="http://schemas.microsoft.com/office/powerpoint/2010/main">
          <mc:Choice Requires="p14">
            <p:contentPart p14:bwMode="auto" r:id="rId252">
              <p14:nvContentPartPr>
                <p14:cNvPr id="153" name="Ink 152">
                  <a:extLst>
                    <a:ext uri="{FF2B5EF4-FFF2-40B4-BE49-F238E27FC236}">
                      <a16:creationId xmlns:a16="http://schemas.microsoft.com/office/drawing/2014/main" id="{10339CD6-B697-972B-D5EC-2849534C254E}"/>
                    </a:ext>
                  </a:extLst>
                </p14:cNvPr>
                <p14:cNvContentPartPr/>
                <p14:nvPr/>
              </p14:nvContentPartPr>
              <p14:xfrm>
                <a:off x="4213859" y="2533960"/>
                <a:ext cx="164520" cy="137160"/>
              </p14:xfrm>
            </p:contentPart>
          </mc:Choice>
          <mc:Fallback xmlns="">
            <p:pic>
              <p:nvPicPr>
                <p:cNvPr id="153" name="Ink 152">
                  <a:extLst>
                    <a:ext uri="{FF2B5EF4-FFF2-40B4-BE49-F238E27FC236}">
                      <a16:creationId xmlns:a16="http://schemas.microsoft.com/office/drawing/2014/main" id="{10339CD6-B697-972B-D5EC-2849534C254E}"/>
                    </a:ext>
                  </a:extLst>
                </p:cNvPr>
                <p:cNvPicPr/>
                <p:nvPr/>
              </p:nvPicPr>
              <p:blipFill>
                <a:blip r:embed="rId253"/>
                <a:stretch>
                  <a:fillRect/>
                </a:stretch>
              </p:blipFill>
              <p:spPr>
                <a:xfrm>
                  <a:off x="4195859" y="2515960"/>
                  <a:ext cx="200160" cy="17280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155" name="Ink 154">
                  <a:extLst>
                    <a:ext uri="{FF2B5EF4-FFF2-40B4-BE49-F238E27FC236}">
                      <a16:creationId xmlns:a16="http://schemas.microsoft.com/office/drawing/2014/main" id="{84885A75-C4D1-85A1-5E40-6729E410FC96}"/>
                    </a:ext>
                  </a:extLst>
                </p14:cNvPr>
                <p14:cNvContentPartPr/>
                <p14:nvPr/>
              </p14:nvContentPartPr>
              <p14:xfrm>
                <a:off x="4398179" y="2454760"/>
                <a:ext cx="453240" cy="151920"/>
              </p14:xfrm>
            </p:contentPart>
          </mc:Choice>
          <mc:Fallback xmlns="">
            <p:pic>
              <p:nvPicPr>
                <p:cNvPr id="155" name="Ink 154">
                  <a:extLst>
                    <a:ext uri="{FF2B5EF4-FFF2-40B4-BE49-F238E27FC236}">
                      <a16:creationId xmlns:a16="http://schemas.microsoft.com/office/drawing/2014/main" id="{84885A75-C4D1-85A1-5E40-6729E410FC96}"/>
                    </a:ext>
                  </a:extLst>
                </p:cNvPr>
                <p:cNvPicPr/>
                <p:nvPr/>
              </p:nvPicPr>
              <p:blipFill>
                <a:blip r:embed="rId255"/>
                <a:stretch>
                  <a:fillRect/>
                </a:stretch>
              </p:blipFill>
              <p:spPr>
                <a:xfrm>
                  <a:off x="4380179" y="2436717"/>
                  <a:ext cx="488880" cy="187645"/>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157" name="Ink 156">
                  <a:extLst>
                    <a:ext uri="{FF2B5EF4-FFF2-40B4-BE49-F238E27FC236}">
                      <a16:creationId xmlns:a16="http://schemas.microsoft.com/office/drawing/2014/main" id="{ED3E154B-B3E4-F90B-074A-538F17F0FF54}"/>
                    </a:ext>
                  </a:extLst>
                </p14:cNvPr>
                <p14:cNvContentPartPr/>
                <p14:nvPr/>
              </p14:nvContentPartPr>
              <p14:xfrm>
                <a:off x="4772219" y="2419120"/>
                <a:ext cx="25560" cy="123120"/>
              </p14:xfrm>
            </p:contentPart>
          </mc:Choice>
          <mc:Fallback xmlns="">
            <p:pic>
              <p:nvPicPr>
                <p:cNvPr id="157" name="Ink 156">
                  <a:extLst>
                    <a:ext uri="{FF2B5EF4-FFF2-40B4-BE49-F238E27FC236}">
                      <a16:creationId xmlns:a16="http://schemas.microsoft.com/office/drawing/2014/main" id="{ED3E154B-B3E4-F90B-074A-538F17F0FF54}"/>
                    </a:ext>
                  </a:extLst>
                </p:cNvPr>
                <p:cNvPicPr/>
                <p:nvPr/>
              </p:nvPicPr>
              <p:blipFill>
                <a:blip r:embed="rId257"/>
                <a:stretch>
                  <a:fillRect/>
                </a:stretch>
              </p:blipFill>
              <p:spPr>
                <a:xfrm>
                  <a:off x="4754219" y="2401120"/>
                  <a:ext cx="61200" cy="15876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158" name="Ink 157">
                  <a:extLst>
                    <a:ext uri="{FF2B5EF4-FFF2-40B4-BE49-F238E27FC236}">
                      <a16:creationId xmlns:a16="http://schemas.microsoft.com/office/drawing/2014/main" id="{FDDC3850-15ED-FC85-A139-83F7EE0AA6B1}"/>
                    </a:ext>
                  </a:extLst>
                </p14:cNvPr>
                <p14:cNvContentPartPr/>
                <p14:nvPr/>
              </p14:nvContentPartPr>
              <p14:xfrm>
                <a:off x="4598699" y="2622160"/>
                <a:ext cx="3600" cy="13680"/>
              </p14:xfrm>
            </p:contentPart>
          </mc:Choice>
          <mc:Fallback xmlns="">
            <p:pic>
              <p:nvPicPr>
                <p:cNvPr id="158" name="Ink 157">
                  <a:extLst>
                    <a:ext uri="{FF2B5EF4-FFF2-40B4-BE49-F238E27FC236}">
                      <a16:creationId xmlns:a16="http://schemas.microsoft.com/office/drawing/2014/main" id="{FDDC3850-15ED-FC85-A139-83F7EE0AA6B1}"/>
                    </a:ext>
                  </a:extLst>
                </p:cNvPr>
                <p:cNvPicPr/>
                <p:nvPr/>
              </p:nvPicPr>
              <p:blipFill>
                <a:blip r:embed="rId259"/>
                <a:stretch>
                  <a:fillRect/>
                </a:stretch>
              </p:blipFill>
              <p:spPr>
                <a:xfrm>
                  <a:off x="4580699" y="2604160"/>
                  <a:ext cx="39240" cy="49320"/>
                </a:xfrm>
                <a:prstGeom prst="rect">
                  <a:avLst/>
                </a:prstGeom>
              </p:spPr>
            </p:pic>
          </mc:Fallback>
        </mc:AlternateContent>
        <mc:AlternateContent xmlns:mc="http://schemas.openxmlformats.org/markup-compatibility/2006" xmlns:p14="http://schemas.microsoft.com/office/powerpoint/2010/main">
          <mc:Choice Requires="p14">
            <p:contentPart p14:bwMode="auto" r:id="rId260">
              <p14:nvContentPartPr>
                <p14:cNvPr id="159" name="Ink 158">
                  <a:extLst>
                    <a:ext uri="{FF2B5EF4-FFF2-40B4-BE49-F238E27FC236}">
                      <a16:creationId xmlns:a16="http://schemas.microsoft.com/office/drawing/2014/main" id="{8B514CF2-82D4-6580-7BEC-2DEDCA316AD4}"/>
                    </a:ext>
                  </a:extLst>
                </p14:cNvPr>
                <p14:cNvContentPartPr/>
                <p14:nvPr/>
              </p14:nvContentPartPr>
              <p14:xfrm>
                <a:off x="4582859" y="2694160"/>
                <a:ext cx="8280" cy="215640"/>
              </p14:xfrm>
            </p:contentPart>
          </mc:Choice>
          <mc:Fallback xmlns="">
            <p:pic>
              <p:nvPicPr>
                <p:cNvPr id="159" name="Ink 158">
                  <a:extLst>
                    <a:ext uri="{FF2B5EF4-FFF2-40B4-BE49-F238E27FC236}">
                      <a16:creationId xmlns:a16="http://schemas.microsoft.com/office/drawing/2014/main" id="{8B514CF2-82D4-6580-7BEC-2DEDCA316AD4}"/>
                    </a:ext>
                  </a:extLst>
                </p:cNvPr>
                <p:cNvPicPr/>
                <p:nvPr/>
              </p:nvPicPr>
              <p:blipFill>
                <a:blip r:embed="rId261"/>
                <a:stretch>
                  <a:fillRect/>
                </a:stretch>
              </p:blipFill>
              <p:spPr>
                <a:xfrm>
                  <a:off x="4564859" y="2676160"/>
                  <a:ext cx="43920" cy="251280"/>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160" name="Ink 159">
                  <a:extLst>
                    <a:ext uri="{FF2B5EF4-FFF2-40B4-BE49-F238E27FC236}">
                      <a16:creationId xmlns:a16="http://schemas.microsoft.com/office/drawing/2014/main" id="{CA0B1891-60DC-934C-C9EC-A48949C1BCEF}"/>
                    </a:ext>
                  </a:extLst>
                </p14:cNvPr>
                <p14:cNvContentPartPr/>
                <p14:nvPr/>
              </p14:nvContentPartPr>
              <p14:xfrm>
                <a:off x="4598699" y="3054880"/>
                <a:ext cx="11520" cy="238320"/>
              </p14:xfrm>
            </p:contentPart>
          </mc:Choice>
          <mc:Fallback xmlns="">
            <p:pic>
              <p:nvPicPr>
                <p:cNvPr id="160" name="Ink 159">
                  <a:extLst>
                    <a:ext uri="{FF2B5EF4-FFF2-40B4-BE49-F238E27FC236}">
                      <a16:creationId xmlns:a16="http://schemas.microsoft.com/office/drawing/2014/main" id="{CA0B1891-60DC-934C-C9EC-A48949C1BCEF}"/>
                    </a:ext>
                  </a:extLst>
                </p:cNvPr>
                <p:cNvPicPr/>
                <p:nvPr/>
              </p:nvPicPr>
              <p:blipFill>
                <a:blip r:embed="rId263"/>
                <a:stretch>
                  <a:fillRect/>
                </a:stretch>
              </p:blipFill>
              <p:spPr>
                <a:xfrm>
                  <a:off x="4580118" y="3036880"/>
                  <a:ext cx="48310" cy="27396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162" name="Ink 161">
                  <a:extLst>
                    <a:ext uri="{FF2B5EF4-FFF2-40B4-BE49-F238E27FC236}">
                      <a16:creationId xmlns:a16="http://schemas.microsoft.com/office/drawing/2014/main" id="{69504718-A26C-D285-DB7B-92A55AE13EF7}"/>
                    </a:ext>
                  </a:extLst>
                </p14:cNvPr>
                <p14:cNvContentPartPr/>
                <p14:nvPr/>
              </p14:nvContentPartPr>
              <p14:xfrm>
                <a:off x="4331939" y="2721160"/>
                <a:ext cx="143280" cy="251280"/>
              </p14:xfrm>
            </p:contentPart>
          </mc:Choice>
          <mc:Fallback xmlns="">
            <p:pic>
              <p:nvPicPr>
                <p:cNvPr id="162" name="Ink 161">
                  <a:extLst>
                    <a:ext uri="{FF2B5EF4-FFF2-40B4-BE49-F238E27FC236}">
                      <a16:creationId xmlns:a16="http://schemas.microsoft.com/office/drawing/2014/main" id="{69504718-A26C-D285-DB7B-92A55AE13EF7}"/>
                    </a:ext>
                  </a:extLst>
                </p:cNvPr>
                <p:cNvPicPr/>
                <p:nvPr/>
              </p:nvPicPr>
              <p:blipFill>
                <a:blip r:embed="rId265"/>
                <a:stretch>
                  <a:fillRect/>
                </a:stretch>
              </p:blipFill>
              <p:spPr>
                <a:xfrm>
                  <a:off x="4313939" y="2703186"/>
                  <a:ext cx="178920" cy="286869"/>
                </a:xfrm>
                <a:prstGeom prst="rect">
                  <a:avLst/>
                </a:prstGeom>
              </p:spPr>
            </p:pic>
          </mc:Fallback>
        </mc:AlternateContent>
        <mc:AlternateContent xmlns:mc="http://schemas.openxmlformats.org/markup-compatibility/2006" xmlns:p14="http://schemas.microsoft.com/office/powerpoint/2010/main">
          <mc:Choice Requires="p14">
            <p:contentPart p14:bwMode="auto" r:id="rId266">
              <p14:nvContentPartPr>
                <p14:cNvPr id="163" name="Ink 162">
                  <a:extLst>
                    <a:ext uri="{FF2B5EF4-FFF2-40B4-BE49-F238E27FC236}">
                      <a16:creationId xmlns:a16="http://schemas.microsoft.com/office/drawing/2014/main" id="{66CA6FC7-B219-B01C-77EB-2ABF9D16B67F}"/>
                    </a:ext>
                  </a:extLst>
                </p14:cNvPr>
                <p14:cNvContentPartPr/>
                <p14:nvPr/>
              </p14:nvContentPartPr>
              <p14:xfrm>
                <a:off x="4774019" y="2868040"/>
                <a:ext cx="74880" cy="84960"/>
              </p14:xfrm>
            </p:contentPart>
          </mc:Choice>
          <mc:Fallback xmlns="">
            <p:pic>
              <p:nvPicPr>
                <p:cNvPr id="163" name="Ink 162">
                  <a:extLst>
                    <a:ext uri="{FF2B5EF4-FFF2-40B4-BE49-F238E27FC236}">
                      <a16:creationId xmlns:a16="http://schemas.microsoft.com/office/drawing/2014/main" id="{66CA6FC7-B219-B01C-77EB-2ABF9D16B67F}"/>
                    </a:ext>
                  </a:extLst>
                </p:cNvPr>
                <p:cNvPicPr/>
                <p:nvPr/>
              </p:nvPicPr>
              <p:blipFill>
                <a:blip r:embed="rId267"/>
                <a:stretch>
                  <a:fillRect/>
                </a:stretch>
              </p:blipFill>
              <p:spPr>
                <a:xfrm>
                  <a:off x="4756019" y="2849963"/>
                  <a:ext cx="110520" cy="120752"/>
                </a:xfrm>
                <a:prstGeom prst="rect">
                  <a:avLst/>
                </a:prstGeom>
              </p:spPr>
            </p:pic>
          </mc:Fallback>
        </mc:AlternateContent>
        <mc:AlternateContent xmlns:mc="http://schemas.openxmlformats.org/markup-compatibility/2006" xmlns:p14="http://schemas.microsoft.com/office/powerpoint/2010/main">
          <mc:Choice Requires="p14">
            <p:contentPart p14:bwMode="auto" r:id="rId268">
              <p14:nvContentPartPr>
                <p14:cNvPr id="164" name="Ink 163">
                  <a:extLst>
                    <a:ext uri="{FF2B5EF4-FFF2-40B4-BE49-F238E27FC236}">
                      <a16:creationId xmlns:a16="http://schemas.microsoft.com/office/drawing/2014/main" id="{5FFA9033-5973-D3B7-2055-A85206E38738}"/>
                    </a:ext>
                  </a:extLst>
                </p14:cNvPr>
                <p14:cNvContentPartPr/>
                <p14:nvPr/>
              </p14:nvContentPartPr>
              <p14:xfrm>
                <a:off x="4788059" y="2854000"/>
                <a:ext cx="17640" cy="25200"/>
              </p14:xfrm>
            </p:contentPart>
          </mc:Choice>
          <mc:Fallback xmlns="">
            <p:pic>
              <p:nvPicPr>
                <p:cNvPr id="164" name="Ink 163">
                  <a:extLst>
                    <a:ext uri="{FF2B5EF4-FFF2-40B4-BE49-F238E27FC236}">
                      <a16:creationId xmlns:a16="http://schemas.microsoft.com/office/drawing/2014/main" id="{5FFA9033-5973-D3B7-2055-A85206E38738}"/>
                    </a:ext>
                  </a:extLst>
                </p:cNvPr>
                <p:cNvPicPr/>
                <p:nvPr/>
              </p:nvPicPr>
              <p:blipFill>
                <a:blip r:embed="rId269"/>
                <a:stretch>
                  <a:fillRect/>
                </a:stretch>
              </p:blipFill>
              <p:spPr>
                <a:xfrm>
                  <a:off x="4770059" y="2836000"/>
                  <a:ext cx="53280" cy="6084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165" name="Ink 164">
                  <a:extLst>
                    <a:ext uri="{FF2B5EF4-FFF2-40B4-BE49-F238E27FC236}">
                      <a16:creationId xmlns:a16="http://schemas.microsoft.com/office/drawing/2014/main" id="{721A2070-05CF-73C6-44EC-5756AF78DF91}"/>
                    </a:ext>
                  </a:extLst>
                </p14:cNvPr>
                <p14:cNvContentPartPr/>
                <p14:nvPr/>
              </p14:nvContentPartPr>
              <p14:xfrm>
                <a:off x="4747379" y="2627920"/>
                <a:ext cx="46800" cy="41040"/>
              </p14:xfrm>
            </p:contentPart>
          </mc:Choice>
          <mc:Fallback xmlns="">
            <p:pic>
              <p:nvPicPr>
                <p:cNvPr id="165" name="Ink 164">
                  <a:extLst>
                    <a:ext uri="{FF2B5EF4-FFF2-40B4-BE49-F238E27FC236}">
                      <a16:creationId xmlns:a16="http://schemas.microsoft.com/office/drawing/2014/main" id="{721A2070-05CF-73C6-44EC-5756AF78DF91}"/>
                    </a:ext>
                  </a:extLst>
                </p:cNvPr>
                <p:cNvPicPr/>
                <p:nvPr/>
              </p:nvPicPr>
              <p:blipFill>
                <a:blip r:embed="rId271"/>
                <a:stretch>
                  <a:fillRect/>
                </a:stretch>
              </p:blipFill>
              <p:spPr>
                <a:xfrm>
                  <a:off x="4729379" y="2609920"/>
                  <a:ext cx="82440" cy="76680"/>
                </a:xfrm>
                <a:prstGeom prst="rect">
                  <a:avLst/>
                </a:prstGeom>
              </p:spPr>
            </p:pic>
          </mc:Fallback>
        </mc:AlternateContent>
        <mc:AlternateContent xmlns:mc="http://schemas.openxmlformats.org/markup-compatibility/2006" xmlns:p14="http://schemas.microsoft.com/office/powerpoint/2010/main">
          <mc:Choice Requires="p14">
            <p:contentPart p14:bwMode="auto" r:id="rId272">
              <p14:nvContentPartPr>
                <p14:cNvPr id="184" name="Ink 183">
                  <a:extLst>
                    <a:ext uri="{FF2B5EF4-FFF2-40B4-BE49-F238E27FC236}">
                      <a16:creationId xmlns:a16="http://schemas.microsoft.com/office/drawing/2014/main" id="{4388434A-69C5-A64D-AF95-3652BEA35565}"/>
                    </a:ext>
                  </a:extLst>
                </p14:cNvPr>
                <p14:cNvContentPartPr/>
                <p14:nvPr/>
              </p14:nvContentPartPr>
              <p14:xfrm>
                <a:off x="5542619" y="2337760"/>
                <a:ext cx="100800" cy="171720"/>
              </p14:xfrm>
            </p:contentPart>
          </mc:Choice>
          <mc:Fallback xmlns="">
            <p:pic>
              <p:nvPicPr>
                <p:cNvPr id="184" name="Ink 183">
                  <a:extLst>
                    <a:ext uri="{FF2B5EF4-FFF2-40B4-BE49-F238E27FC236}">
                      <a16:creationId xmlns:a16="http://schemas.microsoft.com/office/drawing/2014/main" id="{4388434A-69C5-A64D-AF95-3652BEA35565}"/>
                    </a:ext>
                  </a:extLst>
                </p:cNvPr>
                <p:cNvPicPr/>
                <p:nvPr/>
              </p:nvPicPr>
              <p:blipFill>
                <a:blip r:embed="rId273"/>
                <a:stretch>
                  <a:fillRect/>
                </a:stretch>
              </p:blipFill>
              <p:spPr>
                <a:xfrm>
                  <a:off x="5524619" y="2319760"/>
                  <a:ext cx="136440" cy="207360"/>
                </a:xfrm>
                <a:prstGeom prst="rect">
                  <a:avLst/>
                </a:prstGeom>
              </p:spPr>
            </p:pic>
          </mc:Fallback>
        </mc:AlternateContent>
        <mc:AlternateContent xmlns:mc="http://schemas.openxmlformats.org/markup-compatibility/2006" xmlns:p14="http://schemas.microsoft.com/office/powerpoint/2010/main">
          <mc:Choice Requires="p14">
            <p:contentPart p14:bwMode="auto" r:id="rId274">
              <p14:nvContentPartPr>
                <p14:cNvPr id="185" name="Ink 184">
                  <a:extLst>
                    <a:ext uri="{FF2B5EF4-FFF2-40B4-BE49-F238E27FC236}">
                      <a16:creationId xmlns:a16="http://schemas.microsoft.com/office/drawing/2014/main" id="{A5418395-CA1E-22A7-6B97-E9857BCBE509}"/>
                    </a:ext>
                  </a:extLst>
                </p14:cNvPr>
                <p14:cNvContentPartPr/>
                <p14:nvPr/>
              </p14:nvContentPartPr>
              <p14:xfrm>
                <a:off x="5738099" y="2346040"/>
                <a:ext cx="30240" cy="169200"/>
              </p14:xfrm>
            </p:contentPart>
          </mc:Choice>
          <mc:Fallback xmlns="">
            <p:pic>
              <p:nvPicPr>
                <p:cNvPr id="185" name="Ink 184">
                  <a:extLst>
                    <a:ext uri="{FF2B5EF4-FFF2-40B4-BE49-F238E27FC236}">
                      <a16:creationId xmlns:a16="http://schemas.microsoft.com/office/drawing/2014/main" id="{A5418395-CA1E-22A7-6B97-E9857BCBE509}"/>
                    </a:ext>
                  </a:extLst>
                </p:cNvPr>
                <p:cNvPicPr/>
                <p:nvPr/>
              </p:nvPicPr>
              <p:blipFill>
                <a:blip r:embed="rId275"/>
                <a:stretch>
                  <a:fillRect/>
                </a:stretch>
              </p:blipFill>
              <p:spPr>
                <a:xfrm>
                  <a:off x="5720099" y="2328040"/>
                  <a:ext cx="65880" cy="204840"/>
                </a:xfrm>
                <a:prstGeom prst="rect">
                  <a:avLst/>
                </a:prstGeom>
              </p:spPr>
            </p:pic>
          </mc:Fallback>
        </mc:AlternateContent>
        <mc:AlternateContent xmlns:mc="http://schemas.openxmlformats.org/markup-compatibility/2006" xmlns:p14="http://schemas.microsoft.com/office/powerpoint/2010/main">
          <mc:Choice Requires="p14">
            <p:contentPart p14:bwMode="auto" r:id="rId276">
              <p14:nvContentPartPr>
                <p14:cNvPr id="186" name="Ink 185">
                  <a:extLst>
                    <a:ext uri="{FF2B5EF4-FFF2-40B4-BE49-F238E27FC236}">
                      <a16:creationId xmlns:a16="http://schemas.microsoft.com/office/drawing/2014/main" id="{B2C94861-8110-11A5-69D6-A8AF0F961D72}"/>
                    </a:ext>
                  </a:extLst>
                </p14:cNvPr>
                <p14:cNvContentPartPr/>
                <p14:nvPr/>
              </p14:nvContentPartPr>
              <p14:xfrm>
                <a:off x="5849699" y="2335600"/>
                <a:ext cx="7200" cy="120600"/>
              </p14:xfrm>
            </p:contentPart>
          </mc:Choice>
          <mc:Fallback xmlns="">
            <p:pic>
              <p:nvPicPr>
                <p:cNvPr id="186" name="Ink 185">
                  <a:extLst>
                    <a:ext uri="{FF2B5EF4-FFF2-40B4-BE49-F238E27FC236}">
                      <a16:creationId xmlns:a16="http://schemas.microsoft.com/office/drawing/2014/main" id="{B2C94861-8110-11A5-69D6-A8AF0F961D72}"/>
                    </a:ext>
                  </a:extLst>
                </p:cNvPr>
                <p:cNvPicPr/>
                <p:nvPr/>
              </p:nvPicPr>
              <p:blipFill>
                <a:blip r:embed="rId277"/>
                <a:stretch>
                  <a:fillRect/>
                </a:stretch>
              </p:blipFill>
              <p:spPr>
                <a:xfrm>
                  <a:off x="5831699" y="2317600"/>
                  <a:ext cx="42840" cy="156240"/>
                </a:xfrm>
                <a:prstGeom prst="rect">
                  <a:avLst/>
                </a:prstGeom>
              </p:spPr>
            </p:pic>
          </mc:Fallback>
        </mc:AlternateContent>
        <mc:AlternateContent xmlns:mc="http://schemas.openxmlformats.org/markup-compatibility/2006" xmlns:p14="http://schemas.microsoft.com/office/powerpoint/2010/main">
          <mc:Choice Requires="p14">
            <p:contentPart p14:bwMode="auto" r:id="rId278">
              <p14:nvContentPartPr>
                <p14:cNvPr id="187" name="Ink 186">
                  <a:extLst>
                    <a:ext uri="{FF2B5EF4-FFF2-40B4-BE49-F238E27FC236}">
                      <a16:creationId xmlns:a16="http://schemas.microsoft.com/office/drawing/2014/main" id="{5FCF98DD-37DF-7B96-0143-819A2348A95A}"/>
                    </a:ext>
                  </a:extLst>
                </p14:cNvPr>
                <p14:cNvContentPartPr/>
                <p14:nvPr/>
              </p14:nvContentPartPr>
              <p14:xfrm>
                <a:off x="5843939" y="2331640"/>
                <a:ext cx="101160" cy="165240"/>
              </p14:xfrm>
            </p:contentPart>
          </mc:Choice>
          <mc:Fallback xmlns="">
            <p:pic>
              <p:nvPicPr>
                <p:cNvPr id="187" name="Ink 186">
                  <a:extLst>
                    <a:ext uri="{FF2B5EF4-FFF2-40B4-BE49-F238E27FC236}">
                      <a16:creationId xmlns:a16="http://schemas.microsoft.com/office/drawing/2014/main" id="{5FCF98DD-37DF-7B96-0143-819A2348A95A}"/>
                    </a:ext>
                  </a:extLst>
                </p:cNvPr>
                <p:cNvPicPr/>
                <p:nvPr/>
              </p:nvPicPr>
              <p:blipFill>
                <a:blip r:embed="rId279"/>
                <a:stretch>
                  <a:fillRect/>
                </a:stretch>
              </p:blipFill>
              <p:spPr>
                <a:xfrm>
                  <a:off x="5825939" y="2313640"/>
                  <a:ext cx="136800" cy="200880"/>
                </a:xfrm>
                <a:prstGeom prst="rect">
                  <a:avLst/>
                </a:prstGeom>
              </p:spPr>
            </p:pic>
          </mc:Fallback>
        </mc:AlternateContent>
        <mc:AlternateContent xmlns:mc="http://schemas.openxmlformats.org/markup-compatibility/2006" xmlns:p14="http://schemas.microsoft.com/office/powerpoint/2010/main">
          <mc:Choice Requires="p14">
            <p:contentPart p14:bwMode="auto" r:id="rId280">
              <p14:nvContentPartPr>
                <p14:cNvPr id="189" name="Ink 188">
                  <a:extLst>
                    <a:ext uri="{FF2B5EF4-FFF2-40B4-BE49-F238E27FC236}">
                      <a16:creationId xmlns:a16="http://schemas.microsoft.com/office/drawing/2014/main" id="{D4FB4253-83FA-B68C-7586-A4CEFCD6C34B}"/>
                    </a:ext>
                  </a:extLst>
                </p14:cNvPr>
                <p14:cNvContentPartPr/>
                <p14:nvPr/>
              </p14:nvContentPartPr>
              <p14:xfrm>
                <a:off x="5981099" y="2428120"/>
                <a:ext cx="69840" cy="108720"/>
              </p14:xfrm>
            </p:contentPart>
          </mc:Choice>
          <mc:Fallback xmlns="">
            <p:pic>
              <p:nvPicPr>
                <p:cNvPr id="189" name="Ink 188">
                  <a:extLst>
                    <a:ext uri="{FF2B5EF4-FFF2-40B4-BE49-F238E27FC236}">
                      <a16:creationId xmlns:a16="http://schemas.microsoft.com/office/drawing/2014/main" id="{D4FB4253-83FA-B68C-7586-A4CEFCD6C34B}"/>
                    </a:ext>
                  </a:extLst>
                </p:cNvPr>
                <p:cNvPicPr/>
                <p:nvPr/>
              </p:nvPicPr>
              <p:blipFill>
                <a:blip r:embed="rId281"/>
                <a:stretch>
                  <a:fillRect/>
                </a:stretch>
              </p:blipFill>
              <p:spPr>
                <a:xfrm>
                  <a:off x="5963099" y="2410120"/>
                  <a:ext cx="105480" cy="144360"/>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170" name="Ink 169">
                  <a:extLst>
                    <a:ext uri="{FF2B5EF4-FFF2-40B4-BE49-F238E27FC236}">
                      <a16:creationId xmlns:a16="http://schemas.microsoft.com/office/drawing/2014/main" id="{6CB230CC-E031-2DCE-D1E2-E417D400E404}"/>
                    </a:ext>
                  </a:extLst>
                </p14:cNvPr>
                <p14:cNvContentPartPr/>
                <p14:nvPr/>
              </p14:nvContentPartPr>
              <p14:xfrm>
                <a:off x="5042219" y="2461960"/>
                <a:ext cx="144000" cy="119520"/>
              </p14:xfrm>
            </p:contentPart>
          </mc:Choice>
          <mc:Fallback xmlns="">
            <p:pic>
              <p:nvPicPr>
                <p:cNvPr id="170" name="Ink 169">
                  <a:extLst>
                    <a:ext uri="{FF2B5EF4-FFF2-40B4-BE49-F238E27FC236}">
                      <a16:creationId xmlns:a16="http://schemas.microsoft.com/office/drawing/2014/main" id="{6CB230CC-E031-2DCE-D1E2-E417D400E404}"/>
                    </a:ext>
                  </a:extLst>
                </p:cNvPr>
                <p:cNvPicPr/>
                <p:nvPr/>
              </p:nvPicPr>
              <p:blipFill>
                <a:blip r:embed="rId283"/>
                <a:stretch>
                  <a:fillRect/>
                </a:stretch>
              </p:blipFill>
              <p:spPr>
                <a:xfrm>
                  <a:off x="5024219" y="2444014"/>
                  <a:ext cx="179640" cy="155053"/>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171" name="Ink 170">
                  <a:extLst>
                    <a:ext uri="{FF2B5EF4-FFF2-40B4-BE49-F238E27FC236}">
                      <a16:creationId xmlns:a16="http://schemas.microsoft.com/office/drawing/2014/main" id="{B2E3B5B9-0FB7-9588-E559-39B379C5CEBE}"/>
                    </a:ext>
                  </a:extLst>
                </p14:cNvPr>
                <p14:cNvContentPartPr/>
                <p14:nvPr/>
              </p14:nvContentPartPr>
              <p14:xfrm>
                <a:off x="5220419" y="2428480"/>
                <a:ext cx="12960" cy="123840"/>
              </p14:xfrm>
            </p:contentPart>
          </mc:Choice>
          <mc:Fallback xmlns="">
            <p:pic>
              <p:nvPicPr>
                <p:cNvPr id="171" name="Ink 170">
                  <a:extLst>
                    <a:ext uri="{FF2B5EF4-FFF2-40B4-BE49-F238E27FC236}">
                      <a16:creationId xmlns:a16="http://schemas.microsoft.com/office/drawing/2014/main" id="{B2E3B5B9-0FB7-9588-E559-39B379C5CEBE}"/>
                    </a:ext>
                  </a:extLst>
                </p:cNvPr>
                <p:cNvPicPr/>
                <p:nvPr/>
              </p:nvPicPr>
              <p:blipFill>
                <a:blip r:embed="rId285"/>
                <a:stretch>
                  <a:fillRect/>
                </a:stretch>
              </p:blipFill>
              <p:spPr>
                <a:xfrm>
                  <a:off x="5202419" y="2410532"/>
                  <a:ext cx="48600" cy="159377"/>
                </a:xfrm>
                <a:prstGeom prst="rect">
                  <a:avLst/>
                </a:prstGeom>
              </p:spPr>
            </p:pic>
          </mc:Fallback>
        </mc:AlternateContent>
        <mc:AlternateContent xmlns:mc="http://schemas.openxmlformats.org/markup-compatibility/2006" xmlns:p14="http://schemas.microsoft.com/office/powerpoint/2010/main">
          <mc:Choice Requires="p14">
            <p:contentPart p14:bwMode="auto" r:id="rId286">
              <p14:nvContentPartPr>
                <p14:cNvPr id="172" name="Ink 171">
                  <a:extLst>
                    <a:ext uri="{FF2B5EF4-FFF2-40B4-BE49-F238E27FC236}">
                      <a16:creationId xmlns:a16="http://schemas.microsoft.com/office/drawing/2014/main" id="{D596E225-9137-BEBD-1F92-72DDC1C8C15C}"/>
                    </a:ext>
                  </a:extLst>
                </p14:cNvPr>
                <p14:cNvContentPartPr/>
                <p14:nvPr/>
              </p14:nvContentPartPr>
              <p14:xfrm>
                <a:off x="5297459" y="2411560"/>
                <a:ext cx="18360" cy="89280"/>
              </p14:xfrm>
            </p:contentPart>
          </mc:Choice>
          <mc:Fallback xmlns="">
            <p:pic>
              <p:nvPicPr>
                <p:cNvPr id="172" name="Ink 171">
                  <a:extLst>
                    <a:ext uri="{FF2B5EF4-FFF2-40B4-BE49-F238E27FC236}">
                      <a16:creationId xmlns:a16="http://schemas.microsoft.com/office/drawing/2014/main" id="{D596E225-9137-BEBD-1F92-72DDC1C8C15C}"/>
                    </a:ext>
                  </a:extLst>
                </p:cNvPr>
                <p:cNvPicPr/>
                <p:nvPr/>
              </p:nvPicPr>
              <p:blipFill>
                <a:blip r:embed="rId287"/>
                <a:stretch>
                  <a:fillRect/>
                </a:stretch>
              </p:blipFill>
              <p:spPr>
                <a:xfrm>
                  <a:off x="5279459" y="2393560"/>
                  <a:ext cx="54000" cy="124920"/>
                </a:xfrm>
                <a:prstGeom prst="rect">
                  <a:avLst/>
                </a:prstGeom>
              </p:spPr>
            </p:pic>
          </mc:Fallback>
        </mc:AlternateContent>
        <mc:AlternateContent xmlns:mc="http://schemas.openxmlformats.org/markup-compatibility/2006" xmlns:p14="http://schemas.microsoft.com/office/powerpoint/2010/main">
          <mc:Choice Requires="p14">
            <p:contentPart p14:bwMode="auto" r:id="rId288">
              <p14:nvContentPartPr>
                <p14:cNvPr id="173" name="Ink 172">
                  <a:extLst>
                    <a:ext uri="{FF2B5EF4-FFF2-40B4-BE49-F238E27FC236}">
                      <a16:creationId xmlns:a16="http://schemas.microsoft.com/office/drawing/2014/main" id="{6B8C20A2-F6B8-6DF5-F0D7-8F737CE5EC46}"/>
                    </a:ext>
                  </a:extLst>
                </p14:cNvPr>
                <p14:cNvContentPartPr/>
                <p14:nvPr/>
              </p14:nvContentPartPr>
              <p14:xfrm>
                <a:off x="5279099" y="2367280"/>
                <a:ext cx="124560" cy="170280"/>
              </p14:xfrm>
            </p:contentPart>
          </mc:Choice>
          <mc:Fallback xmlns="">
            <p:pic>
              <p:nvPicPr>
                <p:cNvPr id="173" name="Ink 172">
                  <a:extLst>
                    <a:ext uri="{FF2B5EF4-FFF2-40B4-BE49-F238E27FC236}">
                      <a16:creationId xmlns:a16="http://schemas.microsoft.com/office/drawing/2014/main" id="{6B8C20A2-F6B8-6DF5-F0D7-8F737CE5EC46}"/>
                    </a:ext>
                  </a:extLst>
                </p:cNvPr>
                <p:cNvPicPr/>
                <p:nvPr/>
              </p:nvPicPr>
              <p:blipFill>
                <a:blip r:embed="rId289"/>
                <a:stretch>
                  <a:fillRect/>
                </a:stretch>
              </p:blipFill>
              <p:spPr>
                <a:xfrm>
                  <a:off x="5261099" y="2349280"/>
                  <a:ext cx="160200" cy="205920"/>
                </a:xfrm>
                <a:prstGeom prst="rect">
                  <a:avLst/>
                </a:prstGeom>
              </p:spPr>
            </p:pic>
          </mc:Fallback>
        </mc:AlternateContent>
        <mc:AlternateContent xmlns:mc="http://schemas.openxmlformats.org/markup-compatibility/2006" xmlns:p14="http://schemas.microsoft.com/office/powerpoint/2010/main">
          <mc:Choice Requires="p14">
            <p:contentPart p14:bwMode="auto" r:id="rId290">
              <p14:nvContentPartPr>
                <p14:cNvPr id="174" name="Ink 173">
                  <a:extLst>
                    <a:ext uri="{FF2B5EF4-FFF2-40B4-BE49-F238E27FC236}">
                      <a16:creationId xmlns:a16="http://schemas.microsoft.com/office/drawing/2014/main" id="{12EEF688-E087-DA89-3408-9AFE372D22E5}"/>
                    </a:ext>
                  </a:extLst>
                </p14:cNvPr>
                <p14:cNvContentPartPr/>
                <p14:nvPr/>
              </p14:nvContentPartPr>
              <p14:xfrm>
                <a:off x="5149499" y="2380240"/>
                <a:ext cx="73080" cy="22320"/>
              </p14:xfrm>
            </p:contentPart>
          </mc:Choice>
          <mc:Fallback xmlns="">
            <p:pic>
              <p:nvPicPr>
                <p:cNvPr id="174" name="Ink 173">
                  <a:extLst>
                    <a:ext uri="{FF2B5EF4-FFF2-40B4-BE49-F238E27FC236}">
                      <a16:creationId xmlns:a16="http://schemas.microsoft.com/office/drawing/2014/main" id="{12EEF688-E087-DA89-3408-9AFE372D22E5}"/>
                    </a:ext>
                  </a:extLst>
                </p:cNvPr>
                <p:cNvPicPr/>
                <p:nvPr/>
              </p:nvPicPr>
              <p:blipFill>
                <a:blip r:embed="rId291"/>
                <a:stretch>
                  <a:fillRect/>
                </a:stretch>
              </p:blipFill>
              <p:spPr>
                <a:xfrm>
                  <a:off x="5131410" y="2362240"/>
                  <a:ext cx="108896" cy="57960"/>
                </a:xfrm>
                <a:prstGeom prst="rect">
                  <a:avLst/>
                </a:prstGeom>
              </p:spPr>
            </p:pic>
          </mc:Fallback>
        </mc:AlternateContent>
        <mc:AlternateContent xmlns:mc="http://schemas.openxmlformats.org/markup-compatibility/2006" xmlns:p14="http://schemas.microsoft.com/office/powerpoint/2010/main">
          <mc:Choice Requires="p14">
            <p:contentPart p14:bwMode="auto" r:id="rId292">
              <p14:nvContentPartPr>
                <p14:cNvPr id="175" name="Ink 174">
                  <a:extLst>
                    <a:ext uri="{FF2B5EF4-FFF2-40B4-BE49-F238E27FC236}">
                      <a16:creationId xmlns:a16="http://schemas.microsoft.com/office/drawing/2014/main" id="{9C5B953B-DBD3-18BC-02E5-9CE01D57E50E}"/>
                    </a:ext>
                  </a:extLst>
                </p14:cNvPr>
                <p14:cNvContentPartPr/>
                <p14:nvPr/>
              </p14:nvContentPartPr>
              <p14:xfrm>
                <a:off x="5181179" y="2526400"/>
                <a:ext cx="93600" cy="11880"/>
              </p14:xfrm>
            </p:contentPart>
          </mc:Choice>
          <mc:Fallback xmlns="">
            <p:pic>
              <p:nvPicPr>
                <p:cNvPr id="175" name="Ink 174">
                  <a:extLst>
                    <a:ext uri="{FF2B5EF4-FFF2-40B4-BE49-F238E27FC236}">
                      <a16:creationId xmlns:a16="http://schemas.microsoft.com/office/drawing/2014/main" id="{9C5B953B-DBD3-18BC-02E5-9CE01D57E50E}"/>
                    </a:ext>
                  </a:extLst>
                </p:cNvPr>
                <p:cNvPicPr/>
                <p:nvPr/>
              </p:nvPicPr>
              <p:blipFill>
                <a:blip r:embed="rId293"/>
                <a:stretch>
                  <a:fillRect/>
                </a:stretch>
              </p:blipFill>
              <p:spPr>
                <a:xfrm>
                  <a:off x="5163179" y="2507837"/>
                  <a:ext cx="129240" cy="48634"/>
                </a:xfrm>
                <a:prstGeom prst="rect">
                  <a:avLst/>
                </a:prstGeom>
              </p:spPr>
            </p:pic>
          </mc:Fallback>
        </mc:AlternateContent>
        <mc:AlternateContent xmlns:mc="http://schemas.openxmlformats.org/markup-compatibility/2006" xmlns:p14="http://schemas.microsoft.com/office/powerpoint/2010/main">
          <mc:Choice Requires="p14">
            <p:contentPart p14:bwMode="auto" r:id="rId294">
              <p14:nvContentPartPr>
                <p14:cNvPr id="176" name="Ink 175">
                  <a:extLst>
                    <a:ext uri="{FF2B5EF4-FFF2-40B4-BE49-F238E27FC236}">
                      <a16:creationId xmlns:a16="http://schemas.microsoft.com/office/drawing/2014/main" id="{CFDD9A2D-DFAE-B025-D10A-A4AA639D4B2F}"/>
                    </a:ext>
                  </a:extLst>
                </p14:cNvPr>
                <p14:cNvContentPartPr/>
                <p14:nvPr/>
              </p14:nvContentPartPr>
              <p14:xfrm>
                <a:off x="5408339" y="2483200"/>
                <a:ext cx="58680" cy="117360"/>
              </p14:xfrm>
            </p:contentPart>
          </mc:Choice>
          <mc:Fallback xmlns="">
            <p:pic>
              <p:nvPicPr>
                <p:cNvPr id="176" name="Ink 175">
                  <a:extLst>
                    <a:ext uri="{FF2B5EF4-FFF2-40B4-BE49-F238E27FC236}">
                      <a16:creationId xmlns:a16="http://schemas.microsoft.com/office/drawing/2014/main" id="{CFDD9A2D-DFAE-B025-D10A-A4AA639D4B2F}"/>
                    </a:ext>
                  </a:extLst>
                </p:cNvPr>
                <p:cNvPicPr/>
                <p:nvPr/>
              </p:nvPicPr>
              <p:blipFill>
                <a:blip r:embed="rId295"/>
                <a:stretch>
                  <a:fillRect/>
                </a:stretch>
              </p:blipFill>
              <p:spPr>
                <a:xfrm>
                  <a:off x="5390339" y="2465255"/>
                  <a:ext cx="94320" cy="152891"/>
                </a:xfrm>
                <a:prstGeom prst="rect">
                  <a:avLst/>
                </a:prstGeom>
              </p:spPr>
            </p:pic>
          </mc:Fallback>
        </mc:AlternateContent>
        <mc:AlternateContent xmlns:mc="http://schemas.openxmlformats.org/markup-compatibility/2006" xmlns:p14="http://schemas.microsoft.com/office/powerpoint/2010/main">
          <mc:Choice Requires="p14">
            <p:contentPart p14:bwMode="auto" r:id="rId296">
              <p14:nvContentPartPr>
                <p14:cNvPr id="193" name="Ink 192">
                  <a:extLst>
                    <a:ext uri="{FF2B5EF4-FFF2-40B4-BE49-F238E27FC236}">
                      <a16:creationId xmlns:a16="http://schemas.microsoft.com/office/drawing/2014/main" id="{92BBF974-38A7-6A42-54A0-55D32CF4309B}"/>
                    </a:ext>
                  </a:extLst>
                </p14:cNvPr>
                <p14:cNvContentPartPr/>
                <p14:nvPr/>
              </p14:nvContentPartPr>
              <p14:xfrm>
                <a:off x="6095219" y="2302120"/>
                <a:ext cx="67680" cy="128160"/>
              </p14:xfrm>
            </p:contentPart>
          </mc:Choice>
          <mc:Fallback xmlns="">
            <p:pic>
              <p:nvPicPr>
                <p:cNvPr id="193" name="Ink 192">
                  <a:extLst>
                    <a:ext uri="{FF2B5EF4-FFF2-40B4-BE49-F238E27FC236}">
                      <a16:creationId xmlns:a16="http://schemas.microsoft.com/office/drawing/2014/main" id="{92BBF974-38A7-6A42-54A0-55D32CF4309B}"/>
                    </a:ext>
                  </a:extLst>
                </p:cNvPr>
                <p:cNvPicPr/>
                <p:nvPr/>
              </p:nvPicPr>
              <p:blipFill>
                <a:blip r:embed="rId297"/>
                <a:stretch>
                  <a:fillRect/>
                </a:stretch>
              </p:blipFill>
              <p:spPr>
                <a:xfrm>
                  <a:off x="6077219" y="2284069"/>
                  <a:ext cx="103320" cy="163900"/>
                </a:xfrm>
                <a:prstGeom prst="rect">
                  <a:avLst/>
                </a:prstGeom>
              </p:spPr>
            </p:pic>
          </mc:Fallback>
        </mc:AlternateContent>
        <mc:AlternateContent xmlns:mc="http://schemas.openxmlformats.org/markup-compatibility/2006" xmlns:p14="http://schemas.microsoft.com/office/powerpoint/2010/main">
          <mc:Choice Requires="p14">
            <p:contentPart p14:bwMode="auto" r:id="rId298">
              <p14:nvContentPartPr>
                <p14:cNvPr id="194" name="Ink 193">
                  <a:extLst>
                    <a:ext uri="{FF2B5EF4-FFF2-40B4-BE49-F238E27FC236}">
                      <a16:creationId xmlns:a16="http://schemas.microsoft.com/office/drawing/2014/main" id="{D6E5CA5F-4195-DE0F-ACEF-6B1618DFC1F6}"/>
                    </a:ext>
                  </a:extLst>
                </p14:cNvPr>
                <p14:cNvContentPartPr/>
                <p14:nvPr/>
              </p14:nvContentPartPr>
              <p14:xfrm>
                <a:off x="6233819" y="2308600"/>
                <a:ext cx="5040" cy="117360"/>
              </p14:xfrm>
            </p:contentPart>
          </mc:Choice>
          <mc:Fallback xmlns="">
            <p:pic>
              <p:nvPicPr>
                <p:cNvPr id="194" name="Ink 193">
                  <a:extLst>
                    <a:ext uri="{FF2B5EF4-FFF2-40B4-BE49-F238E27FC236}">
                      <a16:creationId xmlns:a16="http://schemas.microsoft.com/office/drawing/2014/main" id="{D6E5CA5F-4195-DE0F-ACEF-6B1618DFC1F6}"/>
                    </a:ext>
                  </a:extLst>
                </p:cNvPr>
                <p:cNvPicPr/>
                <p:nvPr/>
              </p:nvPicPr>
              <p:blipFill>
                <a:blip r:embed="rId299"/>
                <a:stretch>
                  <a:fillRect/>
                </a:stretch>
              </p:blipFill>
              <p:spPr>
                <a:xfrm>
                  <a:off x="6217019" y="2290655"/>
                  <a:ext cx="38304" cy="152891"/>
                </a:xfrm>
                <a:prstGeom prst="rect">
                  <a:avLst/>
                </a:prstGeom>
              </p:spPr>
            </p:pic>
          </mc:Fallback>
        </mc:AlternateContent>
        <mc:AlternateContent xmlns:mc="http://schemas.openxmlformats.org/markup-compatibility/2006" xmlns:p14="http://schemas.microsoft.com/office/powerpoint/2010/main">
          <mc:Choice Requires="p14">
            <p:contentPart p14:bwMode="auto" r:id="rId300">
              <p14:nvContentPartPr>
                <p14:cNvPr id="195" name="Ink 194">
                  <a:extLst>
                    <a:ext uri="{FF2B5EF4-FFF2-40B4-BE49-F238E27FC236}">
                      <a16:creationId xmlns:a16="http://schemas.microsoft.com/office/drawing/2014/main" id="{E210E864-149C-39C7-F555-4EFD5E742787}"/>
                    </a:ext>
                  </a:extLst>
                </p14:cNvPr>
                <p14:cNvContentPartPr/>
                <p14:nvPr/>
              </p14:nvContentPartPr>
              <p14:xfrm>
                <a:off x="6299699" y="2319040"/>
                <a:ext cx="11880" cy="104040"/>
              </p14:xfrm>
            </p:contentPart>
          </mc:Choice>
          <mc:Fallback xmlns="">
            <p:pic>
              <p:nvPicPr>
                <p:cNvPr id="195" name="Ink 194">
                  <a:extLst>
                    <a:ext uri="{FF2B5EF4-FFF2-40B4-BE49-F238E27FC236}">
                      <a16:creationId xmlns:a16="http://schemas.microsoft.com/office/drawing/2014/main" id="{E210E864-149C-39C7-F555-4EFD5E742787}"/>
                    </a:ext>
                  </a:extLst>
                </p:cNvPr>
                <p:cNvPicPr/>
                <p:nvPr/>
              </p:nvPicPr>
              <p:blipFill>
                <a:blip r:embed="rId301"/>
                <a:stretch>
                  <a:fillRect/>
                </a:stretch>
              </p:blipFill>
              <p:spPr>
                <a:xfrm>
                  <a:off x="6281699" y="2301040"/>
                  <a:ext cx="4752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302">
              <p14:nvContentPartPr>
                <p14:cNvPr id="196" name="Ink 195">
                  <a:extLst>
                    <a:ext uri="{FF2B5EF4-FFF2-40B4-BE49-F238E27FC236}">
                      <a16:creationId xmlns:a16="http://schemas.microsoft.com/office/drawing/2014/main" id="{60AC50FB-56F6-3B3A-A7CA-A768DCC7A8CB}"/>
                    </a:ext>
                  </a:extLst>
                </p14:cNvPr>
                <p14:cNvContentPartPr/>
                <p14:nvPr/>
              </p14:nvContentPartPr>
              <p14:xfrm>
                <a:off x="6293579" y="2283400"/>
                <a:ext cx="74520" cy="135720"/>
              </p14:xfrm>
            </p:contentPart>
          </mc:Choice>
          <mc:Fallback xmlns="">
            <p:pic>
              <p:nvPicPr>
                <p:cNvPr id="196" name="Ink 195">
                  <a:extLst>
                    <a:ext uri="{FF2B5EF4-FFF2-40B4-BE49-F238E27FC236}">
                      <a16:creationId xmlns:a16="http://schemas.microsoft.com/office/drawing/2014/main" id="{60AC50FB-56F6-3B3A-A7CA-A768DCC7A8CB}"/>
                    </a:ext>
                  </a:extLst>
                </p:cNvPr>
                <p:cNvPicPr/>
                <p:nvPr/>
              </p:nvPicPr>
              <p:blipFill>
                <a:blip r:embed="rId303"/>
                <a:stretch>
                  <a:fillRect/>
                </a:stretch>
              </p:blipFill>
              <p:spPr>
                <a:xfrm>
                  <a:off x="6275579" y="2265400"/>
                  <a:ext cx="11016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304">
              <p14:nvContentPartPr>
                <p14:cNvPr id="198" name="Ink 197">
                  <a:extLst>
                    <a:ext uri="{FF2B5EF4-FFF2-40B4-BE49-F238E27FC236}">
                      <a16:creationId xmlns:a16="http://schemas.microsoft.com/office/drawing/2014/main" id="{0A7A31A8-0FD6-5140-18B5-ED70665B5FFD}"/>
                    </a:ext>
                  </a:extLst>
                </p14:cNvPr>
                <p14:cNvContentPartPr/>
                <p14:nvPr/>
              </p14:nvContentPartPr>
              <p14:xfrm>
                <a:off x="5672939" y="2462680"/>
                <a:ext cx="46800" cy="149040"/>
              </p14:xfrm>
            </p:contentPart>
          </mc:Choice>
          <mc:Fallback xmlns="">
            <p:pic>
              <p:nvPicPr>
                <p:cNvPr id="198" name="Ink 197">
                  <a:extLst>
                    <a:ext uri="{FF2B5EF4-FFF2-40B4-BE49-F238E27FC236}">
                      <a16:creationId xmlns:a16="http://schemas.microsoft.com/office/drawing/2014/main" id="{0A7A31A8-0FD6-5140-18B5-ED70665B5FFD}"/>
                    </a:ext>
                  </a:extLst>
                </p:cNvPr>
                <p:cNvPicPr/>
                <p:nvPr/>
              </p:nvPicPr>
              <p:blipFill>
                <a:blip r:embed="rId305"/>
                <a:stretch>
                  <a:fillRect/>
                </a:stretch>
              </p:blipFill>
              <p:spPr>
                <a:xfrm>
                  <a:off x="5654939" y="2444723"/>
                  <a:ext cx="82440" cy="184594"/>
                </a:xfrm>
                <a:prstGeom prst="rect">
                  <a:avLst/>
                </a:prstGeom>
              </p:spPr>
            </p:pic>
          </mc:Fallback>
        </mc:AlternateContent>
        <mc:AlternateContent xmlns:mc="http://schemas.openxmlformats.org/markup-compatibility/2006" xmlns:p14="http://schemas.microsoft.com/office/powerpoint/2010/main">
          <mc:Choice Requires="p14">
            <p:contentPart p14:bwMode="auto" r:id="rId306">
              <p14:nvContentPartPr>
                <p14:cNvPr id="199" name="Ink 198">
                  <a:extLst>
                    <a:ext uri="{FF2B5EF4-FFF2-40B4-BE49-F238E27FC236}">
                      <a16:creationId xmlns:a16="http://schemas.microsoft.com/office/drawing/2014/main" id="{56D0B859-A0C6-AF9B-CF88-87C8B6393067}"/>
                    </a:ext>
                  </a:extLst>
                </p14:cNvPr>
                <p14:cNvContentPartPr/>
                <p14:nvPr/>
              </p14:nvContentPartPr>
              <p14:xfrm>
                <a:off x="5638739" y="2526400"/>
                <a:ext cx="75960" cy="8280"/>
              </p14:xfrm>
            </p:contentPart>
          </mc:Choice>
          <mc:Fallback xmlns="">
            <p:pic>
              <p:nvPicPr>
                <p:cNvPr id="199" name="Ink 198">
                  <a:extLst>
                    <a:ext uri="{FF2B5EF4-FFF2-40B4-BE49-F238E27FC236}">
                      <a16:creationId xmlns:a16="http://schemas.microsoft.com/office/drawing/2014/main" id="{56D0B859-A0C6-AF9B-CF88-87C8B6393067}"/>
                    </a:ext>
                  </a:extLst>
                </p:cNvPr>
                <p:cNvPicPr/>
                <p:nvPr/>
              </p:nvPicPr>
              <p:blipFill>
                <a:blip r:embed="rId307"/>
                <a:stretch>
                  <a:fillRect/>
                </a:stretch>
              </p:blipFill>
              <p:spPr>
                <a:xfrm>
                  <a:off x="5620739" y="2508400"/>
                  <a:ext cx="111600" cy="43920"/>
                </a:xfrm>
                <a:prstGeom prst="rect">
                  <a:avLst/>
                </a:prstGeom>
              </p:spPr>
            </p:pic>
          </mc:Fallback>
        </mc:AlternateContent>
        <mc:AlternateContent xmlns:mc="http://schemas.openxmlformats.org/markup-compatibility/2006" xmlns:p14="http://schemas.microsoft.com/office/powerpoint/2010/main">
          <mc:Choice Requires="p14">
            <p:contentPart p14:bwMode="auto" r:id="rId308">
              <p14:nvContentPartPr>
                <p14:cNvPr id="201" name="Ink 200">
                  <a:extLst>
                    <a:ext uri="{FF2B5EF4-FFF2-40B4-BE49-F238E27FC236}">
                      <a16:creationId xmlns:a16="http://schemas.microsoft.com/office/drawing/2014/main" id="{2913D335-E482-D1C0-7745-99B06F0B405F}"/>
                    </a:ext>
                  </a:extLst>
                </p14:cNvPr>
                <p14:cNvContentPartPr/>
                <p14:nvPr/>
              </p14:nvContentPartPr>
              <p14:xfrm>
                <a:off x="6393299" y="2214640"/>
                <a:ext cx="79560" cy="429120"/>
              </p14:xfrm>
            </p:contentPart>
          </mc:Choice>
          <mc:Fallback xmlns="">
            <p:pic>
              <p:nvPicPr>
                <p:cNvPr id="201" name="Ink 200">
                  <a:extLst>
                    <a:ext uri="{FF2B5EF4-FFF2-40B4-BE49-F238E27FC236}">
                      <a16:creationId xmlns:a16="http://schemas.microsoft.com/office/drawing/2014/main" id="{2913D335-E482-D1C0-7745-99B06F0B405F}"/>
                    </a:ext>
                  </a:extLst>
                </p:cNvPr>
                <p:cNvPicPr/>
                <p:nvPr/>
              </p:nvPicPr>
              <p:blipFill>
                <a:blip r:embed="rId309"/>
                <a:stretch>
                  <a:fillRect/>
                </a:stretch>
              </p:blipFill>
              <p:spPr>
                <a:xfrm>
                  <a:off x="6375299" y="2196640"/>
                  <a:ext cx="115200" cy="464760"/>
                </a:xfrm>
                <a:prstGeom prst="rect">
                  <a:avLst/>
                </a:prstGeom>
              </p:spPr>
            </p:pic>
          </mc:Fallback>
        </mc:AlternateContent>
        <mc:AlternateContent xmlns:mc="http://schemas.openxmlformats.org/markup-compatibility/2006" xmlns:p14="http://schemas.microsoft.com/office/powerpoint/2010/main">
          <mc:Choice Requires="p14">
            <p:contentPart p14:bwMode="auto" r:id="rId310">
              <p14:nvContentPartPr>
                <p14:cNvPr id="204" name="Ink 203">
                  <a:extLst>
                    <a:ext uri="{FF2B5EF4-FFF2-40B4-BE49-F238E27FC236}">
                      <a16:creationId xmlns:a16="http://schemas.microsoft.com/office/drawing/2014/main" id="{7BFD04B0-8D90-8E6E-3909-73CB492E733D}"/>
                    </a:ext>
                  </a:extLst>
                </p14:cNvPr>
                <p14:cNvContentPartPr/>
                <p14:nvPr/>
              </p14:nvContentPartPr>
              <p14:xfrm>
                <a:off x="4398179" y="2512360"/>
                <a:ext cx="38160" cy="890280"/>
              </p14:xfrm>
            </p:contentPart>
          </mc:Choice>
          <mc:Fallback xmlns="">
            <p:pic>
              <p:nvPicPr>
                <p:cNvPr id="204" name="Ink 203">
                  <a:extLst>
                    <a:ext uri="{FF2B5EF4-FFF2-40B4-BE49-F238E27FC236}">
                      <a16:creationId xmlns:a16="http://schemas.microsoft.com/office/drawing/2014/main" id="{7BFD04B0-8D90-8E6E-3909-73CB492E733D}"/>
                    </a:ext>
                  </a:extLst>
                </p:cNvPr>
                <p:cNvPicPr/>
                <p:nvPr/>
              </p:nvPicPr>
              <p:blipFill>
                <a:blip r:embed="rId311"/>
                <a:stretch>
                  <a:fillRect/>
                </a:stretch>
              </p:blipFill>
              <p:spPr>
                <a:xfrm>
                  <a:off x="4380179" y="2494360"/>
                  <a:ext cx="73800" cy="925920"/>
                </a:xfrm>
                <a:prstGeom prst="rect">
                  <a:avLst/>
                </a:prstGeom>
              </p:spPr>
            </p:pic>
          </mc:Fallback>
        </mc:AlternateContent>
        <mc:AlternateContent xmlns:mc="http://schemas.openxmlformats.org/markup-compatibility/2006" xmlns:p14="http://schemas.microsoft.com/office/powerpoint/2010/main">
          <mc:Choice Requires="p14">
            <p:contentPart p14:bwMode="auto" r:id="rId312">
              <p14:nvContentPartPr>
                <p14:cNvPr id="205" name="Ink 204">
                  <a:extLst>
                    <a:ext uri="{FF2B5EF4-FFF2-40B4-BE49-F238E27FC236}">
                      <a16:creationId xmlns:a16="http://schemas.microsoft.com/office/drawing/2014/main" id="{CC4C990D-4AED-8295-6AC1-CA984BC6C201}"/>
                    </a:ext>
                  </a:extLst>
                </p14:cNvPr>
                <p14:cNvContentPartPr/>
                <p14:nvPr/>
              </p14:nvContentPartPr>
              <p14:xfrm>
                <a:off x="4759619" y="2312560"/>
                <a:ext cx="70200" cy="1164240"/>
              </p14:xfrm>
            </p:contentPart>
          </mc:Choice>
          <mc:Fallback xmlns="">
            <p:pic>
              <p:nvPicPr>
                <p:cNvPr id="205" name="Ink 204">
                  <a:extLst>
                    <a:ext uri="{FF2B5EF4-FFF2-40B4-BE49-F238E27FC236}">
                      <a16:creationId xmlns:a16="http://schemas.microsoft.com/office/drawing/2014/main" id="{CC4C990D-4AED-8295-6AC1-CA984BC6C201}"/>
                    </a:ext>
                  </a:extLst>
                </p:cNvPr>
                <p:cNvPicPr/>
                <p:nvPr/>
              </p:nvPicPr>
              <p:blipFill>
                <a:blip r:embed="rId313"/>
                <a:stretch>
                  <a:fillRect/>
                </a:stretch>
              </p:blipFill>
              <p:spPr>
                <a:xfrm>
                  <a:off x="4741619" y="2294554"/>
                  <a:ext cx="105840" cy="1199891"/>
                </a:xfrm>
                <a:prstGeom prst="rect">
                  <a:avLst/>
                </a:prstGeom>
              </p:spPr>
            </p:pic>
          </mc:Fallback>
        </mc:AlternateContent>
        <mc:AlternateContent xmlns:mc="http://schemas.openxmlformats.org/markup-compatibility/2006" xmlns:p14="http://schemas.microsoft.com/office/powerpoint/2010/main">
          <mc:Choice Requires="p14">
            <p:contentPart p14:bwMode="auto" r:id="rId314">
              <p14:nvContentPartPr>
                <p14:cNvPr id="206" name="Ink 205">
                  <a:extLst>
                    <a:ext uri="{FF2B5EF4-FFF2-40B4-BE49-F238E27FC236}">
                      <a16:creationId xmlns:a16="http://schemas.microsoft.com/office/drawing/2014/main" id="{FC419DC4-EB89-6609-60CD-4252D4AD7489}"/>
                    </a:ext>
                  </a:extLst>
                </p14:cNvPr>
                <p14:cNvContentPartPr/>
                <p14:nvPr/>
              </p14:nvContentPartPr>
              <p14:xfrm>
                <a:off x="4397099" y="3363040"/>
                <a:ext cx="513360" cy="352440"/>
              </p14:xfrm>
            </p:contentPart>
          </mc:Choice>
          <mc:Fallback xmlns="">
            <p:pic>
              <p:nvPicPr>
                <p:cNvPr id="206" name="Ink 205">
                  <a:extLst>
                    <a:ext uri="{FF2B5EF4-FFF2-40B4-BE49-F238E27FC236}">
                      <a16:creationId xmlns:a16="http://schemas.microsoft.com/office/drawing/2014/main" id="{FC419DC4-EB89-6609-60CD-4252D4AD7489}"/>
                    </a:ext>
                  </a:extLst>
                </p:cNvPr>
                <p:cNvPicPr/>
                <p:nvPr/>
              </p:nvPicPr>
              <p:blipFill>
                <a:blip r:embed="rId315"/>
                <a:stretch>
                  <a:fillRect/>
                </a:stretch>
              </p:blipFill>
              <p:spPr>
                <a:xfrm>
                  <a:off x="4379099" y="3345040"/>
                  <a:ext cx="549000" cy="388080"/>
                </a:xfrm>
                <a:prstGeom prst="rect">
                  <a:avLst/>
                </a:prstGeom>
              </p:spPr>
            </p:pic>
          </mc:Fallback>
        </mc:AlternateContent>
        <mc:AlternateContent xmlns:mc="http://schemas.openxmlformats.org/markup-compatibility/2006" xmlns:p14="http://schemas.microsoft.com/office/powerpoint/2010/main">
          <mc:Choice Requires="p14">
            <p:contentPart p14:bwMode="auto" r:id="rId316">
              <p14:nvContentPartPr>
                <p14:cNvPr id="207" name="Ink 206">
                  <a:extLst>
                    <a:ext uri="{FF2B5EF4-FFF2-40B4-BE49-F238E27FC236}">
                      <a16:creationId xmlns:a16="http://schemas.microsoft.com/office/drawing/2014/main" id="{264E571C-CF8E-EDCE-42DB-0A916CD87F28}"/>
                    </a:ext>
                  </a:extLst>
                </p14:cNvPr>
                <p14:cNvContentPartPr/>
                <p14:nvPr/>
              </p14:nvContentPartPr>
              <p14:xfrm>
                <a:off x="4859339" y="3473200"/>
                <a:ext cx="12960" cy="6120"/>
              </p14:xfrm>
            </p:contentPart>
          </mc:Choice>
          <mc:Fallback xmlns="">
            <p:pic>
              <p:nvPicPr>
                <p:cNvPr id="207" name="Ink 206">
                  <a:extLst>
                    <a:ext uri="{FF2B5EF4-FFF2-40B4-BE49-F238E27FC236}">
                      <a16:creationId xmlns:a16="http://schemas.microsoft.com/office/drawing/2014/main" id="{264E571C-CF8E-EDCE-42DB-0A916CD87F28}"/>
                    </a:ext>
                  </a:extLst>
                </p:cNvPr>
                <p:cNvPicPr/>
                <p:nvPr/>
              </p:nvPicPr>
              <p:blipFill>
                <a:blip r:embed="rId317"/>
                <a:stretch>
                  <a:fillRect/>
                </a:stretch>
              </p:blipFill>
              <p:spPr>
                <a:xfrm>
                  <a:off x="4841339" y="3455200"/>
                  <a:ext cx="48600" cy="41760"/>
                </a:xfrm>
                <a:prstGeom prst="rect">
                  <a:avLst/>
                </a:prstGeom>
              </p:spPr>
            </p:pic>
          </mc:Fallback>
        </mc:AlternateContent>
        <mc:AlternateContent xmlns:mc="http://schemas.openxmlformats.org/markup-compatibility/2006" xmlns:p14="http://schemas.microsoft.com/office/powerpoint/2010/main">
          <mc:Choice Requires="p14">
            <p:contentPart p14:bwMode="auto" r:id="rId318">
              <p14:nvContentPartPr>
                <p14:cNvPr id="209" name="Ink 208">
                  <a:extLst>
                    <a:ext uri="{FF2B5EF4-FFF2-40B4-BE49-F238E27FC236}">
                      <a16:creationId xmlns:a16="http://schemas.microsoft.com/office/drawing/2014/main" id="{C60BC67D-1B75-345F-0F46-A5770A56D0EC}"/>
                    </a:ext>
                  </a:extLst>
                </p14:cNvPr>
                <p14:cNvContentPartPr/>
                <p14:nvPr/>
              </p14:nvContentPartPr>
              <p14:xfrm>
                <a:off x="5084339" y="464320"/>
                <a:ext cx="233640" cy="140040"/>
              </p14:xfrm>
            </p:contentPart>
          </mc:Choice>
          <mc:Fallback xmlns="">
            <p:pic>
              <p:nvPicPr>
                <p:cNvPr id="209" name="Ink 208">
                  <a:extLst>
                    <a:ext uri="{FF2B5EF4-FFF2-40B4-BE49-F238E27FC236}">
                      <a16:creationId xmlns:a16="http://schemas.microsoft.com/office/drawing/2014/main" id="{C60BC67D-1B75-345F-0F46-A5770A56D0EC}"/>
                    </a:ext>
                  </a:extLst>
                </p:cNvPr>
                <p:cNvPicPr/>
                <p:nvPr/>
              </p:nvPicPr>
              <p:blipFill>
                <a:blip r:embed="rId319"/>
                <a:stretch>
                  <a:fillRect/>
                </a:stretch>
              </p:blipFill>
              <p:spPr>
                <a:xfrm>
                  <a:off x="5066339" y="446320"/>
                  <a:ext cx="26928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320">
              <p14:nvContentPartPr>
                <p14:cNvPr id="211" name="Ink 210">
                  <a:extLst>
                    <a:ext uri="{FF2B5EF4-FFF2-40B4-BE49-F238E27FC236}">
                      <a16:creationId xmlns:a16="http://schemas.microsoft.com/office/drawing/2014/main" id="{7E58A4DF-AEEE-02E1-423E-2AC8F76F7F42}"/>
                    </a:ext>
                  </a:extLst>
                </p14:cNvPr>
                <p14:cNvContentPartPr/>
                <p14:nvPr/>
              </p14:nvContentPartPr>
              <p14:xfrm>
                <a:off x="4392059" y="1713880"/>
                <a:ext cx="415440" cy="948240"/>
              </p14:xfrm>
            </p:contentPart>
          </mc:Choice>
          <mc:Fallback xmlns="">
            <p:pic>
              <p:nvPicPr>
                <p:cNvPr id="211" name="Ink 210">
                  <a:extLst>
                    <a:ext uri="{FF2B5EF4-FFF2-40B4-BE49-F238E27FC236}">
                      <a16:creationId xmlns:a16="http://schemas.microsoft.com/office/drawing/2014/main" id="{7E58A4DF-AEEE-02E1-423E-2AC8F76F7F42}"/>
                    </a:ext>
                  </a:extLst>
                </p:cNvPr>
                <p:cNvPicPr/>
                <p:nvPr/>
              </p:nvPicPr>
              <p:blipFill>
                <a:blip r:embed="rId321"/>
                <a:stretch>
                  <a:fillRect/>
                </a:stretch>
              </p:blipFill>
              <p:spPr>
                <a:xfrm>
                  <a:off x="4374075" y="1695880"/>
                  <a:ext cx="451049" cy="983880"/>
                </a:xfrm>
                <a:prstGeom prst="rect">
                  <a:avLst/>
                </a:prstGeom>
              </p:spPr>
            </p:pic>
          </mc:Fallback>
        </mc:AlternateContent>
        <mc:AlternateContent xmlns:mc="http://schemas.openxmlformats.org/markup-compatibility/2006" xmlns:p14="http://schemas.microsoft.com/office/powerpoint/2010/main">
          <mc:Choice Requires="p14">
            <p:contentPart p14:bwMode="auto" r:id="rId322">
              <p14:nvContentPartPr>
                <p14:cNvPr id="212" name="Ink 211">
                  <a:extLst>
                    <a:ext uri="{FF2B5EF4-FFF2-40B4-BE49-F238E27FC236}">
                      <a16:creationId xmlns:a16="http://schemas.microsoft.com/office/drawing/2014/main" id="{EEB763A0-E6F6-49DE-66CD-C3F54494C4B9}"/>
                    </a:ext>
                  </a:extLst>
                </p14:cNvPr>
                <p14:cNvContentPartPr/>
                <p14:nvPr/>
              </p14:nvContentPartPr>
              <p14:xfrm>
                <a:off x="4267499" y="2867320"/>
                <a:ext cx="550440" cy="488160"/>
              </p14:xfrm>
            </p:contentPart>
          </mc:Choice>
          <mc:Fallback xmlns="">
            <p:pic>
              <p:nvPicPr>
                <p:cNvPr id="212" name="Ink 211">
                  <a:extLst>
                    <a:ext uri="{FF2B5EF4-FFF2-40B4-BE49-F238E27FC236}">
                      <a16:creationId xmlns:a16="http://schemas.microsoft.com/office/drawing/2014/main" id="{EEB763A0-E6F6-49DE-66CD-C3F54494C4B9}"/>
                    </a:ext>
                  </a:extLst>
                </p:cNvPr>
                <p:cNvPicPr/>
                <p:nvPr/>
              </p:nvPicPr>
              <p:blipFill>
                <a:blip r:embed="rId323"/>
                <a:stretch>
                  <a:fillRect/>
                </a:stretch>
              </p:blipFill>
              <p:spPr>
                <a:xfrm>
                  <a:off x="4249499" y="2849320"/>
                  <a:ext cx="586080" cy="523800"/>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213" name="Ink 212">
                  <a:extLst>
                    <a:ext uri="{FF2B5EF4-FFF2-40B4-BE49-F238E27FC236}">
                      <a16:creationId xmlns:a16="http://schemas.microsoft.com/office/drawing/2014/main" id="{0A96B78F-5012-50F2-883B-0138F8F59F5B}"/>
                    </a:ext>
                  </a:extLst>
                </p14:cNvPr>
                <p14:cNvContentPartPr/>
                <p14:nvPr/>
              </p14:nvContentPartPr>
              <p14:xfrm>
                <a:off x="4135379" y="2985400"/>
                <a:ext cx="727560" cy="632880"/>
              </p14:xfrm>
            </p:contentPart>
          </mc:Choice>
          <mc:Fallback xmlns="">
            <p:pic>
              <p:nvPicPr>
                <p:cNvPr id="213" name="Ink 212">
                  <a:extLst>
                    <a:ext uri="{FF2B5EF4-FFF2-40B4-BE49-F238E27FC236}">
                      <a16:creationId xmlns:a16="http://schemas.microsoft.com/office/drawing/2014/main" id="{0A96B78F-5012-50F2-883B-0138F8F59F5B}"/>
                    </a:ext>
                  </a:extLst>
                </p:cNvPr>
                <p:cNvPicPr/>
                <p:nvPr/>
              </p:nvPicPr>
              <p:blipFill>
                <a:blip r:embed="rId325"/>
                <a:stretch>
                  <a:fillRect/>
                </a:stretch>
              </p:blipFill>
              <p:spPr>
                <a:xfrm>
                  <a:off x="4117379" y="2967400"/>
                  <a:ext cx="763200" cy="668520"/>
                </a:xfrm>
                <a:prstGeom prst="rect">
                  <a:avLst/>
                </a:prstGeom>
              </p:spPr>
            </p:pic>
          </mc:Fallback>
        </mc:AlternateContent>
        <mc:AlternateContent xmlns:mc="http://schemas.openxmlformats.org/markup-compatibility/2006" xmlns:p14="http://schemas.microsoft.com/office/powerpoint/2010/main">
          <mc:Choice Requires="p14">
            <p:contentPart p14:bwMode="auto" r:id="rId326">
              <p14:nvContentPartPr>
                <p14:cNvPr id="214" name="Ink 213">
                  <a:extLst>
                    <a:ext uri="{FF2B5EF4-FFF2-40B4-BE49-F238E27FC236}">
                      <a16:creationId xmlns:a16="http://schemas.microsoft.com/office/drawing/2014/main" id="{8C88DB20-8261-6A33-94FA-C5DA315A276C}"/>
                    </a:ext>
                  </a:extLst>
                </p14:cNvPr>
                <p14:cNvContentPartPr/>
                <p14:nvPr/>
              </p14:nvContentPartPr>
              <p14:xfrm>
                <a:off x="4306739" y="3213280"/>
                <a:ext cx="609480" cy="577080"/>
              </p14:xfrm>
            </p:contentPart>
          </mc:Choice>
          <mc:Fallback xmlns="">
            <p:pic>
              <p:nvPicPr>
                <p:cNvPr id="214" name="Ink 213">
                  <a:extLst>
                    <a:ext uri="{FF2B5EF4-FFF2-40B4-BE49-F238E27FC236}">
                      <a16:creationId xmlns:a16="http://schemas.microsoft.com/office/drawing/2014/main" id="{8C88DB20-8261-6A33-94FA-C5DA315A276C}"/>
                    </a:ext>
                  </a:extLst>
                </p:cNvPr>
                <p:cNvPicPr/>
                <p:nvPr/>
              </p:nvPicPr>
              <p:blipFill>
                <a:blip r:embed="rId327"/>
                <a:stretch>
                  <a:fillRect/>
                </a:stretch>
              </p:blipFill>
              <p:spPr>
                <a:xfrm>
                  <a:off x="4288739" y="3195280"/>
                  <a:ext cx="645120" cy="612720"/>
                </a:xfrm>
                <a:prstGeom prst="rect">
                  <a:avLst/>
                </a:prstGeom>
              </p:spPr>
            </p:pic>
          </mc:Fallback>
        </mc:AlternateContent>
        <mc:AlternateContent xmlns:mc="http://schemas.openxmlformats.org/markup-compatibility/2006" xmlns:p14="http://schemas.microsoft.com/office/powerpoint/2010/main">
          <mc:Choice Requires="p14">
            <p:contentPart p14:bwMode="auto" r:id="rId328">
              <p14:nvContentPartPr>
                <p14:cNvPr id="215" name="Ink 214">
                  <a:extLst>
                    <a:ext uri="{FF2B5EF4-FFF2-40B4-BE49-F238E27FC236}">
                      <a16:creationId xmlns:a16="http://schemas.microsoft.com/office/drawing/2014/main" id="{C23F2725-FDFF-1043-3C86-47FB0A6D422E}"/>
                    </a:ext>
                  </a:extLst>
                </p14:cNvPr>
                <p14:cNvContentPartPr/>
                <p14:nvPr/>
              </p14:nvContentPartPr>
              <p14:xfrm>
                <a:off x="4376219" y="3471040"/>
                <a:ext cx="502200" cy="468360"/>
              </p14:xfrm>
            </p:contentPart>
          </mc:Choice>
          <mc:Fallback xmlns="">
            <p:pic>
              <p:nvPicPr>
                <p:cNvPr id="215" name="Ink 214">
                  <a:extLst>
                    <a:ext uri="{FF2B5EF4-FFF2-40B4-BE49-F238E27FC236}">
                      <a16:creationId xmlns:a16="http://schemas.microsoft.com/office/drawing/2014/main" id="{C23F2725-FDFF-1043-3C86-47FB0A6D422E}"/>
                    </a:ext>
                  </a:extLst>
                </p:cNvPr>
                <p:cNvPicPr/>
                <p:nvPr/>
              </p:nvPicPr>
              <p:blipFill>
                <a:blip r:embed="rId329"/>
                <a:stretch>
                  <a:fillRect/>
                </a:stretch>
              </p:blipFill>
              <p:spPr>
                <a:xfrm>
                  <a:off x="4358219" y="3453040"/>
                  <a:ext cx="537840" cy="504000"/>
                </a:xfrm>
                <a:prstGeom prst="rect">
                  <a:avLst/>
                </a:prstGeom>
              </p:spPr>
            </p:pic>
          </mc:Fallback>
        </mc:AlternateContent>
        <mc:AlternateContent xmlns:mc="http://schemas.openxmlformats.org/markup-compatibility/2006" xmlns:p14="http://schemas.microsoft.com/office/powerpoint/2010/main">
          <mc:Choice Requires="p14">
            <p:contentPart p14:bwMode="auto" r:id="rId330">
              <p14:nvContentPartPr>
                <p14:cNvPr id="216" name="Ink 215">
                  <a:extLst>
                    <a:ext uri="{FF2B5EF4-FFF2-40B4-BE49-F238E27FC236}">
                      <a16:creationId xmlns:a16="http://schemas.microsoft.com/office/drawing/2014/main" id="{732B3FDC-F42F-1585-1CFD-521FC16B8942}"/>
                    </a:ext>
                  </a:extLst>
                </p14:cNvPr>
                <p14:cNvContentPartPr/>
                <p14:nvPr/>
              </p14:nvContentPartPr>
              <p14:xfrm>
                <a:off x="4609859" y="2680480"/>
                <a:ext cx="9720" cy="51480"/>
              </p14:xfrm>
            </p:contentPart>
          </mc:Choice>
          <mc:Fallback xmlns="">
            <p:pic>
              <p:nvPicPr>
                <p:cNvPr id="216" name="Ink 215">
                  <a:extLst>
                    <a:ext uri="{FF2B5EF4-FFF2-40B4-BE49-F238E27FC236}">
                      <a16:creationId xmlns:a16="http://schemas.microsoft.com/office/drawing/2014/main" id="{732B3FDC-F42F-1585-1CFD-521FC16B8942}"/>
                    </a:ext>
                  </a:extLst>
                </p:cNvPr>
                <p:cNvPicPr/>
                <p:nvPr/>
              </p:nvPicPr>
              <p:blipFill>
                <a:blip r:embed="rId331"/>
                <a:stretch>
                  <a:fillRect/>
                </a:stretch>
              </p:blipFill>
              <p:spPr>
                <a:xfrm>
                  <a:off x="4592502" y="2662480"/>
                  <a:ext cx="44087" cy="87120"/>
                </a:xfrm>
                <a:prstGeom prst="rect">
                  <a:avLst/>
                </a:prstGeom>
              </p:spPr>
            </p:pic>
          </mc:Fallback>
        </mc:AlternateContent>
        <mc:AlternateContent xmlns:mc="http://schemas.openxmlformats.org/markup-compatibility/2006" xmlns:p14="http://schemas.microsoft.com/office/powerpoint/2010/main">
          <mc:Choice Requires="p14">
            <p:contentPart p14:bwMode="auto" r:id="rId332">
              <p14:nvContentPartPr>
                <p14:cNvPr id="217" name="Ink 216">
                  <a:extLst>
                    <a:ext uri="{FF2B5EF4-FFF2-40B4-BE49-F238E27FC236}">
                      <a16:creationId xmlns:a16="http://schemas.microsoft.com/office/drawing/2014/main" id="{B5944856-7D6C-31A1-B4F0-A207608CDC91}"/>
                    </a:ext>
                  </a:extLst>
                </p14:cNvPr>
                <p14:cNvContentPartPr/>
                <p14:nvPr/>
              </p14:nvContentPartPr>
              <p14:xfrm>
                <a:off x="4613459" y="2854000"/>
                <a:ext cx="29880" cy="160200"/>
              </p14:xfrm>
            </p:contentPart>
          </mc:Choice>
          <mc:Fallback xmlns="">
            <p:pic>
              <p:nvPicPr>
                <p:cNvPr id="217" name="Ink 216">
                  <a:extLst>
                    <a:ext uri="{FF2B5EF4-FFF2-40B4-BE49-F238E27FC236}">
                      <a16:creationId xmlns:a16="http://schemas.microsoft.com/office/drawing/2014/main" id="{B5944856-7D6C-31A1-B4F0-A207608CDC91}"/>
                    </a:ext>
                  </a:extLst>
                </p:cNvPr>
                <p:cNvPicPr/>
                <p:nvPr/>
              </p:nvPicPr>
              <p:blipFill>
                <a:blip r:embed="rId333"/>
                <a:stretch>
                  <a:fillRect/>
                </a:stretch>
              </p:blipFill>
              <p:spPr>
                <a:xfrm>
                  <a:off x="4595239" y="2836000"/>
                  <a:ext cx="65955" cy="195840"/>
                </a:xfrm>
                <a:prstGeom prst="rect">
                  <a:avLst/>
                </a:prstGeom>
              </p:spPr>
            </p:pic>
          </mc:Fallback>
        </mc:AlternateContent>
        <mc:AlternateContent xmlns:mc="http://schemas.openxmlformats.org/markup-compatibility/2006" xmlns:p14="http://schemas.microsoft.com/office/powerpoint/2010/main">
          <mc:Choice Requires="p14">
            <p:contentPart p14:bwMode="auto" r:id="rId334">
              <p14:nvContentPartPr>
                <p14:cNvPr id="218" name="Ink 217">
                  <a:extLst>
                    <a:ext uri="{FF2B5EF4-FFF2-40B4-BE49-F238E27FC236}">
                      <a16:creationId xmlns:a16="http://schemas.microsoft.com/office/drawing/2014/main" id="{86A934C8-65D1-B341-E964-52B1047B2324}"/>
                    </a:ext>
                  </a:extLst>
                </p14:cNvPr>
                <p14:cNvContentPartPr/>
                <p14:nvPr/>
              </p14:nvContentPartPr>
              <p14:xfrm>
                <a:off x="4622459" y="3089080"/>
                <a:ext cx="14760" cy="237600"/>
              </p14:xfrm>
            </p:contentPart>
          </mc:Choice>
          <mc:Fallback xmlns="">
            <p:pic>
              <p:nvPicPr>
                <p:cNvPr id="218" name="Ink 217">
                  <a:extLst>
                    <a:ext uri="{FF2B5EF4-FFF2-40B4-BE49-F238E27FC236}">
                      <a16:creationId xmlns:a16="http://schemas.microsoft.com/office/drawing/2014/main" id="{86A934C8-65D1-B341-E964-52B1047B2324}"/>
                    </a:ext>
                  </a:extLst>
                </p:cNvPr>
                <p:cNvPicPr/>
                <p:nvPr/>
              </p:nvPicPr>
              <p:blipFill>
                <a:blip r:embed="rId335"/>
                <a:stretch>
                  <a:fillRect/>
                </a:stretch>
              </p:blipFill>
              <p:spPr>
                <a:xfrm>
                  <a:off x="4604459" y="3071080"/>
                  <a:ext cx="50400" cy="273240"/>
                </a:xfrm>
                <a:prstGeom prst="rect">
                  <a:avLst/>
                </a:prstGeom>
              </p:spPr>
            </p:pic>
          </mc:Fallback>
        </mc:AlternateContent>
        <mc:AlternateContent xmlns:mc="http://schemas.openxmlformats.org/markup-compatibility/2006" xmlns:p14="http://schemas.microsoft.com/office/powerpoint/2010/main">
          <mc:Choice Requires="p14">
            <p:contentPart p14:bwMode="auto" r:id="rId336">
              <p14:nvContentPartPr>
                <p14:cNvPr id="219" name="Ink 218">
                  <a:extLst>
                    <a:ext uri="{FF2B5EF4-FFF2-40B4-BE49-F238E27FC236}">
                      <a16:creationId xmlns:a16="http://schemas.microsoft.com/office/drawing/2014/main" id="{412E91C9-4B29-50D1-58DA-9FB5D04B70F1}"/>
                    </a:ext>
                  </a:extLst>
                </p14:cNvPr>
                <p14:cNvContentPartPr/>
                <p14:nvPr/>
              </p14:nvContentPartPr>
              <p14:xfrm>
                <a:off x="4627139" y="3357280"/>
                <a:ext cx="17640" cy="144360"/>
              </p14:xfrm>
            </p:contentPart>
          </mc:Choice>
          <mc:Fallback xmlns="">
            <p:pic>
              <p:nvPicPr>
                <p:cNvPr id="219" name="Ink 218">
                  <a:extLst>
                    <a:ext uri="{FF2B5EF4-FFF2-40B4-BE49-F238E27FC236}">
                      <a16:creationId xmlns:a16="http://schemas.microsoft.com/office/drawing/2014/main" id="{412E91C9-4B29-50D1-58DA-9FB5D04B70F1}"/>
                    </a:ext>
                  </a:extLst>
                </p:cNvPr>
                <p:cNvPicPr/>
                <p:nvPr/>
              </p:nvPicPr>
              <p:blipFill>
                <a:blip r:embed="rId337"/>
                <a:stretch>
                  <a:fillRect/>
                </a:stretch>
              </p:blipFill>
              <p:spPr>
                <a:xfrm>
                  <a:off x="4609139" y="3339280"/>
                  <a:ext cx="53280" cy="180000"/>
                </a:xfrm>
                <a:prstGeom prst="rect">
                  <a:avLst/>
                </a:prstGeom>
              </p:spPr>
            </p:pic>
          </mc:Fallback>
        </mc:AlternateContent>
        <mc:AlternateContent xmlns:mc="http://schemas.openxmlformats.org/markup-compatibility/2006" xmlns:p14="http://schemas.microsoft.com/office/powerpoint/2010/main">
          <mc:Choice Requires="p14">
            <p:contentPart p14:bwMode="auto" r:id="rId338">
              <p14:nvContentPartPr>
                <p14:cNvPr id="220" name="Ink 219">
                  <a:extLst>
                    <a:ext uri="{FF2B5EF4-FFF2-40B4-BE49-F238E27FC236}">
                      <a16:creationId xmlns:a16="http://schemas.microsoft.com/office/drawing/2014/main" id="{9AB1C539-4FCA-5357-D969-ECB3696E3CF3}"/>
                    </a:ext>
                  </a:extLst>
                </p14:cNvPr>
                <p14:cNvContentPartPr/>
                <p14:nvPr/>
              </p14:nvContentPartPr>
              <p14:xfrm>
                <a:off x="4624979" y="3540520"/>
                <a:ext cx="56520" cy="648000"/>
              </p14:xfrm>
            </p:contentPart>
          </mc:Choice>
          <mc:Fallback xmlns="">
            <p:pic>
              <p:nvPicPr>
                <p:cNvPr id="220" name="Ink 219">
                  <a:extLst>
                    <a:ext uri="{FF2B5EF4-FFF2-40B4-BE49-F238E27FC236}">
                      <a16:creationId xmlns:a16="http://schemas.microsoft.com/office/drawing/2014/main" id="{9AB1C539-4FCA-5357-D969-ECB3696E3CF3}"/>
                    </a:ext>
                  </a:extLst>
                </p:cNvPr>
                <p:cNvPicPr/>
                <p:nvPr/>
              </p:nvPicPr>
              <p:blipFill>
                <a:blip r:embed="rId339"/>
                <a:stretch>
                  <a:fillRect/>
                </a:stretch>
              </p:blipFill>
              <p:spPr>
                <a:xfrm>
                  <a:off x="4606864" y="3522520"/>
                  <a:ext cx="92388" cy="683640"/>
                </a:xfrm>
                <a:prstGeom prst="rect">
                  <a:avLst/>
                </a:prstGeom>
              </p:spPr>
            </p:pic>
          </mc:Fallback>
        </mc:AlternateContent>
        <mc:AlternateContent xmlns:mc="http://schemas.openxmlformats.org/markup-compatibility/2006" xmlns:p14="http://schemas.microsoft.com/office/powerpoint/2010/main">
          <mc:Choice Requires="p14">
            <p:contentPart p14:bwMode="auto" r:id="rId340">
              <p14:nvContentPartPr>
                <p14:cNvPr id="221" name="Ink 220">
                  <a:extLst>
                    <a:ext uri="{FF2B5EF4-FFF2-40B4-BE49-F238E27FC236}">
                      <a16:creationId xmlns:a16="http://schemas.microsoft.com/office/drawing/2014/main" id="{8AFF3DCE-1158-B2F4-84DA-F1340891C4DA}"/>
                    </a:ext>
                  </a:extLst>
                </p14:cNvPr>
                <p14:cNvContentPartPr/>
                <p14:nvPr/>
              </p14:nvContentPartPr>
              <p14:xfrm>
                <a:off x="4660259" y="4252960"/>
                <a:ext cx="30240" cy="105480"/>
              </p14:xfrm>
            </p:contentPart>
          </mc:Choice>
          <mc:Fallback xmlns="">
            <p:pic>
              <p:nvPicPr>
                <p:cNvPr id="221" name="Ink 220">
                  <a:extLst>
                    <a:ext uri="{FF2B5EF4-FFF2-40B4-BE49-F238E27FC236}">
                      <a16:creationId xmlns:a16="http://schemas.microsoft.com/office/drawing/2014/main" id="{8AFF3DCE-1158-B2F4-84DA-F1340891C4DA}"/>
                    </a:ext>
                  </a:extLst>
                </p:cNvPr>
                <p:cNvPicPr/>
                <p:nvPr/>
              </p:nvPicPr>
              <p:blipFill>
                <a:blip r:embed="rId341"/>
                <a:stretch>
                  <a:fillRect/>
                </a:stretch>
              </p:blipFill>
              <p:spPr>
                <a:xfrm>
                  <a:off x="4642259" y="4234960"/>
                  <a:ext cx="65880" cy="141120"/>
                </a:xfrm>
                <a:prstGeom prst="rect">
                  <a:avLst/>
                </a:prstGeom>
              </p:spPr>
            </p:pic>
          </mc:Fallback>
        </mc:AlternateContent>
        <mc:AlternateContent xmlns:mc="http://schemas.openxmlformats.org/markup-compatibility/2006" xmlns:p14="http://schemas.microsoft.com/office/powerpoint/2010/main">
          <mc:Choice Requires="p14">
            <p:contentPart p14:bwMode="auto" r:id="rId342">
              <p14:nvContentPartPr>
                <p14:cNvPr id="222" name="Ink 221">
                  <a:extLst>
                    <a:ext uri="{FF2B5EF4-FFF2-40B4-BE49-F238E27FC236}">
                      <a16:creationId xmlns:a16="http://schemas.microsoft.com/office/drawing/2014/main" id="{0220FCE3-187A-09F0-731A-DBE6A543390D}"/>
                    </a:ext>
                  </a:extLst>
                </p14:cNvPr>
                <p14:cNvContentPartPr/>
                <p14:nvPr/>
              </p14:nvContentPartPr>
              <p14:xfrm>
                <a:off x="4690499" y="4450960"/>
                <a:ext cx="30240" cy="185760"/>
              </p14:xfrm>
            </p:contentPart>
          </mc:Choice>
          <mc:Fallback xmlns="">
            <p:pic>
              <p:nvPicPr>
                <p:cNvPr id="222" name="Ink 221">
                  <a:extLst>
                    <a:ext uri="{FF2B5EF4-FFF2-40B4-BE49-F238E27FC236}">
                      <a16:creationId xmlns:a16="http://schemas.microsoft.com/office/drawing/2014/main" id="{0220FCE3-187A-09F0-731A-DBE6A543390D}"/>
                    </a:ext>
                  </a:extLst>
                </p:cNvPr>
                <p:cNvPicPr/>
                <p:nvPr/>
              </p:nvPicPr>
              <p:blipFill>
                <a:blip r:embed="rId343"/>
                <a:stretch>
                  <a:fillRect/>
                </a:stretch>
              </p:blipFill>
              <p:spPr>
                <a:xfrm>
                  <a:off x="4672499" y="4432925"/>
                  <a:ext cx="65880" cy="221469"/>
                </a:xfrm>
                <a:prstGeom prst="rect">
                  <a:avLst/>
                </a:prstGeom>
              </p:spPr>
            </p:pic>
          </mc:Fallback>
        </mc:AlternateContent>
        <mc:AlternateContent xmlns:mc="http://schemas.openxmlformats.org/markup-compatibility/2006" xmlns:p14="http://schemas.microsoft.com/office/powerpoint/2010/main">
          <mc:Choice Requires="p14">
            <p:contentPart p14:bwMode="auto" r:id="rId344">
              <p14:nvContentPartPr>
                <p14:cNvPr id="223" name="Ink 222">
                  <a:extLst>
                    <a:ext uri="{FF2B5EF4-FFF2-40B4-BE49-F238E27FC236}">
                      <a16:creationId xmlns:a16="http://schemas.microsoft.com/office/drawing/2014/main" id="{4AD240CD-D58A-D366-7E42-6F40BC95D71C}"/>
                    </a:ext>
                  </a:extLst>
                </p14:cNvPr>
                <p14:cNvContentPartPr/>
                <p14:nvPr/>
              </p14:nvContentPartPr>
              <p14:xfrm>
                <a:off x="4703099" y="4718800"/>
                <a:ext cx="19440" cy="285120"/>
              </p14:xfrm>
            </p:contentPart>
          </mc:Choice>
          <mc:Fallback xmlns="">
            <p:pic>
              <p:nvPicPr>
                <p:cNvPr id="223" name="Ink 222">
                  <a:extLst>
                    <a:ext uri="{FF2B5EF4-FFF2-40B4-BE49-F238E27FC236}">
                      <a16:creationId xmlns:a16="http://schemas.microsoft.com/office/drawing/2014/main" id="{4AD240CD-D58A-D366-7E42-6F40BC95D71C}"/>
                    </a:ext>
                  </a:extLst>
                </p:cNvPr>
                <p:cNvPicPr/>
                <p:nvPr/>
              </p:nvPicPr>
              <p:blipFill>
                <a:blip r:embed="rId345"/>
                <a:stretch>
                  <a:fillRect/>
                </a:stretch>
              </p:blipFill>
              <p:spPr>
                <a:xfrm>
                  <a:off x="4685099" y="4700800"/>
                  <a:ext cx="55080" cy="3207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46">
            <p14:nvContentPartPr>
              <p14:cNvPr id="225" name="Ink 224">
                <a:extLst>
                  <a:ext uri="{FF2B5EF4-FFF2-40B4-BE49-F238E27FC236}">
                    <a16:creationId xmlns:a16="http://schemas.microsoft.com/office/drawing/2014/main" id="{45B80CDB-BEFE-E547-061E-FCAEF315740E}"/>
                  </a:ext>
                </a:extLst>
              </p14:cNvPr>
              <p14:cNvContentPartPr/>
              <p14:nvPr/>
            </p14:nvContentPartPr>
            <p14:xfrm>
              <a:off x="4456859" y="442360"/>
              <a:ext cx="300240" cy="210240"/>
            </p14:xfrm>
          </p:contentPart>
        </mc:Choice>
        <mc:Fallback xmlns="">
          <p:pic>
            <p:nvPicPr>
              <p:cNvPr id="225" name="Ink 224">
                <a:extLst>
                  <a:ext uri="{FF2B5EF4-FFF2-40B4-BE49-F238E27FC236}">
                    <a16:creationId xmlns:a16="http://schemas.microsoft.com/office/drawing/2014/main" id="{45B80CDB-BEFE-E547-061E-FCAEF315740E}"/>
                  </a:ext>
                </a:extLst>
              </p:cNvPr>
              <p:cNvPicPr/>
              <p:nvPr/>
            </p:nvPicPr>
            <p:blipFill>
              <a:blip r:embed="rId347"/>
              <a:stretch>
                <a:fillRect/>
              </a:stretch>
            </p:blipFill>
            <p:spPr>
              <a:xfrm>
                <a:off x="4438859" y="424360"/>
                <a:ext cx="335880" cy="245880"/>
              </a:xfrm>
              <a:prstGeom prst="rect">
                <a:avLst/>
              </a:prstGeom>
            </p:spPr>
          </p:pic>
        </mc:Fallback>
      </mc:AlternateContent>
      <p:grpSp>
        <p:nvGrpSpPr>
          <p:cNvPr id="26641" name="Group 227">
            <a:extLst>
              <a:ext uri="{FF2B5EF4-FFF2-40B4-BE49-F238E27FC236}">
                <a16:creationId xmlns:a16="http://schemas.microsoft.com/office/drawing/2014/main" id="{C36CCEF7-5551-0CC0-DB23-3254ECBEF72E}"/>
              </a:ext>
            </a:extLst>
          </p:cNvPr>
          <p:cNvGrpSpPr>
            <a:grpSpLocks/>
          </p:cNvGrpSpPr>
          <p:nvPr/>
        </p:nvGrpSpPr>
        <p:grpSpPr bwMode="auto">
          <a:xfrm>
            <a:off x="4505325" y="5037138"/>
            <a:ext cx="481013" cy="442912"/>
            <a:chOff x="4505819" y="5037760"/>
            <a:chExt cx="480240" cy="442440"/>
          </a:xfrm>
        </p:grpSpPr>
        <mc:AlternateContent xmlns:mc="http://schemas.openxmlformats.org/markup-compatibility/2006" xmlns:p14="http://schemas.microsoft.com/office/powerpoint/2010/main">
          <mc:Choice Requires="p14">
            <p:contentPart p14:bwMode="auto" r:id="rId348">
              <p14:nvContentPartPr>
                <p14:cNvPr id="226" name="Ink 225">
                  <a:extLst>
                    <a:ext uri="{FF2B5EF4-FFF2-40B4-BE49-F238E27FC236}">
                      <a16:creationId xmlns:a16="http://schemas.microsoft.com/office/drawing/2014/main" id="{FD23DB71-C6A8-0C0F-9A94-28163601B0F7}"/>
                    </a:ext>
                  </a:extLst>
                </p14:cNvPr>
                <p14:cNvContentPartPr/>
                <p14:nvPr/>
              </p14:nvContentPartPr>
              <p14:xfrm>
                <a:off x="4505819" y="5037760"/>
                <a:ext cx="383760" cy="420120"/>
              </p14:xfrm>
            </p:contentPart>
          </mc:Choice>
          <mc:Fallback xmlns="">
            <p:pic>
              <p:nvPicPr>
                <p:cNvPr id="226" name="Ink 225">
                  <a:extLst>
                    <a:ext uri="{FF2B5EF4-FFF2-40B4-BE49-F238E27FC236}">
                      <a16:creationId xmlns:a16="http://schemas.microsoft.com/office/drawing/2014/main" id="{FD23DB71-C6A8-0C0F-9A94-28163601B0F7}"/>
                    </a:ext>
                  </a:extLst>
                </p:cNvPr>
                <p:cNvPicPr/>
                <p:nvPr/>
              </p:nvPicPr>
              <p:blipFill>
                <a:blip r:embed="rId349"/>
                <a:stretch>
                  <a:fillRect/>
                </a:stretch>
              </p:blipFill>
              <p:spPr>
                <a:xfrm>
                  <a:off x="4487802" y="5019760"/>
                  <a:ext cx="419433" cy="455760"/>
                </a:xfrm>
                <a:prstGeom prst="rect">
                  <a:avLst/>
                </a:prstGeom>
              </p:spPr>
            </p:pic>
          </mc:Fallback>
        </mc:AlternateContent>
        <mc:AlternateContent xmlns:mc="http://schemas.openxmlformats.org/markup-compatibility/2006" xmlns:p14="http://schemas.microsoft.com/office/powerpoint/2010/main">
          <mc:Choice Requires="p14">
            <p:contentPart p14:bwMode="auto" r:id="rId350">
              <p14:nvContentPartPr>
                <p14:cNvPr id="227" name="Ink 226">
                  <a:extLst>
                    <a:ext uri="{FF2B5EF4-FFF2-40B4-BE49-F238E27FC236}">
                      <a16:creationId xmlns:a16="http://schemas.microsoft.com/office/drawing/2014/main" id="{C1BBCB84-2835-FB74-27FB-6FC39A5B3198}"/>
                    </a:ext>
                  </a:extLst>
                </p14:cNvPr>
                <p14:cNvContentPartPr/>
                <p14:nvPr/>
              </p14:nvContentPartPr>
              <p14:xfrm>
                <a:off x="4556219" y="5130280"/>
                <a:ext cx="429840" cy="349920"/>
              </p14:xfrm>
            </p:contentPart>
          </mc:Choice>
          <mc:Fallback xmlns="">
            <p:pic>
              <p:nvPicPr>
                <p:cNvPr id="227" name="Ink 226">
                  <a:extLst>
                    <a:ext uri="{FF2B5EF4-FFF2-40B4-BE49-F238E27FC236}">
                      <a16:creationId xmlns:a16="http://schemas.microsoft.com/office/drawing/2014/main" id="{C1BBCB84-2835-FB74-27FB-6FC39A5B3198}"/>
                    </a:ext>
                  </a:extLst>
                </p:cNvPr>
                <p:cNvPicPr/>
                <p:nvPr/>
              </p:nvPicPr>
              <p:blipFill>
                <a:blip r:embed="rId351"/>
                <a:stretch>
                  <a:fillRect/>
                </a:stretch>
              </p:blipFill>
              <p:spPr>
                <a:xfrm>
                  <a:off x="4538219" y="5112280"/>
                  <a:ext cx="465480" cy="385560"/>
                </a:xfrm>
                <a:prstGeom prst="rect">
                  <a:avLst/>
                </a:prstGeom>
              </p:spPr>
            </p:pic>
          </mc:Fallback>
        </mc:AlternateContent>
      </p:grp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0435173F-5747-E470-8AD8-09CDADBDDA55}"/>
              </a:ext>
            </a:extLst>
          </p:cNvPr>
          <p:cNvSpPr>
            <a:spLocks noGrp="1" noChangeArrowheads="1"/>
          </p:cNvSpPr>
          <p:nvPr>
            <p:ph type="title"/>
          </p:nvPr>
        </p:nvSpPr>
        <p:spPr/>
        <p:txBody>
          <a:bodyPr/>
          <a:lstStyle/>
          <a:p>
            <a:r>
              <a:rPr lang="en-US" altLang="en-US"/>
              <a:t>Exercise</a:t>
            </a:r>
          </a:p>
        </p:txBody>
      </p:sp>
      <p:sp>
        <p:nvSpPr>
          <p:cNvPr id="6147" name="Content Placeholder 2">
            <a:extLst>
              <a:ext uri="{FF2B5EF4-FFF2-40B4-BE49-F238E27FC236}">
                <a16:creationId xmlns:a16="http://schemas.microsoft.com/office/drawing/2014/main" id="{8245CC6E-ACF1-A10D-ED34-D50108BC9AC7}"/>
              </a:ext>
            </a:extLst>
          </p:cNvPr>
          <p:cNvSpPr>
            <a:spLocks noGrp="1" noChangeArrowheads="1"/>
          </p:cNvSpPr>
          <p:nvPr>
            <p:ph idx="1"/>
          </p:nvPr>
        </p:nvSpPr>
        <p:spPr/>
        <p:txBody>
          <a:bodyPr/>
          <a:lstStyle/>
          <a:p>
            <a:r>
              <a:rPr lang="en-US" altLang="en-US"/>
              <a:t>Draw a USECASE Diagram</a:t>
            </a:r>
          </a:p>
          <a:p>
            <a:r>
              <a:rPr lang="en-US" altLang="en-US"/>
              <a:t>1…..Software systems for attendance using Bluetooth technology in class room.</a:t>
            </a:r>
          </a:p>
          <a:p>
            <a:r>
              <a:rPr lang="en-US" altLang="en-US"/>
              <a:t>2….Software system for path guidance in FCIT to class rooms and offices of doctors.</a:t>
            </a:r>
          </a:p>
        </p:txBody>
      </p:sp>
      <p:sp>
        <p:nvSpPr>
          <p:cNvPr id="6148" name="Footer Placeholder 3">
            <a:extLst>
              <a:ext uri="{FF2B5EF4-FFF2-40B4-BE49-F238E27FC236}">
                <a16:creationId xmlns:a16="http://schemas.microsoft.com/office/drawing/2014/main" id="{37D69279-4129-49E1-38AB-10B436883084}"/>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149" name="Slide Number Placeholder 4">
            <a:extLst>
              <a:ext uri="{FF2B5EF4-FFF2-40B4-BE49-F238E27FC236}">
                <a16:creationId xmlns:a16="http://schemas.microsoft.com/office/drawing/2014/main" id="{342F174E-4EE1-719E-4C29-7972C3C4640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0313145-6B83-424A-A8FC-068E80443AD7}" type="slidenum">
              <a:rPr lang="en-US" altLang="en-US" sz="1200" smtClean="0">
                <a:latin typeface="Arial Black" panose="020B0A04020102020204" pitchFamily="34" charset="0"/>
              </a:rPr>
              <a:pPr>
                <a:spcBef>
                  <a:spcPct val="0"/>
                </a:spcBef>
                <a:buClrTx/>
                <a:buSzTx/>
                <a:buFontTx/>
                <a:buNone/>
              </a:pPr>
              <a:t>2</a:t>
            </a:fld>
            <a:endParaRPr lang="en-US" altLang="en-US" sz="1200">
              <a:latin typeface="Arial Black" panose="020B0A04020102020204" pitchFamily="34" charset="0"/>
            </a:endParaRPr>
          </a:p>
        </p:txBody>
      </p:sp>
      <p:sp>
        <p:nvSpPr>
          <p:cNvPr id="6150" name="Date Placeholder 5">
            <a:extLst>
              <a:ext uri="{FF2B5EF4-FFF2-40B4-BE49-F238E27FC236}">
                <a16:creationId xmlns:a16="http://schemas.microsoft.com/office/drawing/2014/main" id="{1C537027-9F1A-BEAB-AF0F-783F8CBF533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299935F-9042-48BF-8CAC-95E93603D56B}"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FDC44EB3-4BED-338F-12AF-613D061B2AF7}"/>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7651" name="Slide Number Placeholder 4">
            <a:extLst>
              <a:ext uri="{FF2B5EF4-FFF2-40B4-BE49-F238E27FC236}">
                <a16:creationId xmlns:a16="http://schemas.microsoft.com/office/drawing/2014/main" id="{53646525-0A0E-BC6F-C80F-CB7A8235C57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58FF372-DA14-41EA-AF01-CFCD959541E0}" type="slidenum">
              <a:rPr lang="en-US" altLang="en-US" sz="1200" smtClean="0">
                <a:latin typeface="Arial Black" panose="020B0A04020102020204" pitchFamily="34" charset="0"/>
              </a:rPr>
              <a:pPr>
                <a:spcBef>
                  <a:spcPct val="0"/>
                </a:spcBef>
                <a:buClrTx/>
                <a:buSzTx/>
                <a:buFontTx/>
                <a:buNone/>
              </a:pPr>
              <a:t>20</a:t>
            </a:fld>
            <a:endParaRPr lang="en-US" altLang="en-US" sz="1200">
              <a:latin typeface="Arial Black" panose="020B0A04020102020204" pitchFamily="34" charset="0"/>
            </a:endParaRPr>
          </a:p>
        </p:txBody>
      </p:sp>
      <p:sp>
        <p:nvSpPr>
          <p:cNvPr id="27652" name="Date Placeholder 5">
            <a:extLst>
              <a:ext uri="{FF2B5EF4-FFF2-40B4-BE49-F238E27FC236}">
                <a16:creationId xmlns:a16="http://schemas.microsoft.com/office/drawing/2014/main" id="{B28C0F70-B23A-1109-B9C1-269170E03BC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pic>
        <p:nvPicPr>
          <p:cNvPr id="27653" name="Picture 7" descr="Noname.gif">
            <a:extLst>
              <a:ext uri="{FF2B5EF4-FFF2-40B4-BE49-F238E27FC236}">
                <a16:creationId xmlns:a16="http://schemas.microsoft.com/office/drawing/2014/main" id="{8195337F-8FA2-DDC6-9D2F-9CF8B67D4DB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642938"/>
            <a:ext cx="6086475" cy="557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Rectangle 9">
            <a:extLst>
              <a:ext uri="{FF2B5EF4-FFF2-40B4-BE49-F238E27FC236}">
                <a16:creationId xmlns:a16="http://schemas.microsoft.com/office/drawing/2014/main" id="{48FA2BA7-AA3D-B76B-E685-1957BDDE7062}"/>
              </a:ext>
            </a:extLst>
          </p:cNvPr>
          <p:cNvSpPr>
            <a:spLocks noChangeArrowheads="1"/>
          </p:cNvSpPr>
          <p:nvPr/>
        </p:nvSpPr>
        <p:spPr bwMode="auto">
          <a:xfrm>
            <a:off x="6096000" y="4114800"/>
            <a:ext cx="25908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7-38</a:t>
            </a:r>
          </a:p>
          <a:p>
            <a:pPr eaLnBrk="1" hangingPunct="1">
              <a:spcBef>
                <a:spcPct val="0"/>
              </a:spcBef>
              <a:buClrTx/>
              <a:buSzTx/>
              <a:buFontTx/>
              <a:buNone/>
            </a:pPr>
            <a:r>
              <a:rPr lang="en-US" altLang="en-US" sz="1800"/>
              <a:t>Sequence diagram for a class registration scenario without prerequisites</a:t>
            </a:r>
          </a:p>
        </p:txBody>
      </p:sp>
      <mc:AlternateContent xmlns:mc="http://schemas.openxmlformats.org/markup-compatibility/2006" xmlns:p14="http://schemas.microsoft.com/office/powerpoint/2010/main">
        <mc:Choice Requires="p14">
          <p:contentPart p14:bwMode="auto" r:id="rId3">
            <p14:nvContentPartPr>
              <p14:cNvPr id="41" name="Ink 40">
                <a:extLst>
                  <a:ext uri="{FF2B5EF4-FFF2-40B4-BE49-F238E27FC236}">
                    <a16:creationId xmlns:a16="http://schemas.microsoft.com/office/drawing/2014/main" id="{2B357123-489B-FFC8-EFF8-552BA1E82C4A}"/>
                  </a:ext>
                </a:extLst>
              </p14:cNvPr>
              <p14:cNvContentPartPr/>
              <p14:nvPr/>
            </p14:nvContentPartPr>
            <p14:xfrm>
              <a:off x="4865459" y="2431360"/>
              <a:ext cx="6840" cy="360"/>
            </p14:xfrm>
          </p:contentPart>
        </mc:Choice>
        <mc:Fallback xmlns="">
          <p:pic>
            <p:nvPicPr>
              <p:cNvPr id="41" name="Ink 40">
                <a:extLst>
                  <a:ext uri="{FF2B5EF4-FFF2-40B4-BE49-F238E27FC236}">
                    <a16:creationId xmlns:a16="http://schemas.microsoft.com/office/drawing/2014/main" id="{2B357123-489B-FFC8-EFF8-552BA1E82C4A}"/>
                  </a:ext>
                </a:extLst>
              </p:cNvPr>
              <p:cNvPicPr/>
              <p:nvPr/>
            </p:nvPicPr>
            <p:blipFill>
              <a:blip r:embed="rId43"/>
              <a:stretch>
                <a:fillRect/>
              </a:stretch>
            </p:blipFill>
            <p:spPr>
              <a:xfrm>
                <a:off x="4827459" y="2395360"/>
                <a:ext cx="824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9499" name="Ink 19498">
                <a:extLst>
                  <a:ext uri="{FF2B5EF4-FFF2-40B4-BE49-F238E27FC236}">
                    <a16:creationId xmlns:a16="http://schemas.microsoft.com/office/drawing/2014/main" id="{FF29F90A-88DD-D9BF-02A6-F89E73B784D3}"/>
                  </a:ext>
                </a:extLst>
              </p14:cNvPr>
              <p14:cNvContentPartPr/>
              <p14:nvPr/>
            </p14:nvContentPartPr>
            <p14:xfrm>
              <a:off x="2760179" y="2870920"/>
              <a:ext cx="6840" cy="1080"/>
            </p14:xfrm>
          </p:contentPart>
        </mc:Choice>
        <mc:Fallback xmlns="">
          <p:pic>
            <p:nvPicPr>
              <p:cNvPr id="19499" name="Ink 19498">
                <a:extLst>
                  <a:ext uri="{FF2B5EF4-FFF2-40B4-BE49-F238E27FC236}">
                    <a16:creationId xmlns:a16="http://schemas.microsoft.com/office/drawing/2014/main" id="{FF29F90A-88DD-D9BF-02A6-F89E73B784D3}"/>
                  </a:ext>
                </a:extLst>
              </p:cNvPr>
              <p:cNvPicPr/>
              <p:nvPr/>
            </p:nvPicPr>
            <p:blipFill>
              <a:blip r:embed="rId45"/>
              <a:stretch>
                <a:fillRect/>
              </a:stretch>
            </p:blipFill>
            <p:spPr>
              <a:xfrm>
                <a:off x="2722179" y="2834920"/>
                <a:ext cx="82460" cy="72720"/>
              </a:xfrm>
              <a:prstGeom prst="rect">
                <a:avLst/>
              </a:prstGeom>
            </p:spPr>
          </p:pic>
        </mc:Fallback>
      </mc:AlternateContent>
    </p:spTree>
    <p:extLst>
      <p:ext uri="{BB962C8B-B14F-4D97-AF65-F5344CB8AC3E}">
        <p14:creationId xmlns:p14="http://schemas.microsoft.com/office/powerpoint/2010/main" val="1369633072"/>
      </p:ext>
    </p:extLst>
  </p:cSld>
  <p:clrMapOvr>
    <a:masterClrMapping/>
  </p:clrMapOvr>
  <p:transition>
    <p:zo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FDC44EB3-4BED-338F-12AF-613D061B2AF7}"/>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7651" name="Slide Number Placeholder 4">
            <a:extLst>
              <a:ext uri="{FF2B5EF4-FFF2-40B4-BE49-F238E27FC236}">
                <a16:creationId xmlns:a16="http://schemas.microsoft.com/office/drawing/2014/main" id="{53646525-0A0E-BC6F-C80F-CB7A8235C57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58FF372-DA14-41EA-AF01-CFCD959541E0}" type="slidenum">
              <a:rPr lang="en-US" altLang="en-US" sz="1200" smtClean="0">
                <a:latin typeface="Arial Black" panose="020B0A04020102020204" pitchFamily="34" charset="0"/>
              </a:rPr>
              <a:pPr>
                <a:spcBef>
                  <a:spcPct val="0"/>
                </a:spcBef>
                <a:buClrTx/>
                <a:buSzTx/>
                <a:buFontTx/>
                <a:buNone/>
              </a:pPr>
              <a:t>21</a:t>
            </a:fld>
            <a:endParaRPr lang="en-US" altLang="en-US" sz="1200">
              <a:latin typeface="Arial Black" panose="020B0A04020102020204" pitchFamily="34" charset="0"/>
            </a:endParaRPr>
          </a:p>
        </p:txBody>
      </p:sp>
      <p:sp>
        <p:nvSpPr>
          <p:cNvPr id="27652" name="Date Placeholder 5">
            <a:extLst>
              <a:ext uri="{FF2B5EF4-FFF2-40B4-BE49-F238E27FC236}">
                <a16:creationId xmlns:a16="http://schemas.microsoft.com/office/drawing/2014/main" id="{B28C0F70-B23A-1109-B9C1-269170E03BC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pic>
        <p:nvPicPr>
          <p:cNvPr id="27653" name="Picture 7" descr="Noname.gif">
            <a:extLst>
              <a:ext uri="{FF2B5EF4-FFF2-40B4-BE49-F238E27FC236}">
                <a16:creationId xmlns:a16="http://schemas.microsoft.com/office/drawing/2014/main" id="{8195337F-8FA2-DDC6-9D2F-9CF8B67D4DB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642938"/>
            <a:ext cx="6086475" cy="557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Rectangle 9">
            <a:extLst>
              <a:ext uri="{FF2B5EF4-FFF2-40B4-BE49-F238E27FC236}">
                <a16:creationId xmlns:a16="http://schemas.microsoft.com/office/drawing/2014/main" id="{48FA2BA7-AA3D-B76B-E685-1957BDDE7062}"/>
              </a:ext>
            </a:extLst>
          </p:cNvPr>
          <p:cNvSpPr>
            <a:spLocks noChangeArrowheads="1"/>
          </p:cNvSpPr>
          <p:nvPr/>
        </p:nvSpPr>
        <p:spPr bwMode="auto">
          <a:xfrm>
            <a:off x="6096000" y="4114800"/>
            <a:ext cx="25908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7-38</a:t>
            </a:r>
          </a:p>
          <a:p>
            <a:pPr eaLnBrk="1" hangingPunct="1">
              <a:spcBef>
                <a:spcPct val="0"/>
              </a:spcBef>
              <a:buClrTx/>
              <a:buSzTx/>
              <a:buFontTx/>
              <a:buNone/>
            </a:pPr>
            <a:r>
              <a:rPr lang="en-US" altLang="en-US" sz="1800"/>
              <a:t>Sequence diagram for a class registration scenario without prerequisites</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3C806D70-CCA3-9FA5-C8D3-2609D40F973A}"/>
                  </a:ext>
                </a:extLst>
              </p14:cNvPr>
              <p14:cNvContentPartPr/>
              <p14:nvPr/>
            </p14:nvContentPartPr>
            <p14:xfrm>
              <a:off x="6613259" y="4456360"/>
              <a:ext cx="360" cy="360"/>
            </p14:xfrm>
          </p:contentPart>
        </mc:Choice>
        <mc:Fallback xmlns="">
          <p:pic>
            <p:nvPicPr>
              <p:cNvPr id="2" name="Ink 1">
                <a:extLst>
                  <a:ext uri="{FF2B5EF4-FFF2-40B4-BE49-F238E27FC236}">
                    <a16:creationId xmlns:a16="http://schemas.microsoft.com/office/drawing/2014/main" id="{3C806D70-CCA3-9FA5-C8D3-2609D40F973A}"/>
                  </a:ext>
                </a:extLst>
              </p:cNvPr>
              <p:cNvPicPr/>
              <p:nvPr/>
            </p:nvPicPr>
            <p:blipFill>
              <a:blip r:embed="rId4"/>
              <a:stretch>
                <a:fillRect/>
              </a:stretch>
            </p:blipFill>
            <p:spPr>
              <a:xfrm>
                <a:off x="6577259" y="442036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AB2F24B5-F49A-479A-C718-EE1EF102181C}"/>
                  </a:ext>
                </a:extLst>
              </p14:cNvPr>
              <p14:cNvContentPartPr/>
              <p14:nvPr/>
            </p14:nvContentPartPr>
            <p14:xfrm>
              <a:off x="5486099" y="4012120"/>
              <a:ext cx="360" cy="360"/>
            </p14:xfrm>
          </p:contentPart>
        </mc:Choice>
        <mc:Fallback xmlns="">
          <p:pic>
            <p:nvPicPr>
              <p:cNvPr id="3" name="Ink 2">
                <a:extLst>
                  <a:ext uri="{FF2B5EF4-FFF2-40B4-BE49-F238E27FC236}">
                    <a16:creationId xmlns:a16="http://schemas.microsoft.com/office/drawing/2014/main" id="{AB2F24B5-F49A-479A-C718-EE1EF102181C}"/>
                  </a:ext>
                </a:extLst>
              </p:cNvPr>
              <p:cNvPicPr/>
              <p:nvPr/>
            </p:nvPicPr>
            <p:blipFill>
              <a:blip r:embed="rId4"/>
              <a:stretch>
                <a:fillRect/>
              </a:stretch>
            </p:blipFill>
            <p:spPr>
              <a:xfrm>
                <a:off x="5450099" y="397612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8007D50E-44F9-1F03-6F5C-C65FFC608E7B}"/>
                  </a:ext>
                </a:extLst>
              </p14:cNvPr>
              <p14:cNvContentPartPr/>
              <p14:nvPr/>
            </p14:nvContentPartPr>
            <p14:xfrm>
              <a:off x="5140139" y="481600"/>
              <a:ext cx="226440" cy="139320"/>
            </p14:xfrm>
          </p:contentPart>
        </mc:Choice>
        <mc:Fallback xmlns="">
          <p:pic>
            <p:nvPicPr>
              <p:cNvPr id="7" name="Ink 6">
                <a:extLst>
                  <a:ext uri="{FF2B5EF4-FFF2-40B4-BE49-F238E27FC236}">
                    <a16:creationId xmlns:a16="http://schemas.microsoft.com/office/drawing/2014/main" id="{8007D50E-44F9-1F03-6F5C-C65FFC608E7B}"/>
                  </a:ext>
                </a:extLst>
              </p:cNvPr>
              <p:cNvPicPr/>
              <p:nvPr/>
            </p:nvPicPr>
            <p:blipFill>
              <a:blip r:embed="rId7"/>
              <a:stretch>
                <a:fillRect/>
              </a:stretch>
            </p:blipFill>
            <p:spPr>
              <a:xfrm>
                <a:off x="5104139" y="445600"/>
                <a:ext cx="298080" cy="210960"/>
              </a:xfrm>
              <a:prstGeom prst="rect">
                <a:avLst/>
              </a:prstGeom>
            </p:spPr>
          </p:pic>
        </mc:Fallback>
      </mc:AlternateContent>
      <p:grpSp>
        <p:nvGrpSpPr>
          <p:cNvPr id="27658" name="Group 21">
            <a:extLst>
              <a:ext uri="{FF2B5EF4-FFF2-40B4-BE49-F238E27FC236}">
                <a16:creationId xmlns:a16="http://schemas.microsoft.com/office/drawing/2014/main" id="{E388A033-5E36-3311-987D-49BC1CB6C563}"/>
              </a:ext>
            </a:extLst>
          </p:cNvPr>
          <p:cNvGrpSpPr>
            <a:grpSpLocks/>
          </p:cNvGrpSpPr>
          <p:nvPr/>
        </p:nvGrpSpPr>
        <p:grpSpPr bwMode="auto">
          <a:xfrm>
            <a:off x="6154738" y="573088"/>
            <a:ext cx="1231900" cy="727075"/>
            <a:chOff x="6154979" y="573760"/>
            <a:chExt cx="1231200" cy="726840"/>
          </a:xfrm>
        </p:grpSpPr>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9A00AF41-4140-AF2D-14E6-4B3E104673EB}"/>
                    </a:ext>
                  </a:extLst>
                </p14:cNvPr>
                <p14:cNvContentPartPr/>
                <p14:nvPr/>
              </p14:nvContentPartPr>
              <p14:xfrm>
                <a:off x="6317339" y="880840"/>
                <a:ext cx="30240" cy="223920"/>
              </p14:xfrm>
            </p:contentPart>
          </mc:Choice>
          <mc:Fallback xmlns="">
            <p:pic>
              <p:nvPicPr>
                <p:cNvPr id="8" name="Ink 7">
                  <a:extLst>
                    <a:ext uri="{FF2B5EF4-FFF2-40B4-BE49-F238E27FC236}">
                      <a16:creationId xmlns:a16="http://schemas.microsoft.com/office/drawing/2014/main" id="{9A00AF41-4140-AF2D-14E6-4B3E104673EB}"/>
                    </a:ext>
                  </a:extLst>
                </p:cNvPr>
                <p:cNvPicPr/>
                <p:nvPr/>
              </p:nvPicPr>
              <p:blipFill>
                <a:blip r:embed="rId9"/>
                <a:stretch>
                  <a:fillRect/>
                </a:stretch>
              </p:blipFill>
              <p:spPr>
                <a:xfrm>
                  <a:off x="6281339" y="844840"/>
                  <a:ext cx="101880" cy="2955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4995F585-03FA-5EE7-4317-0A0327168F1E}"/>
                    </a:ext>
                  </a:extLst>
                </p14:cNvPr>
                <p14:cNvContentPartPr/>
                <p14:nvPr/>
              </p14:nvContentPartPr>
              <p14:xfrm>
                <a:off x="6315899" y="758080"/>
                <a:ext cx="200160" cy="353160"/>
              </p14:xfrm>
            </p:contentPart>
          </mc:Choice>
          <mc:Fallback xmlns="">
            <p:pic>
              <p:nvPicPr>
                <p:cNvPr id="9" name="Ink 8">
                  <a:extLst>
                    <a:ext uri="{FF2B5EF4-FFF2-40B4-BE49-F238E27FC236}">
                      <a16:creationId xmlns:a16="http://schemas.microsoft.com/office/drawing/2014/main" id="{4995F585-03FA-5EE7-4317-0A0327168F1E}"/>
                    </a:ext>
                  </a:extLst>
                </p:cNvPr>
                <p:cNvPicPr/>
                <p:nvPr/>
              </p:nvPicPr>
              <p:blipFill>
                <a:blip r:embed="rId11"/>
                <a:stretch>
                  <a:fillRect/>
                </a:stretch>
              </p:blipFill>
              <p:spPr>
                <a:xfrm>
                  <a:off x="6279899" y="722080"/>
                  <a:ext cx="271800" cy="4248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0" name="Ink 9">
                  <a:extLst>
                    <a:ext uri="{FF2B5EF4-FFF2-40B4-BE49-F238E27FC236}">
                      <a16:creationId xmlns:a16="http://schemas.microsoft.com/office/drawing/2014/main" id="{A80610A3-897E-4DDE-B446-E0502BE1E874}"/>
                    </a:ext>
                  </a:extLst>
                </p14:cNvPr>
                <p14:cNvContentPartPr/>
                <p14:nvPr/>
              </p14:nvContentPartPr>
              <p14:xfrm>
                <a:off x="6544859" y="871840"/>
                <a:ext cx="102960" cy="72000"/>
              </p14:xfrm>
            </p:contentPart>
          </mc:Choice>
          <mc:Fallback xmlns="">
            <p:pic>
              <p:nvPicPr>
                <p:cNvPr id="10" name="Ink 9">
                  <a:extLst>
                    <a:ext uri="{FF2B5EF4-FFF2-40B4-BE49-F238E27FC236}">
                      <a16:creationId xmlns:a16="http://schemas.microsoft.com/office/drawing/2014/main" id="{A80610A3-897E-4DDE-B446-E0502BE1E874}"/>
                    </a:ext>
                  </a:extLst>
                </p:cNvPr>
                <p:cNvPicPr/>
                <p:nvPr/>
              </p:nvPicPr>
              <p:blipFill>
                <a:blip r:embed="rId13"/>
                <a:stretch>
                  <a:fillRect/>
                </a:stretch>
              </p:blipFill>
              <p:spPr>
                <a:xfrm>
                  <a:off x="6508859" y="836019"/>
                  <a:ext cx="174600" cy="143284"/>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1" name="Ink 10">
                  <a:extLst>
                    <a:ext uri="{FF2B5EF4-FFF2-40B4-BE49-F238E27FC236}">
                      <a16:creationId xmlns:a16="http://schemas.microsoft.com/office/drawing/2014/main" id="{4A29B59B-1856-6668-6D0A-5720454A674D}"/>
                    </a:ext>
                  </a:extLst>
                </p14:cNvPr>
                <p14:cNvContentPartPr/>
                <p14:nvPr/>
              </p14:nvContentPartPr>
              <p14:xfrm>
                <a:off x="6505259" y="865360"/>
                <a:ext cx="169200" cy="169920"/>
              </p14:xfrm>
            </p:contentPart>
          </mc:Choice>
          <mc:Fallback xmlns="">
            <p:pic>
              <p:nvPicPr>
                <p:cNvPr id="11" name="Ink 10">
                  <a:extLst>
                    <a:ext uri="{FF2B5EF4-FFF2-40B4-BE49-F238E27FC236}">
                      <a16:creationId xmlns:a16="http://schemas.microsoft.com/office/drawing/2014/main" id="{4A29B59B-1856-6668-6D0A-5720454A674D}"/>
                    </a:ext>
                  </a:extLst>
                </p:cNvPr>
                <p:cNvPicPr/>
                <p:nvPr/>
              </p:nvPicPr>
              <p:blipFill>
                <a:blip r:embed="rId15"/>
                <a:stretch>
                  <a:fillRect/>
                </a:stretch>
              </p:blipFill>
              <p:spPr>
                <a:xfrm>
                  <a:off x="6469182" y="829360"/>
                  <a:ext cx="240993" cy="2415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2" name="Ink 11">
                  <a:extLst>
                    <a:ext uri="{FF2B5EF4-FFF2-40B4-BE49-F238E27FC236}">
                      <a16:creationId xmlns:a16="http://schemas.microsoft.com/office/drawing/2014/main" id="{4ABBA70D-E1AC-EAB0-D565-FC31D0A9330D}"/>
                    </a:ext>
                  </a:extLst>
                </p14:cNvPr>
                <p14:cNvContentPartPr/>
                <p14:nvPr/>
              </p14:nvContentPartPr>
              <p14:xfrm>
                <a:off x="6687419" y="785080"/>
                <a:ext cx="108720" cy="405720"/>
              </p14:xfrm>
            </p:contentPart>
          </mc:Choice>
          <mc:Fallback xmlns="">
            <p:pic>
              <p:nvPicPr>
                <p:cNvPr id="12" name="Ink 11">
                  <a:extLst>
                    <a:ext uri="{FF2B5EF4-FFF2-40B4-BE49-F238E27FC236}">
                      <a16:creationId xmlns:a16="http://schemas.microsoft.com/office/drawing/2014/main" id="{4ABBA70D-E1AC-EAB0-D565-FC31D0A9330D}"/>
                    </a:ext>
                  </a:extLst>
                </p:cNvPr>
                <p:cNvPicPr/>
                <p:nvPr/>
              </p:nvPicPr>
              <p:blipFill>
                <a:blip r:embed="rId17"/>
                <a:stretch>
                  <a:fillRect/>
                </a:stretch>
              </p:blipFill>
              <p:spPr>
                <a:xfrm>
                  <a:off x="6651419" y="749080"/>
                  <a:ext cx="180360" cy="4773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3" name="Ink 12">
                  <a:extLst>
                    <a:ext uri="{FF2B5EF4-FFF2-40B4-BE49-F238E27FC236}">
                      <a16:creationId xmlns:a16="http://schemas.microsoft.com/office/drawing/2014/main" id="{871BBE58-E582-EE5C-1BCB-AB939B144A8A}"/>
                    </a:ext>
                  </a:extLst>
                </p14:cNvPr>
                <p14:cNvContentPartPr/>
                <p14:nvPr/>
              </p14:nvContentPartPr>
              <p14:xfrm>
                <a:off x="6805139" y="777160"/>
                <a:ext cx="365040" cy="214200"/>
              </p14:xfrm>
            </p:contentPart>
          </mc:Choice>
          <mc:Fallback xmlns="">
            <p:pic>
              <p:nvPicPr>
                <p:cNvPr id="13" name="Ink 12">
                  <a:extLst>
                    <a:ext uri="{FF2B5EF4-FFF2-40B4-BE49-F238E27FC236}">
                      <a16:creationId xmlns:a16="http://schemas.microsoft.com/office/drawing/2014/main" id="{871BBE58-E582-EE5C-1BCB-AB939B144A8A}"/>
                    </a:ext>
                  </a:extLst>
                </p:cNvPr>
                <p:cNvPicPr/>
                <p:nvPr/>
              </p:nvPicPr>
              <p:blipFill>
                <a:blip r:embed="rId19"/>
                <a:stretch>
                  <a:fillRect/>
                </a:stretch>
              </p:blipFill>
              <p:spPr>
                <a:xfrm>
                  <a:off x="6769139" y="741220"/>
                  <a:ext cx="436680" cy="28572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4" name="Ink 13">
                  <a:extLst>
                    <a:ext uri="{FF2B5EF4-FFF2-40B4-BE49-F238E27FC236}">
                      <a16:creationId xmlns:a16="http://schemas.microsoft.com/office/drawing/2014/main" id="{BE876036-33C8-3C12-1172-E4423D5D3488}"/>
                    </a:ext>
                  </a:extLst>
                </p14:cNvPr>
                <p14:cNvContentPartPr/>
                <p14:nvPr/>
              </p14:nvContentPartPr>
              <p14:xfrm>
                <a:off x="7160099" y="763480"/>
                <a:ext cx="46080" cy="239400"/>
              </p14:xfrm>
            </p:contentPart>
          </mc:Choice>
          <mc:Fallback xmlns="">
            <p:pic>
              <p:nvPicPr>
                <p:cNvPr id="14" name="Ink 13">
                  <a:extLst>
                    <a:ext uri="{FF2B5EF4-FFF2-40B4-BE49-F238E27FC236}">
                      <a16:creationId xmlns:a16="http://schemas.microsoft.com/office/drawing/2014/main" id="{BE876036-33C8-3C12-1172-E4423D5D3488}"/>
                    </a:ext>
                  </a:extLst>
                </p:cNvPr>
                <p:cNvPicPr/>
                <p:nvPr/>
              </p:nvPicPr>
              <p:blipFill>
                <a:blip r:embed="rId21"/>
                <a:stretch>
                  <a:fillRect/>
                </a:stretch>
              </p:blipFill>
              <p:spPr>
                <a:xfrm>
                  <a:off x="7124099" y="727426"/>
                  <a:ext cx="117720" cy="311148"/>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5" name="Ink 14">
                  <a:extLst>
                    <a:ext uri="{FF2B5EF4-FFF2-40B4-BE49-F238E27FC236}">
                      <a16:creationId xmlns:a16="http://schemas.microsoft.com/office/drawing/2014/main" id="{170D9066-7C4B-1FCF-36A5-3D6932BBD19A}"/>
                    </a:ext>
                  </a:extLst>
                </p14:cNvPr>
                <p14:cNvContentPartPr/>
                <p14:nvPr/>
              </p14:nvContentPartPr>
              <p14:xfrm>
                <a:off x="7141379" y="847720"/>
                <a:ext cx="104400" cy="11160"/>
              </p14:xfrm>
            </p:contentPart>
          </mc:Choice>
          <mc:Fallback xmlns="">
            <p:pic>
              <p:nvPicPr>
                <p:cNvPr id="15" name="Ink 14">
                  <a:extLst>
                    <a:ext uri="{FF2B5EF4-FFF2-40B4-BE49-F238E27FC236}">
                      <a16:creationId xmlns:a16="http://schemas.microsoft.com/office/drawing/2014/main" id="{170D9066-7C4B-1FCF-36A5-3D6932BBD19A}"/>
                    </a:ext>
                  </a:extLst>
                </p:cNvPr>
                <p:cNvPicPr/>
                <p:nvPr/>
              </p:nvPicPr>
              <p:blipFill>
                <a:blip r:embed="rId23"/>
                <a:stretch>
                  <a:fillRect/>
                </a:stretch>
              </p:blipFill>
              <p:spPr>
                <a:xfrm>
                  <a:off x="7105379" y="811720"/>
                  <a:ext cx="176040" cy="828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7" name="Ink 16">
                  <a:extLst>
                    <a:ext uri="{FF2B5EF4-FFF2-40B4-BE49-F238E27FC236}">
                      <a16:creationId xmlns:a16="http://schemas.microsoft.com/office/drawing/2014/main" id="{84E81844-28B0-1100-A1F6-300CC9882E1D}"/>
                    </a:ext>
                  </a:extLst>
                </p14:cNvPr>
                <p14:cNvContentPartPr/>
                <p14:nvPr/>
              </p14:nvContentPartPr>
              <p14:xfrm>
                <a:off x="6183059" y="672400"/>
                <a:ext cx="45720" cy="608040"/>
              </p14:xfrm>
            </p:contentPart>
          </mc:Choice>
          <mc:Fallback xmlns="">
            <p:pic>
              <p:nvPicPr>
                <p:cNvPr id="17" name="Ink 16">
                  <a:extLst>
                    <a:ext uri="{FF2B5EF4-FFF2-40B4-BE49-F238E27FC236}">
                      <a16:creationId xmlns:a16="http://schemas.microsoft.com/office/drawing/2014/main" id="{84E81844-28B0-1100-A1F6-300CC9882E1D}"/>
                    </a:ext>
                  </a:extLst>
                </p:cNvPr>
                <p:cNvPicPr/>
                <p:nvPr/>
              </p:nvPicPr>
              <p:blipFill>
                <a:blip r:embed="rId25"/>
                <a:stretch>
                  <a:fillRect/>
                </a:stretch>
              </p:blipFill>
              <p:spPr>
                <a:xfrm>
                  <a:off x="6147340" y="636400"/>
                  <a:ext cx="116800" cy="67968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9" name="Ink 18">
                  <a:extLst>
                    <a:ext uri="{FF2B5EF4-FFF2-40B4-BE49-F238E27FC236}">
                      <a16:creationId xmlns:a16="http://schemas.microsoft.com/office/drawing/2014/main" id="{A2EABF36-A382-1B4E-8563-C0F1043059A4}"/>
                    </a:ext>
                  </a:extLst>
                </p14:cNvPr>
                <p14:cNvContentPartPr/>
                <p14:nvPr/>
              </p14:nvContentPartPr>
              <p14:xfrm>
                <a:off x="6154979" y="574120"/>
                <a:ext cx="1056240" cy="92520"/>
              </p14:xfrm>
            </p:contentPart>
          </mc:Choice>
          <mc:Fallback xmlns="">
            <p:pic>
              <p:nvPicPr>
                <p:cNvPr id="19" name="Ink 18">
                  <a:extLst>
                    <a:ext uri="{FF2B5EF4-FFF2-40B4-BE49-F238E27FC236}">
                      <a16:creationId xmlns:a16="http://schemas.microsoft.com/office/drawing/2014/main" id="{A2EABF36-A382-1B4E-8563-C0F1043059A4}"/>
                    </a:ext>
                  </a:extLst>
                </p:cNvPr>
                <p:cNvPicPr/>
                <p:nvPr/>
              </p:nvPicPr>
              <p:blipFill>
                <a:blip r:embed="rId27"/>
                <a:stretch>
                  <a:fillRect/>
                </a:stretch>
              </p:blipFill>
              <p:spPr>
                <a:xfrm>
                  <a:off x="6118979" y="538120"/>
                  <a:ext cx="1127880" cy="16416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0" name="Ink 19">
                  <a:extLst>
                    <a:ext uri="{FF2B5EF4-FFF2-40B4-BE49-F238E27FC236}">
                      <a16:creationId xmlns:a16="http://schemas.microsoft.com/office/drawing/2014/main" id="{19F97DCA-D294-BCA3-FF72-5A3B8F8DD478}"/>
                    </a:ext>
                  </a:extLst>
                </p14:cNvPr>
                <p14:cNvContentPartPr/>
                <p14:nvPr/>
              </p14:nvContentPartPr>
              <p14:xfrm>
                <a:off x="6202859" y="641080"/>
                <a:ext cx="1183320" cy="659520"/>
              </p14:xfrm>
            </p:contentPart>
          </mc:Choice>
          <mc:Fallback xmlns="">
            <p:pic>
              <p:nvPicPr>
                <p:cNvPr id="20" name="Ink 19">
                  <a:extLst>
                    <a:ext uri="{FF2B5EF4-FFF2-40B4-BE49-F238E27FC236}">
                      <a16:creationId xmlns:a16="http://schemas.microsoft.com/office/drawing/2014/main" id="{19F97DCA-D294-BCA3-FF72-5A3B8F8DD478}"/>
                    </a:ext>
                  </a:extLst>
                </p:cNvPr>
                <p:cNvPicPr/>
                <p:nvPr/>
              </p:nvPicPr>
              <p:blipFill>
                <a:blip r:embed="rId29"/>
                <a:stretch>
                  <a:fillRect/>
                </a:stretch>
              </p:blipFill>
              <p:spPr>
                <a:xfrm>
                  <a:off x="6166859" y="605080"/>
                  <a:ext cx="1254960" cy="73116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1" name="Ink 20">
                  <a:extLst>
                    <a:ext uri="{FF2B5EF4-FFF2-40B4-BE49-F238E27FC236}">
                      <a16:creationId xmlns:a16="http://schemas.microsoft.com/office/drawing/2014/main" id="{E4719F35-9986-AFB7-D1C1-AF8BBC7559CE}"/>
                    </a:ext>
                  </a:extLst>
                </p14:cNvPr>
                <p14:cNvContentPartPr/>
                <p14:nvPr/>
              </p14:nvContentPartPr>
              <p14:xfrm>
                <a:off x="6210059" y="573760"/>
                <a:ext cx="1149120" cy="63360"/>
              </p14:xfrm>
            </p:contentPart>
          </mc:Choice>
          <mc:Fallback xmlns="">
            <p:pic>
              <p:nvPicPr>
                <p:cNvPr id="21" name="Ink 20">
                  <a:extLst>
                    <a:ext uri="{FF2B5EF4-FFF2-40B4-BE49-F238E27FC236}">
                      <a16:creationId xmlns:a16="http://schemas.microsoft.com/office/drawing/2014/main" id="{E4719F35-9986-AFB7-D1C1-AF8BBC7559CE}"/>
                    </a:ext>
                  </a:extLst>
                </p:cNvPr>
                <p:cNvPicPr/>
                <p:nvPr/>
              </p:nvPicPr>
              <p:blipFill>
                <a:blip r:embed="rId31"/>
                <a:stretch>
                  <a:fillRect/>
                </a:stretch>
              </p:blipFill>
              <p:spPr>
                <a:xfrm>
                  <a:off x="6174059" y="537760"/>
                  <a:ext cx="1220760" cy="135000"/>
                </a:xfrm>
                <a:prstGeom prst="rect">
                  <a:avLst/>
                </a:prstGeom>
              </p:spPr>
            </p:pic>
          </mc:Fallback>
        </mc:AlternateContent>
      </p:grpSp>
      <p:grpSp>
        <p:nvGrpSpPr>
          <p:cNvPr id="27659" name="Group 31">
            <a:extLst>
              <a:ext uri="{FF2B5EF4-FFF2-40B4-BE49-F238E27FC236}">
                <a16:creationId xmlns:a16="http://schemas.microsoft.com/office/drawing/2014/main" id="{E340EFCE-9B3A-31CA-F0A3-8EDB13ADBD57}"/>
              </a:ext>
            </a:extLst>
          </p:cNvPr>
          <p:cNvGrpSpPr>
            <a:grpSpLocks/>
          </p:cNvGrpSpPr>
          <p:nvPr/>
        </p:nvGrpSpPr>
        <p:grpSpPr bwMode="auto">
          <a:xfrm>
            <a:off x="6910388" y="1423988"/>
            <a:ext cx="22225" cy="339725"/>
            <a:chOff x="6910979" y="1423720"/>
            <a:chExt cx="22320" cy="339840"/>
          </a:xfrm>
        </p:grpSpPr>
        <mc:AlternateContent xmlns:mc="http://schemas.openxmlformats.org/markup-compatibility/2006" xmlns:p14="http://schemas.microsoft.com/office/powerpoint/2010/main">
          <mc:Choice Requires="p14">
            <p:contentPart p14:bwMode="auto" r:id="rId32">
              <p14:nvContentPartPr>
                <p14:cNvPr id="23" name="Ink 22">
                  <a:extLst>
                    <a:ext uri="{FF2B5EF4-FFF2-40B4-BE49-F238E27FC236}">
                      <a16:creationId xmlns:a16="http://schemas.microsoft.com/office/drawing/2014/main" id="{74D63D8F-B7FA-ABE7-12C5-5A730738CFF6}"/>
                    </a:ext>
                  </a:extLst>
                </p14:cNvPr>
                <p14:cNvContentPartPr/>
                <p14:nvPr/>
              </p14:nvContentPartPr>
              <p14:xfrm>
                <a:off x="6910979" y="1423720"/>
                <a:ext cx="22320" cy="116280"/>
              </p14:xfrm>
            </p:contentPart>
          </mc:Choice>
          <mc:Fallback xmlns="">
            <p:pic>
              <p:nvPicPr>
                <p:cNvPr id="23" name="Ink 22">
                  <a:extLst>
                    <a:ext uri="{FF2B5EF4-FFF2-40B4-BE49-F238E27FC236}">
                      <a16:creationId xmlns:a16="http://schemas.microsoft.com/office/drawing/2014/main" id="{74D63D8F-B7FA-ABE7-12C5-5A730738CFF6}"/>
                    </a:ext>
                  </a:extLst>
                </p:cNvPr>
                <p:cNvPicPr/>
                <p:nvPr/>
              </p:nvPicPr>
              <p:blipFill>
                <a:blip r:embed="rId33"/>
                <a:stretch>
                  <a:fillRect/>
                </a:stretch>
              </p:blipFill>
              <p:spPr>
                <a:xfrm>
                  <a:off x="6874979" y="1387720"/>
                  <a:ext cx="93960" cy="18792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24" name="Ink 23">
                  <a:extLst>
                    <a:ext uri="{FF2B5EF4-FFF2-40B4-BE49-F238E27FC236}">
                      <a16:creationId xmlns:a16="http://schemas.microsoft.com/office/drawing/2014/main" id="{0E68473E-252B-8169-BF9A-639D776349D2}"/>
                    </a:ext>
                  </a:extLst>
                </p14:cNvPr>
                <p14:cNvContentPartPr/>
                <p14:nvPr/>
              </p14:nvContentPartPr>
              <p14:xfrm>
                <a:off x="6910979" y="1653760"/>
                <a:ext cx="8280" cy="109800"/>
              </p14:xfrm>
            </p:contentPart>
          </mc:Choice>
          <mc:Fallback xmlns="">
            <p:pic>
              <p:nvPicPr>
                <p:cNvPr id="24" name="Ink 23">
                  <a:extLst>
                    <a:ext uri="{FF2B5EF4-FFF2-40B4-BE49-F238E27FC236}">
                      <a16:creationId xmlns:a16="http://schemas.microsoft.com/office/drawing/2014/main" id="{0E68473E-252B-8169-BF9A-639D776349D2}"/>
                    </a:ext>
                  </a:extLst>
                </p:cNvPr>
                <p:cNvPicPr/>
                <p:nvPr/>
              </p:nvPicPr>
              <p:blipFill>
                <a:blip r:embed="rId35"/>
                <a:stretch>
                  <a:fillRect/>
                </a:stretch>
              </p:blipFill>
              <p:spPr>
                <a:xfrm>
                  <a:off x="6874979" y="1617760"/>
                  <a:ext cx="79920" cy="181440"/>
                </a:xfrm>
                <a:prstGeom prst="rect">
                  <a:avLst/>
                </a:prstGeom>
              </p:spPr>
            </p:pic>
          </mc:Fallback>
        </mc:AlternateContent>
      </p:grpSp>
      <p:grpSp>
        <p:nvGrpSpPr>
          <p:cNvPr id="27660" name="Group 37">
            <a:extLst>
              <a:ext uri="{FF2B5EF4-FFF2-40B4-BE49-F238E27FC236}">
                <a16:creationId xmlns:a16="http://schemas.microsoft.com/office/drawing/2014/main" id="{9477E94F-7E5C-C19D-D6E3-125208E26DE6}"/>
              </a:ext>
            </a:extLst>
          </p:cNvPr>
          <p:cNvGrpSpPr>
            <a:grpSpLocks/>
          </p:cNvGrpSpPr>
          <p:nvPr/>
        </p:nvGrpSpPr>
        <p:grpSpPr bwMode="auto">
          <a:xfrm>
            <a:off x="6877050" y="212725"/>
            <a:ext cx="223838" cy="242888"/>
            <a:chOff x="6877499" y="212320"/>
            <a:chExt cx="222840" cy="243000"/>
          </a:xfrm>
        </p:grpSpPr>
        <mc:AlternateContent xmlns:mc="http://schemas.openxmlformats.org/markup-compatibility/2006" xmlns:p14="http://schemas.microsoft.com/office/powerpoint/2010/main">
          <mc:Choice Requires="p14">
            <p:contentPart p14:bwMode="auto" r:id="rId36">
              <p14:nvContentPartPr>
                <p14:cNvPr id="36" name="Ink 35">
                  <a:extLst>
                    <a:ext uri="{FF2B5EF4-FFF2-40B4-BE49-F238E27FC236}">
                      <a16:creationId xmlns:a16="http://schemas.microsoft.com/office/drawing/2014/main" id="{2A0EDE6D-99E4-1705-FB09-7300B73EC600}"/>
                    </a:ext>
                  </a:extLst>
                </p14:cNvPr>
                <p14:cNvContentPartPr/>
                <p14:nvPr/>
              </p14:nvContentPartPr>
              <p14:xfrm>
                <a:off x="6882179" y="212320"/>
                <a:ext cx="134640" cy="243000"/>
              </p14:xfrm>
            </p:contentPart>
          </mc:Choice>
          <mc:Fallback xmlns="">
            <p:pic>
              <p:nvPicPr>
                <p:cNvPr id="36" name="Ink 35">
                  <a:extLst>
                    <a:ext uri="{FF2B5EF4-FFF2-40B4-BE49-F238E27FC236}">
                      <a16:creationId xmlns:a16="http://schemas.microsoft.com/office/drawing/2014/main" id="{2A0EDE6D-99E4-1705-FB09-7300B73EC600}"/>
                    </a:ext>
                  </a:extLst>
                </p:cNvPr>
                <p:cNvPicPr/>
                <p:nvPr/>
              </p:nvPicPr>
              <p:blipFill>
                <a:blip r:embed="rId37"/>
                <a:stretch>
                  <a:fillRect/>
                </a:stretch>
              </p:blipFill>
              <p:spPr>
                <a:xfrm>
                  <a:off x="6846179" y="176267"/>
                  <a:ext cx="206280" cy="314746"/>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37" name="Ink 36">
                  <a:extLst>
                    <a:ext uri="{FF2B5EF4-FFF2-40B4-BE49-F238E27FC236}">
                      <a16:creationId xmlns:a16="http://schemas.microsoft.com/office/drawing/2014/main" id="{484AAC90-A889-3D95-EE39-57B03082E83B}"/>
                    </a:ext>
                  </a:extLst>
                </p14:cNvPr>
                <p14:cNvContentPartPr/>
                <p14:nvPr/>
              </p14:nvContentPartPr>
              <p14:xfrm>
                <a:off x="6877499" y="255520"/>
                <a:ext cx="222840" cy="139680"/>
              </p14:xfrm>
            </p:contentPart>
          </mc:Choice>
          <mc:Fallback xmlns="">
            <p:pic>
              <p:nvPicPr>
                <p:cNvPr id="37" name="Ink 36">
                  <a:extLst>
                    <a:ext uri="{FF2B5EF4-FFF2-40B4-BE49-F238E27FC236}">
                      <a16:creationId xmlns:a16="http://schemas.microsoft.com/office/drawing/2014/main" id="{484AAC90-A889-3D95-EE39-57B03082E83B}"/>
                    </a:ext>
                  </a:extLst>
                </p:cNvPr>
                <p:cNvPicPr/>
                <p:nvPr/>
              </p:nvPicPr>
              <p:blipFill>
                <a:blip r:embed="rId39"/>
                <a:stretch>
                  <a:fillRect/>
                </a:stretch>
              </p:blipFill>
              <p:spPr>
                <a:xfrm>
                  <a:off x="6841499" y="219520"/>
                  <a:ext cx="294480" cy="2113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0">
            <p14:nvContentPartPr>
              <p14:cNvPr id="39" name="Ink 38">
                <a:extLst>
                  <a:ext uri="{FF2B5EF4-FFF2-40B4-BE49-F238E27FC236}">
                    <a16:creationId xmlns:a16="http://schemas.microsoft.com/office/drawing/2014/main" id="{2D1202F4-D6D6-D3EF-7ABA-A8CAECDB56F5}"/>
                  </a:ext>
                </a:extLst>
              </p14:cNvPr>
              <p14:cNvContentPartPr/>
              <p14:nvPr/>
            </p14:nvContentPartPr>
            <p14:xfrm>
              <a:off x="2894459" y="3255760"/>
              <a:ext cx="1123920" cy="45720"/>
            </p14:xfrm>
          </p:contentPart>
        </mc:Choice>
        <mc:Fallback xmlns="">
          <p:pic>
            <p:nvPicPr>
              <p:cNvPr id="39" name="Ink 38">
                <a:extLst>
                  <a:ext uri="{FF2B5EF4-FFF2-40B4-BE49-F238E27FC236}">
                    <a16:creationId xmlns:a16="http://schemas.microsoft.com/office/drawing/2014/main" id="{2D1202F4-D6D6-D3EF-7ABA-A8CAECDB56F5}"/>
                  </a:ext>
                </a:extLst>
              </p:cNvPr>
              <p:cNvPicPr/>
              <p:nvPr/>
            </p:nvPicPr>
            <p:blipFill>
              <a:blip r:embed="rId41"/>
              <a:stretch>
                <a:fillRect/>
              </a:stretch>
            </p:blipFill>
            <p:spPr>
              <a:xfrm>
                <a:off x="2858459" y="3219760"/>
                <a:ext cx="1195560"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41" name="Ink 40">
                <a:extLst>
                  <a:ext uri="{FF2B5EF4-FFF2-40B4-BE49-F238E27FC236}">
                    <a16:creationId xmlns:a16="http://schemas.microsoft.com/office/drawing/2014/main" id="{2B357123-489B-FFC8-EFF8-552BA1E82C4A}"/>
                  </a:ext>
                </a:extLst>
              </p14:cNvPr>
              <p14:cNvContentPartPr/>
              <p14:nvPr/>
            </p14:nvContentPartPr>
            <p14:xfrm>
              <a:off x="4865459" y="2431360"/>
              <a:ext cx="6840" cy="360"/>
            </p14:xfrm>
          </p:contentPart>
        </mc:Choice>
        <mc:Fallback xmlns="">
          <p:pic>
            <p:nvPicPr>
              <p:cNvPr id="41" name="Ink 40">
                <a:extLst>
                  <a:ext uri="{FF2B5EF4-FFF2-40B4-BE49-F238E27FC236}">
                    <a16:creationId xmlns:a16="http://schemas.microsoft.com/office/drawing/2014/main" id="{2B357123-489B-FFC8-EFF8-552BA1E82C4A}"/>
                  </a:ext>
                </a:extLst>
              </p:cNvPr>
              <p:cNvPicPr/>
              <p:nvPr/>
            </p:nvPicPr>
            <p:blipFill>
              <a:blip r:embed="rId43"/>
              <a:stretch>
                <a:fillRect/>
              </a:stretch>
            </p:blipFill>
            <p:spPr>
              <a:xfrm>
                <a:off x="4827459" y="2395360"/>
                <a:ext cx="824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9499" name="Ink 19498">
                <a:extLst>
                  <a:ext uri="{FF2B5EF4-FFF2-40B4-BE49-F238E27FC236}">
                    <a16:creationId xmlns:a16="http://schemas.microsoft.com/office/drawing/2014/main" id="{FF29F90A-88DD-D9BF-02A6-F89E73B784D3}"/>
                  </a:ext>
                </a:extLst>
              </p14:cNvPr>
              <p14:cNvContentPartPr/>
              <p14:nvPr/>
            </p14:nvContentPartPr>
            <p14:xfrm>
              <a:off x="2760179" y="2870920"/>
              <a:ext cx="6840" cy="1080"/>
            </p14:xfrm>
          </p:contentPart>
        </mc:Choice>
        <mc:Fallback xmlns="">
          <p:pic>
            <p:nvPicPr>
              <p:cNvPr id="19499" name="Ink 19498">
                <a:extLst>
                  <a:ext uri="{FF2B5EF4-FFF2-40B4-BE49-F238E27FC236}">
                    <a16:creationId xmlns:a16="http://schemas.microsoft.com/office/drawing/2014/main" id="{FF29F90A-88DD-D9BF-02A6-F89E73B784D3}"/>
                  </a:ext>
                </a:extLst>
              </p:cNvPr>
              <p:cNvPicPr/>
              <p:nvPr/>
            </p:nvPicPr>
            <p:blipFill>
              <a:blip r:embed="rId45"/>
              <a:stretch>
                <a:fillRect/>
              </a:stretch>
            </p:blipFill>
            <p:spPr>
              <a:xfrm>
                <a:off x="2722179" y="2834920"/>
                <a:ext cx="82460" cy="72720"/>
              </a:xfrm>
              <a:prstGeom prst="rect">
                <a:avLst/>
              </a:prstGeom>
            </p:spPr>
          </p:pic>
        </mc:Fallback>
      </mc:AlternateContent>
      <p:grpSp>
        <p:nvGrpSpPr>
          <p:cNvPr id="27664" name="Group 19504">
            <a:extLst>
              <a:ext uri="{FF2B5EF4-FFF2-40B4-BE49-F238E27FC236}">
                <a16:creationId xmlns:a16="http://schemas.microsoft.com/office/drawing/2014/main" id="{B48D6B07-E8C8-3783-6589-625BE5D75479}"/>
              </a:ext>
            </a:extLst>
          </p:cNvPr>
          <p:cNvGrpSpPr>
            <a:grpSpLocks/>
          </p:cNvGrpSpPr>
          <p:nvPr/>
        </p:nvGrpSpPr>
        <p:grpSpPr bwMode="auto">
          <a:xfrm>
            <a:off x="1108075" y="2065338"/>
            <a:ext cx="6092825" cy="1979612"/>
            <a:chOff x="1108859" y="2065600"/>
            <a:chExt cx="6092640" cy="1979640"/>
          </a:xfrm>
        </p:grpSpPr>
        <mc:AlternateContent xmlns:mc="http://schemas.openxmlformats.org/markup-compatibility/2006" xmlns:p14="http://schemas.microsoft.com/office/powerpoint/2010/main">
          <mc:Choice Requires="p14">
            <p:contentPart p14:bwMode="auto" r:id="rId46">
              <p14:nvContentPartPr>
                <p14:cNvPr id="25" name="Ink 24">
                  <a:extLst>
                    <a:ext uri="{FF2B5EF4-FFF2-40B4-BE49-F238E27FC236}">
                      <a16:creationId xmlns:a16="http://schemas.microsoft.com/office/drawing/2014/main" id="{F0F57777-3230-D445-EA7E-B797AE951913}"/>
                    </a:ext>
                  </a:extLst>
                </p14:cNvPr>
                <p14:cNvContentPartPr/>
                <p14:nvPr/>
              </p14:nvContentPartPr>
              <p14:xfrm>
                <a:off x="6931499" y="2252440"/>
                <a:ext cx="12960" cy="106200"/>
              </p14:xfrm>
            </p:contentPart>
          </mc:Choice>
          <mc:Fallback xmlns="">
            <p:pic>
              <p:nvPicPr>
                <p:cNvPr id="25" name="Ink 24">
                  <a:extLst>
                    <a:ext uri="{FF2B5EF4-FFF2-40B4-BE49-F238E27FC236}">
                      <a16:creationId xmlns:a16="http://schemas.microsoft.com/office/drawing/2014/main" id="{F0F57777-3230-D445-EA7E-B797AE951913}"/>
                    </a:ext>
                  </a:extLst>
                </p:cNvPr>
                <p:cNvPicPr/>
                <p:nvPr/>
              </p:nvPicPr>
              <p:blipFill>
                <a:blip r:embed="rId47"/>
                <a:stretch>
                  <a:fillRect/>
                </a:stretch>
              </p:blipFill>
              <p:spPr>
                <a:xfrm>
                  <a:off x="6895499" y="2216440"/>
                  <a:ext cx="84600" cy="17784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26" name="Ink 25">
                  <a:extLst>
                    <a:ext uri="{FF2B5EF4-FFF2-40B4-BE49-F238E27FC236}">
                      <a16:creationId xmlns:a16="http://schemas.microsoft.com/office/drawing/2014/main" id="{4FC9C7D5-63D4-4F04-3673-08247EC54450}"/>
                    </a:ext>
                  </a:extLst>
                </p14:cNvPr>
                <p14:cNvContentPartPr/>
                <p14:nvPr/>
              </p14:nvContentPartPr>
              <p14:xfrm>
                <a:off x="6927179" y="2379520"/>
                <a:ext cx="15840" cy="374760"/>
              </p14:xfrm>
            </p:contentPart>
          </mc:Choice>
          <mc:Fallback xmlns="">
            <p:pic>
              <p:nvPicPr>
                <p:cNvPr id="26" name="Ink 25">
                  <a:extLst>
                    <a:ext uri="{FF2B5EF4-FFF2-40B4-BE49-F238E27FC236}">
                      <a16:creationId xmlns:a16="http://schemas.microsoft.com/office/drawing/2014/main" id="{4FC9C7D5-63D4-4F04-3673-08247EC54450}"/>
                    </a:ext>
                  </a:extLst>
                </p:cNvPr>
                <p:cNvPicPr/>
                <p:nvPr/>
              </p:nvPicPr>
              <p:blipFill>
                <a:blip r:embed="rId49"/>
                <a:stretch>
                  <a:fillRect/>
                </a:stretch>
              </p:blipFill>
              <p:spPr>
                <a:xfrm>
                  <a:off x="6891179" y="2343520"/>
                  <a:ext cx="87480" cy="44640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27" name="Ink 26">
                  <a:extLst>
                    <a:ext uri="{FF2B5EF4-FFF2-40B4-BE49-F238E27FC236}">
                      <a16:creationId xmlns:a16="http://schemas.microsoft.com/office/drawing/2014/main" id="{ED163F09-B73E-65BA-BD7F-F370C1FF6FA8}"/>
                    </a:ext>
                  </a:extLst>
                </p14:cNvPr>
                <p14:cNvContentPartPr/>
                <p14:nvPr/>
              </p14:nvContentPartPr>
              <p14:xfrm>
                <a:off x="6833579" y="2800720"/>
                <a:ext cx="330120" cy="492840"/>
              </p14:xfrm>
            </p:contentPart>
          </mc:Choice>
          <mc:Fallback xmlns="">
            <p:pic>
              <p:nvPicPr>
                <p:cNvPr id="27" name="Ink 26">
                  <a:extLst>
                    <a:ext uri="{FF2B5EF4-FFF2-40B4-BE49-F238E27FC236}">
                      <a16:creationId xmlns:a16="http://schemas.microsoft.com/office/drawing/2014/main" id="{ED163F09-B73E-65BA-BD7F-F370C1FF6FA8}"/>
                    </a:ext>
                  </a:extLst>
                </p:cNvPr>
                <p:cNvPicPr/>
                <p:nvPr/>
              </p:nvPicPr>
              <p:blipFill>
                <a:blip r:embed="rId51"/>
                <a:stretch>
                  <a:fillRect/>
                </a:stretch>
              </p:blipFill>
              <p:spPr>
                <a:xfrm>
                  <a:off x="6797579" y="2764720"/>
                  <a:ext cx="401760" cy="56448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28" name="Ink 27">
                  <a:extLst>
                    <a:ext uri="{FF2B5EF4-FFF2-40B4-BE49-F238E27FC236}">
                      <a16:creationId xmlns:a16="http://schemas.microsoft.com/office/drawing/2014/main" id="{20D0FA24-56BE-5E9C-DCE5-2069B25A00C6}"/>
                    </a:ext>
                  </a:extLst>
                </p14:cNvPr>
                <p14:cNvContentPartPr/>
                <p14:nvPr/>
              </p14:nvContentPartPr>
              <p14:xfrm>
                <a:off x="6829619" y="2873080"/>
                <a:ext cx="371880" cy="505080"/>
              </p14:xfrm>
            </p:contentPart>
          </mc:Choice>
          <mc:Fallback xmlns="">
            <p:pic>
              <p:nvPicPr>
                <p:cNvPr id="28" name="Ink 27">
                  <a:extLst>
                    <a:ext uri="{FF2B5EF4-FFF2-40B4-BE49-F238E27FC236}">
                      <a16:creationId xmlns:a16="http://schemas.microsoft.com/office/drawing/2014/main" id="{20D0FA24-56BE-5E9C-DCE5-2069B25A00C6}"/>
                    </a:ext>
                  </a:extLst>
                </p:cNvPr>
                <p:cNvPicPr/>
                <p:nvPr/>
              </p:nvPicPr>
              <p:blipFill>
                <a:blip r:embed="rId53"/>
                <a:stretch>
                  <a:fillRect/>
                </a:stretch>
              </p:blipFill>
              <p:spPr>
                <a:xfrm>
                  <a:off x="6793619" y="2837080"/>
                  <a:ext cx="443520" cy="57672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29" name="Ink 28">
                  <a:extLst>
                    <a:ext uri="{FF2B5EF4-FFF2-40B4-BE49-F238E27FC236}">
                      <a16:creationId xmlns:a16="http://schemas.microsoft.com/office/drawing/2014/main" id="{3757A8A6-25BC-8C4C-C8DB-A5A4958CB78E}"/>
                    </a:ext>
                  </a:extLst>
                </p14:cNvPr>
                <p14:cNvContentPartPr/>
                <p14:nvPr/>
              </p14:nvContentPartPr>
              <p14:xfrm>
                <a:off x="7024379" y="3423520"/>
                <a:ext cx="8280" cy="128160"/>
              </p14:xfrm>
            </p:contentPart>
          </mc:Choice>
          <mc:Fallback xmlns="">
            <p:pic>
              <p:nvPicPr>
                <p:cNvPr id="29" name="Ink 28">
                  <a:extLst>
                    <a:ext uri="{FF2B5EF4-FFF2-40B4-BE49-F238E27FC236}">
                      <a16:creationId xmlns:a16="http://schemas.microsoft.com/office/drawing/2014/main" id="{3757A8A6-25BC-8C4C-C8DB-A5A4958CB78E}"/>
                    </a:ext>
                  </a:extLst>
                </p:cNvPr>
                <p:cNvPicPr/>
                <p:nvPr/>
              </p:nvPicPr>
              <p:blipFill>
                <a:blip r:embed="rId55"/>
                <a:stretch>
                  <a:fillRect/>
                </a:stretch>
              </p:blipFill>
              <p:spPr>
                <a:xfrm>
                  <a:off x="6988379" y="3387520"/>
                  <a:ext cx="79920" cy="1998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30" name="Ink 29">
                  <a:extLst>
                    <a:ext uri="{FF2B5EF4-FFF2-40B4-BE49-F238E27FC236}">
                      <a16:creationId xmlns:a16="http://schemas.microsoft.com/office/drawing/2014/main" id="{4271206D-BFC0-79DF-B48E-BAF0AAA802CA}"/>
                    </a:ext>
                  </a:extLst>
                </p14:cNvPr>
                <p14:cNvContentPartPr/>
                <p14:nvPr/>
              </p14:nvContentPartPr>
              <p14:xfrm>
                <a:off x="6985139" y="3634480"/>
                <a:ext cx="41400" cy="410760"/>
              </p14:xfrm>
            </p:contentPart>
          </mc:Choice>
          <mc:Fallback xmlns="">
            <p:pic>
              <p:nvPicPr>
                <p:cNvPr id="30" name="Ink 29">
                  <a:extLst>
                    <a:ext uri="{FF2B5EF4-FFF2-40B4-BE49-F238E27FC236}">
                      <a16:creationId xmlns:a16="http://schemas.microsoft.com/office/drawing/2014/main" id="{4271206D-BFC0-79DF-B48E-BAF0AAA802CA}"/>
                    </a:ext>
                  </a:extLst>
                </p:cNvPr>
                <p:cNvPicPr/>
                <p:nvPr/>
              </p:nvPicPr>
              <p:blipFill>
                <a:blip r:embed="rId57"/>
                <a:stretch>
                  <a:fillRect/>
                </a:stretch>
              </p:blipFill>
              <p:spPr>
                <a:xfrm>
                  <a:off x="6949139" y="3598480"/>
                  <a:ext cx="113040" cy="4824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33" name="Ink 32">
                  <a:extLst>
                    <a:ext uri="{FF2B5EF4-FFF2-40B4-BE49-F238E27FC236}">
                      <a16:creationId xmlns:a16="http://schemas.microsoft.com/office/drawing/2014/main" id="{3168AD5B-2058-378E-F5C7-7862ACFE8B56}"/>
                    </a:ext>
                  </a:extLst>
                </p14:cNvPr>
                <p14:cNvContentPartPr/>
                <p14:nvPr/>
              </p14:nvContentPartPr>
              <p14:xfrm>
                <a:off x="1108859" y="3203920"/>
                <a:ext cx="5729400" cy="190080"/>
              </p14:xfrm>
            </p:contentPart>
          </mc:Choice>
          <mc:Fallback xmlns="">
            <p:pic>
              <p:nvPicPr>
                <p:cNvPr id="33" name="Ink 32">
                  <a:extLst>
                    <a:ext uri="{FF2B5EF4-FFF2-40B4-BE49-F238E27FC236}">
                      <a16:creationId xmlns:a16="http://schemas.microsoft.com/office/drawing/2014/main" id="{3168AD5B-2058-378E-F5C7-7862ACFE8B56}"/>
                    </a:ext>
                  </a:extLst>
                </p:cNvPr>
                <p:cNvPicPr/>
                <p:nvPr/>
              </p:nvPicPr>
              <p:blipFill>
                <a:blip r:embed="rId59"/>
                <a:stretch>
                  <a:fillRect/>
                </a:stretch>
              </p:blipFill>
              <p:spPr>
                <a:xfrm>
                  <a:off x="1072859" y="3167852"/>
                  <a:ext cx="5801040" cy="261856"/>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34" name="Ink 33">
                  <a:extLst>
                    <a:ext uri="{FF2B5EF4-FFF2-40B4-BE49-F238E27FC236}">
                      <a16:creationId xmlns:a16="http://schemas.microsoft.com/office/drawing/2014/main" id="{8A4D9DCE-AB9A-230C-53C1-504711D9BA3F}"/>
                    </a:ext>
                  </a:extLst>
                </p14:cNvPr>
                <p14:cNvContentPartPr/>
                <p14:nvPr/>
              </p14:nvContentPartPr>
              <p14:xfrm>
                <a:off x="1221539" y="3134440"/>
                <a:ext cx="282960" cy="274680"/>
              </p14:xfrm>
            </p:contentPart>
          </mc:Choice>
          <mc:Fallback xmlns="">
            <p:pic>
              <p:nvPicPr>
                <p:cNvPr id="34" name="Ink 33">
                  <a:extLst>
                    <a:ext uri="{FF2B5EF4-FFF2-40B4-BE49-F238E27FC236}">
                      <a16:creationId xmlns:a16="http://schemas.microsoft.com/office/drawing/2014/main" id="{8A4D9DCE-AB9A-230C-53C1-504711D9BA3F}"/>
                    </a:ext>
                  </a:extLst>
                </p:cNvPr>
                <p:cNvPicPr/>
                <p:nvPr/>
              </p:nvPicPr>
              <p:blipFill>
                <a:blip r:embed="rId61"/>
                <a:stretch>
                  <a:fillRect/>
                </a:stretch>
              </p:blipFill>
              <p:spPr>
                <a:xfrm>
                  <a:off x="1185539" y="3098440"/>
                  <a:ext cx="354600" cy="34632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42" name="Ink 41">
                  <a:extLst>
                    <a:ext uri="{FF2B5EF4-FFF2-40B4-BE49-F238E27FC236}">
                      <a16:creationId xmlns:a16="http://schemas.microsoft.com/office/drawing/2014/main" id="{2C681A3A-7B78-1FD7-6B5E-7D784C1DFFBC}"/>
                    </a:ext>
                  </a:extLst>
                </p14:cNvPr>
                <p14:cNvContentPartPr/>
                <p14:nvPr/>
              </p14:nvContentPartPr>
              <p14:xfrm>
                <a:off x="1286339" y="2496520"/>
                <a:ext cx="3589200" cy="136080"/>
              </p14:xfrm>
            </p:contentPart>
          </mc:Choice>
          <mc:Fallback xmlns="">
            <p:pic>
              <p:nvPicPr>
                <p:cNvPr id="42" name="Ink 41">
                  <a:extLst>
                    <a:ext uri="{FF2B5EF4-FFF2-40B4-BE49-F238E27FC236}">
                      <a16:creationId xmlns:a16="http://schemas.microsoft.com/office/drawing/2014/main" id="{2C681A3A-7B78-1FD7-6B5E-7D784C1DFFBC}"/>
                    </a:ext>
                  </a:extLst>
                </p:cNvPr>
                <p:cNvPicPr/>
                <p:nvPr/>
              </p:nvPicPr>
              <p:blipFill>
                <a:blip r:embed="rId63"/>
                <a:stretch>
                  <a:fillRect/>
                </a:stretch>
              </p:blipFill>
              <p:spPr>
                <a:xfrm>
                  <a:off x="1250339" y="2460615"/>
                  <a:ext cx="3660840" cy="207531"/>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43" name="Ink 42">
                  <a:extLst>
                    <a:ext uri="{FF2B5EF4-FFF2-40B4-BE49-F238E27FC236}">
                      <a16:creationId xmlns:a16="http://schemas.microsoft.com/office/drawing/2014/main" id="{2415B8B1-C37C-B7A6-9D63-3B0BD58D7A2E}"/>
                    </a:ext>
                  </a:extLst>
                </p14:cNvPr>
                <p14:cNvContentPartPr/>
                <p14:nvPr/>
              </p14:nvContentPartPr>
              <p14:xfrm>
                <a:off x="1233419" y="2525680"/>
                <a:ext cx="206280" cy="227520"/>
              </p14:xfrm>
            </p:contentPart>
          </mc:Choice>
          <mc:Fallback xmlns="">
            <p:pic>
              <p:nvPicPr>
                <p:cNvPr id="43" name="Ink 42">
                  <a:extLst>
                    <a:ext uri="{FF2B5EF4-FFF2-40B4-BE49-F238E27FC236}">
                      <a16:creationId xmlns:a16="http://schemas.microsoft.com/office/drawing/2014/main" id="{2415B8B1-C37C-B7A6-9D63-3B0BD58D7A2E}"/>
                    </a:ext>
                  </a:extLst>
                </p:cNvPr>
                <p:cNvPicPr/>
                <p:nvPr/>
              </p:nvPicPr>
              <p:blipFill>
                <a:blip r:embed="rId65"/>
                <a:stretch>
                  <a:fillRect/>
                </a:stretch>
              </p:blipFill>
              <p:spPr>
                <a:xfrm>
                  <a:off x="1197419" y="2489680"/>
                  <a:ext cx="277920" cy="29916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45" name="Ink 44">
                  <a:extLst>
                    <a:ext uri="{FF2B5EF4-FFF2-40B4-BE49-F238E27FC236}">
                      <a16:creationId xmlns:a16="http://schemas.microsoft.com/office/drawing/2014/main" id="{7F129A37-F01A-C747-0B37-917763593A5F}"/>
                    </a:ext>
                  </a:extLst>
                </p14:cNvPr>
                <p14:cNvContentPartPr/>
                <p14:nvPr/>
              </p14:nvContentPartPr>
              <p14:xfrm>
                <a:off x="3023339" y="2448280"/>
                <a:ext cx="106200" cy="78840"/>
              </p14:xfrm>
            </p:contentPart>
          </mc:Choice>
          <mc:Fallback xmlns="">
            <p:pic>
              <p:nvPicPr>
                <p:cNvPr id="45" name="Ink 44">
                  <a:extLst>
                    <a:ext uri="{FF2B5EF4-FFF2-40B4-BE49-F238E27FC236}">
                      <a16:creationId xmlns:a16="http://schemas.microsoft.com/office/drawing/2014/main" id="{7F129A37-F01A-C747-0B37-917763593A5F}"/>
                    </a:ext>
                  </a:extLst>
                </p:cNvPr>
                <p:cNvPicPr/>
                <p:nvPr/>
              </p:nvPicPr>
              <p:blipFill>
                <a:blip r:embed="rId67"/>
                <a:stretch>
                  <a:fillRect/>
                </a:stretch>
              </p:blipFill>
              <p:spPr>
                <a:xfrm>
                  <a:off x="2987339" y="2412115"/>
                  <a:ext cx="177840" cy="150809"/>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46" name="Ink 45">
                  <a:extLst>
                    <a:ext uri="{FF2B5EF4-FFF2-40B4-BE49-F238E27FC236}">
                      <a16:creationId xmlns:a16="http://schemas.microsoft.com/office/drawing/2014/main" id="{E5E8BC98-95F9-4F27-06B2-83C3C9EC62DB}"/>
                    </a:ext>
                  </a:extLst>
                </p14:cNvPr>
                <p14:cNvContentPartPr/>
                <p14:nvPr/>
              </p14:nvContentPartPr>
              <p14:xfrm>
                <a:off x="3089939" y="2463400"/>
                <a:ext cx="360" cy="360"/>
              </p14:xfrm>
            </p:contentPart>
          </mc:Choice>
          <mc:Fallback xmlns="">
            <p:pic>
              <p:nvPicPr>
                <p:cNvPr id="46" name="Ink 45">
                  <a:extLst>
                    <a:ext uri="{FF2B5EF4-FFF2-40B4-BE49-F238E27FC236}">
                      <a16:creationId xmlns:a16="http://schemas.microsoft.com/office/drawing/2014/main" id="{E5E8BC98-95F9-4F27-06B2-83C3C9EC62DB}"/>
                    </a:ext>
                  </a:extLst>
                </p:cNvPr>
                <p:cNvPicPr/>
                <p:nvPr/>
              </p:nvPicPr>
              <p:blipFill>
                <a:blip r:embed="rId4"/>
                <a:stretch>
                  <a:fillRect/>
                </a:stretch>
              </p:blipFill>
              <p:spPr>
                <a:xfrm>
                  <a:off x="3053939" y="242740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47" name="Ink 46">
                  <a:extLst>
                    <a:ext uri="{FF2B5EF4-FFF2-40B4-BE49-F238E27FC236}">
                      <a16:creationId xmlns:a16="http://schemas.microsoft.com/office/drawing/2014/main" id="{B904691F-2627-B73E-1333-FA8EAE32D09E}"/>
                    </a:ext>
                  </a:extLst>
                </p14:cNvPr>
                <p14:cNvContentPartPr/>
                <p14:nvPr/>
              </p14:nvContentPartPr>
              <p14:xfrm>
                <a:off x="3089939" y="2420560"/>
                <a:ext cx="120240" cy="87840"/>
              </p14:xfrm>
            </p:contentPart>
          </mc:Choice>
          <mc:Fallback xmlns="">
            <p:pic>
              <p:nvPicPr>
                <p:cNvPr id="47" name="Ink 46">
                  <a:extLst>
                    <a:ext uri="{FF2B5EF4-FFF2-40B4-BE49-F238E27FC236}">
                      <a16:creationId xmlns:a16="http://schemas.microsoft.com/office/drawing/2014/main" id="{B904691F-2627-B73E-1333-FA8EAE32D09E}"/>
                    </a:ext>
                  </a:extLst>
                </p:cNvPr>
                <p:cNvPicPr/>
                <p:nvPr/>
              </p:nvPicPr>
              <p:blipFill>
                <a:blip r:embed="rId70"/>
                <a:stretch>
                  <a:fillRect/>
                </a:stretch>
              </p:blipFill>
              <p:spPr>
                <a:xfrm>
                  <a:off x="3053939" y="2384412"/>
                  <a:ext cx="191880" cy="159775"/>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48" name="Ink 47">
                  <a:extLst>
                    <a:ext uri="{FF2B5EF4-FFF2-40B4-BE49-F238E27FC236}">
                      <a16:creationId xmlns:a16="http://schemas.microsoft.com/office/drawing/2014/main" id="{1C9366C7-5D50-90CF-E539-7F24DC95F34D}"/>
                    </a:ext>
                  </a:extLst>
                </p14:cNvPr>
                <p14:cNvContentPartPr/>
                <p14:nvPr/>
              </p14:nvContentPartPr>
              <p14:xfrm>
                <a:off x="3220979" y="2433520"/>
                <a:ext cx="77760" cy="61920"/>
              </p14:xfrm>
            </p:contentPart>
          </mc:Choice>
          <mc:Fallback xmlns="">
            <p:pic>
              <p:nvPicPr>
                <p:cNvPr id="48" name="Ink 47">
                  <a:extLst>
                    <a:ext uri="{FF2B5EF4-FFF2-40B4-BE49-F238E27FC236}">
                      <a16:creationId xmlns:a16="http://schemas.microsoft.com/office/drawing/2014/main" id="{1C9366C7-5D50-90CF-E539-7F24DC95F34D}"/>
                    </a:ext>
                  </a:extLst>
                </p:cNvPr>
                <p:cNvPicPr/>
                <p:nvPr/>
              </p:nvPicPr>
              <p:blipFill>
                <a:blip r:embed="rId72"/>
                <a:stretch>
                  <a:fillRect/>
                </a:stretch>
              </p:blipFill>
              <p:spPr>
                <a:xfrm>
                  <a:off x="3184812" y="2397520"/>
                  <a:ext cx="149733" cy="13356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49" name="Ink 48">
                  <a:extLst>
                    <a:ext uri="{FF2B5EF4-FFF2-40B4-BE49-F238E27FC236}">
                      <a16:creationId xmlns:a16="http://schemas.microsoft.com/office/drawing/2014/main" id="{99829509-861D-565C-0571-F23D58B5AC0B}"/>
                    </a:ext>
                  </a:extLst>
                </p14:cNvPr>
                <p14:cNvContentPartPr/>
                <p14:nvPr/>
              </p14:nvContentPartPr>
              <p14:xfrm>
                <a:off x="3328259" y="2370880"/>
                <a:ext cx="131400" cy="119520"/>
              </p14:xfrm>
            </p:contentPart>
          </mc:Choice>
          <mc:Fallback xmlns="">
            <p:pic>
              <p:nvPicPr>
                <p:cNvPr id="49" name="Ink 48">
                  <a:extLst>
                    <a:ext uri="{FF2B5EF4-FFF2-40B4-BE49-F238E27FC236}">
                      <a16:creationId xmlns:a16="http://schemas.microsoft.com/office/drawing/2014/main" id="{99829509-861D-565C-0571-F23D58B5AC0B}"/>
                    </a:ext>
                  </a:extLst>
                </p:cNvPr>
                <p:cNvPicPr/>
                <p:nvPr/>
              </p:nvPicPr>
              <p:blipFill>
                <a:blip r:embed="rId74"/>
                <a:stretch>
                  <a:fillRect/>
                </a:stretch>
              </p:blipFill>
              <p:spPr>
                <a:xfrm>
                  <a:off x="3292259" y="2334880"/>
                  <a:ext cx="203040" cy="19116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50" name="Ink 49">
                  <a:extLst>
                    <a:ext uri="{FF2B5EF4-FFF2-40B4-BE49-F238E27FC236}">
                      <a16:creationId xmlns:a16="http://schemas.microsoft.com/office/drawing/2014/main" id="{BA6E9264-E055-5445-589E-9A40BDC9E636}"/>
                    </a:ext>
                  </a:extLst>
                </p14:cNvPr>
                <p14:cNvContentPartPr/>
                <p14:nvPr/>
              </p14:nvContentPartPr>
              <p14:xfrm>
                <a:off x="3449939" y="2398600"/>
                <a:ext cx="102960" cy="113400"/>
              </p14:xfrm>
            </p:contentPart>
          </mc:Choice>
          <mc:Fallback xmlns="">
            <p:pic>
              <p:nvPicPr>
                <p:cNvPr id="50" name="Ink 49">
                  <a:extLst>
                    <a:ext uri="{FF2B5EF4-FFF2-40B4-BE49-F238E27FC236}">
                      <a16:creationId xmlns:a16="http://schemas.microsoft.com/office/drawing/2014/main" id="{BA6E9264-E055-5445-589E-9A40BDC9E636}"/>
                    </a:ext>
                  </a:extLst>
                </p:cNvPr>
                <p:cNvPicPr/>
                <p:nvPr/>
              </p:nvPicPr>
              <p:blipFill>
                <a:blip r:embed="rId76"/>
                <a:stretch>
                  <a:fillRect/>
                </a:stretch>
              </p:blipFill>
              <p:spPr>
                <a:xfrm>
                  <a:off x="3413939" y="2362485"/>
                  <a:ext cx="174600" cy="185268"/>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51" name="Ink 50">
                  <a:extLst>
                    <a:ext uri="{FF2B5EF4-FFF2-40B4-BE49-F238E27FC236}">
                      <a16:creationId xmlns:a16="http://schemas.microsoft.com/office/drawing/2014/main" id="{A264B163-762E-6698-0FCB-18C7C674556F}"/>
                    </a:ext>
                  </a:extLst>
                </p14:cNvPr>
                <p14:cNvContentPartPr/>
                <p14:nvPr/>
              </p14:nvContentPartPr>
              <p14:xfrm>
                <a:off x="3481259" y="2389960"/>
                <a:ext cx="3600" cy="1800"/>
              </p14:xfrm>
            </p:contentPart>
          </mc:Choice>
          <mc:Fallback xmlns="">
            <p:pic>
              <p:nvPicPr>
                <p:cNvPr id="51" name="Ink 50">
                  <a:extLst>
                    <a:ext uri="{FF2B5EF4-FFF2-40B4-BE49-F238E27FC236}">
                      <a16:creationId xmlns:a16="http://schemas.microsoft.com/office/drawing/2014/main" id="{A264B163-762E-6698-0FCB-18C7C674556F}"/>
                    </a:ext>
                  </a:extLst>
                </p:cNvPr>
                <p:cNvPicPr/>
                <p:nvPr/>
              </p:nvPicPr>
              <p:blipFill>
                <a:blip r:embed="rId78"/>
                <a:stretch>
                  <a:fillRect/>
                </a:stretch>
              </p:blipFill>
              <p:spPr>
                <a:xfrm>
                  <a:off x="3445259" y="2353960"/>
                  <a:ext cx="7524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52" name="Ink 51">
                  <a:extLst>
                    <a:ext uri="{FF2B5EF4-FFF2-40B4-BE49-F238E27FC236}">
                      <a16:creationId xmlns:a16="http://schemas.microsoft.com/office/drawing/2014/main" id="{B8AC3D01-F74B-656E-7251-3CCD05694AFD}"/>
                    </a:ext>
                  </a:extLst>
                </p14:cNvPr>
                <p14:cNvContentPartPr/>
                <p14:nvPr/>
              </p14:nvContentPartPr>
              <p14:xfrm>
                <a:off x="3566579" y="2310400"/>
                <a:ext cx="65520" cy="264600"/>
              </p14:xfrm>
            </p:contentPart>
          </mc:Choice>
          <mc:Fallback xmlns="">
            <p:pic>
              <p:nvPicPr>
                <p:cNvPr id="52" name="Ink 51">
                  <a:extLst>
                    <a:ext uri="{FF2B5EF4-FFF2-40B4-BE49-F238E27FC236}">
                      <a16:creationId xmlns:a16="http://schemas.microsoft.com/office/drawing/2014/main" id="{B8AC3D01-F74B-656E-7251-3CCD05694AFD}"/>
                    </a:ext>
                  </a:extLst>
                </p:cNvPr>
                <p:cNvPicPr/>
                <p:nvPr/>
              </p:nvPicPr>
              <p:blipFill>
                <a:blip r:embed="rId80"/>
                <a:stretch>
                  <a:fillRect/>
                </a:stretch>
              </p:blipFill>
              <p:spPr>
                <a:xfrm>
                  <a:off x="3530579" y="2274400"/>
                  <a:ext cx="137160" cy="33624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53" name="Ink 52">
                  <a:extLst>
                    <a:ext uri="{FF2B5EF4-FFF2-40B4-BE49-F238E27FC236}">
                      <a16:creationId xmlns:a16="http://schemas.microsoft.com/office/drawing/2014/main" id="{4E87A703-E20C-9A71-1A2D-1FE4AF36FCE2}"/>
                    </a:ext>
                  </a:extLst>
                </p14:cNvPr>
                <p14:cNvContentPartPr/>
                <p14:nvPr/>
              </p14:nvContentPartPr>
              <p14:xfrm>
                <a:off x="3560459" y="2427040"/>
                <a:ext cx="101520" cy="40680"/>
              </p14:xfrm>
            </p:contentPart>
          </mc:Choice>
          <mc:Fallback xmlns="">
            <p:pic>
              <p:nvPicPr>
                <p:cNvPr id="53" name="Ink 52">
                  <a:extLst>
                    <a:ext uri="{FF2B5EF4-FFF2-40B4-BE49-F238E27FC236}">
                      <a16:creationId xmlns:a16="http://schemas.microsoft.com/office/drawing/2014/main" id="{4E87A703-E20C-9A71-1A2D-1FE4AF36FCE2}"/>
                    </a:ext>
                  </a:extLst>
                </p:cNvPr>
                <p:cNvPicPr/>
                <p:nvPr/>
              </p:nvPicPr>
              <p:blipFill>
                <a:blip r:embed="rId82"/>
                <a:stretch>
                  <a:fillRect/>
                </a:stretch>
              </p:blipFill>
              <p:spPr>
                <a:xfrm>
                  <a:off x="3524459" y="2391356"/>
                  <a:ext cx="173160" cy="111692"/>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54" name="Ink 53">
                  <a:extLst>
                    <a:ext uri="{FF2B5EF4-FFF2-40B4-BE49-F238E27FC236}">
                      <a16:creationId xmlns:a16="http://schemas.microsoft.com/office/drawing/2014/main" id="{83FA9EFB-F139-FD48-F1FE-F294F89CF7C3}"/>
                    </a:ext>
                  </a:extLst>
                </p14:cNvPr>
                <p14:cNvContentPartPr/>
                <p14:nvPr/>
              </p14:nvContentPartPr>
              <p14:xfrm>
                <a:off x="3690779" y="2378800"/>
                <a:ext cx="87840" cy="96840"/>
              </p14:xfrm>
            </p:contentPart>
          </mc:Choice>
          <mc:Fallback xmlns="">
            <p:pic>
              <p:nvPicPr>
                <p:cNvPr id="54" name="Ink 53">
                  <a:extLst>
                    <a:ext uri="{FF2B5EF4-FFF2-40B4-BE49-F238E27FC236}">
                      <a16:creationId xmlns:a16="http://schemas.microsoft.com/office/drawing/2014/main" id="{83FA9EFB-F139-FD48-F1FE-F294F89CF7C3}"/>
                    </a:ext>
                  </a:extLst>
                </p:cNvPr>
                <p:cNvPicPr/>
                <p:nvPr/>
              </p:nvPicPr>
              <p:blipFill>
                <a:blip r:embed="rId84"/>
                <a:stretch>
                  <a:fillRect/>
                </a:stretch>
              </p:blipFill>
              <p:spPr>
                <a:xfrm>
                  <a:off x="3654779" y="2342800"/>
                  <a:ext cx="159480" cy="16848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55" name="Ink 54">
                  <a:extLst>
                    <a:ext uri="{FF2B5EF4-FFF2-40B4-BE49-F238E27FC236}">
                      <a16:creationId xmlns:a16="http://schemas.microsoft.com/office/drawing/2014/main" id="{C434309F-17AA-D02E-399A-8E1CE3C995A4}"/>
                    </a:ext>
                  </a:extLst>
                </p14:cNvPr>
                <p14:cNvContentPartPr/>
                <p14:nvPr/>
              </p14:nvContentPartPr>
              <p14:xfrm>
                <a:off x="3820019" y="2335960"/>
                <a:ext cx="77040" cy="191160"/>
              </p14:xfrm>
            </p:contentPart>
          </mc:Choice>
          <mc:Fallback xmlns="">
            <p:pic>
              <p:nvPicPr>
                <p:cNvPr id="55" name="Ink 54">
                  <a:extLst>
                    <a:ext uri="{FF2B5EF4-FFF2-40B4-BE49-F238E27FC236}">
                      <a16:creationId xmlns:a16="http://schemas.microsoft.com/office/drawing/2014/main" id="{C434309F-17AA-D02E-399A-8E1CE3C995A4}"/>
                    </a:ext>
                  </a:extLst>
                </p:cNvPr>
                <p:cNvPicPr/>
                <p:nvPr/>
              </p:nvPicPr>
              <p:blipFill>
                <a:blip r:embed="rId86"/>
                <a:stretch>
                  <a:fillRect/>
                </a:stretch>
              </p:blipFill>
              <p:spPr>
                <a:xfrm>
                  <a:off x="3784019" y="2299960"/>
                  <a:ext cx="148680" cy="26280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56" name="Ink 55">
                  <a:extLst>
                    <a:ext uri="{FF2B5EF4-FFF2-40B4-BE49-F238E27FC236}">
                      <a16:creationId xmlns:a16="http://schemas.microsoft.com/office/drawing/2014/main" id="{4B96213E-EB06-FD50-45AD-CE323075BE03}"/>
                    </a:ext>
                  </a:extLst>
                </p14:cNvPr>
                <p14:cNvContentPartPr/>
                <p14:nvPr/>
              </p14:nvContentPartPr>
              <p14:xfrm>
                <a:off x="3936659" y="2306800"/>
                <a:ext cx="181080" cy="125640"/>
              </p14:xfrm>
            </p:contentPart>
          </mc:Choice>
          <mc:Fallback xmlns="">
            <p:pic>
              <p:nvPicPr>
                <p:cNvPr id="56" name="Ink 55">
                  <a:extLst>
                    <a:ext uri="{FF2B5EF4-FFF2-40B4-BE49-F238E27FC236}">
                      <a16:creationId xmlns:a16="http://schemas.microsoft.com/office/drawing/2014/main" id="{4B96213E-EB06-FD50-45AD-CE323075BE03}"/>
                    </a:ext>
                  </a:extLst>
                </p:cNvPr>
                <p:cNvPicPr/>
                <p:nvPr/>
              </p:nvPicPr>
              <p:blipFill>
                <a:blip r:embed="rId88"/>
                <a:stretch>
                  <a:fillRect/>
                </a:stretch>
              </p:blipFill>
              <p:spPr>
                <a:xfrm>
                  <a:off x="3900730" y="2270800"/>
                  <a:ext cx="252578" cy="197280"/>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58" name="Ink 57">
                  <a:extLst>
                    <a:ext uri="{FF2B5EF4-FFF2-40B4-BE49-F238E27FC236}">
                      <a16:creationId xmlns:a16="http://schemas.microsoft.com/office/drawing/2014/main" id="{8C1790D9-0131-7E7B-D295-8739C89EC9E8}"/>
                    </a:ext>
                  </a:extLst>
                </p14:cNvPr>
                <p14:cNvContentPartPr/>
                <p14:nvPr/>
              </p14:nvContentPartPr>
              <p14:xfrm>
                <a:off x="4152299" y="2264320"/>
                <a:ext cx="97920" cy="217080"/>
              </p14:xfrm>
            </p:contentPart>
          </mc:Choice>
          <mc:Fallback xmlns="">
            <p:pic>
              <p:nvPicPr>
                <p:cNvPr id="58" name="Ink 57">
                  <a:extLst>
                    <a:ext uri="{FF2B5EF4-FFF2-40B4-BE49-F238E27FC236}">
                      <a16:creationId xmlns:a16="http://schemas.microsoft.com/office/drawing/2014/main" id="{8C1790D9-0131-7E7B-D295-8739C89EC9E8}"/>
                    </a:ext>
                  </a:extLst>
                </p:cNvPr>
                <p:cNvPicPr/>
                <p:nvPr/>
              </p:nvPicPr>
              <p:blipFill>
                <a:blip r:embed="rId90"/>
                <a:stretch>
                  <a:fillRect/>
                </a:stretch>
              </p:blipFill>
              <p:spPr>
                <a:xfrm>
                  <a:off x="4116299" y="2228260"/>
                  <a:ext cx="169560" cy="288839"/>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59" name="Ink 58">
                  <a:extLst>
                    <a:ext uri="{FF2B5EF4-FFF2-40B4-BE49-F238E27FC236}">
                      <a16:creationId xmlns:a16="http://schemas.microsoft.com/office/drawing/2014/main" id="{388AB2EB-96D5-707C-66C1-5B3DD40BCC69}"/>
                    </a:ext>
                  </a:extLst>
                </p14:cNvPr>
                <p14:cNvContentPartPr/>
                <p14:nvPr/>
              </p14:nvContentPartPr>
              <p14:xfrm>
                <a:off x="4275419" y="2264320"/>
                <a:ext cx="60840" cy="198360"/>
              </p14:xfrm>
            </p:contentPart>
          </mc:Choice>
          <mc:Fallback xmlns="">
            <p:pic>
              <p:nvPicPr>
                <p:cNvPr id="59" name="Ink 58">
                  <a:extLst>
                    <a:ext uri="{FF2B5EF4-FFF2-40B4-BE49-F238E27FC236}">
                      <a16:creationId xmlns:a16="http://schemas.microsoft.com/office/drawing/2014/main" id="{388AB2EB-96D5-707C-66C1-5B3DD40BCC69}"/>
                    </a:ext>
                  </a:extLst>
                </p:cNvPr>
                <p:cNvPicPr/>
                <p:nvPr/>
              </p:nvPicPr>
              <p:blipFill>
                <a:blip r:embed="rId92"/>
                <a:stretch>
                  <a:fillRect/>
                </a:stretch>
              </p:blipFill>
              <p:spPr>
                <a:xfrm>
                  <a:off x="4239419" y="2228320"/>
                  <a:ext cx="132480" cy="27000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61" name="Ink 60">
                  <a:extLst>
                    <a:ext uri="{FF2B5EF4-FFF2-40B4-BE49-F238E27FC236}">
                      <a16:creationId xmlns:a16="http://schemas.microsoft.com/office/drawing/2014/main" id="{19F3464C-79E6-4BEF-0AF5-C00E972FD302}"/>
                    </a:ext>
                  </a:extLst>
                </p14:cNvPr>
                <p14:cNvContentPartPr/>
                <p14:nvPr/>
              </p14:nvContentPartPr>
              <p14:xfrm>
                <a:off x="4396739" y="2280880"/>
                <a:ext cx="102960" cy="38880"/>
              </p14:xfrm>
            </p:contentPart>
          </mc:Choice>
          <mc:Fallback xmlns="">
            <p:pic>
              <p:nvPicPr>
                <p:cNvPr id="61" name="Ink 60">
                  <a:extLst>
                    <a:ext uri="{FF2B5EF4-FFF2-40B4-BE49-F238E27FC236}">
                      <a16:creationId xmlns:a16="http://schemas.microsoft.com/office/drawing/2014/main" id="{19F3464C-79E6-4BEF-0AF5-C00E972FD302}"/>
                    </a:ext>
                  </a:extLst>
                </p:cNvPr>
                <p:cNvPicPr/>
                <p:nvPr/>
              </p:nvPicPr>
              <p:blipFill>
                <a:blip r:embed="rId94"/>
                <a:stretch>
                  <a:fillRect/>
                </a:stretch>
              </p:blipFill>
              <p:spPr>
                <a:xfrm>
                  <a:off x="4360739" y="2244880"/>
                  <a:ext cx="174600"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62" name="Ink 61">
                  <a:extLst>
                    <a:ext uri="{FF2B5EF4-FFF2-40B4-BE49-F238E27FC236}">
                      <a16:creationId xmlns:a16="http://schemas.microsoft.com/office/drawing/2014/main" id="{7E7ACC57-EDEF-D9EF-8892-91E828DB28F8}"/>
                    </a:ext>
                  </a:extLst>
                </p14:cNvPr>
                <p14:cNvContentPartPr/>
                <p14:nvPr/>
              </p14:nvContentPartPr>
              <p14:xfrm>
                <a:off x="4456859" y="2361160"/>
                <a:ext cx="58680" cy="11880"/>
              </p14:xfrm>
            </p:contentPart>
          </mc:Choice>
          <mc:Fallback xmlns="">
            <p:pic>
              <p:nvPicPr>
                <p:cNvPr id="62" name="Ink 61">
                  <a:extLst>
                    <a:ext uri="{FF2B5EF4-FFF2-40B4-BE49-F238E27FC236}">
                      <a16:creationId xmlns:a16="http://schemas.microsoft.com/office/drawing/2014/main" id="{7E7ACC57-EDEF-D9EF-8892-91E828DB28F8}"/>
                    </a:ext>
                  </a:extLst>
                </p:cNvPr>
                <p:cNvPicPr/>
                <p:nvPr/>
              </p:nvPicPr>
              <p:blipFill>
                <a:blip r:embed="rId96"/>
                <a:stretch>
                  <a:fillRect/>
                </a:stretch>
              </p:blipFill>
              <p:spPr>
                <a:xfrm>
                  <a:off x="4420859" y="2325160"/>
                  <a:ext cx="130320"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63" name="Ink 62">
                  <a:extLst>
                    <a:ext uri="{FF2B5EF4-FFF2-40B4-BE49-F238E27FC236}">
                      <a16:creationId xmlns:a16="http://schemas.microsoft.com/office/drawing/2014/main" id="{0353413B-6590-8B4A-C069-DECC6D3A7FC3}"/>
                    </a:ext>
                  </a:extLst>
                </p14:cNvPr>
                <p14:cNvContentPartPr/>
                <p14:nvPr/>
              </p14:nvContentPartPr>
              <p14:xfrm>
                <a:off x="4582859" y="2149480"/>
                <a:ext cx="16200" cy="71280"/>
              </p14:xfrm>
            </p:contentPart>
          </mc:Choice>
          <mc:Fallback xmlns="">
            <p:pic>
              <p:nvPicPr>
                <p:cNvPr id="63" name="Ink 62">
                  <a:extLst>
                    <a:ext uri="{FF2B5EF4-FFF2-40B4-BE49-F238E27FC236}">
                      <a16:creationId xmlns:a16="http://schemas.microsoft.com/office/drawing/2014/main" id="{0353413B-6590-8B4A-C069-DECC6D3A7FC3}"/>
                    </a:ext>
                  </a:extLst>
                </p:cNvPr>
                <p:cNvPicPr/>
                <p:nvPr/>
              </p:nvPicPr>
              <p:blipFill>
                <a:blip r:embed="rId98"/>
                <a:stretch>
                  <a:fillRect/>
                </a:stretch>
              </p:blipFill>
              <p:spPr>
                <a:xfrm>
                  <a:off x="4546859" y="2113480"/>
                  <a:ext cx="87840" cy="14292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19456" name="Ink 19455">
                  <a:extLst>
                    <a:ext uri="{FF2B5EF4-FFF2-40B4-BE49-F238E27FC236}">
                      <a16:creationId xmlns:a16="http://schemas.microsoft.com/office/drawing/2014/main" id="{D8171804-697A-FF0E-ECAB-6232C9B143CD}"/>
                    </a:ext>
                  </a:extLst>
                </p14:cNvPr>
                <p14:cNvContentPartPr/>
                <p14:nvPr/>
              </p14:nvContentPartPr>
              <p14:xfrm>
                <a:off x="4534259" y="2171440"/>
                <a:ext cx="22320" cy="66960"/>
              </p14:xfrm>
            </p:contentPart>
          </mc:Choice>
          <mc:Fallback xmlns="">
            <p:pic>
              <p:nvPicPr>
                <p:cNvPr id="19456" name="Ink 19455">
                  <a:extLst>
                    <a:ext uri="{FF2B5EF4-FFF2-40B4-BE49-F238E27FC236}">
                      <a16:creationId xmlns:a16="http://schemas.microsoft.com/office/drawing/2014/main" id="{D8171804-697A-FF0E-ECAB-6232C9B143CD}"/>
                    </a:ext>
                  </a:extLst>
                </p:cNvPr>
                <p:cNvPicPr/>
                <p:nvPr/>
              </p:nvPicPr>
              <p:blipFill>
                <a:blip r:embed="rId100"/>
                <a:stretch>
                  <a:fillRect/>
                </a:stretch>
              </p:blipFill>
              <p:spPr>
                <a:xfrm>
                  <a:off x="4498259" y="2135633"/>
                  <a:ext cx="93960" cy="138217"/>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19457" name="Ink 19456">
                  <a:extLst>
                    <a:ext uri="{FF2B5EF4-FFF2-40B4-BE49-F238E27FC236}">
                      <a16:creationId xmlns:a16="http://schemas.microsoft.com/office/drawing/2014/main" id="{2629676B-B3A4-2136-C3D9-16EC1E774235}"/>
                    </a:ext>
                  </a:extLst>
                </p14:cNvPr>
                <p14:cNvContentPartPr/>
                <p14:nvPr/>
              </p14:nvContentPartPr>
              <p14:xfrm>
                <a:off x="4693379" y="2237320"/>
                <a:ext cx="41400" cy="150120"/>
              </p14:xfrm>
            </p:contentPart>
          </mc:Choice>
          <mc:Fallback xmlns="">
            <p:pic>
              <p:nvPicPr>
                <p:cNvPr id="19457" name="Ink 19456">
                  <a:extLst>
                    <a:ext uri="{FF2B5EF4-FFF2-40B4-BE49-F238E27FC236}">
                      <a16:creationId xmlns:a16="http://schemas.microsoft.com/office/drawing/2014/main" id="{2629676B-B3A4-2136-C3D9-16EC1E774235}"/>
                    </a:ext>
                  </a:extLst>
                </p:cNvPr>
                <p:cNvPicPr/>
                <p:nvPr/>
              </p:nvPicPr>
              <p:blipFill>
                <a:blip r:embed="rId102"/>
                <a:stretch>
                  <a:fillRect/>
                </a:stretch>
              </p:blipFill>
              <p:spPr>
                <a:xfrm>
                  <a:off x="4657379" y="2201320"/>
                  <a:ext cx="113040" cy="22176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19463" name="Ink 19462">
                  <a:extLst>
                    <a:ext uri="{FF2B5EF4-FFF2-40B4-BE49-F238E27FC236}">
                      <a16:creationId xmlns:a16="http://schemas.microsoft.com/office/drawing/2014/main" id="{F532C2E5-C210-8547-3D54-605727D50B6C}"/>
                    </a:ext>
                  </a:extLst>
                </p14:cNvPr>
                <p14:cNvContentPartPr/>
                <p14:nvPr/>
              </p14:nvContentPartPr>
              <p14:xfrm>
                <a:off x="4655579" y="2286280"/>
                <a:ext cx="110880" cy="42120"/>
              </p14:xfrm>
            </p:contentPart>
          </mc:Choice>
          <mc:Fallback xmlns="">
            <p:pic>
              <p:nvPicPr>
                <p:cNvPr id="19463" name="Ink 19462">
                  <a:extLst>
                    <a:ext uri="{FF2B5EF4-FFF2-40B4-BE49-F238E27FC236}">
                      <a16:creationId xmlns:a16="http://schemas.microsoft.com/office/drawing/2014/main" id="{F532C2E5-C210-8547-3D54-605727D50B6C}"/>
                    </a:ext>
                  </a:extLst>
                </p:cNvPr>
                <p:cNvPicPr/>
                <p:nvPr/>
              </p:nvPicPr>
              <p:blipFill>
                <a:blip r:embed="rId104"/>
                <a:stretch>
                  <a:fillRect/>
                </a:stretch>
              </p:blipFill>
              <p:spPr>
                <a:xfrm>
                  <a:off x="4619462" y="2250280"/>
                  <a:ext cx="182753" cy="11376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19464" name="Ink 19463">
                  <a:extLst>
                    <a:ext uri="{FF2B5EF4-FFF2-40B4-BE49-F238E27FC236}">
                      <a16:creationId xmlns:a16="http://schemas.microsoft.com/office/drawing/2014/main" id="{D9EE936A-76B8-5404-4273-B12E608DBBAD}"/>
                    </a:ext>
                  </a:extLst>
                </p14:cNvPr>
                <p14:cNvContentPartPr/>
                <p14:nvPr/>
              </p14:nvContentPartPr>
              <p14:xfrm>
                <a:off x="4777979" y="2153080"/>
                <a:ext cx="160560" cy="196200"/>
              </p14:xfrm>
            </p:contentPart>
          </mc:Choice>
          <mc:Fallback xmlns="">
            <p:pic>
              <p:nvPicPr>
                <p:cNvPr id="19464" name="Ink 19463">
                  <a:extLst>
                    <a:ext uri="{FF2B5EF4-FFF2-40B4-BE49-F238E27FC236}">
                      <a16:creationId xmlns:a16="http://schemas.microsoft.com/office/drawing/2014/main" id="{D9EE936A-76B8-5404-4273-B12E608DBBAD}"/>
                    </a:ext>
                  </a:extLst>
                </p:cNvPr>
                <p:cNvPicPr/>
                <p:nvPr/>
              </p:nvPicPr>
              <p:blipFill>
                <a:blip r:embed="rId106"/>
                <a:stretch>
                  <a:fillRect/>
                </a:stretch>
              </p:blipFill>
              <p:spPr>
                <a:xfrm>
                  <a:off x="4741979" y="2117080"/>
                  <a:ext cx="232200" cy="267840"/>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19465" name="Ink 19464">
                  <a:extLst>
                    <a:ext uri="{FF2B5EF4-FFF2-40B4-BE49-F238E27FC236}">
                      <a16:creationId xmlns:a16="http://schemas.microsoft.com/office/drawing/2014/main" id="{87C2C576-B9CC-2238-1638-629CCBF4F416}"/>
                    </a:ext>
                  </a:extLst>
                </p14:cNvPr>
                <p14:cNvContentPartPr/>
                <p14:nvPr/>
              </p14:nvContentPartPr>
              <p14:xfrm>
                <a:off x="4941059" y="2261440"/>
                <a:ext cx="53640" cy="104400"/>
              </p14:xfrm>
            </p:contentPart>
          </mc:Choice>
          <mc:Fallback xmlns="">
            <p:pic>
              <p:nvPicPr>
                <p:cNvPr id="19465" name="Ink 19464">
                  <a:extLst>
                    <a:ext uri="{FF2B5EF4-FFF2-40B4-BE49-F238E27FC236}">
                      <a16:creationId xmlns:a16="http://schemas.microsoft.com/office/drawing/2014/main" id="{87C2C576-B9CC-2238-1638-629CCBF4F416}"/>
                    </a:ext>
                  </a:extLst>
                </p:cNvPr>
                <p:cNvPicPr/>
                <p:nvPr/>
              </p:nvPicPr>
              <p:blipFill>
                <a:blip r:embed="rId108"/>
                <a:stretch>
                  <a:fillRect/>
                </a:stretch>
              </p:blipFill>
              <p:spPr>
                <a:xfrm>
                  <a:off x="4905059" y="2225440"/>
                  <a:ext cx="125280" cy="17604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19466" name="Ink 19465">
                  <a:extLst>
                    <a:ext uri="{FF2B5EF4-FFF2-40B4-BE49-F238E27FC236}">
                      <a16:creationId xmlns:a16="http://schemas.microsoft.com/office/drawing/2014/main" id="{99799687-7527-1851-71B9-C37FB381CEC9}"/>
                    </a:ext>
                  </a:extLst>
                </p14:cNvPr>
                <p14:cNvContentPartPr/>
                <p14:nvPr/>
              </p14:nvContentPartPr>
              <p14:xfrm>
                <a:off x="5005859" y="2260360"/>
                <a:ext cx="77760" cy="101880"/>
              </p14:xfrm>
            </p:contentPart>
          </mc:Choice>
          <mc:Fallback xmlns="">
            <p:pic>
              <p:nvPicPr>
                <p:cNvPr id="19466" name="Ink 19465">
                  <a:extLst>
                    <a:ext uri="{FF2B5EF4-FFF2-40B4-BE49-F238E27FC236}">
                      <a16:creationId xmlns:a16="http://schemas.microsoft.com/office/drawing/2014/main" id="{99799687-7527-1851-71B9-C37FB381CEC9}"/>
                    </a:ext>
                  </a:extLst>
                </p:cNvPr>
                <p:cNvPicPr/>
                <p:nvPr/>
              </p:nvPicPr>
              <p:blipFill>
                <a:blip r:embed="rId110"/>
                <a:stretch>
                  <a:fillRect/>
                </a:stretch>
              </p:blipFill>
              <p:spPr>
                <a:xfrm>
                  <a:off x="4969859" y="2224360"/>
                  <a:ext cx="149400" cy="17352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19467" name="Ink 19466">
                  <a:extLst>
                    <a:ext uri="{FF2B5EF4-FFF2-40B4-BE49-F238E27FC236}">
                      <a16:creationId xmlns:a16="http://schemas.microsoft.com/office/drawing/2014/main" id="{78C4F519-2DF4-5C01-D51A-C47FE7AF766A}"/>
                    </a:ext>
                  </a:extLst>
                </p14:cNvPr>
                <p14:cNvContentPartPr/>
                <p14:nvPr/>
              </p14:nvContentPartPr>
              <p14:xfrm>
                <a:off x="5094419" y="2065600"/>
                <a:ext cx="5040" cy="80640"/>
              </p14:xfrm>
            </p:contentPart>
          </mc:Choice>
          <mc:Fallback xmlns="">
            <p:pic>
              <p:nvPicPr>
                <p:cNvPr id="19467" name="Ink 19466">
                  <a:extLst>
                    <a:ext uri="{FF2B5EF4-FFF2-40B4-BE49-F238E27FC236}">
                      <a16:creationId xmlns:a16="http://schemas.microsoft.com/office/drawing/2014/main" id="{78C4F519-2DF4-5C01-D51A-C47FE7AF766A}"/>
                    </a:ext>
                  </a:extLst>
                </p:cNvPr>
                <p:cNvPicPr/>
                <p:nvPr/>
              </p:nvPicPr>
              <p:blipFill>
                <a:blip r:embed="rId112"/>
                <a:stretch>
                  <a:fillRect/>
                </a:stretch>
              </p:blipFill>
              <p:spPr>
                <a:xfrm>
                  <a:off x="5058419" y="2029600"/>
                  <a:ext cx="76680" cy="15228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19468" name="Ink 19467">
                  <a:extLst>
                    <a:ext uri="{FF2B5EF4-FFF2-40B4-BE49-F238E27FC236}">
                      <a16:creationId xmlns:a16="http://schemas.microsoft.com/office/drawing/2014/main" id="{7EC2F5F7-D277-2082-4315-58451055C155}"/>
                    </a:ext>
                  </a:extLst>
                </p14:cNvPr>
                <p14:cNvContentPartPr/>
                <p14:nvPr/>
              </p14:nvContentPartPr>
              <p14:xfrm>
                <a:off x="5122859" y="2075680"/>
                <a:ext cx="32040" cy="84960"/>
              </p14:xfrm>
            </p:contentPart>
          </mc:Choice>
          <mc:Fallback xmlns="">
            <p:pic>
              <p:nvPicPr>
                <p:cNvPr id="19468" name="Ink 19467">
                  <a:extLst>
                    <a:ext uri="{FF2B5EF4-FFF2-40B4-BE49-F238E27FC236}">
                      <a16:creationId xmlns:a16="http://schemas.microsoft.com/office/drawing/2014/main" id="{7EC2F5F7-D277-2082-4315-58451055C155}"/>
                    </a:ext>
                  </a:extLst>
                </p:cNvPr>
                <p:cNvPicPr/>
                <p:nvPr/>
              </p:nvPicPr>
              <p:blipFill>
                <a:blip r:embed="rId114"/>
                <a:stretch>
                  <a:fillRect/>
                </a:stretch>
              </p:blipFill>
              <p:spPr>
                <a:xfrm>
                  <a:off x="5086859" y="2039680"/>
                  <a:ext cx="103680" cy="15660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19470" name="Ink 19469">
                  <a:extLst>
                    <a:ext uri="{FF2B5EF4-FFF2-40B4-BE49-F238E27FC236}">
                      <a16:creationId xmlns:a16="http://schemas.microsoft.com/office/drawing/2014/main" id="{1889B478-2A26-69A8-6C84-D21750EFFAC1}"/>
                    </a:ext>
                  </a:extLst>
                </p14:cNvPr>
                <p14:cNvContentPartPr/>
                <p14:nvPr/>
              </p14:nvContentPartPr>
              <p14:xfrm>
                <a:off x="1931819" y="2297080"/>
                <a:ext cx="9720" cy="142560"/>
              </p14:xfrm>
            </p:contentPart>
          </mc:Choice>
          <mc:Fallback xmlns="">
            <p:pic>
              <p:nvPicPr>
                <p:cNvPr id="19470" name="Ink 19469">
                  <a:extLst>
                    <a:ext uri="{FF2B5EF4-FFF2-40B4-BE49-F238E27FC236}">
                      <a16:creationId xmlns:a16="http://schemas.microsoft.com/office/drawing/2014/main" id="{1889B478-2A26-69A8-6C84-D21750EFFAC1}"/>
                    </a:ext>
                  </a:extLst>
                </p:cNvPr>
                <p:cNvPicPr/>
                <p:nvPr/>
              </p:nvPicPr>
              <p:blipFill>
                <a:blip r:embed="rId116"/>
                <a:stretch>
                  <a:fillRect/>
                </a:stretch>
              </p:blipFill>
              <p:spPr>
                <a:xfrm>
                  <a:off x="1895819" y="2261080"/>
                  <a:ext cx="81360" cy="21420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19471" name="Ink 19470">
                  <a:extLst>
                    <a:ext uri="{FF2B5EF4-FFF2-40B4-BE49-F238E27FC236}">
                      <a16:creationId xmlns:a16="http://schemas.microsoft.com/office/drawing/2014/main" id="{DE760B7E-1909-940C-38A7-12EC5D1683AE}"/>
                    </a:ext>
                  </a:extLst>
                </p14:cNvPr>
                <p14:cNvContentPartPr/>
                <p14:nvPr/>
              </p14:nvContentPartPr>
              <p14:xfrm>
                <a:off x="2004179" y="2370520"/>
                <a:ext cx="137520" cy="121680"/>
              </p14:xfrm>
            </p:contentPart>
          </mc:Choice>
          <mc:Fallback xmlns="">
            <p:pic>
              <p:nvPicPr>
                <p:cNvPr id="19471" name="Ink 19470">
                  <a:extLst>
                    <a:ext uri="{FF2B5EF4-FFF2-40B4-BE49-F238E27FC236}">
                      <a16:creationId xmlns:a16="http://schemas.microsoft.com/office/drawing/2014/main" id="{DE760B7E-1909-940C-38A7-12EC5D1683AE}"/>
                    </a:ext>
                  </a:extLst>
                </p:cNvPr>
                <p:cNvPicPr/>
                <p:nvPr/>
              </p:nvPicPr>
              <p:blipFill>
                <a:blip r:embed="rId118"/>
                <a:stretch>
                  <a:fillRect/>
                </a:stretch>
              </p:blipFill>
              <p:spPr>
                <a:xfrm>
                  <a:off x="1968179" y="2334626"/>
                  <a:ext cx="209160" cy="193109"/>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19472" name="Ink 19471">
                  <a:extLst>
                    <a:ext uri="{FF2B5EF4-FFF2-40B4-BE49-F238E27FC236}">
                      <a16:creationId xmlns:a16="http://schemas.microsoft.com/office/drawing/2014/main" id="{93D98DEB-5C36-C4F8-1D80-9B314AF14443}"/>
                    </a:ext>
                  </a:extLst>
                </p14:cNvPr>
                <p14:cNvContentPartPr/>
                <p14:nvPr/>
              </p14:nvContentPartPr>
              <p14:xfrm>
                <a:off x="2125859" y="2403640"/>
                <a:ext cx="75960" cy="37440"/>
              </p14:xfrm>
            </p:contentPart>
          </mc:Choice>
          <mc:Fallback xmlns="">
            <p:pic>
              <p:nvPicPr>
                <p:cNvPr id="19472" name="Ink 19471">
                  <a:extLst>
                    <a:ext uri="{FF2B5EF4-FFF2-40B4-BE49-F238E27FC236}">
                      <a16:creationId xmlns:a16="http://schemas.microsoft.com/office/drawing/2014/main" id="{93D98DEB-5C36-C4F8-1D80-9B314AF14443}"/>
                    </a:ext>
                  </a:extLst>
                </p:cNvPr>
                <p:cNvPicPr/>
                <p:nvPr/>
              </p:nvPicPr>
              <p:blipFill>
                <a:blip r:embed="rId120"/>
                <a:stretch>
                  <a:fillRect/>
                </a:stretch>
              </p:blipFill>
              <p:spPr>
                <a:xfrm>
                  <a:off x="2090029" y="2367983"/>
                  <a:ext cx="147262" cy="108398"/>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19473" name="Ink 19472">
                  <a:extLst>
                    <a:ext uri="{FF2B5EF4-FFF2-40B4-BE49-F238E27FC236}">
                      <a16:creationId xmlns:a16="http://schemas.microsoft.com/office/drawing/2014/main" id="{EEEE3921-57FD-8BC9-4905-D6ECE1457121}"/>
                    </a:ext>
                  </a:extLst>
                </p14:cNvPr>
                <p14:cNvContentPartPr/>
                <p14:nvPr/>
              </p14:nvContentPartPr>
              <p14:xfrm>
                <a:off x="2233139" y="2386720"/>
                <a:ext cx="49320" cy="52200"/>
              </p14:xfrm>
            </p:contentPart>
          </mc:Choice>
          <mc:Fallback xmlns="">
            <p:pic>
              <p:nvPicPr>
                <p:cNvPr id="19473" name="Ink 19472">
                  <a:extLst>
                    <a:ext uri="{FF2B5EF4-FFF2-40B4-BE49-F238E27FC236}">
                      <a16:creationId xmlns:a16="http://schemas.microsoft.com/office/drawing/2014/main" id="{EEEE3921-57FD-8BC9-4905-D6ECE1457121}"/>
                    </a:ext>
                  </a:extLst>
                </p:cNvPr>
                <p:cNvPicPr/>
                <p:nvPr/>
              </p:nvPicPr>
              <p:blipFill>
                <a:blip r:embed="rId122"/>
                <a:stretch>
                  <a:fillRect/>
                </a:stretch>
              </p:blipFill>
              <p:spPr>
                <a:xfrm>
                  <a:off x="2197139" y="2350720"/>
                  <a:ext cx="120960" cy="12384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19474" name="Ink 19473">
                  <a:extLst>
                    <a:ext uri="{FF2B5EF4-FFF2-40B4-BE49-F238E27FC236}">
                      <a16:creationId xmlns:a16="http://schemas.microsoft.com/office/drawing/2014/main" id="{CFFBC2A3-31FA-A4E1-9F62-EAE4026FC54C}"/>
                    </a:ext>
                  </a:extLst>
                </p14:cNvPr>
                <p14:cNvContentPartPr/>
                <p14:nvPr/>
              </p14:nvContentPartPr>
              <p14:xfrm>
                <a:off x="2236379" y="2364400"/>
                <a:ext cx="156600" cy="88200"/>
              </p14:xfrm>
            </p:contentPart>
          </mc:Choice>
          <mc:Fallback xmlns="">
            <p:pic>
              <p:nvPicPr>
                <p:cNvPr id="19474" name="Ink 19473">
                  <a:extLst>
                    <a:ext uri="{FF2B5EF4-FFF2-40B4-BE49-F238E27FC236}">
                      <a16:creationId xmlns:a16="http://schemas.microsoft.com/office/drawing/2014/main" id="{CFFBC2A3-31FA-A4E1-9F62-EAE4026FC54C}"/>
                    </a:ext>
                  </a:extLst>
                </p:cNvPr>
                <p:cNvPicPr/>
                <p:nvPr/>
              </p:nvPicPr>
              <p:blipFill>
                <a:blip r:embed="rId124"/>
                <a:stretch>
                  <a:fillRect/>
                </a:stretch>
              </p:blipFill>
              <p:spPr>
                <a:xfrm>
                  <a:off x="2200379" y="2328400"/>
                  <a:ext cx="228240" cy="15984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19475" name="Ink 19474">
                  <a:extLst>
                    <a:ext uri="{FF2B5EF4-FFF2-40B4-BE49-F238E27FC236}">
                      <a16:creationId xmlns:a16="http://schemas.microsoft.com/office/drawing/2014/main" id="{CF91EA97-D1F9-EB58-C389-E4D397FEC2EA}"/>
                    </a:ext>
                  </a:extLst>
                </p14:cNvPr>
                <p14:cNvContentPartPr/>
                <p14:nvPr/>
              </p14:nvContentPartPr>
              <p14:xfrm>
                <a:off x="2422859" y="2368000"/>
                <a:ext cx="27000" cy="128160"/>
              </p14:xfrm>
            </p:contentPart>
          </mc:Choice>
          <mc:Fallback xmlns="">
            <p:pic>
              <p:nvPicPr>
                <p:cNvPr id="19475" name="Ink 19474">
                  <a:extLst>
                    <a:ext uri="{FF2B5EF4-FFF2-40B4-BE49-F238E27FC236}">
                      <a16:creationId xmlns:a16="http://schemas.microsoft.com/office/drawing/2014/main" id="{CF91EA97-D1F9-EB58-C389-E4D397FEC2EA}"/>
                    </a:ext>
                  </a:extLst>
                </p:cNvPr>
                <p:cNvPicPr/>
                <p:nvPr/>
              </p:nvPicPr>
              <p:blipFill>
                <a:blip r:embed="rId126"/>
                <a:stretch>
                  <a:fillRect/>
                </a:stretch>
              </p:blipFill>
              <p:spPr>
                <a:xfrm>
                  <a:off x="2386859" y="2332000"/>
                  <a:ext cx="98640" cy="19980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19476" name="Ink 19475">
                  <a:extLst>
                    <a:ext uri="{FF2B5EF4-FFF2-40B4-BE49-F238E27FC236}">
                      <a16:creationId xmlns:a16="http://schemas.microsoft.com/office/drawing/2014/main" id="{AF962EC7-AF23-8B66-95D4-D798A626D7CC}"/>
                    </a:ext>
                  </a:extLst>
                </p14:cNvPr>
                <p14:cNvContentPartPr/>
                <p14:nvPr/>
              </p14:nvContentPartPr>
              <p14:xfrm>
                <a:off x="2447699" y="2386000"/>
                <a:ext cx="55440" cy="87120"/>
              </p14:xfrm>
            </p:contentPart>
          </mc:Choice>
          <mc:Fallback xmlns="">
            <p:pic>
              <p:nvPicPr>
                <p:cNvPr id="19476" name="Ink 19475">
                  <a:extLst>
                    <a:ext uri="{FF2B5EF4-FFF2-40B4-BE49-F238E27FC236}">
                      <a16:creationId xmlns:a16="http://schemas.microsoft.com/office/drawing/2014/main" id="{AF962EC7-AF23-8B66-95D4-D798A626D7CC}"/>
                    </a:ext>
                  </a:extLst>
                </p:cNvPr>
                <p:cNvPicPr/>
                <p:nvPr/>
              </p:nvPicPr>
              <p:blipFill>
                <a:blip r:embed="rId128"/>
                <a:stretch>
                  <a:fillRect/>
                </a:stretch>
              </p:blipFill>
              <p:spPr>
                <a:xfrm>
                  <a:off x="2411699" y="2350000"/>
                  <a:ext cx="127080" cy="15876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19478" name="Ink 19477">
                  <a:extLst>
                    <a:ext uri="{FF2B5EF4-FFF2-40B4-BE49-F238E27FC236}">
                      <a16:creationId xmlns:a16="http://schemas.microsoft.com/office/drawing/2014/main" id="{E936F74B-6F16-134D-498E-0DCA4E79B48A}"/>
                    </a:ext>
                  </a:extLst>
                </p14:cNvPr>
                <p14:cNvContentPartPr/>
                <p14:nvPr/>
              </p14:nvContentPartPr>
              <p14:xfrm>
                <a:off x="2544539" y="2399320"/>
                <a:ext cx="83520" cy="122040"/>
              </p14:xfrm>
            </p:contentPart>
          </mc:Choice>
          <mc:Fallback xmlns="">
            <p:pic>
              <p:nvPicPr>
                <p:cNvPr id="19478" name="Ink 19477">
                  <a:extLst>
                    <a:ext uri="{FF2B5EF4-FFF2-40B4-BE49-F238E27FC236}">
                      <a16:creationId xmlns:a16="http://schemas.microsoft.com/office/drawing/2014/main" id="{E936F74B-6F16-134D-498E-0DCA4E79B48A}"/>
                    </a:ext>
                  </a:extLst>
                </p:cNvPr>
                <p:cNvPicPr/>
                <p:nvPr/>
              </p:nvPicPr>
              <p:blipFill>
                <a:blip r:embed="rId130"/>
                <a:stretch>
                  <a:fillRect/>
                </a:stretch>
              </p:blipFill>
              <p:spPr>
                <a:xfrm>
                  <a:off x="2508539" y="2363213"/>
                  <a:ext cx="155160" cy="193892"/>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19479" name="Ink 19478">
                  <a:extLst>
                    <a:ext uri="{FF2B5EF4-FFF2-40B4-BE49-F238E27FC236}">
                      <a16:creationId xmlns:a16="http://schemas.microsoft.com/office/drawing/2014/main" id="{D3CADB91-48BC-EF66-5237-8F759EB2FB86}"/>
                    </a:ext>
                  </a:extLst>
                </p14:cNvPr>
                <p14:cNvContentPartPr/>
                <p14:nvPr/>
              </p14:nvContentPartPr>
              <p14:xfrm>
                <a:off x="2627699" y="2372320"/>
                <a:ext cx="44640" cy="201240"/>
              </p14:xfrm>
            </p:contentPart>
          </mc:Choice>
          <mc:Fallback xmlns="">
            <p:pic>
              <p:nvPicPr>
                <p:cNvPr id="19479" name="Ink 19478">
                  <a:extLst>
                    <a:ext uri="{FF2B5EF4-FFF2-40B4-BE49-F238E27FC236}">
                      <a16:creationId xmlns:a16="http://schemas.microsoft.com/office/drawing/2014/main" id="{D3CADB91-48BC-EF66-5237-8F759EB2FB86}"/>
                    </a:ext>
                  </a:extLst>
                </p:cNvPr>
                <p:cNvPicPr/>
                <p:nvPr/>
              </p:nvPicPr>
              <p:blipFill>
                <a:blip r:embed="rId132"/>
                <a:stretch>
                  <a:fillRect/>
                </a:stretch>
              </p:blipFill>
              <p:spPr>
                <a:xfrm>
                  <a:off x="2591699" y="2336320"/>
                  <a:ext cx="116280" cy="27288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19480" name="Ink 19479">
                  <a:extLst>
                    <a:ext uri="{FF2B5EF4-FFF2-40B4-BE49-F238E27FC236}">
                      <a16:creationId xmlns:a16="http://schemas.microsoft.com/office/drawing/2014/main" id="{8A137BC5-C07C-B2BC-FA10-CEDE4F322DDA}"/>
                    </a:ext>
                  </a:extLst>
                </p14:cNvPr>
                <p14:cNvContentPartPr/>
                <p14:nvPr/>
              </p14:nvContentPartPr>
              <p14:xfrm>
                <a:off x="2675939" y="2440360"/>
                <a:ext cx="75240" cy="118800"/>
              </p14:xfrm>
            </p:contentPart>
          </mc:Choice>
          <mc:Fallback xmlns="">
            <p:pic>
              <p:nvPicPr>
                <p:cNvPr id="19480" name="Ink 19479">
                  <a:extLst>
                    <a:ext uri="{FF2B5EF4-FFF2-40B4-BE49-F238E27FC236}">
                      <a16:creationId xmlns:a16="http://schemas.microsoft.com/office/drawing/2014/main" id="{8A137BC5-C07C-B2BC-FA10-CEDE4F322DDA}"/>
                    </a:ext>
                  </a:extLst>
                </p:cNvPr>
                <p:cNvPicPr/>
                <p:nvPr/>
              </p:nvPicPr>
              <p:blipFill>
                <a:blip r:embed="rId134"/>
                <a:stretch>
                  <a:fillRect/>
                </a:stretch>
              </p:blipFill>
              <p:spPr>
                <a:xfrm>
                  <a:off x="2639766" y="2404360"/>
                  <a:ext cx="147224" cy="19044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19481" name="Ink 19480">
                  <a:extLst>
                    <a:ext uri="{FF2B5EF4-FFF2-40B4-BE49-F238E27FC236}">
                      <a16:creationId xmlns:a16="http://schemas.microsoft.com/office/drawing/2014/main" id="{5E7D632A-960D-F017-308B-853F61BFE403}"/>
                    </a:ext>
                  </a:extLst>
                </p14:cNvPr>
                <p14:cNvContentPartPr/>
                <p14:nvPr/>
              </p14:nvContentPartPr>
              <p14:xfrm>
                <a:off x="2753699" y="2332720"/>
                <a:ext cx="164880" cy="188280"/>
              </p14:xfrm>
            </p:contentPart>
          </mc:Choice>
          <mc:Fallback xmlns="">
            <p:pic>
              <p:nvPicPr>
                <p:cNvPr id="19481" name="Ink 19480">
                  <a:extLst>
                    <a:ext uri="{FF2B5EF4-FFF2-40B4-BE49-F238E27FC236}">
                      <a16:creationId xmlns:a16="http://schemas.microsoft.com/office/drawing/2014/main" id="{5E7D632A-960D-F017-308B-853F61BFE403}"/>
                    </a:ext>
                  </a:extLst>
                </p:cNvPr>
                <p:cNvPicPr/>
                <p:nvPr/>
              </p:nvPicPr>
              <p:blipFill>
                <a:blip r:embed="rId136"/>
                <a:stretch>
                  <a:fillRect/>
                </a:stretch>
              </p:blipFill>
              <p:spPr>
                <a:xfrm>
                  <a:off x="2717699" y="2296720"/>
                  <a:ext cx="236520" cy="25992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19482" name="Ink 19481">
                  <a:extLst>
                    <a:ext uri="{FF2B5EF4-FFF2-40B4-BE49-F238E27FC236}">
                      <a16:creationId xmlns:a16="http://schemas.microsoft.com/office/drawing/2014/main" id="{DE939100-2905-C866-CB6D-824E124A9685}"/>
                    </a:ext>
                  </a:extLst>
                </p14:cNvPr>
                <p14:cNvContentPartPr/>
                <p14:nvPr/>
              </p14:nvContentPartPr>
              <p14:xfrm>
                <a:off x="2956019" y="2315440"/>
                <a:ext cx="14400" cy="87120"/>
              </p14:xfrm>
            </p:contentPart>
          </mc:Choice>
          <mc:Fallback xmlns="">
            <p:pic>
              <p:nvPicPr>
                <p:cNvPr id="19482" name="Ink 19481">
                  <a:extLst>
                    <a:ext uri="{FF2B5EF4-FFF2-40B4-BE49-F238E27FC236}">
                      <a16:creationId xmlns:a16="http://schemas.microsoft.com/office/drawing/2014/main" id="{DE939100-2905-C866-CB6D-824E124A9685}"/>
                    </a:ext>
                  </a:extLst>
                </p:cNvPr>
                <p:cNvPicPr/>
                <p:nvPr/>
              </p:nvPicPr>
              <p:blipFill>
                <a:blip r:embed="rId138"/>
                <a:stretch>
                  <a:fillRect/>
                </a:stretch>
              </p:blipFill>
              <p:spPr>
                <a:xfrm>
                  <a:off x="2920897" y="2279291"/>
                  <a:ext cx="84293" cy="159057"/>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19483" name="Ink 19482">
                  <a:extLst>
                    <a:ext uri="{FF2B5EF4-FFF2-40B4-BE49-F238E27FC236}">
                      <a16:creationId xmlns:a16="http://schemas.microsoft.com/office/drawing/2014/main" id="{5AE1F420-7788-B3A1-55E8-5501BD44E358}"/>
                    </a:ext>
                  </a:extLst>
                </p14:cNvPr>
                <p14:cNvContentPartPr/>
                <p14:nvPr/>
              </p14:nvContentPartPr>
              <p14:xfrm>
                <a:off x="2995259" y="2294920"/>
                <a:ext cx="38160" cy="80640"/>
              </p14:xfrm>
            </p:contentPart>
          </mc:Choice>
          <mc:Fallback xmlns="">
            <p:pic>
              <p:nvPicPr>
                <p:cNvPr id="19483" name="Ink 19482">
                  <a:extLst>
                    <a:ext uri="{FF2B5EF4-FFF2-40B4-BE49-F238E27FC236}">
                      <a16:creationId xmlns:a16="http://schemas.microsoft.com/office/drawing/2014/main" id="{5AE1F420-7788-B3A1-55E8-5501BD44E358}"/>
                    </a:ext>
                  </a:extLst>
                </p:cNvPr>
                <p:cNvPicPr/>
                <p:nvPr/>
              </p:nvPicPr>
              <p:blipFill>
                <a:blip r:embed="rId140"/>
                <a:stretch>
                  <a:fillRect/>
                </a:stretch>
              </p:blipFill>
              <p:spPr>
                <a:xfrm>
                  <a:off x="2959259" y="2258759"/>
                  <a:ext cx="109800" cy="152601"/>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19485" name="Ink 19484">
                  <a:extLst>
                    <a:ext uri="{FF2B5EF4-FFF2-40B4-BE49-F238E27FC236}">
                      <a16:creationId xmlns:a16="http://schemas.microsoft.com/office/drawing/2014/main" id="{EF5CB541-F0B4-499D-BD54-206DC105EA5E}"/>
                    </a:ext>
                  </a:extLst>
                </p14:cNvPr>
                <p14:cNvContentPartPr/>
                <p14:nvPr/>
              </p14:nvContentPartPr>
              <p14:xfrm>
                <a:off x="1873139" y="2329120"/>
                <a:ext cx="16200" cy="91440"/>
              </p14:xfrm>
            </p:contentPart>
          </mc:Choice>
          <mc:Fallback xmlns="">
            <p:pic>
              <p:nvPicPr>
                <p:cNvPr id="19485" name="Ink 19484">
                  <a:extLst>
                    <a:ext uri="{FF2B5EF4-FFF2-40B4-BE49-F238E27FC236}">
                      <a16:creationId xmlns:a16="http://schemas.microsoft.com/office/drawing/2014/main" id="{EF5CB541-F0B4-499D-BD54-206DC105EA5E}"/>
                    </a:ext>
                  </a:extLst>
                </p:cNvPr>
                <p:cNvPicPr/>
                <p:nvPr/>
              </p:nvPicPr>
              <p:blipFill>
                <a:blip r:embed="rId142"/>
                <a:stretch>
                  <a:fillRect/>
                </a:stretch>
              </p:blipFill>
              <p:spPr>
                <a:xfrm>
                  <a:off x="1837139" y="2293120"/>
                  <a:ext cx="87840" cy="163080"/>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19487" name="Ink 19486">
                  <a:extLst>
                    <a:ext uri="{FF2B5EF4-FFF2-40B4-BE49-F238E27FC236}">
                      <a16:creationId xmlns:a16="http://schemas.microsoft.com/office/drawing/2014/main" id="{71F90C26-3B53-A107-8056-034B6374F340}"/>
                    </a:ext>
                  </a:extLst>
                </p14:cNvPr>
                <p14:cNvContentPartPr/>
                <p14:nvPr/>
              </p14:nvContentPartPr>
              <p14:xfrm>
                <a:off x="1457699" y="2373760"/>
                <a:ext cx="21600" cy="153720"/>
              </p14:xfrm>
            </p:contentPart>
          </mc:Choice>
          <mc:Fallback xmlns="">
            <p:pic>
              <p:nvPicPr>
                <p:cNvPr id="19487" name="Ink 19486">
                  <a:extLst>
                    <a:ext uri="{FF2B5EF4-FFF2-40B4-BE49-F238E27FC236}">
                      <a16:creationId xmlns:a16="http://schemas.microsoft.com/office/drawing/2014/main" id="{71F90C26-3B53-A107-8056-034B6374F340}"/>
                    </a:ext>
                  </a:extLst>
                </p:cNvPr>
                <p:cNvPicPr/>
                <p:nvPr/>
              </p:nvPicPr>
              <p:blipFill>
                <a:blip r:embed="rId144"/>
                <a:stretch>
                  <a:fillRect/>
                </a:stretch>
              </p:blipFill>
              <p:spPr>
                <a:xfrm>
                  <a:off x="1421699" y="2337760"/>
                  <a:ext cx="93240" cy="22536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19488" name="Ink 19487">
                  <a:extLst>
                    <a:ext uri="{FF2B5EF4-FFF2-40B4-BE49-F238E27FC236}">
                      <a16:creationId xmlns:a16="http://schemas.microsoft.com/office/drawing/2014/main" id="{1FBC166B-E9F9-FEEA-12A4-B845F7E2ED77}"/>
                    </a:ext>
                  </a:extLst>
                </p14:cNvPr>
                <p14:cNvContentPartPr/>
                <p14:nvPr/>
              </p14:nvContentPartPr>
              <p14:xfrm>
                <a:off x="1436099" y="2348920"/>
                <a:ext cx="80640" cy="181080"/>
              </p14:xfrm>
            </p:contentPart>
          </mc:Choice>
          <mc:Fallback xmlns="">
            <p:pic>
              <p:nvPicPr>
                <p:cNvPr id="19488" name="Ink 19487">
                  <a:extLst>
                    <a:ext uri="{FF2B5EF4-FFF2-40B4-BE49-F238E27FC236}">
                      <a16:creationId xmlns:a16="http://schemas.microsoft.com/office/drawing/2014/main" id="{1FBC166B-E9F9-FEEA-12A4-B845F7E2ED77}"/>
                    </a:ext>
                  </a:extLst>
                </p:cNvPr>
                <p:cNvPicPr/>
                <p:nvPr/>
              </p:nvPicPr>
              <p:blipFill>
                <a:blip r:embed="rId146"/>
                <a:stretch>
                  <a:fillRect/>
                </a:stretch>
              </p:blipFill>
              <p:spPr>
                <a:xfrm>
                  <a:off x="1399938" y="2312920"/>
                  <a:ext cx="152601" cy="252720"/>
                </a:xfrm>
                <a:prstGeom prst="rect">
                  <a:avLst/>
                </a:prstGeom>
              </p:spPr>
            </p:pic>
          </mc:Fallback>
        </mc:AlternateContent>
        <mc:AlternateContent xmlns:mc="http://schemas.openxmlformats.org/markup-compatibility/2006" xmlns:p14="http://schemas.microsoft.com/office/powerpoint/2010/main">
          <mc:Choice Requires="p14">
            <p:contentPart p14:bwMode="auto" r:id="rId147">
              <p14:nvContentPartPr>
                <p14:cNvPr id="19489" name="Ink 19488">
                  <a:extLst>
                    <a:ext uri="{FF2B5EF4-FFF2-40B4-BE49-F238E27FC236}">
                      <a16:creationId xmlns:a16="http://schemas.microsoft.com/office/drawing/2014/main" id="{C060FF6F-BE49-C994-D986-A006954BCC55}"/>
                    </a:ext>
                  </a:extLst>
                </p14:cNvPr>
                <p14:cNvContentPartPr/>
                <p14:nvPr/>
              </p14:nvContentPartPr>
              <p14:xfrm>
                <a:off x="1540139" y="2402200"/>
                <a:ext cx="33480" cy="99000"/>
              </p14:xfrm>
            </p:contentPart>
          </mc:Choice>
          <mc:Fallback xmlns="">
            <p:pic>
              <p:nvPicPr>
                <p:cNvPr id="19489" name="Ink 19488">
                  <a:extLst>
                    <a:ext uri="{FF2B5EF4-FFF2-40B4-BE49-F238E27FC236}">
                      <a16:creationId xmlns:a16="http://schemas.microsoft.com/office/drawing/2014/main" id="{C060FF6F-BE49-C994-D986-A006954BCC55}"/>
                    </a:ext>
                  </a:extLst>
                </p:cNvPr>
                <p:cNvPicPr/>
                <p:nvPr/>
              </p:nvPicPr>
              <p:blipFill>
                <a:blip r:embed="rId148"/>
                <a:stretch>
                  <a:fillRect/>
                </a:stretch>
              </p:blipFill>
              <p:spPr>
                <a:xfrm>
                  <a:off x="1504139" y="2366330"/>
                  <a:ext cx="105120" cy="170380"/>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19490" name="Ink 19489">
                  <a:extLst>
                    <a:ext uri="{FF2B5EF4-FFF2-40B4-BE49-F238E27FC236}">
                      <a16:creationId xmlns:a16="http://schemas.microsoft.com/office/drawing/2014/main" id="{0A8CECDF-D48E-71FA-3633-0A1662F251FF}"/>
                    </a:ext>
                  </a:extLst>
                </p14:cNvPr>
                <p14:cNvContentPartPr/>
                <p14:nvPr/>
              </p14:nvContentPartPr>
              <p14:xfrm>
                <a:off x="1551299" y="2347480"/>
                <a:ext cx="66600" cy="109440"/>
              </p14:xfrm>
            </p:contentPart>
          </mc:Choice>
          <mc:Fallback xmlns="">
            <p:pic>
              <p:nvPicPr>
                <p:cNvPr id="19490" name="Ink 19489">
                  <a:extLst>
                    <a:ext uri="{FF2B5EF4-FFF2-40B4-BE49-F238E27FC236}">
                      <a16:creationId xmlns:a16="http://schemas.microsoft.com/office/drawing/2014/main" id="{0A8CECDF-D48E-71FA-3633-0A1662F251FF}"/>
                    </a:ext>
                  </a:extLst>
                </p:cNvPr>
                <p:cNvPicPr/>
                <p:nvPr/>
              </p:nvPicPr>
              <p:blipFill>
                <a:blip r:embed="rId150"/>
                <a:stretch>
                  <a:fillRect/>
                </a:stretch>
              </p:blipFill>
              <p:spPr>
                <a:xfrm>
                  <a:off x="1515299" y="2311480"/>
                  <a:ext cx="138240" cy="18108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19491" name="Ink 19490">
                  <a:extLst>
                    <a:ext uri="{FF2B5EF4-FFF2-40B4-BE49-F238E27FC236}">
                      <a16:creationId xmlns:a16="http://schemas.microsoft.com/office/drawing/2014/main" id="{72512B68-3742-C13F-5DD7-977D32029B7C}"/>
                    </a:ext>
                  </a:extLst>
                </p14:cNvPr>
                <p14:cNvContentPartPr/>
                <p14:nvPr/>
              </p14:nvContentPartPr>
              <p14:xfrm>
                <a:off x="1641299" y="2326960"/>
                <a:ext cx="75240" cy="313920"/>
              </p14:xfrm>
            </p:contentPart>
          </mc:Choice>
          <mc:Fallback xmlns="">
            <p:pic>
              <p:nvPicPr>
                <p:cNvPr id="19491" name="Ink 19490">
                  <a:extLst>
                    <a:ext uri="{FF2B5EF4-FFF2-40B4-BE49-F238E27FC236}">
                      <a16:creationId xmlns:a16="http://schemas.microsoft.com/office/drawing/2014/main" id="{72512B68-3742-C13F-5DD7-977D32029B7C}"/>
                    </a:ext>
                  </a:extLst>
                </p:cNvPr>
                <p:cNvPicPr/>
                <p:nvPr/>
              </p:nvPicPr>
              <p:blipFill>
                <a:blip r:embed="rId152"/>
                <a:stretch>
                  <a:fillRect/>
                </a:stretch>
              </p:blipFill>
              <p:spPr>
                <a:xfrm>
                  <a:off x="1605299" y="2291001"/>
                  <a:ext cx="146880" cy="385478"/>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19492" name="Ink 19491">
                  <a:extLst>
                    <a:ext uri="{FF2B5EF4-FFF2-40B4-BE49-F238E27FC236}">
                      <a16:creationId xmlns:a16="http://schemas.microsoft.com/office/drawing/2014/main" id="{36E26140-8C6B-8964-DDF9-8380EB3F91C9}"/>
                    </a:ext>
                  </a:extLst>
                </p14:cNvPr>
                <p14:cNvContentPartPr/>
                <p14:nvPr/>
              </p14:nvContentPartPr>
              <p14:xfrm>
                <a:off x="1667939" y="2287000"/>
                <a:ext cx="87120" cy="198360"/>
              </p14:xfrm>
            </p:contentPart>
          </mc:Choice>
          <mc:Fallback xmlns="">
            <p:pic>
              <p:nvPicPr>
                <p:cNvPr id="19492" name="Ink 19491">
                  <a:extLst>
                    <a:ext uri="{FF2B5EF4-FFF2-40B4-BE49-F238E27FC236}">
                      <a16:creationId xmlns:a16="http://schemas.microsoft.com/office/drawing/2014/main" id="{36E26140-8C6B-8964-DDF9-8380EB3F91C9}"/>
                    </a:ext>
                  </a:extLst>
                </p:cNvPr>
                <p:cNvPicPr/>
                <p:nvPr/>
              </p:nvPicPr>
              <p:blipFill>
                <a:blip r:embed="rId154"/>
                <a:stretch>
                  <a:fillRect/>
                </a:stretch>
              </p:blipFill>
              <p:spPr>
                <a:xfrm>
                  <a:off x="1631939" y="2251000"/>
                  <a:ext cx="158760" cy="270000"/>
                </a:xfrm>
                <a:prstGeom prst="rect">
                  <a:avLst/>
                </a:prstGeom>
              </p:spPr>
            </p:pic>
          </mc:Fallback>
        </mc:AlternateContent>
        <mc:AlternateContent xmlns:mc="http://schemas.openxmlformats.org/markup-compatibility/2006" xmlns:p14="http://schemas.microsoft.com/office/powerpoint/2010/main">
          <mc:Choice Requires="p14">
            <p:contentPart p14:bwMode="auto" r:id="rId155">
              <p14:nvContentPartPr>
                <p14:cNvPr id="19493" name="Ink 19492">
                  <a:extLst>
                    <a:ext uri="{FF2B5EF4-FFF2-40B4-BE49-F238E27FC236}">
                      <a16:creationId xmlns:a16="http://schemas.microsoft.com/office/drawing/2014/main" id="{6852D233-43C6-FE70-2202-44B4631D5DB5}"/>
                    </a:ext>
                  </a:extLst>
                </p14:cNvPr>
                <p14:cNvContentPartPr/>
                <p14:nvPr/>
              </p14:nvContentPartPr>
              <p14:xfrm>
                <a:off x="1723379" y="2398240"/>
                <a:ext cx="81000" cy="83520"/>
              </p14:xfrm>
            </p:contentPart>
          </mc:Choice>
          <mc:Fallback xmlns="">
            <p:pic>
              <p:nvPicPr>
                <p:cNvPr id="19493" name="Ink 19492">
                  <a:extLst>
                    <a:ext uri="{FF2B5EF4-FFF2-40B4-BE49-F238E27FC236}">
                      <a16:creationId xmlns:a16="http://schemas.microsoft.com/office/drawing/2014/main" id="{6852D233-43C6-FE70-2202-44B4631D5DB5}"/>
                    </a:ext>
                  </a:extLst>
                </p:cNvPr>
                <p:cNvPicPr/>
                <p:nvPr/>
              </p:nvPicPr>
              <p:blipFill>
                <a:blip r:embed="rId156"/>
                <a:stretch>
                  <a:fillRect/>
                </a:stretch>
              </p:blipFill>
              <p:spPr>
                <a:xfrm>
                  <a:off x="1687379" y="2362240"/>
                  <a:ext cx="152640" cy="155160"/>
                </a:xfrm>
                <a:prstGeom prst="rect">
                  <a:avLst/>
                </a:prstGeom>
              </p:spPr>
            </p:pic>
          </mc:Fallback>
        </mc:AlternateContent>
        <mc:AlternateContent xmlns:mc="http://schemas.openxmlformats.org/markup-compatibility/2006" xmlns:p14="http://schemas.microsoft.com/office/powerpoint/2010/main">
          <mc:Choice Requires="p14">
            <p:contentPart p14:bwMode="auto" r:id="rId157">
              <p14:nvContentPartPr>
                <p14:cNvPr id="19494" name="Ink 19493">
                  <a:extLst>
                    <a:ext uri="{FF2B5EF4-FFF2-40B4-BE49-F238E27FC236}">
                      <a16:creationId xmlns:a16="http://schemas.microsoft.com/office/drawing/2014/main" id="{70BEF7F0-C58B-58F0-2669-7A92BE0A0740}"/>
                    </a:ext>
                  </a:extLst>
                </p14:cNvPr>
                <p14:cNvContentPartPr/>
                <p14:nvPr/>
              </p14:nvContentPartPr>
              <p14:xfrm>
                <a:off x="1788179" y="2419840"/>
                <a:ext cx="73080" cy="171360"/>
              </p14:xfrm>
            </p:contentPart>
          </mc:Choice>
          <mc:Fallback xmlns="">
            <p:pic>
              <p:nvPicPr>
                <p:cNvPr id="19494" name="Ink 19493">
                  <a:extLst>
                    <a:ext uri="{FF2B5EF4-FFF2-40B4-BE49-F238E27FC236}">
                      <a16:creationId xmlns:a16="http://schemas.microsoft.com/office/drawing/2014/main" id="{70BEF7F0-C58B-58F0-2669-7A92BE0A0740}"/>
                    </a:ext>
                  </a:extLst>
                </p:cNvPr>
                <p:cNvPicPr/>
                <p:nvPr/>
              </p:nvPicPr>
              <p:blipFill>
                <a:blip r:embed="rId158"/>
                <a:stretch>
                  <a:fillRect/>
                </a:stretch>
              </p:blipFill>
              <p:spPr>
                <a:xfrm>
                  <a:off x="1752179" y="2383840"/>
                  <a:ext cx="144720" cy="243000"/>
                </a:xfrm>
                <a:prstGeom prst="rect">
                  <a:avLst/>
                </a:prstGeom>
              </p:spPr>
            </p:pic>
          </mc:Fallback>
        </mc:AlternateContent>
        <mc:AlternateContent xmlns:mc="http://schemas.openxmlformats.org/markup-compatibility/2006" xmlns:p14="http://schemas.microsoft.com/office/powerpoint/2010/main">
          <mc:Choice Requires="p14">
            <p:contentPart p14:bwMode="auto" r:id="rId159">
              <p14:nvContentPartPr>
                <p14:cNvPr id="19496" name="Ink 19495">
                  <a:extLst>
                    <a:ext uri="{FF2B5EF4-FFF2-40B4-BE49-F238E27FC236}">
                      <a16:creationId xmlns:a16="http://schemas.microsoft.com/office/drawing/2014/main" id="{2662160A-5386-AEF1-BBCB-635E29E59415}"/>
                    </a:ext>
                  </a:extLst>
                </p14:cNvPr>
                <p14:cNvContentPartPr/>
                <p14:nvPr/>
              </p14:nvContentPartPr>
              <p14:xfrm>
                <a:off x="1937579" y="2105200"/>
                <a:ext cx="163080" cy="498960"/>
              </p14:xfrm>
            </p:contentPart>
          </mc:Choice>
          <mc:Fallback xmlns="">
            <p:pic>
              <p:nvPicPr>
                <p:cNvPr id="19496" name="Ink 19495">
                  <a:extLst>
                    <a:ext uri="{FF2B5EF4-FFF2-40B4-BE49-F238E27FC236}">
                      <a16:creationId xmlns:a16="http://schemas.microsoft.com/office/drawing/2014/main" id="{2662160A-5386-AEF1-BBCB-635E29E59415}"/>
                    </a:ext>
                  </a:extLst>
                </p:cNvPr>
                <p:cNvPicPr/>
                <p:nvPr/>
              </p:nvPicPr>
              <p:blipFill>
                <a:blip r:embed="rId160"/>
                <a:stretch>
                  <a:fillRect/>
                </a:stretch>
              </p:blipFill>
              <p:spPr>
                <a:xfrm>
                  <a:off x="1901579" y="2069200"/>
                  <a:ext cx="234720" cy="570600"/>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19497" name="Ink 19496">
                  <a:extLst>
                    <a:ext uri="{FF2B5EF4-FFF2-40B4-BE49-F238E27FC236}">
                      <a16:creationId xmlns:a16="http://schemas.microsoft.com/office/drawing/2014/main" id="{B6B59C4B-423A-A585-DCA3-BD74D283B387}"/>
                    </a:ext>
                  </a:extLst>
                </p14:cNvPr>
                <p14:cNvContentPartPr/>
                <p14:nvPr/>
              </p14:nvContentPartPr>
              <p14:xfrm>
                <a:off x="2872139" y="2180800"/>
                <a:ext cx="147240" cy="586800"/>
              </p14:xfrm>
            </p:contentPart>
          </mc:Choice>
          <mc:Fallback xmlns="">
            <p:pic>
              <p:nvPicPr>
                <p:cNvPr id="19497" name="Ink 19496">
                  <a:extLst>
                    <a:ext uri="{FF2B5EF4-FFF2-40B4-BE49-F238E27FC236}">
                      <a16:creationId xmlns:a16="http://schemas.microsoft.com/office/drawing/2014/main" id="{B6B59C4B-423A-A585-DCA3-BD74D283B387}"/>
                    </a:ext>
                  </a:extLst>
                </p:cNvPr>
                <p:cNvPicPr/>
                <p:nvPr/>
              </p:nvPicPr>
              <p:blipFill>
                <a:blip r:embed="rId162"/>
                <a:stretch>
                  <a:fillRect/>
                </a:stretch>
              </p:blipFill>
              <p:spPr>
                <a:xfrm>
                  <a:off x="2836139" y="2144778"/>
                  <a:ext cx="218880" cy="658484"/>
                </a:xfrm>
                <a:prstGeom prst="rect">
                  <a:avLst/>
                </a:prstGeom>
              </p:spPr>
            </p:pic>
          </mc:Fallback>
        </mc:AlternateContent>
        <mc:AlternateContent xmlns:mc="http://schemas.openxmlformats.org/markup-compatibility/2006" xmlns:p14="http://schemas.microsoft.com/office/powerpoint/2010/main">
          <mc:Choice Requires="p14">
            <p:contentPart p14:bwMode="auto" r:id="rId163">
              <p14:nvContentPartPr>
                <p14:cNvPr id="19500" name="Ink 19499">
                  <a:extLst>
                    <a:ext uri="{FF2B5EF4-FFF2-40B4-BE49-F238E27FC236}">
                      <a16:creationId xmlns:a16="http://schemas.microsoft.com/office/drawing/2014/main" id="{FE2F46D5-CB07-26BB-71CC-8496C2D3C185}"/>
                    </a:ext>
                  </a:extLst>
                </p14:cNvPr>
                <p14:cNvContentPartPr/>
                <p14:nvPr/>
              </p14:nvContentPartPr>
              <p14:xfrm>
                <a:off x="2760179" y="2871640"/>
                <a:ext cx="931320" cy="219240"/>
              </p14:xfrm>
            </p:contentPart>
          </mc:Choice>
          <mc:Fallback xmlns="">
            <p:pic>
              <p:nvPicPr>
                <p:cNvPr id="19500" name="Ink 19499">
                  <a:extLst>
                    <a:ext uri="{FF2B5EF4-FFF2-40B4-BE49-F238E27FC236}">
                      <a16:creationId xmlns:a16="http://schemas.microsoft.com/office/drawing/2014/main" id="{FE2F46D5-CB07-26BB-71CC-8496C2D3C185}"/>
                    </a:ext>
                  </a:extLst>
                </p:cNvPr>
                <p:cNvPicPr/>
                <p:nvPr/>
              </p:nvPicPr>
              <p:blipFill>
                <a:blip r:embed="rId164"/>
                <a:stretch>
                  <a:fillRect/>
                </a:stretch>
              </p:blipFill>
              <p:spPr>
                <a:xfrm>
                  <a:off x="2724179" y="2835640"/>
                  <a:ext cx="1002960" cy="290880"/>
                </a:xfrm>
                <a:prstGeom prst="rect">
                  <a:avLst/>
                </a:prstGeom>
              </p:spPr>
            </p:pic>
          </mc:Fallback>
        </mc:AlternateContent>
        <mc:AlternateContent xmlns:mc="http://schemas.openxmlformats.org/markup-compatibility/2006" xmlns:p14="http://schemas.microsoft.com/office/powerpoint/2010/main">
          <mc:Choice Requires="p14">
            <p:contentPart p14:bwMode="auto" r:id="rId165">
              <p14:nvContentPartPr>
                <p14:cNvPr id="19501" name="Ink 19500">
                  <a:extLst>
                    <a:ext uri="{FF2B5EF4-FFF2-40B4-BE49-F238E27FC236}">
                      <a16:creationId xmlns:a16="http://schemas.microsoft.com/office/drawing/2014/main" id="{25D70981-C02C-E2C3-21FA-6B07617DADCC}"/>
                    </a:ext>
                  </a:extLst>
                </p14:cNvPr>
                <p14:cNvContentPartPr/>
                <p14:nvPr/>
              </p14:nvContentPartPr>
              <p14:xfrm>
                <a:off x="3655139" y="3014920"/>
                <a:ext cx="103320" cy="139680"/>
              </p14:xfrm>
            </p:contentPart>
          </mc:Choice>
          <mc:Fallback xmlns="">
            <p:pic>
              <p:nvPicPr>
                <p:cNvPr id="19501" name="Ink 19500">
                  <a:extLst>
                    <a:ext uri="{FF2B5EF4-FFF2-40B4-BE49-F238E27FC236}">
                      <a16:creationId xmlns:a16="http://schemas.microsoft.com/office/drawing/2014/main" id="{25D70981-C02C-E2C3-21FA-6B07617DADCC}"/>
                    </a:ext>
                  </a:extLst>
                </p:cNvPr>
                <p:cNvPicPr/>
                <p:nvPr/>
              </p:nvPicPr>
              <p:blipFill>
                <a:blip r:embed="rId166"/>
                <a:stretch>
                  <a:fillRect/>
                </a:stretch>
              </p:blipFill>
              <p:spPr>
                <a:xfrm>
                  <a:off x="3619139" y="2978920"/>
                  <a:ext cx="174960" cy="211320"/>
                </a:xfrm>
                <a:prstGeom prst="rect">
                  <a:avLst/>
                </a:prstGeom>
              </p:spPr>
            </p:pic>
          </mc:Fallback>
        </mc:AlternateContent>
        <mc:AlternateContent xmlns:mc="http://schemas.openxmlformats.org/markup-compatibility/2006" xmlns:p14="http://schemas.microsoft.com/office/powerpoint/2010/main">
          <mc:Choice Requires="p14">
            <p:contentPart p14:bwMode="auto" r:id="rId167">
              <p14:nvContentPartPr>
                <p14:cNvPr id="19503" name="Ink 19502">
                  <a:extLst>
                    <a:ext uri="{FF2B5EF4-FFF2-40B4-BE49-F238E27FC236}">
                      <a16:creationId xmlns:a16="http://schemas.microsoft.com/office/drawing/2014/main" id="{9D474C2B-4AB0-0061-0402-E557C575813B}"/>
                    </a:ext>
                  </a:extLst>
                </p14:cNvPr>
                <p14:cNvContentPartPr/>
                <p14:nvPr/>
              </p14:nvContentPartPr>
              <p14:xfrm>
                <a:off x="1333499" y="3095200"/>
                <a:ext cx="2481120" cy="41760"/>
              </p14:xfrm>
            </p:contentPart>
          </mc:Choice>
          <mc:Fallback xmlns="">
            <p:pic>
              <p:nvPicPr>
                <p:cNvPr id="19503" name="Ink 19502">
                  <a:extLst>
                    <a:ext uri="{FF2B5EF4-FFF2-40B4-BE49-F238E27FC236}">
                      <a16:creationId xmlns:a16="http://schemas.microsoft.com/office/drawing/2014/main" id="{9D474C2B-4AB0-0061-0402-E557C575813B}"/>
                    </a:ext>
                  </a:extLst>
                </p:cNvPr>
                <p:cNvPicPr/>
                <p:nvPr/>
              </p:nvPicPr>
              <p:blipFill>
                <a:blip r:embed="rId168"/>
                <a:stretch>
                  <a:fillRect/>
                </a:stretch>
              </p:blipFill>
              <p:spPr>
                <a:xfrm>
                  <a:off x="1297499" y="3058887"/>
                  <a:ext cx="2552760" cy="114023"/>
                </a:xfrm>
                <a:prstGeom prst="rect">
                  <a:avLst/>
                </a:prstGeom>
              </p:spPr>
            </p:pic>
          </mc:Fallback>
        </mc:AlternateContent>
        <mc:AlternateContent xmlns:mc="http://schemas.openxmlformats.org/markup-compatibility/2006" xmlns:p14="http://schemas.microsoft.com/office/powerpoint/2010/main">
          <mc:Choice Requires="p14">
            <p:contentPart p14:bwMode="auto" r:id="rId169">
              <p14:nvContentPartPr>
                <p14:cNvPr id="19504" name="Ink 19503">
                  <a:extLst>
                    <a:ext uri="{FF2B5EF4-FFF2-40B4-BE49-F238E27FC236}">
                      <a16:creationId xmlns:a16="http://schemas.microsoft.com/office/drawing/2014/main" id="{5AD97DF7-885A-58A2-C1D9-CFE4A1501E3B}"/>
                    </a:ext>
                  </a:extLst>
                </p14:cNvPr>
                <p14:cNvContentPartPr/>
                <p14:nvPr/>
              </p14:nvContentPartPr>
              <p14:xfrm>
                <a:off x="1270499" y="3005200"/>
                <a:ext cx="194400" cy="204120"/>
              </p14:xfrm>
            </p:contentPart>
          </mc:Choice>
          <mc:Fallback xmlns="">
            <p:pic>
              <p:nvPicPr>
                <p:cNvPr id="19504" name="Ink 19503">
                  <a:extLst>
                    <a:ext uri="{FF2B5EF4-FFF2-40B4-BE49-F238E27FC236}">
                      <a16:creationId xmlns:a16="http://schemas.microsoft.com/office/drawing/2014/main" id="{5AD97DF7-885A-58A2-C1D9-CFE4A1501E3B}"/>
                    </a:ext>
                  </a:extLst>
                </p:cNvPr>
                <p:cNvPicPr/>
                <p:nvPr/>
              </p:nvPicPr>
              <p:blipFill>
                <a:blip r:embed="rId170"/>
                <a:stretch>
                  <a:fillRect/>
                </a:stretch>
              </p:blipFill>
              <p:spPr>
                <a:xfrm>
                  <a:off x="1234499" y="2969136"/>
                  <a:ext cx="266040" cy="275887"/>
                </a:xfrm>
                <a:prstGeom prst="rect">
                  <a:avLst/>
                </a:prstGeom>
              </p:spPr>
            </p:pic>
          </mc:Fallback>
        </mc:AlternateContent>
      </p:grpSp>
    </p:spTree>
  </p:cSld>
  <p:clrMapOvr>
    <a:masterClrMapping/>
  </p:clrMapOvr>
  <p:transition>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A1EACB79-750D-E899-6D1A-7C7B6C33567D}"/>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8675" name="Slide Number Placeholder 4">
            <a:extLst>
              <a:ext uri="{FF2B5EF4-FFF2-40B4-BE49-F238E27FC236}">
                <a16:creationId xmlns:a16="http://schemas.microsoft.com/office/drawing/2014/main" id="{93D20268-AED8-8DCE-C112-6C032708834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0B17D68-A818-4401-B3B5-F792A17B8300}" type="slidenum">
              <a:rPr lang="en-US" altLang="en-US" sz="1200" smtClean="0">
                <a:latin typeface="Arial Black" panose="020B0A04020102020204" pitchFamily="34" charset="0"/>
              </a:rPr>
              <a:pPr>
                <a:spcBef>
                  <a:spcPct val="0"/>
                </a:spcBef>
                <a:buClrTx/>
                <a:buSzTx/>
                <a:buFontTx/>
                <a:buNone/>
              </a:pPr>
              <a:t>22</a:t>
            </a:fld>
            <a:endParaRPr lang="en-US" altLang="en-US" sz="1200">
              <a:latin typeface="Arial Black" panose="020B0A04020102020204" pitchFamily="34" charset="0"/>
            </a:endParaRPr>
          </a:p>
        </p:txBody>
      </p:sp>
      <p:sp>
        <p:nvSpPr>
          <p:cNvPr id="28676" name="Date Placeholder 5">
            <a:extLst>
              <a:ext uri="{FF2B5EF4-FFF2-40B4-BE49-F238E27FC236}">
                <a16:creationId xmlns:a16="http://schemas.microsoft.com/office/drawing/2014/main" id="{F0EC6033-70A8-19C0-CCA9-5DF5FFB8EC4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pic>
        <p:nvPicPr>
          <p:cNvPr id="28677" name="Picture 8" descr="Noname.gif">
            <a:extLst>
              <a:ext uri="{FF2B5EF4-FFF2-40B4-BE49-F238E27FC236}">
                <a16:creationId xmlns:a16="http://schemas.microsoft.com/office/drawing/2014/main" id="{E964D005-1349-88CF-1443-D02AA528304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838200"/>
            <a:ext cx="6257925"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Rectangle 9">
            <a:extLst>
              <a:ext uri="{FF2B5EF4-FFF2-40B4-BE49-F238E27FC236}">
                <a16:creationId xmlns:a16="http://schemas.microsoft.com/office/drawing/2014/main" id="{67E5D324-6300-4DF6-1FBC-DFD02FC8BC04}"/>
              </a:ext>
            </a:extLst>
          </p:cNvPr>
          <p:cNvSpPr>
            <a:spLocks noChangeArrowheads="1"/>
          </p:cNvSpPr>
          <p:nvPr/>
        </p:nvSpPr>
        <p:spPr bwMode="auto">
          <a:xfrm>
            <a:off x="5943600" y="1447800"/>
            <a:ext cx="2667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7-39</a:t>
            </a:r>
          </a:p>
          <a:p>
            <a:pPr eaLnBrk="1" hangingPunct="1">
              <a:spcBef>
                <a:spcPct val="0"/>
              </a:spcBef>
              <a:buClrTx/>
              <a:buSzTx/>
              <a:buFontTx/>
              <a:buNone/>
            </a:pPr>
            <a:r>
              <a:rPr lang="en-US" altLang="en-US" sz="1800"/>
              <a:t>A generic sequence diagram for the prereq courses not completed use case</a:t>
            </a:r>
          </a:p>
        </p:txBody>
      </p:sp>
    </p:spTree>
    <p:extLst>
      <p:ext uri="{BB962C8B-B14F-4D97-AF65-F5344CB8AC3E}">
        <p14:creationId xmlns:p14="http://schemas.microsoft.com/office/powerpoint/2010/main" val="524474685"/>
      </p:ext>
    </p:extLst>
  </p:cSld>
  <p:clrMapOvr>
    <a:masterClrMapping/>
  </p:clrMapOvr>
  <p:transition>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A1EACB79-750D-E899-6D1A-7C7B6C33567D}"/>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8675" name="Slide Number Placeholder 4">
            <a:extLst>
              <a:ext uri="{FF2B5EF4-FFF2-40B4-BE49-F238E27FC236}">
                <a16:creationId xmlns:a16="http://schemas.microsoft.com/office/drawing/2014/main" id="{93D20268-AED8-8DCE-C112-6C032708834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0B17D68-A818-4401-B3B5-F792A17B8300}" type="slidenum">
              <a:rPr lang="en-US" altLang="en-US" sz="1200" smtClean="0">
                <a:latin typeface="Arial Black" panose="020B0A04020102020204" pitchFamily="34" charset="0"/>
              </a:rPr>
              <a:pPr>
                <a:spcBef>
                  <a:spcPct val="0"/>
                </a:spcBef>
                <a:buClrTx/>
                <a:buSzTx/>
                <a:buFontTx/>
                <a:buNone/>
              </a:pPr>
              <a:t>23</a:t>
            </a:fld>
            <a:endParaRPr lang="en-US" altLang="en-US" sz="1200">
              <a:latin typeface="Arial Black" panose="020B0A04020102020204" pitchFamily="34" charset="0"/>
            </a:endParaRPr>
          </a:p>
        </p:txBody>
      </p:sp>
      <p:sp>
        <p:nvSpPr>
          <p:cNvPr id="28676" name="Date Placeholder 5">
            <a:extLst>
              <a:ext uri="{FF2B5EF4-FFF2-40B4-BE49-F238E27FC236}">
                <a16:creationId xmlns:a16="http://schemas.microsoft.com/office/drawing/2014/main" id="{F0EC6033-70A8-19C0-CCA9-5DF5FFB8EC4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pic>
        <p:nvPicPr>
          <p:cNvPr id="28677" name="Picture 8" descr="Noname.gif">
            <a:extLst>
              <a:ext uri="{FF2B5EF4-FFF2-40B4-BE49-F238E27FC236}">
                <a16:creationId xmlns:a16="http://schemas.microsoft.com/office/drawing/2014/main" id="{E964D005-1349-88CF-1443-D02AA528304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838200"/>
            <a:ext cx="6257925"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Rectangle 9">
            <a:extLst>
              <a:ext uri="{FF2B5EF4-FFF2-40B4-BE49-F238E27FC236}">
                <a16:creationId xmlns:a16="http://schemas.microsoft.com/office/drawing/2014/main" id="{67E5D324-6300-4DF6-1FBC-DFD02FC8BC04}"/>
              </a:ext>
            </a:extLst>
          </p:cNvPr>
          <p:cNvSpPr>
            <a:spLocks noChangeArrowheads="1"/>
          </p:cNvSpPr>
          <p:nvPr/>
        </p:nvSpPr>
        <p:spPr bwMode="auto">
          <a:xfrm>
            <a:off x="5943600" y="1447800"/>
            <a:ext cx="2667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7-39</a:t>
            </a:r>
          </a:p>
          <a:p>
            <a:pPr eaLnBrk="1" hangingPunct="1">
              <a:spcBef>
                <a:spcPct val="0"/>
              </a:spcBef>
              <a:buClrTx/>
              <a:buSzTx/>
              <a:buFontTx/>
              <a:buNone/>
            </a:pPr>
            <a:r>
              <a:rPr lang="en-US" altLang="en-US" sz="1800"/>
              <a:t>A generic sequence diagram for the prereq courses not completed use case</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00DD9131-0983-F44B-E213-00BC33D13EB0}"/>
                  </a:ext>
                </a:extLst>
              </p14:cNvPr>
              <p14:cNvContentPartPr/>
              <p14:nvPr/>
            </p14:nvContentPartPr>
            <p14:xfrm>
              <a:off x="7958579" y="1736920"/>
              <a:ext cx="584280" cy="1203840"/>
            </p14:xfrm>
          </p:contentPart>
        </mc:Choice>
        <mc:Fallback xmlns="">
          <p:pic>
            <p:nvPicPr>
              <p:cNvPr id="2" name="Ink 1">
                <a:extLst>
                  <a:ext uri="{FF2B5EF4-FFF2-40B4-BE49-F238E27FC236}">
                    <a16:creationId xmlns:a16="http://schemas.microsoft.com/office/drawing/2014/main" id="{00DD9131-0983-F44B-E213-00BC33D13EB0}"/>
                  </a:ext>
                </a:extLst>
              </p:cNvPr>
              <p:cNvPicPr/>
              <p:nvPr/>
            </p:nvPicPr>
            <p:blipFill>
              <a:blip r:embed="rId4"/>
              <a:stretch>
                <a:fillRect/>
              </a:stretch>
            </p:blipFill>
            <p:spPr>
              <a:xfrm>
                <a:off x="7922579" y="1700920"/>
                <a:ext cx="655920" cy="12754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580FEEF7-2E60-8E4F-EA62-28DC66B07ABB}"/>
                  </a:ext>
                </a:extLst>
              </p14:cNvPr>
              <p14:cNvContentPartPr/>
              <p14:nvPr/>
            </p14:nvContentPartPr>
            <p14:xfrm>
              <a:off x="3252659" y="618400"/>
              <a:ext cx="218160" cy="154440"/>
            </p14:xfrm>
          </p:contentPart>
        </mc:Choice>
        <mc:Fallback xmlns="">
          <p:pic>
            <p:nvPicPr>
              <p:cNvPr id="3" name="Ink 2">
                <a:extLst>
                  <a:ext uri="{FF2B5EF4-FFF2-40B4-BE49-F238E27FC236}">
                    <a16:creationId xmlns:a16="http://schemas.microsoft.com/office/drawing/2014/main" id="{580FEEF7-2E60-8E4F-EA62-28DC66B07ABB}"/>
                  </a:ext>
                </a:extLst>
              </p:cNvPr>
              <p:cNvPicPr/>
              <p:nvPr/>
            </p:nvPicPr>
            <p:blipFill>
              <a:blip r:embed="rId6"/>
              <a:stretch>
                <a:fillRect/>
              </a:stretch>
            </p:blipFill>
            <p:spPr>
              <a:xfrm>
                <a:off x="3216659" y="582400"/>
                <a:ext cx="28980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F4E0F6CC-FB17-18EE-9367-BE8BDF3C855A}"/>
                  </a:ext>
                </a:extLst>
              </p14:cNvPr>
              <p14:cNvContentPartPr/>
              <p14:nvPr/>
            </p14:nvContentPartPr>
            <p14:xfrm>
              <a:off x="5561339" y="646120"/>
              <a:ext cx="210240" cy="141480"/>
            </p14:xfrm>
          </p:contentPart>
        </mc:Choice>
        <mc:Fallback xmlns="">
          <p:pic>
            <p:nvPicPr>
              <p:cNvPr id="4" name="Ink 3">
                <a:extLst>
                  <a:ext uri="{FF2B5EF4-FFF2-40B4-BE49-F238E27FC236}">
                    <a16:creationId xmlns:a16="http://schemas.microsoft.com/office/drawing/2014/main" id="{F4E0F6CC-FB17-18EE-9367-BE8BDF3C855A}"/>
                  </a:ext>
                </a:extLst>
              </p:cNvPr>
              <p:cNvPicPr/>
              <p:nvPr/>
            </p:nvPicPr>
            <p:blipFill>
              <a:blip r:embed="rId8"/>
              <a:stretch>
                <a:fillRect/>
              </a:stretch>
            </p:blipFill>
            <p:spPr>
              <a:xfrm>
                <a:off x="5525339" y="610211"/>
                <a:ext cx="281880" cy="212938"/>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36F549D5-A02B-272B-779B-C31147B0FB32}"/>
                  </a:ext>
                </a:extLst>
              </p14:cNvPr>
              <p14:cNvContentPartPr/>
              <p14:nvPr/>
            </p14:nvContentPartPr>
            <p14:xfrm>
              <a:off x="4608419" y="1471960"/>
              <a:ext cx="175680" cy="127080"/>
            </p14:xfrm>
          </p:contentPart>
        </mc:Choice>
        <mc:Fallback xmlns="">
          <p:pic>
            <p:nvPicPr>
              <p:cNvPr id="5" name="Ink 4">
                <a:extLst>
                  <a:ext uri="{FF2B5EF4-FFF2-40B4-BE49-F238E27FC236}">
                    <a16:creationId xmlns:a16="http://schemas.microsoft.com/office/drawing/2014/main" id="{36F549D5-A02B-272B-779B-C31147B0FB32}"/>
                  </a:ext>
                </a:extLst>
              </p:cNvPr>
              <p:cNvPicPr/>
              <p:nvPr/>
            </p:nvPicPr>
            <p:blipFill>
              <a:blip r:embed="rId10"/>
              <a:stretch>
                <a:fillRect/>
              </a:stretch>
            </p:blipFill>
            <p:spPr>
              <a:xfrm>
                <a:off x="4572419" y="1435960"/>
                <a:ext cx="247320" cy="1987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4C85BAB2-4F85-6A30-9EBB-04D986631F1A}"/>
                  </a:ext>
                </a:extLst>
              </p14:cNvPr>
              <p14:cNvContentPartPr/>
              <p14:nvPr/>
            </p14:nvContentPartPr>
            <p14:xfrm>
              <a:off x="4774019" y="2320120"/>
              <a:ext cx="109080" cy="71280"/>
            </p14:xfrm>
          </p:contentPart>
        </mc:Choice>
        <mc:Fallback xmlns="">
          <p:pic>
            <p:nvPicPr>
              <p:cNvPr id="6" name="Ink 5">
                <a:extLst>
                  <a:ext uri="{FF2B5EF4-FFF2-40B4-BE49-F238E27FC236}">
                    <a16:creationId xmlns:a16="http://schemas.microsoft.com/office/drawing/2014/main" id="{4C85BAB2-4F85-6A30-9EBB-04D986631F1A}"/>
                  </a:ext>
                </a:extLst>
              </p:cNvPr>
              <p:cNvPicPr/>
              <p:nvPr/>
            </p:nvPicPr>
            <p:blipFill>
              <a:blip r:embed="rId12"/>
              <a:stretch>
                <a:fillRect/>
              </a:stretch>
            </p:blipFill>
            <p:spPr>
              <a:xfrm>
                <a:off x="4738137" y="2284120"/>
                <a:ext cx="180484" cy="1429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41D86C20-DBED-DFFF-552F-34BC6834FA6E}"/>
                  </a:ext>
                </a:extLst>
              </p14:cNvPr>
              <p14:cNvContentPartPr/>
              <p14:nvPr/>
            </p14:nvContentPartPr>
            <p14:xfrm>
              <a:off x="5032859" y="2542960"/>
              <a:ext cx="68400" cy="57600"/>
            </p14:xfrm>
          </p:contentPart>
        </mc:Choice>
        <mc:Fallback xmlns="">
          <p:pic>
            <p:nvPicPr>
              <p:cNvPr id="7" name="Ink 6">
                <a:extLst>
                  <a:ext uri="{FF2B5EF4-FFF2-40B4-BE49-F238E27FC236}">
                    <a16:creationId xmlns:a16="http://schemas.microsoft.com/office/drawing/2014/main" id="{41D86C20-DBED-DFFF-552F-34BC6834FA6E}"/>
                  </a:ext>
                </a:extLst>
              </p:cNvPr>
              <p:cNvPicPr/>
              <p:nvPr/>
            </p:nvPicPr>
            <p:blipFill>
              <a:blip r:embed="rId14"/>
              <a:stretch>
                <a:fillRect/>
              </a:stretch>
            </p:blipFill>
            <p:spPr>
              <a:xfrm>
                <a:off x="4996859" y="2507184"/>
                <a:ext cx="14004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8" name="Ink 7">
                <a:extLst>
                  <a:ext uri="{FF2B5EF4-FFF2-40B4-BE49-F238E27FC236}">
                    <a16:creationId xmlns:a16="http://schemas.microsoft.com/office/drawing/2014/main" id="{F6CFBF02-E37F-139D-199B-8807D98D480E}"/>
                  </a:ext>
                </a:extLst>
              </p14:cNvPr>
              <p14:cNvContentPartPr/>
              <p14:nvPr/>
            </p14:nvContentPartPr>
            <p14:xfrm>
              <a:off x="5072099" y="2951920"/>
              <a:ext cx="98280" cy="90360"/>
            </p14:xfrm>
          </p:contentPart>
        </mc:Choice>
        <mc:Fallback xmlns="">
          <p:pic>
            <p:nvPicPr>
              <p:cNvPr id="8" name="Ink 7">
                <a:extLst>
                  <a:ext uri="{FF2B5EF4-FFF2-40B4-BE49-F238E27FC236}">
                    <a16:creationId xmlns:a16="http://schemas.microsoft.com/office/drawing/2014/main" id="{F6CFBF02-E37F-139D-199B-8807D98D480E}"/>
                  </a:ext>
                </a:extLst>
              </p:cNvPr>
              <p:cNvPicPr/>
              <p:nvPr/>
            </p:nvPicPr>
            <p:blipFill>
              <a:blip r:embed="rId16"/>
              <a:stretch>
                <a:fillRect/>
              </a:stretch>
            </p:blipFill>
            <p:spPr>
              <a:xfrm>
                <a:off x="5036099" y="2915920"/>
                <a:ext cx="169920" cy="162000"/>
              </a:xfrm>
              <a:prstGeom prst="rect">
                <a:avLst/>
              </a:prstGeom>
            </p:spPr>
          </p:pic>
        </mc:Fallback>
      </mc:AlternateContent>
      <p:grpSp>
        <p:nvGrpSpPr>
          <p:cNvPr id="28686" name="Group 10">
            <a:extLst>
              <a:ext uri="{FF2B5EF4-FFF2-40B4-BE49-F238E27FC236}">
                <a16:creationId xmlns:a16="http://schemas.microsoft.com/office/drawing/2014/main" id="{C3B0EBBD-2D68-CE94-2B5E-DD1039840E9C}"/>
              </a:ext>
            </a:extLst>
          </p:cNvPr>
          <p:cNvGrpSpPr>
            <a:grpSpLocks/>
          </p:cNvGrpSpPr>
          <p:nvPr/>
        </p:nvGrpSpPr>
        <p:grpSpPr bwMode="auto">
          <a:xfrm>
            <a:off x="3351213" y="2859088"/>
            <a:ext cx="327025" cy="285750"/>
            <a:chOff x="3350579" y="2858680"/>
            <a:chExt cx="326880" cy="286560"/>
          </a:xfrm>
        </p:grpSpPr>
        <mc:AlternateContent xmlns:mc="http://schemas.openxmlformats.org/markup-compatibility/2006" xmlns:p14="http://schemas.microsoft.com/office/powerpoint/2010/main">
          <mc:Choice Requires="p14">
            <p:contentPart p14:bwMode="auto" r:id="rId17">
              <p14:nvContentPartPr>
                <p14:cNvPr id="9" name="Ink 8">
                  <a:extLst>
                    <a:ext uri="{FF2B5EF4-FFF2-40B4-BE49-F238E27FC236}">
                      <a16:creationId xmlns:a16="http://schemas.microsoft.com/office/drawing/2014/main" id="{BAEDBCF1-2DFD-38FB-D832-883488288A2C}"/>
                    </a:ext>
                  </a:extLst>
                </p14:cNvPr>
                <p14:cNvContentPartPr/>
                <p14:nvPr/>
              </p14:nvContentPartPr>
              <p14:xfrm>
                <a:off x="3404939" y="2858680"/>
                <a:ext cx="231480" cy="11520"/>
              </p14:xfrm>
            </p:contentPart>
          </mc:Choice>
          <mc:Fallback xmlns="">
            <p:pic>
              <p:nvPicPr>
                <p:cNvPr id="9" name="Ink 8">
                  <a:extLst>
                    <a:ext uri="{FF2B5EF4-FFF2-40B4-BE49-F238E27FC236}">
                      <a16:creationId xmlns:a16="http://schemas.microsoft.com/office/drawing/2014/main" id="{BAEDBCF1-2DFD-38FB-D832-883488288A2C}"/>
                    </a:ext>
                  </a:extLst>
                </p:cNvPr>
                <p:cNvPicPr/>
                <p:nvPr/>
              </p:nvPicPr>
              <p:blipFill>
                <a:blip r:embed="rId18"/>
                <a:stretch>
                  <a:fillRect/>
                </a:stretch>
              </p:blipFill>
              <p:spPr>
                <a:xfrm>
                  <a:off x="3368995" y="2822680"/>
                  <a:ext cx="303009" cy="831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0" name="Ink 9">
                  <a:extLst>
                    <a:ext uri="{FF2B5EF4-FFF2-40B4-BE49-F238E27FC236}">
                      <a16:creationId xmlns:a16="http://schemas.microsoft.com/office/drawing/2014/main" id="{06BD3D20-DCEC-4D84-FDCB-507A3C9D562B}"/>
                    </a:ext>
                  </a:extLst>
                </p14:cNvPr>
                <p14:cNvContentPartPr/>
                <p14:nvPr/>
              </p14:nvContentPartPr>
              <p14:xfrm>
                <a:off x="3350579" y="2900800"/>
                <a:ext cx="326880" cy="244440"/>
              </p14:xfrm>
            </p:contentPart>
          </mc:Choice>
          <mc:Fallback xmlns="">
            <p:pic>
              <p:nvPicPr>
                <p:cNvPr id="10" name="Ink 9">
                  <a:extLst>
                    <a:ext uri="{FF2B5EF4-FFF2-40B4-BE49-F238E27FC236}">
                      <a16:creationId xmlns:a16="http://schemas.microsoft.com/office/drawing/2014/main" id="{06BD3D20-DCEC-4D84-FDCB-507A3C9D562B}"/>
                    </a:ext>
                  </a:extLst>
                </p:cNvPr>
                <p:cNvPicPr/>
                <p:nvPr/>
              </p:nvPicPr>
              <p:blipFill>
                <a:blip r:embed="rId20"/>
                <a:stretch>
                  <a:fillRect/>
                </a:stretch>
              </p:blipFill>
              <p:spPr>
                <a:xfrm>
                  <a:off x="3314619" y="2864853"/>
                  <a:ext cx="398441" cy="31597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1">
            <p14:nvContentPartPr>
              <p14:cNvPr id="12" name="Ink 11">
                <a:extLst>
                  <a:ext uri="{FF2B5EF4-FFF2-40B4-BE49-F238E27FC236}">
                    <a16:creationId xmlns:a16="http://schemas.microsoft.com/office/drawing/2014/main" id="{60074111-CF7F-6296-FF8B-7A25AACC7EEF}"/>
                  </a:ext>
                </a:extLst>
              </p14:cNvPr>
              <p14:cNvContentPartPr/>
              <p14:nvPr/>
            </p14:nvContentPartPr>
            <p14:xfrm>
              <a:off x="5053379" y="3621520"/>
              <a:ext cx="172440" cy="146520"/>
            </p14:xfrm>
          </p:contentPart>
        </mc:Choice>
        <mc:Fallback xmlns="">
          <p:pic>
            <p:nvPicPr>
              <p:cNvPr id="12" name="Ink 11">
                <a:extLst>
                  <a:ext uri="{FF2B5EF4-FFF2-40B4-BE49-F238E27FC236}">
                    <a16:creationId xmlns:a16="http://schemas.microsoft.com/office/drawing/2014/main" id="{60074111-CF7F-6296-FF8B-7A25AACC7EEF}"/>
                  </a:ext>
                </a:extLst>
              </p:cNvPr>
              <p:cNvPicPr/>
              <p:nvPr/>
            </p:nvPicPr>
            <p:blipFill>
              <a:blip r:embed="rId22"/>
              <a:stretch>
                <a:fillRect/>
              </a:stretch>
            </p:blipFill>
            <p:spPr>
              <a:xfrm>
                <a:off x="5017379" y="3585520"/>
                <a:ext cx="244080" cy="2181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3" name="Ink 12">
                <a:extLst>
                  <a:ext uri="{FF2B5EF4-FFF2-40B4-BE49-F238E27FC236}">
                    <a16:creationId xmlns:a16="http://schemas.microsoft.com/office/drawing/2014/main" id="{17175452-8B44-7E3F-3FE9-620C39EC3713}"/>
                  </a:ext>
                </a:extLst>
              </p14:cNvPr>
              <p14:cNvContentPartPr/>
              <p14:nvPr/>
            </p14:nvContentPartPr>
            <p14:xfrm>
              <a:off x="6178379" y="3523600"/>
              <a:ext cx="148680" cy="138960"/>
            </p14:xfrm>
          </p:contentPart>
        </mc:Choice>
        <mc:Fallback xmlns="">
          <p:pic>
            <p:nvPicPr>
              <p:cNvPr id="13" name="Ink 12">
                <a:extLst>
                  <a:ext uri="{FF2B5EF4-FFF2-40B4-BE49-F238E27FC236}">
                    <a16:creationId xmlns:a16="http://schemas.microsoft.com/office/drawing/2014/main" id="{17175452-8B44-7E3F-3FE9-620C39EC3713}"/>
                  </a:ext>
                </a:extLst>
              </p:cNvPr>
              <p:cNvPicPr/>
              <p:nvPr/>
            </p:nvPicPr>
            <p:blipFill>
              <a:blip r:embed="rId24"/>
              <a:stretch>
                <a:fillRect/>
              </a:stretch>
            </p:blipFill>
            <p:spPr>
              <a:xfrm>
                <a:off x="6142379" y="3487600"/>
                <a:ext cx="220320" cy="2106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4" name="Ink 13">
                <a:extLst>
                  <a:ext uri="{FF2B5EF4-FFF2-40B4-BE49-F238E27FC236}">
                    <a16:creationId xmlns:a16="http://schemas.microsoft.com/office/drawing/2014/main" id="{97D67441-D8E7-CC49-1E70-D2392F0369F7}"/>
                  </a:ext>
                </a:extLst>
              </p14:cNvPr>
              <p14:cNvContentPartPr/>
              <p14:nvPr/>
            </p14:nvContentPartPr>
            <p14:xfrm>
              <a:off x="4647659" y="2862280"/>
              <a:ext cx="375840" cy="24840"/>
            </p14:xfrm>
          </p:contentPart>
        </mc:Choice>
        <mc:Fallback xmlns="">
          <p:pic>
            <p:nvPicPr>
              <p:cNvPr id="14" name="Ink 13">
                <a:extLst>
                  <a:ext uri="{FF2B5EF4-FFF2-40B4-BE49-F238E27FC236}">
                    <a16:creationId xmlns:a16="http://schemas.microsoft.com/office/drawing/2014/main" id="{97D67441-D8E7-CC49-1E70-D2392F0369F7}"/>
                  </a:ext>
                </a:extLst>
              </p:cNvPr>
              <p:cNvPicPr/>
              <p:nvPr/>
            </p:nvPicPr>
            <p:blipFill>
              <a:blip r:embed="rId26"/>
              <a:stretch>
                <a:fillRect/>
              </a:stretch>
            </p:blipFill>
            <p:spPr>
              <a:xfrm>
                <a:off x="4611659" y="2825751"/>
                <a:ext cx="447480" cy="97534"/>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5" name="Ink 14">
                <a:extLst>
                  <a:ext uri="{FF2B5EF4-FFF2-40B4-BE49-F238E27FC236}">
                    <a16:creationId xmlns:a16="http://schemas.microsoft.com/office/drawing/2014/main" id="{D9182493-0481-2D78-03BF-7CEB1E44297A}"/>
                  </a:ext>
                </a:extLst>
              </p14:cNvPr>
              <p14:cNvContentPartPr/>
              <p14:nvPr/>
            </p14:nvContentPartPr>
            <p14:xfrm>
              <a:off x="4721819" y="3152800"/>
              <a:ext cx="456480" cy="44280"/>
            </p14:xfrm>
          </p:contentPart>
        </mc:Choice>
        <mc:Fallback xmlns="">
          <p:pic>
            <p:nvPicPr>
              <p:cNvPr id="15" name="Ink 14">
                <a:extLst>
                  <a:ext uri="{FF2B5EF4-FFF2-40B4-BE49-F238E27FC236}">
                    <a16:creationId xmlns:a16="http://schemas.microsoft.com/office/drawing/2014/main" id="{D9182493-0481-2D78-03BF-7CEB1E44297A}"/>
                  </a:ext>
                </a:extLst>
              </p:cNvPr>
              <p:cNvPicPr/>
              <p:nvPr/>
            </p:nvPicPr>
            <p:blipFill>
              <a:blip r:embed="rId28"/>
              <a:stretch>
                <a:fillRect/>
              </a:stretch>
            </p:blipFill>
            <p:spPr>
              <a:xfrm>
                <a:off x="4685819" y="3116800"/>
                <a:ext cx="528120" cy="115920"/>
              </a:xfrm>
              <a:prstGeom prst="rect">
                <a:avLst/>
              </a:prstGeom>
            </p:spPr>
          </p:pic>
        </mc:Fallback>
      </mc:AlternateContent>
      <p:grpSp>
        <p:nvGrpSpPr>
          <p:cNvPr id="28691" name="Group 17">
            <a:extLst>
              <a:ext uri="{FF2B5EF4-FFF2-40B4-BE49-F238E27FC236}">
                <a16:creationId xmlns:a16="http://schemas.microsoft.com/office/drawing/2014/main" id="{0D5356D0-C0E2-5053-92BF-05BAB466BE2D}"/>
              </a:ext>
            </a:extLst>
          </p:cNvPr>
          <p:cNvGrpSpPr>
            <a:grpSpLocks/>
          </p:cNvGrpSpPr>
          <p:nvPr/>
        </p:nvGrpSpPr>
        <p:grpSpPr bwMode="auto">
          <a:xfrm>
            <a:off x="3730625" y="3259138"/>
            <a:ext cx="1035050" cy="671512"/>
            <a:chOff x="3730739" y="3258640"/>
            <a:chExt cx="1035720" cy="672120"/>
          </a:xfrm>
        </p:grpSpPr>
        <mc:AlternateContent xmlns:mc="http://schemas.openxmlformats.org/markup-compatibility/2006" xmlns:p14="http://schemas.microsoft.com/office/powerpoint/2010/main">
          <mc:Choice Requires="p14">
            <p:contentPart p14:bwMode="auto" r:id="rId29">
              <p14:nvContentPartPr>
                <p14:cNvPr id="16" name="Ink 15">
                  <a:extLst>
                    <a:ext uri="{FF2B5EF4-FFF2-40B4-BE49-F238E27FC236}">
                      <a16:creationId xmlns:a16="http://schemas.microsoft.com/office/drawing/2014/main" id="{D24FBEB9-7BB6-BAAF-E370-65FC6822BEFE}"/>
                    </a:ext>
                  </a:extLst>
                </p14:cNvPr>
                <p14:cNvContentPartPr/>
                <p14:nvPr/>
              </p14:nvContentPartPr>
              <p14:xfrm>
                <a:off x="4370459" y="3563920"/>
                <a:ext cx="396000" cy="15840"/>
              </p14:xfrm>
            </p:contentPart>
          </mc:Choice>
          <mc:Fallback xmlns="">
            <p:pic>
              <p:nvPicPr>
                <p:cNvPr id="16" name="Ink 15">
                  <a:extLst>
                    <a:ext uri="{FF2B5EF4-FFF2-40B4-BE49-F238E27FC236}">
                      <a16:creationId xmlns:a16="http://schemas.microsoft.com/office/drawing/2014/main" id="{D24FBEB9-7BB6-BAAF-E370-65FC6822BEFE}"/>
                    </a:ext>
                  </a:extLst>
                </p:cNvPr>
                <p:cNvPicPr/>
                <p:nvPr/>
              </p:nvPicPr>
              <p:blipFill>
                <a:blip r:embed="rId30"/>
                <a:stretch>
                  <a:fillRect/>
                </a:stretch>
              </p:blipFill>
              <p:spPr>
                <a:xfrm>
                  <a:off x="4334426" y="3527920"/>
                  <a:ext cx="467705" cy="8748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7" name="Ink 16">
                  <a:extLst>
                    <a:ext uri="{FF2B5EF4-FFF2-40B4-BE49-F238E27FC236}">
                      <a16:creationId xmlns:a16="http://schemas.microsoft.com/office/drawing/2014/main" id="{A142E75F-8D01-699B-647D-ECA74A7310ED}"/>
                    </a:ext>
                  </a:extLst>
                </p14:cNvPr>
                <p14:cNvContentPartPr/>
                <p14:nvPr/>
              </p14:nvContentPartPr>
              <p14:xfrm>
                <a:off x="3730739" y="3258640"/>
                <a:ext cx="622080" cy="672120"/>
              </p14:xfrm>
            </p:contentPart>
          </mc:Choice>
          <mc:Fallback xmlns="">
            <p:pic>
              <p:nvPicPr>
                <p:cNvPr id="17" name="Ink 16">
                  <a:extLst>
                    <a:ext uri="{FF2B5EF4-FFF2-40B4-BE49-F238E27FC236}">
                      <a16:creationId xmlns:a16="http://schemas.microsoft.com/office/drawing/2014/main" id="{A142E75F-8D01-699B-647D-ECA74A7310ED}"/>
                    </a:ext>
                  </a:extLst>
                </p:cNvPr>
                <p:cNvPicPr/>
                <p:nvPr/>
              </p:nvPicPr>
              <p:blipFill>
                <a:blip r:embed="rId32"/>
                <a:stretch>
                  <a:fillRect/>
                </a:stretch>
              </p:blipFill>
              <p:spPr>
                <a:xfrm>
                  <a:off x="3694739" y="3222659"/>
                  <a:ext cx="693720" cy="743722"/>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3">
            <p14:nvContentPartPr>
              <p14:cNvPr id="19" name="Ink 18">
                <a:extLst>
                  <a:ext uri="{FF2B5EF4-FFF2-40B4-BE49-F238E27FC236}">
                    <a16:creationId xmlns:a16="http://schemas.microsoft.com/office/drawing/2014/main" id="{28568003-C7C6-7657-4F6A-2702033C754D}"/>
                  </a:ext>
                </a:extLst>
              </p14:cNvPr>
              <p14:cNvContentPartPr/>
              <p14:nvPr/>
            </p14:nvContentPartPr>
            <p14:xfrm>
              <a:off x="4903259" y="4018600"/>
              <a:ext cx="555840" cy="37440"/>
            </p14:xfrm>
          </p:contentPart>
        </mc:Choice>
        <mc:Fallback xmlns="">
          <p:pic>
            <p:nvPicPr>
              <p:cNvPr id="19" name="Ink 18">
                <a:extLst>
                  <a:ext uri="{FF2B5EF4-FFF2-40B4-BE49-F238E27FC236}">
                    <a16:creationId xmlns:a16="http://schemas.microsoft.com/office/drawing/2014/main" id="{28568003-C7C6-7657-4F6A-2702033C754D}"/>
                  </a:ext>
                </a:extLst>
              </p:cNvPr>
              <p:cNvPicPr/>
              <p:nvPr/>
            </p:nvPicPr>
            <p:blipFill>
              <a:blip r:embed="rId34"/>
              <a:stretch>
                <a:fillRect/>
              </a:stretch>
            </p:blipFill>
            <p:spPr>
              <a:xfrm>
                <a:off x="4867259" y="3982600"/>
                <a:ext cx="627480" cy="10908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0" name="Ink 19">
                <a:extLst>
                  <a:ext uri="{FF2B5EF4-FFF2-40B4-BE49-F238E27FC236}">
                    <a16:creationId xmlns:a16="http://schemas.microsoft.com/office/drawing/2014/main" id="{BA561C66-F683-EA20-390A-514DAC28EAD7}"/>
                  </a:ext>
                </a:extLst>
              </p14:cNvPr>
              <p14:cNvContentPartPr/>
              <p14:nvPr/>
            </p14:nvContentPartPr>
            <p14:xfrm>
              <a:off x="4837019" y="4928680"/>
              <a:ext cx="1043640" cy="33480"/>
            </p14:xfrm>
          </p:contentPart>
        </mc:Choice>
        <mc:Fallback xmlns="">
          <p:pic>
            <p:nvPicPr>
              <p:cNvPr id="20" name="Ink 19">
                <a:extLst>
                  <a:ext uri="{FF2B5EF4-FFF2-40B4-BE49-F238E27FC236}">
                    <a16:creationId xmlns:a16="http://schemas.microsoft.com/office/drawing/2014/main" id="{BA561C66-F683-EA20-390A-514DAC28EAD7}"/>
                  </a:ext>
                </a:extLst>
              </p:cNvPr>
              <p:cNvPicPr/>
              <p:nvPr/>
            </p:nvPicPr>
            <p:blipFill>
              <a:blip r:embed="rId36"/>
              <a:stretch>
                <a:fillRect/>
              </a:stretch>
            </p:blipFill>
            <p:spPr>
              <a:xfrm>
                <a:off x="4801007" y="4892680"/>
                <a:ext cx="1115305" cy="10512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1" name="Ink 20">
                <a:extLst>
                  <a:ext uri="{FF2B5EF4-FFF2-40B4-BE49-F238E27FC236}">
                    <a16:creationId xmlns:a16="http://schemas.microsoft.com/office/drawing/2014/main" id="{F39F8915-5B01-F7FC-1797-B192DAE891EC}"/>
                  </a:ext>
                </a:extLst>
              </p14:cNvPr>
              <p14:cNvContentPartPr/>
              <p14:nvPr/>
            </p14:nvContentPartPr>
            <p14:xfrm>
              <a:off x="2528339" y="4519000"/>
              <a:ext cx="172800" cy="146160"/>
            </p14:xfrm>
          </p:contentPart>
        </mc:Choice>
        <mc:Fallback xmlns="">
          <p:pic>
            <p:nvPicPr>
              <p:cNvPr id="21" name="Ink 20">
                <a:extLst>
                  <a:ext uri="{FF2B5EF4-FFF2-40B4-BE49-F238E27FC236}">
                    <a16:creationId xmlns:a16="http://schemas.microsoft.com/office/drawing/2014/main" id="{F39F8915-5B01-F7FC-1797-B192DAE891EC}"/>
                  </a:ext>
                </a:extLst>
              </p:cNvPr>
              <p:cNvPicPr/>
              <p:nvPr/>
            </p:nvPicPr>
            <p:blipFill>
              <a:blip r:embed="rId38"/>
              <a:stretch>
                <a:fillRect/>
              </a:stretch>
            </p:blipFill>
            <p:spPr>
              <a:xfrm>
                <a:off x="2492339" y="4483000"/>
                <a:ext cx="244440" cy="21780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2" name="Ink 21">
                <a:extLst>
                  <a:ext uri="{FF2B5EF4-FFF2-40B4-BE49-F238E27FC236}">
                    <a16:creationId xmlns:a16="http://schemas.microsoft.com/office/drawing/2014/main" id="{2992B9C4-19C7-CC3F-FE0C-B1629BB7A088}"/>
                  </a:ext>
                </a:extLst>
              </p14:cNvPr>
              <p14:cNvContentPartPr/>
              <p14:nvPr/>
            </p14:nvContentPartPr>
            <p14:xfrm>
              <a:off x="3983459" y="3936880"/>
              <a:ext cx="390240" cy="32760"/>
            </p14:xfrm>
          </p:contentPart>
        </mc:Choice>
        <mc:Fallback xmlns="">
          <p:pic>
            <p:nvPicPr>
              <p:cNvPr id="22" name="Ink 21">
                <a:extLst>
                  <a:ext uri="{FF2B5EF4-FFF2-40B4-BE49-F238E27FC236}">
                    <a16:creationId xmlns:a16="http://schemas.microsoft.com/office/drawing/2014/main" id="{2992B9C4-19C7-CC3F-FE0C-B1629BB7A088}"/>
                  </a:ext>
                </a:extLst>
              </p:cNvPr>
              <p:cNvPicPr/>
              <p:nvPr/>
            </p:nvPicPr>
            <p:blipFill>
              <a:blip r:embed="rId40"/>
              <a:stretch>
                <a:fillRect/>
              </a:stretch>
            </p:blipFill>
            <p:spPr>
              <a:xfrm>
                <a:off x="3947459" y="3900880"/>
                <a:ext cx="461880" cy="104400"/>
              </a:xfrm>
              <a:prstGeom prst="rect">
                <a:avLst/>
              </a:prstGeom>
            </p:spPr>
          </p:pic>
        </mc:Fallback>
      </mc:AlternateContent>
      <p:grpSp>
        <p:nvGrpSpPr>
          <p:cNvPr id="28696" name="Group 25">
            <a:extLst>
              <a:ext uri="{FF2B5EF4-FFF2-40B4-BE49-F238E27FC236}">
                <a16:creationId xmlns:a16="http://schemas.microsoft.com/office/drawing/2014/main" id="{6523DB4F-40DA-906B-184C-DA37F07282BF}"/>
              </a:ext>
            </a:extLst>
          </p:cNvPr>
          <p:cNvGrpSpPr>
            <a:grpSpLocks/>
          </p:cNvGrpSpPr>
          <p:nvPr/>
        </p:nvGrpSpPr>
        <p:grpSpPr bwMode="auto">
          <a:xfrm>
            <a:off x="3467100" y="3740150"/>
            <a:ext cx="895350" cy="254000"/>
            <a:chOff x="3467219" y="3740680"/>
            <a:chExt cx="895320" cy="253800"/>
          </a:xfrm>
        </p:grpSpPr>
        <mc:AlternateContent xmlns:mc="http://schemas.openxmlformats.org/markup-compatibility/2006" xmlns:p14="http://schemas.microsoft.com/office/powerpoint/2010/main">
          <mc:Choice Requires="p14">
            <p:contentPart p14:bwMode="auto" r:id="rId41">
              <p14:nvContentPartPr>
                <p14:cNvPr id="23" name="Ink 22">
                  <a:extLst>
                    <a:ext uri="{FF2B5EF4-FFF2-40B4-BE49-F238E27FC236}">
                      <a16:creationId xmlns:a16="http://schemas.microsoft.com/office/drawing/2014/main" id="{A61F7E46-C502-9CBD-CF26-FA31DE39641C}"/>
                    </a:ext>
                  </a:extLst>
                </p14:cNvPr>
                <p14:cNvContentPartPr/>
                <p14:nvPr/>
              </p14:nvContentPartPr>
              <p14:xfrm>
                <a:off x="3467219" y="3838240"/>
                <a:ext cx="726480" cy="156240"/>
              </p14:xfrm>
            </p:contentPart>
          </mc:Choice>
          <mc:Fallback xmlns="">
            <p:pic>
              <p:nvPicPr>
                <p:cNvPr id="23" name="Ink 22">
                  <a:extLst>
                    <a:ext uri="{FF2B5EF4-FFF2-40B4-BE49-F238E27FC236}">
                      <a16:creationId xmlns:a16="http://schemas.microsoft.com/office/drawing/2014/main" id="{A61F7E46-C502-9CBD-CF26-FA31DE39641C}"/>
                    </a:ext>
                  </a:extLst>
                </p:cNvPr>
                <p:cNvPicPr/>
                <p:nvPr/>
              </p:nvPicPr>
              <p:blipFill>
                <a:blip r:embed="rId42"/>
                <a:stretch>
                  <a:fillRect/>
                </a:stretch>
              </p:blipFill>
              <p:spPr>
                <a:xfrm>
                  <a:off x="3431201" y="3802240"/>
                  <a:ext cx="798156" cy="22788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4" name="Ink 23">
                  <a:extLst>
                    <a:ext uri="{FF2B5EF4-FFF2-40B4-BE49-F238E27FC236}">
                      <a16:creationId xmlns:a16="http://schemas.microsoft.com/office/drawing/2014/main" id="{B05C96A4-F901-A313-10B2-2B632C71320A}"/>
                    </a:ext>
                  </a:extLst>
                </p14:cNvPr>
                <p14:cNvContentPartPr/>
                <p14:nvPr/>
              </p14:nvContentPartPr>
              <p14:xfrm>
                <a:off x="4091459" y="3740680"/>
                <a:ext cx="216000" cy="164520"/>
              </p14:xfrm>
            </p:contentPart>
          </mc:Choice>
          <mc:Fallback xmlns="">
            <p:pic>
              <p:nvPicPr>
                <p:cNvPr id="24" name="Ink 23">
                  <a:extLst>
                    <a:ext uri="{FF2B5EF4-FFF2-40B4-BE49-F238E27FC236}">
                      <a16:creationId xmlns:a16="http://schemas.microsoft.com/office/drawing/2014/main" id="{B05C96A4-F901-A313-10B2-2B632C71320A}"/>
                    </a:ext>
                  </a:extLst>
                </p:cNvPr>
                <p:cNvPicPr/>
                <p:nvPr/>
              </p:nvPicPr>
              <p:blipFill>
                <a:blip r:embed="rId44"/>
                <a:stretch>
                  <a:fillRect/>
                </a:stretch>
              </p:blipFill>
              <p:spPr>
                <a:xfrm>
                  <a:off x="4055519" y="3704680"/>
                  <a:ext cx="287521" cy="23616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25" name="Ink 24">
                  <a:extLst>
                    <a:ext uri="{FF2B5EF4-FFF2-40B4-BE49-F238E27FC236}">
                      <a16:creationId xmlns:a16="http://schemas.microsoft.com/office/drawing/2014/main" id="{1E5A6F29-A133-A284-92CD-A80BD5F2F52A}"/>
                    </a:ext>
                  </a:extLst>
                </p14:cNvPr>
                <p14:cNvContentPartPr/>
                <p14:nvPr/>
              </p14:nvContentPartPr>
              <p14:xfrm>
                <a:off x="4218539" y="3950200"/>
                <a:ext cx="144000" cy="8640"/>
              </p14:xfrm>
            </p:contentPart>
          </mc:Choice>
          <mc:Fallback xmlns="">
            <p:pic>
              <p:nvPicPr>
                <p:cNvPr id="25" name="Ink 24">
                  <a:extLst>
                    <a:ext uri="{FF2B5EF4-FFF2-40B4-BE49-F238E27FC236}">
                      <a16:creationId xmlns:a16="http://schemas.microsoft.com/office/drawing/2014/main" id="{1E5A6F29-A133-A284-92CD-A80BD5F2F52A}"/>
                    </a:ext>
                  </a:extLst>
                </p:cNvPr>
                <p:cNvPicPr/>
                <p:nvPr/>
              </p:nvPicPr>
              <p:blipFill>
                <a:blip r:embed="rId46"/>
                <a:stretch>
                  <a:fillRect/>
                </a:stretch>
              </p:blipFill>
              <p:spPr>
                <a:xfrm>
                  <a:off x="4182539" y="3914200"/>
                  <a:ext cx="215640" cy="802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7">
            <p14:nvContentPartPr>
              <p14:cNvPr id="27" name="Ink 26">
                <a:extLst>
                  <a:ext uri="{FF2B5EF4-FFF2-40B4-BE49-F238E27FC236}">
                    <a16:creationId xmlns:a16="http://schemas.microsoft.com/office/drawing/2014/main" id="{7C0ED073-635B-216C-6085-7D579B633CFF}"/>
                  </a:ext>
                </a:extLst>
              </p14:cNvPr>
              <p14:cNvContentPartPr/>
              <p14:nvPr/>
            </p14:nvContentPartPr>
            <p14:xfrm>
              <a:off x="4950779" y="3548440"/>
              <a:ext cx="161280" cy="27360"/>
            </p14:xfrm>
          </p:contentPart>
        </mc:Choice>
        <mc:Fallback xmlns="">
          <p:pic>
            <p:nvPicPr>
              <p:cNvPr id="27" name="Ink 26">
                <a:extLst>
                  <a:ext uri="{FF2B5EF4-FFF2-40B4-BE49-F238E27FC236}">
                    <a16:creationId xmlns:a16="http://schemas.microsoft.com/office/drawing/2014/main" id="{7C0ED073-635B-216C-6085-7D579B633CFF}"/>
                  </a:ext>
                </a:extLst>
              </p:cNvPr>
              <p:cNvPicPr/>
              <p:nvPr/>
            </p:nvPicPr>
            <p:blipFill>
              <a:blip r:embed="rId48"/>
              <a:stretch>
                <a:fillRect/>
              </a:stretch>
            </p:blipFill>
            <p:spPr>
              <a:xfrm>
                <a:off x="4914779" y="3512440"/>
                <a:ext cx="23292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28" name="Ink 27">
                <a:extLst>
                  <a:ext uri="{FF2B5EF4-FFF2-40B4-BE49-F238E27FC236}">
                    <a16:creationId xmlns:a16="http://schemas.microsoft.com/office/drawing/2014/main" id="{656402BE-BD67-5462-C8D0-5F4BBFA1454B}"/>
                  </a:ext>
                </a:extLst>
              </p14:cNvPr>
              <p14:cNvContentPartPr/>
              <p14:nvPr/>
            </p14:nvContentPartPr>
            <p14:xfrm>
              <a:off x="3622379" y="4272040"/>
              <a:ext cx="157680" cy="9000"/>
            </p14:xfrm>
          </p:contentPart>
        </mc:Choice>
        <mc:Fallback xmlns="">
          <p:pic>
            <p:nvPicPr>
              <p:cNvPr id="28" name="Ink 27">
                <a:extLst>
                  <a:ext uri="{FF2B5EF4-FFF2-40B4-BE49-F238E27FC236}">
                    <a16:creationId xmlns:a16="http://schemas.microsoft.com/office/drawing/2014/main" id="{656402BE-BD67-5462-C8D0-5F4BBFA1454B}"/>
                  </a:ext>
                </a:extLst>
              </p:cNvPr>
              <p:cNvPicPr/>
              <p:nvPr/>
            </p:nvPicPr>
            <p:blipFill>
              <a:blip r:embed="rId50"/>
              <a:stretch>
                <a:fillRect/>
              </a:stretch>
            </p:blipFill>
            <p:spPr>
              <a:xfrm>
                <a:off x="3586379" y="4236040"/>
                <a:ext cx="22932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29" name="Ink 28">
                <a:extLst>
                  <a:ext uri="{FF2B5EF4-FFF2-40B4-BE49-F238E27FC236}">
                    <a16:creationId xmlns:a16="http://schemas.microsoft.com/office/drawing/2014/main" id="{9EC86D93-4ECC-1A54-5E45-C0CF8667DF54}"/>
                  </a:ext>
                </a:extLst>
              </p14:cNvPr>
              <p14:cNvContentPartPr/>
              <p14:nvPr/>
            </p14:nvContentPartPr>
            <p14:xfrm>
              <a:off x="2873939" y="3840760"/>
              <a:ext cx="304920" cy="13320"/>
            </p14:xfrm>
          </p:contentPart>
        </mc:Choice>
        <mc:Fallback xmlns="">
          <p:pic>
            <p:nvPicPr>
              <p:cNvPr id="29" name="Ink 28">
                <a:extLst>
                  <a:ext uri="{FF2B5EF4-FFF2-40B4-BE49-F238E27FC236}">
                    <a16:creationId xmlns:a16="http://schemas.microsoft.com/office/drawing/2014/main" id="{9EC86D93-4ECC-1A54-5E45-C0CF8667DF54}"/>
                  </a:ext>
                </a:extLst>
              </p:cNvPr>
              <p:cNvPicPr/>
              <p:nvPr/>
            </p:nvPicPr>
            <p:blipFill>
              <a:blip r:embed="rId52"/>
              <a:stretch>
                <a:fillRect/>
              </a:stretch>
            </p:blipFill>
            <p:spPr>
              <a:xfrm>
                <a:off x="2837939" y="3804760"/>
                <a:ext cx="376560" cy="8496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30" name="Ink 29">
                <a:extLst>
                  <a:ext uri="{FF2B5EF4-FFF2-40B4-BE49-F238E27FC236}">
                    <a16:creationId xmlns:a16="http://schemas.microsoft.com/office/drawing/2014/main" id="{36D2415F-35C1-8160-F159-81A4DA4C5347}"/>
                  </a:ext>
                </a:extLst>
              </p14:cNvPr>
              <p14:cNvContentPartPr/>
              <p14:nvPr/>
            </p14:nvContentPartPr>
            <p14:xfrm>
              <a:off x="2013899" y="3828160"/>
              <a:ext cx="420120" cy="9720"/>
            </p14:xfrm>
          </p:contentPart>
        </mc:Choice>
        <mc:Fallback xmlns="">
          <p:pic>
            <p:nvPicPr>
              <p:cNvPr id="30" name="Ink 29">
                <a:extLst>
                  <a:ext uri="{FF2B5EF4-FFF2-40B4-BE49-F238E27FC236}">
                    <a16:creationId xmlns:a16="http://schemas.microsoft.com/office/drawing/2014/main" id="{36D2415F-35C1-8160-F159-81A4DA4C5347}"/>
                  </a:ext>
                </a:extLst>
              </p:cNvPr>
              <p:cNvPicPr/>
              <p:nvPr/>
            </p:nvPicPr>
            <p:blipFill>
              <a:blip r:embed="rId54"/>
              <a:stretch>
                <a:fillRect/>
              </a:stretch>
            </p:blipFill>
            <p:spPr>
              <a:xfrm>
                <a:off x="1977899" y="3792160"/>
                <a:ext cx="491760" cy="8136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31" name="Ink 30">
                <a:extLst>
                  <a:ext uri="{FF2B5EF4-FFF2-40B4-BE49-F238E27FC236}">
                    <a16:creationId xmlns:a16="http://schemas.microsoft.com/office/drawing/2014/main" id="{5241563E-7270-7123-B0B5-6361439785EF}"/>
                  </a:ext>
                </a:extLst>
              </p14:cNvPr>
              <p14:cNvContentPartPr/>
              <p14:nvPr/>
            </p14:nvContentPartPr>
            <p14:xfrm>
              <a:off x="4321139" y="673840"/>
              <a:ext cx="271800" cy="144720"/>
            </p14:xfrm>
          </p:contentPart>
        </mc:Choice>
        <mc:Fallback xmlns="">
          <p:pic>
            <p:nvPicPr>
              <p:cNvPr id="31" name="Ink 30">
                <a:extLst>
                  <a:ext uri="{FF2B5EF4-FFF2-40B4-BE49-F238E27FC236}">
                    <a16:creationId xmlns:a16="http://schemas.microsoft.com/office/drawing/2014/main" id="{5241563E-7270-7123-B0B5-6361439785EF}"/>
                  </a:ext>
                </a:extLst>
              </p:cNvPr>
              <p:cNvPicPr/>
              <p:nvPr/>
            </p:nvPicPr>
            <p:blipFill>
              <a:blip r:embed="rId56"/>
              <a:stretch>
                <a:fillRect/>
              </a:stretch>
            </p:blipFill>
            <p:spPr>
              <a:xfrm>
                <a:off x="4285139" y="637840"/>
                <a:ext cx="343440" cy="216360"/>
              </a:xfrm>
              <a:prstGeom prst="rect">
                <a:avLst/>
              </a:prstGeom>
            </p:spPr>
          </p:pic>
        </mc:Fallback>
      </mc:AlternateContent>
      <p:grpSp>
        <p:nvGrpSpPr>
          <p:cNvPr id="28702" name="Group 26645">
            <a:extLst>
              <a:ext uri="{FF2B5EF4-FFF2-40B4-BE49-F238E27FC236}">
                <a16:creationId xmlns:a16="http://schemas.microsoft.com/office/drawing/2014/main" id="{93E95615-7597-6C74-73D5-4F4CF364A07C}"/>
              </a:ext>
            </a:extLst>
          </p:cNvPr>
          <p:cNvGrpSpPr>
            <a:grpSpLocks/>
          </p:cNvGrpSpPr>
          <p:nvPr/>
        </p:nvGrpSpPr>
        <p:grpSpPr bwMode="auto">
          <a:xfrm>
            <a:off x="7219950" y="3067050"/>
            <a:ext cx="2163763" cy="2108200"/>
            <a:chOff x="7220219" y="3066400"/>
            <a:chExt cx="2163960" cy="2108520"/>
          </a:xfrm>
        </p:grpSpPr>
        <mc:AlternateContent xmlns:mc="http://schemas.openxmlformats.org/markup-compatibility/2006" xmlns:p14="http://schemas.microsoft.com/office/powerpoint/2010/main">
          <mc:Choice Requires="p14">
            <p:contentPart p14:bwMode="auto" r:id="rId57">
              <p14:nvContentPartPr>
                <p14:cNvPr id="32" name="Ink 31">
                  <a:extLst>
                    <a:ext uri="{FF2B5EF4-FFF2-40B4-BE49-F238E27FC236}">
                      <a16:creationId xmlns:a16="http://schemas.microsoft.com/office/drawing/2014/main" id="{5B9C5B48-236B-4047-8B99-F9BF486AF668}"/>
                    </a:ext>
                  </a:extLst>
                </p14:cNvPr>
                <p14:cNvContentPartPr/>
                <p14:nvPr/>
              </p14:nvContentPartPr>
              <p14:xfrm>
                <a:off x="7220219" y="3411280"/>
                <a:ext cx="27360" cy="198360"/>
              </p14:xfrm>
            </p:contentPart>
          </mc:Choice>
          <mc:Fallback xmlns="">
            <p:pic>
              <p:nvPicPr>
                <p:cNvPr id="32" name="Ink 31">
                  <a:extLst>
                    <a:ext uri="{FF2B5EF4-FFF2-40B4-BE49-F238E27FC236}">
                      <a16:creationId xmlns:a16="http://schemas.microsoft.com/office/drawing/2014/main" id="{5B9C5B48-236B-4047-8B99-F9BF486AF668}"/>
                    </a:ext>
                  </a:extLst>
                </p:cNvPr>
                <p:cNvPicPr/>
                <p:nvPr/>
              </p:nvPicPr>
              <p:blipFill>
                <a:blip r:embed="rId58"/>
                <a:stretch>
                  <a:fillRect/>
                </a:stretch>
              </p:blipFill>
              <p:spPr>
                <a:xfrm>
                  <a:off x="7184219" y="3375280"/>
                  <a:ext cx="99000" cy="27000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33" name="Ink 32">
                  <a:extLst>
                    <a:ext uri="{FF2B5EF4-FFF2-40B4-BE49-F238E27FC236}">
                      <a16:creationId xmlns:a16="http://schemas.microsoft.com/office/drawing/2014/main" id="{52B539F0-A7FE-6FB0-E7CD-164215765F8B}"/>
                    </a:ext>
                  </a:extLst>
                </p14:cNvPr>
                <p14:cNvContentPartPr/>
                <p14:nvPr/>
              </p14:nvContentPartPr>
              <p14:xfrm>
                <a:off x="7340099" y="3583360"/>
                <a:ext cx="19440" cy="36360"/>
              </p14:xfrm>
            </p:contentPart>
          </mc:Choice>
          <mc:Fallback xmlns="">
            <p:pic>
              <p:nvPicPr>
                <p:cNvPr id="33" name="Ink 32">
                  <a:extLst>
                    <a:ext uri="{FF2B5EF4-FFF2-40B4-BE49-F238E27FC236}">
                      <a16:creationId xmlns:a16="http://schemas.microsoft.com/office/drawing/2014/main" id="{52B539F0-A7FE-6FB0-E7CD-164215765F8B}"/>
                    </a:ext>
                  </a:extLst>
                </p:cNvPr>
                <p:cNvPicPr/>
                <p:nvPr/>
              </p:nvPicPr>
              <p:blipFill>
                <a:blip r:embed="rId60"/>
                <a:stretch>
                  <a:fillRect/>
                </a:stretch>
              </p:blipFill>
              <p:spPr>
                <a:xfrm>
                  <a:off x="7304754" y="3547360"/>
                  <a:ext cx="89777"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35" name="Ink 34">
                  <a:extLst>
                    <a:ext uri="{FF2B5EF4-FFF2-40B4-BE49-F238E27FC236}">
                      <a16:creationId xmlns:a16="http://schemas.microsoft.com/office/drawing/2014/main" id="{D48891E2-8127-4DED-8D2A-AFA8DEBEA2C2}"/>
                    </a:ext>
                  </a:extLst>
                </p14:cNvPr>
                <p14:cNvContentPartPr/>
                <p14:nvPr/>
              </p14:nvContentPartPr>
              <p14:xfrm>
                <a:off x="7526219" y="3372040"/>
                <a:ext cx="326880" cy="201600"/>
              </p14:xfrm>
            </p:contentPart>
          </mc:Choice>
          <mc:Fallback xmlns="">
            <p:pic>
              <p:nvPicPr>
                <p:cNvPr id="35" name="Ink 34">
                  <a:extLst>
                    <a:ext uri="{FF2B5EF4-FFF2-40B4-BE49-F238E27FC236}">
                      <a16:creationId xmlns:a16="http://schemas.microsoft.com/office/drawing/2014/main" id="{D48891E2-8127-4DED-8D2A-AFA8DEBEA2C2}"/>
                    </a:ext>
                  </a:extLst>
                </p:cNvPr>
                <p:cNvPicPr/>
                <p:nvPr/>
              </p:nvPicPr>
              <p:blipFill>
                <a:blip r:embed="rId62"/>
                <a:stretch>
                  <a:fillRect/>
                </a:stretch>
              </p:blipFill>
              <p:spPr>
                <a:xfrm>
                  <a:off x="7490219" y="3336040"/>
                  <a:ext cx="398520" cy="27324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36" name="Ink 35">
                  <a:extLst>
                    <a:ext uri="{FF2B5EF4-FFF2-40B4-BE49-F238E27FC236}">
                      <a16:creationId xmlns:a16="http://schemas.microsoft.com/office/drawing/2014/main" id="{1F12A915-6621-697B-8171-4C6CD1434582}"/>
                    </a:ext>
                  </a:extLst>
                </p14:cNvPr>
                <p14:cNvContentPartPr/>
                <p14:nvPr/>
              </p14:nvContentPartPr>
              <p14:xfrm>
                <a:off x="7846619" y="3461680"/>
                <a:ext cx="92160" cy="109800"/>
              </p14:xfrm>
            </p:contentPart>
          </mc:Choice>
          <mc:Fallback xmlns="">
            <p:pic>
              <p:nvPicPr>
                <p:cNvPr id="36" name="Ink 35">
                  <a:extLst>
                    <a:ext uri="{FF2B5EF4-FFF2-40B4-BE49-F238E27FC236}">
                      <a16:creationId xmlns:a16="http://schemas.microsoft.com/office/drawing/2014/main" id="{1F12A915-6621-697B-8171-4C6CD1434582}"/>
                    </a:ext>
                  </a:extLst>
                </p:cNvPr>
                <p:cNvPicPr/>
                <p:nvPr/>
              </p:nvPicPr>
              <p:blipFill>
                <a:blip r:embed="rId64"/>
                <a:stretch>
                  <a:fillRect/>
                </a:stretch>
              </p:blipFill>
              <p:spPr>
                <a:xfrm>
                  <a:off x="7810619" y="3425680"/>
                  <a:ext cx="16380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37" name="Ink 36">
                  <a:extLst>
                    <a:ext uri="{FF2B5EF4-FFF2-40B4-BE49-F238E27FC236}">
                      <a16:creationId xmlns:a16="http://schemas.microsoft.com/office/drawing/2014/main" id="{205609AF-CAB7-03E8-C506-8911D0D62B48}"/>
                    </a:ext>
                  </a:extLst>
                </p14:cNvPr>
                <p14:cNvContentPartPr/>
                <p14:nvPr/>
              </p14:nvContentPartPr>
              <p14:xfrm>
                <a:off x="7940219" y="3463840"/>
                <a:ext cx="111960" cy="78480"/>
              </p14:xfrm>
            </p:contentPart>
          </mc:Choice>
          <mc:Fallback xmlns="">
            <p:pic>
              <p:nvPicPr>
                <p:cNvPr id="37" name="Ink 36">
                  <a:extLst>
                    <a:ext uri="{FF2B5EF4-FFF2-40B4-BE49-F238E27FC236}">
                      <a16:creationId xmlns:a16="http://schemas.microsoft.com/office/drawing/2014/main" id="{205609AF-CAB7-03E8-C506-8911D0D62B48}"/>
                    </a:ext>
                  </a:extLst>
                </p:cNvPr>
                <p:cNvPicPr/>
                <p:nvPr/>
              </p:nvPicPr>
              <p:blipFill>
                <a:blip r:embed="rId66"/>
                <a:stretch>
                  <a:fillRect/>
                </a:stretch>
              </p:blipFill>
              <p:spPr>
                <a:xfrm>
                  <a:off x="7904219" y="3427674"/>
                  <a:ext cx="183600" cy="15045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38" name="Ink 37">
                  <a:extLst>
                    <a:ext uri="{FF2B5EF4-FFF2-40B4-BE49-F238E27FC236}">
                      <a16:creationId xmlns:a16="http://schemas.microsoft.com/office/drawing/2014/main" id="{B011FCAE-124A-A456-9A0C-C5FC96A66207}"/>
                    </a:ext>
                  </a:extLst>
                </p14:cNvPr>
                <p14:cNvContentPartPr/>
                <p14:nvPr/>
              </p14:nvContentPartPr>
              <p14:xfrm>
                <a:off x="8037779" y="3419560"/>
                <a:ext cx="170640" cy="217080"/>
              </p14:xfrm>
            </p:contentPart>
          </mc:Choice>
          <mc:Fallback xmlns="">
            <p:pic>
              <p:nvPicPr>
                <p:cNvPr id="38" name="Ink 37">
                  <a:extLst>
                    <a:ext uri="{FF2B5EF4-FFF2-40B4-BE49-F238E27FC236}">
                      <a16:creationId xmlns:a16="http://schemas.microsoft.com/office/drawing/2014/main" id="{B011FCAE-124A-A456-9A0C-C5FC96A66207}"/>
                    </a:ext>
                  </a:extLst>
                </p:cNvPr>
                <p:cNvPicPr/>
                <p:nvPr/>
              </p:nvPicPr>
              <p:blipFill>
                <a:blip r:embed="rId68"/>
                <a:stretch>
                  <a:fillRect/>
                </a:stretch>
              </p:blipFill>
              <p:spPr>
                <a:xfrm>
                  <a:off x="8001779" y="3383560"/>
                  <a:ext cx="242280" cy="28872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40" name="Ink 39">
                  <a:extLst>
                    <a:ext uri="{FF2B5EF4-FFF2-40B4-BE49-F238E27FC236}">
                      <a16:creationId xmlns:a16="http://schemas.microsoft.com/office/drawing/2014/main" id="{B8C1B91D-88A9-2E46-C9BF-E457E514D30E}"/>
                    </a:ext>
                  </a:extLst>
                </p14:cNvPr>
                <p14:cNvContentPartPr/>
                <p14:nvPr/>
              </p14:nvContentPartPr>
              <p14:xfrm>
                <a:off x="8415059" y="3129400"/>
                <a:ext cx="71640" cy="335520"/>
              </p14:xfrm>
            </p:contentPart>
          </mc:Choice>
          <mc:Fallback xmlns="">
            <p:pic>
              <p:nvPicPr>
                <p:cNvPr id="40" name="Ink 39">
                  <a:extLst>
                    <a:ext uri="{FF2B5EF4-FFF2-40B4-BE49-F238E27FC236}">
                      <a16:creationId xmlns:a16="http://schemas.microsoft.com/office/drawing/2014/main" id="{B8C1B91D-88A9-2E46-C9BF-E457E514D30E}"/>
                    </a:ext>
                  </a:extLst>
                </p:cNvPr>
                <p:cNvPicPr/>
                <p:nvPr/>
              </p:nvPicPr>
              <p:blipFill>
                <a:blip r:embed="rId70"/>
                <a:stretch>
                  <a:fillRect/>
                </a:stretch>
              </p:blipFill>
              <p:spPr>
                <a:xfrm>
                  <a:off x="8378877" y="3093400"/>
                  <a:ext cx="143642" cy="40716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41" name="Ink 40">
                  <a:extLst>
                    <a:ext uri="{FF2B5EF4-FFF2-40B4-BE49-F238E27FC236}">
                      <a16:creationId xmlns:a16="http://schemas.microsoft.com/office/drawing/2014/main" id="{236BB472-5332-D4C9-E7D7-9B73DFFA43CA}"/>
                    </a:ext>
                  </a:extLst>
                </p14:cNvPr>
                <p14:cNvContentPartPr/>
                <p14:nvPr/>
              </p14:nvContentPartPr>
              <p14:xfrm>
                <a:off x="8566259" y="3301840"/>
                <a:ext cx="65160" cy="126720"/>
              </p14:xfrm>
            </p:contentPart>
          </mc:Choice>
          <mc:Fallback xmlns="">
            <p:pic>
              <p:nvPicPr>
                <p:cNvPr id="41" name="Ink 40">
                  <a:extLst>
                    <a:ext uri="{FF2B5EF4-FFF2-40B4-BE49-F238E27FC236}">
                      <a16:creationId xmlns:a16="http://schemas.microsoft.com/office/drawing/2014/main" id="{236BB472-5332-D4C9-E7D7-9B73DFFA43CA}"/>
                    </a:ext>
                  </a:extLst>
                </p:cNvPr>
                <p:cNvPicPr/>
                <p:nvPr/>
              </p:nvPicPr>
              <p:blipFill>
                <a:blip r:embed="rId72"/>
                <a:stretch>
                  <a:fillRect/>
                </a:stretch>
              </p:blipFill>
              <p:spPr>
                <a:xfrm>
                  <a:off x="8530059" y="3265840"/>
                  <a:ext cx="137198" cy="19836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42" name="Ink 41">
                  <a:extLst>
                    <a:ext uri="{FF2B5EF4-FFF2-40B4-BE49-F238E27FC236}">
                      <a16:creationId xmlns:a16="http://schemas.microsoft.com/office/drawing/2014/main" id="{3AE9C10F-C608-40F5-48D5-8C8BD1C43B35}"/>
                    </a:ext>
                  </a:extLst>
                </p14:cNvPr>
                <p14:cNvContentPartPr/>
                <p14:nvPr/>
              </p14:nvContentPartPr>
              <p14:xfrm>
                <a:off x="8658059" y="3302560"/>
                <a:ext cx="93240" cy="113040"/>
              </p14:xfrm>
            </p:contentPart>
          </mc:Choice>
          <mc:Fallback xmlns="">
            <p:pic>
              <p:nvPicPr>
                <p:cNvPr id="42" name="Ink 41">
                  <a:extLst>
                    <a:ext uri="{FF2B5EF4-FFF2-40B4-BE49-F238E27FC236}">
                      <a16:creationId xmlns:a16="http://schemas.microsoft.com/office/drawing/2014/main" id="{3AE9C10F-C608-40F5-48D5-8C8BD1C43B35}"/>
                    </a:ext>
                  </a:extLst>
                </p:cNvPr>
                <p:cNvPicPr/>
                <p:nvPr/>
              </p:nvPicPr>
              <p:blipFill>
                <a:blip r:embed="rId74"/>
                <a:stretch>
                  <a:fillRect/>
                </a:stretch>
              </p:blipFill>
              <p:spPr>
                <a:xfrm>
                  <a:off x="8622059" y="3266560"/>
                  <a:ext cx="164880" cy="18468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44" name="Ink 43">
                  <a:extLst>
                    <a:ext uri="{FF2B5EF4-FFF2-40B4-BE49-F238E27FC236}">
                      <a16:creationId xmlns:a16="http://schemas.microsoft.com/office/drawing/2014/main" id="{33321BB0-CDA1-AC98-EEA1-BFC83F420B4C}"/>
                    </a:ext>
                  </a:extLst>
                </p14:cNvPr>
                <p14:cNvContentPartPr/>
                <p14:nvPr/>
              </p14:nvContentPartPr>
              <p14:xfrm>
                <a:off x="8750939" y="3066400"/>
                <a:ext cx="163080" cy="310680"/>
              </p14:xfrm>
            </p:contentPart>
          </mc:Choice>
          <mc:Fallback xmlns="">
            <p:pic>
              <p:nvPicPr>
                <p:cNvPr id="44" name="Ink 43">
                  <a:extLst>
                    <a:ext uri="{FF2B5EF4-FFF2-40B4-BE49-F238E27FC236}">
                      <a16:creationId xmlns:a16="http://schemas.microsoft.com/office/drawing/2014/main" id="{33321BB0-CDA1-AC98-EEA1-BFC83F420B4C}"/>
                    </a:ext>
                  </a:extLst>
                </p:cNvPr>
                <p:cNvPicPr/>
                <p:nvPr/>
              </p:nvPicPr>
              <p:blipFill>
                <a:blip r:embed="rId76"/>
                <a:stretch>
                  <a:fillRect/>
                </a:stretch>
              </p:blipFill>
              <p:spPr>
                <a:xfrm>
                  <a:off x="8714939" y="3030400"/>
                  <a:ext cx="234720" cy="38232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45" name="Ink 44">
                  <a:extLst>
                    <a:ext uri="{FF2B5EF4-FFF2-40B4-BE49-F238E27FC236}">
                      <a16:creationId xmlns:a16="http://schemas.microsoft.com/office/drawing/2014/main" id="{D4FCB35E-A74F-529B-E512-77444DA9F6F7}"/>
                    </a:ext>
                  </a:extLst>
                </p14:cNvPr>
                <p14:cNvContentPartPr/>
                <p14:nvPr/>
              </p14:nvContentPartPr>
              <p14:xfrm>
                <a:off x="8901419" y="3189160"/>
                <a:ext cx="219960" cy="268200"/>
              </p14:xfrm>
            </p:contentPart>
          </mc:Choice>
          <mc:Fallback xmlns="">
            <p:pic>
              <p:nvPicPr>
                <p:cNvPr id="45" name="Ink 44">
                  <a:extLst>
                    <a:ext uri="{FF2B5EF4-FFF2-40B4-BE49-F238E27FC236}">
                      <a16:creationId xmlns:a16="http://schemas.microsoft.com/office/drawing/2014/main" id="{D4FCB35E-A74F-529B-E512-77444DA9F6F7}"/>
                    </a:ext>
                  </a:extLst>
                </p:cNvPr>
                <p:cNvPicPr/>
                <p:nvPr/>
              </p:nvPicPr>
              <p:blipFill>
                <a:blip r:embed="rId78"/>
                <a:stretch>
                  <a:fillRect/>
                </a:stretch>
              </p:blipFill>
              <p:spPr>
                <a:xfrm>
                  <a:off x="8865419" y="3153160"/>
                  <a:ext cx="291600" cy="33984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46" name="Ink 45">
                  <a:extLst>
                    <a:ext uri="{FF2B5EF4-FFF2-40B4-BE49-F238E27FC236}">
                      <a16:creationId xmlns:a16="http://schemas.microsoft.com/office/drawing/2014/main" id="{6E606C69-50E6-3FD0-172E-0E454C38A113}"/>
                    </a:ext>
                  </a:extLst>
                </p14:cNvPr>
                <p14:cNvContentPartPr/>
                <p14:nvPr/>
              </p14:nvContentPartPr>
              <p14:xfrm>
                <a:off x="9221099" y="3338200"/>
                <a:ext cx="6840" cy="5400"/>
              </p14:xfrm>
            </p:contentPart>
          </mc:Choice>
          <mc:Fallback xmlns="">
            <p:pic>
              <p:nvPicPr>
                <p:cNvPr id="46" name="Ink 45">
                  <a:extLst>
                    <a:ext uri="{FF2B5EF4-FFF2-40B4-BE49-F238E27FC236}">
                      <a16:creationId xmlns:a16="http://schemas.microsoft.com/office/drawing/2014/main" id="{6E606C69-50E6-3FD0-172E-0E454C38A113}"/>
                    </a:ext>
                  </a:extLst>
                </p:cNvPr>
                <p:cNvPicPr/>
                <p:nvPr/>
              </p:nvPicPr>
              <p:blipFill>
                <a:blip r:embed="rId80"/>
                <a:stretch>
                  <a:fillRect/>
                </a:stretch>
              </p:blipFill>
              <p:spPr>
                <a:xfrm>
                  <a:off x="9185099" y="3302200"/>
                  <a:ext cx="78480" cy="7704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48" name="Ink 47">
                  <a:extLst>
                    <a:ext uri="{FF2B5EF4-FFF2-40B4-BE49-F238E27FC236}">
                      <a16:creationId xmlns:a16="http://schemas.microsoft.com/office/drawing/2014/main" id="{87CFBEC4-76FA-5A59-3DA6-DD9E39D6B19D}"/>
                    </a:ext>
                  </a:extLst>
                </p14:cNvPr>
                <p14:cNvContentPartPr/>
                <p14:nvPr/>
              </p14:nvContentPartPr>
              <p14:xfrm>
                <a:off x="7242179" y="3932200"/>
                <a:ext cx="145440" cy="278640"/>
              </p14:xfrm>
            </p:contentPart>
          </mc:Choice>
          <mc:Fallback xmlns="">
            <p:pic>
              <p:nvPicPr>
                <p:cNvPr id="48" name="Ink 47">
                  <a:extLst>
                    <a:ext uri="{FF2B5EF4-FFF2-40B4-BE49-F238E27FC236}">
                      <a16:creationId xmlns:a16="http://schemas.microsoft.com/office/drawing/2014/main" id="{87CFBEC4-76FA-5A59-3DA6-DD9E39D6B19D}"/>
                    </a:ext>
                  </a:extLst>
                </p:cNvPr>
                <p:cNvPicPr/>
                <p:nvPr/>
              </p:nvPicPr>
              <p:blipFill>
                <a:blip r:embed="rId82"/>
                <a:stretch>
                  <a:fillRect/>
                </a:stretch>
              </p:blipFill>
              <p:spPr>
                <a:xfrm>
                  <a:off x="7206179" y="3896200"/>
                  <a:ext cx="217080" cy="35028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49" name="Ink 48">
                  <a:extLst>
                    <a:ext uri="{FF2B5EF4-FFF2-40B4-BE49-F238E27FC236}">
                      <a16:creationId xmlns:a16="http://schemas.microsoft.com/office/drawing/2014/main" id="{F7B84ABC-BCB9-20AA-6621-D48FCDD0F335}"/>
                    </a:ext>
                  </a:extLst>
                </p14:cNvPr>
                <p14:cNvContentPartPr/>
                <p14:nvPr/>
              </p14:nvContentPartPr>
              <p14:xfrm>
                <a:off x="7502459" y="4166200"/>
                <a:ext cx="3600" cy="360"/>
              </p14:xfrm>
            </p:contentPart>
          </mc:Choice>
          <mc:Fallback xmlns="">
            <p:pic>
              <p:nvPicPr>
                <p:cNvPr id="49" name="Ink 48">
                  <a:extLst>
                    <a:ext uri="{FF2B5EF4-FFF2-40B4-BE49-F238E27FC236}">
                      <a16:creationId xmlns:a16="http://schemas.microsoft.com/office/drawing/2014/main" id="{F7B84ABC-BCB9-20AA-6621-D48FCDD0F335}"/>
                    </a:ext>
                  </a:extLst>
                </p:cNvPr>
                <p:cNvPicPr/>
                <p:nvPr/>
              </p:nvPicPr>
              <p:blipFill>
                <a:blip r:embed="rId84"/>
                <a:stretch>
                  <a:fillRect/>
                </a:stretch>
              </p:blipFill>
              <p:spPr>
                <a:xfrm>
                  <a:off x="7466459" y="4130200"/>
                  <a:ext cx="7524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51" name="Ink 50">
                  <a:extLst>
                    <a:ext uri="{FF2B5EF4-FFF2-40B4-BE49-F238E27FC236}">
                      <a16:creationId xmlns:a16="http://schemas.microsoft.com/office/drawing/2014/main" id="{56258C92-2730-C55C-BF9F-6EBAD7F6E6BF}"/>
                    </a:ext>
                  </a:extLst>
                </p14:cNvPr>
                <p14:cNvContentPartPr/>
                <p14:nvPr/>
              </p14:nvContentPartPr>
              <p14:xfrm>
                <a:off x="7711259" y="3907720"/>
                <a:ext cx="189360" cy="186480"/>
              </p14:xfrm>
            </p:contentPart>
          </mc:Choice>
          <mc:Fallback xmlns="">
            <p:pic>
              <p:nvPicPr>
                <p:cNvPr id="51" name="Ink 50">
                  <a:extLst>
                    <a:ext uri="{FF2B5EF4-FFF2-40B4-BE49-F238E27FC236}">
                      <a16:creationId xmlns:a16="http://schemas.microsoft.com/office/drawing/2014/main" id="{56258C92-2730-C55C-BF9F-6EBAD7F6E6BF}"/>
                    </a:ext>
                  </a:extLst>
                </p:cNvPr>
                <p:cNvPicPr/>
                <p:nvPr/>
              </p:nvPicPr>
              <p:blipFill>
                <a:blip r:embed="rId86"/>
                <a:stretch>
                  <a:fillRect/>
                </a:stretch>
              </p:blipFill>
              <p:spPr>
                <a:xfrm>
                  <a:off x="7675327" y="3871720"/>
                  <a:ext cx="260864" cy="25812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52" name="Ink 51">
                  <a:extLst>
                    <a:ext uri="{FF2B5EF4-FFF2-40B4-BE49-F238E27FC236}">
                      <a16:creationId xmlns:a16="http://schemas.microsoft.com/office/drawing/2014/main" id="{0F2EFE4D-A6EB-2215-2D86-2B059860AE11}"/>
                    </a:ext>
                  </a:extLst>
                </p14:cNvPr>
                <p14:cNvContentPartPr/>
                <p14:nvPr/>
              </p14:nvContentPartPr>
              <p14:xfrm>
                <a:off x="7905659" y="3841840"/>
                <a:ext cx="213120" cy="210600"/>
              </p14:xfrm>
            </p:contentPart>
          </mc:Choice>
          <mc:Fallback xmlns="">
            <p:pic>
              <p:nvPicPr>
                <p:cNvPr id="52" name="Ink 51">
                  <a:extLst>
                    <a:ext uri="{FF2B5EF4-FFF2-40B4-BE49-F238E27FC236}">
                      <a16:creationId xmlns:a16="http://schemas.microsoft.com/office/drawing/2014/main" id="{0F2EFE4D-A6EB-2215-2D86-2B059860AE11}"/>
                    </a:ext>
                  </a:extLst>
                </p:cNvPr>
                <p:cNvPicPr/>
                <p:nvPr/>
              </p:nvPicPr>
              <p:blipFill>
                <a:blip r:embed="rId88"/>
                <a:stretch>
                  <a:fillRect/>
                </a:stretch>
              </p:blipFill>
              <p:spPr>
                <a:xfrm>
                  <a:off x="7869659" y="3805840"/>
                  <a:ext cx="284760" cy="282240"/>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53" name="Ink 52">
                  <a:extLst>
                    <a:ext uri="{FF2B5EF4-FFF2-40B4-BE49-F238E27FC236}">
                      <a16:creationId xmlns:a16="http://schemas.microsoft.com/office/drawing/2014/main" id="{93D274CD-DB67-1E87-F555-CBAECB16AB1C}"/>
                    </a:ext>
                  </a:extLst>
                </p14:cNvPr>
                <p14:cNvContentPartPr/>
                <p14:nvPr/>
              </p14:nvContentPartPr>
              <p14:xfrm>
                <a:off x="8101859" y="3853720"/>
                <a:ext cx="156960" cy="145440"/>
              </p14:xfrm>
            </p:contentPart>
          </mc:Choice>
          <mc:Fallback xmlns="">
            <p:pic>
              <p:nvPicPr>
                <p:cNvPr id="53" name="Ink 52">
                  <a:extLst>
                    <a:ext uri="{FF2B5EF4-FFF2-40B4-BE49-F238E27FC236}">
                      <a16:creationId xmlns:a16="http://schemas.microsoft.com/office/drawing/2014/main" id="{93D274CD-DB67-1E87-F555-CBAECB16AB1C}"/>
                    </a:ext>
                  </a:extLst>
                </p:cNvPr>
                <p:cNvPicPr/>
                <p:nvPr/>
              </p:nvPicPr>
              <p:blipFill>
                <a:blip r:embed="rId90"/>
                <a:stretch>
                  <a:fillRect/>
                </a:stretch>
              </p:blipFill>
              <p:spPr>
                <a:xfrm>
                  <a:off x="8065941" y="3817720"/>
                  <a:ext cx="228436" cy="21708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54" name="Ink 53">
                  <a:extLst>
                    <a:ext uri="{FF2B5EF4-FFF2-40B4-BE49-F238E27FC236}">
                      <a16:creationId xmlns:a16="http://schemas.microsoft.com/office/drawing/2014/main" id="{248CB0D0-3F93-9A50-7536-8E7BECA92371}"/>
                    </a:ext>
                  </a:extLst>
                </p14:cNvPr>
                <p14:cNvContentPartPr/>
                <p14:nvPr/>
              </p14:nvContentPartPr>
              <p14:xfrm>
                <a:off x="8222819" y="3805480"/>
                <a:ext cx="116640" cy="141480"/>
              </p14:xfrm>
            </p:contentPart>
          </mc:Choice>
          <mc:Fallback xmlns="">
            <p:pic>
              <p:nvPicPr>
                <p:cNvPr id="54" name="Ink 53">
                  <a:extLst>
                    <a:ext uri="{FF2B5EF4-FFF2-40B4-BE49-F238E27FC236}">
                      <a16:creationId xmlns:a16="http://schemas.microsoft.com/office/drawing/2014/main" id="{248CB0D0-3F93-9A50-7536-8E7BECA92371}"/>
                    </a:ext>
                  </a:extLst>
                </p:cNvPr>
                <p:cNvPicPr/>
                <p:nvPr/>
              </p:nvPicPr>
              <p:blipFill>
                <a:blip r:embed="rId92"/>
                <a:stretch>
                  <a:fillRect/>
                </a:stretch>
              </p:blipFill>
              <p:spPr>
                <a:xfrm>
                  <a:off x="8186708" y="3769480"/>
                  <a:ext cx="188502" cy="21312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55" name="Ink 54">
                  <a:extLst>
                    <a:ext uri="{FF2B5EF4-FFF2-40B4-BE49-F238E27FC236}">
                      <a16:creationId xmlns:a16="http://schemas.microsoft.com/office/drawing/2014/main" id="{61BE4571-1D28-6A11-12FB-E211F7B220E0}"/>
                    </a:ext>
                  </a:extLst>
                </p14:cNvPr>
                <p14:cNvContentPartPr/>
                <p14:nvPr/>
              </p14:nvContentPartPr>
              <p14:xfrm>
                <a:off x="8308139" y="3730240"/>
                <a:ext cx="230040" cy="185400"/>
              </p14:xfrm>
            </p:contentPart>
          </mc:Choice>
          <mc:Fallback xmlns="">
            <p:pic>
              <p:nvPicPr>
                <p:cNvPr id="55" name="Ink 54">
                  <a:extLst>
                    <a:ext uri="{FF2B5EF4-FFF2-40B4-BE49-F238E27FC236}">
                      <a16:creationId xmlns:a16="http://schemas.microsoft.com/office/drawing/2014/main" id="{61BE4571-1D28-6A11-12FB-E211F7B220E0}"/>
                    </a:ext>
                  </a:extLst>
                </p:cNvPr>
                <p:cNvPicPr/>
                <p:nvPr/>
              </p:nvPicPr>
              <p:blipFill>
                <a:blip r:embed="rId94"/>
                <a:stretch>
                  <a:fillRect/>
                </a:stretch>
              </p:blipFill>
              <p:spPr>
                <a:xfrm>
                  <a:off x="8272195" y="3694310"/>
                  <a:ext cx="301568" cy="256901"/>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56" name="Ink 55">
                  <a:extLst>
                    <a:ext uri="{FF2B5EF4-FFF2-40B4-BE49-F238E27FC236}">
                      <a16:creationId xmlns:a16="http://schemas.microsoft.com/office/drawing/2014/main" id="{0A8C7160-C394-EA79-F0D0-551B03C1BA39}"/>
                    </a:ext>
                  </a:extLst>
                </p14:cNvPr>
                <p14:cNvContentPartPr/>
                <p14:nvPr/>
              </p14:nvContentPartPr>
              <p14:xfrm>
                <a:off x="8556179" y="3721600"/>
                <a:ext cx="136440" cy="120960"/>
              </p14:xfrm>
            </p:contentPart>
          </mc:Choice>
          <mc:Fallback xmlns="">
            <p:pic>
              <p:nvPicPr>
                <p:cNvPr id="56" name="Ink 55">
                  <a:extLst>
                    <a:ext uri="{FF2B5EF4-FFF2-40B4-BE49-F238E27FC236}">
                      <a16:creationId xmlns:a16="http://schemas.microsoft.com/office/drawing/2014/main" id="{0A8C7160-C394-EA79-F0D0-551B03C1BA39}"/>
                    </a:ext>
                  </a:extLst>
                </p:cNvPr>
                <p:cNvPicPr/>
                <p:nvPr/>
              </p:nvPicPr>
              <p:blipFill>
                <a:blip r:embed="rId96"/>
                <a:stretch>
                  <a:fillRect/>
                </a:stretch>
              </p:blipFill>
              <p:spPr>
                <a:xfrm>
                  <a:off x="8520179" y="3685600"/>
                  <a:ext cx="208080" cy="19260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57" name="Ink 56">
                  <a:extLst>
                    <a:ext uri="{FF2B5EF4-FFF2-40B4-BE49-F238E27FC236}">
                      <a16:creationId xmlns:a16="http://schemas.microsoft.com/office/drawing/2014/main" id="{5C6E9E20-B205-37C9-348E-03FD35E3E955}"/>
                    </a:ext>
                  </a:extLst>
                </p14:cNvPr>
                <p14:cNvContentPartPr/>
                <p14:nvPr/>
              </p14:nvContentPartPr>
              <p14:xfrm>
                <a:off x="8744459" y="3669040"/>
                <a:ext cx="141120" cy="120960"/>
              </p14:xfrm>
            </p:contentPart>
          </mc:Choice>
          <mc:Fallback xmlns="">
            <p:pic>
              <p:nvPicPr>
                <p:cNvPr id="57" name="Ink 56">
                  <a:extLst>
                    <a:ext uri="{FF2B5EF4-FFF2-40B4-BE49-F238E27FC236}">
                      <a16:creationId xmlns:a16="http://schemas.microsoft.com/office/drawing/2014/main" id="{5C6E9E20-B205-37C9-348E-03FD35E3E955}"/>
                    </a:ext>
                  </a:extLst>
                </p:cNvPr>
                <p:cNvPicPr/>
                <p:nvPr/>
              </p:nvPicPr>
              <p:blipFill>
                <a:blip r:embed="rId98"/>
                <a:stretch>
                  <a:fillRect/>
                </a:stretch>
              </p:blipFill>
              <p:spPr>
                <a:xfrm>
                  <a:off x="8708367" y="3633040"/>
                  <a:ext cx="212943" cy="19260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58" name="Ink 57">
                  <a:extLst>
                    <a:ext uri="{FF2B5EF4-FFF2-40B4-BE49-F238E27FC236}">
                      <a16:creationId xmlns:a16="http://schemas.microsoft.com/office/drawing/2014/main" id="{C75327D4-A80D-EC84-42C4-E0B54BA5B6DB}"/>
                    </a:ext>
                  </a:extLst>
                </p14:cNvPr>
                <p14:cNvContentPartPr/>
                <p14:nvPr/>
              </p14:nvContentPartPr>
              <p14:xfrm>
                <a:off x="8858219" y="3583720"/>
                <a:ext cx="120240" cy="219960"/>
              </p14:xfrm>
            </p:contentPart>
          </mc:Choice>
          <mc:Fallback xmlns="">
            <p:pic>
              <p:nvPicPr>
                <p:cNvPr id="58" name="Ink 57">
                  <a:extLst>
                    <a:ext uri="{FF2B5EF4-FFF2-40B4-BE49-F238E27FC236}">
                      <a16:creationId xmlns:a16="http://schemas.microsoft.com/office/drawing/2014/main" id="{C75327D4-A80D-EC84-42C4-E0B54BA5B6DB}"/>
                    </a:ext>
                  </a:extLst>
                </p:cNvPr>
                <p:cNvPicPr/>
                <p:nvPr/>
              </p:nvPicPr>
              <p:blipFill>
                <a:blip r:embed="rId100"/>
                <a:stretch>
                  <a:fillRect/>
                </a:stretch>
              </p:blipFill>
              <p:spPr>
                <a:xfrm>
                  <a:off x="8822219" y="3547720"/>
                  <a:ext cx="191880" cy="29160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59" name="Ink 58">
                  <a:extLst>
                    <a:ext uri="{FF2B5EF4-FFF2-40B4-BE49-F238E27FC236}">
                      <a16:creationId xmlns:a16="http://schemas.microsoft.com/office/drawing/2014/main" id="{E89935AB-D3DA-4675-B08C-542A3B02D512}"/>
                    </a:ext>
                  </a:extLst>
                </p14:cNvPr>
                <p14:cNvContentPartPr/>
                <p14:nvPr/>
              </p14:nvContentPartPr>
              <p14:xfrm>
                <a:off x="8989259" y="3558160"/>
                <a:ext cx="244800" cy="189720"/>
              </p14:xfrm>
            </p:contentPart>
          </mc:Choice>
          <mc:Fallback xmlns="">
            <p:pic>
              <p:nvPicPr>
                <p:cNvPr id="59" name="Ink 58">
                  <a:extLst>
                    <a:ext uri="{FF2B5EF4-FFF2-40B4-BE49-F238E27FC236}">
                      <a16:creationId xmlns:a16="http://schemas.microsoft.com/office/drawing/2014/main" id="{E89935AB-D3DA-4675-B08C-542A3B02D512}"/>
                    </a:ext>
                  </a:extLst>
                </p:cNvPr>
                <p:cNvPicPr/>
                <p:nvPr/>
              </p:nvPicPr>
              <p:blipFill>
                <a:blip r:embed="rId102"/>
                <a:stretch>
                  <a:fillRect/>
                </a:stretch>
              </p:blipFill>
              <p:spPr>
                <a:xfrm>
                  <a:off x="8953206" y="3522092"/>
                  <a:ext cx="316546" cy="261496"/>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61" name="Ink 60">
                  <a:extLst>
                    <a:ext uri="{FF2B5EF4-FFF2-40B4-BE49-F238E27FC236}">
                      <a16:creationId xmlns:a16="http://schemas.microsoft.com/office/drawing/2014/main" id="{14403450-9F2A-23B5-3228-98171C11DA3B}"/>
                    </a:ext>
                  </a:extLst>
                </p14:cNvPr>
                <p14:cNvContentPartPr/>
                <p14:nvPr/>
              </p14:nvContentPartPr>
              <p14:xfrm>
                <a:off x="7445219" y="4462480"/>
                <a:ext cx="107640" cy="181440"/>
              </p14:xfrm>
            </p:contentPart>
          </mc:Choice>
          <mc:Fallback xmlns="">
            <p:pic>
              <p:nvPicPr>
                <p:cNvPr id="61" name="Ink 60">
                  <a:extLst>
                    <a:ext uri="{FF2B5EF4-FFF2-40B4-BE49-F238E27FC236}">
                      <a16:creationId xmlns:a16="http://schemas.microsoft.com/office/drawing/2014/main" id="{14403450-9F2A-23B5-3228-98171C11DA3B}"/>
                    </a:ext>
                  </a:extLst>
                </p:cNvPr>
                <p:cNvPicPr/>
                <p:nvPr/>
              </p:nvPicPr>
              <p:blipFill>
                <a:blip r:embed="rId104"/>
                <a:stretch>
                  <a:fillRect/>
                </a:stretch>
              </p:blipFill>
              <p:spPr>
                <a:xfrm>
                  <a:off x="7409219" y="4426480"/>
                  <a:ext cx="179280" cy="25308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62" name="Ink 61">
                  <a:extLst>
                    <a:ext uri="{FF2B5EF4-FFF2-40B4-BE49-F238E27FC236}">
                      <a16:creationId xmlns:a16="http://schemas.microsoft.com/office/drawing/2014/main" id="{3E69A3B1-5B5D-724D-0F2A-24950C442CA2}"/>
                    </a:ext>
                  </a:extLst>
                </p14:cNvPr>
                <p14:cNvContentPartPr/>
                <p14:nvPr/>
              </p14:nvContentPartPr>
              <p14:xfrm>
                <a:off x="7707659" y="4583800"/>
                <a:ext cx="11520" cy="16560"/>
              </p14:xfrm>
            </p:contentPart>
          </mc:Choice>
          <mc:Fallback xmlns="">
            <p:pic>
              <p:nvPicPr>
                <p:cNvPr id="62" name="Ink 61">
                  <a:extLst>
                    <a:ext uri="{FF2B5EF4-FFF2-40B4-BE49-F238E27FC236}">
                      <a16:creationId xmlns:a16="http://schemas.microsoft.com/office/drawing/2014/main" id="{3E69A3B1-5B5D-724D-0F2A-24950C442CA2}"/>
                    </a:ext>
                  </a:extLst>
                </p:cNvPr>
                <p:cNvPicPr/>
                <p:nvPr/>
              </p:nvPicPr>
              <p:blipFill>
                <a:blip r:embed="rId106"/>
                <a:stretch>
                  <a:fillRect/>
                </a:stretch>
              </p:blipFill>
              <p:spPr>
                <a:xfrm>
                  <a:off x="7671659" y="4548566"/>
                  <a:ext cx="83160" cy="86676"/>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26624" name="Ink 26623">
                  <a:extLst>
                    <a:ext uri="{FF2B5EF4-FFF2-40B4-BE49-F238E27FC236}">
                      <a16:creationId xmlns:a16="http://schemas.microsoft.com/office/drawing/2014/main" id="{F4ED98E0-3831-A4C6-01B8-E605DB127706}"/>
                    </a:ext>
                  </a:extLst>
                </p14:cNvPr>
                <p14:cNvContentPartPr/>
                <p14:nvPr/>
              </p14:nvContentPartPr>
              <p14:xfrm>
                <a:off x="7924019" y="4318840"/>
                <a:ext cx="174240" cy="171720"/>
              </p14:xfrm>
            </p:contentPart>
          </mc:Choice>
          <mc:Fallback xmlns="">
            <p:pic>
              <p:nvPicPr>
                <p:cNvPr id="26624" name="Ink 26623">
                  <a:extLst>
                    <a:ext uri="{FF2B5EF4-FFF2-40B4-BE49-F238E27FC236}">
                      <a16:creationId xmlns:a16="http://schemas.microsoft.com/office/drawing/2014/main" id="{F4ED98E0-3831-A4C6-01B8-E605DB127706}"/>
                    </a:ext>
                  </a:extLst>
                </p:cNvPr>
                <p:cNvPicPr/>
                <p:nvPr/>
              </p:nvPicPr>
              <p:blipFill>
                <a:blip r:embed="rId108"/>
                <a:stretch>
                  <a:fillRect/>
                </a:stretch>
              </p:blipFill>
              <p:spPr>
                <a:xfrm>
                  <a:off x="7888019" y="4282840"/>
                  <a:ext cx="245880" cy="24336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26625" name="Ink 26624">
                  <a:extLst>
                    <a:ext uri="{FF2B5EF4-FFF2-40B4-BE49-F238E27FC236}">
                      <a16:creationId xmlns:a16="http://schemas.microsoft.com/office/drawing/2014/main" id="{4AFF0B44-8E93-E7D9-D880-5B319A9E3D04}"/>
                    </a:ext>
                  </a:extLst>
                </p14:cNvPr>
                <p14:cNvContentPartPr/>
                <p14:nvPr/>
              </p14:nvContentPartPr>
              <p14:xfrm>
                <a:off x="8062979" y="4234240"/>
                <a:ext cx="218160" cy="170640"/>
              </p14:xfrm>
            </p:contentPart>
          </mc:Choice>
          <mc:Fallback xmlns="">
            <p:pic>
              <p:nvPicPr>
                <p:cNvPr id="26625" name="Ink 26624">
                  <a:extLst>
                    <a:ext uri="{FF2B5EF4-FFF2-40B4-BE49-F238E27FC236}">
                      <a16:creationId xmlns:a16="http://schemas.microsoft.com/office/drawing/2014/main" id="{4AFF0B44-8E93-E7D9-D880-5B319A9E3D04}"/>
                    </a:ext>
                  </a:extLst>
                </p:cNvPr>
                <p:cNvPicPr/>
                <p:nvPr/>
              </p:nvPicPr>
              <p:blipFill>
                <a:blip r:embed="rId110"/>
                <a:stretch>
                  <a:fillRect/>
                </a:stretch>
              </p:blipFill>
              <p:spPr>
                <a:xfrm>
                  <a:off x="8026979" y="4198240"/>
                  <a:ext cx="289800" cy="24228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26631" name="Ink 26630">
                  <a:extLst>
                    <a:ext uri="{FF2B5EF4-FFF2-40B4-BE49-F238E27FC236}">
                      <a16:creationId xmlns:a16="http://schemas.microsoft.com/office/drawing/2014/main" id="{52688EBD-0153-0A3A-D547-57324770290B}"/>
                    </a:ext>
                  </a:extLst>
                </p14:cNvPr>
                <p14:cNvContentPartPr/>
                <p14:nvPr/>
              </p14:nvContentPartPr>
              <p14:xfrm>
                <a:off x="8234699" y="4265560"/>
                <a:ext cx="183960" cy="88200"/>
              </p14:xfrm>
            </p:contentPart>
          </mc:Choice>
          <mc:Fallback xmlns="">
            <p:pic>
              <p:nvPicPr>
                <p:cNvPr id="26631" name="Ink 26630">
                  <a:extLst>
                    <a:ext uri="{FF2B5EF4-FFF2-40B4-BE49-F238E27FC236}">
                      <a16:creationId xmlns:a16="http://schemas.microsoft.com/office/drawing/2014/main" id="{52688EBD-0153-0A3A-D547-57324770290B}"/>
                    </a:ext>
                  </a:extLst>
                </p:cNvPr>
                <p:cNvPicPr/>
                <p:nvPr/>
              </p:nvPicPr>
              <p:blipFill>
                <a:blip r:embed="rId112"/>
                <a:stretch>
                  <a:fillRect/>
                </a:stretch>
              </p:blipFill>
              <p:spPr>
                <a:xfrm>
                  <a:off x="8198699" y="4229560"/>
                  <a:ext cx="255600" cy="15984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26632" name="Ink 26631">
                  <a:extLst>
                    <a:ext uri="{FF2B5EF4-FFF2-40B4-BE49-F238E27FC236}">
                      <a16:creationId xmlns:a16="http://schemas.microsoft.com/office/drawing/2014/main" id="{69076BD4-6CF3-E842-42CD-200D8D8514C7}"/>
                    </a:ext>
                  </a:extLst>
                </p14:cNvPr>
                <p14:cNvContentPartPr/>
                <p14:nvPr/>
              </p14:nvContentPartPr>
              <p14:xfrm>
                <a:off x="8341979" y="4134160"/>
                <a:ext cx="205920" cy="160920"/>
              </p14:xfrm>
            </p:contentPart>
          </mc:Choice>
          <mc:Fallback xmlns="">
            <p:pic>
              <p:nvPicPr>
                <p:cNvPr id="26632" name="Ink 26631">
                  <a:extLst>
                    <a:ext uri="{FF2B5EF4-FFF2-40B4-BE49-F238E27FC236}">
                      <a16:creationId xmlns:a16="http://schemas.microsoft.com/office/drawing/2014/main" id="{69076BD4-6CF3-E842-42CD-200D8D8514C7}"/>
                    </a:ext>
                  </a:extLst>
                </p:cNvPr>
                <p:cNvPicPr/>
                <p:nvPr/>
              </p:nvPicPr>
              <p:blipFill>
                <a:blip r:embed="rId114"/>
                <a:stretch>
                  <a:fillRect/>
                </a:stretch>
              </p:blipFill>
              <p:spPr>
                <a:xfrm>
                  <a:off x="8305979" y="4098160"/>
                  <a:ext cx="277560" cy="23256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26633" name="Ink 26632">
                  <a:extLst>
                    <a:ext uri="{FF2B5EF4-FFF2-40B4-BE49-F238E27FC236}">
                      <a16:creationId xmlns:a16="http://schemas.microsoft.com/office/drawing/2014/main" id="{58968414-0F26-1A15-EB78-9855455C2FB0}"/>
                    </a:ext>
                  </a:extLst>
                </p14:cNvPr>
                <p14:cNvContentPartPr/>
                <p14:nvPr/>
              </p14:nvContentPartPr>
              <p14:xfrm>
                <a:off x="8537819" y="4075480"/>
                <a:ext cx="137520" cy="182160"/>
              </p14:xfrm>
            </p:contentPart>
          </mc:Choice>
          <mc:Fallback xmlns="">
            <p:pic>
              <p:nvPicPr>
                <p:cNvPr id="26633" name="Ink 26632">
                  <a:extLst>
                    <a:ext uri="{FF2B5EF4-FFF2-40B4-BE49-F238E27FC236}">
                      <a16:creationId xmlns:a16="http://schemas.microsoft.com/office/drawing/2014/main" id="{58968414-0F26-1A15-EB78-9855455C2FB0}"/>
                    </a:ext>
                  </a:extLst>
                </p:cNvPr>
                <p:cNvPicPr/>
                <p:nvPr/>
              </p:nvPicPr>
              <p:blipFill>
                <a:blip r:embed="rId116"/>
                <a:stretch>
                  <a:fillRect/>
                </a:stretch>
              </p:blipFill>
              <p:spPr>
                <a:xfrm>
                  <a:off x="8501819" y="4039480"/>
                  <a:ext cx="209160" cy="25380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26634" name="Ink 26633">
                  <a:extLst>
                    <a:ext uri="{FF2B5EF4-FFF2-40B4-BE49-F238E27FC236}">
                      <a16:creationId xmlns:a16="http://schemas.microsoft.com/office/drawing/2014/main" id="{4C4E34D3-48E7-7876-DC3D-E9DCEF2DE68B}"/>
                    </a:ext>
                  </a:extLst>
                </p14:cNvPr>
                <p14:cNvContentPartPr/>
                <p14:nvPr/>
              </p14:nvContentPartPr>
              <p14:xfrm>
                <a:off x="8707019" y="3996640"/>
                <a:ext cx="224280" cy="213840"/>
              </p14:xfrm>
            </p:contentPart>
          </mc:Choice>
          <mc:Fallback xmlns="">
            <p:pic>
              <p:nvPicPr>
                <p:cNvPr id="26634" name="Ink 26633">
                  <a:extLst>
                    <a:ext uri="{FF2B5EF4-FFF2-40B4-BE49-F238E27FC236}">
                      <a16:creationId xmlns:a16="http://schemas.microsoft.com/office/drawing/2014/main" id="{4C4E34D3-48E7-7876-DC3D-E9DCEF2DE68B}"/>
                    </a:ext>
                  </a:extLst>
                </p:cNvPr>
                <p:cNvPicPr/>
                <p:nvPr/>
              </p:nvPicPr>
              <p:blipFill>
                <a:blip r:embed="rId118"/>
                <a:stretch>
                  <a:fillRect/>
                </a:stretch>
              </p:blipFill>
              <p:spPr>
                <a:xfrm>
                  <a:off x="8671019" y="3960640"/>
                  <a:ext cx="295920" cy="28548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26635" name="Ink 26634">
                  <a:extLst>
                    <a:ext uri="{FF2B5EF4-FFF2-40B4-BE49-F238E27FC236}">
                      <a16:creationId xmlns:a16="http://schemas.microsoft.com/office/drawing/2014/main" id="{547EDD0D-3511-4A03-B4F7-4E05D122B49D}"/>
                    </a:ext>
                  </a:extLst>
                </p14:cNvPr>
                <p14:cNvContentPartPr/>
                <p14:nvPr/>
              </p14:nvContentPartPr>
              <p14:xfrm>
                <a:off x="8848859" y="4084480"/>
                <a:ext cx="222840" cy="68400"/>
              </p14:xfrm>
            </p:contentPart>
          </mc:Choice>
          <mc:Fallback xmlns="">
            <p:pic>
              <p:nvPicPr>
                <p:cNvPr id="26635" name="Ink 26634">
                  <a:extLst>
                    <a:ext uri="{FF2B5EF4-FFF2-40B4-BE49-F238E27FC236}">
                      <a16:creationId xmlns:a16="http://schemas.microsoft.com/office/drawing/2014/main" id="{547EDD0D-3511-4A03-B4F7-4E05D122B49D}"/>
                    </a:ext>
                  </a:extLst>
                </p:cNvPr>
                <p:cNvPicPr/>
                <p:nvPr/>
              </p:nvPicPr>
              <p:blipFill>
                <a:blip r:embed="rId120"/>
                <a:stretch>
                  <a:fillRect/>
                </a:stretch>
              </p:blipFill>
              <p:spPr>
                <a:xfrm>
                  <a:off x="8812917" y="4048480"/>
                  <a:ext cx="294364" cy="14004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26636" name="Ink 26635">
                  <a:extLst>
                    <a:ext uri="{FF2B5EF4-FFF2-40B4-BE49-F238E27FC236}">
                      <a16:creationId xmlns:a16="http://schemas.microsoft.com/office/drawing/2014/main" id="{1C8A2165-46E7-89C5-46F3-18FE682EA377}"/>
                    </a:ext>
                  </a:extLst>
                </p14:cNvPr>
                <p14:cNvContentPartPr/>
                <p14:nvPr/>
              </p14:nvContentPartPr>
              <p14:xfrm>
                <a:off x="8977019" y="3963520"/>
                <a:ext cx="329760" cy="155520"/>
              </p14:xfrm>
            </p:contentPart>
          </mc:Choice>
          <mc:Fallback xmlns="">
            <p:pic>
              <p:nvPicPr>
                <p:cNvPr id="26636" name="Ink 26635">
                  <a:extLst>
                    <a:ext uri="{FF2B5EF4-FFF2-40B4-BE49-F238E27FC236}">
                      <a16:creationId xmlns:a16="http://schemas.microsoft.com/office/drawing/2014/main" id="{1C8A2165-46E7-89C5-46F3-18FE682EA377}"/>
                    </a:ext>
                  </a:extLst>
                </p:cNvPr>
                <p:cNvPicPr/>
                <p:nvPr/>
              </p:nvPicPr>
              <p:blipFill>
                <a:blip r:embed="rId122"/>
                <a:stretch>
                  <a:fillRect/>
                </a:stretch>
              </p:blipFill>
              <p:spPr>
                <a:xfrm>
                  <a:off x="8941019" y="3927520"/>
                  <a:ext cx="401400" cy="22716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26637" name="Ink 26636">
                  <a:extLst>
                    <a:ext uri="{FF2B5EF4-FFF2-40B4-BE49-F238E27FC236}">
                      <a16:creationId xmlns:a16="http://schemas.microsoft.com/office/drawing/2014/main" id="{C68F6D63-9DC7-F321-17B8-DAD53EAF5D91}"/>
                    </a:ext>
                  </a:extLst>
                </p14:cNvPr>
                <p14:cNvContentPartPr/>
                <p14:nvPr/>
              </p14:nvContentPartPr>
              <p14:xfrm>
                <a:off x="9377339" y="3977920"/>
                <a:ext cx="6840" cy="3960"/>
              </p14:xfrm>
            </p:contentPart>
          </mc:Choice>
          <mc:Fallback xmlns="">
            <p:pic>
              <p:nvPicPr>
                <p:cNvPr id="26637" name="Ink 26636">
                  <a:extLst>
                    <a:ext uri="{FF2B5EF4-FFF2-40B4-BE49-F238E27FC236}">
                      <a16:creationId xmlns:a16="http://schemas.microsoft.com/office/drawing/2014/main" id="{C68F6D63-9DC7-F321-17B8-DAD53EAF5D91}"/>
                    </a:ext>
                  </a:extLst>
                </p:cNvPr>
                <p:cNvPicPr/>
                <p:nvPr/>
              </p:nvPicPr>
              <p:blipFill>
                <a:blip r:embed="rId124"/>
                <a:stretch>
                  <a:fillRect/>
                </a:stretch>
              </p:blipFill>
              <p:spPr>
                <a:xfrm>
                  <a:off x="9341339" y="3941920"/>
                  <a:ext cx="78480" cy="7560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26639" name="Ink 26638">
                  <a:extLst>
                    <a:ext uri="{FF2B5EF4-FFF2-40B4-BE49-F238E27FC236}">
                      <a16:creationId xmlns:a16="http://schemas.microsoft.com/office/drawing/2014/main" id="{35EDB9BB-61D5-EBC1-B90B-BCC2B5B9DBA3}"/>
                    </a:ext>
                  </a:extLst>
                </p14:cNvPr>
                <p14:cNvContentPartPr/>
                <p14:nvPr/>
              </p14:nvContentPartPr>
              <p14:xfrm>
                <a:off x="7636379" y="4932280"/>
                <a:ext cx="261000" cy="225720"/>
              </p14:xfrm>
            </p:contentPart>
          </mc:Choice>
          <mc:Fallback xmlns="">
            <p:pic>
              <p:nvPicPr>
                <p:cNvPr id="26639" name="Ink 26638">
                  <a:extLst>
                    <a:ext uri="{FF2B5EF4-FFF2-40B4-BE49-F238E27FC236}">
                      <a16:creationId xmlns:a16="http://schemas.microsoft.com/office/drawing/2014/main" id="{35EDB9BB-61D5-EBC1-B90B-BCC2B5B9DBA3}"/>
                    </a:ext>
                  </a:extLst>
                </p:cNvPr>
                <p:cNvPicPr/>
                <p:nvPr/>
              </p:nvPicPr>
              <p:blipFill>
                <a:blip r:embed="rId126"/>
                <a:stretch>
                  <a:fillRect/>
                </a:stretch>
              </p:blipFill>
              <p:spPr>
                <a:xfrm>
                  <a:off x="7600379" y="4896280"/>
                  <a:ext cx="332640" cy="29736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26640" name="Ink 26639">
                  <a:extLst>
                    <a:ext uri="{FF2B5EF4-FFF2-40B4-BE49-F238E27FC236}">
                      <a16:creationId xmlns:a16="http://schemas.microsoft.com/office/drawing/2014/main" id="{ED9A999E-1830-A2BD-70E3-5DF943B6403A}"/>
                    </a:ext>
                  </a:extLst>
                </p14:cNvPr>
                <p14:cNvContentPartPr/>
                <p14:nvPr/>
              </p14:nvContentPartPr>
              <p14:xfrm>
                <a:off x="7961819" y="5089960"/>
                <a:ext cx="17640" cy="9720"/>
              </p14:xfrm>
            </p:contentPart>
          </mc:Choice>
          <mc:Fallback xmlns="">
            <p:pic>
              <p:nvPicPr>
                <p:cNvPr id="26640" name="Ink 26639">
                  <a:extLst>
                    <a:ext uri="{FF2B5EF4-FFF2-40B4-BE49-F238E27FC236}">
                      <a16:creationId xmlns:a16="http://schemas.microsoft.com/office/drawing/2014/main" id="{ED9A999E-1830-A2BD-70E3-5DF943B6403A}"/>
                    </a:ext>
                  </a:extLst>
                </p:cNvPr>
                <p:cNvPicPr/>
                <p:nvPr/>
              </p:nvPicPr>
              <p:blipFill>
                <a:blip r:embed="rId128"/>
                <a:stretch>
                  <a:fillRect/>
                </a:stretch>
              </p:blipFill>
              <p:spPr>
                <a:xfrm>
                  <a:off x="7925819" y="5053960"/>
                  <a:ext cx="89280" cy="8136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26641" name="Ink 26640">
                  <a:extLst>
                    <a:ext uri="{FF2B5EF4-FFF2-40B4-BE49-F238E27FC236}">
                      <a16:creationId xmlns:a16="http://schemas.microsoft.com/office/drawing/2014/main" id="{59F06A92-29CB-9454-2A2E-02974EFB2515}"/>
                    </a:ext>
                  </a:extLst>
                </p14:cNvPr>
                <p14:cNvContentPartPr/>
                <p14:nvPr/>
              </p14:nvContentPartPr>
              <p14:xfrm>
                <a:off x="8151899" y="4786840"/>
                <a:ext cx="275760" cy="280440"/>
              </p14:xfrm>
            </p:contentPart>
          </mc:Choice>
          <mc:Fallback xmlns="">
            <p:pic>
              <p:nvPicPr>
                <p:cNvPr id="26641" name="Ink 26640">
                  <a:extLst>
                    <a:ext uri="{FF2B5EF4-FFF2-40B4-BE49-F238E27FC236}">
                      <a16:creationId xmlns:a16="http://schemas.microsoft.com/office/drawing/2014/main" id="{59F06A92-29CB-9454-2A2E-02974EFB2515}"/>
                    </a:ext>
                  </a:extLst>
                </p:cNvPr>
                <p:cNvPicPr/>
                <p:nvPr/>
              </p:nvPicPr>
              <p:blipFill>
                <a:blip r:embed="rId130"/>
                <a:stretch>
                  <a:fillRect/>
                </a:stretch>
              </p:blipFill>
              <p:spPr>
                <a:xfrm>
                  <a:off x="8115899" y="4750840"/>
                  <a:ext cx="347400" cy="352080"/>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26642" name="Ink 26641">
                  <a:extLst>
                    <a:ext uri="{FF2B5EF4-FFF2-40B4-BE49-F238E27FC236}">
                      <a16:creationId xmlns:a16="http://schemas.microsoft.com/office/drawing/2014/main" id="{32D8B66B-3B4C-1162-3206-99585B544A00}"/>
                    </a:ext>
                  </a:extLst>
                </p14:cNvPr>
                <p14:cNvContentPartPr/>
                <p14:nvPr/>
              </p14:nvContentPartPr>
              <p14:xfrm>
                <a:off x="8370779" y="4805200"/>
                <a:ext cx="366480" cy="369720"/>
              </p14:xfrm>
            </p:contentPart>
          </mc:Choice>
          <mc:Fallback xmlns="">
            <p:pic>
              <p:nvPicPr>
                <p:cNvPr id="26642" name="Ink 26641">
                  <a:extLst>
                    <a:ext uri="{FF2B5EF4-FFF2-40B4-BE49-F238E27FC236}">
                      <a16:creationId xmlns:a16="http://schemas.microsoft.com/office/drawing/2014/main" id="{32D8B66B-3B4C-1162-3206-99585B544A00}"/>
                    </a:ext>
                  </a:extLst>
                </p:cNvPr>
                <p:cNvPicPr/>
                <p:nvPr/>
              </p:nvPicPr>
              <p:blipFill>
                <a:blip r:embed="rId132"/>
                <a:stretch>
                  <a:fillRect/>
                </a:stretch>
              </p:blipFill>
              <p:spPr>
                <a:xfrm>
                  <a:off x="8334779" y="4769200"/>
                  <a:ext cx="438120" cy="44136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26643" name="Ink 26642">
                  <a:extLst>
                    <a:ext uri="{FF2B5EF4-FFF2-40B4-BE49-F238E27FC236}">
                      <a16:creationId xmlns:a16="http://schemas.microsoft.com/office/drawing/2014/main" id="{54B3A998-DC24-D5B4-A820-AA9F821CA68E}"/>
                    </a:ext>
                  </a:extLst>
                </p14:cNvPr>
                <p14:cNvContentPartPr/>
                <p14:nvPr/>
              </p14:nvContentPartPr>
              <p14:xfrm>
                <a:off x="8646899" y="4785400"/>
                <a:ext cx="186480" cy="135720"/>
              </p14:xfrm>
            </p:contentPart>
          </mc:Choice>
          <mc:Fallback xmlns="">
            <p:pic>
              <p:nvPicPr>
                <p:cNvPr id="26643" name="Ink 26642">
                  <a:extLst>
                    <a:ext uri="{FF2B5EF4-FFF2-40B4-BE49-F238E27FC236}">
                      <a16:creationId xmlns:a16="http://schemas.microsoft.com/office/drawing/2014/main" id="{54B3A998-DC24-D5B4-A820-AA9F821CA68E}"/>
                    </a:ext>
                  </a:extLst>
                </p:cNvPr>
                <p:cNvPicPr/>
                <p:nvPr/>
              </p:nvPicPr>
              <p:blipFill>
                <a:blip r:embed="rId134"/>
                <a:stretch>
                  <a:fillRect/>
                </a:stretch>
              </p:blipFill>
              <p:spPr>
                <a:xfrm>
                  <a:off x="8610899" y="4749304"/>
                  <a:ext cx="258120" cy="207551"/>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26644" name="Ink 26643">
                  <a:extLst>
                    <a:ext uri="{FF2B5EF4-FFF2-40B4-BE49-F238E27FC236}">
                      <a16:creationId xmlns:a16="http://schemas.microsoft.com/office/drawing/2014/main" id="{6574895E-4225-18A6-65F8-67FC38980B2A}"/>
                    </a:ext>
                  </a:extLst>
                </p14:cNvPr>
                <p14:cNvContentPartPr/>
                <p14:nvPr/>
              </p14:nvContentPartPr>
              <p14:xfrm>
                <a:off x="8812499" y="4672720"/>
                <a:ext cx="120240" cy="195480"/>
              </p14:xfrm>
            </p:contentPart>
          </mc:Choice>
          <mc:Fallback xmlns="">
            <p:pic>
              <p:nvPicPr>
                <p:cNvPr id="26644" name="Ink 26643">
                  <a:extLst>
                    <a:ext uri="{FF2B5EF4-FFF2-40B4-BE49-F238E27FC236}">
                      <a16:creationId xmlns:a16="http://schemas.microsoft.com/office/drawing/2014/main" id="{6574895E-4225-18A6-65F8-67FC38980B2A}"/>
                    </a:ext>
                  </a:extLst>
                </p:cNvPr>
                <p:cNvPicPr/>
                <p:nvPr/>
              </p:nvPicPr>
              <p:blipFill>
                <a:blip r:embed="rId136"/>
                <a:stretch>
                  <a:fillRect/>
                </a:stretch>
              </p:blipFill>
              <p:spPr>
                <a:xfrm>
                  <a:off x="8776499" y="4636786"/>
                  <a:ext cx="191880" cy="266988"/>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26645" name="Ink 26644">
                  <a:extLst>
                    <a:ext uri="{FF2B5EF4-FFF2-40B4-BE49-F238E27FC236}">
                      <a16:creationId xmlns:a16="http://schemas.microsoft.com/office/drawing/2014/main" id="{3A70B2B9-971A-1162-C46A-3B615E8F87AB}"/>
                    </a:ext>
                  </a:extLst>
                </p14:cNvPr>
                <p14:cNvContentPartPr/>
                <p14:nvPr/>
              </p14:nvContentPartPr>
              <p14:xfrm>
                <a:off x="8912939" y="4678120"/>
                <a:ext cx="335520" cy="164880"/>
              </p14:xfrm>
            </p:contentPart>
          </mc:Choice>
          <mc:Fallback xmlns="">
            <p:pic>
              <p:nvPicPr>
                <p:cNvPr id="26645" name="Ink 26644">
                  <a:extLst>
                    <a:ext uri="{FF2B5EF4-FFF2-40B4-BE49-F238E27FC236}">
                      <a16:creationId xmlns:a16="http://schemas.microsoft.com/office/drawing/2014/main" id="{3A70B2B9-971A-1162-C46A-3B615E8F87AB}"/>
                    </a:ext>
                  </a:extLst>
                </p:cNvPr>
                <p:cNvPicPr/>
                <p:nvPr/>
              </p:nvPicPr>
              <p:blipFill>
                <a:blip r:embed="rId138"/>
                <a:stretch>
                  <a:fillRect/>
                </a:stretch>
              </p:blipFill>
              <p:spPr>
                <a:xfrm>
                  <a:off x="8876939" y="4642120"/>
                  <a:ext cx="407160" cy="236520"/>
                </a:xfrm>
                <a:prstGeom prst="rect">
                  <a:avLst/>
                </a:prstGeom>
              </p:spPr>
            </p:pic>
          </mc:Fallback>
        </mc:AlternateContent>
      </p:grpSp>
    </p:spTree>
  </p:cSld>
  <p:clrMapOvr>
    <a:masterClrMapping/>
  </p:clrMapOvr>
  <p:transition>
    <p:zo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FDDA5EF3-7CD9-1D08-C884-E21950A73BBB}"/>
              </a:ext>
            </a:extLst>
          </p:cNvPr>
          <p:cNvSpPr>
            <a:spLocks noGrp="1" noChangeArrowheads="1"/>
          </p:cNvSpPr>
          <p:nvPr>
            <p:ph type="title"/>
          </p:nvPr>
        </p:nvSpPr>
        <p:spPr/>
        <p:txBody>
          <a:bodyPr/>
          <a:lstStyle/>
          <a:p>
            <a:r>
              <a:rPr lang="en-US" altLang="en-US"/>
              <a:t>Classroom Exercise</a:t>
            </a:r>
          </a:p>
        </p:txBody>
      </p:sp>
      <p:sp>
        <p:nvSpPr>
          <p:cNvPr id="29699" name="Content Placeholder 2">
            <a:extLst>
              <a:ext uri="{FF2B5EF4-FFF2-40B4-BE49-F238E27FC236}">
                <a16:creationId xmlns:a16="http://schemas.microsoft.com/office/drawing/2014/main" id="{8E5FE244-B4BB-E238-A334-44E9B7D35D00}"/>
              </a:ext>
            </a:extLst>
          </p:cNvPr>
          <p:cNvSpPr>
            <a:spLocks noGrp="1" noChangeArrowheads="1"/>
          </p:cNvSpPr>
          <p:nvPr>
            <p:ph idx="1"/>
          </p:nvPr>
        </p:nvSpPr>
        <p:spPr/>
        <p:txBody>
          <a:bodyPr/>
          <a:lstStyle/>
          <a:p>
            <a:r>
              <a:rPr lang="en-US" altLang="en-US"/>
              <a:t>Draw sequence diagram for employee hiring process and then present it on board and compare it with solution on slides.</a:t>
            </a:r>
          </a:p>
        </p:txBody>
      </p:sp>
      <p:sp>
        <p:nvSpPr>
          <p:cNvPr id="29700" name="Footer Placeholder 3">
            <a:extLst>
              <a:ext uri="{FF2B5EF4-FFF2-40B4-BE49-F238E27FC236}">
                <a16:creationId xmlns:a16="http://schemas.microsoft.com/office/drawing/2014/main" id="{1105183D-CBB4-3EF1-56BC-09D8715FBDE0}"/>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9701" name="Slide Number Placeholder 4">
            <a:extLst>
              <a:ext uri="{FF2B5EF4-FFF2-40B4-BE49-F238E27FC236}">
                <a16:creationId xmlns:a16="http://schemas.microsoft.com/office/drawing/2014/main" id="{D2AED2A9-EDEB-00B4-B040-6ED765BE525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E7BD7C12-E6B3-4A2C-921A-DB133CCE19D0}" type="slidenum">
              <a:rPr lang="en-US" altLang="en-US" sz="1200" smtClean="0">
                <a:latin typeface="Arial Black" panose="020B0A04020102020204" pitchFamily="34" charset="0"/>
              </a:rPr>
              <a:pPr>
                <a:spcBef>
                  <a:spcPct val="0"/>
                </a:spcBef>
                <a:buClrTx/>
                <a:buSzTx/>
                <a:buFontTx/>
                <a:buNone/>
              </a:pPr>
              <a:t>24</a:t>
            </a:fld>
            <a:endParaRPr lang="en-US" altLang="en-US" sz="1200">
              <a:latin typeface="Arial Black" panose="020B0A04020102020204" pitchFamily="34" charset="0"/>
            </a:endParaRPr>
          </a:p>
        </p:txBody>
      </p:sp>
      <p:sp>
        <p:nvSpPr>
          <p:cNvPr id="29702" name="Date Placeholder 5">
            <a:extLst>
              <a:ext uri="{FF2B5EF4-FFF2-40B4-BE49-F238E27FC236}">
                <a16:creationId xmlns:a16="http://schemas.microsoft.com/office/drawing/2014/main" id="{CF943122-4FDE-CECE-1A61-00B7B4DEB164}"/>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D6CFA84-03C3-487B-92E5-ECDE7D5C70B7}"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9C7B9095-C389-F753-05EA-C8BF2F26F106}"/>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0724" name="Date Placeholder 5">
            <a:extLst>
              <a:ext uri="{FF2B5EF4-FFF2-40B4-BE49-F238E27FC236}">
                <a16:creationId xmlns:a16="http://schemas.microsoft.com/office/drawing/2014/main" id="{38804392-65C0-D34A-2986-538C6D2453FD}"/>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pic>
        <p:nvPicPr>
          <p:cNvPr id="30725" name="Picture 8" descr="Noname.gif">
            <a:extLst>
              <a:ext uri="{FF2B5EF4-FFF2-40B4-BE49-F238E27FC236}">
                <a16:creationId xmlns:a16="http://schemas.microsoft.com/office/drawing/2014/main" id="{26DCD825-447E-DAB0-B941-84063E9A1D3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0038" y="457200"/>
            <a:ext cx="6248400" cy="567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Rectangle 9">
            <a:extLst>
              <a:ext uri="{FF2B5EF4-FFF2-40B4-BE49-F238E27FC236}">
                <a16:creationId xmlns:a16="http://schemas.microsoft.com/office/drawing/2014/main" id="{E30DE842-DFB3-0E58-B6CE-9C93E1AB47AB}"/>
              </a:ext>
            </a:extLst>
          </p:cNvPr>
          <p:cNvSpPr>
            <a:spLocks noChangeArrowheads="1"/>
          </p:cNvSpPr>
          <p:nvPr/>
        </p:nvSpPr>
        <p:spPr bwMode="auto">
          <a:xfrm>
            <a:off x="6781800" y="4572000"/>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dirty="0"/>
              <a:t>FIGURE 7-40</a:t>
            </a:r>
          </a:p>
          <a:p>
            <a:pPr eaLnBrk="1" hangingPunct="1">
              <a:spcBef>
                <a:spcPct val="0"/>
              </a:spcBef>
              <a:buClrTx/>
              <a:buSzTx/>
              <a:buFontTx/>
              <a:buNone/>
            </a:pPr>
            <a:r>
              <a:rPr lang="en-US" altLang="en-US" sz="1800" dirty="0"/>
              <a:t>Sequence diagram for Hoosier Burger’s Hire employee use case</a:t>
            </a:r>
          </a:p>
        </p:txBody>
      </p:sp>
    </p:spTree>
    <p:extLst>
      <p:ext uri="{BB962C8B-B14F-4D97-AF65-F5344CB8AC3E}">
        <p14:creationId xmlns:p14="http://schemas.microsoft.com/office/powerpoint/2010/main" val="405892651"/>
      </p:ext>
    </p:extLst>
  </p:cSld>
  <p:clrMapOvr>
    <a:masterClrMapping/>
  </p:clrMapOvr>
  <p:transition>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9C7B9095-C389-F753-05EA-C8BF2F26F106}"/>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0723" name="Slide Number Placeholder 4">
            <a:extLst>
              <a:ext uri="{FF2B5EF4-FFF2-40B4-BE49-F238E27FC236}">
                <a16:creationId xmlns:a16="http://schemas.microsoft.com/office/drawing/2014/main" id="{E72A631C-462F-6178-8BA9-5F18596390F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8FD1A1C-3418-4311-A7F2-5588642F138C}" type="slidenum">
              <a:rPr lang="en-US" altLang="en-US" sz="1200" smtClean="0">
                <a:latin typeface="Arial Black" panose="020B0A04020102020204" pitchFamily="34" charset="0"/>
              </a:rPr>
              <a:pPr>
                <a:spcBef>
                  <a:spcPct val="0"/>
                </a:spcBef>
                <a:buClrTx/>
                <a:buSzTx/>
                <a:buFontTx/>
                <a:buNone/>
              </a:pPr>
              <a:t>26</a:t>
            </a:fld>
            <a:endParaRPr lang="en-US" altLang="en-US" sz="1200">
              <a:latin typeface="Arial Black" panose="020B0A04020102020204" pitchFamily="34" charset="0"/>
            </a:endParaRPr>
          </a:p>
        </p:txBody>
      </p:sp>
      <p:sp>
        <p:nvSpPr>
          <p:cNvPr id="30724" name="Date Placeholder 5">
            <a:extLst>
              <a:ext uri="{FF2B5EF4-FFF2-40B4-BE49-F238E27FC236}">
                <a16:creationId xmlns:a16="http://schemas.microsoft.com/office/drawing/2014/main" id="{38804392-65C0-D34A-2986-538C6D2453FD}"/>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pic>
        <p:nvPicPr>
          <p:cNvPr id="30725" name="Picture 8" descr="Noname.gif">
            <a:extLst>
              <a:ext uri="{FF2B5EF4-FFF2-40B4-BE49-F238E27FC236}">
                <a16:creationId xmlns:a16="http://schemas.microsoft.com/office/drawing/2014/main" id="{26DCD825-447E-DAB0-B941-84063E9A1D3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0038" y="457200"/>
            <a:ext cx="6248400" cy="567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Rectangle 9">
            <a:extLst>
              <a:ext uri="{FF2B5EF4-FFF2-40B4-BE49-F238E27FC236}">
                <a16:creationId xmlns:a16="http://schemas.microsoft.com/office/drawing/2014/main" id="{E30DE842-DFB3-0E58-B6CE-9C93E1AB47AB}"/>
              </a:ext>
            </a:extLst>
          </p:cNvPr>
          <p:cNvSpPr>
            <a:spLocks noChangeArrowheads="1"/>
          </p:cNvSpPr>
          <p:nvPr/>
        </p:nvSpPr>
        <p:spPr bwMode="auto">
          <a:xfrm>
            <a:off x="6781800" y="4572000"/>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7-40</a:t>
            </a:r>
          </a:p>
          <a:p>
            <a:pPr eaLnBrk="1" hangingPunct="1">
              <a:spcBef>
                <a:spcPct val="0"/>
              </a:spcBef>
              <a:buClrTx/>
              <a:buSzTx/>
              <a:buFontTx/>
              <a:buNone/>
            </a:pPr>
            <a:r>
              <a:rPr lang="en-US" altLang="en-US" sz="1800"/>
              <a:t>Sequence diagram for Hoosier Burger’s Hire employee use case</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6D9618A1-7697-4179-03A3-A34970CEF274}"/>
                  </a:ext>
                </a:extLst>
              </p14:cNvPr>
              <p14:cNvContentPartPr/>
              <p14:nvPr/>
            </p14:nvContentPartPr>
            <p14:xfrm>
              <a:off x="46859" y="990280"/>
              <a:ext cx="221040" cy="250560"/>
            </p14:xfrm>
          </p:contentPart>
        </mc:Choice>
        <mc:Fallback xmlns="">
          <p:pic>
            <p:nvPicPr>
              <p:cNvPr id="2" name="Ink 1">
                <a:extLst>
                  <a:ext uri="{FF2B5EF4-FFF2-40B4-BE49-F238E27FC236}">
                    <a16:creationId xmlns:a16="http://schemas.microsoft.com/office/drawing/2014/main" id="{6D9618A1-7697-4179-03A3-A34970CEF274}"/>
                  </a:ext>
                </a:extLst>
              </p:cNvPr>
              <p:cNvPicPr/>
              <p:nvPr/>
            </p:nvPicPr>
            <p:blipFill>
              <a:blip r:embed="rId4"/>
              <a:stretch>
                <a:fillRect/>
              </a:stretch>
            </p:blipFill>
            <p:spPr>
              <a:xfrm>
                <a:off x="10800" y="954280"/>
                <a:ext cx="292797" cy="3222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68F9ACEB-B587-2416-A1AF-3CEAF7EBAF03}"/>
                  </a:ext>
                </a:extLst>
              </p14:cNvPr>
              <p14:cNvContentPartPr/>
              <p14:nvPr/>
            </p14:nvContentPartPr>
            <p14:xfrm>
              <a:off x="-821461" y="1298440"/>
              <a:ext cx="189000" cy="366480"/>
            </p14:xfrm>
          </p:contentPart>
        </mc:Choice>
        <mc:Fallback xmlns="">
          <p:pic>
            <p:nvPicPr>
              <p:cNvPr id="7" name="Ink 6">
                <a:extLst>
                  <a:ext uri="{FF2B5EF4-FFF2-40B4-BE49-F238E27FC236}">
                    <a16:creationId xmlns:a16="http://schemas.microsoft.com/office/drawing/2014/main" id="{68F9ACEB-B587-2416-A1AF-3CEAF7EBAF03}"/>
                  </a:ext>
                </a:extLst>
              </p:cNvPr>
              <p:cNvPicPr/>
              <p:nvPr/>
            </p:nvPicPr>
            <p:blipFill>
              <a:blip r:embed="rId6"/>
              <a:stretch>
                <a:fillRect/>
              </a:stretch>
            </p:blipFill>
            <p:spPr>
              <a:xfrm>
                <a:off x="-857461" y="1262440"/>
                <a:ext cx="260640" cy="4381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03DA2E83-2D7B-7786-4525-04D8794C3BF5}"/>
                  </a:ext>
                </a:extLst>
              </p14:cNvPr>
              <p14:cNvContentPartPr/>
              <p14:nvPr/>
            </p14:nvContentPartPr>
            <p14:xfrm>
              <a:off x="-798421" y="1409320"/>
              <a:ext cx="104400" cy="79200"/>
            </p14:xfrm>
          </p:contentPart>
        </mc:Choice>
        <mc:Fallback xmlns="">
          <p:pic>
            <p:nvPicPr>
              <p:cNvPr id="8" name="Ink 7">
                <a:extLst>
                  <a:ext uri="{FF2B5EF4-FFF2-40B4-BE49-F238E27FC236}">
                    <a16:creationId xmlns:a16="http://schemas.microsoft.com/office/drawing/2014/main" id="{03DA2E83-2D7B-7786-4525-04D8794C3BF5}"/>
                  </a:ext>
                </a:extLst>
              </p:cNvPr>
              <p:cNvPicPr/>
              <p:nvPr/>
            </p:nvPicPr>
            <p:blipFill>
              <a:blip r:embed="rId8"/>
              <a:stretch>
                <a:fillRect/>
              </a:stretch>
            </p:blipFill>
            <p:spPr>
              <a:xfrm>
                <a:off x="-834421" y="1373320"/>
                <a:ext cx="176040" cy="1508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C490327B-1D4A-9DF1-4982-4BB8B5C453C1}"/>
                  </a:ext>
                </a:extLst>
              </p14:cNvPr>
              <p14:cNvContentPartPr/>
              <p14:nvPr/>
            </p14:nvContentPartPr>
            <p14:xfrm>
              <a:off x="-616981" y="1250560"/>
              <a:ext cx="112320" cy="265680"/>
            </p14:xfrm>
          </p:contentPart>
        </mc:Choice>
        <mc:Fallback xmlns="">
          <p:pic>
            <p:nvPicPr>
              <p:cNvPr id="9" name="Ink 8">
                <a:extLst>
                  <a:ext uri="{FF2B5EF4-FFF2-40B4-BE49-F238E27FC236}">
                    <a16:creationId xmlns:a16="http://schemas.microsoft.com/office/drawing/2014/main" id="{C490327B-1D4A-9DF1-4982-4BB8B5C453C1}"/>
                  </a:ext>
                </a:extLst>
              </p:cNvPr>
              <p:cNvPicPr/>
              <p:nvPr/>
            </p:nvPicPr>
            <p:blipFill>
              <a:blip r:embed="rId10"/>
              <a:stretch>
                <a:fillRect/>
              </a:stretch>
            </p:blipFill>
            <p:spPr>
              <a:xfrm>
                <a:off x="-652866" y="1214560"/>
                <a:ext cx="183731" cy="3373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516BF9B7-98C5-C354-C734-9021F0AB457A}"/>
                  </a:ext>
                </a:extLst>
              </p14:cNvPr>
              <p14:cNvContentPartPr/>
              <p14:nvPr/>
            </p14:nvContentPartPr>
            <p14:xfrm>
              <a:off x="-563341" y="1143280"/>
              <a:ext cx="147240" cy="308160"/>
            </p14:xfrm>
          </p:contentPart>
        </mc:Choice>
        <mc:Fallback xmlns="">
          <p:pic>
            <p:nvPicPr>
              <p:cNvPr id="10" name="Ink 9">
                <a:extLst>
                  <a:ext uri="{FF2B5EF4-FFF2-40B4-BE49-F238E27FC236}">
                    <a16:creationId xmlns:a16="http://schemas.microsoft.com/office/drawing/2014/main" id="{516BF9B7-98C5-C354-C734-9021F0AB457A}"/>
                  </a:ext>
                </a:extLst>
              </p:cNvPr>
              <p:cNvPicPr/>
              <p:nvPr/>
            </p:nvPicPr>
            <p:blipFill>
              <a:blip r:embed="rId12"/>
              <a:stretch>
                <a:fillRect/>
              </a:stretch>
            </p:blipFill>
            <p:spPr>
              <a:xfrm>
                <a:off x="-599341" y="1107280"/>
                <a:ext cx="218880" cy="3798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 name="Ink 10">
                <a:extLst>
                  <a:ext uri="{FF2B5EF4-FFF2-40B4-BE49-F238E27FC236}">
                    <a16:creationId xmlns:a16="http://schemas.microsoft.com/office/drawing/2014/main" id="{5EB8446D-5BB1-189D-AF8A-9147C82CF209}"/>
                  </a:ext>
                </a:extLst>
              </p14:cNvPr>
              <p14:cNvContentPartPr/>
              <p14:nvPr/>
            </p14:nvContentPartPr>
            <p14:xfrm>
              <a:off x="-484861" y="977320"/>
              <a:ext cx="198000" cy="213120"/>
            </p14:xfrm>
          </p:contentPart>
        </mc:Choice>
        <mc:Fallback xmlns="">
          <p:pic>
            <p:nvPicPr>
              <p:cNvPr id="11" name="Ink 10">
                <a:extLst>
                  <a:ext uri="{FF2B5EF4-FFF2-40B4-BE49-F238E27FC236}">
                    <a16:creationId xmlns:a16="http://schemas.microsoft.com/office/drawing/2014/main" id="{5EB8446D-5BB1-189D-AF8A-9147C82CF209}"/>
                  </a:ext>
                </a:extLst>
              </p:cNvPr>
              <p:cNvPicPr/>
              <p:nvPr/>
            </p:nvPicPr>
            <p:blipFill>
              <a:blip r:embed="rId14"/>
              <a:stretch>
                <a:fillRect/>
              </a:stretch>
            </p:blipFill>
            <p:spPr>
              <a:xfrm>
                <a:off x="-520861" y="941320"/>
                <a:ext cx="269640" cy="2847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2" name="Ink 11">
                <a:extLst>
                  <a:ext uri="{FF2B5EF4-FFF2-40B4-BE49-F238E27FC236}">
                    <a16:creationId xmlns:a16="http://schemas.microsoft.com/office/drawing/2014/main" id="{937FF27B-0F5F-BBB4-721C-8A3E20C946C4}"/>
                  </a:ext>
                </a:extLst>
              </p14:cNvPr>
              <p14:cNvContentPartPr/>
              <p14:nvPr/>
            </p14:nvContentPartPr>
            <p14:xfrm>
              <a:off x="-358141" y="1021600"/>
              <a:ext cx="360" cy="360"/>
            </p14:xfrm>
          </p:contentPart>
        </mc:Choice>
        <mc:Fallback xmlns="">
          <p:pic>
            <p:nvPicPr>
              <p:cNvPr id="12" name="Ink 11">
                <a:extLst>
                  <a:ext uri="{FF2B5EF4-FFF2-40B4-BE49-F238E27FC236}">
                    <a16:creationId xmlns:a16="http://schemas.microsoft.com/office/drawing/2014/main" id="{937FF27B-0F5F-BBB4-721C-8A3E20C946C4}"/>
                  </a:ext>
                </a:extLst>
              </p:cNvPr>
              <p:cNvPicPr/>
              <p:nvPr/>
            </p:nvPicPr>
            <p:blipFill>
              <a:blip r:embed="rId16"/>
              <a:stretch>
                <a:fillRect/>
              </a:stretch>
            </p:blipFill>
            <p:spPr>
              <a:xfrm>
                <a:off x="-394141" y="98560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6" name="Ink 15">
                <a:extLst>
                  <a:ext uri="{FF2B5EF4-FFF2-40B4-BE49-F238E27FC236}">
                    <a16:creationId xmlns:a16="http://schemas.microsoft.com/office/drawing/2014/main" id="{465DBEBF-9658-ED85-9BB5-2CCF081C9D7E}"/>
                  </a:ext>
                </a:extLst>
              </p14:cNvPr>
              <p14:cNvContentPartPr/>
              <p14:nvPr/>
            </p14:nvContentPartPr>
            <p14:xfrm>
              <a:off x="1339979" y="360280"/>
              <a:ext cx="129240" cy="107280"/>
            </p14:xfrm>
          </p:contentPart>
        </mc:Choice>
        <mc:Fallback xmlns="">
          <p:pic>
            <p:nvPicPr>
              <p:cNvPr id="16" name="Ink 15">
                <a:extLst>
                  <a:ext uri="{FF2B5EF4-FFF2-40B4-BE49-F238E27FC236}">
                    <a16:creationId xmlns:a16="http://schemas.microsoft.com/office/drawing/2014/main" id="{465DBEBF-9658-ED85-9BB5-2CCF081C9D7E}"/>
                  </a:ext>
                </a:extLst>
              </p:cNvPr>
              <p:cNvPicPr/>
              <p:nvPr/>
            </p:nvPicPr>
            <p:blipFill>
              <a:blip r:embed="rId18"/>
              <a:stretch>
                <a:fillRect/>
              </a:stretch>
            </p:blipFill>
            <p:spPr>
              <a:xfrm>
                <a:off x="1303979" y="324280"/>
                <a:ext cx="200880" cy="17892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7" name="Ink 16">
                <a:extLst>
                  <a:ext uri="{FF2B5EF4-FFF2-40B4-BE49-F238E27FC236}">
                    <a16:creationId xmlns:a16="http://schemas.microsoft.com/office/drawing/2014/main" id="{B4633ED7-A38F-C12D-222E-FFFBD7765289}"/>
                  </a:ext>
                </a:extLst>
              </p14:cNvPr>
              <p14:cNvContentPartPr/>
              <p14:nvPr/>
            </p14:nvContentPartPr>
            <p14:xfrm>
              <a:off x="4726499" y="369280"/>
              <a:ext cx="153360" cy="132480"/>
            </p14:xfrm>
          </p:contentPart>
        </mc:Choice>
        <mc:Fallback xmlns="">
          <p:pic>
            <p:nvPicPr>
              <p:cNvPr id="17" name="Ink 16">
                <a:extLst>
                  <a:ext uri="{FF2B5EF4-FFF2-40B4-BE49-F238E27FC236}">
                    <a16:creationId xmlns:a16="http://schemas.microsoft.com/office/drawing/2014/main" id="{B4633ED7-A38F-C12D-222E-FFFBD7765289}"/>
                  </a:ext>
                </a:extLst>
              </p:cNvPr>
              <p:cNvPicPr/>
              <p:nvPr/>
            </p:nvPicPr>
            <p:blipFill>
              <a:blip r:embed="rId20"/>
              <a:stretch>
                <a:fillRect/>
              </a:stretch>
            </p:blipFill>
            <p:spPr>
              <a:xfrm>
                <a:off x="4690414" y="333280"/>
                <a:ext cx="225169" cy="2041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1" name="Ink 20">
                <a:extLst>
                  <a:ext uri="{FF2B5EF4-FFF2-40B4-BE49-F238E27FC236}">
                    <a16:creationId xmlns:a16="http://schemas.microsoft.com/office/drawing/2014/main" id="{E055B55F-613B-F3D2-1016-2B26DA917B7E}"/>
                  </a:ext>
                </a:extLst>
              </p14:cNvPr>
              <p14:cNvContentPartPr/>
              <p14:nvPr/>
            </p14:nvContentPartPr>
            <p14:xfrm>
              <a:off x="2313059" y="1073440"/>
              <a:ext cx="79920" cy="72360"/>
            </p14:xfrm>
          </p:contentPart>
        </mc:Choice>
        <mc:Fallback xmlns="">
          <p:pic>
            <p:nvPicPr>
              <p:cNvPr id="21" name="Ink 20">
                <a:extLst>
                  <a:ext uri="{FF2B5EF4-FFF2-40B4-BE49-F238E27FC236}">
                    <a16:creationId xmlns:a16="http://schemas.microsoft.com/office/drawing/2014/main" id="{E055B55F-613B-F3D2-1016-2B26DA917B7E}"/>
                  </a:ext>
                </a:extLst>
              </p:cNvPr>
              <p:cNvPicPr/>
              <p:nvPr/>
            </p:nvPicPr>
            <p:blipFill>
              <a:blip r:embed="rId22"/>
              <a:stretch>
                <a:fillRect/>
              </a:stretch>
            </p:blipFill>
            <p:spPr>
              <a:xfrm>
                <a:off x="2277059" y="1037440"/>
                <a:ext cx="15156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2" name="Ink 21">
                <a:extLst>
                  <a:ext uri="{FF2B5EF4-FFF2-40B4-BE49-F238E27FC236}">
                    <a16:creationId xmlns:a16="http://schemas.microsoft.com/office/drawing/2014/main" id="{13C32A8D-3D7B-1776-5D97-A9C4B18B91F2}"/>
                  </a:ext>
                </a:extLst>
              </p14:cNvPr>
              <p14:cNvContentPartPr/>
              <p14:nvPr/>
            </p14:nvContentPartPr>
            <p14:xfrm>
              <a:off x="1209299" y="781480"/>
              <a:ext cx="956160" cy="1039320"/>
            </p14:xfrm>
          </p:contentPart>
        </mc:Choice>
        <mc:Fallback xmlns="">
          <p:pic>
            <p:nvPicPr>
              <p:cNvPr id="22" name="Ink 21">
                <a:extLst>
                  <a:ext uri="{FF2B5EF4-FFF2-40B4-BE49-F238E27FC236}">
                    <a16:creationId xmlns:a16="http://schemas.microsoft.com/office/drawing/2014/main" id="{13C32A8D-3D7B-1776-5D97-A9C4B18B91F2}"/>
                  </a:ext>
                </a:extLst>
              </p:cNvPr>
              <p:cNvPicPr/>
              <p:nvPr/>
            </p:nvPicPr>
            <p:blipFill>
              <a:blip r:embed="rId24"/>
              <a:stretch>
                <a:fillRect/>
              </a:stretch>
            </p:blipFill>
            <p:spPr>
              <a:xfrm>
                <a:off x="1173313" y="745492"/>
                <a:ext cx="1027773" cy="1110935"/>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4" name="Ink 23">
                <a:extLst>
                  <a:ext uri="{FF2B5EF4-FFF2-40B4-BE49-F238E27FC236}">
                    <a16:creationId xmlns:a16="http://schemas.microsoft.com/office/drawing/2014/main" id="{16E71841-7DD3-6C0C-2AD4-C443EEFE57F6}"/>
                  </a:ext>
                </a:extLst>
              </p14:cNvPr>
              <p14:cNvContentPartPr/>
              <p14:nvPr/>
            </p14:nvContentPartPr>
            <p14:xfrm>
              <a:off x="2471459" y="1082440"/>
              <a:ext cx="161280" cy="228600"/>
            </p14:xfrm>
          </p:contentPart>
        </mc:Choice>
        <mc:Fallback xmlns="">
          <p:pic>
            <p:nvPicPr>
              <p:cNvPr id="24" name="Ink 23">
                <a:extLst>
                  <a:ext uri="{FF2B5EF4-FFF2-40B4-BE49-F238E27FC236}">
                    <a16:creationId xmlns:a16="http://schemas.microsoft.com/office/drawing/2014/main" id="{16E71841-7DD3-6C0C-2AD4-C443EEFE57F6}"/>
                  </a:ext>
                </a:extLst>
              </p:cNvPr>
              <p:cNvPicPr/>
              <p:nvPr/>
            </p:nvPicPr>
            <p:blipFill>
              <a:blip r:embed="rId26"/>
              <a:stretch>
                <a:fillRect/>
              </a:stretch>
            </p:blipFill>
            <p:spPr>
              <a:xfrm>
                <a:off x="2435459" y="1046497"/>
                <a:ext cx="232920" cy="300127"/>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5" name="Ink 24">
                <a:extLst>
                  <a:ext uri="{FF2B5EF4-FFF2-40B4-BE49-F238E27FC236}">
                    <a16:creationId xmlns:a16="http://schemas.microsoft.com/office/drawing/2014/main" id="{5C4AA10D-2098-0AC8-E2EA-2737CE06075F}"/>
                  </a:ext>
                </a:extLst>
              </p14:cNvPr>
              <p14:cNvContentPartPr/>
              <p14:nvPr/>
            </p14:nvContentPartPr>
            <p14:xfrm>
              <a:off x="5479259" y="1876600"/>
              <a:ext cx="131400" cy="146520"/>
            </p14:xfrm>
          </p:contentPart>
        </mc:Choice>
        <mc:Fallback xmlns="">
          <p:pic>
            <p:nvPicPr>
              <p:cNvPr id="25" name="Ink 24">
                <a:extLst>
                  <a:ext uri="{FF2B5EF4-FFF2-40B4-BE49-F238E27FC236}">
                    <a16:creationId xmlns:a16="http://schemas.microsoft.com/office/drawing/2014/main" id="{5C4AA10D-2098-0AC8-E2EA-2737CE06075F}"/>
                  </a:ext>
                </a:extLst>
              </p:cNvPr>
              <p:cNvPicPr/>
              <p:nvPr/>
            </p:nvPicPr>
            <p:blipFill>
              <a:blip r:embed="rId28"/>
              <a:stretch>
                <a:fillRect/>
              </a:stretch>
            </p:blipFill>
            <p:spPr>
              <a:xfrm>
                <a:off x="5443259" y="1840600"/>
                <a:ext cx="203040" cy="21816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9" name="Ink 28">
                <a:extLst>
                  <a:ext uri="{FF2B5EF4-FFF2-40B4-BE49-F238E27FC236}">
                    <a16:creationId xmlns:a16="http://schemas.microsoft.com/office/drawing/2014/main" id="{13CB9E79-A8C3-227B-A0F3-DF029881B85A}"/>
                  </a:ext>
                </a:extLst>
              </p14:cNvPr>
              <p14:cNvContentPartPr/>
              <p14:nvPr/>
            </p14:nvContentPartPr>
            <p14:xfrm>
              <a:off x="3897419" y="2767240"/>
              <a:ext cx="821880" cy="56520"/>
            </p14:xfrm>
          </p:contentPart>
        </mc:Choice>
        <mc:Fallback xmlns="">
          <p:pic>
            <p:nvPicPr>
              <p:cNvPr id="29" name="Ink 28">
                <a:extLst>
                  <a:ext uri="{FF2B5EF4-FFF2-40B4-BE49-F238E27FC236}">
                    <a16:creationId xmlns:a16="http://schemas.microsoft.com/office/drawing/2014/main" id="{13CB9E79-A8C3-227B-A0F3-DF029881B85A}"/>
                  </a:ext>
                </a:extLst>
              </p:cNvPr>
              <p:cNvPicPr/>
              <p:nvPr/>
            </p:nvPicPr>
            <p:blipFill>
              <a:blip r:embed="rId30"/>
              <a:stretch>
                <a:fillRect/>
              </a:stretch>
            </p:blipFill>
            <p:spPr>
              <a:xfrm>
                <a:off x="3861419" y="2731240"/>
                <a:ext cx="893520" cy="12816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3" name="Ink 32">
                <a:extLst>
                  <a:ext uri="{FF2B5EF4-FFF2-40B4-BE49-F238E27FC236}">
                    <a16:creationId xmlns:a16="http://schemas.microsoft.com/office/drawing/2014/main" id="{1D63DD03-505F-432D-1842-F98AB7795410}"/>
                  </a:ext>
                </a:extLst>
              </p14:cNvPr>
              <p14:cNvContentPartPr/>
              <p14:nvPr/>
            </p14:nvContentPartPr>
            <p14:xfrm>
              <a:off x="4293779" y="2349640"/>
              <a:ext cx="280080" cy="255960"/>
            </p14:xfrm>
          </p:contentPart>
        </mc:Choice>
        <mc:Fallback xmlns="">
          <p:pic>
            <p:nvPicPr>
              <p:cNvPr id="33" name="Ink 32">
                <a:extLst>
                  <a:ext uri="{FF2B5EF4-FFF2-40B4-BE49-F238E27FC236}">
                    <a16:creationId xmlns:a16="http://schemas.microsoft.com/office/drawing/2014/main" id="{1D63DD03-505F-432D-1842-F98AB7795410}"/>
                  </a:ext>
                </a:extLst>
              </p:cNvPr>
              <p:cNvPicPr/>
              <p:nvPr/>
            </p:nvPicPr>
            <p:blipFill>
              <a:blip r:embed="rId32"/>
              <a:stretch>
                <a:fillRect/>
              </a:stretch>
            </p:blipFill>
            <p:spPr>
              <a:xfrm>
                <a:off x="4257779" y="2313691"/>
                <a:ext cx="351720" cy="327499"/>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43" name="Ink 42">
                <a:extLst>
                  <a:ext uri="{FF2B5EF4-FFF2-40B4-BE49-F238E27FC236}">
                    <a16:creationId xmlns:a16="http://schemas.microsoft.com/office/drawing/2014/main" id="{FB88E319-F607-D4E3-CCFB-034D7AAA8198}"/>
                  </a:ext>
                </a:extLst>
              </p14:cNvPr>
              <p14:cNvContentPartPr/>
              <p14:nvPr/>
            </p14:nvContentPartPr>
            <p14:xfrm>
              <a:off x="4617779" y="2501560"/>
              <a:ext cx="136080" cy="132120"/>
            </p14:xfrm>
          </p:contentPart>
        </mc:Choice>
        <mc:Fallback xmlns="">
          <p:pic>
            <p:nvPicPr>
              <p:cNvPr id="43" name="Ink 42">
                <a:extLst>
                  <a:ext uri="{FF2B5EF4-FFF2-40B4-BE49-F238E27FC236}">
                    <a16:creationId xmlns:a16="http://schemas.microsoft.com/office/drawing/2014/main" id="{FB88E319-F607-D4E3-CCFB-034D7AAA8198}"/>
                  </a:ext>
                </a:extLst>
              </p:cNvPr>
              <p:cNvPicPr/>
              <p:nvPr/>
            </p:nvPicPr>
            <p:blipFill>
              <a:blip r:embed="rId34"/>
              <a:stretch>
                <a:fillRect/>
              </a:stretch>
            </p:blipFill>
            <p:spPr>
              <a:xfrm>
                <a:off x="4581779" y="2465462"/>
                <a:ext cx="207720" cy="203956"/>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44" name="Ink 43">
                <a:extLst>
                  <a:ext uri="{FF2B5EF4-FFF2-40B4-BE49-F238E27FC236}">
                    <a16:creationId xmlns:a16="http://schemas.microsoft.com/office/drawing/2014/main" id="{8AA167F1-09FD-4821-3E41-B7C9522DE709}"/>
                  </a:ext>
                </a:extLst>
              </p14:cNvPr>
              <p14:cNvContentPartPr/>
              <p14:nvPr/>
            </p14:nvContentPartPr>
            <p14:xfrm>
              <a:off x="3554699" y="3303280"/>
              <a:ext cx="1154880" cy="38160"/>
            </p14:xfrm>
          </p:contentPart>
        </mc:Choice>
        <mc:Fallback xmlns="">
          <p:pic>
            <p:nvPicPr>
              <p:cNvPr id="44" name="Ink 43">
                <a:extLst>
                  <a:ext uri="{FF2B5EF4-FFF2-40B4-BE49-F238E27FC236}">
                    <a16:creationId xmlns:a16="http://schemas.microsoft.com/office/drawing/2014/main" id="{8AA167F1-09FD-4821-3E41-B7C9522DE709}"/>
                  </a:ext>
                </a:extLst>
              </p:cNvPr>
              <p:cNvPicPr/>
              <p:nvPr/>
            </p:nvPicPr>
            <p:blipFill>
              <a:blip r:embed="rId36"/>
              <a:stretch>
                <a:fillRect/>
              </a:stretch>
            </p:blipFill>
            <p:spPr>
              <a:xfrm>
                <a:off x="3518710" y="3266937"/>
                <a:ext cx="1226498" cy="110482"/>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54" name="Ink 53">
                <a:extLst>
                  <a:ext uri="{FF2B5EF4-FFF2-40B4-BE49-F238E27FC236}">
                    <a16:creationId xmlns:a16="http://schemas.microsoft.com/office/drawing/2014/main" id="{FCB8FDAE-01CF-B5E2-C7D7-DC5131A8EABE}"/>
                  </a:ext>
                </a:extLst>
              </p14:cNvPr>
              <p14:cNvContentPartPr/>
              <p14:nvPr/>
            </p14:nvContentPartPr>
            <p14:xfrm>
              <a:off x="2738939" y="3917800"/>
              <a:ext cx="1918800" cy="106200"/>
            </p14:xfrm>
          </p:contentPart>
        </mc:Choice>
        <mc:Fallback xmlns="">
          <p:pic>
            <p:nvPicPr>
              <p:cNvPr id="54" name="Ink 53">
                <a:extLst>
                  <a:ext uri="{FF2B5EF4-FFF2-40B4-BE49-F238E27FC236}">
                    <a16:creationId xmlns:a16="http://schemas.microsoft.com/office/drawing/2014/main" id="{FCB8FDAE-01CF-B5E2-C7D7-DC5131A8EABE}"/>
                  </a:ext>
                </a:extLst>
              </p:cNvPr>
              <p:cNvPicPr/>
              <p:nvPr/>
            </p:nvPicPr>
            <p:blipFill>
              <a:blip r:embed="rId38"/>
              <a:stretch>
                <a:fillRect/>
              </a:stretch>
            </p:blipFill>
            <p:spPr>
              <a:xfrm>
                <a:off x="2702939" y="3881800"/>
                <a:ext cx="1990440" cy="17784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56" name="Ink 55">
                <a:extLst>
                  <a:ext uri="{FF2B5EF4-FFF2-40B4-BE49-F238E27FC236}">
                    <a16:creationId xmlns:a16="http://schemas.microsoft.com/office/drawing/2014/main" id="{983116C9-8FAD-C188-9523-5E5F7BE3469D}"/>
                  </a:ext>
                </a:extLst>
              </p14:cNvPr>
              <p14:cNvContentPartPr/>
              <p14:nvPr/>
            </p14:nvContentPartPr>
            <p14:xfrm>
              <a:off x="2550299" y="4464640"/>
              <a:ext cx="2165400" cy="50760"/>
            </p14:xfrm>
          </p:contentPart>
        </mc:Choice>
        <mc:Fallback xmlns="">
          <p:pic>
            <p:nvPicPr>
              <p:cNvPr id="56" name="Ink 55">
                <a:extLst>
                  <a:ext uri="{FF2B5EF4-FFF2-40B4-BE49-F238E27FC236}">
                    <a16:creationId xmlns:a16="http://schemas.microsoft.com/office/drawing/2014/main" id="{983116C9-8FAD-C188-9523-5E5F7BE3469D}"/>
                  </a:ext>
                </a:extLst>
              </p:cNvPr>
              <p:cNvPicPr/>
              <p:nvPr/>
            </p:nvPicPr>
            <p:blipFill>
              <a:blip r:embed="rId40"/>
              <a:stretch>
                <a:fillRect/>
              </a:stretch>
            </p:blipFill>
            <p:spPr>
              <a:xfrm>
                <a:off x="2514299" y="4428640"/>
                <a:ext cx="2237040" cy="12240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28673" name="Ink 28672">
                <a:extLst>
                  <a:ext uri="{FF2B5EF4-FFF2-40B4-BE49-F238E27FC236}">
                    <a16:creationId xmlns:a16="http://schemas.microsoft.com/office/drawing/2014/main" id="{262EDD24-1A3C-5FEF-1835-A565526EA81E}"/>
                  </a:ext>
                </a:extLst>
              </p14:cNvPr>
              <p14:cNvContentPartPr/>
              <p14:nvPr/>
            </p14:nvContentPartPr>
            <p14:xfrm>
              <a:off x="3888419" y="5024800"/>
              <a:ext cx="870120" cy="48600"/>
            </p14:xfrm>
          </p:contentPart>
        </mc:Choice>
        <mc:Fallback xmlns="">
          <p:pic>
            <p:nvPicPr>
              <p:cNvPr id="28673" name="Ink 28672">
                <a:extLst>
                  <a:ext uri="{FF2B5EF4-FFF2-40B4-BE49-F238E27FC236}">
                    <a16:creationId xmlns:a16="http://schemas.microsoft.com/office/drawing/2014/main" id="{262EDD24-1A3C-5FEF-1835-A565526EA81E}"/>
                  </a:ext>
                </a:extLst>
              </p:cNvPr>
              <p:cNvPicPr/>
              <p:nvPr/>
            </p:nvPicPr>
            <p:blipFill>
              <a:blip r:embed="rId42"/>
              <a:stretch>
                <a:fillRect/>
              </a:stretch>
            </p:blipFill>
            <p:spPr>
              <a:xfrm>
                <a:off x="3852419" y="4988800"/>
                <a:ext cx="941760" cy="12024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8684" name="Ink 28683">
                <a:extLst>
                  <a:ext uri="{FF2B5EF4-FFF2-40B4-BE49-F238E27FC236}">
                    <a16:creationId xmlns:a16="http://schemas.microsoft.com/office/drawing/2014/main" id="{40ED1FFC-0A1B-E388-8972-6E45EFC47B6A}"/>
                  </a:ext>
                </a:extLst>
              </p14:cNvPr>
              <p14:cNvContentPartPr/>
              <p14:nvPr/>
            </p14:nvContentPartPr>
            <p14:xfrm>
              <a:off x="2520419" y="5096800"/>
              <a:ext cx="912600" cy="40320"/>
            </p14:xfrm>
          </p:contentPart>
        </mc:Choice>
        <mc:Fallback xmlns="">
          <p:pic>
            <p:nvPicPr>
              <p:cNvPr id="28684" name="Ink 28683">
                <a:extLst>
                  <a:ext uri="{FF2B5EF4-FFF2-40B4-BE49-F238E27FC236}">
                    <a16:creationId xmlns:a16="http://schemas.microsoft.com/office/drawing/2014/main" id="{40ED1FFC-0A1B-E388-8972-6E45EFC47B6A}"/>
                  </a:ext>
                </a:extLst>
              </p:cNvPr>
              <p:cNvPicPr/>
              <p:nvPr/>
            </p:nvPicPr>
            <p:blipFill>
              <a:blip r:embed="rId44"/>
              <a:stretch>
                <a:fillRect/>
              </a:stretch>
            </p:blipFill>
            <p:spPr>
              <a:xfrm>
                <a:off x="2484419" y="5060800"/>
                <a:ext cx="984240" cy="11196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28685" name="Ink 28684">
                <a:extLst>
                  <a:ext uri="{FF2B5EF4-FFF2-40B4-BE49-F238E27FC236}">
                    <a16:creationId xmlns:a16="http://schemas.microsoft.com/office/drawing/2014/main" id="{C74012E6-4C0E-6FAB-B1EB-BF6CD4940EC1}"/>
                  </a:ext>
                </a:extLst>
              </p14:cNvPr>
              <p14:cNvContentPartPr/>
              <p14:nvPr/>
            </p14:nvContentPartPr>
            <p14:xfrm>
              <a:off x="1537259" y="4624120"/>
              <a:ext cx="210240" cy="143280"/>
            </p14:xfrm>
          </p:contentPart>
        </mc:Choice>
        <mc:Fallback xmlns="">
          <p:pic>
            <p:nvPicPr>
              <p:cNvPr id="28685" name="Ink 28684">
                <a:extLst>
                  <a:ext uri="{FF2B5EF4-FFF2-40B4-BE49-F238E27FC236}">
                    <a16:creationId xmlns:a16="http://schemas.microsoft.com/office/drawing/2014/main" id="{C74012E6-4C0E-6FAB-B1EB-BF6CD4940EC1}"/>
                  </a:ext>
                </a:extLst>
              </p:cNvPr>
              <p:cNvPicPr/>
              <p:nvPr/>
            </p:nvPicPr>
            <p:blipFill>
              <a:blip r:embed="rId46"/>
              <a:stretch>
                <a:fillRect/>
              </a:stretch>
            </p:blipFill>
            <p:spPr>
              <a:xfrm>
                <a:off x="1501259" y="4588120"/>
                <a:ext cx="281880" cy="21492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28688" name="Ink 28687">
                <a:extLst>
                  <a:ext uri="{FF2B5EF4-FFF2-40B4-BE49-F238E27FC236}">
                    <a16:creationId xmlns:a16="http://schemas.microsoft.com/office/drawing/2014/main" id="{845DB4CF-78ED-8BE9-A0CD-B349ACF94736}"/>
                  </a:ext>
                </a:extLst>
              </p14:cNvPr>
              <p14:cNvContentPartPr/>
              <p14:nvPr/>
            </p14:nvContentPartPr>
            <p14:xfrm>
              <a:off x="1612859" y="5971600"/>
              <a:ext cx="137520" cy="46080"/>
            </p14:xfrm>
          </p:contentPart>
        </mc:Choice>
        <mc:Fallback xmlns="">
          <p:pic>
            <p:nvPicPr>
              <p:cNvPr id="28688" name="Ink 28687">
                <a:extLst>
                  <a:ext uri="{FF2B5EF4-FFF2-40B4-BE49-F238E27FC236}">
                    <a16:creationId xmlns:a16="http://schemas.microsoft.com/office/drawing/2014/main" id="{845DB4CF-78ED-8BE9-A0CD-B349ACF94736}"/>
                  </a:ext>
                </a:extLst>
              </p:cNvPr>
              <p:cNvPicPr/>
              <p:nvPr/>
            </p:nvPicPr>
            <p:blipFill>
              <a:blip r:embed="rId48"/>
              <a:stretch>
                <a:fillRect/>
              </a:stretch>
            </p:blipFill>
            <p:spPr>
              <a:xfrm>
                <a:off x="1576859" y="5935600"/>
                <a:ext cx="209160" cy="11772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28690" name="Ink 28689">
                <a:extLst>
                  <a:ext uri="{FF2B5EF4-FFF2-40B4-BE49-F238E27FC236}">
                    <a16:creationId xmlns:a16="http://schemas.microsoft.com/office/drawing/2014/main" id="{4B1EA18F-9C24-BB8B-5CA5-99FDB31ECC7E}"/>
                  </a:ext>
                </a:extLst>
              </p14:cNvPr>
              <p14:cNvContentPartPr/>
              <p14:nvPr/>
            </p14:nvContentPartPr>
            <p14:xfrm>
              <a:off x="4803899" y="6014080"/>
              <a:ext cx="151920" cy="128160"/>
            </p14:xfrm>
          </p:contentPart>
        </mc:Choice>
        <mc:Fallback xmlns="">
          <p:pic>
            <p:nvPicPr>
              <p:cNvPr id="28690" name="Ink 28689">
                <a:extLst>
                  <a:ext uri="{FF2B5EF4-FFF2-40B4-BE49-F238E27FC236}">
                    <a16:creationId xmlns:a16="http://schemas.microsoft.com/office/drawing/2014/main" id="{4B1EA18F-9C24-BB8B-5CA5-99FDB31ECC7E}"/>
                  </a:ext>
                </a:extLst>
              </p:cNvPr>
              <p:cNvPicPr/>
              <p:nvPr/>
            </p:nvPicPr>
            <p:blipFill>
              <a:blip r:embed="rId50"/>
              <a:stretch>
                <a:fillRect/>
              </a:stretch>
            </p:blipFill>
            <p:spPr>
              <a:xfrm>
                <a:off x="4767813" y="5978181"/>
                <a:ext cx="223730" cy="199599"/>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28691" name="Ink 28690">
                <a:extLst>
                  <a:ext uri="{FF2B5EF4-FFF2-40B4-BE49-F238E27FC236}">
                    <a16:creationId xmlns:a16="http://schemas.microsoft.com/office/drawing/2014/main" id="{474B0D3B-F6F8-A5BD-5C85-DDAF24AB222C}"/>
                  </a:ext>
                </a:extLst>
              </p14:cNvPr>
              <p14:cNvContentPartPr/>
              <p14:nvPr/>
            </p14:nvContentPartPr>
            <p14:xfrm>
              <a:off x="1063499" y="5813200"/>
              <a:ext cx="167760" cy="163440"/>
            </p14:xfrm>
          </p:contentPart>
        </mc:Choice>
        <mc:Fallback xmlns="">
          <p:pic>
            <p:nvPicPr>
              <p:cNvPr id="28691" name="Ink 28690">
                <a:extLst>
                  <a:ext uri="{FF2B5EF4-FFF2-40B4-BE49-F238E27FC236}">
                    <a16:creationId xmlns:a16="http://schemas.microsoft.com/office/drawing/2014/main" id="{474B0D3B-F6F8-A5BD-5C85-DDAF24AB222C}"/>
                  </a:ext>
                </a:extLst>
              </p:cNvPr>
              <p:cNvPicPr/>
              <p:nvPr/>
            </p:nvPicPr>
            <p:blipFill>
              <a:blip r:embed="rId52"/>
              <a:stretch>
                <a:fillRect/>
              </a:stretch>
            </p:blipFill>
            <p:spPr>
              <a:xfrm>
                <a:off x="1027499" y="5777200"/>
                <a:ext cx="239400" cy="23508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28692" name="Ink 28691">
                <a:extLst>
                  <a:ext uri="{FF2B5EF4-FFF2-40B4-BE49-F238E27FC236}">
                    <a16:creationId xmlns:a16="http://schemas.microsoft.com/office/drawing/2014/main" id="{0E185EBC-8ACE-B614-8EEB-9D441665C2B3}"/>
                  </a:ext>
                </a:extLst>
              </p14:cNvPr>
              <p14:cNvContentPartPr/>
              <p14:nvPr/>
            </p14:nvContentPartPr>
            <p14:xfrm>
              <a:off x="1918859" y="560800"/>
              <a:ext cx="164520" cy="180000"/>
            </p14:xfrm>
          </p:contentPart>
        </mc:Choice>
        <mc:Fallback xmlns="">
          <p:pic>
            <p:nvPicPr>
              <p:cNvPr id="28692" name="Ink 28691">
                <a:extLst>
                  <a:ext uri="{FF2B5EF4-FFF2-40B4-BE49-F238E27FC236}">
                    <a16:creationId xmlns:a16="http://schemas.microsoft.com/office/drawing/2014/main" id="{0E185EBC-8ACE-B614-8EEB-9D441665C2B3}"/>
                  </a:ext>
                </a:extLst>
              </p:cNvPr>
              <p:cNvPicPr/>
              <p:nvPr/>
            </p:nvPicPr>
            <p:blipFill>
              <a:blip r:embed="rId54"/>
              <a:stretch>
                <a:fillRect/>
              </a:stretch>
            </p:blipFill>
            <p:spPr>
              <a:xfrm>
                <a:off x="1882859" y="524800"/>
                <a:ext cx="236160" cy="25164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28693" name="Ink 28692">
                <a:extLst>
                  <a:ext uri="{FF2B5EF4-FFF2-40B4-BE49-F238E27FC236}">
                    <a16:creationId xmlns:a16="http://schemas.microsoft.com/office/drawing/2014/main" id="{272242B9-E40B-5BF7-0DB9-2A311DF6A272}"/>
                  </a:ext>
                </a:extLst>
              </p14:cNvPr>
              <p14:cNvContentPartPr/>
              <p14:nvPr/>
            </p14:nvContentPartPr>
            <p14:xfrm>
              <a:off x="2831099" y="1234000"/>
              <a:ext cx="276480" cy="272880"/>
            </p14:xfrm>
          </p:contentPart>
        </mc:Choice>
        <mc:Fallback xmlns="">
          <p:pic>
            <p:nvPicPr>
              <p:cNvPr id="28693" name="Ink 28692">
                <a:extLst>
                  <a:ext uri="{FF2B5EF4-FFF2-40B4-BE49-F238E27FC236}">
                    <a16:creationId xmlns:a16="http://schemas.microsoft.com/office/drawing/2014/main" id="{272242B9-E40B-5BF7-0DB9-2A311DF6A272}"/>
                  </a:ext>
                </a:extLst>
              </p:cNvPr>
              <p:cNvPicPr/>
              <p:nvPr/>
            </p:nvPicPr>
            <p:blipFill>
              <a:blip r:embed="rId56"/>
              <a:stretch>
                <a:fillRect/>
              </a:stretch>
            </p:blipFill>
            <p:spPr>
              <a:xfrm>
                <a:off x="2795099" y="1197952"/>
                <a:ext cx="348120" cy="344615"/>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28818" name="Ink 28817">
                <a:extLst>
                  <a:ext uri="{FF2B5EF4-FFF2-40B4-BE49-F238E27FC236}">
                    <a16:creationId xmlns:a16="http://schemas.microsoft.com/office/drawing/2014/main" id="{5BCEDF52-9667-C6C4-E631-F2D63DD83C05}"/>
                  </a:ext>
                </a:extLst>
              </p14:cNvPr>
              <p14:cNvContentPartPr/>
              <p14:nvPr/>
            </p14:nvContentPartPr>
            <p14:xfrm>
              <a:off x="8724299" y="1341280"/>
              <a:ext cx="292320" cy="58320"/>
            </p14:xfrm>
          </p:contentPart>
        </mc:Choice>
        <mc:Fallback xmlns="">
          <p:pic>
            <p:nvPicPr>
              <p:cNvPr id="28818" name="Ink 28817">
                <a:extLst>
                  <a:ext uri="{FF2B5EF4-FFF2-40B4-BE49-F238E27FC236}">
                    <a16:creationId xmlns:a16="http://schemas.microsoft.com/office/drawing/2014/main" id="{5BCEDF52-9667-C6C4-E631-F2D63DD83C05}"/>
                  </a:ext>
                </a:extLst>
              </p:cNvPr>
              <p:cNvPicPr/>
              <p:nvPr/>
            </p:nvPicPr>
            <p:blipFill>
              <a:blip r:embed="rId58"/>
              <a:stretch>
                <a:fillRect/>
              </a:stretch>
            </p:blipFill>
            <p:spPr>
              <a:xfrm>
                <a:off x="8688299" y="1305280"/>
                <a:ext cx="363960" cy="12996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28820" name="Ink 28819">
                <a:extLst>
                  <a:ext uri="{FF2B5EF4-FFF2-40B4-BE49-F238E27FC236}">
                    <a16:creationId xmlns:a16="http://schemas.microsoft.com/office/drawing/2014/main" id="{489CFB45-6E8E-9037-B0E0-A87FD064FA87}"/>
                  </a:ext>
                </a:extLst>
              </p14:cNvPr>
              <p14:cNvContentPartPr/>
              <p14:nvPr/>
            </p14:nvContentPartPr>
            <p14:xfrm>
              <a:off x="7179179" y="503200"/>
              <a:ext cx="3565800" cy="2358720"/>
            </p14:xfrm>
          </p:contentPart>
        </mc:Choice>
        <mc:Fallback xmlns="">
          <p:pic>
            <p:nvPicPr>
              <p:cNvPr id="28820" name="Ink 28819">
                <a:extLst>
                  <a:ext uri="{FF2B5EF4-FFF2-40B4-BE49-F238E27FC236}">
                    <a16:creationId xmlns:a16="http://schemas.microsoft.com/office/drawing/2014/main" id="{489CFB45-6E8E-9037-B0E0-A87FD064FA87}"/>
                  </a:ext>
                </a:extLst>
              </p:cNvPr>
              <p:cNvPicPr/>
              <p:nvPr/>
            </p:nvPicPr>
            <p:blipFill>
              <a:blip r:embed="rId60"/>
              <a:stretch>
                <a:fillRect/>
              </a:stretch>
            </p:blipFill>
            <p:spPr>
              <a:xfrm>
                <a:off x="7143183" y="467195"/>
                <a:ext cx="3637433" cy="2430371"/>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13" name="Ink 12">
                <a:extLst>
                  <a:ext uri="{FF2B5EF4-FFF2-40B4-BE49-F238E27FC236}">
                    <a16:creationId xmlns:a16="http://schemas.microsoft.com/office/drawing/2014/main" id="{0C6B5F87-201D-BA98-754B-9AAF22F9BFCF}"/>
                  </a:ext>
                </a:extLst>
              </p14:cNvPr>
              <p14:cNvContentPartPr/>
              <p14:nvPr/>
            </p14:nvContentPartPr>
            <p14:xfrm>
              <a:off x="-307741" y="712720"/>
              <a:ext cx="465840" cy="350640"/>
            </p14:xfrm>
          </p:contentPart>
        </mc:Choice>
        <mc:Fallback xmlns="">
          <p:pic>
            <p:nvPicPr>
              <p:cNvPr id="13" name="Ink 12">
                <a:extLst>
                  <a:ext uri="{FF2B5EF4-FFF2-40B4-BE49-F238E27FC236}">
                    <a16:creationId xmlns:a16="http://schemas.microsoft.com/office/drawing/2014/main" id="{0C6B5F87-201D-BA98-754B-9AAF22F9BFCF}"/>
                  </a:ext>
                </a:extLst>
              </p:cNvPr>
              <p:cNvPicPr/>
              <p:nvPr/>
            </p:nvPicPr>
            <p:blipFill>
              <a:blip r:embed="rId62"/>
              <a:stretch>
                <a:fillRect/>
              </a:stretch>
            </p:blipFill>
            <p:spPr>
              <a:xfrm>
                <a:off x="-343713" y="676720"/>
                <a:ext cx="537425" cy="42228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14" name="Ink 13">
                <a:extLst>
                  <a:ext uri="{FF2B5EF4-FFF2-40B4-BE49-F238E27FC236}">
                    <a16:creationId xmlns:a16="http://schemas.microsoft.com/office/drawing/2014/main" id="{CF24F656-D405-CCD3-AD4B-D4C12347CCED}"/>
                  </a:ext>
                </a:extLst>
              </p14:cNvPr>
              <p14:cNvContentPartPr/>
              <p14:nvPr/>
            </p14:nvContentPartPr>
            <p14:xfrm>
              <a:off x="86819" y="763840"/>
              <a:ext cx="360" cy="360"/>
            </p14:xfrm>
          </p:contentPart>
        </mc:Choice>
        <mc:Fallback xmlns="">
          <p:pic>
            <p:nvPicPr>
              <p:cNvPr id="14" name="Ink 13">
                <a:extLst>
                  <a:ext uri="{FF2B5EF4-FFF2-40B4-BE49-F238E27FC236}">
                    <a16:creationId xmlns:a16="http://schemas.microsoft.com/office/drawing/2014/main" id="{CF24F656-D405-CCD3-AD4B-D4C12347CCED}"/>
                  </a:ext>
                </a:extLst>
              </p:cNvPr>
              <p:cNvPicPr/>
              <p:nvPr/>
            </p:nvPicPr>
            <p:blipFill>
              <a:blip r:embed="rId16"/>
              <a:stretch>
                <a:fillRect/>
              </a:stretch>
            </p:blipFill>
            <p:spPr>
              <a:xfrm>
                <a:off x="50819" y="72784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3" name="Ink 2">
                <a:extLst>
                  <a:ext uri="{FF2B5EF4-FFF2-40B4-BE49-F238E27FC236}">
                    <a16:creationId xmlns:a16="http://schemas.microsoft.com/office/drawing/2014/main" id="{360E9925-917F-AF62-23CA-E5832DF5B1ED}"/>
                  </a:ext>
                </a:extLst>
              </p14:cNvPr>
              <p14:cNvContentPartPr/>
              <p14:nvPr/>
            </p14:nvContentPartPr>
            <p14:xfrm>
              <a:off x="63059" y="1250200"/>
              <a:ext cx="139680" cy="609120"/>
            </p14:xfrm>
          </p:contentPart>
        </mc:Choice>
        <mc:Fallback xmlns="">
          <p:pic>
            <p:nvPicPr>
              <p:cNvPr id="3" name="Ink 2">
                <a:extLst>
                  <a:ext uri="{FF2B5EF4-FFF2-40B4-BE49-F238E27FC236}">
                    <a16:creationId xmlns:a16="http://schemas.microsoft.com/office/drawing/2014/main" id="{360E9925-917F-AF62-23CA-E5832DF5B1ED}"/>
                  </a:ext>
                </a:extLst>
              </p:cNvPr>
              <p:cNvPicPr/>
              <p:nvPr/>
            </p:nvPicPr>
            <p:blipFill>
              <a:blip r:embed="rId65"/>
              <a:stretch>
                <a:fillRect/>
              </a:stretch>
            </p:blipFill>
            <p:spPr>
              <a:xfrm>
                <a:off x="27059" y="1214179"/>
                <a:ext cx="211320" cy="680802"/>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4" name="Ink 3">
                <a:extLst>
                  <a:ext uri="{FF2B5EF4-FFF2-40B4-BE49-F238E27FC236}">
                    <a16:creationId xmlns:a16="http://schemas.microsoft.com/office/drawing/2014/main" id="{EA4251E5-E202-B29D-AF13-30F31B85F4BE}"/>
                  </a:ext>
                </a:extLst>
              </p14:cNvPr>
              <p14:cNvContentPartPr/>
              <p14:nvPr/>
            </p14:nvContentPartPr>
            <p14:xfrm>
              <a:off x="159539" y="1641520"/>
              <a:ext cx="107640" cy="183600"/>
            </p14:xfrm>
          </p:contentPart>
        </mc:Choice>
        <mc:Fallback xmlns="">
          <p:pic>
            <p:nvPicPr>
              <p:cNvPr id="4" name="Ink 3">
                <a:extLst>
                  <a:ext uri="{FF2B5EF4-FFF2-40B4-BE49-F238E27FC236}">
                    <a16:creationId xmlns:a16="http://schemas.microsoft.com/office/drawing/2014/main" id="{EA4251E5-E202-B29D-AF13-30F31B85F4BE}"/>
                  </a:ext>
                </a:extLst>
              </p:cNvPr>
              <p:cNvPicPr/>
              <p:nvPr/>
            </p:nvPicPr>
            <p:blipFill>
              <a:blip r:embed="rId67"/>
              <a:stretch>
                <a:fillRect/>
              </a:stretch>
            </p:blipFill>
            <p:spPr>
              <a:xfrm>
                <a:off x="123539" y="1605520"/>
                <a:ext cx="179280" cy="25524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5" name="Ink 4">
                <a:extLst>
                  <a:ext uri="{FF2B5EF4-FFF2-40B4-BE49-F238E27FC236}">
                    <a16:creationId xmlns:a16="http://schemas.microsoft.com/office/drawing/2014/main" id="{2E09FB14-F1B4-BBE5-66EF-46844DC1C31A}"/>
                  </a:ext>
                </a:extLst>
              </p14:cNvPr>
              <p14:cNvContentPartPr/>
              <p14:nvPr/>
            </p14:nvContentPartPr>
            <p14:xfrm>
              <a:off x="41099" y="1345600"/>
              <a:ext cx="211680" cy="14760"/>
            </p14:xfrm>
          </p:contentPart>
        </mc:Choice>
        <mc:Fallback xmlns="">
          <p:pic>
            <p:nvPicPr>
              <p:cNvPr id="5" name="Ink 4">
                <a:extLst>
                  <a:ext uri="{FF2B5EF4-FFF2-40B4-BE49-F238E27FC236}">
                    <a16:creationId xmlns:a16="http://schemas.microsoft.com/office/drawing/2014/main" id="{2E09FB14-F1B4-BBE5-66EF-46844DC1C31A}"/>
                  </a:ext>
                </a:extLst>
              </p:cNvPr>
              <p:cNvPicPr/>
              <p:nvPr/>
            </p:nvPicPr>
            <p:blipFill>
              <a:blip r:embed="rId69"/>
              <a:stretch>
                <a:fillRect/>
              </a:stretch>
            </p:blipFill>
            <p:spPr>
              <a:xfrm>
                <a:off x="5160" y="1309600"/>
                <a:ext cx="283198" cy="8640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18" name="Ink 17">
                <a:extLst>
                  <a:ext uri="{FF2B5EF4-FFF2-40B4-BE49-F238E27FC236}">
                    <a16:creationId xmlns:a16="http://schemas.microsoft.com/office/drawing/2014/main" id="{0774A623-0D98-6695-6490-981CC90FEE07}"/>
                  </a:ext>
                </a:extLst>
              </p14:cNvPr>
              <p14:cNvContentPartPr/>
              <p14:nvPr/>
            </p14:nvContentPartPr>
            <p14:xfrm>
              <a:off x="419819" y="1354240"/>
              <a:ext cx="529200" cy="38160"/>
            </p14:xfrm>
          </p:contentPart>
        </mc:Choice>
        <mc:Fallback xmlns="">
          <p:pic>
            <p:nvPicPr>
              <p:cNvPr id="18" name="Ink 17">
                <a:extLst>
                  <a:ext uri="{FF2B5EF4-FFF2-40B4-BE49-F238E27FC236}">
                    <a16:creationId xmlns:a16="http://schemas.microsoft.com/office/drawing/2014/main" id="{0774A623-0D98-6695-6490-981CC90FEE07}"/>
                  </a:ext>
                </a:extLst>
              </p:cNvPr>
              <p:cNvPicPr/>
              <p:nvPr/>
            </p:nvPicPr>
            <p:blipFill>
              <a:blip r:embed="rId71"/>
              <a:stretch>
                <a:fillRect/>
              </a:stretch>
            </p:blipFill>
            <p:spPr>
              <a:xfrm>
                <a:off x="383819" y="1318240"/>
                <a:ext cx="60084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19" name="Ink 18">
                <a:extLst>
                  <a:ext uri="{FF2B5EF4-FFF2-40B4-BE49-F238E27FC236}">
                    <a16:creationId xmlns:a16="http://schemas.microsoft.com/office/drawing/2014/main" id="{C7B55B90-D612-EFB8-3555-3523682C480D}"/>
                  </a:ext>
                </a:extLst>
              </p14:cNvPr>
              <p14:cNvContentPartPr/>
              <p14:nvPr/>
            </p14:nvContentPartPr>
            <p14:xfrm>
              <a:off x="920579" y="1305640"/>
              <a:ext cx="107640" cy="155160"/>
            </p14:xfrm>
          </p:contentPart>
        </mc:Choice>
        <mc:Fallback xmlns="">
          <p:pic>
            <p:nvPicPr>
              <p:cNvPr id="19" name="Ink 18">
                <a:extLst>
                  <a:ext uri="{FF2B5EF4-FFF2-40B4-BE49-F238E27FC236}">
                    <a16:creationId xmlns:a16="http://schemas.microsoft.com/office/drawing/2014/main" id="{C7B55B90-D612-EFB8-3555-3523682C480D}"/>
                  </a:ext>
                </a:extLst>
              </p:cNvPr>
              <p:cNvPicPr/>
              <p:nvPr/>
            </p:nvPicPr>
            <p:blipFill>
              <a:blip r:embed="rId73"/>
              <a:stretch>
                <a:fillRect/>
              </a:stretch>
            </p:blipFill>
            <p:spPr>
              <a:xfrm>
                <a:off x="884699" y="1269640"/>
                <a:ext cx="179041" cy="22680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34" name="Ink 33">
                <a:extLst>
                  <a:ext uri="{FF2B5EF4-FFF2-40B4-BE49-F238E27FC236}">
                    <a16:creationId xmlns:a16="http://schemas.microsoft.com/office/drawing/2014/main" id="{95B54E0F-41B1-B3E0-9A1C-149E6C776C10}"/>
                  </a:ext>
                </a:extLst>
              </p14:cNvPr>
              <p14:cNvContentPartPr/>
              <p14:nvPr/>
            </p14:nvContentPartPr>
            <p14:xfrm>
              <a:off x="3420059" y="3693880"/>
              <a:ext cx="869760" cy="1904400"/>
            </p14:xfrm>
          </p:contentPart>
        </mc:Choice>
        <mc:Fallback xmlns="">
          <p:pic>
            <p:nvPicPr>
              <p:cNvPr id="34" name="Ink 33">
                <a:extLst>
                  <a:ext uri="{FF2B5EF4-FFF2-40B4-BE49-F238E27FC236}">
                    <a16:creationId xmlns:a16="http://schemas.microsoft.com/office/drawing/2014/main" id="{95B54E0F-41B1-B3E0-9A1C-149E6C776C10}"/>
                  </a:ext>
                </a:extLst>
              </p:cNvPr>
              <p:cNvPicPr/>
              <p:nvPr/>
            </p:nvPicPr>
            <p:blipFill>
              <a:blip r:embed="rId75"/>
              <a:stretch>
                <a:fillRect/>
              </a:stretch>
            </p:blipFill>
            <p:spPr>
              <a:xfrm>
                <a:off x="3384074" y="3657873"/>
                <a:ext cx="941370" cy="1976054"/>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35" name="Ink 34">
                <a:extLst>
                  <a:ext uri="{FF2B5EF4-FFF2-40B4-BE49-F238E27FC236}">
                    <a16:creationId xmlns:a16="http://schemas.microsoft.com/office/drawing/2014/main" id="{06D854B4-0DDB-4C5E-7E5A-3A28B8B05663}"/>
                  </a:ext>
                </a:extLst>
              </p14:cNvPr>
              <p14:cNvContentPartPr/>
              <p14:nvPr/>
            </p14:nvContentPartPr>
            <p14:xfrm>
              <a:off x="2683139" y="5550040"/>
              <a:ext cx="707040" cy="43920"/>
            </p14:xfrm>
          </p:contentPart>
        </mc:Choice>
        <mc:Fallback xmlns="">
          <p:pic>
            <p:nvPicPr>
              <p:cNvPr id="35" name="Ink 34">
                <a:extLst>
                  <a:ext uri="{FF2B5EF4-FFF2-40B4-BE49-F238E27FC236}">
                    <a16:creationId xmlns:a16="http://schemas.microsoft.com/office/drawing/2014/main" id="{06D854B4-0DDB-4C5E-7E5A-3A28B8B05663}"/>
                  </a:ext>
                </a:extLst>
              </p:cNvPr>
              <p:cNvPicPr/>
              <p:nvPr/>
            </p:nvPicPr>
            <p:blipFill>
              <a:blip r:embed="rId77"/>
              <a:stretch>
                <a:fillRect/>
              </a:stretch>
            </p:blipFill>
            <p:spPr>
              <a:xfrm>
                <a:off x="2647139" y="5514040"/>
                <a:ext cx="778680" cy="11556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40" name="Ink 39">
                <a:extLst>
                  <a:ext uri="{FF2B5EF4-FFF2-40B4-BE49-F238E27FC236}">
                    <a16:creationId xmlns:a16="http://schemas.microsoft.com/office/drawing/2014/main" id="{214B759C-2642-83BC-587A-93FE42EF8891}"/>
                  </a:ext>
                </a:extLst>
              </p14:cNvPr>
              <p14:cNvContentPartPr/>
              <p14:nvPr/>
            </p14:nvContentPartPr>
            <p14:xfrm>
              <a:off x="3561179" y="5134960"/>
              <a:ext cx="1156320" cy="400320"/>
            </p14:xfrm>
          </p:contentPart>
        </mc:Choice>
        <mc:Fallback xmlns="">
          <p:pic>
            <p:nvPicPr>
              <p:cNvPr id="40" name="Ink 39">
                <a:extLst>
                  <a:ext uri="{FF2B5EF4-FFF2-40B4-BE49-F238E27FC236}">
                    <a16:creationId xmlns:a16="http://schemas.microsoft.com/office/drawing/2014/main" id="{214B759C-2642-83BC-587A-93FE42EF8891}"/>
                  </a:ext>
                </a:extLst>
              </p:cNvPr>
              <p:cNvPicPr/>
              <p:nvPr/>
            </p:nvPicPr>
            <p:blipFill>
              <a:blip r:embed="rId79"/>
              <a:stretch>
                <a:fillRect/>
              </a:stretch>
            </p:blipFill>
            <p:spPr>
              <a:xfrm>
                <a:off x="3525179" y="5098960"/>
                <a:ext cx="1227960" cy="47196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41" name="Ink 40">
                <a:extLst>
                  <a:ext uri="{FF2B5EF4-FFF2-40B4-BE49-F238E27FC236}">
                    <a16:creationId xmlns:a16="http://schemas.microsoft.com/office/drawing/2014/main" id="{77770452-181A-7D77-AAE6-43C54B3105A8}"/>
                  </a:ext>
                </a:extLst>
              </p14:cNvPr>
              <p14:cNvContentPartPr/>
              <p14:nvPr/>
            </p14:nvContentPartPr>
            <p14:xfrm>
              <a:off x="4266779" y="5701600"/>
              <a:ext cx="240120" cy="25920"/>
            </p14:xfrm>
          </p:contentPart>
        </mc:Choice>
        <mc:Fallback xmlns="">
          <p:pic>
            <p:nvPicPr>
              <p:cNvPr id="41" name="Ink 40">
                <a:extLst>
                  <a:ext uri="{FF2B5EF4-FFF2-40B4-BE49-F238E27FC236}">
                    <a16:creationId xmlns:a16="http://schemas.microsoft.com/office/drawing/2014/main" id="{77770452-181A-7D77-AAE6-43C54B3105A8}"/>
                  </a:ext>
                </a:extLst>
              </p:cNvPr>
              <p:cNvPicPr/>
              <p:nvPr/>
            </p:nvPicPr>
            <p:blipFill>
              <a:blip r:embed="rId81"/>
              <a:stretch>
                <a:fillRect/>
              </a:stretch>
            </p:blipFill>
            <p:spPr>
              <a:xfrm>
                <a:off x="4230779" y="5665600"/>
                <a:ext cx="311760"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30" name="Ink 29">
                <a:extLst>
                  <a:ext uri="{FF2B5EF4-FFF2-40B4-BE49-F238E27FC236}">
                    <a16:creationId xmlns:a16="http://schemas.microsoft.com/office/drawing/2014/main" id="{0596FF00-7136-3C87-7E23-A97A17591CC4}"/>
                  </a:ext>
                </a:extLst>
              </p14:cNvPr>
              <p14:cNvContentPartPr/>
              <p14:nvPr/>
            </p14:nvContentPartPr>
            <p14:xfrm>
              <a:off x="4281539" y="2775880"/>
              <a:ext cx="482400" cy="980280"/>
            </p14:xfrm>
          </p:contentPart>
        </mc:Choice>
        <mc:Fallback xmlns="">
          <p:pic>
            <p:nvPicPr>
              <p:cNvPr id="30" name="Ink 29">
                <a:extLst>
                  <a:ext uri="{FF2B5EF4-FFF2-40B4-BE49-F238E27FC236}">
                    <a16:creationId xmlns:a16="http://schemas.microsoft.com/office/drawing/2014/main" id="{0596FF00-7136-3C87-7E23-A97A17591CC4}"/>
                  </a:ext>
                </a:extLst>
              </p:cNvPr>
              <p:cNvPicPr/>
              <p:nvPr/>
            </p:nvPicPr>
            <p:blipFill>
              <a:blip r:embed="rId83"/>
              <a:stretch>
                <a:fillRect/>
              </a:stretch>
            </p:blipFill>
            <p:spPr>
              <a:xfrm>
                <a:off x="4245539" y="2739880"/>
                <a:ext cx="554040" cy="105192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31" name="Ink 30">
                <a:extLst>
                  <a:ext uri="{FF2B5EF4-FFF2-40B4-BE49-F238E27FC236}">
                    <a16:creationId xmlns:a16="http://schemas.microsoft.com/office/drawing/2014/main" id="{7BF006F9-0768-746D-CCDF-90412258EB3B}"/>
                  </a:ext>
                </a:extLst>
              </p14:cNvPr>
              <p14:cNvContentPartPr/>
              <p14:nvPr/>
            </p14:nvContentPartPr>
            <p14:xfrm>
              <a:off x="4303139" y="2887120"/>
              <a:ext cx="270720" cy="253440"/>
            </p14:xfrm>
          </p:contentPart>
        </mc:Choice>
        <mc:Fallback xmlns="">
          <p:pic>
            <p:nvPicPr>
              <p:cNvPr id="31" name="Ink 30">
                <a:extLst>
                  <a:ext uri="{FF2B5EF4-FFF2-40B4-BE49-F238E27FC236}">
                    <a16:creationId xmlns:a16="http://schemas.microsoft.com/office/drawing/2014/main" id="{7BF006F9-0768-746D-CCDF-90412258EB3B}"/>
                  </a:ext>
                </a:extLst>
              </p:cNvPr>
              <p:cNvPicPr/>
              <p:nvPr/>
            </p:nvPicPr>
            <p:blipFill>
              <a:blip r:embed="rId85"/>
              <a:stretch>
                <a:fillRect/>
              </a:stretch>
            </p:blipFill>
            <p:spPr>
              <a:xfrm>
                <a:off x="4267187" y="2851069"/>
                <a:ext cx="342265" cy="325182"/>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51" name="Ink 50">
                <a:extLst>
                  <a:ext uri="{FF2B5EF4-FFF2-40B4-BE49-F238E27FC236}">
                    <a16:creationId xmlns:a16="http://schemas.microsoft.com/office/drawing/2014/main" id="{37974DC1-A422-BEF9-2ABA-72B523670C88}"/>
                  </a:ext>
                </a:extLst>
              </p14:cNvPr>
              <p14:cNvContentPartPr/>
              <p14:nvPr/>
            </p14:nvContentPartPr>
            <p14:xfrm>
              <a:off x="5171819" y="3194560"/>
              <a:ext cx="453240" cy="28080"/>
            </p14:xfrm>
          </p:contentPart>
        </mc:Choice>
        <mc:Fallback xmlns="">
          <p:pic>
            <p:nvPicPr>
              <p:cNvPr id="51" name="Ink 50">
                <a:extLst>
                  <a:ext uri="{FF2B5EF4-FFF2-40B4-BE49-F238E27FC236}">
                    <a16:creationId xmlns:a16="http://schemas.microsoft.com/office/drawing/2014/main" id="{37974DC1-A422-BEF9-2ABA-72B523670C88}"/>
                  </a:ext>
                </a:extLst>
              </p:cNvPr>
              <p:cNvPicPr/>
              <p:nvPr/>
            </p:nvPicPr>
            <p:blipFill>
              <a:blip r:embed="rId87"/>
              <a:stretch>
                <a:fillRect/>
              </a:stretch>
            </p:blipFill>
            <p:spPr>
              <a:xfrm>
                <a:off x="5135819" y="3158560"/>
                <a:ext cx="524880" cy="9972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52" name="Ink 51">
                <a:extLst>
                  <a:ext uri="{FF2B5EF4-FFF2-40B4-BE49-F238E27FC236}">
                    <a16:creationId xmlns:a16="http://schemas.microsoft.com/office/drawing/2014/main" id="{12C97A04-E2B6-3CBE-9F9F-F23DA1C1BDCA}"/>
                  </a:ext>
                </a:extLst>
              </p14:cNvPr>
              <p14:cNvContentPartPr/>
              <p14:nvPr/>
            </p14:nvContentPartPr>
            <p14:xfrm>
              <a:off x="5141579" y="3909520"/>
              <a:ext cx="508680" cy="32040"/>
            </p14:xfrm>
          </p:contentPart>
        </mc:Choice>
        <mc:Fallback xmlns="">
          <p:pic>
            <p:nvPicPr>
              <p:cNvPr id="52" name="Ink 51">
                <a:extLst>
                  <a:ext uri="{FF2B5EF4-FFF2-40B4-BE49-F238E27FC236}">
                    <a16:creationId xmlns:a16="http://schemas.microsoft.com/office/drawing/2014/main" id="{12C97A04-E2B6-3CBE-9F9F-F23DA1C1BDCA}"/>
                  </a:ext>
                </a:extLst>
              </p:cNvPr>
              <p:cNvPicPr/>
              <p:nvPr/>
            </p:nvPicPr>
            <p:blipFill>
              <a:blip r:embed="rId89"/>
              <a:stretch>
                <a:fillRect/>
              </a:stretch>
            </p:blipFill>
            <p:spPr>
              <a:xfrm>
                <a:off x="5105554" y="3873520"/>
                <a:ext cx="580371" cy="10368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53" name="Ink 52">
                <a:extLst>
                  <a:ext uri="{FF2B5EF4-FFF2-40B4-BE49-F238E27FC236}">
                    <a16:creationId xmlns:a16="http://schemas.microsoft.com/office/drawing/2014/main" id="{09B42C26-B75A-29A6-A701-0B758E4A32C8}"/>
                  </a:ext>
                </a:extLst>
              </p14:cNvPr>
              <p14:cNvContentPartPr/>
              <p14:nvPr/>
            </p14:nvContentPartPr>
            <p14:xfrm>
              <a:off x="5251019" y="4324600"/>
              <a:ext cx="277560" cy="13320"/>
            </p14:xfrm>
          </p:contentPart>
        </mc:Choice>
        <mc:Fallback xmlns="">
          <p:pic>
            <p:nvPicPr>
              <p:cNvPr id="53" name="Ink 52">
                <a:extLst>
                  <a:ext uri="{FF2B5EF4-FFF2-40B4-BE49-F238E27FC236}">
                    <a16:creationId xmlns:a16="http://schemas.microsoft.com/office/drawing/2014/main" id="{09B42C26-B75A-29A6-A701-0B758E4A32C8}"/>
                  </a:ext>
                </a:extLst>
              </p:cNvPr>
              <p:cNvPicPr/>
              <p:nvPr/>
            </p:nvPicPr>
            <p:blipFill>
              <a:blip r:embed="rId91"/>
              <a:stretch>
                <a:fillRect/>
              </a:stretch>
            </p:blipFill>
            <p:spPr>
              <a:xfrm>
                <a:off x="5215019" y="4288600"/>
                <a:ext cx="349200" cy="8496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26" name="Ink 25">
                <a:extLst>
                  <a:ext uri="{FF2B5EF4-FFF2-40B4-BE49-F238E27FC236}">
                    <a16:creationId xmlns:a16="http://schemas.microsoft.com/office/drawing/2014/main" id="{F8DE9957-8583-F78E-8B7C-E75E009B6433}"/>
                  </a:ext>
                </a:extLst>
              </p14:cNvPr>
              <p14:cNvContentPartPr/>
              <p14:nvPr/>
            </p14:nvContentPartPr>
            <p14:xfrm>
              <a:off x="3094619" y="2309320"/>
              <a:ext cx="671040" cy="115920"/>
            </p14:xfrm>
          </p:contentPart>
        </mc:Choice>
        <mc:Fallback xmlns="">
          <p:pic>
            <p:nvPicPr>
              <p:cNvPr id="26" name="Ink 25">
                <a:extLst>
                  <a:ext uri="{FF2B5EF4-FFF2-40B4-BE49-F238E27FC236}">
                    <a16:creationId xmlns:a16="http://schemas.microsoft.com/office/drawing/2014/main" id="{F8DE9957-8583-F78E-8B7C-E75E009B6433}"/>
                  </a:ext>
                </a:extLst>
              </p:cNvPr>
              <p:cNvPicPr/>
              <p:nvPr/>
            </p:nvPicPr>
            <p:blipFill>
              <a:blip r:embed="rId93"/>
              <a:stretch>
                <a:fillRect/>
              </a:stretch>
            </p:blipFill>
            <p:spPr>
              <a:xfrm>
                <a:off x="3058619" y="2273431"/>
                <a:ext cx="742680" cy="187338"/>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27" name="Ink 26">
                <a:extLst>
                  <a:ext uri="{FF2B5EF4-FFF2-40B4-BE49-F238E27FC236}">
                    <a16:creationId xmlns:a16="http://schemas.microsoft.com/office/drawing/2014/main" id="{B9B14D42-FD80-7F99-FD95-62F49399AE4A}"/>
                  </a:ext>
                </a:extLst>
              </p14:cNvPr>
              <p14:cNvContentPartPr/>
              <p14:nvPr/>
            </p14:nvContentPartPr>
            <p14:xfrm>
              <a:off x="3052139" y="2390680"/>
              <a:ext cx="47880" cy="1800"/>
            </p14:xfrm>
          </p:contentPart>
        </mc:Choice>
        <mc:Fallback xmlns="">
          <p:pic>
            <p:nvPicPr>
              <p:cNvPr id="27" name="Ink 26">
                <a:extLst>
                  <a:ext uri="{FF2B5EF4-FFF2-40B4-BE49-F238E27FC236}">
                    <a16:creationId xmlns:a16="http://schemas.microsoft.com/office/drawing/2014/main" id="{B9B14D42-FD80-7F99-FD95-62F49399AE4A}"/>
                  </a:ext>
                </a:extLst>
              </p:cNvPr>
              <p:cNvPicPr/>
              <p:nvPr/>
            </p:nvPicPr>
            <p:blipFill>
              <a:blip r:embed="rId95"/>
              <a:stretch>
                <a:fillRect/>
              </a:stretch>
            </p:blipFill>
            <p:spPr>
              <a:xfrm>
                <a:off x="3015866" y="2354680"/>
                <a:ext cx="120063"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46" name="Ink 45">
                <a:extLst>
                  <a:ext uri="{FF2B5EF4-FFF2-40B4-BE49-F238E27FC236}">
                    <a16:creationId xmlns:a16="http://schemas.microsoft.com/office/drawing/2014/main" id="{C908B8EB-FD3D-1484-4507-4D184A4DDB71}"/>
                  </a:ext>
                </a:extLst>
              </p14:cNvPr>
              <p14:cNvContentPartPr/>
              <p14:nvPr/>
            </p14:nvContentPartPr>
            <p14:xfrm>
              <a:off x="2581979" y="3463840"/>
              <a:ext cx="554400" cy="27360"/>
            </p14:xfrm>
          </p:contentPart>
        </mc:Choice>
        <mc:Fallback xmlns="">
          <p:pic>
            <p:nvPicPr>
              <p:cNvPr id="46" name="Ink 45">
                <a:extLst>
                  <a:ext uri="{FF2B5EF4-FFF2-40B4-BE49-F238E27FC236}">
                    <a16:creationId xmlns:a16="http://schemas.microsoft.com/office/drawing/2014/main" id="{C908B8EB-FD3D-1484-4507-4D184A4DDB71}"/>
                  </a:ext>
                </a:extLst>
              </p:cNvPr>
              <p:cNvPicPr/>
              <p:nvPr/>
            </p:nvPicPr>
            <p:blipFill>
              <a:blip r:embed="rId97"/>
              <a:stretch>
                <a:fillRect/>
              </a:stretch>
            </p:blipFill>
            <p:spPr>
              <a:xfrm>
                <a:off x="2545979" y="3427840"/>
                <a:ext cx="62604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47" name="Ink 46">
                <a:extLst>
                  <a:ext uri="{FF2B5EF4-FFF2-40B4-BE49-F238E27FC236}">
                    <a16:creationId xmlns:a16="http://schemas.microsoft.com/office/drawing/2014/main" id="{163163E6-FF7A-0030-5104-3BDFDAD0E9F1}"/>
                  </a:ext>
                </a:extLst>
              </p14:cNvPr>
              <p14:cNvContentPartPr/>
              <p14:nvPr/>
            </p14:nvContentPartPr>
            <p14:xfrm>
              <a:off x="2536259" y="3076120"/>
              <a:ext cx="107640" cy="117360"/>
            </p14:xfrm>
          </p:contentPart>
        </mc:Choice>
        <mc:Fallback xmlns="">
          <p:pic>
            <p:nvPicPr>
              <p:cNvPr id="47" name="Ink 46">
                <a:extLst>
                  <a:ext uri="{FF2B5EF4-FFF2-40B4-BE49-F238E27FC236}">
                    <a16:creationId xmlns:a16="http://schemas.microsoft.com/office/drawing/2014/main" id="{163163E6-FF7A-0030-5104-3BDFDAD0E9F1}"/>
                  </a:ext>
                </a:extLst>
              </p:cNvPr>
              <p:cNvPicPr/>
              <p:nvPr/>
            </p:nvPicPr>
            <p:blipFill>
              <a:blip r:embed="rId99"/>
              <a:stretch>
                <a:fillRect/>
              </a:stretch>
            </p:blipFill>
            <p:spPr>
              <a:xfrm>
                <a:off x="2500259" y="3040009"/>
                <a:ext cx="179280" cy="18922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48" name="Ink 47">
                <a:extLst>
                  <a:ext uri="{FF2B5EF4-FFF2-40B4-BE49-F238E27FC236}">
                    <a16:creationId xmlns:a16="http://schemas.microsoft.com/office/drawing/2014/main" id="{907ED263-55DA-FC21-FBE8-7661DC9056C2}"/>
                  </a:ext>
                </a:extLst>
              </p14:cNvPr>
              <p14:cNvContentPartPr/>
              <p14:nvPr/>
            </p14:nvContentPartPr>
            <p14:xfrm>
              <a:off x="3151499" y="3650680"/>
              <a:ext cx="172440" cy="228960"/>
            </p14:xfrm>
          </p:contentPart>
        </mc:Choice>
        <mc:Fallback xmlns="">
          <p:pic>
            <p:nvPicPr>
              <p:cNvPr id="48" name="Ink 47">
                <a:extLst>
                  <a:ext uri="{FF2B5EF4-FFF2-40B4-BE49-F238E27FC236}">
                    <a16:creationId xmlns:a16="http://schemas.microsoft.com/office/drawing/2014/main" id="{907ED263-55DA-FC21-FBE8-7661DC9056C2}"/>
                  </a:ext>
                </a:extLst>
              </p:cNvPr>
              <p:cNvPicPr/>
              <p:nvPr/>
            </p:nvPicPr>
            <p:blipFill>
              <a:blip r:embed="rId101"/>
              <a:stretch>
                <a:fillRect/>
              </a:stretch>
            </p:blipFill>
            <p:spPr>
              <a:xfrm>
                <a:off x="3115574" y="3614680"/>
                <a:ext cx="243931" cy="30060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49" name="Ink 48">
                <a:extLst>
                  <a:ext uri="{FF2B5EF4-FFF2-40B4-BE49-F238E27FC236}">
                    <a16:creationId xmlns:a16="http://schemas.microsoft.com/office/drawing/2014/main" id="{C7724AD1-24E8-FA4D-4DFA-EF55B4E8EDB5}"/>
                  </a:ext>
                </a:extLst>
              </p14:cNvPr>
              <p14:cNvContentPartPr/>
              <p14:nvPr/>
            </p14:nvContentPartPr>
            <p14:xfrm>
              <a:off x="3132779" y="3666160"/>
              <a:ext cx="268560" cy="259560"/>
            </p14:xfrm>
          </p:contentPart>
        </mc:Choice>
        <mc:Fallback xmlns="">
          <p:pic>
            <p:nvPicPr>
              <p:cNvPr id="49" name="Ink 48">
                <a:extLst>
                  <a:ext uri="{FF2B5EF4-FFF2-40B4-BE49-F238E27FC236}">
                    <a16:creationId xmlns:a16="http://schemas.microsoft.com/office/drawing/2014/main" id="{C7724AD1-24E8-FA4D-4DFA-EF55B4E8EDB5}"/>
                  </a:ext>
                </a:extLst>
              </p:cNvPr>
              <p:cNvPicPr/>
              <p:nvPr/>
            </p:nvPicPr>
            <p:blipFill>
              <a:blip r:embed="rId103"/>
              <a:stretch>
                <a:fillRect/>
              </a:stretch>
            </p:blipFill>
            <p:spPr>
              <a:xfrm>
                <a:off x="3096779" y="3630160"/>
                <a:ext cx="340200" cy="331200"/>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57" name="Ink 56">
                <a:extLst>
                  <a:ext uri="{FF2B5EF4-FFF2-40B4-BE49-F238E27FC236}">
                    <a16:creationId xmlns:a16="http://schemas.microsoft.com/office/drawing/2014/main" id="{53F47FBB-B3DF-01F7-BB3D-91A288A0EB8D}"/>
                  </a:ext>
                </a:extLst>
              </p14:cNvPr>
              <p14:cNvContentPartPr/>
              <p14:nvPr/>
            </p14:nvContentPartPr>
            <p14:xfrm>
              <a:off x="1917059" y="2240920"/>
              <a:ext cx="254880" cy="2289240"/>
            </p14:xfrm>
          </p:contentPart>
        </mc:Choice>
        <mc:Fallback xmlns="">
          <p:pic>
            <p:nvPicPr>
              <p:cNvPr id="57" name="Ink 56">
                <a:extLst>
                  <a:ext uri="{FF2B5EF4-FFF2-40B4-BE49-F238E27FC236}">
                    <a16:creationId xmlns:a16="http://schemas.microsoft.com/office/drawing/2014/main" id="{53F47FBB-B3DF-01F7-BB3D-91A288A0EB8D}"/>
                  </a:ext>
                </a:extLst>
              </p:cNvPr>
              <p:cNvPicPr/>
              <p:nvPr/>
            </p:nvPicPr>
            <p:blipFill>
              <a:blip r:embed="rId105"/>
              <a:stretch>
                <a:fillRect/>
              </a:stretch>
            </p:blipFill>
            <p:spPr>
              <a:xfrm>
                <a:off x="1881008" y="2204920"/>
                <a:ext cx="326621" cy="236088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59" name="Ink 58">
                <a:extLst>
                  <a:ext uri="{FF2B5EF4-FFF2-40B4-BE49-F238E27FC236}">
                    <a16:creationId xmlns:a16="http://schemas.microsoft.com/office/drawing/2014/main" id="{F7E45E0C-8A43-7708-9052-ABC8B318EDDD}"/>
                  </a:ext>
                </a:extLst>
              </p14:cNvPr>
              <p14:cNvContentPartPr/>
              <p14:nvPr/>
            </p14:nvContentPartPr>
            <p14:xfrm>
              <a:off x="1353299" y="3485080"/>
              <a:ext cx="638640" cy="39960"/>
            </p14:xfrm>
          </p:contentPart>
        </mc:Choice>
        <mc:Fallback xmlns="">
          <p:pic>
            <p:nvPicPr>
              <p:cNvPr id="59" name="Ink 58">
                <a:extLst>
                  <a:ext uri="{FF2B5EF4-FFF2-40B4-BE49-F238E27FC236}">
                    <a16:creationId xmlns:a16="http://schemas.microsoft.com/office/drawing/2014/main" id="{F7E45E0C-8A43-7708-9052-ABC8B318EDDD}"/>
                  </a:ext>
                </a:extLst>
              </p:cNvPr>
              <p:cNvPicPr/>
              <p:nvPr/>
            </p:nvPicPr>
            <p:blipFill>
              <a:blip r:embed="rId107"/>
              <a:stretch>
                <a:fillRect/>
              </a:stretch>
            </p:blipFill>
            <p:spPr>
              <a:xfrm>
                <a:off x="1317319" y="3449080"/>
                <a:ext cx="710240" cy="11160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60" name="Ink 59">
                <a:extLst>
                  <a:ext uri="{FF2B5EF4-FFF2-40B4-BE49-F238E27FC236}">
                    <a16:creationId xmlns:a16="http://schemas.microsoft.com/office/drawing/2014/main" id="{D6466C33-D436-FFBE-390C-7E1AC0B94EFF}"/>
                  </a:ext>
                </a:extLst>
              </p14:cNvPr>
              <p14:cNvContentPartPr/>
              <p14:nvPr/>
            </p14:nvContentPartPr>
            <p14:xfrm>
              <a:off x="1259699" y="3391480"/>
              <a:ext cx="275040" cy="278640"/>
            </p14:xfrm>
          </p:contentPart>
        </mc:Choice>
        <mc:Fallback xmlns="">
          <p:pic>
            <p:nvPicPr>
              <p:cNvPr id="60" name="Ink 59">
                <a:extLst>
                  <a:ext uri="{FF2B5EF4-FFF2-40B4-BE49-F238E27FC236}">
                    <a16:creationId xmlns:a16="http://schemas.microsoft.com/office/drawing/2014/main" id="{D6466C33-D436-FFBE-390C-7E1AC0B94EFF}"/>
                  </a:ext>
                </a:extLst>
              </p:cNvPr>
              <p:cNvPicPr/>
              <p:nvPr/>
            </p:nvPicPr>
            <p:blipFill>
              <a:blip r:embed="rId109"/>
              <a:stretch>
                <a:fillRect/>
              </a:stretch>
            </p:blipFill>
            <p:spPr>
              <a:xfrm>
                <a:off x="1223652" y="3355526"/>
                <a:ext cx="346774" cy="350188"/>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62" name="Ink 61">
                <a:extLst>
                  <a:ext uri="{FF2B5EF4-FFF2-40B4-BE49-F238E27FC236}">
                    <a16:creationId xmlns:a16="http://schemas.microsoft.com/office/drawing/2014/main" id="{920AC9D0-DD0A-5E74-ACA6-35C5D1BB2AA7}"/>
                  </a:ext>
                </a:extLst>
              </p14:cNvPr>
              <p14:cNvContentPartPr/>
              <p14:nvPr/>
            </p14:nvContentPartPr>
            <p14:xfrm>
              <a:off x="1478579" y="2948320"/>
              <a:ext cx="251280" cy="342720"/>
            </p14:xfrm>
          </p:contentPart>
        </mc:Choice>
        <mc:Fallback xmlns="">
          <p:pic>
            <p:nvPicPr>
              <p:cNvPr id="62" name="Ink 61">
                <a:extLst>
                  <a:ext uri="{FF2B5EF4-FFF2-40B4-BE49-F238E27FC236}">
                    <a16:creationId xmlns:a16="http://schemas.microsoft.com/office/drawing/2014/main" id="{920AC9D0-DD0A-5E74-ACA6-35C5D1BB2AA7}"/>
                  </a:ext>
                </a:extLst>
              </p:cNvPr>
              <p:cNvPicPr/>
              <p:nvPr/>
            </p:nvPicPr>
            <p:blipFill>
              <a:blip r:embed="rId111"/>
              <a:stretch>
                <a:fillRect/>
              </a:stretch>
            </p:blipFill>
            <p:spPr>
              <a:xfrm>
                <a:off x="1442579" y="2912320"/>
                <a:ext cx="322920" cy="41436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63" name="Ink 62">
                <a:extLst>
                  <a:ext uri="{FF2B5EF4-FFF2-40B4-BE49-F238E27FC236}">
                    <a16:creationId xmlns:a16="http://schemas.microsoft.com/office/drawing/2014/main" id="{991901F7-A246-929B-9F41-008609AE5473}"/>
                  </a:ext>
                </a:extLst>
              </p14:cNvPr>
              <p14:cNvContentPartPr/>
              <p14:nvPr/>
            </p14:nvContentPartPr>
            <p14:xfrm>
              <a:off x="1461299" y="3021040"/>
              <a:ext cx="384480" cy="233640"/>
            </p14:xfrm>
          </p:contentPart>
        </mc:Choice>
        <mc:Fallback xmlns="">
          <p:pic>
            <p:nvPicPr>
              <p:cNvPr id="63" name="Ink 62">
                <a:extLst>
                  <a:ext uri="{FF2B5EF4-FFF2-40B4-BE49-F238E27FC236}">
                    <a16:creationId xmlns:a16="http://schemas.microsoft.com/office/drawing/2014/main" id="{991901F7-A246-929B-9F41-008609AE5473}"/>
                  </a:ext>
                </a:extLst>
              </p:cNvPr>
              <p:cNvPicPr/>
              <p:nvPr/>
            </p:nvPicPr>
            <p:blipFill>
              <a:blip r:embed="rId113"/>
              <a:stretch>
                <a:fillRect/>
              </a:stretch>
            </p:blipFill>
            <p:spPr>
              <a:xfrm>
                <a:off x="1425299" y="2985040"/>
                <a:ext cx="456120" cy="30528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28679" name="Ink 28678">
                <a:extLst>
                  <a:ext uri="{FF2B5EF4-FFF2-40B4-BE49-F238E27FC236}">
                    <a16:creationId xmlns:a16="http://schemas.microsoft.com/office/drawing/2014/main" id="{4D64FD9E-CCC1-6D76-D863-8FD9EFCA9726}"/>
                  </a:ext>
                </a:extLst>
              </p14:cNvPr>
              <p14:cNvContentPartPr/>
              <p14:nvPr/>
            </p14:nvContentPartPr>
            <p14:xfrm>
              <a:off x="4303859" y="5373640"/>
              <a:ext cx="427320" cy="455760"/>
            </p14:xfrm>
          </p:contentPart>
        </mc:Choice>
        <mc:Fallback xmlns="">
          <p:pic>
            <p:nvPicPr>
              <p:cNvPr id="28679" name="Ink 28678">
                <a:extLst>
                  <a:ext uri="{FF2B5EF4-FFF2-40B4-BE49-F238E27FC236}">
                    <a16:creationId xmlns:a16="http://schemas.microsoft.com/office/drawing/2014/main" id="{4D64FD9E-CCC1-6D76-D863-8FD9EFCA9726}"/>
                  </a:ext>
                </a:extLst>
              </p:cNvPr>
              <p:cNvPicPr/>
              <p:nvPr/>
            </p:nvPicPr>
            <p:blipFill>
              <a:blip r:embed="rId115"/>
              <a:stretch>
                <a:fillRect/>
              </a:stretch>
            </p:blipFill>
            <p:spPr>
              <a:xfrm>
                <a:off x="4267829" y="5337640"/>
                <a:ext cx="499020" cy="52740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28680" name="Ink 28679">
                <a:extLst>
                  <a:ext uri="{FF2B5EF4-FFF2-40B4-BE49-F238E27FC236}">
                    <a16:creationId xmlns:a16="http://schemas.microsoft.com/office/drawing/2014/main" id="{073D3D90-EADC-3B4E-22E3-B3509CE5351C}"/>
                  </a:ext>
                </a:extLst>
              </p14:cNvPr>
              <p14:cNvContentPartPr/>
              <p14:nvPr/>
            </p14:nvContentPartPr>
            <p14:xfrm>
              <a:off x="4335179" y="4707280"/>
              <a:ext cx="401040" cy="456840"/>
            </p14:xfrm>
          </p:contentPart>
        </mc:Choice>
        <mc:Fallback xmlns="">
          <p:pic>
            <p:nvPicPr>
              <p:cNvPr id="28680" name="Ink 28679">
                <a:extLst>
                  <a:ext uri="{FF2B5EF4-FFF2-40B4-BE49-F238E27FC236}">
                    <a16:creationId xmlns:a16="http://schemas.microsoft.com/office/drawing/2014/main" id="{073D3D90-EADC-3B4E-22E3-B3509CE5351C}"/>
                  </a:ext>
                </a:extLst>
              </p:cNvPr>
              <p:cNvPicPr/>
              <p:nvPr/>
            </p:nvPicPr>
            <p:blipFill>
              <a:blip r:embed="rId117"/>
              <a:stretch>
                <a:fillRect/>
              </a:stretch>
            </p:blipFill>
            <p:spPr>
              <a:xfrm>
                <a:off x="4299179" y="4671280"/>
                <a:ext cx="472680" cy="52848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28682" name="Ink 28681">
                <a:extLst>
                  <a:ext uri="{FF2B5EF4-FFF2-40B4-BE49-F238E27FC236}">
                    <a16:creationId xmlns:a16="http://schemas.microsoft.com/office/drawing/2014/main" id="{9319B848-63B1-40D7-B847-6DA3E7C0CB5C}"/>
                  </a:ext>
                </a:extLst>
              </p14:cNvPr>
              <p14:cNvContentPartPr/>
              <p14:nvPr/>
            </p14:nvContentPartPr>
            <p14:xfrm>
              <a:off x="3353459" y="5075560"/>
              <a:ext cx="739080" cy="27720"/>
            </p14:xfrm>
          </p:contentPart>
        </mc:Choice>
        <mc:Fallback xmlns="">
          <p:pic>
            <p:nvPicPr>
              <p:cNvPr id="28682" name="Ink 28681">
                <a:extLst>
                  <a:ext uri="{FF2B5EF4-FFF2-40B4-BE49-F238E27FC236}">
                    <a16:creationId xmlns:a16="http://schemas.microsoft.com/office/drawing/2014/main" id="{9319B848-63B1-40D7-B847-6DA3E7C0CB5C}"/>
                  </a:ext>
                </a:extLst>
              </p:cNvPr>
              <p:cNvPicPr/>
              <p:nvPr/>
            </p:nvPicPr>
            <p:blipFill>
              <a:blip r:embed="rId119"/>
              <a:stretch>
                <a:fillRect/>
              </a:stretch>
            </p:blipFill>
            <p:spPr>
              <a:xfrm>
                <a:off x="3317459" y="5040022"/>
                <a:ext cx="810720" cy="98442"/>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28686" name="Ink 28685">
                <a:extLst>
                  <a:ext uri="{FF2B5EF4-FFF2-40B4-BE49-F238E27FC236}">
                    <a16:creationId xmlns:a16="http://schemas.microsoft.com/office/drawing/2014/main" id="{248D537C-3CC7-AB8D-E703-F9EFD4C95650}"/>
                  </a:ext>
                </a:extLst>
              </p14:cNvPr>
              <p14:cNvContentPartPr/>
              <p14:nvPr/>
            </p14:nvContentPartPr>
            <p14:xfrm>
              <a:off x="5460179" y="5808520"/>
              <a:ext cx="376200" cy="37080"/>
            </p14:xfrm>
          </p:contentPart>
        </mc:Choice>
        <mc:Fallback xmlns="">
          <p:pic>
            <p:nvPicPr>
              <p:cNvPr id="28686" name="Ink 28685">
                <a:extLst>
                  <a:ext uri="{FF2B5EF4-FFF2-40B4-BE49-F238E27FC236}">
                    <a16:creationId xmlns:a16="http://schemas.microsoft.com/office/drawing/2014/main" id="{248D537C-3CC7-AB8D-E703-F9EFD4C95650}"/>
                  </a:ext>
                </a:extLst>
              </p:cNvPr>
              <p:cNvPicPr/>
              <p:nvPr/>
            </p:nvPicPr>
            <p:blipFill>
              <a:blip r:embed="rId121"/>
              <a:stretch>
                <a:fillRect/>
              </a:stretch>
            </p:blipFill>
            <p:spPr>
              <a:xfrm>
                <a:off x="5424179" y="5772520"/>
                <a:ext cx="447840" cy="10872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28687" name="Ink 28686">
                <a:extLst>
                  <a:ext uri="{FF2B5EF4-FFF2-40B4-BE49-F238E27FC236}">
                    <a16:creationId xmlns:a16="http://schemas.microsoft.com/office/drawing/2014/main" id="{9D47E60D-4B13-1124-D198-677F86F19DE2}"/>
                  </a:ext>
                </a:extLst>
              </p14:cNvPr>
              <p14:cNvContentPartPr/>
              <p14:nvPr/>
            </p14:nvContentPartPr>
            <p14:xfrm>
              <a:off x="5652059" y="5329720"/>
              <a:ext cx="228600" cy="295560"/>
            </p14:xfrm>
          </p:contentPart>
        </mc:Choice>
        <mc:Fallback xmlns="">
          <p:pic>
            <p:nvPicPr>
              <p:cNvPr id="28687" name="Ink 28686">
                <a:extLst>
                  <a:ext uri="{FF2B5EF4-FFF2-40B4-BE49-F238E27FC236}">
                    <a16:creationId xmlns:a16="http://schemas.microsoft.com/office/drawing/2014/main" id="{9D47E60D-4B13-1124-D198-677F86F19DE2}"/>
                  </a:ext>
                </a:extLst>
              </p:cNvPr>
              <p:cNvPicPr/>
              <p:nvPr/>
            </p:nvPicPr>
            <p:blipFill>
              <a:blip r:embed="rId123"/>
              <a:stretch>
                <a:fillRect/>
              </a:stretch>
            </p:blipFill>
            <p:spPr>
              <a:xfrm>
                <a:off x="5616059" y="5293676"/>
                <a:ext cx="300240" cy="367287"/>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37" name="Ink 36">
                <a:extLst>
                  <a:ext uri="{FF2B5EF4-FFF2-40B4-BE49-F238E27FC236}">
                    <a16:creationId xmlns:a16="http://schemas.microsoft.com/office/drawing/2014/main" id="{6FF8B6C8-6F90-B23A-FFA7-EA00EA389B05}"/>
                  </a:ext>
                </a:extLst>
              </p14:cNvPr>
              <p14:cNvContentPartPr/>
              <p14:nvPr/>
            </p14:nvContentPartPr>
            <p14:xfrm>
              <a:off x="2125859" y="5739400"/>
              <a:ext cx="262440" cy="231840"/>
            </p14:xfrm>
          </p:contentPart>
        </mc:Choice>
        <mc:Fallback xmlns="">
          <p:pic>
            <p:nvPicPr>
              <p:cNvPr id="37" name="Ink 36">
                <a:extLst>
                  <a:ext uri="{FF2B5EF4-FFF2-40B4-BE49-F238E27FC236}">
                    <a16:creationId xmlns:a16="http://schemas.microsoft.com/office/drawing/2014/main" id="{6FF8B6C8-6F90-B23A-FFA7-EA00EA389B05}"/>
                  </a:ext>
                </a:extLst>
              </p:cNvPr>
              <p:cNvPicPr/>
              <p:nvPr/>
            </p:nvPicPr>
            <p:blipFill>
              <a:blip r:embed="rId125"/>
              <a:stretch>
                <a:fillRect/>
              </a:stretch>
            </p:blipFill>
            <p:spPr>
              <a:xfrm>
                <a:off x="2089859" y="5703400"/>
                <a:ext cx="334080" cy="30348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38" name="Ink 37">
                <a:extLst>
                  <a:ext uri="{FF2B5EF4-FFF2-40B4-BE49-F238E27FC236}">
                    <a16:creationId xmlns:a16="http://schemas.microsoft.com/office/drawing/2014/main" id="{4D1F02E3-3004-3953-0E82-31EC4D9BA7B1}"/>
                  </a:ext>
                </a:extLst>
              </p14:cNvPr>
              <p14:cNvContentPartPr/>
              <p14:nvPr/>
            </p14:nvContentPartPr>
            <p14:xfrm>
              <a:off x="2170139" y="5716360"/>
              <a:ext cx="394920" cy="238320"/>
            </p14:xfrm>
          </p:contentPart>
        </mc:Choice>
        <mc:Fallback xmlns="">
          <p:pic>
            <p:nvPicPr>
              <p:cNvPr id="38" name="Ink 37">
                <a:extLst>
                  <a:ext uri="{FF2B5EF4-FFF2-40B4-BE49-F238E27FC236}">
                    <a16:creationId xmlns:a16="http://schemas.microsoft.com/office/drawing/2014/main" id="{4D1F02E3-3004-3953-0E82-31EC4D9BA7B1}"/>
                  </a:ext>
                </a:extLst>
              </p:cNvPr>
              <p:cNvPicPr/>
              <p:nvPr/>
            </p:nvPicPr>
            <p:blipFill>
              <a:blip r:embed="rId127"/>
              <a:stretch>
                <a:fillRect/>
              </a:stretch>
            </p:blipFill>
            <p:spPr>
              <a:xfrm>
                <a:off x="2134139" y="5680360"/>
                <a:ext cx="466560" cy="30996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28694" name="Ink 28693">
                <a:extLst>
                  <a:ext uri="{FF2B5EF4-FFF2-40B4-BE49-F238E27FC236}">
                    <a16:creationId xmlns:a16="http://schemas.microsoft.com/office/drawing/2014/main" id="{122491C4-7D21-2C2F-D086-C9C542350E73}"/>
                  </a:ext>
                </a:extLst>
              </p14:cNvPr>
              <p14:cNvContentPartPr/>
              <p14:nvPr/>
            </p14:nvContentPartPr>
            <p14:xfrm>
              <a:off x="2129099" y="490600"/>
              <a:ext cx="864720" cy="423000"/>
            </p14:xfrm>
          </p:contentPart>
        </mc:Choice>
        <mc:Fallback xmlns="">
          <p:pic>
            <p:nvPicPr>
              <p:cNvPr id="28694" name="Ink 28693">
                <a:extLst>
                  <a:ext uri="{FF2B5EF4-FFF2-40B4-BE49-F238E27FC236}">
                    <a16:creationId xmlns:a16="http://schemas.microsoft.com/office/drawing/2014/main" id="{122491C4-7D21-2C2F-D086-C9C542350E73}"/>
                  </a:ext>
                </a:extLst>
              </p:cNvPr>
              <p:cNvPicPr/>
              <p:nvPr/>
            </p:nvPicPr>
            <p:blipFill>
              <a:blip r:embed="rId129"/>
              <a:stretch>
                <a:fillRect/>
              </a:stretch>
            </p:blipFill>
            <p:spPr>
              <a:xfrm>
                <a:off x="2093099" y="454600"/>
                <a:ext cx="936360" cy="49464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28695" name="Ink 28694">
                <a:extLst>
                  <a:ext uri="{FF2B5EF4-FFF2-40B4-BE49-F238E27FC236}">
                    <a16:creationId xmlns:a16="http://schemas.microsoft.com/office/drawing/2014/main" id="{E2E2D400-9B1B-8D79-3B5A-A396B4541425}"/>
                  </a:ext>
                </a:extLst>
              </p14:cNvPr>
              <p14:cNvContentPartPr/>
              <p14:nvPr/>
            </p14:nvContentPartPr>
            <p14:xfrm>
              <a:off x="2215859" y="609400"/>
              <a:ext cx="87120" cy="108360"/>
            </p14:xfrm>
          </p:contentPart>
        </mc:Choice>
        <mc:Fallback xmlns="">
          <p:pic>
            <p:nvPicPr>
              <p:cNvPr id="28695" name="Ink 28694">
                <a:extLst>
                  <a:ext uri="{FF2B5EF4-FFF2-40B4-BE49-F238E27FC236}">
                    <a16:creationId xmlns:a16="http://schemas.microsoft.com/office/drawing/2014/main" id="{E2E2D400-9B1B-8D79-3B5A-A396B4541425}"/>
                  </a:ext>
                </a:extLst>
              </p:cNvPr>
              <p:cNvPicPr/>
              <p:nvPr/>
            </p:nvPicPr>
            <p:blipFill>
              <a:blip r:embed="rId131"/>
              <a:stretch>
                <a:fillRect/>
              </a:stretch>
            </p:blipFill>
            <p:spPr>
              <a:xfrm>
                <a:off x="2179859" y="573400"/>
                <a:ext cx="158760" cy="18000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28697" name="Ink 28696">
                <a:extLst>
                  <a:ext uri="{FF2B5EF4-FFF2-40B4-BE49-F238E27FC236}">
                    <a16:creationId xmlns:a16="http://schemas.microsoft.com/office/drawing/2014/main" id="{929317CC-A57A-9F8F-501B-078F2FF9741C}"/>
                  </a:ext>
                </a:extLst>
              </p14:cNvPr>
              <p14:cNvContentPartPr/>
              <p14:nvPr/>
            </p14:nvContentPartPr>
            <p14:xfrm>
              <a:off x="2324579" y="592120"/>
              <a:ext cx="214920" cy="180720"/>
            </p14:xfrm>
          </p:contentPart>
        </mc:Choice>
        <mc:Fallback xmlns="">
          <p:pic>
            <p:nvPicPr>
              <p:cNvPr id="28697" name="Ink 28696">
                <a:extLst>
                  <a:ext uri="{FF2B5EF4-FFF2-40B4-BE49-F238E27FC236}">
                    <a16:creationId xmlns:a16="http://schemas.microsoft.com/office/drawing/2014/main" id="{929317CC-A57A-9F8F-501B-078F2FF9741C}"/>
                  </a:ext>
                </a:extLst>
              </p:cNvPr>
              <p:cNvPicPr/>
              <p:nvPr/>
            </p:nvPicPr>
            <p:blipFill>
              <a:blip r:embed="rId133"/>
              <a:stretch>
                <a:fillRect/>
              </a:stretch>
            </p:blipFill>
            <p:spPr>
              <a:xfrm>
                <a:off x="2288579" y="556120"/>
                <a:ext cx="286560" cy="25236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28698" name="Ink 28697">
                <a:extLst>
                  <a:ext uri="{FF2B5EF4-FFF2-40B4-BE49-F238E27FC236}">
                    <a16:creationId xmlns:a16="http://schemas.microsoft.com/office/drawing/2014/main" id="{B653F049-354F-9338-643E-467AAB54C629}"/>
                  </a:ext>
                </a:extLst>
              </p14:cNvPr>
              <p14:cNvContentPartPr/>
              <p14:nvPr/>
            </p14:nvContentPartPr>
            <p14:xfrm>
              <a:off x="2523659" y="679960"/>
              <a:ext cx="360" cy="360"/>
            </p14:xfrm>
          </p:contentPart>
        </mc:Choice>
        <mc:Fallback xmlns="">
          <p:pic>
            <p:nvPicPr>
              <p:cNvPr id="28698" name="Ink 28697">
                <a:extLst>
                  <a:ext uri="{FF2B5EF4-FFF2-40B4-BE49-F238E27FC236}">
                    <a16:creationId xmlns:a16="http://schemas.microsoft.com/office/drawing/2014/main" id="{B653F049-354F-9338-643E-467AAB54C629}"/>
                  </a:ext>
                </a:extLst>
              </p:cNvPr>
              <p:cNvPicPr/>
              <p:nvPr/>
            </p:nvPicPr>
            <p:blipFill>
              <a:blip r:embed="rId16"/>
              <a:stretch>
                <a:fillRect/>
              </a:stretch>
            </p:blipFill>
            <p:spPr>
              <a:xfrm>
                <a:off x="2487659" y="64396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28699" name="Ink 28698">
                <a:extLst>
                  <a:ext uri="{FF2B5EF4-FFF2-40B4-BE49-F238E27FC236}">
                    <a16:creationId xmlns:a16="http://schemas.microsoft.com/office/drawing/2014/main" id="{25C1EE78-DC68-1604-8E72-557351DE9891}"/>
                  </a:ext>
                </a:extLst>
              </p14:cNvPr>
              <p14:cNvContentPartPr/>
              <p14:nvPr/>
            </p14:nvContentPartPr>
            <p14:xfrm>
              <a:off x="2570459" y="574840"/>
              <a:ext cx="164520" cy="211680"/>
            </p14:xfrm>
          </p:contentPart>
        </mc:Choice>
        <mc:Fallback xmlns="">
          <p:pic>
            <p:nvPicPr>
              <p:cNvPr id="28699" name="Ink 28698">
                <a:extLst>
                  <a:ext uri="{FF2B5EF4-FFF2-40B4-BE49-F238E27FC236}">
                    <a16:creationId xmlns:a16="http://schemas.microsoft.com/office/drawing/2014/main" id="{25C1EE78-DC68-1604-8E72-557351DE9891}"/>
                  </a:ext>
                </a:extLst>
              </p:cNvPr>
              <p:cNvPicPr/>
              <p:nvPr/>
            </p:nvPicPr>
            <p:blipFill>
              <a:blip r:embed="rId136"/>
              <a:stretch>
                <a:fillRect/>
              </a:stretch>
            </p:blipFill>
            <p:spPr>
              <a:xfrm>
                <a:off x="2534459" y="538779"/>
                <a:ext cx="236160" cy="283442"/>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28700" name="Ink 28699">
                <a:extLst>
                  <a:ext uri="{FF2B5EF4-FFF2-40B4-BE49-F238E27FC236}">
                    <a16:creationId xmlns:a16="http://schemas.microsoft.com/office/drawing/2014/main" id="{7AAA9883-B3E0-0B4B-E7B2-E1DBF35089F3}"/>
                  </a:ext>
                </a:extLst>
              </p14:cNvPr>
              <p14:cNvContentPartPr/>
              <p14:nvPr/>
            </p14:nvContentPartPr>
            <p14:xfrm>
              <a:off x="2709779" y="684280"/>
              <a:ext cx="69840" cy="91800"/>
            </p14:xfrm>
          </p:contentPart>
        </mc:Choice>
        <mc:Fallback xmlns="">
          <p:pic>
            <p:nvPicPr>
              <p:cNvPr id="28700" name="Ink 28699">
                <a:extLst>
                  <a:ext uri="{FF2B5EF4-FFF2-40B4-BE49-F238E27FC236}">
                    <a16:creationId xmlns:a16="http://schemas.microsoft.com/office/drawing/2014/main" id="{7AAA9883-B3E0-0B4B-E7B2-E1DBF35089F3}"/>
                  </a:ext>
                </a:extLst>
              </p:cNvPr>
              <p:cNvPicPr/>
              <p:nvPr/>
            </p:nvPicPr>
            <p:blipFill>
              <a:blip r:embed="rId138"/>
              <a:stretch>
                <a:fillRect/>
              </a:stretch>
            </p:blipFill>
            <p:spPr>
              <a:xfrm>
                <a:off x="2673779" y="648280"/>
                <a:ext cx="141480" cy="163440"/>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28701" name="Ink 28700">
                <a:extLst>
                  <a:ext uri="{FF2B5EF4-FFF2-40B4-BE49-F238E27FC236}">
                    <a16:creationId xmlns:a16="http://schemas.microsoft.com/office/drawing/2014/main" id="{84D052DA-5489-0FAE-C602-9FC592B6437D}"/>
                  </a:ext>
                </a:extLst>
              </p14:cNvPr>
              <p14:cNvContentPartPr/>
              <p14:nvPr/>
            </p14:nvContentPartPr>
            <p14:xfrm>
              <a:off x="2788619" y="620560"/>
              <a:ext cx="127800" cy="177840"/>
            </p14:xfrm>
          </p:contentPart>
        </mc:Choice>
        <mc:Fallback xmlns="">
          <p:pic>
            <p:nvPicPr>
              <p:cNvPr id="28701" name="Ink 28700">
                <a:extLst>
                  <a:ext uri="{FF2B5EF4-FFF2-40B4-BE49-F238E27FC236}">
                    <a16:creationId xmlns:a16="http://schemas.microsoft.com/office/drawing/2014/main" id="{84D052DA-5489-0FAE-C602-9FC592B6437D}"/>
                  </a:ext>
                </a:extLst>
              </p:cNvPr>
              <p:cNvPicPr/>
              <p:nvPr/>
            </p:nvPicPr>
            <p:blipFill>
              <a:blip r:embed="rId140"/>
              <a:stretch>
                <a:fillRect/>
              </a:stretch>
            </p:blipFill>
            <p:spPr>
              <a:xfrm>
                <a:off x="2752619" y="584560"/>
                <a:ext cx="199440" cy="24948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28702" name="Ink 28701">
                <a:extLst>
                  <a:ext uri="{FF2B5EF4-FFF2-40B4-BE49-F238E27FC236}">
                    <a16:creationId xmlns:a16="http://schemas.microsoft.com/office/drawing/2014/main" id="{A839C5CB-E33D-AF08-5EE1-F74C8875BB67}"/>
                  </a:ext>
                </a:extLst>
              </p14:cNvPr>
              <p14:cNvContentPartPr/>
              <p14:nvPr/>
            </p14:nvContentPartPr>
            <p14:xfrm>
              <a:off x="2848739" y="656560"/>
              <a:ext cx="360" cy="360"/>
            </p14:xfrm>
          </p:contentPart>
        </mc:Choice>
        <mc:Fallback xmlns="">
          <p:pic>
            <p:nvPicPr>
              <p:cNvPr id="28702" name="Ink 28701">
                <a:extLst>
                  <a:ext uri="{FF2B5EF4-FFF2-40B4-BE49-F238E27FC236}">
                    <a16:creationId xmlns:a16="http://schemas.microsoft.com/office/drawing/2014/main" id="{A839C5CB-E33D-AF08-5EE1-F74C8875BB67}"/>
                  </a:ext>
                </a:extLst>
              </p:cNvPr>
              <p:cNvPicPr/>
              <p:nvPr/>
            </p:nvPicPr>
            <p:blipFill>
              <a:blip r:embed="rId16"/>
              <a:stretch>
                <a:fillRect/>
              </a:stretch>
            </p:blipFill>
            <p:spPr>
              <a:xfrm>
                <a:off x="2812739" y="62056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28703" name="Ink 28702">
                <a:extLst>
                  <a:ext uri="{FF2B5EF4-FFF2-40B4-BE49-F238E27FC236}">
                    <a16:creationId xmlns:a16="http://schemas.microsoft.com/office/drawing/2014/main" id="{592DA7AD-78FB-85E9-A0E8-CE6E4B7F1CB0}"/>
                  </a:ext>
                </a:extLst>
              </p14:cNvPr>
              <p14:cNvContentPartPr/>
              <p14:nvPr/>
            </p14:nvContentPartPr>
            <p14:xfrm>
              <a:off x="2916419" y="648640"/>
              <a:ext cx="173880" cy="110520"/>
            </p14:xfrm>
          </p:contentPart>
        </mc:Choice>
        <mc:Fallback xmlns="">
          <p:pic>
            <p:nvPicPr>
              <p:cNvPr id="28703" name="Ink 28702">
                <a:extLst>
                  <a:ext uri="{FF2B5EF4-FFF2-40B4-BE49-F238E27FC236}">
                    <a16:creationId xmlns:a16="http://schemas.microsoft.com/office/drawing/2014/main" id="{592DA7AD-78FB-85E9-A0E8-CE6E4B7F1CB0}"/>
                  </a:ext>
                </a:extLst>
              </p:cNvPr>
              <p:cNvPicPr/>
              <p:nvPr/>
            </p:nvPicPr>
            <p:blipFill>
              <a:blip r:embed="rId143"/>
              <a:stretch>
                <a:fillRect/>
              </a:stretch>
            </p:blipFill>
            <p:spPr>
              <a:xfrm>
                <a:off x="2880419" y="612640"/>
                <a:ext cx="245520" cy="18216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28822" name="Ink 28821">
                <a:extLst>
                  <a:ext uri="{FF2B5EF4-FFF2-40B4-BE49-F238E27FC236}">
                    <a16:creationId xmlns:a16="http://schemas.microsoft.com/office/drawing/2014/main" id="{359B6709-0F53-112E-0036-8D2E03E80E49}"/>
                  </a:ext>
                </a:extLst>
              </p14:cNvPr>
              <p14:cNvContentPartPr/>
              <p14:nvPr/>
            </p14:nvContentPartPr>
            <p14:xfrm>
              <a:off x="770099" y="364600"/>
              <a:ext cx="5905800" cy="6193080"/>
            </p14:xfrm>
          </p:contentPart>
        </mc:Choice>
        <mc:Fallback xmlns="">
          <p:pic>
            <p:nvPicPr>
              <p:cNvPr id="28822" name="Ink 28821">
                <a:extLst>
                  <a:ext uri="{FF2B5EF4-FFF2-40B4-BE49-F238E27FC236}">
                    <a16:creationId xmlns:a16="http://schemas.microsoft.com/office/drawing/2014/main" id="{359B6709-0F53-112E-0036-8D2E03E80E49}"/>
                  </a:ext>
                </a:extLst>
              </p:cNvPr>
              <p:cNvPicPr/>
              <p:nvPr/>
            </p:nvPicPr>
            <p:blipFill>
              <a:blip r:embed="rId145"/>
              <a:stretch>
                <a:fillRect/>
              </a:stretch>
            </p:blipFill>
            <p:spPr>
              <a:xfrm>
                <a:off x="734099" y="328600"/>
                <a:ext cx="5977440" cy="626472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28823" name="Ink 28822">
                <a:extLst>
                  <a:ext uri="{FF2B5EF4-FFF2-40B4-BE49-F238E27FC236}">
                    <a16:creationId xmlns:a16="http://schemas.microsoft.com/office/drawing/2014/main" id="{82E1ECE5-6783-E4A9-1412-3CC7A5FBE3FA}"/>
                  </a:ext>
                </a:extLst>
              </p14:cNvPr>
              <p14:cNvContentPartPr/>
              <p14:nvPr/>
            </p14:nvContentPartPr>
            <p14:xfrm>
              <a:off x="753539" y="2038600"/>
              <a:ext cx="1064880" cy="3974400"/>
            </p14:xfrm>
          </p:contentPart>
        </mc:Choice>
        <mc:Fallback xmlns="">
          <p:pic>
            <p:nvPicPr>
              <p:cNvPr id="28823" name="Ink 28822">
                <a:extLst>
                  <a:ext uri="{FF2B5EF4-FFF2-40B4-BE49-F238E27FC236}">
                    <a16:creationId xmlns:a16="http://schemas.microsoft.com/office/drawing/2014/main" id="{82E1ECE5-6783-E4A9-1412-3CC7A5FBE3FA}"/>
                  </a:ext>
                </a:extLst>
              </p:cNvPr>
              <p:cNvPicPr/>
              <p:nvPr/>
            </p:nvPicPr>
            <p:blipFill>
              <a:blip r:embed="rId147"/>
              <a:stretch>
                <a:fillRect/>
              </a:stretch>
            </p:blipFill>
            <p:spPr>
              <a:xfrm>
                <a:off x="717539" y="2002600"/>
                <a:ext cx="1136520" cy="404604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28828" name="Ink 28827">
                <a:extLst>
                  <a:ext uri="{FF2B5EF4-FFF2-40B4-BE49-F238E27FC236}">
                    <a16:creationId xmlns:a16="http://schemas.microsoft.com/office/drawing/2014/main" id="{80C0597C-A756-0193-D7D0-D80BA8D7C886}"/>
                  </a:ext>
                </a:extLst>
              </p14:cNvPr>
              <p14:cNvContentPartPr/>
              <p14:nvPr/>
            </p14:nvContentPartPr>
            <p14:xfrm>
              <a:off x="10768379" y="385840"/>
              <a:ext cx="384840" cy="239040"/>
            </p14:xfrm>
          </p:contentPart>
        </mc:Choice>
        <mc:Fallback xmlns="">
          <p:pic>
            <p:nvPicPr>
              <p:cNvPr id="28828" name="Ink 28827">
                <a:extLst>
                  <a:ext uri="{FF2B5EF4-FFF2-40B4-BE49-F238E27FC236}">
                    <a16:creationId xmlns:a16="http://schemas.microsoft.com/office/drawing/2014/main" id="{80C0597C-A756-0193-D7D0-D80BA8D7C886}"/>
                  </a:ext>
                </a:extLst>
              </p:cNvPr>
              <p:cNvPicPr/>
              <p:nvPr/>
            </p:nvPicPr>
            <p:blipFill>
              <a:blip r:embed="rId149"/>
              <a:stretch>
                <a:fillRect/>
              </a:stretch>
            </p:blipFill>
            <p:spPr>
              <a:xfrm>
                <a:off x="10732379" y="349840"/>
                <a:ext cx="456480" cy="310680"/>
              </a:xfrm>
              <a:prstGeom prst="rect">
                <a:avLst/>
              </a:prstGeom>
            </p:spPr>
          </p:pic>
        </mc:Fallback>
      </mc:AlternateContent>
      <p:grpSp>
        <p:nvGrpSpPr>
          <p:cNvPr id="30802" name="Group 28837">
            <a:extLst>
              <a:ext uri="{FF2B5EF4-FFF2-40B4-BE49-F238E27FC236}">
                <a16:creationId xmlns:a16="http://schemas.microsoft.com/office/drawing/2014/main" id="{E8CDAA35-D61B-5A2E-AE70-4DCE55EBFF76}"/>
              </a:ext>
            </a:extLst>
          </p:cNvPr>
          <p:cNvGrpSpPr>
            <a:grpSpLocks/>
          </p:cNvGrpSpPr>
          <p:nvPr/>
        </p:nvGrpSpPr>
        <p:grpSpPr bwMode="auto">
          <a:xfrm>
            <a:off x="6061075" y="166688"/>
            <a:ext cx="4375150" cy="4497387"/>
            <a:chOff x="6060299" y="166600"/>
            <a:chExt cx="4375440" cy="4497120"/>
          </a:xfrm>
        </p:grpSpPr>
        <mc:AlternateContent xmlns:mc="http://schemas.openxmlformats.org/markup-compatibility/2006" xmlns:p14="http://schemas.microsoft.com/office/powerpoint/2010/main">
          <mc:Choice Requires="p14">
            <p:contentPart p14:bwMode="auto" r:id="rId150">
              <p14:nvContentPartPr>
                <p14:cNvPr id="28705" name="Ink 28704">
                  <a:extLst>
                    <a:ext uri="{FF2B5EF4-FFF2-40B4-BE49-F238E27FC236}">
                      <a16:creationId xmlns:a16="http://schemas.microsoft.com/office/drawing/2014/main" id="{D6E4576A-C415-A6EB-65CC-A020A5514943}"/>
                    </a:ext>
                  </a:extLst>
                </p14:cNvPr>
                <p14:cNvContentPartPr/>
                <p14:nvPr/>
              </p14:nvContentPartPr>
              <p14:xfrm>
                <a:off x="6060299" y="547840"/>
                <a:ext cx="1130760" cy="459360"/>
              </p14:xfrm>
            </p:contentPart>
          </mc:Choice>
          <mc:Fallback xmlns="">
            <p:pic>
              <p:nvPicPr>
                <p:cNvPr id="28705" name="Ink 28704">
                  <a:extLst>
                    <a:ext uri="{FF2B5EF4-FFF2-40B4-BE49-F238E27FC236}">
                      <a16:creationId xmlns:a16="http://schemas.microsoft.com/office/drawing/2014/main" id="{D6E4576A-C415-A6EB-65CC-A020A5514943}"/>
                    </a:ext>
                  </a:extLst>
                </p:cNvPr>
                <p:cNvPicPr/>
                <p:nvPr/>
              </p:nvPicPr>
              <p:blipFill>
                <a:blip r:embed="rId151"/>
                <a:stretch>
                  <a:fillRect/>
                </a:stretch>
              </p:blipFill>
              <p:spPr>
                <a:xfrm>
                  <a:off x="6024299" y="511840"/>
                  <a:ext cx="1202400" cy="53100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28706" name="Ink 28705">
                  <a:extLst>
                    <a:ext uri="{FF2B5EF4-FFF2-40B4-BE49-F238E27FC236}">
                      <a16:creationId xmlns:a16="http://schemas.microsoft.com/office/drawing/2014/main" id="{3D0BBB30-17F7-53D3-37AD-53A0C5F0DFE5}"/>
                    </a:ext>
                  </a:extLst>
                </p14:cNvPr>
                <p14:cNvContentPartPr/>
                <p14:nvPr/>
              </p14:nvContentPartPr>
              <p14:xfrm>
                <a:off x="6251099" y="683560"/>
                <a:ext cx="3600" cy="6120"/>
              </p14:xfrm>
            </p:contentPart>
          </mc:Choice>
          <mc:Fallback xmlns="">
            <p:pic>
              <p:nvPicPr>
                <p:cNvPr id="28706" name="Ink 28705">
                  <a:extLst>
                    <a:ext uri="{FF2B5EF4-FFF2-40B4-BE49-F238E27FC236}">
                      <a16:creationId xmlns:a16="http://schemas.microsoft.com/office/drawing/2014/main" id="{3D0BBB30-17F7-53D3-37AD-53A0C5F0DFE5}"/>
                    </a:ext>
                  </a:extLst>
                </p:cNvPr>
                <p:cNvPicPr/>
                <p:nvPr/>
              </p:nvPicPr>
              <p:blipFill>
                <a:blip r:embed="rId153"/>
                <a:stretch>
                  <a:fillRect/>
                </a:stretch>
              </p:blipFill>
              <p:spPr>
                <a:xfrm>
                  <a:off x="6211099" y="645310"/>
                  <a:ext cx="83200" cy="82238"/>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28707" name="Ink 28706">
                  <a:extLst>
                    <a:ext uri="{FF2B5EF4-FFF2-40B4-BE49-F238E27FC236}">
                      <a16:creationId xmlns:a16="http://schemas.microsoft.com/office/drawing/2014/main" id="{5D89FB11-9C65-CC3A-AC99-36BE19CCE346}"/>
                    </a:ext>
                  </a:extLst>
                </p14:cNvPr>
                <p14:cNvContentPartPr/>
                <p14:nvPr/>
              </p14:nvContentPartPr>
              <p14:xfrm>
                <a:off x="6249659" y="753760"/>
                <a:ext cx="11520" cy="360"/>
              </p14:xfrm>
            </p:contentPart>
          </mc:Choice>
          <mc:Fallback xmlns="">
            <p:pic>
              <p:nvPicPr>
                <p:cNvPr id="28707" name="Ink 28706">
                  <a:extLst>
                    <a:ext uri="{FF2B5EF4-FFF2-40B4-BE49-F238E27FC236}">
                      <a16:creationId xmlns:a16="http://schemas.microsoft.com/office/drawing/2014/main" id="{5D89FB11-9C65-CC3A-AC99-36BE19CCE346}"/>
                    </a:ext>
                  </a:extLst>
                </p:cNvPr>
                <p:cNvPicPr/>
                <p:nvPr/>
              </p:nvPicPr>
              <p:blipFill>
                <a:blip r:embed="rId155"/>
                <a:stretch>
                  <a:fillRect/>
                </a:stretch>
              </p:blipFill>
              <p:spPr>
                <a:xfrm>
                  <a:off x="6213659" y="717760"/>
                  <a:ext cx="831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28708" name="Ink 28707">
                  <a:extLst>
                    <a:ext uri="{FF2B5EF4-FFF2-40B4-BE49-F238E27FC236}">
                      <a16:creationId xmlns:a16="http://schemas.microsoft.com/office/drawing/2014/main" id="{7874E042-AA62-C1F4-4DF6-F83DABC90782}"/>
                    </a:ext>
                  </a:extLst>
                </p14:cNvPr>
                <p14:cNvContentPartPr/>
                <p14:nvPr/>
              </p14:nvContentPartPr>
              <p14:xfrm>
                <a:off x="6349739" y="609040"/>
                <a:ext cx="95760" cy="131760"/>
              </p14:xfrm>
            </p:contentPart>
          </mc:Choice>
          <mc:Fallback xmlns="">
            <p:pic>
              <p:nvPicPr>
                <p:cNvPr id="28708" name="Ink 28707">
                  <a:extLst>
                    <a:ext uri="{FF2B5EF4-FFF2-40B4-BE49-F238E27FC236}">
                      <a16:creationId xmlns:a16="http://schemas.microsoft.com/office/drawing/2014/main" id="{7874E042-AA62-C1F4-4DF6-F83DABC90782}"/>
                    </a:ext>
                  </a:extLst>
                </p:cNvPr>
                <p:cNvPicPr/>
                <p:nvPr/>
              </p:nvPicPr>
              <p:blipFill>
                <a:blip r:embed="rId157"/>
                <a:stretch>
                  <a:fillRect/>
                </a:stretch>
              </p:blipFill>
              <p:spPr>
                <a:xfrm>
                  <a:off x="6313739" y="573040"/>
                  <a:ext cx="167400" cy="20340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28709" name="Ink 28708">
                  <a:extLst>
                    <a:ext uri="{FF2B5EF4-FFF2-40B4-BE49-F238E27FC236}">
                      <a16:creationId xmlns:a16="http://schemas.microsoft.com/office/drawing/2014/main" id="{C1E6F0D6-B9B8-2831-8DCA-1314C04D759D}"/>
                    </a:ext>
                  </a:extLst>
                </p14:cNvPr>
                <p14:cNvContentPartPr/>
                <p14:nvPr/>
              </p14:nvContentPartPr>
              <p14:xfrm>
                <a:off x="6369539" y="690040"/>
                <a:ext cx="55440" cy="20160"/>
              </p14:xfrm>
            </p:contentPart>
          </mc:Choice>
          <mc:Fallback xmlns="">
            <p:pic>
              <p:nvPicPr>
                <p:cNvPr id="28709" name="Ink 28708">
                  <a:extLst>
                    <a:ext uri="{FF2B5EF4-FFF2-40B4-BE49-F238E27FC236}">
                      <a16:creationId xmlns:a16="http://schemas.microsoft.com/office/drawing/2014/main" id="{C1E6F0D6-B9B8-2831-8DCA-1314C04D759D}"/>
                    </a:ext>
                  </a:extLst>
                </p:cNvPr>
                <p:cNvPicPr/>
                <p:nvPr/>
              </p:nvPicPr>
              <p:blipFill>
                <a:blip r:embed="rId159"/>
                <a:stretch>
                  <a:fillRect/>
                </a:stretch>
              </p:blipFill>
              <p:spPr>
                <a:xfrm>
                  <a:off x="6333771" y="654672"/>
                  <a:ext cx="126618" cy="90543"/>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28710" name="Ink 28709">
                  <a:extLst>
                    <a:ext uri="{FF2B5EF4-FFF2-40B4-BE49-F238E27FC236}">
                      <a16:creationId xmlns:a16="http://schemas.microsoft.com/office/drawing/2014/main" id="{6CE9CB73-1892-B8C6-AEBE-87F25B47C3BA}"/>
                    </a:ext>
                  </a:extLst>
                </p14:cNvPr>
                <p14:cNvContentPartPr/>
                <p14:nvPr/>
              </p14:nvContentPartPr>
              <p14:xfrm>
                <a:off x="6490859" y="667360"/>
                <a:ext cx="11520" cy="84240"/>
              </p14:xfrm>
            </p:contentPart>
          </mc:Choice>
          <mc:Fallback xmlns="">
            <p:pic>
              <p:nvPicPr>
                <p:cNvPr id="28710" name="Ink 28709">
                  <a:extLst>
                    <a:ext uri="{FF2B5EF4-FFF2-40B4-BE49-F238E27FC236}">
                      <a16:creationId xmlns:a16="http://schemas.microsoft.com/office/drawing/2014/main" id="{6CE9CB73-1892-B8C6-AEBE-87F25B47C3BA}"/>
                    </a:ext>
                  </a:extLst>
                </p:cNvPr>
                <p:cNvPicPr/>
                <p:nvPr/>
              </p:nvPicPr>
              <p:blipFill>
                <a:blip r:embed="rId161"/>
                <a:stretch>
                  <a:fillRect/>
                </a:stretch>
              </p:blipFill>
              <p:spPr>
                <a:xfrm>
                  <a:off x="6454859" y="631360"/>
                  <a:ext cx="8316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28711" name="Ink 28710">
                  <a:extLst>
                    <a:ext uri="{FF2B5EF4-FFF2-40B4-BE49-F238E27FC236}">
                      <a16:creationId xmlns:a16="http://schemas.microsoft.com/office/drawing/2014/main" id="{23F1BDA2-BB94-4AFD-ADC3-2A7893EB6755}"/>
                    </a:ext>
                  </a:extLst>
                </p14:cNvPr>
                <p14:cNvContentPartPr/>
                <p14:nvPr/>
              </p14:nvContentPartPr>
              <p14:xfrm>
                <a:off x="6481499" y="637480"/>
                <a:ext cx="88560" cy="70560"/>
              </p14:xfrm>
            </p:contentPart>
          </mc:Choice>
          <mc:Fallback xmlns="">
            <p:pic>
              <p:nvPicPr>
                <p:cNvPr id="28711" name="Ink 28710">
                  <a:extLst>
                    <a:ext uri="{FF2B5EF4-FFF2-40B4-BE49-F238E27FC236}">
                      <a16:creationId xmlns:a16="http://schemas.microsoft.com/office/drawing/2014/main" id="{23F1BDA2-BB94-4AFD-ADC3-2A7893EB6755}"/>
                    </a:ext>
                  </a:extLst>
                </p:cNvPr>
                <p:cNvPicPr/>
                <p:nvPr/>
              </p:nvPicPr>
              <p:blipFill>
                <a:blip r:embed="rId163"/>
                <a:stretch>
                  <a:fillRect/>
                </a:stretch>
              </p:blipFill>
              <p:spPr>
                <a:xfrm>
                  <a:off x="6445499" y="601663"/>
                  <a:ext cx="160200" cy="141836"/>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28712" name="Ink 28711">
                  <a:extLst>
                    <a:ext uri="{FF2B5EF4-FFF2-40B4-BE49-F238E27FC236}">
                      <a16:creationId xmlns:a16="http://schemas.microsoft.com/office/drawing/2014/main" id="{B2561E00-CAD3-C524-BA6E-30BAE622A56E}"/>
                    </a:ext>
                  </a:extLst>
                </p14:cNvPr>
                <p14:cNvContentPartPr/>
                <p14:nvPr/>
              </p14:nvContentPartPr>
              <p14:xfrm>
                <a:off x="6506699" y="757360"/>
                <a:ext cx="73080" cy="9000"/>
              </p14:xfrm>
            </p:contentPart>
          </mc:Choice>
          <mc:Fallback xmlns="">
            <p:pic>
              <p:nvPicPr>
                <p:cNvPr id="28712" name="Ink 28711">
                  <a:extLst>
                    <a:ext uri="{FF2B5EF4-FFF2-40B4-BE49-F238E27FC236}">
                      <a16:creationId xmlns:a16="http://schemas.microsoft.com/office/drawing/2014/main" id="{B2561E00-CAD3-C524-BA6E-30BAE622A56E}"/>
                    </a:ext>
                  </a:extLst>
                </p:cNvPr>
                <p:cNvPicPr/>
                <p:nvPr/>
              </p:nvPicPr>
              <p:blipFill>
                <a:blip r:embed="rId165"/>
                <a:stretch>
                  <a:fillRect/>
                </a:stretch>
              </p:blipFill>
              <p:spPr>
                <a:xfrm>
                  <a:off x="6470521" y="719860"/>
                  <a:ext cx="145075" cy="83625"/>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28713" name="Ink 28712">
                  <a:extLst>
                    <a:ext uri="{FF2B5EF4-FFF2-40B4-BE49-F238E27FC236}">
                      <a16:creationId xmlns:a16="http://schemas.microsoft.com/office/drawing/2014/main" id="{61FACF4F-C1DB-7044-1BD6-D476F987784B}"/>
                    </a:ext>
                  </a:extLst>
                </p14:cNvPr>
                <p14:cNvContentPartPr/>
                <p14:nvPr/>
              </p14:nvContentPartPr>
              <p14:xfrm>
                <a:off x="6654299" y="646120"/>
                <a:ext cx="151200" cy="136080"/>
              </p14:xfrm>
            </p:contentPart>
          </mc:Choice>
          <mc:Fallback xmlns="">
            <p:pic>
              <p:nvPicPr>
                <p:cNvPr id="28713" name="Ink 28712">
                  <a:extLst>
                    <a:ext uri="{FF2B5EF4-FFF2-40B4-BE49-F238E27FC236}">
                      <a16:creationId xmlns:a16="http://schemas.microsoft.com/office/drawing/2014/main" id="{61FACF4F-C1DB-7044-1BD6-D476F987784B}"/>
                    </a:ext>
                  </a:extLst>
                </p:cNvPr>
                <p:cNvPicPr/>
                <p:nvPr/>
              </p:nvPicPr>
              <p:blipFill>
                <a:blip r:embed="rId167"/>
                <a:stretch>
                  <a:fillRect/>
                </a:stretch>
              </p:blipFill>
              <p:spPr>
                <a:xfrm>
                  <a:off x="6618213" y="610120"/>
                  <a:ext cx="223011" cy="20772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28725" name="Ink 28724">
                  <a:extLst>
                    <a:ext uri="{FF2B5EF4-FFF2-40B4-BE49-F238E27FC236}">
                      <a16:creationId xmlns:a16="http://schemas.microsoft.com/office/drawing/2014/main" id="{539689B2-4EB6-1C34-5301-55D053FFB431}"/>
                    </a:ext>
                  </a:extLst>
                </p14:cNvPr>
                <p14:cNvContentPartPr/>
                <p14:nvPr/>
              </p14:nvContentPartPr>
              <p14:xfrm>
                <a:off x="9520979" y="166600"/>
                <a:ext cx="914760" cy="654840"/>
              </p14:xfrm>
            </p:contentPart>
          </mc:Choice>
          <mc:Fallback xmlns="">
            <p:pic>
              <p:nvPicPr>
                <p:cNvPr id="28725" name="Ink 28724">
                  <a:extLst>
                    <a:ext uri="{FF2B5EF4-FFF2-40B4-BE49-F238E27FC236}">
                      <a16:creationId xmlns:a16="http://schemas.microsoft.com/office/drawing/2014/main" id="{539689B2-4EB6-1C34-5301-55D053FFB431}"/>
                    </a:ext>
                  </a:extLst>
                </p:cNvPr>
                <p:cNvPicPr/>
                <p:nvPr/>
              </p:nvPicPr>
              <p:blipFill>
                <a:blip r:embed="rId169"/>
                <a:stretch>
                  <a:fillRect/>
                </a:stretch>
              </p:blipFill>
              <p:spPr>
                <a:xfrm>
                  <a:off x="9484979" y="130600"/>
                  <a:ext cx="986400" cy="72648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28726" name="Ink 28725">
                  <a:extLst>
                    <a:ext uri="{FF2B5EF4-FFF2-40B4-BE49-F238E27FC236}">
                      <a16:creationId xmlns:a16="http://schemas.microsoft.com/office/drawing/2014/main" id="{7DBCBD73-E9B4-4B35-DAFE-9381358B4D6D}"/>
                    </a:ext>
                  </a:extLst>
                </p14:cNvPr>
                <p14:cNvContentPartPr/>
                <p14:nvPr/>
              </p14:nvContentPartPr>
              <p14:xfrm>
                <a:off x="9734099" y="520840"/>
                <a:ext cx="11520" cy="25920"/>
              </p14:xfrm>
            </p:contentPart>
          </mc:Choice>
          <mc:Fallback xmlns="">
            <p:pic>
              <p:nvPicPr>
                <p:cNvPr id="28726" name="Ink 28725">
                  <a:extLst>
                    <a:ext uri="{FF2B5EF4-FFF2-40B4-BE49-F238E27FC236}">
                      <a16:creationId xmlns:a16="http://schemas.microsoft.com/office/drawing/2014/main" id="{7DBCBD73-E9B4-4B35-DAFE-9381358B4D6D}"/>
                    </a:ext>
                  </a:extLst>
                </p:cNvPr>
                <p:cNvPicPr/>
                <p:nvPr/>
              </p:nvPicPr>
              <p:blipFill>
                <a:blip r:embed="rId171"/>
                <a:stretch>
                  <a:fillRect/>
                </a:stretch>
              </p:blipFill>
              <p:spPr>
                <a:xfrm>
                  <a:off x="9696938" y="484840"/>
                  <a:ext cx="85471"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28727" name="Ink 28726">
                  <a:extLst>
                    <a:ext uri="{FF2B5EF4-FFF2-40B4-BE49-F238E27FC236}">
                      <a16:creationId xmlns:a16="http://schemas.microsoft.com/office/drawing/2014/main" id="{A7D73BC0-1839-ECFE-DC13-E26D75FBA9C0}"/>
                    </a:ext>
                  </a:extLst>
                </p14:cNvPr>
                <p14:cNvContentPartPr/>
                <p14:nvPr/>
              </p14:nvContentPartPr>
              <p14:xfrm>
                <a:off x="9753179" y="601840"/>
                <a:ext cx="5040" cy="1800"/>
              </p14:xfrm>
            </p:contentPart>
          </mc:Choice>
          <mc:Fallback xmlns="">
            <p:pic>
              <p:nvPicPr>
                <p:cNvPr id="28727" name="Ink 28726">
                  <a:extLst>
                    <a:ext uri="{FF2B5EF4-FFF2-40B4-BE49-F238E27FC236}">
                      <a16:creationId xmlns:a16="http://schemas.microsoft.com/office/drawing/2014/main" id="{A7D73BC0-1839-ECFE-DC13-E26D75FBA9C0}"/>
                    </a:ext>
                  </a:extLst>
                </p:cNvPr>
                <p:cNvPicPr/>
                <p:nvPr/>
              </p:nvPicPr>
              <p:blipFill>
                <a:blip r:embed="rId173"/>
                <a:stretch>
                  <a:fillRect/>
                </a:stretch>
              </p:blipFill>
              <p:spPr>
                <a:xfrm>
                  <a:off x="9717179" y="565840"/>
                  <a:ext cx="7668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28728" name="Ink 28727">
                  <a:extLst>
                    <a:ext uri="{FF2B5EF4-FFF2-40B4-BE49-F238E27FC236}">
                      <a16:creationId xmlns:a16="http://schemas.microsoft.com/office/drawing/2014/main" id="{8A4F6DD8-504C-F5F7-B087-54544A3D6F45}"/>
                    </a:ext>
                  </a:extLst>
                </p14:cNvPr>
                <p14:cNvContentPartPr/>
                <p14:nvPr/>
              </p14:nvContentPartPr>
              <p14:xfrm>
                <a:off x="9805379" y="463960"/>
                <a:ext cx="131760" cy="196560"/>
              </p14:xfrm>
            </p:contentPart>
          </mc:Choice>
          <mc:Fallback xmlns="">
            <p:pic>
              <p:nvPicPr>
                <p:cNvPr id="28728" name="Ink 28727">
                  <a:extLst>
                    <a:ext uri="{FF2B5EF4-FFF2-40B4-BE49-F238E27FC236}">
                      <a16:creationId xmlns:a16="http://schemas.microsoft.com/office/drawing/2014/main" id="{8A4F6DD8-504C-F5F7-B087-54544A3D6F45}"/>
                    </a:ext>
                  </a:extLst>
                </p:cNvPr>
                <p:cNvPicPr/>
                <p:nvPr/>
              </p:nvPicPr>
              <p:blipFill>
                <a:blip r:embed="rId175"/>
                <a:stretch>
                  <a:fillRect/>
                </a:stretch>
              </p:blipFill>
              <p:spPr>
                <a:xfrm>
                  <a:off x="9769379" y="427960"/>
                  <a:ext cx="203400" cy="26820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28729" name="Ink 28728">
                  <a:extLst>
                    <a:ext uri="{FF2B5EF4-FFF2-40B4-BE49-F238E27FC236}">
                      <a16:creationId xmlns:a16="http://schemas.microsoft.com/office/drawing/2014/main" id="{D7010626-1DAF-74F0-5756-609D3A77183C}"/>
                    </a:ext>
                  </a:extLst>
                </p14:cNvPr>
                <p14:cNvContentPartPr/>
                <p14:nvPr/>
              </p14:nvContentPartPr>
              <p14:xfrm>
                <a:off x="9983219" y="484840"/>
                <a:ext cx="81000" cy="195480"/>
              </p14:xfrm>
            </p:contentPart>
          </mc:Choice>
          <mc:Fallback xmlns="">
            <p:pic>
              <p:nvPicPr>
                <p:cNvPr id="28729" name="Ink 28728">
                  <a:extLst>
                    <a:ext uri="{FF2B5EF4-FFF2-40B4-BE49-F238E27FC236}">
                      <a16:creationId xmlns:a16="http://schemas.microsoft.com/office/drawing/2014/main" id="{D7010626-1DAF-74F0-5756-609D3A77183C}"/>
                    </a:ext>
                  </a:extLst>
                </p:cNvPr>
                <p:cNvPicPr/>
                <p:nvPr/>
              </p:nvPicPr>
              <p:blipFill>
                <a:blip r:embed="rId177"/>
                <a:stretch>
                  <a:fillRect/>
                </a:stretch>
              </p:blipFill>
              <p:spPr>
                <a:xfrm>
                  <a:off x="9947219" y="448906"/>
                  <a:ext cx="152640" cy="266988"/>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28730" name="Ink 28729">
                  <a:extLst>
                    <a:ext uri="{FF2B5EF4-FFF2-40B4-BE49-F238E27FC236}">
                      <a16:creationId xmlns:a16="http://schemas.microsoft.com/office/drawing/2014/main" id="{0C5A485D-F2D4-5C6A-B73D-5CB92B2BA591}"/>
                    </a:ext>
                  </a:extLst>
                </p14:cNvPr>
                <p14:cNvContentPartPr/>
                <p14:nvPr/>
              </p14:nvContentPartPr>
              <p14:xfrm>
                <a:off x="10100219" y="494920"/>
                <a:ext cx="55800" cy="187560"/>
              </p14:xfrm>
            </p:contentPart>
          </mc:Choice>
          <mc:Fallback xmlns="">
            <p:pic>
              <p:nvPicPr>
                <p:cNvPr id="28730" name="Ink 28729">
                  <a:extLst>
                    <a:ext uri="{FF2B5EF4-FFF2-40B4-BE49-F238E27FC236}">
                      <a16:creationId xmlns:a16="http://schemas.microsoft.com/office/drawing/2014/main" id="{0C5A485D-F2D4-5C6A-B73D-5CB92B2BA591}"/>
                    </a:ext>
                  </a:extLst>
                </p:cNvPr>
                <p:cNvPicPr/>
                <p:nvPr/>
              </p:nvPicPr>
              <p:blipFill>
                <a:blip r:embed="rId179"/>
                <a:stretch>
                  <a:fillRect/>
                </a:stretch>
              </p:blipFill>
              <p:spPr>
                <a:xfrm>
                  <a:off x="10063985" y="458989"/>
                  <a:ext cx="127905" cy="259063"/>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28731" name="Ink 28730">
                  <a:extLst>
                    <a:ext uri="{FF2B5EF4-FFF2-40B4-BE49-F238E27FC236}">
                      <a16:creationId xmlns:a16="http://schemas.microsoft.com/office/drawing/2014/main" id="{90FC963F-CBCA-4BDA-5694-576A218149D8}"/>
                    </a:ext>
                  </a:extLst>
                </p14:cNvPr>
                <p14:cNvContentPartPr/>
                <p14:nvPr/>
              </p14:nvContentPartPr>
              <p14:xfrm>
                <a:off x="10239179" y="568000"/>
                <a:ext cx="360" cy="360"/>
              </p14:xfrm>
            </p:contentPart>
          </mc:Choice>
          <mc:Fallback xmlns="">
            <p:pic>
              <p:nvPicPr>
                <p:cNvPr id="28731" name="Ink 28730">
                  <a:extLst>
                    <a:ext uri="{FF2B5EF4-FFF2-40B4-BE49-F238E27FC236}">
                      <a16:creationId xmlns:a16="http://schemas.microsoft.com/office/drawing/2014/main" id="{90FC963F-CBCA-4BDA-5694-576A218149D8}"/>
                    </a:ext>
                  </a:extLst>
                </p:cNvPr>
                <p:cNvPicPr/>
                <p:nvPr/>
              </p:nvPicPr>
              <p:blipFill>
                <a:blip r:embed="rId16"/>
                <a:stretch>
                  <a:fillRect/>
                </a:stretch>
              </p:blipFill>
              <p:spPr>
                <a:xfrm>
                  <a:off x="10203179" y="53200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1">
              <p14:nvContentPartPr>
                <p14:cNvPr id="28715" name="Ink 28714">
                  <a:extLst>
                    <a:ext uri="{FF2B5EF4-FFF2-40B4-BE49-F238E27FC236}">
                      <a16:creationId xmlns:a16="http://schemas.microsoft.com/office/drawing/2014/main" id="{F72B8628-D481-9C79-9FED-32427C4DA5EA}"/>
                    </a:ext>
                  </a:extLst>
                </p14:cNvPr>
                <p14:cNvContentPartPr/>
                <p14:nvPr/>
              </p14:nvContentPartPr>
              <p14:xfrm>
                <a:off x="7821419" y="354880"/>
                <a:ext cx="1152360" cy="659880"/>
              </p14:xfrm>
            </p:contentPart>
          </mc:Choice>
          <mc:Fallback xmlns="">
            <p:pic>
              <p:nvPicPr>
                <p:cNvPr id="28715" name="Ink 28714">
                  <a:extLst>
                    <a:ext uri="{FF2B5EF4-FFF2-40B4-BE49-F238E27FC236}">
                      <a16:creationId xmlns:a16="http://schemas.microsoft.com/office/drawing/2014/main" id="{F72B8628-D481-9C79-9FED-32427C4DA5EA}"/>
                    </a:ext>
                  </a:extLst>
                </p:cNvPr>
                <p:cNvPicPr/>
                <p:nvPr/>
              </p:nvPicPr>
              <p:blipFill>
                <a:blip r:embed="rId182"/>
                <a:stretch>
                  <a:fillRect/>
                </a:stretch>
              </p:blipFill>
              <p:spPr>
                <a:xfrm>
                  <a:off x="7785419" y="318880"/>
                  <a:ext cx="1224000" cy="731520"/>
                </a:xfrm>
                <a:prstGeom prst="rect">
                  <a:avLst/>
                </a:prstGeom>
              </p:spPr>
            </p:pic>
          </mc:Fallback>
        </mc:AlternateContent>
        <mc:AlternateContent xmlns:mc="http://schemas.openxmlformats.org/markup-compatibility/2006" xmlns:p14="http://schemas.microsoft.com/office/powerpoint/2010/main">
          <mc:Choice Requires="p14">
            <p:contentPart p14:bwMode="auto" r:id="rId183">
              <p14:nvContentPartPr>
                <p14:cNvPr id="28716" name="Ink 28715">
                  <a:extLst>
                    <a:ext uri="{FF2B5EF4-FFF2-40B4-BE49-F238E27FC236}">
                      <a16:creationId xmlns:a16="http://schemas.microsoft.com/office/drawing/2014/main" id="{6D0156EF-8BFA-17EB-3F0D-BE957093CCF0}"/>
                    </a:ext>
                  </a:extLst>
                </p14:cNvPr>
                <p14:cNvContentPartPr/>
                <p14:nvPr/>
              </p14:nvContentPartPr>
              <p14:xfrm>
                <a:off x="7991699" y="628120"/>
                <a:ext cx="108720" cy="158040"/>
              </p14:xfrm>
            </p:contentPart>
          </mc:Choice>
          <mc:Fallback xmlns="">
            <p:pic>
              <p:nvPicPr>
                <p:cNvPr id="28716" name="Ink 28715">
                  <a:extLst>
                    <a:ext uri="{FF2B5EF4-FFF2-40B4-BE49-F238E27FC236}">
                      <a16:creationId xmlns:a16="http://schemas.microsoft.com/office/drawing/2014/main" id="{6D0156EF-8BFA-17EB-3F0D-BE957093CCF0}"/>
                    </a:ext>
                  </a:extLst>
                </p:cNvPr>
                <p:cNvPicPr/>
                <p:nvPr/>
              </p:nvPicPr>
              <p:blipFill>
                <a:blip r:embed="rId184"/>
                <a:stretch>
                  <a:fillRect/>
                </a:stretch>
              </p:blipFill>
              <p:spPr>
                <a:xfrm>
                  <a:off x="7955699" y="592038"/>
                  <a:ext cx="180360" cy="229844"/>
                </a:xfrm>
                <a:prstGeom prst="rect">
                  <a:avLst/>
                </a:prstGeom>
              </p:spPr>
            </p:pic>
          </mc:Fallback>
        </mc:AlternateContent>
        <mc:AlternateContent xmlns:mc="http://schemas.openxmlformats.org/markup-compatibility/2006" xmlns:p14="http://schemas.microsoft.com/office/powerpoint/2010/main">
          <mc:Choice Requires="p14">
            <p:contentPart p14:bwMode="auto" r:id="rId185">
              <p14:nvContentPartPr>
                <p14:cNvPr id="28717" name="Ink 28716">
                  <a:extLst>
                    <a:ext uri="{FF2B5EF4-FFF2-40B4-BE49-F238E27FC236}">
                      <a16:creationId xmlns:a16="http://schemas.microsoft.com/office/drawing/2014/main" id="{A2B1423E-2E11-AB92-1E4D-6CA49F704F50}"/>
                    </a:ext>
                  </a:extLst>
                </p14:cNvPr>
                <p14:cNvContentPartPr/>
                <p14:nvPr/>
              </p14:nvContentPartPr>
              <p14:xfrm>
                <a:off x="8138579" y="533080"/>
                <a:ext cx="303480" cy="239040"/>
              </p14:xfrm>
            </p:contentPart>
          </mc:Choice>
          <mc:Fallback xmlns="">
            <p:pic>
              <p:nvPicPr>
                <p:cNvPr id="28717" name="Ink 28716">
                  <a:extLst>
                    <a:ext uri="{FF2B5EF4-FFF2-40B4-BE49-F238E27FC236}">
                      <a16:creationId xmlns:a16="http://schemas.microsoft.com/office/drawing/2014/main" id="{A2B1423E-2E11-AB92-1E4D-6CA49F704F50}"/>
                    </a:ext>
                  </a:extLst>
                </p:cNvPr>
                <p:cNvPicPr/>
                <p:nvPr/>
              </p:nvPicPr>
              <p:blipFill>
                <a:blip r:embed="rId186"/>
                <a:stretch>
                  <a:fillRect/>
                </a:stretch>
              </p:blipFill>
              <p:spPr>
                <a:xfrm>
                  <a:off x="8102536" y="497080"/>
                  <a:ext cx="375205" cy="310680"/>
                </a:xfrm>
                <a:prstGeom prst="rect">
                  <a:avLst/>
                </a:prstGeom>
              </p:spPr>
            </p:pic>
          </mc:Fallback>
        </mc:AlternateContent>
        <mc:AlternateContent xmlns:mc="http://schemas.openxmlformats.org/markup-compatibility/2006" xmlns:p14="http://schemas.microsoft.com/office/powerpoint/2010/main">
          <mc:Choice Requires="p14">
            <p:contentPart p14:bwMode="auto" r:id="rId187">
              <p14:nvContentPartPr>
                <p14:cNvPr id="28718" name="Ink 28717">
                  <a:extLst>
                    <a:ext uri="{FF2B5EF4-FFF2-40B4-BE49-F238E27FC236}">
                      <a16:creationId xmlns:a16="http://schemas.microsoft.com/office/drawing/2014/main" id="{49EE8DE9-A1D3-D068-25B6-36BBA8AA5BA5}"/>
                    </a:ext>
                  </a:extLst>
                </p14:cNvPr>
                <p14:cNvContentPartPr/>
                <p14:nvPr/>
              </p14:nvContentPartPr>
              <p14:xfrm>
                <a:off x="8406779" y="607600"/>
                <a:ext cx="8280" cy="360"/>
              </p14:xfrm>
            </p:contentPart>
          </mc:Choice>
          <mc:Fallback xmlns="">
            <p:pic>
              <p:nvPicPr>
                <p:cNvPr id="28718" name="Ink 28717">
                  <a:extLst>
                    <a:ext uri="{FF2B5EF4-FFF2-40B4-BE49-F238E27FC236}">
                      <a16:creationId xmlns:a16="http://schemas.microsoft.com/office/drawing/2014/main" id="{49EE8DE9-A1D3-D068-25B6-36BBA8AA5BA5}"/>
                    </a:ext>
                  </a:extLst>
                </p:cNvPr>
                <p:cNvPicPr/>
                <p:nvPr/>
              </p:nvPicPr>
              <p:blipFill>
                <a:blip r:embed="rId188"/>
                <a:stretch>
                  <a:fillRect/>
                </a:stretch>
              </p:blipFill>
              <p:spPr>
                <a:xfrm>
                  <a:off x="8370779" y="571600"/>
                  <a:ext cx="7992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9">
              <p14:nvContentPartPr>
                <p14:cNvPr id="28719" name="Ink 28718">
                  <a:extLst>
                    <a:ext uri="{FF2B5EF4-FFF2-40B4-BE49-F238E27FC236}">
                      <a16:creationId xmlns:a16="http://schemas.microsoft.com/office/drawing/2014/main" id="{66449761-7BB9-7BCA-D224-4D336EC98A76}"/>
                    </a:ext>
                  </a:extLst>
                </p14:cNvPr>
                <p14:cNvContentPartPr/>
                <p14:nvPr/>
              </p14:nvContentPartPr>
              <p14:xfrm>
                <a:off x="8463659" y="524800"/>
                <a:ext cx="148680" cy="198720"/>
              </p14:xfrm>
            </p:contentPart>
          </mc:Choice>
          <mc:Fallback xmlns="">
            <p:pic>
              <p:nvPicPr>
                <p:cNvPr id="28719" name="Ink 28718">
                  <a:extLst>
                    <a:ext uri="{FF2B5EF4-FFF2-40B4-BE49-F238E27FC236}">
                      <a16:creationId xmlns:a16="http://schemas.microsoft.com/office/drawing/2014/main" id="{66449761-7BB9-7BCA-D224-4D336EC98A76}"/>
                    </a:ext>
                  </a:extLst>
                </p:cNvPr>
                <p:cNvPicPr/>
                <p:nvPr/>
              </p:nvPicPr>
              <p:blipFill>
                <a:blip r:embed="rId190"/>
                <a:stretch>
                  <a:fillRect/>
                </a:stretch>
              </p:blipFill>
              <p:spPr>
                <a:xfrm>
                  <a:off x="8427659" y="488800"/>
                  <a:ext cx="220320" cy="270360"/>
                </a:xfrm>
                <a:prstGeom prst="rect">
                  <a:avLst/>
                </a:prstGeom>
              </p:spPr>
            </p:pic>
          </mc:Fallback>
        </mc:AlternateContent>
        <mc:AlternateContent xmlns:mc="http://schemas.openxmlformats.org/markup-compatibility/2006" xmlns:p14="http://schemas.microsoft.com/office/powerpoint/2010/main">
          <mc:Choice Requires="p14">
            <p:contentPart p14:bwMode="auto" r:id="rId191">
              <p14:nvContentPartPr>
                <p14:cNvPr id="28720" name="Ink 28719">
                  <a:extLst>
                    <a:ext uri="{FF2B5EF4-FFF2-40B4-BE49-F238E27FC236}">
                      <a16:creationId xmlns:a16="http://schemas.microsoft.com/office/drawing/2014/main" id="{809373CC-F21D-8153-D11E-CE83C52574FD}"/>
                    </a:ext>
                  </a:extLst>
                </p14:cNvPr>
                <p14:cNvContentPartPr/>
                <p14:nvPr/>
              </p14:nvContentPartPr>
              <p14:xfrm>
                <a:off x="8603699" y="606880"/>
                <a:ext cx="84600" cy="91440"/>
              </p14:xfrm>
            </p:contentPart>
          </mc:Choice>
          <mc:Fallback xmlns="">
            <p:pic>
              <p:nvPicPr>
                <p:cNvPr id="28720" name="Ink 28719">
                  <a:extLst>
                    <a:ext uri="{FF2B5EF4-FFF2-40B4-BE49-F238E27FC236}">
                      <a16:creationId xmlns:a16="http://schemas.microsoft.com/office/drawing/2014/main" id="{809373CC-F21D-8153-D11E-CE83C52574FD}"/>
                    </a:ext>
                  </a:extLst>
                </p:cNvPr>
                <p:cNvPicPr/>
                <p:nvPr/>
              </p:nvPicPr>
              <p:blipFill>
                <a:blip r:embed="rId192"/>
                <a:stretch>
                  <a:fillRect/>
                </a:stretch>
              </p:blipFill>
              <p:spPr>
                <a:xfrm>
                  <a:off x="8567699" y="570880"/>
                  <a:ext cx="156240" cy="163080"/>
                </a:xfrm>
                <a:prstGeom prst="rect">
                  <a:avLst/>
                </a:prstGeom>
              </p:spPr>
            </p:pic>
          </mc:Fallback>
        </mc:AlternateContent>
        <mc:AlternateContent xmlns:mc="http://schemas.openxmlformats.org/markup-compatibility/2006" xmlns:p14="http://schemas.microsoft.com/office/powerpoint/2010/main">
          <mc:Choice Requires="p14">
            <p:contentPart p14:bwMode="auto" r:id="rId193">
              <p14:nvContentPartPr>
                <p14:cNvPr id="28721" name="Ink 28720">
                  <a:extLst>
                    <a:ext uri="{FF2B5EF4-FFF2-40B4-BE49-F238E27FC236}">
                      <a16:creationId xmlns:a16="http://schemas.microsoft.com/office/drawing/2014/main" id="{1D3648A2-91DF-8F92-21AC-294BDA68E027}"/>
                    </a:ext>
                  </a:extLst>
                </p14:cNvPr>
                <p14:cNvContentPartPr/>
                <p14:nvPr/>
              </p14:nvContentPartPr>
              <p14:xfrm>
                <a:off x="8689379" y="581320"/>
                <a:ext cx="156600" cy="167400"/>
              </p14:xfrm>
            </p:contentPart>
          </mc:Choice>
          <mc:Fallback xmlns="">
            <p:pic>
              <p:nvPicPr>
                <p:cNvPr id="28721" name="Ink 28720">
                  <a:extLst>
                    <a:ext uri="{FF2B5EF4-FFF2-40B4-BE49-F238E27FC236}">
                      <a16:creationId xmlns:a16="http://schemas.microsoft.com/office/drawing/2014/main" id="{1D3648A2-91DF-8F92-21AC-294BDA68E027}"/>
                    </a:ext>
                  </a:extLst>
                </p:cNvPr>
                <p:cNvPicPr/>
                <p:nvPr/>
              </p:nvPicPr>
              <p:blipFill>
                <a:blip r:embed="rId194"/>
                <a:stretch>
                  <a:fillRect/>
                </a:stretch>
              </p:blipFill>
              <p:spPr>
                <a:xfrm>
                  <a:off x="8653379" y="545242"/>
                  <a:ext cx="228240" cy="239194"/>
                </a:xfrm>
                <a:prstGeom prst="rect">
                  <a:avLst/>
                </a:prstGeom>
              </p:spPr>
            </p:pic>
          </mc:Fallback>
        </mc:AlternateContent>
        <mc:AlternateContent xmlns:mc="http://schemas.openxmlformats.org/markup-compatibility/2006" xmlns:p14="http://schemas.microsoft.com/office/powerpoint/2010/main">
          <mc:Choice Requires="p14">
            <p:contentPart p14:bwMode="auto" r:id="rId195">
              <p14:nvContentPartPr>
                <p14:cNvPr id="28722" name="Ink 28721">
                  <a:extLst>
                    <a:ext uri="{FF2B5EF4-FFF2-40B4-BE49-F238E27FC236}">
                      <a16:creationId xmlns:a16="http://schemas.microsoft.com/office/drawing/2014/main" id="{718D1086-BF1B-A329-62D7-9716F80637F4}"/>
                    </a:ext>
                  </a:extLst>
                </p14:cNvPr>
                <p14:cNvContentPartPr/>
                <p14:nvPr/>
              </p14:nvContentPartPr>
              <p14:xfrm>
                <a:off x="8817179" y="561520"/>
                <a:ext cx="8280" cy="9720"/>
              </p14:xfrm>
            </p:contentPart>
          </mc:Choice>
          <mc:Fallback xmlns="">
            <p:pic>
              <p:nvPicPr>
                <p:cNvPr id="28722" name="Ink 28721">
                  <a:extLst>
                    <a:ext uri="{FF2B5EF4-FFF2-40B4-BE49-F238E27FC236}">
                      <a16:creationId xmlns:a16="http://schemas.microsoft.com/office/drawing/2014/main" id="{718D1086-BF1B-A329-62D7-9716F80637F4}"/>
                    </a:ext>
                  </a:extLst>
                </p:cNvPr>
                <p:cNvPicPr/>
                <p:nvPr/>
              </p:nvPicPr>
              <p:blipFill>
                <a:blip r:embed="rId196"/>
                <a:stretch>
                  <a:fillRect/>
                </a:stretch>
              </p:blipFill>
              <p:spPr>
                <a:xfrm>
                  <a:off x="8781179" y="525520"/>
                  <a:ext cx="79920" cy="81360"/>
                </a:xfrm>
                <a:prstGeom prst="rect">
                  <a:avLst/>
                </a:prstGeom>
              </p:spPr>
            </p:pic>
          </mc:Fallback>
        </mc:AlternateContent>
        <mc:AlternateContent xmlns:mc="http://schemas.openxmlformats.org/markup-compatibility/2006" xmlns:p14="http://schemas.microsoft.com/office/powerpoint/2010/main">
          <mc:Choice Requires="p14">
            <p:contentPart p14:bwMode="auto" r:id="rId197">
              <p14:nvContentPartPr>
                <p14:cNvPr id="28723" name="Ink 28722">
                  <a:extLst>
                    <a:ext uri="{FF2B5EF4-FFF2-40B4-BE49-F238E27FC236}">
                      <a16:creationId xmlns:a16="http://schemas.microsoft.com/office/drawing/2014/main" id="{FA44B9C4-2D45-77CF-3908-7FA51F1B27C5}"/>
                    </a:ext>
                  </a:extLst>
                </p14:cNvPr>
                <p14:cNvContentPartPr/>
                <p14:nvPr/>
              </p14:nvContentPartPr>
              <p14:xfrm>
                <a:off x="8817179" y="570520"/>
                <a:ext cx="140760" cy="123480"/>
              </p14:xfrm>
            </p:contentPart>
          </mc:Choice>
          <mc:Fallback xmlns="">
            <p:pic>
              <p:nvPicPr>
                <p:cNvPr id="28723" name="Ink 28722">
                  <a:extLst>
                    <a:ext uri="{FF2B5EF4-FFF2-40B4-BE49-F238E27FC236}">
                      <a16:creationId xmlns:a16="http://schemas.microsoft.com/office/drawing/2014/main" id="{FA44B9C4-2D45-77CF-3908-7FA51F1B27C5}"/>
                    </a:ext>
                  </a:extLst>
                </p:cNvPr>
                <p:cNvPicPr/>
                <p:nvPr/>
              </p:nvPicPr>
              <p:blipFill>
                <a:blip r:embed="rId198"/>
                <a:stretch>
                  <a:fillRect/>
                </a:stretch>
              </p:blipFill>
              <p:spPr>
                <a:xfrm>
                  <a:off x="8781179" y="534520"/>
                  <a:ext cx="212400" cy="195120"/>
                </a:xfrm>
                <a:prstGeom prst="rect">
                  <a:avLst/>
                </a:prstGeom>
              </p:spPr>
            </p:pic>
          </mc:Fallback>
        </mc:AlternateContent>
        <mc:AlternateContent xmlns:mc="http://schemas.openxmlformats.org/markup-compatibility/2006" xmlns:p14="http://schemas.microsoft.com/office/powerpoint/2010/main">
          <mc:Choice Requires="p14">
            <p:contentPart p14:bwMode="auto" r:id="rId199">
              <p14:nvContentPartPr>
                <p14:cNvPr id="28733" name="Ink 28732">
                  <a:extLst>
                    <a:ext uri="{FF2B5EF4-FFF2-40B4-BE49-F238E27FC236}">
                      <a16:creationId xmlns:a16="http://schemas.microsoft.com/office/drawing/2014/main" id="{8CC5AE4D-C9AF-D474-98B9-2EFED1FD90AC}"/>
                    </a:ext>
                  </a:extLst>
                </p14:cNvPr>
                <p14:cNvContentPartPr/>
                <p14:nvPr/>
              </p14:nvContentPartPr>
              <p14:xfrm>
                <a:off x="7928339" y="737200"/>
                <a:ext cx="10080" cy="16920"/>
              </p14:xfrm>
            </p:contentPart>
          </mc:Choice>
          <mc:Fallback xmlns="">
            <p:pic>
              <p:nvPicPr>
                <p:cNvPr id="28733" name="Ink 28732">
                  <a:extLst>
                    <a:ext uri="{FF2B5EF4-FFF2-40B4-BE49-F238E27FC236}">
                      <a16:creationId xmlns:a16="http://schemas.microsoft.com/office/drawing/2014/main" id="{8CC5AE4D-C9AF-D474-98B9-2EFED1FD90AC}"/>
                    </a:ext>
                  </a:extLst>
                </p:cNvPr>
                <p:cNvPicPr/>
                <p:nvPr/>
              </p:nvPicPr>
              <p:blipFill>
                <a:blip r:embed="rId200"/>
                <a:stretch>
                  <a:fillRect/>
                </a:stretch>
              </p:blipFill>
              <p:spPr>
                <a:xfrm>
                  <a:off x="7892339" y="701950"/>
                  <a:ext cx="81720" cy="87068"/>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28734" name="Ink 28733">
                  <a:extLst>
                    <a:ext uri="{FF2B5EF4-FFF2-40B4-BE49-F238E27FC236}">
                      <a16:creationId xmlns:a16="http://schemas.microsoft.com/office/drawing/2014/main" id="{134E081F-6FEE-5628-FA71-51621FD8BB47}"/>
                    </a:ext>
                  </a:extLst>
                </p14:cNvPr>
                <p14:cNvContentPartPr/>
                <p14:nvPr/>
              </p14:nvContentPartPr>
              <p14:xfrm>
                <a:off x="7965059" y="856000"/>
                <a:ext cx="17640" cy="15120"/>
              </p14:xfrm>
            </p:contentPart>
          </mc:Choice>
          <mc:Fallback xmlns="">
            <p:pic>
              <p:nvPicPr>
                <p:cNvPr id="28734" name="Ink 28733">
                  <a:extLst>
                    <a:ext uri="{FF2B5EF4-FFF2-40B4-BE49-F238E27FC236}">
                      <a16:creationId xmlns:a16="http://schemas.microsoft.com/office/drawing/2014/main" id="{134E081F-6FEE-5628-FA71-51621FD8BB47}"/>
                    </a:ext>
                  </a:extLst>
                </p:cNvPr>
                <p:cNvPicPr/>
                <p:nvPr/>
              </p:nvPicPr>
              <p:blipFill>
                <a:blip r:embed="rId202"/>
                <a:stretch>
                  <a:fillRect/>
                </a:stretch>
              </p:blipFill>
              <p:spPr>
                <a:xfrm>
                  <a:off x="7929779" y="820000"/>
                  <a:ext cx="87847" cy="86760"/>
                </a:xfrm>
                <a:prstGeom prst="rect">
                  <a:avLst/>
                </a:prstGeom>
              </p:spPr>
            </p:pic>
          </mc:Fallback>
        </mc:AlternateContent>
        <mc:AlternateContent xmlns:mc="http://schemas.openxmlformats.org/markup-compatibility/2006" xmlns:p14="http://schemas.microsoft.com/office/powerpoint/2010/main">
          <mc:Choice Requires="p14">
            <p:contentPart p14:bwMode="auto" r:id="rId203">
              <p14:nvContentPartPr>
                <p14:cNvPr id="28736" name="Ink 28735">
                  <a:extLst>
                    <a:ext uri="{FF2B5EF4-FFF2-40B4-BE49-F238E27FC236}">
                      <a16:creationId xmlns:a16="http://schemas.microsoft.com/office/drawing/2014/main" id="{6EDB03AD-64CC-AB87-DD59-25527F864953}"/>
                    </a:ext>
                  </a:extLst>
                </p14:cNvPr>
                <p14:cNvContentPartPr/>
                <p14:nvPr/>
              </p14:nvContentPartPr>
              <p14:xfrm>
                <a:off x="6677339" y="1025920"/>
                <a:ext cx="1800" cy="50760"/>
              </p14:xfrm>
            </p:contentPart>
          </mc:Choice>
          <mc:Fallback xmlns="">
            <p:pic>
              <p:nvPicPr>
                <p:cNvPr id="28736" name="Ink 28735">
                  <a:extLst>
                    <a:ext uri="{FF2B5EF4-FFF2-40B4-BE49-F238E27FC236}">
                      <a16:creationId xmlns:a16="http://schemas.microsoft.com/office/drawing/2014/main" id="{6EDB03AD-64CC-AB87-DD59-25527F864953}"/>
                    </a:ext>
                  </a:extLst>
                </p:cNvPr>
                <p:cNvPicPr/>
                <p:nvPr/>
              </p:nvPicPr>
              <p:blipFill>
                <a:blip r:embed="rId204"/>
                <a:stretch>
                  <a:fillRect/>
                </a:stretch>
              </p:blipFill>
              <p:spPr>
                <a:xfrm>
                  <a:off x="6647339" y="989920"/>
                  <a:ext cx="61500" cy="122400"/>
                </a:xfrm>
                <a:prstGeom prst="rect">
                  <a:avLst/>
                </a:prstGeom>
              </p:spPr>
            </p:pic>
          </mc:Fallback>
        </mc:AlternateContent>
        <mc:AlternateContent xmlns:mc="http://schemas.openxmlformats.org/markup-compatibility/2006" xmlns:p14="http://schemas.microsoft.com/office/powerpoint/2010/main">
          <mc:Choice Requires="p14">
            <p:contentPart p14:bwMode="auto" r:id="rId205">
              <p14:nvContentPartPr>
                <p14:cNvPr id="28737" name="Ink 28736">
                  <a:extLst>
                    <a:ext uri="{FF2B5EF4-FFF2-40B4-BE49-F238E27FC236}">
                      <a16:creationId xmlns:a16="http://schemas.microsoft.com/office/drawing/2014/main" id="{5130E337-F040-886C-7681-CAE45E120011}"/>
                    </a:ext>
                  </a:extLst>
                </p14:cNvPr>
                <p14:cNvContentPartPr/>
                <p14:nvPr/>
              </p14:nvContentPartPr>
              <p14:xfrm>
                <a:off x="6677339" y="1142920"/>
                <a:ext cx="19440" cy="212040"/>
              </p14:xfrm>
            </p:contentPart>
          </mc:Choice>
          <mc:Fallback xmlns="">
            <p:pic>
              <p:nvPicPr>
                <p:cNvPr id="28737" name="Ink 28736">
                  <a:extLst>
                    <a:ext uri="{FF2B5EF4-FFF2-40B4-BE49-F238E27FC236}">
                      <a16:creationId xmlns:a16="http://schemas.microsoft.com/office/drawing/2014/main" id="{5130E337-F040-886C-7681-CAE45E120011}"/>
                    </a:ext>
                  </a:extLst>
                </p:cNvPr>
                <p:cNvPicPr/>
                <p:nvPr/>
              </p:nvPicPr>
              <p:blipFill>
                <a:blip r:embed="rId206"/>
                <a:stretch>
                  <a:fillRect/>
                </a:stretch>
              </p:blipFill>
              <p:spPr>
                <a:xfrm>
                  <a:off x="6641339" y="1106920"/>
                  <a:ext cx="91080" cy="283680"/>
                </a:xfrm>
                <a:prstGeom prst="rect">
                  <a:avLst/>
                </a:prstGeom>
              </p:spPr>
            </p:pic>
          </mc:Fallback>
        </mc:AlternateContent>
        <mc:AlternateContent xmlns:mc="http://schemas.openxmlformats.org/markup-compatibility/2006" xmlns:p14="http://schemas.microsoft.com/office/powerpoint/2010/main">
          <mc:Choice Requires="p14">
            <p:contentPart p14:bwMode="auto" r:id="rId207">
              <p14:nvContentPartPr>
                <p14:cNvPr id="28738" name="Ink 28737">
                  <a:extLst>
                    <a:ext uri="{FF2B5EF4-FFF2-40B4-BE49-F238E27FC236}">
                      <a16:creationId xmlns:a16="http://schemas.microsoft.com/office/drawing/2014/main" id="{24621A28-C6EA-9F5A-18DE-06287F879FE0}"/>
                    </a:ext>
                  </a:extLst>
                </p14:cNvPr>
                <p14:cNvContentPartPr/>
                <p14:nvPr/>
              </p14:nvContentPartPr>
              <p14:xfrm>
                <a:off x="6683459" y="1168480"/>
                <a:ext cx="1800" cy="52200"/>
              </p14:xfrm>
            </p:contentPart>
          </mc:Choice>
          <mc:Fallback xmlns="">
            <p:pic>
              <p:nvPicPr>
                <p:cNvPr id="28738" name="Ink 28737">
                  <a:extLst>
                    <a:ext uri="{FF2B5EF4-FFF2-40B4-BE49-F238E27FC236}">
                      <a16:creationId xmlns:a16="http://schemas.microsoft.com/office/drawing/2014/main" id="{24621A28-C6EA-9F5A-18DE-06287F879FE0}"/>
                    </a:ext>
                  </a:extLst>
                </p:cNvPr>
                <p:cNvPicPr/>
                <p:nvPr/>
              </p:nvPicPr>
              <p:blipFill>
                <a:blip r:embed="rId208"/>
                <a:stretch>
                  <a:fillRect/>
                </a:stretch>
              </p:blipFill>
              <p:spPr>
                <a:xfrm>
                  <a:off x="6647459" y="1132480"/>
                  <a:ext cx="73440" cy="123840"/>
                </a:xfrm>
                <a:prstGeom prst="rect">
                  <a:avLst/>
                </a:prstGeom>
              </p:spPr>
            </p:pic>
          </mc:Fallback>
        </mc:AlternateContent>
        <mc:AlternateContent xmlns:mc="http://schemas.openxmlformats.org/markup-compatibility/2006" xmlns:p14="http://schemas.microsoft.com/office/powerpoint/2010/main">
          <mc:Choice Requires="p14">
            <p:contentPart p14:bwMode="auto" r:id="rId209">
              <p14:nvContentPartPr>
                <p14:cNvPr id="28739" name="Ink 28738">
                  <a:extLst>
                    <a:ext uri="{FF2B5EF4-FFF2-40B4-BE49-F238E27FC236}">
                      <a16:creationId xmlns:a16="http://schemas.microsoft.com/office/drawing/2014/main" id="{462B34B2-4A44-B6FD-DD2F-3E29545CC25C}"/>
                    </a:ext>
                  </a:extLst>
                </p14:cNvPr>
                <p14:cNvContentPartPr/>
                <p14:nvPr/>
              </p14:nvContentPartPr>
              <p14:xfrm>
                <a:off x="6686699" y="1276480"/>
                <a:ext cx="360" cy="360"/>
              </p14:xfrm>
            </p:contentPart>
          </mc:Choice>
          <mc:Fallback xmlns="">
            <p:pic>
              <p:nvPicPr>
                <p:cNvPr id="28739" name="Ink 28738">
                  <a:extLst>
                    <a:ext uri="{FF2B5EF4-FFF2-40B4-BE49-F238E27FC236}">
                      <a16:creationId xmlns:a16="http://schemas.microsoft.com/office/drawing/2014/main" id="{462B34B2-4A44-B6FD-DD2F-3E29545CC25C}"/>
                    </a:ext>
                  </a:extLst>
                </p:cNvPr>
                <p:cNvPicPr/>
                <p:nvPr/>
              </p:nvPicPr>
              <p:blipFill>
                <a:blip r:embed="rId16"/>
                <a:stretch>
                  <a:fillRect/>
                </a:stretch>
              </p:blipFill>
              <p:spPr>
                <a:xfrm>
                  <a:off x="6650699" y="124048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28740" name="Ink 28739">
                  <a:extLst>
                    <a:ext uri="{FF2B5EF4-FFF2-40B4-BE49-F238E27FC236}">
                      <a16:creationId xmlns:a16="http://schemas.microsoft.com/office/drawing/2014/main" id="{6AA0761C-623C-5F9F-4453-D0D03A9B7B34}"/>
                    </a:ext>
                  </a:extLst>
                </p14:cNvPr>
                <p14:cNvContentPartPr/>
                <p14:nvPr/>
              </p14:nvContentPartPr>
              <p14:xfrm>
                <a:off x="6484019" y="1244080"/>
                <a:ext cx="383400" cy="505080"/>
              </p14:xfrm>
            </p:contentPart>
          </mc:Choice>
          <mc:Fallback xmlns="">
            <p:pic>
              <p:nvPicPr>
                <p:cNvPr id="28740" name="Ink 28739">
                  <a:extLst>
                    <a:ext uri="{FF2B5EF4-FFF2-40B4-BE49-F238E27FC236}">
                      <a16:creationId xmlns:a16="http://schemas.microsoft.com/office/drawing/2014/main" id="{6AA0761C-623C-5F9F-4453-D0D03A9B7B34}"/>
                    </a:ext>
                  </a:extLst>
                </p:cNvPr>
                <p:cNvPicPr/>
                <p:nvPr/>
              </p:nvPicPr>
              <p:blipFill>
                <a:blip r:embed="rId211"/>
                <a:stretch>
                  <a:fillRect/>
                </a:stretch>
              </p:blipFill>
              <p:spPr>
                <a:xfrm>
                  <a:off x="6448019" y="1208106"/>
                  <a:ext cx="455040" cy="576669"/>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28742" name="Ink 28741">
                  <a:extLst>
                    <a:ext uri="{FF2B5EF4-FFF2-40B4-BE49-F238E27FC236}">
                      <a16:creationId xmlns:a16="http://schemas.microsoft.com/office/drawing/2014/main" id="{7B19BBDE-961A-497F-D951-36360E730E3D}"/>
                    </a:ext>
                  </a:extLst>
                </p14:cNvPr>
                <p14:cNvContentPartPr/>
                <p14:nvPr/>
              </p14:nvContentPartPr>
              <p14:xfrm>
                <a:off x="6939419" y="1396720"/>
                <a:ext cx="560520" cy="111240"/>
              </p14:xfrm>
            </p:contentPart>
          </mc:Choice>
          <mc:Fallback xmlns="">
            <p:pic>
              <p:nvPicPr>
                <p:cNvPr id="28742" name="Ink 28741">
                  <a:extLst>
                    <a:ext uri="{FF2B5EF4-FFF2-40B4-BE49-F238E27FC236}">
                      <a16:creationId xmlns:a16="http://schemas.microsoft.com/office/drawing/2014/main" id="{7B19BBDE-961A-497F-D951-36360E730E3D}"/>
                    </a:ext>
                  </a:extLst>
                </p:cNvPr>
                <p:cNvPicPr/>
                <p:nvPr/>
              </p:nvPicPr>
              <p:blipFill>
                <a:blip r:embed="rId213"/>
                <a:stretch>
                  <a:fillRect/>
                </a:stretch>
              </p:blipFill>
              <p:spPr>
                <a:xfrm>
                  <a:off x="6903419" y="1360720"/>
                  <a:ext cx="632160" cy="18288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28743" name="Ink 28742">
                  <a:extLst>
                    <a:ext uri="{FF2B5EF4-FFF2-40B4-BE49-F238E27FC236}">
                      <a16:creationId xmlns:a16="http://schemas.microsoft.com/office/drawing/2014/main" id="{CA9063BF-B52E-8141-5B26-6919F57FF5B8}"/>
                    </a:ext>
                  </a:extLst>
                </p14:cNvPr>
                <p14:cNvContentPartPr/>
                <p14:nvPr/>
              </p14:nvContentPartPr>
              <p14:xfrm>
                <a:off x="8419739" y="1005400"/>
                <a:ext cx="360" cy="6840"/>
              </p14:xfrm>
            </p:contentPart>
          </mc:Choice>
          <mc:Fallback xmlns="">
            <p:pic>
              <p:nvPicPr>
                <p:cNvPr id="28743" name="Ink 28742">
                  <a:extLst>
                    <a:ext uri="{FF2B5EF4-FFF2-40B4-BE49-F238E27FC236}">
                      <a16:creationId xmlns:a16="http://schemas.microsoft.com/office/drawing/2014/main" id="{CA9063BF-B52E-8141-5B26-6919F57FF5B8}"/>
                    </a:ext>
                  </a:extLst>
                </p:cNvPr>
                <p:cNvPicPr/>
                <p:nvPr/>
              </p:nvPicPr>
              <p:blipFill>
                <a:blip r:embed="rId215"/>
                <a:stretch>
                  <a:fillRect/>
                </a:stretch>
              </p:blipFill>
              <p:spPr>
                <a:xfrm>
                  <a:off x="8383739" y="969400"/>
                  <a:ext cx="72000" cy="78480"/>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28744" name="Ink 28743">
                  <a:extLst>
                    <a:ext uri="{FF2B5EF4-FFF2-40B4-BE49-F238E27FC236}">
                      <a16:creationId xmlns:a16="http://schemas.microsoft.com/office/drawing/2014/main" id="{54C92104-8534-BA19-1A72-4BA735DA7D18}"/>
                    </a:ext>
                  </a:extLst>
                </p14:cNvPr>
                <p14:cNvContentPartPr/>
                <p14:nvPr/>
              </p14:nvContentPartPr>
              <p14:xfrm>
                <a:off x="8414339" y="1011520"/>
                <a:ext cx="16200" cy="204120"/>
              </p14:xfrm>
            </p:contentPart>
          </mc:Choice>
          <mc:Fallback xmlns="">
            <p:pic>
              <p:nvPicPr>
                <p:cNvPr id="28744" name="Ink 28743">
                  <a:extLst>
                    <a:ext uri="{FF2B5EF4-FFF2-40B4-BE49-F238E27FC236}">
                      <a16:creationId xmlns:a16="http://schemas.microsoft.com/office/drawing/2014/main" id="{54C92104-8534-BA19-1A72-4BA735DA7D18}"/>
                    </a:ext>
                  </a:extLst>
                </p:cNvPr>
                <p:cNvPicPr/>
                <p:nvPr/>
              </p:nvPicPr>
              <p:blipFill>
                <a:blip r:embed="rId217"/>
                <a:stretch>
                  <a:fillRect/>
                </a:stretch>
              </p:blipFill>
              <p:spPr>
                <a:xfrm>
                  <a:off x="8378339" y="975520"/>
                  <a:ext cx="87840" cy="275760"/>
                </a:xfrm>
                <a:prstGeom prst="rect">
                  <a:avLst/>
                </a:prstGeom>
              </p:spPr>
            </p:pic>
          </mc:Fallback>
        </mc:AlternateContent>
        <mc:AlternateContent xmlns:mc="http://schemas.openxmlformats.org/markup-compatibility/2006" xmlns:p14="http://schemas.microsoft.com/office/powerpoint/2010/main">
          <mc:Choice Requires="p14">
            <p:contentPart p14:bwMode="auto" r:id="rId218">
              <p14:nvContentPartPr>
                <p14:cNvPr id="28745" name="Ink 28744">
                  <a:extLst>
                    <a:ext uri="{FF2B5EF4-FFF2-40B4-BE49-F238E27FC236}">
                      <a16:creationId xmlns:a16="http://schemas.microsoft.com/office/drawing/2014/main" id="{26C92430-C455-18EA-4BD5-05C08D6B7F80}"/>
                    </a:ext>
                  </a:extLst>
                </p14:cNvPr>
                <p14:cNvContentPartPr/>
                <p14:nvPr/>
              </p14:nvContentPartPr>
              <p14:xfrm>
                <a:off x="8324699" y="1213120"/>
                <a:ext cx="292680" cy="300960"/>
              </p14:xfrm>
            </p:contentPart>
          </mc:Choice>
          <mc:Fallback xmlns="">
            <p:pic>
              <p:nvPicPr>
                <p:cNvPr id="28745" name="Ink 28744">
                  <a:extLst>
                    <a:ext uri="{FF2B5EF4-FFF2-40B4-BE49-F238E27FC236}">
                      <a16:creationId xmlns:a16="http://schemas.microsoft.com/office/drawing/2014/main" id="{26C92430-C455-18EA-4BD5-05C08D6B7F80}"/>
                    </a:ext>
                  </a:extLst>
                </p:cNvPr>
                <p:cNvPicPr/>
                <p:nvPr/>
              </p:nvPicPr>
              <p:blipFill>
                <a:blip r:embed="rId219"/>
                <a:stretch>
                  <a:fillRect/>
                </a:stretch>
              </p:blipFill>
              <p:spPr>
                <a:xfrm>
                  <a:off x="8288699" y="1177120"/>
                  <a:ext cx="364320" cy="37260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28746" name="Ink 28745">
                  <a:extLst>
                    <a:ext uri="{FF2B5EF4-FFF2-40B4-BE49-F238E27FC236}">
                      <a16:creationId xmlns:a16="http://schemas.microsoft.com/office/drawing/2014/main" id="{A90E67D0-8541-A013-8829-F16DB7E62BB8}"/>
                    </a:ext>
                  </a:extLst>
                </p14:cNvPr>
                <p14:cNvContentPartPr/>
                <p14:nvPr/>
              </p14:nvContentPartPr>
              <p14:xfrm>
                <a:off x="8304899" y="1284400"/>
                <a:ext cx="280800" cy="441000"/>
              </p14:xfrm>
            </p:contentPart>
          </mc:Choice>
          <mc:Fallback xmlns="">
            <p:pic>
              <p:nvPicPr>
                <p:cNvPr id="28746" name="Ink 28745">
                  <a:extLst>
                    <a:ext uri="{FF2B5EF4-FFF2-40B4-BE49-F238E27FC236}">
                      <a16:creationId xmlns:a16="http://schemas.microsoft.com/office/drawing/2014/main" id="{A90E67D0-8541-A013-8829-F16DB7E62BB8}"/>
                    </a:ext>
                  </a:extLst>
                </p:cNvPr>
                <p:cNvPicPr/>
                <p:nvPr/>
              </p:nvPicPr>
              <p:blipFill>
                <a:blip r:embed="rId221"/>
                <a:stretch>
                  <a:fillRect/>
                </a:stretch>
              </p:blipFill>
              <p:spPr>
                <a:xfrm>
                  <a:off x="8268899" y="1248400"/>
                  <a:ext cx="352440" cy="512640"/>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28747" name="Ink 28746">
                  <a:extLst>
                    <a:ext uri="{FF2B5EF4-FFF2-40B4-BE49-F238E27FC236}">
                      <a16:creationId xmlns:a16="http://schemas.microsoft.com/office/drawing/2014/main" id="{BB2914D7-657E-EF90-D3DF-C7D2CBEA3C3D}"/>
                    </a:ext>
                  </a:extLst>
                </p14:cNvPr>
                <p14:cNvContentPartPr/>
                <p14:nvPr/>
              </p14:nvContentPartPr>
              <p14:xfrm>
                <a:off x="8588579" y="1578520"/>
                <a:ext cx="19440" cy="73440"/>
              </p14:xfrm>
            </p:contentPart>
          </mc:Choice>
          <mc:Fallback xmlns="">
            <p:pic>
              <p:nvPicPr>
                <p:cNvPr id="28747" name="Ink 28746">
                  <a:extLst>
                    <a:ext uri="{FF2B5EF4-FFF2-40B4-BE49-F238E27FC236}">
                      <a16:creationId xmlns:a16="http://schemas.microsoft.com/office/drawing/2014/main" id="{BB2914D7-657E-EF90-D3DF-C7D2CBEA3C3D}"/>
                    </a:ext>
                  </a:extLst>
                </p:cNvPr>
                <p:cNvPicPr/>
                <p:nvPr/>
              </p:nvPicPr>
              <p:blipFill>
                <a:blip r:embed="rId223"/>
                <a:stretch>
                  <a:fillRect/>
                </a:stretch>
              </p:blipFill>
              <p:spPr>
                <a:xfrm>
                  <a:off x="8552579" y="1542520"/>
                  <a:ext cx="91080" cy="145080"/>
                </a:xfrm>
                <a:prstGeom prst="rect">
                  <a:avLst/>
                </a:prstGeom>
              </p:spPr>
            </p:pic>
          </mc:Fallback>
        </mc:AlternateContent>
        <mc:AlternateContent xmlns:mc="http://schemas.openxmlformats.org/markup-compatibility/2006" xmlns:p14="http://schemas.microsoft.com/office/powerpoint/2010/main">
          <mc:Choice Requires="p14">
            <p:contentPart p14:bwMode="auto" r:id="rId224">
              <p14:nvContentPartPr>
                <p14:cNvPr id="28748" name="Ink 28747">
                  <a:extLst>
                    <a:ext uri="{FF2B5EF4-FFF2-40B4-BE49-F238E27FC236}">
                      <a16:creationId xmlns:a16="http://schemas.microsoft.com/office/drawing/2014/main" id="{7D42E5C0-9FF7-B984-7E59-A1B2A856ECE2}"/>
                    </a:ext>
                  </a:extLst>
                </p14:cNvPr>
                <p14:cNvContentPartPr/>
                <p14:nvPr/>
              </p14:nvContentPartPr>
              <p14:xfrm>
                <a:off x="7472579" y="1342000"/>
                <a:ext cx="661680" cy="45720"/>
              </p14:xfrm>
            </p:contentPart>
          </mc:Choice>
          <mc:Fallback xmlns="">
            <p:pic>
              <p:nvPicPr>
                <p:cNvPr id="28748" name="Ink 28747">
                  <a:extLst>
                    <a:ext uri="{FF2B5EF4-FFF2-40B4-BE49-F238E27FC236}">
                      <a16:creationId xmlns:a16="http://schemas.microsoft.com/office/drawing/2014/main" id="{7D42E5C0-9FF7-B984-7E59-A1B2A856ECE2}"/>
                    </a:ext>
                  </a:extLst>
                </p:cNvPr>
                <p:cNvPicPr/>
                <p:nvPr/>
              </p:nvPicPr>
              <p:blipFill>
                <a:blip r:embed="rId225"/>
                <a:stretch>
                  <a:fillRect/>
                </a:stretch>
              </p:blipFill>
              <p:spPr>
                <a:xfrm>
                  <a:off x="7436579" y="1306000"/>
                  <a:ext cx="733320"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226">
              <p14:nvContentPartPr>
                <p14:cNvPr id="28749" name="Ink 28748">
                  <a:extLst>
                    <a:ext uri="{FF2B5EF4-FFF2-40B4-BE49-F238E27FC236}">
                      <a16:creationId xmlns:a16="http://schemas.microsoft.com/office/drawing/2014/main" id="{51BB4C85-E6D4-3352-0466-792519706E51}"/>
                    </a:ext>
                  </a:extLst>
                </p14:cNvPr>
                <p14:cNvContentPartPr/>
                <p14:nvPr/>
              </p14:nvContentPartPr>
              <p14:xfrm>
                <a:off x="8077019" y="1244440"/>
                <a:ext cx="88200" cy="178560"/>
              </p14:xfrm>
            </p:contentPart>
          </mc:Choice>
          <mc:Fallback xmlns="">
            <p:pic>
              <p:nvPicPr>
                <p:cNvPr id="28749" name="Ink 28748">
                  <a:extLst>
                    <a:ext uri="{FF2B5EF4-FFF2-40B4-BE49-F238E27FC236}">
                      <a16:creationId xmlns:a16="http://schemas.microsoft.com/office/drawing/2014/main" id="{51BB4C85-E6D4-3352-0466-792519706E51}"/>
                    </a:ext>
                  </a:extLst>
                </p:cNvPr>
                <p:cNvPicPr/>
                <p:nvPr/>
              </p:nvPicPr>
              <p:blipFill>
                <a:blip r:embed="rId227"/>
                <a:stretch>
                  <a:fillRect/>
                </a:stretch>
              </p:blipFill>
              <p:spPr>
                <a:xfrm>
                  <a:off x="8041019" y="1208440"/>
                  <a:ext cx="159840" cy="250200"/>
                </a:xfrm>
                <a:prstGeom prst="rect">
                  <a:avLst/>
                </a:prstGeom>
              </p:spPr>
            </p:pic>
          </mc:Fallback>
        </mc:AlternateContent>
        <mc:AlternateContent xmlns:mc="http://schemas.openxmlformats.org/markup-compatibility/2006" xmlns:p14="http://schemas.microsoft.com/office/powerpoint/2010/main">
          <mc:Choice Requires="p14">
            <p:contentPart p14:bwMode="auto" r:id="rId228">
              <p14:nvContentPartPr>
                <p14:cNvPr id="28751" name="Ink 28750">
                  <a:extLst>
                    <a:ext uri="{FF2B5EF4-FFF2-40B4-BE49-F238E27FC236}">
                      <a16:creationId xmlns:a16="http://schemas.microsoft.com/office/drawing/2014/main" id="{7DF75F9D-62EB-E089-8302-F47BC7E1AA68}"/>
                    </a:ext>
                  </a:extLst>
                </p14:cNvPr>
                <p14:cNvContentPartPr/>
                <p14:nvPr/>
              </p14:nvContentPartPr>
              <p14:xfrm>
                <a:off x="8257019" y="1608760"/>
                <a:ext cx="42840" cy="13680"/>
              </p14:xfrm>
            </p:contentPart>
          </mc:Choice>
          <mc:Fallback xmlns="">
            <p:pic>
              <p:nvPicPr>
                <p:cNvPr id="28751" name="Ink 28750">
                  <a:extLst>
                    <a:ext uri="{FF2B5EF4-FFF2-40B4-BE49-F238E27FC236}">
                      <a16:creationId xmlns:a16="http://schemas.microsoft.com/office/drawing/2014/main" id="{7DF75F9D-62EB-E089-8302-F47BC7E1AA68}"/>
                    </a:ext>
                  </a:extLst>
                </p:cNvPr>
                <p:cNvPicPr/>
                <p:nvPr/>
              </p:nvPicPr>
              <p:blipFill>
                <a:blip r:embed="rId229"/>
                <a:stretch>
                  <a:fillRect/>
                </a:stretch>
              </p:blipFill>
              <p:spPr>
                <a:xfrm>
                  <a:off x="8221319" y="1572760"/>
                  <a:ext cx="113883"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28752" name="Ink 28751">
                  <a:extLst>
                    <a:ext uri="{FF2B5EF4-FFF2-40B4-BE49-F238E27FC236}">
                      <a16:creationId xmlns:a16="http://schemas.microsoft.com/office/drawing/2014/main" id="{88D3DC23-3E4F-F55B-6530-1EE1334A2442}"/>
                    </a:ext>
                  </a:extLst>
                </p14:cNvPr>
                <p14:cNvContentPartPr/>
                <p14:nvPr/>
              </p14:nvContentPartPr>
              <p14:xfrm>
                <a:off x="8152979" y="1621720"/>
                <a:ext cx="117000" cy="14760"/>
              </p14:xfrm>
            </p:contentPart>
          </mc:Choice>
          <mc:Fallback xmlns="">
            <p:pic>
              <p:nvPicPr>
                <p:cNvPr id="28752" name="Ink 28751">
                  <a:extLst>
                    <a:ext uri="{FF2B5EF4-FFF2-40B4-BE49-F238E27FC236}">
                      <a16:creationId xmlns:a16="http://schemas.microsoft.com/office/drawing/2014/main" id="{88D3DC23-3E4F-F55B-6530-1EE1334A2442}"/>
                    </a:ext>
                  </a:extLst>
                </p:cNvPr>
                <p:cNvPicPr/>
                <p:nvPr/>
              </p:nvPicPr>
              <p:blipFill>
                <a:blip r:embed="rId231"/>
                <a:stretch>
                  <a:fillRect/>
                </a:stretch>
              </p:blipFill>
              <p:spPr>
                <a:xfrm>
                  <a:off x="8117089" y="1585720"/>
                  <a:ext cx="188420" cy="8640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28753" name="Ink 28752">
                  <a:extLst>
                    <a:ext uri="{FF2B5EF4-FFF2-40B4-BE49-F238E27FC236}">
                      <a16:creationId xmlns:a16="http://schemas.microsoft.com/office/drawing/2014/main" id="{1FF06E7D-C748-3DF9-343F-61C90AA8DB50}"/>
                    </a:ext>
                  </a:extLst>
                </p14:cNvPr>
                <p14:cNvContentPartPr/>
                <p14:nvPr/>
              </p14:nvContentPartPr>
              <p14:xfrm>
                <a:off x="7792979" y="1634320"/>
                <a:ext cx="309600" cy="34560"/>
              </p14:xfrm>
            </p:contentPart>
          </mc:Choice>
          <mc:Fallback xmlns="">
            <p:pic>
              <p:nvPicPr>
                <p:cNvPr id="28753" name="Ink 28752">
                  <a:extLst>
                    <a:ext uri="{FF2B5EF4-FFF2-40B4-BE49-F238E27FC236}">
                      <a16:creationId xmlns:a16="http://schemas.microsoft.com/office/drawing/2014/main" id="{1FF06E7D-C748-3DF9-343F-61C90AA8DB50}"/>
                    </a:ext>
                  </a:extLst>
                </p:cNvPr>
                <p:cNvPicPr/>
                <p:nvPr/>
              </p:nvPicPr>
              <p:blipFill>
                <a:blip r:embed="rId233"/>
                <a:stretch>
                  <a:fillRect/>
                </a:stretch>
              </p:blipFill>
              <p:spPr>
                <a:xfrm>
                  <a:off x="7756979" y="1598320"/>
                  <a:ext cx="381240" cy="106200"/>
                </a:xfrm>
                <a:prstGeom prst="rect">
                  <a:avLst/>
                </a:prstGeom>
              </p:spPr>
            </p:pic>
          </mc:Fallback>
        </mc:AlternateContent>
        <mc:AlternateContent xmlns:mc="http://schemas.openxmlformats.org/markup-compatibility/2006" xmlns:p14="http://schemas.microsoft.com/office/powerpoint/2010/main">
          <mc:Choice Requires="p14">
            <p:contentPart p14:bwMode="auto" r:id="rId234">
              <p14:nvContentPartPr>
                <p14:cNvPr id="28754" name="Ink 28753">
                  <a:extLst>
                    <a:ext uri="{FF2B5EF4-FFF2-40B4-BE49-F238E27FC236}">
                      <a16:creationId xmlns:a16="http://schemas.microsoft.com/office/drawing/2014/main" id="{2E8EAE2B-3818-0C4C-0266-B6938FA6710E}"/>
                    </a:ext>
                  </a:extLst>
                </p14:cNvPr>
                <p14:cNvContentPartPr/>
                <p14:nvPr/>
              </p14:nvContentPartPr>
              <p14:xfrm>
                <a:off x="7494899" y="1692640"/>
                <a:ext cx="229320" cy="29520"/>
              </p14:xfrm>
            </p:contentPart>
          </mc:Choice>
          <mc:Fallback xmlns="">
            <p:pic>
              <p:nvPicPr>
                <p:cNvPr id="28754" name="Ink 28753">
                  <a:extLst>
                    <a:ext uri="{FF2B5EF4-FFF2-40B4-BE49-F238E27FC236}">
                      <a16:creationId xmlns:a16="http://schemas.microsoft.com/office/drawing/2014/main" id="{2E8EAE2B-3818-0C4C-0266-B6938FA6710E}"/>
                    </a:ext>
                  </a:extLst>
                </p:cNvPr>
                <p:cNvPicPr/>
                <p:nvPr/>
              </p:nvPicPr>
              <p:blipFill>
                <a:blip r:embed="rId235"/>
                <a:stretch>
                  <a:fillRect/>
                </a:stretch>
              </p:blipFill>
              <p:spPr>
                <a:xfrm>
                  <a:off x="7458899" y="1656640"/>
                  <a:ext cx="300960" cy="101160"/>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28755" name="Ink 28754">
                  <a:extLst>
                    <a:ext uri="{FF2B5EF4-FFF2-40B4-BE49-F238E27FC236}">
                      <a16:creationId xmlns:a16="http://schemas.microsoft.com/office/drawing/2014/main" id="{3EE64E45-1AD5-8B23-3859-FB6B4D3B9763}"/>
                    </a:ext>
                  </a:extLst>
                </p14:cNvPr>
                <p14:cNvContentPartPr/>
                <p14:nvPr/>
              </p14:nvContentPartPr>
              <p14:xfrm>
                <a:off x="7128779" y="1721800"/>
                <a:ext cx="366480" cy="64440"/>
              </p14:xfrm>
            </p:contentPart>
          </mc:Choice>
          <mc:Fallback xmlns="">
            <p:pic>
              <p:nvPicPr>
                <p:cNvPr id="28755" name="Ink 28754">
                  <a:extLst>
                    <a:ext uri="{FF2B5EF4-FFF2-40B4-BE49-F238E27FC236}">
                      <a16:creationId xmlns:a16="http://schemas.microsoft.com/office/drawing/2014/main" id="{3EE64E45-1AD5-8B23-3859-FB6B4D3B9763}"/>
                    </a:ext>
                  </a:extLst>
                </p:cNvPr>
                <p:cNvPicPr/>
                <p:nvPr/>
              </p:nvPicPr>
              <p:blipFill>
                <a:blip r:embed="rId237"/>
                <a:stretch>
                  <a:fillRect/>
                </a:stretch>
              </p:blipFill>
              <p:spPr>
                <a:xfrm>
                  <a:off x="7092779" y="1685598"/>
                  <a:ext cx="438120" cy="136482"/>
                </a:xfrm>
                <a:prstGeom prst="rect">
                  <a:avLst/>
                </a:prstGeom>
              </p:spPr>
            </p:pic>
          </mc:Fallback>
        </mc:AlternateContent>
        <mc:AlternateContent xmlns:mc="http://schemas.openxmlformats.org/markup-compatibility/2006" xmlns:p14="http://schemas.microsoft.com/office/powerpoint/2010/main">
          <mc:Choice Requires="p14">
            <p:contentPart p14:bwMode="auto" r:id="rId238">
              <p14:nvContentPartPr>
                <p14:cNvPr id="28756" name="Ink 28755">
                  <a:extLst>
                    <a:ext uri="{FF2B5EF4-FFF2-40B4-BE49-F238E27FC236}">
                      <a16:creationId xmlns:a16="http://schemas.microsoft.com/office/drawing/2014/main" id="{261DD615-C355-2469-2859-C925890CDBCD}"/>
                    </a:ext>
                  </a:extLst>
                </p14:cNvPr>
                <p14:cNvContentPartPr/>
                <p14:nvPr/>
              </p14:nvContentPartPr>
              <p14:xfrm>
                <a:off x="7075139" y="1710280"/>
                <a:ext cx="105840" cy="176040"/>
              </p14:xfrm>
            </p:contentPart>
          </mc:Choice>
          <mc:Fallback xmlns="">
            <p:pic>
              <p:nvPicPr>
                <p:cNvPr id="28756" name="Ink 28755">
                  <a:extLst>
                    <a:ext uri="{FF2B5EF4-FFF2-40B4-BE49-F238E27FC236}">
                      <a16:creationId xmlns:a16="http://schemas.microsoft.com/office/drawing/2014/main" id="{261DD615-C355-2469-2859-C925890CDBCD}"/>
                    </a:ext>
                  </a:extLst>
                </p:cNvPr>
                <p:cNvPicPr/>
                <p:nvPr/>
              </p:nvPicPr>
              <p:blipFill>
                <a:blip r:embed="rId239"/>
                <a:stretch>
                  <a:fillRect/>
                </a:stretch>
              </p:blipFill>
              <p:spPr>
                <a:xfrm>
                  <a:off x="7039139" y="1674206"/>
                  <a:ext cx="177480" cy="247827"/>
                </a:xfrm>
                <a:prstGeom prst="rect">
                  <a:avLst/>
                </a:prstGeom>
              </p:spPr>
            </p:pic>
          </mc:Fallback>
        </mc:AlternateContent>
        <mc:AlternateContent xmlns:mc="http://schemas.openxmlformats.org/markup-compatibility/2006" xmlns:p14="http://schemas.microsoft.com/office/powerpoint/2010/main">
          <mc:Choice Requires="p14">
            <p:contentPart p14:bwMode="auto" r:id="rId240">
              <p14:nvContentPartPr>
                <p14:cNvPr id="28758" name="Ink 28757">
                  <a:extLst>
                    <a:ext uri="{FF2B5EF4-FFF2-40B4-BE49-F238E27FC236}">
                      <a16:creationId xmlns:a16="http://schemas.microsoft.com/office/drawing/2014/main" id="{3DBE7221-32EB-5265-5E2A-EB5EF7A672CD}"/>
                    </a:ext>
                  </a:extLst>
                </p14:cNvPr>
                <p14:cNvContentPartPr/>
                <p14:nvPr/>
              </p14:nvContentPartPr>
              <p14:xfrm>
                <a:off x="6724499" y="1778680"/>
                <a:ext cx="3600" cy="58680"/>
              </p14:xfrm>
            </p:contentPart>
          </mc:Choice>
          <mc:Fallback xmlns="">
            <p:pic>
              <p:nvPicPr>
                <p:cNvPr id="28758" name="Ink 28757">
                  <a:extLst>
                    <a:ext uri="{FF2B5EF4-FFF2-40B4-BE49-F238E27FC236}">
                      <a16:creationId xmlns:a16="http://schemas.microsoft.com/office/drawing/2014/main" id="{3DBE7221-32EB-5265-5E2A-EB5EF7A672CD}"/>
                    </a:ext>
                  </a:extLst>
                </p:cNvPr>
                <p:cNvPicPr/>
                <p:nvPr/>
              </p:nvPicPr>
              <p:blipFill>
                <a:blip r:embed="rId241"/>
                <a:stretch>
                  <a:fillRect/>
                </a:stretch>
              </p:blipFill>
              <p:spPr>
                <a:xfrm>
                  <a:off x="6688499" y="1742680"/>
                  <a:ext cx="75240" cy="130320"/>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28759" name="Ink 28758">
                  <a:extLst>
                    <a:ext uri="{FF2B5EF4-FFF2-40B4-BE49-F238E27FC236}">
                      <a16:creationId xmlns:a16="http://schemas.microsoft.com/office/drawing/2014/main" id="{1A7FAD13-21D0-0E0D-AE2B-FE6615357D92}"/>
                    </a:ext>
                  </a:extLst>
                </p14:cNvPr>
                <p14:cNvContentPartPr/>
                <p14:nvPr/>
              </p14:nvContentPartPr>
              <p14:xfrm>
                <a:off x="6737099" y="1988200"/>
                <a:ext cx="21240" cy="223200"/>
              </p14:xfrm>
            </p:contentPart>
          </mc:Choice>
          <mc:Fallback xmlns="">
            <p:pic>
              <p:nvPicPr>
                <p:cNvPr id="28759" name="Ink 28758">
                  <a:extLst>
                    <a:ext uri="{FF2B5EF4-FFF2-40B4-BE49-F238E27FC236}">
                      <a16:creationId xmlns:a16="http://schemas.microsoft.com/office/drawing/2014/main" id="{1A7FAD13-21D0-0E0D-AE2B-FE6615357D92}"/>
                    </a:ext>
                  </a:extLst>
                </p:cNvPr>
                <p:cNvPicPr/>
                <p:nvPr/>
              </p:nvPicPr>
              <p:blipFill>
                <a:blip r:embed="rId243"/>
                <a:stretch>
                  <a:fillRect/>
                </a:stretch>
              </p:blipFill>
              <p:spPr>
                <a:xfrm>
                  <a:off x="6701099" y="1952258"/>
                  <a:ext cx="92880" cy="294725"/>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28760" name="Ink 28759">
                  <a:extLst>
                    <a:ext uri="{FF2B5EF4-FFF2-40B4-BE49-F238E27FC236}">
                      <a16:creationId xmlns:a16="http://schemas.microsoft.com/office/drawing/2014/main" id="{F1BD6E8A-559F-319C-7357-09FD2628170E}"/>
                    </a:ext>
                  </a:extLst>
                </p14:cNvPr>
                <p14:cNvContentPartPr/>
                <p14:nvPr/>
              </p14:nvContentPartPr>
              <p14:xfrm>
                <a:off x="6770219" y="2310400"/>
                <a:ext cx="6120" cy="270360"/>
              </p14:xfrm>
            </p:contentPart>
          </mc:Choice>
          <mc:Fallback xmlns="">
            <p:pic>
              <p:nvPicPr>
                <p:cNvPr id="28760" name="Ink 28759">
                  <a:extLst>
                    <a:ext uri="{FF2B5EF4-FFF2-40B4-BE49-F238E27FC236}">
                      <a16:creationId xmlns:a16="http://schemas.microsoft.com/office/drawing/2014/main" id="{F1BD6E8A-559F-319C-7357-09FD2628170E}"/>
                    </a:ext>
                  </a:extLst>
                </p:cNvPr>
                <p:cNvPicPr/>
                <p:nvPr/>
              </p:nvPicPr>
              <p:blipFill>
                <a:blip r:embed="rId245"/>
                <a:stretch>
                  <a:fillRect/>
                </a:stretch>
              </p:blipFill>
              <p:spPr>
                <a:xfrm>
                  <a:off x="6734219" y="2274400"/>
                  <a:ext cx="77760" cy="342000"/>
                </a:xfrm>
                <a:prstGeom prst="rect">
                  <a:avLst/>
                </a:prstGeom>
              </p:spPr>
            </p:pic>
          </mc:Fallback>
        </mc:AlternateContent>
        <mc:AlternateContent xmlns:mc="http://schemas.openxmlformats.org/markup-compatibility/2006" xmlns:p14="http://schemas.microsoft.com/office/powerpoint/2010/main">
          <mc:Choice Requires="p14">
            <p:contentPart p14:bwMode="auto" r:id="rId246">
              <p14:nvContentPartPr>
                <p14:cNvPr id="28762" name="Ink 28761">
                  <a:extLst>
                    <a:ext uri="{FF2B5EF4-FFF2-40B4-BE49-F238E27FC236}">
                      <a16:creationId xmlns:a16="http://schemas.microsoft.com/office/drawing/2014/main" id="{D28369B4-3BCE-C661-A824-4D5064AD76AD}"/>
                    </a:ext>
                  </a:extLst>
                </p14:cNvPr>
                <p14:cNvContentPartPr/>
                <p14:nvPr/>
              </p14:nvContentPartPr>
              <p14:xfrm>
                <a:off x="7299779" y="1839880"/>
                <a:ext cx="111600" cy="154440"/>
              </p14:xfrm>
            </p:contentPart>
          </mc:Choice>
          <mc:Fallback xmlns="">
            <p:pic>
              <p:nvPicPr>
                <p:cNvPr id="28762" name="Ink 28761">
                  <a:extLst>
                    <a:ext uri="{FF2B5EF4-FFF2-40B4-BE49-F238E27FC236}">
                      <a16:creationId xmlns:a16="http://schemas.microsoft.com/office/drawing/2014/main" id="{D28369B4-3BCE-C661-A824-4D5064AD76AD}"/>
                    </a:ext>
                  </a:extLst>
                </p:cNvPr>
                <p:cNvPicPr/>
                <p:nvPr/>
              </p:nvPicPr>
              <p:blipFill>
                <a:blip r:embed="rId247"/>
                <a:stretch>
                  <a:fillRect/>
                </a:stretch>
              </p:blipFill>
              <p:spPr>
                <a:xfrm>
                  <a:off x="7263779" y="1803880"/>
                  <a:ext cx="18324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28763" name="Ink 28762">
                  <a:extLst>
                    <a:ext uri="{FF2B5EF4-FFF2-40B4-BE49-F238E27FC236}">
                      <a16:creationId xmlns:a16="http://schemas.microsoft.com/office/drawing/2014/main" id="{A632A085-FF57-9C5A-AB0C-10B4D409D8D0}"/>
                    </a:ext>
                  </a:extLst>
                </p14:cNvPr>
                <p14:cNvContentPartPr/>
                <p14:nvPr/>
              </p14:nvContentPartPr>
              <p14:xfrm>
                <a:off x="7442699" y="1889560"/>
                <a:ext cx="83880" cy="45000"/>
              </p14:xfrm>
            </p:contentPart>
          </mc:Choice>
          <mc:Fallback xmlns="">
            <p:pic>
              <p:nvPicPr>
                <p:cNvPr id="28763" name="Ink 28762">
                  <a:extLst>
                    <a:ext uri="{FF2B5EF4-FFF2-40B4-BE49-F238E27FC236}">
                      <a16:creationId xmlns:a16="http://schemas.microsoft.com/office/drawing/2014/main" id="{A632A085-FF57-9C5A-AB0C-10B4D409D8D0}"/>
                    </a:ext>
                  </a:extLst>
                </p:cNvPr>
                <p:cNvPicPr/>
                <p:nvPr/>
              </p:nvPicPr>
              <p:blipFill>
                <a:blip r:embed="rId249"/>
                <a:stretch>
                  <a:fillRect/>
                </a:stretch>
              </p:blipFill>
              <p:spPr>
                <a:xfrm>
                  <a:off x="7406853" y="1853560"/>
                  <a:ext cx="155214" cy="11664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28764" name="Ink 28763">
                  <a:extLst>
                    <a:ext uri="{FF2B5EF4-FFF2-40B4-BE49-F238E27FC236}">
                      <a16:creationId xmlns:a16="http://schemas.microsoft.com/office/drawing/2014/main" id="{C185AE1D-B56A-2351-098C-820C782F4DBE}"/>
                    </a:ext>
                  </a:extLst>
                </p14:cNvPr>
                <p14:cNvContentPartPr/>
                <p14:nvPr/>
              </p14:nvContentPartPr>
              <p14:xfrm>
                <a:off x="7546739" y="1816840"/>
                <a:ext cx="5040" cy="132480"/>
              </p14:xfrm>
            </p:contentPart>
          </mc:Choice>
          <mc:Fallback xmlns="">
            <p:pic>
              <p:nvPicPr>
                <p:cNvPr id="28764" name="Ink 28763">
                  <a:extLst>
                    <a:ext uri="{FF2B5EF4-FFF2-40B4-BE49-F238E27FC236}">
                      <a16:creationId xmlns:a16="http://schemas.microsoft.com/office/drawing/2014/main" id="{C185AE1D-B56A-2351-098C-820C782F4DBE}"/>
                    </a:ext>
                  </a:extLst>
                </p:cNvPr>
                <p:cNvPicPr/>
                <p:nvPr/>
              </p:nvPicPr>
              <p:blipFill>
                <a:blip r:embed="rId251"/>
                <a:stretch>
                  <a:fillRect/>
                </a:stretch>
              </p:blipFill>
              <p:spPr>
                <a:xfrm>
                  <a:off x="7510739" y="1780840"/>
                  <a:ext cx="76680" cy="204120"/>
                </a:xfrm>
                <a:prstGeom prst="rect">
                  <a:avLst/>
                </a:prstGeom>
              </p:spPr>
            </p:pic>
          </mc:Fallback>
        </mc:AlternateContent>
        <mc:AlternateContent xmlns:mc="http://schemas.openxmlformats.org/markup-compatibility/2006" xmlns:p14="http://schemas.microsoft.com/office/powerpoint/2010/main">
          <mc:Choice Requires="p14">
            <p:contentPart p14:bwMode="auto" r:id="rId252">
              <p14:nvContentPartPr>
                <p14:cNvPr id="28765" name="Ink 28764">
                  <a:extLst>
                    <a:ext uri="{FF2B5EF4-FFF2-40B4-BE49-F238E27FC236}">
                      <a16:creationId xmlns:a16="http://schemas.microsoft.com/office/drawing/2014/main" id="{B1CE406E-0194-7153-7B96-89BAD512EAAC}"/>
                    </a:ext>
                  </a:extLst>
                </p14:cNvPr>
                <p14:cNvContentPartPr/>
                <p14:nvPr/>
              </p14:nvContentPartPr>
              <p14:xfrm>
                <a:off x="7513619" y="1849600"/>
                <a:ext cx="167760" cy="76680"/>
              </p14:xfrm>
            </p:contentPart>
          </mc:Choice>
          <mc:Fallback xmlns="">
            <p:pic>
              <p:nvPicPr>
                <p:cNvPr id="28765" name="Ink 28764">
                  <a:extLst>
                    <a:ext uri="{FF2B5EF4-FFF2-40B4-BE49-F238E27FC236}">
                      <a16:creationId xmlns:a16="http://schemas.microsoft.com/office/drawing/2014/main" id="{B1CE406E-0194-7153-7B96-89BAD512EAAC}"/>
                    </a:ext>
                  </a:extLst>
                </p:cNvPr>
                <p:cNvPicPr/>
                <p:nvPr/>
              </p:nvPicPr>
              <p:blipFill>
                <a:blip r:embed="rId253"/>
                <a:stretch>
                  <a:fillRect/>
                </a:stretch>
              </p:blipFill>
              <p:spPr>
                <a:xfrm>
                  <a:off x="7477542" y="1813600"/>
                  <a:ext cx="239554" cy="14832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28766" name="Ink 28765">
                  <a:extLst>
                    <a:ext uri="{FF2B5EF4-FFF2-40B4-BE49-F238E27FC236}">
                      <a16:creationId xmlns:a16="http://schemas.microsoft.com/office/drawing/2014/main" id="{523E788E-1FCE-139E-9C66-0EDFFCBB4CEB}"/>
                    </a:ext>
                  </a:extLst>
                </p14:cNvPr>
                <p14:cNvContentPartPr/>
                <p14:nvPr/>
              </p14:nvContentPartPr>
              <p14:xfrm>
                <a:off x="7701179" y="1762480"/>
                <a:ext cx="59040" cy="184320"/>
              </p14:xfrm>
            </p:contentPart>
          </mc:Choice>
          <mc:Fallback xmlns="">
            <p:pic>
              <p:nvPicPr>
                <p:cNvPr id="28766" name="Ink 28765">
                  <a:extLst>
                    <a:ext uri="{FF2B5EF4-FFF2-40B4-BE49-F238E27FC236}">
                      <a16:creationId xmlns:a16="http://schemas.microsoft.com/office/drawing/2014/main" id="{523E788E-1FCE-139E-9C66-0EDFFCBB4CEB}"/>
                    </a:ext>
                  </a:extLst>
                </p:cNvPr>
                <p:cNvPicPr/>
                <p:nvPr/>
              </p:nvPicPr>
              <p:blipFill>
                <a:blip r:embed="rId255"/>
                <a:stretch>
                  <a:fillRect/>
                </a:stretch>
              </p:blipFill>
              <p:spPr>
                <a:xfrm>
                  <a:off x="7665179" y="1726480"/>
                  <a:ext cx="130680" cy="255960"/>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28768" name="Ink 28767">
                  <a:extLst>
                    <a:ext uri="{FF2B5EF4-FFF2-40B4-BE49-F238E27FC236}">
                      <a16:creationId xmlns:a16="http://schemas.microsoft.com/office/drawing/2014/main" id="{30BB306D-08A2-6106-5C68-40C4BE0E0A19}"/>
                    </a:ext>
                  </a:extLst>
                </p14:cNvPr>
                <p14:cNvContentPartPr/>
                <p14:nvPr/>
              </p14:nvContentPartPr>
              <p14:xfrm>
                <a:off x="8184299" y="1707760"/>
                <a:ext cx="41400" cy="108360"/>
              </p14:xfrm>
            </p:contentPart>
          </mc:Choice>
          <mc:Fallback xmlns="">
            <p:pic>
              <p:nvPicPr>
                <p:cNvPr id="28768" name="Ink 28767">
                  <a:extLst>
                    <a:ext uri="{FF2B5EF4-FFF2-40B4-BE49-F238E27FC236}">
                      <a16:creationId xmlns:a16="http://schemas.microsoft.com/office/drawing/2014/main" id="{30BB306D-08A2-6106-5C68-40C4BE0E0A19}"/>
                    </a:ext>
                  </a:extLst>
                </p:cNvPr>
                <p:cNvPicPr/>
                <p:nvPr/>
              </p:nvPicPr>
              <p:blipFill>
                <a:blip r:embed="rId257"/>
                <a:stretch>
                  <a:fillRect/>
                </a:stretch>
              </p:blipFill>
              <p:spPr>
                <a:xfrm>
                  <a:off x="8148299" y="1671760"/>
                  <a:ext cx="113040" cy="18000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28769" name="Ink 28768">
                  <a:extLst>
                    <a:ext uri="{FF2B5EF4-FFF2-40B4-BE49-F238E27FC236}">
                      <a16:creationId xmlns:a16="http://schemas.microsoft.com/office/drawing/2014/main" id="{D3E6D02E-E12D-23E4-1735-A0A231636883}"/>
                    </a:ext>
                  </a:extLst>
                </p14:cNvPr>
                <p14:cNvContentPartPr/>
                <p14:nvPr/>
              </p14:nvContentPartPr>
              <p14:xfrm>
                <a:off x="8184299" y="1716040"/>
                <a:ext cx="44640" cy="212040"/>
              </p14:xfrm>
            </p:contentPart>
          </mc:Choice>
          <mc:Fallback xmlns="">
            <p:pic>
              <p:nvPicPr>
                <p:cNvPr id="28769" name="Ink 28768">
                  <a:extLst>
                    <a:ext uri="{FF2B5EF4-FFF2-40B4-BE49-F238E27FC236}">
                      <a16:creationId xmlns:a16="http://schemas.microsoft.com/office/drawing/2014/main" id="{D3E6D02E-E12D-23E4-1735-A0A231636883}"/>
                    </a:ext>
                  </a:extLst>
                </p:cNvPr>
                <p:cNvPicPr/>
                <p:nvPr/>
              </p:nvPicPr>
              <p:blipFill>
                <a:blip r:embed="rId259"/>
                <a:stretch>
                  <a:fillRect/>
                </a:stretch>
              </p:blipFill>
              <p:spPr>
                <a:xfrm>
                  <a:off x="8148299" y="1680040"/>
                  <a:ext cx="116280" cy="283680"/>
                </a:xfrm>
                <a:prstGeom prst="rect">
                  <a:avLst/>
                </a:prstGeom>
              </p:spPr>
            </p:pic>
          </mc:Fallback>
        </mc:AlternateContent>
        <mc:AlternateContent xmlns:mc="http://schemas.openxmlformats.org/markup-compatibility/2006" xmlns:p14="http://schemas.microsoft.com/office/powerpoint/2010/main">
          <mc:Choice Requires="p14">
            <p:contentPart p14:bwMode="auto" r:id="rId260">
              <p14:nvContentPartPr>
                <p14:cNvPr id="28771" name="Ink 28770">
                  <a:extLst>
                    <a:ext uri="{FF2B5EF4-FFF2-40B4-BE49-F238E27FC236}">
                      <a16:creationId xmlns:a16="http://schemas.microsoft.com/office/drawing/2014/main" id="{592DC3DC-11F4-8E3E-FD00-824722E46B35}"/>
                    </a:ext>
                  </a:extLst>
                </p14:cNvPr>
                <p14:cNvContentPartPr/>
                <p14:nvPr/>
              </p14:nvContentPartPr>
              <p14:xfrm>
                <a:off x="7783619" y="1767880"/>
                <a:ext cx="23760" cy="65160"/>
              </p14:xfrm>
            </p:contentPart>
          </mc:Choice>
          <mc:Fallback xmlns="">
            <p:pic>
              <p:nvPicPr>
                <p:cNvPr id="28771" name="Ink 28770">
                  <a:extLst>
                    <a:ext uri="{FF2B5EF4-FFF2-40B4-BE49-F238E27FC236}">
                      <a16:creationId xmlns:a16="http://schemas.microsoft.com/office/drawing/2014/main" id="{592DC3DC-11F4-8E3E-FD00-824722E46B35}"/>
                    </a:ext>
                  </a:extLst>
                </p:cNvPr>
                <p:cNvPicPr/>
                <p:nvPr/>
              </p:nvPicPr>
              <p:blipFill>
                <a:blip r:embed="rId261"/>
                <a:stretch>
                  <a:fillRect/>
                </a:stretch>
              </p:blipFill>
              <p:spPr>
                <a:xfrm>
                  <a:off x="7747619" y="1731680"/>
                  <a:ext cx="95400" cy="137198"/>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28772" name="Ink 28771">
                  <a:extLst>
                    <a:ext uri="{FF2B5EF4-FFF2-40B4-BE49-F238E27FC236}">
                      <a16:creationId xmlns:a16="http://schemas.microsoft.com/office/drawing/2014/main" id="{47677471-9ABA-A8D9-1F83-8E966759B27D}"/>
                    </a:ext>
                  </a:extLst>
                </p14:cNvPr>
                <p14:cNvContentPartPr/>
                <p14:nvPr/>
              </p14:nvContentPartPr>
              <p14:xfrm>
                <a:off x="7753739" y="1825480"/>
                <a:ext cx="22320" cy="50040"/>
              </p14:xfrm>
            </p:contentPart>
          </mc:Choice>
          <mc:Fallback xmlns="">
            <p:pic>
              <p:nvPicPr>
                <p:cNvPr id="28772" name="Ink 28771">
                  <a:extLst>
                    <a:ext uri="{FF2B5EF4-FFF2-40B4-BE49-F238E27FC236}">
                      <a16:creationId xmlns:a16="http://schemas.microsoft.com/office/drawing/2014/main" id="{47677471-9ABA-A8D9-1F83-8E966759B27D}"/>
                    </a:ext>
                  </a:extLst>
                </p:cNvPr>
                <p:cNvPicPr/>
                <p:nvPr/>
              </p:nvPicPr>
              <p:blipFill>
                <a:blip r:embed="rId263"/>
                <a:stretch>
                  <a:fillRect/>
                </a:stretch>
              </p:blipFill>
              <p:spPr>
                <a:xfrm>
                  <a:off x="7717739" y="1789480"/>
                  <a:ext cx="93960" cy="12168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28773" name="Ink 28772">
                  <a:extLst>
                    <a:ext uri="{FF2B5EF4-FFF2-40B4-BE49-F238E27FC236}">
                      <a16:creationId xmlns:a16="http://schemas.microsoft.com/office/drawing/2014/main" id="{B88C5C22-A072-0AFE-51CB-6C9836E26C01}"/>
                    </a:ext>
                  </a:extLst>
                </p14:cNvPr>
                <p14:cNvContentPartPr/>
                <p14:nvPr/>
              </p14:nvContentPartPr>
              <p14:xfrm>
                <a:off x="7873619" y="1851040"/>
                <a:ext cx="9720" cy="65160"/>
              </p14:xfrm>
            </p:contentPart>
          </mc:Choice>
          <mc:Fallback xmlns="">
            <p:pic>
              <p:nvPicPr>
                <p:cNvPr id="28773" name="Ink 28772">
                  <a:extLst>
                    <a:ext uri="{FF2B5EF4-FFF2-40B4-BE49-F238E27FC236}">
                      <a16:creationId xmlns:a16="http://schemas.microsoft.com/office/drawing/2014/main" id="{B88C5C22-A072-0AFE-51CB-6C9836E26C01}"/>
                    </a:ext>
                  </a:extLst>
                </p:cNvPr>
                <p:cNvPicPr/>
                <p:nvPr/>
              </p:nvPicPr>
              <p:blipFill>
                <a:blip r:embed="rId265"/>
                <a:stretch>
                  <a:fillRect/>
                </a:stretch>
              </p:blipFill>
              <p:spPr>
                <a:xfrm>
                  <a:off x="7838905" y="1814840"/>
                  <a:ext cx="78801" cy="137198"/>
                </a:xfrm>
                <a:prstGeom prst="rect">
                  <a:avLst/>
                </a:prstGeom>
              </p:spPr>
            </p:pic>
          </mc:Fallback>
        </mc:AlternateContent>
        <mc:AlternateContent xmlns:mc="http://schemas.openxmlformats.org/markup-compatibility/2006" xmlns:p14="http://schemas.microsoft.com/office/powerpoint/2010/main">
          <mc:Choice Requires="p14">
            <p:contentPart p14:bwMode="auto" r:id="rId266">
              <p14:nvContentPartPr>
                <p14:cNvPr id="28774" name="Ink 28773">
                  <a:extLst>
                    <a:ext uri="{FF2B5EF4-FFF2-40B4-BE49-F238E27FC236}">
                      <a16:creationId xmlns:a16="http://schemas.microsoft.com/office/drawing/2014/main" id="{3869FBDB-DEE0-8B0D-D599-339011AA60AA}"/>
                    </a:ext>
                  </a:extLst>
                </p14:cNvPr>
                <p14:cNvContentPartPr/>
                <p14:nvPr/>
              </p14:nvContentPartPr>
              <p14:xfrm>
                <a:off x="7875059" y="1788040"/>
                <a:ext cx="8280" cy="4680"/>
              </p14:xfrm>
            </p:contentPart>
          </mc:Choice>
          <mc:Fallback xmlns="">
            <p:pic>
              <p:nvPicPr>
                <p:cNvPr id="28774" name="Ink 28773">
                  <a:extLst>
                    <a:ext uri="{FF2B5EF4-FFF2-40B4-BE49-F238E27FC236}">
                      <a16:creationId xmlns:a16="http://schemas.microsoft.com/office/drawing/2014/main" id="{3869FBDB-DEE0-8B0D-D599-339011AA60AA}"/>
                    </a:ext>
                  </a:extLst>
                </p:cNvPr>
                <p:cNvPicPr/>
                <p:nvPr/>
              </p:nvPicPr>
              <p:blipFill>
                <a:blip r:embed="rId267"/>
                <a:stretch>
                  <a:fillRect/>
                </a:stretch>
              </p:blipFill>
              <p:spPr>
                <a:xfrm>
                  <a:off x="7839059" y="1752040"/>
                  <a:ext cx="79920"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268">
              <p14:nvContentPartPr>
                <p14:cNvPr id="28775" name="Ink 28774">
                  <a:extLst>
                    <a:ext uri="{FF2B5EF4-FFF2-40B4-BE49-F238E27FC236}">
                      <a16:creationId xmlns:a16="http://schemas.microsoft.com/office/drawing/2014/main" id="{266B751C-0D98-B5F4-CCA9-79F704FDA5C7}"/>
                    </a:ext>
                  </a:extLst>
                </p14:cNvPr>
                <p14:cNvContentPartPr/>
                <p14:nvPr/>
              </p14:nvContentPartPr>
              <p14:xfrm>
                <a:off x="7875059" y="1792000"/>
                <a:ext cx="126720" cy="104040"/>
              </p14:xfrm>
            </p:contentPart>
          </mc:Choice>
          <mc:Fallback xmlns="">
            <p:pic>
              <p:nvPicPr>
                <p:cNvPr id="28775" name="Ink 28774">
                  <a:extLst>
                    <a:ext uri="{FF2B5EF4-FFF2-40B4-BE49-F238E27FC236}">
                      <a16:creationId xmlns:a16="http://schemas.microsoft.com/office/drawing/2014/main" id="{266B751C-0D98-B5F4-CCA9-79F704FDA5C7}"/>
                    </a:ext>
                  </a:extLst>
                </p:cNvPr>
                <p:cNvPicPr/>
                <p:nvPr/>
              </p:nvPicPr>
              <p:blipFill>
                <a:blip r:embed="rId269"/>
                <a:stretch>
                  <a:fillRect/>
                </a:stretch>
              </p:blipFill>
              <p:spPr>
                <a:xfrm>
                  <a:off x="7838956" y="1756000"/>
                  <a:ext cx="198564"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28776" name="Ink 28775">
                  <a:extLst>
                    <a:ext uri="{FF2B5EF4-FFF2-40B4-BE49-F238E27FC236}">
                      <a16:creationId xmlns:a16="http://schemas.microsoft.com/office/drawing/2014/main" id="{9F69DE4D-4FEE-FB59-8E0F-5F9EBAE0FB63}"/>
                    </a:ext>
                  </a:extLst>
                </p14:cNvPr>
                <p14:cNvContentPartPr/>
                <p14:nvPr/>
              </p14:nvContentPartPr>
              <p14:xfrm>
                <a:off x="8004659" y="1775800"/>
                <a:ext cx="61920" cy="125280"/>
              </p14:xfrm>
            </p:contentPart>
          </mc:Choice>
          <mc:Fallback xmlns="">
            <p:pic>
              <p:nvPicPr>
                <p:cNvPr id="28776" name="Ink 28775">
                  <a:extLst>
                    <a:ext uri="{FF2B5EF4-FFF2-40B4-BE49-F238E27FC236}">
                      <a16:creationId xmlns:a16="http://schemas.microsoft.com/office/drawing/2014/main" id="{9F69DE4D-4FEE-FB59-8E0F-5F9EBAE0FB63}"/>
                    </a:ext>
                  </a:extLst>
                </p:cNvPr>
                <p:cNvPicPr/>
                <p:nvPr/>
              </p:nvPicPr>
              <p:blipFill>
                <a:blip r:embed="rId271"/>
                <a:stretch>
                  <a:fillRect/>
                </a:stretch>
              </p:blipFill>
              <p:spPr>
                <a:xfrm>
                  <a:off x="7968659" y="1739800"/>
                  <a:ext cx="133560" cy="196920"/>
                </a:xfrm>
                <a:prstGeom prst="rect">
                  <a:avLst/>
                </a:prstGeom>
              </p:spPr>
            </p:pic>
          </mc:Fallback>
        </mc:AlternateContent>
        <mc:AlternateContent xmlns:mc="http://schemas.openxmlformats.org/markup-compatibility/2006" xmlns:p14="http://schemas.microsoft.com/office/powerpoint/2010/main">
          <mc:Choice Requires="p14">
            <p:contentPart p14:bwMode="auto" r:id="rId272">
              <p14:nvContentPartPr>
                <p14:cNvPr id="28777" name="Ink 28776">
                  <a:extLst>
                    <a:ext uri="{FF2B5EF4-FFF2-40B4-BE49-F238E27FC236}">
                      <a16:creationId xmlns:a16="http://schemas.microsoft.com/office/drawing/2014/main" id="{D2103637-B6DC-9149-9090-4FF1D0A78516}"/>
                    </a:ext>
                  </a:extLst>
                </p14:cNvPr>
                <p14:cNvContentPartPr/>
                <p14:nvPr/>
              </p14:nvContentPartPr>
              <p14:xfrm>
                <a:off x="8088179" y="1781560"/>
                <a:ext cx="57240" cy="68400"/>
              </p14:xfrm>
            </p:contentPart>
          </mc:Choice>
          <mc:Fallback xmlns="">
            <p:pic>
              <p:nvPicPr>
                <p:cNvPr id="28777" name="Ink 28776">
                  <a:extLst>
                    <a:ext uri="{FF2B5EF4-FFF2-40B4-BE49-F238E27FC236}">
                      <a16:creationId xmlns:a16="http://schemas.microsoft.com/office/drawing/2014/main" id="{D2103637-B6DC-9149-9090-4FF1D0A78516}"/>
                    </a:ext>
                  </a:extLst>
                </p:cNvPr>
                <p:cNvPicPr/>
                <p:nvPr/>
              </p:nvPicPr>
              <p:blipFill>
                <a:blip r:embed="rId273"/>
                <a:stretch>
                  <a:fillRect/>
                </a:stretch>
              </p:blipFill>
              <p:spPr>
                <a:xfrm>
                  <a:off x="8052179" y="1745560"/>
                  <a:ext cx="128880" cy="140040"/>
                </a:xfrm>
                <a:prstGeom prst="rect">
                  <a:avLst/>
                </a:prstGeom>
              </p:spPr>
            </p:pic>
          </mc:Fallback>
        </mc:AlternateContent>
        <mc:AlternateContent xmlns:mc="http://schemas.openxmlformats.org/markup-compatibility/2006" xmlns:p14="http://schemas.microsoft.com/office/powerpoint/2010/main">
          <mc:Choice Requires="p14">
            <p:contentPart p14:bwMode="auto" r:id="rId274">
              <p14:nvContentPartPr>
                <p14:cNvPr id="28779" name="Ink 28778">
                  <a:extLst>
                    <a:ext uri="{FF2B5EF4-FFF2-40B4-BE49-F238E27FC236}">
                      <a16:creationId xmlns:a16="http://schemas.microsoft.com/office/drawing/2014/main" id="{69869A42-F7EC-5ECB-EE83-B0F9F083BEDD}"/>
                    </a:ext>
                  </a:extLst>
                </p14:cNvPr>
                <p14:cNvContentPartPr/>
                <p14:nvPr/>
              </p14:nvContentPartPr>
              <p14:xfrm>
                <a:off x="7883339" y="1928800"/>
                <a:ext cx="78840" cy="186840"/>
              </p14:xfrm>
            </p:contentPart>
          </mc:Choice>
          <mc:Fallback xmlns="">
            <p:pic>
              <p:nvPicPr>
                <p:cNvPr id="28779" name="Ink 28778">
                  <a:extLst>
                    <a:ext uri="{FF2B5EF4-FFF2-40B4-BE49-F238E27FC236}">
                      <a16:creationId xmlns:a16="http://schemas.microsoft.com/office/drawing/2014/main" id="{69869A42-F7EC-5ECB-EE83-B0F9F083BEDD}"/>
                    </a:ext>
                  </a:extLst>
                </p:cNvPr>
                <p:cNvPicPr/>
                <p:nvPr/>
              </p:nvPicPr>
              <p:blipFill>
                <a:blip r:embed="rId275"/>
                <a:stretch>
                  <a:fillRect/>
                </a:stretch>
              </p:blipFill>
              <p:spPr>
                <a:xfrm>
                  <a:off x="7847339" y="1892731"/>
                  <a:ext cx="150480" cy="258618"/>
                </a:xfrm>
                <a:prstGeom prst="rect">
                  <a:avLst/>
                </a:prstGeom>
              </p:spPr>
            </p:pic>
          </mc:Fallback>
        </mc:AlternateContent>
        <mc:AlternateContent xmlns:mc="http://schemas.openxmlformats.org/markup-compatibility/2006" xmlns:p14="http://schemas.microsoft.com/office/powerpoint/2010/main">
          <mc:Choice Requires="p14">
            <p:contentPart p14:bwMode="auto" r:id="rId276">
              <p14:nvContentPartPr>
                <p14:cNvPr id="28780" name="Ink 28779">
                  <a:extLst>
                    <a:ext uri="{FF2B5EF4-FFF2-40B4-BE49-F238E27FC236}">
                      <a16:creationId xmlns:a16="http://schemas.microsoft.com/office/drawing/2014/main" id="{4B89A803-E168-8250-E034-0B1CA666C3B8}"/>
                    </a:ext>
                  </a:extLst>
                </p14:cNvPr>
                <p14:cNvContentPartPr/>
                <p14:nvPr/>
              </p14:nvContentPartPr>
              <p14:xfrm>
                <a:off x="7971179" y="1972000"/>
                <a:ext cx="14400" cy="79920"/>
              </p14:xfrm>
            </p:contentPart>
          </mc:Choice>
          <mc:Fallback xmlns="">
            <p:pic>
              <p:nvPicPr>
                <p:cNvPr id="28780" name="Ink 28779">
                  <a:extLst>
                    <a:ext uri="{FF2B5EF4-FFF2-40B4-BE49-F238E27FC236}">
                      <a16:creationId xmlns:a16="http://schemas.microsoft.com/office/drawing/2014/main" id="{4B89A803-E168-8250-E034-0B1CA666C3B8}"/>
                    </a:ext>
                  </a:extLst>
                </p:cNvPr>
                <p:cNvPicPr/>
                <p:nvPr/>
              </p:nvPicPr>
              <p:blipFill>
                <a:blip r:embed="rId277"/>
                <a:stretch>
                  <a:fillRect/>
                </a:stretch>
              </p:blipFill>
              <p:spPr>
                <a:xfrm>
                  <a:off x="7935179" y="1936000"/>
                  <a:ext cx="86040" cy="151560"/>
                </a:xfrm>
                <a:prstGeom prst="rect">
                  <a:avLst/>
                </a:prstGeom>
              </p:spPr>
            </p:pic>
          </mc:Fallback>
        </mc:AlternateContent>
        <mc:AlternateContent xmlns:mc="http://schemas.openxmlformats.org/markup-compatibility/2006" xmlns:p14="http://schemas.microsoft.com/office/powerpoint/2010/main">
          <mc:Choice Requires="p14">
            <p:contentPart p14:bwMode="auto" r:id="rId278">
              <p14:nvContentPartPr>
                <p14:cNvPr id="28781" name="Ink 28780">
                  <a:extLst>
                    <a:ext uri="{FF2B5EF4-FFF2-40B4-BE49-F238E27FC236}">
                      <a16:creationId xmlns:a16="http://schemas.microsoft.com/office/drawing/2014/main" id="{8571B624-A1AA-EA90-765B-3EC08521A225}"/>
                    </a:ext>
                  </a:extLst>
                </p14:cNvPr>
                <p14:cNvContentPartPr/>
                <p14:nvPr/>
              </p14:nvContentPartPr>
              <p14:xfrm>
                <a:off x="8012219" y="1918000"/>
                <a:ext cx="104400" cy="102960"/>
              </p14:xfrm>
            </p:contentPart>
          </mc:Choice>
          <mc:Fallback xmlns="">
            <p:pic>
              <p:nvPicPr>
                <p:cNvPr id="28781" name="Ink 28780">
                  <a:extLst>
                    <a:ext uri="{FF2B5EF4-FFF2-40B4-BE49-F238E27FC236}">
                      <a16:creationId xmlns:a16="http://schemas.microsoft.com/office/drawing/2014/main" id="{8571B624-A1AA-EA90-765B-3EC08521A225}"/>
                    </a:ext>
                  </a:extLst>
                </p:cNvPr>
                <p:cNvPicPr/>
                <p:nvPr/>
              </p:nvPicPr>
              <p:blipFill>
                <a:blip r:embed="rId279"/>
                <a:stretch>
                  <a:fillRect/>
                </a:stretch>
              </p:blipFill>
              <p:spPr>
                <a:xfrm>
                  <a:off x="7976219" y="1882000"/>
                  <a:ext cx="176040" cy="174600"/>
                </a:xfrm>
                <a:prstGeom prst="rect">
                  <a:avLst/>
                </a:prstGeom>
              </p:spPr>
            </p:pic>
          </mc:Fallback>
        </mc:AlternateContent>
        <mc:AlternateContent xmlns:mc="http://schemas.openxmlformats.org/markup-compatibility/2006" xmlns:p14="http://schemas.microsoft.com/office/powerpoint/2010/main">
          <mc:Choice Requires="p14">
            <p:contentPart p14:bwMode="auto" r:id="rId280">
              <p14:nvContentPartPr>
                <p14:cNvPr id="28782" name="Ink 28781">
                  <a:extLst>
                    <a:ext uri="{FF2B5EF4-FFF2-40B4-BE49-F238E27FC236}">
                      <a16:creationId xmlns:a16="http://schemas.microsoft.com/office/drawing/2014/main" id="{89E9FEC9-FFFE-FBF7-893E-3262FE561D4C}"/>
                    </a:ext>
                  </a:extLst>
                </p14:cNvPr>
                <p14:cNvContentPartPr/>
                <p14:nvPr/>
              </p14:nvContentPartPr>
              <p14:xfrm>
                <a:off x="8133899" y="1887400"/>
                <a:ext cx="22320" cy="50760"/>
              </p14:xfrm>
            </p:contentPart>
          </mc:Choice>
          <mc:Fallback xmlns="">
            <p:pic>
              <p:nvPicPr>
                <p:cNvPr id="28782" name="Ink 28781">
                  <a:extLst>
                    <a:ext uri="{FF2B5EF4-FFF2-40B4-BE49-F238E27FC236}">
                      <a16:creationId xmlns:a16="http://schemas.microsoft.com/office/drawing/2014/main" id="{89E9FEC9-FFFE-FBF7-893E-3262FE561D4C}"/>
                    </a:ext>
                  </a:extLst>
                </p:cNvPr>
                <p:cNvPicPr/>
                <p:nvPr/>
              </p:nvPicPr>
              <p:blipFill>
                <a:blip r:embed="rId281"/>
                <a:stretch>
                  <a:fillRect/>
                </a:stretch>
              </p:blipFill>
              <p:spPr>
                <a:xfrm>
                  <a:off x="8097899" y="1851400"/>
                  <a:ext cx="93960" cy="122400"/>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28783" name="Ink 28782">
                  <a:extLst>
                    <a:ext uri="{FF2B5EF4-FFF2-40B4-BE49-F238E27FC236}">
                      <a16:creationId xmlns:a16="http://schemas.microsoft.com/office/drawing/2014/main" id="{CFB49650-D978-EE6B-6E3B-7C1B84A7FE47}"/>
                    </a:ext>
                  </a:extLst>
                </p14:cNvPr>
                <p14:cNvContentPartPr/>
                <p14:nvPr/>
              </p14:nvContentPartPr>
              <p14:xfrm>
                <a:off x="8133899" y="1885960"/>
                <a:ext cx="32040" cy="77040"/>
              </p14:xfrm>
            </p:contentPart>
          </mc:Choice>
          <mc:Fallback xmlns="">
            <p:pic>
              <p:nvPicPr>
                <p:cNvPr id="28783" name="Ink 28782">
                  <a:extLst>
                    <a:ext uri="{FF2B5EF4-FFF2-40B4-BE49-F238E27FC236}">
                      <a16:creationId xmlns:a16="http://schemas.microsoft.com/office/drawing/2014/main" id="{CFB49650-D978-EE6B-6E3B-7C1B84A7FE47}"/>
                    </a:ext>
                  </a:extLst>
                </p:cNvPr>
                <p:cNvPicPr/>
                <p:nvPr/>
              </p:nvPicPr>
              <p:blipFill>
                <a:blip r:embed="rId283"/>
                <a:stretch>
                  <a:fillRect/>
                </a:stretch>
              </p:blipFill>
              <p:spPr>
                <a:xfrm>
                  <a:off x="8097490" y="1849960"/>
                  <a:ext cx="104494" cy="148680"/>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28785" name="Ink 28784">
                  <a:extLst>
                    <a:ext uri="{FF2B5EF4-FFF2-40B4-BE49-F238E27FC236}">
                      <a16:creationId xmlns:a16="http://schemas.microsoft.com/office/drawing/2014/main" id="{677259E7-3789-EAF7-088C-5BECC4ADE7DA}"/>
                    </a:ext>
                  </a:extLst>
                </p14:cNvPr>
                <p14:cNvContentPartPr/>
                <p14:nvPr/>
              </p14:nvContentPartPr>
              <p14:xfrm>
                <a:off x="8225339" y="1676440"/>
                <a:ext cx="100800" cy="382320"/>
              </p14:xfrm>
            </p:contentPart>
          </mc:Choice>
          <mc:Fallback xmlns="">
            <p:pic>
              <p:nvPicPr>
                <p:cNvPr id="28785" name="Ink 28784">
                  <a:extLst>
                    <a:ext uri="{FF2B5EF4-FFF2-40B4-BE49-F238E27FC236}">
                      <a16:creationId xmlns:a16="http://schemas.microsoft.com/office/drawing/2014/main" id="{677259E7-3789-EAF7-088C-5BECC4ADE7DA}"/>
                    </a:ext>
                  </a:extLst>
                </p:cNvPr>
                <p:cNvPicPr/>
                <p:nvPr/>
              </p:nvPicPr>
              <p:blipFill>
                <a:blip r:embed="rId285"/>
                <a:stretch>
                  <a:fillRect/>
                </a:stretch>
              </p:blipFill>
              <p:spPr>
                <a:xfrm>
                  <a:off x="8189339" y="1640474"/>
                  <a:ext cx="172440" cy="453893"/>
                </a:xfrm>
                <a:prstGeom prst="rect">
                  <a:avLst/>
                </a:prstGeom>
              </p:spPr>
            </p:pic>
          </mc:Fallback>
        </mc:AlternateContent>
        <mc:AlternateContent xmlns:mc="http://schemas.openxmlformats.org/markup-compatibility/2006" xmlns:p14="http://schemas.microsoft.com/office/powerpoint/2010/main">
          <mc:Choice Requires="p14">
            <p:contentPart p14:bwMode="auto" r:id="rId286">
              <p14:nvContentPartPr>
                <p14:cNvPr id="28786" name="Ink 28785">
                  <a:extLst>
                    <a:ext uri="{FF2B5EF4-FFF2-40B4-BE49-F238E27FC236}">
                      <a16:creationId xmlns:a16="http://schemas.microsoft.com/office/drawing/2014/main" id="{B4B24A9A-E152-2DE5-58D4-3F2BC18CD1AF}"/>
                    </a:ext>
                  </a:extLst>
                </p14:cNvPr>
                <p14:cNvContentPartPr/>
                <p14:nvPr/>
              </p14:nvContentPartPr>
              <p14:xfrm>
                <a:off x="7718819" y="1710640"/>
                <a:ext cx="177120" cy="479880"/>
              </p14:xfrm>
            </p:contentPart>
          </mc:Choice>
          <mc:Fallback xmlns="">
            <p:pic>
              <p:nvPicPr>
                <p:cNvPr id="28786" name="Ink 28785">
                  <a:extLst>
                    <a:ext uri="{FF2B5EF4-FFF2-40B4-BE49-F238E27FC236}">
                      <a16:creationId xmlns:a16="http://schemas.microsoft.com/office/drawing/2014/main" id="{B4B24A9A-E152-2DE5-58D4-3F2BC18CD1AF}"/>
                    </a:ext>
                  </a:extLst>
                </p:cNvPr>
                <p:cNvPicPr/>
                <p:nvPr/>
              </p:nvPicPr>
              <p:blipFill>
                <a:blip r:embed="rId287"/>
                <a:stretch>
                  <a:fillRect/>
                </a:stretch>
              </p:blipFill>
              <p:spPr>
                <a:xfrm>
                  <a:off x="7682892" y="1674640"/>
                  <a:ext cx="248615" cy="551520"/>
                </a:xfrm>
                <a:prstGeom prst="rect">
                  <a:avLst/>
                </a:prstGeom>
              </p:spPr>
            </p:pic>
          </mc:Fallback>
        </mc:AlternateContent>
        <mc:AlternateContent xmlns:mc="http://schemas.openxmlformats.org/markup-compatibility/2006" xmlns:p14="http://schemas.microsoft.com/office/powerpoint/2010/main">
          <mc:Choice Requires="p14">
            <p:contentPart p14:bwMode="auto" r:id="rId288">
              <p14:nvContentPartPr>
                <p14:cNvPr id="28788" name="Ink 28787">
                  <a:extLst>
                    <a:ext uri="{FF2B5EF4-FFF2-40B4-BE49-F238E27FC236}">
                      <a16:creationId xmlns:a16="http://schemas.microsoft.com/office/drawing/2014/main" id="{A66BD441-76E1-0A3C-E698-5F7EBEAF63EB}"/>
                    </a:ext>
                  </a:extLst>
                </p14:cNvPr>
                <p14:cNvContentPartPr/>
                <p14:nvPr/>
              </p14:nvContentPartPr>
              <p14:xfrm>
                <a:off x="7125539" y="1593280"/>
                <a:ext cx="1144440" cy="219240"/>
              </p14:xfrm>
            </p:contentPart>
          </mc:Choice>
          <mc:Fallback xmlns="">
            <p:pic>
              <p:nvPicPr>
                <p:cNvPr id="28788" name="Ink 28787">
                  <a:extLst>
                    <a:ext uri="{FF2B5EF4-FFF2-40B4-BE49-F238E27FC236}">
                      <a16:creationId xmlns:a16="http://schemas.microsoft.com/office/drawing/2014/main" id="{A66BD441-76E1-0A3C-E698-5F7EBEAF63EB}"/>
                    </a:ext>
                  </a:extLst>
                </p:cNvPr>
                <p:cNvPicPr/>
                <p:nvPr/>
              </p:nvPicPr>
              <p:blipFill>
                <a:blip r:embed="rId289"/>
                <a:stretch>
                  <a:fillRect/>
                </a:stretch>
              </p:blipFill>
              <p:spPr>
                <a:xfrm>
                  <a:off x="7089550" y="1557280"/>
                  <a:ext cx="1216057" cy="290880"/>
                </a:xfrm>
                <a:prstGeom prst="rect">
                  <a:avLst/>
                </a:prstGeom>
              </p:spPr>
            </p:pic>
          </mc:Fallback>
        </mc:AlternateContent>
        <mc:AlternateContent xmlns:mc="http://schemas.openxmlformats.org/markup-compatibility/2006" xmlns:p14="http://schemas.microsoft.com/office/powerpoint/2010/main">
          <mc:Choice Requires="p14">
            <p:contentPart p14:bwMode="auto" r:id="rId290">
              <p14:nvContentPartPr>
                <p14:cNvPr id="28789" name="Ink 28788">
                  <a:extLst>
                    <a:ext uri="{FF2B5EF4-FFF2-40B4-BE49-F238E27FC236}">
                      <a16:creationId xmlns:a16="http://schemas.microsoft.com/office/drawing/2014/main" id="{4C80D6BB-2495-3E25-8CBE-902A013499A5}"/>
                    </a:ext>
                  </a:extLst>
                </p14:cNvPr>
                <p14:cNvContentPartPr/>
                <p14:nvPr/>
              </p14:nvContentPartPr>
              <p14:xfrm>
                <a:off x="6991259" y="1608760"/>
                <a:ext cx="199800" cy="303120"/>
              </p14:xfrm>
            </p:contentPart>
          </mc:Choice>
          <mc:Fallback xmlns="">
            <p:pic>
              <p:nvPicPr>
                <p:cNvPr id="28789" name="Ink 28788">
                  <a:extLst>
                    <a:ext uri="{FF2B5EF4-FFF2-40B4-BE49-F238E27FC236}">
                      <a16:creationId xmlns:a16="http://schemas.microsoft.com/office/drawing/2014/main" id="{4C80D6BB-2495-3E25-8CBE-902A013499A5}"/>
                    </a:ext>
                  </a:extLst>
                </p:cNvPr>
                <p:cNvPicPr/>
                <p:nvPr/>
              </p:nvPicPr>
              <p:blipFill>
                <a:blip r:embed="rId291"/>
                <a:stretch>
                  <a:fillRect/>
                </a:stretch>
              </p:blipFill>
              <p:spPr>
                <a:xfrm>
                  <a:off x="6955259" y="1572803"/>
                  <a:ext cx="271440" cy="374675"/>
                </a:xfrm>
                <a:prstGeom prst="rect">
                  <a:avLst/>
                </a:prstGeom>
              </p:spPr>
            </p:pic>
          </mc:Fallback>
        </mc:AlternateContent>
        <mc:AlternateContent xmlns:mc="http://schemas.openxmlformats.org/markup-compatibility/2006" xmlns:p14="http://schemas.microsoft.com/office/powerpoint/2010/main">
          <mc:Choice Requires="p14">
            <p:contentPart p14:bwMode="auto" r:id="rId292">
              <p14:nvContentPartPr>
                <p14:cNvPr id="28790" name="Ink 28789">
                  <a:extLst>
                    <a:ext uri="{FF2B5EF4-FFF2-40B4-BE49-F238E27FC236}">
                      <a16:creationId xmlns:a16="http://schemas.microsoft.com/office/drawing/2014/main" id="{FC158F02-D1E1-7E5A-BF69-7C21EB70AA6C}"/>
                    </a:ext>
                  </a:extLst>
                </p14:cNvPr>
                <p14:cNvContentPartPr/>
                <p14:nvPr/>
              </p14:nvContentPartPr>
              <p14:xfrm>
                <a:off x="6506339" y="1686160"/>
                <a:ext cx="101880" cy="671040"/>
              </p14:xfrm>
            </p:contentPart>
          </mc:Choice>
          <mc:Fallback xmlns="">
            <p:pic>
              <p:nvPicPr>
                <p:cNvPr id="28790" name="Ink 28789">
                  <a:extLst>
                    <a:ext uri="{FF2B5EF4-FFF2-40B4-BE49-F238E27FC236}">
                      <a16:creationId xmlns:a16="http://schemas.microsoft.com/office/drawing/2014/main" id="{FC158F02-D1E1-7E5A-BF69-7C21EB70AA6C}"/>
                    </a:ext>
                  </a:extLst>
                </p:cNvPr>
                <p:cNvPicPr/>
                <p:nvPr/>
              </p:nvPicPr>
              <p:blipFill>
                <a:blip r:embed="rId293"/>
                <a:stretch>
                  <a:fillRect/>
                </a:stretch>
              </p:blipFill>
              <p:spPr>
                <a:xfrm>
                  <a:off x="6470339" y="1650141"/>
                  <a:ext cx="173520" cy="742718"/>
                </a:xfrm>
                <a:prstGeom prst="rect">
                  <a:avLst/>
                </a:prstGeom>
              </p:spPr>
            </p:pic>
          </mc:Fallback>
        </mc:AlternateContent>
        <mc:AlternateContent xmlns:mc="http://schemas.openxmlformats.org/markup-compatibility/2006" xmlns:p14="http://schemas.microsoft.com/office/powerpoint/2010/main">
          <mc:Choice Requires="p14">
            <p:contentPart p14:bwMode="auto" r:id="rId294">
              <p14:nvContentPartPr>
                <p14:cNvPr id="28792" name="Ink 28791">
                  <a:extLst>
                    <a:ext uri="{FF2B5EF4-FFF2-40B4-BE49-F238E27FC236}">
                      <a16:creationId xmlns:a16="http://schemas.microsoft.com/office/drawing/2014/main" id="{C637484E-BB97-5982-8C56-D6E7F5D38F67}"/>
                    </a:ext>
                  </a:extLst>
                </p14:cNvPr>
                <p14:cNvContentPartPr/>
                <p14:nvPr/>
              </p14:nvContentPartPr>
              <p14:xfrm>
                <a:off x="6864539" y="1664920"/>
                <a:ext cx="79920" cy="448200"/>
              </p14:xfrm>
            </p:contentPart>
          </mc:Choice>
          <mc:Fallback xmlns="">
            <p:pic>
              <p:nvPicPr>
                <p:cNvPr id="28792" name="Ink 28791">
                  <a:extLst>
                    <a:ext uri="{FF2B5EF4-FFF2-40B4-BE49-F238E27FC236}">
                      <a16:creationId xmlns:a16="http://schemas.microsoft.com/office/drawing/2014/main" id="{C637484E-BB97-5982-8C56-D6E7F5D38F67}"/>
                    </a:ext>
                  </a:extLst>
                </p:cNvPr>
                <p:cNvPicPr/>
                <p:nvPr/>
              </p:nvPicPr>
              <p:blipFill>
                <a:blip r:embed="rId295"/>
                <a:stretch>
                  <a:fillRect/>
                </a:stretch>
              </p:blipFill>
              <p:spPr>
                <a:xfrm>
                  <a:off x="6828700" y="1628891"/>
                  <a:ext cx="151239" cy="519898"/>
                </a:xfrm>
                <a:prstGeom prst="rect">
                  <a:avLst/>
                </a:prstGeom>
              </p:spPr>
            </p:pic>
          </mc:Fallback>
        </mc:AlternateContent>
        <mc:AlternateContent xmlns:mc="http://schemas.openxmlformats.org/markup-compatibility/2006" xmlns:p14="http://schemas.microsoft.com/office/powerpoint/2010/main">
          <mc:Choice Requires="p14">
            <p:contentPart p14:bwMode="auto" r:id="rId296">
              <p14:nvContentPartPr>
                <p14:cNvPr id="28793" name="Ink 28792">
                  <a:extLst>
                    <a:ext uri="{FF2B5EF4-FFF2-40B4-BE49-F238E27FC236}">
                      <a16:creationId xmlns:a16="http://schemas.microsoft.com/office/drawing/2014/main" id="{95BA40E4-3AA7-4D1C-8DBF-40C779E0A326}"/>
                    </a:ext>
                  </a:extLst>
                </p14:cNvPr>
                <p14:cNvContentPartPr/>
                <p14:nvPr/>
              </p14:nvContentPartPr>
              <p14:xfrm>
                <a:off x="6579059" y="1637200"/>
                <a:ext cx="234360" cy="142560"/>
              </p14:xfrm>
            </p:contentPart>
          </mc:Choice>
          <mc:Fallback xmlns="">
            <p:pic>
              <p:nvPicPr>
                <p:cNvPr id="28793" name="Ink 28792">
                  <a:extLst>
                    <a:ext uri="{FF2B5EF4-FFF2-40B4-BE49-F238E27FC236}">
                      <a16:creationId xmlns:a16="http://schemas.microsoft.com/office/drawing/2014/main" id="{95BA40E4-3AA7-4D1C-8DBF-40C779E0A326}"/>
                    </a:ext>
                  </a:extLst>
                </p:cNvPr>
                <p:cNvPicPr/>
                <p:nvPr/>
              </p:nvPicPr>
              <p:blipFill>
                <a:blip r:embed="rId297"/>
                <a:stretch>
                  <a:fillRect/>
                </a:stretch>
              </p:blipFill>
              <p:spPr>
                <a:xfrm>
                  <a:off x="6543059" y="1601200"/>
                  <a:ext cx="306000" cy="214200"/>
                </a:xfrm>
                <a:prstGeom prst="rect">
                  <a:avLst/>
                </a:prstGeom>
              </p:spPr>
            </p:pic>
          </mc:Fallback>
        </mc:AlternateContent>
        <mc:AlternateContent xmlns:mc="http://schemas.openxmlformats.org/markup-compatibility/2006" xmlns:p14="http://schemas.microsoft.com/office/powerpoint/2010/main">
          <mc:Choice Requires="p14">
            <p:contentPart p14:bwMode="auto" r:id="rId298">
              <p14:nvContentPartPr>
                <p14:cNvPr id="28794" name="Ink 28793">
                  <a:extLst>
                    <a:ext uri="{FF2B5EF4-FFF2-40B4-BE49-F238E27FC236}">
                      <a16:creationId xmlns:a16="http://schemas.microsoft.com/office/drawing/2014/main" id="{42B47C30-4DE2-EFB8-C94C-926BEEF977E7}"/>
                    </a:ext>
                  </a:extLst>
                </p14:cNvPr>
                <p14:cNvContentPartPr/>
                <p14:nvPr/>
              </p14:nvContentPartPr>
              <p14:xfrm>
                <a:off x="6506699" y="1726840"/>
                <a:ext cx="71280" cy="386280"/>
              </p14:xfrm>
            </p:contentPart>
          </mc:Choice>
          <mc:Fallback xmlns="">
            <p:pic>
              <p:nvPicPr>
                <p:cNvPr id="28794" name="Ink 28793">
                  <a:extLst>
                    <a:ext uri="{FF2B5EF4-FFF2-40B4-BE49-F238E27FC236}">
                      <a16:creationId xmlns:a16="http://schemas.microsoft.com/office/drawing/2014/main" id="{42B47C30-4DE2-EFB8-C94C-926BEEF977E7}"/>
                    </a:ext>
                  </a:extLst>
                </p:cNvPr>
                <p:cNvPicPr/>
                <p:nvPr/>
              </p:nvPicPr>
              <p:blipFill>
                <a:blip r:embed="rId299"/>
                <a:stretch>
                  <a:fillRect/>
                </a:stretch>
              </p:blipFill>
              <p:spPr>
                <a:xfrm>
                  <a:off x="6470699" y="1690840"/>
                  <a:ext cx="142920" cy="457920"/>
                </a:xfrm>
                <a:prstGeom prst="rect">
                  <a:avLst/>
                </a:prstGeom>
              </p:spPr>
            </p:pic>
          </mc:Fallback>
        </mc:AlternateContent>
        <mc:AlternateContent xmlns:mc="http://schemas.openxmlformats.org/markup-compatibility/2006" xmlns:p14="http://schemas.microsoft.com/office/powerpoint/2010/main">
          <mc:Choice Requires="p14">
            <p:contentPart p14:bwMode="auto" r:id="rId300">
              <p14:nvContentPartPr>
                <p14:cNvPr id="28795" name="Ink 28794">
                  <a:extLst>
                    <a:ext uri="{FF2B5EF4-FFF2-40B4-BE49-F238E27FC236}">
                      <a16:creationId xmlns:a16="http://schemas.microsoft.com/office/drawing/2014/main" id="{7D6435B8-4C0C-FCCE-D344-5D60CBDF0D10}"/>
                    </a:ext>
                  </a:extLst>
                </p14:cNvPr>
                <p14:cNvContentPartPr/>
                <p14:nvPr/>
              </p14:nvContentPartPr>
              <p14:xfrm>
                <a:off x="6857339" y="1703440"/>
                <a:ext cx="115920" cy="610560"/>
              </p14:xfrm>
            </p:contentPart>
          </mc:Choice>
          <mc:Fallback xmlns="">
            <p:pic>
              <p:nvPicPr>
                <p:cNvPr id="28795" name="Ink 28794">
                  <a:extLst>
                    <a:ext uri="{FF2B5EF4-FFF2-40B4-BE49-F238E27FC236}">
                      <a16:creationId xmlns:a16="http://schemas.microsoft.com/office/drawing/2014/main" id="{7D6435B8-4C0C-FCCE-D344-5D60CBDF0D10}"/>
                    </a:ext>
                  </a:extLst>
                </p:cNvPr>
                <p:cNvPicPr/>
                <p:nvPr/>
              </p:nvPicPr>
              <p:blipFill>
                <a:blip r:embed="rId301"/>
                <a:stretch>
                  <a:fillRect/>
                </a:stretch>
              </p:blipFill>
              <p:spPr>
                <a:xfrm>
                  <a:off x="6821339" y="1667440"/>
                  <a:ext cx="187560" cy="682200"/>
                </a:xfrm>
                <a:prstGeom prst="rect">
                  <a:avLst/>
                </a:prstGeom>
              </p:spPr>
            </p:pic>
          </mc:Fallback>
        </mc:AlternateContent>
        <mc:AlternateContent xmlns:mc="http://schemas.openxmlformats.org/markup-compatibility/2006" xmlns:p14="http://schemas.microsoft.com/office/powerpoint/2010/main">
          <mc:Choice Requires="p14">
            <p:contentPart p14:bwMode="auto" r:id="rId302">
              <p14:nvContentPartPr>
                <p14:cNvPr id="28796" name="Ink 28795">
                  <a:extLst>
                    <a:ext uri="{FF2B5EF4-FFF2-40B4-BE49-F238E27FC236}">
                      <a16:creationId xmlns:a16="http://schemas.microsoft.com/office/drawing/2014/main" id="{06E19180-0A07-F6AF-CD7E-575D3776CE8D}"/>
                    </a:ext>
                  </a:extLst>
                </p14:cNvPr>
                <p14:cNvContentPartPr/>
                <p14:nvPr/>
              </p14:nvContentPartPr>
              <p14:xfrm>
                <a:off x="6634859" y="2280880"/>
                <a:ext cx="334800" cy="70560"/>
              </p14:xfrm>
            </p:contentPart>
          </mc:Choice>
          <mc:Fallback xmlns="">
            <p:pic>
              <p:nvPicPr>
                <p:cNvPr id="28796" name="Ink 28795">
                  <a:extLst>
                    <a:ext uri="{FF2B5EF4-FFF2-40B4-BE49-F238E27FC236}">
                      <a16:creationId xmlns:a16="http://schemas.microsoft.com/office/drawing/2014/main" id="{06E19180-0A07-F6AF-CD7E-575D3776CE8D}"/>
                    </a:ext>
                  </a:extLst>
                </p:cNvPr>
                <p:cNvPicPr/>
                <p:nvPr/>
              </p:nvPicPr>
              <p:blipFill>
                <a:blip r:embed="rId303"/>
                <a:stretch>
                  <a:fillRect/>
                </a:stretch>
              </p:blipFill>
              <p:spPr>
                <a:xfrm>
                  <a:off x="6598859" y="2244880"/>
                  <a:ext cx="406440" cy="142200"/>
                </a:xfrm>
                <a:prstGeom prst="rect">
                  <a:avLst/>
                </a:prstGeom>
              </p:spPr>
            </p:pic>
          </mc:Fallback>
        </mc:AlternateContent>
        <mc:AlternateContent xmlns:mc="http://schemas.openxmlformats.org/markup-compatibility/2006" xmlns:p14="http://schemas.microsoft.com/office/powerpoint/2010/main">
          <mc:Choice Requires="p14">
            <p:contentPart p14:bwMode="auto" r:id="rId304">
              <p14:nvContentPartPr>
                <p14:cNvPr id="28798" name="Ink 28797">
                  <a:extLst>
                    <a:ext uri="{FF2B5EF4-FFF2-40B4-BE49-F238E27FC236}">
                      <a16:creationId xmlns:a16="http://schemas.microsoft.com/office/drawing/2014/main" id="{1A55F338-0A25-998C-3546-734F8F275D8F}"/>
                    </a:ext>
                  </a:extLst>
                </p14:cNvPr>
                <p14:cNvContentPartPr/>
                <p14:nvPr/>
              </p14:nvContentPartPr>
              <p14:xfrm>
                <a:off x="9940739" y="763120"/>
                <a:ext cx="42840" cy="795600"/>
              </p14:xfrm>
            </p:contentPart>
          </mc:Choice>
          <mc:Fallback xmlns="">
            <p:pic>
              <p:nvPicPr>
                <p:cNvPr id="28798" name="Ink 28797">
                  <a:extLst>
                    <a:ext uri="{FF2B5EF4-FFF2-40B4-BE49-F238E27FC236}">
                      <a16:creationId xmlns:a16="http://schemas.microsoft.com/office/drawing/2014/main" id="{1A55F338-0A25-998C-3546-734F8F275D8F}"/>
                    </a:ext>
                  </a:extLst>
                </p:cNvPr>
                <p:cNvPicPr/>
                <p:nvPr/>
              </p:nvPicPr>
              <p:blipFill>
                <a:blip r:embed="rId305"/>
                <a:stretch>
                  <a:fillRect/>
                </a:stretch>
              </p:blipFill>
              <p:spPr>
                <a:xfrm>
                  <a:off x="9904739" y="727120"/>
                  <a:ext cx="114480" cy="867240"/>
                </a:xfrm>
                <a:prstGeom prst="rect">
                  <a:avLst/>
                </a:prstGeom>
              </p:spPr>
            </p:pic>
          </mc:Fallback>
        </mc:AlternateContent>
        <mc:AlternateContent xmlns:mc="http://schemas.openxmlformats.org/markup-compatibility/2006" xmlns:p14="http://schemas.microsoft.com/office/powerpoint/2010/main">
          <mc:Choice Requires="p14">
            <p:contentPart p14:bwMode="auto" r:id="rId306">
              <p14:nvContentPartPr>
                <p14:cNvPr id="28799" name="Ink 28798">
                  <a:extLst>
                    <a:ext uri="{FF2B5EF4-FFF2-40B4-BE49-F238E27FC236}">
                      <a16:creationId xmlns:a16="http://schemas.microsoft.com/office/drawing/2014/main" id="{2CE5BE2A-BCF4-F546-F915-58D7E9DE98D9}"/>
                    </a:ext>
                  </a:extLst>
                </p14:cNvPr>
                <p14:cNvContentPartPr/>
                <p14:nvPr/>
              </p14:nvContentPartPr>
              <p14:xfrm>
                <a:off x="10177619" y="796240"/>
                <a:ext cx="152280" cy="782640"/>
              </p14:xfrm>
            </p:contentPart>
          </mc:Choice>
          <mc:Fallback xmlns="">
            <p:pic>
              <p:nvPicPr>
                <p:cNvPr id="28799" name="Ink 28798">
                  <a:extLst>
                    <a:ext uri="{FF2B5EF4-FFF2-40B4-BE49-F238E27FC236}">
                      <a16:creationId xmlns:a16="http://schemas.microsoft.com/office/drawing/2014/main" id="{2CE5BE2A-BCF4-F546-F915-58D7E9DE98D9}"/>
                    </a:ext>
                  </a:extLst>
                </p:cNvPr>
                <p:cNvPicPr/>
                <p:nvPr/>
              </p:nvPicPr>
              <p:blipFill>
                <a:blip r:embed="rId307"/>
                <a:stretch>
                  <a:fillRect/>
                </a:stretch>
              </p:blipFill>
              <p:spPr>
                <a:xfrm>
                  <a:off x="10141534" y="760223"/>
                  <a:ext cx="224090" cy="854313"/>
                </a:xfrm>
                <a:prstGeom prst="rect">
                  <a:avLst/>
                </a:prstGeom>
              </p:spPr>
            </p:pic>
          </mc:Fallback>
        </mc:AlternateContent>
        <mc:AlternateContent xmlns:mc="http://schemas.openxmlformats.org/markup-compatibility/2006" xmlns:p14="http://schemas.microsoft.com/office/powerpoint/2010/main">
          <mc:Choice Requires="p14">
            <p:contentPart p14:bwMode="auto" r:id="rId308">
              <p14:nvContentPartPr>
                <p14:cNvPr id="28800" name="Ink 28799">
                  <a:extLst>
                    <a:ext uri="{FF2B5EF4-FFF2-40B4-BE49-F238E27FC236}">
                      <a16:creationId xmlns:a16="http://schemas.microsoft.com/office/drawing/2014/main" id="{51E38EFC-C740-7CA7-D3FA-14B5F54E3256}"/>
                    </a:ext>
                  </a:extLst>
                </p14:cNvPr>
                <p14:cNvContentPartPr/>
                <p14:nvPr/>
              </p14:nvContentPartPr>
              <p14:xfrm>
                <a:off x="10018139" y="1540000"/>
                <a:ext cx="151920" cy="39960"/>
              </p14:xfrm>
            </p:contentPart>
          </mc:Choice>
          <mc:Fallback xmlns="">
            <p:pic>
              <p:nvPicPr>
                <p:cNvPr id="28800" name="Ink 28799">
                  <a:extLst>
                    <a:ext uri="{FF2B5EF4-FFF2-40B4-BE49-F238E27FC236}">
                      <a16:creationId xmlns:a16="http://schemas.microsoft.com/office/drawing/2014/main" id="{51E38EFC-C740-7CA7-D3FA-14B5F54E3256}"/>
                    </a:ext>
                  </a:extLst>
                </p:cNvPr>
                <p:cNvPicPr/>
                <p:nvPr/>
              </p:nvPicPr>
              <p:blipFill>
                <a:blip r:embed="rId309"/>
                <a:stretch>
                  <a:fillRect/>
                </a:stretch>
              </p:blipFill>
              <p:spPr>
                <a:xfrm>
                  <a:off x="9982139" y="1504000"/>
                  <a:ext cx="223560" cy="111600"/>
                </a:xfrm>
                <a:prstGeom prst="rect">
                  <a:avLst/>
                </a:prstGeom>
              </p:spPr>
            </p:pic>
          </mc:Fallback>
        </mc:AlternateContent>
        <mc:AlternateContent xmlns:mc="http://schemas.openxmlformats.org/markup-compatibility/2006" xmlns:p14="http://schemas.microsoft.com/office/powerpoint/2010/main">
          <mc:Choice Requires="p14">
            <p:contentPart p14:bwMode="auto" r:id="rId310">
              <p14:nvContentPartPr>
                <p14:cNvPr id="28801" name="Ink 28800">
                  <a:extLst>
                    <a:ext uri="{FF2B5EF4-FFF2-40B4-BE49-F238E27FC236}">
                      <a16:creationId xmlns:a16="http://schemas.microsoft.com/office/drawing/2014/main" id="{BE14488D-A548-0510-136B-917294592DCA}"/>
                    </a:ext>
                  </a:extLst>
                </p14:cNvPr>
                <p14:cNvContentPartPr/>
                <p14:nvPr/>
              </p14:nvContentPartPr>
              <p14:xfrm>
                <a:off x="8602619" y="1388800"/>
                <a:ext cx="17640" cy="6840"/>
              </p14:xfrm>
            </p:contentPart>
          </mc:Choice>
          <mc:Fallback xmlns="">
            <p:pic>
              <p:nvPicPr>
                <p:cNvPr id="28801" name="Ink 28800">
                  <a:extLst>
                    <a:ext uri="{FF2B5EF4-FFF2-40B4-BE49-F238E27FC236}">
                      <a16:creationId xmlns:a16="http://schemas.microsoft.com/office/drawing/2014/main" id="{BE14488D-A548-0510-136B-917294592DCA}"/>
                    </a:ext>
                  </a:extLst>
                </p:cNvPr>
                <p:cNvPicPr/>
                <p:nvPr/>
              </p:nvPicPr>
              <p:blipFill>
                <a:blip r:embed="rId311"/>
                <a:stretch>
                  <a:fillRect/>
                </a:stretch>
              </p:blipFill>
              <p:spPr>
                <a:xfrm>
                  <a:off x="8566619" y="1352800"/>
                  <a:ext cx="89280" cy="78480"/>
                </a:xfrm>
                <a:prstGeom prst="rect">
                  <a:avLst/>
                </a:prstGeom>
              </p:spPr>
            </p:pic>
          </mc:Fallback>
        </mc:AlternateContent>
        <mc:AlternateContent xmlns:mc="http://schemas.openxmlformats.org/markup-compatibility/2006" xmlns:p14="http://schemas.microsoft.com/office/powerpoint/2010/main">
          <mc:Choice Requires="p14">
            <p:contentPart p14:bwMode="auto" r:id="rId312">
              <p14:nvContentPartPr>
                <p14:cNvPr id="28802" name="Ink 28801">
                  <a:extLst>
                    <a:ext uri="{FF2B5EF4-FFF2-40B4-BE49-F238E27FC236}">
                      <a16:creationId xmlns:a16="http://schemas.microsoft.com/office/drawing/2014/main" id="{9B7C3480-A8FD-6DBF-78E3-36D36DFE9E4C}"/>
                    </a:ext>
                  </a:extLst>
                </p14:cNvPr>
                <p14:cNvContentPartPr/>
                <p14:nvPr/>
              </p14:nvContentPartPr>
              <p14:xfrm>
                <a:off x="8604059" y="1375120"/>
                <a:ext cx="211680" cy="23040"/>
              </p14:xfrm>
            </p:contentPart>
          </mc:Choice>
          <mc:Fallback xmlns="">
            <p:pic>
              <p:nvPicPr>
                <p:cNvPr id="28802" name="Ink 28801">
                  <a:extLst>
                    <a:ext uri="{FF2B5EF4-FFF2-40B4-BE49-F238E27FC236}">
                      <a16:creationId xmlns:a16="http://schemas.microsoft.com/office/drawing/2014/main" id="{9B7C3480-A8FD-6DBF-78E3-36D36DFE9E4C}"/>
                    </a:ext>
                  </a:extLst>
                </p:cNvPr>
                <p:cNvPicPr/>
                <p:nvPr/>
              </p:nvPicPr>
              <p:blipFill>
                <a:blip r:embed="rId313"/>
                <a:stretch>
                  <a:fillRect/>
                </a:stretch>
              </p:blipFill>
              <p:spPr>
                <a:xfrm>
                  <a:off x="8568059" y="1339120"/>
                  <a:ext cx="283320" cy="94680"/>
                </a:xfrm>
                <a:prstGeom prst="rect">
                  <a:avLst/>
                </a:prstGeom>
              </p:spPr>
            </p:pic>
          </mc:Fallback>
        </mc:AlternateContent>
        <mc:AlternateContent xmlns:mc="http://schemas.openxmlformats.org/markup-compatibility/2006" xmlns:p14="http://schemas.microsoft.com/office/powerpoint/2010/main">
          <mc:Choice Requires="p14">
            <p:contentPart p14:bwMode="auto" r:id="rId314">
              <p14:nvContentPartPr>
                <p14:cNvPr id="28803" name="Ink 28802">
                  <a:extLst>
                    <a:ext uri="{FF2B5EF4-FFF2-40B4-BE49-F238E27FC236}">
                      <a16:creationId xmlns:a16="http://schemas.microsoft.com/office/drawing/2014/main" id="{1D7DF81C-A4C8-C951-4A92-B3DE5ADA36E2}"/>
                    </a:ext>
                  </a:extLst>
                </p14:cNvPr>
                <p14:cNvContentPartPr/>
                <p14:nvPr/>
              </p14:nvContentPartPr>
              <p14:xfrm>
                <a:off x="8875499" y="1366840"/>
                <a:ext cx="208800" cy="22320"/>
              </p14:xfrm>
            </p:contentPart>
          </mc:Choice>
          <mc:Fallback xmlns="">
            <p:pic>
              <p:nvPicPr>
                <p:cNvPr id="28803" name="Ink 28802">
                  <a:extLst>
                    <a:ext uri="{FF2B5EF4-FFF2-40B4-BE49-F238E27FC236}">
                      <a16:creationId xmlns:a16="http://schemas.microsoft.com/office/drawing/2014/main" id="{1D7DF81C-A4C8-C951-4A92-B3DE5ADA36E2}"/>
                    </a:ext>
                  </a:extLst>
                </p:cNvPr>
                <p:cNvPicPr/>
                <p:nvPr/>
              </p:nvPicPr>
              <p:blipFill>
                <a:blip r:embed="rId315"/>
                <a:stretch>
                  <a:fillRect/>
                </a:stretch>
              </p:blipFill>
              <p:spPr>
                <a:xfrm>
                  <a:off x="8839499" y="1330840"/>
                  <a:ext cx="280440" cy="93960"/>
                </a:xfrm>
                <a:prstGeom prst="rect">
                  <a:avLst/>
                </a:prstGeom>
              </p:spPr>
            </p:pic>
          </mc:Fallback>
        </mc:AlternateContent>
        <mc:AlternateContent xmlns:mc="http://schemas.openxmlformats.org/markup-compatibility/2006" xmlns:p14="http://schemas.microsoft.com/office/powerpoint/2010/main">
          <mc:Choice Requires="p14">
            <p:contentPart p14:bwMode="auto" r:id="rId316">
              <p14:nvContentPartPr>
                <p14:cNvPr id="28804" name="Ink 28803">
                  <a:extLst>
                    <a:ext uri="{FF2B5EF4-FFF2-40B4-BE49-F238E27FC236}">
                      <a16:creationId xmlns:a16="http://schemas.microsoft.com/office/drawing/2014/main" id="{879FF313-91D4-CA76-F328-16B81CCE28C5}"/>
                    </a:ext>
                  </a:extLst>
                </p14:cNvPr>
                <p14:cNvContentPartPr/>
                <p14:nvPr/>
              </p14:nvContentPartPr>
              <p14:xfrm>
                <a:off x="9144059" y="1347040"/>
                <a:ext cx="144000" cy="18720"/>
              </p14:xfrm>
            </p:contentPart>
          </mc:Choice>
          <mc:Fallback xmlns="">
            <p:pic>
              <p:nvPicPr>
                <p:cNvPr id="28804" name="Ink 28803">
                  <a:extLst>
                    <a:ext uri="{FF2B5EF4-FFF2-40B4-BE49-F238E27FC236}">
                      <a16:creationId xmlns:a16="http://schemas.microsoft.com/office/drawing/2014/main" id="{879FF313-91D4-CA76-F328-16B81CCE28C5}"/>
                    </a:ext>
                  </a:extLst>
                </p:cNvPr>
                <p:cNvPicPr/>
                <p:nvPr/>
              </p:nvPicPr>
              <p:blipFill>
                <a:blip r:embed="rId317"/>
                <a:stretch>
                  <a:fillRect/>
                </a:stretch>
              </p:blipFill>
              <p:spPr>
                <a:xfrm>
                  <a:off x="9108059" y="1311040"/>
                  <a:ext cx="215640" cy="90360"/>
                </a:xfrm>
                <a:prstGeom prst="rect">
                  <a:avLst/>
                </a:prstGeom>
              </p:spPr>
            </p:pic>
          </mc:Fallback>
        </mc:AlternateContent>
        <mc:AlternateContent xmlns:mc="http://schemas.openxmlformats.org/markup-compatibility/2006" xmlns:p14="http://schemas.microsoft.com/office/powerpoint/2010/main">
          <mc:Choice Requires="p14">
            <p:contentPart p14:bwMode="auto" r:id="rId318">
              <p14:nvContentPartPr>
                <p14:cNvPr id="28805" name="Ink 28804">
                  <a:extLst>
                    <a:ext uri="{FF2B5EF4-FFF2-40B4-BE49-F238E27FC236}">
                      <a16:creationId xmlns:a16="http://schemas.microsoft.com/office/drawing/2014/main" id="{FA960FDD-1CC7-580C-884F-B0EABAEB0520}"/>
                    </a:ext>
                  </a:extLst>
                </p14:cNvPr>
                <p14:cNvContentPartPr/>
                <p14:nvPr/>
              </p14:nvContentPartPr>
              <p14:xfrm>
                <a:off x="9260699" y="1322200"/>
                <a:ext cx="158040" cy="29520"/>
              </p14:xfrm>
            </p:contentPart>
          </mc:Choice>
          <mc:Fallback xmlns="">
            <p:pic>
              <p:nvPicPr>
                <p:cNvPr id="28805" name="Ink 28804">
                  <a:extLst>
                    <a:ext uri="{FF2B5EF4-FFF2-40B4-BE49-F238E27FC236}">
                      <a16:creationId xmlns:a16="http://schemas.microsoft.com/office/drawing/2014/main" id="{FA960FDD-1CC7-580C-884F-B0EABAEB0520}"/>
                    </a:ext>
                  </a:extLst>
                </p:cNvPr>
                <p:cNvPicPr/>
                <p:nvPr/>
              </p:nvPicPr>
              <p:blipFill>
                <a:blip r:embed="rId319"/>
                <a:stretch>
                  <a:fillRect/>
                </a:stretch>
              </p:blipFill>
              <p:spPr>
                <a:xfrm>
                  <a:off x="9224699" y="1286200"/>
                  <a:ext cx="229680" cy="101160"/>
                </a:xfrm>
                <a:prstGeom prst="rect">
                  <a:avLst/>
                </a:prstGeom>
              </p:spPr>
            </p:pic>
          </mc:Fallback>
        </mc:AlternateContent>
        <mc:AlternateContent xmlns:mc="http://schemas.openxmlformats.org/markup-compatibility/2006" xmlns:p14="http://schemas.microsoft.com/office/powerpoint/2010/main">
          <mc:Choice Requires="p14">
            <p:contentPart p14:bwMode="auto" r:id="rId320">
              <p14:nvContentPartPr>
                <p14:cNvPr id="28806" name="Ink 28805">
                  <a:extLst>
                    <a:ext uri="{FF2B5EF4-FFF2-40B4-BE49-F238E27FC236}">
                      <a16:creationId xmlns:a16="http://schemas.microsoft.com/office/drawing/2014/main" id="{38EB2AD4-289A-3840-CF2B-FB2B8C6AA724}"/>
                    </a:ext>
                  </a:extLst>
                </p14:cNvPr>
                <p14:cNvContentPartPr/>
                <p14:nvPr/>
              </p14:nvContentPartPr>
              <p14:xfrm>
                <a:off x="8939939" y="1281520"/>
                <a:ext cx="958680" cy="84600"/>
              </p14:xfrm>
            </p:contentPart>
          </mc:Choice>
          <mc:Fallback xmlns="">
            <p:pic>
              <p:nvPicPr>
                <p:cNvPr id="28806" name="Ink 28805">
                  <a:extLst>
                    <a:ext uri="{FF2B5EF4-FFF2-40B4-BE49-F238E27FC236}">
                      <a16:creationId xmlns:a16="http://schemas.microsoft.com/office/drawing/2014/main" id="{38EB2AD4-289A-3840-CF2B-FB2B8C6AA724}"/>
                    </a:ext>
                  </a:extLst>
                </p:cNvPr>
                <p:cNvPicPr/>
                <p:nvPr/>
              </p:nvPicPr>
              <p:blipFill>
                <a:blip r:embed="rId321"/>
                <a:stretch>
                  <a:fillRect/>
                </a:stretch>
              </p:blipFill>
              <p:spPr>
                <a:xfrm>
                  <a:off x="8903953" y="1245520"/>
                  <a:ext cx="1030293" cy="156240"/>
                </a:xfrm>
                <a:prstGeom prst="rect">
                  <a:avLst/>
                </a:prstGeom>
              </p:spPr>
            </p:pic>
          </mc:Fallback>
        </mc:AlternateContent>
        <mc:AlternateContent xmlns:mc="http://schemas.openxmlformats.org/markup-compatibility/2006" xmlns:p14="http://schemas.microsoft.com/office/powerpoint/2010/main">
          <mc:Choice Requires="p14">
            <p:contentPart p14:bwMode="auto" r:id="rId322">
              <p14:nvContentPartPr>
                <p14:cNvPr id="28807" name="Ink 28806">
                  <a:extLst>
                    <a:ext uri="{FF2B5EF4-FFF2-40B4-BE49-F238E27FC236}">
                      <a16:creationId xmlns:a16="http://schemas.microsoft.com/office/drawing/2014/main" id="{040E6783-F928-5BE4-3B65-11DC0CBC1ACA}"/>
                    </a:ext>
                  </a:extLst>
                </p14:cNvPr>
                <p14:cNvContentPartPr/>
                <p14:nvPr/>
              </p14:nvContentPartPr>
              <p14:xfrm>
                <a:off x="9761099" y="1217080"/>
                <a:ext cx="103320" cy="128160"/>
              </p14:xfrm>
            </p:contentPart>
          </mc:Choice>
          <mc:Fallback xmlns="">
            <p:pic>
              <p:nvPicPr>
                <p:cNvPr id="28807" name="Ink 28806">
                  <a:extLst>
                    <a:ext uri="{FF2B5EF4-FFF2-40B4-BE49-F238E27FC236}">
                      <a16:creationId xmlns:a16="http://schemas.microsoft.com/office/drawing/2014/main" id="{040E6783-F928-5BE4-3B65-11DC0CBC1ACA}"/>
                    </a:ext>
                  </a:extLst>
                </p:cNvPr>
                <p:cNvPicPr/>
                <p:nvPr/>
              </p:nvPicPr>
              <p:blipFill>
                <a:blip r:embed="rId323"/>
                <a:stretch>
                  <a:fillRect/>
                </a:stretch>
              </p:blipFill>
              <p:spPr>
                <a:xfrm>
                  <a:off x="9725099" y="1181080"/>
                  <a:ext cx="174960" cy="199800"/>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28809" name="Ink 28808">
                  <a:extLst>
                    <a:ext uri="{FF2B5EF4-FFF2-40B4-BE49-F238E27FC236}">
                      <a16:creationId xmlns:a16="http://schemas.microsoft.com/office/drawing/2014/main" id="{7533AAC3-34E8-C93C-EA2E-B49CF5192D67}"/>
                    </a:ext>
                  </a:extLst>
                </p14:cNvPr>
                <p14:cNvContentPartPr/>
                <p14:nvPr/>
              </p14:nvContentPartPr>
              <p14:xfrm>
                <a:off x="8769659" y="1068760"/>
                <a:ext cx="508680" cy="218160"/>
              </p14:xfrm>
            </p:contentPart>
          </mc:Choice>
          <mc:Fallback xmlns="">
            <p:pic>
              <p:nvPicPr>
                <p:cNvPr id="28809" name="Ink 28808">
                  <a:extLst>
                    <a:ext uri="{FF2B5EF4-FFF2-40B4-BE49-F238E27FC236}">
                      <a16:creationId xmlns:a16="http://schemas.microsoft.com/office/drawing/2014/main" id="{7533AAC3-34E8-C93C-EA2E-B49CF5192D67}"/>
                    </a:ext>
                  </a:extLst>
                </p:cNvPr>
                <p:cNvPicPr/>
                <p:nvPr/>
              </p:nvPicPr>
              <p:blipFill>
                <a:blip r:embed="rId325"/>
                <a:stretch>
                  <a:fillRect/>
                </a:stretch>
              </p:blipFill>
              <p:spPr>
                <a:xfrm>
                  <a:off x="8733659" y="1032760"/>
                  <a:ext cx="580320" cy="289800"/>
                </a:xfrm>
                <a:prstGeom prst="rect">
                  <a:avLst/>
                </a:prstGeom>
              </p:spPr>
            </p:pic>
          </mc:Fallback>
        </mc:AlternateContent>
        <mc:AlternateContent xmlns:mc="http://schemas.openxmlformats.org/markup-compatibility/2006" xmlns:p14="http://schemas.microsoft.com/office/powerpoint/2010/main">
          <mc:Choice Requires="p14">
            <p:contentPart p14:bwMode="auto" r:id="rId326">
              <p14:nvContentPartPr>
                <p14:cNvPr id="28810" name="Ink 28809">
                  <a:extLst>
                    <a:ext uri="{FF2B5EF4-FFF2-40B4-BE49-F238E27FC236}">
                      <a16:creationId xmlns:a16="http://schemas.microsoft.com/office/drawing/2014/main" id="{D691FD78-6D0B-265E-AADB-155A4B257D56}"/>
                    </a:ext>
                  </a:extLst>
                </p14:cNvPr>
                <p14:cNvContentPartPr/>
                <p14:nvPr/>
              </p14:nvContentPartPr>
              <p14:xfrm>
                <a:off x="9185099" y="1095400"/>
                <a:ext cx="60480" cy="34560"/>
              </p14:xfrm>
            </p:contentPart>
          </mc:Choice>
          <mc:Fallback xmlns="">
            <p:pic>
              <p:nvPicPr>
                <p:cNvPr id="28810" name="Ink 28809">
                  <a:extLst>
                    <a:ext uri="{FF2B5EF4-FFF2-40B4-BE49-F238E27FC236}">
                      <a16:creationId xmlns:a16="http://schemas.microsoft.com/office/drawing/2014/main" id="{D691FD78-6D0B-265E-AADB-155A4B257D56}"/>
                    </a:ext>
                  </a:extLst>
                </p:cNvPr>
                <p:cNvPicPr/>
                <p:nvPr/>
              </p:nvPicPr>
              <p:blipFill>
                <a:blip r:embed="rId327"/>
                <a:stretch>
                  <a:fillRect/>
                </a:stretch>
              </p:blipFill>
              <p:spPr>
                <a:xfrm>
                  <a:off x="9149099" y="1059021"/>
                  <a:ext cx="132120" cy="106954"/>
                </a:xfrm>
                <a:prstGeom prst="rect">
                  <a:avLst/>
                </a:prstGeom>
              </p:spPr>
            </p:pic>
          </mc:Fallback>
        </mc:AlternateContent>
        <mc:AlternateContent xmlns:mc="http://schemas.openxmlformats.org/markup-compatibility/2006" xmlns:p14="http://schemas.microsoft.com/office/powerpoint/2010/main">
          <mc:Choice Requires="p14">
            <p:contentPart p14:bwMode="auto" r:id="rId328">
              <p14:nvContentPartPr>
                <p14:cNvPr id="28811" name="Ink 28810">
                  <a:extLst>
                    <a:ext uri="{FF2B5EF4-FFF2-40B4-BE49-F238E27FC236}">
                      <a16:creationId xmlns:a16="http://schemas.microsoft.com/office/drawing/2014/main" id="{EA5C51CD-473D-8EA1-2AA7-4D015C0E9DB5}"/>
                    </a:ext>
                  </a:extLst>
                </p14:cNvPr>
                <p14:cNvContentPartPr/>
                <p14:nvPr/>
              </p14:nvContentPartPr>
              <p14:xfrm>
                <a:off x="9317579" y="1078480"/>
                <a:ext cx="64440" cy="168120"/>
              </p14:xfrm>
            </p:contentPart>
          </mc:Choice>
          <mc:Fallback xmlns="">
            <p:pic>
              <p:nvPicPr>
                <p:cNvPr id="28811" name="Ink 28810">
                  <a:extLst>
                    <a:ext uri="{FF2B5EF4-FFF2-40B4-BE49-F238E27FC236}">
                      <a16:creationId xmlns:a16="http://schemas.microsoft.com/office/drawing/2014/main" id="{EA5C51CD-473D-8EA1-2AA7-4D015C0E9DB5}"/>
                    </a:ext>
                  </a:extLst>
                </p:cNvPr>
                <p:cNvPicPr/>
                <p:nvPr/>
              </p:nvPicPr>
              <p:blipFill>
                <a:blip r:embed="rId329"/>
                <a:stretch>
                  <a:fillRect/>
                </a:stretch>
              </p:blipFill>
              <p:spPr>
                <a:xfrm>
                  <a:off x="9281579" y="1042480"/>
                  <a:ext cx="136080" cy="239760"/>
                </a:xfrm>
                <a:prstGeom prst="rect">
                  <a:avLst/>
                </a:prstGeom>
              </p:spPr>
            </p:pic>
          </mc:Fallback>
        </mc:AlternateContent>
        <mc:AlternateContent xmlns:mc="http://schemas.openxmlformats.org/markup-compatibility/2006" xmlns:p14="http://schemas.microsoft.com/office/powerpoint/2010/main">
          <mc:Choice Requires="p14">
            <p:contentPart p14:bwMode="auto" r:id="rId330">
              <p14:nvContentPartPr>
                <p14:cNvPr id="28812" name="Ink 28811">
                  <a:extLst>
                    <a:ext uri="{FF2B5EF4-FFF2-40B4-BE49-F238E27FC236}">
                      <a16:creationId xmlns:a16="http://schemas.microsoft.com/office/drawing/2014/main" id="{E3BAA120-7DA3-76D6-253D-B367649C0E4F}"/>
                    </a:ext>
                  </a:extLst>
                </p14:cNvPr>
                <p14:cNvContentPartPr/>
                <p14:nvPr/>
              </p14:nvContentPartPr>
              <p14:xfrm>
                <a:off x="9319019" y="1138960"/>
                <a:ext cx="58680" cy="63000"/>
              </p14:xfrm>
            </p:contentPart>
          </mc:Choice>
          <mc:Fallback xmlns="">
            <p:pic>
              <p:nvPicPr>
                <p:cNvPr id="28812" name="Ink 28811">
                  <a:extLst>
                    <a:ext uri="{FF2B5EF4-FFF2-40B4-BE49-F238E27FC236}">
                      <a16:creationId xmlns:a16="http://schemas.microsoft.com/office/drawing/2014/main" id="{E3BAA120-7DA3-76D6-253D-B367649C0E4F}"/>
                    </a:ext>
                  </a:extLst>
                </p:cNvPr>
                <p:cNvPicPr/>
                <p:nvPr/>
              </p:nvPicPr>
              <p:blipFill>
                <a:blip r:embed="rId331"/>
                <a:stretch>
                  <a:fillRect/>
                </a:stretch>
              </p:blipFill>
              <p:spPr>
                <a:xfrm>
                  <a:off x="9283019" y="1102960"/>
                  <a:ext cx="13032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332">
              <p14:nvContentPartPr>
                <p14:cNvPr id="28813" name="Ink 28812">
                  <a:extLst>
                    <a:ext uri="{FF2B5EF4-FFF2-40B4-BE49-F238E27FC236}">
                      <a16:creationId xmlns:a16="http://schemas.microsoft.com/office/drawing/2014/main" id="{9E47A8BB-7F85-3169-8733-BAE86667BBD6}"/>
                    </a:ext>
                  </a:extLst>
                </p14:cNvPr>
                <p14:cNvContentPartPr/>
                <p14:nvPr/>
              </p14:nvContentPartPr>
              <p14:xfrm>
                <a:off x="9409019" y="1075600"/>
                <a:ext cx="52920" cy="182520"/>
              </p14:xfrm>
            </p:contentPart>
          </mc:Choice>
          <mc:Fallback xmlns="">
            <p:pic>
              <p:nvPicPr>
                <p:cNvPr id="28813" name="Ink 28812">
                  <a:extLst>
                    <a:ext uri="{FF2B5EF4-FFF2-40B4-BE49-F238E27FC236}">
                      <a16:creationId xmlns:a16="http://schemas.microsoft.com/office/drawing/2014/main" id="{9E47A8BB-7F85-3169-8733-BAE86667BBD6}"/>
                    </a:ext>
                  </a:extLst>
                </p:cNvPr>
                <p:cNvPicPr/>
                <p:nvPr/>
              </p:nvPicPr>
              <p:blipFill>
                <a:blip r:embed="rId333"/>
                <a:stretch>
                  <a:fillRect/>
                </a:stretch>
              </p:blipFill>
              <p:spPr>
                <a:xfrm>
                  <a:off x="9372772" y="1039600"/>
                  <a:ext cx="125051" cy="254160"/>
                </a:xfrm>
                <a:prstGeom prst="rect">
                  <a:avLst/>
                </a:prstGeom>
              </p:spPr>
            </p:pic>
          </mc:Fallback>
        </mc:AlternateContent>
        <mc:AlternateContent xmlns:mc="http://schemas.openxmlformats.org/markup-compatibility/2006" xmlns:p14="http://schemas.microsoft.com/office/powerpoint/2010/main">
          <mc:Choice Requires="p14">
            <p:contentPart p14:bwMode="auto" r:id="rId334">
              <p14:nvContentPartPr>
                <p14:cNvPr id="28814" name="Ink 28813">
                  <a:extLst>
                    <a:ext uri="{FF2B5EF4-FFF2-40B4-BE49-F238E27FC236}">
                      <a16:creationId xmlns:a16="http://schemas.microsoft.com/office/drawing/2014/main" id="{8AE1F1B5-1F42-0CFE-293B-DA64751A1B48}"/>
                    </a:ext>
                  </a:extLst>
                </p14:cNvPr>
                <p14:cNvContentPartPr/>
                <p14:nvPr/>
              </p14:nvContentPartPr>
              <p14:xfrm>
                <a:off x="9500459" y="1028800"/>
                <a:ext cx="29160" cy="157320"/>
              </p14:xfrm>
            </p:contentPart>
          </mc:Choice>
          <mc:Fallback xmlns="">
            <p:pic>
              <p:nvPicPr>
                <p:cNvPr id="28814" name="Ink 28813">
                  <a:extLst>
                    <a:ext uri="{FF2B5EF4-FFF2-40B4-BE49-F238E27FC236}">
                      <a16:creationId xmlns:a16="http://schemas.microsoft.com/office/drawing/2014/main" id="{8AE1F1B5-1F42-0CFE-293B-DA64751A1B48}"/>
                    </a:ext>
                  </a:extLst>
                </p:cNvPr>
                <p:cNvPicPr/>
                <p:nvPr/>
              </p:nvPicPr>
              <p:blipFill>
                <a:blip r:embed="rId335"/>
                <a:stretch>
                  <a:fillRect/>
                </a:stretch>
              </p:blipFill>
              <p:spPr>
                <a:xfrm>
                  <a:off x="9464459" y="992800"/>
                  <a:ext cx="100800" cy="228960"/>
                </a:xfrm>
                <a:prstGeom prst="rect">
                  <a:avLst/>
                </a:prstGeom>
              </p:spPr>
            </p:pic>
          </mc:Fallback>
        </mc:AlternateContent>
        <mc:AlternateContent xmlns:mc="http://schemas.openxmlformats.org/markup-compatibility/2006" xmlns:p14="http://schemas.microsoft.com/office/powerpoint/2010/main">
          <mc:Choice Requires="p14">
            <p:contentPart p14:bwMode="auto" r:id="rId336">
              <p14:nvContentPartPr>
                <p14:cNvPr id="28815" name="Ink 28814">
                  <a:extLst>
                    <a:ext uri="{FF2B5EF4-FFF2-40B4-BE49-F238E27FC236}">
                      <a16:creationId xmlns:a16="http://schemas.microsoft.com/office/drawing/2014/main" id="{F6125D99-4954-4EA9-F507-C820FACF8507}"/>
                    </a:ext>
                  </a:extLst>
                </p14:cNvPr>
                <p14:cNvContentPartPr/>
                <p14:nvPr/>
              </p14:nvContentPartPr>
              <p14:xfrm>
                <a:off x="9586859" y="1024480"/>
                <a:ext cx="114480" cy="189720"/>
              </p14:xfrm>
            </p:contentPart>
          </mc:Choice>
          <mc:Fallback xmlns="">
            <p:pic>
              <p:nvPicPr>
                <p:cNvPr id="28815" name="Ink 28814">
                  <a:extLst>
                    <a:ext uri="{FF2B5EF4-FFF2-40B4-BE49-F238E27FC236}">
                      <a16:creationId xmlns:a16="http://schemas.microsoft.com/office/drawing/2014/main" id="{F6125D99-4954-4EA9-F507-C820FACF8507}"/>
                    </a:ext>
                  </a:extLst>
                </p:cNvPr>
                <p:cNvPicPr/>
                <p:nvPr/>
              </p:nvPicPr>
              <p:blipFill>
                <a:blip r:embed="rId337"/>
                <a:stretch>
                  <a:fillRect/>
                </a:stretch>
              </p:blipFill>
              <p:spPr>
                <a:xfrm>
                  <a:off x="9550972" y="988480"/>
                  <a:ext cx="185895" cy="261360"/>
                </a:xfrm>
                <a:prstGeom prst="rect">
                  <a:avLst/>
                </a:prstGeom>
              </p:spPr>
            </p:pic>
          </mc:Fallback>
        </mc:AlternateContent>
        <mc:AlternateContent xmlns:mc="http://schemas.openxmlformats.org/markup-compatibility/2006" xmlns:p14="http://schemas.microsoft.com/office/powerpoint/2010/main">
          <mc:Choice Requires="p14">
            <p:contentPart p14:bwMode="auto" r:id="rId338">
              <p14:nvContentPartPr>
                <p14:cNvPr id="28816" name="Ink 28815">
                  <a:extLst>
                    <a:ext uri="{FF2B5EF4-FFF2-40B4-BE49-F238E27FC236}">
                      <a16:creationId xmlns:a16="http://schemas.microsoft.com/office/drawing/2014/main" id="{F1BA5E00-6CB9-C5D8-CBC6-3B16AE8D7250}"/>
                    </a:ext>
                  </a:extLst>
                </p14:cNvPr>
                <p14:cNvContentPartPr/>
                <p14:nvPr/>
              </p14:nvContentPartPr>
              <p14:xfrm>
                <a:off x="9727979" y="1022320"/>
                <a:ext cx="54000" cy="216360"/>
              </p14:xfrm>
            </p:contentPart>
          </mc:Choice>
          <mc:Fallback xmlns="">
            <p:pic>
              <p:nvPicPr>
                <p:cNvPr id="28816" name="Ink 28815">
                  <a:extLst>
                    <a:ext uri="{FF2B5EF4-FFF2-40B4-BE49-F238E27FC236}">
                      <a16:creationId xmlns:a16="http://schemas.microsoft.com/office/drawing/2014/main" id="{F1BA5E00-6CB9-C5D8-CBC6-3B16AE8D7250}"/>
                    </a:ext>
                  </a:extLst>
                </p:cNvPr>
                <p:cNvPicPr/>
                <p:nvPr/>
              </p:nvPicPr>
              <p:blipFill>
                <a:blip r:embed="rId339"/>
                <a:stretch>
                  <a:fillRect/>
                </a:stretch>
              </p:blipFill>
              <p:spPr>
                <a:xfrm>
                  <a:off x="9691979" y="986260"/>
                  <a:ext cx="125640" cy="288119"/>
                </a:xfrm>
                <a:prstGeom prst="rect">
                  <a:avLst/>
                </a:prstGeom>
              </p:spPr>
            </p:pic>
          </mc:Fallback>
        </mc:AlternateContent>
        <mc:AlternateContent xmlns:mc="http://schemas.openxmlformats.org/markup-compatibility/2006" xmlns:p14="http://schemas.microsoft.com/office/powerpoint/2010/main">
          <mc:Choice Requires="p14">
            <p:contentPart p14:bwMode="auto" r:id="rId340">
              <p14:nvContentPartPr>
                <p14:cNvPr id="28825" name="Ink 28824">
                  <a:extLst>
                    <a:ext uri="{FF2B5EF4-FFF2-40B4-BE49-F238E27FC236}">
                      <a16:creationId xmlns:a16="http://schemas.microsoft.com/office/drawing/2014/main" id="{ECC24433-3129-4800-50DA-29DA40B9FFB5}"/>
                    </a:ext>
                  </a:extLst>
                </p14:cNvPr>
                <p14:cNvContentPartPr/>
                <p14:nvPr/>
              </p14:nvContentPartPr>
              <p14:xfrm>
                <a:off x="7411019" y="2822680"/>
                <a:ext cx="68400" cy="91800"/>
              </p14:xfrm>
            </p:contentPart>
          </mc:Choice>
          <mc:Fallback xmlns="">
            <p:pic>
              <p:nvPicPr>
                <p:cNvPr id="28825" name="Ink 28824">
                  <a:extLst>
                    <a:ext uri="{FF2B5EF4-FFF2-40B4-BE49-F238E27FC236}">
                      <a16:creationId xmlns:a16="http://schemas.microsoft.com/office/drawing/2014/main" id="{ECC24433-3129-4800-50DA-29DA40B9FFB5}"/>
                    </a:ext>
                  </a:extLst>
                </p:cNvPr>
                <p:cNvPicPr/>
                <p:nvPr/>
              </p:nvPicPr>
              <p:blipFill>
                <a:blip r:embed="rId341"/>
                <a:stretch>
                  <a:fillRect/>
                </a:stretch>
              </p:blipFill>
              <p:spPr>
                <a:xfrm>
                  <a:off x="7374829" y="2786821"/>
                  <a:ext cx="140419" cy="163160"/>
                </a:xfrm>
                <a:prstGeom prst="rect">
                  <a:avLst/>
                </a:prstGeom>
              </p:spPr>
            </p:pic>
          </mc:Fallback>
        </mc:AlternateContent>
        <mc:AlternateContent xmlns:mc="http://schemas.openxmlformats.org/markup-compatibility/2006" xmlns:p14="http://schemas.microsoft.com/office/powerpoint/2010/main">
          <mc:Choice Requires="p14">
            <p:contentPart p14:bwMode="auto" r:id="rId342">
              <p14:nvContentPartPr>
                <p14:cNvPr id="28826" name="Ink 28825">
                  <a:extLst>
                    <a:ext uri="{FF2B5EF4-FFF2-40B4-BE49-F238E27FC236}">
                      <a16:creationId xmlns:a16="http://schemas.microsoft.com/office/drawing/2014/main" id="{CDCD257F-869C-AF5C-DCE4-B5C10C312E3B}"/>
                    </a:ext>
                  </a:extLst>
                </p14:cNvPr>
                <p14:cNvContentPartPr/>
                <p14:nvPr/>
              </p14:nvContentPartPr>
              <p14:xfrm>
                <a:off x="6972539" y="2798560"/>
                <a:ext cx="379080" cy="1865160"/>
              </p14:xfrm>
            </p:contentPart>
          </mc:Choice>
          <mc:Fallback xmlns="">
            <p:pic>
              <p:nvPicPr>
                <p:cNvPr id="28826" name="Ink 28825">
                  <a:extLst>
                    <a:ext uri="{FF2B5EF4-FFF2-40B4-BE49-F238E27FC236}">
                      <a16:creationId xmlns:a16="http://schemas.microsoft.com/office/drawing/2014/main" id="{CDCD257F-869C-AF5C-DCE4-B5C10C312E3B}"/>
                    </a:ext>
                  </a:extLst>
                </p:cNvPr>
                <p:cNvPicPr/>
                <p:nvPr/>
              </p:nvPicPr>
              <p:blipFill>
                <a:blip r:embed="rId343"/>
                <a:stretch>
                  <a:fillRect/>
                </a:stretch>
              </p:blipFill>
              <p:spPr>
                <a:xfrm>
                  <a:off x="6936505" y="2762560"/>
                  <a:ext cx="450788" cy="1936800"/>
                </a:xfrm>
                <a:prstGeom prst="rect">
                  <a:avLst/>
                </a:prstGeom>
              </p:spPr>
            </p:pic>
          </mc:Fallback>
        </mc:AlternateContent>
        <mc:AlternateContent xmlns:mc="http://schemas.openxmlformats.org/markup-compatibility/2006" xmlns:p14="http://schemas.microsoft.com/office/powerpoint/2010/main">
          <mc:Choice Requires="p14">
            <p:contentPart p14:bwMode="auto" r:id="rId344">
              <p14:nvContentPartPr>
                <p14:cNvPr id="28829" name="Ink 28828">
                  <a:extLst>
                    <a:ext uri="{FF2B5EF4-FFF2-40B4-BE49-F238E27FC236}">
                      <a16:creationId xmlns:a16="http://schemas.microsoft.com/office/drawing/2014/main" id="{0BE3B0F2-F1E8-0B7D-3AB0-486D16346581}"/>
                    </a:ext>
                  </a:extLst>
                </p14:cNvPr>
                <p14:cNvContentPartPr/>
                <p14:nvPr/>
              </p14:nvContentPartPr>
              <p14:xfrm>
                <a:off x="8450339" y="1733320"/>
                <a:ext cx="42480" cy="402840"/>
              </p14:xfrm>
            </p:contentPart>
          </mc:Choice>
          <mc:Fallback xmlns="">
            <p:pic>
              <p:nvPicPr>
                <p:cNvPr id="28829" name="Ink 28828">
                  <a:extLst>
                    <a:ext uri="{FF2B5EF4-FFF2-40B4-BE49-F238E27FC236}">
                      <a16:creationId xmlns:a16="http://schemas.microsoft.com/office/drawing/2014/main" id="{0BE3B0F2-F1E8-0B7D-3AB0-486D16346581}"/>
                    </a:ext>
                  </a:extLst>
                </p:cNvPr>
                <p:cNvPicPr/>
                <p:nvPr/>
              </p:nvPicPr>
              <p:blipFill>
                <a:blip r:embed="rId345"/>
                <a:stretch>
                  <a:fillRect/>
                </a:stretch>
              </p:blipFill>
              <p:spPr>
                <a:xfrm>
                  <a:off x="8414339" y="1697320"/>
                  <a:ext cx="114120" cy="474480"/>
                </a:xfrm>
                <a:prstGeom prst="rect">
                  <a:avLst/>
                </a:prstGeom>
              </p:spPr>
            </p:pic>
          </mc:Fallback>
        </mc:AlternateContent>
        <mc:AlternateContent xmlns:mc="http://schemas.openxmlformats.org/markup-compatibility/2006" xmlns:p14="http://schemas.microsoft.com/office/powerpoint/2010/main">
          <mc:Choice Requires="p14">
            <p:contentPart p14:bwMode="auto" r:id="rId346">
              <p14:nvContentPartPr>
                <p14:cNvPr id="28830" name="Ink 28829">
                  <a:extLst>
                    <a:ext uri="{FF2B5EF4-FFF2-40B4-BE49-F238E27FC236}">
                      <a16:creationId xmlns:a16="http://schemas.microsoft.com/office/drawing/2014/main" id="{B6D7E503-D1CF-A140-26FA-B4F2486CECC1}"/>
                    </a:ext>
                  </a:extLst>
                </p14:cNvPr>
                <p14:cNvContentPartPr/>
                <p14:nvPr/>
              </p14:nvContentPartPr>
              <p14:xfrm>
                <a:off x="8495339" y="2164960"/>
                <a:ext cx="3600" cy="7560"/>
              </p14:xfrm>
            </p:contentPart>
          </mc:Choice>
          <mc:Fallback xmlns="">
            <p:pic>
              <p:nvPicPr>
                <p:cNvPr id="28830" name="Ink 28829">
                  <a:extLst>
                    <a:ext uri="{FF2B5EF4-FFF2-40B4-BE49-F238E27FC236}">
                      <a16:creationId xmlns:a16="http://schemas.microsoft.com/office/drawing/2014/main" id="{B6D7E503-D1CF-A140-26FA-B4F2486CECC1}"/>
                    </a:ext>
                  </a:extLst>
                </p:cNvPr>
                <p:cNvPicPr/>
                <p:nvPr/>
              </p:nvPicPr>
              <p:blipFill>
                <a:blip r:embed="rId347"/>
                <a:stretch>
                  <a:fillRect/>
                </a:stretch>
              </p:blipFill>
              <p:spPr>
                <a:xfrm>
                  <a:off x="8459339" y="2127160"/>
                  <a:ext cx="75240" cy="82782"/>
                </a:xfrm>
                <a:prstGeom prst="rect">
                  <a:avLst/>
                </a:prstGeom>
              </p:spPr>
            </p:pic>
          </mc:Fallback>
        </mc:AlternateContent>
        <mc:AlternateContent xmlns:mc="http://schemas.openxmlformats.org/markup-compatibility/2006" xmlns:p14="http://schemas.microsoft.com/office/powerpoint/2010/main">
          <mc:Choice Requires="p14">
            <p:contentPart p14:bwMode="auto" r:id="rId348">
              <p14:nvContentPartPr>
                <p14:cNvPr id="28831" name="Ink 28830">
                  <a:extLst>
                    <a:ext uri="{FF2B5EF4-FFF2-40B4-BE49-F238E27FC236}">
                      <a16:creationId xmlns:a16="http://schemas.microsoft.com/office/drawing/2014/main" id="{16AB7C68-3753-58FF-3706-43A2E6D45ECE}"/>
                    </a:ext>
                  </a:extLst>
                </p14:cNvPr>
                <p14:cNvContentPartPr/>
                <p14:nvPr/>
              </p14:nvContentPartPr>
              <p14:xfrm>
                <a:off x="8478059" y="2240200"/>
                <a:ext cx="19440" cy="98280"/>
              </p14:xfrm>
            </p:contentPart>
          </mc:Choice>
          <mc:Fallback xmlns="">
            <p:pic>
              <p:nvPicPr>
                <p:cNvPr id="28831" name="Ink 28830">
                  <a:extLst>
                    <a:ext uri="{FF2B5EF4-FFF2-40B4-BE49-F238E27FC236}">
                      <a16:creationId xmlns:a16="http://schemas.microsoft.com/office/drawing/2014/main" id="{16AB7C68-3753-58FF-3706-43A2E6D45ECE}"/>
                    </a:ext>
                  </a:extLst>
                </p:cNvPr>
                <p:cNvPicPr/>
                <p:nvPr/>
              </p:nvPicPr>
              <p:blipFill>
                <a:blip r:embed="rId349"/>
                <a:stretch>
                  <a:fillRect/>
                </a:stretch>
              </p:blipFill>
              <p:spPr>
                <a:xfrm>
                  <a:off x="8442059" y="2204200"/>
                  <a:ext cx="91080" cy="169920"/>
                </a:xfrm>
                <a:prstGeom prst="rect">
                  <a:avLst/>
                </a:prstGeom>
              </p:spPr>
            </p:pic>
          </mc:Fallback>
        </mc:AlternateContent>
        <mc:AlternateContent xmlns:mc="http://schemas.openxmlformats.org/markup-compatibility/2006" xmlns:p14="http://schemas.microsoft.com/office/powerpoint/2010/main">
          <mc:Choice Requires="p14">
            <p:contentPart p14:bwMode="auto" r:id="rId350">
              <p14:nvContentPartPr>
                <p14:cNvPr id="28832" name="Ink 28831">
                  <a:extLst>
                    <a:ext uri="{FF2B5EF4-FFF2-40B4-BE49-F238E27FC236}">
                      <a16:creationId xmlns:a16="http://schemas.microsoft.com/office/drawing/2014/main" id="{E539D576-AF0A-7A94-CE80-860096C4BB05}"/>
                    </a:ext>
                  </a:extLst>
                </p14:cNvPr>
                <p14:cNvContentPartPr/>
                <p14:nvPr/>
              </p14:nvContentPartPr>
              <p14:xfrm>
                <a:off x="8531699" y="2513800"/>
                <a:ext cx="360" cy="360"/>
              </p14:xfrm>
            </p:contentPart>
          </mc:Choice>
          <mc:Fallback xmlns="">
            <p:pic>
              <p:nvPicPr>
                <p:cNvPr id="28832" name="Ink 28831">
                  <a:extLst>
                    <a:ext uri="{FF2B5EF4-FFF2-40B4-BE49-F238E27FC236}">
                      <a16:creationId xmlns:a16="http://schemas.microsoft.com/office/drawing/2014/main" id="{E539D576-AF0A-7A94-CE80-860096C4BB05}"/>
                    </a:ext>
                  </a:extLst>
                </p:cNvPr>
                <p:cNvPicPr/>
                <p:nvPr/>
              </p:nvPicPr>
              <p:blipFill>
                <a:blip r:embed="rId16"/>
                <a:stretch>
                  <a:fillRect/>
                </a:stretch>
              </p:blipFill>
              <p:spPr>
                <a:xfrm>
                  <a:off x="8495699" y="247780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51">
              <p14:nvContentPartPr>
                <p14:cNvPr id="28833" name="Ink 28832">
                  <a:extLst>
                    <a:ext uri="{FF2B5EF4-FFF2-40B4-BE49-F238E27FC236}">
                      <a16:creationId xmlns:a16="http://schemas.microsoft.com/office/drawing/2014/main" id="{01AD3EBA-2C42-AB9F-A8BB-A65E32145A01}"/>
                    </a:ext>
                  </a:extLst>
                </p14:cNvPr>
                <p14:cNvContentPartPr/>
                <p14:nvPr/>
              </p14:nvContentPartPr>
              <p14:xfrm>
                <a:off x="8487419" y="2551960"/>
                <a:ext cx="1800" cy="44280"/>
              </p14:xfrm>
            </p:contentPart>
          </mc:Choice>
          <mc:Fallback xmlns="">
            <p:pic>
              <p:nvPicPr>
                <p:cNvPr id="28833" name="Ink 28832">
                  <a:extLst>
                    <a:ext uri="{FF2B5EF4-FFF2-40B4-BE49-F238E27FC236}">
                      <a16:creationId xmlns:a16="http://schemas.microsoft.com/office/drawing/2014/main" id="{01AD3EBA-2C42-AB9F-A8BB-A65E32145A01}"/>
                    </a:ext>
                  </a:extLst>
                </p:cNvPr>
                <p:cNvPicPr/>
                <p:nvPr/>
              </p:nvPicPr>
              <p:blipFill>
                <a:blip r:embed="rId352"/>
                <a:stretch>
                  <a:fillRect/>
                </a:stretch>
              </p:blipFill>
              <p:spPr>
                <a:xfrm>
                  <a:off x="8451419" y="2515960"/>
                  <a:ext cx="73440"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353">
              <p14:nvContentPartPr>
                <p14:cNvPr id="28834" name="Ink 28833">
                  <a:extLst>
                    <a:ext uri="{FF2B5EF4-FFF2-40B4-BE49-F238E27FC236}">
                      <a16:creationId xmlns:a16="http://schemas.microsoft.com/office/drawing/2014/main" id="{CCC386F4-6661-6237-9695-2755A76E3BFD}"/>
                    </a:ext>
                  </a:extLst>
                </p14:cNvPr>
                <p14:cNvContentPartPr/>
                <p14:nvPr/>
              </p14:nvContentPartPr>
              <p14:xfrm>
                <a:off x="8492099" y="2414080"/>
                <a:ext cx="12960" cy="192240"/>
              </p14:xfrm>
            </p:contentPart>
          </mc:Choice>
          <mc:Fallback xmlns="">
            <p:pic>
              <p:nvPicPr>
                <p:cNvPr id="28834" name="Ink 28833">
                  <a:extLst>
                    <a:ext uri="{FF2B5EF4-FFF2-40B4-BE49-F238E27FC236}">
                      <a16:creationId xmlns:a16="http://schemas.microsoft.com/office/drawing/2014/main" id="{CCC386F4-6661-6237-9695-2755A76E3BFD}"/>
                    </a:ext>
                  </a:extLst>
                </p:cNvPr>
                <p:cNvPicPr/>
                <p:nvPr/>
              </p:nvPicPr>
              <p:blipFill>
                <a:blip r:embed="rId354"/>
                <a:stretch>
                  <a:fillRect/>
                </a:stretch>
              </p:blipFill>
              <p:spPr>
                <a:xfrm>
                  <a:off x="8456099" y="2378080"/>
                  <a:ext cx="84600" cy="263880"/>
                </a:xfrm>
                <a:prstGeom prst="rect">
                  <a:avLst/>
                </a:prstGeom>
              </p:spPr>
            </p:pic>
          </mc:Fallback>
        </mc:AlternateContent>
        <mc:AlternateContent xmlns:mc="http://schemas.openxmlformats.org/markup-compatibility/2006" xmlns:p14="http://schemas.microsoft.com/office/powerpoint/2010/main">
          <mc:Choice Requires="p14">
            <p:contentPart p14:bwMode="auto" r:id="rId355">
              <p14:nvContentPartPr>
                <p14:cNvPr id="28835" name="Ink 28834">
                  <a:extLst>
                    <a:ext uri="{FF2B5EF4-FFF2-40B4-BE49-F238E27FC236}">
                      <a16:creationId xmlns:a16="http://schemas.microsoft.com/office/drawing/2014/main" id="{A352C580-9DD0-2DA4-D6AF-96C5FA683F5B}"/>
                    </a:ext>
                  </a:extLst>
                </p14:cNvPr>
                <p14:cNvContentPartPr/>
                <p14:nvPr/>
              </p14:nvContentPartPr>
              <p14:xfrm>
                <a:off x="8529899" y="2689120"/>
                <a:ext cx="16200" cy="55080"/>
              </p14:xfrm>
            </p:contentPart>
          </mc:Choice>
          <mc:Fallback xmlns="">
            <p:pic>
              <p:nvPicPr>
                <p:cNvPr id="28835" name="Ink 28834">
                  <a:extLst>
                    <a:ext uri="{FF2B5EF4-FFF2-40B4-BE49-F238E27FC236}">
                      <a16:creationId xmlns:a16="http://schemas.microsoft.com/office/drawing/2014/main" id="{A352C580-9DD0-2DA4-D6AF-96C5FA683F5B}"/>
                    </a:ext>
                  </a:extLst>
                </p:cNvPr>
                <p:cNvPicPr/>
                <p:nvPr/>
              </p:nvPicPr>
              <p:blipFill>
                <a:blip r:embed="rId356"/>
                <a:stretch>
                  <a:fillRect/>
                </a:stretch>
              </p:blipFill>
              <p:spPr>
                <a:xfrm>
                  <a:off x="8493899" y="2653120"/>
                  <a:ext cx="87840" cy="126720"/>
                </a:xfrm>
                <a:prstGeom prst="rect">
                  <a:avLst/>
                </a:prstGeom>
              </p:spPr>
            </p:pic>
          </mc:Fallback>
        </mc:AlternateContent>
        <mc:AlternateContent xmlns:mc="http://schemas.openxmlformats.org/markup-compatibility/2006" xmlns:p14="http://schemas.microsoft.com/office/powerpoint/2010/main">
          <mc:Choice Requires="p14">
            <p:contentPart p14:bwMode="auto" r:id="rId357">
              <p14:nvContentPartPr>
                <p14:cNvPr id="28836" name="Ink 28835">
                  <a:extLst>
                    <a:ext uri="{FF2B5EF4-FFF2-40B4-BE49-F238E27FC236}">
                      <a16:creationId xmlns:a16="http://schemas.microsoft.com/office/drawing/2014/main" id="{466E4571-6797-2022-89AD-E67A9F522010}"/>
                    </a:ext>
                  </a:extLst>
                </p14:cNvPr>
                <p14:cNvContentPartPr/>
                <p14:nvPr/>
              </p14:nvContentPartPr>
              <p14:xfrm>
                <a:off x="8541059" y="2795680"/>
                <a:ext cx="5040" cy="94680"/>
              </p14:xfrm>
            </p:contentPart>
          </mc:Choice>
          <mc:Fallback xmlns="">
            <p:pic>
              <p:nvPicPr>
                <p:cNvPr id="28836" name="Ink 28835">
                  <a:extLst>
                    <a:ext uri="{FF2B5EF4-FFF2-40B4-BE49-F238E27FC236}">
                      <a16:creationId xmlns:a16="http://schemas.microsoft.com/office/drawing/2014/main" id="{466E4571-6797-2022-89AD-E67A9F522010}"/>
                    </a:ext>
                  </a:extLst>
                </p:cNvPr>
                <p:cNvPicPr/>
                <p:nvPr/>
              </p:nvPicPr>
              <p:blipFill>
                <a:blip r:embed="rId358"/>
                <a:stretch>
                  <a:fillRect/>
                </a:stretch>
              </p:blipFill>
              <p:spPr>
                <a:xfrm>
                  <a:off x="8505059" y="2759816"/>
                  <a:ext cx="76680" cy="166049"/>
                </a:xfrm>
                <a:prstGeom prst="rect">
                  <a:avLst/>
                </a:prstGeom>
              </p:spPr>
            </p:pic>
          </mc:Fallback>
        </mc:AlternateContent>
        <mc:AlternateContent xmlns:mc="http://schemas.openxmlformats.org/markup-compatibility/2006" xmlns:p14="http://schemas.microsoft.com/office/powerpoint/2010/main">
          <mc:Choice Requires="p14">
            <p:contentPart p14:bwMode="auto" r:id="rId359">
              <p14:nvContentPartPr>
                <p14:cNvPr id="28837" name="Ink 28836">
                  <a:extLst>
                    <a:ext uri="{FF2B5EF4-FFF2-40B4-BE49-F238E27FC236}">
                      <a16:creationId xmlns:a16="http://schemas.microsoft.com/office/drawing/2014/main" id="{D4914E28-DC34-2693-7898-1EB012819B16}"/>
                    </a:ext>
                  </a:extLst>
                </p14:cNvPr>
                <p14:cNvContentPartPr/>
                <p14:nvPr/>
              </p14:nvContentPartPr>
              <p14:xfrm>
                <a:off x="8541059" y="2865160"/>
                <a:ext cx="8280" cy="46440"/>
              </p14:xfrm>
            </p:contentPart>
          </mc:Choice>
          <mc:Fallback xmlns="">
            <p:pic>
              <p:nvPicPr>
                <p:cNvPr id="28837" name="Ink 28836">
                  <a:extLst>
                    <a:ext uri="{FF2B5EF4-FFF2-40B4-BE49-F238E27FC236}">
                      <a16:creationId xmlns:a16="http://schemas.microsoft.com/office/drawing/2014/main" id="{D4914E28-DC34-2693-7898-1EB012819B16}"/>
                    </a:ext>
                  </a:extLst>
                </p:cNvPr>
                <p:cNvPicPr/>
                <p:nvPr/>
              </p:nvPicPr>
              <p:blipFill>
                <a:blip r:embed="rId360"/>
                <a:stretch>
                  <a:fillRect/>
                </a:stretch>
              </p:blipFill>
              <p:spPr>
                <a:xfrm>
                  <a:off x="8503423" y="2829160"/>
                  <a:ext cx="83176" cy="118080"/>
                </a:xfrm>
                <a:prstGeom prst="rect">
                  <a:avLst/>
                </a:prstGeom>
              </p:spPr>
            </p:pic>
          </mc:Fallback>
        </mc:AlternateContent>
      </p:grpSp>
    </p:spTree>
  </p:cSld>
  <p:clrMapOvr>
    <a:masterClrMapping/>
  </p:clrMapOvr>
  <p:transition>
    <p:zo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CC52C3D2-9F06-22D1-A087-7E73E97895A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1747" name="Slide Number Placeholder 4">
            <a:extLst>
              <a:ext uri="{FF2B5EF4-FFF2-40B4-BE49-F238E27FC236}">
                <a16:creationId xmlns:a16="http://schemas.microsoft.com/office/drawing/2014/main" id="{EEF1C7C1-8DA2-27F6-48CE-1325F2F0CC8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1BCF294-1674-4560-A642-04E12326DE18}" type="slidenum">
              <a:rPr lang="en-US" altLang="en-US" sz="1200" smtClean="0">
                <a:latin typeface="Arial Black" panose="020B0A04020102020204" pitchFamily="34" charset="0"/>
              </a:rPr>
              <a:pPr>
                <a:spcBef>
                  <a:spcPct val="0"/>
                </a:spcBef>
                <a:buClrTx/>
                <a:buSzTx/>
                <a:buFontTx/>
                <a:buNone/>
              </a:pPr>
              <a:t>27</a:t>
            </a:fld>
            <a:endParaRPr lang="en-US" altLang="en-US" sz="1200">
              <a:latin typeface="Arial Black" panose="020B0A04020102020204" pitchFamily="34" charset="0"/>
            </a:endParaRPr>
          </a:p>
        </p:txBody>
      </p:sp>
      <p:sp>
        <p:nvSpPr>
          <p:cNvPr id="31748" name="Date Placeholder 5">
            <a:extLst>
              <a:ext uri="{FF2B5EF4-FFF2-40B4-BE49-F238E27FC236}">
                <a16:creationId xmlns:a16="http://schemas.microsoft.com/office/drawing/2014/main" id="{615EFC74-BECE-DF15-4DFE-E922BB03529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pic>
        <p:nvPicPr>
          <p:cNvPr id="31749" name="Picture 8" descr="Noname.gif">
            <a:extLst>
              <a:ext uri="{FF2B5EF4-FFF2-40B4-BE49-F238E27FC236}">
                <a16:creationId xmlns:a16="http://schemas.microsoft.com/office/drawing/2014/main" id="{14B7CB0C-D270-57FD-E3D3-F65C62EC4E5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11163"/>
            <a:ext cx="6705600" cy="567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Rectangle 9">
            <a:extLst>
              <a:ext uri="{FF2B5EF4-FFF2-40B4-BE49-F238E27FC236}">
                <a16:creationId xmlns:a16="http://schemas.microsoft.com/office/drawing/2014/main" id="{215BFD94-CAAE-2918-4C5E-E5D6D85C3C55}"/>
              </a:ext>
            </a:extLst>
          </p:cNvPr>
          <p:cNvSpPr>
            <a:spLocks noChangeArrowheads="1"/>
          </p:cNvSpPr>
          <p:nvPr/>
        </p:nvSpPr>
        <p:spPr bwMode="auto">
          <a:xfrm>
            <a:off x="6858000" y="4724400"/>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7-40</a:t>
            </a:r>
          </a:p>
          <a:p>
            <a:pPr eaLnBrk="1" hangingPunct="1">
              <a:spcBef>
                <a:spcPct val="0"/>
              </a:spcBef>
              <a:buClrTx/>
              <a:buSzTx/>
              <a:buFontTx/>
              <a:buNone/>
            </a:pPr>
            <a:r>
              <a:rPr lang="en-US" altLang="en-US" sz="1800"/>
              <a:t>Sequence diagram for Hoosier Burger’s Hire employee use case</a:t>
            </a:r>
          </a:p>
        </p:txBody>
      </p:sp>
    </p:spTree>
    <p:extLst>
      <p:ext uri="{BB962C8B-B14F-4D97-AF65-F5344CB8AC3E}">
        <p14:creationId xmlns:p14="http://schemas.microsoft.com/office/powerpoint/2010/main" val="392273151"/>
      </p:ext>
    </p:extLst>
  </p:cSld>
  <p:clrMapOvr>
    <a:masterClrMapping/>
  </p:clrMapOvr>
  <p:transition>
    <p:zo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CC52C3D2-9F06-22D1-A087-7E73E97895A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1747" name="Slide Number Placeholder 4">
            <a:extLst>
              <a:ext uri="{FF2B5EF4-FFF2-40B4-BE49-F238E27FC236}">
                <a16:creationId xmlns:a16="http://schemas.microsoft.com/office/drawing/2014/main" id="{EEF1C7C1-8DA2-27F6-48CE-1325F2F0CC8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1BCF294-1674-4560-A642-04E12326DE18}" type="slidenum">
              <a:rPr lang="en-US" altLang="en-US" sz="1200" smtClean="0">
                <a:latin typeface="Arial Black" panose="020B0A04020102020204" pitchFamily="34" charset="0"/>
              </a:rPr>
              <a:pPr>
                <a:spcBef>
                  <a:spcPct val="0"/>
                </a:spcBef>
                <a:buClrTx/>
                <a:buSzTx/>
                <a:buFontTx/>
                <a:buNone/>
              </a:pPr>
              <a:t>28</a:t>
            </a:fld>
            <a:endParaRPr lang="en-US" altLang="en-US" sz="1200">
              <a:latin typeface="Arial Black" panose="020B0A04020102020204" pitchFamily="34" charset="0"/>
            </a:endParaRPr>
          </a:p>
        </p:txBody>
      </p:sp>
      <p:sp>
        <p:nvSpPr>
          <p:cNvPr id="31748" name="Date Placeholder 5">
            <a:extLst>
              <a:ext uri="{FF2B5EF4-FFF2-40B4-BE49-F238E27FC236}">
                <a16:creationId xmlns:a16="http://schemas.microsoft.com/office/drawing/2014/main" id="{615EFC74-BECE-DF15-4DFE-E922BB03529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pic>
        <p:nvPicPr>
          <p:cNvPr id="31749" name="Picture 8" descr="Noname.gif">
            <a:extLst>
              <a:ext uri="{FF2B5EF4-FFF2-40B4-BE49-F238E27FC236}">
                <a16:creationId xmlns:a16="http://schemas.microsoft.com/office/drawing/2014/main" id="{14B7CB0C-D270-57FD-E3D3-F65C62EC4E5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11163"/>
            <a:ext cx="6705600" cy="567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Rectangle 9">
            <a:extLst>
              <a:ext uri="{FF2B5EF4-FFF2-40B4-BE49-F238E27FC236}">
                <a16:creationId xmlns:a16="http://schemas.microsoft.com/office/drawing/2014/main" id="{215BFD94-CAAE-2918-4C5E-E5D6D85C3C55}"/>
              </a:ext>
            </a:extLst>
          </p:cNvPr>
          <p:cNvSpPr>
            <a:spLocks noChangeArrowheads="1"/>
          </p:cNvSpPr>
          <p:nvPr/>
        </p:nvSpPr>
        <p:spPr bwMode="auto">
          <a:xfrm>
            <a:off x="6858000" y="4724400"/>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7-40</a:t>
            </a:r>
          </a:p>
          <a:p>
            <a:pPr eaLnBrk="1" hangingPunct="1">
              <a:spcBef>
                <a:spcPct val="0"/>
              </a:spcBef>
              <a:buClrTx/>
              <a:buSzTx/>
              <a:buFontTx/>
              <a:buNone/>
            </a:pPr>
            <a:r>
              <a:rPr lang="en-US" altLang="en-US" sz="1800"/>
              <a:t>Sequence diagram for Hoosier Burger’s Hire employee use case</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DFE237AF-7137-D36F-DA15-16FE84FBFEE2}"/>
                  </a:ext>
                </a:extLst>
              </p14:cNvPr>
              <p14:cNvContentPartPr/>
              <p14:nvPr/>
            </p14:nvContentPartPr>
            <p14:xfrm>
              <a:off x="-2211061" y="1100800"/>
              <a:ext cx="42840" cy="265680"/>
            </p14:xfrm>
          </p:contentPart>
        </mc:Choice>
        <mc:Fallback xmlns="">
          <p:pic>
            <p:nvPicPr>
              <p:cNvPr id="2" name="Ink 1">
                <a:extLst>
                  <a:ext uri="{FF2B5EF4-FFF2-40B4-BE49-F238E27FC236}">
                    <a16:creationId xmlns:a16="http://schemas.microsoft.com/office/drawing/2014/main" id="{DFE237AF-7137-D36F-DA15-16FE84FBFEE2}"/>
                  </a:ext>
                </a:extLst>
              </p:cNvPr>
              <p:cNvPicPr/>
              <p:nvPr/>
            </p:nvPicPr>
            <p:blipFill>
              <a:blip r:embed="rId4"/>
              <a:stretch>
                <a:fillRect/>
              </a:stretch>
            </p:blipFill>
            <p:spPr>
              <a:xfrm>
                <a:off x="-2246761" y="1064800"/>
                <a:ext cx="113883" cy="3373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41FA4C73-1B1D-00DE-DC0A-E36956472450}"/>
                  </a:ext>
                </a:extLst>
              </p14:cNvPr>
              <p14:cNvContentPartPr/>
              <p14:nvPr/>
            </p14:nvContentPartPr>
            <p14:xfrm>
              <a:off x="-2032861" y="1288000"/>
              <a:ext cx="6840" cy="18720"/>
            </p14:xfrm>
          </p:contentPart>
        </mc:Choice>
        <mc:Fallback xmlns="">
          <p:pic>
            <p:nvPicPr>
              <p:cNvPr id="3" name="Ink 2">
                <a:extLst>
                  <a:ext uri="{FF2B5EF4-FFF2-40B4-BE49-F238E27FC236}">
                    <a16:creationId xmlns:a16="http://schemas.microsoft.com/office/drawing/2014/main" id="{41FA4C73-1B1D-00DE-DC0A-E36956472450}"/>
                  </a:ext>
                </a:extLst>
              </p:cNvPr>
              <p:cNvPicPr/>
              <p:nvPr/>
            </p:nvPicPr>
            <p:blipFill>
              <a:blip r:embed="rId6"/>
              <a:stretch>
                <a:fillRect/>
              </a:stretch>
            </p:blipFill>
            <p:spPr>
              <a:xfrm>
                <a:off x="-2070861" y="1252679"/>
                <a:ext cx="82460" cy="89008"/>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104A3F9D-1E65-B721-FD96-24597CAA8D6F}"/>
                  </a:ext>
                </a:extLst>
              </p14:cNvPr>
              <p14:cNvContentPartPr/>
              <p14:nvPr/>
            </p14:nvContentPartPr>
            <p14:xfrm>
              <a:off x="-1896781" y="1029160"/>
              <a:ext cx="109080" cy="250560"/>
            </p14:xfrm>
          </p:contentPart>
        </mc:Choice>
        <mc:Fallback xmlns="">
          <p:pic>
            <p:nvPicPr>
              <p:cNvPr id="4" name="Ink 3">
                <a:extLst>
                  <a:ext uri="{FF2B5EF4-FFF2-40B4-BE49-F238E27FC236}">
                    <a16:creationId xmlns:a16="http://schemas.microsoft.com/office/drawing/2014/main" id="{104A3F9D-1E65-B721-FD96-24597CAA8D6F}"/>
                  </a:ext>
                </a:extLst>
              </p:cNvPr>
              <p:cNvPicPr/>
              <p:nvPr/>
            </p:nvPicPr>
            <p:blipFill>
              <a:blip r:embed="rId8"/>
              <a:stretch>
                <a:fillRect/>
              </a:stretch>
            </p:blipFill>
            <p:spPr>
              <a:xfrm>
                <a:off x="-1932663" y="993212"/>
                <a:ext cx="180484" cy="322097"/>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C6DF026E-5C56-1A70-202D-C1814B288074}"/>
                  </a:ext>
                </a:extLst>
              </p14:cNvPr>
              <p14:cNvContentPartPr/>
              <p14:nvPr/>
            </p14:nvContentPartPr>
            <p14:xfrm>
              <a:off x="-1792741" y="1029520"/>
              <a:ext cx="224640" cy="258840"/>
            </p14:xfrm>
          </p:contentPart>
        </mc:Choice>
        <mc:Fallback xmlns="">
          <p:pic>
            <p:nvPicPr>
              <p:cNvPr id="5" name="Ink 4">
                <a:extLst>
                  <a:ext uri="{FF2B5EF4-FFF2-40B4-BE49-F238E27FC236}">
                    <a16:creationId xmlns:a16="http://schemas.microsoft.com/office/drawing/2014/main" id="{C6DF026E-5C56-1A70-202D-C1814B288074}"/>
                  </a:ext>
                </a:extLst>
              </p:cNvPr>
              <p:cNvPicPr/>
              <p:nvPr/>
            </p:nvPicPr>
            <p:blipFill>
              <a:blip r:embed="rId10"/>
              <a:stretch>
                <a:fillRect/>
              </a:stretch>
            </p:blipFill>
            <p:spPr>
              <a:xfrm>
                <a:off x="-1828741" y="993520"/>
                <a:ext cx="296280" cy="3304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3811F80E-54C4-20CC-FD6A-3DA0A4651064}"/>
                  </a:ext>
                </a:extLst>
              </p14:cNvPr>
              <p14:cNvContentPartPr/>
              <p14:nvPr/>
            </p14:nvContentPartPr>
            <p14:xfrm>
              <a:off x="-1550101" y="1181440"/>
              <a:ext cx="105480" cy="79920"/>
            </p14:xfrm>
          </p:contentPart>
        </mc:Choice>
        <mc:Fallback xmlns="">
          <p:pic>
            <p:nvPicPr>
              <p:cNvPr id="6" name="Ink 5">
                <a:extLst>
                  <a:ext uri="{FF2B5EF4-FFF2-40B4-BE49-F238E27FC236}">
                    <a16:creationId xmlns:a16="http://schemas.microsoft.com/office/drawing/2014/main" id="{3811F80E-54C4-20CC-FD6A-3DA0A4651064}"/>
                  </a:ext>
                </a:extLst>
              </p:cNvPr>
              <p:cNvPicPr/>
              <p:nvPr/>
            </p:nvPicPr>
            <p:blipFill>
              <a:blip r:embed="rId12"/>
              <a:stretch>
                <a:fillRect/>
              </a:stretch>
            </p:blipFill>
            <p:spPr>
              <a:xfrm>
                <a:off x="-1586101" y="1145601"/>
                <a:ext cx="177120" cy="151239"/>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38009B13-A081-524F-909C-83C895422122}"/>
                  </a:ext>
                </a:extLst>
              </p14:cNvPr>
              <p14:cNvContentPartPr/>
              <p14:nvPr/>
            </p14:nvContentPartPr>
            <p14:xfrm>
              <a:off x="-1472341" y="1086400"/>
              <a:ext cx="185400" cy="106920"/>
            </p14:xfrm>
          </p:contentPart>
        </mc:Choice>
        <mc:Fallback xmlns="">
          <p:pic>
            <p:nvPicPr>
              <p:cNvPr id="7" name="Ink 6">
                <a:extLst>
                  <a:ext uri="{FF2B5EF4-FFF2-40B4-BE49-F238E27FC236}">
                    <a16:creationId xmlns:a16="http://schemas.microsoft.com/office/drawing/2014/main" id="{38009B13-A081-524F-909C-83C895422122}"/>
                  </a:ext>
                </a:extLst>
              </p:cNvPr>
              <p:cNvPicPr/>
              <p:nvPr/>
            </p:nvPicPr>
            <p:blipFill>
              <a:blip r:embed="rId14"/>
              <a:stretch>
                <a:fillRect/>
              </a:stretch>
            </p:blipFill>
            <p:spPr>
              <a:xfrm>
                <a:off x="-1508341" y="1050400"/>
                <a:ext cx="257040" cy="1785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8" name="Ink 7">
                <a:extLst>
                  <a:ext uri="{FF2B5EF4-FFF2-40B4-BE49-F238E27FC236}">
                    <a16:creationId xmlns:a16="http://schemas.microsoft.com/office/drawing/2014/main" id="{746F1DDF-DFB0-4F57-AE29-246AF2A763E7}"/>
                  </a:ext>
                </a:extLst>
              </p14:cNvPr>
              <p14:cNvContentPartPr/>
              <p14:nvPr/>
            </p14:nvContentPartPr>
            <p14:xfrm>
              <a:off x="-1056181" y="866800"/>
              <a:ext cx="62280" cy="228960"/>
            </p14:xfrm>
          </p:contentPart>
        </mc:Choice>
        <mc:Fallback xmlns="">
          <p:pic>
            <p:nvPicPr>
              <p:cNvPr id="8" name="Ink 7">
                <a:extLst>
                  <a:ext uri="{FF2B5EF4-FFF2-40B4-BE49-F238E27FC236}">
                    <a16:creationId xmlns:a16="http://schemas.microsoft.com/office/drawing/2014/main" id="{746F1DDF-DFB0-4F57-AE29-246AF2A763E7}"/>
                  </a:ext>
                </a:extLst>
              </p:cNvPr>
              <p:cNvPicPr/>
              <p:nvPr/>
            </p:nvPicPr>
            <p:blipFill>
              <a:blip r:embed="rId16"/>
              <a:stretch>
                <a:fillRect/>
              </a:stretch>
            </p:blipFill>
            <p:spPr>
              <a:xfrm>
                <a:off x="-1092181" y="830800"/>
                <a:ext cx="133920" cy="3006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9" name="Ink 8">
                <a:extLst>
                  <a:ext uri="{FF2B5EF4-FFF2-40B4-BE49-F238E27FC236}">
                    <a16:creationId xmlns:a16="http://schemas.microsoft.com/office/drawing/2014/main" id="{3297ECD1-86A2-090B-7604-B7E67F8AB4AE}"/>
                  </a:ext>
                </a:extLst>
              </p14:cNvPr>
              <p14:cNvContentPartPr/>
              <p14:nvPr/>
            </p14:nvContentPartPr>
            <p14:xfrm>
              <a:off x="-937381" y="784000"/>
              <a:ext cx="374400" cy="253080"/>
            </p14:xfrm>
          </p:contentPart>
        </mc:Choice>
        <mc:Fallback xmlns="">
          <p:pic>
            <p:nvPicPr>
              <p:cNvPr id="9" name="Ink 8">
                <a:extLst>
                  <a:ext uri="{FF2B5EF4-FFF2-40B4-BE49-F238E27FC236}">
                    <a16:creationId xmlns:a16="http://schemas.microsoft.com/office/drawing/2014/main" id="{3297ECD1-86A2-090B-7604-B7E67F8AB4AE}"/>
                  </a:ext>
                </a:extLst>
              </p:cNvPr>
              <p:cNvPicPr/>
              <p:nvPr/>
            </p:nvPicPr>
            <p:blipFill>
              <a:blip r:embed="rId18"/>
              <a:stretch>
                <a:fillRect/>
              </a:stretch>
            </p:blipFill>
            <p:spPr>
              <a:xfrm>
                <a:off x="-973381" y="748000"/>
                <a:ext cx="446040" cy="32472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0" name="Ink 9">
                <a:extLst>
                  <a:ext uri="{FF2B5EF4-FFF2-40B4-BE49-F238E27FC236}">
                    <a16:creationId xmlns:a16="http://schemas.microsoft.com/office/drawing/2014/main" id="{00BE9EF2-2C24-008F-C3CE-DB741B973A88}"/>
                  </a:ext>
                </a:extLst>
              </p14:cNvPr>
              <p14:cNvContentPartPr/>
              <p14:nvPr/>
            </p14:nvContentPartPr>
            <p14:xfrm>
              <a:off x="-588541" y="822160"/>
              <a:ext cx="83880" cy="69840"/>
            </p14:xfrm>
          </p:contentPart>
        </mc:Choice>
        <mc:Fallback xmlns="">
          <p:pic>
            <p:nvPicPr>
              <p:cNvPr id="10" name="Ink 9">
                <a:extLst>
                  <a:ext uri="{FF2B5EF4-FFF2-40B4-BE49-F238E27FC236}">
                    <a16:creationId xmlns:a16="http://schemas.microsoft.com/office/drawing/2014/main" id="{00BE9EF2-2C24-008F-C3CE-DB741B973A88}"/>
                  </a:ext>
                </a:extLst>
              </p:cNvPr>
              <p:cNvPicPr/>
              <p:nvPr/>
            </p:nvPicPr>
            <p:blipFill>
              <a:blip r:embed="rId20"/>
              <a:stretch>
                <a:fillRect/>
              </a:stretch>
            </p:blipFill>
            <p:spPr>
              <a:xfrm>
                <a:off x="-624541" y="786345"/>
                <a:ext cx="155520" cy="141113"/>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1" name="Ink 10">
                <a:extLst>
                  <a:ext uri="{FF2B5EF4-FFF2-40B4-BE49-F238E27FC236}">
                    <a16:creationId xmlns:a16="http://schemas.microsoft.com/office/drawing/2014/main" id="{C17FEB9F-35C5-537B-0C61-9085F80E9057}"/>
                  </a:ext>
                </a:extLst>
              </p14:cNvPr>
              <p14:cNvContentPartPr/>
              <p14:nvPr/>
            </p14:nvContentPartPr>
            <p14:xfrm>
              <a:off x="-1155181" y="1001080"/>
              <a:ext cx="118800" cy="71280"/>
            </p14:xfrm>
          </p:contentPart>
        </mc:Choice>
        <mc:Fallback xmlns="">
          <p:pic>
            <p:nvPicPr>
              <p:cNvPr id="11" name="Ink 10">
                <a:extLst>
                  <a:ext uri="{FF2B5EF4-FFF2-40B4-BE49-F238E27FC236}">
                    <a16:creationId xmlns:a16="http://schemas.microsoft.com/office/drawing/2014/main" id="{C17FEB9F-35C5-537B-0C61-9085F80E9057}"/>
                  </a:ext>
                </a:extLst>
              </p:cNvPr>
              <p:cNvPicPr/>
              <p:nvPr/>
            </p:nvPicPr>
            <p:blipFill>
              <a:blip r:embed="rId22"/>
              <a:stretch>
                <a:fillRect/>
              </a:stretch>
            </p:blipFill>
            <p:spPr>
              <a:xfrm>
                <a:off x="-1191181" y="965261"/>
                <a:ext cx="19044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2" name="Ink 11">
                <a:extLst>
                  <a:ext uri="{FF2B5EF4-FFF2-40B4-BE49-F238E27FC236}">
                    <a16:creationId xmlns:a16="http://schemas.microsoft.com/office/drawing/2014/main" id="{2F8F93EA-2531-8C24-02A7-B7C13D44CB29}"/>
                  </a:ext>
                </a:extLst>
              </p14:cNvPr>
              <p14:cNvContentPartPr/>
              <p14:nvPr/>
            </p14:nvContentPartPr>
            <p14:xfrm>
              <a:off x="-1753501" y="1664200"/>
              <a:ext cx="134640" cy="167040"/>
            </p14:xfrm>
          </p:contentPart>
        </mc:Choice>
        <mc:Fallback xmlns="">
          <p:pic>
            <p:nvPicPr>
              <p:cNvPr id="12" name="Ink 11">
                <a:extLst>
                  <a:ext uri="{FF2B5EF4-FFF2-40B4-BE49-F238E27FC236}">
                    <a16:creationId xmlns:a16="http://schemas.microsoft.com/office/drawing/2014/main" id="{2F8F93EA-2531-8C24-02A7-B7C13D44CB29}"/>
                  </a:ext>
                </a:extLst>
              </p:cNvPr>
              <p:cNvPicPr/>
              <p:nvPr/>
            </p:nvPicPr>
            <p:blipFill>
              <a:blip r:embed="rId24"/>
              <a:stretch>
                <a:fillRect/>
              </a:stretch>
            </p:blipFill>
            <p:spPr>
              <a:xfrm>
                <a:off x="-1789501" y="1628200"/>
                <a:ext cx="206280" cy="2386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3" name="Ink 12">
                <a:extLst>
                  <a:ext uri="{FF2B5EF4-FFF2-40B4-BE49-F238E27FC236}">
                    <a16:creationId xmlns:a16="http://schemas.microsoft.com/office/drawing/2014/main" id="{0B9C2729-ABFB-6A2D-5720-0AF4E193FC11}"/>
                  </a:ext>
                </a:extLst>
              </p14:cNvPr>
              <p14:cNvContentPartPr/>
              <p14:nvPr/>
            </p14:nvContentPartPr>
            <p14:xfrm>
              <a:off x="-1742341" y="1719640"/>
              <a:ext cx="101520" cy="90720"/>
            </p14:xfrm>
          </p:contentPart>
        </mc:Choice>
        <mc:Fallback xmlns="">
          <p:pic>
            <p:nvPicPr>
              <p:cNvPr id="13" name="Ink 12">
                <a:extLst>
                  <a:ext uri="{FF2B5EF4-FFF2-40B4-BE49-F238E27FC236}">
                    <a16:creationId xmlns:a16="http://schemas.microsoft.com/office/drawing/2014/main" id="{0B9C2729-ABFB-6A2D-5720-0AF4E193FC11}"/>
                  </a:ext>
                </a:extLst>
              </p:cNvPr>
              <p:cNvPicPr/>
              <p:nvPr/>
            </p:nvPicPr>
            <p:blipFill>
              <a:blip r:embed="rId26"/>
              <a:stretch>
                <a:fillRect/>
              </a:stretch>
            </p:blipFill>
            <p:spPr>
              <a:xfrm>
                <a:off x="-1778469" y="1683497"/>
                <a:ext cx="173415" cy="162645"/>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4" name="Ink 13">
                <a:extLst>
                  <a:ext uri="{FF2B5EF4-FFF2-40B4-BE49-F238E27FC236}">
                    <a16:creationId xmlns:a16="http://schemas.microsoft.com/office/drawing/2014/main" id="{660F68F4-5545-084F-C216-63F94F590B16}"/>
                  </a:ext>
                </a:extLst>
              </p14:cNvPr>
              <p14:cNvContentPartPr/>
              <p14:nvPr/>
            </p14:nvContentPartPr>
            <p14:xfrm>
              <a:off x="-1564141" y="1623880"/>
              <a:ext cx="95400" cy="247320"/>
            </p14:xfrm>
          </p:contentPart>
        </mc:Choice>
        <mc:Fallback xmlns="">
          <p:pic>
            <p:nvPicPr>
              <p:cNvPr id="14" name="Ink 13">
                <a:extLst>
                  <a:ext uri="{FF2B5EF4-FFF2-40B4-BE49-F238E27FC236}">
                    <a16:creationId xmlns:a16="http://schemas.microsoft.com/office/drawing/2014/main" id="{660F68F4-5545-084F-C216-63F94F590B16}"/>
                  </a:ext>
                </a:extLst>
              </p:cNvPr>
              <p:cNvPicPr/>
              <p:nvPr/>
            </p:nvPicPr>
            <p:blipFill>
              <a:blip r:embed="rId28"/>
              <a:stretch>
                <a:fillRect/>
              </a:stretch>
            </p:blipFill>
            <p:spPr>
              <a:xfrm>
                <a:off x="-1600141" y="1587880"/>
                <a:ext cx="167040" cy="31896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5" name="Ink 14">
                <a:extLst>
                  <a:ext uri="{FF2B5EF4-FFF2-40B4-BE49-F238E27FC236}">
                    <a16:creationId xmlns:a16="http://schemas.microsoft.com/office/drawing/2014/main" id="{10849B1C-39DE-2B64-656F-471C74FEE424}"/>
                  </a:ext>
                </a:extLst>
              </p14:cNvPr>
              <p14:cNvContentPartPr/>
              <p14:nvPr/>
            </p14:nvContentPartPr>
            <p14:xfrm>
              <a:off x="-1415821" y="1584640"/>
              <a:ext cx="95040" cy="236520"/>
            </p14:xfrm>
          </p:contentPart>
        </mc:Choice>
        <mc:Fallback xmlns="">
          <p:pic>
            <p:nvPicPr>
              <p:cNvPr id="15" name="Ink 14">
                <a:extLst>
                  <a:ext uri="{FF2B5EF4-FFF2-40B4-BE49-F238E27FC236}">
                    <a16:creationId xmlns:a16="http://schemas.microsoft.com/office/drawing/2014/main" id="{10849B1C-39DE-2B64-656F-471C74FEE424}"/>
                  </a:ext>
                </a:extLst>
              </p:cNvPr>
              <p:cNvPicPr/>
              <p:nvPr/>
            </p:nvPicPr>
            <p:blipFill>
              <a:blip r:embed="rId30"/>
              <a:stretch>
                <a:fillRect/>
              </a:stretch>
            </p:blipFill>
            <p:spPr>
              <a:xfrm>
                <a:off x="-1451821" y="1548585"/>
                <a:ext cx="166680" cy="308269"/>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6" name="Ink 15">
                <a:extLst>
                  <a:ext uri="{FF2B5EF4-FFF2-40B4-BE49-F238E27FC236}">
                    <a16:creationId xmlns:a16="http://schemas.microsoft.com/office/drawing/2014/main" id="{3C27E419-C569-BAC8-66AD-35E33CB49077}"/>
                  </a:ext>
                </a:extLst>
              </p14:cNvPr>
              <p14:cNvContentPartPr/>
              <p14:nvPr/>
            </p14:nvContentPartPr>
            <p14:xfrm>
              <a:off x="-1246981" y="1514440"/>
              <a:ext cx="156960" cy="171360"/>
            </p14:xfrm>
          </p:contentPart>
        </mc:Choice>
        <mc:Fallback xmlns="">
          <p:pic>
            <p:nvPicPr>
              <p:cNvPr id="16" name="Ink 15">
                <a:extLst>
                  <a:ext uri="{FF2B5EF4-FFF2-40B4-BE49-F238E27FC236}">
                    <a16:creationId xmlns:a16="http://schemas.microsoft.com/office/drawing/2014/main" id="{3C27E419-C569-BAC8-66AD-35E33CB49077}"/>
                  </a:ext>
                </a:extLst>
              </p:cNvPr>
              <p:cNvPicPr/>
              <p:nvPr/>
            </p:nvPicPr>
            <p:blipFill>
              <a:blip r:embed="rId32"/>
              <a:stretch>
                <a:fillRect/>
              </a:stretch>
            </p:blipFill>
            <p:spPr>
              <a:xfrm>
                <a:off x="-1283064" y="1478440"/>
                <a:ext cx="228765" cy="2430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17" name="Ink 16">
                <a:extLst>
                  <a:ext uri="{FF2B5EF4-FFF2-40B4-BE49-F238E27FC236}">
                    <a16:creationId xmlns:a16="http://schemas.microsoft.com/office/drawing/2014/main" id="{C2F1AB9D-FD4E-3969-CE8F-4E34939D43DC}"/>
                  </a:ext>
                </a:extLst>
              </p14:cNvPr>
              <p14:cNvContentPartPr/>
              <p14:nvPr/>
            </p14:nvContentPartPr>
            <p14:xfrm>
              <a:off x="-1155181" y="1515160"/>
              <a:ext cx="360" cy="360"/>
            </p14:xfrm>
          </p:contentPart>
        </mc:Choice>
        <mc:Fallback xmlns="">
          <p:pic>
            <p:nvPicPr>
              <p:cNvPr id="17" name="Ink 16">
                <a:extLst>
                  <a:ext uri="{FF2B5EF4-FFF2-40B4-BE49-F238E27FC236}">
                    <a16:creationId xmlns:a16="http://schemas.microsoft.com/office/drawing/2014/main" id="{C2F1AB9D-FD4E-3969-CE8F-4E34939D43DC}"/>
                  </a:ext>
                </a:extLst>
              </p:cNvPr>
              <p:cNvPicPr/>
              <p:nvPr/>
            </p:nvPicPr>
            <p:blipFill>
              <a:blip r:embed="rId34"/>
              <a:stretch>
                <a:fillRect/>
              </a:stretch>
            </p:blipFill>
            <p:spPr>
              <a:xfrm>
                <a:off x="-1191181" y="147916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18" name="Ink 17">
                <a:extLst>
                  <a:ext uri="{FF2B5EF4-FFF2-40B4-BE49-F238E27FC236}">
                    <a16:creationId xmlns:a16="http://schemas.microsoft.com/office/drawing/2014/main" id="{577C69F3-6D58-D15E-48A6-1ED1583A206F}"/>
                  </a:ext>
                </a:extLst>
              </p14:cNvPr>
              <p14:cNvContentPartPr/>
              <p14:nvPr/>
            </p14:nvContentPartPr>
            <p14:xfrm>
              <a:off x="-1092181" y="1458280"/>
              <a:ext cx="126360" cy="170280"/>
            </p14:xfrm>
          </p:contentPart>
        </mc:Choice>
        <mc:Fallback xmlns="">
          <p:pic>
            <p:nvPicPr>
              <p:cNvPr id="18" name="Ink 17">
                <a:extLst>
                  <a:ext uri="{FF2B5EF4-FFF2-40B4-BE49-F238E27FC236}">
                    <a16:creationId xmlns:a16="http://schemas.microsoft.com/office/drawing/2014/main" id="{577C69F3-6D58-D15E-48A6-1ED1583A206F}"/>
                  </a:ext>
                </a:extLst>
              </p:cNvPr>
              <p:cNvPicPr/>
              <p:nvPr/>
            </p:nvPicPr>
            <p:blipFill>
              <a:blip r:embed="rId36"/>
              <a:stretch>
                <a:fillRect/>
              </a:stretch>
            </p:blipFill>
            <p:spPr>
              <a:xfrm>
                <a:off x="-1128181" y="1422280"/>
                <a:ext cx="198000" cy="24192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19" name="Ink 18">
                <a:extLst>
                  <a:ext uri="{FF2B5EF4-FFF2-40B4-BE49-F238E27FC236}">
                    <a16:creationId xmlns:a16="http://schemas.microsoft.com/office/drawing/2014/main" id="{B19905AE-6A98-8C6F-6842-ED3C57D4C016}"/>
                  </a:ext>
                </a:extLst>
              </p14:cNvPr>
              <p14:cNvContentPartPr/>
              <p14:nvPr/>
            </p14:nvContentPartPr>
            <p14:xfrm>
              <a:off x="-1001101" y="1481680"/>
              <a:ext cx="251640" cy="118440"/>
            </p14:xfrm>
          </p:contentPart>
        </mc:Choice>
        <mc:Fallback xmlns="">
          <p:pic>
            <p:nvPicPr>
              <p:cNvPr id="19" name="Ink 18">
                <a:extLst>
                  <a:ext uri="{FF2B5EF4-FFF2-40B4-BE49-F238E27FC236}">
                    <a16:creationId xmlns:a16="http://schemas.microsoft.com/office/drawing/2014/main" id="{B19905AE-6A98-8C6F-6842-ED3C57D4C016}"/>
                  </a:ext>
                </a:extLst>
              </p:cNvPr>
              <p:cNvPicPr/>
              <p:nvPr/>
            </p:nvPicPr>
            <p:blipFill>
              <a:blip r:embed="rId38"/>
              <a:stretch>
                <a:fillRect/>
              </a:stretch>
            </p:blipFill>
            <p:spPr>
              <a:xfrm>
                <a:off x="-1037050" y="1445680"/>
                <a:ext cx="323178" cy="19008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0" name="Ink 19">
                <a:extLst>
                  <a:ext uri="{FF2B5EF4-FFF2-40B4-BE49-F238E27FC236}">
                    <a16:creationId xmlns:a16="http://schemas.microsoft.com/office/drawing/2014/main" id="{522AB2D0-2223-33E4-7AF4-95114852245B}"/>
                  </a:ext>
                </a:extLst>
              </p14:cNvPr>
              <p14:cNvContentPartPr/>
              <p14:nvPr/>
            </p14:nvContentPartPr>
            <p14:xfrm>
              <a:off x="-755941" y="1352440"/>
              <a:ext cx="167760" cy="195120"/>
            </p14:xfrm>
          </p:contentPart>
        </mc:Choice>
        <mc:Fallback xmlns="">
          <p:pic>
            <p:nvPicPr>
              <p:cNvPr id="20" name="Ink 19">
                <a:extLst>
                  <a:ext uri="{FF2B5EF4-FFF2-40B4-BE49-F238E27FC236}">
                    <a16:creationId xmlns:a16="http://schemas.microsoft.com/office/drawing/2014/main" id="{522AB2D0-2223-33E4-7AF4-95114852245B}"/>
                  </a:ext>
                </a:extLst>
              </p:cNvPr>
              <p:cNvPicPr/>
              <p:nvPr/>
            </p:nvPicPr>
            <p:blipFill>
              <a:blip r:embed="rId40"/>
              <a:stretch>
                <a:fillRect/>
              </a:stretch>
            </p:blipFill>
            <p:spPr>
              <a:xfrm>
                <a:off x="-791941" y="1316373"/>
                <a:ext cx="239400" cy="266892"/>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21" name="Ink 20">
                <a:extLst>
                  <a:ext uri="{FF2B5EF4-FFF2-40B4-BE49-F238E27FC236}">
                    <a16:creationId xmlns:a16="http://schemas.microsoft.com/office/drawing/2014/main" id="{BAA65799-1145-F09F-D9B6-72232757D9D3}"/>
                  </a:ext>
                </a:extLst>
              </p14:cNvPr>
              <p14:cNvContentPartPr/>
              <p14:nvPr/>
            </p14:nvContentPartPr>
            <p14:xfrm>
              <a:off x="-519421" y="1204120"/>
              <a:ext cx="441360" cy="256320"/>
            </p14:xfrm>
          </p:contentPart>
        </mc:Choice>
        <mc:Fallback xmlns="">
          <p:pic>
            <p:nvPicPr>
              <p:cNvPr id="21" name="Ink 20">
                <a:extLst>
                  <a:ext uri="{FF2B5EF4-FFF2-40B4-BE49-F238E27FC236}">
                    <a16:creationId xmlns:a16="http://schemas.microsoft.com/office/drawing/2014/main" id="{BAA65799-1145-F09F-D9B6-72232757D9D3}"/>
                  </a:ext>
                </a:extLst>
              </p:cNvPr>
              <p:cNvPicPr/>
              <p:nvPr/>
            </p:nvPicPr>
            <p:blipFill>
              <a:blip r:embed="rId42"/>
              <a:stretch>
                <a:fillRect/>
              </a:stretch>
            </p:blipFill>
            <p:spPr>
              <a:xfrm>
                <a:off x="-555421" y="1168120"/>
                <a:ext cx="513000" cy="32796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2" name="Ink 21">
                <a:extLst>
                  <a:ext uri="{FF2B5EF4-FFF2-40B4-BE49-F238E27FC236}">
                    <a16:creationId xmlns:a16="http://schemas.microsoft.com/office/drawing/2014/main" id="{715445B7-82BE-BDF7-D1D3-73279D78F753}"/>
                  </a:ext>
                </a:extLst>
              </p14:cNvPr>
              <p14:cNvContentPartPr/>
              <p14:nvPr/>
            </p14:nvContentPartPr>
            <p14:xfrm>
              <a:off x="-1649821" y="2170720"/>
              <a:ext cx="217080" cy="154080"/>
            </p14:xfrm>
          </p:contentPart>
        </mc:Choice>
        <mc:Fallback xmlns="">
          <p:pic>
            <p:nvPicPr>
              <p:cNvPr id="22" name="Ink 21">
                <a:extLst>
                  <a:ext uri="{FF2B5EF4-FFF2-40B4-BE49-F238E27FC236}">
                    <a16:creationId xmlns:a16="http://schemas.microsoft.com/office/drawing/2014/main" id="{715445B7-82BE-BDF7-D1D3-73279D78F753}"/>
                  </a:ext>
                </a:extLst>
              </p:cNvPr>
              <p:cNvPicPr/>
              <p:nvPr/>
            </p:nvPicPr>
            <p:blipFill>
              <a:blip r:embed="rId44"/>
              <a:stretch>
                <a:fillRect/>
              </a:stretch>
            </p:blipFill>
            <p:spPr>
              <a:xfrm>
                <a:off x="-1685821" y="2134636"/>
                <a:ext cx="288720" cy="225888"/>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23" name="Ink 22">
                <a:extLst>
                  <a:ext uri="{FF2B5EF4-FFF2-40B4-BE49-F238E27FC236}">
                    <a16:creationId xmlns:a16="http://schemas.microsoft.com/office/drawing/2014/main" id="{F037A960-7331-9A56-FFC6-23BA37264EA6}"/>
                  </a:ext>
                </a:extLst>
              </p14:cNvPr>
              <p14:cNvContentPartPr/>
              <p14:nvPr/>
            </p14:nvContentPartPr>
            <p14:xfrm>
              <a:off x="-1464061" y="2130760"/>
              <a:ext cx="146520" cy="134280"/>
            </p14:xfrm>
          </p:contentPart>
        </mc:Choice>
        <mc:Fallback xmlns="">
          <p:pic>
            <p:nvPicPr>
              <p:cNvPr id="23" name="Ink 22">
                <a:extLst>
                  <a:ext uri="{FF2B5EF4-FFF2-40B4-BE49-F238E27FC236}">
                    <a16:creationId xmlns:a16="http://schemas.microsoft.com/office/drawing/2014/main" id="{F037A960-7331-9A56-FFC6-23BA37264EA6}"/>
                  </a:ext>
                </a:extLst>
              </p:cNvPr>
              <p:cNvPicPr/>
              <p:nvPr/>
            </p:nvPicPr>
            <p:blipFill>
              <a:blip r:embed="rId46"/>
              <a:stretch>
                <a:fillRect/>
              </a:stretch>
            </p:blipFill>
            <p:spPr>
              <a:xfrm>
                <a:off x="-1500061" y="2094760"/>
                <a:ext cx="218160" cy="20592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24" name="Ink 23">
                <a:extLst>
                  <a:ext uri="{FF2B5EF4-FFF2-40B4-BE49-F238E27FC236}">
                    <a16:creationId xmlns:a16="http://schemas.microsoft.com/office/drawing/2014/main" id="{4CB299C6-13D7-B28D-D807-50B380DD6609}"/>
                  </a:ext>
                </a:extLst>
              </p14:cNvPr>
              <p14:cNvContentPartPr/>
              <p14:nvPr/>
            </p14:nvContentPartPr>
            <p14:xfrm>
              <a:off x="-1306021" y="2069200"/>
              <a:ext cx="110160" cy="141840"/>
            </p14:xfrm>
          </p:contentPart>
        </mc:Choice>
        <mc:Fallback xmlns="">
          <p:pic>
            <p:nvPicPr>
              <p:cNvPr id="24" name="Ink 23">
                <a:extLst>
                  <a:ext uri="{FF2B5EF4-FFF2-40B4-BE49-F238E27FC236}">
                    <a16:creationId xmlns:a16="http://schemas.microsoft.com/office/drawing/2014/main" id="{4CB299C6-13D7-B28D-D807-50B380DD6609}"/>
                  </a:ext>
                </a:extLst>
              </p:cNvPr>
              <p:cNvPicPr/>
              <p:nvPr/>
            </p:nvPicPr>
            <p:blipFill>
              <a:blip r:embed="rId48"/>
              <a:stretch>
                <a:fillRect/>
              </a:stretch>
            </p:blipFill>
            <p:spPr>
              <a:xfrm>
                <a:off x="-1342139" y="2033291"/>
                <a:ext cx="182035" cy="213299"/>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25" name="Ink 24">
                <a:extLst>
                  <a:ext uri="{FF2B5EF4-FFF2-40B4-BE49-F238E27FC236}">
                    <a16:creationId xmlns:a16="http://schemas.microsoft.com/office/drawing/2014/main" id="{130D4C60-821A-9D2B-F79C-BB08472F343C}"/>
                  </a:ext>
                </a:extLst>
              </p14:cNvPr>
              <p14:cNvContentPartPr/>
              <p14:nvPr/>
            </p14:nvContentPartPr>
            <p14:xfrm>
              <a:off x="-1207381" y="1992520"/>
              <a:ext cx="199440" cy="312120"/>
            </p14:xfrm>
          </p:contentPart>
        </mc:Choice>
        <mc:Fallback xmlns="">
          <p:pic>
            <p:nvPicPr>
              <p:cNvPr id="25" name="Ink 24">
                <a:extLst>
                  <a:ext uri="{FF2B5EF4-FFF2-40B4-BE49-F238E27FC236}">
                    <a16:creationId xmlns:a16="http://schemas.microsoft.com/office/drawing/2014/main" id="{130D4C60-821A-9D2B-F79C-BB08472F343C}"/>
                  </a:ext>
                </a:extLst>
              </p:cNvPr>
              <p:cNvPicPr/>
              <p:nvPr/>
            </p:nvPicPr>
            <p:blipFill>
              <a:blip r:embed="rId50"/>
              <a:stretch>
                <a:fillRect/>
              </a:stretch>
            </p:blipFill>
            <p:spPr>
              <a:xfrm>
                <a:off x="-1243381" y="1956478"/>
                <a:ext cx="271080" cy="383843"/>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26" name="Ink 25">
                <a:extLst>
                  <a:ext uri="{FF2B5EF4-FFF2-40B4-BE49-F238E27FC236}">
                    <a16:creationId xmlns:a16="http://schemas.microsoft.com/office/drawing/2014/main" id="{26609687-E272-9D03-EE1A-A6A375415F7B}"/>
                  </a:ext>
                </a:extLst>
              </p14:cNvPr>
              <p14:cNvContentPartPr/>
              <p14:nvPr/>
            </p14:nvContentPartPr>
            <p14:xfrm>
              <a:off x="-961141" y="1934920"/>
              <a:ext cx="66600" cy="190800"/>
            </p14:xfrm>
          </p:contentPart>
        </mc:Choice>
        <mc:Fallback xmlns="">
          <p:pic>
            <p:nvPicPr>
              <p:cNvPr id="26" name="Ink 25">
                <a:extLst>
                  <a:ext uri="{FF2B5EF4-FFF2-40B4-BE49-F238E27FC236}">
                    <a16:creationId xmlns:a16="http://schemas.microsoft.com/office/drawing/2014/main" id="{26609687-E272-9D03-EE1A-A6A375415F7B}"/>
                  </a:ext>
                </a:extLst>
              </p:cNvPr>
              <p:cNvPicPr/>
              <p:nvPr/>
            </p:nvPicPr>
            <p:blipFill>
              <a:blip r:embed="rId52"/>
              <a:stretch>
                <a:fillRect/>
              </a:stretch>
            </p:blipFill>
            <p:spPr>
              <a:xfrm>
                <a:off x="-997141" y="1898920"/>
                <a:ext cx="138240" cy="26244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27" name="Ink 26">
                <a:extLst>
                  <a:ext uri="{FF2B5EF4-FFF2-40B4-BE49-F238E27FC236}">
                    <a16:creationId xmlns:a16="http://schemas.microsoft.com/office/drawing/2014/main" id="{0CF379B8-CD01-AFA6-14B9-01A886DE011F}"/>
                  </a:ext>
                </a:extLst>
              </p14:cNvPr>
              <p14:cNvContentPartPr/>
              <p14:nvPr/>
            </p14:nvContentPartPr>
            <p14:xfrm>
              <a:off x="-953221" y="2020240"/>
              <a:ext cx="91800" cy="40680"/>
            </p14:xfrm>
          </p:contentPart>
        </mc:Choice>
        <mc:Fallback xmlns="">
          <p:pic>
            <p:nvPicPr>
              <p:cNvPr id="27" name="Ink 26">
                <a:extLst>
                  <a:ext uri="{FF2B5EF4-FFF2-40B4-BE49-F238E27FC236}">
                    <a16:creationId xmlns:a16="http://schemas.microsoft.com/office/drawing/2014/main" id="{0CF379B8-CD01-AFA6-14B9-01A886DE011F}"/>
                  </a:ext>
                </a:extLst>
              </p:cNvPr>
              <p:cNvPicPr/>
              <p:nvPr/>
            </p:nvPicPr>
            <p:blipFill>
              <a:blip r:embed="rId54"/>
              <a:stretch>
                <a:fillRect/>
              </a:stretch>
            </p:blipFill>
            <p:spPr>
              <a:xfrm>
                <a:off x="-989080" y="1984556"/>
                <a:ext cx="163160" cy="111692"/>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28" name="Ink 27">
                <a:extLst>
                  <a:ext uri="{FF2B5EF4-FFF2-40B4-BE49-F238E27FC236}">
                    <a16:creationId xmlns:a16="http://schemas.microsoft.com/office/drawing/2014/main" id="{FC14C5A4-5765-DF57-8123-C2474D4FBF79}"/>
                  </a:ext>
                </a:extLst>
              </p14:cNvPr>
              <p14:cNvContentPartPr/>
              <p14:nvPr/>
            </p14:nvContentPartPr>
            <p14:xfrm>
              <a:off x="-847381" y="1812880"/>
              <a:ext cx="284400" cy="286560"/>
            </p14:xfrm>
          </p:contentPart>
        </mc:Choice>
        <mc:Fallback xmlns="">
          <p:pic>
            <p:nvPicPr>
              <p:cNvPr id="28" name="Ink 27">
                <a:extLst>
                  <a:ext uri="{FF2B5EF4-FFF2-40B4-BE49-F238E27FC236}">
                    <a16:creationId xmlns:a16="http://schemas.microsoft.com/office/drawing/2014/main" id="{FC14C5A4-5765-DF57-8123-C2474D4FBF79}"/>
                  </a:ext>
                </a:extLst>
              </p:cNvPr>
              <p:cNvPicPr/>
              <p:nvPr/>
            </p:nvPicPr>
            <p:blipFill>
              <a:blip r:embed="rId56"/>
              <a:stretch>
                <a:fillRect/>
              </a:stretch>
            </p:blipFill>
            <p:spPr>
              <a:xfrm>
                <a:off x="-883381" y="1776880"/>
                <a:ext cx="356040" cy="3582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29" name="Ink 28">
                <a:extLst>
                  <a:ext uri="{FF2B5EF4-FFF2-40B4-BE49-F238E27FC236}">
                    <a16:creationId xmlns:a16="http://schemas.microsoft.com/office/drawing/2014/main" id="{8414F956-5560-D935-3207-FA0338EAF9B1}"/>
                  </a:ext>
                </a:extLst>
              </p14:cNvPr>
              <p14:cNvContentPartPr/>
              <p14:nvPr/>
            </p14:nvContentPartPr>
            <p14:xfrm>
              <a:off x="-410341" y="1797760"/>
              <a:ext cx="73080" cy="190080"/>
            </p14:xfrm>
          </p:contentPart>
        </mc:Choice>
        <mc:Fallback xmlns="">
          <p:pic>
            <p:nvPicPr>
              <p:cNvPr id="29" name="Ink 28">
                <a:extLst>
                  <a:ext uri="{FF2B5EF4-FFF2-40B4-BE49-F238E27FC236}">
                    <a16:creationId xmlns:a16="http://schemas.microsoft.com/office/drawing/2014/main" id="{8414F956-5560-D935-3207-FA0338EAF9B1}"/>
                  </a:ext>
                </a:extLst>
              </p:cNvPr>
              <p:cNvPicPr/>
              <p:nvPr/>
            </p:nvPicPr>
            <p:blipFill>
              <a:blip r:embed="rId58"/>
              <a:stretch>
                <a:fillRect/>
              </a:stretch>
            </p:blipFill>
            <p:spPr>
              <a:xfrm>
                <a:off x="-446341" y="1761692"/>
                <a:ext cx="144720" cy="261856"/>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30" name="Ink 29">
                <a:extLst>
                  <a:ext uri="{FF2B5EF4-FFF2-40B4-BE49-F238E27FC236}">
                    <a16:creationId xmlns:a16="http://schemas.microsoft.com/office/drawing/2014/main" id="{98B95C2F-B556-53B2-16C8-1F38F3225717}"/>
                  </a:ext>
                </a:extLst>
              </p14:cNvPr>
              <p14:cNvContentPartPr/>
              <p14:nvPr/>
            </p14:nvContentPartPr>
            <p14:xfrm>
              <a:off x="-331501" y="1740520"/>
              <a:ext cx="244800" cy="161280"/>
            </p14:xfrm>
          </p:contentPart>
        </mc:Choice>
        <mc:Fallback xmlns="">
          <p:pic>
            <p:nvPicPr>
              <p:cNvPr id="30" name="Ink 29">
                <a:extLst>
                  <a:ext uri="{FF2B5EF4-FFF2-40B4-BE49-F238E27FC236}">
                    <a16:creationId xmlns:a16="http://schemas.microsoft.com/office/drawing/2014/main" id="{98B95C2F-B556-53B2-16C8-1F38F3225717}"/>
                  </a:ext>
                </a:extLst>
              </p:cNvPr>
              <p:cNvPicPr/>
              <p:nvPr/>
            </p:nvPicPr>
            <p:blipFill>
              <a:blip r:embed="rId60"/>
              <a:stretch>
                <a:fillRect/>
              </a:stretch>
            </p:blipFill>
            <p:spPr>
              <a:xfrm>
                <a:off x="-367501" y="1704520"/>
                <a:ext cx="316440" cy="23292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31" name="Ink 30">
                <a:extLst>
                  <a:ext uri="{FF2B5EF4-FFF2-40B4-BE49-F238E27FC236}">
                    <a16:creationId xmlns:a16="http://schemas.microsoft.com/office/drawing/2014/main" id="{9ED0B02B-49F7-1947-9732-833C7021DA22}"/>
                  </a:ext>
                </a:extLst>
              </p14:cNvPr>
              <p14:cNvContentPartPr/>
              <p14:nvPr/>
            </p14:nvContentPartPr>
            <p14:xfrm>
              <a:off x="-565141" y="1884520"/>
              <a:ext cx="96480" cy="52920"/>
            </p14:xfrm>
          </p:contentPart>
        </mc:Choice>
        <mc:Fallback xmlns="">
          <p:pic>
            <p:nvPicPr>
              <p:cNvPr id="31" name="Ink 30">
                <a:extLst>
                  <a:ext uri="{FF2B5EF4-FFF2-40B4-BE49-F238E27FC236}">
                    <a16:creationId xmlns:a16="http://schemas.microsoft.com/office/drawing/2014/main" id="{9ED0B02B-49F7-1947-9732-833C7021DA22}"/>
                  </a:ext>
                </a:extLst>
              </p:cNvPr>
              <p:cNvPicPr/>
              <p:nvPr/>
            </p:nvPicPr>
            <p:blipFill>
              <a:blip r:embed="rId62"/>
              <a:stretch>
                <a:fillRect/>
              </a:stretch>
            </p:blipFill>
            <p:spPr>
              <a:xfrm>
                <a:off x="-601141" y="1848520"/>
                <a:ext cx="168120" cy="12456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32" name="Ink 31">
                <a:extLst>
                  <a:ext uri="{FF2B5EF4-FFF2-40B4-BE49-F238E27FC236}">
                    <a16:creationId xmlns:a16="http://schemas.microsoft.com/office/drawing/2014/main" id="{A42B09CB-6D26-5BC3-2C52-52F14C4CE8E2}"/>
                  </a:ext>
                </a:extLst>
              </p14:cNvPr>
              <p14:cNvContentPartPr/>
              <p14:nvPr/>
            </p14:nvContentPartPr>
            <p14:xfrm>
              <a:off x="-1499701" y="2630800"/>
              <a:ext cx="96120" cy="151560"/>
            </p14:xfrm>
          </p:contentPart>
        </mc:Choice>
        <mc:Fallback xmlns="">
          <p:pic>
            <p:nvPicPr>
              <p:cNvPr id="32" name="Ink 31">
                <a:extLst>
                  <a:ext uri="{FF2B5EF4-FFF2-40B4-BE49-F238E27FC236}">
                    <a16:creationId xmlns:a16="http://schemas.microsoft.com/office/drawing/2014/main" id="{A42B09CB-6D26-5BC3-2C52-52F14C4CE8E2}"/>
                  </a:ext>
                </a:extLst>
              </p:cNvPr>
              <p:cNvPicPr/>
              <p:nvPr/>
            </p:nvPicPr>
            <p:blipFill>
              <a:blip r:embed="rId64"/>
              <a:stretch>
                <a:fillRect/>
              </a:stretch>
            </p:blipFill>
            <p:spPr>
              <a:xfrm>
                <a:off x="-1535701" y="2594800"/>
                <a:ext cx="167760" cy="22320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33" name="Ink 32">
                <a:extLst>
                  <a:ext uri="{FF2B5EF4-FFF2-40B4-BE49-F238E27FC236}">
                    <a16:creationId xmlns:a16="http://schemas.microsoft.com/office/drawing/2014/main" id="{52F27268-BDD4-225E-CF1A-44E6CB6CE275}"/>
                  </a:ext>
                </a:extLst>
              </p14:cNvPr>
              <p14:cNvContentPartPr/>
              <p14:nvPr/>
            </p14:nvContentPartPr>
            <p14:xfrm>
              <a:off x="-1314301" y="2447560"/>
              <a:ext cx="117000" cy="480960"/>
            </p14:xfrm>
          </p:contentPart>
        </mc:Choice>
        <mc:Fallback xmlns="">
          <p:pic>
            <p:nvPicPr>
              <p:cNvPr id="33" name="Ink 32">
                <a:extLst>
                  <a:ext uri="{FF2B5EF4-FFF2-40B4-BE49-F238E27FC236}">
                    <a16:creationId xmlns:a16="http://schemas.microsoft.com/office/drawing/2014/main" id="{52F27268-BDD4-225E-CF1A-44E6CB6CE275}"/>
                  </a:ext>
                </a:extLst>
              </p:cNvPr>
              <p:cNvPicPr/>
              <p:nvPr/>
            </p:nvPicPr>
            <p:blipFill>
              <a:blip r:embed="rId66"/>
              <a:stretch>
                <a:fillRect/>
              </a:stretch>
            </p:blipFill>
            <p:spPr>
              <a:xfrm>
                <a:off x="-1350301" y="2411560"/>
                <a:ext cx="188640" cy="5526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34" name="Ink 33">
                <a:extLst>
                  <a:ext uri="{FF2B5EF4-FFF2-40B4-BE49-F238E27FC236}">
                    <a16:creationId xmlns:a16="http://schemas.microsoft.com/office/drawing/2014/main" id="{E7D82D39-239F-0AA7-088B-9BDEF8180AF6}"/>
                  </a:ext>
                </a:extLst>
              </p14:cNvPr>
              <p14:cNvContentPartPr/>
              <p14:nvPr/>
            </p14:nvContentPartPr>
            <p14:xfrm>
              <a:off x="-1330501" y="2420560"/>
              <a:ext cx="220680" cy="363240"/>
            </p14:xfrm>
          </p:contentPart>
        </mc:Choice>
        <mc:Fallback xmlns="">
          <p:pic>
            <p:nvPicPr>
              <p:cNvPr id="34" name="Ink 33">
                <a:extLst>
                  <a:ext uri="{FF2B5EF4-FFF2-40B4-BE49-F238E27FC236}">
                    <a16:creationId xmlns:a16="http://schemas.microsoft.com/office/drawing/2014/main" id="{E7D82D39-239F-0AA7-088B-9BDEF8180AF6}"/>
                  </a:ext>
                </a:extLst>
              </p:cNvPr>
              <p:cNvPicPr/>
              <p:nvPr/>
            </p:nvPicPr>
            <p:blipFill>
              <a:blip r:embed="rId68"/>
              <a:stretch>
                <a:fillRect/>
              </a:stretch>
            </p:blipFill>
            <p:spPr>
              <a:xfrm>
                <a:off x="-1366501" y="2384560"/>
                <a:ext cx="292320" cy="43488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35" name="Ink 34">
                <a:extLst>
                  <a:ext uri="{FF2B5EF4-FFF2-40B4-BE49-F238E27FC236}">
                    <a16:creationId xmlns:a16="http://schemas.microsoft.com/office/drawing/2014/main" id="{2394E553-F9A3-B3E5-D0E3-29459B0466E4}"/>
                  </a:ext>
                </a:extLst>
              </p14:cNvPr>
              <p14:cNvContentPartPr/>
              <p14:nvPr/>
            </p14:nvContentPartPr>
            <p14:xfrm>
              <a:off x="-1234021" y="2621080"/>
              <a:ext cx="156600" cy="55800"/>
            </p14:xfrm>
          </p:contentPart>
        </mc:Choice>
        <mc:Fallback xmlns="">
          <p:pic>
            <p:nvPicPr>
              <p:cNvPr id="35" name="Ink 34">
                <a:extLst>
                  <a:ext uri="{FF2B5EF4-FFF2-40B4-BE49-F238E27FC236}">
                    <a16:creationId xmlns:a16="http://schemas.microsoft.com/office/drawing/2014/main" id="{2394E553-F9A3-B3E5-D0E3-29459B0466E4}"/>
                  </a:ext>
                </a:extLst>
              </p:cNvPr>
              <p:cNvPicPr/>
              <p:nvPr/>
            </p:nvPicPr>
            <p:blipFill>
              <a:blip r:embed="rId70"/>
              <a:stretch>
                <a:fillRect/>
              </a:stretch>
            </p:blipFill>
            <p:spPr>
              <a:xfrm>
                <a:off x="-1270021" y="2585080"/>
                <a:ext cx="228240" cy="12744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36" name="Ink 35">
                <a:extLst>
                  <a:ext uri="{FF2B5EF4-FFF2-40B4-BE49-F238E27FC236}">
                    <a16:creationId xmlns:a16="http://schemas.microsoft.com/office/drawing/2014/main" id="{A440E79D-B9E2-108D-91B4-1823E3583540}"/>
                  </a:ext>
                </a:extLst>
              </p14:cNvPr>
              <p14:cNvContentPartPr/>
              <p14:nvPr/>
            </p14:nvContentPartPr>
            <p14:xfrm>
              <a:off x="-1050781" y="2457640"/>
              <a:ext cx="159480" cy="160200"/>
            </p14:xfrm>
          </p:contentPart>
        </mc:Choice>
        <mc:Fallback xmlns="">
          <p:pic>
            <p:nvPicPr>
              <p:cNvPr id="36" name="Ink 35">
                <a:extLst>
                  <a:ext uri="{FF2B5EF4-FFF2-40B4-BE49-F238E27FC236}">
                    <a16:creationId xmlns:a16="http://schemas.microsoft.com/office/drawing/2014/main" id="{A440E79D-B9E2-108D-91B4-1823E3583540}"/>
                  </a:ext>
                </a:extLst>
              </p:cNvPr>
              <p:cNvPicPr/>
              <p:nvPr/>
            </p:nvPicPr>
            <p:blipFill>
              <a:blip r:embed="rId72"/>
              <a:stretch>
                <a:fillRect/>
              </a:stretch>
            </p:blipFill>
            <p:spPr>
              <a:xfrm>
                <a:off x="-1086862" y="2421640"/>
                <a:ext cx="231282" cy="23184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37" name="Ink 36">
                <a:extLst>
                  <a:ext uri="{FF2B5EF4-FFF2-40B4-BE49-F238E27FC236}">
                    <a16:creationId xmlns:a16="http://schemas.microsoft.com/office/drawing/2014/main" id="{546FE34E-6864-EC1D-0B63-A77BB058470C}"/>
                  </a:ext>
                </a:extLst>
              </p14:cNvPr>
              <p14:cNvContentPartPr/>
              <p14:nvPr/>
            </p14:nvContentPartPr>
            <p14:xfrm>
              <a:off x="-602941" y="2332000"/>
              <a:ext cx="137520" cy="171000"/>
            </p14:xfrm>
          </p:contentPart>
        </mc:Choice>
        <mc:Fallback xmlns="">
          <p:pic>
            <p:nvPicPr>
              <p:cNvPr id="37" name="Ink 36">
                <a:extLst>
                  <a:ext uri="{FF2B5EF4-FFF2-40B4-BE49-F238E27FC236}">
                    <a16:creationId xmlns:a16="http://schemas.microsoft.com/office/drawing/2014/main" id="{546FE34E-6864-EC1D-0B63-A77BB058470C}"/>
                  </a:ext>
                </a:extLst>
              </p:cNvPr>
              <p:cNvPicPr/>
              <p:nvPr/>
            </p:nvPicPr>
            <p:blipFill>
              <a:blip r:embed="rId74"/>
              <a:stretch>
                <a:fillRect/>
              </a:stretch>
            </p:blipFill>
            <p:spPr>
              <a:xfrm>
                <a:off x="-638941" y="2296000"/>
                <a:ext cx="209160" cy="24264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39" name="Ink 38">
                <a:extLst>
                  <a:ext uri="{FF2B5EF4-FFF2-40B4-BE49-F238E27FC236}">
                    <a16:creationId xmlns:a16="http://schemas.microsoft.com/office/drawing/2014/main" id="{0680B661-864C-2563-A77E-B0A4B9759DDD}"/>
                  </a:ext>
                </a:extLst>
              </p14:cNvPr>
              <p14:cNvContentPartPr/>
              <p14:nvPr/>
            </p14:nvContentPartPr>
            <p14:xfrm>
              <a:off x="-118381" y="2215720"/>
              <a:ext cx="75960" cy="91440"/>
            </p14:xfrm>
          </p:contentPart>
        </mc:Choice>
        <mc:Fallback xmlns="">
          <p:pic>
            <p:nvPicPr>
              <p:cNvPr id="39" name="Ink 38">
                <a:extLst>
                  <a:ext uri="{FF2B5EF4-FFF2-40B4-BE49-F238E27FC236}">
                    <a16:creationId xmlns:a16="http://schemas.microsoft.com/office/drawing/2014/main" id="{0680B661-864C-2563-A77E-B0A4B9759DDD}"/>
                  </a:ext>
                </a:extLst>
              </p:cNvPr>
              <p:cNvPicPr/>
              <p:nvPr/>
            </p:nvPicPr>
            <p:blipFill>
              <a:blip r:embed="rId76"/>
              <a:stretch>
                <a:fillRect/>
              </a:stretch>
            </p:blipFill>
            <p:spPr>
              <a:xfrm>
                <a:off x="-154211" y="2179720"/>
                <a:ext cx="147262" cy="163080"/>
              </a:xfrm>
              <a:prstGeom prst="rect">
                <a:avLst/>
              </a:prstGeom>
            </p:spPr>
          </p:pic>
        </mc:Fallback>
      </mc:AlternateContent>
      <p:grpSp>
        <p:nvGrpSpPr>
          <p:cNvPr id="31788" name="Group 44">
            <a:extLst>
              <a:ext uri="{FF2B5EF4-FFF2-40B4-BE49-F238E27FC236}">
                <a16:creationId xmlns:a16="http://schemas.microsoft.com/office/drawing/2014/main" id="{1663FFA7-026B-2D18-ED4D-FA6269183B9E}"/>
              </a:ext>
            </a:extLst>
          </p:cNvPr>
          <p:cNvGrpSpPr>
            <a:grpSpLocks/>
          </p:cNvGrpSpPr>
          <p:nvPr/>
        </p:nvGrpSpPr>
        <p:grpSpPr bwMode="auto">
          <a:xfrm>
            <a:off x="-319088" y="2003425"/>
            <a:ext cx="590551" cy="395288"/>
            <a:chOff x="-318901" y="2003680"/>
            <a:chExt cx="590400" cy="394560"/>
          </a:xfrm>
        </p:grpSpPr>
        <mc:AlternateContent xmlns:mc="http://schemas.openxmlformats.org/markup-compatibility/2006" xmlns:p14="http://schemas.microsoft.com/office/powerpoint/2010/main">
          <mc:Choice Requires="p14">
            <p:contentPart p14:bwMode="auto" r:id="rId77">
              <p14:nvContentPartPr>
                <p14:cNvPr id="38" name="Ink 37">
                  <a:extLst>
                    <a:ext uri="{FF2B5EF4-FFF2-40B4-BE49-F238E27FC236}">
                      <a16:creationId xmlns:a16="http://schemas.microsoft.com/office/drawing/2014/main" id="{E55B7B3F-59A0-7E1D-EF20-EB0293D50C15}"/>
                    </a:ext>
                  </a:extLst>
                </p14:cNvPr>
                <p14:cNvContentPartPr/>
                <p14:nvPr/>
              </p14:nvContentPartPr>
              <p14:xfrm>
                <a:off x="-318901" y="2255320"/>
                <a:ext cx="183600" cy="142920"/>
              </p14:xfrm>
            </p:contentPart>
          </mc:Choice>
          <mc:Fallback xmlns="">
            <p:pic>
              <p:nvPicPr>
                <p:cNvPr id="38" name="Ink 37">
                  <a:extLst>
                    <a:ext uri="{FF2B5EF4-FFF2-40B4-BE49-F238E27FC236}">
                      <a16:creationId xmlns:a16="http://schemas.microsoft.com/office/drawing/2014/main" id="{E55B7B3F-59A0-7E1D-EF20-EB0293D50C15}"/>
                    </a:ext>
                  </a:extLst>
                </p:cNvPr>
                <p:cNvPicPr/>
                <p:nvPr/>
              </p:nvPicPr>
              <p:blipFill>
                <a:blip r:embed="rId78"/>
                <a:stretch>
                  <a:fillRect/>
                </a:stretch>
              </p:blipFill>
              <p:spPr>
                <a:xfrm>
                  <a:off x="-354972" y="2219320"/>
                  <a:ext cx="255381" cy="21456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40" name="Ink 39">
                  <a:extLst>
                    <a:ext uri="{FF2B5EF4-FFF2-40B4-BE49-F238E27FC236}">
                      <a16:creationId xmlns:a16="http://schemas.microsoft.com/office/drawing/2014/main" id="{FAC1DD9A-EE61-8B29-84EC-DD665FA3007E}"/>
                    </a:ext>
                  </a:extLst>
                </p14:cNvPr>
                <p14:cNvContentPartPr/>
                <p14:nvPr/>
              </p14:nvContentPartPr>
              <p14:xfrm>
                <a:off x="-31621" y="2003680"/>
                <a:ext cx="110880" cy="238320"/>
              </p14:xfrm>
            </p:contentPart>
          </mc:Choice>
          <mc:Fallback xmlns="">
            <p:pic>
              <p:nvPicPr>
                <p:cNvPr id="40" name="Ink 39">
                  <a:extLst>
                    <a:ext uri="{FF2B5EF4-FFF2-40B4-BE49-F238E27FC236}">
                      <a16:creationId xmlns:a16="http://schemas.microsoft.com/office/drawing/2014/main" id="{FAC1DD9A-EE61-8B29-84EC-DD665FA3007E}"/>
                    </a:ext>
                  </a:extLst>
                </p:cNvPr>
                <p:cNvPicPr/>
                <p:nvPr/>
              </p:nvPicPr>
              <p:blipFill>
                <a:blip r:embed="rId80"/>
                <a:stretch>
                  <a:fillRect/>
                </a:stretch>
              </p:blipFill>
              <p:spPr>
                <a:xfrm>
                  <a:off x="-67738" y="1967680"/>
                  <a:ext cx="182753" cy="30996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41" name="Ink 40">
                  <a:extLst>
                    <a:ext uri="{FF2B5EF4-FFF2-40B4-BE49-F238E27FC236}">
                      <a16:creationId xmlns:a16="http://schemas.microsoft.com/office/drawing/2014/main" id="{C5F54707-A271-38F4-5196-270B347E8385}"/>
                    </a:ext>
                  </a:extLst>
                </p14:cNvPr>
                <p14:cNvContentPartPr/>
                <p14:nvPr/>
              </p14:nvContentPartPr>
              <p14:xfrm>
                <a:off x="-34861" y="2073520"/>
                <a:ext cx="98280" cy="74880"/>
              </p14:xfrm>
            </p:contentPart>
          </mc:Choice>
          <mc:Fallback xmlns="">
            <p:pic>
              <p:nvPicPr>
                <p:cNvPr id="41" name="Ink 40">
                  <a:extLst>
                    <a:ext uri="{FF2B5EF4-FFF2-40B4-BE49-F238E27FC236}">
                      <a16:creationId xmlns:a16="http://schemas.microsoft.com/office/drawing/2014/main" id="{C5F54707-A271-38F4-5196-270B347E8385}"/>
                    </a:ext>
                  </a:extLst>
                </p:cNvPr>
                <p:cNvPicPr/>
                <p:nvPr/>
              </p:nvPicPr>
              <p:blipFill>
                <a:blip r:embed="rId82"/>
                <a:stretch>
                  <a:fillRect/>
                </a:stretch>
              </p:blipFill>
              <p:spPr>
                <a:xfrm>
                  <a:off x="-70861" y="2037520"/>
                  <a:ext cx="169920" cy="14652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42" name="Ink 41">
                  <a:extLst>
                    <a:ext uri="{FF2B5EF4-FFF2-40B4-BE49-F238E27FC236}">
                      <a16:creationId xmlns:a16="http://schemas.microsoft.com/office/drawing/2014/main" id="{9627F13E-BAC5-E645-FDA7-39CB07040DD6}"/>
                    </a:ext>
                  </a:extLst>
                </p14:cNvPr>
                <p14:cNvContentPartPr/>
                <p14:nvPr/>
              </p14:nvContentPartPr>
              <p14:xfrm>
                <a:off x="257099" y="2113840"/>
                <a:ext cx="14400" cy="2520"/>
              </p14:xfrm>
            </p:contentPart>
          </mc:Choice>
          <mc:Fallback xmlns="">
            <p:pic>
              <p:nvPicPr>
                <p:cNvPr id="42" name="Ink 41">
                  <a:extLst>
                    <a:ext uri="{FF2B5EF4-FFF2-40B4-BE49-F238E27FC236}">
                      <a16:creationId xmlns:a16="http://schemas.microsoft.com/office/drawing/2014/main" id="{9627F13E-BAC5-E645-FDA7-39CB07040DD6}"/>
                    </a:ext>
                  </a:extLst>
                </p:cNvPr>
                <p:cNvPicPr/>
                <p:nvPr/>
              </p:nvPicPr>
              <p:blipFill>
                <a:blip r:embed="rId84"/>
                <a:stretch>
                  <a:fillRect/>
                </a:stretch>
              </p:blipFill>
              <p:spPr>
                <a:xfrm>
                  <a:off x="221099" y="2071840"/>
                  <a:ext cx="86040" cy="861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85">
            <p14:nvContentPartPr>
              <p14:cNvPr id="58" name="Ink 57">
                <a:extLst>
                  <a:ext uri="{FF2B5EF4-FFF2-40B4-BE49-F238E27FC236}">
                    <a16:creationId xmlns:a16="http://schemas.microsoft.com/office/drawing/2014/main" id="{64FBBC1F-4050-7CF6-84AC-6E667ED3C70C}"/>
                  </a:ext>
                </a:extLst>
              </p14:cNvPr>
              <p14:cNvContentPartPr/>
              <p14:nvPr/>
            </p14:nvContentPartPr>
            <p14:xfrm>
              <a:off x="898979" y="4915360"/>
              <a:ext cx="543960" cy="489960"/>
            </p14:xfrm>
          </p:contentPart>
        </mc:Choice>
        <mc:Fallback xmlns="">
          <p:pic>
            <p:nvPicPr>
              <p:cNvPr id="58" name="Ink 57">
                <a:extLst>
                  <a:ext uri="{FF2B5EF4-FFF2-40B4-BE49-F238E27FC236}">
                    <a16:creationId xmlns:a16="http://schemas.microsoft.com/office/drawing/2014/main" id="{64FBBC1F-4050-7CF6-84AC-6E667ED3C70C}"/>
                  </a:ext>
                </a:extLst>
              </p:cNvPr>
              <p:cNvPicPr/>
              <p:nvPr/>
            </p:nvPicPr>
            <p:blipFill>
              <a:blip r:embed="rId86"/>
              <a:stretch>
                <a:fillRect/>
              </a:stretch>
            </p:blipFill>
            <p:spPr>
              <a:xfrm>
                <a:off x="862979" y="4879360"/>
                <a:ext cx="615600" cy="56160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59" name="Ink 58">
                <a:extLst>
                  <a:ext uri="{FF2B5EF4-FFF2-40B4-BE49-F238E27FC236}">
                    <a16:creationId xmlns:a16="http://schemas.microsoft.com/office/drawing/2014/main" id="{CD7B1E21-4968-5D39-2722-886A39F5AB4D}"/>
                  </a:ext>
                </a:extLst>
              </p14:cNvPr>
              <p14:cNvContentPartPr/>
              <p14:nvPr/>
            </p14:nvContentPartPr>
            <p14:xfrm>
              <a:off x="384899" y="4579120"/>
              <a:ext cx="115920" cy="144720"/>
            </p14:xfrm>
          </p:contentPart>
        </mc:Choice>
        <mc:Fallback xmlns="">
          <p:pic>
            <p:nvPicPr>
              <p:cNvPr id="59" name="Ink 58">
                <a:extLst>
                  <a:ext uri="{FF2B5EF4-FFF2-40B4-BE49-F238E27FC236}">
                    <a16:creationId xmlns:a16="http://schemas.microsoft.com/office/drawing/2014/main" id="{CD7B1E21-4968-5D39-2722-886A39F5AB4D}"/>
                  </a:ext>
                </a:extLst>
              </p:cNvPr>
              <p:cNvPicPr/>
              <p:nvPr/>
            </p:nvPicPr>
            <p:blipFill>
              <a:blip r:embed="rId88"/>
              <a:stretch>
                <a:fillRect/>
              </a:stretch>
            </p:blipFill>
            <p:spPr>
              <a:xfrm>
                <a:off x="349010" y="4543209"/>
                <a:ext cx="187338" cy="216182"/>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60" name="Ink 59">
                <a:extLst>
                  <a:ext uri="{FF2B5EF4-FFF2-40B4-BE49-F238E27FC236}">
                    <a16:creationId xmlns:a16="http://schemas.microsoft.com/office/drawing/2014/main" id="{25F055C0-E450-C51E-757C-E5EFE06E5EA8}"/>
                  </a:ext>
                </a:extLst>
              </p14:cNvPr>
              <p14:cNvContentPartPr/>
              <p14:nvPr/>
            </p14:nvContentPartPr>
            <p14:xfrm>
              <a:off x="496499" y="4473640"/>
              <a:ext cx="153360" cy="389520"/>
            </p14:xfrm>
          </p:contentPart>
        </mc:Choice>
        <mc:Fallback xmlns="">
          <p:pic>
            <p:nvPicPr>
              <p:cNvPr id="60" name="Ink 59">
                <a:extLst>
                  <a:ext uri="{FF2B5EF4-FFF2-40B4-BE49-F238E27FC236}">
                    <a16:creationId xmlns:a16="http://schemas.microsoft.com/office/drawing/2014/main" id="{25F055C0-E450-C51E-757C-E5EFE06E5EA8}"/>
                  </a:ext>
                </a:extLst>
              </p:cNvPr>
              <p:cNvPicPr/>
              <p:nvPr/>
            </p:nvPicPr>
            <p:blipFill>
              <a:blip r:embed="rId90"/>
              <a:stretch>
                <a:fillRect/>
              </a:stretch>
            </p:blipFill>
            <p:spPr>
              <a:xfrm>
                <a:off x="460499" y="4437640"/>
                <a:ext cx="225000" cy="46116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61" name="Ink 60">
                <a:extLst>
                  <a:ext uri="{FF2B5EF4-FFF2-40B4-BE49-F238E27FC236}">
                    <a16:creationId xmlns:a16="http://schemas.microsoft.com/office/drawing/2014/main" id="{B74E2D2B-E052-9721-C22A-0A69B2623E87}"/>
                  </a:ext>
                </a:extLst>
              </p14:cNvPr>
              <p14:cNvContentPartPr/>
              <p14:nvPr/>
            </p14:nvContentPartPr>
            <p14:xfrm>
              <a:off x="556979" y="4474720"/>
              <a:ext cx="155160" cy="303840"/>
            </p14:xfrm>
          </p:contentPart>
        </mc:Choice>
        <mc:Fallback xmlns="">
          <p:pic>
            <p:nvPicPr>
              <p:cNvPr id="61" name="Ink 60">
                <a:extLst>
                  <a:ext uri="{FF2B5EF4-FFF2-40B4-BE49-F238E27FC236}">
                    <a16:creationId xmlns:a16="http://schemas.microsoft.com/office/drawing/2014/main" id="{B74E2D2B-E052-9721-C22A-0A69B2623E87}"/>
                  </a:ext>
                </a:extLst>
              </p:cNvPr>
              <p:cNvPicPr/>
              <p:nvPr/>
            </p:nvPicPr>
            <p:blipFill>
              <a:blip r:embed="rId92"/>
              <a:stretch>
                <a:fillRect/>
              </a:stretch>
            </p:blipFill>
            <p:spPr>
              <a:xfrm>
                <a:off x="520895" y="4438720"/>
                <a:ext cx="226967" cy="37548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62" name="Ink 61">
                <a:extLst>
                  <a:ext uri="{FF2B5EF4-FFF2-40B4-BE49-F238E27FC236}">
                    <a16:creationId xmlns:a16="http://schemas.microsoft.com/office/drawing/2014/main" id="{08089DBB-6AD5-0E2B-B420-8B57A02C4AD8}"/>
                  </a:ext>
                </a:extLst>
              </p14:cNvPr>
              <p14:cNvContentPartPr/>
              <p14:nvPr/>
            </p14:nvContentPartPr>
            <p14:xfrm>
              <a:off x="645539" y="4409200"/>
              <a:ext cx="248760" cy="282240"/>
            </p14:xfrm>
          </p:contentPart>
        </mc:Choice>
        <mc:Fallback xmlns="">
          <p:pic>
            <p:nvPicPr>
              <p:cNvPr id="62" name="Ink 61">
                <a:extLst>
                  <a:ext uri="{FF2B5EF4-FFF2-40B4-BE49-F238E27FC236}">
                    <a16:creationId xmlns:a16="http://schemas.microsoft.com/office/drawing/2014/main" id="{08089DBB-6AD5-0E2B-B420-8B57A02C4AD8}"/>
                  </a:ext>
                </a:extLst>
              </p:cNvPr>
              <p:cNvPicPr/>
              <p:nvPr/>
            </p:nvPicPr>
            <p:blipFill>
              <a:blip r:embed="rId94"/>
              <a:stretch>
                <a:fillRect/>
              </a:stretch>
            </p:blipFill>
            <p:spPr>
              <a:xfrm>
                <a:off x="609539" y="4373200"/>
                <a:ext cx="320400" cy="35388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63" name="Ink 62">
                <a:extLst>
                  <a:ext uri="{FF2B5EF4-FFF2-40B4-BE49-F238E27FC236}">
                    <a16:creationId xmlns:a16="http://schemas.microsoft.com/office/drawing/2014/main" id="{A64E06F7-7B81-FA97-AC61-5657C26289E2}"/>
                  </a:ext>
                </a:extLst>
              </p14:cNvPr>
              <p14:cNvContentPartPr/>
              <p14:nvPr/>
            </p14:nvContentPartPr>
            <p14:xfrm>
              <a:off x="954779" y="4319560"/>
              <a:ext cx="104400" cy="148680"/>
            </p14:xfrm>
          </p:contentPart>
        </mc:Choice>
        <mc:Fallback xmlns="">
          <p:pic>
            <p:nvPicPr>
              <p:cNvPr id="63" name="Ink 62">
                <a:extLst>
                  <a:ext uri="{FF2B5EF4-FFF2-40B4-BE49-F238E27FC236}">
                    <a16:creationId xmlns:a16="http://schemas.microsoft.com/office/drawing/2014/main" id="{A64E06F7-7B81-FA97-AC61-5657C26289E2}"/>
                  </a:ext>
                </a:extLst>
              </p:cNvPr>
              <p:cNvPicPr/>
              <p:nvPr/>
            </p:nvPicPr>
            <p:blipFill>
              <a:blip r:embed="rId96"/>
              <a:stretch>
                <a:fillRect/>
              </a:stretch>
            </p:blipFill>
            <p:spPr>
              <a:xfrm>
                <a:off x="918903" y="4283560"/>
                <a:ext cx="175794" cy="22032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22528" name="Ink 22527">
                <a:extLst>
                  <a:ext uri="{FF2B5EF4-FFF2-40B4-BE49-F238E27FC236}">
                    <a16:creationId xmlns:a16="http://schemas.microsoft.com/office/drawing/2014/main" id="{0CB17BA3-2ECD-BEFD-269E-51C3211ECCC9}"/>
                  </a:ext>
                </a:extLst>
              </p14:cNvPr>
              <p14:cNvContentPartPr/>
              <p14:nvPr/>
            </p14:nvContentPartPr>
            <p14:xfrm>
              <a:off x="1089059" y="4257280"/>
              <a:ext cx="58680" cy="206280"/>
            </p14:xfrm>
          </p:contentPart>
        </mc:Choice>
        <mc:Fallback xmlns="">
          <p:pic>
            <p:nvPicPr>
              <p:cNvPr id="22528" name="Ink 22527">
                <a:extLst>
                  <a:ext uri="{FF2B5EF4-FFF2-40B4-BE49-F238E27FC236}">
                    <a16:creationId xmlns:a16="http://schemas.microsoft.com/office/drawing/2014/main" id="{0CB17BA3-2ECD-BEFD-269E-51C3211ECCC9}"/>
                  </a:ext>
                </a:extLst>
              </p:cNvPr>
              <p:cNvPicPr/>
              <p:nvPr/>
            </p:nvPicPr>
            <p:blipFill>
              <a:blip r:embed="rId98"/>
              <a:stretch>
                <a:fillRect/>
              </a:stretch>
            </p:blipFill>
            <p:spPr>
              <a:xfrm>
                <a:off x="1053059" y="4221280"/>
                <a:ext cx="130320" cy="277920"/>
              </a:xfrm>
              <a:prstGeom prst="rect">
                <a:avLst/>
              </a:prstGeom>
            </p:spPr>
          </p:pic>
        </mc:Fallback>
      </mc:AlternateContent>
      <p:grpSp>
        <p:nvGrpSpPr>
          <p:cNvPr id="31796" name="Group 22566">
            <a:extLst>
              <a:ext uri="{FF2B5EF4-FFF2-40B4-BE49-F238E27FC236}">
                <a16:creationId xmlns:a16="http://schemas.microsoft.com/office/drawing/2014/main" id="{140594B9-5883-3588-058A-952989E9698D}"/>
              </a:ext>
            </a:extLst>
          </p:cNvPr>
          <p:cNvGrpSpPr>
            <a:grpSpLocks/>
          </p:cNvGrpSpPr>
          <p:nvPr/>
        </p:nvGrpSpPr>
        <p:grpSpPr bwMode="auto">
          <a:xfrm>
            <a:off x="1073150" y="5267325"/>
            <a:ext cx="4235450" cy="866775"/>
            <a:chOff x="1073219" y="5267080"/>
            <a:chExt cx="4236120" cy="866520"/>
          </a:xfrm>
        </p:grpSpPr>
        <mc:AlternateContent xmlns:mc="http://schemas.openxmlformats.org/markup-compatibility/2006" xmlns:p14="http://schemas.microsoft.com/office/powerpoint/2010/main">
          <mc:Choice Requires="p14">
            <p:contentPart p14:bwMode="auto" r:id="rId99">
              <p14:nvContentPartPr>
                <p14:cNvPr id="46" name="Ink 45">
                  <a:extLst>
                    <a:ext uri="{FF2B5EF4-FFF2-40B4-BE49-F238E27FC236}">
                      <a16:creationId xmlns:a16="http://schemas.microsoft.com/office/drawing/2014/main" id="{1A5DB95B-3BA9-68AA-8699-A81813999D66}"/>
                    </a:ext>
                  </a:extLst>
                </p14:cNvPr>
                <p14:cNvContentPartPr/>
                <p14:nvPr/>
              </p14:nvContentPartPr>
              <p14:xfrm>
                <a:off x="1118939" y="5286160"/>
                <a:ext cx="6840" cy="307800"/>
              </p14:xfrm>
            </p:contentPart>
          </mc:Choice>
          <mc:Fallback xmlns="">
            <p:pic>
              <p:nvPicPr>
                <p:cNvPr id="46" name="Ink 45">
                  <a:extLst>
                    <a:ext uri="{FF2B5EF4-FFF2-40B4-BE49-F238E27FC236}">
                      <a16:creationId xmlns:a16="http://schemas.microsoft.com/office/drawing/2014/main" id="{1A5DB95B-3BA9-68AA-8699-A81813999D66}"/>
                    </a:ext>
                  </a:extLst>
                </p:cNvPr>
                <p:cNvPicPr/>
                <p:nvPr/>
              </p:nvPicPr>
              <p:blipFill>
                <a:blip r:embed="rId100"/>
                <a:stretch>
                  <a:fillRect/>
                </a:stretch>
              </p:blipFill>
              <p:spPr>
                <a:xfrm>
                  <a:off x="1082939" y="5250202"/>
                  <a:ext cx="78480" cy="379356"/>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47" name="Ink 46">
                  <a:extLst>
                    <a:ext uri="{FF2B5EF4-FFF2-40B4-BE49-F238E27FC236}">
                      <a16:creationId xmlns:a16="http://schemas.microsoft.com/office/drawing/2014/main" id="{9355B390-2009-D032-0F62-7723117A02D9}"/>
                    </a:ext>
                  </a:extLst>
                </p14:cNvPr>
                <p14:cNvContentPartPr/>
                <p14:nvPr/>
              </p14:nvContentPartPr>
              <p14:xfrm>
                <a:off x="1073219" y="5267080"/>
                <a:ext cx="253080" cy="369360"/>
              </p14:xfrm>
            </p:contentPart>
          </mc:Choice>
          <mc:Fallback xmlns="">
            <p:pic>
              <p:nvPicPr>
                <p:cNvPr id="47" name="Ink 46">
                  <a:extLst>
                    <a:ext uri="{FF2B5EF4-FFF2-40B4-BE49-F238E27FC236}">
                      <a16:creationId xmlns:a16="http://schemas.microsoft.com/office/drawing/2014/main" id="{9355B390-2009-D032-0F62-7723117A02D9}"/>
                    </a:ext>
                  </a:extLst>
                </p:cNvPr>
                <p:cNvPicPr/>
                <p:nvPr/>
              </p:nvPicPr>
              <p:blipFill>
                <a:blip r:embed="rId102"/>
                <a:stretch>
                  <a:fillRect/>
                </a:stretch>
              </p:blipFill>
              <p:spPr>
                <a:xfrm>
                  <a:off x="1037270" y="5231080"/>
                  <a:ext cx="324618"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49" name="Ink 48">
                  <a:extLst>
                    <a:ext uri="{FF2B5EF4-FFF2-40B4-BE49-F238E27FC236}">
                      <a16:creationId xmlns:a16="http://schemas.microsoft.com/office/drawing/2014/main" id="{153E9AF5-3399-F9E8-C865-BF5F0641A993}"/>
                    </a:ext>
                  </a:extLst>
                </p14:cNvPr>
                <p14:cNvContentPartPr/>
                <p14:nvPr/>
              </p14:nvContentPartPr>
              <p14:xfrm>
                <a:off x="1314419" y="5383360"/>
                <a:ext cx="285840" cy="38520"/>
              </p14:xfrm>
            </p:contentPart>
          </mc:Choice>
          <mc:Fallback xmlns="">
            <p:pic>
              <p:nvPicPr>
                <p:cNvPr id="49" name="Ink 48">
                  <a:extLst>
                    <a:ext uri="{FF2B5EF4-FFF2-40B4-BE49-F238E27FC236}">
                      <a16:creationId xmlns:a16="http://schemas.microsoft.com/office/drawing/2014/main" id="{153E9AF5-3399-F9E8-C865-BF5F0641A993}"/>
                    </a:ext>
                  </a:extLst>
                </p:cNvPr>
                <p:cNvPicPr/>
                <p:nvPr/>
              </p:nvPicPr>
              <p:blipFill>
                <a:blip r:embed="rId104"/>
                <a:stretch>
                  <a:fillRect/>
                </a:stretch>
              </p:blipFill>
              <p:spPr>
                <a:xfrm>
                  <a:off x="1278419" y="5347360"/>
                  <a:ext cx="357480" cy="11016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50" name="Ink 49">
                  <a:extLst>
                    <a:ext uri="{FF2B5EF4-FFF2-40B4-BE49-F238E27FC236}">
                      <a16:creationId xmlns:a16="http://schemas.microsoft.com/office/drawing/2014/main" id="{F6FF55F6-3DB8-2244-6076-B3877071BEE9}"/>
                    </a:ext>
                  </a:extLst>
                </p14:cNvPr>
                <p14:cNvContentPartPr/>
                <p14:nvPr/>
              </p14:nvContentPartPr>
              <p14:xfrm>
                <a:off x="1271939" y="5333680"/>
                <a:ext cx="106200" cy="106200"/>
              </p14:xfrm>
            </p:contentPart>
          </mc:Choice>
          <mc:Fallback xmlns="">
            <p:pic>
              <p:nvPicPr>
                <p:cNvPr id="50" name="Ink 49">
                  <a:extLst>
                    <a:ext uri="{FF2B5EF4-FFF2-40B4-BE49-F238E27FC236}">
                      <a16:creationId xmlns:a16="http://schemas.microsoft.com/office/drawing/2014/main" id="{F6FF55F6-3DB8-2244-6076-B3877071BEE9}"/>
                    </a:ext>
                  </a:extLst>
                </p:cNvPr>
                <p:cNvPicPr/>
                <p:nvPr/>
              </p:nvPicPr>
              <p:blipFill>
                <a:blip r:embed="rId106"/>
                <a:stretch>
                  <a:fillRect/>
                </a:stretch>
              </p:blipFill>
              <p:spPr>
                <a:xfrm>
                  <a:off x="1235817" y="5297680"/>
                  <a:ext cx="178084" cy="177840"/>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22535" name="Ink 22534">
                  <a:extLst>
                    <a:ext uri="{FF2B5EF4-FFF2-40B4-BE49-F238E27FC236}">
                      <a16:creationId xmlns:a16="http://schemas.microsoft.com/office/drawing/2014/main" id="{536E77CC-73AF-E4EA-4CD6-75F32E46C5CF}"/>
                    </a:ext>
                  </a:extLst>
                </p14:cNvPr>
                <p14:cNvContentPartPr/>
                <p14:nvPr/>
              </p14:nvContentPartPr>
              <p14:xfrm>
                <a:off x="1098419" y="5554000"/>
                <a:ext cx="55440" cy="291600"/>
              </p14:xfrm>
            </p:contentPart>
          </mc:Choice>
          <mc:Fallback xmlns="">
            <p:pic>
              <p:nvPicPr>
                <p:cNvPr id="22535" name="Ink 22534">
                  <a:extLst>
                    <a:ext uri="{FF2B5EF4-FFF2-40B4-BE49-F238E27FC236}">
                      <a16:creationId xmlns:a16="http://schemas.microsoft.com/office/drawing/2014/main" id="{536E77CC-73AF-E4EA-4CD6-75F32E46C5CF}"/>
                    </a:ext>
                  </a:extLst>
                </p:cNvPr>
                <p:cNvPicPr/>
                <p:nvPr/>
              </p:nvPicPr>
              <p:blipFill>
                <a:blip r:embed="rId108"/>
                <a:stretch>
                  <a:fillRect/>
                </a:stretch>
              </p:blipFill>
              <p:spPr>
                <a:xfrm>
                  <a:off x="1062651" y="5518000"/>
                  <a:ext cx="126618" cy="36324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22536" name="Ink 22535">
                  <a:extLst>
                    <a:ext uri="{FF2B5EF4-FFF2-40B4-BE49-F238E27FC236}">
                      <a16:creationId xmlns:a16="http://schemas.microsoft.com/office/drawing/2014/main" id="{2F4C541A-0080-2398-A8AE-08D9A3E00A95}"/>
                    </a:ext>
                  </a:extLst>
                </p14:cNvPr>
                <p14:cNvContentPartPr/>
                <p14:nvPr/>
              </p14:nvContentPartPr>
              <p14:xfrm>
                <a:off x="1292459" y="5554720"/>
                <a:ext cx="63000" cy="304200"/>
              </p14:xfrm>
            </p:contentPart>
          </mc:Choice>
          <mc:Fallback xmlns="">
            <p:pic>
              <p:nvPicPr>
                <p:cNvPr id="22536" name="Ink 22535">
                  <a:extLst>
                    <a:ext uri="{FF2B5EF4-FFF2-40B4-BE49-F238E27FC236}">
                      <a16:creationId xmlns:a16="http://schemas.microsoft.com/office/drawing/2014/main" id="{2F4C541A-0080-2398-A8AE-08D9A3E00A95}"/>
                    </a:ext>
                  </a:extLst>
                </p:cNvPr>
                <p:cNvPicPr/>
                <p:nvPr/>
              </p:nvPicPr>
              <p:blipFill>
                <a:blip r:embed="rId110"/>
                <a:stretch>
                  <a:fillRect/>
                </a:stretch>
              </p:blipFill>
              <p:spPr>
                <a:xfrm>
                  <a:off x="1256252" y="5518720"/>
                  <a:ext cx="135052" cy="37584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22537" name="Ink 22536">
                  <a:extLst>
                    <a:ext uri="{FF2B5EF4-FFF2-40B4-BE49-F238E27FC236}">
                      <a16:creationId xmlns:a16="http://schemas.microsoft.com/office/drawing/2014/main" id="{CA32C479-1BC1-8677-CED3-39A93CAC0F7A}"/>
                    </a:ext>
                  </a:extLst>
                </p14:cNvPr>
                <p14:cNvContentPartPr/>
                <p14:nvPr/>
              </p14:nvContentPartPr>
              <p14:xfrm>
                <a:off x="1194539" y="5868640"/>
                <a:ext cx="134640" cy="19440"/>
              </p14:xfrm>
            </p:contentPart>
          </mc:Choice>
          <mc:Fallback xmlns="">
            <p:pic>
              <p:nvPicPr>
                <p:cNvPr id="22537" name="Ink 22536">
                  <a:extLst>
                    <a:ext uri="{FF2B5EF4-FFF2-40B4-BE49-F238E27FC236}">
                      <a16:creationId xmlns:a16="http://schemas.microsoft.com/office/drawing/2014/main" id="{CA32C479-1BC1-8677-CED3-39A93CAC0F7A}"/>
                    </a:ext>
                  </a:extLst>
                </p:cNvPr>
                <p:cNvPicPr/>
                <p:nvPr/>
              </p:nvPicPr>
              <p:blipFill>
                <a:blip r:embed="rId112"/>
                <a:stretch>
                  <a:fillRect/>
                </a:stretch>
              </p:blipFill>
              <p:spPr>
                <a:xfrm>
                  <a:off x="1158442" y="5832640"/>
                  <a:ext cx="206472" cy="9108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22539" name="Ink 22538">
                  <a:extLst>
                    <a:ext uri="{FF2B5EF4-FFF2-40B4-BE49-F238E27FC236}">
                      <a16:creationId xmlns:a16="http://schemas.microsoft.com/office/drawing/2014/main" id="{D2C924AC-A028-6CB7-C3F3-9D178DA6C8D4}"/>
                    </a:ext>
                  </a:extLst>
                </p14:cNvPr>
                <p14:cNvContentPartPr/>
                <p14:nvPr/>
              </p14:nvContentPartPr>
              <p14:xfrm>
                <a:off x="1358699" y="5658400"/>
                <a:ext cx="3372840" cy="178200"/>
              </p14:xfrm>
            </p:contentPart>
          </mc:Choice>
          <mc:Fallback xmlns="">
            <p:pic>
              <p:nvPicPr>
                <p:cNvPr id="22539" name="Ink 22538">
                  <a:extLst>
                    <a:ext uri="{FF2B5EF4-FFF2-40B4-BE49-F238E27FC236}">
                      <a16:creationId xmlns:a16="http://schemas.microsoft.com/office/drawing/2014/main" id="{D2C924AC-A028-6CB7-C3F3-9D178DA6C8D4}"/>
                    </a:ext>
                  </a:extLst>
                </p:cNvPr>
                <p:cNvPicPr/>
                <p:nvPr/>
              </p:nvPicPr>
              <p:blipFill>
                <a:blip r:embed="rId114"/>
                <a:stretch>
                  <a:fillRect/>
                </a:stretch>
              </p:blipFill>
              <p:spPr>
                <a:xfrm>
                  <a:off x="1322699" y="5622400"/>
                  <a:ext cx="3444480" cy="24984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22540" name="Ink 22539">
                  <a:extLst>
                    <a:ext uri="{FF2B5EF4-FFF2-40B4-BE49-F238E27FC236}">
                      <a16:creationId xmlns:a16="http://schemas.microsoft.com/office/drawing/2014/main" id="{11925793-441D-D88F-1E43-C09168556099}"/>
                    </a:ext>
                  </a:extLst>
                </p14:cNvPr>
                <p14:cNvContentPartPr/>
                <p14:nvPr/>
              </p14:nvContentPartPr>
              <p14:xfrm>
                <a:off x="5128259" y="5710960"/>
                <a:ext cx="29520" cy="371520"/>
              </p14:xfrm>
            </p:contentPart>
          </mc:Choice>
          <mc:Fallback xmlns="">
            <p:pic>
              <p:nvPicPr>
                <p:cNvPr id="22540" name="Ink 22539">
                  <a:extLst>
                    <a:ext uri="{FF2B5EF4-FFF2-40B4-BE49-F238E27FC236}">
                      <a16:creationId xmlns:a16="http://schemas.microsoft.com/office/drawing/2014/main" id="{11925793-441D-D88F-1E43-C09168556099}"/>
                    </a:ext>
                  </a:extLst>
                </p:cNvPr>
                <p:cNvPicPr/>
                <p:nvPr/>
              </p:nvPicPr>
              <p:blipFill>
                <a:blip r:embed="rId116"/>
                <a:stretch>
                  <a:fillRect/>
                </a:stretch>
              </p:blipFill>
              <p:spPr>
                <a:xfrm>
                  <a:off x="5092259" y="5674960"/>
                  <a:ext cx="101160" cy="44316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22541" name="Ink 22540">
                  <a:extLst>
                    <a:ext uri="{FF2B5EF4-FFF2-40B4-BE49-F238E27FC236}">
                      <a16:creationId xmlns:a16="http://schemas.microsoft.com/office/drawing/2014/main" id="{A7D287F5-0154-6AF7-AFBF-6B9BCE7AC800}"/>
                    </a:ext>
                  </a:extLst>
                </p14:cNvPr>
                <p14:cNvContentPartPr/>
                <p14:nvPr/>
              </p14:nvContentPartPr>
              <p14:xfrm>
                <a:off x="5281979" y="5698000"/>
                <a:ext cx="27360" cy="396360"/>
              </p14:xfrm>
            </p:contentPart>
          </mc:Choice>
          <mc:Fallback xmlns="">
            <p:pic>
              <p:nvPicPr>
                <p:cNvPr id="22541" name="Ink 22540">
                  <a:extLst>
                    <a:ext uri="{FF2B5EF4-FFF2-40B4-BE49-F238E27FC236}">
                      <a16:creationId xmlns:a16="http://schemas.microsoft.com/office/drawing/2014/main" id="{A7D287F5-0154-6AF7-AFBF-6B9BCE7AC800}"/>
                    </a:ext>
                  </a:extLst>
                </p:cNvPr>
                <p:cNvPicPr/>
                <p:nvPr/>
              </p:nvPicPr>
              <p:blipFill>
                <a:blip r:embed="rId118"/>
                <a:stretch>
                  <a:fillRect/>
                </a:stretch>
              </p:blipFill>
              <p:spPr>
                <a:xfrm>
                  <a:off x="5245979" y="5661967"/>
                  <a:ext cx="99000" cy="468065"/>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22542" name="Ink 22541">
                  <a:extLst>
                    <a:ext uri="{FF2B5EF4-FFF2-40B4-BE49-F238E27FC236}">
                      <a16:creationId xmlns:a16="http://schemas.microsoft.com/office/drawing/2014/main" id="{EAD8CE0E-E3D3-0A26-4919-8C2C1FF7271B}"/>
                    </a:ext>
                  </a:extLst>
                </p14:cNvPr>
                <p14:cNvContentPartPr/>
                <p14:nvPr/>
              </p14:nvContentPartPr>
              <p14:xfrm>
                <a:off x="5108459" y="6041800"/>
                <a:ext cx="172440" cy="39960"/>
              </p14:xfrm>
            </p:contentPart>
          </mc:Choice>
          <mc:Fallback xmlns="">
            <p:pic>
              <p:nvPicPr>
                <p:cNvPr id="22542" name="Ink 22541">
                  <a:extLst>
                    <a:ext uri="{FF2B5EF4-FFF2-40B4-BE49-F238E27FC236}">
                      <a16:creationId xmlns:a16="http://schemas.microsoft.com/office/drawing/2014/main" id="{EAD8CE0E-E3D3-0A26-4919-8C2C1FF7271B}"/>
                    </a:ext>
                  </a:extLst>
                </p:cNvPr>
                <p:cNvPicPr/>
                <p:nvPr/>
              </p:nvPicPr>
              <p:blipFill>
                <a:blip r:embed="rId120"/>
                <a:stretch>
                  <a:fillRect/>
                </a:stretch>
              </p:blipFill>
              <p:spPr>
                <a:xfrm>
                  <a:off x="5072459" y="6006121"/>
                  <a:ext cx="244080" cy="11096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22543" name="Ink 22542">
                  <a:extLst>
                    <a:ext uri="{FF2B5EF4-FFF2-40B4-BE49-F238E27FC236}">
                      <a16:creationId xmlns:a16="http://schemas.microsoft.com/office/drawing/2014/main" id="{64A1DCE7-EC21-74D9-838B-9215D3F4ADCD}"/>
                    </a:ext>
                  </a:extLst>
                </p14:cNvPr>
                <p14:cNvContentPartPr/>
                <p14:nvPr/>
              </p14:nvContentPartPr>
              <p14:xfrm>
                <a:off x="4664939" y="5765320"/>
                <a:ext cx="374400" cy="92880"/>
              </p14:xfrm>
            </p:contentPart>
          </mc:Choice>
          <mc:Fallback xmlns="">
            <p:pic>
              <p:nvPicPr>
                <p:cNvPr id="22543" name="Ink 22542">
                  <a:extLst>
                    <a:ext uri="{FF2B5EF4-FFF2-40B4-BE49-F238E27FC236}">
                      <a16:creationId xmlns:a16="http://schemas.microsoft.com/office/drawing/2014/main" id="{64A1DCE7-EC21-74D9-838B-9215D3F4ADCD}"/>
                    </a:ext>
                  </a:extLst>
                </p:cNvPr>
                <p:cNvPicPr/>
                <p:nvPr/>
              </p:nvPicPr>
              <p:blipFill>
                <a:blip r:embed="rId122"/>
                <a:stretch>
                  <a:fillRect/>
                </a:stretch>
              </p:blipFill>
              <p:spPr>
                <a:xfrm>
                  <a:off x="4628939" y="5729180"/>
                  <a:ext cx="446040" cy="164799"/>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22544" name="Ink 22543">
                  <a:extLst>
                    <a:ext uri="{FF2B5EF4-FFF2-40B4-BE49-F238E27FC236}">
                      <a16:creationId xmlns:a16="http://schemas.microsoft.com/office/drawing/2014/main" id="{CF01C3F9-7D5D-26F6-59C8-9A6658A126DE}"/>
                    </a:ext>
                  </a:extLst>
                </p14:cNvPr>
                <p14:cNvContentPartPr/>
                <p14:nvPr/>
              </p14:nvContentPartPr>
              <p14:xfrm>
                <a:off x="4950779" y="5727880"/>
                <a:ext cx="107640" cy="218520"/>
              </p14:xfrm>
            </p:contentPart>
          </mc:Choice>
          <mc:Fallback xmlns="">
            <p:pic>
              <p:nvPicPr>
                <p:cNvPr id="22544" name="Ink 22543">
                  <a:extLst>
                    <a:ext uri="{FF2B5EF4-FFF2-40B4-BE49-F238E27FC236}">
                      <a16:creationId xmlns:a16="http://schemas.microsoft.com/office/drawing/2014/main" id="{CF01C3F9-7D5D-26F6-59C8-9A6658A126DE}"/>
                    </a:ext>
                  </a:extLst>
                </p:cNvPr>
                <p:cNvPicPr/>
                <p:nvPr/>
              </p:nvPicPr>
              <p:blipFill>
                <a:blip r:embed="rId124"/>
                <a:stretch>
                  <a:fillRect/>
                </a:stretch>
              </p:blipFill>
              <p:spPr>
                <a:xfrm>
                  <a:off x="4914899" y="5691880"/>
                  <a:ext cx="179041" cy="29016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22546" name="Ink 22545">
                  <a:extLst>
                    <a:ext uri="{FF2B5EF4-FFF2-40B4-BE49-F238E27FC236}">
                      <a16:creationId xmlns:a16="http://schemas.microsoft.com/office/drawing/2014/main" id="{A189496B-4EDB-BCFF-F7F5-5AF5E9379CA0}"/>
                    </a:ext>
                  </a:extLst>
                </p14:cNvPr>
                <p14:cNvContentPartPr/>
                <p14:nvPr/>
              </p14:nvContentPartPr>
              <p14:xfrm>
                <a:off x="3012539" y="5787280"/>
                <a:ext cx="81720" cy="222840"/>
              </p14:xfrm>
            </p:contentPart>
          </mc:Choice>
          <mc:Fallback xmlns="">
            <p:pic>
              <p:nvPicPr>
                <p:cNvPr id="22546" name="Ink 22545">
                  <a:extLst>
                    <a:ext uri="{FF2B5EF4-FFF2-40B4-BE49-F238E27FC236}">
                      <a16:creationId xmlns:a16="http://schemas.microsoft.com/office/drawing/2014/main" id="{A189496B-4EDB-BCFF-F7F5-5AF5E9379CA0}"/>
                    </a:ext>
                  </a:extLst>
                </p:cNvPr>
                <p:cNvPicPr/>
                <p:nvPr/>
              </p:nvPicPr>
              <p:blipFill>
                <a:blip r:embed="rId126"/>
                <a:stretch>
                  <a:fillRect/>
                </a:stretch>
              </p:blipFill>
              <p:spPr>
                <a:xfrm>
                  <a:off x="2976539" y="5751280"/>
                  <a:ext cx="153360" cy="29448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22547" name="Ink 22546">
                  <a:extLst>
                    <a:ext uri="{FF2B5EF4-FFF2-40B4-BE49-F238E27FC236}">
                      <a16:creationId xmlns:a16="http://schemas.microsoft.com/office/drawing/2014/main" id="{1BA15D2F-7C81-ACC2-E026-4F92426DE5A8}"/>
                    </a:ext>
                  </a:extLst>
                </p14:cNvPr>
                <p14:cNvContentPartPr/>
                <p14:nvPr/>
              </p14:nvContentPartPr>
              <p14:xfrm>
                <a:off x="3007859" y="5915440"/>
                <a:ext cx="85680" cy="36000"/>
              </p14:xfrm>
            </p:contentPart>
          </mc:Choice>
          <mc:Fallback xmlns="">
            <p:pic>
              <p:nvPicPr>
                <p:cNvPr id="22547" name="Ink 22546">
                  <a:extLst>
                    <a:ext uri="{FF2B5EF4-FFF2-40B4-BE49-F238E27FC236}">
                      <a16:creationId xmlns:a16="http://schemas.microsoft.com/office/drawing/2014/main" id="{1BA15D2F-7C81-ACC2-E026-4F92426DE5A8}"/>
                    </a:ext>
                  </a:extLst>
                </p:cNvPr>
                <p:cNvPicPr/>
                <p:nvPr/>
              </p:nvPicPr>
              <p:blipFill>
                <a:blip r:embed="rId128"/>
                <a:stretch>
                  <a:fillRect/>
                </a:stretch>
              </p:blipFill>
              <p:spPr>
                <a:xfrm>
                  <a:off x="2971859" y="5879440"/>
                  <a:ext cx="157320" cy="10764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22548" name="Ink 22547">
                  <a:extLst>
                    <a:ext uri="{FF2B5EF4-FFF2-40B4-BE49-F238E27FC236}">
                      <a16:creationId xmlns:a16="http://schemas.microsoft.com/office/drawing/2014/main" id="{5E973F41-4503-0BF5-C9B0-4E9E556B0330}"/>
                    </a:ext>
                  </a:extLst>
                </p14:cNvPr>
                <p14:cNvContentPartPr/>
                <p14:nvPr/>
              </p14:nvContentPartPr>
              <p14:xfrm>
                <a:off x="3117299" y="5861440"/>
                <a:ext cx="47520" cy="217800"/>
              </p14:xfrm>
            </p:contentPart>
          </mc:Choice>
          <mc:Fallback xmlns="">
            <p:pic>
              <p:nvPicPr>
                <p:cNvPr id="22548" name="Ink 22547">
                  <a:extLst>
                    <a:ext uri="{FF2B5EF4-FFF2-40B4-BE49-F238E27FC236}">
                      <a16:creationId xmlns:a16="http://schemas.microsoft.com/office/drawing/2014/main" id="{5E973F41-4503-0BF5-C9B0-4E9E556B0330}"/>
                    </a:ext>
                  </a:extLst>
                </p:cNvPr>
                <p:cNvPicPr/>
                <p:nvPr/>
              </p:nvPicPr>
              <p:blipFill>
                <a:blip r:embed="rId130"/>
                <a:stretch>
                  <a:fillRect/>
                </a:stretch>
              </p:blipFill>
              <p:spPr>
                <a:xfrm>
                  <a:off x="3081299" y="5825440"/>
                  <a:ext cx="119160" cy="289440"/>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22549" name="Ink 22548">
                  <a:extLst>
                    <a:ext uri="{FF2B5EF4-FFF2-40B4-BE49-F238E27FC236}">
                      <a16:creationId xmlns:a16="http://schemas.microsoft.com/office/drawing/2014/main" id="{5B4B1879-32C3-8875-CE0A-4317E1EDB9E3}"/>
                    </a:ext>
                  </a:extLst>
                </p14:cNvPr>
                <p14:cNvContentPartPr/>
                <p14:nvPr/>
              </p14:nvContentPartPr>
              <p14:xfrm>
                <a:off x="3139259" y="5867920"/>
                <a:ext cx="129600" cy="124920"/>
              </p14:xfrm>
            </p:contentPart>
          </mc:Choice>
          <mc:Fallback xmlns="">
            <p:pic>
              <p:nvPicPr>
                <p:cNvPr id="22549" name="Ink 22548">
                  <a:extLst>
                    <a:ext uri="{FF2B5EF4-FFF2-40B4-BE49-F238E27FC236}">
                      <a16:creationId xmlns:a16="http://schemas.microsoft.com/office/drawing/2014/main" id="{5B4B1879-32C3-8875-CE0A-4317E1EDB9E3}"/>
                    </a:ext>
                  </a:extLst>
                </p:cNvPr>
                <p:cNvPicPr/>
                <p:nvPr/>
              </p:nvPicPr>
              <p:blipFill>
                <a:blip r:embed="rId132"/>
                <a:stretch>
                  <a:fillRect/>
                </a:stretch>
              </p:blipFill>
              <p:spPr>
                <a:xfrm>
                  <a:off x="3103159" y="5831920"/>
                  <a:ext cx="201440" cy="19656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22550" name="Ink 22549">
                  <a:extLst>
                    <a:ext uri="{FF2B5EF4-FFF2-40B4-BE49-F238E27FC236}">
                      <a16:creationId xmlns:a16="http://schemas.microsoft.com/office/drawing/2014/main" id="{16F161AE-C73C-97EF-3470-D742961CBF8D}"/>
                    </a:ext>
                  </a:extLst>
                </p14:cNvPr>
                <p14:cNvContentPartPr/>
                <p14:nvPr/>
              </p14:nvContentPartPr>
              <p14:xfrm>
                <a:off x="3243299" y="5867920"/>
                <a:ext cx="150120" cy="129600"/>
              </p14:xfrm>
            </p:contentPart>
          </mc:Choice>
          <mc:Fallback xmlns="">
            <p:pic>
              <p:nvPicPr>
                <p:cNvPr id="22550" name="Ink 22549">
                  <a:extLst>
                    <a:ext uri="{FF2B5EF4-FFF2-40B4-BE49-F238E27FC236}">
                      <a16:creationId xmlns:a16="http://schemas.microsoft.com/office/drawing/2014/main" id="{16F161AE-C73C-97EF-3470-D742961CBF8D}"/>
                    </a:ext>
                  </a:extLst>
                </p:cNvPr>
                <p:cNvPicPr/>
                <p:nvPr/>
              </p:nvPicPr>
              <p:blipFill>
                <a:blip r:embed="rId134"/>
                <a:stretch>
                  <a:fillRect/>
                </a:stretch>
              </p:blipFill>
              <p:spPr>
                <a:xfrm>
                  <a:off x="3207299" y="5831920"/>
                  <a:ext cx="221760" cy="20124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22551" name="Ink 22550">
                  <a:extLst>
                    <a:ext uri="{FF2B5EF4-FFF2-40B4-BE49-F238E27FC236}">
                      <a16:creationId xmlns:a16="http://schemas.microsoft.com/office/drawing/2014/main" id="{97E7BFE6-1EEC-05EA-E4B3-F13BFAB5667B}"/>
                    </a:ext>
                  </a:extLst>
                </p14:cNvPr>
                <p14:cNvContentPartPr/>
                <p14:nvPr/>
              </p14:nvContentPartPr>
              <p14:xfrm>
                <a:off x="3342299" y="5864680"/>
                <a:ext cx="119160" cy="91800"/>
              </p14:xfrm>
            </p:contentPart>
          </mc:Choice>
          <mc:Fallback xmlns="">
            <p:pic>
              <p:nvPicPr>
                <p:cNvPr id="22551" name="Ink 22550">
                  <a:extLst>
                    <a:ext uri="{FF2B5EF4-FFF2-40B4-BE49-F238E27FC236}">
                      <a16:creationId xmlns:a16="http://schemas.microsoft.com/office/drawing/2014/main" id="{97E7BFE6-1EEC-05EA-E4B3-F13BFAB5667B}"/>
                    </a:ext>
                  </a:extLst>
                </p:cNvPr>
                <p:cNvPicPr/>
                <p:nvPr/>
              </p:nvPicPr>
              <p:blipFill>
                <a:blip r:embed="rId136"/>
                <a:stretch>
                  <a:fillRect/>
                </a:stretch>
              </p:blipFill>
              <p:spPr>
                <a:xfrm>
                  <a:off x="3306299" y="5828680"/>
                  <a:ext cx="190800" cy="16344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22552" name="Ink 22551">
                  <a:extLst>
                    <a:ext uri="{FF2B5EF4-FFF2-40B4-BE49-F238E27FC236}">
                      <a16:creationId xmlns:a16="http://schemas.microsoft.com/office/drawing/2014/main" id="{E31C2C38-D850-0FBA-4AFC-5FD73F1D3088}"/>
                    </a:ext>
                  </a:extLst>
                </p14:cNvPr>
                <p14:cNvContentPartPr/>
                <p14:nvPr/>
              </p14:nvContentPartPr>
              <p14:xfrm>
                <a:off x="3446699" y="5835880"/>
                <a:ext cx="94320" cy="278640"/>
              </p14:xfrm>
            </p:contentPart>
          </mc:Choice>
          <mc:Fallback xmlns="">
            <p:pic>
              <p:nvPicPr>
                <p:cNvPr id="22552" name="Ink 22551">
                  <a:extLst>
                    <a:ext uri="{FF2B5EF4-FFF2-40B4-BE49-F238E27FC236}">
                      <a16:creationId xmlns:a16="http://schemas.microsoft.com/office/drawing/2014/main" id="{E31C2C38-D850-0FBA-4AFC-5FD73F1D3088}"/>
                    </a:ext>
                  </a:extLst>
                </p:cNvPr>
                <p:cNvPicPr/>
                <p:nvPr/>
              </p:nvPicPr>
              <p:blipFill>
                <a:blip r:embed="rId138"/>
                <a:stretch>
                  <a:fillRect/>
                </a:stretch>
              </p:blipFill>
              <p:spPr>
                <a:xfrm>
                  <a:off x="3410561" y="5799880"/>
                  <a:ext cx="166234" cy="350280"/>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22553" name="Ink 22552">
                  <a:extLst>
                    <a:ext uri="{FF2B5EF4-FFF2-40B4-BE49-F238E27FC236}">
                      <a16:creationId xmlns:a16="http://schemas.microsoft.com/office/drawing/2014/main" id="{EC10052E-97C3-0A99-C1FD-889DB5EB9FA2}"/>
                    </a:ext>
                  </a:extLst>
                </p14:cNvPr>
                <p14:cNvContentPartPr/>
                <p14:nvPr/>
              </p14:nvContentPartPr>
              <p14:xfrm>
                <a:off x="3599699" y="5811760"/>
                <a:ext cx="49320" cy="229680"/>
              </p14:xfrm>
            </p:contentPart>
          </mc:Choice>
          <mc:Fallback xmlns="">
            <p:pic>
              <p:nvPicPr>
                <p:cNvPr id="22553" name="Ink 22552">
                  <a:extLst>
                    <a:ext uri="{FF2B5EF4-FFF2-40B4-BE49-F238E27FC236}">
                      <a16:creationId xmlns:a16="http://schemas.microsoft.com/office/drawing/2014/main" id="{EC10052E-97C3-0A99-C1FD-889DB5EB9FA2}"/>
                    </a:ext>
                  </a:extLst>
                </p:cNvPr>
                <p:cNvPicPr/>
                <p:nvPr/>
              </p:nvPicPr>
              <p:blipFill>
                <a:blip r:embed="rId140"/>
                <a:stretch>
                  <a:fillRect/>
                </a:stretch>
              </p:blipFill>
              <p:spPr>
                <a:xfrm>
                  <a:off x="3563699" y="5775760"/>
                  <a:ext cx="120960" cy="30132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22554" name="Ink 22553">
                  <a:extLst>
                    <a:ext uri="{FF2B5EF4-FFF2-40B4-BE49-F238E27FC236}">
                      <a16:creationId xmlns:a16="http://schemas.microsoft.com/office/drawing/2014/main" id="{04B031D8-CCBE-C875-FC96-ECA32B294AEA}"/>
                    </a:ext>
                  </a:extLst>
                </p14:cNvPr>
                <p14:cNvContentPartPr/>
                <p14:nvPr/>
              </p14:nvContentPartPr>
              <p14:xfrm>
                <a:off x="3533459" y="5894560"/>
                <a:ext cx="331920" cy="106560"/>
              </p14:xfrm>
            </p:contentPart>
          </mc:Choice>
          <mc:Fallback xmlns="">
            <p:pic>
              <p:nvPicPr>
                <p:cNvPr id="22554" name="Ink 22553">
                  <a:extLst>
                    <a:ext uri="{FF2B5EF4-FFF2-40B4-BE49-F238E27FC236}">
                      <a16:creationId xmlns:a16="http://schemas.microsoft.com/office/drawing/2014/main" id="{04B031D8-CCBE-C875-FC96-ECA32B294AEA}"/>
                    </a:ext>
                  </a:extLst>
                </p:cNvPr>
                <p:cNvPicPr/>
                <p:nvPr/>
              </p:nvPicPr>
              <p:blipFill>
                <a:blip r:embed="rId142"/>
                <a:stretch>
                  <a:fillRect/>
                </a:stretch>
              </p:blipFill>
              <p:spPr>
                <a:xfrm>
                  <a:off x="3497420" y="5858560"/>
                  <a:ext cx="403638" cy="178200"/>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22555" name="Ink 22554">
                  <a:extLst>
                    <a:ext uri="{FF2B5EF4-FFF2-40B4-BE49-F238E27FC236}">
                      <a16:creationId xmlns:a16="http://schemas.microsoft.com/office/drawing/2014/main" id="{9649A77F-7ACC-DF5A-4DF1-7DBCE9DB75C9}"/>
                    </a:ext>
                  </a:extLst>
                </p14:cNvPr>
                <p14:cNvContentPartPr/>
                <p14:nvPr/>
              </p14:nvContentPartPr>
              <p14:xfrm>
                <a:off x="3845939" y="5836600"/>
                <a:ext cx="164880" cy="101160"/>
              </p14:xfrm>
            </p:contentPart>
          </mc:Choice>
          <mc:Fallback xmlns="">
            <p:pic>
              <p:nvPicPr>
                <p:cNvPr id="22555" name="Ink 22554">
                  <a:extLst>
                    <a:ext uri="{FF2B5EF4-FFF2-40B4-BE49-F238E27FC236}">
                      <a16:creationId xmlns:a16="http://schemas.microsoft.com/office/drawing/2014/main" id="{9649A77F-7ACC-DF5A-4DF1-7DBCE9DB75C9}"/>
                    </a:ext>
                  </a:extLst>
                </p:cNvPr>
                <p:cNvPicPr/>
                <p:nvPr/>
              </p:nvPicPr>
              <p:blipFill>
                <a:blip r:embed="rId144"/>
                <a:stretch>
                  <a:fillRect/>
                </a:stretch>
              </p:blipFill>
              <p:spPr>
                <a:xfrm>
                  <a:off x="3809939" y="5800471"/>
                  <a:ext cx="236520" cy="173056"/>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22557" name="Ink 22556">
                  <a:extLst>
                    <a:ext uri="{FF2B5EF4-FFF2-40B4-BE49-F238E27FC236}">
                      <a16:creationId xmlns:a16="http://schemas.microsoft.com/office/drawing/2014/main" id="{1495116D-9D79-80CC-3E9E-B560F5010F97}"/>
                    </a:ext>
                  </a:extLst>
                </p14:cNvPr>
                <p14:cNvContentPartPr/>
                <p14:nvPr/>
              </p14:nvContentPartPr>
              <p14:xfrm>
                <a:off x="4081379" y="5693680"/>
                <a:ext cx="121680" cy="376560"/>
              </p14:xfrm>
            </p:contentPart>
          </mc:Choice>
          <mc:Fallback xmlns="">
            <p:pic>
              <p:nvPicPr>
                <p:cNvPr id="22557" name="Ink 22556">
                  <a:extLst>
                    <a:ext uri="{FF2B5EF4-FFF2-40B4-BE49-F238E27FC236}">
                      <a16:creationId xmlns:a16="http://schemas.microsoft.com/office/drawing/2014/main" id="{1495116D-9D79-80CC-3E9E-B560F5010F97}"/>
                    </a:ext>
                  </a:extLst>
                </p:cNvPr>
                <p:cNvPicPr/>
                <p:nvPr/>
              </p:nvPicPr>
              <p:blipFill>
                <a:blip r:embed="rId146"/>
                <a:stretch>
                  <a:fillRect/>
                </a:stretch>
              </p:blipFill>
              <p:spPr>
                <a:xfrm>
                  <a:off x="4045272" y="5657680"/>
                  <a:ext cx="193533" cy="448200"/>
                </a:xfrm>
                <a:prstGeom prst="rect">
                  <a:avLst/>
                </a:prstGeom>
              </p:spPr>
            </p:pic>
          </mc:Fallback>
        </mc:AlternateContent>
        <mc:AlternateContent xmlns:mc="http://schemas.openxmlformats.org/markup-compatibility/2006" xmlns:p14="http://schemas.microsoft.com/office/powerpoint/2010/main">
          <mc:Choice Requires="p14">
            <p:contentPart p14:bwMode="auto" r:id="rId147">
              <p14:nvContentPartPr>
                <p14:cNvPr id="22559" name="Ink 22558">
                  <a:extLst>
                    <a:ext uri="{FF2B5EF4-FFF2-40B4-BE49-F238E27FC236}">
                      <a16:creationId xmlns:a16="http://schemas.microsoft.com/office/drawing/2014/main" id="{05DA612B-9145-A109-9EA7-6AFF72CF554A}"/>
                    </a:ext>
                  </a:extLst>
                </p14:cNvPr>
                <p14:cNvContentPartPr/>
                <p14:nvPr/>
              </p14:nvContentPartPr>
              <p14:xfrm>
                <a:off x="4808579" y="5693680"/>
                <a:ext cx="65160" cy="393840"/>
              </p14:xfrm>
            </p:contentPart>
          </mc:Choice>
          <mc:Fallback xmlns="">
            <p:pic>
              <p:nvPicPr>
                <p:cNvPr id="22559" name="Ink 22558">
                  <a:extLst>
                    <a:ext uri="{FF2B5EF4-FFF2-40B4-BE49-F238E27FC236}">
                      <a16:creationId xmlns:a16="http://schemas.microsoft.com/office/drawing/2014/main" id="{05DA612B-9145-A109-9EA7-6AFF72CF554A}"/>
                    </a:ext>
                  </a:extLst>
                </p:cNvPr>
                <p:cNvPicPr/>
                <p:nvPr/>
              </p:nvPicPr>
              <p:blipFill>
                <a:blip r:embed="rId148"/>
                <a:stretch>
                  <a:fillRect/>
                </a:stretch>
              </p:blipFill>
              <p:spPr>
                <a:xfrm>
                  <a:off x="4772579" y="5657680"/>
                  <a:ext cx="136800" cy="465480"/>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22561" name="Ink 22560">
                  <a:extLst>
                    <a:ext uri="{FF2B5EF4-FFF2-40B4-BE49-F238E27FC236}">
                      <a16:creationId xmlns:a16="http://schemas.microsoft.com/office/drawing/2014/main" id="{4659987A-4C11-6E17-517D-E81D499622CC}"/>
                    </a:ext>
                  </a:extLst>
                </p14:cNvPr>
                <p14:cNvContentPartPr/>
                <p14:nvPr/>
              </p14:nvContentPartPr>
              <p14:xfrm>
                <a:off x="4167779" y="5761360"/>
                <a:ext cx="61920" cy="102600"/>
              </p14:xfrm>
            </p:contentPart>
          </mc:Choice>
          <mc:Fallback xmlns="">
            <p:pic>
              <p:nvPicPr>
                <p:cNvPr id="22561" name="Ink 22560">
                  <a:extLst>
                    <a:ext uri="{FF2B5EF4-FFF2-40B4-BE49-F238E27FC236}">
                      <a16:creationId xmlns:a16="http://schemas.microsoft.com/office/drawing/2014/main" id="{4659987A-4C11-6E17-517D-E81D499622CC}"/>
                    </a:ext>
                  </a:extLst>
                </p:cNvPr>
                <p:cNvPicPr/>
                <p:nvPr/>
              </p:nvPicPr>
              <p:blipFill>
                <a:blip r:embed="rId150"/>
                <a:stretch>
                  <a:fillRect/>
                </a:stretch>
              </p:blipFill>
              <p:spPr>
                <a:xfrm>
                  <a:off x="4131779" y="5725360"/>
                  <a:ext cx="133560"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22562" name="Ink 22561">
                  <a:extLst>
                    <a:ext uri="{FF2B5EF4-FFF2-40B4-BE49-F238E27FC236}">
                      <a16:creationId xmlns:a16="http://schemas.microsoft.com/office/drawing/2014/main" id="{378C0462-E446-3FEE-4D37-EEE628A95F2C}"/>
                    </a:ext>
                  </a:extLst>
                </p14:cNvPr>
                <p14:cNvContentPartPr/>
                <p14:nvPr/>
              </p14:nvContentPartPr>
              <p14:xfrm>
                <a:off x="4123859" y="5785480"/>
                <a:ext cx="33480" cy="120240"/>
              </p14:xfrm>
            </p:contentPart>
          </mc:Choice>
          <mc:Fallback xmlns="">
            <p:pic>
              <p:nvPicPr>
                <p:cNvPr id="22562" name="Ink 22561">
                  <a:extLst>
                    <a:ext uri="{FF2B5EF4-FFF2-40B4-BE49-F238E27FC236}">
                      <a16:creationId xmlns:a16="http://schemas.microsoft.com/office/drawing/2014/main" id="{378C0462-E446-3FEE-4D37-EEE628A95F2C}"/>
                    </a:ext>
                  </a:extLst>
                </p:cNvPr>
                <p:cNvPicPr/>
                <p:nvPr/>
              </p:nvPicPr>
              <p:blipFill>
                <a:blip r:embed="rId152"/>
                <a:stretch>
                  <a:fillRect/>
                </a:stretch>
              </p:blipFill>
              <p:spPr>
                <a:xfrm>
                  <a:off x="4087859" y="5749587"/>
                  <a:ext cx="105120" cy="191666"/>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22563" name="Ink 22562">
                  <a:extLst>
                    <a:ext uri="{FF2B5EF4-FFF2-40B4-BE49-F238E27FC236}">
                      <a16:creationId xmlns:a16="http://schemas.microsoft.com/office/drawing/2014/main" id="{7EEE7B5E-FE6A-E096-E8B8-2EBF6CD3442C}"/>
                    </a:ext>
                  </a:extLst>
                </p14:cNvPr>
                <p14:cNvContentPartPr/>
                <p14:nvPr/>
              </p14:nvContentPartPr>
              <p14:xfrm>
                <a:off x="4631819" y="5757760"/>
                <a:ext cx="27360" cy="68400"/>
              </p14:xfrm>
            </p:contentPart>
          </mc:Choice>
          <mc:Fallback xmlns="">
            <p:pic>
              <p:nvPicPr>
                <p:cNvPr id="22563" name="Ink 22562">
                  <a:extLst>
                    <a:ext uri="{FF2B5EF4-FFF2-40B4-BE49-F238E27FC236}">
                      <a16:creationId xmlns:a16="http://schemas.microsoft.com/office/drawing/2014/main" id="{7EEE7B5E-FE6A-E096-E8B8-2EBF6CD3442C}"/>
                    </a:ext>
                  </a:extLst>
                </p:cNvPr>
                <p:cNvPicPr/>
                <p:nvPr/>
              </p:nvPicPr>
              <p:blipFill>
                <a:blip r:embed="rId154"/>
                <a:stretch>
                  <a:fillRect/>
                </a:stretch>
              </p:blipFill>
              <p:spPr>
                <a:xfrm>
                  <a:off x="4595339" y="5721948"/>
                  <a:ext cx="99955" cy="139665"/>
                </a:xfrm>
                <a:prstGeom prst="rect">
                  <a:avLst/>
                </a:prstGeom>
              </p:spPr>
            </p:pic>
          </mc:Fallback>
        </mc:AlternateContent>
        <mc:AlternateContent xmlns:mc="http://schemas.openxmlformats.org/markup-compatibility/2006" xmlns:p14="http://schemas.microsoft.com/office/powerpoint/2010/main">
          <mc:Choice Requires="p14">
            <p:contentPart p14:bwMode="auto" r:id="rId155">
              <p14:nvContentPartPr>
                <p14:cNvPr id="22564" name="Ink 22563">
                  <a:extLst>
                    <a:ext uri="{FF2B5EF4-FFF2-40B4-BE49-F238E27FC236}">
                      <a16:creationId xmlns:a16="http://schemas.microsoft.com/office/drawing/2014/main" id="{6E831B5C-2A99-4AB7-EAEE-BE645E18252D}"/>
                    </a:ext>
                  </a:extLst>
                </p14:cNvPr>
                <p14:cNvContentPartPr/>
                <p14:nvPr/>
              </p14:nvContentPartPr>
              <p14:xfrm>
                <a:off x="4633619" y="5762080"/>
                <a:ext cx="52560" cy="133200"/>
              </p14:xfrm>
            </p:contentPart>
          </mc:Choice>
          <mc:Fallback xmlns="">
            <p:pic>
              <p:nvPicPr>
                <p:cNvPr id="22564" name="Ink 22563">
                  <a:extLst>
                    <a:ext uri="{FF2B5EF4-FFF2-40B4-BE49-F238E27FC236}">
                      <a16:creationId xmlns:a16="http://schemas.microsoft.com/office/drawing/2014/main" id="{6E831B5C-2A99-4AB7-EAEE-BE645E18252D}"/>
                    </a:ext>
                  </a:extLst>
                </p:cNvPr>
                <p:cNvPicPr/>
                <p:nvPr/>
              </p:nvPicPr>
              <p:blipFill>
                <a:blip r:embed="rId156"/>
                <a:stretch>
                  <a:fillRect/>
                </a:stretch>
              </p:blipFill>
              <p:spPr>
                <a:xfrm>
                  <a:off x="4597619" y="5726080"/>
                  <a:ext cx="124200" cy="204840"/>
                </a:xfrm>
                <a:prstGeom prst="rect">
                  <a:avLst/>
                </a:prstGeom>
              </p:spPr>
            </p:pic>
          </mc:Fallback>
        </mc:AlternateContent>
        <mc:AlternateContent xmlns:mc="http://schemas.openxmlformats.org/markup-compatibility/2006" xmlns:p14="http://schemas.microsoft.com/office/powerpoint/2010/main">
          <mc:Choice Requires="p14">
            <p:contentPart p14:bwMode="auto" r:id="rId157">
              <p14:nvContentPartPr>
                <p14:cNvPr id="22565" name="Ink 22564">
                  <a:extLst>
                    <a:ext uri="{FF2B5EF4-FFF2-40B4-BE49-F238E27FC236}">
                      <a16:creationId xmlns:a16="http://schemas.microsoft.com/office/drawing/2014/main" id="{28D3D53A-DC62-BF5B-9F26-CA1477C88141}"/>
                    </a:ext>
                  </a:extLst>
                </p14:cNvPr>
                <p14:cNvContentPartPr/>
                <p14:nvPr/>
              </p14:nvContentPartPr>
              <p14:xfrm>
                <a:off x="4338419" y="5819320"/>
                <a:ext cx="98280" cy="298080"/>
              </p14:xfrm>
            </p:contentPart>
          </mc:Choice>
          <mc:Fallback xmlns="">
            <p:pic>
              <p:nvPicPr>
                <p:cNvPr id="22565" name="Ink 22564">
                  <a:extLst>
                    <a:ext uri="{FF2B5EF4-FFF2-40B4-BE49-F238E27FC236}">
                      <a16:creationId xmlns:a16="http://schemas.microsoft.com/office/drawing/2014/main" id="{28D3D53A-DC62-BF5B-9F26-CA1477C88141}"/>
                    </a:ext>
                  </a:extLst>
                </p:cNvPr>
                <p:cNvPicPr/>
                <p:nvPr/>
              </p:nvPicPr>
              <p:blipFill>
                <a:blip r:embed="rId158"/>
                <a:stretch>
                  <a:fillRect/>
                </a:stretch>
              </p:blipFill>
              <p:spPr>
                <a:xfrm>
                  <a:off x="4302419" y="5783276"/>
                  <a:ext cx="169920" cy="369807"/>
                </a:xfrm>
                <a:prstGeom prst="rect">
                  <a:avLst/>
                </a:prstGeom>
              </p:spPr>
            </p:pic>
          </mc:Fallback>
        </mc:AlternateContent>
        <mc:AlternateContent xmlns:mc="http://schemas.openxmlformats.org/markup-compatibility/2006" xmlns:p14="http://schemas.microsoft.com/office/powerpoint/2010/main">
          <mc:Choice Requires="p14">
            <p:contentPart p14:bwMode="auto" r:id="rId159">
              <p14:nvContentPartPr>
                <p14:cNvPr id="22566" name="Ink 22565">
                  <a:extLst>
                    <a:ext uri="{FF2B5EF4-FFF2-40B4-BE49-F238E27FC236}">
                      <a16:creationId xmlns:a16="http://schemas.microsoft.com/office/drawing/2014/main" id="{50286749-832E-A0F6-24E8-D14E512302B0}"/>
                    </a:ext>
                  </a:extLst>
                </p14:cNvPr>
                <p14:cNvContentPartPr/>
                <p14:nvPr/>
              </p14:nvContentPartPr>
              <p14:xfrm>
                <a:off x="4450379" y="5891680"/>
                <a:ext cx="189360" cy="241920"/>
              </p14:xfrm>
            </p:contentPart>
          </mc:Choice>
          <mc:Fallback xmlns="">
            <p:pic>
              <p:nvPicPr>
                <p:cNvPr id="22566" name="Ink 22565">
                  <a:extLst>
                    <a:ext uri="{FF2B5EF4-FFF2-40B4-BE49-F238E27FC236}">
                      <a16:creationId xmlns:a16="http://schemas.microsoft.com/office/drawing/2014/main" id="{50286749-832E-A0F6-24E8-D14E512302B0}"/>
                    </a:ext>
                  </a:extLst>
                </p:cNvPr>
                <p:cNvPicPr/>
                <p:nvPr/>
              </p:nvPicPr>
              <p:blipFill>
                <a:blip r:embed="rId160"/>
                <a:stretch>
                  <a:fillRect/>
                </a:stretch>
              </p:blipFill>
              <p:spPr>
                <a:xfrm>
                  <a:off x="4414379" y="5855680"/>
                  <a:ext cx="261000" cy="313560"/>
                </a:xfrm>
                <a:prstGeom prst="rect">
                  <a:avLst/>
                </a:prstGeom>
              </p:spPr>
            </p:pic>
          </mc:Fallback>
        </mc:AlternateContent>
      </p:grpSp>
    </p:spTree>
  </p:cSld>
  <p:clrMapOvr>
    <a:masterClrMapping/>
  </p:clrMapOvr>
  <p:transition>
    <p:zo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82DF5046-985C-4124-69C6-1A60F77DEE78}"/>
              </a:ext>
            </a:extLst>
          </p:cNvPr>
          <p:cNvSpPr>
            <a:spLocks noGrp="1" noChangeArrowheads="1"/>
          </p:cNvSpPr>
          <p:nvPr>
            <p:ph type="title"/>
          </p:nvPr>
        </p:nvSpPr>
        <p:spPr/>
        <p:txBody>
          <a:bodyPr/>
          <a:lstStyle/>
          <a:p>
            <a:r>
              <a:rPr lang="en-US" altLang="en-US"/>
              <a:t>Log in Sequence Diagram</a:t>
            </a:r>
          </a:p>
        </p:txBody>
      </p:sp>
      <p:sp>
        <p:nvSpPr>
          <p:cNvPr id="32771" name="Footer Placeholder 3">
            <a:extLst>
              <a:ext uri="{FF2B5EF4-FFF2-40B4-BE49-F238E27FC236}">
                <a16:creationId xmlns:a16="http://schemas.microsoft.com/office/drawing/2014/main" id="{F8E343D1-4153-D4DA-2D2D-4781145C651A}"/>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2772" name="Slide Number Placeholder 4">
            <a:extLst>
              <a:ext uri="{FF2B5EF4-FFF2-40B4-BE49-F238E27FC236}">
                <a16:creationId xmlns:a16="http://schemas.microsoft.com/office/drawing/2014/main" id="{15EB159F-2C9D-B520-B180-D0AEE75C38E1}"/>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D30F96D-D79A-48A6-940F-D8123095EE73}" type="slidenum">
              <a:rPr lang="en-US" altLang="en-US" sz="1200" smtClean="0">
                <a:latin typeface="Arial Black" panose="020B0A04020102020204" pitchFamily="34" charset="0"/>
              </a:rPr>
              <a:pPr>
                <a:spcBef>
                  <a:spcPct val="0"/>
                </a:spcBef>
                <a:buClrTx/>
                <a:buSzTx/>
                <a:buFontTx/>
                <a:buNone/>
              </a:pPr>
              <a:t>29</a:t>
            </a:fld>
            <a:endParaRPr lang="en-US" altLang="en-US" sz="1200">
              <a:latin typeface="Arial Black" panose="020B0A04020102020204" pitchFamily="34" charset="0"/>
            </a:endParaRPr>
          </a:p>
        </p:txBody>
      </p:sp>
      <p:sp>
        <p:nvSpPr>
          <p:cNvPr id="32773" name="Date Placeholder 5">
            <a:extLst>
              <a:ext uri="{FF2B5EF4-FFF2-40B4-BE49-F238E27FC236}">
                <a16:creationId xmlns:a16="http://schemas.microsoft.com/office/drawing/2014/main" id="{C3EF3350-54F6-5A8F-2033-51DDE8696E70}"/>
              </a:ext>
            </a:extLst>
          </p:cNvPr>
          <p:cNvSpPr>
            <a:spLocks noGrp="1" noChangeArrowheads="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488181C-C15A-4BBC-A300-974494DCEAD8}" type="datetime1">
              <a:rPr lang="en-US" altLang="en-US" sz="1200" smtClean="0"/>
              <a:pPr>
                <a:spcBef>
                  <a:spcPct val="0"/>
                </a:spcBef>
                <a:buClrTx/>
                <a:buSzTx/>
                <a:buFontTx/>
                <a:buNone/>
              </a:pPr>
              <a:t>5/24/2022</a:t>
            </a:fld>
            <a:r>
              <a:rPr lang="en-US" altLang="en-US" sz="1200"/>
              <a:t>Chapter 7 Appendix C</a:t>
            </a:r>
          </a:p>
        </p:txBody>
      </p:sp>
      <mc:AlternateContent xmlns:mc="http://schemas.openxmlformats.org/markup-compatibility/2006" xmlns:p14="http://schemas.microsoft.com/office/powerpoint/2010/main">
        <mc:Choice Requires="p14">
          <p:contentPart p14:bwMode="auto" r:id="rId2">
            <p14:nvContentPartPr>
              <p14:cNvPr id="7" name="Ink 6">
                <a:extLst>
                  <a:ext uri="{FF2B5EF4-FFF2-40B4-BE49-F238E27FC236}">
                    <a16:creationId xmlns:a16="http://schemas.microsoft.com/office/drawing/2014/main" id="{34288A4F-8EC8-E070-8A20-8A718F9A354B}"/>
                  </a:ext>
                </a:extLst>
              </p14:cNvPr>
              <p14:cNvContentPartPr/>
              <p14:nvPr/>
            </p14:nvContentPartPr>
            <p14:xfrm>
              <a:off x="-859981" y="874720"/>
              <a:ext cx="57240" cy="61560"/>
            </p14:xfrm>
          </p:contentPart>
        </mc:Choice>
        <mc:Fallback xmlns="">
          <p:pic>
            <p:nvPicPr>
              <p:cNvPr id="7" name="Ink 6">
                <a:extLst>
                  <a:ext uri="{FF2B5EF4-FFF2-40B4-BE49-F238E27FC236}">
                    <a16:creationId xmlns:a16="http://schemas.microsoft.com/office/drawing/2014/main" id="{34288A4F-8EC8-E070-8A20-8A718F9A354B}"/>
                  </a:ext>
                </a:extLst>
              </p:cNvPr>
              <p:cNvPicPr/>
              <p:nvPr/>
            </p:nvPicPr>
            <p:blipFill>
              <a:blip r:embed="rId3"/>
              <a:stretch>
                <a:fillRect/>
              </a:stretch>
            </p:blipFill>
            <p:spPr>
              <a:xfrm>
                <a:off x="-895981" y="838720"/>
                <a:ext cx="128880" cy="1332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86C0350D-9E46-2F8B-E056-5158E2296152}"/>
                  </a:ext>
                </a:extLst>
              </p14:cNvPr>
              <p14:cNvContentPartPr/>
              <p14:nvPr/>
            </p14:nvContentPartPr>
            <p14:xfrm>
              <a:off x="1147379" y="1936720"/>
              <a:ext cx="1135080" cy="572040"/>
            </p14:xfrm>
          </p:contentPart>
        </mc:Choice>
        <mc:Fallback xmlns="">
          <p:pic>
            <p:nvPicPr>
              <p:cNvPr id="8" name="Ink 7">
                <a:extLst>
                  <a:ext uri="{FF2B5EF4-FFF2-40B4-BE49-F238E27FC236}">
                    <a16:creationId xmlns:a16="http://schemas.microsoft.com/office/drawing/2014/main" id="{86C0350D-9E46-2F8B-E056-5158E2296152}"/>
                  </a:ext>
                </a:extLst>
              </p:cNvPr>
              <p:cNvPicPr/>
              <p:nvPr/>
            </p:nvPicPr>
            <p:blipFill>
              <a:blip r:embed="rId5"/>
              <a:stretch>
                <a:fillRect/>
              </a:stretch>
            </p:blipFill>
            <p:spPr>
              <a:xfrm>
                <a:off x="1111379" y="1900720"/>
                <a:ext cx="1206720" cy="643680"/>
              </a:xfrm>
              <a:prstGeom prst="rect">
                <a:avLst/>
              </a:prstGeom>
            </p:spPr>
          </p:pic>
        </mc:Fallback>
      </mc:AlternateContent>
      <p:grpSp>
        <p:nvGrpSpPr>
          <p:cNvPr id="32776" name="Group 191">
            <a:extLst>
              <a:ext uri="{FF2B5EF4-FFF2-40B4-BE49-F238E27FC236}">
                <a16:creationId xmlns:a16="http://schemas.microsoft.com/office/drawing/2014/main" id="{5D000ECA-D221-DBD0-3843-6645E1999A70}"/>
              </a:ext>
            </a:extLst>
          </p:cNvPr>
          <p:cNvGrpSpPr>
            <a:grpSpLocks/>
          </p:cNvGrpSpPr>
          <p:nvPr/>
        </p:nvGrpSpPr>
        <p:grpSpPr bwMode="auto">
          <a:xfrm>
            <a:off x="8548688" y="4708525"/>
            <a:ext cx="17462" cy="690563"/>
            <a:chOff x="8548979" y="4708720"/>
            <a:chExt cx="17640" cy="690840"/>
          </a:xfrm>
        </p:grpSpPr>
        <mc:AlternateContent xmlns:mc="http://schemas.openxmlformats.org/markup-compatibility/2006" xmlns:p14="http://schemas.microsoft.com/office/powerpoint/2010/main">
          <mc:Choice Requires="p14">
            <p:contentPart p14:bwMode="auto" r:id="rId6">
              <p14:nvContentPartPr>
                <p14:cNvPr id="190" name="Ink 189">
                  <a:extLst>
                    <a:ext uri="{FF2B5EF4-FFF2-40B4-BE49-F238E27FC236}">
                      <a16:creationId xmlns:a16="http://schemas.microsoft.com/office/drawing/2014/main" id="{D6A842C5-4DB0-7DBF-8E33-0C5D7CD8E5BF}"/>
                    </a:ext>
                  </a:extLst>
                </p14:cNvPr>
                <p14:cNvContentPartPr/>
                <p14:nvPr/>
              </p14:nvContentPartPr>
              <p14:xfrm>
                <a:off x="8548979" y="4708720"/>
                <a:ext cx="8280" cy="309240"/>
              </p14:xfrm>
            </p:contentPart>
          </mc:Choice>
          <mc:Fallback xmlns="">
            <p:pic>
              <p:nvPicPr>
                <p:cNvPr id="190" name="Ink 189">
                  <a:extLst>
                    <a:ext uri="{FF2B5EF4-FFF2-40B4-BE49-F238E27FC236}">
                      <a16:creationId xmlns:a16="http://schemas.microsoft.com/office/drawing/2014/main" id="{D6A842C5-4DB0-7DBF-8E33-0C5D7CD8E5BF}"/>
                    </a:ext>
                  </a:extLst>
                </p:cNvPr>
                <p:cNvPicPr/>
                <p:nvPr/>
              </p:nvPicPr>
              <p:blipFill>
                <a:blip r:embed="rId7"/>
                <a:stretch>
                  <a:fillRect/>
                </a:stretch>
              </p:blipFill>
              <p:spPr>
                <a:xfrm>
                  <a:off x="8512979" y="4672720"/>
                  <a:ext cx="79920" cy="380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91" name="Ink 190">
                  <a:extLst>
                    <a:ext uri="{FF2B5EF4-FFF2-40B4-BE49-F238E27FC236}">
                      <a16:creationId xmlns:a16="http://schemas.microsoft.com/office/drawing/2014/main" id="{241A09D6-9F04-4993-10D0-0247D705CC59}"/>
                    </a:ext>
                  </a:extLst>
                </p14:cNvPr>
                <p14:cNvContentPartPr/>
                <p14:nvPr/>
              </p14:nvContentPartPr>
              <p14:xfrm>
                <a:off x="8561579" y="5081680"/>
                <a:ext cx="5040" cy="317880"/>
              </p14:xfrm>
            </p:contentPart>
          </mc:Choice>
          <mc:Fallback xmlns="">
            <p:pic>
              <p:nvPicPr>
                <p:cNvPr id="191" name="Ink 190">
                  <a:extLst>
                    <a:ext uri="{FF2B5EF4-FFF2-40B4-BE49-F238E27FC236}">
                      <a16:creationId xmlns:a16="http://schemas.microsoft.com/office/drawing/2014/main" id="{241A09D6-9F04-4993-10D0-0247D705CC59}"/>
                    </a:ext>
                  </a:extLst>
                </p:cNvPr>
                <p:cNvPicPr/>
                <p:nvPr/>
              </p:nvPicPr>
              <p:blipFill>
                <a:blip r:embed="rId9"/>
                <a:stretch>
                  <a:fillRect/>
                </a:stretch>
              </p:blipFill>
              <p:spPr>
                <a:xfrm>
                  <a:off x="8527979" y="5045680"/>
                  <a:ext cx="71904" cy="389520"/>
                </a:xfrm>
                <a:prstGeom prst="rect">
                  <a:avLst/>
                </a:prstGeom>
              </p:spPr>
            </p:pic>
          </mc:Fallback>
        </mc:AlternateContent>
      </p:grpSp>
      <p:grpSp>
        <p:nvGrpSpPr>
          <p:cNvPr id="32777" name="Group 195">
            <a:extLst>
              <a:ext uri="{FF2B5EF4-FFF2-40B4-BE49-F238E27FC236}">
                <a16:creationId xmlns:a16="http://schemas.microsoft.com/office/drawing/2014/main" id="{2AF6C0AD-06E7-3CF5-E481-32C4CDFED0D9}"/>
              </a:ext>
            </a:extLst>
          </p:cNvPr>
          <p:cNvGrpSpPr>
            <a:grpSpLocks/>
          </p:cNvGrpSpPr>
          <p:nvPr/>
        </p:nvGrpSpPr>
        <p:grpSpPr bwMode="auto">
          <a:xfrm>
            <a:off x="1236663" y="1943100"/>
            <a:ext cx="7621587" cy="2636838"/>
            <a:chOff x="1237019" y="1943560"/>
            <a:chExt cx="7621560" cy="2637000"/>
          </a:xfrm>
        </p:grpSpPr>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2A0C3A1D-3C50-DD51-DAE3-116036FB49CB}"/>
                    </a:ext>
                  </a:extLst>
                </p14:cNvPr>
                <p14:cNvContentPartPr/>
                <p14:nvPr/>
              </p14:nvContentPartPr>
              <p14:xfrm>
                <a:off x="1268699" y="2229760"/>
                <a:ext cx="8280" cy="17280"/>
              </p14:xfrm>
            </p:contentPart>
          </mc:Choice>
          <mc:Fallback xmlns="">
            <p:pic>
              <p:nvPicPr>
                <p:cNvPr id="9" name="Ink 8">
                  <a:extLst>
                    <a:ext uri="{FF2B5EF4-FFF2-40B4-BE49-F238E27FC236}">
                      <a16:creationId xmlns:a16="http://schemas.microsoft.com/office/drawing/2014/main" id="{2A0C3A1D-3C50-DD51-DAE3-116036FB49CB}"/>
                    </a:ext>
                  </a:extLst>
                </p:cNvPr>
                <p:cNvPicPr/>
                <p:nvPr/>
              </p:nvPicPr>
              <p:blipFill>
                <a:blip r:embed="rId11"/>
                <a:stretch>
                  <a:fillRect/>
                </a:stretch>
              </p:blipFill>
              <p:spPr>
                <a:xfrm>
                  <a:off x="1232699" y="2193760"/>
                  <a:ext cx="79920"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0" name="Ink 9">
                  <a:extLst>
                    <a:ext uri="{FF2B5EF4-FFF2-40B4-BE49-F238E27FC236}">
                      <a16:creationId xmlns:a16="http://schemas.microsoft.com/office/drawing/2014/main" id="{3FB4682D-9D37-1153-FBE2-DD020A93E240}"/>
                    </a:ext>
                  </a:extLst>
                </p14:cNvPr>
                <p14:cNvContentPartPr/>
                <p14:nvPr/>
              </p14:nvContentPartPr>
              <p14:xfrm>
                <a:off x="1248179" y="2350360"/>
                <a:ext cx="1800" cy="360"/>
              </p14:xfrm>
            </p:contentPart>
          </mc:Choice>
          <mc:Fallback xmlns="">
            <p:pic>
              <p:nvPicPr>
                <p:cNvPr id="10" name="Ink 9">
                  <a:extLst>
                    <a:ext uri="{FF2B5EF4-FFF2-40B4-BE49-F238E27FC236}">
                      <a16:creationId xmlns:a16="http://schemas.microsoft.com/office/drawing/2014/main" id="{3FB4682D-9D37-1153-FBE2-DD020A93E240}"/>
                    </a:ext>
                  </a:extLst>
                </p:cNvPr>
                <p:cNvPicPr/>
                <p:nvPr/>
              </p:nvPicPr>
              <p:blipFill>
                <a:blip r:embed="rId13"/>
                <a:stretch>
                  <a:fillRect/>
                </a:stretch>
              </p:blipFill>
              <p:spPr>
                <a:xfrm>
                  <a:off x="1212179" y="2314360"/>
                  <a:ext cx="7344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1" name="Ink 10">
                  <a:extLst>
                    <a:ext uri="{FF2B5EF4-FFF2-40B4-BE49-F238E27FC236}">
                      <a16:creationId xmlns:a16="http://schemas.microsoft.com/office/drawing/2014/main" id="{D046B450-111D-A5EF-DC24-52AE67984C7D}"/>
                    </a:ext>
                  </a:extLst>
                </p14:cNvPr>
                <p14:cNvContentPartPr/>
                <p14:nvPr/>
              </p14:nvContentPartPr>
              <p14:xfrm>
                <a:off x="1337099" y="2180440"/>
                <a:ext cx="99360" cy="176400"/>
              </p14:xfrm>
            </p:contentPart>
          </mc:Choice>
          <mc:Fallback xmlns="">
            <p:pic>
              <p:nvPicPr>
                <p:cNvPr id="11" name="Ink 10">
                  <a:extLst>
                    <a:ext uri="{FF2B5EF4-FFF2-40B4-BE49-F238E27FC236}">
                      <a16:creationId xmlns:a16="http://schemas.microsoft.com/office/drawing/2014/main" id="{D046B450-111D-A5EF-DC24-52AE67984C7D}"/>
                    </a:ext>
                  </a:extLst>
                </p:cNvPr>
                <p:cNvPicPr/>
                <p:nvPr/>
              </p:nvPicPr>
              <p:blipFill>
                <a:blip r:embed="rId15"/>
                <a:stretch>
                  <a:fillRect/>
                </a:stretch>
              </p:blipFill>
              <p:spPr>
                <a:xfrm>
                  <a:off x="1301229" y="2144440"/>
                  <a:ext cx="170741" cy="24804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2" name="Ink 11">
                  <a:extLst>
                    <a:ext uri="{FF2B5EF4-FFF2-40B4-BE49-F238E27FC236}">
                      <a16:creationId xmlns:a16="http://schemas.microsoft.com/office/drawing/2014/main" id="{B0BF8337-8E18-A0F8-8268-A013A0CC1F9F}"/>
                    </a:ext>
                  </a:extLst>
                </p14:cNvPr>
                <p14:cNvContentPartPr/>
                <p14:nvPr/>
              </p14:nvContentPartPr>
              <p14:xfrm>
                <a:off x="1481819" y="2141560"/>
                <a:ext cx="306360" cy="300600"/>
              </p14:xfrm>
            </p:contentPart>
          </mc:Choice>
          <mc:Fallback xmlns="">
            <p:pic>
              <p:nvPicPr>
                <p:cNvPr id="12" name="Ink 11">
                  <a:extLst>
                    <a:ext uri="{FF2B5EF4-FFF2-40B4-BE49-F238E27FC236}">
                      <a16:creationId xmlns:a16="http://schemas.microsoft.com/office/drawing/2014/main" id="{B0BF8337-8E18-A0F8-8268-A013A0CC1F9F}"/>
                    </a:ext>
                  </a:extLst>
                </p:cNvPr>
                <p:cNvPicPr/>
                <p:nvPr/>
              </p:nvPicPr>
              <p:blipFill>
                <a:blip r:embed="rId17"/>
                <a:stretch>
                  <a:fillRect/>
                </a:stretch>
              </p:blipFill>
              <p:spPr>
                <a:xfrm>
                  <a:off x="1445819" y="2105560"/>
                  <a:ext cx="378000" cy="3722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3" name="Ink 12">
                  <a:extLst>
                    <a:ext uri="{FF2B5EF4-FFF2-40B4-BE49-F238E27FC236}">
                      <a16:creationId xmlns:a16="http://schemas.microsoft.com/office/drawing/2014/main" id="{0A770863-AC92-DEB8-2A15-A1B1E09EE1F3}"/>
                    </a:ext>
                  </a:extLst>
                </p14:cNvPr>
                <p14:cNvContentPartPr/>
                <p14:nvPr/>
              </p14:nvContentPartPr>
              <p14:xfrm>
                <a:off x="1769099" y="2219680"/>
                <a:ext cx="42840" cy="113400"/>
              </p14:xfrm>
            </p:contentPart>
          </mc:Choice>
          <mc:Fallback xmlns="">
            <p:pic>
              <p:nvPicPr>
                <p:cNvPr id="13" name="Ink 12">
                  <a:extLst>
                    <a:ext uri="{FF2B5EF4-FFF2-40B4-BE49-F238E27FC236}">
                      <a16:creationId xmlns:a16="http://schemas.microsoft.com/office/drawing/2014/main" id="{0A770863-AC92-DEB8-2A15-A1B1E09EE1F3}"/>
                    </a:ext>
                  </a:extLst>
                </p:cNvPr>
                <p:cNvPicPr/>
                <p:nvPr/>
              </p:nvPicPr>
              <p:blipFill>
                <a:blip r:embed="rId19"/>
                <a:stretch>
                  <a:fillRect/>
                </a:stretch>
              </p:blipFill>
              <p:spPr>
                <a:xfrm>
                  <a:off x="1733099" y="2183680"/>
                  <a:ext cx="114480" cy="1850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4" name="Ink 13">
                  <a:extLst>
                    <a:ext uri="{FF2B5EF4-FFF2-40B4-BE49-F238E27FC236}">
                      <a16:creationId xmlns:a16="http://schemas.microsoft.com/office/drawing/2014/main" id="{8CC1A440-EDEC-B947-913D-16DE2FB14A08}"/>
                    </a:ext>
                  </a:extLst>
                </p14:cNvPr>
                <p14:cNvContentPartPr/>
                <p14:nvPr/>
              </p14:nvContentPartPr>
              <p14:xfrm>
                <a:off x="1808699" y="2152720"/>
                <a:ext cx="178560" cy="186480"/>
              </p14:xfrm>
            </p:contentPart>
          </mc:Choice>
          <mc:Fallback xmlns="">
            <p:pic>
              <p:nvPicPr>
                <p:cNvPr id="14" name="Ink 13">
                  <a:extLst>
                    <a:ext uri="{FF2B5EF4-FFF2-40B4-BE49-F238E27FC236}">
                      <a16:creationId xmlns:a16="http://schemas.microsoft.com/office/drawing/2014/main" id="{8CC1A440-EDEC-B947-913D-16DE2FB14A08}"/>
                    </a:ext>
                  </a:extLst>
                </p:cNvPr>
                <p:cNvPicPr/>
                <p:nvPr/>
              </p:nvPicPr>
              <p:blipFill>
                <a:blip r:embed="rId21"/>
                <a:stretch>
                  <a:fillRect/>
                </a:stretch>
              </p:blipFill>
              <p:spPr>
                <a:xfrm>
                  <a:off x="1772771" y="2116720"/>
                  <a:ext cx="250056" cy="25812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5" name="Ink 14">
                  <a:extLst>
                    <a:ext uri="{FF2B5EF4-FFF2-40B4-BE49-F238E27FC236}">
                      <a16:creationId xmlns:a16="http://schemas.microsoft.com/office/drawing/2014/main" id="{65C7E13C-EAB1-82A8-5A5F-3DE819A2F9D2}"/>
                    </a:ext>
                  </a:extLst>
                </p14:cNvPr>
                <p14:cNvContentPartPr/>
                <p14:nvPr/>
              </p14:nvContentPartPr>
              <p14:xfrm>
                <a:off x="1975739" y="2154880"/>
                <a:ext cx="194760" cy="211320"/>
              </p14:xfrm>
            </p:contentPart>
          </mc:Choice>
          <mc:Fallback xmlns="">
            <p:pic>
              <p:nvPicPr>
                <p:cNvPr id="15" name="Ink 14">
                  <a:extLst>
                    <a:ext uri="{FF2B5EF4-FFF2-40B4-BE49-F238E27FC236}">
                      <a16:creationId xmlns:a16="http://schemas.microsoft.com/office/drawing/2014/main" id="{65C7E13C-EAB1-82A8-5A5F-3DE819A2F9D2}"/>
                    </a:ext>
                  </a:extLst>
                </p:cNvPr>
                <p:cNvPicPr/>
                <p:nvPr/>
              </p:nvPicPr>
              <p:blipFill>
                <a:blip r:embed="rId23"/>
                <a:stretch>
                  <a:fillRect/>
                </a:stretch>
              </p:blipFill>
              <p:spPr>
                <a:xfrm>
                  <a:off x="1939739" y="2118941"/>
                  <a:ext cx="266400" cy="282838"/>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6" name="Ink 15">
                  <a:extLst>
                    <a:ext uri="{FF2B5EF4-FFF2-40B4-BE49-F238E27FC236}">
                      <a16:creationId xmlns:a16="http://schemas.microsoft.com/office/drawing/2014/main" id="{7F601122-07B9-36EC-AF30-B5366828BA5B}"/>
                    </a:ext>
                  </a:extLst>
                </p14:cNvPr>
                <p14:cNvContentPartPr/>
                <p14:nvPr/>
              </p14:nvContentPartPr>
              <p14:xfrm>
                <a:off x="2155019" y="2176120"/>
                <a:ext cx="47520" cy="102600"/>
              </p14:xfrm>
            </p:contentPart>
          </mc:Choice>
          <mc:Fallback xmlns="">
            <p:pic>
              <p:nvPicPr>
                <p:cNvPr id="16" name="Ink 15">
                  <a:extLst>
                    <a:ext uri="{FF2B5EF4-FFF2-40B4-BE49-F238E27FC236}">
                      <a16:creationId xmlns:a16="http://schemas.microsoft.com/office/drawing/2014/main" id="{7F601122-07B9-36EC-AF30-B5366828BA5B}"/>
                    </a:ext>
                  </a:extLst>
                </p:cNvPr>
                <p:cNvPicPr/>
                <p:nvPr/>
              </p:nvPicPr>
              <p:blipFill>
                <a:blip r:embed="rId25"/>
                <a:stretch>
                  <a:fillRect/>
                </a:stretch>
              </p:blipFill>
              <p:spPr>
                <a:xfrm>
                  <a:off x="2119019" y="2140120"/>
                  <a:ext cx="119160"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8" name="Ink 17">
                  <a:extLst>
                    <a:ext uri="{FF2B5EF4-FFF2-40B4-BE49-F238E27FC236}">
                      <a16:creationId xmlns:a16="http://schemas.microsoft.com/office/drawing/2014/main" id="{81BFE12C-959E-4317-58E8-2BD5B5C03C77}"/>
                    </a:ext>
                  </a:extLst>
                </p14:cNvPr>
                <p14:cNvContentPartPr/>
                <p14:nvPr/>
              </p14:nvContentPartPr>
              <p14:xfrm>
                <a:off x="1262579" y="2176480"/>
                <a:ext cx="17640" cy="27360"/>
              </p14:xfrm>
            </p:contentPart>
          </mc:Choice>
          <mc:Fallback xmlns="">
            <p:pic>
              <p:nvPicPr>
                <p:cNvPr id="18" name="Ink 17">
                  <a:extLst>
                    <a:ext uri="{FF2B5EF4-FFF2-40B4-BE49-F238E27FC236}">
                      <a16:creationId xmlns:a16="http://schemas.microsoft.com/office/drawing/2014/main" id="{81BFE12C-959E-4317-58E8-2BD5B5C03C77}"/>
                    </a:ext>
                  </a:extLst>
                </p:cNvPr>
                <p:cNvPicPr/>
                <p:nvPr/>
              </p:nvPicPr>
              <p:blipFill>
                <a:blip r:embed="rId27"/>
                <a:stretch>
                  <a:fillRect/>
                </a:stretch>
              </p:blipFill>
              <p:spPr>
                <a:xfrm>
                  <a:off x="1227299" y="2140000"/>
                  <a:ext cx="87847" cy="99955"/>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9" name="Ink 18">
                  <a:extLst>
                    <a:ext uri="{FF2B5EF4-FFF2-40B4-BE49-F238E27FC236}">
                      <a16:creationId xmlns:a16="http://schemas.microsoft.com/office/drawing/2014/main" id="{B9E4E6C0-FF46-5EB3-3C82-B0D12E636716}"/>
                    </a:ext>
                  </a:extLst>
                </p14:cNvPr>
                <p14:cNvContentPartPr/>
                <p14:nvPr/>
              </p14:nvContentPartPr>
              <p14:xfrm>
                <a:off x="1258619" y="2311840"/>
                <a:ext cx="19800" cy="13680"/>
              </p14:xfrm>
            </p:contentPart>
          </mc:Choice>
          <mc:Fallback xmlns="">
            <p:pic>
              <p:nvPicPr>
                <p:cNvPr id="19" name="Ink 18">
                  <a:extLst>
                    <a:ext uri="{FF2B5EF4-FFF2-40B4-BE49-F238E27FC236}">
                      <a16:creationId xmlns:a16="http://schemas.microsoft.com/office/drawing/2014/main" id="{B9E4E6C0-FF46-5EB3-3C82-B0D12E636716}"/>
                    </a:ext>
                  </a:extLst>
                </p:cNvPr>
                <p:cNvPicPr/>
                <p:nvPr/>
              </p:nvPicPr>
              <p:blipFill>
                <a:blip r:embed="rId29"/>
                <a:stretch>
                  <a:fillRect/>
                </a:stretch>
              </p:blipFill>
              <p:spPr>
                <a:xfrm>
                  <a:off x="1222619" y="2275840"/>
                  <a:ext cx="91440"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0" name="Ink 19">
                  <a:extLst>
                    <a:ext uri="{FF2B5EF4-FFF2-40B4-BE49-F238E27FC236}">
                      <a16:creationId xmlns:a16="http://schemas.microsoft.com/office/drawing/2014/main" id="{DA970A4A-D829-2255-D903-E0ACEB5EF70C}"/>
                    </a:ext>
                  </a:extLst>
                </p14:cNvPr>
                <p14:cNvContentPartPr/>
                <p14:nvPr/>
              </p14:nvContentPartPr>
              <p14:xfrm>
                <a:off x="1258619" y="2180800"/>
                <a:ext cx="13680" cy="32760"/>
              </p14:xfrm>
            </p:contentPart>
          </mc:Choice>
          <mc:Fallback xmlns="">
            <p:pic>
              <p:nvPicPr>
                <p:cNvPr id="20" name="Ink 19">
                  <a:extLst>
                    <a:ext uri="{FF2B5EF4-FFF2-40B4-BE49-F238E27FC236}">
                      <a16:creationId xmlns:a16="http://schemas.microsoft.com/office/drawing/2014/main" id="{DA970A4A-D829-2255-D903-E0ACEB5EF70C}"/>
                    </a:ext>
                  </a:extLst>
                </p:cNvPr>
                <p:cNvPicPr/>
                <p:nvPr/>
              </p:nvPicPr>
              <p:blipFill>
                <a:blip r:embed="rId31"/>
                <a:stretch>
                  <a:fillRect/>
                </a:stretch>
              </p:blipFill>
              <p:spPr>
                <a:xfrm>
                  <a:off x="1223542" y="2144800"/>
                  <a:ext cx="83483" cy="1044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21" name="Ink 20">
                  <a:extLst>
                    <a:ext uri="{FF2B5EF4-FFF2-40B4-BE49-F238E27FC236}">
                      <a16:creationId xmlns:a16="http://schemas.microsoft.com/office/drawing/2014/main" id="{8E071151-A68A-3259-CC12-B51AA1C08163}"/>
                    </a:ext>
                  </a:extLst>
                </p14:cNvPr>
                <p14:cNvContentPartPr/>
                <p14:nvPr/>
              </p14:nvContentPartPr>
              <p14:xfrm>
                <a:off x="1237019" y="2309680"/>
                <a:ext cx="36720" cy="38160"/>
              </p14:xfrm>
            </p:contentPart>
          </mc:Choice>
          <mc:Fallback xmlns="">
            <p:pic>
              <p:nvPicPr>
                <p:cNvPr id="21" name="Ink 20">
                  <a:extLst>
                    <a:ext uri="{FF2B5EF4-FFF2-40B4-BE49-F238E27FC236}">
                      <a16:creationId xmlns:a16="http://schemas.microsoft.com/office/drawing/2014/main" id="{8E071151-A68A-3259-CC12-B51AA1C08163}"/>
                    </a:ext>
                  </a:extLst>
                </p:cNvPr>
                <p:cNvPicPr/>
                <p:nvPr/>
              </p:nvPicPr>
              <p:blipFill>
                <a:blip r:embed="rId33"/>
                <a:stretch>
                  <a:fillRect/>
                </a:stretch>
              </p:blipFill>
              <p:spPr>
                <a:xfrm>
                  <a:off x="1201019" y="2273680"/>
                  <a:ext cx="10836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22" name="Ink 21">
                  <a:extLst>
                    <a:ext uri="{FF2B5EF4-FFF2-40B4-BE49-F238E27FC236}">
                      <a16:creationId xmlns:a16="http://schemas.microsoft.com/office/drawing/2014/main" id="{6A9C1A11-2E18-9B1B-BAFB-DE0FBC5DFD30}"/>
                    </a:ext>
                  </a:extLst>
                </p14:cNvPr>
                <p14:cNvContentPartPr/>
                <p14:nvPr/>
              </p14:nvContentPartPr>
              <p14:xfrm>
                <a:off x="1281299" y="2189800"/>
                <a:ext cx="9000" cy="45000"/>
              </p14:xfrm>
            </p:contentPart>
          </mc:Choice>
          <mc:Fallback xmlns="">
            <p:pic>
              <p:nvPicPr>
                <p:cNvPr id="22" name="Ink 21">
                  <a:extLst>
                    <a:ext uri="{FF2B5EF4-FFF2-40B4-BE49-F238E27FC236}">
                      <a16:creationId xmlns:a16="http://schemas.microsoft.com/office/drawing/2014/main" id="{6A9C1A11-2E18-9B1B-BAFB-DE0FBC5DFD30}"/>
                    </a:ext>
                  </a:extLst>
                </p:cNvPr>
                <p:cNvPicPr/>
                <p:nvPr/>
              </p:nvPicPr>
              <p:blipFill>
                <a:blip r:embed="rId35"/>
                <a:stretch>
                  <a:fillRect/>
                </a:stretch>
              </p:blipFill>
              <p:spPr>
                <a:xfrm>
                  <a:off x="1245299" y="2153800"/>
                  <a:ext cx="80640" cy="11664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24" name="Ink 23">
                  <a:extLst>
                    <a:ext uri="{FF2B5EF4-FFF2-40B4-BE49-F238E27FC236}">
                      <a16:creationId xmlns:a16="http://schemas.microsoft.com/office/drawing/2014/main" id="{9F1CFE87-BBFC-DC35-00B3-3827BE23CA2C}"/>
                    </a:ext>
                  </a:extLst>
                </p14:cNvPr>
                <p14:cNvContentPartPr/>
                <p14:nvPr/>
              </p14:nvContentPartPr>
              <p14:xfrm>
                <a:off x="1757939" y="2477440"/>
                <a:ext cx="5040" cy="89280"/>
              </p14:xfrm>
            </p:contentPart>
          </mc:Choice>
          <mc:Fallback xmlns="">
            <p:pic>
              <p:nvPicPr>
                <p:cNvPr id="24" name="Ink 23">
                  <a:extLst>
                    <a:ext uri="{FF2B5EF4-FFF2-40B4-BE49-F238E27FC236}">
                      <a16:creationId xmlns:a16="http://schemas.microsoft.com/office/drawing/2014/main" id="{9F1CFE87-BBFC-DC35-00B3-3827BE23CA2C}"/>
                    </a:ext>
                  </a:extLst>
                </p:cNvPr>
                <p:cNvPicPr/>
                <p:nvPr/>
              </p:nvPicPr>
              <p:blipFill>
                <a:blip r:embed="rId37"/>
                <a:stretch>
                  <a:fillRect/>
                </a:stretch>
              </p:blipFill>
              <p:spPr>
                <a:xfrm>
                  <a:off x="1721939" y="2441294"/>
                  <a:ext cx="76680" cy="16121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25" name="Ink 24">
                  <a:extLst>
                    <a:ext uri="{FF2B5EF4-FFF2-40B4-BE49-F238E27FC236}">
                      <a16:creationId xmlns:a16="http://schemas.microsoft.com/office/drawing/2014/main" id="{059FC8B4-6691-D70E-95B9-61548426AA10}"/>
                    </a:ext>
                  </a:extLst>
                </p14:cNvPr>
                <p14:cNvContentPartPr/>
                <p14:nvPr/>
              </p14:nvContentPartPr>
              <p14:xfrm>
                <a:off x="1757939" y="2627200"/>
                <a:ext cx="3600" cy="26640"/>
              </p14:xfrm>
            </p:contentPart>
          </mc:Choice>
          <mc:Fallback xmlns="">
            <p:pic>
              <p:nvPicPr>
                <p:cNvPr id="25" name="Ink 24">
                  <a:extLst>
                    <a:ext uri="{FF2B5EF4-FFF2-40B4-BE49-F238E27FC236}">
                      <a16:creationId xmlns:a16="http://schemas.microsoft.com/office/drawing/2014/main" id="{059FC8B4-6691-D70E-95B9-61548426AA10}"/>
                    </a:ext>
                  </a:extLst>
                </p:cNvPr>
                <p:cNvPicPr/>
                <p:nvPr/>
              </p:nvPicPr>
              <p:blipFill>
                <a:blip r:embed="rId39"/>
                <a:stretch>
                  <a:fillRect/>
                </a:stretch>
              </p:blipFill>
              <p:spPr>
                <a:xfrm>
                  <a:off x="1721939" y="2591200"/>
                  <a:ext cx="75240" cy="9828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26" name="Ink 25">
                  <a:extLst>
                    <a:ext uri="{FF2B5EF4-FFF2-40B4-BE49-F238E27FC236}">
                      <a16:creationId xmlns:a16="http://schemas.microsoft.com/office/drawing/2014/main" id="{D6A75920-2BE7-5F8C-BEC0-7AAF63940D08}"/>
                    </a:ext>
                  </a:extLst>
                </p14:cNvPr>
                <p14:cNvContentPartPr/>
                <p14:nvPr/>
              </p14:nvContentPartPr>
              <p14:xfrm>
                <a:off x="1529339" y="2672560"/>
                <a:ext cx="368280" cy="361440"/>
              </p14:xfrm>
            </p:contentPart>
          </mc:Choice>
          <mc:Fallback xmlns="">
            <p:pic>
              <p:nvPicPr>
                <p:cNvPr id="26" name="Ink 25">
                  <a:extLst>
                    <a:ext uri="{FF2B5EF4-FFF2-40B4-BE49-F238E27FC236}">
                      <a16:creationId xmlns:a16="http://schemas.microsoft.com/office/drawing/2014/main" id="{D6A75920-2BE7-5F8C-BEC0-7AAF63940D08}"/>
                    </a:ext>
                  </a:extLst>
                </p:cNvPr>
                <p:cNvPicPr/>
                <p:nvPr/>
              </p:nvPicPr>
              <p:blipFill>
                <a:blip r:embed="rId41"/>
                <a:stretch>
                  <a:fillRect/>
                </a:stretch>
              </p:blipFill>
              <p:spPr>
                <a:xfrm>
                  <a:off x="1493339" y="2636560"/>
                  <a:ext cx="439920" cy="43308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7" name="Ink 26">
                  <a:extLst>
                    <a:ext uri="{FF2B5EF4-FFF2-40B4-BE49-F238E27FC236}">
                      <a16:creationId xmlns:a16="http://schemas.microsoft.com/office/drawing/2014/main" id="{B59FBD4E-3658-51C6-751C-EA8FA64A12E2}"/>
                    </a:ext>
                  </a:extLst>
                </p14:cNvPr>
                <p14:cNvContentPartPr/>
                <p14:nvPr/>
              </p14:nvContentPartPr>
              <p14:xfrm>
                <a:off x="1573259" y="2657080"/>
                <a:ext cx="267120" cy="680760"/>
              </p14:xfrm>
            </p:contentPart>
          </mc:Choice>
          <mc:Fallback xmlns="">
            <p:pic>
              <p:nvPicPr>
                <p:cNvPr id="27" name="Ink 26">
                  <a:extLst>
                    <a:ext uri="{FF2B5EF4-FFF2-40B4-BE49-F238E27FC236}">
                      <a16:creationId xmlns:a16="http://schemas.microsoft.com/office/drawing/2014/main" id="{B59FBD4E-3658-51C6-751C-EA8FA64A12E2}"/>
                    </a:ext>
                  </a:extLst>
                </p:cNvPr>
                <p:cNvPicPr/>
                <p:nvPr/>
              </p:nvPicPr>
              <p:blipFill>
                <a:blip r:embed="rId43"/>
                <a:stretch>
                  <a:fillRect/>
                </a:stretch>
              </p:blipFill>
              <p:spPr>
                <a:xfrm>
                  <a:off x="1537259" y="2621061"/>
                  <a:ext cx="338760" cy="752438"/>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28" name="Ink 27">
                  <a:extLst>
                    <a:ext uri="{FF2B5EF4-FFF2-40B4-BE49-F238E27FC236}">
                      <a16:creationId xmlns:a16="http://schemas.microsoft.com/office/drawing/2014/main" id="{312EA098-CEE0-5648-BA2E-9FC3AE6414FA}"/>
                    </a:ext>
                  </a:extLst>
                </p14:cNvPr>
                <p14:cNvContentPartPr/>
                <p14:nvPr/>
              </p14:nvContentPartPr>
              <p14:xfrm>
                <a:off x="1847579" y="3027520"/>
                <a:ext cx="30600" cy="352080"/>
              </p14:xfrm>
            </p:contentPart>
          </mc:Choice>
          <mc:Fallback xmlns="">
            <p:pic>
              <p:nvPicPr>
                <p:cNvPr id="28" name="Ink 27">
                  <a:extLst>
                    <a:ext uri="{FF2B5EF4-FFF2-40B4-BE49-F238E27FC236}">
                      <a16:creationId xmlns:a16="http://schemas.microsoft.com/office/drawing/2014/main" id="{312EA098-CEE0-5648-BA2E-9FC3AE6414FA}"/>
                    </a:ext>
                  </a:extLst>
                </p:cNvPr>
                <p:cNvPicPr/>
                <p:nvPr/>
              </p:nvPicPr>
              <p:blipFill>
                <a:blip r:embed="rId45"/>
                <a:stretch>
                  <a:fillRect/>
                </a:stretch>
              </p:blipFill>
              <p:spPr>
                <a:xfrm>
                  <a:off x="1811579" y="2991520"/>
                  <a:ext cx="102240" cy="4237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29" name="Ink 28">
                  <a:extLst>
                    <a:ext uri="{FF2B5EF4-FFF2-40B4-BE49-F238E27FC236}">
                      <a16:creationId xmlns:a16="http://schemas.microsoft.com/office/drawing/2014/main" id="{814EF56A-0C8D-A900-3CC3-CCC45AC914FD}"/>
                    </a:ext>
                  </a:extLst>
                </p14:cNvPr>
                <p14:cNvContentPartPr/>
                <p14:nvPr/>
              </p14:nvContentPartPr>
              <p14:xfrm>
                <a:off x="1750019" y="3331000"/>
                <a:ext cx="3600" cy="53640"/>
              </p14:xfrm>
            </p:contentPart>
          </mc:Choice>
          <mc:Fallback xmlns="">
            <p:pic>
              <p:nvPicPr>
                <p:cNvPr id="29" name="Ink 28">
                  <a:extLst>
                    <a:ext uri="{FF2B5EF4-FFF2-40B4-BE49-F238E27FC236}">
                      <a16:creationId xmlns:a16="http://schemas.microsoft.com/office/drawing/2014/main" id="{814EF56A-0C8D-A900-3CC3-CCC45AC914FD}"/>
                    </a:ext>
                  </a:extLst>
                </p:cNvPr>
                <p:cNvPicPr/>
                <p:nvPr/>
              </p:nvPicPr>
              <p:blipFill>
                <a:blip r:embed="rId47"/>
                <a:stretch>
                  <a:fillRect/>
                </a:stretch>
              </p:blipFill>
              <p:spPr>
                <a:xfrm>
                  <a:off x="1714019" y="3295000"/>
                  <a:ext cx="75240" cy="12528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30" name="Ink 29">
                  <a:extLst>
                    <a:ext uri="{FF2B5EF4-FFF2-40B4-BE49-F238E27FC236}">
                      <a16:creationId xmlns:a16="http://schemas.microsoft.com/office/drawing/2014/main" id="{8B2D5D33-2385-8E42-F9E6-6F0B8B750C4F}"/>
                    </a:ext>
                  </a:extLst>
                </p14:cNvPr>
                <p14:cNvContentPartPr/>
                <p14:nvPr/>
              </p14:nvContentPartPr>
              <p14:xfrm>
                <a:off x="1690259" y="3441880"/>
                <a:ext cx="54000" cy="431280"/>
              </p14:xfrm>
            </p:contentPart>
          </mc:Choice>
          <mc:Fallback xmlns="">
            <p:pic>
              <p:nvPicPr>
                <p:cNvPr id="30" name="Ink 29">
                  <a:extLst>
                    <a:ext uri="{FF2B5EF4-FFF2-40B4-BE49-F238E27FC236}">
                      <a16:creationId xmlns:a16="http://schemas.microsoft.com/office/drawing/2014/main" id="{8B2D5D33-2385-8E42-F9E6-6F0B8B750C4F}"/>
                    </a:ext>
                  </a:extLst>
                </p:cNvPr>
                <p:cNvPicPr/>
                <p:nvPr/>
              </p:nvPicPr>
              <p:blipFill>
                <a:blip r:embed="rId49"/>
                <a:stretch>
                  <a:fillRect/>
                </a:stretch>
              </p:blipFill>
              <p:spPr>
                <a:xfrm>
                  <a:off x="1654259" y="3405910"/>
                  <a:ext cx="125640" cy="50286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32" name="Ink 31">
                  <a:extLst>
                    <a:ext uri="{FF2B5EF4-FFF2-40B4-BE49-F238E27FC236}">
                      <a16:creationId xmlns:a16="http://schemas.microsoft.com/office/drawing/2014/main" id="{5A40AB69-81FC-B1D3-C80A-DE773C62CA8E}"/>
                    </a:ext>
                  </a:extLst>
                </p14:cNvPr>
                <p14:cNvContentPartPr/>
                <p14:nvPr/>
              </p14:nvContentPartPr>
              <p14:xfrm>
                <a:off x="1949099" y="2954080"/>
                <a:ext cx="797400" cy="25200"/>
              </p14:xfrm>
            </p:contentPart>
          </mc:Choice>
          <mc:Fallback xmlns="">
            <p:pic>
              <p:nvPicPr>
                <p:cNvPr id="32" name="Ink 31">
                  <a:extLst>
                    <a:ext uri="{FF2B5EF4-FFF2-40B4-BE49-F238E27FC236}">
                      <a16:creationId xmlns:a16="http://schemas.microsoft.com/office/drawing/2014/main" id="{5A40AB69-81FC-B1D3-C80A-DE773C62CA8E}"/>
                    </a:ext>
                  </a:extLst>
                </p:cNvPr>
                <p:cNvPicPr/>
                <p:nvPr/>
              </p:nvPicPr>
              <p:blipFill>
                <a:blip r:embed="rId51"/>
                <a:stretch>
                  <a:fillRect/>
                </a:stretch>
              </p:blipFill>
              <p:spPr>
                <a:xfrm>
                  <a:off x="1913099" y="2917558"/>
                  <a:ext cx="869040" cy="97878"/>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33" name="Ink 32">
                  <a:extLst>
                    <a:ext uri="{FF2B5EF4-FFF2-40B4-BE49-F238E27FC236}">
                      <a16:creationId xmlns:a16="http://schemas.microsoft.com/office/drawing/2014/main" id="{DF9F087E-FF02-C344-CA51-DB6A12E7C0E4}"/>
                    </a:ext>
                  </a:extLst>
                </p14:cNvPr>
                <p14:cNvContentPartPr/>
                <p14:nvPr/>
              </p14:nvContentPartPr>
              <p14:xfrm>
                <a:off x="2709779" y="2867320"/>
                <a:ext cx="109440" cy="201960"/>
              </p14:xfrm>
            </p:contentPart>
          </mc:Choice>
          <mc:Fallback xmlns="">
            <p:pic>
              <p:nvPicPr>
                <p:cNvPr id="33" name="Ink 32">
                  <a:extLst>
                    <a:ext uri="{FF2B5EF4-FFF2-40B4-BE49-F238E27FC236}">
                      <a16:creationId xmlns:a16="http://schemas.microsoft.com/office/drawing/2014/main" id="{DF9F087E-FF02-C344-CA51-DB6A12E7C0E4}"/>
                    </a:ext>
                  </a:extLst>
                </p:cNvPr>
                <p:cNvPicPr/>
                <p:nvPr/>
              </p:nvPicPr>
              <p:blipFill>
                <a:blip r:embed="rId53"/>
                <a:stretch>
                  <a:fillRect/>
                </a:stretch>
              </p:blipFill>
              <p:spPr>
                <a:xfrm>
                  <a:off x="2673779" y="2831320"/>
                  <a:ext cx="181080" cy="27360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35" name="Ink 34">
                  <a:extLst>
                    <a:ext uri="{FF2B5EF4-FFF2-40B4-BE49-F238E27FC236}">
                      <a16:creationId xmlns:a16="http://schemas.microsoft.com/office/drawing/2014/main" id="{8036ECAE-EA92-A830-7E73-A18B94E9EE29}"/>
                    </a:ext>
                  </a:extLst>
                </p14:cNvPr>
                <p14:cNvContentPartPr/>
                <p14:nvPr/>
              </p14:nvContentPartPr>
              <p14:xfrm>
                <a:off x="2123339" y="2727280"/>
                <a:ext cx="86040" cy="104400"/>
              </p14:xfrm>
            </p:contentPart>
          </mc:Choice>
          <mc:Fallback xmlns="">
            <p:pic>
              <p:nvPicPr>
                <p:cNvPr id="35" name="Ink 34">
                  <a:extLst>
                    <a:ext uri="{FF2B5EF4-FFF2-40B4-BE49-F238E27FC236}">
                      <a16:creationId xmlns:a16="http://schemas.microsoft.com/office/drawing/2014/main" id="{8036ECAE-EA92-A830-7E73-A18B94E9EE29}"/>
                    </a:ext>
                  </a:extLst>
                </p:cNvPr>
                <p:cNvPicPr/>
                <p:nvPr/>
              </p:nvPicPr>
              <p:blipFill>
                <a:blip r:embed="rId55"/>
                <a:stretch>
                  <a:fillRect/>
                </a:stretch>
              </p:blipFill>
              <p:spPr>
                <a:xfrm>
                  <a:off x="2087339" y="2691404"/>
                  <a:ext cx="157680" cy="175794"/>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36" name="Ink 35">
                  <a:extLst>
                    <a:ext uri="{FF2B5EF4-FFF2-40B4-BE49-F238E27FC236}">
                      <a16:creationId xmlns:a16="http://schemas.microsoft.com/office/drawing/2014/main" id="{143CE998-90EF-0D7F-D2F0-9EC16512533A}"/>
                    </a:ext>
                  </a:extLst>
                </p14:cNvPr>
                <p14:cNvContentPartPr/>
                <p14:nvPr/>
              </p14:nvContentPartPr>
              <p14:xfrm>
                <a:off x="2278859" y="2644480"/>
                <a:ext cx="84600" cy="249120"/>
              </p14:xfrm>
            </p:contentPart>
          </mc:Choice>
          <mc:Fallback xmlns="">
            <p:pic>
              <p:nvPicPr>
                <p:cNvPr id="36" name="Ink 35">
                  <a:extLst>
                    <a:ext uri="{FF2B5EF4-FFF2-40B4-BE49-F238E27FC236}">
                      <a16:creationId xmlns:a16="http://schemas.microsoft.com/office/drawing/2014/main" id="{143CE998-90EF-0D7F-D2F0-9EC16512533A}"/>
                    </a:ext>
                  </a:extLst>
                </p:cNvPr>
                <p:cNvPicPr/>
                <p:nvPr/>
              </p:nvPicPr>
              <p:blipFill>
                <a:blip r:embed="rId57"/>
                <a:stretch>
                  <a:fillRect/>
                </a:stretch>
              </p:blipFill>
              <p:spPr>
                <a:xfrm>
                  <a:off x="2242705" y="2608480"/>
                  <a:ext cx="156546" cy="32076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37" name="Ink 36">
                  <a:extLst>
                    <a:ext uri="{FF2B5EF4-FFF2-40B4-BE49-F238E27FC236}">
                      <a16:creationId xmlns:a16="http://schemas.microsoft.com/office/drawing/2014/main" id="{703BBB87-A20C-3C0A-77D2-3C25875C15C5}"/>
                    </a:ext>
                  </a:extLst>
                </p14:cNvPr>
                <p14:cNvContentPartPr/>
                <p14:nvPr/>
              </p14:nvContentPartPr>
              <p14:xfrm>
                <a:off x="2416019" y="2654920"/>
                <a:ext cx="30240" cy="216360"/>
              </p14:xfrm>
            </p:contentPart>
          </mc:Choice>
          <mc:Fallback xmlns="">
            <p:pic>
              <p:nvPicPr>
                <p:cNvPr id="37" name="Ink 36">
                  <a:extLst>
                    <a:ext uri="{FF2B5EF4-FFF2-40B4-BE49-F238E27FC236}">
                      <a16:creationId xmlns:a16="http://schemas.microsoft.com/office/drawing/2014/main" id="{703BBB87-A20C-3C0A-77D2-3C25875C15C5}"/>
                    </a:ext>
                  </a:extLst>
                </p:cNvPr>
                <p:cNvPicPr/>
                <p:nvPr/>
              </p:nvPicPr>
              <p:blipFill>
                <a:blip r:embed="rId59"/>
                <a:stretch>
                  <a:fillRect/>
                </a:stretch>
              </p:blipFill>
              <p:spPr>
                <a:xfrm>
                  <a:off x="2379585" y="2618920"/>
                  <a:ext cx="102743" cy="28800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38" name="Ink 37">
                  <a:extLst>
                    <a:ext uri="{FF2B5EF4-FFF2-40B4-BE49-F238E27FC236}">
                      <a16:creationId xmlns:a16="http://schemas.microsoft.com/office/drawing/2014/main" id="{98172270-BEA9-BA1B-9A94-2488A397071D}"/>
                    </a:ext>
                  </a:extLst>
                </p14:cNvPr>
                <p14:cNvContentPartPr/>
                <p14:nvPr/>
              </p14:nvContentPartPr>
              <p14:xfrm>
                <a:off x="2418899" y="2613880"/>
                <a:ext cx="254880" cy="155520"/>
              </p14:xfrm>
            </p:contentPart>
          </mc:Choice>
          <mc:Fallback xmlns="">
            <p:pic>
              <p:nvPicPr>
                <p:cNvPr id="38" name="Ink 37">
                  <a:extLst>
                    <a:ext uri="{FF2B5EF4-FFF2-40B4-BE49-F238E27FC236}">
                      <a16:creationId xmlns:a16="http://schemas.microsoft.com/office/drawing/2014/main" id="{98172270-BEA9-BA1B-9A94-2488A397071D}"/>
                    </a:ext>
                  </a:extLst>
                </p:cNvPr>
                <p:cNvPicPr/>
                <p:nvPr/>
              </p:nvPicPr>
              <p:blipFill>
                <a:blip r:embed="rId61"/>
                <a:stretch>
                  <a:fillRect/>
                </a:stretch>
              </p:blipFill>
              <p:spPr>
                <a:xfrm>
                  <a:off x="2382899" y="2577880"/>
                  <a:ext cx="326520" cy="22716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39" name="Ink 38">
                  <a:extLst>
                    <a:ext uri="{FF2B5EF4-FFF2-40B4-BE49-F238E27FC236}">
                      <a16:creationId xmlns:a16="http://schemas.microsoft.com/office/drawing/2014/main" id="{C1D54240-D833-28C3-7540-D86F88E1663F}"/>
                    </a:ext>
                  </a:extLst>
                </p14:cNvPr>
                <p14:cNvContentPartPr/>
                <p14:nvPr/>
              </p14:nvContentPartPr>
              <p14:xfrm>
                <a:off x="2706539" y="2524960"/>
                <a:ext cx="113760" cy="210240"/>
              </p14:xfrm>
            </p:contentPart>
          </mc:Choice>
          <mc:Fallback xmlns="">
            <p:pic>
              <p:nvPicPr>
                <p:cNvPr id="39" name="Ink 38">
                  <a:extLst>
                    <a:ext uri="{FF2B5EF4-FFF2-40B4-BE49-F238E27FC236}">
                      <a16:creationId xmlns:a16="http://schemas.microsoft.com/office/drawing/2014/main" id="{C1D54240-D833-28C3-7540-D86F88E1663F}"/>
                    </a:ext>
                  </a:extLst>
                </p:cNvPr>
                <p:cNvPicPr/>
                <p:nvPr/>
              </p:nvPicPr>
              <p:blipFill>
                <a:blip r:embed="rId63"/>
                <a:stretch>
                  <a:fillRect/>
                </a:stretch>
              </p:blipFill>
              <p:spPr>
                <a:xfrm>
                  <a:off x="2670539" y="2488960"/>
                  <a:ext cx="185400" cy="28188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40" name="Ink 39">
                  <a:extLst>
                    <a:ext uri="{FF2B5EF4-FFF2-40B4-BE49-F238E27FC236}">
                      <a16:creationId xmlns:a16="http://schemas.microsoft.com/office/drawing/2014/main" id="{033F633C-9ED4-B3CE-011E-A4C1848DF597}"/>
                    </a:ext>
                  </a:extLst>
                </p14:cNvPr>
                <p14:cNvContentPartPr/>
                <p14:nvPr/>
              </p14:nvContentPartPr>
              <p14:xfrm>
                <a:off x="2889779" y="2524240"/>
                <a:ext cx="28800" cy="230400"/>
              </p14:xfrm>
            </p:contentPart>
          </mc:Choice>
          <mc:Fallback xmlns="">
            <p:pic>
              <p:nvPicPr>
                <p:cNvPr id="40" name="Ink 39">
                  <a:extLst>
                    <a:ext uri="{FF2B5EF4-FFF2-40B4-BE49-F238E27FC236}">
                      <a16:creationId xmlns:a16="http://schemas.microsoft.com/office/drawing/2014/main" id="{033F633C-9ED4-B3CE-011E-A4C1848DF597}"/>
                    </a:ext>
                  </a:extLst>
                </p:cNvPr>
                <p:cNvPicPr/>
                <p:nvPr/>
              </p:nvPicPr>
              <p:blipFill>
                <a:blip r:embed="rId65"/>
                <a:stretch>
                  <a:fillRect/>
                </a:stretch>
              </p:blipFill>
              <p:spPr>
                <a:xfrm>
                  <a:off x="2853779" y="2488240"/>
                  <a:ext cx="100440" cy="30204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42" name="Ink 41">
                  <a:extLst>
                    <a:ext uri="{FF2B5EF4-FFF2-40B4-BE49-F238E27FC236}">
                      <a16:creationId xmlns:a16="http://schemas.microsoft.com/office/drawing/2014/main" id="{C16C022D-7114-F679-586C-CE37E0C4B645}"/>
                    </a:ext>
                  </a:extLst>
                </p14:cNvPr>
                <p14:cNvContentPartPr/>
                <p14:nvPr/>
              </p14:nvContentPartPr>
              <p14:xfrm>
                <a:off x="3410339" y="1943560"/>
                <a:ext cx="1536120" cy="635400"/>
              </p14:xfrm>
            </p:contentPart>
          </mc:Choice>
          <mc:Fallback xmlns="">
            <p:pic>
              <p:nvPicPr>
                <p:cNvPr id="42" name="Ink 41">
                  <a:extLst>
                    <a:ext uri="{FF2B5EF4-FFF2-40B4-BE49-F238E27FC236}">
                      <a16:creationId xmlns:a16="http://schemas.microsoft.com/office/drawing/2014/main" id="{C16C022D-7114-F679-586C-CE37E0C4B645}"/>
                    </a:ext>
                  </a:extLst>
                </p:cNvPr>
                <p:cNvPicPr/>
                <p:nvPr/>
              </p:nvPicPr>
              <p:blipFill>
                <a:blip r:embed="rId67"/>
                <a:stretch>
                  <a:fillRect/>
                </a:stretch>
              </p:blipFill>
              <p:spPr>
                <a:xfrm>
                  <a:off x="3374339" y="1907560"/>
                  <a:ext cx="1607760" cy="70704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43" name="Ink 42">
                  <a:extLst>
                    <a:ext uri="{FF2B5EF4-FFF2-40B4-BE49-F238E27FC236}">
                      <a16:creationId xmlns:a16="http://schemas.microsoft.com/office/drawing/2014/main" id="{4CFFD40C-1C7D-C1F8-2854-937F568A5CCC}"/>
                    </a:ext>
                  </a:extLst>
                </p14:cNvPr>
                <p14:cNvContentPartPr/>
                <p14:nvPr/>
              </p14:nvContentPartPr>
              <p14:xfrm>
                <a:off x="3604379" y="2230480"/>
                <a:ext cx="8280" cy="6840"/>
              </p14:xfrm>
            </p:contentPart>
          </mc:Choice>
          <mc:Fallback xmlns="">
            <p:pic>
              <p:nvPicPr>
                <p:cNvPr id="43" name="Ink 42">
                  <a:extLst>
                    <a:ext uri="{FF2B5EF4-FFF2-40B4-BE49-F238E27FC236}">
                      <a16:creationId xmlns:a16="http://schemas.microsoft.com/office/drawing/2014/main" id="{4CFFD40C-1C7D-C1F8-2854-937F568A5CCC}"/>
                    </a:ext>
                  </a:extLst>
                </p:cNvPr>
                <p:cNvPicPr/>
                <p:nvPr/>
              </p:nvPicPr>
              <p:blipFill>
                <a:blip r:embed="rId69"/>
                <a:stretch>
                  <a:fillRect/>
                </a:stretch>
              </p:blipFill>
              <p:spPr>
                <a:xfrm>
                  <a:off x="3568379" y="2194480"/>
                  <a:ext cx="79920" cy="7848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44" name="Ink 43">
                  <a:extLst>
                    <a:ext uri="{FF2B5EF4-FFF2-40B4-BE49-F238E27FC236}">
                      <a16:creationId xmlns:a16="http://schemas.microsoft.com/office/drawing/2014/main" id="{2B70F457-4409-71BA-DA7A-2F2D7D0520EF}"/>
                    </a:ext>
                  </a:extLst>
                </p14:cNvPr>
                <p14:cNvContentPartPr/>
                <p14:nvPr/>
              </p14:nvContentPartPr>
              <p14:xfrm>
                <a:off x="3606179" y="2364400"/>
                <a:ext cx="30240" cy="45720"/>
              </p14:xfrm>
            </p:contentPart>
          </mc:Choice>
          <mc:Fallback xmlns="">
            <p:pic>
              <p:nvPicPr>
                <p:cNvPr id="44" name="Ink 43">
                  <a:extLst>
                    <a:ext uri="{FF2B5EF4-FFF2-40B4-BE49-F238E27FC236}">
                      <a16:creationId xmlns:a16="http://schemas.microsoft.com/office/drawing/2014/main" id="{2B70F457-4409-71BA-DA7A-2F2D7D0520EF}"/>
                    </a:ext>
                  </a:extLst>
                </p:cNvPr>
                <p:cNvPicPr/>
                <p:nvPr/>
              </p:nvPicPr>
              <p:blipFill>
                <a:blip r:embed="rId71"/>
                <a:stretch>
                  <a:fillRect/>
                </a:stretch>
              </p:blipFill>
              <p:spPr>
                <a:xfrm>
                  <a:off x="3570603" y="2328400"/>
                  <a:ext cx="101037"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45" name="Ink 44">
                  <a:extLst>
                    <a:ext uri="{FF2B5EF4-FFF2-40B4-BE49-F238E27FC236}">
                      <a16:creationId xmlns:a16="http://schemas.microsoft.com/office/drawing/2014/main" id="{6A59E511-7C90-D201-DFCD-1B26CFC1579D}"/>
                    </a:ext>
                  </a:extLst>
                </p14:cNvPr>
                <p14:cNvContentPartPr/>
                <p14:nvPr/>
              </p14:nvContentPartPr>
              <p14:xfrm>
                <a:off x="3712019" y="2183320"/>
                <a:ext cx="188280" cy="214920"/>
              </p14:xfrm>
            </p:contentPart>
          </mc:Choice>
          <mc:Fallback xmlns="">
            <p:pic>
              <p:nvPicPr>
                <p:cNvPr id="45" name="Ink 44">
                  <a:extLst>
                    <a:ext uri="{FF2B5EF4-FFF2-40B4-BE49-F238E27FC236}">
                      <a16:creationId xmlns:a16="http://schemas.microsoft.com/office/drawing/2014/main" id="{6A59E511-7C90-D201-DFCD-1B26CFC1579D}"/>
                    </a:ext>
                  </a:extLst>
                </p:cNvPr>
                <p:cNvPicPr/>
                <p:nvPr/>
              </p:nvPicPr>
              <p:blipFill>
                <a:blip r:embed="rId73"/>
                <a:stretch>
                  <a:fillRect/>
                </a:stretch>
              </p:blipFill>
              <p:spPr>
                <a:xfrm>
                  <a:off x="3676019" y="2147320"/>
                  <a:ext cx="259920" cy="28656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46" name="Ink 45">
                  <a:extLst>
                    <a:ext uri="{FF2B5EF4-FFF2-40B4-BE49-F238E27FC236}">
                      <a16:creationId xmlns:a16="http://schemas.microsoft.com/office/drawing/2014/main" id="{C734851B-9D90-FB51-7E19-56274F44B41D}"/>
                    </a:ext>
                  </a:extLst>
                </p14:cNvPr>
                <p14:cNvContentPartPr/>
                <p14:nvPr/>
              </p14:nvContentPartPr>
              <p14:xfrm>
                <a:off x="3925139" y="2229040"/>
                <a:ext cx="114480" cy="207360"/>
              </p14:xfrm>
            </p:contentPart>
          </mc:Choice>
          <mc:Fallback xmlns="">
            <p:pic>
              <p:nvPicPr>
                <p:cNvPr id="46" name="Ink 45">
                  <a:extLst>
                    <a:ext uri="{FF2B5EF4-FFF2-40B4-BE49-F238E27FC236}">
                      <a16:creationId xmlns:a16="http://schemas.microsoft.com/office/drawing/2014/main" id="{C734851B-9D90-FB51-7E19-56274F44B41D}"/>
                    </a:ext>
                  </a:extLst>
                </p:cNvPr>
                <p:cNvPicPr/>
                <p:nvPr/>
              </p:nvPicPr>
              <p:blipFill>
                <a:blip r:embed="rId75"/>
                <a:stretch>
                  <a:fillRect/>
                </a:stretch>
              </p:blipFill>
              <p:spPr>
                <a:xfrm>
                  <a:off x="3889139" y="2193040"/>
                  <a:ext cx="186120" cy="27900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47" name="Ink 46">
                  <a:extLst>
                    <a:ext uri="{FF2B5EF4-FFF2-40B4-BE49-F238E27FC236}">
                      <a16:creationId xmlns:a16="http://schemas.microsoft.com/office/drawing/2014/main" id="{B9BC665D-703C-8881-9D94-2E78CC669187}"/>
                    </a:ext>
                  </a:extLst>
                </p14:cNvPr>
                <p14:cNvContentPartPr/>
                <p14:nvPr/>
              </p14:nvContentPartPr>
              <p14:xfrm>
                <a:off x="4054379" y="2184040"/>
                <a:ext cx="42840" cy="120960"/>
              </p14:xfrm>
            </p:contentPart>
          </mc:Choice>
          <mc:Fallback xmlns="">
            <p:pic>
              <p:nvPicPr>
                <p:cNvPr id="47" name="Ink 46">
                  <a:extLst>
                    <a:ext uri="{FF2B5EF4-FFF2-40B4-BE49-F238E27FC236}">
                      <a16:creationId xmlns:a16="http://schemas.microsoft.com/office/drawing/2014/main" id="{B9BC665D-703C-8881-9D94-2E78CC669187}"/>
                    </a:ext>
                  </a:extLst>
                </p:cNvPr>
                <p:cNvPicPr/>
                <p:nvPr/>
              </p:nvPicPr>
              <p:blipFill>
                <a:blip r:embed="rId77"/>
                <a:stretch>
                  <a:fillRect/>
                </a:stretch>
              </p:blipFill>
              <p:spPr>
                <a:xfrm>
                  <a:off x="4018679" y="2148040"/>
                  <a:ext cx="113883" cy="19260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48" name="Ink 47">
                  <a:extLst>
                    <a:ext uri="{FF2B5EF4-FFF2-40B4-BE49-F238E27FC236}">
                      <a16:creationId xmlns:a16="http://schemas.microsoft.com/office/drawing/2014/main" id="{B6E56BAF-8565-7B4C-4033-9AC00BA285F2}"/>
                    </a:ext>
                  </a:extLst>
                </p14:cNvPr>
                <p14:cNvContentPartPr/>
                <p14:nvPr/>
              </p14:nvContentPartPr>
              <p14:xfrm>
                <a:off x="4137899" y="2249920"/>
                <a:ext cx="98280" cy="74880"/>
              </p14:xfrm>
            </p:contentPart>
          </mc:Choice>
          <mc:Fallback xmlns="">
            <p:pic>
              <p:nvPicPr>
                <p:cNvPr id="48" name="Ink 47">
                  <a:extLst>
                    <a:ext uri="{FF2B5EF4-FFF2-40B4-BE49-F238E27FC236}">
                      <a16:creationId xmlns:a16="http://schemas.microsoft.com/office/drawing/2014/main" id="{B6E56BAF-8565-7B4C-4033-9AC00BA285F2}"/>
                    </a:ext>
                  </a:extLst>
                </p:cNvPr>
                <p:cNvPicPr/>
                <p:nvPr/>
              </p:nvPicPr>
              <p:blipFill>
                <a:blip r:embed="rId79"/>
                <a:stretch>
                  <a:fillRect/>
                </a:stretch>
              </p:blipFill>
              <p:spPr>
                <a:xfrm>
                  <a:off x="4101767" y="2213746"/>
                  <a:ext cx="170183" cy="146866"/>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50" name="Ink 49">
                  <a:extLst>
                    <a:ext uri="{FF2B5EF4-FFF2-40B4-BE49-F238E27FC236}">
                      <a16:creationId xmlns:a16="http://schemas.microsoft.com/office/drawing/2014/main" id="{CA60C795-7F40-7F87-044F-5BD3EE026BCC}"/>
                    </a:ext>
                  </a:extLst>
                </p14:cNvPr>
                <p14:cNvContentPartPr/>
                <p14:nvPr/>
              </p14:nvContentPartPr>
              <p14:xfrm>
                <a:off x="4323299" y="2176480"/>
                <a:ext cx="148320" cy="204840"/>
              </p14:xfrm>
            </p:contentPart>
          </mc:Choice>
          <mc:Fallback xmlns="">
            <p:pic>
              <p:nvPicPr>
                <p:cNvPr id="50" name="Ink 49">
                  <a:extLst>
                    <a:ext uri="{FF2B5EF4-FFF2-40B4-BE49-F238E27FC236}">
                      <a16:creationId xmlns:a16="http://schemas.microsoft.com/office/drawing/2014/main" id="{CA60C795-7F40-7F87-044F-5BD3EE026BCC}"/>
                    </a:ext>
                  </a:extLst>
                </p:cNvPr>
                <p:cNvPicPr/>
                <p:nvPr/>
              </p:nvPicPr>
              <p:blipFill>
                <a:blip r:embed="rId81"/>
                <a:stretch>
                  <a:fillRect/>
                </a:stretch>
              </p:blipFill>
              <p:spPr>
                <a:xfrm>
                  <a:off x="4287299" y="2140480"/>
                  <a:ext cx="219960" cy="27648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51" name="Ink 50">
                  <a:extLst>
                    <a:ext uri="{FF2B5EF4-FFF2-40B4-BE49-F238E27FC236}">
                      <a16:creationId xmlns:a16="http://schemas.microsoft.com/office/drawing/2014/main" id="{5D26E623-8DF2-7ADC-7E38-AC69612BC8A8}"/>
                    </a:ext>
                  </a:extLst>
                </p14:cNvPr>
                <p14:cNvContentPartPr/>
                <p14:nvPr/>
              </p14:nvContentPartPr>
              <p14:xfrm>
                <a:off x="4507259" y="2278720"/>
                <a:ext cx="16200" cy="122400"/>
              </p14:xfrm>
            </p:contentPart>
          </mc:Choice>
          <mc:Fallback xmlns="">
            <p:pic>
              <p:nvPicPr>
                <p:cNvPr id="51" name="Ink 50">
                  <a:extLst>
                    <a:ext uri="{FF2B5EF4-FFF2-40B4-BE49-F238E27FC236}">
                      <a16:creationId xmlns:a16="http://schemas.microsoft.com/office/drawing/2014/main" id="{5D26E623-8DF2-7ADC-7E38-AC69612BC8A8}"/>
                    </a:ext>
                  </a:extLst>
                </p:cNvPr>
                <p:cNvPicPr/>
                <p:nvPr/>
              </p:nvPicPr>
              <p:blipFill>
                <a:blip r:embed="rId83"/>
                <a:stretch>
                  <a:fillRect/>
                </a:stretch>
              </p:blipFill>
              <p:spPr>
                <a:xfrm>
                  <a:off x="4471259" y="2242720"/>
                  <a:ext cx="87840" cy="19404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52" name="Ink 51">
                  <a:extLst>
                    <a:ext uri="{FF2B5EF4-FFF2-40B4-BE49-F238E27FC236}">
                      <a16:creationId xmlns:a16="http://schemas.microsoft.com/office/drawing/2014/main" id="{5AABBB42-67C7-782D-E099-8C935A5ABC6F}"/>
                    </a:ext>
                  </a:extLst>
                </p14:cNvPr>
                <p14:cNvContentPartPr/>
                <p14:nvPr/>
              </p14:nvContentPartPr>
              <p14:xfrm>
                <a:off x="4521299" y="2278720"/>
                <a:ext cx="136080" cy="89640"/>
              </p14:xfrm>
            </p:contentPart>
          </mc:Choice>
          <mc:Fallback xmlns="">
            <p:pic>
              <p:nvPicPr>
                <p:cNvPr id="52" name="Ink 51">
                  <a:extLst>
                    <a:ext uri="{FF2B5EF4-FFF2-40B4-BE49-F238E27FC236}">
                      <a16:creationId xmlns:a16="http://schemas.microsoft.com/office/drawing/2014/main" id="{5AABBB42-67C7-782D-E099-8C935A5ABC6F}"/>
                    </a:ext>
                  </a:extLst>
                </p:cNvPr>
                <p:cNvPicPr/>
                <p:nvPr/>
              </p:nvPicPr>
              <p:blipFill>
                <a:blip r:embed="rId85"/>
                <a:stretch>
                  <a:fillRect/>
                </a:stretch>
              </p:blipFill>
              <p:spPr>
                <a:xfrm>
                  <a:off x="4485299" y="2242720"/>
                  <a:ext cx="207720" cy="16128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53" name="Ink 52">
                  <a:extLst>
                    <a:ext uri="{FF2B5EF4-FFF2-40B4-BE49-F238E27FC236}">
                      <a16:creationId xmlns:a16="http://schemas.microsoft.com/office/drawing/2014/main" id="{7AA50EA6-6F45-D51C-1CA6-98FFE0034307}"/>
                    </a:ext>
                  </a:extLst>
                </p14:cNvPr>
                <p14:cNvContentPartPr/>
                <p14:nvPr/>
              </p14:nvContentPartPr>
              <p14:xfrm>
                <a:off x="4644419" y="2187640"/>
                <a:ext cx="87120" cy="203040"/>
              </p14:xfrm>
            </p:contentPart>
          </mc:Choice>
          <mc:Fallback xmlns="">
            <p:pic>
              <p:nvPicPr>
                <p:cNvPr id="53" name="Ink 52">
                  <a:extLst>
                    <a:ext uri="{FF2B5EF4-FFF2-40B4-BE49-F238E27FC236}">
                      <a16:creationId xmlns:a16="http://schemas.microsoft.com/office/drawing/2014/main" id="{7AA50EA6-6F45-D51C-1CA6-98FFE0034307}"/>
                    </a:ext>
                  </a:extLst>
                </p:cNvPr>
                <p:cNvPicPr/>
                <p:nvPr/>
              </p:nvPicPr>
              <p:blipFill>
                <a:blip r:embed="rId87"/>
                <a:stretch>
                  <a:fillRect/>
                </a:stretch>
              </p:blipFill>
              <p:spPr>
                <a:xfrm>
                  <a:off x="4608419" y="2151640"/>
                  <a:ext cx="158760" cy="27468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54" name="Ink 53">
                  <a:extLst>
                    <a:ext uri="{FF2B5EF4-FFF2-40B4-BE49-F238E27FC236}">
                      <a16:creationId xmlns:a16="http://schemas.microsoft.com/office/drawing/2014/main" id="{F792139B-F6C7-542A-215B-7359FE110A36}"/>
                    </a:ext>
                  </a:extLst>
                </p14:cNvPr>
                <p14:cNvContentPartPr/>
                <p14:nvPr/>
              </p14:nvContentPartPr>
              <p14:xfrm>
                <a:off x="4799219" y="2407240"/>
                <a:ext cx="360" cy="360"/>
              </p14:xfrm>
            </p:contentPart>
          </mc:Choice>
          <mc:Fallback xmlns="">
            <p:pic>
              <p:nvPicPr>
                <p:cNvPr id="54" name="Ink 53">
                  <a:extLst>
                    <a:ext uri="{FF2B5EF4-FFF2-40B4-BE49-F238E27FC236}">
                      <a16:creationId xmlns:a16="http://schemas.microsoft.com/office/drawing/2014/main" id="{F792139B-F6C7-542A-215B-7359FE110A36}"/>
                    </a:ext>
                  </a:extLst>
                </p:cNvPr>
                <p:cNvPicPr/>
                <p:nvPr/>
              </p:nvPicPr>
              <p:blipFill>
                <a:blip r:embed="rId89"/>
                <a:stretch>
                  <a:fillRect/>
                </a:stretch>
              </p:blipFill>
              <p:spPr>
                <a:xfrm>
                  <a:off x="4763219" y="237124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65" name="Ink 64">
                  <a:extLst>
                    <a:ext uri="{FF2B5EF4-FFF2-40B4-BE49-F238E27FC236}">
                      <a16:creationId xmlns:a16="http://schemas.microsoft.com/office/drawing/2014/main" id="{BAF1243A-7B26-0330-2219-BE390A9A50D7}"/>
                    </a:ext>
                  </a:extLst>
                </p14:cNvPr>
                <p14:cNvContentPartPr/>
                <p14:nvPr/>
              </p14:nvContentPartPr>
              <p14:xfrm>
                <a:off x="2794379" y="2952640"/>
                <a:ext cx="742320" cy="80280"/>
              </p14:xfrm>
            </p:contentPart>
          </mc:Choice>
          <mc:Fallback xmlns="">
            <p:pic>
              <p:nvPicPr>
                <p:cNvPr id="65" name="Ink 64">
                  <a:extLst>
                    <a:ext uri="{FF2B5EF4-FFF2-40B4-BE49-F238E27FC236}">
                      <a16:creationId xmlns:a16="http://schemas.microsoft.com/office/drawing/2014/main" id="{BAF1243A-7B26-0330-2219-BE390A9A50D7}"/>
                    </a:ext>
                  </a:extLst>
                </p:cNvPr>
                <p:cNvPicPr/>
                <p:nvPr/>
              </p:nvPicPr>
              <p:blipFill>
                <a:blip r:embed="rId91"/>
                <a:stretch>
                  <a:fillRect/>
                </a:stretch>
              </p:blipFill>
              <p:spPr>
                <a:xfrm>
                  <a:off x="2758379" y="2916640"/>
                  <a:ext cx="813960" cy="15192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66" name="Ink 65">
                  <a:extLst>
                    <a:ext uri="{FF2B5EF4-FFF2-40B4-BE49-F238E27FC236}">
                      <a16:creationId xmlns:a16="http://schemas.microsoft.com/office/drawing/2014/main" id="{A3693739-01BC-C89D-92EA-38852F1CFB8F}"/>
                    </a:ext>
                  </a:extLst>
                </p14:cNvPr>
                <p14:cNvContentPartPr/>
                <p14:nvPr/>
              </p14:nvContentPartPr>
              <p14:xfrm>
                <a:off x="3490619" y="2918080"/>
                <a:ext cx="182880" cy="245160"/>
              </p14:xfrm>
            </p:contentPart>
          </mc:Choice>
          <mc:Fallback xmlns="">
            <p:pic>
              <p:nvPicPr>
                <p:cNvPr id="66" name="Ink 65">
                  <a:extLst>
                    <a:ext uri="{FF2B5EF4-FFF2-40B4-BE49-F238E27FC236}">
                      <a16:creationId xmlns:a16="http://schemas.microsoft.com/office/drawing/2014/main" id="{A3693739-01BC-C89D-92EA-38852F1CFB8F}"/>
                    </a:ext>
                  </a:extLst>
                </p:cNvPr>
                <p:cNvPicPr/>
                <p:nvPr/>
              </p:nvPicPr>
              <p:blipFill>
                <a:blip r:embed="rId93"/>
                <a:stretch>
                  <a:fillRect/>
                </a:stretch>
              </p:blipFill>
              <p:spPr>
                <a:xfrm>
                  <a:off x="3454690" y="2882080"/>
                  <a:ext cx="254379" cy="31680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67" name="Ink 66">
                  <a:extLst>
                    <a:ext uri="{FF2B5EF4-FFF2-40B4-BE49-F238E27FC236}">
                      <a16:creationId xmlns:a16="http://schemas.microsoft.com/office/drawing/2014/main" id="{1833AC83-6586-3EA7-031D-CA3A00940599}"/>
                    </a:ext>
                  </a:extLst>
                </p14:cNvPr>
                <p14:cNvContentPartPr/>
                <p14:nvPr/>
              </p14:nvContentPartPr>
              <p14:xfrm>
                <a:off x="2738939" y="2921680"/>
                <a:ext cx="122760" cy="196920"/>
              </p14:xfrm>
            </p:contentPart>
          </mc:Choice>
          <mc:Fallback xmlns="">
            <p:pic>
              <p:nvPicPr>
                <p:cNvPr id="67" name="Ink 66">
                  <a:extLst>
                    <a:ext uri="{FF2B5EF4-FFF2-40B4-BE49-F238E27FC236}">
                      <a16:creationId xmlns:a16="http://schemas.microsoft.com/office/drawing/2014/main" id="{1833AC83-6586-3EA7-031D-CA3A00940599}"/>
                    </a:ext>
                  </a:extLst>
                </p:cNvPr>
                <p:cNvPicPr/>
                <p:nvPr/>
              </p:nvPicPr>
              <p:blipFill>
                <a:blip r:embed="rId95"/>
                <a:stretch>
                  <a:fillRect/>
                </a:stretch>
              </p:blipFill>
              <p:spPr>
                <a:xfrm>
                  <a:off x="2702833" y="2885680"/>
                  <a:ext cx="194611" cy="26856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56" name="Ink 55">
                  <a:extLst>
                    <a:ext uri="{FF2B5EF4-FFF2-40B4-BE49-F238E27FC236}">
                      <a16:creationId xmlns:a16="http://schemas.microsoft.com/office/drawing/2014/main" id="{3E8A720B-6AAC-A7BB-624A-48FB7ED06358}"/>
                    </a:ext>
                  </a:extLst>
                </p14:cNvPr>
                <p14:cNvContentPartPr/>
                <p14:nvPr/>
              </p14:nvContentPartPr>
              <p14:xfrm>
                <a:off x="4134659" y="2542240"/>
                <a:ext cx="11520" cy="360"/>
              </p14:xfrm>
            </p:contentPart>
          </mc:Choice>
          <mc:Fallback xmlns="">
            <p:pic>
              <p:nvPicPr>
                <p:cNvPr id="56" name="Ink 55">
                  <a:extLst>
                    <a:ext uri="{FF2B5EF4-FFF2-40B4-BE49-F238E27FC236}">
                      <a16:creationId xmlns:a16="http://schemas.microsoft.com/office/drawing/2014/main" id="{3E8A720B-6AAC-A7BB-624A-48FB7ED06358}"/>
                    </a:ext>
                  </a:extLst>
                </p:cNvPr>
                <p:cNvPicPr/>
                <p:nvPr/>
              </p:nvPicPr>
              <p:blipFill>
                <a:blip r:embed="rId97"/>
                <a:stretch>
                  <a:fillRect/>
                </a:stretch>
              </p:blipFill>
              <p:spPr>
                <a:xfrm>
                  <a:off x="4098659" y="2506240"/>
                  <a:ext cx="831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57" name="Ink 56">
                  <a:extLst>
                    <a:ext uri="{FF2B5EF4-FFF2-40B4-BE49-F238E27FC236}">
                      <a16:creationId xmlns:a16="http://schemas.microsoft.com/office/drawing/2014/main" id="{A4F1021E-2969-BF74-64EC-D3B371B69431}"/>
                    </a:ext>
                  </a:extLst>
                </p14:cNvPr>
                <p14:cNvContentPartPr/>
                <p14:nvPr/>
              </p14:nvContentPartPr>
              <p14:xfrm>
                <a:off x="4134659" y="2542240"/>
                <a:ext cx="11520" cy="184320"/>
              </p14:xfrm>
            </p:contentPart>
          </mc:Choice>
          <mc:Fallback xmlns="">
            <p:pic>
              <p:nvPicPr>
                <p:cNvPr id="57" name="Ink 56">
                  <a:extLst>
                    <a:ext uri="{FF2B5EF4-FFF2-40B4-BE49-F238E27FC236}">
                      <a16:creationId xmlns:a16="http://schemas.microsoft.com/office/drawing/2014/main" id="{A4F1021E-2969-BF74-64EC-D3B371B69431}"/>
                    </a:ext>
                  </a:extLst>
                </p:cNvPr>
                <p:cNvPicPr/>
                <p:nvPr/>
              </p:nvPicPr>
              <p:blipFill>
                <a:blip r:embed="rId99"/>
                <a:stretch>
                  <a:fillRect/>
                </a:stretch>
              </p:blipFill>
              <p:spPr>
                <a:xfrm>
                  <a:off x="4098659" y="2506240"/>
                  <a:ext cx="83160" cy="25596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58" name="Ink 57">
                  <a:extLst>
                    <a:ext uri="{FF2B5EF4-FFF2-40B4-BE49-F238E27FC236}">
                      <a16:creationId xmlns:a16="http://schemas.microsoft.com/office/drawing/2014/main" id="{7D6E633D-C737-AFC8-9C55-C3C5EDEF90F5}"/>
                    </a:ext>
                  </a:extLst>
                </p14:cNvPr>
                <p14:cNvContentPartPr/>
                <p14:nvPr/>
              </p14:nvContentPartPr>
              <p14:xfrm>
                <a:off x="4106939" y="2674720"/>
                <a:ext cx="16920" cy="356040"/>
              </p14:xfrm>
            </p:contentPart>
          </mc:Choice>
          <mc:Fallback xmlns="">
            <p:pic>
              <p:nvPicPr>
                <p:cNvPr id="58" name="Ink 57">
                  <a:extLst>
                    <a:ext uri="{FF2B5EF4-FFF2-40B4-BE49-F238E27FC236}">
                      <a16:creationId xmlns:a16="http://schemas.microsoft.com/office/drawing/2014/main" id="{7D6E633D-C737-AFC8-9C55-C3C5EDEF90F5}"/>
                    </a:ext>
                  </a:extLst>
                </p:cNvPr>
                <p:cNvPicPr/>
                <p:nvPr/>
              </p:nvPicPr>
              <p:blipFill>
                <a:blip r:embed="rId101"/>
                <a:stretch>
                  <a:fillRect/>
                </a:stretch>
              </p:blipFill>
              <p:spPr>
                <a:xfrm>
                  <a:off x="4070939" y="2638720"/>
                  <a:ext cx="88560" cy="42768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59" name="Ink 58">
                  <a:extLst>
                    <a:ext uri="{FF2B5EF4-FFF2-40B4-BE49-F238E27FC236}">
                      <a16:creationId xmlns:a16="http://schemas.microsoft.com/office/drawing/2014/main" id="{C928EA9F-40FB-55FD-F14F-35122E1A4531}"/>
                    </a:ext>
                  </a:extLst>
                </p14:cNvPr>
                <p14:cNvContentPartPr/>
                <p14:nvPr/>
              </p14:nvContentPartPr>
              <p14:xfrm>
                <a:off x="3916859" y="2915560"/>
                <a:ext cx="455400" cy="524520"/>
              </p14:xfrm>
            </p:contentPart>
          </mc:Choice>
          <mc:Fallback xmlns="">
            <p:pic>
              <p:nvPicPr>
                <p:cNvPr id="59" name="Ink 58">
                  <a:extLst>
                    <a:ext uri="{FF2B5EF4-FFF2-40B4-BE49-F238E27FC236}">
                      <a16:creationId xmlns:a16="http://schemas.microsoft.com/office/drawing/2014/main" id="{C928EA9F-40FB-55FD-F14F-35122E1A4531}"/>
                    </a:ext>
                  </a:extLst>
                </p:cNvPr>
                <p:cNvPicPr/>
                <p:nvPr/>
              </p:nvPicPr>
              <p:blipFill>
                <a:blip r:embed="rId103"/>
                <a:stretch>
                  <a:fillRect/>
                </a:stretch>
              </p:blipFill>
              <p:spPr>
                <a:xfrm>
                  <a:off x="3880831" y="2879560"/>
                  <a:ext cx="527097" cy="596160"/>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60" name="Ink 59">
                  <a:extLst>
                    <a:ext uri="{FF2B5EF4-FFF2-40B4-BE49-F238E27FC236}">
                      <a16:creationId xmlns:a16="http://schemas.microsoft.com/office/drawing/2014/main" id="{78CFEF76-E6C6-003F-1553-27C627D0C785}"/>
                    </a:ext>
                  </a:extLst>
                </p14:cNvPr>
                <p14:cNvContentPartPr/>
                <p14:nvPr/>
              </p14:nvContentPartPr>
              <p14:xfrm>
                <a:off x="3925139" y="2936800"/>
                <a:ext cx="277920" cy="721080"/>
              </p14:xfrm>
            </p:contentPart>
          </mc:Choice>
          <mc:Fallback xmlns="">
            <p:pic>
              <p:nvPicPr>
                <p:cNvPr id="60" name="Ink 59">
                  <a:extLst>
                    <a:ext uri="{FF2B5EF4-FFF2-40B4-BE49-F238E27FC236}">
                      <a16:creationId xmlns:a16="http://schemas.microsoft.com/office/drawing/2014/main" id="{78CFEF76-E6C6-003F-1553-27C627D0C785}"/>
                    </a:ext>
                  </a:extLst>
                </p:cNvPr>
                <p:cNvPicPr/>
                <p:nvPr/>
              </p:nvPicPr>
              <p:blipFill>
                <a:blip r:embed="rId105"/>
                <a:stretch>
                  <a:fillRect/>
                </a:stretch>
              </p:blipFill>
              <p:spPr>
                <a:xfrm>
                  <a:off x="3889139" y="2900800"/>
                  <a:ext cx="349560" cy="79272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61" name="Ink 60">
                  <a:extLst>
                    <a:ext uri="{FF2B5EF4-FFF2-40B4-BE49-F238E27FC236}">
                      <a16:creationId xmlns:a16="http://schemas.microsoft.com/office/drawing/2014/main" id="{21D17A38-4AEE-CCC6-71EC-F6BBC57EDDAB}"/>
                    </a:ext>
                  </a:extLst>
                </p14:cNvPr>
                <p14:cNvContentPartPr/>
                <p14:nvPr/>
              </p14:nvContentPartPr>
              <p14:xfrm>
                <a:off x="4311419" y="3437920"/>
                <a:ext cx="21240" cy="135000"/>
              </p14:xfrm>
            </p:contentPart>
          </mc:Choice>
          <mc:Fallback xmlns="">
            <p:pic>
              <p:nvPicPr>
                <p:cNvPr id="61" name="Ink 60">
                  <a:extLst>
                    <a:ext uri="{FF2B5EF4-FFF2-40B4-BE49-F238E27FC236}">
                      <a16:creationId xmlns:a16="http://schemas.microsoft.com/office/drawing/2014/main" id="{21D17A38-4AEE-CCC6-71EC-F6BBC57EDDAB}"/>
                    </a:ext>
                  </a:extLst>
                </p:cNvPr>
                <p:cNvPicPr/>
                <p:nvPr/>
              </p:nvPicPr>
              <p:blipFill>
                <a:blip r:embed="rId107"/>
                <a:stretch>
                  <a:fillRect/>
                </a:stretch>
              </p:blipFill>
              <p:spPr>
                <a:xfrm>
                  <a:off x="4275419" y="3401920"/>
                  <a:ext cx="92880" cy="20664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62" name="Ink 61">
                  <a:extLst>
                    <a:ext uri="{FF2B5EF4-FFF2-40B4-BE49-F238E27FC236}">
                      <a16:creationId xmlns:a16="http://schemas.microsoft.com/office/drawing/2014/main" id="{C523F303-93FC-68CC-8209-016BFFF28571}"/>
                    </a:ext>
                  </a:extLst>
                </p14:cNvPr>
                <p14:cNvContentPartPr/>
                <p14:nvPr/>
              </p14:nvContentPartPr>
              <p14:xfrm>
                <a:off x="4223219" y="3667600"/>
                <a:ext cx="52560" cy="13680"/>
              </p14:xfrm>
            </p:contentPart>
          </mc:Choice>
          <mc:Fallback xmlns="">
            <p:pic>
              <p:nvPicPr>
                <p:cNvPr id="62" name="Ink 61">
                  <a:extLst>
                    <a:ext uri="{FF2B5EF4-FFF2-40B4-BE49-F238E27FC236}">
                      <a16:creationId xmlns:a16="http://schemas.microsoft.com/office/drawing/2014/main" id="{C523F303-93FC-68CC-8209-016BFFF28571}"/>
                    </a:ext>
                  </a:extLst>
                </p:cNvPr>
                <p:cNvPicPr/>
                <p:nvPr/>
              </p:nvPicPr>
              <p:blipFill>
                <a:blip r:embed="rId109"/>
                <a:stretch>
                  <a:fillRect/>
                </a:stretch>
              </p:blipFill>
              <p:spPr>
                <a:xfrm>
                  <a:off x="4187219" y="3631600"/>
                  <a:ext cx="124200"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63" name="Ink 62">
                  <a:extLst>
                    <a:ext uri="{FF2B5EF4-FFF2-40B4-BE49-F238E27FC236}">
                      <a16:creationId xmlns:a16="http://schemas.microsoft.com/office/drawing/2014/main" id="{FF4C96DA-4FDD-2CFC-F1A7-014491C154A9}"/>
                    </a:ext>
                  </a:extLst>
                </p14:cNvPr>
                <p14:cNvContentPartPr/>
                <p14:nvPr/>
              </p14:nvContentPartPr>
              <p14:xfrm>
                <a:off x="4138259" y="3754360"/>
                <a:ext cx="32040" cy="368280"/>
              </p14:xfrm>
            </p:contentPart>
          </mc:Choice>
          <mc:Fallback xmlns="">
            <p:pic>
              <p:nvPicPr>
                <p:cNvPr id="63" name="Ink 62">
                  <a:extLst>
                    <a:ext uri="{FF2B5EF4-FFF2-40B4-BE49-F238E27FC236}">
                      <a16:creationId xmlns:a16="http://schemas.microsoft.com/office/drawing/2014/main" id="{FF4C96DA-4FDD-2CFC-F1A7-014491C154A9}"/>
                    </a:ext>
                  </a:extLst>
                </p:cNvPr>
                <p:cNvPicPr/>
                <p:nvPr/>
              </p:nvPicPr>
              <p:blipFill>
                <a:blip r:embed="rId111"/>
                <a:stretch>
                  <a:fillRect/>
                </a:stretch>
              </p:blipFill>
              <p:spPr>
                <a:xfrm>
                  <a:off x="4101850" y="3718360"/>
                  <a:ext cx="104494" cy="43992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69" name="Ink 68">
                  <a:extLst>
                    <a:ext uri="{FF2B5EF4-FFF2-40B4-BE49-F238E27FC236}">
                      <a16:creationId xmlns:a16="http://schemas.microsoft.com/office/drawing/2014/main" id="{9C1F5912-4B31-451A-3671-71C603459B50}"/>
                    </a:ext>
                  </a:extLst>
                </p14:cNvPr>
                <p14:cNvContentPartPr/>
                <p14:nvPr/>
              </p14:nvContentPartPr>
              <p14:xfrm>
                <a:off x="4370099" y="3097360"/>
                <a:ext cx="1125720" cy="60840"/>
              </p14:xfrm>
            </p:contentPart>
          </mc:Choice>
          <mc:Fallback xmlns="">
            <p:pic>
              <p:nvPicPr>
                <p:cNvPr id="69" name="Ink 68">
                  <a:extLst>
                    <a:ext uri="{FF2B5EF4-FFF2-40B4-BE49-F238E27FC236}">
                      <a16:creationId xmlns:a16="http://schemas.microsoft.com/office/drawing/2014/main" id="{9C1F5912-4B31-451A-3671-71C603459B50}"/>
                    </a:ext>
                  </a:extLst>
                </p:cNvPr>
                <p:cNvPicPr/>
                <p:nvPr/>
              </p:nvPicPr>
              <p:blipFill>
                <a:blip r:embed="rId113"/>
                <a:stretch>
                  <a:fillRect/>
                </a:stretch>
              </p:blipFill>
              <p:spPr>
                <a:xfrm>
                  <a:off x="4334099" y="3061360"/>
                  <a:ext cx="1197360" cy="13248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70" name="Ink 69">
                  <a:extLst>
                    <a:ext uri="{FF2B5EF4-FFF2-40B4-BE49-F238E27FC236}">
                      <a16:creationId xmlns:a16="http://schemas.microsoft.com/office/drawing/2014/main" id="{D30DE019-B156-E0E5-89E5-2E4C89FAF3D5}"/>
                    </a:ext>
                  </a:extLst>
                </p14:cNvPr>
                <p14:cNvContentPartPr/>
                <p14:nvPr/>
              </p14:nvContentPartPr>
              <p14:xfrm>
                <a:off x="5460539" y="3066040"/>
                <a:ext cx="75960" cy="166680"/>
              </p14:xfrm>
            </p:contentPart>
          </mc:Choice>
          <mc:Fallback xmlns="">
            <p:pic>
              <p:nvPicPr>
                <p:cNvPr id="70" name="Ink 69">
                  <a:extLst>
                    <a:ext uri="{FF2B5EF4-FFF2-40B4-BE49-F238E27FC236}">
                      <a16:creationId xmlns:a16="http://schemas.microsoft.com/office/drawing/2014/main" id="{D30DE019-B156-E0E5-89E5-2E4C89FAF3D5}"/>
                    </a:ext>
                  </a:extLst>
                </p:cNvPr>
                <p:cNvPicPr/>
                <p:nvPr/>
              </p:nvPicPr>
              <p:blipFill>
                <a:blip r:embed="rId115"/>
                <a:stretch>
                  <a:fillRect/>
                </a:stretch>
              </p:blipFill>
              <p:spPr>
                <a:xfrm>
                  <a:off x="5424709" y="3029962"/>
                  <a:ext cx="147262" cy="238475"/>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72" name="Ink 71">
                  <a:extLst>
                    <a:ext uri="{FF2B5EF4-FFF2-40B4-BE49-F238E27FC236}">
                      <a16:creationId xmlns:a16="http://schemas.microsoft.com/office/drawing/2014/main" id="{E5743B1F-DAFA-3D82-9622-3E4D3FA76384}"/>
                    </a:ext>
                  </a:extLst>
                </p14:cNvPr>
                <p14:cNvContentPartPr/>
                <p14:nvPr/>
              </p14:nvContentPartPr>
              <p14:xfrm>
                <a:off x="4585019" y="2879920"/>
                <a:ext cx="17280" cy="134280"/>
              </p14:xfrm>
            </p:contentPart>
          </mc:Choice>
          <mc:Fallback xmlns="">
            <p:pic>
              <p:nvPicPr>
                <p:cNvPr id="72" name="Ink 71">
                  <a:extLst>
                    <a:ext uri="{FF2B5EF4-FFF2-40B4-BE49-F238E27FC236}">
                      <a16:creationId xmlns:a16="http://schemas.microsoft.com/office/drawing/2014/main" id="{E5743B1F-DAFA-3D82-9622-3E4D3FA76384}"/>
                    </a:ext>
                  </a:extLst>
                </p:cNvPr>
                <p:cNvPicPr/>
                <p:nvPr/>
              </p:nvPicPr>
              <p:blipFill>
                <a:blip r:embed="rId117"/>
                <a:stretch>
                  <a:fillRect/>
                </a:stretch>
              </p:blipFill>
              <p:spPr>
                <a:xfrm>
                  <a:off x="4549754" y="2843920"/>
                  <a:ext cx="87458" cy="20592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73" name="Ink 72">
                  <a:extLst>
                    <a:ext uri="{FF2B5EF4-FFF2-40B4-BE49-F238E27FC236}">
                      <a16:creationId xmlns:a16="http://schemas.microsoft.com/office/drawing/2014/main" id="{081C97AB-BC52-FC1D-3923-8CAC0C037FE5}"/>
                    </a:ext>
                  </a:extLst>
                </p14:cNvPr>
                <p14:cNvContentPartPr/>
                <p14:nvPr/>
              </p14:nvContentPartPr>
              <p14:xfrm>
                <a:off x="4578179" y="2848240"/>
                <a:ext cx="115560" cy="102600"/>
              </p14:xfrm>
            </p:contentPart>
          </mc:Choice>
          <mc:Fallback xmlns="">
            <p:pic>
              <p:nvPicPr>
                <p:cNvPr id="73" name="Ink 72">
                  <a:extLst>
                    <a:ext uri="{FF2B5EF4-FFF2-40B4-BE49-F238E27FC236}">
                      <a16:creationId xmlns:a16="http://schemas.microsoft.com/office/drawing/2014/main" id="{081C97AB-BC52-FC1D-3923-8CAC0C037FE5}"/>
                    </a:ext>
                  </a:extLst>
                </p:cNvPr>
                <p:cNvPicPr/>
                <p:nvPr/>
              </p:nvPicPr>
              <p:blipFill>
                <a:blip r:embed="rId119"/>
                <a:stretch>
                  <a:fillRect/>
                </a:stretch>
              </p:blipFill>
              <p:spPr>
                <a:xfrm>
                  <a:off x="4542179" y="2812240"/>
                  <a:ext cx="187200"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74" name="Ink 73">
                  <a:extLst>
                    <a:ext uri="{FF2B5EF4-FFF2-40B4-BE49-F238E27FC236}">
                      <a16:creationId xmlns:a16="http://schemas.microsoft.com/office/drawing/2014/main" id="{3EDA71B3-CA70-5D9C-EDB7-44FEB61E1FC4}"/>
                    </a:ext>
                  </a:extLst>
                </p14:cNvPr>
                <p14:cNvContentPartPr/>
                <p14:nvPr/>
              </p14:nvContentPartPr>
              <p14:xfrm>
                <a:off x="4615979" y="3018520"/>
                <a:ext cx="102960" cy="23040"/>
              </p14:xfrm>
            </p:contentPart>
          </mc:Choice>
          <mc:Fallback xmlns="">
            <p:pic>
              <p:nvPicPr>
                <p:cNvPr id="74" name="Ink 73">
                  <a:extLst>
                    <a:ext uri="{FF2B5EF4-FFF2-40B4-BE49-F238E27FC236}">
                      <a16:creationId xmlns:a16="http://schemas.microsoft.com/office/drawing/2014/main" id="{3EDA71B3-CA70-5D9C-EDB7-44FEB61E1FC4}"/>
                    </a:ext>
                  </a:extLst>
                </p:cNvPr>
                <p:cNvPicPr/>
                <p:nvPr/>
              </p:nvPicPr>
              <p:blipFill>
                <a:blip r:embed="rId121"/>
                <a:stretch>
                  <a:fillRect/>
                </a:stretch>
              </p:blipFill>
              <p:spPr>
                <a:xfrm>
                  <a:off x="4579979" y="2982520"/>
                  <a:ext cx="174600" cy="9468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75" name="Ink 74">
                  <a:extLst>
                    <a:ext uri="{FF2B5EF4-FFF2-40B4-BE49-F238E27FC236}">
                      <a16:creationId xmlns:a16="http://schemas.microsoft.com/office/drawing/2014/main" id="{46DB64DB-45DB-119F-54C6-B1AEEA05B510}"/>
                    </a:ext>
                  </a:extLst>
                </p14:cNvPr>
                <p14:cNvContentPartPr/>
                <p14:nvPr/>
              </p14:nvContentPartPr>
              <p14:xfrm>
                <a:off x="4742339" y="2945800"/>
                <a:ext cx="136080" cy="81360"/>
              </p14:xfrm>
            </p:contentPart>
          </mc:Choice>
          <mc:Fallback xmlns="">
            <p:pic>
              <p:nvPicPr>
                <p:cNvPr id="75" name="Ink 74">
                  <a:extLst>
                    <a:ext uri="{FF2B5EF4-FFF2-40B4-BE49-F238E27FC236}">
                      <a16:creationId xmlns:a16="http://schemas.microsoft.com/office/drawing/2014/main" id="{46DB64DB-45DB-119F-54C6-B1AEEA05B510}"/>
                    </a:ext>
                  </a:extLst>
                </p:cNvPr>
                <p:cNvPicPr/>
                <p:nvPr/>
              </p:nvPicPr>
              <p:blipFill>
                <a:blip r:embed="rId123"/>
                <a:stretch>
                  <a:fillRect/>
                </a:stretch>
              </p:blipFill>
              <p:spPr>
                <a:xfrm>
                  <a:off x="4706339" y="2909800"/>
                  <a:ext cx="207720" cy="153000"/>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76" name="Ink 75">
                  <a:extLst>
                    <a:ext uri="{FF2B5EF4-FFF2-40B4-BE49-F238E27FC236}">
                      <a16:creationId xmlns:a16="http://schemas.microsoft.com/office/drawing/2014/main" id="{20BCD8D0-2A5B-19A7-E75B-D71EAD6AA247}"/>
                    </a:ext>
                  </a:extLst>
                </p14:cNvPr>
                <p14:cNvContentPartPr/>
                <p14:nvPr/>
              </p14:nvContentPartPr>
              <p14:xfrm>
                <a:off x="4911179" y="2830240"/>
                <a:ext cx="12960" cy="140400"/>
              </p14:xfrm>
            </p:contentPart>
          </mc:Choice>
          <mc:Fallback xmlns="">
            <p:pic>
              <p:nvPicPr>
                <p:cNvPr id="76" name="Ink 75">
                  <a:extLst>
                    <a:ext uri="{FF2B5EF4-FFF2-40B4-BE49-F238E27FC236}">
                      <a16:creationId xmlns:a16="http://schemas.microsoft.com/office/drawing/2014/main" id="{20BCD8D0-2A5B-19A7-E75B-D71EAD6AA247}"/>
                    </a:ext>
                  </a:extLst>
                </p:cNvPr>
                <p:cNvPicPr/>
                <p:nvPr/>
              </p:nvPicPr>
              <p:blipFill>
                <a:blip r:embed="rId125"/>
                <a:stretch>
                  <a:fillRect/>
                </a:stretch>
              </p:blipFill>
              <p:spPr>
                <a:xfrm>
                  <a:off x="4875179" y="2794240"/>
                  <a:ext cx="84600" cy="21204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77" name="Ink 76">
                  <a:extLst>
                    <a:ext uri="{FF2B5EF4-FFF2-40B4-BE49-F238E27FC236}">
                      <a16:creationId xmlns:a16="http://schemas.microsoft.com/office/drawing/2014/main" id="{29EAFB94-2F5B-4E47-ACA3-76BD721FFF18}"/>
                    </a:ext>
                  </a:extLst>
                </p14:cNvPr>
                <p14:cNvContentPartPr/>
                <p14:nvPr/>
              </p14:nvContentPartPr>
              <p14:xfrm>
                <a:off x="4879859" y="2873440"/>
                <a:ext cx="222840" cy="108000"/>
              </p14:xfrm>
            </p:contentPart>
          </mc:Choice>
          <mc:Fallback xmlns="">
            <p:pic>
              <p:nvPicPr>
                <p:cNvPr id="77" name="Ink 76">
                  <a:extLst>
                    <a:ext uri="{FF2B5EF4-FFF2-40B4-BE49-F238E27FC236}">
                      <a16:creationId xmlns:a16="http://schemas.microsoft.com/office/drawing/2014/main" id="{29EAFB94-2F5B-4E47-ACA3-76BD721FFF18}"/>
                    </a:ext>
                  </a:extLst>
                </p:cNvPr>
                <p:cNvPicPr/>
                <p:nvPr/>
              </p:nvPicPr>
              <p:blipFill>
                <a:blip r:embed="rId127"/>
                <a:stretch>
                  <a:fillRect/>
                </a:stretch>
              </p:blipFill>
              <p:spPr>
                <a:xfrm>
                  <a:off x="4843859" y="2837320"/>
                  <a:ext cx="294480" cy="17988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78" name="Ink 77">
                  <a:extLst>
                    <a:ext uri="{FF2B5EF4-FFF2-40B4-BE49-F238E27FC236}">
                      <a16:creationId xmlns:a16="http://schemas.microsoft.com/office/drawing/2014/main" id="{54049CAB-B661-4998-7179-151C6FBFC01F}"/>
                    </a:ext>
                  </a:extLst>
                </p14:cNvPr>
                <p14:cNvContentPartPr/>
                <p14:nvPr/>
              </p14:nvContentPartPr>
              <p14:xfrm>
                <a:off x="5140139" y="2836000"/>
                <a:ext cx="30240" cy="104040"/>
              </p14:xfrm>
            </p:contentPart>
          </mc:Choice>
          <mc:Fallback xmlns="">
            <p:pic>
              <p:nvPicPr>
                <p:cNvPr id="78" name="Ink 77">
                  <a:extLst>
                    <a:ext uri="{FF2B5EF4-FFF2-40B4-BE49-F238E27FC236}">
                      <a16:creationId xmlns:a16="http://schemas.microsoft.com/office/drawing/2014/main" id="{54049CAB-B661-4998-7179-151C6FBFC01F}"/>
                    </a:ext>
                  </a:extLst>
                </p:cNvPr>
                <p:cNvPicPr/>
                <p:nvPr/>
              </p:nvPicPr>
              <p:blipFill>
                <a:blip r:embed="rId129"/>
                <a:stretch>
                  <a:fillRect/>
                </a:stretch>
              </p:blipFill>
              <p:spPr>
                <a:xfrm>
                  <a:off x="5104563" y="2800000"/>
                  <a:ext cx="101037"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79" name="Ink 78">
                  <a:extLst>
                    <a:ext uri="{FF2B5EF4-FFF2-40B4-BE49-F238E27FC236}">
                      <a16:creationId xmlns:a16="http://schemas.microsoft.com/office/drawing/2014/main" id="{1609EEAD-36BB-B512-F100-75E28B337B25}"/>
                    </a:ext>
                  </a:extLst>
                </p14:cNvPr>
                <p14:cNvContentPartPr/>
                <p14:nvPr/>
              </p14:nvContentPartPr>
              <p14:xfrm>
                <a:off x="5108459" y="2787760"/>
                <a:ext cx="122040" cy="179280"/>
              </p14:xfrm>
            </p:contentPart>
          </mc:Choice>
          <mc:Fallback xmlns="">
            <p:pic>
              <p:nvPicPr>
                <p:cNvPr id="79" name="Ink 78">
                  <a:extLst>
                    <a:ext uri="{FF2B5EF4-FFF2-40B4-BE49-F238E27FC236}">
                      <a16:creationId xmlns:a16="http://schemas.microsoft.com/office/drawing/2014/main" id="{1609EEAD-36BB-B512-F100-75E28B337B25}"/>
                    </a:ext>
                  </a:extLst>
                </p:cNvPr>
                <p:cNvPicPr/>
                <p:nvPr/>
              </p:nvPicPr>
              <p:blipFill>
                <a:blip r:embed="rId131"/>
                <a:stretch>
                  <a:fillRect/>
                </a:stretch>
              </p:blipFill>
              <p:spPr>
                <a:xfrm>
                  <a:off x="5072459" y="2751760"/>
                  <a:ext cx="193680" cy="25092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80" name="Ink 79">
                  <a:extLst>
                    <a:ext uri="{FF2B5EF4-FFF2-40B4-BE49-F238E27FC236}">
                      <a16:creationId xmlns:a16="http://schemas.microsoft.com/office/drawing/2014/main" id="{88EC127D-6ED5-67BD-BC8B-9286911585B8}"/>
                    </a:ext>
                  </a:extLst>
                </p14:cNvPr>
                <p14:cNvContentPartPr/>
                <p14:nvPr/>
              </p14:nvContentPartPr>
              <p14:xfrm>
                <a:off x="5260019" y="2863720"/>
                <a:ext cx="112320" cy="105840"/>
              </p14:xfrm>
            </p:contentPart>
          </mc:Choice>
          <mc:Fallback xmlns="">
            <p:pic>
              <p:nvPicPr>
                <p:cNvPr id="80" name="Ink 79">
                  <a:extLst>
                    <a:ext uri="{FF2B5EF4-FFF2-40B4-BE49-F238E27FC236}">
                      <a16:creationId xmlns:a16="http://schemas.microsoft.com/office/drawing/2014/main" id="{88EC127D-6ED5-67BD-BC8B-9286911585B8}"/>
                    </a:ext>
                  </a:extLst>
                </p:cNvPr>
                <p:cNvPicPr/>
                <p:nvPr/>
              </p:nvPicPr>
              <p:blipFill>
                <a:blip r:embed="rId133"/>
                <a:stretch>
                  <a:fillRect/>
                </a:stretch>
              </p:blipFill>
              <p:spPr>
                <a:xfrm>
                  <a:off x="5224019" y="2827720"/>
                  <a:ext cx="183960" cy="17748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81" name="Ink 80">
                  <a:extLst>
                    <a:ext uri="{FF2B5EF4-FFF2-40B4-BE49-F238E27FC236}">
                      <a16:creationId xmlns:a16="http://schemas.microsoft.com/office/drawing/2014/main" id="{404F1C11-8879-5217-D4CE-4F141403E610}"/>
                    </a:ext>
                  </a:extLst>
                </p14:cNvPr>
                <p14:cNvContentPartPr/>
                <p14:nvPr/>
              </p14:nvContentPartPr>
              <p14:xfrm>
                <a:off x="5381699" y="2812600"/>
                <a:ext cx="11520" cy="142560"/>
              </p14:xfrm>
            </p:contentPart>
          </mc:Choice>
          <mc:Fallback xmlns="">
            <p:pic>
              <p:nvPicPr>
                <p:cNvPr id="81" name="Ink 80">
                  <a:extLst>
                    <a:ext uri="{FF2B5EF4-FFF2-40B4-BE49-F238E27FC236}">
                      <a16:creationId xmlns:a16="http://schemas.microsoft.com/office/drawing/2014/main" id="{404F1C11-8879-5217-D4CE-4F141403E610}"/>
                    </a:ext>
                  </a:extLst>
                </p:cNvPr>
                <p:cNvPicPr/>
                <p:nvPr/>
              </p:nvPicPr>
              <p:blipFill>
                <a:blip r:embed="rId135"/>
                <a:stretch>
                  <a:fillRect/>
                </a:stretch>
              </p:blipFill>
              <p:spPr>
                <a:xfrm>
                  <a:off x="5345699" y="2776509"/>
                  <a:ext cx="83160" cy="214381"/>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82" name="Ink 81">
                  <a:extLst>
                    <a:ext uri="{FF2B5EF4-FFF2-40B4-BE49-F238E27FC236}">
                      <a16:creationId xmlns:a16="http://schemas.microsoft.com/office/drawing/2014/main" id="{7946046F-22B8-22F7-83D5-DF8E80E5ACAA}"/>
                    </a:ext>
                  </a:extLst>
                </p14:cNvPr>
                <p14:cNvContentPartPr/>
                <p14:nvPr/>
              </p14:nvContentPartPr>
              <p14:xfrm>
                <a:off x="5353259" y="2842480"/>
                <a:ext cx="177120" cy="138960"/>
              </p14:xfrm>
            </p:contentPart>
          </mc:Choice>
          <mc:Fallback xmlns="">
            <p:pic>
              <p:nvPicPr>
                <p:cNvPr id="82" name="Ink 81">
                  <a:extLst>
                    <a:ext uri="{FF2B5EF4-FFF2-40B4-BE49-F238E27FC236}">
                      <a16:creationId xmlns:a16="http://schemas.microsoft.com/office/drawing/2014/main" id="{7946046F-22B8-22F7-83D5-DF8E80E5ACAA}"/>
                    </a:ext>
                  </a:extLst>
                </p:cNvPr>
                <p:cNvPicPr/>
                <p:nvPr/>
              </p:nvPicPr>
              <p:blipFill>
                <a:blip r:embed="rId137"/>
                <a:stretch>
                  <a:fillRect/>
                </a:stretch>
              </p:blipFill>
              <p:spPr>
                <a:xfrm>
                  <a:off x="5317259" y="2806480"/>
                  <a:ext cx="248760" cy="21060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84" name="Ink 83">
                  <a:extLst>
                    <a:ext uri="{FF2B5EF4-FFF2-40B4-BE49-F238E27FC236}">
                      <a16:creationId xmlns:a16="http://schemas.microsoft.com/office/drawing/2014/main" id="{E546FF4F-0D00-BC16-ABC5-17FB52E8C6C6}"/>
                    </a:ext>
                  </a:extLst>
                </p14:cNvPr>
                <p14:cNvContentPartPr/>
                <p14:nvPr/>
              </p14:nvContentPartPr>
              <p14:xfrm>
                <a:off x="5557019" y="2767960"/>
                <a:ext cx="101160" cy="308520"/>
              </p14:xfrm>
            </p:contentPart>
          </mc:Choice>
          <mc:Fallback xmlns="">
            <p:pic>
              <p:nvPicPr>
                <p:cNvPr id="84" name="Ink 83">
                  <a:extLst>
                    <a:ext uri="{FF2B5EF4-FFF2-40B4-BE49-F238E27FC236}">
                      <a16:creationId xmlns:a16="http://schemas.microsoft.com/office/drawing/2014/main" id="{E546FF4F-0D00-BC16-ABC5-17FB52E8C6C6}"/>
                    </a:ext>
                  </a:extLst>
                </p:cNvPr>
                <p:cNvPicPr/>
                <p:nvPr/>
              </p:nvPicPr>
              <p:blipFill>
                <a:blip r:embed="rId139"/>
                <a:stretch>
                  <a:fillRect/>
                </a:stretch>
              </p:blipFill>
              <p:spPr>
                <a:xfrm>
                  <a:off x="5521019" y="2732002"/>
                  <a:ext cx="172800" cy="380077"/>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87" name="Ink 86">
                  <a:extLst>
                    <a:ext uri="{FF2B5EF4-FFF2-40B4-BE49-F238E27FC236}">
                      <a16:creationId xmlns:a16="http://schemas.microsoft.com/office/drawing/2014/main" id="{DB6465D2-0969-35CD-BB55-E867AE5BC5F2}"/>
                    </a:ext>
                  </a:extLst>
                </p14:cNvPr>
                <p14:cNvContentPartPr/>
                <p14:nvPr/>
              </p14:nvContentPartPr>
              <p14:xfrm>
                <a:off x="5867699" y="2659960"/>
                <a:ext cx="33480" cy="239040"/>
              </p14:xfrm>
            </p:contentPart>
          </mc:Choice>
          <mc:Fallback xmlns="">
            <p:pic>
              <p:nvPicPr>
                <p:cNvPr id="87" name="Ink 86">
                  <a:extLst>
                    <a:ext uri="{FF2B5EF4-FFF2-40B4-BE49-F238E27FC236}">
                      <a16:creationId xmlns:a16="http://schemas.microsoft.com/office/drawing/2014/main" id="{DB6465D2-0969-35CD-BB55-E867AE5BC5F2}"/>
                    </a:ext>
                  </a:extLst>
                </p:cNvPr>
                <p:cNvPicPr/>
                <p:nvPr/>
              </p:nvPicPr>
              <p:blipFill>
                <a:blip r:embed="rId141"/>
                <a:stretch>
                  <a:fillRect/>
                </a:stretch>
              </p:blipFill>
              <p:spPr>
                <a:xfrm>
                  <a:off x="5831699" y="2623906"/>
                  <a:ext cx="105120" cy="310788"/>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86" name="Ink 85">
                  <a:extLst>
                    <a:ext uri="{FF2B5EF4-FFF2-40B4-BE49-F238E27FC236}">
                      <a16:creationId xmlns:a16="http://schemas.microsoft.com/office/drawing/2014/main" id="{A3E4B2BF-F71E-B23A-CFD0-3602807ADA6D}"/>
                    </a:ext>
                  </a:extLst>
                </p14:cNvPr>
                <p14:cNvContentPartPr/>
                <p14:nvPr/>
              </p14:nvContentPartPr>
              <p14:xfrm>
                <a:off x="4703099" y="3255760"/>
                <a:ext cx="107640" cy="286200"/>
              </p14:xfrm>
            </p:contentPart>
          </mc:Choice>
          <mc:Fallback xmlns="">
            <p:pic>
              <p:nvPicPr>
                <p:cNvPr id="86" name="Ink 85">
                  <a:extLst>
                    <a:ext uri="{FF2B5EF4-FFF2-40B4-BE49-F238E27FC236}">
                      <a16:creationId xmlns:a16="http://schemas.microsoft.com/office/drawing/2014/main" id="{A3E4B2BF-F71E-B23A-CFD0-3602807ADA6D}"/>
                    </a:ext>
                  </a:extLst>
                </p:cNvPr>
                <p:cNvPicPr/>
                <p:nvPr/>
              </p:nvPicPr>
              <p:blipFill>
                <a:blip r:embed="rId143"/>
                <a:stretch>
                  <a:fillRect/>
                </a:stretch>
              </p:blipFill>
              <p:spPr>
                <a:xfrm>
                  <a:off x="4667099" y="3219715"/>
                  <a:ext cx="179280" cy="35793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88" name="Ink 87">
                  <a:extLst>
                    <a:ext uri="{FF2B5EF4-FFF2-40B4-BE49-F238E27FC236}">
                      <a16:creationId xmlns:a16="http://schemas.microsoft.com/office/drawing/2014/main" id="{C693AB0E-CD9E-1664-9DAF-A32E12658F8E}"/>
                    </a:ext>
                  </a:extLst>
                </p14:cNvPr>
                <p14:cNvContentPartPr/>
                <p14:nvPr/>
              </p14:nvContentPartPr>
              <p14:xfrm>
                <a:off x="4710659" y="3350440"/>
                <a:ext cx="126720" cy="212400"/>
              </p14:xfrm>
            </p:contentPart>
          </mc:Choice>
          <mc:Fallback xmlns="">
            <p:pic>
              <p:nvPicPr>
                <p:cNvPr id="88" name="Ink 87">
                  <a:extLst>
                    <a:ext uri="{FF2B5EF4-FFF2-40B4-BE49-F238E27FC236}">
                      <a16:creationId xmlns:a16="http://schemas.microsoft.com/office/drawing/2014/main" id="{C693AB0E-CD9E-1664-9DAF-A32E12658F8E}"/>
                    </a:ext>
                  </a:extLst>
                </p:cNvPr>
                <p:cNvPicPr/>
                <p:nvPr/>
              </p:nvPicPr>
              <p:blipFill>
                <a:blip r:embed="rId145"/>
                <a:stretch>
                  <a:fillRect/>
                </a:stretch>
              </p:blipFill>
              <p:spPr>
                <a:xfrm>
                  <a:off x="4674761" y="3314440"/>
                  <a:ext cx="198157" cy="28404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90" name="Ink 89">
                  <a:extLst>
                    <a:ext uri="{FF2B5EF4-FFF2-40B4-BE49-F238E27FC236}">
                      <a16:creationId xmlns:a16="http://schemas.microsoft.com/office/drawing/2014/main" id="{F6EA7821-F17C-9908-F474-3F8567E12AA3}"/>
                    </a:ext>
                  </a:extLst>
                </p14:cNvPr>
                <p14:cNvContentPartPr/>
                <p14:nvPr/>
              </p14:nvContentPartPr>
              <p14:xfrm>
                <a:off x="5624699" y="2707120"/>
                <a:ext cx="115560" cy="221040"/>
              </p14:xfrm>
            </p:contentPart>
          </mc:Choice>
          <mc:Fallback xmlns="">
            <p:pic>
              <p:nvPicPr>
                <p:cNvPr id="90" name="Ink 89">
                  <a:extLst>
                    <a:ext uri="{FF2B5EF4-FFF2-40B4-BE49-F238E27FC236}">
                      <a16:creationId xmlns:a16="http://schemas.microsoft.com/office/drawing/2014/main" id="{F6EA7821-F17C-9908-F474-3F8567E12AA3}"/>
                    </a:ext>
                  </a:extLst>
                </p:cNvPr>
                <p:cNvPicPr/>
                <p:nvPr/>
              </p:nvPicPr>
              <p:blipFill>
                <a:blip r:embed="rId147"/>
                <a:stretch>
                  <a:fillRect/>
                </a:stretch>
              </p:blipFill>
              <p:spPr>
                <a:xfrm>
                  <a:off x="5588699" y="2671120"/>
                  <a:ext cx="187200" cy="29268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91" name="Ink 90">
                  <a:extLst>
                    <a:ext uri="{FF2B5EF4-FFF2-40B4-BE49-F238E27FC236}">
                      <a16:creationId xmlns:a16="http://schemas.microsoft.com/office/drawing/2014/main" id="{36DEF581-D17B-B92A-322C-BBF40E73E1B6}"/>
                    </a:ext>
                  </a:extLst>
                </p14:cNvPr>
                <p14:cNvContentPartPr/>
                <p14:nvPr/>
              </p14:nvContentPartPr>
              <p14:xfrm>
                <a:off x="5722259" y="2851840"/>
                <a:ext cx="52560" cy="68400"/>
              </p14:xfrm>
            </p:contentPart>
          </mc:Choice>
          <mc:Fallback xmlns="">
            <p:pic>
              <p:nvPicPr>
                <p:cNvPr id="91" name="Ink 90">
                  <a:extLst>
                    <a:ext uri="{FF2B5EF4-FFF2-40B4-BE49-F238E27FC236}">
                      <a16:creationId xmlns:a16="http://schemas.microsoft.com/office/drawing/2014/main" id="{36DEF581-D17B-B92A-322C-BBF40E73E1B6}"/>
                    </a:ext>
                  </a:extLst>
                </p:cNvPr>
                <p:cNvPicPr/>
                <p:nvPr/>
              </p:nvPicPr>
              <p:blipFill>
                <a:blip r:embed="rId149"/>
                <a:stretch>
                  <a:fillRect/>
                </a:stretch>
              </p:blipFill>
              <p:spPr>
                <a:xfrm>
                  <a:off x="5686504" y="2815840"/>
                  <a:ext cx="123713" cy="14004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92" name="Ink 91">
                  <a:extLst>
                    <a:ext uri="{FF2B5EF4-FFF2-40B4-BE49-F238E27FC236}">
                      <a16:creationId xmlns:a16="http://schemas.microsoft.com/office/drawing/2014/main" id="{3B6C2069-5181-54D5-3572-C0784B7F1474}"/>
                    </a:ext>
                  </a:extLst>
                </p14:cNvPr>
                <p14:cNvContentPartPr/>
                <p14:nvPr/>
              </p14:nvContentPartPr>
              <p14:xfrm>
                <a:off x="5768339" y="2819800"/>
                <a:ext cx="12960" cy="165960"/>
              </p14:xfrm>
            </p:contentPart>
          </mc:Choice>
          <mc:Fallback xmlns="">
            <p:pic>
              <p:nvPicPr>
                <p:cNvPr id="92" name="Ink 91">
                  <a:extLst>
                    <a:ext uri="{FF2B5EF4-FFF2-40B4-BE49-F238E27FC236}">
                      <a16:creationId xmlns:a16="http://schemas.microsoft.com/office/drawing/2014/main" id="{3B6C2069-5181-54D5-3572-C0784B7F1474}"/>
                    </a:ext>
                  </a:extLst>
                </p:cNvPr>
                <p:cNvPicPr/>
                <p:nvPr/>
              </p:nvPicPr>
              <p:blipFill>
                <a:blip r:embed="rId151"/>
                <a:stretch>
                  <a:fillRect/>
                </a:stretch>
              </p:blipFill>
              <p:spPr>
                <a:xfrm>
                  <a:off x="5732339" y="2783800"/>
                  <a:ext cx="84600" cy="23760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93" name="Ink 92">
                  <a:extLst>
                    <a:ext uri="{FF2B5EF4-FFF2-40B4-BE49-F238E27FC236}">
                      <a16:creationId xmlns:a16="http://schemas.microsoft.com/office/drawing/2014/main" id="{C7967365-022D-BDA1-18FD-ECD6EE846F54}"/>
                    </a:ext>
                  </a:extLst>
                </p14:cNvPr>
                <p14:cNvContentPartPr/>
                <p14:nvPr/>
              </p14:nvContentPartPr>
              <p14:xfrm>
                <a:off x="5731979" y="2873800"/>
                <a:ext cx="137520" cy="102600"/>
              </p14:xfrm>
            </p:contentPart>
          </mc:Choice>
          <mc:Fallback xmlns="">
            <p:pic>
              <p:nvPicPr>
                <p:cNvPr id="93" name="Ink 92">
                  <a:extLst>
                    <a:ext uri="{FF2B5EF4-FFF2-40B4-BE49-F238E27FC236}">
                      <a16:creationId xmlns:a16="http://schemas.microsoft.com/office/drawing/2014/main" id="{C7967365-022D-BDA1-18FD-ECD6EE846F54}"/>
                    </a:ext>
                  </a:extLst>
                </p:cNvPr>
                <p:cNvPicPr/>
                <p:nvPr/>
              </p:nvPicPr>
              <p:blipFill>
                <a:blip r:embed="rId153"/>
                <a:stretch>
                  <a:fillRect/>
                </a:stretch>
              </p:blipFill>
              <p:spPr>
                <a:xfrm>
                  <a:off x="5696073" y="2837800"/>
                  <a:ext cx="208973"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94" name="Ink 93">
                  <a:extLst>
                    <a:ext uri="{FF2B5EF4-FFF2-40B4-BE49-F238E27FC236}">
                      <a16:creationId xmlns:a16="http://schemas.microsoft.com/office/drawing/2014/main" id="{FC19A764-E9A2-92A2-425A-B14657949D04}"/>
                    </a:ext>
                  </a:extLst>
                </p14:cNvPr>
                <p14:cNvContentPartPr/>
                <p14:nvPr/>
              </p14:nvContentPartPr>
              <p14:xfrm>
                <a:off x="5899379" y="2643040"/>
                <a:ext cx="112320" cy="459000"/>
              </p14:xfrm>
            </p:contentPart>
          </mc:Choice>
          <mc:Fallback xmlns="">
            <p:pic>
              <p:nvPicPr>
                <p:cNvPr id="94" name="Ink 93">
                  <a:extLst>
                    <a:ext uri="{FF2B5EF4-FFF2-40B4-BE49-F238E27FC236}">
                      <a16:creationId xmlns:a16="http://schemas.microsoft.com/office/drawing/2014/main" id="{FC19A764-E9A2-92A2-425A-B14657949D04}"/>
                    </a:ext>
                  </a:extLst>
                </p:cNvPr>
                <p:cNvPicPr/>
                <p:nvPr/>
              </p:nvPicPr>
              <p:blipFill>
                <a:blip r:embed="rId155"/>
                <a:stretch>
                  <a:fillRect/>
                </a:stretch>
              </p:blipFill>
              <p:spPr>
                <a:xfrm>
                  <a:off x="5863379" y="2607068"/>
                  <a:ext cx="183960" cy="530584"/>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96" name="Ink 95">
                  <a:extLst>
                    <a:ext uri="{FF2B5EF4-FFF2-40B4-BE49-F238E27FC236}">
                      <a16:creationId xmlns:a16="http://schemas.microsoft.com/office/drawing/2014/main" id="{5A0ADD90-56E8-9ED3-B9E3-15ACCA4BA8D1}"/>
                    </a:ext>
                  </a:extLst>
                </p14:cNvPr>
                <p14:cNvContentPartPr/>
                <p14:nvPr/>
              </p14:nvContentPartPr>
              <p14:xfrm>
                <a:off x="5429579" y="3142720"/>
                <a:ext cx="119880" cy="1800"/>
              </p14:xfrm>
            </p:contentPart>
          </mc:Choice>
          <mc:Fallback xmlns="">
            <p:pic>
              <p:nvPicPr>
                <p:cNvPr id="96" name="Ink 95">
                  <a:extLst>
                    <a:ext uri="{FF2B5EF4-FFF2-40B4-BE49-F238E27FC236}">
                      <a16:creationId xmlns:a16="http://schemas.microsoft.com/office/drawing/2014/main" id="{5A0ADD90-56E8-9ED3-B9E3-15ACCA4BA8D1}"/>
                    </a:ext>
                  </a:extLst>
                </p:cNvPr>
                <p:cNvPicPr/>
                <p:nvPr/>
              </p:nvPicPr>
              <p:blipFill>
                <a:blip r:embed="rId157"/>
                <a:stretch>
                  <a:fillRect/>
                </a:stretch>
              </p:blipFill>
              <p:spPr>
                <a:xfrm>
                  <a:off x="5393579" y="3106720"/>
                  <a:ext cx="19152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97" name="Ink 96">
                  <a:extLst>
                    <a:ext uri="{FF2B5EF4-FFF2-40B4-BE49-F238E27FC236}">
                      <a16:creationId xmlns:a16="http://schemas.microsoft.com/office/drawing/2014/main" id="{EEFCD303-EC5A-043D-8417-FBE08643D0A2}"/>
                    </a:ext>
                  </a:extLst>
                </p14:cNvPr>
                <p14:cNvContentPartPr/>
                <p14:nvPr/>
              </p14:nvContentPartPr>
              <p14:xfrm>
                <a:off x="5593019" y="3147760"/>
                <a:ext cx="319320" cy="20520"/>
              </p14:xfrm>
            </p:contentPart>
          </mc:Choice>
          <mc:Fallback xmlns="">
            <p:pic>
              <p:nvPicPr>
                <p:cNvPr id="97" name="Ink 96">
                  <a:extLst>
                    <a:ext uri="{FF2B5EF4-FFF2-40B4-BE49-F238E27FC236}">
                      <a16:creationId xmlns:a16="http://schemas.microsoft.com/office/drawing/2014/main" id="{EEFCD303-EC5A-043D-8417-FBE08643D0A2}"/>
                    </a:ext>
                  </a:extLst>
                </p:cNvPr>
                <p:cNvPicPr/>
                <p:nvPr/>
              </p:nvPicPr>
              <p:blipFill>
                <a:blip r:embed="rId159"/>
                <a:stretch>
                  <a:fillRect/>
                </a:stretch>
              </p:blipFill>
              <p:spPr>
                <a:xfrm>
                  <a:off x="5556978" y="3112381"/>
                  <a:ext cx="391041" cy="90925"/>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98" name="Ink 97">
                  <a:extLst>
                    <a:ext uri="{FF2B5EF4-FFF2-40B4-BE49-F238E27FC236}">
                      <a16:creationId xmlns:a16="http://schemas.microsoft.com/office/drawing/2014/main" id="{7747A0D7-3A25-E8C7-AFA1-C4D7DAC9FF49}"/>
                    </a:ext>
                  </a:extLst>
                </p14:cNvPr>
                <p14:cNvContentPartPr/>
                <p14:nvPr/>
              </p14:nvContentPartPr>
              <p14:xfrm>
                <a:off x="5847179" y="3076120"/>
                <a:ext cx="80640" cy="168120"/>
              </p14:xfrm>
            </p:contentPart>
          </mc:Choice>
          <mc:Fallback xmlns="">
            <p:pic>
              <p:nvPicPr>
                <p:cNvPr id="98" name="Ink 97">
                  <a:extLst>
                    <a:ext uri="{FF2B5EF4-FFF2-40B4-BE49-F238E27FC236}">
                      <a16:creationId xmlns:a16="http://schemas.microsoft.com/office/drawing/2014/main" id="{7747A0D7-3A25-E8C7-AFA1-C4D7DAC9FF49}"/>
                    </a:ext>
                  </a:extLst>
                </p:cNvPr>
                <p:cNvPicPr/>
                <p:nvPr/>
              </p:nvPicPr>
              <p:blipFill>
                <a:blip r:embed="rId161"/>
                <a:stretch>
                  <a:fillRect/>
                </a:stretch>
              </p:blipFill>
              <p:spPr>
                <a:xfrm>
                  <a:off x="5811339" y="3040043"/>
                  <a:ext cx="151962" cy="239914"/>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100" name="Ink 99">
                  <a:extLst>
                    <a:ext uri="{FF2B5EF4-FFF2-40B4-BE49-F238E27FC236}">
                      <a16:creationId xmlns:a16="http://schemas.microsoft.com/office/drawing/2014/main" id="{EF65513C-3481-32F0-B061-4E377BCF4FED}"/>
                    </a:ext>
                  </a:extLst>
                </p14:cNvPr>
                <p14:cNvContentPartPr/>
                <p14:nvPr/>
              </p14:nvContentPartPr>
              <p14:xfrm>
                <a:off x="5430659" y="3127960"/>
                <a:ext cx="470520" cy="45000"/>
              </p14:xfrm>
            </p:contentPart>
          </mc:Choice>
          <mc:Fallback xmlns="">
            <p:pic>
              <p:nvPicPr>
                <p:cNvPr id="100" name="Ink 99">
                  <a:extLst>
                    <a:ext uri="{FF2B5EF4-FFF2-40B4-BE49-F238E27FC236}">
                      <a16:creationId xmlns:a16="http://schemas.microsoft.com/office/drawing/2014/main" id="{EF65513C-3481-32F0-B061-4E377BCF4FED}"/>
                    </a:ext>
                  </a:extLst>
                </p:cNvPr>
                <p:cNvPicPr/>
                <p:nvPr/>
              </p:nvPicPr>
              <p:blipFill>
                <a:blip r:embed="rId163"/>
                <a:stretch>
                  <a:fillRect/>
                </a:stretch>
              </p:blipFill>
              <p:spPr>
                <a:xfrm>
                  <a:off x="5394659" y="3091960"/>
                  <a:ext cx="542160" cy="11664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101" name="Ink 100">
                  <a:extLst>
                    <a:ext uri="{FF2B5EF4-FFF2-40B4-BE49-F238E27FC236}">
                      <a16:creationId xmlns:a16="http://schemas.microsoft.com/office/drawing/2014/main" id="{ADFB65B9-1381-AD9A-2882-39DDCF69E3A0}"/>
                    </a:ext>
                  </a:extLst>
                </p14:cNvPr>
                <p14:cNvContentPartPr/>
                <p14:nvPr/>
              </p14:nvContentPartPr>
              <p14:xfrm>
                <a:off x="5807579" y="3060640"/>
                <a:ext cx="241920" cy="195120"/>
              </p14:xfrm>
            </p:contentPart>
          </mc:Choice>
          <mc:Fallback xmlns="">
            <p:pic>
              <p:nvPicPr>
                <p:cNvPr id="101" name="Ink 100">
                  <a:extLst>
                    <a:ext uri="{FF2B5EF4-FFF2-40B4-BE49-F238E27FC236}">
                      <a16:creationId xmlns:a16="http://schemas.microsoft.com/office/drawing/2014/main" id="{ADFB65B9-1381-AD9A-2882-39DDCF69E3A0}"/>
                    </a:ext>
                  </a:extLst>
                </p:cNvPr>
                <p:cNvPicPr/>
                <p:nvPr/>
              </p:nvPicPr>
              <p:blipFill>
                <a:blip r:embed="rId165"/>
                <a:stretch>
                  <a:fillRect/>
                </a:stretch>
              </p:blipFill>
              <p:spPr>
                <a:xfrm>
                  <a:off x="5771525" y="3024640"/>
                  <a:ext cx="313667" cy="26676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103" name="Ink 102">
                  <a:extLst>
                    <a:ext uri="{FF2B5EF4-FFF2-40B4-BE49-F238E27FC236}">
                      <a16:creationId xmlns:a16="http://schemas.microsoft.com/office/drawing/2014/main" id="{AC9A5B0B-7F68-D894-65D3-D4E966885AB6}"/>
                    </a:ext>
                  </a:extLst>
                </p14:cNvPr>
                <p14:cNvContentPartPr/>
                <p14:nvPr/>
              </p14:nvContentPartPr>
              <p14:xfrm>
                <a:off x="6382139" y="2104840"/>
                <a:ext cx="46440" cy="360000"/>
              </p14:xfrm>
            </p:contentPart>
          </mc:Choice>
          <mc:Fallback xmlns="">
            <p:pic>
              <p:nvPicPr>
                <p:cNvPr id="103" name="Ink 102">
                  <a:extLst>
                    <a:ext uri="{FF2B5EF4-FFF2-40B4-BE49-F238E27FC236}">
                      <a16:creationId xmlns:a16="http://schemas.microsoft.com/office/drawing/2014/main" id="{AC9A5B0B-7F68-D894-65D3-D4E966885AB6}"/>
                    </a:ext>
                  </a:extLst>
                </p:cNvPr>
                <p:cNvPicPr/>
                <p:nvPr/>
              </p:nvPicPr>
              <p:blipFill>
                <a:blip r:embed="rId167"/>
                <a:stretch>
                  <a:fillRect/>
                </a:stretch>
              </p:blipFill>
              <p:spPr>
                <a:xfrm>
                  <a:off x="6346139" y="2068804"/>
                  <a:ext cx="118080" cy="431712"/>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104" name="Ink 103">
                  <a:extLst>
                    <a:ext uri="{FF2B5EF4-FFF2-40B4-BE49-F238E27FC236}">
                      <a16:creationId xmlns:a16="http://schemas.microsoft.com/office/drawing/2014/main" id="{D0F8C8A8-7DD0-8F46-D156-5B904066394E}"/>
                    </a:ext>
                  </a:extLst>
                </p14:cNvPr>
                <p14:cNvContentPartPr/>
                <p14:nvPr/>
              </p14:nvContentPartPr>
              <p14:xfrm>
                <a:off x="6385019" y="2047960"/>
                <a:ext cx="1474920" cy="577080"/>
              </p14:xfrm>
            </p:contentPart>
          </mc:Choice>
          <mc:Fallback xmlns="">
            <p:pic>
              <p:nvPicPr>
                <p:cNvPr id="104" name="Ink 103">
                  <a:extLst>
                    <a:ext uri="{FF2B5EF4-FFF2-40B4-BE49-F238E27FC236}">
                      <a16:creationId xmlns:a16="http://schemas.microsoft.com/office/drawing/2014/main" id="{D0F8C8A8-7DD0-8F46-D156-5B904066394E}"/>
                    </a:ext>
                  </a:extLst>
                </p:cNvPr>
                <p:cNvPicPr/>
                <p:nvPr/>
              </p:nvPicPr>
              <p:blipFill>
                <a:blip r:embed="rId169"/>
                <a:stretch>
                  <a:fillRect/>
                </a:stretch>
              </p:blipFill>
              <p:spPr>
                <a:xfrm>
                  <a:off x="6349019" y="2011960"/>
                  <a:ext cx="1546560" cy="64872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105" name="Ink 104">
                  <a:extLst>
                    <a:ext uri="{FF2B5EF4-FFF2-40B4-BE49-F238E27FC236}">
                      <a16:creationId xmlns:a16="http://schemas.microsoft.com/office/drawing/2014/main" id="{88067B0B-2E73-5891-501D-CDA3B510F29F}"/>
                    </a:ext>
                  </a:extLst>
                </p14:cNvPr>
                <p14:cNvContentPartPr/>
                <p14:nvPr/>
              </p14:nvContentPartPr>
              <p14:xfrm>
                <a:off x="6529019" y="2183320"/>
                <a:ext cx="38160" cy="140400"/>
              </p14:xfrm>
            </p:contentPart>
          </mc:Choice>
          <mc:Fallback xmlns="">
            <p:pic>
              <p:nvPicPr>
                <p:cNvPr id="105" name="Ink 104">
                  <a:extLst>
                    <a:ext uri="{FF2B5EF4-FFF2-40B4-BE49-F238E27FC236}">
                      <a16:creationId xmlns:a16="http://schemas.microsoft.com/office/drawing/2014/main" id="{88067B0B-2E73-5891-501D-CDA3B510F29F}"/>
                    </a:ext>
                  </a:extLst>
                </p:cNvPr>
                <p:cNvPicPr/>
                <p:nvPr/>
              </p:nvPicPr>
              <p:blipFill>
                <a:blip r:embed="rId171"/>
                <a:stretch>
                  <a:fillRect/>
                </a:stretch>
              </p:blipFill>
              <p:spPr>
                <a:xfrm>
                  <a:off x="6493019" y="2147227"/>
                  <a:ext cx="109800" cy="212224"/>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106" name="Ink 105">
                  <a:extLst>
                    <a:ext uri="{FF2B5EF4-FFF2-40B4-BE49-F238E27FC236}">
                      <a16:creationId xmlns:a16="http://schemas.microsoft.com/office/drawing/2014/main" id="{8C73D1D5-A9A8-42D2-F766-C04F1C9ED2B7}"/>
                    </a:ext>
                  </a:extLst>
                </p14:cNvPr>
                <p14:cNvContentPartPr/>
                <p14:nvPr/>
              </p14:nvContentPartPr>
              <p14:xfrm>
                <a:off x="6674099" y="2146240"/>
                <a:ext cx="139320" cy="174960"/>
              </p14:xfrm>
            </p:contentPart>
          </mc:Choice>
          <mc:Fallback xmlns="">
            <p:pic>
              <p:nvPicPr>
                <p:cNvPr id="106" name="Ink 105">
                  <a:extLst>
                    <a:ext uri="{FF2B5EF4-FFF2-40B4-BE49-F238E27FC236}">
                      <a16:creationId xmlns:a16="http://schemas.microsoft.com/office/drawing/2014/main" id="{8C73D1D5-A9A8-42D2-F766-C04F1C9ED2B7}"/>
                    </a:ext>
                  </a:extLst>
                </p:cNvPr>
                <p:cNvPicPr/>
                <p:nvPr/>
              </p:nvPicPr>
              <p:blipFill>
                <a:blip r:embed="rId173"/>
                <a:stretch>
                  <a:fillRect/>
                </a:stretch>
              </p:blipFill>
              <p:spPr>
                <a:xfrm>
                  <a:off x="6638099" y="2110240"/>
                  <a:ext cx="21096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108" name="Ink 107">
                  <a:extLst>
                    <a:ext uri="{FF2B5EF4-FFF2-40B4-BE49-F238E27FC236}">
                      <a16:creationId xmlns:a16="http://schemas.microsoft.com/office/drawing/2014/main" id="{8F79A949-DBB6-0ABF-1450-581BA9B316E6}"/>
                    </a:ext>
                  </a:extLst>
                </p14:cNvPr>
                <p14:cNvContentPartPr/>
                <p14:nvPr/>
              </p14:nvContentPartPr>
              <p14:xfrm>
                <a:off x="6822419" y="2124640"/>
                <a:ext cx="294120" cy="222840"/>
              </p14:xfrm>
            </p:contentPart>
          </mc:Choice>
          <mc:Fallback xmlns="">
            <p:pic>
              <p:nvPicPr>
                <p:cNvPr id="108" name="Ink 107">
                  <a:extLst>
                    <a:ext uri="{FF2B5EF4-FFF2-40B4-BE49-F238E27FC236}">
                      <a16:creationId xmlns:a16="http://schemas.microsoft.com/office/drawing/2014/main" id="{8F79A949-DBB6-0ABF-1450-581BA9B316E6}"/>
                    </a:ext>
                  </a:extLst>
                </p:cNvPr>
                <p:cNvPicPr/>
                <p:nvPr/>
              </p:nvPicPr>
              <p:blipFill>
                <a:blip r:embed="rId175"/>
                <a:stretch>
                  <a:fillRect/>
                </a:stretch>
              </p:blipFill>
              <p:spPr>
                <a:xfrm>
                  <a:off x="6786419" y="2088640"/>
                  <a:ext cx="365760" cy="29448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109" name="Ink 108">
                  <a:extLst>
                    <a:ext uri="{FF2B5EF4-FFF2-40B4-BE49-F238E27FC236}">
                      <a16:creationId xmlns:a16="http://schemas.microsoft.com/office/drawing/2014/main" id="{1FAFE128-928B-EDB8-F03B-D30F8F377C4C}"/>
                    </a:ext>
                  </a:extLst>
                </p14:cNvPr>
                <p14:cNvContentPartPr/>
                <p14:nvPr/>
              </p14:nvContentPartPr>
              <p14:xfrm>
                <a:off x="7141379" y="2274400"/>
                <a:ext cx="50400" cy="52920"/>
              </p14:xfrm>
            </p:contentPart>
          </mc:Choice>
          <mc:Fallback xmlns="">
            <p:pic>
              <p:nvPicPr>
                <p:cNvPr id="109" name="Ink 108">
                  <a:extLst>
                    <a:ext uri="{FF2B5EF4-FFF2-40B4-BE49-F238E27FC236}">
                      <a16:creationId xmlns:a16="http://schemas.microsoft.com/office/drawing/2014/main" id="{1FAFE128-928B-EDB8-F03B-D30F8F377C4C}"/>
                    </a:ext>
                  </a:extLst>
                </p:cNvPr>
                <p:cNvPicPr/>
                <p:nvPr/>
              </p:nvPicPr>
              <p:blipFill>
                <a:blip r:embed="rId177"/>
                <a:stretch>
                  <a:fillRect/>
                </a:stretch>
              </p:blipFill>
              <p:spPr>
                <a:xfrm>
                  <a:off x="7105379" y="2238400"/>
                  <a:ext cx="122040" cy="12456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110" name="Ink 109">
                  <a:extLst>
                    <a:ext uri="{FF2B5EF4-FFF2-40B4-BE49-F238E27FC236}">
                      <a16:creationId xmlns:a16="http://schemas.microsoft.com/office/drawing/2014/main" id="{F5EC9EDC-B777-8F10-D218-2E2B6578A286}"/>
                    </a:ext>
                  </a:extLst>
                </p14:cNvPr>
                <p14:cNvContentPartPr/>
                <p14:nvPr/>
              </p14:nvContentPartPr>
              <p14:xfrm>
                <a:off x="7119059" y="2114560"/>
                <a:ext cx="360" cy="360"/>
              </p14:xfrm>
            </p:contentPart>
          </mc:Choice>
          <mc:Fallback xmlns="">
            <p:pic>
              <p:nvPicPr>
                <p:cNvPr id="110" name="Ink 109">
                  <a:extLst>
                    <a:ext uri="{FF2B5EF4-FFF2-40B4-BE49-F238E27FC236}">
                      <a16:creationId xmlns:a16="http://schemas.microsoft.com/office/drawing/2014/main" id="{F5EC9EDC-B777-8F10-D218-2E2B6578A286}"/>
                    </a:ext>
                  </a:extLst>
                </p:cNvPr>
                <p:cNvPicPr/>
                <p:nvPr/>
              </p:nvPicPr>
              <p:blipFill>
                <a:blip r:embed="rId89"/>
                <a:stretch>
                  <a:fillRect/>
                </a:stretch>
              </p:blipFill>
              <p:spPr>
                <a:xfrm>
                  <a:off x="7083059" y="207856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9">
              <p14:nvContentPartPr>
                <p14:cNvPr id="111" name="Ink 110">
                  <a:extLst>
                    <a:ext uri="{FF2B5EF4-FFF2-40B4-BE49-F238E27FC236}">
                      <a16:creationId xmlns:a16="http://schemas.microsoft.com/office/drawing/2014/main" id="{BCE838F6-7B0B-9006-0EA4-9CFE9127D544}"/>
                    </a:ext>
                  </a:extLst>
                </p14:cNvPr>
                <p14:cNvContentPartPr/>
                <p14:nvPr/>
              </p14:nvContentPartPr>
              <p14:xfrm>
                <a:off x="7156859" y="2153440"/>
                <a:ext cx="226080" cy="230760"/>
              </p14:xfrm>
            </p:contentPart>
          </mc:Choice>
          <mc:Fallback xmlns="">
            <p:pic>
              <p:nvPicPr>
                <p:cNvPr id="111" name="Ink 110">
                  <a:extLst>
                    <a:ext uri="{FF2B5EF4-FFF2-40B4-BE49-F238E27FC236}">
                      <a16:creationId xmlns:a16="http://schemas.microsoft.com/office/drawing/2014/main" id="{BCE838F6-7B0B-9006-0EA4-9CFE9127D544}"/>
                    </a:ext>
                  </a:extLst>
                </p:cNvPr>
                <p:cNvPicPr/>
                <p:nvPr/>
              </p:nvPicPr>
              <p:blipFill>
                <a:blip r:embed="rId180"/>
                <a:stretch>
                  <a:fillRect/>
                </a:stretch>
              </p:blipFill>
              <p:spPr>
                <a:xfrm>
                  <a:off x="7120859" y="2117440"/>
                  <a:ext cx="297720" cy="302400"/>
                </a:xfrm>
                <a:prstGeom prst="rect">
                  <a:avLst/>
                </a:prstGeom>
              </p:spPr>
            </p:pic>
          </mc:Fallback>
        </mc:AlternateContent>
        <mc:AlternateContent xmlns:mc="http://schemas.openxmlformats.org/markup-compatibility/2006" xmlns:p14="http://schemas.microsoft.com/office/powerpoint/2010/main">
          <mc:Choice Requires="p14">
            <p:contentPart p14:bwMode="auto" r:id="rId181">
              <p14:nvContentPartPr>
                <p14:cNvPr id="112" name="Ink 111">
                  <a:extLst>
                    <a:ext uri="{FF2B5EF4-FFF2-40B4-BE49-F238E27FC236}">
                      <a16:creationId xmlns:a16="http://schemas.microsoft.com/office/drawing/2014/main" id="{45A5FE1E-C152-BD71-7FD7-63761D098AE8}"/>
                    </a:ext>
                  </a:extLst>
                </p14:cNvPr>
                <p14:cNvContentPartPr/>
                <p14:nvPr/>
              </p14:nvContentPartPr>
              <p14:xfrm>
                <a:off x="7368899" y="2280880"/>
                <a:ext cx="69480" cy="110520"/>
              </p14:xfrm>
            </p:contentPart>
          </mc:Choice>
          <mc:Fallback xmlns="">
            <p:pic>
              <p:nvPicPr>
                <p:cNvPr id="112" name="Ink 111">
                  <a:extLst>
                    <a:ext uri="{FF2B5EF4-FFF2-40B4-BE49-F238E27FC236}">
                      <a16:creationId xmlns:a16="http://schemas.microsoft.com/office/drawing/2014/main" id="{45A5FE1E-C152-BD71-7FD7-63761D098AE8}"/>
                    </a:ext>
                  </a:extLst>
                </p:cNvPr>
                <p:cNvPicPr/>
                <p:nvPr/>
              </p:nvPicPr>
              <p:blipFill>
                <a:blip r:embed="rId182"/>
                <a:stretch>
                  <a:fillRect/>
                </a:stretch>
              </p:blipFill>
              <p:spPr>
                <a:xfrm>
                  <a:off x="7332711" y="2244880"/>
                  <a:ext cx="141493" cy="182160"/>
                </a:xfrm>
                <a:prstGeom prst="rect">
                  <a:avLst/>
                </a:prstGeom>
              </p:spPr>
            </p:pic>
          </mc:Fallback>
        </mc:AlternateContent>
        <mc:AlternateContent xmlns:mc="http://schemas.openxmlformats.org/markup-compatibility/2006" xmlns:p14="http://schemas.microsoft.com/office/powerpoint/2010/main">
          <mc:Choice Requires="p14">
            <p:contentPart p14:bwMode="auto" r:id="rId183">
              <p14:nvContentPartPr>
                <p14:cNvPr id="113" name="Ink 112">
                  <a:extLst>
                    <a:ext uri="{FF2B5EF4-FFF2-40B4-BE49-F238E27FC236}">
                      <a16:creationId xmlns:a16="http://schemas.microsoft.com/office/drawing/2014/main" id="{E0BE41C4-E8BB-A431-F608-BCF085D9AB9D}"/>
                    </a:ext>
                  </a:extLst>
                </p14:cNvPr>
                <p14:cNvContentPartPr/>
                <p14:nvPr/>
              </p14:nvContentPartPr>
              <p14:xfrm>
                <a:off x="7452059" y="2270080"/>
                <a:ext cx="137520" cy="175680"/>
              </p14:xfrm>
            </p:contentPart>
          </mc:Choice>
          <mc:Fallback xmlns="">
            <p:pic>
              <p:nvPicPr>
                <p:cNvPr id="113" name="Ink 112">
                  <a:extLst>
                    <a:ext uri="{FF2B5EF4-FFF2-40B4-BE49-F238E27FC236}">
                      <a16:creationId xmlns:a16="http://schemas.microsoft.com/office/drawing/2014/main" id="{E0BE41C4-E8BB-A431-F608-BCF085D9AB9D}"/>
                    </a:ext>
                  </a:extLst>
                </p:cNvPr>
                <p:cNvPicPr/>
                <p:nvPr/>
              </p:nvPicPr>
              <p:blipFill>
                <a:blip r:embed="rId184"/>
                <a:stretch>
                  <a:fillRect/>
                </a:stretch>
              </p:blipFill>
              <p:spPr>
                <a:xfrm>
                  <a:off x="7416059" y="2234080"/>
                  <a:ext cx="209160" cy="247320"/>
                </a:xfrm>
                <a:prstGeom prst="rect">
                  <a:avLst/>
                </a:prstGeom>
              </p:spPr>
            </p:pic>
          </mc:Fallback>
        </mc:AlternateContent>
        <mc:AlternateContent xmlns:mc="http://schemas.openxmlformats.org/markup-compatibility/2006" xmlns:p14="http://schemas.microsoft.com/office/powerpoint/2010/main">
          <mc:Choice Requires="p14">
            <p:contentPart p14:bwMode="auto" r:id="rId185">
              <p14:nvContentPartPr>
                <p14:cNvPr id="114" name="Ink 113">
                  <a:extLst>
                    <a:ext uri="{FF2B5EF4-FFF2-40B4-BE49-F238E27FC236}">
                      <a16:creationId xmlns:a16="http://schemas.microsoft.com/office/drawing/2014/main" id="{3F5044E8-D425-FC62-7135-F07E5529CB1C}"/>
                    </a:ext>
                  </a:extLst>
                </p14:cNvPr>
                <p14:cNvContentPartPr/>
                <p14:nvPr/>
              </p14:nvContentPartPr>
              <p14:xfrm>
                <a:off x="7548539" y="2314720"/>
                <a:ext cx="360" cy="360"/>
              </p14:xfrm>
            </p:contentPart>
          </mc:Choice>
          <mc:Fallback xmlns="">
            <p:pic>
              <p:nvPicPr>
                <p:cNvPr id="114" name="Ink 113">
                  <a:extLst>
                    <a:ext uri="{FF2B5EF4-FFF2-40B4-BE49-F238E27FC236}">
                      <a16:creationId xmlns:a16="http://schemas.microsoft.com/office/drawing/2014/main" id="{3F5044E8-D425-FC62-7135-F07E5529CB1C}"/>
                    </a:ext>
                  </a:extLst>
                </p:cNvPr>
                <p:cNvPicPr/>
                <p:nvPr/>
              </p:nvPicPr>
              <p:blipFill>
                <a:blip r:embed="rId89"/>
                <a:stretch>
                  <a:fillRect/>
                </a:stretch>
              </p:blipFill>
              <p:spPr>
                <a:xfrm>
                  <a:off x="7512539" y="227872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116" name="Ink 115">
                  <a:extLst>
                    <a:ext uri="{FF2B5EF4-FFF2-40B4-BE49-F238E27FC236}">
                      <a16:creationId xmlns:a16="http://schemas.microsoft.com/office/drawing/2014/main" id="{6307459B-F0C1-47F5-7C1C-70D3D62A8C39}"/>
                    </a:ext>
                  </a:extLst>
                </p14:cNvPr>
                <p14:cNvContentPartPr/>
                <p14:nvPr/>
              </p14:nvContentPartPr>
              <p14:xfrm>
                <a:off x="7597499" y="2346040"/>
                <a:ext cx="143640" cy="99360"/>
              </p14:xfrm>
            </p:contentPart>
          </mc:Choice>
          <mc:Fallback xmlns="">
            <p:pic>
              <p:nvPicPr>
                <p:cNvPr id="116" name="Ink 115">
                  <a:extLst>
                    <a:ext uri="{FF2B5EF4-FFF2-40B4-BE49-F238E27FC236}">
                      <a16:creationId xmlns:a16="http://schemas.microsoft.com/office/drawing/2014/main" id="{6307459B-F0C1-47F5-7C1C-70D3D62A8C39}"/>
                    </a:ext>
                  </a:extLst>
                </p:cNvPr>
                <p:cNvPicPr/>
                <p:nvPr/>
              </p:nvPicPr>
              <p:blipFill>
                <a:blip r:embed="rId187"/>
                <a:stretch>
                  <a:fillRect/>
                </a:stretch>
              </p:blipFill>
              <p:spPr>
                <a:xfrm>
                  <a:off x="7561499" y="2309909"/>
                  <a:ext cx="215280" cy="171261"/>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118" name="Ink 117">
                  <a:extLst>
                    <a:ext uri="{FF2B5EF4-FFF2-40B4-BE49-F238E27FC236}">
                      <a16:creationId xmlns:a16="http://schemas.microsoft.com/office/drawing/2014/main" id="{9E92E1C6-C9D4-09A0-6A61-7160AB2CC62D}"/>
                    </a:ext>
                  </a:extLst>
                </p14:cNvPr>
                <p14:cNvContentPartPr/>
                <p14:nvPr/>
              </p14:nvContentPartPr>
              <p14:xfrm>
                <a:off x="6871379" y="2565640"/>
                <a:ext cx="5040" cy="344880"/>
              </p14:xfrm>
            </p:contentPart>
          </mc:Choice>
          <mc:Fallback xmlns="">
            <p:pic>
              <p:nvPicPr>
                <p:cNvPr id="118" name="Ink 117">
                  <a:extLst>
                    <a:ext uri="{FF2B5EF4-FFF2-40B4-BE49-F238E27FC236}">
                      <a16:creationId xmlns:a16="http://schemas.microsoft.com/office/drawing/2014/main" id="{9E92E1C6-C9D4-09A0-6A61-7160AB2CC62D}"/>
                    </a:ext>
                  </a:extLst>
                </p:cNvPr>
                <p:cNvPicPr/>
                <p:nvPr/>
              </p:nvPicPr>
              <p:blipFill>
                <a:blip r:embed="rId189"/>
                <a:stretch>
                  <a:fillRect/>
                </a:stretch>
              </p:blipFill>
              <p:spPr>
                <a:xfrm>
                  <a:off x="6837779" y="2529640"/>
                  <a:ext cx="71904" cy="41652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119" name="Ink 118">
                  <a:extLst>
                    <a:ext uri="{FF2B5EF4-FFF2-40B4-BE49-F238E27FC236}">
                      <a16:creationId xmlns:a16="http://schemas.microsoft.com/office/drawing/2014/main" id="{AB13C9B9-718B-DD49-5DE7-039DA86CA3B3}"/>
                    </a:ext>
                  </a:extLst>
                </p14:cNvPr>
                <p14:cNvContentPartPr/>
                <p14:nvPr/>
              </p14:nvContentPartPr>
              <p14:xfrm>
                <a:off x="6626219" y="2855800"/>
                <a:ext cx="516960" cy="35280"/>
              </p14:xfrm>
            </p:contentPart>
          </mc:Choice>
          <mc:Fallback xmlns="">
            <p:pic>
              <p:nvPicPr>
                <p:cNvPr id="119" name="Ink 118">
                  <a:extLst>
                    <a:ext uri="{FF2B5EF4-FFF2-40B4-BE49-F238E27FC236}">
                      <a16:creationId xmlns:a16="http://schemas.microsoft.com/office/drawing/2014/main" id="{AB13C9B9-718B-DD49-5DE7-039DA86CA3B3}"/>
                    </a:ext>
                  </a:extLst>
                </p:cNvPr>
                <p:cNvPicPr/>
                <p:nvPr/>
              </p:nvPicPr>
              <p:blipFill>
                <a:blip r:embed="rId191"/>
                <a:stretch>
                  <a:fillRect/>
                </a:stretch>
              </p:blipFill>
              <p:spPr>
                <a:xfrm>
                  <a:off x="6590219" y="2819800"/>
                  <a:ext cx="588600" cy="106920"/>
                </a:xfrm>
                <a:prstGeom prst="rect">
                  <a:avLst/>
                </a:prstGeom>
              </p:spPr>
            </p:pic>
          </mc:Fallback>
        </mc:AlternateContent>
        <mc:AlternateContent xmlns:mc="http://schemas.openxmlformats.org/markup-compatibility/2006" xmlns:p14="http://schemas.microsoft.com/office/powerpoint/2010/main">
          <mc:Choice Requires="p14">
            <p:contentPart p14:bwMode="auto" r:id="rId192">
              <p14:nvContentPartPr>
                <p14:cNvPr id="120" name="Ink 119">
                  <a:extLst>
                    <a:ext uri="{FF2B5EF4-FFF2-40B4-BE49-F238E27FC236}">
                      <a16:creationId xmlns:a16="http://schemas.microsoft.com/office/drawing/2014/main" id="{937D224D-183A-D5EF-958B-2C4FB328BE24}"/>
                    </a:ext>
                  </a:extLst>
                </p14:cNvPr>
                <p14:cNvContentPartPr/>
                <p14:nvPr/>
              </p14:nvContentPartPr>
              <p14:xfrm>
                <a:off x="6588779" y="2917720"/>
                <a:ext cx="91800" cy="717480"/>
              </p14:xfrm>
            </p:contentPart>
          </mc:Choice>
          <mc:Fallback xmlns="">
            <p:pic>
              <p:nvPicPr>
                <p:cNvPr id="120" name="Ink 119">
                  <a:extLst>
                    <a:ext uri="{FF2B5EF4-FFF2-40B4-BE49-F238E27FC236}">
                      <a16:creationId xmlns:a16="http://schemas.microsoft.com/office/drawing/2014/main" id="{937D224D-183A-D5EF-958B-2C4FB328BE24}"/>
                    </a:ext>
                  </a:extLst>
                </p:cNvPr>
                <p:cNvPicPr/>
                <p:nvPr/>
              </p:nvPicPr>
              <p:blipFill>
                <a:blip r:embed="rId193"/>
                <a:stretch>
                  <a:fillRect/>
                </a:stretch>
              </p:blipFill>
              <p:spPr>
                <a:xfrm>
                  <a:off x="6552779" y="2881720"/>
                  <a:ext cx="163440" cy="789120"/>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121" name="Ink 120">
                  <a:extLst>
                    <a:ext uri="{FF2B5EF4-FFF2-40B4-BE49-F238E27FC236}">
                      <a16:creationId xmlns:a16="http://schemas.microsoft.com/office/drawing/2014/main" id="{886352F7-E03E-6565-0E83-CD20B754F4E6}"/>
                    </a:ext>
                  </a:extLst>
                </p14:cNvPr>
                <p14:cNvContentPartPr/>
                <p14:nvPr/>
              </p14:nvContentPartPr>
              <p14:xfrm>
                <a:off x="7119059" y="2912680"/>
                <a:ext cx="63720" cy="730440"/>
              </p14:xfrm>
            </p:contentPart>
          </mc:Choice>
          <mc:Fallback xmlns="">
            <p:pic>
              <p:nvPicPr>
                <p:cNvPr id="121" name="Ink 120">
                  <a:extLst>
                    <a:ext uri="{FF2B5EF4-FFF2-40B4-BE49-F238E27FC236}">
                      <a16:creationId xmlns:a16="http://schemas.microsoft.com/office/drawing/2014/main" id="{886352F7-E03E-6565-0E83-CD20B754F4E6}"/>
                    </a:ext>
                  </a:extLst>
                </p:cNvPr>
                <p:cNvPicPr/>
                <p:nvPr/>
              </p:nvPicPr>
              <p:blipFill>
                <a:blip r:embed="rId195"/>
                <a:stretch>
                  <a:fillRect/>
                </a:stretch>
              </p:blipFill>
              <p:spPr>
                <a:xfrm>
                  <a:off x="7083059" y="2876680"/>
                  <a:ext cx="135360" cy="80208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122" name="Ink 121">
                  <a:extLst>
                    <a:ext uri="{FF2B5EF4-FFF2-40B4-BE49-F238E27FC236}">
                      <a16:creationId xmlns:a16="http://schemas.microsoft.com/office/drawing/2014/main" id="{AF56D38E-E301-7A38-9D65-A1857449A3FC}"/>
                    </a:ext>
                  </a:extLst>
                </p14:cNvPr>
                <p14:cNvContentPartPr/>
                <p14:nvPr/>
              </p14:nvContentPartPr>
              <p14:xfrm>
                <a:off x="6688499" y="3595240"/>
                <a:ext cx="370800" cy="211680"/>
              </p14:xfrm>
            </p:contentPart>
          </mc:Choice>
          <mc:Fallback xmlns="">
            <p:pic>
              <p:nvPicPr>
                <p:cNvPr id="122" name="Ink 121">
                  <a:extLst>
                    <a:ext uri="{FF2B5EF4-FFF2-40B4-BE49-F238E27FC236}">
                      <a16:creationId xmlns:a16="http://schemas.microsoft.com/office/drawing/2014/main" id="{AF56D38E-E301-7A38-9D65-A1857449A3FC}"/>
                    </a:ext>
                  </a:extLst>
                </p:cNvPr>
                <p:cNvPicPr/>
                <p:nvPr/>
              </p:nvPicPr>
              <p:blipFill>
                <a:blip r:embed="rId197"/>
                <a:stretch>
                  <a:fillRect/>
                </a:stretch>
              </p:blipFill>
              <p:spPr>
                <a:xfrm>
                  <a:off x="6652499" y="3559240"/>
                  <a:ext cx="442440" cy="283320"/>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123" name="Ink 122">
                  <a:extLst>
                    <a:ext uri="{FF2B5EF4-FFF2-40B4-BE49-F238E27FC236}">
                      <a16:creationId xmlns:a16="http://schemas.microsoft.com/office/drawing/2014/main" id="{C7C417F5-8377-195F-AEC7-DAD3BFCE0172}"/>
                    </a:ext>
                  </a:extLst>
                </p14:cNvPr>
                <p14:cNvContentPartPr/>
                <p14:nvPr/>
              </p14:nvContentPartPr>
              <p14:xfrm>
                <a:off x="7090619" y="3676960"/>
                <a:ext cx="73080" cy="91800"/>
              </p14:xfrm>
            </p:contentPart>
          </mc:Choice>
          <mc:Fallback xmlns="">
            <p:pic>
              <p:nvPicPr>
                <p:cNvPr id="123" name="Ink 122">
                  <a:extLst>
                    <a:ext uri="{FF2B5EF4-FFF2-40B4-BE49-F238E27FC236}">
                      <a16:creationId xmlns:a16="http://schemas.microsoft.com/office/drawing/2014/main" id="{C7C417F5-8377-195F-AEC7-DAD3BFCE0172}"/>
                    </a:ext>
                  </a:extLst>
                </p:cNvPr>
                <p:cNvPicPr/>
                <p:nvPr/>
              </p:nvPicPr>
              <p:blipFill>
                <a:blip r:embed="rId199"/>
                <a:stretch>
                  <a:fillRect/>
                </a:stretch>
              </p:blipFill>
              <p:spPr>
                <a:xfrm>
                  <a:off x="7054441" y="3641101"/>
                  <a:ext cx="145075" cy="16316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124" name="Ink 123">
                  <a:extLst>
                    <a:ext uri="{FF2B5EF4-FFF2-40B4-BE49-F238E27FC236}">
                      <a16:creationId xmlns:a16="http://schemas.microsoft.com/office/drawing/2014/main" id="{753A1B93-61DD-F51E-FF79-8086BE3A595A}"/>
                    </a:ext>
                  </a:extLst>
                </p14:cNvPr>
                <p14:cNvContentPartPr/>
                <p14:nvPr/>
              </p14:nvContentPartPr>
              <p14:xfrm>
                <a:off x="7111139" y="3733120"/>
                <a:ext cx="360" cy="360"/>
              </p14:xfrm>
            </p:contentPart>
          </mc:Choice>
          <mc:Fallback xmlns="">
            <p:pic>
              <p:nvPicPr>
                <p:cNvPr id="124" name="Ink 123">
                  <a:extLst>
                    <a:ext uri="{FF2B5EF4-FFF2-40B4-BE49-F238E27FC236}">
                      <a16:creationId xmlns:a16="http://schemas.microsoft.com/office/drawing/2014/main" id="{753A1B93-61DD-F51E-FF79-8086BE3A595A}"/>
                    </a:ext>
                  </a:extLst>
                </p:cNvPr>
                <p:cNvPicPr/>
                <p:nvPr/>
              </p:nvPicPr>
              <p:blipFill>
                <a:blip r:embed="rId89"/>
                <a:stretch>
                  <a:fillRect/>
                </a:stretch>
              </p:blipFill>
              <p:spPr>
                <a:xfrm>
                  <a:off x="7075139" y="369712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126" name="Ink 125">
                  <a:extLst>
                    <a:ext uri="{FF2B5EF4-FFF2-40B4-BE49-F238E27FC236}">
                      <a16:creationId xmlns:a16="http://schemas.microsoft.com/office/drawing/2014/main" id="{7CDEAE71-C1A1-4B47-A1A3-D22A62511F1D}"/>
                    </a:ext>
                  </a:extLst>
                </p14:cNvPr>
                <p14:cNvContentPartPr/>
                <p14:nvPr/>
              </p14:nvContentPartPr>
              <p14:xfrm>
                <a:off x="7233539" y="3166480"/>
                <a:ext cx="427320" cy="20880"/>
              </p14:xfrm>
            </p:contentPart>
          </mc:Choice>
          <mc:Fallback xmlns="">
            <p:pic>
              <p:nvPicPr>
                <p:cNvPr id="126" name="Ink 125">
                  <a:extLst>
                    <a:ext uri="{FF2B5EF4-FFF2-40B4-BE49-F238E27FC236}">
                      <a16:creationId xmlns:a16="http://schemas.microsoft.com/office/drawing/2014/main" id="{7CDEAE71-C1A1-4B47-A1A3-D22A62511F1D}"/>
                    </a:ext>
                  </a:extLst>
                </p:cNvPr>
                <p:cNvPicPr/>
                <p:nvPr/>
              </p:nvPicPr>
              <p:blipFill>
                <a:blip r:embed="rId202"/>
                <a:stretch>
                  <a:fillRect/>
                </a:stretch>
              </p:blipFill>
              <p:spPr>
                <a:xfrm>
                  <a:off x="7197509" y="3130480"/>
                  <a:ext cx="499020" cy="92520"/>
                </a:xfrm>
                <a:prstGeom prst="rect">
                  <a:avLst/>
                </a:prstGeom>
              </p:spPr>
            </p:pic>
          </mc:Fallback>
        </mc:AlternateContent>
        <mc:AlternateContent xmlns:mc="http://schemas.openxmlformats.org/markup-compatibility/2006" xmlns:p14="http://schemas.microsoft.com/office/powerpoint/2010/main">
          <mc:Choice Requires="p14">
            <p:contentPart p14:bwMode="auto" r:id="rId203">
              <p14:nvContentPartPr>
                <p14:cNvPr id="127" name="Ink 126">
                  <a:extLst>
                    <a:ext uri="{FF2B5EF4-FFF2-40B4-BE49-F238E27FC236}">
                      <a16:creationId xmlns:a16="http://schemas.microsoft.com/office/drawing/2014/main" id="{30F87EEB-A110-0E25-F1E7-1FA2127EE725}"/>
                    </a:ext>
                  </a:extLst>
                </p14:cNvPr>
                <p14:cNvContentPartPr/>
                <p14:nvPr/>
              </p14:nvContentPartPr>
              <p14:xfrm>
                <a:off x="7624139" y="3096280"/>
                <a:ext cx="85320" cy="117720"/>
              </p14:xfrm>
            </p:contentPart>
          </mc:Choice>
          <mc:Fallback xmlns="">
            <p:pic>
              <p:nvPicPr>
                <p:cNvPr id="127" name="Ink 126">
                  <a:extLst>
                    <a:ext uri="{FF2B5EF4-FFF2-40B4-BE49-F238E27FC236}">
                      <a16:creationId xmlns:a16="http://schemas.microsoft.com/office/drawing/2014/main" id="{30F87EEB-A110-0E25-F1E7-1FA2127EE725}"/>
                    </a:ext>
                  </a:extLst>
                </p:cNvPr>
                <p:cNvPicPr/>
                <p:nvPr/>
              </p:nvPicPr>
              <p:blipFill>
                <a:blip r:embed="rId204"/>
                <a:stretch>
                  <a:fillRect/>
                </a:stretch>
              </p:blipFill>
              <p:spPr>
                <a:xfrm>
                  <a:off x="7588139" y="3060280"/>
                  <a:ext cx="156960" cy="189360"/>
                </a:xfrm>
                <a:prstGeom prst="rect">
                  <a:avLst/>
                </a:prstGeom>
              </p:spPr>
            </p:pic>
          </mc:Fallback>
        </mc:AlternateContent>
        <mc:AlternateContent xmlns:mc="http://schemas.openxmlformats.org/markup-compatibility/2006" xmlns:p14="http://schemas.microsoft.com/office/powerpoint/2010/main">
          <mc:Choice Requires="p14">
            <p:contentPart p14:bwMode="auto" r:id="rId205">
              <p14:nvContentPartPr>
                <p14:cNvPr id="128" name="Ink 127">
                  <a:extLst>
                    <a:ext uri="{FF2B5EF4-FFF2-40B4-BE49-F238E27FC236}">
                      <a16:creationId xmlns:a16="http://schemas.microsoft.com/office/drawing/2014/main" id="{7C23F79E-E5A4-3DAD-B621-6BB46A67A3CC}"/>
                    </a:ext>
                  </a:extLst>
                </p14:cNvPr>
                <p14:cNvContentPartPr/>
                <p14:nvPr/>
              </p14:nvContentPartPr>
              <p14:xfrm>
                <a:off x="8042459" y="2775160"/>
                <a:ext cx="27360" cy="207360"/>
              </p14:xfrm>
            </p:contentPart>
          </mc:Choice>
          <mc:Fallback xmlns="">
            <p:pic>
              <p:nvPicPr>
                <p:cNvPr id="128" name="Ink 127">
                  <a:extLst>
                    <a:ext uri="{FF2B5EF4-FFF2-40B4-BE49-F238E27FC236}">
                      <a16:creationId xmlns:a16="http://schemas.microsoft.com/office/drawing/2014/main" id="{7C23F79E-E5A4-3DAD-B621-6BB46A67A3CC}"/>
                    </a:ext>
                  </a:extLst>
                </p:cNvPr>
                <p:cNvPicPr/>
                <p:nvPr/>
              </p:nvPicPr>
              <p:blipFill>
                <a:blip r:embed="rId206"/>
                <a:stretch>
                  <a:fillRect/>
                </a:stretch>
              </p:blipFill>
              <p:spPr>
                <a:xfrm>
                  <a:off x="8006459" y="2739160"/>
                  <a:ext cx="99000" cy="279000"/>
                </a:xfrm>
                <a:prstGeom prst="rect">
                  <a:avLst/>
                </a:prstGeom>
              </p:spPr>
            </p:pic>
          </mc:Fallback>
        </mc:AlternateContent>
        <mc:AlternateContent xmlns:mc="http://schemas.openxmlformats.org/markup-compatibility/2006" xmlns:p14="http://schemas.microsoft.com/office/powerpoint/2010/main">
          <mc:Choice Requires="p14">
            <p:contentPart p14:bwMode="auto" r:id="rId207">
              <p14:nvContentPartPr>
                <p14:cNvPr id="129" name="Ink 128">
                  <a:extLst>
                    <a:ext uri="{FF2B5EF4-FFF2-40B4-BE49-F238E27FC236}">
                      <a16:creationId xmlns:a16="http://schemas.microsoft.com/office/drawing/2014/main" id="{D5A42C2F-D8A7-3BFC-62B1-3CCC50D6740C}"/>
                    </a:ext>
                  </a:extLst>
                </p14:cNvPr>
                <p14:cNvContentPartPr/>
                <p14:nvPr/>
              </p14:nvContentPartPr>
              <p14:xfrm>
                <a:off x="8032379" y="2738080"/>
                <a:ext cx="817200" cy="460440"/>
              </p14:xfrm>
            </p:contentPart>
          </mc:Choice>
          <mc:Fallback xmlns="">
            <p:pic>
              <p:nvPicPr>
                <p:cNvPr id="129" name="Ink 128">
                  <a:extLst>
                    <a:ext uri="{FF2B5EF4-FFF2-40B4-BE49-F238E27FC236}">
                      <a16:creationId xmlns:a16="http://schemas.microsoft.com/office/drawing/2014/main" id="{D5A42C2F-D8A7-3BFC-62B1-3CCC50D6740C}"/>
                    </a:ext>
                  </a:extLst>
                </p:cNvPr>
                <p:cNvPicPr/>
                <p:nvPr/>
              </p:nvPicPr>
              <p:blipFill>
                <a:blip r:embed="rId208"/>
                <a:stretch>
                  <a:fillRect/>
                </a:stretch>
              </p:blipFill>
              <p:spPr>
                <a:xfrm>
                  <a:off x="7996379" y="2702080"/>
                  <a:ext cx="888840" cy="532080"/>
                </a:xfrm>
                <a:prstGeom prst="rect">
                  <a:avLst/>
                </a:prstGeom>
              </p:spPr>
            </p:pic>
          </mc:Fallback>
        </mc:AlternateContent>
        <mc:AlternateContent xmlns:mc="http://schemas.openxmlformats.org/markup-compatibility/2006" xmlns:p14="http://schemas.microsoft.com/office/powerpoint/2010/main">
          <mc:Choice Requires="p14">
            <p:contentPart p14:bwMode="auto" r:id="rId209">
              <p14:nvContentPartPr>
                <p14:cNvPr id="132" name="Ink 131">
                  <a:extLst>
                    <a:ext uri="{FF2B5EF4-FFF2-40B4-BE49-F238E27FC236}">
                      <a16:creationId xmlns:a16="http://schemas.microsoft.com/office/drawing/2014/main" id="{6BE90490-572D-9D49-FB14-9BC3160D2164}"/>
                    </a:ext>
                  </a:extLst>
                </p14:cNvPr>
                <p14:cNvContentPartPr/>
                <p14:nvPr/>
              </p14:nvContentPartPr>
              <p14:xfrm>
                <a:off x="7612979" y="3057760"/>
                <a:ext cx="209880" cy="249120"/>
              </p14:xfrm>
            </p:contentPart>
          </mc:Choice>
          <mc:Fallback xmlns="">
            <p:pic>
              <p:nvPicPr>
                <p:cNvPr id="132" name="Ink 131">
                  <a:extLst>
                    <a:ext uri="{FF2B5EF4-FFF2-40B4-BE49-F238E27FC236}">
                      <a16:creationId xmlns:a16="http://schemas.microsoft.com/office/drawing/2014/main" id="{6BE90490-572D-9D49-FB14-9BC3160D2164}"/>
                    </a:ext>
                  </a:extLst>
                </p:cNvPr>
                <p:cNvPicPr/>
                <p:nvPr/>
              </p:nvPicPr>
              <p:blipFill>
                <a:blip r:embed="rId210"/>
                <a:stretch>
                  <a:fillRect/>
                </a:stretch>
              </p:blipFill>
              <p:spPr>
                <a:xfrm>
                  <a:off x="7577041" y="3021812"/>
                  <a:ext cx="281397" cy="320657"/>
                </a:xfrm>
                <a:prstGeom prst="rect">
                  <a:avLst/>
                </a:prstGeom>
              </p:spPr>
            </p:pic>
          </mc:Fallback>
        </mc:AlternateContent>
        <mc:AlternateContent xmlns:mc="http://schemas.openxmlformats.org/markup-compatibility/2006" xmlns:p14="http://schemas.microsoft.com/office/powerpoint/2010/main">
          <mc:Choice Requires="p14">
            <p:contentPart p14:bwMode="auto" r:id="rId211">
              <p14:nvContentPartPr>
                <p14:cNvPr id="133" name="Ink 132">
                  <a:extLst>
                    <a:ext uri="{FF2B5EF4-FFF2-40B4-BE49-F238E27FC236}">
                      <a16:creationId xmlns:a16="http://schemas.microsoft.com/office/drawing/2014/main" id="{518D5991-9F6E-1242-5FDD-7D0321EE75D2}"/>
                    </a:ext>
                  </a:extLst>
                </p14:cNvPr>
                <p14:cNvContentPartPr/>
                <p14:nvPr/>
              </p14:nvContentPartPr>
              <p14:xfrm>
                <a:off x="7602179" y="3130120"/>
                <a:ext cx="175680" cy="1080"/>
              </p14:xfrm>
            </p:contentPart>
          </mc:Choice>
          <mc:Fallback xmlns="">
            <p:pic>
              <p:nvPicPr>
                <p:cNvPr id="133" name="Ink 132">
                  <a:extLst>
                    <a:ext uri="{FF2B5EF4-FFF2-40B4-BE49-F238E27FC236}">
                      <a16:creationId xmlns:a16="http://schemas.microsoft.com/office/drawing/2014/main" id="{518D5991-9F6E-1242-5FDD-7D0321EE75D2}"/>
                    </a:ext>
                  </a:extLst>
                </p:cNvPr>
                <p:cNvPicPr/>
                <p:nvPr/>
              </p:nvPicPr>
              <p:blipFill>
                <a:blip r:embed="rId212"/>
                <a:stretch>
                  <a:fillRect/>
                </a:stretch>
              </p:blipFill>
              <p:spPr>
                <a:xfrm>
                  <a:off x="7566179" y="3094120"/>
                  <a:ext cx="247320" cy="72720"/>
                </a:xfrm>
                <a:prstGeom prst="rect">
                  <a:avLst/>
                </a:prstGeom>
              </p:spPr>
            </p:pic>
          </mc:Fallback>
        </mc:AlternateContent>
        <mc:AlternateContent xmlns:mc="http://schemas.openxmlformats.org/markup-compatibility/2006" xmlns:p14="http://schemas.microsoft.com/office/powerpoint/2010/main">
          <mc:Choice Requires="p14">
            <p:contentPart p14:bwMode="auto" r:id="rId213">
              <p14:nvContentPartPr>
                <p14:cNvPr id="135" name="Ink 134">
                  <a:extLst>
                    <a:ext uri="{FF2B5EF4-FFF2-40B4-BE49-F238E27FC236}">
                      <a16:creationId xmlns:a16="http://schemas.microsoft.com/office/drawing/2014/main" id="{0A601861-60C5-7058-2A27-5CFD4D16DD49}"/>
                    </a:ext>
                  </a:extLst>
                </p14:cNvPr>
                <p14:cNvContentPartPr/>
                <p14:nvPr/>
              </p14:nvContentPartPr>
              <p14:xfrm>
                <a:off x="8128859" y="2827720"/>
                <a:ext cx="104760" cy="105120"/>
              </p14:xfrm>
            </p:contentPart>
          </mc:Choice>
          <mc:Fallback xmlns="">
            <p:pic>
              <p:nvPicPr>
                <p:cNvPr id="135" name="Ink 134">
                  <a:extLst>
                    <a:ext uri="{FF2B5EF4-FFF2-40B4-BE49-F238E27FC236}">
                      <a16:creationId xmlns:a16="http://schemas.microsoft.com/office/drawing/2014/main" id="{0A601861-60C5-7058-2A27-5CFD4D16DD49}"/>
                    </a:ext>
                  </a:extLst>
                </p:cNvPr>
                <p:cNvPicPr/>
                <p:nvPr/>
              </p:nvPicPr>
              <p:blipFill>
                <a:blip r:embed="rId214"/>
                <a:stretch>
                  <a:fillRect/>
                </a:stretch>
              </p:blipFill>
              <p:spPr>
                <a:xfrm>
                  <a:off x="8092859" y="2791720"/>
                  <a:ext cx="176400" cy="176760"/>
                </a:xfrm>
                <a:prstGeom prst="rect">
                  <a:avLst/>
                </a:prstGeom>
              </p:spPr>
            </p:pic>
          </mc:Fallback>
        </mc:AlternateContent>
        <mc:AlternateContent xmlns:mc="http://schemas.openxmlformats.org/markup-compatibility/2006" xmlns:p14="http://schemas.microsoft.com/office/powerpoint/2010/main">
          <mc:Choice Requires="p14">
            <p:contentPart p14:bwMode="auto" r:id="rId215">
              <p14:nvContentPartPr>
                <p14:cNvPr id="136" name="Ink 135">
                  <a:extLst>
                    <a:ext uri="{FF2B5EF4-FFF2-40B4-BE49-F238E27FC236}">
                      <a16:creationId xmlns:a16="http://schemas.microsoft.com/office/drawing/2014/main" id="{64C24E2B-D8C8-2BEF-1C8D-CF37B37E5854}"/>
                    </a:ext>
                  </a:extLst>
                </p14:cNvPr>
                <p14:cNvContentPartPr/>
                <p14:nvPr/>
              </p14:nvContentPartPr>
              <p14:xfrm>
                <a:off x="8237939" y="2895760"/>
                <a:ext cx="43560" cy="46080"/>
              </p14:xfrm>
            </p:contentPart>
          </mc:Choice>
          <mc:Fallback xmlns="">
            <p:pic>
              <p:nvPicPr>
                <p:cNvPr id="136" name="Ink 135">
                  <a:extLst>
                    <a:ext uri="{FF2B5EF4-FFF2-40B4-BE49-F238E27FC236}">
                      <a16:creationId xmlns:a16="http://schemas.microsoft.com/office/drawing/2014/main" id="{64C24E2B-D8C8-2BEF-1C8D-CF37B37E5854}"/>
                    </a:ext>
                  </a:extLst>
                </p:cNvPr>
                <p:cNvPicPr/>
                <p:nvPr/>
              </p:nvPicPr>
              <p:blipFill>
                <a:blip r:embed="rId216"/>
                <a:stretch>
                  <a:fillRect/>
                </a:stretch>
              </p:blipFill>
              <p:spPr>
                <a:xfrm>
                  <a:off x="8201939" y="2860039"/>
                  <a:ext cx="115200" cy="117165"/>
                </a:xfrm>
                <a:prstGeom prst="rect">
                  <a:avLst/>
                </a:prstGeom>
              </p:spPr>
            </p:pic>
          </mc:Fallback>
        </mc:AlternateContent>
        <mc:AlternateContent xmlns:mc="http://schemas.openxmlformats.org/markup-compatibility/2006" xmlns:p14="http://schemas.microsoft.com/office/powerpoint/2010/main">
          <mc:Choice Requires="p14">
            <p:contentPart p14:bwMode="auto" r:id="rId217">
              <p14:nvContentPartPr>
                <p14:cNvPr id="138" name="Ink 137">
                  <a:extLst>
                    <a:ext uri="{FF2B5EF4-FFF2-40B4-BE49-F238E27FC236}">
                      <a16:creationId xmlns:a16="http://schemas.microsoft.com/office/drawing/2014/main" id="{6D26226E-A304-F5E8-2173-B7B70A940CCB}"/>
                    </a:ext>
                  </a:extLst>
                </p14:cNvPr>
                <p14:cNvContentPartPr/>
                <p14:nvPr/>
              </p14:nvContentPartPr>
              <p14:xfrm>
                <a:off x="8133899" y="2825560"/>
                <a:ext cx="77760" cy="136080"/>
              </p14:xfrm>
            </p:contentPart>
          </mc:Choice>
          <mc:Fallback xmlns="">
            <p:pic>
              <p:nvPicPr>
                <p:cNvPr id="138" name="Ink 137">
                  <a:extLst>
                    <a:ext uri="{FF2B5EF4-FFF2-40B4-BE49-F238E27FC236}">
                      <a16:creationId xmlns:a16="http://schemas.microsoft.com/office/drawing/2014/main" id="{6D26226E-A304-F5E8-2173-B7B70A940CCB}"/>
                    </a:ext>
                  </a:extLst>
                </p:cNvPr>
                <p:cNvPicPr/>
                <p:nvPr/>
              </p:nvPicPr>
              <p:blipFill>
                <a:blip r:embed="rId218"/>
                <a:stretch>
                  <a:fillRect/>
                </a:stretch>
              </p:blipFill>
              <p:spPr>
                <a:xfrm>
                  <a:off x="8097732" y="2789560"/>
                  <a:ext cx="149733" cy="207720"/>
                </a:xfrm>
                <a:prstGeom prst="rect">
                  <a:avLst/>
                </a:prstGeom>
              </p:spPr>
            </p:pic>
          </mc:Fallback>
        </mc:AlternateContent>
        <mc:AlternateContent xmlns:mc="http://schemas.openxmlformats.org/markup-compatibility/2006" xmlns:p14="http://schemas.microsoft.com/office/powerpoint/2010/main">
          <mc:Choice Requires="p14">
            <p:contentPart p14:bwMode="auto" r:id="rId219">
              <p14:nvContentPartPr>
                <p14:cNvPr id="140" name="Ink 139">
                  <a:extLst>
                    <a:ext uri="{FF2B5EF4-FFF2-40B4-BE49-F238E27FC236}">
                      <a16:creationId xmlns:a16="http://schemas.microsoft.com/office/drawing/2014/main" id="{09A6CEDE-976B-5213-ACC6-602FF13BB35B}"/>
                    </a:ext>
                  </a:extLst>
                </p14:cNvPr>
                <p14:cNvContentPartPr/>
                <p14:nvPr/>
              </p14:nvContentPartPr>
              <p14:xfrm>
                <a:off x="8217419" y="2863720"/>
                <a:ext cx="69840" cy="75240"/>
              </p14:xfrm>
            </p:contentPart>
          </mc:Choice>
          <mc:Fallback xmlns="">
            <p:pic>
              <p:nvPicPr>
                <p:cNvPr id="140" name="Ink 139">
                  <a:extLst>
                    <a:ext uri="{FF2B5EF4-FFF2-40B4-BE49-F238E27FC236}">
                      <a16:creationId xmlns:a16="http://schemas.microsoft.com/office/drawing/2014/main" id="{09A6CEDE-976B-5213-ACC6-602FF13BB35B}"/>
                    </a:ext>
                  </a:extLst>
                </p:cNvPr>
                <p:cNvPicPr/>
                <p:nvPr/>
              </p:nvPicPr>
              <p:blipFill>
                <a:blip r:embed="rId220"/>
                <a:stretch>
                  <a:fillRect/>
                </a:stretch>
              </p:blipFill>
              <p:spPr>
                <a:xfrm>
                  <a:off x="8181419" y="2827547"/>
                  <a:ext cx="141480" cy="147224"/>
                </a:xfrm>
                <a:prstGeom prst="rect">
                  <a:avLst/>
                </a:prstGeom>
              </p:spPr>
            </p:pic>
          </mc:Fallback>
        </mc:AlternateContent>
        <mc:AlternateContent xmlns:mc="http://schemas.openxmlformats.org/markup-compatibility/2006" xmlns:p14="http://schemas.microsoft.com/office/powerpoint/2010/main">
          <mc:Choice Requires="p14">
            <p:contentPart p14:bwMode="auto" r:id="rId221">
              <p14:nvContentPartPr>
                <p14:cNvPr id="142" name="Ink 141">
                  <a:extLst>
                    <a:ext uri="{FF2B5EF4-FFF2-40B4-BE49-F238E27FC236}">
                      <a16:creationId xmlns:a16="http://schemas.microsoft.com/office/drawing/2014/main" id="{83749102-219B-BA9A-E93B-DF002D931A82}"/>
                    </a:ext>
                  </a:extLst>
                </p14:cNvPr>
                <p14:cNvContentPartPr/>
                <p14:nvPr/>
              </p14:nvContentPartPr>
              <p14:xfrm>
                <a:off x="8091059" y="2845720"/>
                <a:ext cx="91800" cy="132120"/>
              </p14:xfrm>
            </p:contentPart>
          </mc:Choice>
          <mc:Fallback xmlns="">
            <p:pic>
              <p:nvPicPr>
                <p:cNvPr id="142" name="Ink 141">
                  <a:extLst>
                    <a:ext uri="{FF2B5EF4-FFF2-40B4-BE49-F238E27FC236}">
                      <a16:creationId xmlns:a16="http://schemas.microsoft.com/office/drawing/2014/main" id="{83749102-219B-BA9A-E93B-DF002D931A82}"/>
                    </a:ext>
                  </a:extLst>
                </p:cNvPr>
                <p:cNvPicPr/>
                <p:nvPr/>
              </p:nvPicPr>
              <p:blipFill>
                <a:blip r:embed="rId222"/>
                <a:stretch>
                  <a:fillRect/>
                </a:stretch>
              </p:blipFill>
              <p:spPr>
                <a:xfrm>
                  <a:off x="8055059" y="2809720"/>
                  <a:ext cx="163440" cy="203760"/>
                </a:xfrm>
                <a:prstGeom prst="rect">
                  <a:avLst/>
                </a:prstGeom>
              </p:spPr>
            </p:pic>
          </mc:Fallback>
        </mc:AlternateContent>
        <mc:AlternateContent xmlns:mc="http://schemas.openxmlformats.org/markup-compatibility/2006" xmlns:p14="http://schemas.microsoft.com/office/powerpoint/2010/main">
          <mc:Choice Requires="p14">
            <p:contentPart p14:bwMode="auto" r:id="rId223">
              <p14:nvContentPartPr>
                <p14:cNvPr id="143" name="Ink 142">
                  <a:extLst>
                    <a:ext uri="{FF2B5EF4-FFF2-40B4-BE49-F238E27FC236}">
                      <a16:creationId xmlns:a16="http://schemas.microsoft.com/office/drawing/2014/main" id="{D2AA380E-F3E1-6B2E-843F-F945BB502183}"/>
                    </a:ext>
                  </a:extLst>
                </p14:cNvPr>
                <p14:cNvContentPartPr/>
                <p14:nvPr/>
              </p14:nvContentPartPr>
              <p14:xfrm>
                <a:off x="8245499" y="2868760"/>
                <a:ext cx="16560" cy="183600"/>
              </p14:xfrm>
            </p:contentPart>
          </mc:Choice>
          <mc:Fallback xmlns="">
            <p:pic>
              <p:nvPicPr>
                <p:cNvPr id="143" name="Ink 142">
                  <a:extLst>
                    <a:ext uri="{FF2B5EF4-FFF2-40B4-BE49-F238E27FC236}">
                      <a16:creationId xmlns:a16="http://schemas.microsoft.com/office/drawing/2014/main" id="{D2AA380E-F3E1-6B2E-843F-F945BB502183}"/>
                    </a:ext>
                  </a:extLst>
                </p:cNvPr>
                <p:cNvPicPr/>
                <p:nvPr/>
              </p:nvPicPr>
              <p:blipFill>
                <a:blip r:embed="rId224"/>
                <a:stretch>
                  <a:fillRect/>
                </a:stretch>
              </p:blipFill>
              <p:spPr>
                <a:xfrm>
                  <a:off x="8209499" y="2832760"/>
                  <a:ext cx="88200" cy="255240"/>
                </a:xfrm>
                <a:prstGeom prst="rect">
                  <a:avLst/>
                </a:prstGeom>
              </p:spPr>
            </p:pic>
          </mc:Fallback>
        </mc:AlternateContent>
        <mc:AlternateContent xmlns:mc="http://schemas.openxmlformats.org/markup-compatibility/2006" xmlns:p14="http://schemas.microsoft.com/office/powerpoint/2010/main">
          <mc:Choice Requires="p14">
            <p:contentPart p14:bwMode="auto" r:id="rId225">
              <p14:nvContentPartPr>
                <p14:cNvPr id="145" name="Ink 144">
                  <a:extLst>
                    <a:ext uri="{FF2B5EF4-FFF2-40B4-BE49-F238E27FC236}">
                      <a16:creationId xmlns:a16="http://schemas.microsoft.com/office/drawing/2014/main" id="{3E960655-DFDC-75F9-CB4A-2BB38301565E}"/>
                    </a:ext>
                  </a:extLst>
                </p14:cNvPr>
                <p14:cNvContentPartPr/>
                <p14:nvPr/>
              </p14:nvContentPartPr>
              <p14:xfrm>
                <a:off x="8250539" y="2790640"/>
                <a:ext cx="14400" cy="5400"/>
              </p14:xfrm>
            </p:contentPart>
          </mc:Choice>
          <mc:Fallback xmlns="">
            <p:pic>
              <p:nvPicPr>
                <p:cNvPr id="145" name="Ink 144">
                  <a:extLst>
                    <a:ext uri="{FF2B5EF4-FFF2-40B4-BE49-F238E27FC236}">
                      <a16:creationId xmlns:a16="http://schemas.microsoft.com/office/drawing/2014/main" id="{3E960655-DFDC-75F9-CB4A-2BB38301565E}"/>
                    </a:ext>
                  </a:extLst>
                </p:cNvPr>
                <p:cNvPicPr/>
                <p:nvPr/>
              </p:nvPicPr>
              <p:blipFill>
                <a:blip r:embed="rId226"/>
                <a:stretch>
                  <a:fillRect/>
                </a:stretch>
              </p:blipFill>
              <p:spPr>
                <a:xfrm>
                  <a:off x="8214539" y="2754640"/>
                  <a:ext cx="86040" cy="77040"/>
                </a:xfrm>
                <a:prstGeom prst="rect">
                  <a:avLst/>
                </a:prstGeom>
              </p:spPr>
            </p:pic>
          </mc:Fallback>
        </mc:AlternateContent>
        <mc:AlternateContent xmlns:mc="http://schemas.openxmlformats.org/markup-compatibility/2006" xmlns:p14="http://schemas.microsoft.com/office/powerpoint/2010/main">
          <mc:Choice Requires="p14">
            <p:contentPart p14:bwMode="auto" r:id="rId227">
              <p14:nvContentPartPr>
                <p14:cNvPr id="146" name="Ink 145">
                  <a:extLst>
                    <a:ext uri="{FF2B5EF4-FFF2-40B4-BE49-F238E27FC236}">
                      <a16:creationId xmlns:a16="http://schemas.microsoft.com/office/drawing/2014/main" id="{647B0FE4-C52D-D53E-87CB-6B3D03B13905}"/>
                    </a:ext>
                  </a:extLst>
                </p14:cNvPr>
                <p14:cNvContentPartPr/>
                <p14:nvPr/>
              </p14:nvContentPartPr>
              <p14:xfrm>
                <a:off x="8283659" y="2839600"/>
                <a:ext cx="123480" cy="183960"/>
              </p14:xfrm>
            </p:contentPart>
          </mc:Choice>
          <mc:Fallback xmlns="">
            <p:pic>
              <p:nvPicPr>
                <p:cNvPr id="146" name="Ink 145">
                  <a:extLst>
                    <a:ext uri="{FF2B5EF4-FFF2-40B4-BE49-F238E27FC236}">
                      <a16:creationId xmlns:a16="http://schemas.microsoft.com/office/drawing/2014/main" id="{647B0FE4-C52D-D53E-87CB-6B3D03B13905}"/>
                    </a:ext>
                  </a:extLst>
                </p:cNvPr>
                <p:cNvPicPr/>
                <p:nvPr/>
              </p:nvPicPr>
              <p:blipFill>
                <a:blip r:embed="rId228"/>
                <a:stretch>
                  <a:fillRect/>
                </a:stretch>
              </p:blipFill>
              <p:spPr>
                <a:xfrm>
                  <a:off x="8247659" y="2803600"/>
                  <a:ext cx="195120" cy="255600"/>
                </a:xfrm>
                <a:prstGeom prst="rect">
                  <a:avLst/>
                </a:prstGeom>
              </p:spPr>
            </p:pic>
          </mc:Fallback>
        </mc:AlternateContent>
        <mc:AlternateContent xmlns:mc="http://schemas.openxmlformats.org/markup-compatibility/2006" xmlns:p14="http://schemas.microsoft.com/office/powerpoint/2010/main">
          <mc:Choice Requires="p14">
            <p:contentPart p14:bwMode="auto" r:id="rId229">
              <p14:nvContentPartPr>
                <p14:cNvPr id="147" name="Ink 146">
                  <a:extLst>
                    <a:ext uri="{FF2B5EF4-FFF2-40B4-BE49-F238E27FC236}">
                      <a16:creationId xmlns:a16="http://schemas.microsoft.com/office/drawing/2014/main" id="{775C8238-1AE6-5F1C-0FBC-A44F752C25B0}"/>
                    </a:ext>
                  </a:extLst>
                </p14:cNvPr>
                <p14:cNvContentPartPr/>
                <p14:nvPr/>
              </p14:nvContentPartPr>
              <p14:xfrm>
                <a:off x="8439899" y="2875960"/>
                <a:ext cx="109080" cy="69840"/>
              </p14:xfrm>
            </p:contentPart>
          </mc:Choice>
          <mc:Fallback xmlns="">
            <p:pic>
              <p:nvPicPr>
                <p:cNvPr id="147" name="Ink 146">
                  <a:extLst>
                    <a:ext uri="{FF2B5EF4-FFF2-40B4-BE49-F238E27FC236}">
                      <a16:creationId xmlns:a16="http://schemas.microsoft.com/office/drawing/2014/main" id="{775C8238-1AE6-5F1C-0FBC-A44F752C25B0}"/>
                    </a:ext>
                  </a:extLst>
                </p:cNvPr>
                <p:cNvPicPr/>
                <p:nvPr/>
              </p:nvPicPr>
              <p:blipFill>
                <a:blip r:embed="rId230"/>
                <a:stretch>
                  <a:fillRect/>
                </a:stretch>
              </p:blipFill>
              <p:spPr>
                <a:xfrm>
                  <a:off x="8403899" y="2839960"/>
                  <a:ext cx="180720" cy="141480"/>
                </a:xfrm>
                <a:prstGeom prst="rect">
                  <a:avLst/>
                </a:prstGeom>
              </p:spPr>
            </p:pic>
          </mc:Fallback>
        </mc:AlternateContent>
        <mc:AlternateContent xmlns:mc="http://schemas.openxmlformats.org/markup-compatibility/2006" xmlns:p14="http://schemas.microsoft.com/office/powerpoint/2010/main">
          <mc:Choice Requires="p14">
            <p:contentPart p14:bwMode="auto" r:id="rId231">
              <p14:nvContentPartPr>
                <p14:cNvPr id="148" name="Ink 147">
                  <a:extLst>
                    <a:ext uri="{FF2B5EF4-FFF2-40B4-BE49-F238E27FC236}">
                      <a16:creationId xmlns:a16="http://schemas.microsoft.com/office/drawing/2014/main" id="{F0BB7DFF-95B8-FD57-C7C8-F0A48023F742}"/>
                    </a:ext>
                  </a:extLst>
                </p14:cNvPr>
                <p14:cNvContentPartPr/>
                <p14:nvPr/>
              </p14:nvContentPartPr>
              <p14:xfrm>
                <a:off x="8555099" y="2869480"/>
                <a:ext cx="63720" cy="64080"/>
              </p14:xfrm>
            </p:contentPart>
          </mc:Choice>
          <mc:Fallback xmlns="">
            <p:pic>
              <p:nvPicPr>
                <p:cNvPr id="148" name="Ink 147">
                  <a:extLst>
                    <a:ext uri="{FF2B5EF4-FFF2-40B4-BE49-F238E27FC236}">
                      <a16:creationId xmlns:a16="http://schemas.microsoft.com/office/drawing/2014/main" id="{F0BB7DFF-95B8-FD57-C7C8-F0A48023F742}"/>
                    </a:ext>
                  </a:extLst>
                </p:cNvPr>
                <p:cNvPicPr/>
                <p:nvPr/>
              </p:nvPicPr>
              <p:blipFill>
                <a:blip r:embed="rId232"/>
                <a:stretch>
                  <a:fillRect/>
                </a:stretch>
              </p:blipFill>
              <p:spPr>
                <a:xfrm>
                  <a:off x="8518894" y="2833480"/>
                  <a:ext cx="135767"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233">
              <p14:nvContentPartPr>
                <p14:cNvPr id="149" name="Ink 148">
                  <a:extLst>
                    <a:ext uri="{FF2B5EF4-FFF2-40B4-BE49-F238E27FC236}">
                      <a16:creationId xmlns:a16="http://schemas.microsoft.com/office/drawing/2014/main" id="{BAF68086-AF9E-3F01-1C49-82BBC30E097F}"/>
                    </a:ext>
                  </a:extLst>
                </p14:cNvPr>
                <p14:cNvContentPartPr/>
                <p14:nvPr/>
              </p14:nvContentPartPr>
              <p14:xfrm>
                <a:off x="8645099" y="2863000"/>
                <a:ext cx="19440" cy="74160"/>
              </p14:xfrm>
            </p:contentPart>
          </mc:Choice>
          <mc:Fallback xmlns="">
            <p:pic>
              <p:nvPicPr>
                <p:cNvPr id="149" name="Ink 148">
                  <a:extLst>
                    <a:ext uri="{FF2B5EF4-FFF2-40B4-BE49-F238E27FC236}">
                      <a16:creationId xmlns:a16="http://schemas.microsoft.com/office/drawing/2014/main" id="{BAF68086-AF9E-3F01-1C49-82BBC30E097F}"/>
                    </a:ext>
                  </a:extLst>
                </p:cNvPr>
                <p:cNvPicPr/>
                <p:nvPr/>
              </p:nvPicPr>
              <p:blipFill>
                <a:blip r:embed="rId234"/>
                <a:stretch>
                  <a:fillRect/>
                </a:stretch>
              </p:blipFill>
              <p:spPr>
                <a:xfrm>
                  <a:off x="8608420" y="2827000"/>
                  <a:ext cx="92432" cy="145800"/>
                </a:xfrm>
                <a:prstGeom prst="rect">
                  <a:avLst/>
                </a:prstGeom>
              </p:spPr>
            </p:pic>
          </mc:Fallback>
        </mc:AlternateContent>
        <mc:AlternateContent xmlns:mc="http://schemas.openxmlformats.org/markup-compatibility/2006" xmlns:p14="http://schemas.microsoft.com/office/powerpoint/2010/main">
          <mc:Choice Requires="p14">
            <p:contentPart p14:bwMode="auto" r:id="rId235">
              <p14:nvContentPartPr>
                <p14:cNvPr id="150" name="Ink 149">
                  <a:extLst>
                    <a:ext uri="{FF2B5EF4-FFF2-40B4-BE49-F238E27FC236}">
                      <a16:creationId xmlns:a16="http://schemas.microsoft.com/office/drawing/2014/main" id="{CAA44ED1-D386-984D-F594-83598D97C4D1}"/>
                    </a:ext>
                  </a:extLst>
                </p14:cNvPr>
                <p14:cNvContentPartPr/>
                <p14:nvPr/>
              </p14:nvContentPartPr>
              <p14:xfrm>
                <a:off x="8727179" y="2860840"/>
                <a:ext cx="131400" cy="89280"/>
              </p14:xfrm>
            </p:contentPart>
          </mc:Choice>
          <mc:Fallback xmlns="">
            <p:pic>
              <p:nvPicPr>
                <p:cNvPr id="150" name="Ink 149">
                  <a:extLst>
                    <a:ext uri="{FF2B5EF4-FFF2-40B4-BE49-F238E27FC236}">
                      <a16:creationId xmlns:a16="http://schemas.microsoft.com/office/drawing/2014/main" id="{CAA44ED1-D386-984D-F594-83598D97C4D1}"/>
                    </a:ext>
                  </a:extLst>
                </p:cNvPr>
                <p:cNvPicPr/>
                <p:nvPr/>
              </p:nvPicPr>
              <p:blipFill>
                <a:blip r:embed="rId236"/>
                <a:stretch>
                  <a:fillRect/>
                </a:stretch>
              </p:blipFill>
              <p:spPr>
                <a:xfrm>
                  <a:off x="8691179" y="2824694"/>
                  <a:ext cx="203040" cy="161210"/>
                </a:xfrm>
                <a:prstGeom prst="rect">
                  <a:avLst/>
                </a:prstGeom>
              </p:spPr>
            </p:pic>
          </mc:Fallback>
        </mc:AlternateContent>
        <mc:AlternateContent xmlns:mc="http://schemas.openxmlformats.org/markup-compatibility/2006" xmlns:p14="http://schemas.microsoft.com/office/powerpoint/2010/main">
          <mc:Choice Requires="p14">
            <p:contentPart p14:bwMode="auto" r:id="rId237">
              <p14:nvContentPartPr>
                <p14:cNvPr id="151" name="Ink 150">
                  <a:extLst>
                    <a:ext uri="{FF2B5EF4-FFF2-40B4-BE49-F238E27FC236}">
                      <a16:creationId xmlns:a16="http://schemas.microsoft.com/office/drawing/2014/main" id="{FECF4D06-AC96-A338-2420-AC99B6FEE01A}"/>
                    </a:ext>
                  </a:extLst>
                </p14:cNvPr>
                <p14:cNvContentPartPr/>
                <p14:nvPr/>
              </p14:nvContentPartPr>
              <p14:xfrm>
                <a:off x="8676779" y="2792800"/>
                <a:ext cx="12960" cy="5400"/>
              </p14:xfrm>
            </p:contentPart>
          </mc:Choice>
          <mc:Fallback xmlns="">
            <p:pic>
              <p:nvPicPr>
                <p:cNvPr id="151" name="Ink 150">
                  <a:extLst>
                    <a:ext uri="{FF2B5EF4-FFF2-40B4-BE49-F238E27FC236}">
                      <a16:creationId xmlns:a16="http://schemas.microsoft.com/office/drawing/2014/main" id="{FECF4D06-AC96-A338-2420-AC99B6FEE01A}"/>
                    </a:ext>
                  </a:extLst>
                </p:cNvPr>
                <p:cNvPicPr/>
                <p:nvPr/>
              </p:nvPicPr>
              <p:blipFill>
                <a:blip r:embed="rId238"/>
                <a:stretch>
                  <a:fillRect/>
                </a:stretch>
              </p:blipFill>
              <p:spPr>
                <a:xfrm>
                  <a:off x="8640779" y="2756800"/>
                  <a:ext cx="84600" cy="77040"/>
                </a:xfrm>
                <a:prstGeom prst="rect">
                  <a:avLst/>
                </a:prstGeom>
              </p:spPr>
            </p:pic>
          </mc:Fallback>
        </mc:AlternateContent>
        <mc:AlternateContent xmlns:mc="http://schemas.openxmlformats.org/markup-compatibility/2006" xmlns:p14="http://schemas.microsoft.com/office/powerpoint/2010/main">
          <mc:Choice Requires="p14">
            <p:contentPart p14:bwMode="auto" r:id="rId239">
              <p14:nvContentPartPr>
                <p14:cNvPr id="153" name="Ink 152">
                  <a:extLst>
                    <a:ext uri="{FF2B5EF4-FFF2-40B4-BE49-F238E27FC236}">
                      <a16:creationId xmlns:a16="http://schemas.microsoft.com/office/drawing/2014/main" id="{052598A9-DD44-654B-2730-35AE9D6F45BC}"/>
                    </a:ext>
                  </a:extLst>
                </p14:cNvPr>
                <p14:cNvContentPartPr/>
                <p14:nvPr/>
              </p14:nvContentPartPr>
              <p14:xfrm>
                <a:off x="7357379" y="2873080"/>
                <a:ext cx="20880" cy="85680"/>
              </p14:xfrm>
            </p:contentPart>
          </mc:Choice>
          <mc:Fallback xmlns="">
            <p:pic>
              <p:nvPicPr>
                <p:cNvPr id="153" name="Ink 152">
                  <a:extLst>
                    <a:ext uri="{FF2B5EF4-FFF2-40B4-BE49-F238E27FC236}">
                      <a16:creationId xmlns:a16="http://schemas.microsoft.com/office/drawing/2014/main" id="{052598A9-DD44-654B-2730-35AE9D6F45BC}"/>
                    </a:ext>
                  </a:extLst>
                </p:cNvPr>
                <p:cNvPicPr/>
                <p:nvPr/>
              </p:nvPicPr>
              <p:blipFill>
                <a:blip r:embed="rId240"/>
                <a:stretch>
                  <a:fillRect/>
                </a:stretch>
              </p:blipFill>
              <p:spPr>
                <a:xfrm>
                  <a:off x="7321379" y="2837080"/>
                  <a:ext cx="92520" cy="157320"/>
                </a:xfrm>
                <a:prstGeom prst="rect">
                  <a:avLst/>
                </a:prstGeom>
              </p:spPr>
            </p:pic>
          </mc:Fallback>
        </mc:AlternateContent>
        <mc:AlternateContent xmlns:mc="http://schemas.openxmlformats.org/markup-compatibility/2006" xmlns:p14="http://schemas.microsoft.com/office/powerpoint/2010/main">
          <mc:Choice Requires="p14">
            <p:contentPart p14:bwMode="auto" r:id="rId241">
              <p14:nvContentPartPr>
                <p14:cNvPr id="154" name="Ink 153">
                  <a:extLst>
                    <a:ext uri="{FF2B5EF4-FFF2-40B4-BE49-F238E27FC236}">
                      <a16:creationId xmlns:a16="http://schemas.microsoft.com/office/drawing/2014/main" id="{FBDD0DEC-CA2B-A49C-BAB2-7A899BCABC64}"/>
                    </a:ext>
                  </a:extLst>
                </p14:cNvPr>
                <p14:cNvContentPartPr/>
                <p14:nvPr/>
              </p14:nvContentPartPr>
              <p14:xfrm>
                <a:off x="7278539" y="2931400"/>
                <a:ext cx="19440" cy="59400"/>
              </p14:xfrm>
            </p:contentPart>
          </mc:Choice>
          <mc:Fallback xmlns="">
            <p:pic>
              <p:nvPicPr>
                <p:cNvPr id="154" name="Ink 153">
                  <a:extLst>
                    <a:ext uri="{FF2B5EF4-FFF2-40B4-BE49-F238E27FC236}">
                      <a16:creationId xmlns:a16="http://schemas.microsoft.com/office/drawing/2014/main" id="{FBDD0DEC-CA2B-A49C-BAB2-7A899BCABC64}"/>
                    </a:ext>
                  </a:extLst>
                </p:cNvPr>
                <p:cNvPicPr/>
                <p:nvPr/>
              </p:nvPicPr>
              <p:blipFill>
                <a:blip r:embed="rId242"/>
                <a:stretch>
                  <a:fillRect/>
                </a:stretch>
              </p:blipFill>
              <p:spPr>
                <a:xfrm>
                  <a:off x="7242539" y="2895400"/>
                  <a:ext cx="91080" cy="131040"/>
                </a:xfrm>
                <a:prstGeom prst="rect">
                  <a:avLst/>
                </a:prstGeom>
              </p:spPr>
            </p:pic>
          </mc:Fallback>
        </mc:AlternateContent>
        <mc:AlternateContent xmlns:mc="http://schemas.openxmlformats.org/markup-compatibility/2006" xmlns:p14="http://schemas.microsoft.com/office/powerpoint/2010/main">
          <mc:Choice Requires="p14">
            <p:contentPart p14:bwMode="auto" r:id="rId243">
              <p14:nvContentPartPr>
                <p14:cNvPr id="155" name="Ink 154">
                  <a:extLst>
                    <a:ext uri="{FF2B5EF4-FFF2-40B4-BE49-F238E27FC236}">
                      <a16:creationId xmlns:a16="http://schemas.microsoft.com/office/drawing/2014/main" id="{72D558A0-B351-2FA5-A707-F775B8CCF1E8}"/>
                    </a:ext>
                  </a:extLst>
                </p14:cNvPr>
                <p14:cNvContentPartPr/>
                <p14:nvPr/>
              </p14:nvContentPartPr>
              <p14:xfrm>
                <a:off x="7452059" y="2920600"/>
                <a:ext cx="22320" cy="133920"/>
              </p14:xfrm>
            </p:contentPart>
          </mc:Choice>
          <mc:Fallback xmlns="">
            <p:pic>
              <p:nvPicPr>
                <p:cNvPr id="155" name="Ink 154">
                  <a:extLst>
                    <a:ext uri="{FF2B5EF4-FFF2-40B4-BE49-F238E27FC236}">
                      <a16:creationId xmlns:a16="http://schemas.microsoft.com/office/drawing/2014/main" id="{72D558A0-B351-2FA5-A707-F775B8CCF1E8}"/>
                    </a:ext>
                  </a:extLst>
                </p:cNvPr>
                <p:cNvPicPr/>
                <p:nvPr/>
              </p:nvPicPr>
              <p:blipFill>
                <a:blip r:embed="rId244"/>
                <a:stretch>
                  <a:fillRect/>
                </a:stretch>
              </p:blipFill>
              <p:spPr>
                <a:xfrm>
                  <a:off x="7416059" y="2884600"/>
                  <a:ext cx="93960" cy="205560"/>
                </a:xfrm>
                <a:prstGeom prst="rect">
                  <a:avLst/>
                </a:prstGeom>
              </p:spPr>
            </p:pic>
          </mc:Fallback>
        </mc:AlternateContent>
        <mc:AlternateContent xmlns:mc="http://schemas.openxmlformats.org/markup-compatibility/2006" xmlns:p14="http://schemas.microsoft.com/office/powerpoint/2010/main">
          <mc:Choice Requires="p14">
            <p:contentPart p14:bwMode="auto" r:id="rId245">
              <p14:nvContentPartPr>
                <p14:cNvPr id="156" name="Ink 155">
                  <a:extLst>
                    <a:ext uri="{FF2B5EF4-FFF2-40B4-BE49-F238E27FC236}">
                      <a16:creationId xmlns:a16="http://schemas.microsoft.com/office/drawing/2014/main" id="{91CA78E2-64C4-FCB1-A4B0-DFDA3C361FBA}"/>
                    </a:ext>
                  </a:extLst>
                </p14:cNvPr>
                <p14:cNvContentPartPr/>
                <p14:nvPr/>
              </p14:nvContentPartPr>
              <p14:xfrm>
                <a:off x="7422179" y="2878840"/>
                <a:ext cx="88560" cy="23040"/>
              </p14:xfrm>
            </p:contentPart>
          </mc:Choice>
          <mc:Fallback xmlns="">
            <p:pic>
              <p:nvPicPr>
                <p:cNvPr id="156" name="Ink 155">
                  <a:extLst>
                    <a:ext uri="{FF2B5EF4-FFF2-40B4-BE49-F238E27FC236}">
                      <a16:creationId xmlns:a16="http://schemas.microsoft.com/office/drawing/2014/main" id="{91CA78E2-64C4-FCB1-A4B0-DFDA3C361FBA}"/>
                    </a:ext>
                  </a:extLst>
                </p:cNvPr>
                <p:cNvPicPr/>
                <p:nvPr/>
              </p:nvPicPr>
              <p:blipFill>
                <a:blip r:embed="rId246"/>
                <a:stretch>
                  <a:fillRect/>
                </a:stretch>
              </p:blipFill>
              <p:spPr>
                <a:xfrm>
                  <a:off x="7386325" y="2842840"/>
                  <a:ext cx="159910" cy="94680"/>
                </a:xfrm>
                <a:prstGeom prst="rect">
                  <a:avLst/>
                </a:prstGeom>
              </p:spPr>
            </p:pic>
          </mc:Fallback>
        </mc:AlternateContent>
        <mc:AlternateContent xmlns:mc="http://schemas.openxmlformats.org/markup-compatibility/2006" xmlns:p14="http://schemas.microsoft.com/office/powerpoint/2010/main">
          <mc:Choice Requires="p14">
            <p:contentPart p14:bwMode="auto" r:id="rId247">
              <p14:nvContentPartPr>
                <p14:cNvPr id="157" name="Ink 156">
                  <a:extLst>
                    <a:ext uri="{FF2B5EF4-FFF2-40B4-BE49-F238E27FC236}">
                      <a16:creationId xmlns:a16="http://schemas.microsoft.com/office/drawing/2014/main" id="{C2B87C66-F569-EC95-56B2-E63F7FC4160B}"/>
                    </a:ext>
                  </a:extLst>
                </p14:cNvPr>
                <p14:cNvContentPartPr/>
                <p14:nvPr/>
              </p14:nvContentPartPr>
              <p14:xfrm>
                <a:off x="7512899" y="2957680"/>
                <a:ext cx="60840" cy="109800"/>
              </p14:xfrm>
            </p:contentPart>
          </mc:Choice>
          <mc:Fallback xmlns="">
            <p:pic>
              <p:nvPicPr>
                <p:cNvPr id="157" name="Ink 156">
                  <a:extLst>
                    <a:ext uri="{FF2B5EF4-FFF2-40B4-BE49-F238E27FC236}">
                      <a16:creationId xmlns:a16="http://schemas.microsoft.com/office/drawing/2014/main" id="{C2B87C66-F569-EC95-56B2-E63F7FC4160B}"/>
                    </a:ext>
                  </a:extLst>
                </p:cNvPr>
                <p:cNvPicPr/>
                <p:nvPr/>
              </p:nvPicPr>
              <p:blipFill>
                <a:blip r:embed="rId248"/>
                <a:stretch>
                  <a:fillRect/>
                </a:stretch>
              </p:blipFill>
              <p:spPr>
                <a:xfrm>
                  <a:off x="7476899" y="2921680"/>
                  <a:ext cx="13248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249">
              <p14:nvContentPartPr>
                <p14:cNvPr id="158" name="Ink 157">
                  <a:extLst>
                    <a:ext uri="{FF2B5EF4-FFF2-40B4-BE49-F238E27FC236}">
                      <a16:creationId xmlns:a16="http://schemas.microsoft.com/office/drawing/2014/main" id="{B7C70B59-F880-72B5-FD10-96807E5D4D14}"/>
                    </a:ext>
                  </a:extLst>
                </p14:cNvPr>
                <p14:cNvContentPartPr/>
                <p14:nvPr/>
              </p14:nvContentPartPr>
              <p14:xfrm>
                <a:off x="7620899" y="2933920"/>
                <a:ext cx="145440" cy="67320"/>
              </p14:xfrm>
            </p:contentPart>
          </mc:Choice>
          <mc:Fallback xmlns="">
            <p:pic>
              <p:nvPicPr>
                <p:cNvPr id="158" name="Ink 157">
                  <a:extLst>
                    <a:ext uri="{FF2B5EF4-FFF2-40B4-BE49-F238E27FC236}">
                      <a16:creationId xmlns:a16="http://schemas.microsoft.com/office/drawing/2014/main" id="{B7C70B59-F880-72B5-FD10-96807E5D4D14}"/>
                    </a:ext>
                  </a:extLst>
                </p:cNvPr>
                <p:cNvPicPr/>
                <p:nvPr/>
              </p:nvPicPr>
              <p:blipFill>
                <a:blip r:embed="rId250"/>
                <a:stretch>
                  <a:fillRect/>
                </a:stretch>
              </p:blipFill>
              <p:spPr>
                <a:xfrm>
                  <a:off x="7584899" y="2897920"/>
                  <a:ext cx="217080" cy="138960"/>
                </a:xfrm>
                <a:prstGeom prst="rect">
                  <a:avLst/>
                </a:prstGeom>
              </p:spPr>
            </p:pic>
          </mc:Fallback>
        </mc:AlternateContent>
        <mc:AlternateContent xmlns:mc="http://schemas.openxmlformats.org/markup-compatibility/2006" xmlns:p14="http://schemas.microsoft.com/office/powerpoint/2010/main">
          <mc:Choice Requires="p14">
            <p:contentPart p14:bwMode="auto" r:id="rId251">
              <p14:nvContentPartPr>
                <p14:cNvPr id="159" name="Ink 158">
                  <a:extLst>
                    <a:ext uri="{FF2B5EF4-FFF2-40B4-BE49-F238E27FC236}">
                      <a16:creationId xmlns:a16="http://schemas.microsoft.com/office/drawing/2014/main" id="{C1B39053-845D-3A7C-7654-8F2AFC4CE302}"/>
                    </a:ext>
                  </a:extLst>
                </p14:cNvPr>
                <p14:cNvContentPartPr/>
                <p14:nvPr/>
              </p14:nvContentPartPr>
              <p14:xfrm>
                <a:off x="7799459" y="2850400"/>
                <a:ext cx="38160" cy="48600"/>
              </p14:xfrm>
            </p:contentPart>
          </mc:Choice>
          <mc:Fallback xmlns="">
            <p:pic>
              <p:nvPicPr>
                <p:cNvPr id="159" name="Ink 158">
                  <a:extLst>
                    <a:ext uri="{FF2B5EF4-FFF2-40B4-BE49-F238E27FC236}">
                      <a16:creationId xmlns:a16="http://schemas.microsoft.com/office/drawing/2014/main" id="{C1B39053-845D-3A7C-7654-8F2AFC4CE302}"/>
                    </a:ext>
                  </a:extLst>
                </p:cNvPr>
                <p:cNvPicPr/>
                <p:nvPr/>
              </p:nvPicPr>
              <p:blipFill>
                <a:blip r:embed="rId252"/>
                <a:stretch>
                  <a:fillRect/>
                </a:stretch>
              </p:blipFill>
              <p:spPr>
                <a:xfrm>
                  <a:off x="7763459" y="2814400"/>
                  <a:ext cx="109800" cy="120240"/>
                </a:xfrm>
                <a:prstGeom prst="rect">
                  <a:avLst/>
                </a:prstGeom>
              </p:spPr>
            </p:pic>
          </mc:Fallback>
        </mc:AlternateContent>
        <mc:AlternateContent xmlns:mc="http://schemas.openxmlformats.org/markup-compatibility/2006" xmlns:p14="http://schemas.microsoft.com/office/powerpoint/2010/main">
          <mc:Choice Requires="p14">
            <p:contentPart p14:bwMode="auto" r:id="rId253">
              <p14:nvContentPartPr>
                <p14:cNvPr id="161" name="Ink 160">
                  <a:extLst>
                    <a:ext uri="{FF2B5EF4-FFF2-40B4-BE49-F238E27FC236}">
                      <a16:creationId xmlns:a16="http://schemas.microsoft.com/office/drawing/2014/main" id="{DB300982-35FF-3FFB-E42A-D7C19B363426}"/>
                    </a:ext>
                  </a:extLst>
                </p14:cNvPr>
                <p14:cNvContentPartPr/>
                <p14:nvPr/>
              </p14:nvContentPartPr>
              <p14:xfrm>
                <a:off x="6611099" y="3524320"/>
                <a:ext cx="5040" cy="360"/>
              </p14:xfrm>
            </p:contentPart>
          </mc:Choice>
          <mc:Fallback xmlns="">
            <p:pic>
              <p:nvPicPr>
                <p:cNvPr id="161" name="Ink 160">
                  <a:extLst>
                    <a:ext uri="{FF2B5EF4-FFF2-40B4-BE49-F238E27FC236}">
                      <a16:creationId xmlns:a16="http://schemas.microsoft.com/office/drawing/2014/main" id="{DB300982-35FF-3FFB-E42A-D7C19B363426}"/>
                    </a:ext>
                  </a:extLst>
                </p:cNvPr>
                <p:cNvPicPr/>
                <p:nvPr/>
              </p:nvPicPr>
              <p:blipFill>
                <a:blip r:embed="rId254"/>
                <a:stretch>
                  <a:fillRect/>
                </a:stretch>
              </p:blipFill>
              <p:spPr>
                <a:xfrm>
                  <a:off x="6575099" y="3488320"/>
                  <a:ext cx="7668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55">
              <p14:nvContentPartPr>
                <p14:cNvPr id="163" name="Ink 162">
                  <a:extLst>
                    <a:ext uri="{FF2B5EF4-FFF2-40B4-BE49-F238E27FC236}">
                      <a16:creationId xmlns:a16="http://schemas.microsoft.com/office/drawing/2014/main" id="{2A3E06D8-A18F-A216-9D73-BA3696B1B6E4}"/>
                    </a:ext>
                  </a:extLst>
                </p14:cNvPr>
                <p14:cNvContentPartPr/>
                <p14:nvPr/>
              </p14:nvContentPartPr>
              <p14:xfrm>
                <a:off x="6640979" y="3617200"/>
                <a:ext cx="360" cy="360"/>
              </p14:xfrm>
            </p:contentPart>
          </mc:Choice>
          <mc:Fallback xmlns="">
            <p:pic>
              <p:nvPicPr>
                <p:cNvPr id="163" name="Ink 162">
                  <a:extLst>
                    <a:ext uri="{FF2B5EF4-FFF2-40B4-BE49-F238E27FC236}">
                      <a16:creationId xmlns:a16="http://schemas.microsoft.com/office/drawing/2014/main" id="{2A3E06D8-A18F-A216-9D73-BA3696B1B6E4}"/>
                    </a:ext>
                  </a:extLst>
                </p:cNvPr>
                <p:cNvPicPr/>
                <p:nvPr/>
              </p:nvPicPr>
              <p:blipFill>
                <a:blip r:embed="rId89"/>
                <a:stretch>
                  <a:fillRect/>
                </a:stretch>
              </p:blipFill>
              <p:spPr>
                <a:xfrm>
                  <a:off x="6604979" y="358120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164" name="Ink 163">
                  <a:extLst>
                    <a:ext uri="{FF2B5EF4-FFF2-40B4-BE49-F238E27FC236}">
                      <a16:creationId xmlns:a16="http://schemas.microsoft.com/office/drawing/2014/main" id="{BE5DDDF6-ECAA-6E94-FC49-F7E498BBB84A}"/>
                    </a:ext>
                  </a:extLst>
                </p14:cNvPr>
                <p14:cNvContentPartPr/>
                <p14:nvPr/>
              </p14:nvContentPartPr>
              <p14:xfrm>
                <a:off x="2110019" y="3374560"/>
                <a:ext cx="4592880" cy="301680"/>
              </p14:xfrm>
            </p:contentPart>
          </mc:Choice>
          <mc:Fallback xmlns="">
            <p:pic>
              <p:nvPicPr>
                <p:cNvPr id="164" name="Ink 163">
                  <a:extLst>
                    <a:ext uri="{FF2B5EF4-FFF2-40B4-BE49-F238E27FC236}">
                      <a16:creationId xmlns:a16="http://schemas.microsoft.com/office/drawing/2014/main" id="{BE5DDDF6-ECAA-6E94-FC49-F7E498BBB84A}"/>
                    </a:ext>
                  </a:extLst>
                </p:cNvPr>
                <p:cNvPicPr/>
                <p:nvPr/>
              </p:nvPicPr>
              <p:blipFill>
                <a:blip r:embed="rId257"/>
                <a:stretch>
                  <a:fillRect/>
                </a:stretch>
              </p:blipFill>
              <p:spPr>
                <a:xfrm>
                  <a:off x="2074019" y="3338560"/>
                  <a:ext cx="4664520" cy="37332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165" name="Ink 164">
                  <a:extLst>
                    <a:ext uri="{FF2B5EF4-FFF2-40B4-BE49-F238E27FC236}">
                      <a16:creationId xmlns:a16="http://schemas.microsoft.com/office/drawing/2014/main" id="{D6E86E3D-6EA3-0A9A-86F4-D2F77587E384}"/>
                    </a:ext>
                  </a:extLst>
                </p14:cNvPr>
                <p14:cNvContentPartPr/>
                <p14:nvPr/>
              </p14:nvContentPartPr>
              <p14:xfrm>
                <a:off x="2000939" y="3284200"/>
                <a:ext cx="218160" cy="201240"/>
              </p14:xfrm>
            </p:contentPart>
          </mc:Choice>
          <mc:Fallback xmlns="">
            <p:pic>
              <p:nvPicPr>
                <p:cNvPr id="165" name="Ink 164">
                  <a:extLst>
                    <a:ext uri="{FF2B5EF4-FFF2-40B4-BE49-F238E27FC236}">
                      <a16:creationId xmlns:a16="http://schemas.microsoft.com/office/drawing/2014/main" id="{D6E86E3D-6EA3-0A9A-86F4-D2F77587E384}"/>
                    </a:ext>
                  </a:extLst>
                </p:cNvPr>
                <p:cNvPicPr/>
                <p:nvPr/>
              </p:nvPicPr>
              <p:blipFill>
                <a:blip r:embed="rId259"/>
                <a:stretch>
                  <a:fillRect/>
                </a:stretch>
              </p:blipFill>
              <p:spPr>
                <a:xfrm>
                  <a:off x="1964939" y="3248264"/>
                  <a:ext cx="289800" cy="272752"/>
                </a:xfrm>
                <a:prstGeom prst="rect">
                  <a:avLst/>
                </a:prstGeom>
              </p:spPr>
            </p:pic>
          </mc:Fallback>
        </mc:AlternateContent>
        <mc:AlternateContent xmlns:mc="http://schemas.openxmlformats.org/markup-compatibility/2006" xmlns:p14="http://schemas.microsoft.com/office/powerpoint/2010/main">
          <mc:Choice Requires="p14">
            <p:contentPart p14:bwMode="auto" r:id="rId260">
              <p14:nvContentPartPr>
                <p14:cNvPr id="167" name="Ink 166">
                  <a:extLst>
                    <a:ext uri="{FF2B5EF4-FFF2-40B4-BE49-F238E27FC236}">
                      <a16:creationId xmlns:a16="http://schemas.microsoft.com/office/drawing/2014/main" id="{9E4D701F-38B6-3289-ABD0-AE44A25F6AB0}"/>
                    </a:ext>
                  </a:extLst>
                </p14:cNvPr>
                <p14:cNvContentPartPr/>
                <p14:nvPr/>
              </p14:nvContentPartPr>
              <p14:xfrm>
                <a:off x="5474579" y="3389320"/>
                <a:ext cx="32040" cy="128880"/>
              </p14:xfrm>
            </p:contentPart>
          </mc:Choice>
          <mc:Fallback xmlns="">
            <p:pic>
              <p:nvPicPr>
                <p:cNvPr id="167" name="Ink 166">
                  <a:extLst>
                    <a:ext uri="{FF2B5EF4-FFF2-40B4-BE49-F238E27FC236}">
                      <a16:creationId xmlns:a16="http://schemas.microsoft.com/office/drawing/2014/main" id="{9E4D701F-38B6-3289-ABD0-AE44A25F6AB0}"/>
                    </a:ext>
                  </a:extLst>
                </p:cNvPr>
                <p:cNvPicPr/>
                <p:nvPr/>
              </p:nvPicPr>
              <p:blipFill>
                <a:blip r:embed="rId261"/>
                <a:stretch>
                  <a:fillRect/>
                </a:stretch>
              </p:blipFill>
              <p:spPr>
                <a:xfrm>
                  <a:off x="5438170" y="3353420"/>
                  <a:ext cx="104494" cy="200320"/>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168" name="Ink 167">
                  <a:extLst>
                    <a:ext uri="{FF2B5EF4-FFF2-40B4-BE49-F238E27FC236}">
                      <a16:creationId xmlns:a16="http://schemas.microsoft.com/office/drawing/2014/main" id="{675B2E51-76BE-D6D3-B5BA-5D8D467C8610}"/>
                    </a:ext>
                  </a:extLst>
                </p14:cNvPr>
                <p14:cNvContentPartPr/>
                <p14:nvPr/>
              </p14:nvContentPartPr>
              <p14:xfrm>
                <a:off x="5406899" y="3430360"/>
                <a:ext cx="32040" cy="65520"/>
              </p14:xfrm>
            </p:contentPart>
          </mc:Choice>
          <mc:Fallback xmlns="">
            <p:pic>
              <p:nvPicPr>
                <p:cNvPr id="168" name="Ink 167">
                  <a:extLst>
                    <a:ext uri="{FF2B5EF4-FFF2-40B4-BE49-F238E27FC236}">
                      <a16:creationId xmlns:a16="http://schemas.microsoft.com/office/drawing/2014/main" id="{675B2E51-76BE-D6D3-B5BA-5D8D467C8610}"/>
                    </a:ext>
                  </a:extLst>
                </p:cNvPr>
                <p:cNvPicPr/>
                <p:nvPr/>
              </p:nvPicPr>
              <p:blipFill>
                <a:blip r:embed="rId263"/>
                <a:stretch>
                  <a:fillRect/>
                </a:stretch>
              </p:blipFill>
              <p:spPr>
                <a:xfrm>
                  <a:off x="5370899" y="3394360"/>
                  <a:ext cx="103680" cy="13716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169" name="Ink 168">
                  <a:extLst>
                    <a:ext uri="{FF2B5EF4-FFF2-40B4-BE49-F238E27FC236}">
                      <a16:creationId xmlns:a16="http://schemas.microsoft.com/office/drawing/2014/main" id="{57F71EDA-6B0F-6336-EB5F-5D68F153489F}"/>
                    </a:ext>
                  </a:extLst>
                </p14:cNvPr>
                <p14:cNvContentPartPr/>
                <p14:nvPr/>
              </p14:nvContentPartPr>
              <p14:xfrm>
                <a:off x="5648459" y="3384280"/>
                <a:ext cx="14400" cy="209160"/>
              </p14:xfrm>
            </p:contentPart>
          </mc:Choice>
          <mc:Fallback xmlns="">
            <p:pic>
              <p:nvPicPr>
                <p:cNvPr id="169" name="Ink 168">
                  <a:extLst>
                    <a:ext uri="{FF2B5EF4-FFF2-40B4-BE49-F238E27FC236}">
                      <a16:creationId xmlns:a16="http://schemas.microsoft.com/office/drawing/2014/main" id="{57F71EDA-6B0F-6336-EB5F-5D68F153489F}"/>
                    </a:ext>
                  </a:extLst>
                </p:cNvPr>
                <p:cNvPicPr/>
                <p:nvPr/>
              </p:nvPicPr>
              <p:blipFill>
                <a:blip r:embed="rId265"/>
                <a:stretch>
                  <a:fillRect/>
                </a:stretch>
              </p:blipFill>
              <p:spPr>
                <a:xfrm>
                  <a:off x="5611536" y="3348342"/>
                  <a:ext cx="87877" cy="280677"/>
                </a:xfrm>
                <a:prstGeom prst="rect">
                  <a:avLst/>
                </a:prstGeom>
              </p:spPr>
            </p:pic>
          </mc:Fallback>
        </mc:AlternateContent>
        <mc:AlternateContent xmlns:mc="http://schemas.openxmlformats.org/markup-compatibility/2006" xmlns:p14="http://schemas.microsoft.com/office/powerpoint/2010/main">
          <mc:Choice Requires="p14">
            <p:contentPart p14:bwMode="auto" r:id="rId266">
              <p14:nvContentPartPr>
                <p14:cNvPr id="170" name="Ink 169">
                  <a:extLst>
                    <a:ext uri="{FF2B5EF4-FFF2-40B4-BE49-F238E27FC236}">
                      <a16:creationId xmlns:a16="http://schemas.microsoft.com/office/drawing/2014/main" id="{73995EC0-DD02-CFB9-1A04-3C24E413DE3F}"/>
                    </a:ext>
                  </a:extLst>
                </p14:cNvPr>
                <p14:cNvContentPartPr/>
                <p14:nvPr/>
              </p14:nvContentPartPr>
              <p14:xfrm>
                <a:off x="5618219" y="3375640"/>
                <a:ext cx="98280" cy="25200"/>
              </p14:xfrm>
            </p:contentPart>
          </mc:Choice>
          <mc:Fallback xmlns="">
            <p:pic>
              <p:nvPicPr>
                <p:cNvPr id="170" name="Ink 169">
                  <a:extLst>
                    <a:ext uri="{FF2B5EF4-FFF2-40B4-BE49-F238E27FC236}">
                      <a16:creationId xmlns:a16="http://schemas.microsoft.com/office/drawing/2014/main" id="{73995EC0-DD02-CFB9-1A04-3C24E413DE3F}"/>
                    </a:ext>
                  </a:extLst>
                </p:cNvPr>
                <p:cNvPicPr/>
                <p:nvPr/>
              </p:nvPicPr>
              <p:blipFill>
                <a:blip r:embed="rId267"/>
                <a:stretch>
                  <a:fillRect/>
                </a:stretch>
              </p:blipFill>
              <p:spPr>
                <a:xfrm>
                  <a:off x="5582087" y="3339640"/>
                  <a:ext cx="170183" cy="96840"/>
                </a:xfrm>
                <a:prstGeom prst="rect">
                  <a:avLst/>
                </a:prstGeom>
              </p:spPr>
            </p:pic>
          </mc:Fallback>
        </mc:AlternateContent>
        <mc:AlternateContent xmlns:mc="http://schemas.openxmlformats.org/markup-compatibility/2006" xmlns:p14="http://schemas.microsoft.com/office/powerpoint/2010/main">
          <mc:Choice Requires="p14">
            <p:contentPart p14:bwMode="auto" r:id="rId268">
              <p14:nvContentPartPr>
                <p14:cNvPr id="171" name="Ink 170">
                  <a:extLst>
                    <a:ext uri="{FF2B5EF4-FFF2-40B4-BE49-F238E27FC236}">
                      <a16:creationId xmlns:a16="http://schemas.microsoft.com/office/drawing/2014/main" id="{F58727A2-8AE3-FB38-8DF5-DC4484AD78F9}"/>
                    </a:ext>
                  </a:extLst>
                </p14:cNvPr>
                <p14:cNvContentPartPr/>
                <p14:nvPr/>
              </p14:nvContentPartPr>
              <p14:xfrm>
                <a:off x="5661059" y="3474640"/>
                <a:ext cx="118800" cy="18720"/>
              </p14:xfrm>
            </p:contentPart>
          </mc:Choice>
          <mc:Fallback xmlns="">
            <p:pic>
              <p:nvPicPr>
                <p:cNvPr id="171" name="Ink 170">
                  <a:extLst>
                    <a:ext uri="{FF2B5EF4-FFF2-40B4-BE49-F238E27FC236}">
                      <a16:creationId xmlns:a16="http://schemas.microsoft.com/office/drawing/2014/main" id="{F58727A2-8AE3-FB38-8DF5-DC4484AD78F9}"/>
                    </a:ext>
                  </a:extLst>
                </p:cNvPr>
                <p:cNvPicPr/>
                <p:nvPr/>
              </p:nvPicPr>
              <p:blipFill>
                <a:blip r:embed="rId269"/>
                <a:stretch>
                  <a:fillRect/>
                </a:stretch>
              </p:blipFill>
              <p:spPr>
                <a:xfrm>
                  <a:off x="5625059" y="3438640"/>
                  <a:ext cx="190440" cy="9036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172" name="Ink 171">
                  <a:extLst>
                    <a:ext uri="{FF2B5EF4-FFF2-40B4-BE49-F238E27FC236}">
                      <a16:creationId xmlns:a16="http://schemas.microsoft.com/office/drawing/2014/main" id="{98D4FD84-FA3D-D5DB-1004-651D6DB8A4EA}"/>
                    </a:ext>
                  </a:extLst>
                </p14:cNvPr>
                <p14:cNvContentPartPr/>
                <p14:nvPr/>
              </p14:nvContentPartPr>
              <p14:xfrm>
                <a:off x="5734859" y="3341080"/>
                <a:ext cx="174240" cy="209880"/>
              </p14:xfrm>
            </p:contentPart>
          </mc:Choice>
          <mc:Fallback xmlns="">
            <p:pic>
              <p:nvPicPr>
                <p:cNvPr id="172" name="Ink 171">
                  <a:extLst>
                    <a:ext uri="{FF2B5EF4-FFF2-40B4-BE49-F238E27FC236}">
                      <a16:creationId xmlns:a16="http://schemas.microsoft.com/office/drawing/2014/main" id="{98D4FD84-FA3D-D5DB-1004-651D6DB8A4EA}"/>
                    </a:ext>
                  </a:extLst>
                </p:cNvPr>
                <p:cNvPicPr/>
                <p:nvPr/>
              </p:nvPicPr>
              <p:blipFill>
                <a:blip r:embed="rId271"/>
                <a:stretch>
                  <a:fillRect/>
                </a:stretch>
              </p:blipFill>
              <p:spPr>
                <a:xfrm>
                  <a:off x="5698859" y="3305080"/>
                  <a:ext cx="245880" cy="281520"/>
                </a:xfrm>
                <a:prstGeom prst="rect">
                  <a:avLst/>
                </a:prstGeom>
              </p:spPr>
            </p:pic>
          </mc:Fallback>
        </mc:AlternateContent>
        <mc:AlternateContent xmlns:mc="http://schemas.openxmlformats.org/markup-compatibility/2006" xmlns:p14="http://schemas.microsoft.com/office/powerpoint/2010/main">
          <mc:Choice Requires="p14">
            <p:contentPart p14:bwMode="auto" r:id="rId272">
              <p14:nvContentPartPr>
                <p14:cNvPr id="173" name="Ink 172">
                  <a:extLst>
                    <a:ext uri="{FF2B5EF4-FFF2-40B4-BE49-F238E27FC236}">
                      <a16:creationId xmlns:a16="http://schemas.microsoft.com/office/drawing/2014/main" id="{433F3799-8FD2-F939-C813-49A5310C82E5}"/>
                    </a:ext>
                  </a:extLst>
                </p14:cNvPr>
                <p14:cNvContentPartPr/>
                <p14:nvPr/>
              </p14:nvContentPartPr>
              <p14:xfrm>
                <a:off x="5965619" y="3421360"/>
                <a:ext cx="42120" cy="119520"/>
              </p14:xfrm>
            </p:contentPart>
          </mc:Choice>
          <mc:Fallback xmlns="">
            <p:pic>
              <p:nvPicPr>
                <p:cNvPr id="173" name="Ink 172">
                  <a:extLst>
                    <a:ext uri="{FF2B5EF4-FFF2-40B4-BE49-F238E27FC236}">
                      <a16:creationId xmlns:a16="http://schemas.microsoft.com/office/drawing/2014/main" id="{433F3799-8FD2-F939-C813-49A5310C82E5}"/>
                    </a:ext>
                  </a:extLst>
                </p:cNvPr>
                <p:cNvPicPr/>
                <p:nvPr/>
              </p:nvPicPr>
              <p:blipFill>
                <a:blip r:embed="rId273"/>
                <a:stretch>
                  <a:fillRect/>
                </a:stretch>
              </p:blipFill>
              <p:spPr>
                <a:xfrm>
                  <a:off x="5929619" y="3385360"/>
                  <a:ext cx="113760" cy="191160"/>
                </a:xfrm>
                <a:prstGeom prst="rect">
                  <a:avLst/>
                </a:prstGeom>
              </p:spPr>
            </p:pic>
          </mc:Fallback>
        </mc:AlternateContent>
        <mc:AlternateContent xmlns:mc="http://schemas.openxmlformats.org/markup-compatibility/2006" xmlns:p14="http://schemas.microsoft.com/office/powerpoint/2010/main">
          <mc:Choice Requires="p14">
            <p:contentPart p14:bwMode="auto" r:id="rId274">
              <p14:nvContentPartPr>
                <p14:cNvPr id="174" name="Ink 173">
                  <a:extLst>
                    <a:ext uri="{FF2B5EF4-FFF2-40B4-BE49-F238E27FC236}">
                      <a16:creationId xmlns:a16="http://schemas.microsoft.com/office/drawing/2014/main" id="{D9CE4719-C57C-C82E-6A4C-6E9F212EAA3C}"/>
                    </a:ext>
                  </a:extLst>
                </p14:cNvPr>
                <p14:cNvContentPartPr/>
                <p14:nvPr/>
              </p14:nvContentPartPr>
              <p14:xfrm>
                <a:off x="5965619" y="3277720"/>
                <a:ext cx="295560" cy="208800"/>
              </p14:xfrm>
            </p:contentPart>
          </mc:Choice>
          <mc:Fallback xmlns="">
            <p:pic>
              <p:nvPicPr>
                <p:cNvPr id="174" name="Ink 173">
                  <a:extLst>
                    <a:ext uri="{FF2B5EF4-FFF2-40B4-BE49-F238E27FC236}">
                      <a16:creationId xmlns:a16="http://schemas.microsoft.com/office/drawing/2014/main" id="{D9CE4719-C57C-C82E-6A4C-6E9F212EAA3C}"/>
                    </a:ext>
                  </a:extLst>
                </p:cNvPr>
                <p:cNvPicPr/>
                <p:nvPr/>
              </p:nvPicPr>
              <p:blipFill>
                <a:blip r:embed="rId275"/>
                <a:stretch>
                  <a:fillRect/>
                </a:stretch>
              </p:blipFill>
              <p:spPr>
                <a:xfrm>
                  <a:off x="5929619" y="3241720"/>
                  <a:ext cx="367200" cy="280440"/>
                </a:xfrm>
                <a:prstGeom prst="rect">
                  <a:avLst/>
                </a:prstGeom>
              </p:spPr>
            </p:pic>
          </mc:Fallback>
        </mc:AlternateContent>
        <mc:AlternateContent xmlns:mc="http://schemas.openxmlformats.org/markup-compatibility/2006" xmlns:p14="http://schemas.microsoft.com/office/powerpoint/2010/main">
          <mc:Choice Requires="p14">
            <p:contentPart p14:bwMode="auto" r:id="rId276">
              <p14:nvContentPartPr>
                <p14:cNvPr id="175" name="Ink 174">
                  <a:extLst>
                    <a:ext uri="{FF2B5EF4-FFF2-40B4-BE49-F238E27FC236}">
                      <a16:creationId xmlns:a16="http://schemas.microsoft.com/office/drawing/2014/main" id="{BCAC4037-C53F-454E-7781-A42454199515}"/>
                    </a:ext>
                  </a:extLst>
                </p14:cNvPr>
                <p14:cNvContentPartPr/>
                <p14:nvPr/>
              </p14:nvContentPartPr>
              <p14:xfrm>
                <a:off x="6235259" y="3294280"/>
                <a:ext cx="57240" cy="143280"/>
              </p14:xfrm>
            </p:contentPart>
          </mc:Choice>
          <mc:Fallback xmlns="">
            <p:pic>
              <p:nvPicPr>
                <p:cNvPr id="175" name="Ink 174">
                  <a:extLst>
                    <a:ext uri="{FF2B5EF4-FFF2-40B4-BE49-F238E27FC236}">
                      <a16:creationId xmlns:a16="http://schemas.microsoft.com/office/drawing/2014/main" id="{BCAC4037-C53F-454E-7781-A42454199515}"/>
                    </a:ext>
                  </a:extLst>
                </p:cNvPr>
                <p:cNvPicPr/>
                <p:nvPr/>
              </p:nvPicPr>
              <p:blipFill>
                <a:blip r:embed="rId277"/>
                <a:stretch>
                  <a:fillRect/>
                </a:stretch>
              </p:blipFill>
              <p:spPr>
                <a:xfrm>
                  <a:off x="6199259" y="3258280"/>
                  <a:ext cx="128880" cy="214920"/>
                </a:xfrm>
                <a:prstGeom prst="rect">
                  <a:avLst/>
                </a:prstGeom>
              </p:spPr>
            </p:pic>
          </mc:Fallback>
        </mc:AlternateContent>
        <mc:AlternateContent xmlns:mc="http://schemas.openxmlformats.org/markup-compatibility/2006" xmlns:p14="http://schemas.microsoft.com/office/powerpoint/2010/main">
          <mc:Choice Requires="p14">
            <p:contentPart p14:bwMode="auto" r:id="rId278">
              <p14:nvContentPartPr>
                <p14:cNvPr id="177" name="Ink 176">
                  <a:extLst>
                    <a:ext uri="{FF2B5EF4-FFF2-40B4-BE49-F238E27FC236}">
                      <a16:creationId xmlns:a16="http://schemas.microsoft.com/office/drawing/2014/main" id="{D0ADEC12-A53F-D9A0-AD8B-2DAA51E79D68}"/>
                    </a:ext>
                  </a:extLst>
                </p14:cNvPr>
                <p14:cNvContentPartPr/>
                <p14:nvPr/>
              </p14:nvContentPartPr>
              <p14:xfrm>
                <a:off x="6801899" y="4042720"/>
                <a:ext cx="122040" cy="114120"/>
              </p14:xfrm>
            </p:contentPart>
          </mc:Choice>
          <mc:Fallback xmlns="">
            <p:pic>
              <p:nvPicPr>
                <p:cNvPr id="177" name="Ink 176">
                  <a:extLst>
                    <a:ext uri="{FF2B5EF4-FFF2-40B4-BE49-F238E27FC236}">
                      <a16:creationId xmlns:a16="http://schemas.microsoft.com/office/drawing/2014/main" id="{D0ADEC12-A53F-D9A0-AD8B-2DAA51E79D68}"/>
                    </a:ext>
                  </a:extLst>
                </p:cNvPr>
                <p:cNvPicPr/>
                <p:nvPr/>
              </p:nvPicPr>
              <p:blipFill>
                <a:blip r:embed="rId279"/>
                <a:stretch>
                  <a:fillRect/>
                </a:stretch>
              </p:blipFill>
              <p:spPr>
                <a:xfrm>
                  <a:off x="6765792" y="4006720"/>
                  <a:ext cx="193892" cy="185760"/>
                </a:xfrm>
                <a:prstGeom prst="rect">
                  <a:avLst/>
                </a:prstGeom>
              </p:spPr>
            </p:pic>
          </mc:Fallback>
        </mc:AlternateContent>
        <mc:AlternateContent xmlns:mc="http://schemas.openxmlformats.org/markup-compatibility/2006" xmlns:p14="http://schemas.microsoft.com/office/powerpoint/2010/main">
          <mc:Choice Requires="p14">
            <p:contentPart p14:bwMode="auto" r:id="rId280">
              <p14:nvContentPartPr>
                <p14:cNvPr id="178" name="Ink 177">
                  <a:extLst>
                    <a:ext uri="{FF2B5EF4-FFF2-40B4-BE49-F238E27FC236}">
                      <a16:creationId xmlns:a16="http://schemas.microsoft.com/office/drawing/2014/main" id="{A2FF413F-2EEA-90BA-A4BA-FB40FDFA8618}"/>
                    </a:ext>
                  </a:extLst>
                </p14:cNvPr>
                <p14:cNvContentPartPr/>
                <p14:nvPr/>
              </p14:nvContentPartPr>
              <p14:xfrm>
                <a:off x="6833579" y="3916360"/>
                <a:ext cx="200880" cy="282960"/>
              </p14:xfrm>
            </p:contentPart>
          </mc:Choice>
          <mc:Fallback xmlns="">
            <p:pic>
              <p:nvPicPr>
                <p:cNvPr id="178" name="Ink 177">
                  <a:extLst>
                    <a:ext uri="{FF2B5EF4-FFF2-40B4-BE49-F238E27FC236}">
                      <a16:creationId xmlns:a16="http://schemas.microsoft.com/office/drawing/2014/main" id="{A2FF413F-2EEA-90BA-A4BA-FB40FDFA8618}"/>
                    </a:ext>
                  </a:extLst>
                </p:cNvPr>
                <p:cNvPicPr/>
                <p:nvPr/>
              </p:nvPicPr>
              <p:blipFill>
                <a:blip r:embed="rId281"/>
                <a:stretch>
                  <a:fillRect/>
                </a:stretch>
              </p:blipFill>
              <p:spPr>
                <a:xfrm>
                  <a:off x="6797579" y="3880360"/>
                  <a:ext cx="272520" cy="354600"/>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179" name="Ink 178">
                  <a:extLst>
                    <a:ext uri="{FF2B5EF4-FFF2-40B4-BE49-F238E27FC236}">
                      <a16:creationId xmlns:a16="http://schemas.microsoft.com/office/drawing/2014/main" id="{6F7182B1-4D57-0FDC-D31D-D2B791B6FA3F}"/>
                    </a:ext>
                  </a:extLst>
                </p14:cNvPr>
                <p14:cNvContentPartPr/>
                <p14:nvPr/>
              </p14:nvContentPartPr>
              <p14:xfrm>
                <a:off x="6891899" y="3912760"/>
                <a:ext cx="202320" cy="198360"/>
              </p14:xfrm>
            </p:contentPart>
          </mc:Choice>
          <mc:Fallback xmlns="">
            <p:pic>
              <p:nvPicPr>
                <p:cNvPr id="179" name="Ink 178">
                  <a:extLst>
                    <a:ext uri="{FF2B5EF4-FFF2-40B4-BE49-F238E27FC236}">
                      <a16:creationId xmlns:a16="http://schemas.microsoft.com/office/drawing/2014/main" id="{6F7182B1-4D57-0FDC-D31D-D2B791B6FA3F}"/>
                    </a:ext>
                  </a:extLst>
                </p:cNvPr>
                <p:cNvPicPr/>
                <p:nvPr/>
              </p:nvPicPr>
              <p:blipFill>
                <a:blip r:embed="rId283"/>
                <a:stretch>
                  <a:fillRect/>
                </a:stretch>
              </p:blipFill>
              <p:spPr>
                <a:xfrm>
                  <a:off x="6855963" y="3876825"/>
                  <a:ext cx="273833" cy="269870"/>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181" name="Ink 180">
                  <a:extLst>
                    <a:ext uri="{FF2B5EF4-FFF2-40B4-BE49-F238E27FC236}">
                      <a16:creationId xmlns:a16="http://schemas.microsoft.com/office/drawing/2014/main" id="{AC8CC80A-29AF-BC5A-B18C-7838F0FF5716}"/>
                    </a:ext>
                  </a:extLst>
                </p14:cNvPr>
                <p14:cNvContentPartPr/>
                <p14:nvPr/>
              </p14:nvContentPartPr>
              <p14:xfrm>
                <a:off x="8428019" y="3192400"/>
                <a:ext cx="16200" cy="78120"/>
              </p14:xfrm>
            </p:contentPart>
          </mc:Choice>
          <mc:Fallback xmlns="">
            <p:pic>
              <p:nvPicPr>
                <p:cNvPr id="181" name="Ink 180">
                  <a:extLst>
                    <a:ext uri="{FF2B5EF4-FFF2-40B4-BE49-F238E27FC236}">
                      <a16:creationId xmlns:a16="http://schemas.microsoft.com/office/drawing/2014/main" id="{AC8CC80A-29AF-BC5A-B18C-7838F0FF5716}"/>
                    </a:ext>
                  </a:extLst>
                </p:cNvPr>
                <p:cNvPicPr/>
                <p:nvPr/>
              </p:nvPicPr>
              <p:blipFill>
                <a:blip r:embed="rId285"/>
                <a:stretch>
                  <a:fillRect/>
                </a:stretch>
              </p:blipFill>
              <p:spPr>
                <a:xfrm>
                  <a:off x="8392802" y="3156400"/>
                  <a:ext cx="86283" cy="149760"/>
                </a:xfrm>
                <a:prstGeom prst="rect">
                  <a:avLst/>
                </a:prstGeom>
              </p:spPr>
            </p:pic>
          </mc:Fallback>
        </mc:AlternateContent>
        <mc:AlternateContent xmlns:mc="http://schemas.openxmlformats.org/markup-compatibility/2006" xmlns:p14="http://schemas.microsoft.com/office/powerpoint/2010/main">
          <mc:Choice Requires="p14">
            <p:contentPart p14:bwMode="auto" r:id="rId286">
              <p14:nvContentPartPr>
                <p14:cNvPr id="182" name="Ink 181">
                  <a:extLst>
                    <a:ext uri="{FF2B5EF4-FFF2-40B4-BE49-F238E27FC236}">
                      <a16:creationId xmlns:a16="http://schemas.microsoft.com/office/drawing/2014/main" id="{C8C4DD15-2FD9-721A-C0A8-8B5CBF0D98E4}"/>
                    </a:ext>
                  </a:extLst>
                </p14:cNvPr>
                <p14:cNvContentPartPr/>
                <p14:nvPr/>
              </p14:nvContentPartPr>
              <p14:xfrm>
                <a:off x="8276099" y="3136960"/>
                <a:ext cx="25560" cy="919800"/>
              </p14:xfrm>
            </p:contentPart>
          </mc:Choice>
          <mc:Fallback xmlns="">
            <p:pic>
              <p:nvPicPr>
                <p:cNvPr id="182" name="Ink 181">
                  <a:extLst>
                    <a:ext uri="{FF2B5EF4-FFF2-40B4-BE49-F238E27FC236}">
                      <a16:creationId xmlns:a16="http://schemas.microsoft.com/office/drawing/2014/main" id="{C8C4DD15-2FD9-721A-C0A8-8B5CBF0D98E4}"/>
                    </a:ext>
                  </a:extLst>
                </p:cNvPr>
                <p:cNvPicPr/>
                <p:nvPr/>
              </p:nvPicPr>
              <p:blipFill>
                <a:blip r:embed="rId287"/>
                <a:stretch>
                  <a:fillRect/>
                </a:stretch>
              </p:blipFill>
              <p:spPr>
                <a:xfrm>
                  <a:off x="8240099" y="3100960"/>
                  <a:ext cx="97200" cy="991440"/>
                </a:xfrm>
                <a:prstGeom prst="rect">
                  <a:avLst/>
                </a:prstGeom>
              </p:spPr>
            </p:pic>
          </mc:Fallback>
        </mc:AlternateContent>
        <mc:AlternateContent xmlns:mc="http://schemas.openxmlformats.org/markup-compatibility/2006" xmlns:p14="http://schemas.microsoft.com/office/powerpoint/2010/main">
          <mc:Choice Requires="p14">
            <p:contentPart p14:bwMode="auto" r:id="rId288">
              <p14:nvContentPartPr>
                <p14:cNvPr id="183" name="Ink 182">
                  <a:extLst>
                    <a:ext uri="{FF2B5EF4-FFF2-40B4-BE49-F238E27FC236}">
                      <a16:creationId xmlns:a16="http://schemas.microsoft.com/office/drawing/2014/main" id="{61817F2E-0402-32D0-453C-59A59AB8A372}"/>
                    </a:ext>
                  </a:extLst>
                </p14:cNvPr>
                <p14:cNvContentPartPr/>
                <p14:nvPr/>
              </p14:nvContentPartPr>
              <p14:xfrm>
                <a:off x="8686139" y="3228760"/>
                <a:ext cx="14400" cy="873720"/>
              </p14:xfrm>
            </p:contentPart>
          </mc:Choice>
          <mc:Fallback xmlns="">
            <p:pic>
              <p:nvPicPr>
                <p:cNvPr id="183" name="Ink 182">
                  <a:extLst>
                    <a:ext uri="{FF2B5EF4-FFF2-40B4-BE49-F238E27FC236}">
                      <a16:creationId xmlns:a16="http://schemas.microsoft.com/office/drawing/2014/main" id="{61817F2E-0402-32D0-453C-59A59AB8A372}"/>
                    </a:ext>
                  </a:extLst>
                </p:cNvPr>
                <p:cNvPicPr/>
                <p:nvPr/>
              </p:nvPicPr>
              <p:blipFill>
                <a:blip r:embed="rId289"/>
                <a:stretch>
                  <a:fillRect/>
                </a:stretch>
              </p:blipFill>
              <p:spPr>
                <a:xfrm>
                  <a:off x="8650139" y="3192760"/>
                  <a:ext cx="86040" cy="945360"/>
                </a:xfrm>
                <a:prstGeom prst="rect">
                  <a:avLst/>
                </a:prstGeom>
              </p:spPr>
            </p:pic>
          </mc:Fallback>
        </mc:AlternateContent>
        <mc:AlternateContent xmlns:mc="http://schemas.openxmlformats.org/markup-compatibility/2006" xmlns:p14="http://schemas.microsoft.com/office/powerpoint/2010/main">
          <mc:Choice Requires="p14">
            <p:contentPart p14:bwMode="auto" r:id="rId290">
              <p14:nvContentPartPr>
                <p14:cNvPr id="185" name="Ink 184">
                  <a:extLst>
                    <a:ext uri="{FF2B5EF4-FFF2-40B4-BE49-F238E27FC236}">
                      <a16:creationId xmlns:a16="http://schemas.microsoft.com/office/drawing/2014/main" id="{A1D3B59C-8782-5239-96BB-560BB424AE23}"/>
                    </a:ext>
                  </a:extLst>
                </p14:cNvPr>
                <p14:cNvContentPartPr/>
                <p14:nvPr/>
              </p14:nvContentPartPr>
              <p14:xfrm>
                <a:off x="8237939" y="4132720"/>
                <a:ext cx="360" cy="360"/>
              </p14:xfrm>
            </p:contentPart>
          </mc:Choice>
          <mc:Fallback xmlns="">
            <p:pic>
              <p:nvPicPr>
                <p:cNvPr id="185" name="Ink 184">
                  <a:extLst>
                    <a:ext uri="{FF2B5EF4-FFF2-40B4-BE49-F238E27FC236}">
                      <a16:creationId xmlns:a16="http://schemas.microsoft.com/office/drawing/2014/main" id="{A1D3B59C-8782-5239-96BB-560BB424AE23}"/>
                    </a:ext>
                  </a:extLst>
                </p:cNvPr>
                <p:cNvPicPr/>
                <p:nvPr/>
              </p:nvPicPr>
              <p:blipFill>
                <a:blip r:embed="rId89"/>
                <a:stretch>
                  <a:fillRect/>
                </a:stretch>
              </p:blipFill>
              <p:spPr>
                <a:xfrm>
                  <a:off x="8201939" y="409672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91">
              <p14:nvContentPartPr>
                <p14:cNvPr id="186" name="Ink 185">
                  <a:extLst>
                    <a:ext uri="{FF2B5EF4-FFF2-40B4-BE49-F238E27FC236}">
                      <a16:creationId xmlns:a16="http://schemas.microsoft.com/office/drawing/2014/main" id="{053BC8AC-A81F-3D9C-7C17-9F8BC97CD266}"/>
                    </a:ext>
                  </a:extLst>
                </p14:cNvPr>
                <p14:cNvContentPartPr/>
                <p14:nvPr/>
              </p14:nvContentPartPr>
              <p14:xfrm>
                <a:off x="8250539" y="4059640"/>
                <a:ext cx="401040" cy="495720"/>
              </p14:xfrm>
            </p:contentPart>
          </mc:Choice>
          <mc:Fallback xmlns="">
            <p:pic>
              <p:nvPicPr>
                <p:cNvPr id="186" name="Ink 185">
                  <a:extLst>
                    <a:ext uri="{FF2B5EF4-FFF2-40B4-BE49-F238E27FC236}">
                      <a16:creationId xmlns:a16="http://schemas.microsoft.com/office/drawing/2014/main" id="{053BC8AC-A81F-3D9C-7C17-9F8BC97CD266}"/>
                    </a:ext>
                  </a:extLst>
                </p:cNvPr>
                <p:cNvPicPr/>
                <p:nvPr/>
              </p:nvPicPr>
              <p:blipFill>
                <a:blip r:embed="rId292"/>
                <a:stretch>
                  <a:fillRect/>
                </a:stretch>
              </p:blipFill>
              <p:spPr>
                <a:xfrm>
                  <a:off x="8214539" y="4023640"/>
                  <a:ext cx="472680" cy="567360"/>
                </a:xfrm>
                <a:prstGeom prst="rect">
                  <a:avLst/>
                </a:prstGeom>
              </p:spPr>
            </p:pic>
          </mc:Fallback>
        </mc:AlternateContent>
        <mc:AlternateContent xmlns:mc="http://schemas.openxmlformats.org/markup-compatibility/2006" xmlns:p14="http://schemas.microsoft.com/office/powerpoint/2010/main">
          <mc:Choice Requires="p14">
            <p:contentPart p14:bwMode="auto" r:id="rId293">
              <p14:nvContentPartPr>
                <p14:cNvPr id="187" name="Ink 186">
                  <a:extLst>
                    <a:ext uri="{FF2B5EF4-FFF2-40B4-BE49-F238E27FC236}">
                      <a16:creationId xmlns:a16="http://schemas.microsoft.com/office/drawing/2014/main" id="{98F6BB20-40A1-A53B-9F07-6BC047430BF0}"/>
                    </a:ext>
                  </a:extLst>
                </p14:cNvPr>
                <p14:cNvContentPartPr/>
                <p14:nvPr/>
              </p14:nvContentPartPr>
              <p14:xfrm>
                <a:off x="8515859" y="4097440"/>
                <a:ext cx="245520" cy="472320"/>
              </p14:xfrm>
            </p:contentPart>
          </mc:Choice>
          <mc:Fallback xmlns="">
            <p:pic>
              <p:nvPicPr>
                <p:cNvPr id="187" name="Ink 186">
                  <a:extLst>
                    <a:ext uri="{FF2B5EF4-FFF2-40B4-BE49-F238E27FC236}">
                      <a16:creationId xmlns:a16="http://schemas.microsoft.com/office/drawing/2014/main" id="{98F6BB20-40A1-A53B-9F07-6BC047430BF0}"/>
                    </a:ext>
                  </a:extLst>
                </p:cNvPr>
                <p:cNvPicPr/>
                <p:nvPr/>
              </p:nvPicPr>
              <p:blipFill>
                <a:blip r:embed="rId294"/>
                <a:stretch>
                  <a:fillRect/>
                </a:stretch>
              </p:blipFill>
              <p:spPr>
                <a:xfrm>
                  <a:off x="8479912" y="4061440"/>
                  <a:ext cx="317055" cy="543960"/>
                </a:xfrm>
                <a:prstGeom prst="rect">
                  <a:avLst/>
                </a:prstGeom>
              </p:spPr>
            </p:pic>
          </mc:Fallback>
        </mc:AlternateContent>
        <mc:AlternateContent xmlns:mc="http://schemas.openxmlformats.org/markup-compatibility/2006" xmlns:p14="http://schemas.microsoft.com/office/powerpoint/2010/main">
          <mc:Choice Requires="p14">
            <p:contentPart p14:bwMode="auto" r:id="rId295">
              <p14:nvContentPartPr>
                <p14:cNvPr id="189" name="Ink 188">
                  <a:extLst>
                    <a:ext uri="{FF2B5EF4-FFF2-40B4-BE49-F238E27FC236}">
                      <a16:creationId xmlns:a16="http://schemas.microsoft.com/office/drawing/2014/main" id="{980C3480-A462-58DC-BBBC-AE940AAAB8F7}"/>
                    </a:ext>
                  </a:extLst>
                </p14:cNvPr>
                <p14:cNvContentPartPr/>
                <p14:nvPr/>
              </p14:nvContentPartPr>
              <p14:xfrm>
                <a:off x="8537819" y="4552480"/>
                <a:ext cx="9720" cy="28080"/>
              </p14:xfrm>
            </p:contentPart>
          </mc:Choice>
          <mc:Fallback xmlns="">
            <p:pic>
              <p:nvPicPr>
                <p:cNvPr id="189" name="Ink 188">
                  <a:extLst>
                    <a:ext uri="{FF2B5EF4-FFF2-40B4-BE49-F238E27FC236}">
                      <a16:creationId xmlns:a16="http://schemas.microsoft.com/office/drawing/2014/main" id="{980C3480-A462-58DC-BBBC-AE940AAAB8F7}"/>
                    </a:ext>
                  </a:extLst>
                </p:cNvPr>
                <p:cNvPicPr/>
                <p:nvPr/>
              </p:nvPicPr>
              <p:blipFill>
                <a:blip r:embed="rId296"/>
                <a:stretch>
                  <a:fillRect/>
                </a:stretch>
              </p:blipFill>
              <p:spPr>
                <a:xfrm>
                  <a:off x="8501819" y="4516480"/>
                  <a:ext cx="81360" cy="99720"/>
                </a:xfrm>
                <a:prstGeom prst="rect">
                  <a:avLst/>
                </a:prstGeom>
              </p:spPr>
            </p:pic>
          </mc:Fallback>
        </mc:AlternateContent>
        <mc:AlternateContent xmlns:mc="http://schemas.openxmlformats.org/markup-compatibility/2006" xmlns:p14="http://schemas.microsoft.com/office/powerpoint/2010/main">
          <mc:Choice Requires="p14">
            <p:contentPart p14:bwMode="auto" r:id="rId297">
              <p14:nvContentPartPr>
                <p14:cNvPr id="194" name="Ink 193">
                  <a:extLst>
                    <a:ext uri="{FF2B5EF4-FFF2-40B4-BE49-F238E27FC236}">
                      <a16:creationId xmlns:a16="http://schemas.microsoft.com/office/drawing/2014/main" id="{BB70D46A-A1B7-0F8D-2FBF-2938F7D35614}"/>
                    </a:ext>
                  </a:extLst>
                </p14:cNvPr>
                <p14:cNvContentPartPr/>
                <p14:nvPr/>
              </p14:nvContentPartPr>
              <p14:xfrm>
                <a:off x="6737099" y="3876040"/>
                <a:ext cx="308520" cy="448920"/>
              </p14:xfrm>
            </p:contentPart>
          </mc:Choice>
          <mc:Fallback xmlns="">
            <p:pic>
              <p:nvPicPr>
                <p:cNvPr id="194" name="Ink 193">
                  <a:extLst>
                    <a:ext uri="{FF2B5EF4-FFF2-40B4-BE49-F238E27FC236}">
                      <a16:creationId xmlns:a16="http://schemas.microsoft.com/office/drawing/2014/main" id="{BB70D46A-A1B7-0F8D-2FBF-2938F7D35614}"/>
                    </a:ext>
                  </a:extLst>
                </p:cNvPr>
                <p:cNvPicPr/>
                <p:nvPr/>
              </p:nvPicPr>
              <p:blipFill>
                <a:blip r:embed="rId298"/>
                <a:stretch>
                  <a:fillRect/>
                </a:stretch>
              </p:blipFill>
              <p:spPr>
                <a:xfrm>
                  <a:off x="6701057" y="3840040"/>
                  <a:ext cx="380244" cy="520560"/>
                </a:xfrm>
                <a:prstGeom prst="rect">
                  <a:avLst/>
                </a:prstGeom>
              </p:spPr>
            </p:pic>
          </mc:Fallback>
        </mc:AlternateContent>
        <mc:AlternateContent xmlns:mc="http://schemas.openxmlformats.org/markup-compatibility/2006" xmlns:p14="http://schemas.microsoft.com/office/powerpoint/2010/main">
          <mc:Choice Requires="p14">
            <p:contentPart p14:bwMode="auto" r:id="rId299">
              <p14:nvContentPartPr>
                <p14:cNvPr id="195" name="Ink 194">
                  <a:extLst>
                    <a:ext uri="{FF2B5EF4-FFF2-40B4-BE49-F238E27FC236}">
                      <a16:creationId xmlns:a16="http://schemas.microsoft.com/office/drawing/2014/main" id="{06020757-8F59-7B9D-8719-665EC41021CF}"/>
                    </a:ext>
                  </a:extLst>
                </p14:cNvPr>
                <p14:cNvContentPartPr/>
                <p14:nvPr/>
              </p14:nvContentPartPr>
              <p14:xfrm>
                <a:off x="6863459" y="3878560"/>
                <a:ext cx="282960" cy="355320"/>
              </p14:xfrm>
            </p:contentPart>
          </mc:Choice>
          <mc:Fallback xmlns="">
            <p:pic>
              <p:nvPicPr>
                <p:cNvPr id="195" name="Ink 194">
                  <a:extLst>
                    <a:ext uri="{FF2B5EF4-FFF2-40B4-BE49-F238E27FC236}">
                      <a16:creationId xmlns:a16="http://schemas.microsoft.com/office/drawing/2014/main" id="{06020757-8F59-7B9D-8719-665EC41021CF}"/>
                    </a:ext>
                  </a:extLst>
                </p:cNvPr>
                <p:cNvPicPr/>
                <p:nvPr/>
              </p:nvPicPr>
              <p:blipFill>
                <a:blip r:embed="rId300"/>
                <a:stretch>
                  <a:fillRect/>
                </a:stretch>
              </p:blipFill>
              <p:spPr>
                <a:xfrm>
                  <a:off x="6827413" y="3842523"/>
                  <a:ext cx="354691" cy="427033"/>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01">
            <p14:nvContentPartPr>
              <p14:cNvPr id="197" name="Ink 196">
                <a:extLst>
                  <a:ext uri="{FF2B5EF4-FFF2-40B4-BE49-F238E27FC236}">
                    <a16:creationId xmlns:a16="http://schemas.microsoft.com/office/drawing/2014/main" id="{1CD820EE-FC61-99C7-A1DC-BD61C4D2E41C}"/>
                  </a:ext>
                </a:extLst>
              </p14:cNvPr>
              <p14:cNvContentPartPr/>
              <p14:nvPr/>
            </p14:nvContentPartPr>
            <p14:xfrm>
              <a:off x="743459" y="1449280"/>
              <a:ext cx="1136520" cy="16920"/>
            </p14:xfrm>
          </p:contentPart>
        </mc:Choice>
        <mc:Fallback xmlns="">
          <p:pic>
            <p:nvPicPr>
              <p:cNvPr id="197" name="Ink 196">
                <a:extLst>
                  <a:ext uri="{FF2B5EF4-FFF2-40B4-BE49-F238E27FC236}">
                    <a16:creationId xmlns:a16="http://schemas.microsoft.com/office/drawing/2014/main" id="{1CD820EE-FC61-99C7-A1DC-BD61C4D2E41C}"/>
                  </a:ext>
                </a:extLst>
              </p:cNvPr>
              <p:cNvPicPr/>
              <p:nvPr/>
            </p:nvPicPr>
            <p:blipFill>
              <a:blip r:embed="rId302"/>
              <a:stretch>
                <a:fillRect/>
              </a:stretch>
            </p:blipFill>
            <p:spPr>
              <a:xfrm>
                <a:off x="707459" y="1413280"/>
                <a:ext cx="1208160" cy="88560"/>
              </a:xfrm>
              <a:prstGeom prst="rect">
                <a:avLst/>
              </a:prstGeom>
            </p:spPr>
          </p:pic>
        </mc:Fallback>
      </mc:AlternateContent>
      <mc:AlternateContent xmlns:mc="http://schemas.openxmlformats.org/markup-compatibility/2006" xmlns:p14="http://schemas.microsoft.com/office/powerpoint/2010/main">
        <mc:Choice Requires="p14">
          <p:contentPart p14:bwMode="auto" r:id="rId303">
            <p14:nvContentPartPr>
              <p14:cNvPr id="198" name="Ink 197">
                <a:extLst>
                  <a:ext uri="{FF2B5EF4-FFF2-40B4-BE49-F238E27FC236}">
                    <a16:creationId xmlns:a16="http://schemas.microsoft.com/office/drawing/2014/main" id="{4BFF9053-E41F-C6AA-DAA5-AE814F3012B3}"/>
                  </a:ext>
                </a:extLst>
              </p14:cNvPr>
              <p14:cNvContentPartPr/>
              <p14:nvPr/>
            </p14:nvContentPartPr>
            <p14:xfrm>
              <a:off x="-2033581" y="4123720"/>
              <a:ext cx="78480" cy="150840"/>
            </p14:xfrm>
          </p:contentPart>
        </mc:Choice>
        <mc:Fallback xmlns="">
          <p:pic>
            <p:nvPicPr>
              <p:cNvPr id="198" name="Ink 197">
                <a:extLst>
                  <a:ext uri="{FF2B5EF4-FFF2-40B4-BE49-F238E27FC236}">
                    <a16:creationId xmlns:a16="http://schemas.microsoft.com/office/drawing/2014/main" id="{4BFF9053-E41F-C6AA-DAA5-AE814F3012B3}"/>
                  </a:ext>
                </a:extLst>
              </p:cNvPr>
              <p:cNvPicPr/>
              <p:nvPr/>
            </p:nvPicPr>
            <p:blipFill>
              <a:blip r:embed="rId304"/>
              <a:stretch>
                <a:fillRect/>
              </a:stretch>
            </p:blipFill>
            <p:spPr>
              <a:xfrm>
                <a:off x="-2069581" y="4087634"/>
                <a:ext cx="150120" cy="222651"/>
              </a:xfrm>
              <a:prstGeom prst="rect">
                <a:avLst/>
              </a:prstGeom>
            </p:spPr>
          </p:pic>
        </mc:Fallback>
      </mc:AlternateContent>
      <mc:AlternateContent xmlns:mc="http://schemas.openxmlformats.org/markup-compatibility/2006" xmlns:p14="http://schemas.microsoft.com/office/powerpoint/2010/main">
        <mc:Choice Requires="p14">
          <p:contentPart p14:bwMode="auto" r:id="rId305">
            <p14:nvContentPartPr>
              <p14:cNvPr id="199" name="Ink 198">
                <a:extLst>
                  <a:ext uri="{FF2B5EF4-FFF2-40B4-BE49-F238E27FC236}">
                    <a16:creationId xmlns:a16="http://schemas.microsoft.com/office/drawing/2014/main" id="{5A7A7CC2-CF9C-F44A-9610-14B7B50F2B1A}"/>
                  </a:ext>
                </a:extLst>
              </p14:cNvPr>
              <p14:cNvContentPartPr/>
              <p14:nvPr/>
            </p14:nvContentPartPr>
            <p14:xfrm>
              <a:off x="-2046901" y="4137760"/>
              <a:ext cx="170280" cy="218520"/>
            </p14:xfrm>
          </p:contentPart>
        </mc:Choice>
        <mc:Fallback xmlns="">
          <p:pic>
            <p:nvPicPr>
              <p:cNvPr id="199" name="Ink 198">
                <a:extLst>
                  <a:ext uri="{FF2B5EF4-FFF2-40B4-BE49-F238E27FC236}">
                    <a16:creationId xmlns:a16="http://schemas.microsoft.com/office/drawing/2014/main" id="{5A7A7CC2-CF9C-F44A-9610-14B7B50F2B1A}"/>
                  </a:ext>
                </a:extLst>
              </p:cNvPr>
              <p:cNvPicPr/>
              <p:nvPr/>
            </p:nvPicPr>
            <p:blipFill>
              <a:blip r:embed="rId306"/>
              <a:stretch>
                <a:fillRect/>
              </a:stretch>
            </p:blipFill>
            <p:spPr>
              <a:xfrm>
                <a:off x="-2082901" y="4101701"/>
                <a:ext cx="241920" cy="290278"/>
              </a:xfrm>
              <a:prstGeom prst="rect">
                <a:avLst/>
              </a:prstGeom>
            </p:spPr>
          </p:pic>
        </mc:Fallback>
      </mc:AlternateContent>
      <mc:AlternateContent xmlns:mc="http://schemas.openxmlformats.org/markup-compatibility/2006" xmlns:p14="http://schemas.microsoft.com/office/powerpoint/2010/main">
        <mc:Choice Requires="p14">
          <p:contentPart p14:bwMode="auto" r:id="rId307">
            <p14:nvContentPartPr>
              <p14:cNvPr id="200" name="Ink 199">
                <a:extLst>
                  <a:ext uri="{FF2B5EF4-FFF2-40B4-BE49-F238E27FC236}">
                    <a16:creationId xmlns:a16="http://schemas.microsoft.com/office/drawing/2014/main" id="{BDF34AAD-4307-3974-1015-AC4D410CBE1C}"/>
                  </a:ext>
                </a:extLst>
              </p14:cNvPr>
              <p14:cNvContentPartPr/>
              <p14:nvPr/>
            </p14:nvContentPartPr>
            <p14:xfrm>
              <a:off x="-1757821" y="3902320"/>
              <a:ext cx="221040" cy="316080"/>
            </p14:xfrm>
          </p:contentPart>
        </mc:Choice>
        <mc:Fallback xmlns="">
          <p:pic>
            <p:nvPicPr>
              <p:cNvPr id="200" name="Ink 199">
                <a:extLst>
                  <a:ext uri="{FF2B5EF4-FFF2-40B4-BE49-F238E27FC236}">
                    <a16:creationId xmlns:a16="http://schemas.microsoft.com/office/drawing/2014/main" id="{BDF34AAD-4307-3974-1015-AC4D410CBE1C}"/>
                  </a:ext>
                </a:extLst>
              </p:cNvPr>
              <p:cNvPicPr/>
              <p:nvPr/>
            </p:nvPicPr>
            <p:blipFill>
              <a:blip r:embed="rId308"/>
              <a:stretch>
                <a:fillRect/>
              </a:stretch>
            </p:blipFill>
            <p:spPr>
              <a:xfrm>
                <a:off x="-1793821" y="3866320"/>
                <a:ext cx="292680" cy="387720"/>
              </a:xfrm>
              <a:prstGeom prst="rect">
                <a:avLst/>
              </a:prstGeom>
            </p:spPr>
          </p:pic>
        </mc:Fallback>
      </mc:AlternateContent>
      <mc:AlternateContent xmlns:mc="http://schemas.openxmlformats.org/markup-compatibility/2006" xmlns:p14="http://schemas.microsoft.com/office/powerpoint/2010/main">
        <mc:Choice Requires="p14">
          <p:contentPart p14:bwMode="auto" r:id="rId309">
            <p14:nvContentPartPr>
              <p14:cNvPr id="201" name="Ink 200">
                <a:extLst>
                  <a:ext uri="{FF2B5EF4-FFF2-40B4-BE49-F238E27FC236}">
                    <a16:creationId xmlns:a16="http://schemas.microsoft.com/office/drawing/2014/main" id="{3FD79EBD-5076-78A4-EC5A-B23974F0B6A8}"/>
                  </a:ext>
                </a:extLst>
              </p14:cNvPr>
              <p14:cNvContentPartPr/>
              <p14:nvPr/>
            </p14:nvContentPartPr>
            <p14:xfrm>
              <a:off x="-1521301" y="3935440"/>
              <a:ext cx="91800" cy="145080"/>
            </p14:xfrm>
          </p:contentPart>
        </mc:Choice>
        <mc:Fallback xmlns="">
          <p:pic>
            <p:nvPicPr>
              <p:cNvPr id="201" name="Ink 200">
                <a:extLst>
                  <a:ext uri="{FF2B5EF4-FFF2-40B4-BE49-F238E27FC236}">
                    <a16:creationId xmlns:a16="http://schemas.microsoft.com/office/drawing/2014/main" id="{3FD79EBD-5076-78A4-EC5A-B23974F0B6A8}"/>
                  </a:ext>
                </a:extLst>
              </p:cNvPr>
              <p:cNvPicPr/>
              <p:nvPr/>
            </p:nvPicPr>
            <p:blipFill>
              <a:blip r:embed="rId310"/>
              <a:stretch>
                <a:fillRect/>
              </a:stretch>
            </p:blipFill>
            <p:spPr>
              <a:xfrm>
                <a:off x="-1557160" y="3899529"/>
                <a:ext cx="163160" cy="216543"/>
              </a:xfrm>
              <a:prstGeom prst="rect">
                <a:avLst/>
              </a:prstGeom>
            </p:spPr>
          </p:pic>
        </mc:Fallback>
      </mc:AlternateContent>
      <mc:AlternateContent xmlns:mc="http://schemas.openxmlformats.org/markup-compatibility/2006" xmlns:p14="http://schemas.microsoft.com/office/powerpoint/2010/main">
        <mc:Choice Requires="p14">
          <p:contentPart p14:bwMode="auto" r:id="rId311">
            <p14:nvContentPartPr>
              <p14:cNvPr id="202" name="Ink 201">
                <a:extLst>
                  <a:ext uri="{FF2B5EF4-FFF2-40B4-BE49-F238E27FC236}">
                    <a16:creationId xmlns:a16="http://schemas.microsoft.com/office/drawing/2014/main" id="{3C409F1E-8D72-D2B8-D8F4-C13BFBDB4F30}"/>
                  </a:ext>
                </a:extLst>
              </p14:cNvPr>
              <p14:cNvContentPartPr/>
              <p14:nvPr/>
            </p14:nvContentPartPr>
            <p14:xfrm>
              <a:off x="-1646221" y="3723040"/>
              <a:ext cx="33480" cy="18720"/>
            </p14:xfrm>
          </p:contentPart>
        </mc:Choice>
        <mc:Fallback xmlns="">
          <p:pic>
            <p:nvPicPr>
              <p:cNvPr id="202" name="Ink 201">
                <a:extLst>
                  <a:ext uri="{FF2B5EF4-FFF2-40B4-BE49-F238E27FC236}">
                    <a16:creationId xmlns:a16="http://schemas.microsoft.com/office/drawing/2014/main" id="{3C409F1E-8D72-D2B8-D8F4-C13BFBDB4F30}"/>
                  </a:ext>
                </a:extLst>
              </p:cNvPr>
              <p:cNvPicPr/>
              <p:nvPr/>
            </p:nvPicPr>
            <p:blipFill>
              <a:blip r:embed="rId312"/>
              <a:stretch>
                <a:fillRect/>
              </a:stretch>
            </p:blipFill>
            <p:spPr>
              <a:xfrm>
                <a:off x="-1682221" y="3687040"/>
                <a:ext cx="105120" cy="90360"/>
              </a:xfrm>
              <a:prstGeom prst="rect">
                <a:avLst/>
              </a:prstGeom>
            </p:spPr>
          </p:pic>
        </mc:Fallback>
      </mc:AlternateContent>
      <mc:AlternateContent xmlns:mc="http://schemas.openxmlformats.org/markup-compatibility/2006" xmlns:p14="http://schemas.microsoft.com/office/powerpoint/2010/main">
        <mc:Choice Requires="p14">
          <p:contentPart p14:bwMode="auto" r:id="rId313">
            <p14:nvContentPartPr>
              <p14:cNvPr id="203" name="Ink 202">
                <a:extLst>
                  <a:ext uri="{FF2B5EF4-FFF2-40B4-BE49-F238E27FC236}">
                    <a16:creationId xmlns:a16="http://schemas.microsoft.com/office/drawing/2014/main" id="{76DA38D1-C3F1-A2AC-7FD5-8839E0C45321}"/>
                  </a:ext>
                </a:extLst>
              </p14:cNvPr>
              <p14:cNvContentPartPr/>
              <p14:nvPr/>
            </p14:nvContentPartPr>
            <p14:xfrm>
              <a:off x="-1436341" y="3808720"/>
              <a:ext cx="235800" cy="330480"/>
            </p14:xfrm>
          </p:contentPart>
        </mc:Choice>
        <mc:Fallback xmlns="">
          <p:pic>
            <p:nvPicPr>
              <p:cNvPr id="203" name="Ink 202">
                <a:extLst>
                  <a:ext uri="{FF2B5EF4-FFF2-40B4-BE49-F238E27FC236}">
                    <a16:creationId xmlns:a16="http://schemas.microsoft.com/office/drawing/2014/main" id="{76DA38D1-C3F1-A2AC-7FD5-8839E0C45321}"/>
                  </a:ext>
                </a:extLst>
              </p:cNvPr>
              <p:cNvPicPr/>
              <p:nvPr/>
            </p:nvPicPr>
            <p:blipFill>
              <a:blip r:embed="rId314"/>
              <a:stretch>
                <a:fillRect/>
              </a:stretch>
            </p:blipFill>
            <p:spPr>
              <a:xfrm>
                <a:off x="-1472341" y="3772720"/>
                <a:ext cx="307440" cy="402120"/>
              </a:xfrm>
              <a:prstGeom prst="rect">
                <a:avLst/>
              </a:prstGeom>
            </p:spPr>
          </p:pic>
        </mc:Fallback>
      </mc:AlternateContent>
      <mc:AlternateContent xmlns:mc="http://schemas.openxmlformats.org/markup-compatibility/2006" xmlns:p14="http://schemas.microsoft.com/office/powerpoint/2010/main">
        <mc:Choice Requires="p14">
          <p:contentPart p14:bwMode="auto" r:id="rId315">
            <p14:nvContentPartPr>
              <p14:cNvPr id="204" name="Ink 203">
                <a:extLst>
                  <a:ext uri="{FF2B5EF4-FFF2-40B4-BE49-F238E27FC236}">
                    <a16:creationId xmlns:a16="http://schemas.microsoft.com/office/drawing/2014/main" id="{C5599BFC-F4BE-DB6D-28E2-80D31DA8F08C}"/>
                  </a:ext>
                </a:extLst>
              </p14:cNvPr>
              <p14:cNvContentPartPr/>
              <p14:nvPr/>
            </p14:nvContentPartPr>
            <p14:xfrm>
              <a:off x="-1246621" y="3718360"/>
              <a:ext cx="226080" cy="141840"/>
            </p14:xfrm>
          </p:contentPart>
        </mc:Choice>
        <mc:Fallback xmlns="">
          <p:pic>
            <p:nvPicPr>
              <p:cNvPr id="204" name="Ink 203">
                <a:extLst>
                  <a:ext uri="{FF2B5EF4-FFF2-40B4-BE49-F238E27FC236}">
                    <a16:creationId xmlns:a16="http://schemas.microsoft.com/office/drawing/2014/main" id="{C5599BFC-F4BE-DB6D-28E2-80D31DA8F08C}"/>
                  </a:ext>
                </a:extLst>
              </p:cNvPr>
              <p:cNvPicPr/>
              <p:nvPr/>
            </p:nvPicPr>
            <p:blipFill>
              <a:blip r:embed="rId316"/>
              <a:stretch>
                <a:fillRect/>
              </a:stretch>
            </p:blipFill>
            <p:spPr>
              <a:xfrm>
                <a:off x="-1282621" y="3682360"/>
                <a:ext cx="297720" cy="213480"/>
              </a:xfrm>
              <a:prstGeom prst="rect">
                <a:avLst/>
              </a:prstGeom>
            </p:spPr>
          </p:pic>
        </mc:Fallback>
      </mc:AlternateContent>
      <mc:AlternateContent xmlns:mc="http://schemas.openxmlformats.org/markup-compatibility/2006" xmlns:p14="http://schemas.microsoft.com/office/powerpoint/2010/main">
        <mc:Choice Requires="p14">
          <p:contentPart p14:bwMode="auto" r:id="rId317">
            <p14:nvContentPartPr>
              <p14:cNvPr id="205" name="Ink 204">
                <a:extLst>
                  <a:ext uri="{FF2B5EF4-FFF2-40B4-BE49-F238E27FC236}">
                    <a16:creationId xmlns:a16="http://schemas.microsoft.com/office/drawing/2014/main" id="{D002D3FD-28EB-51AF-0915-923543156418}"/>
                  </a:ext>
                </a:extLst>
              </p14:cNvPr>
              <p14:cNvContentPartPr/>
              <p14:nvPr/>
            </p14:nvContentPartPr>
            <p14:xfrm>
              <a:off x="-1049341" y="3299320"/>
              <a:ext cx="420120" cy="420480"/>
            </p14:xfrm>
          </p:contentPart>
        </mc:Choice>
        <mc:Fallback xmlns="">
          <p:pic>
            <p:nvPicPr>
              <p:cNvPr id="205" name="Ink 204">
                <a:extLst>
                  <a:ext uri="{FF2B5EF4-FFF2-40B4-BE49-F238E27FC236}">
                    <a16:creationId xmlns:a16="http://schemas.microsoft.com/office/drawing/2014/main" id="{D002D3FD-28EB-51AF-0915-923543156418}"/>
                  </a:ext>
                </a:extLst>
              </p:cNvPr>
              <p:cNvPicPr/>
              <p:nvPr/>
            </p:nvPicPr>
            <p:blipFill>
              <a:blip r:embed="rId318"/>
              <a:stretch>
                <a:fillRect/>
              </a:stretch>
            </p:blipFill>
            <p:spPr>
              <a:xfrm>
                <a:off x="-1085341" y="3263289"/>
                <a:ext cx="491760" cy="492181"/>
              </a:xfrm>
              <a:prstGeom prst="rect">
                <a:avLst/>
              </a:prstGeom>
            </p:spPr>
          </p:pic>
        </mc:Fallback>
      </mc:AlternateContent>
      <mc:AlternateContent xmlns:mc="http://schemas.openxmlformats.org/markup-compatibility/2006" xmlns:p14="http://schemas.microsoft.com/office/powerpoint/2010/main">
        <mc:Choice Requires="p14">
          <p:contentPart p14:bwMode="auto" r:id="rId319">
            <p14:nvContentPartPr>
              <p14:cNvPr id="206" name="Ink 205">
                <a:extLst>
                  <a:ext uri="{FF2B5EF4-FFF2-40B4-BE49-F238E27FC236}">
                    <a16:creationId xmlns:a16="http://schemas.microsoft.com/office/drawing/2014/main" id="{16CA20E1-8E4C-50D5-6758-E77C941DB1A7}"/>
                  </a:ext>
                </a:extLst>
              </p14:cNvPr>
              <p14:cNvContentPartPr/>
              <p14:nvPr/>
            </p14:nvContentPartPr>
            <p14:xfrm>
              <a:off x="-1758181" y="4651840"/>
              <a:ext cx="267120" cy="231120"/>
            </p14:xfrm>
          </p:contentPart>
        </mc:Choice>
        <mc:Fallback xmlns="">
          <p:pic>
            <p:nvPicPr>
              <p:cNvPr id="206" name="Ink 205">
                <a:extLst>
                  <a:ext uri="{FF2B5EF4-FFF2-40B4-BE49-F238E27FC236}">
                    <a16:creationId xmlns:a16="http://schemas.microsoft.com/office/drawing/2014/main" id="{16CA20E1-8E4C-50D5-6758-E77C941DB1A7}"/>
                  </a:ext>
                </a:extLst>
              </p:cNvPr>
              <p:cNvPicPr/>
              <p:nvPr/>
            </p:nvPicPr>
            <p:blipFill>
              <a:blip r:embed="rId320"/>
              <a:stretch>
                <a:fillRect/>
              </a:stretch>
            </p:blipFill>
            <p:spPr>
              <a:xfrm>
                <a:off x="-1794181" y="4615896"/>
                <a:ext cx="338760" cy="302649"/>
              </a:xfrm>
              <a:prstGeom prst="rect">
                <a:avLst/>
              </a:prstGeom>
            </p:spPr>
          </p:pic>
        </mc:Fallback>
      </mc:AlternateContent>
      <mc:AlternateContent xmlns:mc="http://schemas.openxmlformats.org/markup-compatibility/2006" xmlns:p14="http://schemas.microsoft.com/office/powerpoint/2010/main">
        <mc:Choice Requires="p14">
          <p:contentPart p14:bwMode="auto" r:id="rId321">
            <p14:nvContentPartPr>
              <p14:cNvPr id="207" name="Ink 206">
                <a:extLst>
                  <a:ext uri="{FF2B5EF4-FFF2-40B4-BE49-F238E27FC236}">
                    <a16:creationId xmlns:a16="http://schemas.microsoft.com/office/drawing/2014/main" id="{12CEFC92-1654-AB48-C3A1-EE621B682A67}"/>
                  </a:ext>
                </a:extLst>
              </p14:cNvPr>
              <p14:cNvContentPartPr/>
              <p14:nvPr/>
            </p14:nvContentPartPr>
            <p14:xfrm>
              <a:off x="-1838461" y="4951720"/>
              <a:ext cx="102960" cy="97560"/>
            </p14:xfrm>
          </p:contentPart>
        </mc:Choice>
        <mc:Fallback xmlns="">
          <p:pic>
            <p:nvPicPr>
              <p:cNvPr id="207" name="Ink 206">
                <a:extLst>
                  <a:ext uri="{FF2B5EF4-FFF2-40B4-BE49-F238E27FC236}">
                    <a16:creationId xmlns:a16="http://schemas.microsoft.com/office/drawing/2014/main" id="{12CEFC92-1654-AB48-C3A1-EE621B682A67}"/>
                  </a:ext>
                </a:extLst>
              </p:cNvPr>
              <p:cNvPicPr/>
              <p:nvPr/>
            </p:nvPicPr>
            <p:blipFill>
              <a:blip r:embed="rId322"/>
              <a:stretch>
                <a:fillRect/>
              </a:stretch>
            </p:blipFill>
            <p:spPr>
              <a:xfrm>
                <a:off x="-1874461" y="4915852"/>
                <a:ext cx="174600" cy="168937"/>
              </a:xfrm>
              <a:prstGeom prst="rect">
                <a:avLst/>
              </a:prstGeom>
            </p:spPr>
          </p:pic>
        </mc:Fallback>
      </mc:AlternateContent>
      <mc:AlternateContent xmlns:mc="http://schemas.openxmlformats.org/markup-compatibility/2006" xmlns:p14="http://schemas.microsoft.com/office/powerpoint/2010/main">
        <mc:Choice Requires="p14">
          <p:contentPart p14:bwMode="auto" r:id="rId323">
            <p14:nvContentPartPr>
              <p14:cNvPr id="208" name="Ink 207">
                <a:extLst>
                  <a:ext uri="{FF2B5EF4-FFF2-40B4-BE49-F238E27FC236}">
                    <a16:creationId xmlns:a16="http://schemas.microsoft.com/office/drawing/2014/main" id="{F669CB6A-2499-E77E-52A4-65BD12D77CF0}"/>
                  </a:ext>
                </a:extLst>
              </p14:cNvPr>
              <p14:cNvContentPartPr/>
              <p14:nvPr/>
            </p14:nvContentPartPr>
            <p14:xfrm>
              <a:off x="-1351021" y="4560400"/>
              <a:ext cx="137520" cy="237600"/>
            </p14:xfrm>
          </p:contentPart>
        </mc:Choice>
        <mc:Fallback xmlns="">
          <p:pic>
            <p:nvPicPr>
              <p:cNvPr id="208" name="Ink 207">
                <a:extLst>
                  <a:ext uri="{FF2B5EF4-FFF2-40B4-BE49-F238E27FC236}">
                    <a16:creationId xmlns:a16="http://schemas.microsoft.com/office/drawing/2014/main" id="{F669CB6A-2499-E77E-52A4-65BD12D77CF0}"/>
                  </a:ext>
                </a:extLst>
              </p:cNvPr>
              <p:cNvPicPr/>
              <p:nvPr/>
            </p:nvPicPr>
            <p:blipFill>
              <a:blip r:embed="rId324"/>
              <a:stretch>
                <a:fillRect/>
              </a:stretch>
            </p:blipFill>
            <p:spPr>
              <a:xfrm>
                <a:off x="-1387021" y="4524400"/>
                <a:ext cx="209160" cy="309240"/>
              </a:xfrm>
              <a:prstGeom prst="rect">
                <a:avLst/>
              </a:prstGeom>
            </p:spPr>
          </p:pic>
        </mc:Fallback>
      </mc:AlternateContent>
      <mc:AlternateContent xmlns:mc="http://schemas.openxmlformats.org/markup-compatibility/2006" xmlns:p14="http://schemas.microsoft.com/office/powerpoint/2010/main">
        <mc:Choice Requires="p14">
          <p:contentPart p14:bwMode="auto" r:id="rId325">
            <p14:nvContentPartPr>
              <p14:cNvPr id="209" name="Ink 208">
                <a:extLst>
                  <a:ext uri="{FF2B5EF4-FFF2-40B4-BE49-F238E27FC236}">
                    <a16:creationId xmlns:a16="http://schemas.microsoft.com/office/drawing/2014/main" id="{1580D9B3-F2B9-9889-ED00-8C1C53D158AA}"/>
                  </a:ext>
                </a:extLst>
              </p14:cNvPr>
              <p14:cNvContentPartPr/>
              <p14:nvPr/>
            </p14:nvContentPartPr>
            <p14:xfrm>
              <a:off x="-1412581" y="4418920"/>
              <a:ext cx="208800" cy="230400"/>
            </p14:xfrm>
          </p:contentPart>
        </mc:Choice>
        <mc:Fallback xmlns="">
          <p:pic>
            <p:nvPicPr>
              <p:cNvPr id="209" name="Ink 208">
                <a:extLst>
                  <a:ext uri="{FF2B5EF4-FFF2-40B4-BE49-F238E27FC236}">
                    <a16:creationId xmlns:a16="http://schemas.microsoft.com/office/drawing/2014/main" id="{1580D9B3-F2B9-9889-ED00-8C1C53D158AA}"/>
                  </a:ext>
                </a:extLst>
              </p:cNvPr>
              <p:cNvPicPr/>
              <p:nvPr/>
            </p:nvPicPr>
            <p:blipFill>
              <a:blip r:embed="rId326"/>
              <a:stretch>
                <a:fillRect/>
              </a:stretch>
            </p:blipFill>
            <p:spPr>
              <a:xfrm>
                <a:off x="-1448643" y="4382920"/>
                <a:ext cx="280564" cy="302040"/>
              </a:xfrm>
              <a:prstGeom prst="rect">
                <a:avLst/>
              </a:prstGeom>
            </p:spPr>
          </p:pic>
        </mc:Fallback>
      </mc:AlternateContent>
      <mc:AlternateContent xmlns:mc="http://schemas.openxmlformats.org/markup-compatibility/2006" xmlns:p14="http://schemas.microsoft.com/office/powerpoint/2010/main">
        <mc:Choice Requires="p14">
          <p:contentPart p14:bwMode="auto" r:id="rId327">
            <p14:nvContentPartPr>
              <p14:cNvPr id="210" name="Ink 209">
                <a:extLst>
                  <a:ext uri="{FF2B5EF4-FFF2-40B4-BE49-F238E27FC236}">
                    <a16:creationId xmlns:a16="http://schemas.microsoft.com/office/drawing/2014/main" id="{67995EF4-C002-2486-8685-D3200B535822}"/>
                  </a:ext>
                </a:extLst>
              </p14:cNvPr>
              <p14:cNvContentPartPr/>
              <p14:nvPr/>
            </p14:nvContentPartPr>
            <p14:xfrm>
              <a:off x="-1190461" y="4512880"/>
              <a:ext cx="109800" cy="121320"/>
            </p14:xfrm>
          </p:contentPart>
        </mc:Choice>
        <mc:Fallback xmlns="">
          <p:pic>
            <p:nvPicPr>
              <p:cNvPr id="210" name="Ink 209">
                <a:extLst>
                  <a:ext uri="{FF2B5EF4-FFF2-40B4-BE49-F238E27FC236}">
                    <a16:creationId xmlns:a16="http://schemas.microsoft.com/office/drawing/2014/main" id="{67995EF4-C002-2486-8685-D3200B535822}"/>
                  </a:ext>
                </a:extLst>
              </p:cNvPr>
              <p:cNvPicPr/>
              <p:nvPr/>
            </p:nvPicPr>
            <p:blipFill>
              <a:blip r:embed="rId328"/>
              <a:stretch>
                <a:fillRect/>
              </a:stretch>
            </p:blipFill>
            <p:spPr>
              <a:xfrm>
                <a:off x="-1226579" y="4476987"/>
                <a:ext cx="181676" cy="192748"/>
              </a:xfrm>
              <a:prstGeom prst="rect">
                <a:avLst/>
              </a:prstGeom>
            </p:spPr>
          </p:pic>
        </mc:Fallback>
      </mc:AlternateContent>
      <mc:AlternateContent xmlns:mc="http://schemas.openxmlformats.org/markup-compatibility/2006" xmlns:p14="http://schemas.microsoft.com/office/powerpoint/2010/main">
        <mc:Choice Requires="p14">
          <p:contentPart p14:bwMode="auto" r:id="rId329">
            <p14:nvContentPartPr>
              <p14:cNvPr id="211" name="Ink 210">
                <a:extLst>
                  <a:ext uri="{FF2B5EF4-FFF2-40B4-BE49-F238E27FC236}">
                    <a16:creationId xmlns:a16="http://schemas.microsoft.com/office/drawing/2014/main" id="{2FAD5EB6-A488-BB94-B145-169A2C7040DC}"/>
                  </a:ext>
                </a:extLst>
              </p14:cNvPr>
              <p14:cNvContentPartPr/>
              <p14:nvPr/>
            </p14:nvContentPartPr>
            <p14:xfrm>
              <a:off x="-1084261" y="4348000"/>
              <a:ext cx="118800" cy="156240"/>
            </p14:xfrm>
          </p:contentPart>
        </mc:Choice>
        <mc:Fallback xmlns="">
          <p:pic>
            <p:nvPicPr>
              <p:cNvPr id="211" name="Ink 210">
                <a:extLst>
                  <a:ext uri="{FF2B5EF4-FFF2-40B4-BE49-F238E27FC236}">
                    <a16:creationId xmlns:a16="http://schemas.microsoft.com/office/drawing/2014/main" id="{2FAD5EB6-A488-BB94-B145-169A2C7040DC}"/>
                  </a:ext>
                </a:extLst>
              </p:cNvPr>
              <p:cNvPicPr/>
              <p:nvPr/>
            </p:nvPicPr>
            <p:blipFill>
              <a:blip r:embed="rId330"/>
              <a:stretch>
                <a:fillRect/>
              </a:stretch>
            </p:blipFill>
            <p:spPr>
              <a:xfrm>
                <a:off x="-1120370" y="4312000"/>
                <a:ext cx="190658" cy="227880"/>
              </a:xfrm>
              <a:prstGeom prst="rect">
                <a:avLst/>
              </a:prstGeom>
            </p:spPr>
          </p:pic>
        </mc:Fallback>
      </mc:AlternateContent>
      <mc:AlternateContent xmlns:mc="http://schemas.openxmlformats.org/markup-compatibility/2006" xmlns:p14="http://schemas.microsoft.com/office/powerpoint/2010/main">
        <mc:Choice Requires="p14">
          <p:contentPart p14:bwMode="auto" r:id="rId331">
            <p14:nvContentPartPr>
              <p14:cNvPr id="212" name="Ink 211">
                <a:extLst>
                  <a:ext uri="{FF2B5EF4-FFF2-40B4-BE49-F238E27FC236}">
                    <a16:creationId xmlns:a16="http://schemas.microsoft.com/office/drawing/2014/main" id="{59B916A2-933B-4AC7-68BB-441A9721DFBF}"/>
                  </a:ext>
                </a:extLst>
              </p14:cNvPr>
              <p14:cNvContentPartPr/>
              <p14:nvPr/>
            </p14:nvContentPartPr>
            <p14:xfrm>
              <a:off x="-929461" y="4264480"/>
              <a:ext cx="202680" cy="276840"/>
            </p14:xfrm>
          </p:contentPart>
        </mc:Choice>
        <mc:Fallback xmlns="">
          <p:pic>
            <p:nvPicPr>
              <p:cNvPr id="212" name="Ink 211">
                <a:extLst>
                  <a:ext uri="{FF2B5EF4-FFF2-40B4-BE49-F238E27FC236}">
                    <a16:creationId xmlns:a16="http://schemas.microsoft.com/office/drawing/2014/main" id="{59B916A2-933B-4AC7-68BB-441A9721DFBF}"/>
                  </a:ext>
                </a:extLst>
              </p:cNvPr>
              <p:cNvPicPr/>
              <p:nvPr/>
            </p:nvPicPr>
            <p:blipFill>
              <a:blip r:embed="rId332"/>
              <a:stretch>
                <a:fillRect/>
              </a:stretch>
            </p:blipFill>
            <p:spPr>
              <a:xfrm>
                <a:off x="-965461" y="4228480"/>
                <a:ext cx="274320" cy="348480"/>
              </a:xfrm>
              <a:prstGeom prst="rect">
                <a:avLst/>
              </a:prstGeom>
            </p:spPr>
          </p:pic>
        </mc:Fallback>
      </mc:AlternateContent>
      <mc:AlternateContent xmlns:mc="http://schemas.openxmlformats.org/markup-compatibility/2006" xmlns:p14="http://schemas.microsoft.com/office/powerpoint/2010/main">
        <mc:Choice Requires="p14">
          <p:contentPart p14:bwMode="auto" r:id="rId333">
            <p14:nvContentPartPr>
              <p14:cNvPr id="213" name="Ink 212">
                <a:extLst>
                  <a:ext uri="{FF2B5EF4-FFF2-40B4-BE49-F238E27FC236}">
                    <a16:creationId xmlns:a16="http://schemas.microsoft.com/office/drawing/2014/main" id="{95380DE5-DDF6-3063-CEE7-26D1DF42FA13}"/>
                  </a:ext>
                </a:extLst>
              </p14:cNvPr>
              <p14:cNvContentPartPr/>
              <p14:nvPr/>
            </p14:nvContentPartPr>
            <p14:xfrm>
              <a:off x="-771781" y="4142800"/>
              <a:ext cx="140760" cy="124920"/>
            </p14:xfrm>
          </p:contentPart>
        </mc:Choice>
        <mc:Fallback xmlns="">
          <p:pic>
            <p:nvPicPr>
              <p:cNvPr id="213" name="Ink 212">
                <a:extLst>
                  <a:ext uri="{FF2B5EF4-FFF2-40B4-BE49-F238E27FC236}">
                    <a16:creationId xmlns:a16="http://schemas.microsoft.com/office/drawing/2014/main" id="{95380DE5-DDF6-3063-CEE7-26D1DF42FA13}"/>
                  </a:ext>
                </a:extLst>
              </p:cNvPr>
              <p:cNvPicPr/>
              <p:nvPr/>
            </p:nvPicPr>
            <p:blipFill>
              <a:blip r:embed="rId334"/>
              <a:stretch>
                <a:fillRect/>
              </a:stretch>
            </p:blipFill>
            <p:spPr>
              <a:xfrm>
                <a:off x="-807781" y="4106696"/>
                <a:ext cx="212400" cy="196767"/>
              </a:xfrm>
              <a:prstGeom prst="rect">
                <a:avLst/>
              </a:prstGeom>
            </p:spPr>
          </p:pic>
        </mc:Fallback>
      </mc:AlternateContent>
      <mc:AlternateContent xmlns:mc="http://schemas.openxmlformats.org/markup-compatibility/2006" xmlns:p14="http://schemas.microsoft.com/office/powerpoint/2010/main">
        <mc:Choice Requires="p14">
          <p:contentPart p14:bwMode="auto" r:id="rId335">
            <p14:nvContentPartPr>
              <p14:cNvPr id="214" name="Ink 213">
                <a:extLst>
                  <a:ext uri="{FF2B5EF4-FFF2-40B4-BE49-F238E27FC236}">
                    <a16:creationId xmlns:a16="http://schemas.microsoft.com/office/drawing/2014/main" id="{9B5187F3-43F7-93D9-1350-729EF7692505}"/>
                  </a:ext>
                </a:extLst>
              </p14:cNvPr>
              <p14:cNvContentPartPr/>
              <p14:nvPr/>
            </p14:nvContentPartPr>
            <p14:xfrm>
              <a:off x="-673861" y="4043440"/>
              <a:ext cx="110880" cy="178560"/>
            </p14:xfrm>
          </p:contentPart>
        </mc:Choice>
        <mc:Fallback xmlns="">
          <p:pic>
            <p:nvPicPr>
              <p:cNvPr id="214" name="Ink 213">
                <a:extLst>
                  <a:ext uri="{FF2B5EF4-FFF2-40B4-BE49-F238E27FC236}">
                    <a16:creationId xmlns:a16="http://schemas.microsoft.com/office/drawing/2014/main" id="{9B5187F3-43F7-93D9-1350-729EF7692505}"/>
                  </a:ext>
                </a:extLst>
              </p:cNvPr>
              <p:cNvPicPr/>
              <p:nvPr/>
            </p:nvPicPr>
            <p:blipFill>
              <a:blip r:embed="rId336"/>
              <a:stretch>
                <a:fillRect/>
              </a:stretch>
            </p:blipFill>
            <p:spPr>
              <a:xfrm>
                <a:off x="-709861" y="4007440"/>
                <a:ext cx="182520" cy="250200"/>
              </a:xfrm>
              <a:prstGeom prst="rect">
                <a:avLst/>
              </a:prstGeom>
            </p:spPr>
          </p:pic>
        </mc:Fallback>
      </mc:AlternateContent>
      <mc:AlternateContent xmlns:mc="http://schemas.openxmlformats.org/markup-compatibility/2006" xmlns:p14="http://schemas.microsoft.com/office/powerpoint/2010/main">
        <mc:Choice Requires="p14">
          <p:contentPart p14:bwMode="auto" r:id="rId337">
            <p14:nvContentPartPr>
              <p14:cNvPr id="215" name="Ink 214">
                <a:extLst>
                  <a:ext uri="{FF2B5EF4-FFF2-40B4-BE49-F238E27FC236}">
                    <a16:creationId xmlns:a16="http://schemas.microsoft.com/office/drawing/2014/main" id="{39FBBC47-BA8A-5D7F-A3DF-B118329FBC4B}"/>
                  </a:ext>
                </a:extLst>
              </p14:cNvPr>
              <p14:cNvContentPartPr/>
              <p14:nvPr/>
            </p14:nvContentPartPr>
            <p14:xfrm>
              <a:off x="-509341" y="3800080"/>
              <a:ext cx="190800" cy="409320"/>
            </p14:xfrm>
          </p:contentPart>
        </mc:Choice>
        <mc:Fallback xmlns="">
          <p:pic>
            <p:nvPicPr>
              <p:cNvPr id="215" name="Ink 214">
                <a:extLst>
                  <a:ext uri="{FF2B5EF4-FFF2-40B4-BE49-F238E27FC236}">
                    <a16:creationId xmlns:a16="http://schemas.microsoft.com/office/drawing/2014/main" id="{39FBBC47-BA8A-5D7F-A3DF-B118329FBC4B}"/>
                  </a:ext>
                </a:extLst>
              </p:cNvPr>
              <p:cNvPicPr/>
              <p:nvPr/>
            </p:nvPicPr>
            <p:blipFill>
              <a:blip r:embed="rId338"/>
              <a:stretch>
                <a:fillRect/>
              </a:stretch>
            </p:blipFill>
            <p:spPr>
              <a:xfrm>
                <a:off x="-545273" y="3764080"/>
                <a:ext cx="262305" cy="480960"/>
              </a:xfrm>
              <a:prstGeom prst="rect">
                <a:avLst/>
              </a:prstGeom>
            </p:spPr>
          </p:pic>
        </mc:Fallback>
      </mc:AlternateContent>
      <mc:AlternateContent xmlns:mc="http://schemas.openxmlformats.org/markup-compatibility/2006" xmlns:p14="http://schemas.microsoft.com/office/powerpoint/2010/main">
        <mc:Choice Requires="p14">
          <p:contentPart p14:bwMode="auto" r:id="rId339">
            <p14:nvContentPartPr>
              <p14:cNvPr id="219" name="Ink 218">
                <a:extLst>
                  <a:ext uri="{FF2B5EF4-FFF2-40B4-BE49-F238E27FC236}">
                    <a16:creationId xmlns:a16="http://schemas.microsoft.com/office/drawing/2014/main" id="{9391C72E-50B7-3522-7C1F-73FF708625D9}"/>
                  </a:ext>
                </a:extLst>
              </p14:cNvPr>
              <p14:cNvContentPartPr/>
              <p14:nvPr/>
            </p14:nvContentPartPr>
            <p14:xfrm>
              <a:off x="-107581" y="3734560"/>
              <a:ext cx="67320" cy="168840"/>
            </p14:xfrm>
          </p:contentPart>
        </mc:Choice>
        <mc:Fallback xmlns="">
          <p:pic>
            <p:nvPicPr>
              <p:cNvPr id="219" name="Ink 218">
                <a:extLst>
                  <a:ext uri="{FF2B5EF4-FFF2-40B4-BE49-F238E27FC236}">
                    <a16:creationId xmlns:a16="http://schemas.microsoft.com/office/drawing/2014/main" id="{9391C72E-50B7-3522-7C1F-73FF708625D9}"/>
                  </a:ext>
                </a:extLst>
              </p:cNvPr>
              <p:cNvPicPr/>
              <p:nvPr/>
            </p:nvPicPr>
            <p:blipFill>
              <a:blip r:embed="rId340"/>
              <a:stretch>
                <a:fillRect/>
              </a:stretch>
            </p:blipFill>
            <p:spPr>
              <a:xfrm>
                <a:off x="-143581" y="3698560"/>
                <a:ext cx="138960" cy="240480"/>
              </a:xfrm>
              <a:prstGeom prst="rect">
                <a:avLst/>
              </a:prstGeom>
            </p:spPr>
          </p:pic>
        </mc:Fallback>
      </mc:AlternateContent>
      <mc:AlternateContent xmlns:mc="http://schemas.openxmlformats.org/markup-compatibility/2006" xmlns:p14="http://schemas.microsoft.com/office/powerpoint/2010/main">
        <mc:Choice Requires="p14">
          <p:contentPart p14:bwMode="auto" r:id="rId341">
            <p14:nvContentPartPr>
              <p14:cNvPr id="218" name="Ink 217">
                <a:extLst>
                  <a:ext uri="{FF2B5EF4-FFF2-40B4-BE49-F238E27FC236}">
                    <a16:creationId xmlns:a16="http://schemas.microsoft.com/office/drawing/2014/main" id="{64FFAFA6-18D3-FF3B-A9FB-7707765703C4}"/>
                  </a:ext>
                </a:extLst>
              </p14:cNvPr>
              <p14:cNvContentPartPr/>
              <p14:nvPr/>
            </p14:nvContentPartPr>
            <p14:xfrm>
              <a:off x="-170221" y="3796840"/>
              <a:ext cx="81360" cy="134280"/>
            </p14:xfrm>
          </p:contentPart>
        </mc:Choice>
        <mc:Fallback xmlns="">
          <p:pic>
            <p:nvPicPr>
              <p:cNvPr id="218" name="Ink 217">
                <a:extLst>
                  <a:ext uri="{FF2B5EF4-FFF2-40B4-BE49-F238E27FC236}">
                    <a16:creationId xmlns:a16="http://schemas.microsoft.com/office/drawing/2014/main" id="{64FFAFA6-18D3-FF3B-A9FB-7707765703C4}"/>
                  </a:ext>
                </a:extLst>
              </p:cNvPr>
              <p:cNvPicPr/>
              <p:nvPr/>
            </p:nvPicPr>
            <p:blipFill>
              <a:blip r:embed="rId342"/>
              <a:stretch>
                <a:fillRect/>
              </a:stretch>
            </p:blipFill>
            <p:spPr>
              <a:xfrm>
                <a:off x="-206221" y="3760840"/>
                <a:ext cx="153000" cy="205920"/>
              </a:xfrm>
              <a:prstGeom prst="rect">
                <a:avLst/>
              </a:prstGeom>
            </p:spPr>
          </p:pic>
        </mc:Fallback>
      </mc:AlternateContent>
      <mc:AlternateContent xmlns:mc="http://schemas.openxmlformats.org/markup-compatibility/2006" xmlns:p14="http://schemas.microsoft.com/office/powerpoint/2010/main">
        <mc:Choice Requires="p14">
          <p:contentPart p14:bwMode="auto" r:id="rId343">
            <p14:nvContentPartPr>
              <p14:cNvPr id="217" name="Ink 216">
                <a:extLst>
                  <a:ext uri="{FF2B5EF4-FFF2-40B4-BE49-F238E27FC236}">
                    <a16:creationId xmlns:a16="http://schemas.microsoft.com/office/drawing/2014/main" id="{6BD44EBD-2989-0444-E3FA-6FE902BE8346}"/>
                  </a:ext>
                </a:extLst>
              </p14:cNvPr>
              <p14:cNvContentPartPr/>
              <p14:nvPr/>
            </p14:nvContentPartPr>
            <p14:xfrm>
              <a:off x="-254101" y="3888640"/>
              <a:ext cx="102960" cy="89280"/>
            </p14:xfrm>
          </p:contentPart>
        </mc:Choice>
        <mc:Fallback xmlns="">
          <p:pic>
            <p:nvPicPr>
              <p:cNvPr id="217" name="Ink 216">
                <a:extLst>
                  <a:ext uri="{FF2B5EF4-FFF2-40B4-BE49-F238E27FC236}">
                    <a16:creationId xmlns:a16="http://schemas.microsoft.com/office/drawing/2014/main" id="{6BD44EBD-2989-0444-E3FA-6FE902BE8346}"/>
                  </a:ext>
                </a:extLst>
              </p:cNvPr>
              <p:cNvPicPr/>
              <p:nvPr/>
            </p:nvPicPr>
            <p:blipFill>
              <a:blip r:embed="rId344"/>
              <a:stretch>
                <a:fillRect/>
              </a:stretch>
            </p:blipFill>
            <p:spPr>
              <a:xfrm>
                <a:off x="-290101" y="3852640"/>
                <a:ext cx="174600" cy="160920"/>
              </a:xfrm>
              <a:prstGeom prst="rect">
                <a:avLst/>
              </a:prstGeom>
            </p:spPr>
          </p:pic>
        </mc:Fallback>
      </mc:AlternateContent>
      <p:grpSp>
        <p:nvGrpSpPr>
          <p:cNvPr id="32800" name="Group 227">
            <a:extLst>
              <a:ext uri="{FF2B5EF4-FFF2-40B4-BE49-F238E27FC236}">
                <a16:creationId xmlns:a16="http://schemas.microsoft.com/office/drawing/2014/main" id="{1828785C-E953-3A6B-DE2A-31B80ED2489F}"/>
              </a:ext>
            </a:extLst>
          </p:cNvPr>
          <p:cNvGrpSpPr>
            <a:grpSpLocks/>
          </p:cNvGrpSpPr>
          <p:nvPr/>
        </p:nvGrpSpPr>
        <p:grpSpPr bwMode="auto">
          <a:xfrm>
            <a:off x="-317500" y="3327400"/>
            <a:ext cx="858838" cy="692150"/>
            <a:chOff x="-316741" y="3327040"/>
            <a:chExt cx="858240" cy="692640"/>
          </a:xfrm>
        </p:grpSpPr>
        <mc:AlternateContent xmlns:mc="http://schemas.openxmlformats.org/markup-compatibility/2006" xmlns:p14="http://schemas.microsoft.com/office/powerpoint/2010/main">
          <mc:Choice Requires="p14">
            <p:contentPart p14:bwMode="auto" r:id="rId345">
              <p14:nvContentPartPr>
                <p14:cNvPr id="216" name="Ink 215">
                  <a:extLst>
                    <a:ext uri="{FF2B5EF4-FFF2-40B4-BE49-F238E27FC236}">
                      <a16:creationId xmlns:a16="http://schemas.microsoft.com/office/drawing/2014/main" id="{5DF0F01D-FB1A-ACCD-2D93-4C665F56D536}"/>
                    </a:ext>
                  </a:extLst>
                </p14:cNvPr>
                <p14:cNvContentPartPr/>
                <p14:nvPr/>
              </p14:nvContentPartPr>
              <p14:xfrm>
                <a:off x="-316741" y="3892960"/>
                <a:ext cx="57960" cy="126720"/>
              </p14:xfrm>
            </p:contentPart>
          </mc:Choice>
          <mc:Fallback xmlns="">
            <p:pic>
              <p:nvPicPr>
                <p:cNvPr id="216" name="Ink 215">
                  <a:extLst>
                    <a:ext uri="{FF2B5EF4-FFF2-40B4-BE49-F238E27FC236}">
                      <a16:creationId xmlns:a16="http://schemas.microsoft.com/office/drawing/2014/main" id="{5DF0F01D-FB1A-ACCD-2D93-4C665F56D536}"/>
                    </a:ext>
                  </a:extLst>
                </p:cNvPr>
                <p:cNvPicPr/>
                <p:nvPr/>
              </p:nvPicPr>
              <p:blipFill>
                <a:blip r:embed="rId346"/>
                <a:stretch>
                  <a:fillRect/>
                </a:stretch>
              </p:blipFill>
              <p:spPr>
                <a:xfrm>
                  <a:off x="-352741" y="3856960"/>
                  <a:ext cx="129600" cy="198360"/>
                </a:xfrm>
                <a:prstGeom prst="rect">
                  <a:avLst/>
                </a:prstGeom>
              </p:spPr>
            </p:pic>
          </mc:Fallback>
        </mc:AlternateContent>
        <mc:AlternateContent xmlns:mc="http://schemas.openxmlformats.org/markup-compatibility/2006" xmlns:p14="http://schemas.microsoft.com/office/powerpoint/2010/main">
          <mc:Choice Requires="p14">
            <p:contentPart p14:bwMode="auto" r:id="rId347">
              <p14:nvContentPartPr>
                <p14:cNvPr id="220" name="Ink 219">
                  <a:extLst>
                    <a:ext uri="{FF2B5EF4-FFF2-40B4-BE49-F238E27FC236}">
                      <a16:creationId xmlns:a16="http://schemas.microsoft.com/office/drawing/2014/main" id="{7FB2C45C-BE51-5881-8F7B-A466F1827445}"/>
                    </a:ext>
                  </a:extLst>
                </p14:cNvPr>
                <p14:cNvContentPartPr/>
                <p14:nvPr/>
              </p14:nvContentPartPr>
              <p14:xfrm>
                <a:off x="-44221" y="3617200"/>
                <a:ext cx="123840" cy="166680"/>
              </p14:xfrm>
            </p:contentPart>
          </mc:Choice>
          <mc:Fallback xmlns="">
            <p:pic>
              <p:nvPicPr>
                <p:cNvPr id="220" name="Ink 219">
                  <a:extLst>
                    <a:ext uri="{FF2B5EF4-FFF2-40B4-BE49-F238E27FC236}">
                      <a16:creationId xmlns:a16="http://schemas.microsoft.com/office/drawing/2014/main" id="{7FB2C45C-BE51-5881-8F7B-A466F1827445}"/>
                    </a:ext>
                  </a:extLst>
                </p:cNvPr>
                <p:cNvPicPr/>
                <p:nvPr/>
              </p:nvPicPr>
              <p:blipFill>
                <a:blip r:embed="rId348"/>
                <a:stretch>
                  <a:fillRect/>
                </a:stretch>
              </p:blipFill>
              <p:spPr>
                <a:xfrm>
                  <a:off x="-80326" y="3581122"/>
                  <a:ext cx="195689" cy="238475"/>
                </a:xfrm>
                <a:prstGeom prst="rect">
                  <a:avLst/>
                </a:prstGeom>
              </p:spPr>
            </p:pic>
          </mc:Fallback>
        </mc:AlternateContent>
        <mc:AlternateContent xmlns:mc="http://schemas.openxmlformats.org/markup-compatibility/2006" xmlns:p14="http://schemas.microsoft.com/office/powerpoint/2010/main">
          <mc:Choice Requires="p14">
            <p:contentPart p14:bwMode="auto" r:id="rId349">
              <p14:nvContentPartPr>
                <p14:cNvPr id="221" name="Ink 220">
                  <a:extLst>
                    <a:ext uri="{FF2B5EF4-FFF2-40B4-BE49-F238E27FC236}">
                      <a16:creationId xmlns:a16="http://schemas.microsoft.com/office/drawing/2014/main" id="{45824F23-C517-0050-3532-7BD6829BBF6B}"/>
                    </a:ext>
                  </a:extLst>
                </p14:cNvPr>
                <p14:cNvContentPartPr/>
                <p14:nvPr/>
              </p14:nvContentPartPr>
              <p14:xfrm>
                <a:off x="77099" y="3436120"/>
                <a:ext cx="171000" cy="222480"/>
              </p14:xfrm>
            </p:contentPart>
          </mc:Choice>
          <mc:Fallback xmlns="">
            <p:pic>
              <p:nvPicPr>
                <p:cNvPr id="221" name="Ink 220">
                  <a:extLst>
                    <a:ext uri="{FF2B5EF4-FFF2-40B4-BE49-F238E27FC236}">
                      <a16:creationId xmlns:a16="http://schemas.microsoft.com/office/drawing/2014/main" id="{45824F23-C517-0050-3532-7BD6829BBF6B}"/>
                    </a:ext>
                  </a:extLst>
                </p:cNvPr>
                <p:cNvPicPr/>
                <p:nvPr/>
              </p:nvPicPr>
              <p:blipFill>
                <a:blip r:embed="rId350"/>
                <a:stretch>
                  <a:fillRect/>
                </a:stretch>
              </p:blipFill>
              <p:spPr>
                <a:xfrm>
                  <a:off x="41175" y="3400062"/>
                  <a:ext cx="242489" cy="294236"/>
                </a:xfrm>
                <a:prstGeom prst="rect">
                  <a:avLst/>
                </a:prstGeom>
              </p:spPr>
            </p:pic>
          </mc:Fallback>
        </mc:AlternateContent>
        <mc:AlternateContent xmlns:mc="http://schemas.openxmlformats.org/markup-compatibility/2006" xmlns:p14="http://schemas.microsoft.com/office/powerpoint/2010/main">
          <mc:Choice Requires="p14">
            <p:contentPart p14:bwMode="auto" r:id="rId351">
              <p14:nvContentPartPr>
                <p14:cNvPr id="222" name="Ink 221">
                  <a:extLst>
                    <a:ext uri="{FF2B5EF4-FFF2-40B4-BE49-F238E27FC236}">
                      <a16:creationId xmlns:a16="http://schemas.microsoft.com/office/drawing/2014/main" id="{53DBFEFA-13CD-A0C3-9F79-9921B0E264BF}"/>
                    </a:ext>
                  </a:extLst>
                </p14:cNvPr>
                <p14:cNvContentPartPr/>
                <p14:nvPr/>
              </p14:nvContentPartPr>
              <p14:xfrm>
                <a:off x="294179" y="3327040"/>
                <a:ext cx="108360" cy="183960"/>
              </p14:xfrm>
            </p:contentPart>
          </mc:Choice>
          <mc:Fallback xmlns="">
            <p:pic>
              <p:nvPicPr>
                <p:cNvPr id="222" name="Ink 221">
                  <a:extLst>
                    <a:ext uri="{FF2B5EF4-FFF2-40B4-BE49-F238E27FC236}">
                      <a16:creationId xmlns:a16="http://schemas.microsoft.com/office/drawing/2014/main" id="{53DBFEFA-13CD-A0C3-9F79-9921B0E264BF}"/>
                    </a:ext>
                  </a:extLst>
                </p:cNvPr>
                <p:cNvPicPr/>
                <p:nvPr/>
              </p:nvPicPr>
              <p:blipFill>
                <a:blip r:embed="rId352"/>
                <a:stretch>
                  <a:fillRect/>
                </a:stretch>
              </p:blipFill>
              <p:spPr>
                <a:xfrm>
                  <a:off x="258179" y="3291110"/>
                  <a:ext cx="180000" cy="255460"/>
                </a:xfrm>
                <a:prstGeom prst="rect">
                  <a:avLst/>
                </a:prstGeom>
              </p:spPr>
            </p:pic>
          </mc:Fallback>
        </mc:AlternateContent>
        <mc:AlternateContent xmlns:mc="http://schemas.openxmlformats.org/markup-compatibility/2006" xmlns:p14="http://schemas.microsoft.com/office/powerpoint/2010/main">
          <mc:Choice Requires="p14">
            <p:contentPart p14:bwMode="auto" r:id="rId353">
              <p14:nvContentPartPr>
                <p14:cNvPr id="223" name="Ink 222">
                  <a:extLst>
                    <a:ext uri="{FF2B5EF4-FFF2-40B4-BE49-F238E27FC236}">
                      <a16:creationId xmlns:a16="http://schemas.microsoft.com/office/drawing/2014/main" id="{125AF2F7-BB1A-A909-D6ED-CD982EA805AE}"/>
                    </a:ext>
                  </a:extLst>
                </p14:cNvPr>
                <p14:cNvContentPartPr/>
                <p14:nvPr/>
              </p14:nvContentPartPr>
              <p14:xfrm>
                <a:off x="541139" y="3421360"/>
                <a:ext cx="360" cy="360"/>
              </p14:xfrm>
            </p:contentPart>
          </mc:Choice>
          <mc:Fallback xmlns="">
            <p:pic>
              <p:nvPicPr>
                <p:cNvPr id="223" name="Ink 222">
                  <a:extLst>
                    <a:ext uri="{FF2B5EF4-FFF2-40B4-BE49-F238E27FC236}">
                      <a16:creationId xmlns:a16="http://schemas.microsoft.com/office/drawing/2014/main" id="{125AF2F7-BB1A-A909-D6ED-CD982EA805AE}"/>
                    </a:ext>
                  </a:extLst>
                </p:cNvPr>
                <p:cNvPicPr/>
                <p:nvPr/>
              </p:nvPicPr>
              <p:blipFill>
                <a:blip r:embed="rId89"/>
                <a:stretch>
                  <a:fillRect/>
                </a:stretch>
              </p:blipFill>
              <p:spPr>
                <a:xfrm>
                  <a:off x="505139" y="3385360"/>
                  <a:ext cx="72000" cy="72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54">
            <p14:nvContentPartPr>
              <p14:cNvPr id="229" name="Ink 228">
                <a:extLst>
                  <a:ext uri="{FF2B5EF4-FFF2-40B4-BE49-F238E27FC236}">
                    <a16:creationId xmlns:a16="http://schemas.microsoft.com/office/drawing/2014/main" id="{2BC2728F-4903-01B6-F6CC-2D847190FB58}"/>
                  </a:ext>
                </a:extLst>
              </p14:cNvPr>
              <p14:cNvContentPartPr/>
              <p14:nvPr/>
            </p14:nvContentPartPr>
            <p14:xfrm>
              <a:off x="4016219" y="1574200"/>
              <a:ext cx="319320" cy="273960"/>
            </p14:xfrm>
          </p:contentPart>
        </mc:Choice>
        <mc:Fallback xmlns="">
          <p:pic>
            <p:nvPicPr>
              <p:cNvPr id="229" name="Ink 228">
                <a:extLst>
                  <a:ext uri="{FF2B5EF4-FFF2-40B4-BE49-F238E27FC236}">
                    <a16:creationId xmlns:a16="http://schemas.microsoft.com/office/drawing/2014/main" id="{2BC2728F-4903-01B6-F6CC-2D847190FB58}"/>
                  </a:ext>
                </a:extLst>
              </p:cNvPr>
              <p:cNvPicPr/>
              <p:nvPr/>
            </p:nvPicPr>
            <p:blipFill>
              <a:blip r:embed="rId355"/>
              <a:stretch>
                <a:fillRect/>
              </a:stretch>
            </p:blipFill>
            <p:spPr>
              <a:xfrm>
                <a:off x="3980260" y="1538247"/>
                <a:ext cx="390879" cy="345506"/>
              </a:xfrm>
              <a:prstGeom prst="rect">
                <a:avLst/>
              </a:prstGeom>
            </p:spPr>
          </p:pic>
        </mc:Fallback>
      </mc:AlternateContent>
      <mc:AlternateContent xmlns:mc="http://schemas.openxmlformats.org/markup-compatibility/2006" xmlns:p14="http://schemas.microsoft.com/office/powerpoint/2010/main">
        <mc:Choice Requires="p14">
          <p:contentPart p14:bwMode="auto" r:id="rId356">
            <p14:nvContentPartPr>
              <p14:cNvPr id="230" name="Ink 229">
                <a:extLst>
                  <a:ext uri="{FF2B5EF4-FFF2-40B4-BE49-F238E27FC236}">
                    <a16:creationId xmlns:a16="http://schemas.microsoft.com/office/drawing/2014/main" id="{43EE9223-5493-D284-F4A4-15F86EC9CFD2}"/>
                  </a:ext>
                </a:extLst>
              </p14:cNvPr>
              <p14:cNvContentPartPr/>
              <p14:nvPr/>
            </p14:nvContentPartPr>
            <p14:xfrm>
              <a:off x="1573259" y="1743040"/>
              <a:ext cx="219600" cy="129600"/>
            </p14:xfrm>
          </p:contentPart>
        </mc:Choice>
        <mc:Fallback xmlns="">
          <p:pic>
            <p:nvPicPr>
              <p:cNvPr id="230" name="Ink 229">
                <a:extLst>
                  <a:ext uri="{FF2B5EF4-FFF2-40B4-BE49-F238E27FC236}">
                    <a16:creationId xmlns:a16="http://schemas.microsoft.com/office/drawing/2014/main" id="{43EE9223-5493-D284-F4A4-15F86EC9CFD2}"/>
                  </a:ext>
                </a:extLst>
              </p:cNvPr>
              <p:cNvPicPr/>
              <p:nvPr/>
            </p:nvPicPr>
            <p:blipFill>
              <a:blip r:embed="rId357"/>
              <a:stretch>
                <a:fillRect/>
              </a:stretch>
            </p:blipFill>
            <p:spPr>
              <a:xfrm>
                <a:off x="1537259" y="1707040"/>
                <a:ext cx="291240" cy="201240"/>
              </a:xfrm>
              <a:prstGeom prst="rect">
                <a:avLst/>
              </a:prstGeom>
            </p:spPr>
          </p:pic>
        </mc:Fallback>
      </mc:AlternateContent>
    </p:spTree>
  </p:cSld>
  <p:clrMapOvr>
    <a:masterClrMapping/>
  </p:clrMapOvr>
  <p:transition>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90D698EB-FBD7-8D6C-6D5A-D23C2CAB713D}"/>
              </a:ext>
            </a:extLst>
          </p:cNvPr>
          <p:cNvSpPr>
            <a:spLocks noGrp="1" noChangeArrowheads="1"/>
          </p:cNvSpPr>
          <p:nvPr>
            <p:ph type="title"/>
          </p:nvPr>
        </p:nvSpPr>
        <p:spPr/>
        <p:txBody>
          <a:bodyPr/>
          <a:lstStyle/>
          <a:p>
            <a:r>
              <a:rPr lang="en-US" altLang="en-US"/>
              <a:t>Diagrams</a:t>
            </a:r>
          </a:p>
        </p:txBody>
      </p:sp>
      <p:sp>
        <p:nvSpPr>
          <p:cNvPr id="7171" name="Content Placeholder 2">
            <a:extLst>
              <a:ext uri="{FF2B5EF4-FFF2-40B4-BE49-F238E27FC236}">
                <a16:creationId xmlns:a16="http://schemas.microsoft.com/office/drawing/2014/main" id="{F25522C6-A076-606C-4EAC-24435A534506}"/>
              </a:ext>
            </a:extLst>
          </p:cNvPr>
          <p:cNvSpPr>
            <a:spLocks noGrp="1" noChangeArrowheads="1"/>
          </p:cNvSpPr>
          <p:nvPr>
            <p:ph idx="1"/>
          </p:nvPr>
        </p:nvSpPr>
        <p:spPr>
          <a:xfrm>
            <a:off x="457200" y="1524000"/>
            <a:ext cx="8229600" cy="4419600"/>
          </a:xfrm>
        </p:spPr>
        <p:txBody>
          <a:bodyPr/>
          <a:lstStyle/>
          <a:p>
            <a:r>
              <a:rPr lang="en-US" altLang="en-US"/>
              <a:t>Structure Diagram: </a:t>
            </a:r>
            <a:r>
              <a:rPr lang="en-US" altLang="en-US" sz="1600"/>
              <a:t>Structure diagrams show the static structure of the objects in a system. That is, they depict those elements in a specification that are irrespective of time. The elements in a structure diagram represent the meaningful concepts of an application, and may include abstract, real-world and implementation concepts. For example, a structure diagram for an airline reservation system might include classifiers that represent seat assignment algorithms, tickets, and a credit authorization service. Structure diagrams do not show the details of dynamic behavior, which are illustrated by behavioral diagrams. However, they may show relationships to the behaviors of the classifiers exhibited in the structure diagrams. </a:t>
            </a:r>
            <a:br>
              <a:rPr lang="en-US" altLang="en-US"/>
            </a:br>
            <a:r>
              <a:rPr lang="en-US" altLang="en-US"/>
              <a:t>Behavior Diagram: </a:t>
            </a:r>
            <a:r>
              <a:rPr lang="en-US" altLang="en-US" sz="1600"/>
              <a:t>behavior diagrams show the dynamic behavior of the objects in a system, including their methods, collaborations, activities, and state histories. The dynamic behavior of a system can be described as a series of changes to the system over time. Behavior diagrams can be further classified into several other kinds</a:t>
            </a:r>
            <a:br>
              <a:rPr lang="en-US" altLang="en-US"/>
            </a:br>
            <a:endParaRPr lang="en-US" altLang="en-US"/>
          </a:p>
        </p:txBody>
      </p:sp>
      <p:sp>
        <p:nvSpPr>
          <p:cNvPr id="7172" name="Footer Placeholder 3">
            <a:extLst>
              <a:ext uri="{FF2B5EF4-FFF2-40B4-BE49-F238E27FC236}">
                <a16:creationId xmlns:a16="http://schemas.microsoft.com/office/drawing/2014/main" id="{BC713801-D3D3-5B11-FA30-C62941248DD8}"/>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7173" name="Slide Number Placeholder 4">
            <a:extLst>
              <a:ext uri="{FF2B5EF4-FFF2-40B4-BE49-F238E27FC236}">
                <a16:creationId xmlns:a16="http://schemas.microsoft.com/office/drawing/2014/main" id="{B9CA7910-5330-2FA4-0A8D-51B35F1446E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EE6D7DC4-F948-4FFB-BFD5-82A19202DFC3}" type="slidenum">
              <a:rPr lang="en-US" altLang="en-US" sz="1200" smtClean="0">
                <a:latin typeface="Arial Black" panose="020B0A04020102020204" pitchFamily="34" charset="0"/>
              </a:rPr>
              <a:pPr>
                <a:spcBef>
                  <a:spcPct val="0"/>
                </a:spcBef>
                <a:buClrTx/>
                <a:buSzTx/>
                <a:buFontTx/>
                <a:buNone/>
              </a:pPr>
              <a:t>3</a:t>
            </a:fld>
            <a:endParaRPr lang="en-US" altLang="en-US" sz="1200">
              <a:latin typeface="Arial Black" panose="020B0A04020102020204" pitchFamily="34" charset="0"/>
            </a:endParaRPr>
          </a:p>
        </p:txBody>
      </p:sp>
      <p:sp>
        <p:nvSpPr>
          <p:cNvPr id="7174" name="Date Placeholder 5">
            <a:extLst>
              <a:ext uri="{FF2B5EF4-FFF2-40B4-BE49-F238E27FC236}">
                <a16:creationId xmlns:a16="http://schemas.microsoft.com/office/drawing/2014/main" id="{583D1E97-58D4-3FF3-820B-54D584A3DBD4}"/>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17AFA4D-8A00-4C27-BC5E-7C86AEE22AB3}"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a:extLst>
              <a:ext uri="{FF2B5EF4-FFF2-40B4-BE49-F238E27FC236}">
                <a16:creationId xmlns:a16="http://schemas.microsoft.com/office/drawing/2014/main" id="{AEA052A3-A984-402E-939D-2BDC127C2D3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3795" name="Slide Number Placeholder 4">
            <a:extLst>
              <a:ext uri="{FF2B5EF4-FFF2-40B4-BE49-F238E27FC236}">
                <a16:creationId xmlns:a16="http://schemas.microsoft.com/office/drawing/2014/main" id="{FB58A3F5-DC74-BC16-A363-C9411FAA5C1A}"/>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FD1DE1F-4034-4B3E-9FEC-AB686EDD18B1}" type="slidenum">
              <a:rPr lang="en-US" altLang="en-US" sz="1200" smtClean="0">
                <a:latin typeface="Arial Black" panose="020B0A04020102020204" pitchFamily="34" charset="0"/>
              </a:rPr>
              <a:pPr>
                <a:spcBef>
                  <a:spcPct val="0"/>
                </a:spcBef>
                <a:buClrTx/>
                <a:buSzTx/>
                <a:buFontTx/>
                <a:buNone/>
              </a:pPr>
              <a:t>30</a:t>
            </a:fld>
            <a:endParaRPr lang="en-US" altLang="en-US" sz="1200">
              <a:latin typeface="Arial Black" panose="020B0A04020102020204" pitchFamily="34" charset="0"/>
            </a:endParaRPr>
          </a:p>
        </p:txBody>
      </p:sp>
      <p:sp>
        <p:nvSpPr>
          <p:cNvPr id="33796" name="Date Placeholder 5">
            <a:extLst>
              <a:ext uri="{FF2B5EF4-FFF2-40B4-BE49-F238E27FC236}">
                <a16:creationId xmlns:a16="http://schemas.microsoft.com/office/drawing/2014/main" id="{72581F55-7F74-142D-920D-C14665E5CFDF}"/>
              </a:ext>
            </a:extLst>
          </p:cNvPr>
          <p:cNvSpPr>
            <a:spLocks noGrp="1" noChangeArrowheads="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77AFAB3-60EF-4E35-9EB5-451C7DFD3BE6}" type="datetime1">
              <a:rPr lang="en-US" altLang="en-US" sz="1200" smtClean="0"/>
              <a:pPr>
                <a:spcBef>
                  <a:spcPct val="0"/>
                </a:spcBef>
                <a:buClrTx/>
                <a:buSzTx/>
                <a:buFontTx/>
                <a:buNone/>
              </a:pPr>
              <a:t>5/24/2022</a:t>
            </a:fld>
            <a:r>
              <a:rPr lang="en-US" altLang="en-US" sz="1200"/>
              <a:t>Chapter 7 Appendix C</a:t>
            </a:r>
          </a:p>
        </p:txBody>
      </p:sp>
      <p:pic>
        <p:nvPicPr>
          <p:cNvPr id="33797" name="Picture 7">
            <a:extLst>
              <a:ext uri="{FF2B5EF4-FFF2-40B4-BE49-F238E27FC236}">
                <a16:creationId xmlns:a16="http://schemas.microsoft.com/office/drawing/2014/main" id="{39BCDA4E-3F14-1D79-DA84-A98EBC6D64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50913"/>
            <a:ext cx="91440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3477420"/>
      </p:ext>
    </p:extLst>
  </p:cSld>
  <p:clrMapOvr>
    <a:masterClrMapping/>
  </p:clrMapOvr>
  <p:transition>
    <p:zo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a:extLst>
              <a:ext uri="{FF2B5EF4-FFF2-40B4-BE49-F238E27FC236}">
                <a16:creationId xmlns:a16="http://schemas.microsoft.com/office/drawing/2014/main" id="{AEA052A3-A984-402E-939D-2BDC127C2D3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3795" name="Slide Number Placeholder 4">
            <a:extLst>
              <a:ext uri="{FF2B5EF4-FFF2-40B4-BE49-F238E27FC236}">
                <a16:creationId xmlns:a16="http://schemas.microsoft.com/office/drawing/2014/main" id="{FB58A3F5-DC74-BC16-A363-C9411FAA5C1A}"/>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FD1DE1F-4034-4B3E-9FEC-AB686EDD18B1}" type="slidenum">
              <a:rPr lang="en-US" altLang="en-US" sz="1200" smtClean="0">
                <a:latin typeface="Arial Black" panose="020B0A04020102020204" pitchFamily="34" charset="0"/>
              </a:rPr>
              <a:pPr>
                <a:spcBef>
                  <a:spcPct val="0"/>
                </a:spcBef>
                <a:buClrTx/>
                <a:buSzTx/>
                <a:buFontTx/>
                <a:buNone/>
              </a:pPr>
              <a:t>31</a:t>
            </a:fld>
            <a:endParaRPr lang="en-US" altLang="en-US" sz="1200">
              <a:latin typeface="Arial Black" panose="020B0A04020102020204" pitchFamily="34" charset="0"/>
            </a:endParaRPr>
          </a:p>
        </p:txBody>
      </p:sp>
      <p:sp>
        <p:nvSpPr>
          <p:cNvPr id="33796" name="Date Placeholder 5">
            <a:extLst>
              <a:ext uri="{FF2B5EF4-FFF2-40B4-BE49-F238E27FC236}">
                <a16:creationId xmlns:a16="http://schemas.microsoft.com/office/drawing/2014/main" id="{72581F55-7F74-142D-920D-C14665E5CFDF}"/>
              </a:ext>
            </a:extLst>
          </p:cNvPr>
          <p:cNvSpPr>
            <a:spLocks noGrp="1" noChangeArrowheads="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77AFAB3-60EF-4E35-9EB5-451C7DFD3BE6}" type="datetime1">
              <a:rPr lang="en-US" altLang="en-US" sz="1200" smtClean="0"/>
              <a:pPr>
                <a:spcBef>
                  <a:spcPct val="0"/>
                </a:spcBef>
                <a:buClrTx/>
                <a:buSzTx/>
                <a:buFontTx/>
                <a:buNone/>
              </a:pPr>
              <a:t>5/24/2022</a:t>
            </a:fld>
            <a:r>
              <a:rPr lang="en-US" altLang="en-US" sz="1200"/>
              <a:t>Chapter 7 Appendix C</a:t>
            </a:r>
          </a:p>
        </p:txBody>
      </p:sp>
      <p:pic>
        <p:nvPicPr>
          <p:cNvPr id="33797" name="Picture 7">
            <a:extLst>
              <a:ext uri="{FF2B5EF4-FFF2-40B4-BE49-F238E27FC236}">
                <a16:creationId xmlns:a16="http://schemas.microsoft.com/office/drawing/2014/main" id="{39BCDA4E-3F14-1D79-DA84-A98EBC6D64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50913"/>
            <a:ext cx="9144000"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798" name="Group 53">
            <a:extLst>
              <a:ext uri="{FF2B5EF4-FFF2-40B4-BE49-F238E27FC236}">
                <a16:creationId xmlns:a16="http://schemas.microsoft.com/office/drawing/2014/main" id="{DF996A2C-984C-632D-D1A4-1DD913E451EE}"/>
              </a:ext>
            </a:extLst>
          </p:cNvPr>
          <p:cNvGrpSpPr>
            <a:grpSpLocks/>
          </p:cNvGrpSpPr>
          <p:nvPr/>
        </p:nvGrpSpPr>
        <p:grpSpPr bwMode="auto">
          <a:xfrm>
            <a:off x="3341688" y="1120775"/>
            <a:ext cx="112712" cy="149225"/>
            <a:chOff x="3341880" y="1121340"/>
            <a:chExt cx="112680" cy="148320"/>
          </a:xfrm>
        </p:grpSpPr>
        <mc:AlternateContent xmlns:mc="http://schemas.openxmlformats.org/markup-compatibility/2006" xmlns:p14="http://schemas.microsoft.com/office/powerpoint/2010/main">
          <mc:Choice Requires="p14">
            <p:contentPart p14:bwMode="auto" r:id="rId3">
              <p14:nvContentPartPr>
                <p14:cNvPr id="52" name="Ink 51">
                  <a:extLst>
                    <a:ext uri="{FF2B5EF4-FFF2-40B4-BE49-F238E27FC236}">
                      <a16:creationId xmlns:a16="http://schemas.microsoft.com/office/drawing/2014/main" id="{7D77CF92-0315-127B-C037-E056345764A3}"/>
                    </a:ext>
                  </a:extLst>
                </p14:cNvPr>
                <p14:cNvContentPartPr/>
                <p14:nvPr/>
              </p14:nvContentPartPr>
              <p14:xfrm>
                <a:off x="3393360" y="1121340"/>
                <a:ext cx="7200" cy="148320"/>
              </p14:xfrm>
            </p:contentPart>
          </mc:Choice>
          <mc:Fallback xmlns="">
            <p:pic>
              <p:nvPicPr>
                <p:cNvPr id="52" name="Ink 51">
                  <a:extLst>
                    <a:ext uri="{FF2B5EF4-FFF2-40B4-BE49-F238E27FC236}">
                      <a16:creationId xmlns:a16="http://schemas.microsoft.com/office/drawing/2014/main" id="{7D77CF92-0315-127B-C037-E056345764A3}"/>
                    </a:ext>
                  </a:extLst>
                </p:cNvPr>
                <p:cNvPicPr/>
                <p:nvPr/>
              </p:nvPicPr>
              <p:blipFill>
                <a:blip r:embed="rId4"/>
                <a:stretch>
                  <a:fillRect/>
                </a:stretch>
              </p:blipFill>
              <p:spPr>
                <a:xfrm>
                  <a:off x="3375360" y="1103340"/>
                  <a:ext cx="42840" cy="1839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53" name="Ink 52">
                  <a:extLst>
                    <a:ext uri="{FF2B5EF4-FFF2-40B4-BE49-F238E27FC236}">
                      <a16:creationId xmlns:a16="http://schemas.microsoft.com/office/drawing/2014/main" id="{22361297-11A4-3A69-5454-CE1EB9808320}"/>
                    </a:ext>
                  </a:extLst>
                </p14:cNvPr>
                <p14:cNvContentPartPr/>
                <p14:nvPr/>
              </p14:nvContentPartPr>
              <p14:xfrm>
                <a:off x="3341880" y="1194060"/>
                <a:ext cx="112680" cy="63360"/>
              </p14:xfrm>
            </p:contentPart>
          </mc:Choice>
          <mc:Fallback xmlns="">
            <p:pic>
              <p:nvPicPr>
                <p:cNvPr id="53" name="Ink 52">
                  <a:extLst>
                    <a:ext uri="{FF2B5EF4-FFF2-40B4-BE49-F238E27FC236}">
                      <a16:creationId xmlns:a16="http://schemas.microsoft.com/office/drawing/2014/main" id="{22361297-11A4-3A69-5454-CE1EB9808320}"/>
                    </a:ext>
                  </a:extLst>
                </p:cNvPr>
                <p:cNvPicPr/>
                <p:nvPr/>
              </p:nvPicPr>
              <p:blipFill>
                <a:blip r:embed="rId6"/>
                <a:stretch>
                  <a:fillRect/>
                </a:stretch>
              </p:blipFill>
              <p:spPr>
                <a:xfrm>
                  <a:off x="3323880" y="1176060"/>
                  <a:ext cx="148320" cy="9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55" name="Ink 54">
                <a:extLst>
                  <a:ext uri="{FF2B5EF4-FFF2-40B4-BE49-F238E27FC236}">
                    <a16:creationId xmlns:a16="http://schemas.microsoft.com/office/drawing/2014/main" id="{AF5C66D9-B873-911C-603F-E5152DFFC2B4}"/>
                  </a:ext>
                </a:extLst>
              </p14:cNvPr>
              <p14:cNvContentPartPr/>
              <p14:nvPr/>
            </p14:nvContentPartPr>
            <p14:xfrm>
              <a:off x="917280" y="3672300"/>
              <a:ext cx="60120" cy="1615680"/>
            </p14:xfrm>
          </p:contentPart>
        </mc:Choice>
        <mc:Fallback xmlns="">
          <p:pic>
            <p:nvPicPr>
              <p:cNvPr id="55" name="Ink 54">
                <a:extLst>
                  <a:ext uri="{FF2B5EF4-FFF2-40B4-BE49-F238E27FC236}">
                    <a16:creationId xmlns:a16="http://schemas.microsoft.com/office/drawing/2014/main" id="{AF5C66D9-B873-911C-603F-E5152DFFC2B4}"/>
                  </a:ext>
                </a:extLst>
              </p:cNvPr>
              <p:cNvPicPr/>
              <p:nvPr/>
            </p:nvPicPr>
            <p:blipFill>
              <a:blip r:embed="rId8"/>
              <a:stretch>
                <a:fillRect/>
              </a:stretch>
            </p:blipFill>
            <p:spPr>
              <a:xfrm>
                <a:off x="899280" y="3654300"/>
                <a:ext cx="95760" cy="1651320"/>
              </a:xfrm>
              <a:prstGeom prst="rect">
                <a:avLst/>
              </a:prstGeom>
            </p:spPr>
          </p:pic>
        </mc:Fallback>
      </mc:AlternateContent>
      <p:grpSp>
        <p:nvGrpSpPr>
          <p:cNvPr id="33800" name="Group 73">
            <a:extLst>
              <a:ext uri="{FF2B5EF4-FFF2-40B4-BE49-F238E27FC236}">
                <a16:creationId xmlns:a16="http://schemas.microsoft.com/office/drawing/2014/main" id="{3FA714DC-3C61-BED4-E8FA-471884BC2F3E}"/>
              </a:ext>
            </a:extLst>
          </p:cNvPr>
          <p:cNvGrpSpPr>
            <a:grpSpLocks/>
          </p:cNvGrpSpPr>
          <p:nvPr/>
        </p:nvGrpSpPr>
        <p:grpSpPr bwMode="auto">
          <a:xfrm>
            <a:off x="4973638" y="790575"/>
            <a:ext cx="2335212" cy="1662113"/>
            <a:chOff x="4973040" y="790500"/>
            <a:chExt cx="2335680" cy="1662120"/>
          </a:xfrm>
        </p:grpSpPr>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06BA4C8C-3E29-556B-F048-C2E66C7E033E}"/>
                    </a:ext>
                  </a:extLst>
                </p14:cNvPr>
                <p14:cNvContentPartPr/>
                <p14:nvPr/>
              </p14:nvContentPartPr>
              <p14:xfrm>
                <a:off x="4973040" y="1463340"/>
                <a:ext cx="274680" cy="492480"/>
              </p14:xfrm>
            </p:contentPart>
          </mc:Choice>
          <mc:Fallback xmlns="">
            <p:pic>
              <p:nvPicPr>
                <p:cNvPr id="9" name="Ink 8">
                  <a:extLst>
                    <a:ext uri="{FF2B5EF4-FFF2-40B4-BE49-F238E27FC236}">
                      <a16:creationId xmlns:a16="http://schemas.microsoft.com/office/drawing/2014/main" id="{06BA4C8C-3E29-556B-F048-C2E66C7E033E}"/>
                    </a:ext>
                  </a:extLst>
                </p:cNvPr>
                <p:cNvPicPr/>
                <p:nvPr/>
              </p:nvPicPr>
              <p:blipFill>
                <a:blip r:embed="rId10"/>
                <a:stretch>
                  <a:fillRect/>
                </a:stretch>
              </p:blipFill>
              <p:spPr>
                <a:xfrm>
                  <a:off x="4955040" y="1445340"/>
                  <a:ext cx="310320" cy="5281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B186C556-349E-4842-98DA-43D9620C0538}"/>
                    </a:ext>
                  </a:extLst>
                </p14:cNvPr>
                <p14:cNvContentPartPr/>
                <p14:nvPr/>
              </p14:nvContentPartPr>
              <p14:xfrm>
                <a:off x="5215320" y="1379100"/>
                <a:ext cx="120600" cy="127800"/>
              </p14:xfrm>
            </p:contentPart>
          </mc:Choice>
          <mc:Fallback xmlns="">
            <p:pic>
              <p:nvPicPr>
                <p:cNvPr id="10" name="Ink 9">
                  <a:extLst>
                    <a:ext uri="{FF2B5EF4-FFF2-40B4-BE49-F238E27FC236}">
                      <a16:creationId xmlns:a16="http://schemas.microsoft.com/office/drawing/2014/main" id="{B186C556-349E-4842-98DA-43D9620C0538}"/>
                    </a:ext>
                  </a:extLst>
                </p:cNvPr>
                <p:cNvPicPr/>
                <p:nvPr/>
              </p:nvPicPr>
              <p:blipFill>
                <a:blip r:embed="rId12"/>
                <a:stretch>
                  <a:fillRect/>
                </a:stretch>
              </p:blipFill>
              <p:spPr>
                <a:xfrm>
                  <a:off x="5197320" y="1361100"/>
                  <a:ext cx="156240" cy="1634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 name="Ink 10">
                  <a:extLst>
                    <a:ext uri="{FF2B5EF4-FFF2-40B4-BE49-F238E27FC236}">
                      <a16:creationId xmlns:a16="http://schemas.microsoft.com/office/drawing/2014/main" id="{BBA4CE41-1760-73B3-AD43-2B8952BF9A16}"/>
                    </a:ext>
                  </a:extLst>
                </p14:cNvPr>
                <p14:cNvContentPartPr/>
                <p14:nvPr/>
              </p14:nvContentPartPr>
              <p14:xfrm>
                <a:off x="5394240" y="1254900"/>
                <a:ext cx="111600" cy="159120"/>
              </p14:xfrm>
            </p:contentPart>
          </mc:Choice>
          <mc:Fallback xmlns="">
            <p:pic>
              <p:nvPicPr>
                <p:cNvPr id="11" name="Ink 10">
                  <a:extLst>
                    <a:ext uri="{FF2B5EF4-FFF2-40B4-BE49-F238E27FC236}">
                      <a16:creationId xmlns:a16="http://schemas.microsoft.com/office/drawing/2014/main" id="{BBA4CE41-1760-73B3-AD43-2B8952BF9A16}"/>
                    </a:ext>
                  </a:extLst>
                </p:cNvPr>
                <p:cNvPicPr/>
                <p:nvPr/>
              </p:nvPicPr>
              <p:blipFill>
                <a:blip r:embed="rId14"/>
                <a:stretch>
                  <a:fillRect/>
                </a:stretch>
              </p:blipFill>
              <p:spPr>
                <a:xfrm>
                  <a:off x="5376240" y="1236859"/>
                  <a:ext cx="147240" cy="194841"/>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2" name="Ink 11">
                  <a:extLst>
                    <a:ext uri="{FF2B5EF4-FFF2-40B4-BE49-F238E27FC236}">
                      <a16:creationId xmlns:a16="http://schemas.microsoft.com/office/drawing/2014/main" id="{DF39473A-A4D9-2A48-D20A-734F77CA5FDE}"/>
                    </a:ext>
                  </a:extLst>
                </p14:cNvPr>
                <p14:cNvContentPartPr/>
                <p14:nvPr/>
              </p14:nvContentPartPr>
              <p14:xfrm>
                <a:off x="5539680" y="1181100"/>
                <a:ext cx="112320" cy="232560"/>
              </p14:xfrm>
            </p:contentPart>
          </mc:Choice>
          <mc:Fallback xmlns="">
            <p:pic>
              <p:nvPicPr>
                <p:cNvPr id="12" name="Ink 11">
                  <a:extLst>
                    <a:ext uri="{FF2B5EF4-FFF2-40B4-BE49-F238E27FC236}">
                      <a16:creationId xmlns:a16="http://schemas.microsoft.com/office/drawing/2014/main" id="{DF39473A-A4D9-2A48-D20A-734F77CA5FDE}"/>
                    </a:ext>
                  </a:extLst>
                </p:cNvPr>
                <p:cNvPicPr/>
                <p:nvPr/>
              </p:nvPicPr>
              <p:blipFill>
                <a:blip r:embed="rId16"/>
                <a:stretch>
                  <a:fillRect/>
                </a:stretch>
              </p:blipFill>
              <p:spPr>
                <a:xfrm>
                  <a:off x="5521622" y="1163128"/>
                  <a:ext cx="148075" cy="268145"/>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3" name="Ink 12">
                  <a:extLst>
                    <a:ext uri="{FF2B5EF4-FFF2-40B4-BE49-F238E27FC236}">
                      <a16:creationId xmlns:a16="http://schemas.microsoft.com/office/drawing/2014/main" id="{69E6923E-AE9A-3617-6823-0E6A24BD48CC}"/>
                    </a:ext>
                  </a:extLst>
                </p14:cNvPr>
                <p14:cNvContentPartPr/>
                <p14:nvPr/>
              </p14:nvContentPartPr>
              <p14:xfrm>
                <a:off x="5671800" y="1281540"/>
                <a:ext cx="117000" cy="64080"/>
              </p14:xfrm>
            </p:contentPart>
          </mc:Choice>
          <mc:Fallback xmlns="">
            <p:pic>
              <p:nvPicPr>
                <p:cNvPr id="13" name="Ink 12">
                  <a:extLst>
                    <a:ext uri="{FF2B5EF4-FFF2-40B4-BE49-F238E27FC236}">
                      <a16:creationId xmlns:a16="http://schemas.microsoft.com/office/drawing/2014/main" id="{69E6923E-AE9A-3617-6823-0E6A24BD48CC}"/>
                    </a:ext>
                  </a:extLst>
                </p:cNvPr>
                <p:cNvPicPr/>
                <p:nvPr/>
              </p:nvPicPr>
              <p:blipFill>
                <a:blip r:embed="rId18"/>
                <a:stretch>
                  <a:fillRect/>
                </a:stretch>
              </p:blipFill>
              <p:spPr>
                <a:xfrm>
                  <a:off x="5653744" y="1263540"/>
                  <a:ext cx="152750" cy="9972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4" name="Ink 13">
                  <a:extLst>
                    <a:ext uri="{FF2B5EF4-FFF2-40B4-BE49-F238E27FC236}">
                      <a16:creationId xmlns:a16="http://schemas.microsoft.com/office/drawing/2014/main" id="{63A9FE69-B69D-7C4F-0A3C-6AA1FAE0A591}"/>
                    </a:ext>
                  </a:extLst>
                </p14:cNvPr>
                <p14:cNvContentPartPr/>
                <p14:nvPr/>
              </p14:nvContentPartPr>
              <p14:xfrm>
                <a:off x="5784840" y="1238340"/>
                <a:ext cx="73080" cy="90000"/>
              </p14:xfrm>
            </p:contentPart>
          </mc:Choice>
          <mc:Fallback xmlns="">
            <p:pic>
              <p:nvPicPr>
                <p:cNvPr id="14" name="Ink 13">
                  <a:extLst>
                    <a:ext uri="{FF2B5EF4-FFF2-40B4-BE49-F238E27FC236}">
                      <a16:creationId xmlns:a16="http://schemas.microsoft.com/office/drawing/2014/main" id="{63A9FE69-B69D-7C4F-0A3C-6AA1FAE0A591}"/>
                    </a:ext>
                  </a:extLst>
                </p:cNvPr>
                <p:cNvPicPr/>
                <p:nvPr/>
              </p:nvPicPr>
              <p:blipFill>
                <a:blip r:embed="rId20"/>
                <a:stretch>
                  <a:fillRect/>
                </a:stretch>
              </p:blipFill>
              <p:spPr>
                <a:xfrm>
                  <a:off x="5766840" y="1220340"/>
                  <a:ext cx="108720" cy="12564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5" name="Ink 14">
                  <a:extLst>
                    <a:ext uri="{FF2B5EF4-FFF2-40B4-BE49-F238E27FC236}">
                      <a16:creationId xmlns:a16="http://schemas.microsoft.com/office/drawing/2014/main" id="{AD7769D0-3FE0-4488-2031-ED64E63CC859}"/>
                    </a:ext>
                  </a:extLst>
                </p14:cNvPr>
                <p14:cNvContentPartPr/>
                <p14:nvPr/>
              </p14:nvContentPartPr>
              <p14:xfrm>
                <a:off x="5869080" y="1190820"/>
                <a:ext cx="26640" cy="130320"/>
              </p14:xfrm>
            </p:contentPart>
          </mc:Choice>
          <mc:Fallback xmlns="">
            <p:pic>
              <p:nvPicPr>
                <p:cNvPr id="15" name="Ink 14">
                  <a:extLst>
                    <a:ext uri="{FF2B5EF4-FFF2-40B4-BE49-F238E27FC236}">
                      <a16:creationId xmlns:a16="http://schemas.microsoft.com/office/drawing/2014/main" id="{AD7769D0-3FE0-4488-2031-ED64E63CC859}"/>
                    </a:ext>
                  </a:extLst>
                </p:cNvPr>
                <p:cNvPicPr/>
                <p:nvPr/>
              </p:nvPicPr>
              <p:blipFill>
                <a:blip r:embed="rId22"/>
                <a:stretch>
                  <a:fillRect/>
                </a:stretch>
              </p:blipFill>
              <p:spPr>
                <a:xfrm>
                  <a:off x="5851080" y="1172770"/>
                  <a:ext cx="62280" cy="166059"/>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6" name="Ink 15">
                  <a:extLst>
                    <a:ext uri="{FF2B5EF4-FFF2-40B4-BE49-F238E27FC236}">
                      <a16:creationId xmlns:a16="http://schemas.microsoft.com/office/drawing/2014/main" id="{96C1CBFC-1FE0-03B1-FAB9-2A503617EDC1}"/>
                    </a:ext>
                  </a:extLst>
                </p14:cNvPr>
                <p14:cNvContentPartPr/>
                <p14:nvPr/>
              </p14:nvContentPartPr>
              <p14:xfrm>
                <a:off x="5903640" y="1246980"/>
                <a:ext cx="48960" cy="101520"/>
              </p14:xfrm>
            </p:contentPart>
          </mc:Choice>
          <mc:Fallback xmlns="">
            <p:pic>
              <p:nvPicPr>
                <p:cNvPr id="16" name="Ink 15">
                  <a:extLst>
                    <a:ext uri="{FF2B5EF4-FFF2-40B4-BE49-F238E27FC236}">
                      <a16:creationId xmlns:a16="http://schemas.microsoft.com/office/drawing/2014/main" id="{96C1CBFC-1FE0-03B1-FAB9-2A503617EDC1}"/>
                    </a:ext>
                  </a:extLst>
                </p:cNvPr>
                <p:cNvPicPr/>
                <p:nvPr/>
              </p:nvPicPr>
              <p:blipFill>
                <a:blip r:embed="rId24"/>
                <a:stretch>
                  <a:fillRect/>
                </a:stretch>
              </p:blipFill>
              <p:spPr>
                <a:xfrm>
                  <a:off x="5885771" y="1228980"/>
                  <a:ext cx="84340" cy="13716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7" name="Ink 16">
                  <a:extLst>
                    <a:ext uri="{FF2B5EF4-FFF2-40B4-BE49-F238E27FC236}">
                      <a16:creationId xmlns:a16="http://schemas.microsoft.com/office/drawing/2014/main" id="{FB8072BB-AFA8-B49F-F89C-FF2A53E04A27}"/>
                    </a:ext>
                  </a:extLst>
                </p14:cNvPr>
                <p14:cNvContentPartPr/>
                <p14:nvPr/>
              </p14:nvContentPartPr>
              <p14:xfrm>
                <a:off x="5941440" y="1196220"/>
                <a:ext cx="34200" cy="56520"/>
              </p14:xfrm>
            </p:contentPart>
          </mc:Choice>
          <mc:Fallback xmlns="">
            <p:pic>
              <p:nvPicPr>
                <p:cNvPr id="17" name="Ink 16">
                  <a:extLst>
                    <a:ext uri="{FF2B5EF4-FFF2-40B4-BE49-F238E27FC236}">
                      <a16:creationId xmlns:a16="http://schemas.microsoft.com/office/drawing/2014/main" id="{FB8072BB-AFA8-B49F-F89C-FF2A53E04A27}"/>
                    </a:ext>
                  </a:extLst>
                </p:cNvPr>
                <p:cNvPicPr/>
                <p:nvPr/>
              </p:nvPicPr>
              <p:blipFill>
                <a:blip r:embed="rId26"/>
                <a:stretch>
                  <a:fillRect/>
                </a:stretch>
              </p:blipFill>
              <p:spPr>
                <a:xfrm>
                  <a:off x="5923440" y="1178220"/>
                  <a:ext cx="69840" cy="9216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8" name="Ink 17">
                  <a:extLst>
                    <a:ext uri="{FF2B5EF4-FFF2-40B4-BE49-F238E27FC236}">
                      <a16:creationId xmlns:a16="http://schemas.microsoft.com/office/drawing/2014/main" id="{B4BC224C-D5F8-E266-9EE4-4F15134BF75E}"/>
                    </a:ext>
                  </a:extLst>
                </p14:cNvPr>
                <p14:cNvContentPartPr/>
                <p14:nvPr/>
              </p14:nvContentPartPr>
              <p14:xfrm>
                <a:off x="6063480" y="1230420"/>
                <a:ext cx="5760" cy="38160"/>
              </p14:xfrm>
            </p:contentPart>
          </mc:Choice>
          <mc:Fallback xmlns="">
            <p:pic>
              <p:nvPicPr>
                <p:cNvPr id="18" name="Ink 17">
                  <a:extLst>
                    <a:ext uri="{FF2B5EF4-FFF2-40B4-BE49-F238E27FC236}">
                      <a16:creationId xmlns:a16="http://schemas.microsoft.com/office/drawing/2014/main" id="{B4BC224C-D5F8-E266-9EE4-4F15134BF75E}"/>
                    </a:ext>
                  </a:extLst>
                </p:cNvPr>
                <p:cNvPicPr/>
                <p:nvPr/>
              </p:nvPicPr>
              <p:blipFill>
                <a:blip r:embed="rId28"/>
                <a:stretch>
                  <a:fillRect/>
                </a:stretch>
              </p:blipFill>
              <p:spPr>
                <a:xfrm>
                  <a:off x="6045480" y="1212420"/>
                  <a:ext cx="41400" cy="738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9" name="Ink 18">
                  <a:extLst>
                    <a:ext uri="{FF2B5EF4-FFF2-40B4-BE49-F238E27FC236}">
                      <a16:creationId xmlns:a16="http://schemas.microsoft.com/office/drawing/2014/main" id="{BED51A07-FCF6-9FD8-018F-D3CD0EB6050A}"/>
                    </a:ext>
                  </a:extLst>
                </p14:cNvPr>
                <p14:cNvContentPartPr/>
                <p14:nvPr/>
              </p14:nvContentPartPr>
              <p14:xfrm>
                <a:off x="6028200" y="1128180"/>
                <a:ext cx="137160" cy="201600"/>
              </p14:xfrm>
            </p:contentPart>
          </mc:Choice>
          <mc:Fallback xmlns="">
            <p:pic>
              <p:nvPicPr>
                <p:cNvPr id="19" name="Ink 18">
                  <a:extLst>
                    <a:ext uri="{FF2B5EF4-FFF2-40B4-BE49-F238E27FC236}">
                      <a16:creationId xmlns:a16="http://schemas.microsoft.com/office/drawing/2014/main" id="{BED51A07-FCF6-9FD8-018F-D3CD0EB6050A}"/>
                    </a:ext>
                  </a:extLst>
                </p:cNvPr>
                <p:cNvPicPr/>
                <p:nvPr/>
              </p:nvPicPr>
              <p:blipFill>
                <a:blip r:embed="rId30"/>
                <a:stretch>
                  <a:fillRect/>
                </a:stretch>
              </p:blipFill>
              <p:spPr>
                <a:xfrm>
                  <a:off x="6010200" y="1110180"/>
                  <a:ext cx="172800" cy="23724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0" name="Ink 19">
                  <a:extLst>
                    <a:ext uri="{FF2B5EF4-FFF2-40B4-BE49-F238E27FC236}">
                      <a16:creationId xmlns:a16="http://schemas.microsoft.com/office/drawing/2014/main" id="{9CC12845-66E7-67FB-7597-417619866198}"/>
                    </a:ext>
                  </a:extLst>
                </p14:cNvPr>
                <p14:cNvContentPartPr/>
                <p14:nvPr/>
              </p14:nvContentPartPr>
              <p14:xfrm>
                <a:off x="6079680" y="1194420"/>
                <a:ext cx="72000" cy="68040"/>
              </p14:xfrm>
            </p:contentPart>
          </mc:Choice>
          <mc:Fallback xmlns="">
            <p:pic>
              <p:nvPicPr>
                <p:cNvPr id="20" name="Ink 19">
                  <a:extLst>
                    <a:ext uri="{FF2B5EF4-FFF2-40B4-BE49-F238E27FC236}">
                      <a16:creationId xmlns:a16="http://schemas.microsoft.com/office/drawing/2014/main" id="{9CC12845-66E7-67FB-7597-417619866198}"/>
                    </a:ext>
                  </a:extLst>
                </p:cNvPr>
                <p:cNvPicPr/>
                <p:nvPr/>
              </p:nvPicPr>
              <p:blipFill>
                <a:blip r:embed="rId32"/>
                <a:stretch>
                  <a:fillRect/>
                </a:stretch>
              </p:blipFill>
              <p:spPr>
                <a:xfrm>
                  <a:off x="6061770" y="1176420"/>
                  <a:ext cx="107463" cy="10368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1" name="Ink 20">
                  <a:extLst>
                    <a:ext uri="{FF2B5EF4-FFF2-40B4-BE49-F238E27FC236}">
                      <a16:creationId xmlns:a16="http://schemas.microsoft.com/office/drawing/2014/main" id="{5F94C498-73E3-D9E4-01AC-A57D62075A34}"/>
                    </a:ext>
                  </a:extLst>
                </p14:cNvPr>
                <p14:cNvContentPartPr/>
                <p14:nvPr/>
              </p14:nvContentPartPr>
              <p14:xfrm>
                <a:off x="6203160" y="1074900"/>
                <a:ext cx="147600" cy="204120"/>
              </p14:xfrm>
            </p:contentPart>
          </mc:Choice>
          <mc:Fallback xmlns="">
            <p:pic>
              <p:nvPicPr>
                <p:cNvPr id="21" name="Ink 20">
                  <a:extLst>
                    <a:ext uri="{FF2B5EF4-FFF2-40B4-BE49-F238E27FC236}">
                      <a16:creationId xmlns:a16="http://schemas.microsoft.com/office/drawing/2014/main" id="{5F94C498-73E3-D9E4-01AC-A57D62075A34}"/>
                    </a:ext>
                  </a:extLst>
                </p:cNvPr>
                <p:cNvPicPr/>
                <p:nvPr/>
              </p:nvPicPr>
              <p:blipFill>
                <a:blip r:embed="rId34"/>
                <a:stretch>
                  <a:fillRect/>
                </a:stretch>
              </p:blipFill>
              <p:spPr>
                <a:xfrm>
                  <a:off x="6185204" y="1056868"/>
                  <a:ext cx="183153" cy="239823"/>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2" name="Ink 21">
                  <a:extLst>
                    <a:ext uri="{FF2B5EF4-FFF2-40B4-BE49-F238E27FC236}">
                      <a16:creationId xmlns:a16="http://schemas.microsoft.com/office/drawing/2014/main" id="{A699AFA3-0776-43F1-CCD3-BBBCF23CBF2F}"/>
                    </a:ext>
                  </a:extLst>
                </p14:cNvPr>
                <p14:cNvContentPartPr/>
                <p14:nvPr/>
              </p14:nvContentPartPr>
              <p14:xfrm>
                <a:off x="6298920" y="1076340"/>
                <a:ext cx="63000" cy="90000"/>
              </p14:xfrm>
            </p:contentPart>
          </mc:Choice>
          <mc:Fallback xmlns="">
            <p:pic>
              <p:nvPicPr>
                <p:cNvPr id="22" name="Ink 21">
                  <a:extLst>
                    <a:ext uri="{FF2B5EF4-FFF2-40B4-BE49-F238E27FC236}">
                      <a16:creationId xmlns:a16="http://schemas.microsoft.com/office/drawing/2014/main" id="{A699AFA3-0776-43F1-CCD3-BBBCF23CBF2F}"/>
                    </a:ext>
                  </a:extLst>
                </p:cNvPr>
                <p:cNvPicPr/>
                <p:nvPr/>
              </p:nvPicPr>
              <p:blipFill>
                <a:blip r:embed="rId36"/>
                <a:stretch>
                  <a:fillRect/>
                </a:stretch>
              </p:blipFill>
              <p:spPr>
                <a:xfrm>
                  <a:off x="6280920" y="1058340"/>
                  <a:ext cx="98640" cy="12564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3" name="Ink 22">
                  <a:extLst>
                    <a:ext uri="{FF2B5EF4-FFF2-40B4-BE49-F238E27FC236}">
                      <a16:creationId xmlns:a16="http://schemas.microsoft.com/office/drawing/2014/main" id="{23E09E72-0F17-D529-1112-75356D4D7662}"/>
                    </a:ext>
                  </a:extLst>
                </p14:cNvPr>
                <p14:cNvContentPartPr/>
                <p14:nvPr/>
              </p14:nvContentPartPr>
              <p14:xfrm>
                <a:off x="6383520" y="1056540"/>
                <a:ext cx="129960" cy="104040"/>
              </p14:xfrm>
            </p:contentPart>
          </mc:Choice>
          <mc:Fallback xmlns="">
            <p:pic>
              <p:nvPicPr>
                <p:cNvPr id="23" name="Ink 22">
                  <a:extLst>
                    <a:ext uri="{FF2B5EF4-FFF2-40B4-BE49-F238E27FC236}">
                      <a16:creationId xmlns:a16="http://schemas.microsoft.com/office/drawing/2014/main" id="{23E09E72-0F17-D529-1112-75356D4D7662}"/>
                    </a:ext>
                  </a:extLst>
                </p:cNvPr>
                <p:cNvPicPr/>
                <p:nvPr/>
              </p:nvPicPr>
              <p:blipFill>
                <a:blip r:embed="rId38"/>
                <a:stretch>
                  <a:fillRect/>
                </a:stretch>
              </p:blipFill>
              <p:spPr>
                <a:xfrm>
                  <a:off x="6365520" y="1038540"/>
                  <a:ext cx="16560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4" name="Ink 23">
                  <a:extLst>
                    <a:ext uri="{FF2B5EF4-FFF2-40B4-BE49-F238E27FC236}">
                      <a16:creationId xmlns:a16="http://schemas.microsoft.com/office/drawing/2014/main" id="{8B97D533-B411-6202-408D-1ABB60491FDF}"/>
                    </a:ext>
                  </a:extLst>
                </p14:cNvPr>
                <p14:cNvContentPartPr/>
                <p14:nvPr/>
              </p14:nvContentPartPr>
              <p14:xfrm>
                <a:off x="6561720" y="1066980"/>
                <a:ext cx="61200" cy="28440"/>
              </p14:xfrm>
            </p:contentPart>
          </mc:Choice>
          <mc:Fallback xmlns="">
            <p:pic>
              <p:nvPicPr>
                <p:cNvPr id="24" name="Ink 23">
                  <a:extLst>
                    <a:ext uri="{FF2B5EF4-FFF2-40B4-BE49-F238E27FC236}">
                      <a16:creationId xmlns:a16="http://schemas.microsoft.com/office/drawing/2014/main" id="{8B97D533-B411-6202-408D-1ABB60491FDF}"/>
                    </a:ext>
                  </a:extLst>
                </p:cNvPr>
                <p:cNvPicPr/>
                <p:nvPr/>
              </p:nvPicPr>
              <p:blipFill>
                <a:blip r:embed="rId40"/>
                <a:stretch>
                  <a:fillRect/>
                </a:stretch>
              </p:blipFill>
              <p:spPr>
                <a:xfrm>
                  <a:off x="6543720" y="1048980"/>
                  <a:ext cx="96840" cy="6408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25" name="Ink 24">
                  <a:extLst>
                    <a:ext uri="{FF2B5EF4-FFF2-40B4-BE49-F238E27FC236}">
                      <a16:creationId xmlns:a16="http://schemas.microsoft.com/office/drawing/2014/main" id="{BDDBCC59-0B29-DA10-23C2-694812B8DF8D}"/>
                    </a:ext>
                  </a:extLst>
                </p14:cNvPr>
                <p14:cNvContentPartPr/>
                <p14:nvPr/>
              </p14:nvContentPartPr>
              <p14:xfrm>
                <a:off x="6567120" y="1116300"/>
                <a:ext cx="61200" cy="26640"/>
              </p14:xfrm>
            </p:contentPart>
          </mc:Choice>
          <mc:Fallback xmlns="">
            <p:pic>
              <p:nvPicPr>
                <p:cNvPr id="25" name="Ink 24">
                  <a:extLst>
                    <a:ext uri="{FF2B5EF4-FFF2-40B4-BE49-F238E27FC236}">
                      <a16:creationId xmlns:a16="http://schemas.microsoft.com/office/drawing/2014/main" id="{BDDBCC59-0B29-DA10-23C2-694812B8DF8D}"/>
                    </a:ext>
                  </a:extLst>
                </p:cNvPr>
                <p:cNvPicPr/>
                <p:nvPr/>
              </p:nvPicPr>
              <p:blipFill>
                <a:blip r:embed="rId42"/>
                <a:stretch>
                  <a:fillRect/>
                </a:stretch>
              </p:blipFill>
              <p:spPr>
                <a:xfrm>
                  <a:off x="6549120" y="1098300"/>
                  <a:ext cx="96840" cy="6228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6" name="Ink 25">
                  <a:extLst>
                    <a:ext uri="{FF2B5EF4-FFF2-40B4-BE49-F238E27FC236}">
                      <a16:creationId xmlns:a16="http://schemas.microsoft.com/office/drawing/2014/main" id="{949D2B86-BB86-15DB-7D7C-3C9FB389F09A}"/>
                    </a:ext>
                  </a:extLst>
                </p14:cNvPr>
                <p14:cNvContentPartPr/>
                <p14:nvPr/>
              </p14:nvContentPartPr>
              <p14:xfrm>
                <a:off x="6676920" y="939180"/>
                <a:ext cx="18000" cy="75240"/>
              </p14:xfrm>
            </p:contentPart>
          </mc:Choice>
          <mc:Fallback xmlns="">
            <p:pic>
              <p:nvPicPr>
                <p:cNvPr id="26" name="Ink 25">
                  <a:extLst>
                    <a:ext uri="{FF2B5EF4-FFF2-40B4-BE49-F238E27FC236}">
                      <a16:creationId xmlns:a16="http://schemas.microsoft.com/office/drawing/2014/main" id="{949D2B86-BB86-15DB-7D7C-3C9FB389F09A}"/>
                    </a:ext>
                  </a:extLst>
                </p:cNvPr>
                <p:cNvPicPr/>
                <p:nvPr/>
              </p:nvPicPr>
              <p:blipFill>
                <a:blip r:embed="rId44"/>
                <a:stretch>
                  <a:fillRect/>
                </a:stretch>
              </p:blipFill>
              <p:spPr>
                <a:xfrm>
                  <a:off x="6659273" y="921180"/>
                  <a:ext cx="52941" cy="11088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27" name="Ink 26">
                  <a:extLst>
                    <a:ext uri="{FF2B5EF4-FFF2-40B4-BE49-F238E27FC236}">
                      <a16:creationId xmlns:a16="http://schemas.microsoft.com/office/drawing/2014/main" id="{67EDC406-4C21-AF62-759B-3C05E9A57FFA}"/>
                    </a:ext>
                  </a:extLst>
                </p14:cNvPr>
                <p14:cNvContentPartPr/>
                <p14:nvPr/>
              </p14:nvContentPartPr>
              <p14:xfrm>
                <a:off x="6622920" y="939540"/>
                <a:ext cx="32760" cy="78480"/>
              </p14:xfrm>
            </p:contentPart>
          </mc:Choice>
          <mc:Fallback xmlns="">
            <p:pic>
              <p:nvPicPr>
                <p:cNvPr id="27" name="Ink 26">
                  <a:extLst>
                    <a:ext uri="{FF2B5EF4-FFF2-40B4-BE49-F238E27FC236}">
                      <a16:creationId xmlns:a16="http://schemas.microsoft.com/office/drawing/2014/main" id="{67EDC406-4C21-AF62-759B-3C05E9A57FFA}"/>
                    </a:ext>
                  </a:extLst>
                </p:cNvPr>
                <p:cNvPicPr/>
                <p:nvPr/>
              </p:nvPicPr>
              <p:blipFill>
                <a:blip r:embed="rId46"/>
                <a:stretch>
                  <a:fillRect/>
                </a:stretch>
              </p:blipFill>
              <p:spPr>
                <a:xfrm>
                  <a:off x="6604920" y="921540"/>
                  <a:ext cx="68400" cy="11412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28" name="Ink 27">
                  <a:extLst>
                    <a:ext uri="{FF2B5EF4-FFF2-40B4-BE49-F238E27FC236}">
                      <a16:creationId xmlns:a16="http://schemas.microsoft.com/office/drawing/2014/main" id="{36D5DFE5-30BD-AFD9-602A-9912459F2F3A}"/>
                    </a:ext>
                  </a:extLst>
                </p14:cNvPr>
                <p14:cNvContentPartPr/>
                <p14:nvPr/>
              </p14:nvContentPartPr>
              <p14:xfrm>
                <a:off x="6786000" y="1009740"/>
                <a:ext cx="64800" cy="124920"/>
              </p14:xfrm>
            </p:contentPart>
          </mc:Choice>
          <mc:Fallback xmlns="">
            <p:pic>
              <p:nvPicPr>
                <p:cNvPr id="28" name="Ink 27">
                  <a:extLst>
                    <a:ext uri="{FF2B5EF4-FFF2-40B4-BE49-F238E27FC236}">
                      <a16:creationId xmlns:a16="http://schemas.microsoft.com/office/drawing/2014/main" id="{36D5DFE5-30BD-AFD9-602A-9912459F2F3A}"/>
                    </a:ext>
                  </a:extLst>
                </p:cNvPr>
                <p:cNvPicPr/>
                <p:nvPr/>
              </p:nvPicPr>
              <p:blipFill>
                <a:blip r:embed="rId48"/>
                <a:stretch>
                  <a:fillRect/>
                </a:stretch>
              </p:blipFill>
              <p:spPr>
                <a:xfrm>
                  <a:off x="6768000" y="991740"/>
                  <a:ext cx="100440" cy="16056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29" name="Ink 28">
                  <a:extLst>
                    <a:ext uri="{FF2B5EF4-FFF2-40B4-BE49-F238E27FC236}">
                      <a16:creationId xmlns:a16="http://schemas.microsoft.com/office/drawing/2014/main" id="{C41D2797-ED4F-62C3-B81E-3D56B1A191F3}"/>
                    </a:ext>
                  </a:extLst>
                </p14:cNvPr>
                <p14:cNvContentPartPr/>
                <p14:nvPr/>
              </p14:nvContentPartPr>
              <p14:xfrm>
                <a:off x="6777360" y="951780"/>
                <a:ext cx="97920" cy="43560"/>
              </p14:xfrm>
            </p:contentPart>
          </mc:Choice>
          <mc:Fallback xmlns="">
            <p:pic>
              <p:nvPicPr>
                <p:cNvPr id="29" name="Ink 28">
                  <a:extLst>
                    <a:ext uri="{FF2B5EF4-FFF2-40B4-BE49-F238E27FC236}">
                      <a16:creationId xmlns:a16="http://schemas.microsoft.com/office/drawing/2014/main" id="{C41D2797-ED4F-62C3-B81E-3D56B1A191F3}"/>
                    </a:ext>
                  </a:extLst>
                </p:cNvPr>
                <p:cNvPicPr/>
                <p:nvPr/>
              </p:nvPicPr>
              <p:blipFill>
                <a:blip r:embed="rId50"/>
                <a:stretch>
                  <a:fillRect/>
                </a:stretch>
              </p:blipFill>
              <p:spPr>
                <a:xfrm>
                  <a:off x="6759360" y="933780"/>
                  <a:ext cx="133560" cy="792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30" name="Ink 29">
                  <a:extLst>
                    <a:ext uri="{FF2B5EF4-FFF2-40B4-BE49-F238E27FC236}">
                      <a16:creationId xmlns:a16="http://schemas.microsoft.com/office/drawing/2014/main" id="{2F11E312-B19C-0927-2B95-43D55DAB6180}"/>
                    </a:ext>
                  </a:extLst>
                </p14:cNvPr>
                <p14:cNvContentPartPr/>
                <p14:nvPr/>
              </p14:nvContentPartPr>
              <p14:xfrm>
                <a:off x="6793560" y="1000740"/>
                <a:ext cx="190080" cy="92520"/>
              </p14:xfrm>
            </p:contentPart>
          </mc:Choice>
          <mc:Fallback xmlns="">
            <p:pic>
              <p:nvPicPr>
                <p:cNvPr id="30" name="Ink 29">
                  <a:extLst>
                    <a:ext uri="{FF2B5EF4-FFF2-40B4-BE49-F238E27FC236}">
                      <a16:creationId xmlns:a16="http://schemas.microsoft.com/office/drawing/2014/main" id="{2F11E312-B19C-0927-2B95-43D55DAB6180}"/>
                    </a:ext>
                  </a:extLst>
                </p:cNvPr>
                <p:cNvPicPr/>
                <p:nvPr/>
              </p:nvPicPr>
              <p:blipFill>
                <a:blip r:embed="rId52"/>
                <a:stretch>
                  <a:fillRect/>
                </a:stretch>
              </p:blipFill>
              <p:spPr>
                <a:xfrm>
                  <a:off x="6775560" y="982740"/>
                  <a:ext cx="225720" cy="12816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31" name="Ink 30">
                  <a:extLst>
                    <a:ext uri="{FF2B5EF4-FFF2-40B4-BE49-F238E27FC236}">
                      <a16:creationId xmlns:a16="http://schemas.microsoft.com/office/drawing/2014/main" id="{16D0D62B-33C1-E555-405A-884AADE9C9CB}"/>
                    </a:ext>
                  </a:extLst>
                </p14:cNvPr>
                <p14:cNvContentPartPr/>
                <p14:nvPr/>
              </p14:nvContentPartPr>
              <p14:xfrm>
                <a:off x="6995160" y="878700"/>
                <a:ext cx="74880" cy="171000"/>
              </p14:xfrm>
            </p:contentPart>
          </mc:Choice>
          <mc:Fallback xmlns="">
            <p:pic>
              <p:nvPicPr>
                <p:cNvPr id="31" name="Ink 30">
                  <a:extLst>
                    <a:ext uri="{FF2B5EF4-FFF2-40B4-BE49-F238E27FC236}">
                      <a16:creationId xmlns:a16="http://schemas.microsoft.com/office/drawing/2014/main" id="{16D0D62B-33C1-E555-405A-884AADE9C9CB}"/>
                    </a:ext>
                  </a:extLst>
                </p:cNvPr>
                <p:cNvPicPr/>
                <p:nvPr/>
              </p:nvPicPr>
              <p:blipFill>
                <a:blip r:embed="rId54"/>
                <a:stretch>
                  <a:fillRect/>
                </a:stretch>
              </p:blipFill>
              <p:spPr>
                <a:xfrm>
                  <a:off x="6977160" y="860700"/>
                  <a:ext cx="110520" cy="20664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32" name="Ink 31">
                  <a:extLst>
                    <a:ext uri="{FF2B5EF4-FFF2-40B4-BE49-F238E27FC236}">
                      <a16:creationId xmlns:a16="http://schemas.microsoft.com/office/drawing/2014/main" id="{92FC10F9-5A7C-E9A9-9D05-E2D70220AA89}"/>
                    </a:ext>
                  </a:extLst>
                </p14:cNvPr>
                <p14:cNvContentPartPr/>
                <p14:nvPr/>
              </p14:nvContentPartPr>
              <p14:xfrm>
                <a:off x="7075800" y="928740"/>
                <a:ext cx="32400" cy="102240"/>
              </p14:xfrm>
            </p:contentPart>
          </mc:Choice>
          <mc:Fallback xmlns="">
            <p:pic>
              <p:nvPicPr>
                <p:cNvPr id="32" name="Ink 31">
                  <a:extLst>
                    <a:ext uri="{FF2B5EF4-FFF2-40B4-BE49-F238E27FC236}">
                      <a16:creationId xmlns:a16="http://schemas.microsoft.com/office/drawing/2014/main" id="{92FC10F9-5A7C-E9A9-9D05-E2D70220AA89}"/>
                    </a:ext>
                  </a:extLst>
                </p:cNvPr>
                <p:cNvPicPr/>
                <p:nvPr/>
              </p:nvPicPr>
              <p:blipFill>
                <a:blip r:embed="rId56"/>
                <a:stretch>
                  <a:fillRect/>
                </a:stretch>
              </p:blipFill>
              <p:spPr>
                <a:xfrm>
                  <a:off x="7057598" y="910803"/>
                  <a:ext cx="68440" cy="137755"/>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33" name="Ink 32">
                  <a:extLst>
                    <a:ext uri="{FF2B5EF4-FFF2-40B4-BE49-F238E27FC236}">
                      <a16:creationId xmlns:a16="http://schemas.microsoft.com/office/drawing/2014/main" id="{1993D13E-2889-1D3C-46FD-B0AE1B211361}"/>
                    </a:ext>
                  </a:extLst>
                </p14:cNvPr>
                <p14:cNvContentPartPr/>
                <p14:nvPr/>
              </p14:nvContentPartPr>
              <p14:xfrm>
                <a:off x="7121160" y="931620"/>
                <a:ext cx="89640" cy="62640"/>
              </p14:xfrm>
            </p:contentPart>
          </mc:Choice>
          <mc:Fallback xmlns="">
            <p:pic>
              <p:nvPicPr>
                <p:cNvPr id="33" name="Ink 32">
                  <a:extLst>
                    <a:ext uri="{FF2B5EF4-FFF2-40B4-BE49-F238E27FC236}">
                      <a16:creationId xmlns:a16="http://schemas.microsoft.com/office/drawing/2014/main" id="{1993D13E-2889-1D3C-46FD-B0AE1B211361}"/>
                    </a:ext>
                  </a:extLst>
                </p:cNvPr>
                <p:cNvPicPr/>
                <p:nvPr/>
              </p:nvPicPr>
              <p:blipFill>
                <a:blip r:embed="rId58"/>
                <a:stretch>
                  <a:fillRect/>
                </a:stretch>
              </p:blipFill>
              <p:spPr>
                <a:xfrm>
                  <a:off x="7103160" y="913620"/>
                  <a:ext cx="125280" cy="9828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34" name="Ink 33">
                  <a:extLst>
                    <a:ext uri="{FF2B5EF4-FFF2-40B4-BE49-F238E27FC236}">
                      <a16:creationId xmlns:a16="http://schemas.microsoft.com/office/drawing/2014/main" id="{30A77936-126A-0D1D-B11F-A2F07E53CC3D}"/>
                    </a:ext>
                  </a:extLst>
                </p14:cNvPr>
                <p14:cNvContentPartPr/>
                <p14:nvPr/>
              </p14:nvContentPartPr>
              <p14:xfrm>
                <a:off x="7243200" y="790500"/>
                <a:ext cx="18000" cy="65520"/>
              </p14:xfrm>
            </p:contentPart>
          </mc:Choice>
          <mc:Fallback xmlns="">
            <p:pic>
              <p:nvPicPr>
                <p:cNvPr id="34" name="Ink 33">
                  <a:extLst>
                    <a:ext uri="{FF2B5EF4-FFF2-40B4-BE49-F238E27FC236}">
                      <a16:creationId xmlns:a16="http://schemas.microsoft.com/office/drawing/2014/main" id="{30A77936-126A-0D1D-B11F-A2F07E53CC3D}"/>
                    </a:ext>
                  </a:extLst>
                </p:cNvPr>
                <p:cNvPicPr/>
                <p:nvPr/>
              </p:nvPicPr>
              <p:blipFill>
                <a:blip r:embed="rId60"/>
                <a:stretch>
                  <a:fillRect/>
                </a:stretch>
              </p:blipFill>
              <p:spPr>
                <a:xfrm>
                  <a:off x="7224833" y="772500"/>
                  <a:ext cx="54367" cy="10116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35" name="Ink 34">
                  <a:extLst>
                    <a:ext uri="{FF2B5EF4-FFF2-40B4-BE49-F238E27FC236}">
                      <a16:creationId xmlns:a16="http://schemas.microsoft.com/office/drawing/2014/main" id="{AC68E302-5B1B-C471-2067-C205D7A17B97}"/>
                    </a:ext>
                  </a:extLst>
                </p14:cNvPr>
                <p14:cNvContentPartPr/>
                <p14:nvPr/>
              </p14:nvContentPartPr>
              <p14:xfrm>
                <a:off x="7274520" y="796980"/>
                <a:ext cx="34200" cy="98640"/>
              </p14:xfrm>
            </p:contentPart>
          </mc:Choice>
          <mc:Fallback xmlns="">
            <p:pic>
              <p:nvPicPr>
                <p:cNvPr id="35" name="Ink 34">
                  <a:extLst>
                    <a:ext uri="{FF2B5EF4-FFF2-40B4-BE49-F238E27FC236}">
                      <a16:creationId xmlns:a16="http://schemas.microsoft.com/office/drawing/2014/main" id="{AC68E302-5B1B-C471-2067-C205D7A17B97}"/>
                    </a:ext>
                  </a:extLst>
                </p:cNvPr>
                <p:cNvPicPr/>
                <p:nvPr/>
              </p:nvPicPr>
              <p:blipFill>
                <a:blip r:embed="rId62"/>
                <a:stretch>
                  <a:fillRect/>
                </a:stretch>
              </p:blipFill>
              <p:spPr>
                <a:xfrm>
                  <a:off x="7256520" y="778914"/>
                  <a:ext cx="69840" cy="134411"/>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37" name="Ink 36">
                  <a:extLst>
                    <a:ext uri="{FF2B5EF4-FFF2-40B4-BE49-F238E27FC236}">
                      <a16:creationId xmlns:a16="http://schemas.microsoft.com/office/drawing/2014/main" id="{3EF03946-5EC5-A072-46C3-0BF6DA5D1F42}"/>
                    </a:ext>
                  </a:extLst>
                </p14:cNvPr>
                <p14:cNvContentPartPr/>
                <p14:nvPr/>
              </p14:nvContentPartPr>
              <p14:xfrm>
                <a:off x="5762520" y="1414740"/>
                <a:ext cx="154080" cy="136080"/>
              </p14:xfrm>
            </p:contentPart>
          </mc:Choice>
          <mc:Fallback xmlns="">
            <p:pic>
              <p:nvPicPr>
                <p:cNvPr id="37" name="Ink 36">
                  <a:extLst>
                    <a:ext uri="{FF2B5EF4-FFF2-40B4-BE49-F238E27FC236}">
                      <a16:creationId xmlns:a16="http://schemas.microsoft.com/office/drawing/2014/main" id="{3EF03946-5EC5-A072-46C3-0BF6DA5D1F42}"/>
                    </a:ext>
                  </a:extLst>
                </p:cNvPr>
                <p:cNvPicPr/>
                <p:nvPr/>
              </p:nvPicPr>
              <p:blipFill>
                <a:blip r:embed="rId64"/>
                <a:stretch>
                  <a:fillRect/>
                </a:stretch>
              </p:blipFill>
              <p:spPr>
                <a:xfrm>
                  <a:off x="5744478" y="1396740"/>
                  <a:ext cx="189803" cy="17172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38" name="Ink 37">
                  <a:extLst>
                    <a:ext uri="{FF2B5EF4-FFF2-40B4-BE49-F238E27FC236}">
                      <a16:creationId xmlns:a16="http://schemas.microsoft.com/office/drawing/2014/main" id="{9D635681-1BC8-0BD7-8E01-CF80685A9728}"/>
                    </a:ext>
                  </a:extLst>
                </p14:cNvPr>
                <p14:cNvContentPartPr/>
                <p14:nvPr/>
              </p14:nvContentPartPr>
              <p14:xfrm>
                <a:off x="5910120" y="1393860"/>
                <a:ext cx="146520" cy="118440"/>
              </p14:xfrm>
            </p:contentPart>
          </mc:Choice>
          <mc:Fallback xmlns="">
            <p:pic>
              <p:nvPicPr>
                <p:cNvPr id="38" name="Ink 37">
                  <a:extLst>
                    <a:ext uri="{FF2B5EF4-FFF2-40B4-BE49-F238E27FC236}">
                      <a16:creationId xmlns:a16="http://schemas.microsoft.com/office/drawing/2014/main" id="{9D635681-1BC8-0BD7-8E01-CF80685A9728}"/>
                    </a:ext>
                  </a:extLst>
                </p:cNvPr>
                <p:cNvPicPr/>
                <p:nvPr/>
              </p:nvPicPr>
              <p:blipFill>
                <a:blip r:embed="rId66"/>
                <a:stretch>
                  <a:fillRect/>
                </a:stretch>
              </p:blipFill>
              <p:spPr>
                <a:xfrm>
                  <a:off x="5892120" y="1375860"/>
                  <a:ext cx="18216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39" name="Ink 38">
                  <a:extLst>
                    <a:ext uri="{FF2B5EF4-FFF2-40B4-BE49-F238E27FC236}">
                      <a16:creationId xmlns:a16="http://schemas.microsoft.com/office/drawing/2014/main" id="{9D26EFD9-C06E-E1FA-A6BE-537A0BA85263}"/>
                    </a:ext>
                  </a:extLst>
                </p14:cNvPr>
                <p14:cNvContentPartPr/>
                <p14:nvPr/>
              </p14:nvContentPartPr>
              <p14:xfrm>
                <a:off x="6071400" y="1428060"/>
                <a:ext cx="51120" cy="54000"/>
              </p14:xfrm>
            </p:contentPart>
          </mc:Choice>
          <mc:Fallback xmlns="">
            <p:pic>
              <p:nvPicPr>
                <p:cNvPr id="39" name="Ink 38">
                  <a:extLst>
                    <a:ext uri="{FF2B5EF4-FFF2-40B4-BE49-F238E27FC236}">
                      <a16:creationId xmlns:a16="http://schemas.microsoft.com/office/drawing/2014/main" id="{9D26EFD9-C06E-E1FA-A6BE-537A0BA85263}"/>
                    </a:ext>
                  </a:extLst>
                </p:cNvPr>
                <p:cNvPicPr/>
                <p:nvPr/>
              </p:nvPicPr>
              <p:blipFill>
                <a:blip r:embed="rId68"/>
                <a:stretch>
                  <a:fillRect/>
                </a:stretch>
              </p:blipFill>
              <p:spPr>
                <a:xfrm>
                  <a:off x="6053400" y="1410060"/>
                  <a:ext cx="86760" cy="8964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40" name="Ink 39">
                  <a:extLst>
                    <a:ext uri="{FF2B5EF4-FFF2-40B4-BE49-F238E27FC236}">
                      <a16:creationId xmlns:a16="http://schemas.microsoft.com/office/drawing/2014/main" id="{006B3AD3-8D00-9893-B3C3-92684D62CA5F}"/>
                    </a:ext>
                  </a:extLst>
                </p14:cNvPr>
                <p14:cNvContentPartPr/>
                <p14:nvPr/>
              </p14:nvContentPartPr>
              <p14:xfrm>
                <a:off x="6146640" y="1373340"/>
                <a:ext cx="124200" cy="88200"/>
              </p14:xfrm>
            </p:contentPart>
          </mc:Choice>
          <mc:Fallback xmlns="">
            <p:pic>
              <p:nvPicPr>
                <p:cNvPr id="40" name="Ink 39">
                  <a:extLst>
                    <a:ext uri="{FF2B5EF4-FFF2-40B4-BE49-F238E27FC236}">
                      <a16:creationId xmlns:a16="http://schemas.microsoft.com/office/drawing/2014/main" id="{006B3AD3-8D00-9893-B3C3-92684D62CA5F}"/>
                    </a:ext>
                  </a:extLst>
                </p:cNvPr>
                <p:cNvPicPr/>
                <p:nvPr/>
              </p:nvPicPr>
              <p:blipFill>
                <a:blip r:embed="rId70"/>
                <a:stretch>
                  <a:fillRect/>
                </a:stretch>
              </p:blipFill>
              <p:spPr>
                <a:xfrm>
                  <a:off x="6128640" y="1355413"/>
                  <a:ext cx="159840" cy="123695"/>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42" name="Ink 41">
                  <a:extLst>
                    <a:ext uri="{FF2B5EF4-FFF2-40B4-BE49-F238E27FC236}">
                      <a16:creationId xmlns:a16="http://schemas.microsoft.com/office/drawing/2014/main" id="{B1131389-A688-9B00-76E1-D27EB0278ED9}"/>
                    </a:ext>
                  </a:extLst>
                </p14:cNvPr>
                <p14:cNvContentPartPr/>
                <p14:nvPr/>
              </p14:nvContentPartPr>
              <p14:xfrm>
                <a:off x="6305760" y="1307100"/>
                <a:ext cx="33120" cy="81000"/>
              </p14:xfrm>
            </p:contentPart>
          </mc:Choice>
          <mc:Fallback xmlns="">
            <p:pic>
              <p:nvPicPr>
                <p:cNvPr id="42" name="Ink 41">
                  <a:extLst>
                    <a:ext uri="{FF2B5EF4-FFF2-40B4-BE49-F238E27FC236}">
                      <a16:creationId xmlns:a16="http://schemas.microsoft.com/office/drawing/2014/main" id="{B1131389-A688-9B00-76E1-D27EB0278ED9}"/>
                    </a:ext>
                  </a:extLst>
                </p:cNvPr>
                <p:cNvPicPr/>
                <p:nvPr/>
              </p:nvPicPr>
              <p:blipFill>
                <a:blip r:embed="rId72"/>
                <a:stretch>
                  <a:fillRect/>
                </a:stretch>
              </p:blipFill>
              <p:spPr>
                <a:xfrm>
                  <a:off x="6287760" y="1289020"/>
                  <a:ext cx="68760" cy="116799"/>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43" name="Ink 42">
                  <a:extLst>
                    <a:ext uri="{FF2B5EF4-FFF2-40B4-BE49-F238E27FC236}">
                      <a16:creationId xmlns:a16="http://schemas.microsoft.com/office/drawing/2014/main" id="{C702A605-233B-5DA5-0432-0176959DE5FE}"/>
                    </a:ext>
                  </a:extLst>
                </p14:cNvPr>
                <p14:cNvContentPartPr/>
                <p14:nvPr/>
              </p14:nvContentPartPr>
              <p14:xfrm>
                <a:off x="6250320" y="1275420"/>
                <a:ext cx="83160" cy="35280"/>
              </p14:xfrm>
            </p:contentPart>
          </mc:Choice>
          <mc:Fallback xmlns="">
            <p:pic>
              <p:nvPicPr>
                <p:cNvPr id="43" name="Ink 42">
                  <a:extLst>
                    <a:ext uri="{FF2B5EF4-FFF2-40B4-BE49-F238E27FC236}">
                      <a16:creationId xmlns:a16="http://schemas.microsoft.com/office/drawing/2014/main" id="{C702A605-233B-5DA5-0432-0176959DE5FE}"/>
                    </a:ext>
                  </a:extLst>
                </p:cNvPr>
                <p:cNvPicPr/>
                <p:nvPr/>
              </p:nvPicPr>
              <p:blipFill>
                <a:blip r:embed="rId74"/>
                <a:stretch>
                  <a:fillRect/>
                </a:stretch>
              </p:blipFill>
              <p:spPr>
                <a:xfrm>
                  <a:off x="6232320" y="1257234"/>
                  <a:ext cx="118800" cy="71287"/>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44" name="Ink 43">
                  <a:extLst>
                    <a:ext uri="{FF2B5EF4-FFF2-40B4-BE49-F238E27FC236}">
                      <a16:creationId xmlns:a16="http://schemas.microsoft.com/office/drawing/2014/main" id="{620913FB-160D-7B29-C0A4-5F37227D94A4}"/>
                    </a:ext>
                  </a:extLst>
                </p14:cNvPr>
                <p14:cNvContentPartPr/>
                <p14:nvPr/>
              </p14:nvContentPartPr>
              <p14:xfrm>
                <a:off x="6301800" y="1378740"/>
                <a:ext cx="60120" cy="39960"/>
              </p14:xfrm>
            </p:contentPart>
          </mc:Choice>
          <mc:Fallback xmlns="">
            <p:pic>
              <p:nvPicPr>
                <p:cNvPr id="44" name="Ink 43">
                  <a:extLst>
                    <a:ext uri="{FF2B5EF4-FFF2-40B4-BE49-F238E27FC236}">
                      <a16:creationId xmlns:a16="http://schemas.microsoft.com/office/drawing/2014/main" id="{620913FB-160D-7B29-C0A4-5F37227D94A4}"/>
                    </a:ext>
                  </a:extLst>
                </p:cNvPr>
                <p:cNvPicPr/>
                <p:nvPr/>
              </p:nvPicPr>
              <p:blipFill>
                <a:blip r:embed="rId76"/>
                <a:stretch>
                  <a:fillRect/>
                </a:stretch>
              </p:blipFill>
              <p:spPr>
                <a:xfrm>
                  <a:off x="6283800" y="1360740"/>
                  <a:ext cx="95760" cy="7560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45" name="Ink 44">
                  <a:extLst>
                    <a:ext uri="{FF2B5EF4-FFF2-40B4-BE49-F238E27FC236}">
                      <a16:creationId xmlns:a16="http://schemas.microsoft.com/office/drawing/2014/main" id="{19C7E17D-602E-F2D2-C89B-0F26DD4AF664}"/>
                    </a:ext>
                  </a:extLst>
                </p14:cNvPr>
                <p14:cNvContentPartPr/>
                <p14:nvPr/>
              </p14:nvContentPartPr>
              <p14:xfrm>
                <a:off x="6358680" y="1249140"/>
                <a:ext cx="127800" cy="118080"/>
              </p14:xfrm>
            </p:contentPart>
          </mc:Choice>
          <mc:Fallback xmlns="">
            <p:pic>
              <p:nvPicPr>
                <p:cNvPr id="45" name="Ink 44">
                  <a:extLst>
                    <a:ext uri="{FF2B5EF4-FFF2-40B4-BE49-F238E27FC236}">
                      <a16:creationId xmlns:a16="http://schemas.microsoft.com/office/drawing/2014/main" id="{19C7E17D-602E-F2D2-C89B-0F26DD4AF664}"/>
                    </a:ext>
                  </a:extLst>
                </p:cNvPr>
                <p:cNvPicPr/>
                <p:nvPr/>
              </p:nvPicPr>
              <p:blipFill>
                <a:blip r:embed="rId78"/>
                <a:stretch>
                  <a:fillRect/>
                </a:stretch>
              </p:blipFill>
              <p:spPr>
                <a:xfrm>
                  <a:off x="6340680" y="1231195"/>
                  <a:ext cx="163440" cy="153612"/>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46" name="Ink 45">
                  <a:extLst>
                    <a:ext uri="{FF2B5EF4-FFF2-40B4-BE49-F238E27FC236}">
                      <a16:creationId xmlns:a16="http://schemas.microsoft.com/office/drawing/2014/main" id="{131E0217-2133-B905-C8F3-BFF122047992}"/>
                    </a:ext>
                  </a:extLst>
                </p14:cNvPr>
                <p14:cNvContentPartPr/>
                <p14:nvPr/>
              </p14:nvContentPartPr>
              <p14:xfrm>
                <a:off x="6440040" y="1230060"/>
                <a:ext cx="263160" cy="115920"/>
              </p14:xfrm>
            </p:contentPart>
          </mc:Choice>
          <mc:Fallback xmlns="">
            <p:pic>
              <p:nvPicPr>
                <p:cNvPr id="46" name="Ink 45">
                  <a:extLst>
                    <a:ext uri="{FF2B5EF4-FFF2-40B4-BE49-F238E27FC236}">
                      <a16:creationId xmlns:a16="http://schemas.microsoft.com/office/drawing/2014/main" id="{131E0217-2133-B905-C8F3-BFF122047992}"/>
                    </a:ext>
                  </a:extLst>
                </p:cNvPr>
                <p:cNvPicPr/>
                <p:nvPr/>
              </p:nvPicPr>
              <p:blipFill>
                <a:blip r:embed="rId80"/>
                <a:stretch>
                  <a:fillRect/>
                </a:stretch>
              </p:blipFill>
              <p:spPr>
                <a:xfrm>
                  <a:off x="6422065" y="1212060"/>
                  <a:ext cx="298751" cy="15156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47" name="Ink 46">
                  <a:extLst>
                    <a:ext uri="{FF2B5EF4-FFF2-40B4-BE49-F238E27FC236}">
                      <a16:creationId xmlns:a16="http://schemas.microsoft.com/office/drawing/2014/main" id="{A66DF017-336D-A10E-259E-2D9A706EB960}"/>
                    </a:ext>
                  </a:extLst>
                </p14:cNvPr>
                <p14:cNvContentPartPr/>
                <p14:nvPr/>
              </p14:nvContentPartPr>
              <p14:xfrm>
                <a:off x="6702840" y="1212420"/>
                <a:ext cx="53280" cy="91440"/>
              </p14:xfrm>
            </p:contentPart>
          </mc:Choice>
          <mc:Fallback xmlns="">
            <p:pic>
              <p:nvPicPr>
                <p:cNvPr id="47" name="Ink 46">
                  <a:extLst>
                    <a:ext uri="{FF2B5EF4-FFF2-40B4-BE49-F238E27FC236}">
                      <a16:creationId xmlns:a16="http://schemas.microsoft.com/office/drawing/2014/main" id="{A66DF017-336D-A10E-259E-2D9A706EB960}"/>
                    </a:ext>
                  </a:extLst>
                </p:cNvPr>
                <p:cNvPicPr/>
                <p:nvPr/>
              </p:nvPicPr>
              <p:blipFill>
                <a:blip r:embed="rId82"/>
                <a:stretch>
                  <a:fillRect/>
                </a:stretch>
              </p:blipFill>
              <p:spPr>
                <a:xfrm>
                  <a:off x="6684840" y="1194491"/>
                  <a:ext cx="88920" cy="12694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49" name="Ink 48">
                  <a:extLst>
                    <a:ext uri="{FF2B5EF4-FFF2-40B4-BE49-F238E27FC236}">
                      <a16:creationId xmlns:a16="http://schemas.microsoft.com/office/drawing/2014/main" id="{848BD968-A2F5-7A4B-B2ED-5DDF9C86E158}"/>
                    </a:ext>
                  </a:extLst>
                </p14:cNvPr>
                <p14:cNvContentPartPr/>
                <p14:nvPr/>
              </p14:nvContentPartPr>
              <p14:xfrm>
                <a:off x="6816600" y="1162740"/>
                <a:ext cx="100800" cy="174960"/>
              </p14:xfrm>
            </p:contentPart>
          </mc:Choice>
          <mc:Fallback xmlns="">
            <p:pic>
              <p:nvPicPr>
                <p:cNvPr id="49" name="Ink 48">
                  <a:extLst>
                    <a:ext uri="{FF2B5EF4-FFF2-40B4-BE49-F238E27FC236}">
                      <a16:creationId xmlns:a16="http://schemas.microsoft.com/office/drawing/2014/main" id="{848BD968-A2F5-7A4B-B2ED-5DDF9C86E158}"/>
                    </a:ext>
                  </a:extLst>
                </p:cNvPr>
                <p:cNvPicPr/>
                <p:nvPr/>
              </p:nvPicPr>
              <p:blipFill>
                <a:blip r:embed="rId84"/>
                <a:stretch>
                  <a:fillRect/>
                </a:stretch>
              </p:blipFill>
              <p:spPr>
                <a:xfrm>
                  <a:off x="6798600" y="1144740"/>
                  <a:ext cx="136440" cy="21060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50" name="Ink 49">
                  <a:extLst>
                    <a:ext uri="{FF2B5EF4-FFF2-40B4-BE49-F238E27FC236}">
                      <a16:creationId xmlns:a16="http://schemas.microsoft.com/office/drawing/2014/main" id="{AE5E2E23-4D5C-767C-5D32-DE1333A3FB7A}"/>
                    </a:ext>
                  </a:extLst>
                </p14:cNvPr>
                <p14:cNvContentPartPr/>
                <p14:nvPr/>
              </p14:nvContentPartPr>
              <p14:xfrm>
                <a:off x="6973560" y="1131780"/>
                <a:ext cx="54720" cy="200160"/>
              </p14:xfrm>
            </p:contentPart>
          </mc:Choice>
          <mc:Fallback xmlns="">
            <p:pic>
              <p:nvPicPr>
                <p:cNvPr id="50" name="Ink 49">
                  <a:extLst>
                    <a:ext uri="{FF2B5EF4-FFF2-40B4-BE49-F238E27FC236}">
                      <a16:creationId xmlns:a16="http://schemas.microsoft.com/office/drawing/2014/main" id="{AE5E2E23-4D5C-767C-5D32-DE1333A3FB7A}"/>
                    </a:ext>
                  </a:extLst>
                </p:cNvPr>
                <p:cNvPicPr/>
                <p:nvPr/>
              </p:nvPicPr>
              <p:blipFill>
                <a:blip r:embed="rId86"/>
                <a:stretch>
                  <a:fillRect/>
                </a:stretch>
              </p:blipFill>
              <p:spPr>
                <a:xfrm>
                  <a:off x="6955441" y="1113812"/>
                  <a:ext cx="90596" cy="235736"/>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73" name="Ink 72">
                  <a:extLst>
                    <a:ext uri="{FF2B5EF4-FFF2-40B4-BE49-F238E27FC236}">
                      <a16:creationId xmlns:a16="http://schemas.microsoft.com/office/drawing/2014/main" id="{72601EFD-F6D8-1641-F152-A6B9A52F08EE}"/>
                    </a:ext>
                  </a:extLst>
                </p14:cNvPr>
                <p14:cNvContentPartPr/>
                <p14:nvPr/>
              </p14:nvContentPartPr>
              <p14:xfrm>
                <a:off x="5127480" y="1570620"/>
                <a:ext cx="959400" cy="882000"/>
              </p14:xfrm>
            </p:contentPart>
          </mc:Choice>
          <mc:Fallback xmlns="">
            <p:pic>
              <p:nvPicPr>
                <p:cNvPr id="73" name="Ink 72">
                  <a:extLst>
                    <a:ext uri="{FF2B5EF4-FFF2-40B4-BE49-F238E27FC236}">
                      <a16:creationId xmlns:a16="http://schemas.microsoft.com/office/drawing/2014/main" id="{72601EFD-F6D8-1641-F152-A6B9A52F08EE}"/>
                    </a:ext>
                  </a:extLst>
                </p:cNvPr>
                <p:cNvPicPr/>
                <p:nvPr/>
              </p:nvPicPr>
              <p:blipFill>
                <a:blip r:embed="rId88"/>
                <a:stretch>
                  <a:fillRect/>
                </a:stretch>
              </p:blipFill>
              <p:spPr>
                <a:xfrm>
                  <a:off x="5109480" y="1552627"/>
                  <a:ext cx="995040" cy="91762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89">
            <p14:nvContentPartPr>
              <p14:cNvPr id="78" name="Ink 77">
                <a:extLst>
                  <a:ext uri="{FF2B5EF4-FFF2-40B4-BE49-F238E27FC236}">
                    <a16:creationId xmlns:a16="http://schemas.microsoft.com/office/drawing/2014/main" id="{49E834FD-9A1C-A15C-180E-4721D0741DED}"/>
                  </a:ext>
                </a:extLst>
              </p14:cNvPr>
              <p14:cNvContentPartPr/>
              <p14:nvPr/>
            </p14:nvContentPartPr>
            <p14:xfrm>
              <a:off x="5273640" y="3589500"/>
              <a:ext cx="96480" cy="10080"/>
            </p14:xfrm>
          </p:contentPart>
        </mc:Choice>
        <mc:Fallback xmlns="">
          <p:pic>
            <p:nvPicPr>
              <p:cNvPr id="78" name="Ink 77">
                <a:extLst>
                  <a:ext uri="{FF2B5EF4-FFF2-40B4-BE49-F238E27FC236}">
                    <a16:creationId xmlns:a16="http://schemas.microsoft.com/office/drawing/2014/main" id="{49E834FD-9A1C-A15C-180E-4721D0741DED}"/>
                  </a:ext>
                </a:extLst>
              </p:cNvPr>
              <p:cNvPicPr/>
              <p:nvPr/>
            </p:nvPicPr>
            <p:blipFill>
              <a:blip r:embed="rId90"/>
              <a:stretch>
                <a:fillRect/>
              </a:stretch>
            </p:blipFill>
            <p:spPr>
              <a:xfrm>
                <a:off x="5255707" y="3571500"/>
                <a:ext cx="131988" cy="4572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127" name="Ink 126">
                <a:extLst>
                  <a:ext uri="{FF2B5EF4-FFF2-40B4-BE49-F238E27FC236}">
                    <a16:creationId xmlns:a16="http://schemas.microsoft.com/office/drawing/2014/main" id="{14981453-829D-55B6-7F4B-89C4132147A4}"/>
                  </a:ext>
                </a:extLst>
              </p14:cNvPr>
              <p14:cNvContentPartPr/>
              <p14:nvPr/>
            </p14:nvContentPartPr>
            <p14:xfrm>
              <a:off x="1204560" y="4062900"/>
              <a:ext cx="360" cy="5400"/>
            </p14:xfrm>
          </p:contentPart>
        </mc:Choice>
        <mc:Fallback xmlns="">
          <p:pic>
            <p:nvPicPr>
              <p:cNvPr id="127" name="Ink 126">
                <a:extLst>
                  <a:ext uri="{FF2B5EF4-FFF2-40B4-BE49-F238E27FC236}">
                    <a16:creationId xmlns:a16="http://schemas.microsoft.com/office/drawing/2014/main" id="{14981453-829D-55B6-7F4B-89C4132147A4}"/>
                  </a:ext>
                </a:extLst>
              </p:cNvPr>
              <p:cNvPicPr/>
              <p:nvPr/>
            </p:nvPicPr>
            <p:blipFill>
              <a:blip r:embed="rId92"/>
              <a:stretch>
                <a:fillRect/>
              </a:stretch>
            </p:blipFill>
            <p:spPr>
              <a:xfrm>
                <a:off x="1186560" y="4043614"/>
                <a:ext cx="36000" cy="43586"/>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149" name="Ink 148">
                <a:extLst>
                  <a:ext uri="{FF2B5EF4-FFF2-40B4-BE49-F238E27FC236}">
                    <a16:creationId xmlns:a16="http://schemas.microsoft.com/office/drawing/2014/main" id="{66DFF914-6D10-758F-4DA1-83335312CD8E}"/>
                  </a:ext>
                </a:extLst>
              </p14:cNvPr>
              <p14:cNvContentPartPr/>
              <p14:nvPr/>
            </p14:nvContentPartPr>
            <p14:xfrm>
              <a:off x="1078920" y="1420140"/>
              <a:ext cx="532440" cy="257760"/>
            </p14:xfrm>
          </p:contentPart>
        </mc:Choice>
        <mc:Fallback xmlns="">
          <p:pic>
            <p:nvPicPr>
              <p:cNvPr id="149" name="Ink 148">
                <a:extLst>
                  <a:ext uri="{FF2B5EF4-FFF2-40B4-BE49-F238E27FC236}">
                    <a16:creationId xmlns:a16="http://schemas.microsoft.com/office/drawing/2014/main" id="{66DFF914-6D10-758F-4DA1-83335312CD8E}"/>
                  </a:ext>
                </a:extLst>
              </p:cNvPr>
              <p:cNvPicPr/>
              <p:nvPr/>
            </p:nvPicPr>
            <p:blipFill>
              <a:blip r:embed="rId94"/>
              <a:stretch>
                <a:fillRect/>
              </a:stretch>
            </p:blipFill>
            <p:spPr>
              <a:xfrm>
                <a:off x="1060920" y="1402140"/>
                <a:ext cx="568080" cy="29340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171" name="Ink 170">
                <a:extLst>
                  <a:ext uri="{FF2B5EF4-FFF2-40B4-BE49-F238E27FC236}">
                    <a16:creationId xmlns:a16="http://schemas.microsoft.com/office/drawing/2014/main" id="{146F7BFA-3DE2-42E7-1BD3-CA66532AF37D}"/>
                  </a:ext>
                </a:extLst>
              </p14:cNvPr>
              <p14:cNvContentPartPr/>
              <p14:nvPr/>
            </p14:nvContentPartPr>
            <p14:xfrm>
              <a:off x="2486160" y="3291420"/>
              <a:ext cx="201960" cy="106560"/>
            </p14:xfrm>
          </p:contentPart>
        </mc:Choice>
        <mc:Fallback xmlns="">
          <p:pic>
            <p:nvPicPr>
              <p:cNvPr id="171" name="Ink 170">
                <a:extLst>
                  <a:ext uri="{FF2B5EF4-FFF2-40B4-BE49-F238E27FC236}">
                    <a16:creationId xmlns:a16="http://schemas.microsoft.com/office/drawing/2014/main" id="{146F7BFA-3DE2-42E7-1BD3-CA66532AF37D}"/>
                  </a:ext>
                </a:extLst>
              </p:cNvPr>
              <p:cNvPicPr/>
              <p:nvPr/>
            </p:nvPicPr>
            <p:blipFill>
              <a:blip r:embed="rId96"/>
              <a:stretch>
                <a:fillRect/>
              </a:stretch>
            </p:blipFill>
            <p:spPr>
              <a:xfrm>
                <a:off x="2468160" y="3273420"/>
                <a:ext cx="237600" cy="14220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173" name="Ink 172">
                <a:extLst>
                  <a:ext uri="{FF2B5EF4-FFF2-40B4-BE49-F238E27FC236}">
                    <a16:creationId xmlns:a16="http://schemas.microsoft.com/office/drawing/2014/main" id="{C12B484D-2A1B-0E18-D5DD-233D8F4FA86C}"/>
                  </a:ext>
                </a:extLst>
              </p14:cNvPr>
              <p14:cNvContentPartPr/>
              <p14:nvPr/>
            </p14:nvContentPartPr>
            <p14:xfrm>
              <a:off x="5235120" y="4270260"/>
              <a:ext cx="351720" cy="22320"/>
            </p14:xfrm>
          </p:contentPart>
        </mc:Choice>
        <mc:Fallback xmlns="">
          <p:pic>
            <p:nvPicPr>
              <p:cNvPr id="173" name="Ink 172">
                <a:extLst>
                  <a:ext uri="{FF2B5EF4-FFF2-40B4-BE49-F238E27FC236}">
                    <a16:creationId xmlns:a16="http://schemas.microsoft.com/office/drawing/2014/main" id="{C12B484D-2A1B-0E18-D5DD-233D8F4FA86C}"/>
                  </a:ext>
                </a:extLst>
              </p:cNvPr>
              <p:cNvPicPr/>
              <p:nvPr/>
            </p:nvPicPr>
            <p:blipFill>
              <a:blip r:embed="rId98"/>
              <a:stretch>
                <a:fillRect/>
              </a:stretch>
            </p:blipFill>
            <p:spPr>
              <a:xfrm>
                <a:off x="5217120" y="4252260"/>
                <a:ext cx="387360" cy="57960"/>
              </a:xfrm>
              <a:prstGeom prst="rect">
                <a:avLst/>
              </a:prstGeom>
            </p:spPr>
          </p:pic>
        </mc:Fallback>
      </mc:AlternateContent>
      <p:grpSp>
        <p:nvGrpSpPr>
          <p:cNvPr id="33806" name="Group 181">
            <a:extLst>
              <a:ext uri="{FF2B5EF4-FFF2-40B4-BE49-F238E27FC236}">
                <a16:creationId xmlns:a16="http://schemas.microsoft.com/office/drawing/2014/main" id="{A84ECBB0-0CAB-E111-3C7C-96BBD9CF2160}"/>
              </a:ext>
            </a:extLst>
          </p:cNvPr>
          <p:cNvGrpSpPr>
            <a:grpSpLocks/>
          </p:cNvGrpSpPr>
          <p:nvPr/>
        </p:nvGrpSpPr>
        <p:grpSpPr bwMode="auto">
          <a:xfrm>
            <a:off x="898525" y="2527300"/>
            <a:ext cx="6056313" cy="3825875"/>
            <a:chOff x="898200" y="2527500"/>
            <a:chExt cx="6055920" cy="3825360"/>
          </a:xfrm>
        </p:grpSpPr>
        <mc:AlternateContent xmlns:mc="http://schemas.openxmlformats.org/markup-compatibility/2006" xmlns:p14="http://schemas.microsoft.com/office/powerpoint/2010/main">
          <mc:Choice Requires="p14">
            <p:contentPart p14:bwMode="auto" r:id="rId99">
              <p14:nvContentPartPr>
                <p14:cNvPr id="75" name="Ink 74">
                  <a:extLst>
                    <a:ext uri="{FF2B5EF4-FFF2-40B4-BE49-F238E27FC236}">
                      <a16:creationId xmlns:a16="http://schemas.microsoft.com/office/drawing/2014/main" id="{60689B39-A48B-6694-E420-9E31CF24E169}"/>
                    </a:ext>
                  </a:extLst>
                </p14:cNvPr>
                <p14:cNvContentPartPr/>
                <p14:nvPr/>
              </p14:nvContentPartPr>
              <p14:xfrm>
                <a:off x="5417280" y="2553060"/>
                <a:ext cx="198000" cy="988920"/>
              </p14:xfrm>
            </p:contentPart>
          </mc:Choice>
          <mc:Fallback xmlns="">
            <p:pic>
              <p:nvPicPr>
                <p:cNvPr id="75" name="Ink 74">
                  <a:extLst>
                    <a:ext uri="{FF2B5EF4-FFF2-40B4-BE49-F238E27FC236}">
                      <a16:creationId xmlns:a16="http://schemas.microsoft.com/office/drawing/2014/main" id="{60689B39-A48B-6694-E420-9E31CF24E169}"/>
                    </a:ext>
                  </a:extLst>
                </p:cNvPr>
                <p:cNvPicPr/>
                <p:nvPr/>
              </p:nvPicPr>
              <p:blipFill>
                <a:blip r:embed="rId100"/>
                <a:stretch>
                  <a:fillRect/>
                </a:stretch>
              </p:blipFill>
              <p:spPr>
                <a:xfrm>
                  <a:off x="5399313" y="2535060"/>
                  <a:ext cx="233575" cy="102456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76" name="Ink 75">
                  <a:extLst>
                    <a:ext uri="{FF2B5EF4-FFF2-40B4-BE49-F238E27FC236}">
                      <a16:creationId xmlns:a16="http://schemas.microsoft.com/office/drawing/2014/main" id="{F8C2D08E-4768-B46E-BB25-9DFD9F8DF303}"/>
                    </a:ext>
                  </a:extLst>
                </p14:cNvPr>
                <p14:cNvContentPartPr/>
                <p14:nvPr/>
              </p14:nvContentPartPr>
              <p14:xfrm>
                <a:off x="5373720" y="3455220"/>
                <a:ext cx="110160" cy="118800"/>
              </p14:xfrm>
            </p:contentPart>
          </mc:Choice>
          <mc:Fallback xmlns="">
            <p:pic>
              <p:nvPicPr>
                <p:cNvPr id="76" name="Ink 75">
                  <a:extLst>
                    <a:ext uri="{FF2B5EF4-FFF2-40B4-BE49-F238E27FC236}">
                      <a16:creationId xmlns:a16="http://schemas.microsoft.com/office/drawing/2014/main" id="{F8C2D08E-4768-B46E-BB25-9DFD9F8DF303}"/>
                    </a:ext>
                  </a:extLst>
                </p:cNvPr>
                <p:cNvPicPr/>
                <p:nvPr/>
              </p:nvPicPr>
              <p:blipFill>
                <a:blip r:embed="rId102"/>
                <a:stretch>
                  <a:fillRect/>
                </a:stretch>
              </p:blipFill>
              <p:spPr>
                <a:xfrm>
                  <a:off x="5355720" y="3437220"/>
                  <a:ext cx="145800" cy="15444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79" name="Ink 78">
                  <a:extLst>
                    <a:ext uri="{FF2B5EF4-FFF2-40B4-BE49-F238E27FC236}">
                      <a16:creationId xmlns:a16="http://schemas.microsoft.com/office/drawing/2014/main" id="{FC7433EA-ACB4-2A30-51C3-F87768B36224}"/>
                    </a:ext>
                  </a:extLst>
                </p14:cNvPr>
                <p14:cNvContentPartPr/>
                <p14:nvPr/>
              </p14:nvContentPartPr>
              <p14:xfrm>
                <a:off x="1204200" y="3614340"/>
                <a:ext cx="4175280" cy="295200"/>
              </p14:xfrm>
            </p:contentPart>
          </mc:Choice>
          <mc:Fallback xmlns="">
            <p:pic>
              <p:nvPicPr>
                <p:cNvPr id="79" name="Ink 78">
                  <a:extLst>
                    <a:ext uri="{FF2B5EF4-FFF2-40B4-BE49-F238E27FC236}">
                      <a16:creationId xmlns:a16="http://schemas.microsoft.com/office/drawing/2014/main" id="{FC7433EA-ACB4-2A30-51C3-F87768B36224}"/>
                    </a:ext>
                  </a:extLst>
                </p:cNvPr>
                <p:cNvPicPr/>
                <p:nvPr/>
              </p:nvPicPr>
              <p:blipFill>
                <a:blip r:embed="rId104"/>
                <a:stretch>
                  <a:fillRect/>
                </a:stretch>
              </p:blipFill>
              <p:spPr>
                <a:xfrm>
                  <a:off x="1186200" y="3596340"/>
                  <a:ext cx="4210920" cy="33084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82" name="Ink 81">
                  <a:extLst>
                    <a:ext uri="{FF2B5EF4-FFF2-40B4-BE49-F238E27FC236}">
                      <a16:creationId xmlns:a16="http://schemas.microsoft.com/office/drawing/2014/main" id="{7DCF805A-83A7-A1FC-0418-689E5B52378A}"/>
                    </a:ext>
                  </a:extLst>
                </p14:cNvPr>
                <p14:cNvContentPartPr/>
                <p14:nvPr/>
              </p14:nvContentPartPr>
              <p14:xfrm>
                <a:off x="5588280" y="3447300"/>
                <a:ext cx="934560" cy="831240"/>
              </p14:xfrm>
            </p:contentPart>
          </mc:Choice>
          <mc:Fallback xmlns="">
            <p:pic>
              <p:nvPicPr>
                <p:cNvPr id="82" name="Ink 81">
                  <a:extLst>
                    <a:ext uri="{FF2B5EF4-FFF2-40B4-BE49-F238E27FC236}">
                      <a16:creationId xmlns:a16="http://schemas.microsoft.com/office/drawing/2014/main" id="{7DCF805A-83A7-A1FC-0418-689E5B52378A}"/>
                    </a:ext>
                  </a:extLst>
                </p:cNvPr>
                <p:cNvPicPr/>
                <p:nvPr/>
              </p:nvPicPr>
              <p:blipFill>
                <a:blip r:embed="rId106"/>
                <a:stretch>
                  <a:fillRect/>
                </a:stretch>
              </p:blipFill>
              <p:spPr>
                <a:xfrm>
                  <a:off x="5570280" y="3429300"/>
                  <a:ext cx="970200" cy="866880"/>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83" name="Ink 82">
                  <a:extLst>
                    <a:ext uri="{FF2B5EF4-FFF2-40B4-BE49-F238E27FC236}">
                      <a16:creationId xmlns:a16="http://schemas.microsoft.com/office/drawing/2014/main" id="{4A9E4F5C-CCD4-D480-E278-71CF596E2161}"/>
                    </a:ext>
                  </a:extLst>
                </p14:cNvPr>
                <p14:cNvContentPartPr/>
                <p14:nvPr/>
              </p14:nvContentPartPr>
              <p14:xfrm>
                <a:off x="6413400" y="3402660"/>
                <a:ext cx="540720" cy="289080"/>
              </p14:xfrm>
            </p:contentPart>
          </mc:Choice>
          <mc:Fallback xmlns="">
            <p:pic>
              <p:nvPicPr>
                <p:cNvPr id="83" name="Ink 82">
                  <a:extLst>
                    <a:ext uri="{FF2B5EF4-FFF2-40B4-BE49-F238E27FC236}">
                      <a16:creationId xmlns:a16="http://schemas.microsoft.com/office/drawing/2014/main" id="{4A9E4F5C-CCD4-D480-E278-71CF596E2161}"/>
                    </a:ext>
                  </a:extLst>
                </p:cNvPr>
                <p:cNvPicPr/>
                <p:nvPr/>
              </p:nvPicPr>
              <p:blipFill>
                <a:blip r:embed="rId108"/>
                <a:stretch>
                  <a:fillRect/>
                </a:stretch>
              </p:blipFill>
              <p:spPr>
                <a:xfrm>
                  <a:off x="6395388" y="3384660"/>
                  <a:ext cx="576384" cy="324720"/>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85" name="Ink 84">
                  <a:extLst>
                    <a:ext uri="{FF2B5EF4-FFF2-40B4-BE49-F238E27FC236}">
                      <a16:creationId xmlns:a16="http://schemas.microsoft.com/office/drawing/2014/main" id="{BC9AE643-1C53-5EED-F105-F09B5042B382}"/>
                    </a:ext>
                  </a:extLst>
                </p14:cNvPr>
                <p14:cNvContentPartPr/>
                <p14:nvPr/>
              </p14:nvContentPartPr>
              <p14:xfrm>
                <a:off x="5455440" y="2527500"/>
                <a:ext cx="85320" cy="1383480"/>
              </p14:xfrm>
            </p:contentPart>
          </mc:Choice>
          <mc:Fallback xmlns="">
            <p:pic>
              <p:nvPicPr>
                <p:cNvPr id="85" name="Ink 84">
                  <a:extLst>
                    <a:ext uri="{FF2B5EF4-FFF2-40B4-BE49-F238E27FC236}">
                      <a16:creationId xmlns:a16="http://schemas.microsoft.com/office/drawing/2014/main" id="{BC9AE643-1C53-5EED-F105-F09B5042B382}"/>
                    </a:ext>
                  </a:extLst>
                </p:cNvPr>
                <p:cNvPicPr/>
                <p:nvPr/>
              </p:nvPicPr>
              <p:blipFill>
                <a:blip r:embed="rId110"/>
                <a:stretch>
                  <a:fillRect/>
                </a:stretch>
              </p:blipFill>
              <p:spPr>
                <a:xfrm>
                  <a:off x="5437516" y="2509495"/>
                  <a:ext cx="120810" cy="1419129"/>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86" name="Ink 85">
                  <a:extLst>
                    <a:ext uri="{FF2B5EF4-FFF2-40B4-BE49-F238E27FC236}">
                      <a16:creationId xmlns:a16="http://schemas.microsoft.com/office/drawing/2014/main" id="{F45CD4FD-4DED-FB4E-98BD-9DCB540D8FD1}"/>
                    </a:ext>
                  </a:extLst>
                </p14:cNvPr>
                <p14:cNvContentPartPr/>
                <p14:nvPr/>
              </p14:nvContentPartPr>
              <p14:xfrm>
                <a:off x="5595840" y="2614260"/>
                <a:ext cx="81720" cy="1356120"/>
              </p14:xfrm>
            </p:contentPart>
          </mc:Choice>
          <mc:Fallback xmlns="">
            <p:pic>
              <p:nvPicPr>
                <p:cNvPr id="86" name="Ink 85">
                  <a:extLst>
                    <a:ext uri="{FF2B5EF4-FFF2-40B4-BE49-F238E27FC236}">
                      <a16:creationId xmlns:a16="http://schemas.microsoft.com/office/drawing/2014/main" id="{F45CD4FD-4DED-FB4E-98BD-9DCB540D8FD1}"/>
                    </a:ext>
                  </a:extLst>
                </p:cNvPr>
                <p:cNvPicPr/>
                <p:nvPr/>
              </p:nvPicPr>
              <p:blipFill>
                <a:blip r:embed="rId112"/>
                <a:stretch>
                  <a:fillRect/>
                </a:stretch>
              </p:blipFill>
              <p:spPr>
                <a:xfrm>
                  <a:off x="5577840" y="2596265"/>
                  <a:ext cx="117360" cy="1391751"/>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87" name="Ink 86">
                  <a:extLst>
                    <a:ext uri="{FF2B5EF4-FFF2-40B4-BE49-F238E27FC236}">
                      <a16:creationId xmlns:a16="http://schemas.microsoft.com/office/drawing/2014/main" id="{5E45E7F4-492E-E02D-F76E-787AABF3817B}"/>
                    </a:ext>
                  </a:extLst>
                </p14:cNvPr>
                <p14:cNvContentPartPr/>
                <p14:nvPr/>
              </p14:nvContentPartPr>
              <p14:xfrm>
                <a:off x="5453640" y="3874260"/>
                <a:ext cx="248400" cy="173160"/>
              </p14:xfrm>
            </p:contentPart>
          </mc:Choice>
          <mc:Fallback xmlns="">
            <p:pic>
              <p:nvPicPr>
                <p:cNvPr id="87" name="Ink 86">
                  <a:extLst>
                    <a:ext uri="{FF2B5EF4-FFF2-40B4-BE49-F238E27FC236}">
                      <a16:creationId xmlns:a16="http://schemas.microsoft.com/office/drawing/2014/main" id="{5E45E7F4-492E-E02D-F76E-787AABF3817B}"/>
                    </a:ext>
                  </a:extLst>
                </p:cNvPr>
                <p:cNvPicPr/>
                <p:nvPr/>
              </p:nvPicPr>
              <p:blipFill>
                <a:blip r:embed="rId114"/>
                <a:stretch>
                  <a:fillRect/>
                </a:stretch>
              </p:blipFill>
              <p:spPr>
                <a:xfrm>
                  <a:off x="5435614" y="3856260"/>
                  <a:ext cx="284092" cy="20880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89" name="Ink 88">
                  <a:extLst>
                    <a:ext uri="{FF2B5EF4-FFF2-40B4-BE49-F238E27FC236}">
                      <a16:creationId xmlns:a16="http://schemas.microsoft.com/office/drawing/2014/main" id="{6BA67ABA-60D6-63E8-5409-C7F090A91059}"/>
                    </a:ext>
                  </a:extLst>
                </p14:cNvPr>
                <p14:cNvContentPartPr/>
                <p14:nvPr/>
              </p14:nvContentPartPr>
              <p14:xfrm>
                <a:off x="1172880" y="3737460"/>
                <a:ext cx="183600" cy="240120"/>
              </p14:xfrm>
            </p:contentPart>
          </mc:Choice>
          <mc:Fallback xmlns="">
            <p:pic>
              <p:nvPicPr>
                <p:cNvPr id="89" name="Ink 88">
                  <a:extLst>
                    <a:ext uri="{FF2B5EF4-FFF2-40B4-BE49-F238E27FC236}">
                      <a16:creationId xmlns:a16="http://schemas.microsoft.com/office/drawing/2014/main" id="{6BA67ABA-60D6-63E8-5409-C7F090A91059}"/>
                    </a:ext>
                  </a:extLst>
                </p:cNvPr>
                <p:cNvPicPr/>
                <p:nvPr/>
              </p:nvPicPr>
              <p:blipFill>
                <a:blip r:embed="rId116"/>
                <a:stretch>
                  <a:fillRect/>
                </a:stretch>
              </p:blipFill>
              <p:spPr>
                <a:xfrm>
                  <a:off x="1154880" y="3719460"/>
                  <a:ext cx="219240" cy="27576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56" name="Ink 55">
                  <a:extLst>
                    <a:ext uri="{FF2B5EF4-FFF2-40B4-BE49-F238E27FC236}">
                      <a16:creationId xmlns:a16="http://schemas.microsoft.com/office/drawing/2014/main" id="{6994F5D0-8D03-D3A3-7CCB-C2D68F6DCA94}"/>
                    </a:ext>
                  </a:extLst>
                </p14:cNvPr>
                <p14:cNvContentPartPr/>
                <p14:nvPr/>
              </p14:nvContentPartPr>
              <p14:xfrm>
                <a:off x="898200" y="3722340"/>
                <a:ext cx="281520" cy="1730880"/>
              </p14:xfrm>
            </p:contentPart>
          </mc:Choice>
          <mc:Fallback xmlns="">
            <p:pic>
              <p:nvPicPr>
                <p:cNvPr id="56" name="Ink 55">
                  <a:extLst>
                    <a:ext uri="{FF2B5EF4-FFF2-40B4-BE49-F238E27FC236}">
                      <a16:creationId xmlns:a16="http://schemas.microsoft.com/office/drawing/2014/main" id="{6994F5D0-8D03-D3A3-7CCB-C2D68F6DCA94}"/>
                    </a:ext>
                  </a:extLst>
                </p:cNvPr>
                <p:cNvPicPr/>
                <p:nvPr/>
              </p:nvPicPr>
              <p:blipFill>
                <a:blip r:embed="rId118"/>
                <a:stretch>
                  <a:fillRect/>
                </a:stretch>
              </p:blipFill>
              <p:spPr>
                <a:xfrm>
                  <a:off x="880177" y="3704340"/>
                  <a:ext cx="317206" cy="176652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57" name="Ink 56">
                  <a:extLst>
                    <a:ext uri="{FF2B5EF4-FFF2-40B4-BE49-F238E27FC236}">
                      <a16:creationId xmlns:a16="http://schemas.microsoft.com/office/drawing/2014/main" id="{D04B8B12-471D-379F-5BF1-B811D77E6CC8}"/>
                    </a:ext>
                  </a:extLst>
                </p14:cNvPr>
                <p14:cNvContentPartPr/>
                <p14:nvPr/>
              </p14:nvContentPartPr>
              <p14:xfrm>
                <a:off x="926280" y="5179260"/>
                <a:ext cx="16920" cy="541800"/>
              </p14:xfrm>
            </p:contentPart>
          </mc:Choice>
          <mc:Fallback xmlns="">
            <p:pic>
              <p:nvPicPr>
                <p:cNvPr id="57" name="Ink 56">
                  <a:extLst>
                    <a:ext uri="{FF2B5EF4-FFF2-40B4-BE49-F238E27FC236}">
                      <a16:creationId xmlns:a16="http://schemas.microsoft.com/office/drawing/2014/main" id="{D04B8B12-471D-379F-5BF1-B811D77E6CC8}"/>
                    </a:ext>
                  </a:extLst>
                </p:cNvPr>
                <p:cNvPicPr/>
                <p:nvPr/>
              </p:nvPicPr>
              <p:blipFill>
                <a:blip r:embed="rId120"/>
                <a:stretch>
                  <a:fillRect/>
                </a:stretch>
              </p:blipFill>
              <p:spPr>
                <a:xfrm>
                  <a:off x="908280" y="5161260"/>
                  <a:ext cx="52560" cy="57744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58" name="Ink 57">
                  <a:extLst>
                    <a:ext uri="{FF2B5EF4-FFF2-40B4-BE49-F238E27FC236}">
                      <a16:creationId xmlns:a16="http://schemas.microsoft.com/office/drawing/2014/main" id="{056CD3C9-7057-848C-1FF9-B22FC82C9494}"/>
                    </a:ext>
                  </a:extLst>
                </p14:cNvPr>
                <p14:cNvContentPartPr/>
                <p14:nvPr/>
              </p14:nvContentPartPr>
              <p14:xfrm>
                <a:off x="1151640" y="5295540"/>
                <a:ext cx="59400" cy="572760"/>
              </p14:xfrm>
            </p:contentPart>
          </mc:Choice>
          <mc:Fallback xmlns="">
            <p:pic>
              <p:nvPicPr>
                <p:cNvPr id="58" name="Ink 57">
                  <a:extLst>
                    <a:ext uri="{FF2B5EF4-FFF2-40B4-BE49-F238E27FC236}">
                      <a16:creationId xmlns:a16="http://schemas.microsoft.com/office/drawing/2014/main" id="{056CD3C9-7057-848C-1FF9-B22FC82C9494}"/>
                    </a:ext>
                  </a:extLst>
                </p:cNvPr>
                <p:cNvPicPr/>
                <p:nvPr/>
              </p:nvPicPr>
              <p:blipFill>
                <a:blip r:embed="rId122"/>
                <a:stretch>
                  <a:fillRect/>
                </a:stretch>
              </p:blipFill>
              <p:spPr>
                <a:xfrm>
                  <a:off x="1133640" y="5277540"/>
                  <a:ext cx="95040" cy="60840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61" name="Ink 60">
                  <a:extLst>
                    <a:ext uri="{FF2B5EF4-FFF2-40B4-BE49-F238E27FC236}">
                      <a16:creationId xmlns:a16="http://schemas.microsoft.com/office/drawing/2014/main" id="{E735FDCF-D836-DCA1-F325-0401779BFF68}"/>
                    </a:ext>
                  </a:extLst>
                </p14:cNvPr>
                <p14:cNvContentPartPr/>
                <p14:nvPr/>
              </p14:nvContentPartPr>
              <p14:xfrm>
                <a:off x="944280" y="5439540"/>
                <a:ext cx="32760" cy="558720"/>
              </p14:xfrm>
            </p:contentPart>
          </mc:Choice>
          <mc:Fallback xmlns="">
            <p:pic>
              <p:nvPicPr>
                <p:cNvPr id="61" name="Ink 60">
                  <a:extLst>
                    <a:ext uri="{FF2B5EF4-FFF2-40B4-BE49-F238E27FC236}">
                      <a16:creationId xmlns:a16="http://schemas.microsoft.com/office/drawing/2014/main" id="{E735FDCF-D836-DCA1-F325-0401779BFF68}"/>
                    </a:ext>
                  </a:extLst>
                </p:cNvPr>
                <p:cNvPicPr/>
                <p:nvPr/>
              </p:nvPicPr>
              <p:blipFill>
                <a:blip r:embed="rId124"/>
                <a:stretch>
                  <a:fillRect/>
                </a:stretch>
              </p:blipFill>
              <p:spPr>
                <a:xfrm>
                  <a:off x="926280" y="5421540"/>
                  <a:ext cx="68400" cy="59436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62" name="Ink 61">
                  <a:extLst>
                    <a:ext uri="{FF2B5EF4-FFF2-40B4-BE49-F238E27FC236}">
                      <a16:creationId xmlns:a16="http://schemas.microsoft.com/office/drawing/2014/main" id="{D966B134-0786-BA89-6787-9C9A5D7610FB}"/>
                    </a:ext>
                  </a:extLst>
                </p14:cNvPr>
                <p14:cNvContentPartPr/>
                <p14:nvPr/>
              </p14:nvContentPartPr>
              <p14:xfrm>
                <a:off x="998640" y="5322540"/>
                <a:ext cx="54720" cy="191520"/>
              </p14:xfrm>
            </p:contentPart>
          </mc:Choice>
          <mc:Fallback xmlns="">
            <p:pic>
              <p:nvPicPr>
                <p:cNvPr id="62" name="Ink 61">
                  <a:extLst>
                    <a:ext uri="{FF2B5EF4-FFF2-40B4-BE49-F238E27FC236}">
                      <a16:creationId xmlns:a16="http://schemas.microsoft.com/office/drawing/2014/main" id="{D966B134-0786-BA89-6787-9C9A5D7610FB}"/>
                    </a:ext>
                  </a:extLst>
                </p:cNvPr>
                <p:cNvPicPr/>
                <p:nvPr/>
              </p:nvPicPr>
              <p:blipFill>
                <a:blip r:embed="rId126"/>
                <a:stretch>
                  <a:fillRect/>
                </a:stretch>
              </p:blipFill>
              <p:spPr>
                <a:xfrm>
                  <a:off x="980640" y="5304540"/>
                  <a:ext cx="90360" cy="22716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63" name="Ink 62">
                  <a:extLst>
                    <a:ext uri="{FF2B5EF4-FFF2-40B4-BE49-F238E27FC236}">
                      <a16:creationId xmlns:a16="http://schemas.microsoft.com/office/drawing/2014/main" id="{4EF7424F-64DC-0D55-D683-D24BC7CB7FBB}"/>
                    </a:ext>
                  </a:extLst>
                </p14:cNvPr>
                <p14:cNvContentPartPr/>
                <p14:nvPr/>
              </p14:nvContentPartPr>
              <p14:xfrm>
                <a:off x="1041840" y="5393820"/>
                <a:ext cx="24840" cy="97920"/>
              </p14:xfrm>
            </p:contentPart>
          </mc:Choice>
          <mc:Fallback xmlns="">
            <p:pic>
              <p:nvPicPr>
                <p:cNvPr id="63" name="Ink 62">
                  <a:extLst>
                    <a:ext uri="{FF2B5EF4-FFF2-40B4-BE49-F238E27FC236}">
                      <a16:creationId xmlns:a16="http://schemas.microsoft.com/office/drawing/2014/main" id="{4EF7424F-64DC-0D55-D683-D24BC7CB7FBB}"/>
                    </a:ext>
                  </a:extLst>
                </p:cNvPr>
                <p:cNvPicPr/>
                <p:nvPr/>
              </p:nvPicPr>
              <p:blipFill>
                <a:blip r:embed="rId128"/>
                <a:stretch>
                  <a:fillRect/>
                </a:stretch>
              </p:blipFill>
              <p:spPr>
                <a:xfrm>
                  <a:off x="1023575" y="5375820"/>
                  <a:ext cx="61004" cy="13356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64" name="Ink 63">
                  <a:extLst>
                    <a:ext uri="{FF2B5EF4-FFF2-40B4-BE49-F238E27FC236}">
                      <a16:creationId xmlns:a16="http://schemas.microsoft.com/office/drawing/2014/main" id="{525608C9-D043-CF5C-28F3-5476CD8E0114}"/>
                    </a:ext>
                  </a:extLst>
                </p14:cNvPr>
                <p14:cNvContentPartPr/>
                <p14:nvPr/>
              </p14:nvContentPartPr>
              <p14:xfrm>
                <a:off x="1064880" y="5393820"/>
                <a:ext cx="45000" cy="105120"/>
              </p14:xfrm>
            </p:contentPart>
          </mc:Choice>
          <mc:Fallback xmlns="">
            <p:pic>
              <p:nvPicPr>
                <p:cNvPr id="64" name="Ink 63">
                  <a:extLst>
                    <a:ext uri="{FF2B5EF4-FFF2-40B4-BE49-F238E27FC236}">
                      <a16:creationId xmlns:a16="http://schemas.microsoft.com/office/drawing/2014/main" id="{525608C9-D043-CF5C-28F3-5476CD8E0114}"/>
                    </a:ext>
                  </a:extLst>
                </p:cNvPr>
                <p:cNvPicPr/>
                <p:nvPr/>
              </p:nvPicPr>
              <p:blipFill>
                <a:blip r:embed="rId130"/>
                <a:stretch>
                  <a:fillRect/>
                </a:stretch>
              </p:blipFill>
              <p:spPr>
                <a:xfrm>
                  <a:off x="1047023" y="5375820"/>
                  <a:ext cx="80357" cy="140760"/>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69" name="Ink 68">
                  <a:extLst>
                    <a:ext uri="{FF2B5EF4-FFF2-40B4-BE49-F238E27FC236}">
                      <a16:creationId xmlns:a16="http://schemas.microsoft.com/office/drawing/2014/main" id="{B23B5585-2184-1121-0BDA-30BFABD5AC37}"/>
                    </a:ext>
                  </a:extLst>
                </p14:cNvPr>
                <p14:cNvContentPartPr/>
                <p14:nvPr/>
              </p14:nvContentPartPr>
              <p14:xfrm>
                <a:off x="1050120" y="5864340"/>
                <a:ext cx="12600" cy="33840"/>
              </p14:xfrm>
            </p:contentPart>
          </mc:Choice>
          <mc:Fallback xmlns="">
            <p:pic>
              <p:nvPicPr>
                <p:cNvPr id="69" name="Ink 68">
                  <a:extLst>
                    <a:ext uri="{FF2B5EF4-FFF2-40B4-BE49-F238E27FC236}">
                      <a16:creationId xmlns:a16="http://schemas.microsoft.com/office/drawing/2014/main" id="{B23B5585-2184-1121-0BDA-30BFABD5AC37}"/>
                    </a:ext>
                  </a:extLst>
                </p:cNvPr>
                <p:cNvPicPr/>
                <p:nvPr/>
              </p:nvPicPr>
              <p:blipFill>
                <a:blip r:embed="rId132"/>
                <a:stretch>
                  <a:fillRect/>
                </a:stretch>
              </p:blipFill>
              <p:spPr>
                <a:xfrm>
                  <a:off x="1032120" y="5846340"/>
                  <a:ext cx="48240"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70" name="Ink 69">
                  <a:extLst>
                    <a:ext uri="{FF2B5EF4-FFF2-40B4-BE49-F238E27FC236}">
                      <a16:creationId xmlns:a16="http://schemas.microsoft.com/office/drawing/2014/main" id="{23C9AE63-8A62-3579-F89C-E6B8F0C1E9C4}"/>
                    </a:ext>
                  </a:extLst>
                </p14:cNvPr>
                <p14:cNvContentPartPr/>
                <p14:nvPr/>
              </p14:nvContentPartPr>
              <p14:xfrm>
                <a:off x="1056600" y="5978100"/>
                <a:ext cx="360" cy="21240"/>
              </p14:xfrm>
            </p:contentPart>
          </mc:Choice>
          <mc:Fallback xmlns="">
            <p:pic>
              <p:nvPicPr>
                <p:cNvPr id="70" name="Ink 69">
                  <a:extLst>
                    <a:ext uri="{FF2B5EF4-FFF2-40B4-BE49-F238E27FC236}">
                      <a16:creationId xmlns:a16="http://schemas.microsoft.com/office/drawing/2014/main" id="{23C9AE63-8A62-3579-F89C-E6B8F0C1E9C4}"/>
                    </a:ext>
                  </a:extLst>
                </p:cNvPr>
                <p:cNvPicPr/>
                <p:nvPr/>
              </p:nvPicPr>
              <p:blipFill>
                <a:blip r:embed="rId134"/>
                <a:stretch>
                  <a:fillRect/>
                </a:stretch>
              </p:blipFill>
              <p:spPr>
                <a:xfrm>
                  <a:off x="1038600" y="5960100"/>
                  <a:ext cx="36000" cy="5688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71" name="Ink 70">
                  <a:extLst>
                    <a:ext uri="{FF2B5EF4-FFF2-40B4-BE49-F238E27FC236}">
                      <a16:creationId xmlns:a16="http://schemas.microsoft.com/office/drawing/2014/main" id="{6CF19B6D-D580-4438-169F-35FF0BF34378}"/>
                    </a:ext>
                  </a:extLst>
                </p14:cNvPr>
                <p14:cNvContentPartPr/>
                <p14:nvPr/>
              </p14:nvContentPartPr>
              <p14:xfrm>
                <a:off x="1052640" y="6076380"/>
                <a:ext cx="27360" cy="276480"/>
              </p14:xfrm>
            </p:contentPart>
          </mc:Choice>
          <mc:Fallback xmlns="">
            <p:pic>
              <p:nvPicPr>
                <p:cNvPr id="71" name="Ink 70">
                  <a:extLst>
                    <a:ext uri="{FF2B5EF4-FFF2-40B4-BE49-F238E27FC236}">
                      <a16:creationId xmlns:a16="http://schemas.microsoft.com/office/drawing/2014/main" id="{6CF19B6D-D580-4438-169F-35FF0BF34378}"/>
                    </a:ext>
                  </a:extLst>
                </p:cNvPr>
                <p:cNvPicPr/>
                <p:nvPr/>
              </p:nvPicPr>
              <p:blipFill>
                <a:blip r:embed="rId136"/>
                <a:stretch>
                  <a:fillRect/>
                </a:stretch>
              </p:blipFill>
              <p:spPr>
                <a:xfrm>
                  <a:off x="1034640" y="6058380"/>
                  <a:ext cx="63000" cy="31212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66" name="Ink 65">
                  <a:extLst>
                    <a:ext uri="{FF2B5EF4-FFF2-40B4-BE49-F238E27FC236}">
                      <a16:creationId xmlns:a16="http://schemas.microsoft.com/office/drawing/2014/main" id="{141AC187-6435-7F9D-DC34-E10216BEBB21}"/>
                    </a:ext>
                  </a:extLst>
                </p14:cNvPr>
                <p14:cNvContentPartPr/>
                <p14:nvPr/>
              </p14:nvContentPartPr>
              <p14:xfrm>
                <a:off x="1005120" y="3661500"/>
                <a:ext cx="23400" cy="100800"/>
              </p14:xfrm>
            </p:contentPart>
          </mc:Choice>
          <mc:Fallback xmlns="">
            <p:pic>
              <p:nvPicPr>
                <p:cNvPr id="66" name="Ink 65">
                  <a:extLst>
                    <a:ext uri="{FF2B5EF4-FFF2-40B4-BE49-F238E27FC236}">
                      <a16:creationId xmlns:a16="http://schemas.microsoft.com/office/drawing/2014/main" id="{141AC187-6435-7F9D-DC34-E10216BEBB21}"/>
                    </a:ext>
                  </a:extLst>
                </p:cNvPr>
                <p:cNvPicPr/>
                <p:nvPr/>
              </p:nvPicPr>
              <p:blipFill>
                <a:blip r:embed="rId138"/>
                <a:stretch>
                  <a:fillRect/>
                </a:stretch>
              </p:blipFill>
              <p:spPr>
                <a:xfrm>
                  <a:off x="987120" y="3643500"/>
                  <a:ext cx="59040" cy="136440"/>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67" name="Ink 66">
                  <a:extLst>
                    <a:ext uri="{FF2B5EF4-FFF2-40B4-BE49-F238E27FC236}">
                      <a16:creationId xmlns:a16="http://schemas.microsoft.com/office/drawing/2014/main" id="{D78CD7C3-DE12-E191-FB5F-425D4708C07D}"/>
                    </a:ext>
                  </a:extLst>
                </p14:cNvPr>
                <p14:cNvContentPartPr/>
                <p14:nvPr/>
              </p14:nvContentPartPr>
              <p14:xfrm>
                <a:off x="1037880" y="3675900"/>
                <a:ext cx="51840" cy="130680"/>
              </p14:xfrm>
            </p:contentPart>
          </mc:Choice>
          <mc:Fallback xmlns="">
            <p:pic>
              <p:nvPicPr>
                <p:cNvPr id="67" name="Ink 66">
                  <a:extLst>
                    <a:ext uri="{FF2B5EF4-FFF2-40B4-BE49-F238E27FC236}">
                      <a16:creationId xmlns:a16="http://schemas.microsoft.com/office/drawing/2014/main" id="{D78CD7C3-DE12-E191-FB5F-425D4708C07D}"/>
                    </a:ext>
                  </a:extLst>
                </p:cNvPr>
                <p:cNvPicPr/>
                <p:nvPr/>
              </p:nvPicPr>
              <p:blipFill>
                <a:blip r:embed="rId140"/>
                <a:stretch>
                  <a:fillRect/>
                </a:stretch>
              </p:blipFill>
              <p:spPr>
                <a:xfrm>
                  <a:off x="1019880" y="3657900"/>
                  <a:ext cx="87480" cy="16632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90" name="Ink 89">
                  <a:extLst>
                    <a:ext uri="{FF2B5EF4-FFF2-40B4-BE49-F238E27FC236}">
                      <a16:creationId xmlns:a16="http://schemas.microsoft.com/office/drawing/2014/main" id="{BF36D2ED-9F53-535B-3A1B-CA831AA910D3}"/>
                    </a:ext>
                  </a:extLst>
                </p14:cNvPr>
                <p14:cNvContentPartPr/>
                <p14:nvPr/>
              </p14:nvContentPartPr>
              <p14:xfrm>
                <a:off x="2827080" y="3759060"/>
                <a:ext cx="15120" cy="88560"/>
              </p14:xfrm>
            </p:contentPart>
          </mc:Choice>
          <mc:Fallback xmlns="">
            <p:pic>
              <p:nvPicPr>
                <p:cNvPr id="90" name="Ink 89">
                  <a:extLst>
                    <a:ext uri="{FF2B5EF4-FFF2-40B4-BE49-F238E27FC236}">
                      <a16:creationId xmlns:a16="http://schemas.microsoft.com/office/drawing/2014/main" id="{BF36D2ED-9F53-535B-3A1B-CA831AA910D3}"/>
                    </a:ext>
                  </a:extLst>
                </p:cNvPr>
                <p:cNvPicPr/>
                <p:nvPr/>
              </p:nvPicPr>
              <p:blipFill>
                <a:blip r:embed="rId142"/>
                <a:stretch>
                  <a:fillRect/>
                </a:stretch>
              </p:blipFill>
              <p:spPr>
                <a:xfrm>
                  <a:off x="2809080" y="3741133"/>
                  <a:ext cx="50760" cy="124056"/>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91" name="Ink 90">
                  <a:extLst>
                    <a:ext uri="{FF2B5EF4-FFF2-40B4-BE49-F238E27FC236}">
                      <a16:creationId xmlns:a16="http://schemas.microsoft.com/office/drawing/2014/main" id="{8CC8875D-2AAA-8438-F806-52ADF978CFDF}"/>
                    </a:ext>
                  </a:extLst>
                </p14:cNvPr>
                <p14:cNvContentPartPr/>
                <p14:nvPr/>
              </p14:nvContentPartPr>
              <p14:xfrm>
                <a:off x="2774520" y="3722700"/>
                <a:ext cx="117360" cy="182520"/>
              </p14:xfrm>
            </p:contentPart>
          </mc:Choice>
          <mc:Fallback xmlns="">
            <p:pic>
              <p:nvPicPr>
                <p:cNvPr id="91" name="Ink 90">
                  <a:extLst>
                    <a:ext uri="{FF2B5EF4-FFF2-40B4-BE49-F238E27FC236}">
                      <a16:creationId xmlns:a16="http://schemas.microsoft.com/office/drawing/2014/main" id="{8CC8875D-2AAA-8438-F806-52ADF978CFDF}"/>
                    </a:ext>
                  </a:extLst>
                </p:cNvPr>
                <p:cNvPicPr/>
                <p:nvPr/>
              </p:nvPicPr>
              <p:blipFill>
                <a:blip r:embed="rId144"/>
                <a:stretch>
                  <a:fillRect/>
                </a:stretch>
              </p:blipFill>
              <p:spPr>
                <a:xfrm>
                  <a:off x="2756465" y="3704664"/>
                  <a:ext cx="153110" cy="21823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92" name="Ink 91">
                  <a:extLst>
                    <a:ext uri="{FF2B5EF4-FFF2-40B4-BE49-F238E27FC236}">
                      <a16:creationId xmlns:a16="http://schemas.microsoft.com/office/drawing/2014/main" id="{FE5E5307-FB20-C8CB-F9B6-3FBA53BF1B6D}"/>
                    </a:ext>
                  </a:extLst>
                </p14:cNvPr>
                <p14:cNvContentPartPr/>
                <p14:nvPr/>
              </p14:nvContentPartPr>
              <p14:xfrm>
                <a:off x="2876040" y="3738900"/>
                <a:ext cx="126360" cy="98640"/>
              </p14:xfrm>
            </p:contentPart>
          </mc:Choice>
          <mc:Fallback xmlns="">
            <p:pic>
              <p:nvPicPr>
                <p:cNvPr id="92" name="Ink 91">
                  <a:extLst>
                    <a:ext uri="{FF2B5EF4-FFF2-40B4-BE49-F238E27FC236}">
                      <a16:creationId xmlns:a16="http://schemas.microsoft.com/office/drawing/2014/main" id="{FE5E5307-FB20-C8CB-F9B6-3FBA53BF1B6D}"/>
                    </a:ext>
                  </a:extLst>
                </p:cNvPr>
                <p:cNvPicPr/>
                <p:nvPr/>
              </p:nvPicPr>
              <p:blipFill>
                <a:blip r:embed="rId146"/>
                <a:stretch>
                  <a:fillRect/>
                </a:stretch>
              </p:blipFill>
              <p:spPr>
                <a:xfrm>
                  <a:off x="2858040" y="3720900"/>
                  <a:ext cx="162000" cy="134280"/>
                </a:xfrm>
                <a:prstGeom prst="rect">
                  <a:avLst/>
                </a:prstGeom>
              </p:spPr>
            </p:pic>
          </mc:Fallback>
        </mc:AlternateContent>
        <mc:AlternateContent xmlns:mc="http://schemas.openxmlformats.org/markup-compatibility/2006" xmlns:p14="http://schemas.microsoft.com/office/powerpoint/2010/main">
          <mc:Choice Requires="p14">
            <p:contentPart p14:bwMode="auto" r:id="rId147">
              <p14:nvContentPartPr>
                <p14:cNvPr id="93" name="Ink 92">
                  <a:extLst>
                    <a:ext uri="{FF2B5EF4-FFF2-40B4-BE49-F238E27FC236}">
                      <a16:creationId xmlns:a16="http://schemas.microsoft.com/office/drawing/2014/main" id="{50C0B155-4AE5-991E-AA7F-7481E2EBFC88}"/>
                    </a:ext>
                  </a:extLst>
                </p14:cNvPr>
                <p14:cNvContentPartPr/>
                <p14:nvPr/>
              </p14:nvContentPartPr>
              <p14:xfrm>
                <a:off x="3016440" y="3755820"/>
                <a:ext cx="103680" cy="43560"/>
              </p14:xfrm>
            </p:contentPart>
          </mc:Choice>
          <mc:Fallback xmlns="">
            <p:pic>
              <p:nvPicPr>
                <p:cNvPr id="93" name="Ink 92">
                  <a:extLst>
                    <a:ext uri="{FF2B5EF4-FFF2-40B4-BE49-F238E27FC236}">
                      <a16:creationId xmlns:a16="http://schemas.microsoft.com/office/drawing/2014/main" id="{50C0B155-4AE5-991E-AA7F-7481E2EBFC88}"/>
                    </a:ext>
                  </a:extLst>
                </p:cNvPr>
                <p:cNvPicPr/>
                <p:nvPr/>
              </p:nvPicPr>
              <p:blipFill>
                <a:blip r:embed="rId148"/>
                <a:stretch>
                  <a:fillRect/>
                </a:stretch>
              </p:blipFill>
              <p:spPr>
                <a:xfrm>
                  <a:off x="2998502" y="3737820"/>
                  <a:ext cx="139197" cy="79200"/>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94" name="Ink 93">
                  <a:extLst>
                    <a:ext uri="{FF2B5EF4-FFF2-40B4-BE49-F238E27FC236}">
                      <a16:creationId xmlns:a16="http://schemas.microsoft.com/office/drawing/2014/main" id="{CF94FABE-719F-0A1D-CF4F-194B2B7184D7}"/>
                    </a:ext>
                  </a:extLst>
                </p14:cNvPr>
                <p14:cNvContentPartPr/>
                <p14:nvPr/>
              </p14:nvContentPartPr>
              <p14:xfrm>
                <a:off x="3157560" y="3739980"/>
                <a:ext cx="21960" cy="67320"/>
              </p14:xfrm>
            </p:contentPart>
          </mc:Choice>
          <mc:Fallback xmlns="">
            <p:pic>
              <p:nvPicPr>
                <p:cNvPr id="94" name="Ink 93">
                  <a:extLst>
                    <a:ext uri="{FF2B5EF4-FFF2-40B4-BE49-F238E27FC236}">
                      <a16:creationId xmlns:a16="http://schemas.microsoft.com/office/drawing/2014/main" id="{CF94FABE-719F-0A1D-CF4F-194B2B7184D7}"/>
                    </a:ext>
                  </a:extLst>
                </p:cNvPr>
                <p:cNvPicPr/>
                <p:nvPr/>
              </p:nvPicPr>
              <p:blipFill>
                <a:blip r:embed="rId150"/>
                <a:stretch>
                  <a:fillRect/>
                </a:stretch>
              </p:blipFill>
              <p:spPr>
                <a:xfrm>
                  <a:off x="3139560" y="3721883"/>
                  <a:ext cx="57600" cy="103152"/>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95" name="Ink 94">
                  <a:extLst>
                    <a:ext uri="{FF2B5EF4-FFF2-40B4-BE49-F238E27FC236}">
                      <a16:creationId xmlns:a16="http://schemas.microsoft.com/office/drawing/2014/main" id="{E6B36843-CF51-9774-37E1-1D10FE34B086}"/>
                    </a:ext>
                  </a:extLst>
                </p14:cNvPr>
                <p14:cNvContentPartPr/>
                <p14:nvPr/>
              </p14:nvContentPartPr>
              <p14:xfrm>
                <a:off x="3119760" y="3686340"/>
                <a:ext cx="32760" cy="3960"/>
              </p14:xfrm>
            </p:contentPart>
          </mc:Choice>
          <mc:Fallback xmlns="">
            <p:pic>
              <p:nvPicPr>
                <p:cNvPr id="95" name="Ink 94">
                  <a:extLst>
                    <a:ext uri="{FF2B5EF4-FFF2-40B4-BE49-F238E27FC236}">
                      <a16:creationId xmlns:a16="http://schemas.microsoft.com/office/drawing/2014/main" id="{E6B36843-CF51-9774-37E1-1D10FE34B086}"/>
                    </a:ext>
                  </a:extLst>
                </p:cNvPr>
                <p:cNvPicPr/>
                <p:nvPr/>
              </p:nvPicPr>
              <p:blipFill>
                <a:blip r:embed="rId152"/>
                <a:stretch>
                  <a:fillRect/>
                </a:stretch>
              </p:blipFill>
              <p:spPr>
                <a:xfrm>
                  <a:off x="3101760" y="3668340"/>
                  <a:ext cx="6840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96" name="Ink 95">
                  <a:extLst>
                    <a:ext uri="{FF2B5EF4-FFF2-40B4-BE49-F238E27FC236}">
                      <a16:creationId xmlns:a16="http://schemas.microsoft.com/office/drawing/2014/main" id="{57049A74-FB68-8C92-3002-4EF8DBB2AEB4}"/>
                    </a:ext>
                  </a:extLst>
                </p14:cNvPr>
                <p14:cNvContentPartPr/>
                <p14:nvPr/>
              </p14:nvContentPartPr>
              <p14:xfrm>
                <a:off x="3220200" y="3688140"/>
                <a:ext cx="81720" cy="91080"/>
              </p14:xfrm>
            </p:contentPart>
          </mc:Choice>
          <mc:Fallback xmlns="">
            <p:pic>
              <p:nvPicPr>
                <p:cNvPr id="96" name="Ink 95">
                  <a:extLst>
                    <a:ext uri="{FF2B5EF4-FFF2-40B4-BE49-F238E27FC236}">
                      <a16:creationId xmlns:a16="http://schemas.microsoft.com/office/drawing/2014/main" id="{57049A74-FB68-8C92-3002-4EF8DBB2AEB4}"/>
                    </a:ext>
                  </a:extLst>
                </p:cNvPr>
                <p:cNvPicPr/>
                <p:nvPr/>
              </p:nvPicPr>
              <p:blipFill>
                <a:blip r:embed="rId154"/>
                <a:stretch>
                  <a:fillRect/>
                </a:stretch>
              </p:blipFill>
              <p:spPr>
                <a:xfrm>
                  <a:off x="3202200" y="3670140"/>
                  <a:ext cx="117360" cy="126720"/>
                </a:xfrm>
                <a:prstGeom prst="rect">
                  <a:avLst/>
                </a:prstGeom>
              </p:spPr>
            </p:pic>
          </mc:Fallback>
        </mc:AlternateContent>
        <mc:AlternateContent xmlns:mc="http://schemas.openxmlformats.org/markup-compatibility/2006" xmlns:p14="http://schemas.microsoft.com/office/powerpoint/2010/main">
          <mc:Choice Requires="p14">
            <p:contentPart p14:bwMode="auto" r:id="rId155">
              <p14:nvContentPartPr>
                <p14:cNvPr id="97" name="Ink 96">
                  <a:extLst>
                    <a:ext uri="{FF2B5EF4-FFF2-40B4-BE49-F238E27FC236}">
                      <a16:creationId xmlns:a16="http://schemas.microsoft.com/office/drawing/2014/main" id="{D80E8C4B-8493-BF8D-3E8A-B198221A0B20}"/>
                    </a:ext>
                  </a:extLst>
                </p14:cNvPr>
                <p14:cNvContentPartPr/>
                <p14:nvPr/>
              </p14:nvContentPartPr>
              <p14:xfrm>
                <a:off x="3346560" y="3680220"/>
                <a:ext cx="160920" cy="86760"/>
              </p14:xfrm>
            </p:contentPart>
          </mc:Choice>
          <mc:Fallback xmlns="">
            <p:pic>
              <p:nvPicPr>
                <p:cNvPr id="97" name="Ink 96">
                  <a:extLst>
                    <a:ext uri="{FF2B5EF4-FFF2-40B4-BE49-F238E27FC236}">
                      <a16:creationId xmlns:a16="http://schemas.microsoft.com/office/drawing/2014/main" id="{D80E8C4B-8493-BF8D-3E8A-B198221A0B20}"/>
                    </a:ext>
                  </a:extLst>
                </p:cNvPr>
                <p:cNvPicPr/>
                <p:nvPr/>
              </p:nvPicPr>
              <p:blipFill>
                <a:blip r:embed="rId156"/>
                <a:stretch>
                  <a:fillRect/>
                </a:stretch>
              </p:blipFill>
              <p:spPr>
                <a:xfrm>
                  <a:off x="3328600" y="3662220"/>
                  <a:ext cx="196480" cy="122400"/>
                </a:xfrm>
                <a:prstGeom prst="rect">
                  <a:avLst/>
                </a:prstGeom>
              </p:spPr>
            </p:pic>
          </mc:Fallback>
        </mc:AlternateContent>
        <mc:AlternateContent xmlns:mc="http://schemas.openxmlformats.org/markup-compatibility/2006" xmlns:p14="http://schemas.microsoft.com/office/powerpoint/2010/main">
          <mc:Choice Requires="p14">
            <p:contentPart p14:bwMode="auto" r:id="rId157">
              <p14:nvContentPartPr>
                <p14:cNvPr id="99" name="Ink 98">
                  <a:extLst>
                    <a:ext uri="{FF2B5EF4-FFF2-40B4-BE49-F238E27FC236}">
                      <a16:creationId xmlns:a16="http://schemas.microsoft.com/office/drawing/2014/main" id="{2E0201DF-FF13-5DE8-1076-4591B3B8751C}"/>
                    </a:ext>
                  </a:extLst>
                </p14:cNvPr>
                <p14:cNvContentPartPr/>
                <p14:nvPr/>
              </p14:nvContentPartPr>
              <p14:xfrm>
                <a:off x="3563280" y="3637020"/>
                <a:ext cx="85320" cy="39240"/>
              </p14:xfrm>
            </p:contentPart>
          </mc:Choice>
          <mc:Fallback xmlns="">
            <p:pic>
              <p:nvPicPr>
                <p:cNvPr id="99" name="Ink 98">
                  <a:extLst>
                    <a:ext uri="{FF2B5EF4-FFF2-40B4-BE49-F238E27FC236}">
                      <a16:creationId xmlns:a16="http://schemas.microsoft.com/office/drawing/2014/main" id="{2E0201DF-FF13-5DE8-1076-4591B3B8751C}"/>
                    </a:ext>
                  </a:extLst>
                </p:cNvPr>
                <p:cNvPicPr/>
                <p:nvPr/>
              </p:nvPicPr>
              <p:blipFill>
                <a:blip r:embed="rId158"/>
                <a:stretch>
                  <a:fillRect/>
                </a:stretch>
              </p:blipFill>
              <p:spPr>
                <a:xfrm>
                  <a:off x="3545280" y="3619184"/>
                  <a:ext cx="120960" cy="74556"/>
                </a:xfrm>
                <a:prstGeom prst="rect">
                  <a:avLst/>
                </a:prstGeom>
              </p:spPr>
            </p:pic>
          </mc:Fallback>
        </mc:AlternateContent>
        <mc:AlternateContent xmlns:mc="http://schemas.openxmlformats.org/markup-compatibility/2006" xmlns:p14="http://schemas.microsoft.com/office/powerpoint/2010/main">
          <mc:Choice Requires="p14">
            <p:contentPart p14:bwMode="auto" r:id="rId159">
              <p14:nvContentPartPr>
                <p14:cNvPr id="100" name="Ink 99">
                  <a:extLst>
                    <a:ext uri="{FF2B5EF4-FFF2-40B4-BE49-F238E27FC236}">
                      <a16:creationId xmlns:a16="http://schemas.microsoft.com/office/drawing/2014/main" id="{4C377A41-38CD-E000-85B3-9B25D0AC3C43}"/>
                    </a:ext>
                  </a:extLst>
                </p14:cNvPr>
                <p14:cNvContentPartPr/>
                <p14:nvPr/>
              </p14:nvContentPartPr>
              <p14:xfrm>
                <a:off x="3583080" y="3699300"/>
                <a:ext cx="78840" cy="37440"/>
              </p14:xfrm>
            </p:contentPart>
          </mc:Choice>
          <mc:Fallback xmlns="">
            <p:pic>
              <p:nvPicPr>
                <p:cNvPr id="100" name="Ink 99">
                  <a:extLst>
                    <a:ext uri="{FF2B5EF4-FFF2-40B4-BE49-F238E27FC236}">
                      <a16:creationId xmlns:a16="http://schemas.microsoft.com/office/drawing/2014/main" id="{4C377A41-38CD-E000-85B3-9B25D0AC3C43}"/>
                    </a:ext>
                  </a:extLst>
                </p:cNvPr>
                <p:cNvPicPr/>
                <p:nvPr/>
              </p:nvPicPr>
              <p:blipFill>
                <a:blip r:embed="rId160"/>
                <a:stretch>
                  <a:fillRect/>
                </a:stretch>
              </p:blipFill>
              <p:spPr>
                <a:xfrm>
                  <a:off x="3565162" y="3681300"/>
                  <a:ext cx="114318" cy="73080"/>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102" name="Ink 101">
                  <a:extLst>
                    <a:ext uri="{FF2B5EF4-FFF2-40B4-BE49-F238E27FC236}">
                      <a16:creationId xmlns:a16="http://schemas.microsoft.com/office/drawing/2014/main" id="{F29C315D-63CD-3C09-B59B-64ACFFD9F6C0}"/>
                    </a:ext>
                  </a:extLst>
                </p14:cNvPr>
                <p14:cNvContentPartPr/>
                <p14:nvPr/>
              </p14:nvContentPartPr>
              <p14:xfrm>
                <a:off x="3746160" y="3608220"/>
                <a:ext cx="102600" cy="38880"/>
              </p14:xfrm>
            </p:contentPart>
          </mc:Choice>
          <mc:Fallback xmlns="">
            <p:pic>
              <p:nvPicPr>
                <p:cNvPr id="102" name="Ink 101">
                  <a:extLst>
                    <a:ext uri="{FF2B5EF4-FFF2-40B4-BE49-F238E27FC236}">
                      <a16:creationId xmlns:a16="http://schemas.microsoft.com/office/drawing/2014/main" id="{F29C315D-63CD-3C09-B59B-64ACFFD9F6C0}"/>
                    </a:ext>
                  </a:extLst>
                </p:cNvPr>
                <p:cNvPicPr/>
                <p:nvPr/>
              </p:nvPicPr>
              <p:blipFill>
                <a:blip r:embed="rId162"/>
                <a:stretch>
                  <a:fillRect/>
                </a:stretch>
              </p:blipFill>
              <p:spPr>
                <a:xfrm>
                  <a:off x="3728160" y="3590220"/>
                  <a:ext cx="138240" cy="74520"/>
                </a:xfrm>
                <a:prstGeom prst="rect">
                  <a:avLst/>
                </a:prstGeom>
              </p:spPr>
            </p:pic>
          </mc:Fallback>
        </mc:AlternateContent>
        <mc:AlternateContent xmlns:mc="http://schemas.openxmlformats.org/markup-compatibility/2006" xmlns:p14="http://schemas.microsoft.com/office/powerpoint/2010/main">
          <mc:Choice Requires="p14">
            <p:contentPart p14:bwMode="auto" r:id="rId163">
              <p14:nvContentPartPr>
                <p14:cNvPr id="103" name="Ink 102">
                  <a:extLst>
                    <a:ext uri="{FF2B5EF4-FFF2-40B4-BE49-F238E27FC236}">
                      <a16:creationId xmlns:a16="http://schemas.microsoft.com/office/drawing/2014/main" id="{7CB3A6EF-E092-1DD1-29E0-CC5297C7C5FF}"/>
                    </a:ext>
                  </a:extLst>
                </p14:cNvPr>
                <p14:cNvContentPartPr/>
                <p14:nvPr/>
              </p14:nvContentPartPr>
              <p14:xfrm>
                <a:off x="3766680" y="3594180"/>
                <a:ext cx="61920" cy="106920"/>
              </p14:xfrm>
            </p:contentPart>
          </mc:Choice>
          <mc:Fallback xmlns="">
            <p:pic>
              <p:nvPicPr>
                <p:cNvPr id="103" name="Ink 102">
                  <a:extLst>
                    <a:ext uri="{FF2B5EF4-FFF2-40B4-BE49-F238E27FC236}">
                      <a16:creationId xmlns:a16="http://schemas.microsoft.com/office/drawing/2014/main" id="{7CB3A6EF-E092-1DD1-29E0-CC5297C7C5FF}"/>
                    </a:ext>
                  </a:extLst>
                </p:cNvPr>
                <p:cNvPicPr/>
                <p:nvPr/>
              </p:nvPicPr>
              <p:blipFill>
                <a:blip r:embed="rId164"/>
                <a:stretch>
                  <a:fillRect/>
                </a:stretch>
              </p:blipFill>
              <p:spPr>
                <a:xfrm>
                  <a:off x="3748784" y="3576180"/>
                  <a:ext cx="97354"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165">
              <p14:nvContentPartPr>
                <p14:cNvPr id="104" name="Ink 103">
                  <a:extLst>
                    <a:ext uri="{FF2B5EF4-FFF2-40B4-BE49-F238E27FC236}">
                      <a16:creationId xmlns:a16="http://schemas.microsoft.com/office/drawing/2014/main" id="{90F70A86-0F09-64F3-25DD-B894BFD02A70}"/>
                    </a:ext>
                  </a:extLst>
                </p14:cNvPr>
                <p14:cNvContentPartPr/>
                <p14:nvPr/>
              </p14:nvContentPartPr>
              <p14:xfrm>
                <a:off x="3868920" y="3551340"/>
                <a:ext cx="65520" cy="114120"/>
              </p14:xfrm>
            </p:contentPart>
          </mc:Choice>
          <mc:Fallback xmlns="">
            <p:pic>
              <p:nvPicPr>
                <p:cNvPr id="104" name="Ink 103">
                  <a:extLst>
                    <a:ext uri="{FF2B5EF4-FFF2-40B4-BE49-F238E27FC236}">
                      <a16:creationId xmlns:a16="http://schemas.microsoft.com/office/drawing/2014/main" id="{90F70A86-0F09-64F3-25DD-B894BFD02A70}"/>
                    </a:ext>
                  </a:extLst>
                </p:cNvPr>
                <p:cNvPicPr/>
                <p:nvPr/>
              </p:nvPicPr>
              <p:blipFill>
                <a:blip r:embed="rId166"/>
                <a:stretch>
                  <a:fillRect/>
                </a:stretch>
              </p:blipFill>
              <p:spPr>
                <a:xfrm>
                  <a:off x="3850920" y="3533340"/>
                  <a:ext cx="101160" cy="149760"/>
                </a:xfrm>
                <a:prstGeom prst="rect">
                  <a:avLst/>
                </a:prstGeom>
              </p:spPr>
            </p:pic>
          </mc:Fallback>
        </mc:AlternateContent>
        <mc:AlternateContent xmlns:mc="http://schemas.openxmlformats.org/markup-compatibility/2006" xmlns:p14="http://schemas.microsoft.com/office/powerpoint/2010/main">
          <mc:Choice Requires="p14">
            <p:contentPart p14:bwMode="auto" r:id="rId167">
              <p14:nvContentPartPr>
                <p14:cNvPr id="106" name="Ink 105">
                  <a:extLst>
                    <a:ext uri="{FF2B5EF4-FFF2-40B4-BE49-F238E27FC236}">
                      <a16:creationId xmlns:a16="http://schemas.microsoft.com/office/drawing/2014/main" id="{D01E83C9-59B4-94EC-E08C-A3ABE9CD1623}"/>
                    </a:ext>
                  </a:extLst>
                </p14:cNvPr>
                <p14:cNvContentPartPr/>
                <p14:nvPr/>
              </p14:nvContentPartPr>
              <p14:xfrm>
                <a:off x="3992040" y="3557820"/>
                <a:ext cx="74880" cy="89280"/>
              </p14:xfrm>
            </p:contentPart>
          </mc:Choice>
          <mc:Fallback xmlns="">
            <p:pic>
              <p:nvPicPr>
                <p:cNvPr id="106" name="Ink 105">
                  <a:extLst>
                    <a:ext uri="{FF2B5EF4-FFF2-40B4-BE49-F238E27FC236}">
                      <a16:creationId xmlns:a16="http://schemas.microsoft.com/office/drawing/2014/main" id="{D01E83C9-59B4-94EC-E08C-A3ABE9CD1623}"/>
                    </a:ext>
                  </a:extLst>
                </p:cNvPr>
                <p:cNvPicPr/>
                <p:nvPr/>
              </p:nvPicPr>
              <p:blipFill>
                <a:blip r:embed="rId168"/>
                <a:stretch>
                  <a:fillRect/>
                </a:stretch>
              </p:blipFill>
              <p:spPr>
                <a:xfrm>
                  <a:off x="3974040" y="3539820"/>
                  <a:ext cx="110520" cy="124920"/>
                </a:xfrm>
                <a:prstGeom prst="rect">
                  <a:avLst/>
                </a:prstGeom>
              </p:spPr>
            </p:pic>
          </mc:Fallback>
        </mc:AlternateContent>
        <mc:AlternateContent xmlns:mc="http://schemas.openxmlformats.org/markup-compatibility/2006" xmlns:p14="http://schemas.microsoft.com/office/powerpoint/2010/main">
          <mc:Choice Requires="p14">
            <p:contentPart p14:bwMode="auto" r:id="rId169">
              <p14:nvContentPartPr>
                <p14:cNvPr id="108" name="Ink 107">
                  <a:extLst>
                    <a:ext uri="{FF2B5EF4-FFF2-40B4-BE49-F238E27FC236}">
                      <a16:creationId xmlns:a16="http://schemas.microsoft.com/office/drawing/2014/main" id="{BB306858-992D-CF58-1E96-F782C9FC769A}"/>
                    </a:ext>
                  </a:extLst>
                </p14:cNvPr>
                <p14:cNvContentPartPr/>
                <p14:nvPr/>
              </p14:nvContentPartPr>
              <p14:xfrm>
                <a:off x="4149360" y="3571140"/>
                <a:ext cx="20520" cy="13680"/>
              </p14:xfrm>
            </p:contentPart>
          </mc:Choice>
          <mc:Fallback xmlns="">
            <p:pic>
              <p:nvPicPr>
                <p:cNvPr id="108" name="Ink 107">
                  <a:extLst>
                    <a:ext uri="{FF2B5EF4-FFF2-40B4-BE49-F238E27FC236}">
                      <a16:creationId xmlns:a16="http://schemas.microsoft.com/office/drawing/2014/main" id="{BB306858-992D-CF58-1E96-F782C9FC769A}"/>
                    </a:ext>
                  </a:extLst>
                </p:cNvPr>
                <p:cNvPicPr/>
                <p:nvPr/>
              </p:nvPicPr>
              <p:blipFill>
                <a:blip r:embed="rId170"/>
                <a:stretch>
                  <a:fillRect/>
                </a:stretch>
              </p:blipFill>
              <p:spPr>
                <a:xfrm>
                  <a:off x="4131670" y="3553602"/>
                  <a:ext cx="55546" cy="48406"/>
                </a:xfrm>
                <a:prstGeom prst="rect">
                  <a:avLst/>
                </a:prstGeom>
              </p:spPr>
            </p:pic>
          </mc:Fallback>
        </mc:AlternateContent>
        <mc:AlternateContent xmlns:mc="http://schemas.openxmlformats.org/markup-compatibility/2006" xmlns:p14="http://schemas.microsoft.com/office/powerpoint/2010/main">
          <mc:Choice Requires="p14">
            <p:contentPart p14:bwMode="auto" r:id="rId171">
              <p14:nvContentPartPr>
                <p14:cNvPr id="110" name="Ink 109">
                  <a:extLst>
                    <a:ext uri="{FF2B5EF4-FFF2-40B4-BE49-F238E27FC236}">
                      <a16:creationId xmlns:a16="http://schemas.microsoft.com/office/drawing/2014/main" id="{90292F5E-9142-51AE-476F-9AB4524E7B22}"/>
                    </a:ext>
                  </a:extLst>
                </p14:cNvPr>
                <p14:cNvContentPartPr/>
                <p14:nvPr/>
              </p14:nvContentPartPr>
              <p14:xfrm>
                <a:off x="4127760" y="3560700"/>
                <a:ext cx="21960" cy="147240"/>
              </p14:xfrm>
            </p:contentPart>
          </mc:Choice>
          <mc:Fallback xmlns="">
            <p:pic>
              <p:nvPicPr>
                <p:cNvPr id="110" name="Ink 109">
                  <a:extLst>
                    <a:ext uri="{FF2B5EF4-FFF2-40B4-BE49-F238E27FC236}">
                      <a16:creationId xmlns:a16="http://schemas.microsoft.com/office/drawing/2014/main" id="{90292F5E-9142-51AE-476F-9AB4524E7B22}"/>
                    </a:ext>
                  </a:extLst>
                </p:cNvPr>
                <p:cNvPicPr/>
                <p:nvPr/>
              </p:nvPicPr>
              <p:blipFill>
                <a:blip r:embed="rId172"/>
                <a:stretch>
                  <a:fillRect/>
                </a:stretch>
              </p:blipFill>
              <p:spPr>
                <a:xfrm>
                  <a:off x="4109760" y="3542700"/>
                  <a:ext cx="57600" cy="182880"/>
                </a:xfrm>
                <a:prstGeom prst="rect">
                  <a:avLst/>
                </a:prstGeom>
              </p:spPr>
            </p:pic>
          </mc:Fallback>
        </mc:AlternateContent>
        <mc:AlternateContent xmlns:mc="http://schemas.openxmlformats.org/markup-compatibility/2006" xmlns:p14="http://schemas.microsoft.com/office/powerpoint/2010/main">
          <mc:Choice Requires="p14">
            <p:contentPart p14:bwMode="auto" r:id="rId173">
              <p14:nvContentPartPr>
                <p14:cNvPr id="111" name="Ink 110">
                  <a:extLst>
                    <a:ext uri="{FF2B5EF4-FFF2-40B4-BE49-F238E27FC236}">
                      <a16:creationId xmlns:a16="http://schemas.microsoft.com/office/drawing/2014/main" id="{64BEFC76-74E9-628B-479F-7F7DE2F14E61}"/>
                    </a:ext>
                  </a:extLst>
                </p14:cNvPr>
                <p14:cNvContentPartPr/>
                <p14:nvPr/>
              </p14:nvContentPartPr>
              <p14:xfrm>
                <a:off x="4100400" y="3507780"/>
                <a:ext cx="20520" cy="16920"/>
              </p14:xfrm>
            </p:contentPart>
          </mc:Choice>
          <mc:Fallback xmlns="">
            <p:pic>
              <p:nvPicPr>
                <p:cNvPr id="111" name="Ink 110">
                  <a:extLst>
                    <a:ext uri="{FF2B5EF4-FFF2-40B4-BE49-F238E27FC236}">
                      <a16:creationId xmlns:a16="http://schemas.microsoft.com/office/drawing/2014/main" id="{64BEFC76-74E9-628B-479F-7F7DE2F14E61}"/>
                    </a:ext>
                  </a:extLst>
                </p:cNvPr>
                <p:cNvPicPr/>
                <p:nvPr/>
              </p:nvPicPr>
              <p:blipFill>
                <a:blip r:embed="rId174"/>
                <a:stretch>
                  <a:fillRect/>
                </a:stretch>
              </p:blipFill>
              <p:spPr>
                <a:xfrm>
                  <a:off x="4082400" y="3489780"/>
                  <a:ext cx="56160" cy="52560"/>
                </a:xfrm>
                <a:prstGeom prst="rect">
                  <a:avLst/>
                </a:prstGeom>
              </p:spPr>
            </p:pic>
          </mc:Fallback>
        </mc:AlternateContent>
        <mc:AlternateContent xmlns:mc="http://schemas.openxmlformats.org/markup-compatibility/2006" xmlns:p14="http://schemas.microsoft.com/office/powerpoint/2010/main">
          <mc:Choice Requires="p14">
            <p:contentPart p14:bwMode="auto" r:id="rId175">
              <p14:nvContentPartPr>
                <p14:cNvPr id="112" name="Ink 111">
                  <a:extLst>
                    <a:ext uri="{FF2B5EF4-FFF2-40B4-BE49-F238E27FC236}">
                      <a16:creationId xmlns:a16="http://schemas.microsoft.com/office/drawing/2014/main" id="{2B1C777E-A070-04B2-FD05-3D799B9B401A}"/>
                    </a:ext>
                  </a:extLst>
                </p14:cNvPr>
                <p14:cNvContentPartPr/>
                <p14:nvPr/>
              </p14:nvContentPartPr>
              <p14:xfrm>
                <a:off x="4209840" y="3545580"/>
                <a:ext cx="79200" cy="137520"/>
              </p14:xfrm>
            </p:contentPart>
          </mc:Choice>
          <mc:Fallback xmlns="">
            <p:pic>
              <p:nvPicPr>
                <p:cNvPr id="112" name="Ink 111">
                  <a:extLst>
                    <a:ext uri="{FF2B5EF4-FFF2-40B4-BE49-F238E27FC236}">
                      <a16:creationId xmlns:a16="http://schemas.microsoft.com/office/drawing/2014/main" id="{2B1C777E-A070-04B2-FD05-3D799B9B401A}"/>
                    </a:ext>
                  </a:extLst>
                </p:cNvPr>
                <p:cNvPicPr/>
                <p:nvPr/>
              </p:nvPicPr>
              <p:blipFill>
                <a:blip r:embed="rId176"/>
                <a:stretch>
                  <a:fillRect/>
                </a:stretch>
              </p:blipFill>
              <p:spPr>
                <a:xfrm>
                  <a:off x="4191840" y="3527580"/>
                  <a:ext cx="114840" cy="173160"/>
                </a:xfrm>
                <a:prstGeom prst="rect">
                  <a:avLst/>
                </a:prstGeom>
              </p:spPr>
            </p:pic>
          </mc:Fallback>
        </mc:AlternateContent>
        <mc:AlternateContent xmlns:mc="http://schemas.openxmlformats.org/markup-compatibility/2006" xmlns:p14="http://schemas.microsoft.com/office/powerpoint/2010/main">
          <mc:Choice Requires="p14">
            <p:contentPart p14:bwMode="auto" r:id="rId177">
              <p14:nvContentPartPr>
                <p14:cNvPr id="113" name="Ink 112">
                  <a:extLst>
                    <a:ext uri="{FF2B5EF4-FFF2-40B4-BE49-F238E27FC236}">
                      <a16:creationId xmlns:a16="http://schemas.microsoft.com/office/drawing/2014/main" id="{DF1F3295-B8DD-B90A-5DB6-67FF470C5D34}"/>
                    </a:ext>
                  </a:extLst>
                </p14:cNvPr>
                <p14:cNvContentPartPr/>
                <p14:nvPr/>
              </p14:nvContentPartPr>
              <p14:xfrm>
                <a:off x="4280760" y="3549900"/>
                <a:ext cx="180720" cy="87480"/>
              </p14:xfrm>
            </p:contentPart>
          </mc:Choice>
          <mc:Fallback xmlns="">
            <p:pic>
              <p:nvPicPr>
                <p:cNvPr id="113" name="Ink 112">
                  <a:extLst>
                    <a:ext uri="{FF2B5EF4-FFF2-40B4-BE49-F238E27FC236}">
                      <a16:creationId xmlns:a16="http://schemas.microsoft.com/office/drawing/2014/main" id="{DF1F3295-B8DD-B90A-5DB6-67FF470C5D34}"/>
                    </a:ext>
                  </a:extLst>
                </p:cNvPr>
                <p:cNvPicPr/>
                <p:nvPr/>
              </p:nvPicPr>
              <p:blipFill>
                <a:blip r:embed="rId178"/>
                <a:stretch>
                  <a:fillRect/>
                </a:stretch>
              </p:blipFill>
              <p:spPr>
                <a:xfrm>
                  <a:off x="4262760" y="3531900"/>
                  <a:ext cx="216360" cy="123120"/>
                </a:xfrm>
                <a:prstGeom prst="rect">
                  <a:avLst/>
                </a:prstGeom>
              </p:spPr>
            </p:pic>
          </mc:Fallback>
        </mc:AlternateContent>
        <mc:AlternateContent xmlns:mc="http://schemas.openxmlformats.org/markup-compatibility/2006" xmlns:p14="http://schemas.microsoft.com/office/powerpoint/2010/main">
          <mc:Choice Requires="p14">
            <p:contentPart p14:bwMode="auto" r:id="rId179">
              <p14:nvContentPartPr>
                <p14:cNvPr id="114" name="Ink 113">
                  <a:extLst>
                    <a:ext uri="{FF2B5EF4-FFF2-40B4-BE49-F238E27FC236}">
                      <a16:creationId xmlns:a16="http://schemas.microsoft.com/office/drawing/2014/main" id="{777C097F-FA39-1742-64DE-032C2FF772B8}"/>
                    </a:ext>
                  </a:extLst>
                </p14:cNvPr>
                <p14:cNvContentPartPr/>
                <p14:nvPr/>
              </p14:nvContentPartPr>
              <p14:xfrm>
                <a:off x="4460760" y="3526500"/>
                <a:ext cx="19440" cy="104760"/>
              </p14:xfrm>
            </p:contentPart>
          </mc:Choice>
          <mc:Fallback xmlns="">
            <p:pic>
              <p:nvPicPr>
                <p:cNvPr id="114" name="Ink 113">
                  <a:extLst>
                    <a:ext uri="{FF2B5EF4-FFF2-40B4-BE49-F238E27FC236}">
                      <a16:creationId xmlns:a16="http://schemas.microsoft.com/office/drawing/2014/main" id="{777C097F-FA39-1742-64DE-032C2FF772B8}"/>
                    </a:ext>
                  </a:extLst>
                </p:cNvPr>
                <p:cNvPicPr/>
                <p:nvPr/>
              </p:nvPicPr>
              <p:blipFill>
                <a:blip r:embed="rId180"/>
                <a:stretch>
                  <a:fillRect/>
                </a:stretch>
              </p:blipFill>
              <p:spPr>
                <a:xfrm>
                  <a:off x="4442420" y="3508438"/>
                  <a:ext cx="55752" cy="140523"/>
                </a:xfrm>
                <a:prstGeom prst="rect">
                  <a:avLst/>
                </a:prstGeom>
              </p:spPr>
            </p:pic>
          </mc:Fallback>
        </mc:AlternateContent>
        <mc:AlternateContent xmlns:mc="http://schemas.openxmlformats.org/markup-compatibility/2006" xmlns:p14="http://schemas.microsoft.com/office/powerpoint/2010/main">
          <mc:Choice Requires="p14">
            <p:contentPart p14:bwMode="auto" r:id="rId181">
              <p14:nvContentPartPr>
                <p14:cNvPr id="115" name="Ink 114">
                  <a:extLst>
                    <a:ext uri="{FF2B5EF4-FFF2-40B4-BE49-F238E27FC236}">
                      <a16:creationId xmlns:a16="http://schemas.microsoft.com/office/drawing/2014/main" id="{4EF17DDE-3F37-E5E4-9092-A3962A9E2109}"/>
                    </a:ext>
                  </a:extLst>
                </p14:cNvPr>
                <p14:cNvContentPartPr/>
                <p14:nvPr/>
              </p14:nvContentPartPr>
              <p14:xfrm>
                <a:off x="4424400" y="3524340"/>
                <a:ext cx="137160" cy="114480"/>
              </p14:xfrm>
            </p:contentPart>
          </mc:Choice>
          <mc:Fallback xmlns="">
            <p:pic>
              <p:nvPicPr>
                <p:cNvPr id="115" name="Ink 114">
                  <a:extLst>
                    <a:ext uri="{FF2B5EF4-FFF2-40B4-BE49-F238E27FC236}">
                      <a16:creationId xmlns:a16="http://schemas.microsoft.com/office/drawing/2014/main" id="{4EF17DDE-3F37-E5E4-9092-A3962A9E2109}"/>
                    </a:ext>
                  </a:extLst>
                </p:cNvPr>
                <p:cNvPicPr/>
                <p:nvPr/>
              </p:nvPicPr>
              <p:blipFill>
                <a:blip r:embed="rId182"/>
                <a:stretch>
                  <a:fillRect/>
                </a:stretch>
              </p:blipFill>
              <p:spPr>
                <a:xfrm>
                  <a:off x="4406400" y="3506340"/>
                  <a:ext cx="172800" cy="150120"/>
                </a:xfrm>
                <a:prstGeom prst="rect">
                  <a:avLst/>
                </a:prstGeom>
              </p:spPr>
            </p:pic>
          </mc:Fallback>
        </mc:AlternateContent>
        <mc:AlternateContent xmlns:mc="http://schemas.openxmlformats.org/markup-compatibility/2006" xmlns:p14="http://schemas.microsoft.com/office/powerpoint/2010/main">
          <mc:Choice Requires="p14">
            <p:contentPart p14:bwMode="auto" r:id="rId183">
              <p14:nvContentPartPr>
                <p14:cNvPr id="116" name="Ink 115">
                  <a:extLst>
                    <a:ext uri="{FF2B5EF4-FFF2-40B4-BE49-F238E27FC236}">
                      <a16:creationId xmlns:a16="http://schemas.microsoft.com/office/drawing/2014/main" id="{F7531988-7AC3-87BD-8939-9E543AF81372}"/>
                    </a:ext>
                  </a:extLst>
                </p14:cNvPr>
                <p14:cNvContentPartPr/>
                <p14:nvPr/>
              </p14:nvContentPartPr>
              <p14:xfrm>
                <a:off x="4592520" y="3556380"/>
                <a:ext cx="128880" cy="47520"/>
              </p14:xfrm>
            </p:contentPart>
          </mc:Choice>
          <mc:Fallback xmlns="">
            <p:pic>
              <p:nvPicPr>
                <p:cNvPr id="116" name="Ink 115">
                  <a:extLst>
                    <a:ext uri="{FF2B5EF4-FFF2-40B4-BE49-F238E27FC236}">
                      <a16:creationId xmlns:a16="http://schemas.microsoft.com/office/drawing/2014/main" id="{F7531988-7AC3-87BD-8939-9E543AF81372}"/>
                    </a:ext>
                  </a:extLst>
                </p:cNvPr>
                <p:cNvPicPr/>
                <p:nvPr/>
              </p:nvPicPr>
              <p:blipFill>
                <a:blip r:embed="rId184"/>
                <a:stretch>
                  <a:fillRect/>
                </a:stretch>
              </p:blipFill>
              <p:spPr>
                <a:xfrm>
                  <a:off x="4574520" y="3538380"/>
                  <a:ext cx="164520" cy="83160"/>
                </a:xfrm>
                <a:prstGeom prst="rect">
                  <a:avLst/>
                </a:prstGeom>
              </p:spPr>
            </p:pic>
          </mc:Fallback>
        </mc:AlternateContent>
        <mc:AlternateContent xmlns:mc="http://schemas.openxmlformats.org/markup-compatibility/2006" xmlns:p14="http://schemas.microsoft.com/office/powerpoint/2010/main">
          <mc:Choice Requires="p14">
            <p:contentPart p14:bwMode="auto" r:id="rId185">
              <p14:nvContentPartPr>
                <p14:cNvPr id="118" name="Ink 117">
                  <a:extLst>
                    <a:ext uri="{FF2B5EF4-FFF2-40B4-BE49-F238E27FC236}">
                      <a16:creationId xmlns:a16="http://schemas.microsoft.com/office/drawing/2014/main" id="{0C231B44-289F-1B7A-DEE6-C8797CDCCAD0}"/>
                    </a:ext>
                  </a:extLst>
                </p14:cNvPr>
                <p14:cNvContentPartPr/>
                <p14:nvPr/>
              </p14:nvContentPartPr>
              <p14:xfrm>
                <a:off x="4700880" y="3497340"/>
                <a:ext cx="50400" cy="123120"/>
              </p14:xfrm>
            </p:contentPart>
          </mc:Choice>
          <mc:Fallback xmlns="">
            <p:pic>
              <p:nvPicPr>
                <p:cNvPr id="118" name="Ink 117">
                  <a:extLst>
                    <a:ext uri="{FF2B5EF4-FFF2-40B4-BE49-F238E27FC236}">
                      <a16:creationId xmlns:a16="http://schemas.microsoft.com/office/drawing/2014/main" id="{0C231B44-289F-1B7A-DEE6-C8797CDCCAD0}"/>
                    </a:ext>
                  </a:extLst>
                </p:cNvPr>
                <p:cNvPicPr/>
                <p:nvPr/>
              </p:nvPicPr>
              <p:blipFill>
                <a:blip r:embed="rId186"/>
                <a:stretch>
                  <a:fillRect/>
                </a:stretch>
              </p:blipFill>
              <p:spPr>
                <a:xfrm>
                  <a:off x="4682880" y="3479340"/>
                  <a:ext cx="86040" cy="158760"/>
                </a:xfrm>
                <a:prstGeom prst="rect">
                  <a:avLst/>
                </a:prstGeom>
              </p:spPr>
            </p:pic>
          </mc:Fallback>
        </mc:AlternateContent>
        <mc:AlternateContent xmlns:mc="http://schemas.openxmlformats.org/markup-compatibility/2006" xmlns:p14="http://schemas.microsoft.com/office/powerpoint/2010/main">
          <mc:Choice Requires="p14">
            <p:contentPart p14:bwMode="auto" r:id="rId187">
              <p14:nvContentPartPr>
                <p14:cNvPr id="119" name="Ink 118">
                  <a:extLst>
                    <a:ext uri="{FF2B5EF4-FFF2-40B4-BE49-F238E27FC236}">
                      <a16:creationId xmlns:a16="http://schemas.microsoft.com/office/drawing/2014/main" id="{9D268D2A-6303-BE24-A007-2092AFDAF19B}"/>
                    </a:ext>
                  </a:extLst>
                </p14:cNvPr>
                <p14:cNvContentPartPr/>
                <p14:nvPr/>
              </p14:nvContentPartPr>
              <p14:xfrm>
                <a:off x="4712760" y="3466740"/>
                <a:ext cx="69480" cy="52200"/>
              </p14:xfrm>
            </p:contentPart>
          </mc:Choice>
          <mc:Fallback xmlns="">
            <p:pic>
              <p:nvPicPr>
                <p:cNvPr id="119" name="Ink 118">
                  <a:extLst>
                    <a:ext uri="{FF2B5EF4-FFF2-40B4-BE49-F238E27FC236}">
                      <a16:creationId xmlns:a16="http://schemas.microsoft.com/office/drawing/2014/main" id="{9D268D2A-6303-BE24-A007-2092AFDAF19B}"/>
                    </a:ext>
                  </a:extLst>
                </p:cNvPr>
                <p:cNvPicPr/>
                <p:nvPr/>
              </p:nvPicPr>
              <p:blipFill>
                <a:blip r:embed="rId188"/>
                <a:stretch>
                  <a:fillRect/>
                </a:stretch>
              </p:blipFill>
              <p:spPr>
                <a:xfrm>
                  <a:off x="4694760" y="3448740"/>
                  <a:ext cx="105120" cy="87840"/>
                </a:xfrm>
                <a:prstGeom prst="rect">
                  <a:avLst/>
                </a:prstGeom>
              </p:spPr>
            </p:pic>
          </mc:Fallback>
        </mc:AlternateContent>
        <mc:AlternateContent xmlns:mc="http://schemas.openxmlformats.org/markup-compatibility/2006" xmlns:p14="http://schemas.microsoft.com/office/powerpoint/2010/main">
          <mc:Choice Requires="p14">
            <p:contentPart p14:bwMode="auto" r:id="rId189">
              <p14:nvContentPartPr>
                <p14:cNvPr id="120" name="Ink 119">
                  <a:extLst>
                    <a:ext uri="{FF2B5EF4-FFF2-40B4-BE49-F238E27FC236}">
                      <a16:creationId xmlns:a16="http://schemas.microsoft.com/office/drawing/2014/main" id="{E8476FB5-1DAF-FE1B-D93E-DBAFB7BAB233}"/>
                    </a:ext>
                  </a:extLst>
                </p14:cNvPr>
                <p14:cNvContentPartPr/>
                <p14:nvPr/>
              </p14:nvContentPartPr>
              <p14:xfrm>
                <a:off x="4744080" y="3527940"/>
                <a:ext cx="76320" cy="87480"/>
              </p14:xfrm>
            </p:contentPart>
          </mc:Choice>
          <mc:Fallback xmlns="">
            <p:pic>
              <p:nvPicPr>
                <p:cNvPr id="120" name="Ink 119">
                  <a:extLst>
                    <a:ext uri="{FF2B5EF4-FFF2-40B4-BE49-F238E27FC236}">
                      <a16:creationId xmlns:a16="http://schemas.microsoft.com/office/drawing/2014/main" id="{E8476FB5-1DAF-FE1B-D93E-DBAFB7BAB233}"/>
                    </a:ext>
                  </a:extLst>
                </p:cNvPr>
                <p:cNvPicPr/>
                <p:nvPr/>
              </p:nvPicPr>
              <p:blipFill>
                <a:blip r:embed="rId190"/>
                <a:stretch>
                  <a:fillRect/>
                </a:stretch>
              </p:blipFill>
              <p:spPr>
                <a:xfrm>
                  <a:off x="4726080" y="3509940"/>
                  <a:ext cx="111960" cy="123120"/>
                </a:xfrm>
                <a:prstGeom prst="rect">
                  <a:avLst/>
                </a:prstGeom>
              </p:spPr>
            </p:pic>
          </mc:Fallback>
        </mc:AlternateContent>
        <mc:AlternateContent xmlns:mc="http://schemas.openxmlformats.org/markup-compatibility/2006" xmlns:p14="http://schemas.microsoft.com/office/powerpoint/2010/main">
          <mc:Choice Requires="p14">
            <p:contentPart p14:bwMode="auto" r:id="rId191">
              <p14:nvContentPartPr>
                <p14:cNvPr id="121" name="Ink 120">
                  <a:extLst>
                    <a:ext uri="{FF2B5EF4-FFF2-40B4-BE49-F238E27FC236}">
                      <a16:creationId xmlns:a16="http://schemas.microsoft.com/office/drawing/2014/main" id="{78A61910-9B68-8E5D-7F23-27F8BD087943}"/>
                    </a:ext>
                  </a:extLst>
                </p14:cNvPr>
                <p14:cNvContentPartPr/>
                <p14:nvPr/>
              </p14:nvContentPartPr>
              <p14:xfrm>
                <a:off x="4822560" y="3514620"/>
                <a:ext cx="45000" cy="61200"/>
              </p14:xfrm>
            </p:contentPart>
          </mc:Choice>
          <mc:Fallback xmlns="">
            <p:pic>
              <p:nvPicPr>
                <p:cNvPr id="121" name="Ink 120">
                  <a:extLst>
                    <a:ext uri="{FF2B5EF4-FFF2-40B4-BE49-F238E27FC236}">
                      <a16:creationId xmlns:a16="http://schemas.microsoft.com/office/drawing/2014/main" id="{78A61910-9B68-8E5D-7F23-27F8BD087943}"/>
                    </a:ext>
                  </a:extLst>
                </p:cNvPr>
                <p:cNvPicPr/>
                <p:nvPr/>
              </p:nvPicPr>
              <p:blipFill>
                <a:blip r:embed="rId192"/>
                <a:stretch>
                  <a:fillRect/>
                </a:stretch>
              </p:blipFill>
              <p:spPr>
                <a:xfrm>
                  <a:off x="4804703" y="3496620"/>
                  <a:ext cx="80357" cy="96840"/>
                </a:xfrm>
                <a:prstGeom prst="rect">
                  <a:avLst/>
                </a:prstGeom>
              </p:spPr>
            </p:pic>
          </mc:Fallback>
        </mc:AlternateContent>
        <mc:AlternateContent xmlns:mc="http://schemas.openxmlformats.org/markup-compatibility/2006" xmlns:p14="http://schemas.microsoft.com/office/powerpoint/2010/main">
          <mc:Choice Requires="p14">
            <p:contentPart p14:bwMode="auto" r:id="rId193">
              <p14:nvContentPartPr>
                <p14:cNvPr id="122" name="Ink 121">
                  <a:extLst>
                    <a:ext uri="{FF2B5EF4-FFF2-40B4-BE49-F238E27FC236}">
                      <a16:creationId xmlns:a16="http://schemas.microsoft.com/office/drawing/2014/main" id="{24D49A38-92BA-C18C-C048-18C9BCA38F24}"/>
                    </a:ext>
                  </a:extLst>
                </p14:cNvPr>
                <p14:cNvContentPartPr/>
                <p14:nvPr/>
              </p14:nvContentPartPr>
              <p14:xfrm>
                <a:off x="4813200" y="3535860"/>
                <a:ext cx="65520" cy="38160"/>
              </p14:xfrm>
            </p:contentPart>
          </mc:Choice>
          <mc:Fallback xmlns="">
            <p:pic>
              <p:nvPicPr>
                <p:cNvPr id="122" name="Ink 121">
                  <a:extLst>
                    <a:ext uri="{FF2B5EF4-FFF2-40B4-BE49-F238E27FC236}">
                      <a16:creationId xmlns:a16="http://schemas.microsoft.com/office/drawing/2014/main" id="{24D49A38-92BA-C18C-C048-18C9BCA38F24}"/>
                    </a:ext>
                  </a:extLst>
                </p:cNvPr>
                <p:cNvPicPr/>
                <p:nvPr/>
              </p:nvPicPr>
              <p:blipFill>
                <a:blip r:embed="rId194"/>
                <a:stretch>
                  <a:fillRect/>
                </a:stretch>
              </p:blipFill>
              <p:spPr>
                <a:xfrm>
                  <a:off x="4795200" y="3517860"/>
                  <a:ext cx="101160" cy="73800"/>
                </a:xfrm>
                <a:prstGeom prst="rect">
                  <a:avLst/>
                </a:prstGeom>
              </p:spPr>
            </p:pic>
          </mc:Fallback>
        </mc:AlternateContent>
        <mc:AlternateContent xmlns:mc="http://schemas.openxmlformats.org/markup-compatibility/2006" xmlns:p14="http://schemas.microsoft.com/office/powerpoint/2010/main">
          <mc:Choice Requires="p14">
            <p:contentPart p14:bwMode="auto" r:id="rId195">
              <p14:nvContentPartPr>
                <p14:cNvPr id="123" name="Ink 122">
                  <a:extLst>
                    <a:ext uri="{FF2B5EF4-FFF2-40B4-BE49-F238E27FC236}">
                      <a16:creationId xmlns:a16="http://schemas.microsoft.com/office/drawing/2014/main" id="{22BC59CD-41AF-89F6-BFF1-415AA995A412}"/>
                    </a:ext>
                  </a:extLst>
                </p14:cNvPr>
                <p14:cNvContentPartPr/>
                <p14:nvPr/>
              </p14:nvContentPartPr>
              <p14:xfrm>
                <a:off x="4871160" y="3462780"/>
                <a:ext cx="95040" cy="119880"/>
              </p14:xfrm>
            </p:contentPart>
          </mc:Choice>
          <mc:Fallback xmlns="">
            <p:pic>
              <p:nvPicPr>
                <p:cNvPr id="123" name="Ink 122">
                  <a:extLst>
                    <a:ext uri="{FF2B5EF4-FFF2-40B4-BE49-F238E27FC236}">
                      <a16:creationId xmlns:a16="http://schemas.microsoft.com/office/drawing/2014/main" id="{22BC59CD-41AF-89F6-BFF1-415AA995A412}"/>
                    </a:ext>
                  </a:extLst>
                </p:cNvPr>
                <p:cNvPicPr/>
                <p:nvPr/>
              </p:nvPicPr>
              <p:blipFill>
                <a:blip r:embed="rId196"/>
                <a:stretch>
                  <a:fillRect/>
                </a:stretch>
              </p:blipFill>
              <p:spPr>
                <a:xfrm>
                  <a:off x="4853160" y="3444780"/>
                  <a:ext cx="130680" cy="155520"/>
                </a:xfrm>
                <a:prstGeom prst="rect">
                  <a:avLst/>
                </a:prstGeom>
              </p:spPr>
            </p:pic>
          </mc:Fallback>
        </mc:AlternateContent>
        <mc:AlternateContent xmlns:mc="http://schemas.openxmlformats.org/markup-compatibility/2006" xmlns:p14="http://schemas.microsoft.com/office/powerpoint/2010/main">
          <mc:Choice Requires="p14">
            <p:contentPart p14:bwMode="auto" r:id="rId197">
              <p14:nvContentPartPr>
                <p14:cNvPr id="124" name="Ink 123">
                  <a:extLst>
                    <a:ext uri="{FF2B5EF4-FFF2-40B4-BE49-F238E27FC236}">
                      <a16:creationId xmlns:a16="http://schemas.microsoft.com/office/drawing/2014/main" id="{F64795C6-B01E-F67F-1304-E3A2BAC5B71E}"/>
                    </a:ext>
                  </a:extLst>
                </p14:cNvPr>
                <p14:cNvContentPartPr/>
                <p14:nvPr/>
              </p14:nvContentPartPr>
              <p14:xfrm>
                <a:off x="4964040" y="3446940"/>
                <a:ext cx="82440" cy="161280"/>
              </p14:xfrm>
            </p:contentPart>
          </mc:Choice>
          <mc:Fallback xmlns="">
            <p:pic>
              <p:nvPicPr>
                <p:cNvPr id="124" name="Ink 123">
                  <a:extLst>
                    <a:ext uri="{FF2B5EF4-FFF2-40B4-BE49-F238E27FC236}">
                      <a16:creationId xmlns:a16="http://schemas.microsoft.com/office/drawing/2014/main" id="{F64795C6-B01E-F67F-1304-E3A2BAC5B71E}"/>
                    </a:ext>
                  </a:extLst>
                </p:cNvPr>
                <p:cNvPicPr/>
                <p:nvPr/>
              </p:nvPicPr>
              <p:blipFill>
                <a:blip r:embed="rId198"/>
                <a:stretch>
                  <a:fillRect/>
                </a:stretch>
              </p:blipFill>
              <p:spPr>
                <a:xfrm>
                  <a:off x="4946040" y="3428940"/>
                  <a:ext cx="118080" cy="196920"/>
                </a:xfrm>
                <a:prstGeom prst="rect">
                  <a:avLst/>
                </a:prstGeom>
              </p:spPr>
            </p:pic>
          </mc:Fallback>
        </mc:AlternateContent>
        <mc:AlternateContent xmlns:mc="http://schemas.openxmlformats.org/markup-compatibility/2006" xmlns:p14="http://schemas.microsoft.com/office/powerpoint/2010/main">
          <mc:Choice Requires="p14">
            <p:contentPart p14:bwMode="auto" r:id="rId199">
              <p14:nvContentPartPr>
                <p14:cNvPr id="125" name="Ink 124">
                  <a:extLst>
                    <a:ext uri="{FF2B5EF4-FFF2-40B4-BE49-F238E27FC236}">
                      <a16:creationId xmlns:a16="http://schemas.microsoft.com/office/drawing/2014/main" id="{71E8E179-1F2C-E374-0368-C340A63976A9}"/>
                    </a:ext>
                  </a:extLst>
                </p14:cNvPr>
                <p14:cNvContentPartPr/>
                <p14:nvPr/>
              </p14:nvContentPartPr>
              <p14:xfrm>
                <a:off x="5071680" y="3415620"/>
                <a:ext cx="47880" cy="152640"/>
              </p14:xfrm>
            </p:contentPart>
          </mc:Choice>
          <mc:Fallback xmlns="">
            <p:pic>
              <p:nvPicPr>
                <p:cNvPr id="125" name="Ink 124">
                  <a:extLst>
                    <a:ext uri="{FF2B5EF4-FFF2-40B4-BE49-F238E27FC236}">
                      <a16:creationId xmlns:a16="http://schemas.microsoft.com/office/drawing/2014/main" id="{71E8E179-1F2C-E374-0368-C340A63976A9}"/>
                    </a:ext>
                  </a:extLst>
                </p:cNvPr>
                <p:cNvPicPr/>
                <p:nvPr/>
              </p:nvPicPr>
              <p:blipFill>
                <a:blip r:embed="rId200"/>
                <a:stretch>
                  <a:fillRect/>
                </a:stretch>
              </p:blipFill>
              <p:spPr>
                <a:xfrm>
                  <a:off x="5053544" y="3397620"/>
                  <a:ext cx="83790" cy="188280"/>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128" name="Ink 127">
                  <a:extLst>
                    <a:ext uri="{FF2B5EF4-FFF2-40B4-BE49-F238E27FC236}">
                      <a16:creationId xmlns:a16="http://schemas.microsoft.com/office/drawing/2014/main" id="{EDF2FCF5-A1FC-69B2-0E67-251AA14CE20A}"/>
                    </a:ext>
                  </a:extLst>
                </p14:cNvPr>
                <p14:cNvContentPartPr/>
                <p14:nvPr/>
              </p14:nvContentPartPr>
              <p14:xfrm>
                <a:off x="4634280" y="3761220"/>
                <a:ext cx="6480" cy="346320"/>
              </p14:xfrm>
            </p:contentPart>
          </mc:Choice>
          <mc:Fallback xmlns="">
            <p:pic>
              <p:nvPicPr>
                <p:cNvPr id="128" name="Ink 127">
                  <a:extLst>
                    <a:ext uri="{FF2B5EF4-FFF2-40B4-BE49-F238E27FC236}">
                      <a16:creationId xmlns:a16="http://schemas.microsoft.com/office/drawing/2014/main" id="{EDF2FCF5-A1FC-69B2-0E67-251AA14CE20A}"/>
                    </a:ext>
                  </a:extLst>
                </p:cNvPr>
                <p:cNvPicPr/>
                <p:nvPr/>
              </p:nvPicPr>
              <p:blipFill>
                <a:blip r:embed="rId202"/>
                <a:stretch>
                  <a:fillRect/>
                </a:stretch>
              </p:blipFill>
              <p:spPr>
                <a:xfrm>
                  <a:off x="4617227" y="3743220"/>
                  <a:ext cx="40244" cy="381960"/>
                </a:xfrm>
                <a:prstGeom prst="rect">
                  <a:avLst/>
                </a:prstGeom>
              </p:spPr>
            </p:pic>
          </mc:Fallback>
        </mc:AlternateContent>
        <mc:AlternateContent xmlns:mc="http://schemas.openxmlformats.org/markup-compatibility/2006" xmlns:p14="http://schemas.microsoft.com/office/powerpoint/2010/main">
          <mc:Choice Requires="p14">
            <p:contentPart p14:bwMode="auto" r:id="rId203">
              <p14:nvContentPartPr>
                <p14:cNvPr id="129" name="Ink 128">
                  <a:extLst>
                    <a:ext uri="{FF2B5EF4-FFF2-40B4-BE49-F238E27FC236}">
                      <a16:creationId xmlns:a16="http://schemas.microsoft.com/office/drawing/2014/main" id="{778DDCBA-29D0-5A78-0E2A-2128A2A57E84}"/>
                    </a:ext>
                  </a:extLst>
                </p14:cNvPr>
                <p14:cNvContentPartPr/>
                <p14:nvPr/>
              </p14:nvContentPartPr>
              <p14:xfrm>
                <a:off x="4617720" y="3687420"/>
                <a:ext cx="229320" cy="716040"/>
              </p14:xfrm>
            </p:contentPart>
          </mc:Choice>
          <mc:Fallback xmlns="">
            <p:pic>
              <p:nvPicPr>
                <p:cNvPr id="129" name="Ink 128">
                  <a:extLst>
                    <a:ext uri="{FF2B5EF4-FFF2-40B4-BE49-F238E27FC236}">
                      <a16:creationId xmlns:a16="http://schemas.microsoft.com/office/drawing/2014/main" id="{778DDCBA-29D0-5A78-0E2A-2128A2A57E84}"/>
                    </a:ext>
                  </a:extLst>
                </p:cNvPr>
                <p:cNvPicPr/>
                <p:nvPr/>
              </p:nvPicPr>
              <p:blipFill>
                <a:blip r:embed="rId204"/>
                <a:stretch>
                  <a:fillRect/>
                </a:stretch>
              </p:blipFill>
              <p:spPr>
                <a:xfrm>
                  <a:off x="4599720" y="3669420"/>
                  <a:ext cx="264960" cy="751680"/>
                </a:xfrm>
                <a:prstGeom prst="rect">
                  <a:avLst/>
                </a:prstGeom>
              </p:spPr>
            </p:pic>
          </mc:Fallback>
        </mc:AlternateContent>
        <mc:AlternateContent xmlns:mc="http://schemas.openxmlformats.org/markup-compatibility/2006" xmlns:p14="http://schemas.microsoft.com/office/powerpoint/2010/main">
          <mc:Choice Requires="p14">
            <p:contentPart p14:bwMode="auto" r:id="rId205">
              <p14:nvContentPartPr>
                <p14:cNvPr id="130" name="Ink 129">
                  <a:extLst>
                    <a:ext uri="{FF2B5EF4-FFF2-40B4-BE49-F238E27FC236}">
                      <a16:creationId xmlns:a16="http://schemas.microsoft.com/office/drawing/2014/main" id="{57B4840F-7CE6-AD3B-BF42-9DAC4CE68C92}"/>
                    </a:ext>
                  </a:extLst>
                </p14:cNvPr>
                <p14:cNvContentPartPr/>
                <p14:nvPr/>
              </p14:nvContentPartPr>
              <p14:xfrm>
                <a:off x="4607280" y="4076940"/>
                <a:ext cx="337680" cy="365040"/>
              </p14:xfrm>
            </p:contentPart>
          </mc:Choice>
          <mc:Fallback xmlns="">
            <p:pic>
              <p:nvPicPr>
                <p:cNvPr id="130" name="Ink 129">
                  <a:extLst>
                    <a:ext uri="{FF2B5EF4-FFF2-40B4-BE49-F238E27FC236}">
                      <a16:creationId xmlns:a16="http://schemas.microsoft.com/office/drawing/2014/main" id="{57B4840F-7CE6-AD3B-BF42-9DAC4CE68C92}"/>
                    </a:ext>
                  </a:extLst>
                </p:cNvPr>
                <p:cNvPicPr/>
                <p:nvPr/>
              </p:nvPicPr>
              <p:blipFill>
                <a:blip r:embed="rId206"/>
                <a:stretch>
                  <a:fillRect/>
                </a:stretch>
              </p:blipFill>
              <p:spPr>
                <a:xfrm>
                  <a:off x="4589280" y="4058940"/>
                  <a:ext cx="373320" cy="400680"/>
                </a:xfrm>
                <a:prstGeom prst="rect">
                  <a:avLst/>
                </a:prstGeom>
              </p:spPr>
            </p:pic>
          </mc:Fallback>
        </mc:AlternateContent>
        <mc:AlternateContent xmlns:mc="http://schemas.openxmlformats.org/markup-compatibility/2006" xmlns:p14="http://schemas.microsoft.com/office/powerpoint/2010/main">
          <mc:Choice Requires="p14">
            <p:contentPart p14:bwMode="auto" r:id="rId207">
              <p14:nvContentPartPr>
                <p14:cNvPr id="132" name="Ink 131">
                  <a:extLst>
                    <a:ext uri="{FF2B5EF4-FFF2-40B4-BE49-F238E27FC236}">
                      <a16:creationId xmlns:a16="http://schemas.microsoft.com/office/drawing/2014/main" id="{03B2A45C-C618-0B87-61A9-5259179DB55A}"/>
                    </a:ext>
                  </a:extLst>
                </p14:cNvPr>
                <p14:cNvContentPartPr/>
                <p14:nvPr/>
              </p14:nvContentPartPr>
              <p14:xfrm>
                <a:off x="3990960" y="3927900"/>
                <a:ext cx="283320" cy="417960"/>
              </p14:xfrm>
            </p:contentPart>
          </mc:Choice>
          <mc:Fallback xmlns="">
            <p:pic>
              <p:nvPicPr>
                <p:cNvPr id="132" name="Ink 131">
                  <a:extLst>
                    <a:ext uri="{FF2B5EF4-FFF2-40B4-BE49-F238E27FC236}">
                      <a16:creationId xmlns:a16="http://schemas.microsoft.com/office/drawing/2014/main" id="{03B2A45C-C618-0B87-61A9-5259179DB55A}"/>
                    </a:ext>
                  </a:extLst>
                </p:cNvPr>
                <p:cNvPicPr/>
                <p:nvPr/>
              </p:nvPicPr>
              <p:blipFill>
                <a:blip r:embed="rId208"/>
                <a:stretch>
                  <a:fillRect/>
                </a:stretch>
              </p:blipFill>
              <p:spPr>
                <a:xfrm>
                  <a:off x="3972983" y="3909900"/>
                  <a:ext cx="318915" cy="453600"/>
                </a:xfrm>
                <a:prstGeom prst="rect">
                  <a:avLst/>
                </a:prstGeom>
              </p:spPr>
            </p:pic>
          </mc:Fallback>
        </mc:AlternateContent>
        <mc:AlternateContent xmlns:mc="http://schemas.openxmlformats.org/markup-compatibility/2006" xmlns:p14="http://schemas.microsoft.com/office/powerpoint/2010/main">
          <mc:Choice Requires="p14">
            <p:contentPart p14:bwMode="auto" r:id="rId209">
              <p14:nvContentPartPr>
                <p14:cNvPr id="133" name="Ink 132">
                  <a:extLst>
                    <a:ext uri="{FF2B5EF4-FFF2-40B4-BE49-F238E27FC236}">
                      <a16:creationId xmlns:a16="http://schemas.microsoft.com/office/drawing/2014/main" id="{93419EDA-6933-7CF0-31FE-3487718AF776}"/>
                    </a:ext>
                  </a:extLst>
                </p14:cNvPr>
                <p14:cNvContentPartPr/>
                <p14:nvPr/>
              </p14:nvContentPartPr>
              <p14:xfrm>
                <a:off x="4085640" y="4047060"/>
                <a:ext cx="252360" cy="368640"/>
              </p14:xfrm>
            </p:contentPart>
          </mc:Choice>
          <mc:Fallback xmlns="">
            <p:pic>
              <p:nvPicPr>
                <p:cNvPr id="133" name="Ink 132">
                  <a:extLst>
                    <a:ext uri="{FF2B5EF4-FFF2-40B4-BE49-F238E27FC236}">
                      <a16:creationId xmlns:a16="http://schemas.microsoft.com/office/drawing/2014/main" id="{93419EDA-6933-7CF0-31FE-3487718AF776}"/>
                    </a:ext>
                  </a:extLst>
                </p:cNvPr>
                <p:cNvPicPr/>
                <p:nvPr/>
              </p:nvPicPr>
              <p:blipFill>
                <a:blip r:embed="rId210"/>
                <a:stretch>
                  <a:fillRect/>
                </a:stretch>
              </p:blipFill>
              <p:spPr>
                <a:xfrm>
                  <a:off x="4067640" y="4029060"/>
                  <a:ext cx="288000" cy="404280"/>
                </a:xfrm>
                <a:prstGeom prst="rect">
                  <a:avLst/>
                </a:prstGeom>
              </p:spPr>
            </p:pic>
          </mc:Fallback>
        </mc:AlternateContent>
        <mc:AlternateContent xmlns:mc="http://schemas.openxmlformats.org/markup-compatibility/2006" xmlns:p14="http://schemas.microsoft.com/office/powerpoint/2010/main">
          <mc:Choice Requires="p14">
            <p:contentPart p14:bwMode="auto" r:id="rId211">
              <p14:nvContentPartPr>
                <p14:cNvPr id="134" name="Ink 133">
                  <a:extLst>
                    <a:ext uri="{FF2B5EF4-FFF2-40B4-BE49-F238E27FC236}">
                      <a16:creationId xmlns:a16="http://schemas.microsoft.com/office/drawing/2014/main" id="{55DE1759-228F-59C9-A4D5-817E740737B1}"/>
                    </a:ext>
                  </a:extLst>
                </p14:cNvPr>
                <p14:cNvContentPartPr/>
                <p14:nvPr/>
              </p14:nvContentPartPr>
              <p14:xfrm>
                <a:off x="4087080" y="4214820"/>
                <a:ext cx="233280" cy="856800"/>
              </p14:xfrm>
            </p:contentPart>
          </mc:Choice>
          <mc:Fallback xmlns="">
            <p:pic>
              <p:nvPicPr>
                <p:cNvPr id="134" name="Ink 133">
                  <a:extLst>
                    <a:ext uri="{FF2B5EF4-FFF2-40B4-BE49-F238E27FC236}">
                      <a16:creationId xmlns:a16="http://schemas.microsoft.com/office/drawing/2014/main" id="{55DE1759-228F-59C9-A4D5-817E740737B1}"/>
                    </a:ext>
                  </a:extLst>
                </p:cNvPr>
                <p:cNvPicPr/>
                <p:nvPr/>
              </p:nvPicPr>
              <p:blipFill>
                <a:blip r:embed="rId212"/>
                <a:stretch>
                  <a:fillRect/>
                </a:stretch>
              </p:blipFill>
              <p:spPr>
                <a:xfrm>
                  <a:off x="4069080" y="4196812"/>
                  <a:ext cx="268920" cy="892455"/>
                </a:xfrm>
                <a:prstGeom prst="rect">
                  <a:avLst/>
                </a:prstGeom>
              </p:spPr>
            </p:pic>
          </mc:Fallback>
        </mc:AlternateContent>
        <mc:AlternateContent xmlns:mc="http://schemas.openxmlformats.org/markup-compatibility/2006" xmlns:p14="http://schemas.microsoft.com/office/powerpoint/2010/main">
          <mc:Choice Requires="p14">
            <p:contentPart p14:bwMode="auto" r:id="rId213">
              <p14:nvContentPartPr>
                <p14:cNvPr id="135" name="Ink 134">
                  <a:extLst>
                    <a:ext uri="{FF2B5EF4-FFF2-40B4-BE49-F238E27FC236}">
                      <a16:creationId xmlns:a16="http://schemas.microsoft.com/office/drawing/2014/main" id="{C17680A8-F9F4-917E-8ED1-6F26F325A5E2}"/>
                    </a:ext>
                  </a:extLst>
                </p14:cNvPr>
                <p14:cNvContentPartPr/>
                <p14:nvPr/>
              </p14:nvContentPartPr>
              <p14:xfrm>
                <a:off x="4128840" y="4885860"/>
                <a:ext cx="181800" cy="357480"/>
              </p14:xfrm>
            </p:contentPart>
          </mc:Choice>
          <mc:Fallback xmlns="">
            <p:pic>
              <p:nvPicPr>
                <p:cNvPr id="135" name="Ink 134">
                  <a:extLst>
                    <a:ext uri="{FF2B5EF4-FFF2-40B4-BE49-F238E27FC236}">
                      <a16:creationId xmlns:a16="http://schemas.microsoft.com/office/drawing/2014/main" id="{C17680A8-F9F4-917E-8ED1-6F26F325A5E2}"/>
                    </a:ext>
                  </a:extLst>
                </p:cNvPr>
                <p:cNvPicPr/>
                <p:nvPr/>
              </p:nvPicPr>
              <p:blipFill>
                <a:blip r:embed="rId214"/>
                <a:stretch>
                  <a:fillRect/>
                </a:stretch>
              </p:blipFill>
              <p:spPr>
                <a:xfrm>
                  <a:off x="4110840" y="4867860"/>
                  <a:ext cx="217440" cy="393120"/>
                </a:xfrm>
                <a:prstGeom prst="rect">
                  <a:avLst/>
                </a:prstGeom>
              </p:spPr>
            </p:pic>
          </mc:Fallback>
        </mc:AlternateContent>
        <mc:AlternateContent xmlns:mc="http://schemas.openxmlformats.org/markup-compatibility/2006" xmlns:p14="http://schemas.microsoft.com/office/powerpoint/2010/main">
          <mc:Choice Requires="p14">
            <p:contentPart p14:bwMode="auto" r:id="rId215">
              <p14:nvContentPartPr>
                <p14:cNvPr id="137" name="Ink 136">
                  <a:extLst>
                    <a:ext uri="{FF2B5EF4-FFF2-40B4-BE49-F238E27FC236}">
                      <a16:creationId xmlns:a16="http://schemas.microsoft.com/office/drawing/2014/main" id="{EC9E8DD9-90A3-8CBB-16DF-02DDCCD806D3}"/>
                    </a:ext>
                  </a:extLst>
                </p14:cNvPr>
                <p14:cNvContentPartPr/>
                <p14:nvPr/>
              </p14:nvContentPartPr>
              <p14:xfrm>
                <a:off x="1209240" y="3966060"/>
                <a:ext cx="3331800" cy="100440"/>
              </p14:xfrm>
            </p:contentPart>
          </mc:Choice>
          <mc:Fallback xmlns="">
            <p:pic>
              <p:nvPicPr>
                <p:cNvPr id="137" name="Ink 136">
                  <a:extLst>
                    <a:ext uri="{FF2B5EF4-FFF2-40B4-BE49-F238E27FC236}">
                      <a16:creationId xmlns:a16="http://schemas.microsoft.com/office/drawing/2014/main" id="{EC9E8DD9-90A3-8CBB-16DF-02DDCCD806D3}"/>
                    </a:ext>
                  </a:extLst>
                </p:cNvPr>
                <p:cNvPicPr/>
                <p:nvPr/>
              </p:nvPicPr>
              <p:blipFill>
                <a:blip r:embed="rId216"/>
                <a:stretch>
                  <a:fillRect/>
                </a:stretch>
              </p:blipFill>
              <p:spPr>
                <a:xfrm>
                  <a:off x="1191240" y="3947995"/>
                  <a:ext cx="3367440" cy="136208"/>
                </a:xfrm>
                <a:prstGeom prst="rect">
                  <a:avLst/>
                </a:prstGeom>
              </p:spPr>
            </p:pic>
          </mc:Fallback>
        </mc:AlternateContent>
        <mc:AlternateContent xmlns:mc="http://schemas.openxmlformats.org/markup-compatibility/2006" xmlns:p14="http://schemas.microsoft.com/office/powerpoint/2010/main">
          <mc:Choice Requires="p14">
            <p:contentPart p14:bwMode="auto" r:id="rId217">
              <p14:nvContentPartPr>
                <p14:cNvPr id="138" name="Ink 137">
                  <a:extLst>
                    <a:ext uri="{FF2B5EF4-FFF2-40B4-BE49-F238E27FC236}">
                      <a16:creationId xmlns:a16="http://schemas.microsoft.com/office/drawing/2014/main" id="{E8ECAEC2-E1ED-5FCA-9084-B997491CEC33}"/>
                    </a:ext>
                  </a:extLst>
                </p14:cNvPr>
                <p14:cNvContentPartPr/>
                <p14:nvPr/>
              </p14:nvContentPartPr>
              <p14:xfrm>
                <a:off x="4504320" y="3882180"/>
                <a:ext cx="84960" cy="184320"/>
              </p14:xfrm>
            </p:contentPart>
          </mc:Choice>
          <mc:Fallback xmlns="">
            <p:pic>
              <p:nvPicPr>
                <p:cNvPr id="138" name="Ink 137">
                  <a:extLst>
                    <a:ext uri="{FF2B5EF4-FFF2-40B4-BE49-F238E27FC236}">
                      <a16:creationId xmlns:a16="http://schemas.microsoft.com/office/drawing/2014/main" id="{E8ECAEC2-E1ED-5FCA-9084-B997491CEC33}"/>
                    </a:ext>
                  </a:extLst>
                </p:cNvPr>
                <p:cNvPicPr/>
                <p:nvPr/>
              </p:nvPicPr>
              <p:blipFill>
                <a:blip r:embed="rId218"/>
                <a:stretch>
                  <a:fillRect/>
                </a:stretch>
              </p:blipFill>
              <p:spPr>
                <a:xfrm>
                  <a:off x="4486320" y="3864180"/>
                  <a:ext cx="120600" cy="219960"/>
                </a:xfrm>
                <a:prstGeom prst="rect">
                  <a:avLst/>
                </a:prstGeom>
              </p:spPr>
            </p:pic>
          </mc:Fallback>
        </mc:AlternateContent>
        <mc:AlternateContent xmlns:mc="http://schemas.openxmlformats.org/markup-compatibility/2006" xmlns:p14="http://schemas.microsoft.com/office/powerpoint/2010/main">
          <mc:Choice Requires="p14">
            <p:contentPart p14:bwMode="auto" r:id="rId219">
              <p14:nvContentPartPr>
                <p14:cNvPr id="140" name="Ink 139">
                  <a:extLst>
                    <a:ext uri="{FF2B5EF4-FFF2-40B4-BE49-F238E27FC236}">
                      <a16:creationId xmlns:a16="http://schemas.microsoft.com/office/drawing/2014/main" id="{091E672B-5E5F-4089-D6AE-DB29C22305F8}"/>
                    </a:ext>
                  </a:extLst>
                </p14:cNvPr>
                <p14:cNvContentPartPr/>
                <p14:nvPr/>
              </p14:nvContentPartPr>
              <p14:xfrm>
                <a:off x="4897440" y="3946620"/>
                <a:ext cx="952560" cy="52920"/>
              </p14:xfrm>
            </p:contentPart>
          </mc:Choice>
          <mc:Fallback xmlns="">
            <p:pic>
              <p:nvPicPr>
                <p:cNvPr id="140" name="Ink 139">
                  <a:extLst>
                    <a:ext uri="{FF2B5EF4-FFF2-40B4-BE49-F238E27FC236}">
                      <a16:creationId xmlns:a16="http://schemas.microsoft.com/office/drawing/2014/main" id="{091E672B-5E5F-4089-D6AE-DB29C22305F8}"/>
                    </a:ext>
                  </a:extLst>
                </p:cNvPr>
                <p:cNvPicPr/>
                <p:nvPr/>
              </p:nvPicPr>
              <p:blipFill>
                <a:blip r:embed="rId220"/>
                <a:stretch>
                  <a:fillRect/>
                </a:stretch>
              </p:blipFill>
              <p:spPr>
                <a:xfrm>
                  <a:off x="4879433" y="3928497"/>
                  <a:ext cx="988213" cy="88804"/>
                </a:xfrm>
                <a:prstGeom prst="rect">
                  <a:avLst/>
                </a:prstGeom>
              </p:spPr>
            </p:pic>
          </mc:Fallback>
        </mc:AlternateContent>
        <mc:AlternateContent xmlns:mc="http://schemas.openxmlformats.org/markup-compatibility/2006" xmlns:p14="http://schemas.microsoft.com/office/powerpoint/2010/main">
          <mc:Choice Requires="p14">
            <p:contentPart p14:bwMode="auto" r:id="rId221">
              <p14:nvContentPartPr>
                <p14:cNvPr id="141" name="Ink 140">
                  <a:extLst>
                    <a:ext uri="{FF2B5EF4-FFF2-40B4-BE49-F238E27FC236}">
                      <a16:creationId xmlns:a16="http://schemas.microsoft.com/office/drawing/2014/main" id="{BCF2C8DE-F068-F5B5-D3AD-36764E522C62}"/>
                    </a:ext>
                  </a:extLst>
                </p14:cNvPr>
                <p14:cNvContentPartPr/>
                <p14:nvPr/>
              </p14:nvContentPartPr>
              <p14:xfrm>
                <a:off x="5744880" y="3927180"/>
                <a:ext cx="126000" cy="129600"/>
              </p14:xfrm>
            </p:contentPart>
          </mc:Choice>
          <mc:Fallback xmlns="">
            <p:pic>
              <p:nvPicPr>
                <p:cNvPr id="141" name="Ink 140">
                  <a:extLst>
                    <a:ext uri="{FF2B5EF4-FFF2-40B4-BE49-F238E27FC236}">
                      <a16:creationId xmlns:a16="http://schemas.microsoft.com/office/drawing/2014/main" id="{BCF2C8DE-F068-F5B5-D3AD-36764E522C62}"/>
                    </a:ext>
                  </a:extLst>
                </p:cNvPr>
                <p:cNvPicPr/>
                <p:nvPr/>
              </p:nvPicPr>
              <p:blipFill>
                <a:blip r:embed="rId222"/>
                <a:stretch>
                  <a:fillRect/>
                </a:stretch>
              </p:blipFill>
              <p:spPr>
                <a:xfrm>
                  <a:off x="5726880" y="3909180"/>
                  <a:ext cx="161640" cy="165240"/>
                </a:xfrm>
                <a:prstGeom prst="rect">
                  <a:avLst/>
                </a:prstGeom>
              </p:spPr>
            </p:pic>
          </mc:Fallback>
        </mc:AlternateContent>
        <mc:AlternateContent xmlns:mc="http://schemas.openxmlformats.org/markup-compatibility/2006" xmlns:p14="http://schemas.microsoft.com/office/powerpoint/2010/main">
          <mc:Choice Requires="p14">
            <p:contentPart p14:bwMode="auto" r:id="rId223">
              <p14:nvContentPartPr>
                <p14:cNvPr id="143" name="Ink 142">
                  <a:extLst>
                    <a:ext uri="{FF2B5EF4-FFF2-40B4-BE49-F238E27FC236}">
                      <a16:creationId xmlns:a16="http://schemas.microsoft.com/office/drawing/2014/main" id="{8942A65F-2683-32C8-0F27-BC57C0918AE1}"/>
                    </a:ext>
                  </a:extLst>
                </p14:cNvPr>
                <p14:cNvContentPartPr/>
                <p14:nvPr/>
              </p14:nvContentPartPr>
              <p14:xfrm>
                <a:off x="5096520" y="4066500"/>
                <a:ext cx="126000" cy="147960"/>
              </p14:xfrm>
            </p:contentPart>
          </mc:Choice>
          <mc:Fallback xmlns="">
            <p:pic>
              <p:nvPicPr>
                <p:cNvPr id="143" name="Ink 142">
                  <a:extLst>
                    <a:ext uri="{FF2B5EF4-FFF2-40B4-BE49-F238E27FC236}">
                      <a16:creationId xmlns:a16="http://schemas.microsoft.com/office/drawing/2014/main" id="{8942A65F-2683-32C8-0F27-BC57C0918AE1}"/>
                    </a:ext>
                  </a:extLst>
                </p:cNvPr>
                <p:cNvPicPr/>
                <p:nvPr/>
              </p:nvPicPr>
              <p:blipFill>
                <a:blip r:embed="rId224"/>
                <a:stretch>
                  <a:fillRect/>
                </a:stretch>
              </p:blipFill>
              <p:spPr>
                <a:xfrm>
                  <a:off x="5078468" y="4048500"/>
                  <a:ext cx="161742" cy="183600"/>
                </a:xfrm>
                <a:prstGeom prst="rect">
                  <a:avLst/>
                </a:prstGeom>
              </p:spPr>
            </p:pic>
          </mc:Fallback>
        </mc:AlternateContent>
        <mc:AlternateContent xmlns:mc="http://schemas.openxmlformats.org/markup-compatibility/2006" xmlns:p14="http://schemas.microsoft.com/office/powerpoint/2010/main">
          <mc:Choice Requires="p14">
            <p:contentPart p14:bwMode="auto" r:id="rId225">
              <p14:nvContentPartPr>
                <p14:cNvPr id="144" name="Ink 143">
                  <a:extLst>
                    <a:ext uri="{FF2B5EF4-FFF2-40B4-BE49-F238E27FC236}">
                      <a16:creationId xmlns:a16="http://schemas.microsoft.com/office/drawing/2014/main" id="{E64E2C23-0CE0-86EC-E732-B4A50C5EFAE9}"/>
                    </a:ext>
                  </a:extLst>
                </p14:cNvPr>
                <p14:cNvContentPartPr/>
                <p14:nvPr/>
              </p14:nvContentPartPr>
              <p14:xfrm>
                <a:off x="5213520" y="4111860"/>
                <a:ext cx="59040" cy="97560"/>
              </p14:xfrm>
            </p:contentPart>
          </mc:Choice>
          <mc:Fallback xmlns="">
            <p:pic>
              <p:nvPicPr>
                <p:cNvPr id="144" name="Ink 143">
                  <a:extLst>
                    <a:ext uri="{FF2B5EF4-FFF2-40B4-BE49-F238E27FC236}">
                      <a16:creationId xmlns:a16="http://schemas.microsoft.com/office/drawing/2014/main" id="{E64E2C23-0CE0-86EC-E732-B4A50C5EFAE9}"/>
                    </a:ext>
                  </a:extLst>
                </p:cNvPr>
                <p:cNvPicPr/>
                <p:nvPr/>
              </p:nvPicPr>
              <p:blipFill>
                <a:blip r:embed="rId226"/>
                <a:stretch>
                  <a:fillRect/>
                </a:stretch>
              </p:blipFill>
              <p:spPr>
                <a:xfrm>
                  <a:off x="5195520" y="4093860"/>
                  <a:ext cx="94680" cy="133200"/>
                </a:xfrm>
                <a:prstGeom prst="rect">
                  <a:avLst/>
                </a:prstGeom>
              </p:spPr>
            </p:pic>
          </mc:Fallback>
        </mc:AlternateContent>
        <mc:AlternateContent xmlns:mc="http://schemas.openxmlformats.org/markup-compatibility/2006" xmlns:p14="http://schemas.microsoft.com/office/powerpoint/2010/main">
          <mc:Choice Requires="p14">
            <p:contentPart p14:bwMode="auto" r:id="rId227">
              <p14:nvContentPartPr>
                <p14:cNvPr id="145" name="Ink 144">
                  <a:extLst>
                    <a:ext uri="{FF2B5EF4-FFF2-40B4-BE49-F238E27FC236}">
                      <a16:creationId xmlns:a16="http://schemas.microsoft.com/office/drawing/2014/main" id="{18378D2F-38BD-F041-170B-FD0023385F41}"/>
                    </a:ext>
                  </a:extLst>
                </p14:cNvPr>
                <p14:cNvContentPartPr/>
                <p14:nvPr/>
              </p14:nvContentPartPr>
              <p14:xfrm>
                <a:off x="5288400" y="4129500"/>
                <a:ext cx="102240" cy="85320"/>
              </p14:xfrm>
            </p:contentPart>
          </mc:Choice>
          <mc:Fallback xmlns="">
            <p:pic>
              <p:nvPicPr>
                <p:cNvPr id="145" name="Ink 144">
                  <a:extLst>
                    <a:ext uri="{FF2B5EF4-FFF2-40B4-BE49-F238E27FC236}">
                      <a16:creationId xmlns:a16="http://schemas.microsoft.com/office/drawing/2014/main" id="{18378D2F-38BD-F041-170B-FD0023385F41}"/>
                    </a:ext>
                  </a:extLst>
                </p:cNvPr>
                <p:cNvPicPr/>
                <p:nvPr/>
              </p:nvPicPr>
              <p:blipFill>
                <a:blip r:embed="rId228"/>
                <a:stretch>
                  <a:fillRect/>
                </a:stretch>
              </p:blipFill>
              <p:spPr>
                <a:xfrm>
                  <a:off x="5270336" y="4111500"/>
                  <a:ext cx="138006" cy="120960"/>
                </a:xfrm>
                <a:prstGeom prst="rect">
                  <a:avLst/>
                </a:prstGeom>
              </p:spPr>
            </p:pic>
          </mc:Fallback>
        </mc:AlternateContent>
        <mc:AlternateContent xmlns:mc="http://schemas.openxmlformats.org/markup-compatibility/2006" xmlns:p14="http://schemas.microsoft.com/office/powerpoint/2010/main">
          <mc:Choice Requires="p14">
            <p:contentPart p14:bwMode="auto" r:id="rId229">
              <p14:nvContentPartPr>
                <p14:cNvPr id="146" name="Ink 145">
                  <a:extLst>
                    <a:ext uri="{FF2B5EF4-FFF2-40B4-BE49-F238E27FC236}">
                      <a16:creationId xmlns:a16="http://schemas.microsoft.com/office/drawing/2014/main" id="{473BF78E-A79F-6BAC-3AAE-38136046BC66}"/>
                    </a:ext>
                  </a:extLst>
                </p14:cNvPr>
                <p14:cNvContentPartPr/>
                <p14:nvPr/>
              </p14:nvContentPartPr>
              <p14:xfrm>
                <a:off x="5433120" y="4111140"/>
                <a:ext cx="87480" cy="99720"/>
              </p14:xfrm>
            </p:contentPart>
          </mc:Choice>
          <mc:Fallback xmlns="">
            <p:pic>
              <p:nvPicPr>
                <p:cNvPr id="146" name="Ink 145">
                  <a:extLst>
                    <a:ext uri="{FF2B5EF4-FFF2-40B4-BE49-F238E27FC236}">
                      <a16:creationId xmlns:a16="http://schemas.microsoft.com/office/drawing/2014/main" id="{473BF78E-A79F-6BAC-3AAE-38136046BC66}"/>
                    </a:ext>
                  </a:extLst>
                </p:cNvPr>
                <p:cNvPicPr/>
                <p:nvPr/>
              </p:nvPicPr>
              <p:blipFill>
                <a:blip r:embed="rId230"/>
                <a:stretch>
                  <a:fillRect/>
                </a:stretch>
              </p:blipFill>
              <p:spPr>
                <a:xfrm>
                  <a:off x="5415046" y="4093140"/>
                  <a:ext cx="123267" cy="135360"/>
                </a:xfrm>
                <a:prstGeom prst="rect">
                  <a:avLst/>
                </a:prstGeom>
              </p:spPr>
            </p:pic>
          </mc:Fallback>
        </mc:AlternateContent>
        <mc:AlternateContent xmlns:mc="http://schemas.openxmlformats.org/markup-compatibility/2006" xmlns:p14="http://schemas.microsoft.com/office/powerpoint/2010/main">
          <mc:Choice Requires="p14">
            <p:contentPart p14:bwMode="auto" r:id="rId231">
              <p14:nvContentPartPr>
                <p14:cNvPr id="147" name="Ink 146">
                  <a:extLst>
                    <a:ext uri="{FF2B5EF4-FFF2-40B4-BE49-F238E27FC236}">
                      <a16:creationId xmlns:a16="http://schemas.microsoft.com/office/drawing/2014/main" id="{49B7154B-E117-66F9-9C2C-2DB8BEA365EB}"/>
                    </a:ext>
                  </a:extLst>
                </p14:cNvPr>
                <p14:cNvContentPartPr/>
                <p14:nvPr/>
              </p14:nvContentPartPr>
              <p14:xfrm>
                <a:off x="5544720" y="4114740"/>
                <a:ext cx="28800" cy="121680"/>
              </p14:xfrm>
            </p:contentPart>
          </mc:Choice>
          <mc:Fallback xmlns="">
            <p:pic>
              <p:nvPicPr>
                <p:cNvPr id="147" name="Ink 146">
                  <a:extLst>
                    <a:ext uri="{FF2B5EF4-FFF2-40B4-BE49-F238E27FC236}">
                      <a16:creationId xmlns:a16="http://schemas.microsoft.com/office/drawing/2014/main" id="{49B7154B-E117-66F9-9C2C-2DB8BEA365EB}"/>
                    </a:ext>
                  </a:extLst>
                </p:cNvPr>
                <p:cNvPicPr/>
                <p:nvPr/>
              </p:nvPicPr>
              <p:blipFill>
                <a:blip r:embed="rId232"/>
                <a:stretch>
                  <a:fillRect/>
                </a:stretch>
              </p:blipFill>
              <p:spPr>
                <a:xfrm>
                  <a:off x="5526720" y="4096740"/>
                  <a:ext cx="64440" cy="157320"/>
                </a:xfrm>
                <a:prstGeom prst="rect">
                  <a:avLst/>
                </a:prstGeom>
              </p:spPr>
            </p:pic>
          </mc:Fallback>
        </mc:AlternateContent>
        <mc:AlternateContent xmlns:mc="http://schemas.openxmlformats.org/markup-compatibility/2006" xmlns:p14="http://schemas.microsoft.com/office/powerpoint/2010/main">
          <mc:Choice Requires="p14">
            <p:contentPart p14:bwMode="auto" r:id="rId233">
              <p14:nvContentPartPr>
                <p14:cNvPr id="150" name="Ink 149">
                  <a:extLst>
                    <a:ext uri="{FF2B5EF4-FFF2-40B4-BE49-F238E27FC236}">
                      <a16:creationId xmlns:a16="http://schemas.microsoft.com/office/drawing/2014/main" id="{471C9DBB-CE0D-1BC8-4F90-3AB1E5D07B4E}"/>
                    </a:ext>
                  </a:extLst>
                </p14:cNvPr>
                <p14:cNvContentPartPr/>
                <p14:nvPr/>
              </p14:nvContentPartPr>
              <p14:xfrm>
                <a:off x="1814040" y="4084860"/>
                <a:ext cx="104400" cy="183960"/>
              </p14:xfrm>
            </p:contentPart>
          </mc:Choice>
          <mc:Fallback xmlns="">
            <p:pic>
              <p:nvPicPr>
                <p:cNvPr id="150" name="Ink 149">
                  <a:extLst>
                    <a:ext uri="{FF2B5EF4-FFF2-40B4-BE49-F238E27FC236}">
                      <a16:creationId xmlns:a16="http://schemas.microsoft.com/office/drawing/2014/main" id="{471C9DBB-CE0D-1BC8-4F90-3AB1E5D07B4E}"/>
                    </a:ext>
                  </a:extLst>
                </p:cNvPr>
                <p:cNvPicPr/>
                <p:nvPr/>
              </p:nvPicPr>
              <p:blipFill>
                <a:blip r:embed="rId234"/>
                <a:stretch>
                  <a:fillRect/>
                </a:stretch>
              </p:blipFill>
              <p:spPr>
                <a:xfrm>
                  <a:off x="1796040" y="4066860"/>
                  <a:ext cx="140040" cy="219600"/>
                </a:xfrm>
                <a:prstGeom prst="rect">
                  <a:avLst/>
                </a:prstGeom>
              </p:spPr>
            </p:pic>
          </mc:Fallback>
        </mc:AlternateContent>
        <mc:AlternateContent xmlns:mc="http://schemas.openxmlformats.org/markup-compatibility/2006" xmlns:p14="http://schemas.microsoft.com/office/powerpoint/2010/main">
          <mc:Choice Requires="p14">
            <p:contentPart p14:bwMode="auto" r:id="rId235">
              <p14:nvContentPartPr>
                <p14:cNvPr id="151" name="Ink 150">
                  <a:extLst>
                    <a:ext uri="{FF2B5EF4-FFF2-40B4-BE49-F238E27FC236}">
                      <a16:creationId xmlns:a16="http://schemas.microsoft.com/office/drawing/2014/main" id="{3B8E027A-534F-25D9-F62E-15DC5C2C8575}"/>
                    </a:ext>
                  </a:extLst>
                </p14:cNvPr>
                <p14:cNvContentPartPr/>
                <p14:nvPr/>
              </p14:nvContentPartPr>
              <p14:xfrm>
                <a:off x="1828800" y="4157580"/>
                <a:ext cx="93960" cy="35640"/>
              </p14:xfrm>
            </p:contentPart>
          </mc:Choice>
          <mc:Fallback xmlns="">
            <p:pic>
              <p:nvPicPr>
                <p:cNvPr id="151" name="Ink 150">
                  <a:extLst>
                    <a:ext uri="{FF2B5EF4-FFF2-40B4-BE49-F238E27FC236}">
                      <a16:creationId xmlns:a16="http://schemas.microsoft.com/office/drawing/2014/main" id="{3B8E027A-534F-25D9-F62E-15DC5C2C8575}"/>
                    </a:ext>
                  </a:extLst>
                </p:cNvPr>
                <p:cNvPicPr/>
                <p:nvPr/>
              </p:nvPicPr>
              <p:blipFill>
                <a:blip r:embed="rId236"/>
                <a:stretch>
                  <a:fillRect/>
                </a:stretch>
              </p:blipFill>
              <p:spPr>
                <a:xfrm>
                  <a:off x="1810731" y="4139760"/>
                  <a:ext cx="129737" cy="70924"/>
                </a:xfrm>
                <a:prstGeom prst="rect">
                  <a:avLst/>
                </a:prstGeom>
              </p:spPr>
            </p:pic>
          </mc:Fallback>
        </mc:AlternateContent>
        <mc:AlternateContent xmlns:mc="http://schemas.openxmlformats.org/markup-compatibility/2006" xmlns:p14="http://schemas.microsoft.com/office/powerpoint/2010/main">
          <mc:Choice Requires="p14">
            <p:contentPart p14:bwMode="auto" r:id="rId237">
              <p14:nvContentPartPr>
                <p14:cNvPr id="152" name="Ink 151">
                  <a:extLst>
                    <a:ext uri="{FF2B5EF4-FFF2-40B4-BE49-F238E27FC236}">
                      <a16:creationId xmlns:a16="http://schemas.microsoft.com/office/drawing/2014/main" id="{8E8B2723-2C2B-9854-54AB-0CD60D3B1808}"/>
                    </a:ext>
                  </a:extLst>
                </p14:cNvPr>
                <p14:cNvContentPartPr/>
                <p14:nvPr/>
              </p14:nvContentPartPr>
              <p14:xfrm>
                <a:off x="1924560" y="4075860"/>
                <a:ext cx="99720" cy="133920"/>
              </p14:xfrm>
            </p:contentPart>
          </mc:Choice>
          <mc:Fallback xmlns="">
            <p:pic>
              <p:nvPicPr>
                <p:cNvPr id="152" name="Ink 151">
                  <a:extLst>
                    <a:ext uri="{FF2B5EF4-FFF2-40B4-BE49-F238E27FC236}">
                      <a16:creationId xmlns:a16="http://schemas.microsoft.com/office/drawing/2014/main" id="{8E8B2723-2C2B-9854-54AB-0CD60D3B1808}"/>
                    </a:ext>
                  </a:extLst>
                </p:cNvPr>
                <p:cNvPicPr/>
                <p:nvPr/>
              </p:nvPicPr>
              <p:blipFill>
                <a:blip r:embed="rId238"/>
                <a:stretch>
                  <a:fillRect/>
                </a:stretch>
              </p:blipFill>
              <p:spPr>
                <a:xfrm>
                  <a:off x="1906625" y="4057860"/>
                  <a:ext cx="135232" cy="169560"/>
                </a:xfrm>
                <a:prstGeom prst="rect">
                  <a:avLst/>
                </a:prstGeom>
              </p:spPr>
            </p:pic>
          </mc:Fallback>
        </mc:AlternateContent>
        <mc:AlternateContent xmlns:mc="http://schemas.openxmlformats.org/markup-compatibility/2006" xmlns:p14="http://schemas.microsoft.com/office/powerpoint/2010/main">
          <mc:Choice Requires="p14">
            <p:contentPart p14:bwMode="auto" r:id="rId239">
              <p14:nvContentPartPr>
                <p14:cNvPr id="153" name="Ink 152">
                  <a:extLst>
                    <a:ext uri="{FF2B5EF4-FFF2-40B4-BE49-F238E27FC236}">
                      <a16:creationId xmlns:a16="http://schemas.microsoft.com/office/drawing/2014/main" id="{F59C94AC-C782-748F-E7C9-85D53397BA32}"/>
                    </a:ext>
                  </a:extLst>
                </p14:cNvPr>
                <p14:cNvContentPartPr/>
                <p14:nvPr/>
              </p14:nvContentPartPr>
              <p14:xfrm>
                <a:off x="2030400" y="4075500"/>
                <a:ext cx="85680" cy="143280"/>
              </p14:xfrm>
            </p:contentPart>
          </mc:Choice>
          <mc:Fallback xmlns="">
            <p:pic>
              <p:nvPicPr>
                <p:cNvPr id="153" name="Ink 152">
                  <a:extLst>
                    <a:ext uri="{FF2B5EF4-FFF2-40B4-BE49-F238E27FC236}">
                      <a16:creationId xmlns:a16="http://schemas.microsoft.com/office/drawing/2014/main" id="{F59C94AC-C782-748F-E7C9-85D53397BA32}"/>
                    </a:ext>
                  </a:extLst>
                </p:cNvPr>
                <p:cNvPicPr/>
                <p:nvPr/>
              </p:nvPicPr>
              <p:blipFill>
                <a:blip r:embed="rId240"/>
                <a:stretch>
                  <a:fillRect/>
                </a:stretch>
              </p:blipFill>
              <p:spPr>
                <a:xfrm>
                  <a:off x="2012400" y="4057545"/>
                  <a:ext cx="121320" cy="178831"/>
                </a:xfrm>
                <a:prstGeom prst="rect">
                  <a:avLst/>
                </a:prstGeom>
              </p:spPr>
            </p:pic>
          </mc:Fallback>
        </mc:AlternateContent>
        <mc:AlternateContent xmlns:mc="http://schemas.openxmlformats.org/markup-compatibility/2006" xmlns:p14="http://schemas.microsoft.com/office/powerpoint/2010/main">
          <mc:Choice Requires="p14">
            <p:contentPart p14:bwMode="auto" r:id="rId241">
              <p14:nvContentPartPr>
                <p14:cNvPr id="154" name="Ink 153">
                  <a:extLst>
                    <a:ext uri="{FF2B5EF4-FFF2-40B4-BE49-F238E27FC236}">
                      <a16:creationId xmlns:a16="http://schemas.microsoft.com/office/drawing/2014/main" id="{3A8C069D-9C40-40D9-449C-CF48290062D8}"/>
                    </a:ext>
                  </a:extLst>
                </p14:cNvPr>
                <p14:cNvContentPartPr/>
                <p14:nvPr/>
              </p14:nvContentPartPr>
              <p14:xfrm>
                <a:off x="2124000" y="4069740"/>
                <a:ext cx="302760" cy="140760"/>
              </p14:xfrm>
            </p:contentPart>
          </mc:Choice>
          <mc:Fallback xmlns="">
            <p:pic>
              <p:nvPicPr>
                <p:cNvPr id="154" name="Ink 153">
                  <a:extLst>
                    <a:ext uri="{FF2B5EF4-FFF2-40B4-BE49-F238E27FC236}">
                      <a16:creationId xmlns:a16="http://schemas.microsoft.com/office/drawing/2014/main" id="{3A8C069D-9C40-40D9-449C-CF48290062D8}"/>
                    </a:ext>
                  </a:extLst>
                </p:cNvPr>
                <p:cNvPicPr/>
                <p:nvPr/>
              </p:nvPicPr>
              <p:blipFill>
                <a:blip r:embed="rId242"/>
                <a:stretch>
                  <a:fillRect/>
                </a:stretch>
              </p:blipFill>
              <p:spPr>
                <a:xfrm>
                  <a:off x="2106000" y="4051740"/>
                  <a:ext cx="338400" cy="176400"/>
                </a:xfrm>
                <a:prstGeom prst="rect">
                  <a:avLst/>
                </a:prstGeom>
              </p:spPr>
            </p:pic>
          </mc:Fallback>
        </mc:AlternateContent>
        <mc:AlternateContent xmlns:mc="http://schemas.openxmlformats.org/markup-compatibility/2006" xmlns:p14="http://schemas.microsoft.com/office/powerpoint/2010/main">
          <mc:Choice Requires="p14">
            <p:contentPart p14:bwMode="auto" r:id="rId243">
              <p14:nvContentPartPr>
                <p14:cNvPr id="155" name="Ink 154">
                  <a:extLst>
                    <a:ext uri="{FF2B5EF4-FFF2-40B4-BE49-F238E27FC236}">
                      <a16:creationId xmlns:a16="http://schemas.microsoft.com/office/drawing/2014/main" id="{743E05B2-8CAE-1EA4-21ED-44156F7ECBD4}"/>
                    </a:ext>
                  </a:extLst>
                </p14:cNvPr>
                <p14:cNvContentPartPr/>
                <p14:nvPr/>
              </p14:nvContentPartPr>
              <p14:xfrm>
                <a:off x="2436840" y="4069020"/>
                <a:ext cx="38520" cy="96120"/>
              </p14:xfrm>
            </p:contentPart>
          </mc:Choice>
          <mc:Fallback xmlns="">
            <p:pic>
              <p:nvPicPr>
                <p:cNvPr id="155" name="Ink 154">
                  <a:extLst>
                    <a:ext uri="{FF2B5EF4-FFF2-40B4-BE49-F238E27FC236}">
                      <a16:creationId xmlns:a16="http://schemas.microsoft.com/office/drawing/2014/main" id="{743E05B2-8CAE-1EA4-21ED-44156F7ECBD4}"/>
                    </a:ext>
                  </a:extLst>
                </p:cNvPr>
                <p:cNvPicPr/>
                <p:nvPr/>
              </p:nvPicPr>
              <p:blipFill>
                <a:blip r:embed="rId244"/>
                <a:stretch>
                  <a:fillRect/>
                </a:stretch>
              </p:blipFill>
              <p:spPr>
                <a:xfrm>
                  <a:off x="2418840" y="4051020"/>
                  <a:ext cx="74160" cy="131760"/>
                </a:xfrm>
                <a:prstGeom prst="rect">
                  <a:avLst/>
                </a:prstGeom>
              </p:spPr>
            </p:pic>
          </mc:Fallback>
        </mc:AlternateContent>
        <mc:AlternateContent xmlns:mc="http://schemas.openxmlformats.org/markup-compatibility/2006" xmlns:p14="http://schemas.microsoft.com/office/powerpoint/2010/main">
          <mc:Choice Requires="p14">
            <p:contentPart p14:bwMode="auto" r:id="rId245">
              <p14:nvContentPartPr>
                <p14:cNvPr id="156" name="Ink 155">
                  <a:extLst>
                    <a:ext uri="{FF2B5EF4-FFF2-40B4-BE49-F238E27FC236}">
                      <a16:creationId xmlns:a16="http://schemas.microsoft.com/office/drawing/2014/main" id="{3DCE0D88-3586-9E18-9471-F13EF848CFAB}"/>
                    </a:ext>
                  </a:extLst>
                </p14:cNvPr>
                <p14:cNvContentPartPr/>
                <p14:nvPr/>
              </p14:nvContentPartPr>
              <p14:xfrm>
                <a:off x="2492640" y="4107180"/>
                <a:ext cx="72000" cy="52560"/>
              </p14:xfrm>
            </p:contentPart>
          </mc:Choice>
          <mc:Fallback xmlns="">
            <p:pic>
              <p:nvPicPr>
                <p:cNvPr id="156" name="Ink 155">
                  <a:extLst>
                    <a:ext uri="{FF2B5EF4-FFF2-40B4-BE49-F238E27FC236}">
                      <a16:creationId xmlns:a16="http://schemas.microsoft.com/office/drawing/2014/main" id="{3DCE0D88-3586-9E18-9471-F13EF848CFAB}"/>
                    </a:ext>
                  </a:extLst>
                </p:cNvPr>
                <p:cNvPicPr/>
                <p:nvPr/>
              </p:nvPicPr>
              <p:blipFill>
                <a:blip r:embed="rId246"/>
                <a:stretch>
                  <a:fillRect/>
                </a:stretch>
              </p:blipFill>
              <p:spPr>
                <a:xfrm>
                  <a:off x="2474640" y="4089180"/>
                  <a:ext cx="107640" cy="88200"/>
                </a:xfrm>
                <a:prstGeom prst="rect">
                  <a:avLst/>
                </a:prstGeom>
              </p:spPr>
            </p:pic>
          </mc:Fallback>
        </mc:AlternateContent>
        <mc:AlternateContent xmlns:mc="http://schemas.openxmlformats.org/markup-compatibility/2006" xmlns:p14="http://schemas.microsoft.com/office/powerpoint/2010/main">
          <mc:Choice Requires="p14">
            <p:contentPart p14:bwMode="auto" r:id="rId247">
              <p14:nvContentPartPr>
                <p14:cNvPr id="157" name="Ink 156">
                  <a:extLst>
                    <a:ext uri="{FF2B5EF4-FFF2-40B4-BE49-F238E27FC236}">
                      <a16:creationId xmlns:a16="http://schemas.microsoft.com/office/drawing/2014/main" id="{87DC4549-C1D3-CEA9-22F3-35D1FDE7A024}"/>
                    </a:ext>
                  </a:extLst>
                </p14:cNvPr>
                <p14:cNvContentPartPr/>
                <p14:nvPr/>
              </p14:nvContentPartPr>
              <p14:xfrm>
                <a:off x="2598120" y="4034460"/>
                <a:ext cx="103320" cy="195480"/>
              </p14:xfrm>
            </p:contentPart>
          </mc:Choice>
          <mc:Fallback xmlns="">
            <p:pic>
              <p:nvPicPr>
                <p:cNvPr id="157" name="Ink 156">
                  <a:extLst>
                    <a:ext uri="{FF2B5EF4-FFF2-40B4-BE49-F238E27FC236}">
                      <a16:creationId xmlns:a16="http://schemas.microsoft.com/office/drawing/2014/main" id="{87DC4549-C1D3-CEA9-22F3-35D1FDE7A024}"/>
                    </a:ext>
                  </a:extLst>
                </p:cNvPr>
                <p:cNvPicPr/>
                <p:nvPr/>
              </p:nvPicPr>
              <p:blipFill>
                <a:blip r:embed="rId248"/>
                <a:stretch>
                  <a:fillRect/>
                </a:stretch>
              </p:blipFill>
              <p:spPr>
                <a:xfrm>
                  <a:off x="2580120" y="4016460"/>
                  <a:ext cx="138960" cy="231120"/>
                </a:xfrm>
                <a:prstGeom prst="rect">
                  <a:avLst/>
                </a:prstGeom>
              </p:spPr>
            </p:pic>
          </mc:Fallback>
        </mc:AlternateContent>
        <mc:AlternateContent xmlns:mc="http://schemas.openxmlformats.org/markup-compatibility/2006" xmlns:p14="http://schemas.microsoft.com/office/powerpoint/2010/main">
          <mc:Choice Requires="p14">
            <p:contentPart p14:bwMode="auto" r:id="rId249">
              <p14:nvContentPartPr>
                <p14:cNvPr id="158" name="Ink 157">
                  <a:extLst>
                    <a:ext uri="{FF2B5EF4-FFF2-40B4-BE49-F238E27FC236}">
                      <a16:creationId xmlns:a16="http://schemas.microsoft.com/office/drawing/2014/main" id="{D5101F94-F8EE-4287-22F9-1AAC92784939}"/>
                    </a:ext>
                  </a:extLst>
                </p14:cNvPr>
                <p14:cNvContentPartPr/>
                <p14:nvPr/>
              </p14:nvContentPartPr>
              <p14:xfrm>
                <a:off x="3507120" y="3995940"/>
                <a:ext cx="43560" cy="193680"/>
              </p14:xfrm>
            </p:contentPart>
          </mc:Choice>
          <mc:Fallback xmlns="">
            <p:pic>
              <p:nvPicPr>
                <p:cNvPr id="158" name="Ink 157">
                  <a:extLst>
                    <a:ext uri="{FF2B5EF4-FFF2-40B4-BE49-F238E27FC236}">
                      <a16:creationId xmlns:a16="http://schemas.microsoft.com/office/drawing/2014/main" id="{D5101F94-F8EE-4287-22F9-1AAC92784939}"/>
                    </a:ext>
                  </a:extLst>
                </p:cNvPr>
                <p:cNvPicPr/>
                <p:nvPr/>
              </p:nvPicPr>
              <p:blipFill>
                <a:blip r:embed="rId250"/>
                <a:stretch>
                  <a:fillRect/>
                </a:stretch>
              </p:blipFill>
              <p:spPr>
                <a:xfrm>
                  <a:off x="3489120" y="3977906"/>
                  <a:ext cx="79200" cy="229386"/>
                </a:xfrm>
                <a:prstGeom prst="rect">
                  <a:avLst/>
                </a:prstGeom>
              </p:spPr>
            </p:pic>
          </mc:Fallback>
        </mc:AlternateContent>
        <mc:AlternateContent xmlns:mc="http://schemas.openxmlformats.org/markup-compatibility/2006" xmlns:p14="http://schemas.microsoft.com/office/powerpoint/2010/main">
          <mc:Choice Requires="p14">
            <p:contentPart p14:bwMode="auto" r:id="rId251">
              <p14:nvContentPartPr>
                <p14:cNvPr id="159" name="Ink 158">
                  <a:extLst>
                    <a:ext uri="{FF2B5EF4-FFF2-40B4-BE49-F238E27FC236}">
                      <a16:creationId xmlns:a16="http://schemas.microsoft.com/office/drawing/2014/main" id="{5E0C9DAF-C861-5A9A-5F5A-4C18D47BB02B}"/>
                    </a:ext>
                  </a:extLst>
                </p14:cNvPr>
                <p14:cNvContentPartPr/>
                <p14:nvPr/>
              </p14:nvContentPartPr>
              <p14:xfrm>
                <a:off x="2851560" y="4131300"/>
                <a:ext cx="35640" cy="107640"/>
              </p14:xfrm>
            </p:contentPart>
          </mc:Choice>
          <mc:Fallback xmlns="">
            <p:pic>
              <p:nvPicPr>
                <p:cNvPr id="159" name="Ink 158">
                  <a:extLst>
                    <a:ext uri="{FF2B5EF4-FFF2-40B4-BE49-F238E27FC236}">
                      <a16:creationId xmlns:a16="http://schemas.microsoft.com/office/drawing/2014/main" id="{5E0C9DAF-C861-5A9A-5F5A-4C18D47BB02B}"/>
                    </a:ext>
                  </a:extLst>
                </p:cNvPr>
                <p:cNvPicPr/>
                <p:nvPr/>
              </p:nvPicPr>
              <p:blipFill>
                <a:blip r:embed="rId252"/>
                <a:stretch>
                  <a:fillRect/>
                </a:stretch>
              </p:blipFill>
              <p:spPr>
                <a:xfrm>
                  <a:off x="2833376" y="4113300"/>
                  <a:ext cx="71644"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253">
              <p14:nvContentPartPr>
                <p14:cNvPr id="160" name="Ink 159">
                  <a:extLst>
                    <a:ext uri="{FF2B5EF4-FFF2-40B4-BE49-F238E27FC236}">
                      <a16:creationId xmlns:a16="http://schemas.microsoft.com/office/drawing/2014/main" id="{843DBCAD-A11C-EDA3-02CD-361C86C4722A}"/>
                    </a:ext>
                  </a:extLst>
                </p14:cNvPr>
                <p14:cNvContentPartPr/>
                <p14:nvPr/>
              </p14:nvContentPartPr>
              <p14:xfrm>
                <a:off x="3218760" y="4108260"/>
                <a:ext cx="34200" cy="102600"/>
              </p14:xfrm>
            </p:contentPart>
          </mc:Choice>
          <mc:Fallback xmlns="">
            <p:pic>
              <p:nvPicPr>
                <p:cNvPr id="160" name="Ink 159">
                  <a:extLst>
                    <a:ext uri="{FF2B5EF4-FFF2-40B4-BE49-F238E27FC236}">
                      <a16:creationId xmlns:a16="http://schemas.microsoft.com/office/drawing/2014/main" id="{843DBCAD-A11C-EDA3-02CD-361C86C4722A}"/>
                    </a:ext>
                  </a:extLst>
                </p:cNvPr>
                <p:cNvPicPr/>
                <p:nvPr/>
              </p:nvPicPr>
              <p:blipFill>
                <a:blip r:embed="rId254"/>
                <a:stretch>
                  <a:fillRect/>
                </a:stretch>
              </p:blipFill>
              <p:spPr>
                <a:xfrm>
                  <a:off x="3200760" y="4090323"/>
                  <a:ext cx="69840" cy="138115"/>
                </a:xfrm>
                <a:prstGeom prst="rect">
                  <a:avLst/>
                </a:prstGeom>
              </p:spPr>
            </p:pic>
          </mc:Fallback>
        </mc:AlternateContent>
        <mc:AlternateContent xmlns:mc="http://schemas.openxmlformats.org/markup-compatibility/2006" xmlns:p14="http://schemas.microsoft.com/office/powerpoint/2010/main">
          <mc:Choice Requires="p14">
            <p:contentPart p14:bwMode="auto" r:id="rId255">
              <p14:nvContentPartPr>
                <p14:cNvPr id="161" name="Ink 160">
                  <a:extLst>
                    <a:ext uri="{FF2B5EF4-FFF2-40B4-BE49-F238E27FC236}">
                      <a16:creationId xmlns:a16="http://schemas.microsoft.com/office/drawing/2014/main" id="{9BBDAEA7-B2A1-C8CB-5152-F568366F470C}"/>
                    </a:ext>
                  </a:extLst>
                </p14:cNvPr>
                <p14:cNvContentPartPr/>
                <p14:nvPr/>
              </p14:nvContentPartPr>
              <p14:xfrm>
                <a:off x="2700000" y="4041300"/>
                <a:ext cx="34200" cy="87840"/>
              </p14:xfrm>
            </p:contentPart>
          </mc:Choice>
          <mc:Fallback xmlns="">
            <p:pic>
              <p:nvPicPr>
                <p:cNvPr id="161" name="Ink 160">
                  <a:extLst>
                    <a:ext uri="{FF2B5EF4-FFF2-40B4-BE49-F238E27FC236}">
                      <a16:creationId xmlns:a16="http://schemas.microsoft.com/office/drawing/2014/main" id="{9BBDAEA7-B2A1-C8CB-5152-F568366F470C}"/>
                    </a:ext>
                  </a:extLst>
                </p:cNvPr>
                <p:cNvPicPr/>
                <p:nvPr/>
              </p:nvPicPr>
              <p:blipFill>
                <a:blip r:embed="rId256"/>
                <a:stretch>
                  <a:fillRect/>
                </a:stretch>
              </p:blipFill>
              <p:spPr>
                <a:xfrm>
                  <a:off x="2682000" y="4023300"/>
                  <a:ext cx="69840" cy="123480"/>
                </a:xfrm>
                <a:prstGeom prst="rect">
                  <a:avLst/>
                </a:prstGeom>
              </p:spPr>
            </p:pic>
          </mc:Fallback>
        </mc:AlternateContent>
        <mc:AlternateContent xmlns:mc="http://schemas.openxmlformats.org/markup-compatibility/2006" xmlns:p14="http://schemas.microsoft.com/office/powerpoint/2010/main">
          <mc:Choice Requires="p14">
            <p:contentPart p14:bwMode="auto" r:id="rId257">
              <p14:nvContentPartPr>
                <p14:cNvPr id="162" name="Ink 161">
                  <a:extLst>
                    <a:ext uri="{FF2B5EF4-FFF2-40B4-BE49-F238E27FC236}">
                      <a16:creationId xmlns:a16="http://schemas.microsoft.com/office/drawing/2014/main" id="{4A7A50F7-17B1-E1C7-E340-1F8AB4A1F9CB}"/>
                    </a:ext>
                  </a:extLst>
                </p14:cNvPr>
                <p14:cNvContentPartPr/>
                <p14:nvPr/>
              </p14:nvContentPartPr>
              <p14:xfrm>
                <a:off x="2733840" y="4193580"/>
                <a:ext cx="360" cy="6480"/>
              </p14:xfrm>
            </p:contentPart>
          </mc:Choice>
          <mc:Fallback xmlns="">
            <p:pic>
              <p:nvPicPr>
                <p:cNvPr id="162" name="Ink 161">
                  <a:extLst>
                    <a:ext uri="{FF2B5EF4-FFF2-40B4-BE49-F238E27FC236}">
                      <a16:creationId xmlns:a16="http://schemas.microsoft.com/office/drawing/2014/main" id="{4A7A50F7-17B1-E1C7-E340-1F8AB4A1F9CB}"/>
                    </a:ext>
                  </a:extLst>
                </p:cNvPr>
                <p:cNvPicPr/>
                <p:nvPr/>
              </p:nvPicPr>
              <p:blipFill>
                <a:blip r:embed="rId258"/>
                <a:stretch>
                  <a:fillRect/>
                </a:stretch>
              </p:blipFill>
              <p:spPr>
                <a:xfrm>
                  <a:off x="2715840" y="4175580"/>
                  <a:ext cx="36000"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259">
              <p14:nvContentPartPr>
                <p14:cNvPr id="163" name="Ink 162">
                  <a:extLst>
                    <a:ext uri="{FF2B5EF4-FFF2-40B4-BE49-F238E27FC236}">
                      <a16:creationId xmlns:a16="http://schemas.microsoft.com/office/drawing/2014/main" id="{88CFBAD1-A9BF-3FB7-46AC-22C44C783F2A}"/>
                    </a:ext>
                  </a:extLst>
                </p14:cNvPr>
                <p14:cNvContentPartPr/>
                <p14:nvPr/>
              </p14:nvContentPartPr>
              <p14:xfrm>
                <a:off x="3014280" y="4027620"/>
                <a:ext cx="50400" cy="118440"/>
              </p14:xfrm>
            </p:contentPart>
          </mc:Choice>
          <mc:Fallback xmlns="">
            <p:pic>
              <p:nvPicPr>
                <p:cNvPr id="163" name="Ink 162">
                  <a:extLst>
                    <a:ext uri="{FF2B5EF4-FFF2-40B4-BE49-F238E27FC236}">
                      <a16:creationId xmlns:a16="http://schemas.microsoft.com/office/drawing/2014/main" id="{88CFBAD1-A9BF-3FB7-46AC-22C44C783F2A}"/>
                    </a:ext>
                  </a:extLst>
                </p:cNvPr>
                <p:cNvPicPr/>
                <p:nvPr/>
              </p:nvPicPr>
              <p:blipFill>
                <a:blip r:embed="rId260"/>
                <a:stretch>
                  <a:fillRect/>
                </a:stretch>
              </p:blipFill>
              <p:spPr>
                <a:xfrm>
                  <a:off x="2996280" y="4009620"/>
                  <a:ext cx="8604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261">
              <p14:nvContentPartPr>
                <p14:cNvPr id="164" name="Ink 163">
                  <a:extLst>
                    <a:ext uri="{FF2B5EF4-FFF2-40B4-BE49-F238E27FC236}">
                      <a16:creationId xmlns:a16="http://schemas.microsoft.com/office/drawing/2014/main" id="{A199A36E-8EC2-7238-DEFF-8BAB71C9203E}"/>
                    </a:ext>
                  </a:extLst>
                </p14:cNvPr>
                <p14:cNvContentPartPr/>
                <p14:nvPr/>
              </p14:nvContentPartPr>
              <p14:xfrm>
                <a:off x="3324240" y="4009260"/>
                <a:ext cx="37080" cy="59040"/>
              </p14:xfrm>
            </p:contentPart>
          </mc:Choice>
          <mc:Fallback xmlns="">
            <p:pic>
              <p:nvPicPr>
                <p:cNvPr id="164" name="Ink 163">
                  <a:extLst>
                    <a:ext uri="{FF2B5EF4-FFF2-40B4-BE49-F238E27FC236}">
                      <a16:creationId xmlns:a16="http://schemas.microsoft.com/office/drawing/2014/main" id="{A199A36E-8EC2-7238-DEFF-8BAB71C9203E}"/>
                    </a:ext>
                  </a:extLst>
                </p:cNvPr>
                <p:cNvPicPr/>
                <p:nvPr/>
              </p:nvPicPr>
              <p:blipFill>
                <a:blip r:embed="rId262"/>
                <a:stretch>
                  <a:fillRect/>
                </a:stretch>
              </p:blipFill>
              <p:spPr>
                <a:xfrm>
                  <a:off x="3306064" y="3991150"/>
                  <a:ext cx="73069" cy="94899"/>
                </a:xfrm>
                <a:prstGeom prst="rect">
                  <a:avLst/>
                </a:prstGeom>
              </p:spPr>
            </p:pic>
          </mc:Fallback>
        </mc:AlternateContent>
        <mc:AlternateContent xmlns:mc="http://schemas.openxmlformats.org/markup-compatibility/2006" xmlns:p14="http://schemas.microsoft.com/office/powerpoint/2010/main">
          <mc:Choice Requires="p14">
            <p:contentPart p14:bwMode="auto" r:id="rId263">
              <p14:nvContentPartPr>
                <p14:cNvPr id="165" name="Ink 164">
                  <a:extLst>
                    <a:ext uri="{FF2B5EF4-FFF2-40B4-BE49-F238E27FC236}">
                      <a16:creationId xmlns:a16="http://schemas.microsoft.com/office/drawing/2014/main" id="{5176EB47-D47A-106E-DD37-A1ABA9D53779}"/>
                    </a:ext>
                  </a:extLst>
                </p14:cNvPr>
                <p14:cNvContentPartPr/>
                <p14:nvPr/>
              </p14:nvContentPartPr>
              <p14:xfrm>
                <a:off x="3360960" y="4166580"/>
                <a:ext cx="5760" cy="13680"/>
              </p14:xfrm>
            </p:contentPart>
          </mc:Choice>
          <mc:Fallback xmlns="">
            <p:pic>
              <p:nvPicPr>
                <p:cNvPr id="165" name="Ink 164">
                  <a:extLst>
                    <a:ext uri="{FF2B5EF4-FFF2-40B4-BE49-F238E27FC236}">
                      <a16:creationId xmlns:a16="http://schemas.microsoft.com/office/drawing/2014/main" id="{5176EB47-D47A-106E-DD37-A1ABA9D53779}"/>
                    </a:ext>
                  </a:extLst>
                </p:cNvPr>
                <p:cNvPicPr/>
                <p:nvPr/>
              </p:nvPicPr>
              <p:blipFill>
                <a:blip r:embed="rId264"/>
                <a:stretch>
                  <a:fillRect/>
                </a:stretch>
              </p:blipFill>
              <p:spPr>
                <a:xfrm>
                  <a:off x="3342960" y="4148580"/>
                  <a:ext cx="41400" cy="49320"/>
                </a:xfrm>
                <a:prstGeom prst="rect">
                  <a:avLst/>
                </a:prstGeom>
              </p:spPr>
            </p:pic>
          </mc:Fallback>
        </mc:AlternateContent>
        <mc:AlternateContent xmlns:mc="http://schemas.openxmlformats.org/markup-compatibility/2006" xmlns:p14="http://schemas.microsoft.com/office/powerpoint/2010/main">
          <mc:Choice Requires="p14">
            <p:contentPart p14:bwMode="auto" r:id="rId265">
              <p14:nvContentPartPr>
                <p14:cNvPr id="167" name="Ink 166">
                  <a:extLst>
                    <a:ext uri="{FF2B5EF4-FFF2-40B4-BE49-F238E27FC236}">
                      <a16:creationId xmlns:a16="http://schemas.microsoft.com/office/drawing/2014/main" id="{DF64A54D-7A56-E01C-841E-14CD4A4069E7}"/>
                    </a:ext>
                  </a:extLst>
                </p14:cNvPr>
                <p14:cNvContentPartPr/>
                <p14:nvPr/>
              </p14:nvContentPartPr>
              <p14:xfrm>
                <a:off x="2053080" y="3460260"/>
                <a:ext cx="71280" cy="233640"/>
              </p14:xfrm>
            </p:contentPart>
          </mc:Choice>
          <mc:Fallback xmlns="">
            <p:pic>
              <p:nvPicPr>
                <p:cNvPr id="167" name="Ink 166">
                  <a:extLst>
                    <a:ext uri="{FF2B5EF4-FFF2-40B4-BE49-F238E27FC236}">
                      <a16:creationId xmlns:a16="http://schemas.microsoft.com/office/drawing/2014/main" id="{DF64A54D-7A56-E01C-841E-14CD4A4069E7}"/>
                    </a:ext>
                  </a:extLst>
                </p:cNvPr>
                <p:cNvPicPr/>
                <p:nvPr/>
              </p:nvPicPr>
              <p:blipFill>
                <a:blip r:embed="rId266"/>
                <a:stretch>
                  <a:fillRect/>
                </a:stretch>
              </p:blipFill>
              <p:spPr>
                <a:xfrm>
                  <a:off x="2035080" y="3442260"/>
                  <a:ext cx="106920" cy="269280"/>
                </a:xfrm>
                <a:prstGeom prst="rect">
                  <a:avLst/>
                </a:prstGeom>
              </p:spPr>
            </p:pic>
          </mc:Fallback>
        </mc:AlternateContent>
        <mc:AlternateContent xmlns:mc="http://schemas.openxmlformats.org/markup-compatibility/2006" xmlns:p14="http://schemas.microsoft.com/office/powerpoint/2010/main">
          <mc:Choice Requires="p14">
            <p:contentPart p14:bwMode="auto" r:id="rId267">
              <p14:nvContentPartPr>
                <p14:cNvPr id="168" name="Ink 167">
                  <a:extLst>
                    <a:ext uri="{FF2B5EF4-FFF2-40B4-BE49-F238E27FC236}">
                      <a16:creationId xmlns:a16="http://schemas.microsoft.com/office/drawing/2014/main" id="{009AC9B7-6F6C-12EF-9129-C72AFBDFBFCC}"/>
                    </a:ext>
                  </a:extLst>
                </p14:cNvPr>
                <p14:cNvContentPartPr/>
                <p14:nvPr/>
              </p14:nvContentPartPr>
              <p14:xfrm>
                <a:off x="2213640" y="3489420"/>
                <a:ext cx="54720" cy="171720"/>
              </p14:xfrm>
            </p:contentPart>
          </mc:Choice>
          <mc:Fallback xmlns="">
            <p:pic>
              <p:nvPicPr>
                <p:cNvPr id="168" name="Ink 167">
                  <a:extLst>
                    <a:ext uri="{FF2B5EF4-FFF2-40B4-BE49-F238E27FC236}">
                      <a16:creationId xmlns:a16="http://schemas.microsoft.com/office/drawing/2014/main" id="{009AC9B7-6F6C-12EF-9129-C72AFBDFBFCC}"/>
                    </a:ext>
                  </a:extLst>
                </p:cNvPr>
                <p:cNvPicPr/>
                <p:nvPr/>
              </p:nvPicPr>
              <p:blipFill>
                <a:blip r:embed="rId268"/>
                <a:stretch>
                  <a:fillRect/>
                </a:stretch>
              </p:blipFill>
              <p:spPr>
                <a:xfrm>
                  <a:off x="2195640" y="3471382"/>
                  <a:ext cx="90360" cy="207435"/>
                </a:xfrm>
                <a:prstGeom prst="rect">
                  <a:avLst/>
                </a:prstGeom>
              </p:spPr>
            </p:pic>
          </mc:Fallback>
        </mc:AlternateContent>
        <mc:AlternateContent xmlns:mc="http://schemas.openxmlformats.org/markup-compatibility/2006" xmlns:p14="http://schemas.microsoft.com/office/powerpoint/2010/main">
          <mc:Choice Requires="p14">
            <p:contentPart p14:bwMode="auto" r:id="rId269">
              <p14:nvContentPartPr>
                <p14:cNvPr id="169" name="Ink 168">
                  <a:extLst>
                    <a:ext uri="{FF2B5EF4-FFF2-40B4-BE49-F238E27FC236}">
                      <a16:creationId xmlns:a16="http://schemas.microsoft.com/office/drawing/2014/main" id="{3A1216F0-FE36-CD71-9C54-F318FD49A97F}"/>
                    </a:ext>
                  </a:extLst>
                </p14:cNvPr>
                <p14:cNvContentPartPr/>
                <p14:nvPr/>
              </p14:nvContentPartPr>
              <p14:xfrm>
                <a:off x="2384280" y="3503460"/>
                <a:ext cx="12600" cy="192240"/>
              </p14:xfrm>
            </p:contentPart>
          </mc:Choice>
          <mc:Fallback xmlns="">
            <p:pic>
              <p:nvPicPr>
                <p:cNvPr id="169" name="Ink 168">
                  <a:extLst>
                    <a:ext uri="{FF2B5EF4-FFF2-40B4-BE49-F238E27FC236}">
                      <a16:creationId xmlns:a16="http://schemas.microsoft.com/office/drawing/2014/main" id="{3A1216F0-FE36-CD71-9C54-F318FD49A97F}"/>
                    </a:ext>
                  </a:extLst>
                </p:cNvPr>
                <p:cNvPicPr/>
                <p:nvPr/>
              </p:nvPicPr>
              <p:blipFill>
                <a:blip r:embed="rId270"/>
                <a:stretch>
                  <a:fillRect/>
                </a:stretch>
              </p:blipFill>
              <p:spPr>
                <a:xfrm>
                  <a:off x="2366280" y="3485460"/>
                  <a:ext cx="48240" cy="227880"/>
                </a:xfrm>
                <a:prstGeom prst="rect">
                  <a:avLst/>
                </a:prstGeom>
              </p:spPr>
            </p:pic>
          </mc:Fallback>
        </mc:AlternateContent>
        <mc:AlternateContent xmlns:mc="http://schemas.openxmlformats.org/markup-compatibility/2006" xmlns:p14="http://schemas.microsoft.com/office/powerpoint/2010/main">
          <mc:Choice Requires="p14">
            <p:contentPart p14:bwMode="auto" r:id="rId271">
              <p14:nvContentPartPr>
                <p14:cNvPr id="175" name="Ink 174">
                  <a:extLst>
                    <a:ext uri="{FF2B5EF4-FFF2-40B4-BE49-F238E27FC236}">
                      <a16:creationId xmlns:a16="http://schemas.microsoft.com/office/drawing/2014/main" id="{42378E18-7465-F739-886B-2CB7CFA91E7F}"/>
                    </a:ext>
                  </a:extLst>
                </p14:cNvPr>
                <p14:cNvContentPartPr/>
                <p14:nvPr/>
              </p14:nvContentPartPr>
              <p14:xfrm>
                <a:off x="5907600" y="4483020"/>
                <a:ext cx="8640" cy="16200"/>
              </p14:xfrm>
            </p:contentPart>
          </mc:Choice>
          <mc:Fallback xmlns="">
            <p:pic>
              <p:nvPicPr>
                <p:cNvPr id="175" name="Ink 174">
                  <a:extLst>
                    <a:ext uri="{FF2B5EF4-FFF2-40B4-BE49-F238E27FC236}">
                      <a16:creationId xmlns:a16="http://schemas.microsoft.com/office/drawing/2014/main" id="{42378E18-7465-F739-886B-2CB7CFA91E7F}"/>
                    </a:ext>
                  </a:extLst>
                </p:cNvPr>
                <p:cNvPicPr/>
                <p:nvPr/>
              </p:nvPicPr>
              <p:blipFill>
                <a:blip r:embed="rId272"/>
                <a:stretch>
                  <a:fillRect/>
                </a:stretch>
              </p:blipFill>
              <p:spPr>
                <a:xfrm>
                  <a:off x="5889600" y="4465020"/>
                  <a:ext cx="44280" cy="51840"/>
                </a:xfrm>
                <a:prstGeom prst="rect">
                  <a:avLst/>
                </a:prstGeom>
              </p:spPr>
            </p:pic>
          </mc:Fallback>
        </mc:AlternateContent>
        <mc:AlternateContent xmlns:mc="http://schemas.openxmlformats.org/markup-compatibility/2006" xmlns:p14="http://schemas.microsoft.com/office/powerpoint/2010/main">
          <mc:Choice Requires="p14">
            <p:contentPart p14:bwMode="auto" r:id="rId273">
              <p14:nvContentPartPr>
                <p14:cNvPr id="176" name="Ink 175">
                  <a:extLst>
                    <a:ext uri="{FF2B5EF4-FFF2-40B4-BE49-F238E27FC236}">
                      <a16:creationId xmlns:a16="http://schemas.microsoft.com/office/drawing/2014/main" id="{1BF52F5E-5FE5-FCFE-DE12-30560C0679D2}"/>
                    </a:ext>
                  </a:extLst>
                </p14:cNvPr>
                <p14:cNvContentPartPr/>
                <p14:nvPr/>
              </p14:nvContentPartPr>
              <p14:xfrm>
                <a:off x="1401840" y="4798740"/>
                <a:ext cx="2139480" cy="133920"/>
              </p14:xfrm>
            </p:contentPart>
          </mc:Choice>
          <mc:Fallback xmlns="">
            <p:pic>
              <p:nvPicPr>
                <p:cNvPr id="176" name="Ink 175">
                  <a:extLst>
                    <a:ext uri="{FF2B5EF4-FFF2-40B4-BE49-F238E27FC236}">
                      <a16:creationId xmlns:a16="http://schemas.microsoft.com/office/drawing/2014/main" id="{1BF52F5E-5FE5-FCFE-DE12-30560C0679D2}"/>
                    </a:ext>
                  </a:extLst>
                </p:cNvPr>
                <p:cNvPicPr/>
                <p:nvPr/>
              </p:nvPicPr>
              <p:blipFill>
                <a:blip r:embed="rId274"/>
                <a:stretch>
                  <a:fillRect/>
                </a:stretch>
              </p:blipFill>
              <p:spPr>
                <a:xfrm>
                  <a:off x="1383840" y="4780691"/>
                  <a:ext cx="2175120" cy="169656"/>
                </a:xfrm>
                <a:prstGeom prst="rect">
                  <a:avLst/>
                </a:prstGeom>
              </p:spPr>
            </p:pic>
          </mc:Fallback>
        </mc:AlternateContent>
        <mc:AlternateContent xmlns:mc="http://schemas.openxmlformats.org/markup-compatibility/2006" xmlns:p14="http://schemas.microsoft.com/office/powerpoint/2010/main">
          <mc:Choice Requires="p14">
            <p:contentPart p14:bwMode="auto" r:id="rId275">
              <p14:nvContentPartPr>
                <p14:cNvPr id="177" name="Ink 176">
                  <a:extLst>
                    <a:ext uri="{FF2B5EF4-FFF2-40B4-BE49-F238E27FC236}">
                      <a16:creationId xmlns:a16="http://schemas.microsoft.com/office/drawing/2014/main" id="{2BDCA755-907E-39AD-A3E2-C8FB2EB503B4}"/>
                    </a:ext>
                  </a:extLst>
                </p14:cNvPr>
                <p14:cNvContentPartPr/>
                <p14:nvPr/>
              </p14:nvContentPartPr>
              <p14:xfrm>
                <a:off x="1276920" y="4712340"/>
                <a:ext cx="342360" cy="239400"/>
              </p14:xfrm>
            </p:contentPart>
          </mc:Choice>
          <mc:Fallback xmlns="">
            <p:pic>
              <p:nvPicPr>
                <p:cNvPr id="177" name="Ink 176">
                  <a:extLst>
                    <a:ext uri="{FF2B5EF4-FFF2-40B4-BE49-F238E27FC236}">
                      <a16:creationId xmlns:a16="http://schemas.microsoft.com/office/drawing/2014/main" id="{2BDCA755-907E-39AD-A3E2-C8FB2EB503B4}"/>
                    </a:ext>
                  </a:extLst>
                </p:cNvPr>
                <p:cNvPicPr/>
                <p:nvPr/>
              </p:nvPicPr>
              <p:blipFill>
                <a:blip r:embed="rId276"/>
                <a:stretch>
                  <a:fillRect/>
                </a:stretch>
              </p:blipFill>
              <p:spPr>
                <a:xfrm>
                  <a:off x="1258920" y="4694340"/>
                  <a:ext cx="378000" cy="275040"/>
                </a:xfrm>
                <a:prstGeom prst="rect">
                  <a:avLst/>
                </a:prstGeom>
              </p:spPr>
            </p:pic>
          </mc:Fallback>
        </mc:AlternateContent>
        <mc:AlternateContent xmlns:mc="http://schemas.openxmlformats.org/markup-compatibility/2006" xmlns:p14="http://schemas.microsoft.com/office/powerpoint/2010/main">
          <mc:Choice Requires="p14">
            <p:contentPart p14:bwMode="auto" r:id="rId277">
              <p14:nvContentPartPr>
                <p14:cNvPr id="179" name="Ink 178">
                  <a:extLst>
                    <a:ext uri="{FF2B5EF4-FFF2-40B4-BE49-F238E27FC236}">
                      <a16:creationId xmlns:a16="http://schemas.microsoft.com/office/drawing/2014/main" id="{582A6D51-B411-CCBA-99DB-2E1E9B42D311}"/>
                    </a:ext>
                  </a:extLst>
                </p14:cNvPr>
                <p14:cNvContentPartPr/>
                <p14:nvPr/>
              </p14:nvContentPartPr>
              <p14:xfrm>
                <a:off x="4151880" y="4259460"/>
                <a:ext cx="108720" cy="163080"/>
              </p14:xfrm>
            </p:contentPart>
          </mc:Choice>
          <mc:Fallback xmlns="">
            <p:pic>
              <p:nvPicPr>
                <p:cNvPr id="179" name="Ink 178">
                  <a:extLst>
                    <a:ext uri="{FF2B5EF4-FFF2-40B4-BE49-F238E27FC236}">
                      <a16:creationId xmlns:a16="http://schemas.microsoft.com/office/drawing/2014/main" id="{582A6D51-B411-CCBA-99DB-2E1E9B42D311}"/>
                    </a:ext>
                  </a:extLst>
                </p:cNvPr>
                <p:cNvPicPr/>
                <p:nvPr/>
              </p:nvPicPr>
              <p:blipFill>
                <a:blip r:embed="rId278"/>
                <a:stretch>
                  <a:fillRect/>
                </a:stretch>
              </p:blipFill>
              <p:spPr>
                <a:xfrm>
                  <a:off x="4133880" y="4241460"/>
                  <a:ext cx="144360" cy="198720"/>
                </a:xfrm>
                <a:prstGeom prst="rect">
                  <a:avLst/>
                </a:prstGeom>
              </p:spPr>
            </p:pic>
          </mc:Fallback>
        </mc:AlternateContent>
        <mc:AlternateContent xmlns:mc="http://schemas.openxmlformats.org/markup-compatibility/2006" xmlns:p14="http://schemas.microsoft.com/office/powerpoint/2010/main">
          <mc:Choice Requires="p14">
            <p:contentPart p14:bwMode="auto" r:id="rId279">
              <p14:nvContentPartPr>
                <p14:cNvPr id="180" name="Ink 179">
                  <a:extLst>
                    <a:ext uri="{FF2B5EF4-FFF2-40B4-BE49-F238E27FC236}">
                      <a16:creationId xmlns:a16="http://schemas.microsoft.com/office/drawing/2014/main" id="{55733B60-85FA-8D9B-3C65-8EA8E8CBBDD1}"/>
                    </a:ext>
                  </a:extLst>
                </p14:cNvPr>
                <p14:cNvContentPartPr/>
                <p14:nvPr/>
              </p14:nvContentPartPr>
              <p14:xfrm>
                <a:off x="4249440" y="4307340"/>
                <a:ext cx="48960" cy="125280"/>
              </p14:xfrm>
            </p:contentPart>
          </mc:Choice>
          <mc:Fallback xmlns="">
            <p:pic>
              <p:nvPicPr>
                <p:cNvPr id="180" name="Ink 179">
                  <a:extLst>
                    <a:ext uri="{FF2B5EF4-FFF2-40B4-BE49-F238E27FC236}">
                      <a16:creationId xmlns:a16="http://schemas.microsoft.com/office/drawing/2014/main" id="{55733B60-85FA-8D9B-3C65-8EA8E8CBBDD1}"/>
                    </a:ext>
                  </a:extLst>
                </p:cNvPr>
                <p:cNvPicPr/>
                <p:nvPr/>
              </p:nvPicPr>
              <p:blipFill>
                <a:blip r:embed="rId280"/>
                <a:stretch>
                  <a:fillRect/>
                </a:stretch>
              </p:blipFill>
              <p:spPr>
                <a:xfrm>
                  <a:off x="4231440" y="4289340"/>
                  <a:ext cx="84600" cy="160920"/>
                </a:xfrm>
                <a:prstGeom prst="rect">
                  <a:avLst/>
                </a:prstGeom>
              </p:spPr>
            </p:pic>
          </mc:Fallback>
        </mc:AlternateContent>
        <mc:AlternateContent xmlns:mc="http://schemas.openxmlformats.org/markup-compatibility/2006" xmlns:p14="http://schemas.microsoft.com/office/powerpoint/2010/main">
          <mc:Choice Requires="p14">
            <p:contentPart p14:bwMode="auto" r:id="rId281">
              <p14:nvContentPartPr>
                <p14:cNvPr id="181" name="Ink 180">
                  <a:extLst>
                    <a:ext uri="{FF2B5EF4-FFF2-40B4-BE49-F238E27FC236}">
                      <a16:creationId xmlns:a16="http://schemas.microsoft.com/office/drawing/2014/main" id="{C897DEA1-F364-6D68-24AA-43B09AD55F8B}"/>
                    </a:ext>
                  </a:extLst>
                </p14:cNvPr>
                <p14:cNvContentPartPr/>
                <p14:nvPr/>
              </p14:nvContentPartPr>
              <p14:xfrm>
                <a:off x="4213080" y="4974780"/>
                <a:ext cx="120960" cy="386640"/>
              </p14:xfrm>
            </p:contentPart>
          </mc:Choice>
          <mc:Fallback xmlns="">
            <p:pic>
              <p:nvPicPr>
                <p:cNvPr id="181" name="Ink 180">
                  <a:extLst>
                    <a:ext uri="{FF2B5EF4-FFF2-40B4-BE49-F238E27FC236}">
                      <a16:creationId xmlns:a16="http://schemas.microsoft.com/office/drawing/2014/main" id="{C897DEA1-F364-6D68-24AA-43B09AD55F8B}"/>
                    </a:ext>
                  </a:extLst>
                </p:cNvPr>
                <p:cNvPicPr/>
                <p:nvPr/>
              </p:nvPicPr>
              <p:blipFill>
                <a:blip r:embed="rId282"/>
                <a:stretch>
                  <a:fillRect/>
                </a:stretch>
              </p:blipFill>
              <p:spPr>
                <a:xfrm>
                  <a:off x="4195080" y="4956780"/>
                  <a:ext cx="156600" cy="4222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83">
            <p14:nvContentPartPr>
              <p14:cNvPr id="198" name="Ink 197">
                <a:extLst>
                  <a:ext uri="{FF2B5EF4-FFF2-40B4-BE49-F238E27FC236}">
                    <a16:creationId xmlns:a16="http://schemas.microsoft.com/office/drawing/2014/main" id="{D84F4703-A3FD-CF03-EC4E-30655D6FAA9E}"/>
                  </a:ext>
                </a:extLst>
              </p14:cNvPr>
              <p14:cNvContentPartPr/>
              <p14:nvPr/>
            </p14:nvContentPartPr>
            <p14:xfrm>
              <a:off x="5211360" y="4585620"/>
              <a:ext cx="289440" cy="257760"/>
            </p14:xfrm>
          </p:contentPart>
        </mc:Choice>
        <mc:Fallback xmlns="">
          <p:pic>
            <p:nvPicPr>
              <p:cNvPr id="198" name="Ink 197">
                <a:extLst>
                  <a:ext uri="{FF2B5EF4-FFF2-40B4-BE49-F238E27FC236}">
                    <a16:creationId xmlns:a16="http://schemas.microsoft.com/office/drawing/2014/main" id="{D84F4703-A3FD-CF03-EC4E-30655D6FAA9E}"/>
                  </a:ext>
                </a:extLst>
              </p:cNvPr>
              <p:cNvPicPr/>
              <p:nvPr/>
            </p:nvPicPr>
            <p:blipFill>
              <a:blip r:embed="rId284"/>
              <a:stretch>
                <a:fillRect/>
              </a:stretch>
            </p:blipFill>
            <p:spPr>
              <a:xfrm>
                <a:off x="5193360" y="4567645"/>
                <a:ext cx="325080" cy="293350"/>
              </a:xfrm>
              <a:prstGeom prst="rect">
                <a:avLst/>
              </a:prstGeom>
            </p:spPr>
          </p:pic>
        </mc:Fallback>
      </mc:AlternateContent>
      <p:grpSp>
        <p:nvGrpSpPr>
          <p:cNvPr id="33808" name="Group 206">
            <a:extLst>
              <a:ext uri="{FF2B5EF4-FFF2-40B4-BE49-F238E27FC236}">
                <a16:creationId xmlns:a16="http://schemas.microsoft.com/office/drawing/2014/main" id="{9CFF18A0-DD4D-3357-5B0F-8176C1D90FC1}"/>
              </a:ext>
            </a:extLst>
          </p:cNvPr>
          <p:cNvGrpSpPr>
            <a:grpSpLocks/>
          </p:cNvGrpSpPr>
          <p:nvPr/>
        </p:nvGrpSpPr>
        <p:grpSpPr bwMode="auto">
          <a:xfrm>
            <a:off x="4673600" y="5481638"/>
            <a:ext cx="1100138" cy="671512"/>
            <a:chOff x="4673520" y="5481660"/>
            <a:chExt cx="1100520" cy="672120"/>
          </a:xfrm>
        </p:grpSpPr>
        <mc:AlternateContent xmlns:mc="http://schemas.openxmlformats.org/markup-compatibility/2006" xmlns:p14="http://schemas.microsoft.com/office/powerpoint/2010/main">
          <mc:Choice Requires="p14">
            <p:contentPart p14:bwMode="auto" r:id="rId285">
              <p14:nvContentPartPr>
                <p14:cNvPr id="187" name="Ink 186">
                  <a:extLst>
                    <a:ext uri="{FF2B5EF4-FFF2-40B4-BE49-F238E27FC236}">
                      <a16:creationId xmlns:a16="http://schemas.microsoft.com/office/drawing/2014/main" id="{214468BE-AE1E-5314-6D0B-75A4E5A695E7}"/>
                    </a:ext>
                  </a:extLst>
                </p14:cNvPr>
                <p14:cNvContentPartPr/>
                <p14:nvPr/>
              </p14:nvContentPartPr>
              <p14:xfrm>
                <a:off x="4700520" y="5574180"/>
                <a:ext cx="38520" cy="433440"/>
              </p14:xfrm>
            </p:contentPart>
          </mc:Choice>
          <mc:Fallback xmlns="">
            <p:pic>
              <p:nvPicPr>
                <p:cNvPr id="187" name="Ink 186">
                  <a:extLst>
                    <a:ext uri="{FF2B5EF4-FFF2-40B4-BE49-F238E27FC236}">
                      <a16:creationId xmlns:a16="http://schemas.microsoft.com/office/drawing/2014/main" id="{214468BE-AE1E-5314-6D0B-75A4E5A695E7}"/>
                    </a:ext>
                  </a:extLst>
                </p:cNvPr>
                <p:cNvPicPr/>
                <p:nvPr/>
              </p:nvPicPr>
              <p:blipFill>
                <a:blip r:embed="rId286"/>
                <a:stretch>
                  <a:fillRect/>
                </a:stretch>
              </p:blipFill>
              <p:spPr>
                <a:xfrm>
                  <a:off x="4682520" y="5556180"/>
                  <a:ext cx="74160" cy="469080"/>
                </a:xfrm>
                <a:prstGeom prst="rect">
                  <a:avLst/>
                </a:prstGeom>
              </p:spPr>
            </p:pic>
          </mc:Fallback>
        </mc:AlternateContent>
        <mc:AlternateContent xmlns:mc="http://schemas.openxmlformats.org/markup-compatibility/2006" xmlns:p14="http://schemas.microsoft.com/office/powerpoint/2010/main">
          <mc:Choice Requires="p14">
            <p:contentPart p14:bwMode="auto" r:id="rId287">
              <p14:nvContentPartPr>
                <p14:cNvPr id="188" name="Ink 187">
                  <a:extLst>
                    <a:ext uri="{FF2B5EF4-FFF2-40B4-BE49-F238E27FC236}">
                      <a16:creationId xmlns:a16="http://schemas.microsoft.com/office/drawing/2014/main" id="{97B3554A-4A01-C432-3A53-26E6579DBC1D}"/>
                    </a:ext>
                  </a:extLst>
                </p14:cNvPr>
                <p14:cNvContentPartPr/>
                <p14:nvPr/>
              </p14:nvContentPartPr>
              <p14:xfrm>
                <a:off x="4673520" y="5570580"/>
                <a:ext cx="328320" cy="583200"/>
              </p14:xfrm>
            </p:contentPart>
          </mc:Choice>
          <mc:Fallback xmlns="">
            <p:pic>
              <p:nvPicPr>
                <p:cNvPr id="188" name="Ink 187">
                  <a:extLst>
                    <a:ext uri="{FF2B5EF4-FFF2-40B4-BE49-F238E27FC236}">
                      <a16:creationId xmlns:a16="http://schemas.microsoft.com/office/drawing/2014/main" id="{97B3554A-4A01-C432-3A53-26E6579DBC1D}"/>
                    </a:ext>
                  </a:extLst>
                </p:cNvPr>
                <p:cNvPicPr/>
                <p:nvPr/>
              </p:nvPicPr>
              <p:blipFill>
                <a:blip r:embed="rId288"/>
                <a:stretch>
                  <a:fillRect/>
                </a:stretch>
              </p:blipFill>
              <p:spPr>
                <a:xfrm>
                  <a:off x="4655500" y="5552580"/>
                  <a:ext cx="363999" cy="618840"/>
                </a:xfrm>
                <a:prstGeom prst="rect">
                  <a:avLst/>
                </a:prstGeom>
              </p:spPr>
            </p:pic>
          </mc:Fallback>
        </mc:AlternateContent>
        <mc:AlternateContent xmlns:mc="http://schemas.openxmlformats.org/markup-compatibility/2006" xmlns:p14="http://schemas.microsoft.com/office/powerpoint/2010/main">
          <mc:Choice Requires="p14">
            <p:contentPart p14:bwMode="auto" r:id="rId289">
              <p14:nvContentPartPr>
                <p14:cNvPr id="189" name="Ink 188">
                  <a:extLst>
                    <a:ext uri="{FF2B5EF4-FFF2-40B4-BE49-F238E27FC236}">
                      <a16:creationId xmlns:a16="http://schemas.microsoft.com/office/drawing/2014/main" id="{59BFD489-2D5A-1E1A-9D82-999881C1B050}"/>
                    </a:ext>
                  </a:extLst>
                </p14:cNvPr>
                <p14:cNvContentPartPr/>
                <p14:nvPr/>
              </p14:nvContentPartPr>
              <p14:xfrm>
                <a:off x="4852080" y="5782980"/>
                <a:ext cx="262080" cy="278640"/>
              </p14:xfrm>
            </p:contentPart>
          </mc:Choice>
          <mc:Fallback xmlns="">
            <p:pic>
              <p:nvPicPr>
                <p:cNvPr id="189" name="Ink 188">
                  <a:extLst>
                    <a:ext uri="{FF2B5EF4-FFF2-40B4-BE49-F238E27FC236}">
                      <a16:creationId xmlns:a16="http://schemas.microsoft.com/office/drawing/2014/main" id="{59BFD489-2D5A-1E1A-9D82-999881C1B050}"/>
                    </a:ext>
                  </a:extLst>
                </p:cNvPr>
                <p:cNvPicPr/>
                <p:nvPr/>
              </p:nvPicPr>
              <p:blipFill>
                <a:blip r:embed="rId290"/>
                <a:stretch>
                  <a:fillRect/>
                </a:stretch>
              </p:blipFill>
              <p:spPr>
                <a:xfrm>
                  <a:off x="4834055" y="5764980"/>
                  <a:ext cx="297769" cy="314280"/>
                </a:xfrm>
                <a:prstGeom prst="rect">
                  <a:avLst/>
                </a:prstGeom>
              </p:spPr>
            </p:pic>
          </mc:Fallback>
        </mc:AlternateContent>
        <mc:AlternateContent xmlns:mc="http://schemas.openxmlformats.org/markup-compatibility/2006" xmlns:p14="http://schemas.microsoft.com/office/powerpoint/2010/main">
          <mc:Choice Requires="p14">
            <p:contentPart p14:bwMode="auto" r:id="rId291">
              <p14:nvContentPartPr>
                <p14:cNvPr id="200" name="Ink 199">
                  <a:extLst>
                    <a:ext uri="{FF2B5EF4-FFF2-40B4-BE49-F238E27FC236}">
                      <a16:creationId xmlns:a16="http://schemas.microsoft.com/office/drawing/2014/main" id="{04BF1271-92F9-420F-B59E-06EE2190BE0A}"/>
                    </a:ext>
                  </a:extLst>
                </p14:cNvPr>
                <p14:cNvContentPartPr/>
                <p14:nvPr/>
              </p14:nvContentPartPr>
              <p14:xfrm>
                <a:off x="5200560" y="5723580"/>
                <a:ext cx="25920" cy="135720"/>
              </p14:xfrm>
            </p:contentPart>
          </mc:Choice>
          <mc:Fallback xmlns="">
            <p:pic>
              <p:nvPicPr>
                <p:cNvPr id="200" name="Ink 199">
                  <a:extLst>
                    <a:ext uri="{FF2B5EF4-FFF2-40B4-BE49-F238E27FC236}">
                      <a16:creationId xmlns:a16="http://schemas.microsoft.com/office/drawing/2014/main" id="{04BF1271-92F9-420F-B59E-06EE2190BE0A}"/>
                    </a:ext>
                  </a:extLst>
                </p:cNvPr>
                <p:cNvPicPr/>
                <p:nvPr/>
              </p:nvPicPr>
              <p:blipFill>
                <a:blip r:embed="rId292"/>
                <a:stretch>
                  <a:fillRect/>
                </a:stretch>
              </p:blipFill>
              <p:spPr>
                <a:xfrm>
                  <a:off x="5182807" y="5705580"/>
                  <a:ext cx="61072"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293">
              <p14:nvContentPartPr>
                <p14:cNvPr id="201" name="Ink 200">
                  <a:extLst>
                    <a:ext uri="{FF2B5EF4-FFF2-40B4-BE49-F238E27FC236}">
                      <a16:creationId xmlns:a16="http://schemas.microsoft.com/office/drawing/2014/main" id="{344A0787-297A-6B36-5183-80EDE314491C}"/>
                    </a:ext>
                  </a:extLst>
                </p14:cNvPr>
                <p14:cNvContentPartPr/>
                <p14:nvPr/>
              </p14:nvContentPartPr>
              <p14:xfrm>
                <a:off x="5073120" y="5640060"/>
                <a:ext cx="164160" cy="87480"/>
              </p14:xfrm>
            </p:contentPart>
          </mc:Choice>
          <mc:Fallback xmlns="">
            <p:pic>
              <p:nvPicPr>
                <p:cNvPr id="201" name="Ink 200">
                  <a:extLst>
                    <a:ext uri="{FF2B5EF4-FFF2-40B4-BE49-F238E27FC236}">
                      <a16:creationId xmlns:a16="http://schemas.microsoft.com/office/drawing/2014/main" id="{344A0787-297A-6B36-5183-80EDE314491C}"/>
                    </a:ext>
                  </a:extLst>
                </p:cNvPr>
                <p:cNvPicPr/>
                <p:nvPr/>
              </p:nvPicPr>
              <p:blipFill>
                <a:blip r:embed="rId294"/>
                <a:stretch>
                  <a:fillRect/>
                </a:stretch>
              </p:blipFill>
              <p:spPr>
                <a:xfrm>
                  <a:off x="5055120" y="5622060"/>
                  <a:ext cx="199800" cy="123120"/>
                </a:xfrm>
                <a:prstGeom prst="rect">
                  <a:avLst/>
                </a:prstGeom>
              </p:spPr>
            </p:pic>
          </mc:Fallback>
        </mc:AlternateContent>
        <mc:AlternateContent xmlns:mc="http://schemas.openxmlformats.org/markup-compatibility/2006" xmlns:p14="http://schemas.microsoft.com/office/powerpoint/2010/main">
          <mc:Choice Requires="p14">
            <p:contentPart p14:bwMode="auto" r:id="rId295">
              <p14:nvContentPartPr>
                <p14:cNvPr id="202" name="Ink 201">
                  <a:extLst>
                    <a:ext uri="{FF2B5EF4-FFF2-40B4-BE49-F238E27FC236}">
                      <a16:creationId xmlns:a16="http://schemas.microsoft.com/office/drawing/2014/main" id="{B5B9421F-387F-24F4-3F99-E781F7CCBACF}"/>
                    </a:ext>
                  </a:extLst>
                </p14:cNvPr>
                <p14:cNvContentPartPr/>
                <p14:nvPr/>
              </p14:nvContentPartPr>
              <p14:xfrm>
                <a:off x="5232960" y="5836980"/>
                <a:ext cx="85680" cy="27360"/>
              </p14:xfrm>
            </p:contentPart>
          </mc:Choice>
          <mc:Fallback xmlns="">
            <p:pic>
              <p:nvPicPr>
                <p:cNvPr id="202" name="Ink 201">
                  <a:extLst>
                    <a:ext uri="{FF2B5EF4-FFF2-40B4-BE49-F238E27FC236}">
                      <a16:creationId xmlns:a16="http://schemas.microsoft.com/office/drawing/2014/main" id="{B5B9421F-387F-24F4-3F99-E781F7CCBACF}"/>
                    </a:ext>
                  </a:extLst>
                </p:cNvPr>
                <p:cNvPicPr/>
                <p:nvPr/>
              </p:nvPicPr>
              <p:blipFill>
                <a:blip r:embed="rId296"/>
                <a:stretch>
                  <a:fillRect/>
                </a:stretch>
              </p:blipFill>
              <p:spPr>
                <a:xfrm>
                  <a:off x="5214960" y="5818980"/>
                  <a:ext cx="121320" cy="63000"/>
                </a:xfrm>
                <a:prstGeom prst="rect">
                  <a:avLst/>
                </a:prstGeom>
              </p:spPr>
            </p:pic>
          </mc:Fallback>
        </mc:AlternateContent>
        <mc:AlternateContent xmlns:mc="http://schemas.openxmlformats.org/markup-compatibility/2006" xmlns:p14="http://schemas.microsoft.com/office/powerpoint/2010/main">
          <mc:Choice Requires="p14">
            <p:contentPart p14:bwMode="auto" r:id="rId297">
              <p14:nvContentPartPr>
                <p14:cNvPr id="204" name="Ink 203">
                  <a:extLst>
                    <a:ext uri="{FF2B5EF4-FFF2-40B4-BE49-F238E27FC236}">
                      <a16:creationId xmlns:a16="http://schemas.microsoft.com/office/drawing/2014/main" id="{06B44250-9617-91E8-2D7A-26643531AE30}"/>
                    </a:ext>
                  </a:extLst>
                </p14:cNvPr>
                <p14:cNvContentPartPr/>
                <p14:nvPr/>
              </p14:nvContentPartPr>
              <p14:xfrm>
                <a:off x="5109480" y="5532060"/>
                <a:ext cx="206640" cy="113040"/>
              </p14:xfrm>
            </p:contentPart>
          </mc:Choice>
          <mc:Fallback xmlns="">
            <p:pic>
              <p:nvPicPr>
                <p:cNvPr id="204" name="Ink 203">
                  <a:extLst>
                    <a:ext uri="{FF2B5EF4-FFF2-40B4-BE49-F238E27FC236}">
                      <a16:creationId xmlns:a16="http://schemas.microsoft.com/office/drawing/2014/main" id="{06B44250-9617-91E8-2D7A-26643531AE30}"/>
                    </a:ext>
                  </a:extLst>
                </p:cNvPr>
                <p:cNvPicPr/>
                <p:nvPr/>
              </p:nvPicPr>
              <p:blipFill>
                <a:blip r:embed="rId298"/>
                <a:stretch>
                  <a:fillRect/>
                </a:stretch>
              </p:blipFill>
              <p:spPr>
                <a:xfrm>
                  <a:off x="5091449" y="5514060"/>
                  <a:ext cx="242342" cy="148680"/>
                </a:xfrm>
                <a:prstGeom prst="rect">
                  <a:avLst/>
                </a:prstGeom>
              </p:spPr>
            </p:pic>
          </mc:Fallback>
        </mc:AlternateContent>
        <mc:AlternateContent xmlns:mc="http://schemas.openxmlformats.org/markup-compatibility/2006" xmlns:p14="http://schemas.microsoft.com/office/powerpoint/2010/main">
          <mc:Choice Requires="p14">
            <p:contentPart p14:bwMode="auto" r:id="rId299">
              <p14:nvContentPartPr>
                <p14:cNvPr id="205" name="Ink 204">
                  <a:extLst>
                    <a:ext uri="{FF2B5EF4-FFF2-40B4-BE49-F238E27FC236}">
                      <a16:creationId xmlns:a16="http://schemas.microsoft.com/office/drawing/2014/main" id="{A97160F6-5C07-8537-66F4-C373B87BDA20}"/>
                    </a:ext>
                  </a:extLst>
                </p14:cNvPr>
                <p14:cNvContentPartPr/>
                <p14:nvPr/>
              </p14:nvContentPartPr>
              <p14:xfrm>
                <a:off x="5269680" y="5674620"/>
                <a:ext cx="92520" cy="43200"/>
              </p14:xfrm>
            </p:contentPart>
          </mc:Choice>
          <mc:Fallback xmlns="">
            <p:pic>
              <p:nvPicPr>
                <p:cNvPr id="205" name="Ink 204">
                  <a:extLst>
                    <a:ext uri="{FF2B5EF4-FFF2-40B4-BE49-F238E27FC236}">
                      <a16:creationId xmlns:a16="http://schemas.microsoft.com/office/drawing/2014/main" id="{A97160F6-5C07-8537-66F4-C373B87BDA20}"/>
                    </a:ext>
                  </a:extLst>
                </p:cNvPr>
                <p:cNvPicPr/>
                <p:nvPr/>
              </p:nvPicPr>
              <p:blipFill>
                <a:blip r:embed="rId300"/>
                <a:stretch>
                  <a:fillRect/>
                </a:stretch>
              </p:blipFill>
              <p:spPr>
                <a:xfrm>
                  <a:off x="5251680" y="5656469"/>
                  <a:ext cx="128160" cy="79139"/>
                </a:xfrm>
                <a:prstGeom prst="rect">
                  <a:avLst/>
                </a:prstGeom>
              </p:spPr>
            </p:pic>
          </mc:Fallback>
        </mc:AlternateContent>
        <mc:AlternateContent xmlns:mc="http://schemas.openxmlformats.org/markup-compatibility/2006" xmlns:p14="http://schemas.microsoft.com/office/powerpoint/2010/main">
          <mc:Choice Requires="p14">
            <p:contentPart p14:bwMode="auto" r:id="rId301">
              <p14:nvContentPartPr>
                <p14:cNvPr id="206" name="Ink 205">
                  <a:extLst>
                    <a:ext uri="{FF2B5EF4-FFF2-40B4-BE49-F238E27FC236}">
                      <a16:creationId xmlns:a16="http://schemas.microsoft.com/office/drawing/2014/main" id="{4BF4922F-434A-3E73-8C44-DD03D90A5F93}"/>
                    </a:ext>
                  </a:extLst>
                </p14:cNvPr>
                <p14:cNvContentPartPr/>
                <p14:nvPr/>
              </p14:nvContentPartPr>
              <p14:xfrm>
                <a:off x="5370840" y="5481660"/>
                <a:ext cx="403200" cy="227160"/>
              </p14:xfrm>
            </p:contentPart>
          </mc:Choice>
          <mc:Fallback xmlns="">
            <p:pic>
              <p:nvPicPr>
                <p:cNvPr id="206" name="Ink 205">
                  <a:extLst>
                    <a:ext uri="{FF2B5EF4-FFF2-40B4-BE49-F238E27FC236}">
                      <a16:creationId xmlns:a16="http://schemas.microsoft.com/office/drawing/2014/main" id="{4BF4922F-434A-3E73-8C44-DD03D90A5F93}"/>
                    </a:ext>
                  </a:extLst>
                </p:cNvPr>
                <p:cNvPicPr/>
                <p:nvPr/>
              </p:nvPicPr>
              <p:blipFill>
                <a:blip r:embed="rId302"/>
                <a:stretch>
                  <a:fillRect/>
                </a:stretch>
              </p:blipFill>
              <p:spPr>
                <a:xfrm>
                  <a:off x="5352840" y="5463660"/>
                  <a:ext cx="438840" cy="262800"/>
                </a:xfrm>
                <a:prstGeom prst="rect">
                  <a:avLst/>
                </a:prstGeom>
              </p:spPr>
            </p:pic>
          </mc:Fallback>
        </mc:AlternateContent>
      </p:grpSp>
      <p:grpSp>
        <p:nvGrpSpPr>
          <p:cNvPr id="33809" name="Group 216">
            <a:extLst>
              <a:ext uri="{FF2B5EF4-FFF2-40B4-BE49-F238E27FC236}">
                <a16:creationId xmlns:a16="http://schemas.microsoft.com/office/drawing/2014/main" id="{928D73DB-D2C8-6BB4-2065-174FF3357B81}"/>
              </a:ext>
            </a:extLst>
          </p:cNvPr>
          <p:cNvGrpSpPr>
            <a:grpSpLocks/>
          </p:cNvGrpSpPr>
          <p:nvPr/>
        </p:nvGrpSpPr>
        <p:grpSpPr bwMode="auto">
          <a:xfrm>
            <a:off x="4648200" y="4624388"/>
            <a:ext cx="2001838" cy="695325"/>
            <a:chOff x="4647600" y="4624500"/>
            <a:chExt cx="2002680" cy="695880"/>
          </a:xfrm>
        </p:grpSpPr>
        <mc:AlternateContent xmlns:mc="http://schemas.openxmlformats.org/markup-compatibility/2006" xmlns:p14="http://schemas.microsoft.com/office/powerpoint/2010/main">
          <mc:Choice Requires="p14">
            <p:contentPart p14:bwMode="auto" r:id="rId303">
              <p14:nvContentPartPr>
                <p14:cNvPr id="183" name="Ink 182">
                  <a:extLst>
                    <a:ext uri="{FF2B5EF4-FFF2-40B4-BE49-F238E27FC236}">
                      <a16:creationId xmlns:a16="http://schemas.microsoft.com/office/drawing/2014/main" id="{915E90C4-AF6C-59B0-6D09-0182C8FC1169}"/>
                    </a:ext>
                  </a:extLst>
                </p14:cNvPr>
                <p14:cNvContentPartPr/>
                <p14:nvPr/>
              </p14:nvContentPartPr>
              <p14:xfrm>
                <a:off x="4647600" y="4778580"/>
                <a:ext cx="62280" cy="394560"/>
              </p14:xfrm>
            </p:contentPart>
          </mc:Choice>
          <mc:Fallback xmlns="">
            <p:pic>
              <p:nvPicPr>
                <p:cNvPr id="183" name="Ink 182">
                  <a:extLst>
                    <a:ext uri="{FF2B5EF4-FFF2-40B4-BE49-F238E27FC236}">
                      <a16:creationId xmlns:a16="http://schemas.microsoft.com/office/drawing/2014/main" id="{915E90C4-AF6C-59B0-6D09-0182C8FC1169}"/>
                    </a:ext>
                  </a:extLst>
                </p:cNvPr>
                <p:cNvPicPr/>
                <p:nvPr/>
              </p:nvPicPr>
              <p:blipFill>
                <a:blip r:embed="rId304"/>
                <a:stretch>
                  <a:fillRect/>
                </a:stretch>
              </p:blipFill>
              <p:spPr>
                <a:xfrm>
                  <a:off x="4629600" y="4760580"/>
                  <a:ext cx="97920" cy="430200"/>
                </a:xfrm>
                <a:prstGeom prst="rect">
                  <a:avLst/>
                </a:prstGeom>
              </p:spPr>
            </p:pic>
          </mc:Fallback>
        </mc:AlternateContent>
        <mc:AlternateContent xmlns:mc="http://schemas.openxmlformats.org/markup-compatibility/2006" xmlns:p14="http://schemas.microsoft.com/office/powerpoint/2010/main">
          <mc:Choice Requires="p14">
            <p:contentPart p14:bwMode="auto" r:id="rId305">
              <p14:nvContentPartPr>
                <p14:cNvPr id="184" name="Ink 183">
                  <a:extLst>
                    <a:ext uri="{FF2B5EF4-FFF2-40B4-BE49-F238E27FC236}">
                      <a16:creationId xmlns:a16="http://schemas.microsoft.com/office/drawing/2014/main" id="{45F9AC72-ED19-4754-7A65-B87A669A816F}"/>
                    </a:ext>
                  </a:extLst>
                </p14:cNvPr>
                <p14:cNvContentPartPr/>
                <p14:nvPr/>
              </p14:nvContentPartPr>
              <p14:xfrm>
                <a:off x="4662360" y="4784700"/>
                <a:ext cx="278280" cy="535680"/>
              </p14:xfrm>
            </p:contentPart>
          </mc:Choice>
          <mc:Fallback xmlns="">
            <p:pic>
              <p:nvPicPr>
                <p:cNvPr id="184" name="Ink 183">
                  <a:extLst>
                    <a:ext uri="{FF2B5EF4-FFF2-40B4-BE49-F238E27FC236}">
                      <a16:creationId xmlns:a16="http://schemas.microsoft.com/office/drawing/2014/main" id="{45F9AC72-ED19-4754-7A65-B87A669A816F}"/>
                    </a:ext>
                  </a:extLst>
                </p:cNvPr>
                <p:cNvPicPr/>
                <p:nvPr/>
              </p:nvPicPr>
              <p:blipFill>
                <a:blip r:embed="rId306"/>
                <a:stretch>
                  <a:fillRect/>
                </a:stretch>
              </p:blipFill>
              <p:spPr>
                <a:xfrm>
                  <a:off x="4644360" y="4766700"/>
                  <a:ext cx="313920" cy="571320"/>
                </a:xfrm>
                <a:prstGeom prst="rect">
                  <a:avLst/>
                </a:prstGeom>
              </p:spPr>
            </p:pic>
          </mc:Fallback>
        </mc:AlternateContent>
        <mc:AlternateContent xmlns:mc="http://schemas.openxmlformats.org/markup-compatibility/2006" xmlns:p14="http://schemas.microsoft.com/office/powerpoint/2010/main">
          <mc:Choice Requires="p14">
            <p:contentPart p14:bwMode="auto" r:id="rId307">
              <p14:nvContentPartPr>
                <p14:cNvPr id="185" name="Ink 184">
                  <a:extLst>
                    <a:ext uri="{FF2B5EF4-FFF2-40B4-BE49-F238E27FC236}">
                      <a16:creationId xmlns:a16="http://schemas.microsoft.com/office/drawing/2014/main" id="{CAD1E5E5-A5CC-70EE-2DFC-1E6FEFEBB701}"/>
                    </a:ext>
                  </a:extLst>
                </p14:cNvPr>
                <p14:cNvContentPartPr/>
                <p14:nvPr/>
              </p14:nvContentPartPr>
              <p14:xfrm>
                <a:off x="4824000" y="4985220"/>
                <a:ext cx="200160" cy="265320"/>
              </p14:xfrm>
            </p:contentPart>
          </mc:Choice>
          <mc:Fallback xmlns="">
            <p:pic>
              <p:nvPicPr>
                <p:cNvPr id="185" name="Ink 184">
                  <a:extLst>
                    <a:ext uri="{FF2B5EF4-FFF2-40B4-BE49-F238E27FC236}">
                      <a16:creationId xmlns:a16="http://schemas.microsoft.com/office/drawing/2014/main" id="{CAD1E5E5-A5CC-70EE-2DFC-1E6FEFEBB701}"/>
                    </a:ext>
                  </a:extLst>
                </p:cNvPr>
                <p:cNvPicPr/>
                <p:nvPr/>
              </p:nvPicPr>
              <p:blipFill>
                <a:blip r:embed="rId308"/>
                <a:stretch>
                  <a:fillRect/>
                </a:stretch>
              </p:blipFill>
              <p:spPr>
                <a:xfrm>
                  <a:off x="4806000" y="4967220"/>
                  <a:ext cx="235800" cy="300960"/>
                </a:xfrm>
                <a:prstGeom prst="rect">
                  <a:avLst/>
                </a:prstGeom>
              </p:spPr>
            </p:pic>
          </mc:Fallback>
        </mc:AlternateContent>
        <mc:AlternateContent xmlns:mc="http://schemas.openxmlformats.org/markup-compatibility/2006" xmlns:p14="http://schemas.microsoft.com/office/powerpoint/2010/main">
          <mc:Choice Requires="p14">
            <p:contentPart p14:bwMode="auto" r:id="rId309">
              <p14:nvContentPartPr>
                <p14:cNvPr id="191" name="Ink 190">
                  <a:extLst>
                    <a:ext uri="{FF2B5EF4-FFF2-40B4-BE49-F238E27FC236}">
                      <a16:creationId xmlns:a16="http://schemas.microsoft.com/office/drawing/2014/main" id="{722704C3-7BCA-31D9-D8F9-866461C9FDBA}"/>
                    </a:ext>
                  </a:extLst>
                </p14:cNvPr>
                <p14:cNvContentPartPr/>
                <p14:nvPr/>
              </p14:nvContentPartPr>
              <p14:xfrm>
                <a:off x="5061240" y="4934820"/>
                <a:ext cx="35280" cy="230040"/>
              </p14:xfrm>
            </p:contentPart>
          </mc:Choice>
          <mc:Fallback xmlns="">
            <p:pic>
              <p:nvPicPr>
                <p:cNvPr id="191" name="Ink 190">
                  <a:extLst>
                    <a:ext uri="{FF2B5EF4-FFF2-40B4-BE49-F238E27FC236}">
                      <a16:creationId xmlns:a16="http://schemas.microsoft.com/office/drawing/2014/main" id="{722704C3-7BCA-31D9-D8F9-866461C9FDBA}"/>
                    </a:ext>
                  </a:extLst>
                </p:cNvPr>
                <p:cNvPicPr/>
                <p:nvPr/>
              </p:nvPicPr>
              <p:blipFill>
                <a:blip r:embed="rId310"/>
                <a:stretch>
                  <a:fillRect/>
                </a:stretch>
              </p:blipFill>
              <p:spPr>
                <a:xfrm>
                  <a:off x="5043240" y="4916848"/>
                  <a:ext cx="70920" cy="265624"/>
                </a:xfrm>
                <a:prstGeom prst="rect">
                  <a:avLst/>
                </a:prstGeom>
              </p:spPr>
            </p:pic>
          </mc:Fallback>
        </mc:AlternateContent>
        <mc:AlternateContent xmlns:mc="http://schemas.openxmlformats.org/markup-compatibility/2006" xmlns:p14="http://schemas.microsoft.com/office/powerpoint/2010/main">
          <mc:Choice Requires="p14">
            <p:contentPart p14:bwMode="auto" r:id="rId311">
              <p14:nvContentPartPr>
                <p14:cNvPr id="192" name="Ink 191">
                  <a:extLst>
                    <a:ext uri="{FF2B5EF4-FFF2-40B4-BE49-F238E27FC236}">
                      <a16:creationId xmlns:a16="http://schemas.microsoft.com/office/drawing/2014/main" id="{36A0F335-3994-7187-5C48-78CF2823940C}"/>
                    </a:ext>
                  </a:extLst>
                </p14:cNvPr>
                <p14:cNvContentPartPr/>
                <p14:nvPr/>
              </p14:nvContentPartPr>
              <p14:xfrm>
                <a:off x="5010840" y="4896300"/>
                <a:ext cx="154800" cy="60120"/>
              </p14:xfrm>
            </p:contentPart>
          </mc:Choice>
          <mc:Fallback xmlns="">
            <p:pic>
              <p:nvPicPr>
                <p:cNvPr id="192" name="Ink 191">
                  <a:extLst>
                    <a:ext uri="{FF2B5EF4-FFF2-40B4-BE49-F238E27FC236}">
                      <a16:creationId xmlns:a16="http://schemas.microsoft.com/office/drawing/2014/main" id="{36A0F335-3994-7187-5C48-78CF2823940C}"/>
                    </a:ext>
                  </a:extLst>
                </p:cNvPr>
                <p:cNvPicPr/>
                <p:nvPr/>
              </p:nvPicPr>
              <p:blipFill>
                <a:blip r:embed="rId312"/>
                <a:stretch>
                  <a:fillRect/>
                </a:stretch>
              </p:blipFill>
              <p:spPr>
                <a:xfrm>
                  <a:off x="4992840" y="4878192"/>
                  <a:ext cx="190440" cy="95975"/>
                </a:xfrm>
                <a:prstGeom prst="rect">
                  <a:avLst/>
                </a:prstGeom>
              </p:spPr>
            </p:pic>
          </mc:Fallback>
        </mc:AlternateContent>
        <mc:AlternateContent xmlns:mc="http://schemas.openxmlformats.org/markup-compatibility/2006" xmlns:p14="http://schemas.microsoft.com/office/powerpoint/2010/main">
          <mc:Choice Requires="p14">
            <p:contentPart p14:bwMode="auto" r:id="rId313">
              <p14:nvContentPartPr>
                <p14:cNvPr id="193" name="Ink 192">
                  <a:extLst>
                    <a:ext uri="{FF2B5EF4-FFF2-40B4-BE49-F238E27FC236}">
                      <a16:creationId xmlns:a16="http://schemas.microsoft.com/office/drawing/2014/main" id="{7F061ED7-6C5A-79AA-CD1E-8FA42CF6994D}"/>
                    </a:ext>
                  </a:extLst>
                </p14:cNvPr>
                <p14:cNvContentPartPr/>
                <p14:nvPr/>
              </p14:nvContentPartPr>
              <p14:xfrm>
                <a:off x="5060880" y="5060460"/>
                <a:ext cx="84240" cy="38880"/>
              </p14:xfrm>
            </p:contentPart>
          </mc:Choice>
          <mc:Fallback xmlns="">
            <p:pic>
              <p:nvPicPr>
                <p:cNvPr id="193" name="Ink 192">
                  <a:extLst>
                    <a:ext uri="{FF2B5EF4-FFF2-40B4-BE49-F238E27FC236}">
                      <a16:creationId xmlns:a16="http://schemas.microsoft.com/office/drawing/2014/main" id="{7F061ED7-6C5A-79AA-CD1E-8FA42CF6994D}"/>
                    </a:ext>
                  </a:extLst>
                </p:cNvPr>
                <p:cNvPicPr/>
                <p:nvPr/>
              </p:nvPicPr>
              <p:blipFill>
                <a:blip r:embed="rId314"/>
                <a:stretch>
                  <a:fillRect/>
                </a:stretch>
              </p:blipFill>
              <p:spPr>
                <a:xfrm>
                  <a:off x="5042880" y="5042460"/>
                  <a:ext cx="119880" cy="74520"/>
                </a:xfrm>
                <a:prstGeom prst="rect">
                  <a:avLst/>
                </a:prstGeom>
              </p:spPr>
            </p:pic>
          </mc:Fallback>
        </mc:AlternateContent>
        <mc:AlternateContent xmlns:mc="http://schemas.openxmlformats.org/markup-compatibility/2006" xmlns:p14="http://schemas.microsoft.com/office/powerpoint/2010/main">
          <mc:Choice Requires="p14">
            <p:contentPart p14:bwMode="auto" r:id="rId315">
              <p14:nvContentPartPr>
                <p14:cNvPr id="194" name="Ink 193">
                  <a:extLst>
                    <a:ext uri="{FF2B5EF4-FFF2-40B4-BE49-F238E27FC236}">
                      <a16:creationId xmlns:a16="http://schemas.microsoft.com/office/drawing/2014/main" id="{166286E4-144E-C01A-5C3C-5D41215E68CF}"/>
                    </a:ext>
                  </a:extLst>
                </p14:cNvPr>
                <p14:cNvContentPartPr/>
                <p14:nvPr/>
              </p14:nvContentPartPr>
              <p14:xfrm>
                <a:off x="5172840" y="4893060"/>
                <a:ext cx="308520" cy="210240"/>
              </p14:xfrm>
            </p:contentPart>
          </mc:Choice>
          <mc:Fallback xmlns="">
            <p:pic>
              <p:nvPicPr>
                <p:cNvPr id="194" name="Ink 193">
                  <a:extLst>
                    <a:ext uri="{FF2B5EF4-FFF2-40B4-BE49-F238E27FC236}">
                      <a16:creationId xmlns:a16="http://schemas.microsoft.com/office/drawing/2014/main" id="{166286E4-144E-C01A-5C3C-5D41215E68CF}"/>
                    </a:ext>
                  </a:extLst>
                </p:cNvPr>
                <p:cNvPicPr/>
                <p:nvPr/>
              </p:nvPicPr>
              <p:blipFill>
                <a:blip r:embed="rId316"/>
                <a:stretch>
                  <a:fillRect/>
                </a:stretch>
              </p:blipFill>
              <p:spPr>
                <a:xfrm>
                  <a:off x="5154840" y="4875060"/>
                  <a:ext cx="344160" cy="245880"/>
                </a:xfrm>
                <a:prstGeom prst="rect">
                  <a:avLst/>
                </a:prstGeom>
              </p:spPr>
            </p:pic>
          </mc:Fallback>
        </mc:AlternateContent>
        <mc:AlternateContent xmlns:mc="http://schemas.openxmlformats.org/markup-compatibility/2006" xmlns:p14="http://schemas.microsoft.com/office/powerpoint/2010/main">
          <mc:Choice Requires="p14">
            <p:contentPart p14:bwMode="auto" r:id="rId317">
              <p14:nvContentPartPr>
                <p14:cNvPr id="195" name="Ink 194">
                  <a:extLst>
                    <a:ext uri="{FF2B5EF4-FFF2-40B4-BE49-F238E27FC236}">
                      <a16:creationId xmlns:a16="http://schemas.microsoft.com/office/drawing/2014/main" id="{D0402303-F924-4DC5-1F5D-BDDCF249B41A}"/>
                    </a:ext>
                  </a:extLst>
                </p14:cNvPr>
                <p14:cNvContentPartPr/>
                <p14:nvPr/>
              </p14:nvContentPartPr>
              <p14:xfrm>
                <a:off x="5556600" y="4915380"/>
                <a:ext cx="84600" cy="113400"/>
              </p14:xfrm>
            </p:contentPart>
          </mc:Choice>
          <mc:Fallback xmlns="">
            <p:pic>
              <p:nvPicPr>
                <p:cNvPr id="195" name="Ink 194">
                  <a:extLst>
                    <a:ext uri="{FF2B5EF4-FFF2-40B4-BE49-F238E27FC236}">
                      <a16:creationId xmlns:a16="http://schemas.microsoft.com/office/drawing/2014/main" id="{D0402303-F924-4DC5-1F5D-BDDCF249B41A}"/>
                    </a:ext>
                  </a:extLst>
                </p:cNvPr>
                <p:cNvPicPr/>
                <p:nvPr/>
              </p:nvPicPr>
              <p:blipFill>
                <a:blip r:embed="rId318"/>
                <a:stretch>
                  <a:fillRect/>
                </a:stretch>
              </p:blipFill>
              <p:spPr>
                <a:xfrm>
                  <a:off x="5538523" y="4897380"/>
                  <a:ext cx="120392" cy="149040"/>
                </a:xfrm>
                <a:prstGeom prst="rect">
                  <a:avLst/>
                </a:prstGeom>
              </p:spPr>
            </p:pic>
          </mc:Fallback>
        </mc:AlternateContent>
        <mc:AlternateContent xmlns:mc="http://schemas.openxmlformats.org/markup-compatibility/2006" xmlns:p14="http://schemas.microsoft.com/office/powerpoint/2010/main">
          <mc:Choice Requires="p14">
            <p:contentPart p14:bwMode="auto" r:id="rId319">
              <p14:nvContentPartPr>
                <p14:cNvPr id="196" name="Ink 195">
                  <a:extLst>
                    <a:ext uri="{FF2B5EF4-FFF2-40B4-BE49-F238E27FC236}">
                      <a16:creationId xmlns:a16="http://schemas.microsoft.com/office/drawing/2014/main" id="{2EF922EC-8F80-275F-2958-AA1A50F8067D}"/>
                    </a:ext>
                  </a:extLst>
                </p14:cNvPr>
                <p14:cNvContentPartPr/>
                <p14:nvPr/>
              </p14:nvContentPartPr>
              <p14:xfrm>
                <a:off x="5664960" y="5100060"/>
                <a:ext cx="360" cy="360"/>
              </p14:xfrm>
            </p:contentPart>
          </mc:Choice>
          <mc:Fallback xmlns="">
            <p:pic>
              <p:nvPicPr>
                <p:cNvPr id="196" name="Ink 195">
                  <a:extLst>
                    <a:ext uri="{FF2B5EF4-FFF2-40B4-BE49-F238E27FC236}">
                      <a16:creationId xmlns:a16="http://schemas.microsoft.com/office/drawing/2014/main" id="{2EF922EC-8F80-275F-2958-AA1A50F8067D}"/>
                    </a:ext>
                  </a:extLst>
                </p:cNvPr>
                <p:cNvPicPr/>
                <p:nvPr/>
              </p:nvPicPr>
              <p:blipFill>
                <a:blip r:embed="rId320"/>
                <a:stretch>
                  <a:fillRect/>
                </a:stretch>
              </p:blipFill>
              <p:spPr>
                <a:xfrm>
                  <a:off x="5646960" y="508206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21">
              <p14:nvContentPartPr>
                <p14:cNvPr id="208" name="Ink 207">
                  <a:extLst>
                    <a:ext uri="{FF2B5EF4-FFF2-40B4-BE49-F238E27FC236}">
                      <a16:creationId xmlns:a16="http://schemas.microsoft.com/office/drawing/2014/main" id="{190D6411-8B85-C39F-47C6-99786B6EBE20}"/>
                    </a:ext>
                  </a:extLst>
                </p14:cNvPr>
                <p14:cNvContentPartPr/>
                <p14:nvPr/>
              </p14:nvContentPartPr>
              <p14:xfrm>
                <a:off x="5133960" y="4896300"/>
                <a:ext cx="122400" cy="281880"/>
              </p14:xfrm>
            </p:contentPart>
          </mc:Choice>
          <mc:Fallback xmlns="">
            <p:pic>
              <p:nvPicPr>
                <p:cNvPr id="208" name="Ink 207">
                  <a:extLst>
                    <a:ext uri="{FF2B5EF4-FFF2-40B4-BE49-F238E27FC236}">
                      <a16:creationId xmlns:a16="http://schemas.microsoft.com/office/drawing/2014/main" id="{190D6411-8B85-C39F-47C6-99786B6EBE20}"/>
                    </a:ext>
                  </a:extLst>
                </p:cNvPr>
                <p:cNvPicPr/>
                <p:nvPr/>
              </p:nvPicPr>
              <p:blipFill>
                <a:blip r:embed="rId322"/>
                <a:stretch>
                  <a:fillRect/>
                </a:stretch>
              </p:blipFill>
              <p:spPr>
                <a:xfrm>
                  <a:off x="5115960" y="4878300"/>
                  <a:ext cx="158040" cy="317520"/>
                </a:xfrm>
                <a:prstGeom prst="rect">
                  <a:avLst/>
                </a:prstGeom>
              </p:spPr>
            </p:pic>
          </mc:Fallback>
        </mc:AlternateContent>
        <mc:AlternateContent xmlns:mc="http://schemas.openxmlformats.org/markup-compatibility/2006" xmlns:p14="http://schemas.microsoft.com/office/powerpoint/2010/main">
          <mc:Choice Requires="p14">
            <p:contentPart p14:bwMode="auto" r:id="rId323">
              <p14:nvContentPartPr>
                <p14:cNvPr id="209" name="Ink 208">
                  <a:extLst>
                    <a:ext uri="{FF2B5EF4-FFF2-40B4-BE49-F238E27FC236}">
                      <a16:creationId xmlns:a16="http://schemas.microsoft.com/office/drawing/2014/main" id="{2013F9D0-92F2-C105-70BA-1D95227BB725}"/>
                    </a:ext>
                  </a:extLst>
                </p14:cNvPr>
                <p14:cNvContentPartPr/>
                <p14:nvPr/>
              </p14:nvContentPartPr>
              <p14:xfrm>
                <a:off x="5143680" y="4903500"/>
                <a:ext cx="346320" cy="203760"/>
              </p14:xfrm>
            </p:contentPart>
          </mc:Choice>
          <mc:Fallback xmlns="">
            <p:pic>
              <p:nvPicPr>
                <p:cNvPr id="209" name="Ink 208">
                  <a:extLst>
                    <a:ext uri="{FF2B5EF4-FFF2-40B4-BE49-F238E27FC236}">
                      <a16:creationId xmlns:a16="http://schemas.microsoft.com/office/drawing/2014/main" id="{2013F9D0-92F2-C105-70BA-1D95227BB725}"/>
                    </a:ext>
                  </a:extLst>
                </p:cNvPr>
                <p:cNvPicPr/>
                <p:nvPr/>
              </p:nvPicPr>
              <p:blipFill>
                <a:blip r:embed="rId324"/>
                <a:stretch>
                  <a:fillRect/>
                </a:stretch>
              </p:blipFill>
              <p:spPr>
                <a:xfrm>
                  <a:off x="5125680" y="4885500"/>
                  <a:ext cx="381960" cy="239400"/>
                </a:xfrm>
                <a:prstGeom prst="rect">
                  <a:avLst/>
                </a:prstGeom>
              </p:spPr>
            </p:pic>
          </mc:Fallback>
        </mc:AlternateContent>
        <mc:AlternateContent xmlns:mc="http://schemas.openxmlformats.org/markup-compatibility/2006" xmlns:p14="http://schemas.microsoft.com/office/powerpoint/2010/main">
          <mc:Choice Requires="p14">
            <p:contentPart p14:bwMode="auto" r:id="rId325">
              <p14:nvContentPartPr>
                <p14:cNvPr id="210" name="Ink 209">
                  <a:extLst>
                    <a:ext uri="{FF2B5EF4-FFF2-40B4-BE49-F238E27FC236}">
                      <a16:creationId xmlns:a16="http://schemas.microsoft.com/office/drawing/2014/main" id="{38C810D5-1750-AD4E-8523-A947AF63040F}"/>
                    </a:ext>
                  </a:extLst>
                </p14:cNvPr>
                <p14:cNvContentPartPr/>
                <p14:nvPr/>
              </p14:nvContentPartPr>
              <p14:xfrm>
                <a:off x="5574240" y="4859580"/>
                <a:ext cx="78840" cy="239400"/>
              </p14:xfrm>
            </p:contentPart>
          </mc:Choice>
          <mc:Fallback xmlns="">
            <p:pic>
              <p:nvPicPr>
                <p:cNvPr id="210" name="Ink 209">
                  <a:extLst>
                    <a:ext uri="{FF2B5EF4-FFF2-40B4-BE49-F238E27FC236}">
                      <a16:creationId xmlns:a16="http://schemas.microsoft.com/office/drawing/2014/main" id="{38C810D5-1750-AD4E-8523-A947AF63040F}"/>
                    </a:ext>
                  </a:extLst>
                </p:cNvPr>
                <p:cNvPicPr/>
                <p:nvPr/>
              </p:nvPicPr>
              <p:blipFill>
                <a:blip r:embed="rId326"/>
                <a:stretch>
                  <a:fillRect/>
                </a:stretch>
              </p:blipFill>
              <p:spPr>
                <a:xfrm>
                  <a:off x="5556240" y="4841580"/>
                  <a:ext cx="114480" cy="275040"/>
                </a:xfrm>
                <a:prstGeom prst="rect">
                  <a:avLst/>
                </a:prstGeom>
              </p:spPr>
            </p:pic>
          </mc:Fallback>
        </mc:AlternateContent>
        <mc:AlternateContent xmlns:mc="http://schemas.openxmlformats.org/markup-compatibility/2006" xmlns:p14="http://schemas.microsoft.com/office/powerpoint/2010/main">
          <mc:Choice Requires="p14">
            <p:contentPart p14:bwMode="auto" r:id="rId327">
              <p14:nvContentPartPr>
                <p14:cNvPr id="211" name="Ink 210">
                  <a:extLst>
                    <a:ext uri="{FF2B5EF4-FFF2-40B4-BE49-F238E27FC236}">
                      <a16:creationId xmlns:a16="http://schemas.microsoft.com/office/drawing/2014/main" id="{B9602731-9385-F8CC-27F6-6276A6D7C0B3}"/>
                    </a:ext>
                  </a:extLst>
                </p14:cNvPr>
                <p14:cNvContentPartPr/>
                <p14:nvPr/>
              </p14:nvContentPartPr>
              <p14:xfrm>
                <a:off x="5464800" y="4813860"/>
                <a:ext cx="231840" cy="283680"/>
              </p14:xfrm>
            </p:contentPart>
          </mc:Choice>
          <mc:Fallback xmlns="">
            <p:pic>
              <p:nvPicPr>
                <p:cNvPr id="211" name="Ink 210">
                  <a:extLst>
                    <a:ext uri="{FF2B5EF4-FFF2-40B4-BE49-F238E27FC236}">
                      <a16:creationId xmlns:a16="http://schemas.microsoft.com/office/drawing/2014/main" id="{B9602731-9385-F8CC-27F6-6276A6D7C0B3}"/>
                    </a:ext>
                  </a:extLst>
                </p:cNvPr>
                <p:cNvPicPr/>
                <p:nvPr/>
              </p:nvPicPr>
              <p:blipFill>
                <a:blip r:embed="rId328"/>
                <a:stretch>
                  <a:fillRect/>
                </a:stretch>
              </p:blipFill>
              <p:spPr>
                <a:xfrm>
                  <a:off x="5446800" y="4795860"/>
                  <a:ext cx="267480" cy="319320"/>
                </a:xfrm>
                <a:prstGeom prst="rect">
                  <a:avLst/>
                </a:prstGeom>
              </p:spPr>
            </p:pic>
          </mc:Fallback>
        </mc:AlternateContent>
        <mc:AlternateContent xmlns:mc="http://schemas.openxmlformats.org/markup-compatibility/2006" xmlns:p14="http://schemas.microsoft.com/office/powerpoint/2010/main">
          <mc:Choice Requires="p14">
            <p:contentPart p14:bwMode="auto" r:id="rId329">
              <p14:nvContentPartPr>
                <p14:cNvPr id="212" name="Ink 211">
                  <a:extLst>
                    <a:ext uri="{FF2B5EF4-FFF2-40B4-BE49-F238E27FC236}">
                      <a16:creationId xmlns:a16="http://schemas.microsoft.com/office/drawing/2014/main" id="{EEABD607-5920-61CF-6562-02FD6423E3F9}"/>
                    </a:ext>
                  </a:extLst>
                </p14:cNvPr>
                <p14:cNvContentPartPr/>
                <p14:nvPr/>
              </p14:nvContentPartPr>
              <p14:xfrm>
                <a:off x="5670360" y="4933740"/>
                <a:ext cx="187200" cy="106560"/>
              </p14:xfrm>
            </p:contentPart>
          </mc:Choice>
          <mc:Fallback xmlns="">
            <p:pic>
              <p:nvPicPr>
                <p:cNvPr id="212" name="Ink 211">
                  <a:extLst>
                    <a:ext uri="{FF2B5EF4-FFF2-40B4-BE49-F238E27FC236}">
                      <a16:creationId xmlns:a16="http://schemas.microsoft.com/office/drawing/2014/main" id="{EEABD607-5920-61CF-6562-02FD6423E3F9}"/>
                    </a:ext>
                  </a:extLst>
                </p:cNvPr>
                <p:cNvPicPr/>
                <p:nvPr/>
              </p:nvPicPr>
              <p:blipFill>
                <a:blip r:embed="rId330"/>
                <a:stretch>
                  <a:fillRect/>
                </a:stretch>
              </p:blipFill>
              <p:spPr>
                <a:xfrm>
                  <a:off x="5652360" y="4915801"/>
                  <a:ext cx="222840" cy="142080"/>
                </a:xfrm>
                <a:prstGeom prst="rect">
                  <a:avLst/>
                </a:prstGeom>
              </p:spPr>
            </p:pic>
          </mc:Fallback>
        </mc:AlternateContent>
        <mc:AlternateContent xmlns:mc="http://schemas.openxmlformats.org/markup-compatibility/2006" xmlns:p14="http://schemas.microsoft.com/office/powerpoint/2010/main">
          <mc:Choice Requires="p14">
            <p:contentPart p14:bwMode="auto" r:id="rId331">
              <p14:nvContentPartPr>
                <p14:cNvPr id="213" name="Ink 212">
                  <a:extLst>
                    <a:ext uri="{FF2B5EF4-FFF2-40B4-BE49-F238E27FC236}">
                      <a16:creationId xmlns:a16="http://schemas.microsoft.com/office/drawing/2014/main" id="{9344EA79-8078-23D9-FBCA-94DBDA7D49DC}"/>
                    </a:ext>
                  </a:extLst>
                </p14:cNvPr>
                <p14:cNvContentPartPr/>
                <p14:nvPr/>
              </p14:nvContentPartPr>
              <p14:xfrm>
                <a:off x="5860080" y="4877580"/>
                <a:ext cx="97920" cy="104040"/>
              </p14:xfrm>
            </p:contentPart>
          </mc:Choice>
          <mc:Fallback xmlns="">
            <p:pic>
              <p:nvPicPr>
                <p:cNvPr id="213" name="Ink 212">
                  <a:extLst>
                    <a:ext uri="{FF2B5EF4-FFF2-40B4-BE49-F238E27FC236}">
                      <a16:creationId xmlns:a16="http://schemas.microsoft.com/office/drawing/2014/main" id="{9344EA79-8078-23D9-FBCA-94DBDA7D49DC}"/>
                    </a:ext>
                  </a:extLst>
                </p:cNvPr>
                <p:cNvPicPr/>
                <p:nvPr/>
              </p:nvPicPr>
              <p:blipFill>
                <a:blip r:embed="rId332"/>
                <a:stretch>
                  <a:fillRect/>
                </a:stretch>
              </p:blipFill>
              <p:spPr>
                <a:xfrm>
                  <a:off x="5842080" y="4859580"/>
                  <a:ext cx="13356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333">
              <p14:nvContentPartPr>
                <p14:cNvPr id="214" name="Ink 213">
                  <a:extLst>
                    <a:ext uri="{FF2B5EF4-FFF2-40B4-BE49-F238E27FC236}">
                      <a16:creationId xmlns:a16="http://schemas.microsoft.com/office/drawing/2014/main" id="{B4644D67-FD0C-4052-835E-950EB30D1E1D}"/>
                    </a:ext>
                  </a:extLst>
                </p14:cNvPr>
                <p14:cNvContentPartPr/>
                <p14:nvPr/>
              </p14:nvContentPartPr>
              <p14:xfrm>
                <a:off x="5952240" y="4846620"/>
                <a:ext cx="66600" cy="122400"/>
              </p14:xfrm>
            </p:contentPart>
          </mc:Choice>
          <mc:Fallback xmlns="">
            <p:pic>
              <p:nvPicPr>
                <p:cNvPr id="214" name="Ink 213">
                  <a:extLst>
                    <a:ext uri="{FF2B5EF4-FFF2-40B4-BE49-F238E27FC236}">
                      <a16:creationId xmlns:a16="http://schemas.microsoft.com/office/drawing/2014/main" id="{B4644D67-FD0C-4052-835E-950EB30D1E1D}"/>
                    </a:ext>
                  </a:extLst>
                </p:cNvPr>
                <p:cNvPicPr/>
                <p:nvPr/>
              </p:nvPicPr>
              <p:blipFill>
                <a:blip r:embed="rId334"/>
                <a:stretch>
                  <a:fillRect/>
                </a:stretch>
              </p:blipFill>
              <p:spPr>
                <a:xfrm>
                  <a:off x="5934240" y="4828620"/>
                  <a:ext cx="102240" cy="158040"/>
                </a:xfrm>
                <a:prstGeom prst="rect">
                  <a:avLst/>
                </a:prstGeom>
              </p:spPr>
            </p:pic>
          </mc:Fallback>
        </mc:AlternateContent>
        <mc:AlternateContent xmlns:mc="http://schemas.openxmlformats.org/markup-compatibility/2006" xmlns:p14="http://schemas.microsoft.com/office/powerpoint/2010/main">
          <mc:Choice Requires="p14">
            <p:contentPart p14:bwMode="auto" r:id="rId335">
              <p14:nvContentPartPr>
                <p14:cNvPr id="215" name="Ink 214">
                  <a:extLst>
                    <a:ext uri="{FF2B5EF4-FFF2-40B4-BE49-F238E27FC236}">
                      <a16:creationId xmlns:a16="http://schemas.microsoft.com/office/drawing/2014/main" id="{C3A4EC16-6A60-3799-5FEB-5024B7D5700A}"/>
                    </a:ext>
                  </a:extLst>
                </p14:cNvPr>
                <p14:cNvContentPartPr/>
                <p14:nvPr/>
              </p14:nvContentPartPr>
              <p14:xfrm>
                <a:off x="6044040" y="4624500"/>
                <a:ext cx="599400" cy="364680"/>
              </p14:xfrm>
            </p:contentPart>
          </mc:Choice>
          <mc:Fallback xmlns="">
            <p:pic>
              <p:nvPicPr>
                <p:cNvPr id="215" name="Ink 214">
                  <a:extLst>
                    <a:ext uri="{FF2B5EF4-FFF2-40B4-BE49-F238E27FC236}">
                      <a16:creationId xmlns:a16="http://schemas.microsoft.com/office/drawing/2014/main" id="{C3A4EC16-6A60-3799-5FEB-5024B7D5700A}"/>
                    </a:ext>
                  </a:extLst>
                </p:cNvPr>
                <p:cNvPicPr/>
                <p:nvPr/>
              </p:nvPicPr>
              <p:blipFill>
                <a:blip r:embed="rId336"/>
                <a:stretch>
                  <a:fillRect/>
                </a:stretch>
              </p:blipFill>
              <p:spPr>
                <a:xfrm>
                  <a:off x="6026040" y="4606500"/>
                  <a:ext cx="635040" cy="400320"/>
                </a:xfrm>
                <a:prstGeom prst="rect">
                  <a:avLst/>
                </a:prstGeom>
              </p:spPr>
            </p:pic>
          </mc:Fallback>
        </mc:AlternateContent>
        <mc:AlternateContent xmlns:mc="http://schemas.openxmlformats.org/markup-compatibility/2006" xmlns:p14="http://schemas.microsoft.com/office/powerpoint/2010/main">
          <mc:Choice Requires="p14">
            <p:contentPart p14:bwMode="auto" r:id="rId337">
              <p14:nvContentPartPr>
                <p14:cNvPr id="216" name="Ink 215">
                  <a:extLst>
                    <a:ext uri="{FF2B5EF4-FFF2-40B4-BE49-F238E27FC236}">
                      <a16:creationId xmlns:a16="http://schemas.microsoft.com/office/drawing/2014/main" id="{3B9A36B3-F65D-3585-7109-16F8A137FF9A}"/>
                    </a:ext>
                  </a:extLst>
                </p14:cNvPr>
                <p14:cNvContentPartPr/>
                <p14:nvPr/>
              </p14:nvContentPartPr>
              <p14:xfrm>
                <a:off x="6571440" y="4668420"/>
                <a:ext cx="78840" cy="52200"/>
              </p14:xfrm>
            </p:contentPart>
          </mc:Choice>
          <mc:Fallback xmlns="">
            <p:pic>
              <p:nvPicPr>
                <p:cNvPr id="216" name="Ink 215">
                  <a:extLst>
                    <a:ext uri="{FF2B5EF4-FFF2-40B4-BE49-F238E27FC236}">
                      <a16:creationId xmlns:a16="http://schemas.microsoft.com/office/drawing/2014/main" id="{3B9A36B3-F65D-3585-7109-16F8A137FF9A}"/>
                    </a:ext>
                  </a:extLst>
                </p:cNvPr>
                <p:cNvPicPr/>
                <p:nvPr/>
              </p:nvPicPr>
              <p:blipFill>
                <a:blip r:embed="rId338"/>
                <a:stretch>
                  <a:fillRect/>
                </a:stretch>
              </p:blipFill>
              <p:spPr>
                <a:xfrm>
                  <a:off x="6553440" y="4650420"/>
                  <a:ext cx="114480" cy="87840"/>
                </a:xfrm>
                <a:prstGeom prst="rect">
                  <a:avLst/>
                </a:prstGeom>
              </p:spPr>
            </p:pic>
          </mc:Fallback>
        </mc:AlternateContent>
      </p:grpSp>
    </p:spTree>
  </p:cSld>
  <p:clrMapOvr>
    <a:masterClrMapping/>
  </p:clrMapOvr>
  <p:transition>
    <p:zo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3">
            <a:extLst>
              <a:ext uri="{FF2B5EF4-FFF2-40B4-BE49-F238E27FC236}">
                <a16:creationId xmlns:a16="http://schemas.microsoft.com/office/drawing/2014/main" id="{2612592D-572A-E10F-7AFF-A137C6883F0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4819" name="Slide Number Placeholder 4">
            <a:extLst>
              <a:ext uri="{FF2B5EF4-FFF2-40B4-BE49-F238E27FC236}">
                <a16:creationId xmlns:a16="http://schemas.microsoft.com/office/drawing/2014/main" id="{4D79670F-DC6D-4217-F04D-25F3C271A54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D929419-DD53-457A-8818-D17FF58A3BB3}" type="slidenum">
              <a:rPr lang="en-US" altLang="en-US" sz="1200" smtClean="0">
                <a:latin typeface="Arial Black" panose="020B0A04020102020204" pitchFamily="34" charset="0"/>
              </a:rPr>
              <a:pPr>
                <a:spcBef>
                  <a:spcPct val="0"/>
                </a:spcBef>
                <a:buClrTx/>
                <a:buSzTx/>
                <a:buFontTx/>
                <a:buNone/>
              </a:pPr>
              <a:t>32</a:t>
            </a:fld>
            <a:endParaRPr lang="en-US" altLang="en-US" sz="1200">
              <a:latin typeface="Arial Black" panose="020B0A04020102020204" pitchFamily="34" charset="0"/>
            </a:endParaRPr>
          </a:p>
        </p:txBody>
      </p:sp>
      <p:sp>
        <p:nvSpPr>
          <p:cNvPr id="34820" name="Date Placeholder 5">
            <a:extLst>
              <a:ext uri="{FF2B5EF4-FFF2-40B4-BE49-F238E27FC236}">
                <a16:creationId xmlns:a16="http://schemas.microsoft.com/office/drawing/2014/main" id="{C287345A-C461-BDD7-3046-D9A02DB114F7}"/>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A76E49A-25CD-40C1-BA14-9C331C5FF461}" type="datetime1">
              <a:rPr lang="en-US" altLang="en-US" sz="1200" smtClean="0"/>
              <a:pPr>
                <a:spcBef>
                  <a:spcPct val="0"/>
                </a:spcBef>
                <a:buClrTx/>
                <a:buSzTx/>
                <a:buFontTx/>
                <a:buNone/>
              </a:pPr>
              <a:t>5/24/2022</a:t>
            </a:fld>
            <a:r>
              <a:rPr lang="en-US" altLang="en-US" sz="1200"/>
              <a:t>Chapter 7 Appendix C</a:t>
            </a:r>
          </a:p>
        </p:txBody>
      </p:sp>
      <p:sp>
        <p:nvSpPr>
          <p:cNvPr id="7" name="Title 1">
            <a:extLst>
              <a:ext uri="{FF2B5EF4-FFF2-40B4-BE49-F238E27FC236}">
                <a16:creationId xmlns:a16="http://schemas.microsoft.com/office/drawing/2014/main" id="{2C543F75-7B5A-1E49-F77F-609AABB31FA8}"/>
              </a:ext>
            </a:extLst>
          </p:cNvPr>
          <p:cNvSpPr txBox="1">
            <a:spLocks/>
          </p:cNvSpPr>
          <p:nvPr/>
        </p:nvSpPr>
        <p:spPr bwMode="auto">
          <a:xfrm>
            <a:off x="457200" y="2514600"/>
            <a:ext cx="8229600" cy="1371600"/>
          </a:xfrm>
          <a:prstGeom prst="rect">
            <a:avLst/>
          </a:prstGeom>
          <a:noFill/>
          <a:ln w="9525">
            <a:noFill/>
            <a:miter lim="800000"/>
            <a:headEnd/>
            <a:tailEnd/>
          </a:ln>
        </p:spPr>
        <p:txBody>
          <a:bodyPr anchor="ctr"/>
          <a:lstStyle/>
          <a:p>
            <a:pPr algn="ctr">
              <a:defRPr/>
            </a:pPr>
            <a:r>
              <a:rPr lang="en-US" sz="4400" kern="0" dirty="0">
                <a:latin typeface="+mj-lt"/>
                <a:ea typeface="+mj-ea"/>
                <a:cs typeface="+mj-cs"/>
              </a:rPr>
              <a:t>Communication Diagram</a:t>
            </a:r>
          </a:p>
        </p:txBody>
      </p:sp>
    </p:spTree>
  </p:cSld>
  <p:clrMapOvr>
    <a:masterClrMapping/>
  </p:clrMapOvr>
  <p:transition>
    <p:zo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BACC9AB5-E2F9-B400-28AD-FD7265B96896}"/>
              </a:ext>
            </a:extLst>
          </p:cNvPr>
          <p:cNvSpPr>
            <a:spLocks noGrp="1" noChangeArrowheads="1"/>
          </p:cNvSpPr>
          <p:nvPr>
            <p:ph type="title"/>
          </p:nvPr>
        </p:nvSpPr>
        <p:spPr/>
        <p:txBody>
          <a:bodyPr/>
          <a:lstStyle/>
          <a:p>
            <a:r>
              <a:rPr lang="en-US" altLang="en-US"/>
              <a:t>Communication Diagram</a:t>
            </a:r>
          </a:p>
        </p:txBody>
      </p:sp>
      <p:sp>
        <p:nvSpPr>
          <p:cNvPr id="35843" name="Content Placeholder 2">
            <a:extLst>
              <a:ext uri="{FF2B5EF4-FFF2-40B4-BE49-F238E27FC236}">
                <a16:creationId xmlns:a16="http://schemas.microsoft.com/office/drawing/2014/main" id="{134E1EAA-7FDD-4754-6C0D-AE821F0DAD9D}"/>
              </a:ext>
            </a:extLst>
          </p:cNvPr>
          <p:cNvSpPr>
            <a:spLocks noGrp="1" noChangeArrowheads="1"/>
          </p:cNvSpPr>
          <p:nvPr>
            <p:ph idx="1"/>
          </p:nvPr>
        </p:nvSpPr>
        <p:spPr/>
        <p:txBody>
          <a:bodyPr/>
          <a:lstStyle/>
          <a:p>
            <a:r>
              <a:rPr lang="en-US" altLang="en-US"/>
              <a:t>Communication diagrams were introduced in UML 2.0. Their original name in UML 1.x was collaboration diagrams.</a:t>
            </a:r>
          </a:p>
          <a:p>
            <a:r>
              <a:rPr lang="en-US" altLang="en-US"/>
              <a:t>Communication diagrams describe the interactions of two or more things in the system that perform a behavior that is more than any one of the things can do alone. </a:t>
            </a:r>
          </a:p>
        </p:txBody>
      </p:sp>
      <p:sp>
        <p:nvSpPr>
          <p:cNvPr id="35844" name="Footer Placeholder 3">
            <a:extLst>
              <a:ext uri="{FF2B5EF4-FFF2-40B4-BE49-F238E27FC236}">
                <a16:creationId xmlns:a16="http://schemas.microsoft.com/office/drawing/2014/main" id="{CFB78144-1A58-08F2-1B06-FB404538B39A}"/>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5845" name="Slide Number Placeholder 4">
            <a:extLst>
              <a:ext uri="{FF2B5EF4-FFF2-40B4-BE49-F238E27FC236}">
                <a16:creationId xmlns:a16="http://schemas.microsoft.com/office/drawing/2014/main" id="{5E028243-557A-5557-F00D-C15CCAA76CF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12FE6D1-2842-48E2-9D4B-9F02998EF0B4}" type="slidenum">
              <a:rPr lang="en-US" altLang="en-US" sz="1200" smtClean="0">
                <a:latin typeface="Arial Black" panose="020B0A04020102020204" pitchFamily="34" charset="0"/>
              </a:rPr>
              <a:pPr>
                <a:spcBef>
                  <a:spcPct val="0"/>
                </a:spcBef>
                <a:buClrTx/>
                <a:buSzTx/>
                <a:buFontTx/>
                <a:buNone/>
              </a:pPr>
              <a:t>33</a:t>
            </a:fld>
            <a:endParaRPr lang="en-US" altLang="en-US" sz="1200">
              <a:latin typeface="Arial Black" panose="020B0A04020102020204" pitchFamily="34" charset="0"/>
            </a:endParaRPr>
          </a:p>
        </p:txBody>
      </p:sp>
      <p:sp>
        <p:nvSpPr>
          <p:cNvPr id="35846" name="Date Placeholder 5">
            <a:extLst>
              <a:ext uri="{FF2B5EF4-FFF2-40B4-BE49-F238E27FC236}">
                <a16:creationId xmlns:a16="http://schemas.microsoft.com/office/drawing/2014/main" id="{86E6E85F-39E7-1D42-8C12-928D3BD7346D}"/>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2735DE1-3C83-4F5E-BDF1-861BD9943ADF}"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B963CF90-8C6B-2E30-AD03-3FEF3803EA8E}"/>
              </a:ext>
            </a:extLst>
          </p:cNvPr>
          <p:cNvSpPr>
            <a:spLocks noGrp="1" noChangeArrowheads="1"/>
          </p:cNvSpPr>
          <p:nvPr>
            <p:ph type="title"/>
          </p:nvPr>
        </p:nvSpPr>
        <p:spPr/>
        <p:txBody>
          <a:bodyPr/>
          <a:lstStyle/>
          <a:p>
            <a:r>
              <a:rPr lang="en-US" altLang="en-US"/>
              <a:t>Communication Diagram</a:t>
            </a:r>
          </a:p>
        </p:txBody>
      </p:sp>
      <p:sp>
        <p:nvSpPr>
          <p:cNvPr id="36867" name="Content Placeholder 2">
            <a:extLst>
              <a:ext uri="{FF2B5EF4-FFF2-40B4-BE49-F238E27FC236}">
                <a16:creationId xmlns:a16="http://schemas.microsoft.com/office/drawing/2014/main" id="{9E4BAB64-98E1-DD26-452F-40B51499D482}"/>
              </a:ext>
            </a:extLst>
          </p:cNvPr>
          <p:cNvSpPr>
            <a:spLocks noGrp="1" noChangeArrowheads="1"/>
          </p:cNvSpPr>
          <p:nvPr>
            <p:ph idx="1"/>
          </p:nvPr>
        </p:nvSpPr>
        <p:spPr/>
        <p:txBody>
          <a:bodyPr/>
          <a:lstStyle/>
          <a:p>
            <a:r>
              <a:rPr lang="en-US" altLang="en-US"/>
              <a:t>For instance, a car can be broken down into several thousand individual parts. </a:t>
            </a:r>
          </a:p>
          <a:p>
            <a:r>
              <a:rPr lang="en-US" altLang="en-US"/>
              <a:t>The parts are put together to form the major subsystems of the vehicle: the engine, the transmission, the brake system, and so forth. </a:t>
            </a:r>
          </a:p>
          <a:p>
            <a:endParaRPr lang="en-US" altLang="en-US"/>
          </a:p>
        </p:txBody>
      </p:sp>
      <p:sp>
        <p:nvSpPr>
          <p:cNvPr id="36868" name="Footer Placeholder 3">
            <a:extLst>
              <a:ext uri="{FF2B5EF4-FFF2-40B4-BE49-F238E27FC236}">
                <a16:creationId xmlns:a16="http://schemas.microsoft.com/office/drawing/2014/main" id="{93F8668D-A194-F172-3A45-68F022AC3A02}"/>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6869" name="Slide Number Placeholder 4">
            <a:extLst>
              <a:ext uri="{FF2B5EF4-FFF2-40B4-BE49-F238E27FC236}">
                <a16:creationId xmlns:a16="http://schemas.microsoft.com/office/drawing/2014/main" id="{8E391695-FEA6-C2EE-7C8E-E9E89368C9A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185E407-F92C-4924-B50B-7EC311D6A4F1}" type="slidenum">
              <a:rPr lang="en-US" altLang="en-US" sz="1200" smtClean="0">
                <a:latin typeface="Arial Black" panose="020B0A04020102020204" pitchFamily="34" charset="0"/>
              </a:rPr>
              <a:pPr>
                <a:spcBef>
                  <a:spcPct val="0"/>
                </a:spcBef>
                <a:buClrTx/>
                <a:buSzTx/>
                <a:buFontTx/>
                <a:buNone/>
              </a:pPr>
              <a:t>34</a:t>
            </a:fld>
            <a:endParaRPr lang="en-US" altLang="en-US" sz="1200">
              <a:latin typeface="Arial Black" panose="020B0A04020102020204" pitchFamily="34" charset="0"/>
            </a:endParaRPr>
          </a:p>
        </p:txBody>
      </p:sp>
      <p:sp>
        <p:nvSpPr>
          <p:cNvPr id="36870" name="Date Placeholder 5">
            <a:extLst>
              <a:ext uri="{FF2B5EF4-FFF2-40B4-BE49-F238E27FC236}">
                <a16:creationId xmlns:a16="http://schemas.microsoft.com/office/drawing/2014/main" id="{4A63A6C6-A4BC-3772-B8C6-A7D4A1EDF7E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1D04F37-41EA-42C8-809E-4A3BCED941E9}"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20E64084-61C1-5175-63E9-2DA14DE14FAB}"/>
              </a:ext>
            </a:extLst>
          </p:cNvPr>
          <p:cNvSpPr>
            <a:spLocks noGrp="1" noChangeArrowheads="1"/>
          </p:cNvSpPr>
          <p:nvPr>
            <p:ph type="title"/>
          </p:nvPr>
        </p:nvSpPr>
        <p:spPr/>
        <p:txBody>
          <a:bodyPr/>
          <a:lstStyle/>
          <a:p>
            <a:r>
              <a:rPr lang="en-US" altLang="en-US"/>
              <a:t>Communication Diagram</a:t>
            </a:r>
          </a:p>
        </p:txBody>
      </p:sp>
      <p:sp>
        <p:nvSpPr>
          <p:cNvPr id="37891" name="Content Placeholder 2">
            <a:extLst>
              <a:ext uri="{FF2B5EF4-FFF2-40B4-BE49-F238E27FC236}">
                <a16:creationId xmlns:a16="http://schemas.microsoft.com/office/drawing/2014/main" id="{CF7606AB-AB78-4355-8DCB-E5AAFC75140E}"/>
              </a:ext>
            </a:extLst>
          </p:cNvPr>
          <p:cNvSpPr>
            <a:spLocks noGrp="1" noChangeArrowheads="1"/>
          </p:cNvSpPr>
          <p:nvPr>
            <p:ph idx="1"/>
          </p:nvPr>
        </p:nvSpPr>
        <p:spPr/>
        <p:txBody>
          <a:bodyPr/>
          <a:lstStyle/>
          <a:p>
            <a:r>
              <a:rPr lang="en-US" altLang="en-US"/>
              <a:t>The individual parts of the car can be thought of as classes, because they have distinct attributes and functions. </a:t>
            </a:r>
          </a:p>
          <a:p>
            <a:r>
              <a:rPr lang="en-US" altLang="en-US"/>
              <a:t>The individual parts of the engine form a collaboration, because they “communicate” with each other to make the engine run when the driver steps on the accelerator.</a:t>
            </a:r>
          </a:p>
          <a:p>
            <a:endParaRPr lang="en-US" altLang="en-US"/>
          </a:p>
        </p:txBody>
      </p:sp>
      <p:sp>
        <p:nvSpPr>
          <p:cNvPr id="37892" name="Footer Placeholder 3">
            <a:extLst>
              <a:ext uri="{FF2B5EF4-FFF2-40B4-BE49-F238E27FC236}">
                <a16:creationId xmlns:a16="http://schemas.microsoft.com/office/drawing/2014/main" id="{10ADCDFF-DCBF-EDC2-C9B5-CFF2C72411CE}"/>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7893" name="Slide Number Placeholder 4">
            <a:extLst>
              <a:ext uri="{FF2B5EF4-FFF2-40B4-BE49-F238E27FC236}">
                <a16:creationId xmlns:a16="http://schemas.microsoft.com/office/drawing/2014/main" id="{DDED1972-13C0-2596-0A93-5C64CD1767A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95BC1C0-E611-4690-8F95-535B05FA4CCF}" type="slidenum">
              <a:rPr lang="en-US" altLang="en-US" sz="1200" smtClean="0">
                <a:latin typeface="Arial Black" panose="020B0A04020102020204" pitchFamily="34" charset="0"/>
              </a:rPr>
              <a:pPr>
                <a:spcBef>
                  <a:spcPct val="0"/>
                </a:spcBef>
                <a:buClrTx/>
                <a:buSzTx/>
                <a:buFontTx/>
                <a:buNone/>
              </a:pPr>
              <a:t>35</a:t>
            </a:fld>
            <a:endParaRPr lang="en-US" altLang="en-US" sz="1200">
              <a:latin typeface="Arial Black" panose="020B0A04020102020204" pitchFamily="34" charset="0"/>
            </a:endParaRPr>
          </a:p>
        </p:txBody>
      </p:sp>
      <p:sp>
        <p:nvSpPr>
          <p:cNvPr id="37894" name="Date Placeholder 5">
            <a:extLst>
              <a:ext uri="{FF2B5EF4-FFF2-40B4-BE49-F238E27FC236}">
                <a16:creationId xmlns:a16="http://schemas.microsoft.com/office/drawing/2014/main" id="{AB5FA259-73AA-5190-77E5-E913A0569DA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BD6DD14-6E56-4824-97FF-543404C0DD7D}"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4054AAC8-4F6A-DBD2-AE1F-36F36F74E596}"/>
              </a:ext>
            </a:extLst>
          </p:cNvPr>
          <p:cNvSpPr>
            <a:spLocks noGrp="1" noChangeArrowheads="1"/>
          </p:cNvSpPr>
          <p:nvPr>
            <p:ph type="title"/>
          </p:nvPr>
        </p:nvSpPr>
        <p:spPr/>
        <p:txBody>
          <a:bodyPr/>
          <a:lstStyle/>
          <a:p>
            <a:r>
              <a:rPr lang="en-US" altLang="en-US"/>
              <a:t>Communication Diagram</a:t>
            </a:r>
          </a:p>
        </p:txBody>
      </p:sp>
      <p:sp>
        <p:nvSpPr>
          <p:cNvPr id="38915" name="Content Placeholder 2">
            <a:extLst>
              <a:ext uri="{FF2B5EF4-FFF2-40B4-BE49-F238E27FC236}">
                <a16:creationId xmlns:a16="http://schemas.microsoft.com/office/drawing/2014/main" id="{15093C75-A532-EF2B-4095-2205333AE1D5}"/>
              </a:ext>
            </a:extLst>
          </p:cNvPr>
          <p:cNvSpPr>
            <a:spLocks noGrp="1" noChangeArrowheads="1"/>
          </p:cNvSpPr>
          <p:nvPr>
            <p:ph idx="1"/>
          </p:nvPr>
        </p:nvSpPr>
        <p:spPr/>
        <p:txBody>
          <a:bodyPr/>
          <a:lstStyle/>
          <a:p>
            <a:r>
              <a:rPr lang="en-US" altLang="en-US"/>
              <a:t>A communication diagram is made up of three parts: objects (also called participants), the communication links, and the messages that can be passed along those links. </a:t>
            </a:r>
          </a:p>
          <a:p>
            <a:r>
              <a:rPr lang="en-US" altLang="en-US"/>
              <a:t>Communication diagrams show the same information as a sequence diagram but may be more difficult to read. </a:t>
            </a:r>
          </a:p>
        </p:txBody>
      </p:sp>
      <p:sp>
        <p:nvSpPr>
          <p:cNvPr id="38916" name="Footer Placeholder 3">
            <a:extLst>
              <a:ext uri="{FF2B5EF4-FFF2-40B4-BE49-F238E27FC236}">
                <a16:creationId xmlns:a16="http://schemas.microsoft.com/office/drawing/2014/main" id="{F05E81C5-0CD6-DEBA-1C01-85E5ADAA4D6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8917" name="Slide Number Placeholder 4">
            <a:extLst>
              <a:ext uri="{FF2B5EF4-FFF2-40B4-BE49-F238E27FC236}">
                <a16:creationId xmlns:a16="http://schemas.microsoft.com/office/drawing/2014/main" id="{72AC8CF2-63CA-84CA-8768-4EFC4F3A9FB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A31A2EC-BBE2-428F-A5BD-2E6EB9BF0FAF}" type="slidenum">
              <a:rPr lang="en-US" altLang="en-US" sz="1200" smtClean="0">
                <a:latin typeface="Arial Black" panose="020B0A04020102020204" pitchFamily="34" charset="0"/>
              </a:rPr>
              <a:pPr>
                <a:spcBef>
                  <a:spcPct val="0"/>
                </a:spcBef>
                <a:buClrTx/>
                <a:buSzTx/>
                <a:buFontTx/>
                <a:buNone/>
              </a:pPr>
              <a:t>36</a:t>
            </a:fld>
            <a:endParaRPr lang="en-US" altLang="en-US" sz="1200">
              <a:latin typeface="Arial Black" panose="020B0A04020102020204" pitchFamily="34" charset="0"/>
            </a:endParaRPr>
          </a:p>
        </p:txBody>
      </p:sp>
      <p:sp>
        <p:nvSpPr>
          <p:cNvPr id="38918" name="Date Placeholder 5">
            <a:extLst>
              <a:ext uri="{FF2B5EF4-FFF2-40B4-BE49-F238E27FC236}">
                <a16:creationId xmlns:a16="http://schemas.microsoft.com/office/drawing/2014/main" id="{893ECFCF-7647-BFB7-EE7A-9DD4ECCB51A2}"/>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08E9EA1-9E23-46B9-A1CD-7AF787BD938C}"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905F322D-585A-24DA-E8C6-6D01495FAE1A}"/>
              </a:ext>
            </a:extLst>
          </p:cNvPr>
          <p:cNvSpPr>
            <a:spLocks noGrp="1" noChangeArrowheads="1"/>
          </p:cNvSpPr>
          <p:nvPr>
            <p:ph type="title"/>
          </p:nvPr>
        </p:nvSpPr>
        <p:spPr/>
        <p:txBody>
          <a:bodyPr/>
          <a:lstStyle/>
          <a:p>
            <a:r>
              <a:rPr lang="en-US" altLang="en-US"/>
              <a:t>Communication Diagram</a:t>
            </a:r>
          </a:p>
        </p:txBody>
      </p:sp>
      <p:sp>
        <p:nvSpPr>
          <p:cNvPr id="39939" name="Content Placeholder 2">
            <a:extLst>
              <a:ext uri="{FF2B5EF4-FFF2-40B4-BE49-F238E27FC236}">
                <a16:creationId xmlns:a16="http://schemas.microsoft.com/office/drawing/2014/main" id="{189943EE-4224-0773-7EA7-9C4584057CB8}"/>
              </a:ext>
            </a:extLst>
          </p:cNvPr>
          <p:cNvSpPr>
            <a:spLocks noGrp="1" noChangeArrowheads="1"/>
          </p:cNvSpPr>
          <p:nvPr>
            <p:ph idx="1"/>
          </p:nvPr>
        </p:nvSpPr>
        <p:spPr>
          <a:xfrm>
            <a:off x="457200" y="1676400"/>
            <a:ext cx="8229600" cy="3886200"/>
          </a:xfrm>
        </p:spPr>
        <p:txBody>
          <a:bodyPr/>
          <a:lstStyle/>
          <a:p>
            <a:r>
              <a:rPr lang="en-US" altLang="en-US"/>
              <a:t>In order to show time ordering, you must indicate a sequence number and describe the message.</a:t>
            </a:r>
          </a:p>
          <a:p>
            <a:r>
              <a:rPr lang="en-US" altLang="en-US"/>
              <a:t>A communication diagram emphasizes the organization of objects, whereas a sequence diagram emphasizes the time ordering of messages. </a:t>
            </a:r>
          </a:p>
          <a:p>
            <a:r>
              <a:rPr lang="en-US" altLang="en-US"/>
              <a:t>A communication diagram will show a path to indicate how one object is linked to another.</a:t>
            </a:r>
          </a:p>
          <a:p>
            <a:endParaRPr lang="en-US" altLang="en-US"/>
          </a:p>
        </p:txBody>
      </p:sp>
      <p:sp>
        <p:nvSpPr>
          <p:cNvPr id="39940" name="Footer Placeholder 3">
            <a:extLst>
              <a:ext uri="{FF2B5EF4-FFF2-40B4-BE49-F238E27FC236}">
                <a16:creationId xmlns:a16="http://schemas.microsoft.com/office/drawing/2014/main" id="{28EB072F-DAD2-3726-EEF9-19FEABFF8994}"/>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9941" name="Slide Number Placeholder 4">
            <a:extLst>
              <a:ext uri="{FF2B5EF4-FFF2-40B4-BE49-F238E27FC236}">
                <a16:creationId xmlns:a16="http://schemas.microsoft.com/office/drawing/2014/main" id="{992F3F77-A2C3-288A-90D0-41F14EB0927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ED3D71B-5E15-40CB-82B3-2C5555B37FF1}" type="slidenum">
              <a:rPr lang="en-US" altLang="en-US" sz="1200" smtClean="0">
                <a:latin typeface="Arial Black" panose="020B0A04020102020204" pitchFamily="34" charset="0"/>
              </a:rPr>
              <a:pPr>
                <a:spcBef>
                  <a:spcPct val="0"/>
                </a:spcBef>
                <a:buClrTx/>
                <a:buSzTx/>
                <a:buFontTx/>
                <a:buNone/>
              </a:pPr>
              <a:t>37</a:t>
            </a:fld>
            <a:endParaRPr lang="en-US" altLang="en-US" sz="1200">
              <a:latin typeface="Arial Black" panose="020B0A04020102020204" pitchFamily="34" charset="0"/>
            </a:endParaRPr>
          </a:p>
        </p:txBody>
      </p:sp>
      <p:sp>
        <p:nvSpPr>
          <p:cNvPr id="39942" name="Date Placeholder 5">
            <a:extLst>
              <a:ext uri="{FF2B5EF4-FFF2-40B4-BE49-F238E27FC236}">
                <a16:creationId xmlns:a16="http://schemas.microsoft.com/office/drawing/2014/main" id="{B1AABE5D-ADB0-847A-41EE-7A6F0D8F002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282A105-E378-438C-86CB-A8A24EE39B50}"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a:extLst>
              <a:ext uri="{FF2B5EF4-FFF2-40B4-BE49-F238E27FC236}">
                <a16:creationId xmlns:a16="http://schemas.microsoft.com/office/drawing/2014/main" id="{D04628EB-D0A7-1056-C63B-0C25110130DF}"/>
              </a:ext>
            </a:extLst>
          </p:cNvPr>
          <p:cNvSpPr>
            <a:spLocks noGrp="1" noChangeArrowheads="1"/>
          </p:cNvSpPr>
          <p:nvPr>
            <p:ph type="title"/>
          </p:nvPr>
        </p:nvSpPr>
        <p:spPr/>
        <p:txBody>
          <a:bodyPr/>
          <a:lstStyle/>
          <a:p>
            <a:r>
              <a:rPr lang="en-US" altLang="en-US"/>
              <a:t>Sequence diagram</a:t>
            </a:r>
          </a:p>
        </p:txBody>
      </p:sp>
      <p:pic>
        <p:nvPicPr>
          <p:cNvPr id="40963" name="Content Placeholder 6">
            <a:extLst>
              <a:ext uri="{FF2B5EF4-FFF2-40B4-BE49-F238E27FC236}">
                <a16:creationId xmlns:a16="http://schemas.microsoft.com/office/drawing/2014/main" id="{D6147D2A-7E6C-6F96-1249-1860E8ADB10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1981200"/>
            <a:ext cx="8305800" cy="3886200"/>
          </a:xfrm>
        </p:spPr>
      </p:pic>
      <p:sp>
        <p:nvSpPr>
          <p:cNvPr id="40964" name="Footer Placeholder 3">
            <a:extLst>
              <a:ext uri="{FF2B5EF4-FFF2-40B4-BE49-F238E27FC236}">
                <a16:creationId xmlns:a16="http://schemas.microsoft.com/office/drawing/2014/main" id="{7A3F1699-D848-439C-800C-7A98FA834356}"/>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40965" name="Slide Number Placeholder 4">
            <a:extLst>
              <a:ext uri="{FF2B5EF4-FFF2-40B4-BE49-F238E27FC236}">
                <a16:creationId xmlns:a16="http://schemas.microsoft.com/office/drawing/2014/main" id="{207CAE0E-47C5-1F54-F7E4-01F2DC7B6BC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17B8434-4734-44C2-9507-7FA406BBE68E}" type="slidenum">
              <a:rPr lang="en-US" altLang="en-US" sz="1200" smtClean="0">
                <a:latin typeface="Arial Black" panose="020B0A04020102020204" pitchFamily="34" charset="0"/>
              </a:rPr>
              <a:pPr>
                <a:spcBef>
                  <a:spcPct val="0"/>
                </a:spcBef>
                <a:buClrTx/>
                <a:buSzTx/>
                <a:buFontTx/>
                <a:buNone/>
              </a:pPr>
              <a:t>38</a:t>
            </a:fld>
            <a:endParaRPr lang="en-US" altLang="en-US" sz="1200">
              <a:latin typeface="Arial Black" panose="020B0A04020102020204" pitchFamily="34" charset="0"/>
            </a:endParaRPr>
          </a:p>
        </p:txBody>
      </p:sp>
      <p:sp>
        <p:nvSpPr>
          <p:cNvPr id="40966" name="Date Placeholder 5">
            <a:extLst>
              <a:ext uri="{FF2B5EF4-FFF2-40B4-BE49-F238E27FC236}">
                <a16:creationId xmlns:a16="http://schemas.microsoft.com/office/drawing/2014/main" id="{954826D9-E14F-3696-8421-215A8E79F9C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D92EDB7-908B-4745-A8C8-F332E1577746}"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1ABBB65E-47B0-D560-F8A4-5CB81692FA22}"/>
              </a:ext>
            </a:extLst>
          </p:cNvPr>
          <p:cNvSpPr>
            <a:spLocks noGrp="1" noChangeArrowheads="1"/>
          </p:cNvSpPr>
          <p:nvPr>
            <p:ph type="title"/>
          </p:nvPr>
        </p:nvSpPr>
        <p:spPr/>
        <p:txBody>
          <a:bodyPr/>
          <a:lstStyle/>
          <a:p>
            <a:r>
              <a:rPr lang="en-US" altLang="en-US"/>
              <a:t>Communication Diagram</a:t>
            </a:r>
          </a:p>
        </p:txBody>
      </p:sp>
      <p:pic>
        <p:nvPicPr>
          <p:cNvPr id="41987" name="Content Placeholder 6">
            <a:extLst>
              <a:ext uri="{FF2B5EF4-FFF2-40B4-BE49-F238E27FC236}">
                <a16:creationId xmlns:a16="http://schemas.microsoft.com/office/drawing/2014/main" id="{6F7F35FF-58FF-831F-2A44-BFF3D34E833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 y="2286000"/>
            <a:ext cx="8229600" cy="3027363"/>
          </a:xfrm>
        </p:spPr>
      </p:pic>
      <p:sp>
        <p:nvSpPr>
          <p:cNvPr id="41988" name="Footer Placeholder 3">
            <a:extLst>
              <a:ext uri="{FF2B5EF4-FFF2-40B4-BE49-F238E27FC236}">
                <a16:creationId xmlns:a16="http://schemas.microsoft.com/office/drawing/2014/main" id="{BA83A63C-26B1-E805-5794-44452EDD642B}"/>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41989" name="Slide Number Placeholder 4">
            <a:extLst>
              <a:ext uri="{FF2B5EF4-FFF2-40B4-BE49-F238E27FC236}">
                <a16:creationId xmlns:a16="http://schemas.microsoft.com/office/drawing/2014/main" id="{E4D5B55E-32E4-A963-5D1B-EF83526FD4B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72D88F9-B41A-4DC8-A5AD-EBD44182B7BB}" type="slidenum">
              <a:rPr lang="en-US" altLang="en-US" sz="1200" smtClean="0">
                <a:latin typeface="Arial Black" panose="020B0A04020102020204" pitchFamily="34" charset="0"/>
              </a:rPr>
              <a:pPr>
                <a:spcBef>
                  <a:spcPct val="0"/>
                </a:spcBef>
                <a:buClrTx/>
                <a:buSzTx/>
                <a:buFontTx/>
                <a:buNone/>
              </a:pPr>
              <a:t>39</a:t>
            </a:fld>
            <a:endParaRPr lang="en-US" altLang="en-US" sz="1200">
              <a:latin typeface="Arial Black" panose="020B0A04020102020204" pitchFamily="34" charset="0"/>
            </a:endParaRPr>
          </a:p>
        </p:txBody>
      </p:sp>
      <p:sp>
        <p:nvSpPr>
          <p:cNvPr id="41990" name="Date Placeholder 5">
            <a:extLst>
              <a:ext uri="{FF2B5EF4-FFF2-40B4-BE49-F238E27FC236}">
                <a16:creationId xmlns:a16="http://schemas.microsoft.com/office/drawing/2014/main" id="{8D3D0FFF-8917-4200-5E88-C90FAB59988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C3A4088-61E8-4636-B8AC-08072CB9D387}"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59073463-A949-E0DC-DE8E-3AC620958A45}"/>
              </a:ext>
            </a:extLst>
          </p:cNvPr>
          <p:cNvSpPr>
            <a:spLocks noGrp="1" noChangeArrowheads="1"/>
          </p:cNvSpPr>
          <p:nvPr>
            <p:ph type="title"/>
          </p:nvPr>
        </p:nvSpPr>
        <p:spPr/>
        <p:txBody>
          <a:bodyPr/>
          <a:lstStyle/>
          <a:p>
            <a:r>
              <a:rPr lang="en-US" altLang="en-US"/>
              <a:t>Structure and Behavioral diagrams</a:t>
            </a:r>
          </a:p>
        </p:txBody>
      </p:sp>
      <p:pic>
        <p:nvPicPr>
          <p:cNvPr id="8195" name="Content Placeholder 6">
            <a:extLst>
              <a:ext uri="{FF2B5EF4-FFF2-40B4-BE49-F238E27FC236}">
                <a16:creationId xmlns:a16="http://schemas.microsoft.com/office/drawing/2014/main" id="{65E4C432-B6E2-DFA3-FB59-39BA4A08526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62000" y="2057400"/>
            <a:ext cx="7772400" cy="4187825"/>
          </a:xfrm>
        </p:spPr>
      </p:pic>
      <p:sp>
        <p:nvSpPr>
          <p:cNvPr id="8196" name="Footer Placeholder 3">
            <a:extLst>
              <a:ext uri="{FF2B5EF4-FFF2-40B4-BE49-F238E27FC236}">
                <a16:creationId xmlns:a16="http://schemas.microsoft.com/office/drawing/2014/main" id="{6C326ED3-B3BB-3EF1-69AF-AFE771B1277A}"/>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8197" name="Slide Number Placeholder 4">
            <a:extLst>
              <a:ext uri="{FF2B5EF4-FFF2-40B4-BE49-F238E27FC236}">
                <a16:creationId xmlns:a16="http://schemas.microsoft.com/office/drawing/2014/main" id="{C8A364ED-8FC0-7633-04EA-5C3D787359B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5E39A6F-F26F-43DF-93F5-553508A8EBF8}" type="slidenum">
              <a:rPr lang="en-US" altLang="en-US" sz="1200" smtClean="0">
                <a:latin typeface="Arial Black" panose="020B0A04020102020204" pitchFamily="34" charset="0"/>
              </a:rPr>
              <a:pPr>
                <a:spcBef>
                  <a:spcPct val="0"/>
                </a:spcBef>
                <a:buClrTx/>
                <a:buSzTx/>
                <a:buFontTx/>
                <a:buNone/>
              </a:pPr>
              <a:t>4</a:t>
            </a:fld>
            <a:endParaRPr lang="en-US" altLang="en-US" sz="1200">
              <a:latin typeface="Arial Black" panose="020B0A04020102020204" pitchFamily="34" charset="0"/>
            </a:endParaRPr>
          </a:p>
        </p:txBody>
      </p:sp>
      <p:sp>
        <p:nvSpPr>
          <p:cNvPr id="8198" name="Date Placeholder 5">
            <a:extLst>
              <a:ext uri="{FF2B5EF4-FFF2-40B4-BE49-F238E27FC236}">
                <a16:creationId xmlns:a16="http://schemas.microsoft.com/office/drawing/2014/main" id="{2CF78A3A-5F36-05CC-BE6D-0EDA2A8D0ED3}"/>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E0047AD-1DF8-4718-9F9D-7135DA5014B4}"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a:extLst>
              <a:ext uri="{FF2B5EF4-FFF2-40B4-BE49-F238E27FC236}">
                <a16:creationId xmlns:a16="http://schemas.microsoft.com/office/drawing/2014/main" id="{AE95EBF0-D3AE-D1FF-B1EE-E5BCF4114CFB}"/>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43011" name="Slide Number Placeholder 4">
            <a:extLst>
              <a:ext uri="{FF2B5EF4-FFF2-40B4-BE49-F238E27FC236}">
                <a16:creationId xmlns:a16="http://schemas.microsoft.com/office/drawing/2014/main" id="{ACB7104A-258B-ED80-EB15-82D0134FF36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8AD8E10-B95C-4511-A460-4E426E94CB0C}" type="slidenum">
              <a:rPr lang="en-US" altLang="en-US" sz="1200" smtClean="0">
                <a:latin typeface="Arial Black" panose="020B0A04020102020204" pitchFamily="34" charset="0"/>
              </a:rPr>
              <a:pPr>
                <a:spcBef>
                  <a:spcPct val="0"/>
                </a:spcBef>
                <a:buClrTx/>
                <a:buSzTx/>
                <a:buFontTx/>
                <a:buNone/>
              </a:pPr>
              <a:t>40</a:t>
            </a:fld>
            <a:endParaRPr lang="en-US" altLang="en-US" sz="1200">
              <a:latin typeface="Arial Black" panose="020B0A04020102020204" pitchFamily="34" charset="0"/>
            </a:endParaRPr>
          </a:p>
        </p:txBody>
      </p:sp>
      <p:sp>
        <p:nvSpPr>
          <p:cNvPr id="43012" name="Date Placeholder 5">
            <a:extLst>
              <a:ext uri="{FF2B5EF4-FFF2-40B4-BE49-F238E27FC236}">
                <a16:creationId xmlns:a16="http://schemas.microsoft.com/office/drawing/2014/main" id="{30906C0D-6A30-20BD-BA4C-3C91E2FA1879}"/>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3F34362-8708-49C6-9261-E292CB3EAA8E}" type="datetime1">
              <a:rPr lang="en-US" altLang="en-US" sz="1200" smtClean="0"/>
              <a:pPr>
                <a:spcBef>
                  <a:spcPct val="0"/>
                </a:spcBef>
                <a:buClrTx/>
                <a:buSzTx/>
                <a:buFontTx/>
                <a:buNone/>
              </a:pPr>
              <a:t>5/24/2022</a:t>
            </a:fld>
            <a:r>
              <a:rPr lang="en-US" altLang="en-US" sz="1200"/>
              <a:t>Chapter 7 Appendix C</a:t>
            </a:r>
          </a:p>
        </p:txBody>
      </p:sp>
      <p:sp>
        <p:nvSpPr>
          <p:cNvPr id="43013" name="Title 1">
            <a:extLst>
              <a:ext uri="{FF2B5EF4-FFF2-40B4-BE49-F238E27FC236}">
                <a16:creationId xmlns:a16="http://schemas.microsoft.com/office/drawing/2014/main" id="{71EB06D1-CD12-DBF2-D7D3-8CE4644AE351}"/>
              </a:ext>
            </a:extLst>
          </p:cNvPr>
          <p:cNvSpPr>
            <a:spLocks noGrp="1" noChangeArrowheads="1"/>
          </p:cNvSpPr>
          <p:nvPr>
            <p:ph type="title"/>
          </p:nvPr>
        </p:nvSpPr>
        <p:spPr>
          <a:xfrm>
            <a:off x="457200" y="2514600"/>
            <a:ext cx="8229600" cy="1371600"/>
          </a:xfrm>
        </p:spPr>
        <p:txBody>
          <a:bodyPr/>
          <a:lstStyle/>
          <a:p>
            <a:pPr algn="ctr"/>
            <a:r>
              <a:rPr lang="en-US" altLang="en-US"/>
              <a:t>Class Diagram</a:t>
            </a:r>
          </a:p>
        </p:txBody>
      </p:sp>
    </p:spTree>
  </p:cSld>
  <p:clrMapOvr>
    <a:masterClrMapping/>
  </p:clrMapOvr>
  <p:transition>
    <p:zo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7998ED40-31DC-1707-D143-615C98D2665D}"/>
              </a:ext>
            </a:extLst>
          </p:cNvPr>
          <p:cNvSpPr>
            <a:spLocks noGrp="1" noChangeArrowheads="1"/>
          </p:cNvSpPr>
          <p:nvPr>
            <p:ph type="title"/>
          </p:nvPr>
        </p:nvSpPr>
        <p:spPr/>
        <p:txBody>
          <a:bodyPr/>
          <a:lstStyle/>
          <a:p>
            <a:r>
              <a:rPr lang="en-US" altLang="en-US"/>
              <a:t>Class Diagrams</a:t>
            </a:r>
          </a:p>
        </p:txBody>
      </p:sp>
      <p:sp>
        <p:nvSpPr>
          <p:cNvPr id="44035" name="Content Placeholder 2">
            <a:extLst>
              <a:ext uri="{FF2B5EF4-FFF2-40B4-BE49-F238E27FC236}">
                <a16:creationId xmlns:a16="http://schemas.microsoft.com/office/drawing/2014/main" id="{66881661-A1CD-1834-7129-78541F3E7362}"/>
              </a:ext>
            </a:extLst>
          </p:cNvPr>
          <p:cNvSpPr>
            <a:spLocks noGrp="1" noChangeArrowheads="1"/>
          </p:cNvSpPr>
          <p:nvPr>
            <p:ph idx="1"/>
          </p:nvPr>
        </p:nvSpPr>
        <p:spPr>
          <a:xfrm>
            <a:off x="457200" y="1676400"/>
            <a:ext cx="8229600" cy="4191000"/>
          </a:xfrm>
        </p:spPr>
        <p:txBody>
          <a:bodyPr/>
          <a:lstStyle/>
          <a:p>
            <a:pPr algn="just"/>
            <a:r>
              <a:rPr lang="en-US" altLang="en-US" sz="2800"/>
              <a:t>Object-oriented methodologies work to discover classes, attributes, methods, and relationships between classes. Because programming occurs at the class level, defining classes is one of the most important object-oriented analysis tasks. Class diagrams show the static features of the system and do not represent any particular processing. A class diagram also shows the nature of the relationships between classes.</a:t>
            </a:r>
          </a:p>
        </p:txBody>
      </p:sp>
      <p:sp>
        <p:nvSpPr>
          <p:cNvPr id="44036" name="Footer Placeholder 3">
            <a:extLst>
              <a:ext uri="{FF2B5EF4-FFF2-40B4-BE49-F238E27FC236}">
                <a16:creationId xmlns:a16="http://schemas.microsoft.com/office/drawing/2014/main" id="{79C41B4C-F047-FD0E-C161-CA2B94FD33B9}"/>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44037" name="Slide Number Placeholder 4">
            <a:extLst>
              <a:ext uri="{FF2B5EF4-FFF2-40B4-BE49-F238E27FC236}">
                <a16:creationId xmlns:a16="http://schemas.microsoft.com/office/drawing/2014/main" id="{03D44F0E-B911-700F-E8B0-A56D45007D2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6C7EE6F-B2CE-43F4-AC48-6BBD840DEE77}" type="slidenum">
              <a:rPr lang="en-US" altLang="en-US" sz="1200" smtClean="0">
                <a:latin typeface="Arial Black" panose="020B0A04020102020204" pitchFamily="34" charset="0"/>
              </a:rPr>
              <a:pPr>
                <a:spcBef>
                  <a:spcPct val="0"/>
                </a:spcBef>
                <a:buClrTx/>
                <a:buSzTx/>
                <a:buFontTx/>
                <a:buNone/>
              </a:pPr>
              <a:t>41</a:t>
            </a:fld>
            <a:endParaRPr lang="en-US" altLang="en-US" sz="1200">
              <a:latin typeface="Arial Black" panose="020B0A04020102020204" pitchFamily="34" charset="0"/>
            </a:endParaRPr>
          </a:p>
        </p:txBody>
      </p:sp>
      <p:sp>
        <p:nvSpPr>
          <p:cNvPr id="44038" name="Date Placeholder 5">
            <a:extLst>
              <a:ext uri="{FF2B5EF4-FFF2-40B4-BE49-F238E27FC236}">
                <a16:creationId xmlns:a16="http://schemas.microsoft.com/office/drawing/2014/main" id="{08697482-162D-6949-CB03-0CE3063C7D5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E7F1A56-BFE3-481A-AC71-CA3F16640AF2}" type="datetime1">
              <a:rPr lang="en-US" altLang="en-US" sz="1200" smtClean="0"/>
              <a:pPr>
                <a:spcBef>
                  <a:spcPct val="0"/>
                </a:spcBef>
                <a:buClrTx/>
                <a:buSzTx/>
                <a:buFontTx/>
                <a:buNone/>
              </a:pPr>
              <a:t>5/24/2022</a:t>
            </a:fld>
            <a:r>
              <a:rPr lang="en-US" altLang="en-US" sz="1200"/>
              <a:t>Chapter 7 Appendix C</a:t>
            </a: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5A714CCD-85D0-964B-156E-B96B9CD29F19}"/>
                  </a:ext>
                </a:extLst>
              </p14:cNvPr>
              <p14:cNvContentPartPr/>
              <p14:nvPr/>
            </p14:nvContentPartPr>
            <p14:xfrm>
              <a:off x="2738939" y="2536480"/>
              <a:ext cx="790200" cy="59760"/>
            </p14:xfrm>
          </p:contentPart>
        </mc:Choice>
        <mc:Fallback xmlns="">
          <p:pic>
            <p:nvPicPr>
              <p:cNvPr id="2" name="Ink 1">
                <a:extLst>
                  <a:ext uri="{FF2B5EF4-FFF2-40B4-BE49-F238E27FC236}">
                    <a16:creationId xmlns:a16="http://schemas.microsoft.com/office/drawing/2014/main" id="{5A714CCD-85D0-964B-156E-B96B9CD29F19}"/>
                  </a:ext>
                </a:extLst>
              </p:cNvPr>
              <p:cNvPicPr/>
              <p:nvPr/>
            </p:nvPicPr>
            <p:blipFill>
              <a:blip r:embed="rId3"/>
              <a:stretch>
                <a:fillRect/>
              </a:stretch>
            </p:blipFill>
            <p:spPr>
              <a:xfrm>
                <a:off x="2720947" y="2518480"/>
                <a:ext cx="825824" cy="954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F174A6D6-BC29-11B5-1217-5DABB9FF243C}"/>
                  </a:ext>
                </a:extLst>
              </p14:cNvPr>
              <p14:cNvContentPartPr/>
              <p14:nvPr/>
            </p14:nvContentPartPr>
            <p14:xfrm>
              <a:off x="4509059" y="2546920"/>
              <a:ext cx="719640" cy="51840"/>
            </p14:xfrm>
          </p:contentPart>
        </mc:Choice>
        <mc:Fallback xmlns="">
          <p:pic>
            <p:nvPicPr>
              <p:cNvPr id="3" name="Ink 2">
                <a:extLst>
                  <a:ext uri="{FF2B5EF4-FFF2-40B4-BE49-F238E27FC236}">
                    <a16:creationId xmlns:a16="http://schemas.microsoft.com/office/drawing/2014/main" id="{F174A6D6-BC29-11B5-1217-5DABB9FF243C}"/>
                  </a:ext>
                </a:extLst>
              </p:cNvPr>
              <p:cNvPicPr/>
              <p:nvPr/>
            </p:nvPicPr>
            <p:blipFill>
              <a:blip r:embed="rId5"/>
              <a:stretch>
                <a:fillRect/>
              </a:stretch>
            </p:blipFill>
            <p:spPr>
              <a:xfrm>
                <a:off x="4491068" y="2528920"/>
                <a:ext cx="755262" cy="874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057B4302-6FFF-8FD3-E431-01B24E6564A3}"/>
                  </a:ext>
                </a:extLst>
              </p14:cNvPr>
              <p14:cNvContentPartPr/>
              <p14:nvPr/>
            </p14:nvContentPartPr>
            <p14:xfrm>
              <a:off x="6940859" y="2564920"/>
              <a:ext cx="869760" cy="20160"/>
            </p14:xfrm>
          </p:contentPart>
        </mc:Choice>
        <mc:Fallback xmlns="">
          <p:pic>
            <p:nvPicPr>
              <p:cNvPr id="4" name="Ink 3">
                <a:extLst>
                  <a:ext uri="{FF2B5EF4-FFF2-40B4-BE49-F238E27FC236}">
                    <a16:creationId xmlns:a16="http://schemas.microsoft.com/office/drawing/2014/main" id="{057B4302-6FFF-8FD3-E431-01B24E6564A3}"/>
                  </a:ext>
                </a:extLst>
              </p:cNvPr>
              <p:cNvPicPr/>
              <p:nvPr/>
            </p:nvPicPr>
            <p:blipFill>
              <a:blip r:embed="rId7"/>
              <a:stretch>
                <a:fillRect/>
              </a:stretch>
            </p:blipFill>
            <p:spPr>
              <a:xfrm>
                <a:off x="6922866" y="2546920"/>
                <a:ext cx="905385" cy="558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EA1C0945-CB6B-C50C-234E-B4388E6FF201}"/>
                  </a:ext>
                </a:extLst>
              </p14:cNvPr>
              <p14:cNvContentPartPr/>
              <p14:nvPr/>
            </p14:nvContentPartPr>
            <p14:xfrm>
              <a:off x="4586099" y="3482560"/>
              <a:ext cx="953640" cy="82440"/>
            </p14:xfrm>
          </p:contentPart>
        </mc:Choice>
        <mc:Fallback xmlns="">
          <p:pic>
            <p:nvPicPr>
              <p:cNvPr id="5" name="Ink 4">
                <a:extLst>
                  <a:ext uri="{FF2B5EF4-FFF2-40B4-BE49-F238E27FC236}">
                    <a16:creationId xmlns:a16="http://schemas.microsoft.com/office/drawing/2014/main" id="{EA1C0945-CB6B-C50C-234E-B4388E6FF201}"/>
                  </a:ext>
                </a:extLst>
              </p:cNvPr>
              <p:cNvPicPr/>
              <p:nvPr/>
            </p:nvPicPr>
            <p:blipFill>
              <a:blip r:embed="rId9"/>
              <a:stretch>
                <a:fillRect/>
              </a:stretch>
            </p:blipFill>
            <p:spPr>
              <a:xfrm>
                <a:off x="4568099" y="3464560"/>
                <a:ext cx="989280" cy="1180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6" name="Ink 5">
                <a:extLst>
                  <a:ext uri="{FF2B5EF4-FFF2-40B4-BE49-F238E27FC236}">
                    <a16:creationId xmlns:a16="http://schemas.microsoft.com/office/drawing/2014/main" id="{02658D5F-87E2-3983-0505-12A41ECF55ED}"/>
                  </a:ext>
                </a:extLst>
              </p14:cNvPr>
              <p14:cNvContentPartPr/>
              <p14:nvPr/>
            </p14:nvContentPartPr>
            <p14:xfrm>
              <a:off x="6427859" y="3799000"/>
              <a:ext cx="1706400" cy="56520"/>
            </p14:xfrm>
          </p:contentPart>
        </mc:Choice>
        <mc:Fallback xmlns="">
          <p:pic>
            <p:nvPicPr>
              <p:cNvPr id="6" name="Ink 5">
                <a:extLst>
                  <a:ext uri="{FF2B5EF4-FFF2-40B4-BE49-F238E27FC236}">
                    <a16:creationId xmlns:a16="http://schemas.microsoft.com/office/drawing/2014/main" id="{02658D5F-87E2-3983-0505-12A41ECF55ED}"/>
                  </a:ext>
                </a:extLst>
              </p:cNvPr>
              <p:cNvPicPr/>
              <p:nvPr/>
            </p:nvPicPr>
            <p:blipFill>
              <a:blip r:embed="rId11"/>
              <a:stretch>
                <a:fillRect/>
              </a:stretch>
            </p:blipFill>
            <p:spPr>
              <a:xfrm>
                <a:off x="6409859" y="3781000"/>
                <a:ext cx="1742040" cy="9216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7" name="Ink 6">
                <a:extLst>
                  <a:ext uri="{FF2B5EF4-FFF2-40B4-BE49-F238E27FC236}">
                    <a16:creationId xmlns:a16="http://schemas.microsoft.com/office/drawing/2014/main" id="{D4E95EED-1D3A-8644-E7F7-45C1B7A054BE}"/>
                  </a:ext>
                </a:extLst>
              </p14:cNvPr>
              <p14:cNvContentPartPr/>
              <p14:nvPr/>
            </p14:nvContentPartPr>
            <p14:xfrm>
              <a:off x="7411019" y="4742200"/>
              <a:ext cx="615960" cy="30240"/>
            </p14:xfrm>
          </p:contentPart>
        </mc:Choice>
        <mc:Fallback xmlns="">
          <p:pic>
            <p:nvPicPr>
              <p:cNvPr id="7" name="Ink 6">
                <a:extLst>
                  <a:ext uri="{FF2B5EF4-FFF2-40B4-BE49-F238E27FC236}">
                    <a16:creationId xmlns:a16="http://schemas.microsoft.com/office/drawing/2014/main" id="{D4E95EED-1D3A-8644-E7F7-45C1B7A054BE}"/>
                  </a:ext>
                </a:extLst>
              </p:cNvPr>
              <p:cNvPicPr/>
              <p:nvPr/>
            </p:nvPicPr>
            <p:blipFill>
              <a:blip r:embed="rId13"/>
              <a:stretch>
                <a:fillRect/>
              </a:stretch>
            </p:blipFill>
            <p:spPr>
              <a:xfrm>
                <a:off x="7393008" y="4724200"/>
                <a:ext cx="651621" cy="658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8" name="Ink 7">
                <a:extLst>
                  <a:ext uri="{FF2B5EF4-FFF2-40B4-BE49-F238E27FC236}">
                    <a16:creationId xmlns:a16="http://schemas.microsoft.com/office/drawing/2014/main" id="{58374C55-92F0-DD1E-38EB-96B35D9CADD1}"/>
                  </a:ext>
                </a:extLst>
              </p14:cNvPr>
              <p14:cNvContentPartPr/>
              <p14:nvPr/>
            </p14:nvContentPartPr>
            <p14:xfrm>
              <a:off x="1366619" y="5186800"/>
              <a:ext cx="606240" cy="31680"/>
            </p14:xfrm>
          </p:contentPart>
        </mc:Choice>
        <mc:Fallback xmlns="">
          <p:pic>
            <p:nvPicPr>
              <p:cNvPr id="8" name="Ink 7">
                <a:extLst>
                  <a:ext uri="{FF2B5EF4-FFF2-40B4-BE49-F238E27FC236}">
                    <a16:creationId xmlns:a16="http://schemas.microsoft.com/office/drawing/2014/main" id="{58374C55-92F0-DD1E-38EB-96B35D9CADD1}"/>
                  </a:ext>
                </a:extLst>
              </p:cNvPr>
              <p:cNvPicPr/>
              <p:nvPr/>
            </p:nvPicPr>
            <p:blipFill>
              <a:blip r:embed="rId15"/>
              <a:stretch>
                <a:fillRect/>
              </a:stretch>
            </p:blipFill>
            <p:spPr>
              <a:xfrm>
                <a:off x="1348619" y="5168800"/>
                <a:ext cx="641880" cy="67320"/>
              </a:xfrm>
              <a:prstGeom prst="rect">
                <a:avLst/>
              </a:prstGeom>
            </p:spPr>
          </p:pic>
        </mc:Fallback>
      </mc:AlternateContent>
      <p:grpSp>
        <p:nvGrpSpPr>
          <p:cNvPr id="44046" name="Group 22">
            <a:extLst>
              <a:ext uri="{FF2B5EF4-FFF2-40B4-BE49-F238E27FC236}">
                <a16:creationId xmlns:a16="http://schemas.microsoft.com/office/drawing/2014/main" id="{8C54F8B1-37C1-8EB2-5572-065D2C17D3F7}"/>
              </a:ext>
            </a:extLst>
          </p:cNvPr>
          <p:cNvGrpSpPr>
            <a:grpSpLocks/>
          </p:cNvGrpSpPr>
          <p:nvPr/>
        </p:nvGrpSpPr>
        <p:grpSpPr bwMode="auto">
          <a:xfrm>
            <a:off x="9213850" y="712788"/>
            <a:ext cx="1681163" cy="1393825"/>
            <a:chOff x="9214619" y="713080"/>
            <a:chExt cx="1680120" cy="1393560"/>
          </a:xfrm>
        </p:grpSpPr>
        <mc:AlternateContent xmlns:mc="http://schemas.openxmlformats.org/markup-compatibility/2006" xmlns:p14="http://schemas.microsoft.com/office/powerpoint/2010/main">
          <mc:Choice Requires="p14">
            <p:contentPart p14:bwMode="auto" r:id="rId16">
              <p14:nvContentPartPr>
                <p14:cNvPr id="9" name="Ink 8">
                  <a:extLst>
                    <a:ext uri="{FF2B5EF4-FFF2-40B4-BE49-F238E27FC236}">
                      <a16:creationId xmlns:a16="http://schemas.microsoft.com/office/drawing/2014/main" id="{24847DC7-FC1B-1268-74F3-1837D2F02B5B}"/>
                    </a:ext>
                  </a:extLst>
                </p14:cNvPr>
                <p14:cNvContentPartPr/>
                <p14:nvPr/>
              </p14:nvContentPartPr>
              <p14:xfrm>
                <a:off x="9527459" y="1140400"/>
                <a:ext cx="99720" cy="966240"/>
              </p14:xfrm>
            </p:contentPart>
          </mc:Choice>
          <mc:Fallback xmlns="">
            <p:pic>
              <p:nvPicPr>
                <p:cNvPr id="9" name="Ink 8">
                  <a:extLst>
                    <a:ext uri="{FF2B5EF4-FFF2-40B4-BE49-F238E27FC236}">
                      <a16:creationId xmlns:a16="http://schemas.microsoft.com/office/drawing/2014/main" id="{24847DC7-FC1B-1268-74F3-1837D2F02B5B}"/>
                    </a:ext>
                  </a:extLst>
                </p:cNvPr>
                <p:cNvPicPr/>
                <p:nvPr/>
              </p:nvPicPr>
              <p:blipFill>
                <a:blip r:embed="rId17"/>
                <a:stretch>
                  <a:fillRect/>
                </a:stretch>
              </p:blipFill>
              <p:spPr>
                <a:xfrm>
                  <a:off x="9509524" y="1122400"/>
                  <a:ext cx="135232" cy="10018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0" name="Ink 9">
                  <a:extLst>
                    <a:ext uri="{FF2B5EF4-FFF2-40B4-BE49-F238E27FC236}">
                      <a16:creationId xmlns:a16="http://schemas.microsoft.com/office/drawing/2014/main" id="{4A843E52-FE00-6925-63A2-8F10445EB10A}"/>
                    </a:ext>
                  </a:extLst>
                </p14:cNvPr>
                <p14:cNvContentPartPr/>
                <p14:nvPr/>
              </p14:nvContentPartPr>
              <p14:xfrm>
                <a:off x="10687379" y="1165240"/>
                <a:ext cx="49320" cy="785160"/>
              </p14:xfrm>
            </p:contentPart>
          </mc:Choice>
          <mc:Fallback xmlns="">
            <p:pic>
              <p:nvPicPr>
                <p:cNvPr id="10" name="Ink 9">
                  <a:extLst>
                    <a:ext uri="{FF2B5EF4-FFF2-40B4-BE49-F238E27FC236}">
                      <a16:creationId xmlns:a16="http://schemas.microsoft.com/office/drawing/2014/main" id="{4A843E52-FE00-6925-63A2-8F10445EB10A}"/>
                    </a:ext>
                  </a:extLst>
                </p:cNvPr>
                <p:cNvPicPr/>
                <p:nvPr/>
              </p:nvPicPr>
              <p:blipFill>
                <a:blip r:embed="rId19"/>
                <a:stretch>
                  <a:fillRect/>
                </a:stretch>
              </p:blipFill>
              <p:spPr>
                <a:xfrm>
                  <a:off x="10669247" y="1147240"/>
                  <a:ext cx="85222" cy="8208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1" name="Ink 10">
                  <a:extLst>
                    <a:ext uri="{FF2B5EF4-FFF2-40B4-BE49-F238E27FC236}">
                      <a16:creationId xmlns:a16="http://schemas.microsoft.com/office/drawing/2014/main" id="{A7A747D4-2872-91F0-E14C-65D9AD56039C}"/>
                    </a:ext>
                  </a:extLst>
                </p14:cNvPr>
                <p14:cNvContentPartPr/>
                <p14:nvPr/>
              </p14:nvContentPartPr>
              <p14:xfrm>
                <a:off x="9214619" y="713080"/>
                <a:ext cx="559080" cy="306360"/>
              </p14:xfrm>
            </p:contentPart>
          </mc:Choice>
          <mc:Fallback xmlns="">
            <p:pic>
              <p:nvPicPr>
                <p:cNvPr id="11" name="Ink 10">
                  <a:extLst>
                    <a:ext uri="{FF2B5EF4-FFF2-40B4-BE49-F238E27FC236}">
                      <a16:creationId xmlns:a16="http://schemas.microsoft.com/office/drawing/2014/main" id="{A7A747D4-2872-91F0-E14C-65D9AD56039C}"/>
                    </a:ext>
                  </a:extLst>
                </p:cNvPr>
                <p:cNvPicPr/>
                <p:nvPr/>
              </p:nvPicPr>
              <p:blipFill>
                <a:blip r:embed="rId21"/>
                <a:stretch>
                  <a:fillRect/>
                </a:stretch>
              </p:blipFill>
              <p:spPr>
                <a:xfrm>
                  <a:off x="9196619" y="695080"/>
                  <a:ext cx="594720" cy="342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2" name="Ink 11">
                  <a:extLst>
                    <a:ext uri="{FF2B5EF4-FFF2-40B4-BE49-F238E27FC236}">
                      <a16:creationId xmlns:a16="http://schemas.microsoft.com/office/drawing/2014/main" id="{CBE401D7-55C5-B9A2-FED8-ECCBCEBACCBC}"/>
                    </a:ext>
                  </a:extLst>
                </p14:cNvPr>
                <p14:cNvContentPartPr/>
                <p14:nvPr/>
              </p14:nvContentPartPr>
              <p14:xfrm>
                <a:off x="10423859" y="774280"/>
                <a:ext cx="470880" cy="264960"/>
              </p14:xfrm>
            </p:contentPart>
          </mc:Choice>
          <mc:Fallback xmlns="">
            <p:pic>
              <p:nvPicPr>
                <p:cNvPr id="12" name="Ink 11">
                  <a:extLst>
                    <a:ext uri="{FF2B5EF4-FFF2-40B4-BE49-F238E27FC236}">
                      <a16:creationId xmlns:a16="http://schemas.microsoft.com/office/drawing/2014/main" id="{CBE401D7-55C5-B9A2-FED8-ECCBCEBACCBC}"/>
                    </a:ext>
                  </a:extLst>
                </p:cNvPr>
                <p:cNvPicPr/>
                <p:nvPr/>
              </p:nvPicPr>
              <p:blipFill>
                <a:blip r:embed="rId23"/>
                <a:stretch>
                  <a:fillRect/>
                </a:stretch>
              </p:blipFill>
              <p:spPr>
                <a:xfrm>
                  <a:off x="10405873" y="756280"/>
                  <a:ext cx="506493" cy="3006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3" name="Ink 12">
                  <a:extLst>
                    <a:ext uri="{FF2B5EF4-FFF2-40B4-BE49-F238E27FC236}">
                      <a16:creationId xmlns:a16="http://schemas.microsoft.com/office/drawing/2014/main" id="{B2558C94-0118-99CA-A2D6-FF48C5F23D96}"/>
                    </a:ext>
                  </a:extLst>
                </p14:cNvPr>
                <p14:cNvContentPartPr/>
                <p14:nvPr/>
              </p14:nvContentPartPr>
              <p14:xfrm>
                <a:off x="9636179" y="1349560"/>
                <a:ext cx="841680" cy="79200"/>
              </p14:xfrm>
            </p:contentPart>
          </mc:Choice>
          <mc:Fallback xmlns="">
            <p:pic>
              <p:nvPicPr>
                <p:cNvPr id="13" name="Ink 12">
                  <a:extLst>
                    <a:ext uri="{FF2B5EF4-FFF2-40B4-BE49-F238E27FC236}">
                      <a16:creationId xmlns:a16="http://schemas.microsoft.com/office/drawing/2014/main" id="{B2558C94-0118-99CA-A2D6-FF48C5F23D96}"/>
                    </a:ext>
                  </a:extLst>
                </p:cNvPr>
                <p:cNvPicPr/>
                <p:nvPr/>
              </p:nvPicPr>
              <p:blipFill>
                <a:blip r:embed="rId25"/>
                <a:stretch>
                  <a:fillRect/>
                </a:stretch>
              </p:blipFill>
              <p:spPr>
                <a:xfrm>
                  <a:off x="9618179" y="1331560"/>
                  <a:ext cx="877320" cy="11484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4" name="Ink 13">
                  <a:extLst>
                    <a:ext uri="{FF2B5EF4-FFF2-40B4-BE49-F238E27FC236}">
                      <a16:creationId xmlns:a16="http://schemas.microsoft.com/office/drawing/2014/main" id="{57D9F16E-A9EE-ED71-31B4-43C94D288C15}"/>
                    </a:ext>
                  </a:extLst>
                </p14:cNvPr>
                <p14:cNvContentPartPr/>
                <p14:nvPr/>
              </p14:nvContentPartPr>
              <p14:xfrm>
                <a:off x="10439699" y="1305640"/>
                <a:ext cx="91080" cy="150480"/>
              </p14:xfrm>
            </p:contentPart>
          </mc:Choice>
          <mc:Fallback xmlns="">
            <p:pic>
              <p:nvPicPr>
                <p:cNvPr id="14" name="Ink 13">
                  <a:extLst>
                    <a:ext uri="{FF2B5EF4-FFF2-40B4-BE49-F238E27FC236}">
                      <a16:creationId xmlns:a16="http://schemas.microsoft.com/office/drawing/2014/main" id="{57D9F16E-A9EE-ED71-31B4-43C94D288C15}"/>
                    </a:ext>
                  </a:extLst>
                </p:cNvPr>
                <p:cNvPicPr/>
                <p:nvPr/>
              </p:nvPicPr>
              <p:blipFill>
                <a:blip r:embed="rId27"/>
                <a:stretch>
                  <a:fillRect/>
                </a:stretch>
              </p:blipFill>
              <p:spPr>
                <a:xfrm>
                  <a:off x="10421699" y="1287640"/>
                  <a:ext cx="126720" cy="18612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6" name="Ink 15">
                  <a:extLst>
                    <a:ext uri="{FF2B5EF4-FFF2-40B4-BE49-F238E27FC236}">
                      <a16:creationId xmlns:a16="http://schemas.microsoft.com/office/drawing/2014/main" id="{473D1076-FCBB-187E-0125-4E2E7BA7A8EA}"/>
                    </a:ext>
                  </a:extLst>
                </p14:cNvPr>
                <p14:cNvContentPartPr/>
                <p14:nvPr/>
              </p14:nvContentPartPr>
              <p14:xfrm>
                <a:off x="9703139" y="1234000"/>
                <a:ext cx="143640" cy="172080"/>
              </p14:xfrm>
            </p:contentPart>
          </mc:Choice>
          <mc:Fallback xmlns="">
            <p:pic>
              <p:nvPicPr>
                <p:cNvPr id="16" name="Ink 15">
                  <a:extLst>
                    <a:ext uri="{FF2B5EF4-FFF2-40B4-BE49-F238E27FC236}">
                      <a16:creationId xmlns:a16="http://schemas.microsoft.com/office/drawing/2014/main" id="{473D1076-FCBB-187E-0125-4E2E7BA7A8EA}"/>
                    </a:ext>
                  </a:extLst>
                </p:cNvPr>
                <p:cNvPicPr/>
                <p:nvPr/>
              </p:nvPicPr>
              <p:blipFill>
                <a:blip r:embed="rId29"/>
                <a:stretch>
                  <a:fillRect/>
                </a:stretch>
              </p:blipFill>
              <p:spPr>
                <a:xfrm>
                  <a:off x="9685139" y="1216000"/>
                  <a:ext cx="179280" cy="20772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17" name="Ink 16">
                  <a:extLst>
                    <a:ext uri="{FF2B5EF4-FFF2-40B4-BE49-F238E27FC236}">
                      <a16:creationId xmlns:a16="http://schemas.microsoft.com/office/drawing/2014/main" id="{1B6822F9-0E99-3470-4E71-63916890B22B}"/>
                    </a:ext>
                  </a:extLst>
                </p14:cNvPr>
                <p14:cNvContentPartPr/>
                <p14:nvPr/>
              </p14:nvContentPartPr>
              <p14:xfrm>
                <a:off x="9853979" y="1230400"/>
                <a:ext cx="334800" cy="149040"/>
              </p14:xfrm>
            </p:contentPart>
          </mc:Choice>
          <mc:Fallback xmlns="">
            <p:pic>
              <p:nvPicPr>
                <p:cNvPr id="17" name="Ink 16">
                  <a:extLst>
                    <a:ext uri="{FF2B5EF4-FFF2-40B4-BE49-F238E27FC236}">
                      <a16:creationId xmlns:a16="http://schemas.microsoft.com/office/drawing/2014/main" id="{1B6822F9-0E99-3470-4E71-63916890B22B}"/>
                    </a:ext>
                  </a:extLst>
                </p:cNvPr>
                <p:cNvPicPr/>
                <p:nvPr/>
              </p:nvPicPr>
              <p:blipFill>
                <a:blip r:embed="rId31"/>
                <a:stretch>
                  <a:fillRect/>
                </a:stretch>
              </p:blipFill>
              <p:spPr>
                <a:xfrm>
                  <a:off x="9835979" y="1212400"/>
                  <a:ext cx="370440" cy="18468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18" name="Ink 17">
                  <a:extLst>
                    <a:ext uri="{FF2B5EF4-FFF2-40B4-BE49-F238E27FC236}">
                      <a16:creationId xmlns:a16="http://schemas.microsoft.com/office/drawing/2014/main" id="{124DC869-8C31-C991-95B4-321203DD7DEF}"/>
                    </a:ext>
                  </a:extLst>
                </p14:cNvPr>
                <p14:cNvContentPartPr/>
                <p14:nvPr/>
              </p14:nvContentPartPr>
              <p14:xfrm>
                <a:off x="10203899" y="1177840"/>
                <a:ext cx="78120" cy="157320"/>
              </p14:xfrm>
            </p:contentPart>
          </mc:Choice>
          <mc:Fallback xmlns="">
            <p:pic>
              <p:nvPicPr>
                <p:cNvPr id="18" name="Ink 17">
                  <a:extLst>
                    <a:ext uri="{FF2B5EF4-FFF2-40B4-BE49-F238E27FC236}">
                      <a16:creationId xmlns:a16="http://schemas.microsoft.com/office/drawing/2014/main" id="{124DC869-8C31-C991-95B4-321203DD7DEF}"/>
                    </a:ext>
                  </a:extLst>
                </p:cNvPr>
                <p:cNvPicPr/>
                <p:nvPr/>
              </p:nvPicPr>
              <p:blipFill>
                <a:blip r:embed="rId33"/>
                <a:stretch>
                  <a:fillRect/>
                </a:stretch>
              </p:blipFill>
              <p:spPr>
                <a:xfrm>
                  <a:off x="10185899" y="1159840"/>
                  <a:ext cx="113760" cy="19296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19" name="Ink 18">
                  <a:extLst>
                    <a:ext uri="{FF2B5EF4-FFF2-40B4-BE49-F238E27FC236}">
                      <a16:creationId xmlns:a16="http://schemas.microsoft.com/office/drawing/2014/main" id="{8EF5E65D-45AD-88E9-ABAE-9F68F1EB5F27}"/>
                    </a:ext>
                  </a:extLst>
                </p14:cNvPr>
                <p14:cNvContentPartPr/>
                <p14:nvPr/>
              </p14:nvContentPartPr>
              <p14:xfrm>
                <a:off x="10341779" y="1148680"/>
                <a:ext cx="54360" cy="178560"/>
              </p14:xfrm>
            </p:contentPart>
          </mc:Choice>
          <mc:Fallback xmlns="">
            <p:pic>
              <p:nvPicPr>
                <p:cNvPr id="19" name="Ink 18">
                  <a:extLst>
                    <a:ext uri="{FF2B5EF4-FFF2-40B4-BE49-F238E27FC236}">
                      <a16:creationId xmlns:a16="http://schemas.microsoft.com/office/drawing/2014/main" id="{8EF5E65D-45AD-88E9-ABAE-9F68F1EB5F27}"/>
                    </a:ext>
                  </a:extLst>
                </p:cNvPr>
                <p:cNvPicPr/>
                <p:nvPr/>
              </p:nvPicPr>
              <p:blipFill>
                <a:blip r:embed="rId35"/>
                <a:stretch>
                  <a:fillRect/>
                </a:stretch>
              </p:blipFill>
              <p:spPr>
                <a:xfrm>
                  <a:off x="10323779" y="1130680"/>
                  <a:ext cx="90000" cy="21420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21" name="Ink 20">
                  <a:extLst>
                    <a:ext uri="{FF2B5EF4-FFF2-40B4-BE49-F238E27FC236}">
                      <a16:creationId xmlns:a16="http://schemas.microsoft.com/office/drawing/2014/main" id="{A92ECBAD-520F-3935-0B6F-D8397709093C}"/>
                    </a:ext>
                  </a:extLst>
                </p14:cNvPr>
                <p14:cNvContentPartPr/>
                <p14:nvPr/>
              </p14:nvContentPartPr>
              <p14:xfrm>
                <a:off x="10257539" y="1402840"/>
                <a:ext cx="114480" cy="79200"/>
              </p14:xfrm>
            </p:contentPart>
          </mc:Choice>
          <mc:Fallback xmlns="">
            <p:pic>
              <p:nvPicPr>
                <p:cNvPr id="21" name="Ink 20">
                  <a:extLst>
                    <a:ext uri="{FF2B5EF4-FFF2-40B4-BE49-F238E27FC236}">
                      <a16:creationId xmlns:a16="http://schemas.microsoft.com/office/drawing/2014/main" id="{A92ECBAD-520F-3935-0B6F-D8397709093C}"/>
                    </a:ext>
                  </a:extLst>
                </p:cNvPr>
                <p:cNvPicPr/>
                <p:nvPr/>
              </p:nvPicPr>
              <p:blipFill>
                <a:blip r:embed="rId37"/>
                <a:stretch>
                  <a:fillRect/>
                </a:stretch>
              </p:blipFill>
              <p:spPr>
                <a:xfrm>
                  <a:off x="10239539" y="1384840"/>
                  <a:ext cx="150120" cy="11484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22" name="Ink 21">
                  <a:extLst>
                    <a:ext uri="{FF2B5EF4-FFF2-40B4-BE49-F238E27FC236}">
                      <a16:creationId xmlns:a16="http://schemas.microsoft.com/office/drawing/2014/main" id="{57315FC8-88E7-BE66-34C3-1CB04B28F664}"/>
                    </a:ext>
                  </a:extLst>
                </p14:cNvPr>
                <p14:cNvContentPartPr/>
                <p14:nvPr/>
              </p14:nvContentPartPr>
              <p14:xfrm>
                <a:off x="10294259" y="1454680"/>
                <a:ext cx="12960" cy="223920"/>
              </p14:xfrm>
            </p:contentPart>
          </mc:Choice>
          <mc:Fallback xmlns="">
            <p:pic>
              <p:nvPicPr>
                <p:cNvPr id="22" name="Ink 21">
                  <a:extLst>
                    <a:ext uri="{FF2B5EF4-FFF2-40B4-BE49-F238E27FC236}">
                      <a16:creationId xmlns:a16="http://schemas.microsoft.com/office/drawing/2014/main" id="{57315FC8-88E7-BE66-34C3-1CB04B28F664}"/>
                    </a:ext>
                  </a:extLst>
                </p:cNvPr>
                <p:cNvPicPr/>
                <p:nvPr/>
              </p:nvPicPr>
              <p:blipFill>
                <a:blip r:embed="rId39"/>
                <a:stretch>
                  <a:fillRect/>
                </a:stretch>
              </p:blipFill>
              <p:spPr>
                <a:xfrm>
                  <a:off x="10276259" y="1436680"/>
                  <a:ext cx="48600" cy="259560"/>
                </a:xfrm>
                <a:prstGeom prst="rect">
                  <a:avLst/>
                </a:prstGeom>
              </p:spPr>
            </p:pic>
          </mc:Fallback>
        </mc:AlternateContent>
      </p:grpSp>
      <p:grpSp>
        <p:nvGrpSpPr>
          <p:cNvPr id="44047" name="Group 26">
            <a:extLst>
              <a:ext uri="{FF2B5EF4-FFF2-40B4-BE49-F238E27FC236}">
                <a16:creationId xmlns:a16="http://schemas.microsoft.com/office/drawing/2014/main" id="{AD6D7421-75F5-7622-6322-A5D146EFEF32}"/>
              </a:ext>
            </a:extLst>
          </p:cNvPr>
          <p:cNvGrpSpPr>
            <a:grpSpLocks/>
          </p:cNvGrpSpPr>
          <p:nvPr/>
        </p:nvGrpSpPr>
        <p:grpSpPr bwMode="auto">
          <a:xfrm>
            <a:off x="10102850" y="2187575"/>
            <a:ext cx="296863" cy="217488"/>
            <a:chOff x="10103099" y="2188360"/>
            <a:chExt cx="297360" cy="216360"/>
          </a:xfrm>
        </p:grpSpPr>
        <mc:AlternateContent xmlns:mc="http://schemas.openxmlformats.org/markup-compatibility/2006" xmlns:p14="http://schemas.microsoft.com/office/powerpoint/2010/main">
          <mc:Choice Requires="p14">
            <p:contentPart p14:bwMode="auto" r:id="rId40">
              <p14:nvContentPartPr>
                <p14:cNvPr id="24" name="Ink 23">
                  <a:extLst>
                    <a:ext uri="{FF2B5EF4-FFF2-40B4-BE49-F238E27FC236}">
                      <a16:creationId xmlns:a16="http://schemas.microsoft.com/office/drawing/2014/main" id="{969C54E9-92AA-80F5-35CD-C0F2B9136AB1}"/>
                    </a:ext>
                  </a:extLst>
                </p14:cNvPr>
                <p14:cNvContentPartPr/>
                <p14:nvPr/>
              </p14:nvContentPartPr>
              <p14:xfrm>
                <a:off x="10119299" y="2327680"/>
                <a:ext cx="58680" cy="77040"/>
              </p14:xfrm>
            </p:contentPart>
          </mc:Choice>
          <mc:Fallback xmlns="">
            <p:pic>
              <p:nvPicPr>
                <p:cNvPr id="24" name="Ink 23">
                  <a:extLst>
                    <a:ext uri="{FF2B5EF4-FFF2-40B4-BE49-F238E27FC236}">
                      <a16:creationId xmlns:a16="http://schemas.microsoft.com/office/drawing/2014/main" id="{969C54E9-92AA-80F5-35CD-C0F2B9136AB1}"/>
                    </a:ext>
                  </a:extLst>
                </p:cNvPr>
                <p:cNvPicPr/>
                <p:nvPr/>
              </p:nvPicPr>
              <p:blipFill>
                <a:blip r:embed="rId41"/>
                <a:stretch>
                  <a:fillRect/>
                </a:stretch>
              </p:blipFill>
              <p:spPr>
                <a:xfrm>
                  <a:off x="10101409" y="2309680"/>
                  <a:ext cx="94103" cy="11268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5" name="Ink 24">
                  <a:extLst>
                    <a:ext uri="{FF2B5EF4-FFF2-40B4-BE49-F238E27FC236}">
                      <a16:creationId xmlns:a16="http://schemas.microsoft.com/office/drawing/2014/main" id="{F0A0BE8D-6FCD-F58E-0A56-F62D40224B92}"/>
                    </a:ext>
                  </a:extLst>
                </p14:cNvPr>
                <p14:cNvContentPartPr/>
                <p14:nvPr/>
              </p14:nvContentPartPr>
              <p14:xfrm>
                <a:off x="10103099" y="2229400"/>
                <a:ext cx="52920" cy="164880"/>
              </p14:xfrm>
            </p:contentPart>
          </mc:Choice>
          <mc:Fallback xmlns="">
            <p:pic>
              <p:nvPicPr>
                <p:cNvPr id="25" name="Ink 24">
                  <a:extLst>
                    <a:ext uri="{FF2B5EF4-FFF2-40B4-BE49-F238E27FC236}">
                      <a16:creationId xmlns:a16="http://schemas.microsoft.com/office/drawing/2014/main" id="{F0A0BE8D-6FCD-F58E-0A56-F62D40224B92}"/>
                    </a:ext>
                  </a:extLst>
                </p:cNvPr>
                <p:cNvPicPr/>
                <p:nvPr/>
              </p:nvPicPr>
              <p:blipFill>
                <a:blip r:embed="rId43"/>
                <a:stretch>
                  <a:fillRect/>
                </a:stretch>
              </p:blipFill>
              <p:spPr>
                <a:xfrm>
                  <a:off x="10084976" y="2211400"/>
                  <a:ext cx="88804" cy="20052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26" name="Ink 25">
                  <a:extLst>
                    <a:ext uri="{FF2B5EF4-FFF2-40B4-BE49-F238E27FC236}">
                      <a16:creationId xmlns:a16="http://schemas.microsoft.com/office/drawing/2014/main" id="{82C3C314-BCD9-FAB6-1465-C9F37CC500B8}"/>
                    </a:ext>
                  </a:extLst>
                </p14:cNvPr>
                <p14:cNvContentPartPr/>
                <p14:nvPr/>
              </p14:nvContentPartPr>
              <p14:xfrm>
                <a:off x="10324499" y="2188360"/>
                <a:ext cx="75960" cy="213480"/>
              </p14:xfrm>
            </p:contentPart>
          </mc:Choice>
          <mc:Fallback xmlns="">
            <p:pic>
              <p:nvPicPr>
                <p:cNvPr id="26" name="Ink 25">
                  <a:extLst>
                    <a:ext uri="{FF2B5EF4-FFF2-40B4-BE49-F238E27FC236}">
                      <a16:creationId xmlns:a16="http://schemas.microsoft.com/office/drawing/2014/main" id="{82C3C314-BCD9-FAB6-1465-C9F37CC500B8}"/>
                    </a:ext>
                  </a:extLst>
                </p:cNvPr>
                <p:cNvPicPr/>
                <p:nvPr/>
              </p:nvPicPr>
              <p:blipFill>
                <a:blip r:embed="rId45"/>
                <a:stretch>
                  <a:fillRect/>
                </a:stretch>
              </p:blipFill>
              <p:spPr>
                <a:xfrm>
                  <a:off x="10306584" y="2170330"/>
                  <a:ext cx="111432" cy="2491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6">
            <p14:nvContentPartPr>
              <p14:cNvPr id="28" name="Ink 27">
                <a:extLst>
                  <a:ext uri="{FF2B5EF4-FFF2-40B4-BE49-F238E27FC236}">
                    <a16:creationId xmlns:a16="http://schemas.microsoft.com/office/drawing/2014/main" id="{C2DE2C2D-C656-7F96-8A07-352F468CDD79}"/>
                  </a:ext>
                </a:extLst>
              </p14:cNvPr>
              <p14:cNvContentPartPr/>
              <p14:nvPr/>
            </p14:nvContentPartPr>
            <p14:xfrm>
              <a:off x="6306539" y="5567320"/>
              <a:ext cx="906120" cy="43920"/>
            </p14:xfrm>
          </p:contentPart>
        </mc:Choice>
        <mc:Fallback xmlns="">
          <p:pic>
            <p:nvPicPr>
              <p:cNvPr id="28" name="Ink 27">
                <a:extLst>
                  <a:ext uri="{FF2B5EF4-FFF2-40B4-BE49-F238E27FC236}">
                    <a16:creationId xmlns:a16="http://schemas.microsoft.com/office/drawing/2014/main" id="{C2DE2C2D-C656-7F96-8A07-352F468CDD79}"/>
                  </a:ext>
                </a:extLst>
              </p:cNvPr>
              <p:cNvPicPr/>
              <p:nvPr/>
            </p:nvPicPr>
            <p:blipFill>
              <a:blip r:embed="rId47"/>
              <a:stretch>
                <a:fillRect/>
              </a:stretch>
            </p:blipFill>
            <p:spPr>
              <a:xfrm>
                <a:off x="6288539" y="5549171"/>
                <a:ext cx="941760" cy="79855"/>
              </a:xfrm>
              <a:prstGeom prst="rect">
                <a:avLst/>
              </a:prstGeom>
            </p:spPr>
          </p:pic>
        </mc:Fallback>
      </mc:AlternateContent>
    </p:spTree>
  </p:cSld>
  <p:clrMapOvr>
    <a:masterClrMapping/>
  </p:clrMapOvr>
  <p:transition>
    <p:zo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ABF952EF-DAFB-771B-4513-240EE91CBDB5}"/>
              </a:ext>
            </a:extLst>
          </p:cNvPr>
          <p:cNvSpPr>
            <a:spLocks noGrp="1" noChangeArrowheads="1"/>
          </p:cNvSpPr>
          <p:nvPr>
            <p:ph type="title"/>
          </p:nvPr>
        </p:nvSpPr>
        <p:spPr/>
        <p:txBody>
          <a:bodyPr/>
          <a:lstStyle/>
          <a:p>
            <a:r>
              <a:rPr lang="en-US" altLang="en-US"/>
              <a:t>Class Diagrams</a:t>
            </a:r>
          </a:p>
        </p:txBody>
      </p:sp>
      <p:sp>
        <p:nvSpPr>
          <p:cNvPr id="45059" name="Content Placeholder 2">
            <a:extLst>
              <a:ext uri="{FF2B5EF4-FFF2-40B4-BE49-F238E27FC236}">
                <a16:creationId xmlns:a16="http://schemas.microsoft.com/office/drawing/2014/main" id="{F722618C-3A6F-EF1B-06FB-09CB9C86A6D7}"/>
              </a:ext>
            </a:extLst>
          </p:cNvPr>
          <p:cNvSpPr>
            <a:spLocks noGrp="1" noChangeArrowheads="1"/>
          </p:cNvSpPr>
          <p:nvPr>
            <p:ph idx="1"/>
          </p:nvPr>
        </p:nvSpPr>
        <p:spPr>
          <a:xfrm>
            <a:off x="457200" y="1676400"/>
            <a:ext cx="8229600" cy="4191000"/>
          </a:xfrm>
        </p:spPr>
        <p:txBody>
          <a:bodyPr/>
          <a:lstStyle/>
          <a:p>
            <a:pPr algn="just"/>
            <a:r>
              <a:rPr lang="en-US" altLang="en-US" sz="2800" dirty="0"/>
              <a:t>Classes are represented by a rectangle on a class diagram. In the simplest format, the rectangle may include only the class name, but may also include the attributes and methods. Attributes are what the class knows about characteristics of the objects, and methods (also called operations) are what the class knows about how to do things. Methods are small sections of code that work with the attributes.</a:t>
            </a:r>
          </a:p>
        </p:txBody>
      </p:sp>
      <p:sp>
        <p:nvSpPr>
          <p:cNvPr id="45060" name="Footer Placeholder 3">
            <a:extLst>
              <a:ext uri="{FF2B5EF4-FFF2-40B4-BE49-F238E27FC236}">
                <a16:creationId xmlns:a16="http://schemas.microsoft.com/office/drawing/2014/main" id="{977A5C28-06BF-12F7-FDE5-0FCCFF516B6A}"/>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45061" name="Slide Number Placeholder 4">
            <a:extLst>
              <a:ext uri="{FF2B5EF4-FFF2-40B4-BE49-F238E27FC236}">
                <a16:creationId xmlns:a16="http://schemas.microsoft.com/office/drawing/2014/main" id="{39C6BCC3-74E2-5F5C-258B-5A08DFF76B9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20A1F0C-7789-4F7C-91EF-F30A7905AF95}" type="slidenum">
              <a:rPr lang="en-US" altLang="en-US" sz="1200" smtClean="0">
                <a:latin typeface="Arial Black" panose="020B0A04020102020204" pitchFamily="34" charset="0"/>
              </a:rPr>
              <a:pPr>
                <a:spcBef>
                  <a:spcPct val="0"/>
                </a:spcBef>
                <a:buClrTx/>
                <a:buSzTx/>
                <a:buFontTx/>
                <a:buNone/>
              </a:pPr>
              <a:t>42</a:t>
            </a:fld>
            <a:endParaRPr lang="en-US" altLang="en-US" sz="1200">
              <a:latin typeface="Arial Black" panose="020B0A04020102020204" pitchFamily="34" charset="0"/>
            </a:endParaRPr>
          </a:p>
        </p:txBody>
      </p:sp>
      <p:sp>
        <p:nvSpPr>
          <p:cNvPr id="45062" name="Date Placeholder 5">
            <a:extLst>
              <a:ext uri="{FF2B5EF4-FFF2-40B4-BE49-F238E27FC236}">
                <a16:creationId xmlns:a16="http://schemas.microsoft.com/office/drawing/2014/main" id="{0447EB5C-C2A8-81FE-823F-1B76F95D066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99F4D9E-86F4-4392-B15E-56DE08CEB46B}" type="datetime1">
              <a:rPr lang="en-US" altLang="en-US" sz="1200" smtClean="0"/>
              <a:pPr>
                <a:spcBef>
                  <a:spcPct val="0"/>
                </a:spcBef>
                <a:buClrTx/>
                <a:buSzTx/>
                <a:buFontTx/>
                <a:buNone/>
              </a:pPr>
              <a:t>5/24/2022</a:t>
            </a:fld>
            <a:r>
              <a:rPr lang="en-US" altLang="en-US" sz="1200"/>
              <a:t>Chapter 7 Appendix C</a:t>
            </a: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71DDD0B6-C351-1882-E10D-1C4D7FC8CCE1}"/>
                  </a:ext>
                </a:extLst>
              </p14:cNvPr>
              <p14:cNvContentPartPr/>
              <p14:nvPr/>
            </p14:nvContentPartPr>
            <p14:xfrm>
              <a:off x="6289619" y="2170720"/>
              <a:ext cx="799920" cy="52920"/>
            </p14:xfrm>
          </p:contentPart>
        </mc:Choice>
        <mc:Fallback xmlns="">
          <p:pic>
            <p:nvPicPr>
              <p:cNvPr id="2" name="Ink 1">
                <a:extLst>
                  <a:ext uri="{FF2B5EF4-FFF2-40B4-BE49-F238E27FC236}">
                    <a16:creationId xmlns:a16="http://schemas.microsoft.com/office/drawing/2014/main" id="{71DDD0B6-C351-1882-E10D-1C4D7FC8CCE1}"/>
                  </a:ext>
                </a:extLst>
              </p:cNvPr>
              <p:cNvPicPr/>
              <p:nvPr/>
            </p:nvPicPr>
            <p:blipFill>
              <a:blip r:embed="rId3"/>
              <a:stretch>
                <a:fillRect/>
              </a:stretch>
            </p:blipFill>
            <p:spPr>
              <a:xfrm>
                <a:off x="6271611" y="2152720"/>
                <a:ext cx="835576" cy="885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0C3DDB01-1C8D-1E9F-C7AB-45848ED05A1E}"/>
                  </a:ext>
                </a:extLst>
              </p14:cNvPr>
              <p14:cNvContentPartPr/>
              <p14:nvPr/>
            </p14:nvContentPartPr>
            <p14:xfrm>
              <a:off x="2376779" y="2629360"/>
              <a:ext cx="415440" cy="17280"/>
            </p14:xfrm>
          </p:contentPart>
        </mc:Choice>
        <mc:Fallback xmlns="">
          <p:pic>
            <p:nvPicPr>
              <p:cNvPr id="3" name="Ink 2">
                <a:extLst>
                  <a:ext uri="{FF2B5EF4-FFF2-40B4-BE49-F238E27FC236}">
                    <a16:creationId xmlns:a16="http://schemas.microsoft.com/office/drawing/2014/main" id="{0C3DDB01-1C8D-1E9F-C7AB-45848ED05A1E}"/>
                  </a:ext>
                </a:extLst>
              </p:cNvPr>
              <p:cNvPicPr/>
              <p:nvPr/>
            </p:nvPicPr>
            <p:blipFill>
              <a:blip r:embed="rId5"/>
              <a:stretch>
                <a:fillRect/>
              </a:stretch>
            </p:blipFill>
            <p:spPr>
              <a:xfrm>
                <a:off x="2358779" y="2611360"/>
                <a:ext cx="451080" cy="529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18DD677F-B081-B736-85FC-3945A6F4FA31}"/>
                  </a:ext>
                </a:extLst>
              </p14:cNvPr>
              <p14:cNvContentPartPr/>
              <p14:nvPr/>
            </p14:nvContentPartPr>
            <p14:xfrm>
              <a:off x="6457739" y="3088720"/>
              <a:ext cx="819360" cy="53640"/>
            </p14:xfrm>
          </p:contentPart>
        </mc:Choice>
        <mc:Fallback xmlns="">
          <p:pic>
            <p:nvPicPr>
              <p:cNvPr id="4" name="Ink 3">
                <a:extLst>
                  <a:ext uri="{FF2B5EF4-FFF2-40B4-BE49-F238E27FC236}">
                    <a16:creationId xmlns:a16="http://schemas.microsoft.com/office/drawing/2014/main" id="{18DD677F-B081-B736-85FC-3945A6F4FA31}"/>
                  </a:ext>
                </a:extLst>
              </p:cNvPr>
              <p:cNvPicPr/>
              <p:nvPr/>
            </p:nvPicPr>
            <p:blipFill>
              <a:blip r:embed="rId7"/>
              <a:stretch>
                <a:fillRect/>
              </a:stretch>
            </p:blipFill>
            <p:spPr>
              <a:xfrm>
                <a:off x="6439739" y="3070720"/>
                <a:ext cx="855000" cy="892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2020CCA0-8D88-69E4-56D2-895AD80AEAD3}"/>
                  </a:ext>
                </a:extLst>
              </p14:cNvPr>
              <p14:cNvContentPartPr/>
              <p14:nvPr/>
            </p14:nvContentPartPr>
            <p14:xfrm>
              <a:off x="5703539" y="3431800"/>
              <a:ext cx="1026000" cy="47880"/>
            </p14:xfrm>
          </p:contentPart>
        </mc:Choice>
        <mc:Fallback xmlns="">
          <p:pic>
            <p:nvPicPr>
              <p:cNvPr id="5" name="Ink 4">
                <a:extLst>
                  <a:ext uri="{FF2B5EF4-FFF2-40B4-BE49-F238E27FC236}">
                    <a16:creationId xmlns:a16="http://schemas.microsoft.com/office/drawing/2014/main" id="{2020CCA0-8D88-69E4-56D2-895AD80AEAD3}"/>
                  </a:ext>
                </a:extLst>
              </p:cNvPr>
              <p:cNvPicPr/>
              <p:nvPr/>
            </p:nvPicPr>
            <p:blipFill>
              <a:blip r:embed="rId9"/>
              <a:stretch>
                <a:fillRect/>
              </a:stretch>
            </p:blipFill>
            <p:spPr>
              <a:xfrm>
                <a:off x="5685545" y="3413800"/>
                <a:ext cx="1061627"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6" name="Ink 5">
                <a:extLst>
                  <a:ext uri="{FF2B5EF4-FFF2-40B4-BE49-F238E27FC236}">
                    <a16:creationId xmlns:a16="http://schemas.microsoft.com/office/drawing/2014/main" id="{CDDEF63C-7DE3-99C5-8945-3CF82C35C90F}"/>
                  </a:ext>
                </a:extLst>
              </p14:cNvPr>
              <p14:cNvContentPartPr/>
              <p14:nvPr/>
            </p14:nvContentPartPr>
            <p14:xfrm>
              <a:off x="5798219" y="3875680"/>
              <a:ext cx="1499760" cy="75600"/>
            </p14:xfrm>
          </p:contentPart>
        </mc:Choice>
        <mc:Fallback xmlns="">
          <p:pic>
            <p:nvPicPr>
              <p:cNvPr id="6" name="Ink 5">
                <a:extLst>
                  <a:ext uri="{FF2B5EF4-FFF2-40B4-BE49-F238E27FC236}">
                    <a16:creationId xmlns:a16="http://schemas.microsoft.com/office/drawing/2014/main" id="{CDDEF63C-7DE3-99C5-8945-3CF82C35C90F}"/>
                  </a:ext>
                </a:extLst>
              </p:cNvPr>
              <p:cNvPicPr/>
              <p:nvPr/>
            </p:nvPicPr>
            <p:blipFill>
              <a:blip r:embed="rId11"/>
              <a:stretch>
                <a:fillRect/>
              </a:stretch>
            </p:blipFill>
            <p:spPr>
              <a:xfrm>
                <a:off x="5780219" y="3857680"/>
                <a:ext cx="1535400" cy="1112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7" name="Ink 6">
                <a:extLst>
                  <a:ext uri="{FF2B5EF4-FFF2-40B4-BE49-F238E27FC236}">
                    <a16:creationId xmlns:a16="http://schemas.microsoft.com/office/drawing/2014/main" id="{BB273A8B-6138-B9DA-2323-9D3925318B00}"/>
                  </a:ext>
                </a:extLst>
              </p14:cNvPr>
              <p14:cNvContentPartPr/>
              <p14:nvPr/>
            </p14:nvContentPartPr>
            <p14:xfrm>
              <a:off x="3337979" y="4218760"/>
              <a:ext cx="1556280" cy="113040"/>
            </p14:xfrm>
          </p:contentPart>
        </mc:Choice>
        <mc:Fallback xmlns="">
          <p:pic>
            <p:nvPicPr>
              <p:cNvPr id="7" name="Ink 6">
                <a:extLst>
                  <a:ext uri="{FF2B5EF4-FFF2-40B4-BE49-F238E27FC236}">
                    <a16:creationId xmlns:a16="http://schemas.microsoft.com/office/drawing/2014/main" id="{BB273A8B-6138-B9DA-2323-9D3925318B00}"/>
                  </a:ext>
                </a:extLst>
              </p:cNvPr>
              <p:cNvPicPr/>
              <p:nvPr/>
            </p:nvPicPr>
            <p:blipFill>
              <a:blip r:embed="rId13"/>
              <a:stretch>
                <a:fillRect/>
              </a:stretch>
            </p:blipFill>
            <p:spPr>
              <a:xfrm>
                <a:off x="3319983" y="4200760"/>
                <a:ext cx="1591912" cy="1486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8" name="Ink 7">
                <a:extLst>
                  <a:ext uri="{FF2B5EF4-FFF2-40B4-BE49-F238E27FC236}">
                    <a16:creationId xmlns:a16="http://schemas.microsoft.com/office/drawing/2014/main" id="{9FD90AE4-ABB2-A76E-25ED-12A4AC83E792}"/>
                  </a:ext>
                </a:extLst>
              </p14:cNvPr>
              <p14:cNvContentPartPr/>
              <p14:nvPr/>
            </p14:nvContentPartPr>
            <p14:xfrm>
              <a:off x="6386819" y="4674160"/>
              <a:ext cx="1567440" cy="90000"/>
            </p14:xfrm>
          </p:contentPart>
        </mc:Choice>
        <mc:Fallback xmlns="">
          <p:pic>
            <p:nvPicPr>
              <p:cNvPr id="8" name="Ink 7">
                <a:extLst>
                  <a:ext uri="{FF2B5EF4-FFF2-40B4-BE49-F238E27FC236}">
                    <a16:creationId xmlns:a16="http://schemas.microsoft.com/office/drawing/2014/main" id="{9FD90AE4-ABB2-A76E-25ED-12A4AC83E792}"/>
                  </a:ext>
                </a:extLst>
              </p:cNvPr>
              <p:cNvPicPr/>
              <p:nvPr/>
            </p:nvPicPr>
            <p:blipFill>
              <a:blip r:embed="rId15"/>
              <a:stretch>
                <a:fillRect/>
              </a:stretch>
            </p:blipFill>
            <p:spPr>
              <a:xfrm>
                <a:off x="6368819" y="4656160"/>
                <a:ext cx="1603080" cy="12564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9" name="Ink 8">
                <a:extLst>
                  <a:ext uri="{FF2B5EF4-FFF2-40B4-BE49-F238E27FC236}">
                    <a16:creationId xmlns:a16="http://schemas.microsoft.com/office/drawing/2014/main" id="{44191DDD-AECB-FDB3-DB22-C5AA8B93CC0A}"/>
                  </a:ext>
                </a:extLst>
              </p14:cNvPr>
              <p14:cNvContentPartPr/>
              <p14:nvPr/>
            </p14:nvContentPartPr>
            <p14:xfrm>
              <a:off x="2716619" y="5131720"/>
              <a:ext cx="1339560" cy="59400"/>
            </p14:xfrm>
          </p:contentPart>
        </mc:Choice>
        <mc:Fallback xmlns="">
          <p:pic>
            <p:nvPicPr>
              <p:cNvPr id="9" name="Ink 8">
                <a:extLst>
                  <a:ext uri="{FF2B5EF4-FFF2-40B4-BE49-F238E27FC236}">
                    <a16:creationId xmlns:a16="http://schemas.microsoft.com/office/drawing/2014/main" id="{44191DDD-AECB-FDB3-DB22-C5AA8B93CC0A}"/>
                  </a:ext>
                </a:extLst>
              </p:cNvPr>
              <p:cNvPicPr/>
              <p:nvPr/>
            </p:nvPicPr>
            <p:blipFill>
              <a:blip r:embed="rId17"/>
              <a:stretch>
                <a:fillRect/>
              </a:stretch>
            </p:blipFill>
            <p:spPr>
              <a:xfrm>
                <a:off x="2698624" y="5113720"/>
                <a:ext cx="1375190" cy="950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0" name="Ink 9">
                <a:extLst>
                  <a:ext uri="{FF2B5EF4-FFF2-40B4-BE49-F238E27FC236}">
                    <a16:creationId xmlns:a16="http://schemas.microsoft.com/office/drawing/2014/main" id="{52E37951-85F8-1397-DE15-B7E15015E876}"/>
                  </a:ext>
                </a:extLst>
              </p14:cNvPr>
              <p14:cNvContentPartPr/>
              <p14:nvPr/>
            </p14:nvContentPartPr>
            <p14:xfrm>
              <a:off x="7481579" y="5124160"/>
              <a:ext cx="734760" cy="52920"/>
            </p14:xfrm>
          </p:contentPart>
        </mc:Choice>
        <mc:Fallback xmlns="">
          <p:pic>
            <p:nvPicPr>
              <p:cNvPr id="10" name="Ink 9">
                <a:extLst>
                  <a:ext uri="{FF2B5EF4-FFF2-40B4-BE49-F238E27FC236}">
                    <a16:creationId xmlns:a16="http://schemas.microsoft.com/office/drawing/2014/main" id="{52E37951-85F8-1397-DE15-B7E15015E876}"/>
                  </a:ext>
                </a:extLst>
              </p:cNvPr>
              <p:cNvPicPr/>
              <p:nvPr/>
            </p:nvPicPr>
            <p:blipFill>
              <a:blip r:embed="rId19"/>
              <a:stretch>
                <a:fillRect/>
              </a:stretch>
            </p:blipFill>
            <p:spPr>
              <a:xfrm>
                <a:off x="7463570" y="5106160"/>
                <a:ext cx="770417" cy="885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1" name="Ink 10">
                <a:extLst>
                  <a:ext uri="{FF2B5EF4-FFF2-40B4-BE49-F238E27FC236}">
                    <a16:creationId xmlns:a16="http://schemas.microsoft.com/office/drawing/2014/main" id="{88D3E625-A349-445C-7B55-1AE9533C18C1}"/>
                  </a:ext>
                </a:extLst>
              </p14:cNvPr>
              <p14:cNvContentPartPr/>
              <p14:nvPr/>
            </p14:nvContentPartPr>
            <p14:xfrm>
              <a:off x="6060299" y="5581720"/>
              <a:ext cx="1210680" cy="66240"/>
            </p14:xfrm>
          </p:contentPart>
        </mc:Choice>
        <mc:Fallback xmlns="">
          <p:pic>
            <p:nvPicPr>
              <p:cNvPr id="11" name="Ink 10">
                <a:extLst>
                  <a:ext uri="{FF2B5EF4-FFF2-40B4-BE49-F238E27FC236}">
                    <a16:creationId xmlns:a16="http://schemas.microsoft.com/office/drawing/2014/main" id="{88D3E625-A349-445C-7B55-1AE9533C18C1}"/>
                  </a:ext>
                </a:extLst>
              </p:cNvPr>
              <p:cNvPicPr/>
              <p:nvPr/>
            </p:nvPicPr>
            <p:blipFill>
              <a:blip r:embed="rId21"/>
              <a:stretch>
                <a:fillRect/>
              </a:stretch>
            </p:blipFill>
            <p:spPr>
              <a:xfrm>
                <a:off x="6042304" y="5563817"/>
                <a:ext cx="1246309" cy="101687"/>
              </a:xfrm>
              <a:prstGeom prst="rect">
                <a:avLst/>
              </a:prstGeom>
            </p:spPr>
          </p:pic>
        </mc:Fallback>
      </mc:AlternateContent>
    </p:spTree>
  </p:cSld>
  <p:clrMapOvr>
    <a:masterClrMapping/>
  </p:clrMapOvr>
  <p:transition>
    <p:zo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D15A962D-88C0-606D-8CD9-7B088A26B9AA}"/>
              </a:ext>
            </a:extLst>
          </p:cNvPr>
          <p:cNvSpPr>
            <a:spLocks noGrp="1" noChangeArrowheads="1"/>
          </p:cNvSpPr>
          <p:nvPr>
            <p:ph type="title"/>
          </p:nvPr>
        </p:nvSpPr>
        <p:spPr/>
        <p:txBody>
          <a:bodyPr/>
          <a:lstStyle/>
          <a:p>
            <a:r>
              <a:rPr lang="en-US" altLang="en-US"/>
              <a:t>Class Diagrams</a:t>
            </a:r>
          </a:p>
        </p:txBody>
      </p:sp>
      <p:sp>
        <p:nvSpPr>
          <p:cNvPr id="46083" name="Content Placeholder 2">
            <a:extLst>
              <a:ext uri="{FF2B5EF4-FFF2-40B4-BE49-F238E27FC236}">
                <a16:creationId xmlns:a16="http://schemas.microsoft.com/office/drawing/2014/main" id="{CC6461EA-610D-DB66-D637-3D90AFEEA81A}"/>
              </a:ext>
            </a:extLst>
          </p:cNvPr>
          <p:cNvSpPr>
            <a:spLocks noGrp="1" noChangeArrowheads="1"/>
          </p:cNvSpPr>
          <p:nvPr>
            <p:ph idx="1"/>
          </p:nvPr>
        </p:nvSpPr>
        <p:spPr>
          <a:xfrm>
            <a:off x="457200" y="1676400"/>
            <a:ext cx="8229600" cy="4191000"/>
          </a:xfrm>
        </p:spPr>
        <p:txBody>
          <a:bodyPr/>
          <a:lstStyle/>
          <a:p>
            <a:pPr algn="just"/>
            <a:r>
              <a:rPr lang="en-US" altLang="en-US" sz="2800"/>
              <a:t>Notice that the name is centered at the top of the class, usually in boldface type. The area directly below the name shows the attributes, and the bottom portion lists the methods. The class diagram shows data storage requirements as well as processing requirements. </a:t>
            </a:r>
          </a:p>
        </p:txBody>
      </p:sp>
      <p:sp>
        <p:nvSpPr>
          <p:cNvPr id="46084" name="Footer Placeholder 3">
            <a:extLst>
              <a:ext uri="{FF2B5EF4-FFF2-40B4-BE49-F238E27FC236}">
                <a16:creationId xmlns:a16="http://schemas.microsoft.com/office/drawing/2014/main" id="{10FFDEB3-C415-457C-6617-5AA630D27F82}"/>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46085" name="Slide Number Placeholder 4">
            <a:extLst>
              <a:ext uri="{FF2B5EF4-FFF2-40B4-BE49-F238E27FC236}">
                <a16:creationId xmlns:a16="http://schemas.microsoft.com/office/drawing/2014/main" id="{CB2CE0EF-5921-13A2-1C5F-61C17F2F982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ED92F08-687C-4CEF-ABF7-F7BBAB1BAC6E}" type="slidenum">
              <a:rPr lang="en-US" altLang="en-US" sz="1200" smtClean="0">
                <a:latin typeface="Arial Black" panose="020B0A04020102020204" pitchFamily="34" charset="0"/>
              </a:rPr>
              <a:pPr>
                <a:spcBef>
                  <a:spcPct val="0"/>
                </a:spcBef>
                <a:buClrTx/>
                <a:buSzTx/>
                <a:buFontTx/>
                <a:buNone/>
              </a:pPr>
              <a:t>43</a:t>
            </a:fld>
            <a:endParaRPr lang="en-US" altLang="en-US" sz="1200">
              <a:latin typeface="Arial Black" panose="020B0A04020102020204" pitchFamily="34" charset="0"/>
            </a:endParaRPr>
          </a:p>
        </p:txBody>
      </p:sp>
      <p:sp>
        <p:nvSpPr>
          <p:cNvPr id="46086" name="Date Placeholder 5">
            <a:extLst>
              <a:ext uri="{FF2B5EF4-FFF2-40B4-BE49-F238E27FC236}">
                <a16:creationId xmlns:a16="http://schemas.microsoft.com/office/drawing/2014/main" id="{FA7F2B18-6EF2-B04C-E762-614AB645D2A9}"/>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40F02A1-8C46-4E10-9173-9C67B8342AA2}" type="datetime1">
              <a:rPr lang="en-US" altLang="en-US" sz="1200" smtClean="0"/>
              <a:pPr>
                <a:spcBef>
                  <a:spcPct val="0"/>
                </a:spcBef>
                <a:buClrTx/>
                <a:buSzTx/>
                <a:buFontTx/>
                <a:buNone/>
              </a:pPr>
              <a:t>5/24/2022</a:t>
            </a:fld>
            <a:r>
              <a:rPr lang="en-US" altLang="en-US" sz="1200"/>
              <a:t>Chapter 7 Appendix C</a:t>
            </a:r>
          </a:p>
        </p:txBody>
      </p:sp>
      <p:pic>
        <p:nvPicPr>
          <p:cNvPr id="46087" name="Picture 6">
            <a:extLst>
              <a:ext uri="{FF2B5EF4-FFF2-40B4-BE49-F238E27FC236}">
                <a16:creationId xmlns:a16="http://schemas.microsoft.com/office/drawing/2014/main" id="{2EEA4145-9661-0E87-F44B-DC72726A1F8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4400" y="4483100"/>
            <a:ext cx="15240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8" name="Picture 7">
            <a:extLst>
              <a:ext uri="{FF2B5EF4-FFF2-40B4-BE49-F238E27FC236}">
                <a16:creationId xmlns:a16="http://schemas.microsoft.com/office/drawing/2014/main" id="{0708304B-2DA6-C722-3E0F-9F88A31124B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33750" y="4370388"/>
            <a:ext cx="1485900"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9" name="Picture 8">
            <a:extLst>
              <a:ext uri="{FF2B5EF4-FFF2-40B4-BE49-F238E27FC236}">
                <a16:creationId xmlns:a16="http://schemas.microsoft.com/office/drawing/2014/main" id="{897962F3-3BC1-E827-ABA1-95DC50DB612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4002088"/>
            <a:ext cx="1504950"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p14="http://schemas.microsoft.com/office/powerpoint/2010/main">
        <mc:Choice Requires="p14">
          <p:contentPart p14:bwMode="auto" r:id="rId5">
            <p14:nvContentPartPr>
              <p14:cNvPr id="2" name="Ink 1">
                <a:extLst>
                  <a:ext uri="{FF2B5EF4-FFF2-40B4-BE49-F238E27FC236}">
                    <a16:creationId xmlns:a16="http://schemas.microsoft.com/office/drawing/2014/main" id="{7B62D40F-E5FA-5525-C6F7-8C080E64C730}"/>
                  </a:ext>
                </a:extLst>
              </p14:cNvPr>
              <p14:cNvContentPartPr/>
              <p14:nvPr/>
            </p14:nvContentPartPr>
            <p14:xfrm>
              <a:off x="4272539" y="2573920"/>
              <a:ext cx="623160" cy="44280"/>
            </p14:xfrm>
          </p:contentPart>
        </mc:Choice>
        <mc:Fallback xmlns="">
          <p:pic>
            <p:nvPicPr>
              <p:cNvPr id="2" name="Ink 1">
                <a:extLst>
                  <a:ext uri="{FF2B5EF4-FFF2-40B4-BE49-F238E27FC236}">
                    <a16:creationId xmlns:a16="http://schemas.microsoft.com/office/drawing/2014/main" id="{7B62D40F-E5FA-5525-C6F7-8C080E64C730}"/>
                  </a:ext>
                </a:extLst>
              </p:cNvPr>
              <p:cNvPicPr/>
              <p:nvPr/>
            </p:nvPicPr>
            <p:blipFill>
              <a:blip r:embed="rId6"/>
              <a:stretch>
                <a:fillRect/>
              </a:stretch>
            </p:blipFill>
            <p:spPr>
              <a:xfrm>
                <a:off x="4254539" y="2555920"/>
                <a:ext cx="658800" cy="799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3" name="Ink 2">
                <a:extLst>
                  <a:ext uri="{FF2B5EF4-FFF2-40B4-BE49-F238E27FC236}">
                    <a16:creationId xmlns:a16="http://schemas.microsoft.com/office/drawing/2014/main" id="{9D613CDF-4927-1760-356D-0ADAEBA2BF40}"/>
                  </a:ext>
                </a:extLst>
              </p14:cNvPr>
              <p14:cNvContentPartPr/>
              <p14:nvPr/>
            </p14:nvContentPartPr>
            <p14:xfrm>
              <a:off x="1549859" y="5712400"/>
              <a:ext cx="205560" cy="112320"/>
            </p14:xfrm>
          </p:contentPart>
        </mc:Choice>
        <mc:Fallback xmlns="">
          <p:pic>
            <p:nvPicPr>
              <p:cNvPr id="3" name="Ink 2">
                <a:extLst>
                  <a:ext uri="{FF2B5EF4-FFF2-40B4-BE49-F238E27FC236}">
                    <a16:creationId xmlns:a16="http://schemas.microsoft.com/office/drawing/2014/main" id="{9D613CDF-4927-1760-356D-0ADAEBA2BF40}"/>
                  </a:ext>
                </a:extLst>
              </p:cNvPr>
              <p:cNvPicPr/>
              <p:nvPr/>
            </p:nvPicPr>
            <p:blipFill>
              <a:blip r:embed="rId8"/>
              <a:stretch>
                <a:fillRect/>
              </a:stretch>
            </p:blipFill>
            <p:spPr>
              <a:xfrm>
                <a:off x="1531859" y="5694400"/>
                <a:ext cx="241200" cy="1479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4" name="Ink 3">
                <a:extLst>
                  <a:ext uri="{FF2B5EF4-FFF2-40B4-BE49-F238E27FC236}">
                    <a16:creationId xmlns:a16="http://schemas.microsoft.com/office/drawing/2014/main" id="{43E930F1-2B99-2CBD-CB18-E231700258A2}"/>
                  </a:ext>
                </a:extLst>
              </p14:cNvPr>
              <p14:cNvContentPartPr/>
              <p14:nvPr/>
            </p14:nvContentPartPr>
            <p14:xfrm>
              <a:off x="3923339" y="6060160"/>
              <a:ext cx="297000" cy="61920"/>
            </p14:xfrm>
          </p:contentPart>
        </mc:Choice>
        <mc:Fallback xmlns="">
          <p:pic>
            <p:nvPicPr>
              <p:cNvPr id="4" name="Ink 3">
                <a:extLst>
                  <a:ext uri="{FF2B5EF4-FFF2-40B4-BE49-F238E27FC236}">
                    <a16:creationId xmlns:a16="http://schemas.microsoft.com/office/drawing/2014/main" id="{43E930F1-2B99-2CBD-CB18-E231700258A2}"/>
                  </a:ext>
                </a:extLst>
              </p:cNvPr>
              <p:cNvPicPr/>
              <p:nvPr/>
            </p:nvPicPr>
            <p:blipFill>
              <a:blip r:embed="rId10"/>
              <a:stretch>
                <a:fillRect/>
              </a:stretch>
            </p:blipFill>
            <p:spPr>
              <a:xfrm>
                <a:off x="3905361" y="6042160"/>
                <a:ext cx="332597"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37757791-455E-C4F4-2DDA-BA02B70686ED}"/>
                  </a:ext>
                </a:extLst>
              </p14:cNvPr>
              <p14:cNvContentPartPr/>
              <p14:nvPr/>
            </p14:nvContentPartPr>
            <p14:xfrm>
              <a:off x="7033739" y="6155920"/>
              <a:ext cx="312840" cy="112680"/>
            </p14:xfrm>
          </p:contentPart>
        </mc:Choice>
        <mc:Fallback xmlns="">
          <p:pic>
            <p:nvPicPr>
              <p:cNvPr id="5" name="Ink 4">
                <a:extLst>
                  <a:ext uri="{FF2B5EF4-FFF2-40B4-BE49-F238E27FC236}">
                    <a16:creationId xmlns:a16="http://schemas.microsoft.com/office/drawing/2014/main" id="{37757791-455E-C4F4-2DDA-BA02B70686ED}"/>
                  </a:ext>
                </a:extLst>
              </p:cNvPr>
              <p:cNvPicPr/>
              <p:nvPr/>
            </p:nvPicPr>
            <p:blipFill>
              <a:blip r:embed="rId12"/>
              <a:stretch>
                <a:fillRect/>
              </a:stretch>
            </p:blipFill>
            <p:spPr>
              <a:xfrm>
                <a:off x="7015739" y="6137920"/>
                <a:ext cx="348480" cy="1483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6" name="Ink 5">
                <a:extLst>
                  <a:ext uri="{FF2B5EF4-FFF2-40B4-BE49-F238E27FC236}">
                    <a16:creationId xmlns:a16="http://schemas.microsoft.com/office/drawing/2014/main" id="{E138C5E7-6F6F-F40E-B1D6-93FBB3B588AB}"/>
                  </a:ext>
                </a:extLst>
              </p14:cNvPr>
              <p14:cNvContentPartPr/>
              <p14:nvPr/>
            </p14:nvContentPartPr>
            <p14:xfrm>
              <a:off x="7087739" y="2607040"/>
              <a:ext cx="890280" cy="22680"/>
            </p14:xfrm>
          </p:contentPart>
        </mc:Choice>
        <mc:Fallback xmlns="">
          <p:pic>
            <p:nvPicPr>
              <p:cNvPr id="6" name="Ink 5">
                <a:extLst>
                  <a:ext uri="{FF2B5EF4-FFF2-40B4-BE49-F238E27FC236}">
                    <a16:creationId xmlns:a16="http://schemas.microsoft.com/office/drawing/2014/main" id="{E138C5E7-6F6F-F40E-B1D6-93FBB3B588AB}"/>
                  </a:ext>
                </a:extLst>
              </p:cNvPr>
              <p:cNvPicPr/>
              <p:nvPr/>
            </p:nvPicPr>
            <p:blipFill>
              <a:blip r:embed="rId14"/>
              <a:stretch>
                <a:fillRect/>
              </a:stretch>
            </p:blipFill>
            <p:spPr>
              <a:xfrm>
                <a:off x="7069746" y="2589040"/>
                <a:ext cx="925906" cy="583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7" name="Ink 6">
                <a:extLst>
                  <a:ext uri="{FF2B5EF4-FFF2-40B4-BE49-F238E27FC236}">
                    <a16:creationId xmlns:a16="http://schemas.microsoft.com/office/drawing/2014/main" id="{21FB24C3-4FF3-6EF1-0A9B-13E11603EF69}"/>
                  </a:ext>
                </a:extLst>
              </p14:cNvPr>
              <p14:cNvContentPartPr/>
              <p14:nvPr/>
            </p14:nvContentPartPr>
            <p14:xfrm>
              <a:off x="5994779" y="2973520"/>
              <a:ext cx="646560" cy="30960"/>
            </p14:xfrm>
          </p:contentPart>
        </mc:Choice>
        <mc:Fallback xmlns="">
          <p:pic>
            <p:nvPicPr>
              <p:cNvPr id="7" name="Ink 6">
                <a:extLst>
                  <a:ext uri="{FF2B5EF4-FFF2-40B4-BE49-F238E27FC236}">
                    <a16:creationId xmlns:a16="http://schemas.microsoft.com/office/drawing/2014/main" id="{21FB24C3-4FF3-6EF1-0A9B-13E11603EF69}"/>
                  </a:ext>
                </a:extLst>
              </p:cNvPr>
              <p:cNvPicPr/>
              <p:nvPr/>
            </p:nvPicPr>
            <p:blipFill>
              <a:blip r:embed="rId16"/>
              <a:stretch>
                <a:fillRect/>
              </a:stretch>
            </p:blipFill>
            <p:spPr>
              <a:xfrm>
                <a:off x="5976769" y="2955520"/>
                <a:ext cx="682220" cy="66600"/>
              </a:xfrm>
              <a:prstGeom prst="rect">
                <a:avLst/>
              </a:prstGeom>
            </p:spPr>
          </p:pic>
        </mc:Fallback>
      </mc:AlternateContent>
      <p:grpSp>
        <p:nvGrpSpPr>
          <p:cNvPr id="46096" name="Group 11">
            <a:extLst>
              <a:ext uri="{FF2B5EF4-FFF2-40B4-BE49-F238E27FC236}">
                <a16:creationId xmlns:a16="http://schemas.microsoft.com/office/drawing/2014/main" id="{1A637CD7-B418-9957-8C53-411555B348A0}"/>
              </a:ext>
            </a:extLst>
          </p:cNvPr>
          <p:cNvGrpSpPr>
            <a:grpSpLocks/>
          </p:cNvGrpSpPr>
          <p:nvPr/>
        </p:nvGrpSpPr>
        <p:grpSpPr bwMode="auto">
          <a:xfrm>
            <a:off x="4833938" y="4713288"/>
            <a:ext cx="379412" cy="263525"/>
            <a:chOff x="4834499" y="4713760"/>
            <a:chExt cx="378720" cy="262440"/>
          </a:xfrm>
        </p:grpSpPr>
        <mc:AlternateContent xmlns:mc="http://schemas.openxmlformats.org/markup-compatibility/2006" xmlns:p14="http://schemas.microsoft.com/office/powerpoint/2010/main">
          <mc:Choice Requires="p14">
            <p:contentPart p14:bwMode="auto" r:id="rId17">
              <p14:nvContentPartPr>
                <p14:cNvPr id="10" name="Ink 9">
                  <a:extLst>
                    <a:ext uri="{FF2B5EF4-FFF2-40B4-BE49-F238E27FC236}">
                      <a16:creationId xmlns:a16="http://schemas.microsoft.com/office/drawing/2014/main" id="{A2D6606A-9DBE-FFDC-F55E-5A72F0A6FA45}"/>
                    </a:ext>
                  </a:extLst>
                </p14:cNvPr>
                <p14:cNvContentPartPr/>
                <p14:nvPr/>
              </p14:nvContentPartPr>
              <p14:xfrm>
                <a:off x="4911179" y="4713760"/>
                <a:ext cx="302040" cy="194400"/>
              </p14:xfrm>
            </p:contentPart>
          </mc:Choice>
          <mc:Fallback xmlns="">
            <p:pic>
              <p:nvPicPr>
                <p:cNvPr id="10" name="Ink 9">
                  <a:extLst>
                    <a:ext uri="{FF2B5EF4-FFF2-40B4-BE49-F238E27FC236}">
                      <a16:creationId xmlns:a16="http://schemas.microsoft.com/office/drawing/2014/main" id="{A2D6606A-9DBE-FFDC-F55E-5A72F0A6FA45}"/>
                    </a:ext>
                  </a:extLst>
                </p:cNvPr>
                <p:cNvPicPr/>
                <p:nvPr/>
              </p:nvPicPr>
              <p:blipFill>
                <a:blip r:embed="rId18"/>
                <a:stretch>
                  <a:fillRect/>
                </a:stretch>
              </p:blipFill>
              <p:spPr>
                <a:xfrm>
                  <a:off x="4893179" y="4695760"/>
                  <a:ext cx="337680" cy="23004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1" name="Ink 10">
                  <a:extLst>
                    <a:ext uri="{FF2B5EF4-FFF2-40B4-BE49-F238E27FC236}">
                      <a16:creationId xmlns:a16="http://schemas.microsoft.com/office/drawing/2014/main" id="{18EAB640-A9DF-0FF5-6112-7614751DBCD4}"/>
                    </a:ext>
                  </a:extLst>
                </p14:cNvPr>
                <p14:cNvContentPartPr/>
                <p14:nvPr/>
              </p14:nvContentPartPr>
              <p14:xfrm>
                <a:off x="4834499" y="4766320"/>
                <a:ext cx="216000" cy="209880"/>
              </p14:xfrm>
            </p:contentPart>
          </mc:Choice>
          <mc:Fallback xmlns="">
            <p:pic>
              <p:nvPicPr>
                <p:cNvPr id="11" name="Ink 10">
                  <a:extLst>
                    <a:ext uri="{FF2B5EF4-FFF2-40B4-BE49-F238E27FC236}">
                      <a16:creationId xmlns:a16="http://schemas.microsoft.com/office/drawing/2014/main" id="{18EAB640-A9DF-0FF5-6112-7614751DBCD4}"/>
                    </a:ext>
                  </a:extLst>
                </p:cNvPr>
                <p:cNvPicPr/>
                <p:nvPr/>
              </p:nvPicPr>
              <p:blipFill>
                <a:blip r:embed="rId20"/>
                <a:stretch>
                  <a:fillRect/>
                </a:stretch>
              </p:blipFill>
              <p:spPr>
                <a:xfrm>
                  <a:off x="4816499" y="4748320"/>
                  <a:ext cx="251640" cy="245520"/>
                </a:xfrm>
                <a:prstGeom prst="rect">
                  <a:avLst/>
                </a:prstGeom>
              </p:spPr>
            </p:pic>
          </mc:Fallback>
        </mc:AlternateContent>
      </p:grpSp>
      <p:grpSp>
        <p:nvGrpSpPr>
          <p:cNvPr id="46097" name="Group 15">
            <a:extLst>
              <a:ext uri="{FF2B5EF4-FFF2-40B4-BE49-F238E27FC236}">
                <a16:creationId xmlns:a16="http://schemas.microsoft.com/office/drawing/2014/main" id="{17B59C1F-CA6D-5483-911C-EF241692E8F6}"/>
              </a:ext>
            </a:extLst>
          </p:cNvPr>
          <p:cNvGrpSpPr>
            <a:grpSpLocks/>
          </p:cNvGrpSpPr>
          <p:nvPr/>
        </p:nvGrpSpPr>
        <p:grpSpPr bwMode="auto">
          <a:xfrm>
            <a:off x="4843463" y="5362575"/>
            <a:ext cx="392112" cy="265113"/>
            <a:chOff x="4843139" y="5362120"/>
            <a:chExt cx="392040" cy="265320"/>
          </a:xfrm>
        </p:grpSpPr>
        <mc:AlternateContent xmlns:mc="http://schemas.openxmlformats.org/markup-compatibility/2006" xmlns:p14="http://schemas.microsoft.com/office/powerpoint/2010/main">
          <mc:Choice Requires="p14">
            <p:contentPart p14:bwMode="auto" r:id="rId21">
              <p14:nvContentPartPr>
                <p14:cNvPr id="14" name="Ink 13">
                  <a:extLst>
                    <a:ext uri="{FF2B5EF4-FFF2-40B4-BE49-F238E27FC236}">
                      <a16:creationId xmlns:a16="http://schemas.microsoft.com/office/drawing/2014/main" id="{468A861D-F51C-DCD5-0556-DEF04A263D55}"/>
                    </a:ext>
                  </a:extLst>
                </p14:cNvPr>
                <p14:cNvContentPartPr/>
                <p14:nvPr/>
              </p14:nvContentPartPr>
              <p14:xfrm>
                <a:off x="4879859" y="5362120"/>
                <a:ext cx="355320" cy="223200"/>
              </p14:xfrm>
            </p:contentPart>
          </mc:Choice>
          <mc:Fallback xmlns="">
            <p:pic>
              <p:nvPicPr>
                <p:cNvPr id="14" name="Ink 13">
                  <a:extLst>
                    <a:ext uri="{FF2B5EF4-FFF2-40B4-BE49-F238E27FC236}">
                      <a16:creationId xmlns:a16="http://schemas.microsoft.com/office/drawing/2014/main" id="{468A861D-F51C-DCD5-0556-DEF04A263D55}"/>
                    </a:ext>
                  </a:extLst>
                </p:cNvPr>
                <p:cNvPicPr/>
                <p:nvPr/>
              </p:nvPicPr>
              <p:blipFill>
                <a:blip r:embed="rId22"/>
                <a:stretch>
                  <a:fillRect/>
                </a:stretch>
              </p:blipFill>
              <p:spPr>
                <a:xfrm>
                  <a:off x="4861859" y="5344120"/>
                  <a:ext cx="390960" cy="25884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5" name="Ink 14">
                  <a:extLst>
                    <a:ext uri="{FF2B5EF4-FFF2-40B4-BE49-F238E27FC236}">
                      <a16:creationId xmlns:a16="http://schemas.microsoft.com/office/drawing/2014/main" id="{A014028B-7DA1-357C-05AE-C1C15EE30FA4}"/>
                    </a:ext>
                  </a:extLst>
                </p14:cNvPr>
                <p14:cNvContentPartPr/>
                <p14:nvPr/>
              </p14:nvContentPartPr>
              <p14:xfrm>
                <a:off x="4843139" y="5462920"/>
                <a:ext cx="202680" cy="164520"/>
              </p14:xfrm>
            </p:contentPart>
          </mc:Choice>
          <mc:Fallback xmlns="">
            <p:pic>
              <p:nvPicPr>
                <p:cNvPr id="15" name="Ink 14">
                  <a:extLst>
                    <a:ext uri="{FF2B5EF4-FFF2-40B4-BE49-F238E27FC236}">
                      <a16:creationId xmlns:a16="http://schemas.microsoft.com/office/drawing/2014/main" id="{A014028B-7DA1-357C-05AE-C1C15EE30FA4}"/>
                    </a:ext>
                  </a:extLst>
                </p:cNvPr>
                <p:cNvPicPr/>
                <p:nvPr/>
              </p:nvPicPr>
              <p:blipFill>
                <a:blip r:embed="rId24"/>
                <a:stretch>
                  <a:fillRect/>
                </a:stretch>
              </p:blipFill>
              <p:spPr>
                <a:xfrm>
                  <a:off x="4825139" y="5444881"/>
                  <a:ext cx="238320" cy="200238"/>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5">
            <p14:nvContentPartPr>
              <p14:cNvPr id="17" name="Ink 16">
                <a:extLst>
                  <a:ext uri="{FF2B5EF4-FFF2-40B4-BE49-F238E27FC236}">
                    <a16:creationId xmlns:a16="http://schemas.microsoft.com/office/drawing/2014/main" id="{B271438F-E748-A9BD-2774-1D534270626A}"/>
                  </a:ext>
                </a:extLst>
              </p14:cNvPr>
              <p14:cNvContentPartPr/>
              <p14:nvPr/>
            </p14:nvContentPartPr>
            <p14:xfrm>
              <a:off x="5627939" y="3466000"/>
              <a:ext cx="390240" cy="18360"/>
            </p14:xfrm>
          </p:contentPart>
        </mc:Choice>
        <mc:Fallback xmlns="">
          <p:pic>
            <p:nvPicPr>
              <p:cNvPr id="17" name="Ink 16">
                <a:extLst>
                  <a:ext uri="{FF2B5EF4-FFF2-40B4-BE49-F238E27FC236}">
                    <a16:creationId xmlns:a16="http://schemas.microsoft.com/office/drawing/2014/main" id="{B271438F-E748-A9BD-2774-1D534270626A}"/>
                  </a:ext>
                </a:extLst>
              </p:cNvPr>
              <p:cNvPicPr/>
              <p:nvPr/>
            </p:nvPicPr>
            <p:blipFill>
              <a:blip r:embed="rId26"/>
              <a:stretch>
                <a:fillRect/>
              </a:stretch>
            </p:blipFill>
            <p:spPr>
              <a:xfrm>
                <a:off x="5609939" y="3448000"/>
                <a:ext cx="425880" cy="540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8" name="Ink 17">
                <a:extLst>
                  <a:ext uri="{FF2B5EF4-FFF2-40B4-BE49-F238E27FC236}">
                    <a16:creationId xmlns:a16="http://schemas.microsoft.com/office/drawing/2014/main" id="{EC49BFE7-261D-E22B-35C4-62CE8343CA01}"/>
                  </a:ext>
                </a:extLst>
              </p14:cNvPr>
              <p14:cNvContentPartPr/>
              <p14:nvPr/>
            </p14:nvContentPartPr>
            <p14:xfrm>
              <a:off x="4433099" y="3919600"/>
              <a:ext cx="1109880" cy="61920"/>
            </p14:xfrm>
          </p:contentPart>
        </mc:Choice>
        <mc:Fallback xmlns="">
          <p:pic>
            <p:nvPicPr>
              <p:cNvPr id="18" name="Ink 17">
                <a:extLst>
                  <a:ext uri="{FF2B5EF4-FFF2-40B4-BE49-F238E27FC236}">
                    <a16:creationId xmlns:a16="http://schemas.microsoft.com/office/drawing/2014/main" id="{EC49BFE7-261D-E22B-35C4-62CE8343CA01}"/>
                  </a:ext>
                </a:extLst>
              </p:cNvPr>
              <p:cNvPicPr/>
              <p:nvPr/>
            </p:nvPicPr>
            <p:blipFill>
              <a:blip r:embed="rId28"/>
              <a:stretch>
                <a:fillRect/>
              </a:stretch>
            </p:blipFill>
            <p:spPr>
              <a:xfrm>
                <a:off x="4415099" y="3901600"/>
                <a:ext cx="1145520" cy="97560"/>
              </a:xfrm>
              <a:prstGeom prst="rect">
                <a:avLst/>
              </a:prstGeom>
            </p:spPr>
          </p:pic>
        </mc:Fallback>
      </mc:AlternateContent>
      <p:grpSp>
        <p:nvGrpSpPr>
          <p:cNvPr id="46100" name="Group 19">
            <a:extLst>
              <a:ext uri="{FF2B5EF4-FFF2-40B4-BE49-F238E27FC236}">
                <a16:creationId xmlns:a16="http://schemas.microsoft.com/office/drawing/2014/main" id="{11EC9798-8C58-C831-4E78-FCFFDCB98DF2}"/>
              </a:ext>
            </a:extLst>
          </p:cNvPr>
          <p:cNvGrpSpPr>
            <a:grpSpLocks/>
          </p:cNvGrpSpPr>
          <p:nvPr/>
        </p:nvGrpSpPr>
        <p:grpSpPr bwMode="auto">
          <a:xfrm>
            <a:off x="3760788" y="4259263"/>
            <a:ext cx="1377950" cy="231775"/>
            <a:chOff x="3760619" y="4259800"/>
            <a:chExt cx="1378440" cy="231840"/>
          </a:xfrm>
        </p:grpSpPr>
        <mc:AlternateContent xmlns:mc="http://schemas.openxmlformats.org/markup-compatibility/2006" xmlns:p14="http://schemas.microsoft.com/office/powerpoint/2010/main">
          <mc:Choice Requires="p14">
            <p:contentPart p14:bwMode="auto" r:id="rId29">
              <p14:nvContentPartPr>
                <p14:cNvPr id="8" name="Ink 7">
                  <a:extLst>
                    <a:ext uri="{FF2B5EF4-FFF2-40B4-BE49-F238E27FC236}">
                      <a16:creationId xmlns:a16="http://schemas.microsoft.com/office/drawing/2014/main" id="{98717573-0539-0ECB-F775-1E6AC7181382}"/>
                    </a:ext>
                  </a:extLst>
                </p14:cNvPr>
                <p14:cNvContentPartPr/>
                <p14:nvPr/>
              </p14:nvContentPartPr>
              <p14:xfrm>
                <a:off x="4848179" y="4359520"/>
                <a:ext cx="290880" cy="104760"/>
              </p14:xfrm>
            </p:contentPart>
          </mc:Choice>
          <mc:Fallback xmlns="">
            <p:pic>
              <p:nvPicPr>
                <p:cNvPr id="8" name="Ink 7">
                  <a:extLst>
                    <a:ext uri="{FF2B5EF4-FFF2-40B4-BE49-F238E27FC236}">
                      <a16:creationId xmlns:a16="http://schemas.microsoft.com/office/drawing/2014/main" id="{98717573-0539-0ECB-F775-1E6AC7181382}"/>
                    </a:ext>
                  </a:extLst>
                </p:cNvPr>
                <p:cNvPicPr/>
                <p:nvPr/>
              </p:nvPicPr>
              <p:blipFill>
                <a:blip r:embed="rId30"/>
                <a:stretch>
                  <a:fillRect/>
                </a:stretch>
              </p:blipFill>
              <p:spPr>
                <a:xfrm>
                  <a:off x="4830179" y="4341520"/>
                  <a:ext cx="326520" cy="1404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9" name="Ink 8">
                  <a:extLst>
                    <a:ext uri="{FF2B5EF4-FFF2-40B4-BE49-F238E27FC236}">
                      <a16:creationId xmlns:a16="http://schemas.microsoft.com/office/drawing/2014/main" id="{A148E3FD-5664-23D4-3DD6-22727651CF1C}"/>
                    </a:ext>
                  </a:extLst>
                </p14:cNvPr>
                <p14:cNvContentPartPr/>
                <p14:nvPr/>
              </p14:nvContentPartPr>
              <p14:xfrm>
                <a:off x="4830539" y="4284280"/>
                <a:ext cx="137880" cy="207360"/>
              </p14:xfrm>
            </p:contentPart>
          </mc:Choice>
          <mc:Fallback xmlns="">
            <p:pic>
              <p:nvPicPr>
                <p:cNvPr id="9" name="Ink 8">
                  <a:extLst>
                    <a:ext uri="{FF2B5EF4-FFF2-40B4-BE49-F238E27FC236}">
                      <a16:creationId xmlns:a16="http://schemas.microsoft.com/office/drawing/2014/main" id="{A148E3FD-5664-23D4-3DD6-22727651CF1C}"/>
                    </a:ext>
                  </a:extLst>
                </p:cNvPr>
                <p:cNvPicPr/>
                <p:nvPr/>
              </p:nvPicPr>
              <p:blipFill>
                <a:blip r:embed="rId32"/>
                <a:stretch>
                  <a:fillRect/>
                </a:stretch>
              </p:blipFill>
              <p:spPr>
                <a:xfrm>
                  <a:off x="4812539" y="4266280"/>
                  <a:ext cx="173520" cy="2430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19" name="Ink 18">
                  <a:extLst>
                    <a:ext uri="{FF2B5EF4-FFF2-40B4-BE49-F238E27FC236}">
                      <a16:creationId xmlns:a16="http://schemas.microsoft.com/office/drawing/2014/main" id="{A019792C-D4C9-1E8C-DC16-6AE568FABBA2}"/>
                    </a:ext>
                  </a:extLst>
                </p14:cNvPr>
                <p14:cNvContentPartPr/>
                <p14:nvPr/>
              </p14:nvContentPartPr>
              <p14:xfrm>
                <a:off x="3760619" y="4259800"/>
                <a:ext cx="841680" cy="59040"/>
              </p14:xfrm>
            </p:contentPart>
          </mc:Choice>
          <mc:Fallback xmlns="">
            <p:pic>
              <p:nvPicPr>
                <p:cNvPr id="19" name="Ink 18">
                  <a:extLst>
                    <a:ext uri="{FF2B5EF4-FFF2-40B4-BE49-F238E27FC236}">
                      <a16:creationId xmlns:a16="http://schemas.microsoft.com/office/drawing/2014/main" id="{A019792C-D4C9-1E8C-DC16-6AE568FABBA2}"/>
                    </a:ext>
                  </a:extLst>
                </p:cNvPr>
                <p:cNvPicPr/>
                <p:nvPr/>
              </p:nvPicPr>
              <p:blipFill>
                <a:blip r:embed="rId34"/>
                <a:stretch>
                  <a:fillRect/>
                </a:stretch>
              </p:blipFill>
              <p:spPr>
                <a:xfrm>
                  <a:off x="3742619" y="4241800"/>
                  <a:ext cx="877320" cy="94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5">
            <p14:nvContentPartPr>
              <p14:cNvPr id="21" name="Ink 20">
                <a:extLst>
                  <a:ext uri="{FF2B5EF4-FFF2-40B4-BE49-F238E27FC236}">
                    <a16:creationId xmlns:a16="http://schemas.microsoft.com/office/drawing/2014/main" id="{01F87ED4-67B4-D76A-6906-A2CD39635003}"/>
                  </a:ext>
                </a:extLst>
              </p14:cNvPr>
              <p14:cNvContentPartPr/>
              <p14:nvPr/>
            </p14:nvContentPartPr>
            <p14:xfrm>
              <a:off x="3173819" y="4627000"/>
              <a:ext cx="216360" cy="649440"/>
            </p14:xfrm>
          </p:contentPart>
        </mc:Choice>
        <mc:Fallback xmlns="">
          <p:pic>
            <p:nvPicPr>
              <p:cNvPr id="21" name="Ink 20">
                <a:extLst>
                  <a:ext uri="{FF2B5EF4-FFF2-40B4-BE49-F238E27FC236}">
                    <a16:creationId xmlns:a16="http://schemas.microsoft.com/office/drawing/2014/main" id="{01F87ED4-67B4-D76A-6906-A2CD39635003}"/>
                  </a:ext>
                </a:extLst>
              </p:cNvPr>
              <p:cNvPicPr/>
              <p:nvPr/>
            </p:nvPicPr>
            <p:blipFill>
              <a:blip r:embed="rId36"/>
              <a:stretch>
                <a:fillRect/>
              </a:stretch>
            </p:blipFill>
            <p:spPr>
              <a:xfrm>
                <a:off x="3155819" y="4609010"/>
                <a:ext cx="252000" cy="68506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2" name="Ink 21">
                <a:extLst>
                  <a:ext uri="{FF2B5EF4-FFF2-40B4-BE49-F238E27FC236}">
                    <a16:creationId xmlns:a16="http://schemas.microsoft.com/office/drawing/2014/main" id="{768B3569-692D-60F0-E029-B2ED07B58B7D}"/>
                  </a:ext>
                </a:extLst>
              </p14:cNvPr>
              <p14:cNvContentPartPr/>
              <p14:nvPr/>
            </p14:nvContentPartPr>
            <p14:xfrm>
              <a:off x="6232739" y="4237840"/>
              <a:ext cx="127440" cy="926640"/>
            </p14:xfrm>
          </p:contentPart>
        </mc:Choice>
        <mc:Fallback xmlns="">
          <p:pic>
            <p:nvPicPr>
              <p:cNvPr id="22" name="Ink 21">
                <a:extLst>
                  <a:ext uri="{FF2B5EF4-FFF2-40B4-BE49-F238E27FC236}">
                    <a16:creationId xmlns:a16="http://schemas.microsoft.com/office/drawing/2014/main" id="{768B3569-692D-60F0-E029-B2ED07B58B7D}"/>
                  </a:ext>
                </a:extLst>
              </p:cNvPr>
              <p:cNvPicPr/>
              <p:nvPr/>
            </p:nvPicPr>
            <p:blipFill>
              <a:blip r:embed="rId38"/>
              <a:stretch>
                <a:fillRect/>
              </a:stretch>
            </p:blipFill>
            <p:spPr>
              <a:xfrm>
                <a:off x="6214739" y="4219840"/>
                <a:ext cx="163080" cy="96228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3" name="Ink 22">
                <a:extLst>
                  <a:ext uri="{FF2B5EF4-FFF2-40B4-BE49-F238E27FC236}">
                    <a16:creationId xmlns:a16="http://schemas.microsoft.com/office/drawing/2014/main" id="{36103B38-7D31-E08F-E566-4C1F7DA939D7}"/>
                  </a:ext>
                </a:extLst>
              </p14:cNvPr>
              <p14:cNvContentPartPr/>
              <p14:nvPr/>
            </p14:nvContentPartPr>
            <p14:xfrm>
              <a:off x="6216539" y="5330080"/>
              <a:ext cx="237240" cy="844920"/>
            </p14:xfrm>
          </p:contentPart>
        </mc:Choice>
        <mc:Fallback xmlns="">
          <p:pic>
            <p:nvPicPr>
              <p:cNvPr id="23" name="Ink 22">
                <a:extLst>
                  <a:ext uri="{FF2B5EF4-FFF2-40B4-BE49-F238E27FC236}">
                    <a16:creationId xmlns:a16="http://schemas.microsoft.com/office/drawing/2014/main" id="{36103B38-7D31-E08F-E566-4C1F7DA939D7}"/>
                  </a:ext>
                </a:extLst>
              </p:cNvPr>
              <p:cNvPicPr/>
              <p:nvPr/>
            </p:nvPicPr>
            <p:blipFill>
              <a:blip r:embed="rId40"/>
              <a:stretch>
                <a:fillRect/>
              </a:stretch>
            </p:blipFill>
            <p:spPr>
              <a:xfrm>
                <a:off x="6198539" y="5312072"/>
                <a:ext cx="272880" cy="880575"/>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24" name="Ink 23">
                <a:extLst>
                  <a:ext uri="{FF2B5EF4-FFF2-40B4-BE49-F238E27FC236}">
                    <a16:creationId xmlns:a16="http://schemas.microsoft.com/office/drawing/2014/main" id="{D7E3BA5F-6209-785F-E4FF-A68DB10C28FC}"/>
                  </a:ext>
                </a:extLst>
              </p14:cNvPr>
              <p14:cNvContentPartPr/>
              <p14:nvPr/>
            </p14:nvContentPartPr>
            <p14:xfrm>
              <a:off x="4378019" y="4942000"/>
              <a:ext cx="96480" cy="115920"/>
            </p14:xfrm>
          </p:contentPart>
        </mc:Choice>
        <mc:Fallback xmlns="">
          <p:pic>
            <p:nvPicPr>
              <p:cNvPr id="24" name="Ink 23">
                <a:extLst>
                  <a:ext uri="{FF2B5EF4-FFF2-40B4-BE49-F238E27FC236}">
                    <a16:creationId xmlns:a16="http://schemas.microsoft.com/office/drawing/2014/main" id="{D7E3BA5F-6209-785F-E4FF-A68DB10C28FC}"/>
                  </a:ext>
                </a:extLst>
              </p:cNvPr>
              <p:cNvPicPr/>
              <p:nvPr/>
            </p:nvPicPr>
            <p:blipFill>
              <a:blip r:embed="rId42"/>
              <a:stretch>
                <a:fillRect/>
              </a:stretch>
            </p:blipFill>
            <p:spPr>
              <a:xfrm>
                <a:off x="4360019" y="4924056"/>
                <a:ext cx="132120" cy="15145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5" name="Ink 24">
                <a:extLst>
                  <a:ext uri="{FF2B5EF4-FFF2-40B4-BE49-F238E27FC236}">
                    <a16:creationId xmlns:a16="http://schemas.microsoft.com/office/drawing/2014/main" id="{C6046698-B73A-03DC-07DC-4333F5203081}"/>
                  </a:ext>
                </a:extLst>
              </p14:cNvPr>
              <p14:cNvContentPartPr/>
              <p14:nvPr/>
            </p14:nvContentPartPr>
            <p14:xfrm>
              <a:off x="4486379" y="5063320"/>
              <a:ext cx="142560" cy="135720"/>
            </p14:xfrm>
          </p:contentPart>
        </mc:Choice>
        <mc:Fallback xmlns="">
          <p:pic>
            <p:nvPicPr>
              <p:cNvPr id="25" name="Ink 24">
                <a:extLst>
                  <a:ext uri="{FF2B5EF4-FFF2-40B4-BE49-F238E27FC236}">
                    <a16:creationId xmlns:a16="http://schemas.microsoft.com/office/drawing/2014/main" id="{C6046698-B73A-03DC-07DC-4333F5203081}"/>
                  </a:ext>
                </a:extLst>
              </p:cNvPr>
              <p:cNvPicPr/>
              <p:nvPr/>
            </p:nvPicPr>
            <p:blipFill>
              <a:blip r:embed="rId44"/>
              <a:stretch>
                <a:fillRect/>
              </a:stretch>
            </p:blipFill>
            <p:spPr>
              <a:xfrm>
                <a:off x="4468379" y="5045368"/>
                <a:ext cx="178200" cy="171266"/>
              </a:xfrm>
              <a:prstGeom prst="rect">
                <a:avLst/>
              </a:prstGeom>
            </p:spPr>
          </p:pic>
        </mc:Fallback>
      </mc:AlternateContent>
      <p:grpSp>
        <p:nvGrpSpPr>
          <p:cNvPr id="46106" name="Group 30">
            <a:extLst>
              <a:ext uri="{FF2B5EF4-FFF2-40B4-BE49-F238E27FC236}">
                <a16:creationId xmlns:a16="http://schemas.microsoft.com/office/drawing/2014/main" id="{C85F4E54-4EF1-3829-09A7-F2EF42BB4763}"/>
              </a:ext>
            </a:extLst>
          </p:cNvPr>
          <p:cNvGrpSpPr>
            <a:grpSpLocks/>
          </p:cNvGrpSpPr>
          <p:nvPr/>
        </p:nvGrpSpPr>
        <p:grpSpPr bwMode="auto">
          <a:xfrm>
            <a:off x="2016125" y="4403725"/>
            <a:ext cx="360363" cy="696913"/>
            <a:chOff x="2016419" y="4403800"/>
            <a:chExt cx="360720" cy="696600"/>
          </a:xfrm>
        </p:grpSpPr>
        <mc:AlternateContent xmlns:mc="http://schemas.openxmlformats.org/markup-compatibility/2006" xmlns:p14="http://schemas.microsoft.com/office/powerpoint/2010/main">
          <mc:Choice Requires="p14">
            <p:contentPart p14:bwMode="auto" r:id="rId45">
              <p14:nvContentPartPr>
                <p14:cNvPr id="26" name="Ink 25">
                  <a:extLst>
                    <a:ext uri="{FF2B5EF4-FFF2-40B4-BE49-F238E27FC236}">
                      <a16:creationId xmlns:a16="http://schemas.microsoft.com/office/drawing/2014/main" id="{4EDFE731-31D8-5D34-C631-DC5DB0C7AADF}"/>
                    </a:ext>
                  </a:extLst>
                </p14:cNvPr>
                <p14:cNvContentPartPr/>
                <p14:nvPr/>
              </p14:nvContentPartPr>
              <p14:xfrm>
                <a:off x="2149619" y="4403800"/>
                <a:ext cx="227520" cy="149400"/>
              </p14:xfrm>
            </p:contentPart>
          </mc:Choice>
          <mc:Fallback xmlns="">
            <p:pic>
              <p:nvPicPr>
                <p:cNvPr id="26" name="Ink 25">
                  <a:extLst>
                    <a:ext uri="{FF2B5EF4-FFF2-40B4-BE49-F238E27FC236}">
                      <a16:creationId xmlns:a16="http://schemas.microsoft.com/office/drawing/2014/main" id="{4EDFE731-31D8-5D34-C631-DC5DB0C7AADF}"/>
                    </a:ext>
                  </a:extLst>
                </p:cNvPr>
                <p:cNvPicPr/>
                <p:nvPr/>
              </p:nvPicPr>
              <p:blipFill>
                <a:blip r:embed="rId46"/>
                <a:stretch>
                  <a:fillRect/>
                </a:stretch>
              </p:blipFill>
              <p:spPr>
                <a:xfrm>
                  <a:off x="2131590" y="4385800"/>
                  <a:ext cx="263216" cy="18504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27" name="Ink 26">
                  <a:extLst>
                    <a:ext uri="{FF2B5EF4-FFF2-40B4-BE49-F238E27FC236}">
                      <a16:creationId xmlns:a16="http://schemas.microsoft.com/office/drawing/2014/main" id="{70EB7A64-7A90-FC08-5205-CD52A5D977B8}"/>
                    </a:ext>
                  </a:extLst>
                </p14:cNvPr>
                <p14:cNvContentPartPr/>
                <p14:nvPr/>
              </p14:nvContentPartPr>
              <p14:xfrm>
                <a:off x="2047019" y="4621960"/>
                <a:ext cx="150120" cy="162720"/>
              </p14:xfrm>
            </p:contentPart>
          </mc:Choice>
          <mc:Fallback xmlns="">
            <p:pic>
              <p:nvPicPr>
                <p:cNvPr id="27" name="Ink 26">
                  <a:extLst>
                    <a:ext uri="{FF2B5EF4-FFF2-40B4-BE49-F238E27FC236}">
                      <a16:creationId xmlns:a16="http://schemas.microsoft.com/office/drawing/2014/main" id="{70EB7A64-7A90-FC08-5205-CD52A5D977B8}"/>
                    </a:ext>
                  </a:extLst>
                </p:cNvPr>
                <p:cNvPicPr/>
                <p:nvPr/>
              </p:nvPicPr>
              <p:blipFill>
                <a:blip r:embed="rId48"/>
                <a:stretch>
                  <a:fillRect/>
                </a:stretch>
              </p:blipFill>
              <p:spPr>
                <a:xfrm>
                  <a:off x="2029062" y="4603960"/>
                  <a:ext cx="185675" cy="19836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29" name="Ink 28">
                  <a:extLst>
                    <a:ext uri="{FF2B5EF4-FFF2-40B4-BE49-F238E27FC236}">
                      <a16:creationId xmlns:a16="http://schemas.microsoft.com/office/drawing/2014/main" id="{2E37EA65-A209-0B2B-C9F4-7F907A757AF6}"/>
                    </a:ext>
                  </a:extLst>
                </p14:cNvPr>
                <p14:cNvContentPartPr/>
                <p14:nvPr/>
              </p14:nvContentPartPr>
              <p14:xfrm>
                <a:off x="2016419" y="4936960"/>
                <a:ext cx="98640" cy="100440"/>
              </p14:xfrm>
            </p:contentPart>
          </mc:Choice>
          <mc:Fallback xmlns="">
            <p:pic>
              <p:nvPicPr>
                <p:cNvPr id="29" name="Ink 28">
                  <a:extLst>
                    <a:ext uri="{FF2B5EF4-FFF2-40B4-BE49-F238E27FC236}">
                      <a16:creationId xmlns:a16="http://schemas.microsoft.com/office/drawing/2014/main" id="{2E37EA65-A209-0B2B-C9F4-7F907A757AF6}"/>
                    </a:ext>
                  </a:extLst>
                </p:cNvPr>
                <p:cNvPicPr/>
                <p:nvPr/>
              </p:nvPicPr>
              <p:blipFill>
                <a:blip r:embed="rId50"/>
                <a:stretch>
                  <a:fillRect/>
                </a:stretch>
              </p:blipFill>
              <p:spPr>
                <a:xfrm>
                  <a:off x="1998419" y="4918960"/>
                  <a:ext cx="134280" cy="13608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30" name="Ink 29">
                  <a:extLst>
                    <a:ext uri="{FF2B5EF4-FFF2-40B4-BE49-F238E27FC236}">
                      <a16:creationId xmlns:a16="http://schemas.microsoft.com/office/drawing/2014/main" id="{69A309B8-8566-B36B-4D70-17E3841C18AB}"/>
                    </a:ext>
                  </a:extLst>
                </p14:cNvPr>
                <p14:cNvContentPartPr/>
                <p14:nvPr/>
              </p14:nvContentPartPr>
              <p14:xfrm>
                <a:off x="2024699" y="4709440"/>
                <a:ext cx="101880" cy="390960"/>
              </p14:xfrm>
            </p:contentPart>
          </mc:Choice>
          <mc:Fallback xmlns="">
            <p:pic>
              <p:nvPicPr>
                <p:cNvPr id="30" name="Ink 29">
                  <a:extLst>
                    <a:ext uri="{FF2B5EF4-FFF2-40B4-BE49-F238E27FC236}">
                      <a16:creationId xmlns:a16="http://schemas.microsoft.com/office/drawing/2014/main" id="{69A309B8-8566-B36B-4D70-17E3841C18AB}"/>
                    </a:ext>
                  </a:extLst>
                </p:cNvPr>
                <p:cNvPicPr/>
                <p:nvPr/>
              </p:nvPicPr>
              <p:blipFill>
                <a:blip r:embed="rId52"/>
                <a:stretch>
                  <a:fillRect/>
                </a:stretch>
              </p:blipFill>
              <p:spPr>
                <a:xfrm>
                  <a:off x="2006635" y="4691440"/>
                  <a:ext cx="137646" cy="426600"/>
                </a:xfrm>
                <a:prstGeom prst="rect">
                  <a:avLst/>
                </a:prstGeom>
              </p:spPr>
            </p:pic>
          </mc:Fallback>
        </mc:AlternateContent>
      </p:grpSp>
      <p:grpSp>
        <p:nvGrpSpPr>
          <p:cNvPr id="46107" name="Group 33">
            <a:extLst>
              <a:ext uri="{FF2B5EF4-FFF2-40B4-BE49-F238E27FC236}">
                <a16:creationId xmlns:a16="http://schemas.microsoft.com/office/drawing/2014/main" id="{61F38C3F-B41E-2C5E-04BB-4C815B2EAF9F}"/>
              </a:ext>
            </a:extLst>
          </p:cNvPr>
          <p:cNvGrpSpPr>
            <a:grpSpLocks/>
          </p:cNvGrpSpPr>
          <p:nvPr/>
        </p:nvGrpSpPr>
        <p:grpSpPr bwMode="auto">
          <a:xfrm>
            <a:off x="6946900" y="5159375"/>
            <a:ext cx="485775" cy="263525"/>
            <a:chOff x="6946979" y="5159800"/>
            <a:chExt cx="484920" cy="263520"/>
          </a:xfrm>
        </p:grpSpPr>
        <mc:AlternateContent xmlns:mc="http://schemas.openxmlformats.org/markup-compatibility/2006" xmlns:p14="http://schemas.microsoft.com/office/powerpoint/2010/main">
          <mc:Choice Requires="p14">
            <p:contentPart p14:bwMode="auto" r:id="rId53">
              <p14:nvContentPartPr>
                <p14:cNvPr id="32" name="Ink 31">
                  <a:extLst>
                    <a:ext uri="{FF2B5EF4-FFF2-40B4-BE49-F238E27FC236}">
                      <a16:creationId xmlns:a16="http://schemas.microsoft.com/office/drawing/2014/main" id="{149E4479-C832-5608-8431-B2B3B46246C1}"/>
                    </a:ext>
                  </a:extLst>
                </p14:cNvPr>
                <p14:cNvContentPartPr/>
                <p14:nvPr/>
              </p14:nvContentPartPr>
              <p14:xfrm>
                <a:off x="6946979" y="5308840"/>
                <a:ext cx="39960" cy="9720"/>
              </p14:xfrm>
            </p:contentPart>
          </mc:Choice>
          <mc:Fallback xmlns="">
            <p:pic>
              <p:nvPicPr>
                <p:cNvPr id="32" name="Ink 31">
                  <a:extLst>
                    <a:ext uri="{FF2B5EF4-FFF2-40B4-BE49-F238E27FC236}">
                      <a16:creationId xmlns:a16="http://schemas.microsoft.com/office/drawing/2014/main" id="{149E4479-C832-5608-8431-B2B3B46246C1}"/>
                    </a:ext>
                  </a:extLst>
                </p:cNvPr>
                <p:cNvPicPr/>
                <p:nvPr/>
              </p:nvPicPr>
              <p:blipFill>
                <a:blip r:embed="rId54"/>
                <a:stretch>
                  <a:fillRect/>
                </a:stretch>
              </p:blipFill>
              <p:spPr>
                <a:xfrm>
                  <a:off x="6928815" y="5290148"/>
                  <a:ext cx="75924" cy="46731"/>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33" name="Ink 32">
                  <a:extLst>
                    <a:ext uri="{FF2B5EF4-FFF2-40B4-BE49-F238E27FC236}">
                      <a16:creationId xmlns:a16="http://schemas.microsoft.com/office/drawing/2014/main" id="{5C65E1B0-B005-C9AB-28AC-EEC3E9C73173}"/>
                    </a:ext>
                  </a:extLst>
                </p14:cNvPr>
                <p14:cNvContentPartPr/>
                <p14:nvPr/>
              </p14:nvContentPartPr>
              <p14:xfrm>
                <a:off x="7110779" y="5159800"/>
                <a:ext cx="321120" cy="263520"/>
              </p14:xfrm>
            </p:contentPart>
          </mc:Choice>
          <mc:Fallback xmlns="">
            <p:pic>
              <p:nvPicPr>
                <p:cNvPr id="33" name="Ink 32">
                  <a:extLst>
                    <a:ext uri="{FF2B5EF4-FFF2-40B4-BE49-F238E27FC236}">
                      <a16:creationId xmlns:a16="http://schemas.microsoft.com/office/drawing/2014/main" id="{5C65E1B0-B005-C9AB-28AC-EEC3E9C73173}"/>
                    </a:ext>
                  </a:extLst>
                </p:cNvPr>
                <p:cNvPicPr/>
                <p:nvPr/>
              </p:nvPicPr>
              <p:blipFill>
                <a:blip r:embed="rId56"/>
                <a:stretch>
                  <a:fillRect/>
                </a:stretch>
              </p:blipFill>
              <p:spPr>
                <a:xfrm>
                  <a:off x="7092779" y="5141800"/>
                  <a:ext cx="356760" cy="299160"/>
                </a:xfrm>
                <a:prstGeom prst="rect">
                  <a:avLst/>
                </a:prstGeom>
              </p:spPr>
            </p:pic>
          </mc:Fallback>
        </mc:AlternateContent>
      </p:grpSp>
    </p:spTree>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a:extLst>
              <a:ext uri="{FF2B5EF4-FFF2-40B4-BE49-F238E27FC236}">
                <a16:creationId xmlns:a16="http://schemas.microsoft.com/office/drawing/2014/main" id="{E1F287DA-5A8A-D95C-D7B5-6BD84F0E7076}"/>
              </a:ext>
            </a:extLst>
          </p:cNvPr>
          <p:cNvSpPr>
            <a:spLocks noGrp="1" noChangeArrowheads="1"/>
          </p:cNvSpPr>
          <p:nvPr>
            <p:ph type="title"/>
          </p:nvPr>
        </p:nvSpPr>
        <p:spPr>
          <a:xfrm>
            <a:off x="457200" y="304800"/>
            <a:ext cx="8229600" cy="1371600"/>
          </a:xfrm>
        </p:spPr>
        <p:txBody>
          <a:bodyPr/>
          <a:lstStyle/>
          <a:p>
            <a:r>
              <a:rPr lang="en-US" altLang="en-US"/>
              <a:t>Class Diagrams</a:t>
            </a:r>
          </a:p>
        </p:txBody>
      </p:sp>
      <p:sp>
        <p:nvSpPr>
          <p:cNvPr id="47107" name="Content Placeholder 2">
            <a:extLst>
              <a:ext uri="{FF2B5EF4-FFF2-40B4-BE49-F238E27FC236}">
                <a16:creationId xmlns:a16="http://schemas.microsoft.com/office/drawing/2014/main" id="{C689C972-BD48-CE06-3450-4E3E09C7E5CE}"/>
              </a:ext>
            </a:extLst>
          </p:cNvPr>
          <p:cNvSpPr>
            <a:spLocks noGrp="1" noChangeArrowheads="1"/>
          </p:cNvSpPr>
          <p:nvPr>
            <p:ph idx="1"/>
          </p:nvPr>
        </p:nvSpPr>
        <p:spPr>
          <a:xfrm>
            <a:off x="457200" y="1371600"/>
            <a:ext cx="8229600" cy="4495800"/>
          </a:xfrm>
        </p:spPr>
        <p:txBody>
          <a:bodyPr/>
          <a:lstStyle/>
          <a:p>
            <a:pPr algn="just"/>
            <a:r>
              <a:rPr lang="en-US" altLang="en-US" sz="2400" dirty="0"/>
              <a:t>The attributes (or properties) are usually designated as private, or only available in the object. This is represented on a class diagram by a minus sign in front of the attribute name. Attributes may also be protected, indicated with a pound symbol (#). These attributes are hidden from all classes except immediate subclasses. Under rare circumstances, an attribute is public, meaning that it is visible to other objects outside its class. Making attributes private means that the attributes are only available to outside objects through the class methods, a technique called encapsulation, or information hiding.</a:t>
            </a:r>
          </a:p>
        </p:txBody>
      </p:sp>
      <p:sp>
        <p:nvSpPr>
          <p:cNvPr id="47108" name="Footer Placeholder 3">
            <a:extLst>
              <a:ext uri="{FF2B5EF4-FFF2-40B4-BE49-F238E27FC236}">
                <a16:creationId xmlns:a16="http://schemas.microsoft.com/office/drawing/2014/main" id="{94C22D1F-1185-3423-38DE-45C5C82C70CD}"/>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47109" name="Slide Number Placeholder 4">
            <a:extLst>
              <a:ext uri="{FF2B5EF4-FFF2-40B4-BE49-F238E27FC236}">
                <a16:creationId xmlns:a16="http://schemas.microsoft.com/office/drawing/2014/main" id="{3687DDE8-B572-BF45-5F75-0DB12A4F4E4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BB4002F-A6B4-4E82-BE54-5F955AE78037}" type="slidenum">
              <a:rPr lang="en-US" altLang="en-US" sz="1200" smtClean="0">
                <a:latin typeface="Arial Black" panose="020B0A04020102020204" pitchFamily="34" charset="0"/>
              </a:rPr>
              <a:pPr>
                <a:spcBef>
                  <a:spcPct val="0"/>
                </a:spcBef>
                <a:buClrTx/>
                <a:buSzTx/>
                <a:buFontTx/>
                <a:buNone/>
              </a:pPr>
              <a:t>44</a:t>
            </a:fld>
            <a:endParaRPr lang="en-US" altLang="en-US" sz="1200">
              <a:latin typeface="Arial Black" panose="020B0A04020102020204" pitchFamily="34" charset="0"/>
            </a:endParaRPr>
          </a:p>
        </p:txBody>
      </p:sp>
      <p:sp>
        <p:nvSpPr>
          <p:cNvPr id="47110" name="Date Placeholder 5">
            <a:extLst>
              <a:ext uri="{FF2B5EF4-FFF2-40B4-BE49-F238E27FC236}">
                <a16:creationId xmlns:a16="http://schemas.microsoft.com/office/drawing/2014/main" id="{D3A13F3C-5444-F4A6-90D0-98C516830FDD}"/>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866AE05-358A-4620-A163-9741FDCDB488}" type="datetime1">
              <a:rPr lang="en-US" altLang="en-US" sz="1200" smtClean="0"/>
              <a:pPr>
                <a:spcBef>
                  <a:spcPct val="0"/>
                </a:spcBef>
                <a:buClrTx/>
                <a:buSzTx/>
                <a:buFontTx/>
                <a:buNone/>
              </a:pPr>
              <a:t>5/24/2022</a:t>
            </a:fld>
            <a:r>
              <a:rPr lang="en-US" altLang="en-US" sz="1200"/>
              <a:t>Chapter 7 Appendix C</a:t>
            </a: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499B49CC-1545-F2F1-65BC-6B2C54EC7950}"/>
                  </a:ext>
                </a:extLst>
              </p14:cNvPr>
              <p14:cNvContentPartPr/>
              <p14:nvPr/>
            </p14:nvContentPartPr>
            <p14:xfrm>
              <a:off x="994379" y="2159200"/>
              <a:ext cx="484920" cy="37440"/>
            </p14:xfrm>
          </p:contentPart>
        </mc:Choice>
        <mc:Fallback xmlns="">
          <p:pic>
            <p:nvPicPr>
              <p:cNvPr id="2" name="Ink 1">
                <a:extLst>
                  <a:ext uri="{FF2B5EF4-FFF2-40B4-BE49-F238E27FC236}">
                    <a16:creationId xmlns:a16="http://schemas.microsoft.com/office/drawing/2014/main" id="{499B49CC-1545-F2F1-65BC-6B2C54EC7950}"/>
                  </a:ext>
                </a:extLst>
              </p:cNvPr>
              <p:cNvPicPr/>
              <p:nvPr/>
            </p:nvPicPr>
            <p:blipFill>
              <a:blip r:embed="rId3"/>
              <a:stretch>
                <a:fillRect/>
              </a:stretch>
            </p:blipFill>
            <p:spPr>
              <a:xfrm>
                <a:off x="976379" y="2141025"/>
                <a:ext cx="520560" cy="73426"/>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844628D8-7491-2508-AB33-2A4A7E38B1FB}"/>
                  </a:ext>
                </a:extLst>
              </p14:cNvPr>
              <p14:cNvContentPartPr/>
              <p14:nvPr/>
            </p14:nvContentPartPr>
            <p14:xfrm>
              <a:off x="6404819" y="2558440"/>
              <a:ext cx="738360" cy="112680"/>
            </p14:xfrm>
          </p:contentPart>
        </mc:Choice>
        <mc:Fallback xmlns="">
          <p:pic>
            <p:nvPicPr>
              <p:cNvPr id="3" name="Ink 2">
                <a:extLst>
                  <a:ext uri="{FF2B5EF4-FFF2-40B4-BE49-F238E27FC236}">
                    <a16:creationId xmlns:a16="http://schemas.microsoft.com/office/drawing/2014/main" id="{844628D8-7491-2508-AB33-2A4A7E38B1FB}"/>
                  </a:ext>
                </a:extLst>
              </p:cNvPr>
              <p:cNvPicPr/>
              <p:nvPr/>
            </p:nvPicPr>
            <p:blipFill>
              <a:blip r:embed="rId5"/>
              <a:stretch>
                <a:fillRect/>
              </a:stretch>
            </p:blipFill>
            <p:spPr>
              <a:xfrm>
                <a:off x="6386819" y="2540440"/>
                <a:ext cx="774000" cy="148320"/>
              </a:xfrm>
              <a:prstGeom prst="rect">
                <a:avLst/>
              </a:prstGeom>
            </p:spPr>
          </p:pic>
        </mc:Fallback>
      </mc:AlternateContent>
      <p:grpSp>
        <p:nvGrpSpPr>
          <p:cNvPr id="47113" name="Group 5">
            <a:extLst>
              <a:ext uri="{FF2B5EF4-FFF2-40B4-BE49-F238E27FC236}">
                <a16:creationId xmlns:a16="http://schemas.microsoft.com/office/drawing/2014/main" id="{842EB7CA-95A2-240A-C2F0-6BCFE40D9539}"/>
              </a:ext>
            </a:extLst>
          </p:cNvPr>
          <p:cNvGrpSpPr>
            <a:grpSpLocks/>
          </p:cNvGrpSpPr>
          <p:nvPr/>
        </p:nvGrpSpPr>
        <p:grpSpPr bwMode="auto">
          <a:xfrm>
            <a:off x="6696075" y="2897188"/>
            <a:ext cx="1277938" cy="104775"/>
            <a:chOff x="6696059" y="2897560"/>
            <a:chExt cx="1277280" cy="104400"/>
          </a:xfrm>
        </p:grpSpPr>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2C11F043-25E7-1027-783F-B21D80BB153F}"/>
                    </a:ext>
                  </a:extLst>
                </p14:cNvPr>
                <p14:cNvContentPartPr/>
                <p14:nvPr/>
              </p14:nvContentPartPr>
              <p14:xfrm>
                <a:off x="6696059" y="2897560"/>
                <a:ext cx="1191960" cy="70920"/>
              </p14:xfrm>
            </p:contentPart>
          </mc:Choice>
          <mc:Fallback xmlns="">
            <p:pic>
              <p:nvPicPr>
                <p:cNvPr id="4" name="Ink 3">
                  <a:extLst>
                    <a:ext uri="{FF2B5EF4-FFF2-40B4-BE49-F238E27FC236}">
                      <a16:creationId xmlns:a16="http://schemas.microsoft.com/office/drawing/2014/main" id="{2C11F043-25E7-1027-783F-B21D80BB153F}"/>
                    </a:ext>
                  </a:extLst>
                </p:cNvPr>
                <p:cNvPicPr/>
                <p:nvPr/>
              </p:nvPicPr>
              <p:blipFill>
                <a:blip r:embed="rId7"/>
                <a:stretch>
                  <a:fillRect/>
                </a:stretch>
              </p:blipFill>
              <p:spPr>
                <a:xfrm>
                  <a:off x="6678059" y="2879560"/>
                  <a:ext cx="1227600" cy="1065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D479442C-44F7-6D46-93C0-043CA40BD989}"/>
                    </a:ext>
                  </a:extLst>
                </p14:cNvPr>
                <p14:cNvContentPartPr/>
                <p14:nvPr/>
              </p14:nvContentPartPr>
              <p14:xfrm>
                <a:off x="7804139" y="2981080"/>
                <a:ext cx="169200" cy="20880"/>
              </p14:xfrm>
            </p:contentPart>
          </mc:Choice>
          <mc:Fallback xmlns="">
            <p:pic>
              <p:nvPicPr>
                <p:cNvPr id="5" name="Ink 4">
                  <a:extLst>
                    <a:ext uri="{FF2B5EF4-FFF2-40B4-BE49-F238E27FC236}">
                      <a16:creationId xmlns:a16="http://schemas.microsoft.com/office/drawing/2014/main" id="{D479442C-44F7-6D46-93C0-043CA40BD989}"/>
                    </a:ext>
                  </a:extLst>
                </p:cNvPr>
                <p:cNvPicPr/>
                <p:nvPr/>
              </p:nvPicPr>
              <p:blipFill>
                <a:blip r:embed="rId9"/>
                <a:stretch>
                  <a:fillRect/>
                </a:stretch>
              </p:blipFill>
              <p:spPr>
                <a:xfrm>
                  <a:off x="7786139" y="2963080"/>
                  <a:ext cx="204840" cy="565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C557C97C-1B89-3481-ABCB-57EE0327CC69}"/>
                  </a:ext>
                </a:extLst>
              </p14:cNvPr>
              <p14:cNvContentPartPr/>
              <p14:nvPr/>
            </p14:nvContentPartPr>
            <p14:xfrm>
              <a:off x="4808219" y="3228760"/>
              <a:ext cx="799560" cy="86400"/>
            </p14:xfrm>
          </p:contentPart>
        </mc:Choice>
        <mc:Fallback xmlns="">
          <p:pic>
            <p:nvPicPr>
              <p:cNvPr id="7" name="Ink 6">
                <a:extLst>
                  <a:ext uri="{FF2B5EF4-FFF2-40B4-BE49-F238E27FC236}">
                    <a16:creationId xmlns:a16="http://schemas.microsoft.com/office/drawing/2014/main" id="{C557C97C-1B89-3481-ABCB-57EE0327CC69}"/>
                  </a:ext>
                </a:extLst>
              </p:cNvPr>
              <p:cNvPicPr/>
              <p:nvPr/>
            </p:nvPicPr>
            <p:blipFill>
              <a:blip r:embed="rId11"/>
              <a:stretch>
                <a:fillRect/>
              </a:stretch>
            </p:blipFill>
            <p:spPr>
              <a:xfrm>
                <a:off x="4790219" y="3210760"/>
                <a:ext cx="835200" cy="1220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8" name="Ink 7">
                <a:extLst>
                  <a:ext uri="{FF2B5EF4-FFF2-40B4-BE49-F238E27FC236}">
                    <a16:creationId xmlns:a16="http://schemas.microsoft.com/office/drawing/2014/main" id="{2FEC46B4-03F1-E2FE-69B6-E3DF10C4FE99}"/>
                  </a:ext>
                </a:extLst>
              </p14:cNvPr>
              <p14:cNvContentPartPr/>
              <p14:nvPr/>
            </p14:nvContentPartPr>
            <p14:xfrm>
              <a:off x="1639859" y="3620800"/>
              <a:ext cx="2348640" cy="93600"/>
            </p14:xfrm>
          </p:contentPart>
        </mc:Choice>
        <mc:Fallback xmlns="">
          <p:pic>
            <p:nvPicPr>
              <p:cNvPr id="8" name="Ink 7">
                <a:extLst>
                  <a:ext uri="{FF2B5EF4-FFF2-40B4-BE49-F238E27FC236}">
                    <a16:creationId xmlns:a16="http://schemas.microsoft.com/office/drawing/2014/main" id="{2FEC46B4-03F1-E2FE-69B6-E3DF10C4FE99}"/>
                  </a:ext>
                </a:extLst>
              </p:cNvPr>
              <p:cNvPicPr/>
              <p:nvPr/>
            </p:nvPicPr>
            <p:blipFill>
              <a:blip r:embed="rId13"/>
              <a:stretch>
                <a:fillRect/>
              </a:stretch>
            </p:blipFill>
            <p:spPr>
              <a:xfrm>
                <a:off x="1621859" y="3602800"/>
                <a:ext cx="2384280" cy="12924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9" name="Ink 8">
                <a:extLst>
                  <a:ext uri="{FF2B5EF4-FFF2-40B4-BE49-F238E27FC236}">
                    <a16:creationId xmlns:a16="http://schemas.microsoft.com/office/drawing/2014/main" id="{4755D7FC-0B3F-9D17-83BA-F1D170DFB101}"/>
                  </a:ext>
                </a:extLst>
              </p14:cNvPr>
              <p14:cNvContentPartPr/>
              <p14:nvPr/>
            </p14:nvContentPartPr>
            <p14:xfrm>
              <a:off x="7319579" y="3642040"/>
              <a:ext cx="929880" cy="32400"/>
            </p14:xfrm>
          </p:contentPart>
        </mc:Choice>
        <mc:Fallback xmlns="">
          <p:pic>
            <p:nvPicPr>
              <p:cNvPr id="9" name="Ink 8">
                <a:extLst>
                  <a:ext uri="{FF2B5EF4-FFF2-40B4-BE49-F238E27FC236}">
                    <a16:creationId xmlns:a16="http://schemas.microsoft.com/office/drawing/2014/main" id="{4755D7FC-0B3F-9D17-83BA-F1D170DFB101}"/>
                  </a:ext>
                </a:extLst>
              </p:cNvPr>
              <p:cNvPicPr/>
              <p:nvPr/>
            </p:nvPicPr>
            <p:blipFill>
              <a:blip r:embed="rId15"/>
              <a:stretch>
                <a:fillRect/>
              </a:stretch>
            </p:blipFill>
            <p:spPr>
              <a:xfrm>
                <a:off x="7301586" y="3624040"/>
                <a:ext cx="965506" cy="6804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0" name="Ink 9">
                <a:extLst>
                  <a:ext uri="{FF2B5EF4-FFF2-40B4-BE49-F238E27FC236}">
                    <a16:creationId xmlns:a16="http://schemas.microsoft.com/office/drawing/2014/main" id="{3A48834F-2455-A9A2-8559-03D4125C2EAD}"/>
                  </a:ext>
                </a:extLst>
              </p14:cNvPr>
              <p14:cNvContentPartPr/>
              <p14:nvPr/>
            </p14:nvContentPartPr>
            <p14:xfrm>
              <a:off x="7122299" y="3945520"/>
              <a:ext cx="1221840" cy="74880"/>
            </p14:xfrm>
          </p:contentPart>
        </mc:Choice>
        <mc:Fallback xmlns="">
          <p:pic>
            <p:nvPicPr>
              <p:cNvPr id="10" name="Ink 9">
                <a:extLst>
                  <a:ext uri="{FF2B5EF4-FFF2-40B4-BE49-F238E27FC236}">
                    <a16:creationId xmlns:a16="http://schemas.microsoft.com/office/drawing/2014/main" id="{3A48834F-2455-A9A2-8559-03D4125C2EAD}"/>
                  </a:ext>
                </a:extLst>
              </p:cNvPr>
              <p:cNvPicPr/>
              <p:nvPr/>
            </p:nvPicPr>
            <p:blipFill>
              <a:blip r:embed="rId17"/>
              <a:stretch>
                <a:fillRect/>
              </a:stretch>
            </p:blipFill>
            <p:spPr>
              <a:xfrm>
                <a:off x="7104304" y="3927520"/>
                <a:ext cx="1257470"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1" name="Ink 10">
                <a:extLst>
                  <a:ext uri="{FF2B5EF4-FFF2-40B4-BE49-F238E27FC236}">
                    <a16:creationId xmlns:a16="http://schemas.microsoft.com/office/drawing/2014/main" id="{CFEE2A56-6C42-9D93-7BA1-F6E28F2FF183}"/>
                  </a:ext>
                </a:extLst>
              </p14:cNvPr>
              <p14:cNvContentPartPr/>
              <p14:nvPr/>
            </p14:nvContentPartPr>
            <p14:xfrm>
              <a:off x="5641979" y="4389760"/>
              <a:ext cx="2154600" cy="77400"/>
            </p14:xfrm>
          </p:contentPart>
        </mc:Choice>
        <mc:Fallback xmlns="">
          <p:pic>
            <p:nvPicPr>
              <p:cNvPr id="11" name="Ink 10">
                <a:extLst>
                  <a:ext uri="{FF2B5EF4-FFF2-40B4-BE49-F238E27FC236}">
                    <a16:creationId xmlns:a16="http://schemas.microsoft.com/office/drawing/2014/main" id="{CFEE2A56-6C42-9D93-7BA1-F6E28F2FF183}"/>
                  </a:ext>
                </a:extLst>
              </p:cNvPr>
              <p:cNvPicPr/>
              <p:nvPr/>
            </p:nvPicPr>
            <p:blipFill>
              <a:blip r:embed="rId19"/>
              <a:stretch>
                <a:fillRect/>
              </a:stretch>
            </p:blipFill>
            <p:spPr>
              <a:xfrm>
                <a:off x="5623979" y="4371760"/>
                <a:ext cx="2190240" cy="1130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2" name="Ink 11">
                <a:extLst>
                  <a:ext uri="{FF2B5EF4-FFF2-40B4-BE49-F238E27FC236}">
                    <a16:creationId xmlns:a16="http://schemas.microsoft.com/office/drawing/2014/main" id="{FBEAC57B-0A19-4685-88B8-3EEEFFBE6210}"/>
                  </a:ext>
                </a:extLst>
              </p14:cNvPr>
              <p14:cNvContentPartPr/>
              <p14:nvPr/>
            </p14:nvContentPartPr>
            <p14:xfrm>
              <a:off x="975299" y="4728520"/>
              <a:ext cx="404280" cy="50760"/>
            </p14:xfrm>
          </p:contentPart>
        </mc:Choice>
        <mc:Fallback xmlns="">
          <p:pic>
            <p:nvPicPr>
              <p:cNvPr id="12" name="Ink 11">
                <a:extLst>
                  <a:ext uri="{FF2B5EF4-FFF2-40B4-BE49-F238E27FC236}">
                    <a16:creationId xmlns:a16="http://schemas.microsoft.com/office/drawing/2014/main" id="{FBEAC57B-0A19-4685-88B8-3EEEFFBE6210}"/>
                  </a:ext>
                </a:extLst>
              </p:cNvPr>
              <p:cNvPicPr/>
              <p:nvPr/>
            </p:nvPicPr>
            <p:blipFill>
              <a:blip r:embed="rId21"/>
              <a:stretch>
                <a:fillRect/>
              </a:stretch>
            </p:blipFill>
            <p:spPr>
              <a:xfrm>
                <a:off x="957315" y="4710520"/>
                <a:ext cx="439888" cy="864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3" name="Ink 12">
                <a:extLst>
                  <a:ext uri="{FF2B5EF4-FFF2-40B4-BE49-F238E27FC236}">
                    <a16:creationId xmlns:a16="http://schemas.microsoft.com/office/drawing/2014/main" id="{8DFD1523-F6BD-DA47-88A8-60EA2E4BE909}"/>
                  </a:ext>
                </a:extLst>
              </p14:cNvPr>
              <p14:cNvContentPartPr/>
              <p14:nvPr/>
            </p14:nvContentPartPr>
            <p14:xfrm>
              <a:off x="4709939" y="4706200"/>
              <a:ext cx="1267200" cy="86760"/>
            </p14:xfrm>
          </p:contentPart>
        </mc:Choice>
        <mc:Fallback xmlns="">
          <p:pic>
            <p:nvPicPr>
              <p:cNvPr id="13" name="Ink 12">
                <a:extLst>
                  <a:ext uri="{FF2B5EF4-FFF2-40B4-BE49-F238E27FC236}">
                    <a16:creationId xmlns:a16="http://schemas.microsoft.com/office/drawing/2014/main" id="{8DFD1523-F6BD-DA47-88A8-60EA2E4BE909}"/>
                  </a:ext>
                </a:extLst>
              </p:cNvPr>
              <p:cNvPicPr/>
              <p:nvPr/>
            </p:nvPicPr>
            <p:blipFill>
              <a:blip r:embed="rId23"/>
              <a:stretch>
                <a:fillRect/>
              </a:stretch>
            </p:blipFill>
            <p:spPr>
              <a:xfrm>
                <a:off x="4691939" y="4688200"/>
                <a:ext cx="1302840" cy="1224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4" name="Ink 13">
                <a:extLst>
                  <a:ext uri="{FF2B5EF4-FFF2-40B4-BE49-F238E27FC236}">
                    <a16:creationId xmlns:a16="http://schemas.microsoft.com/office/drawing/2014/main" id="{0CE732ED-D127-CE5A-CE44-2C8CD0E2A28E}"/>
                  </a:ext>
                </a:extLst>
              </p14:cNvPr>
              <p14:cNvContentPartPr/>
              <p14:nvPr/>
            </p14:nvContentPartPr>
            <p14:xfrm>
              <a:off x="7870379" y="4669120"/>
              <a:ext cx="333360" cy="40680"/>
            </p14:xfrm>
          </p:contentPart>
        </mc:Choice>
        <mc:Fallback xmlns="">
          <p:pic>
            <p:nvPicPr>
              <p:cNvPr id="14" name="Ink 13">
                <a:extLst>
                  <a:ext uri="{FF2B5EF4-FFF2-40B4-BE49-F238E27FC236}">
                    <a16:creationId xmlns:a16="http://schemas.microsoft.com/office/drawing/2014/main" id="{0CE732ED-D127-CE5A-CE44-2C8CD0E2A28E}"/>
                  </a:ext>
                </a:extLst>
              </p:cNvPr>
              <p:cNvPicPr/>
              <p:nvPr/>
            </p:nvPicPr>
            <p:blipFill>
              <a:blip r:embed="rId25"/>
              <a:stretch>
                <a:fillRect/>
              </a:stretch>
            </p:blipFill>
            <p:spPr>
              <a:xfrm>
                <a:off x="7852379" y="4651278"/>
                <a:ext cx="369000" cy="76007"/>
              </a:xfrm>
              <a:prstGeom prst="rect">
                <a:avLst/>
              </a:prstGeom>
            </p:spPr>
          </p:pic>
        </mc:Fallback>
      </mc:AlternateContent>
      <p:grpSp>
        <p:nvGrpSpPr>
          <p:cNvPr id="47122" name="Group 16">
            <a:extLst>
              <a:ext uri="{FF2B5EF4-FFF2-40B4-BE49-F238E27FC236}">
                <a16:creationId xmlns:a16="http://schemas.microsoft.com/office/drawing/2014/main" id="{54963B95-BF31-5021-5436-B540F98279DF}"/>
              </a:ext>
            </a:extLst>
          </p:cNvPr>
          <p:cNvGrpSpPr>
            <a:grpSpLocks/>
          </p:cNvGrpSpPr>
          <p:nvPr/>
        </p:nvGrpSpPr>
        <p:grpSpPr bwMode="auto">
          <a:xfrm>
            <a:off x="4433888" y="5059363"/>
            <a:ext cx="4010025" cy="34925"/>
            <a:chOff x="4433099" y="5059000"/>
            <a:chExt cx="4010400" cy="34560"/>
          </a:xfrm>
        </p:grpSpPr>
        <mc:AlternateContent xmlns:mc="http://schemas.openxmlformats.org/markup-compatibility/2006" xmlns:p14="http://schemas.microsoft.com/office/powerpoint/2010/main">
          <mc:Choice Requires="p14">
            <p:contentPart p14:bwMode="auto" r:id="rId26">
              <p14:nvContentPartPr>
                <p14:cNvPr id="15" name="Ink 14">
                  <a:extLst>
                    <a:ext uri="{FF2B5EF4-FFF2-40B4-BE49-F238E27FC236}">
                      <a16:creationId xmlns:a16="http://schemas.microsoft.com/office/drawing/2014/main" id="{4B901915-CAFA-058F-DEBA-16C3D60B264B}"/>
                    </a:ext>
                  </a:extLst>
                </p14:cNvPr>
                <p14:cNvContentPartPr/>
                <p14:nvPr/>
              </p14:nvContentPartPr>
              <p14:xfrm>
                <a:off x="4433099" y="5059000"/>
                <a:ext cx="1804320" cy="34200"/>
              </p14:xfrm>
            </p:contentPart>
          </mc:Choice>
          <mc:Fallback xmlns="">
            <p:pic>
              <p:nvPicPr>
                <p:cNvPr id="15" name="Ink 14">
                  <a:extLst>
                    <a:ext uri="{FF2B5EF4-FFF2-40B4-BE49-F238E27FC236}">
                      <a16:creationId xmlns:a16="http://schemas.microsoft.com/office/drawing/2014/main" id="{4B901915-CAFA-058F-DEBA-16C3D60B264B}"/>
                    </a:ext>
                  </a:extLst>
                </p:cNvPr>
                <p:cNvPicPr/>
                <p:nvPr/>
              </p:nvPicPr>
              <p:blipFill>
                <a:blip r:embed="rId27"/>
                <a:stretch>
                  <a:fillRect/>
                </a:stretch>
              </p:blipFill>
              <p:spPr>
                <a:xfrm>
                  <a:off x="4415099" y="5041187"/>
                  <a:ext cx="1839960" cy="69469"/>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6" name="Ink 15">
                  <a:extLst>
                    <a:ext uri="{FF2B5EF4-FFF2-40B4-BE49-F238E27FC236}">
                      <a16:creationId xmlns:a16="http://schemas.microsoft.com/office/drawing/2014/main" id="{67981EDF-6078-EFFE-57EF-F2DEDA0B446E}"/>
                    </a:ext>
                  </a:extLst>
                </p14:cNvPr>
                <p14:cNvContentPartPr/>
                <p14:nvPr/>
              </p14:nvContentPartPr>
              <p14:xfrm>
                <a:off x="7119059" y="5063320"/>
                <a:ext cx="1324440" cy="30240"/>
              </p14:xfrm>
            </p:contentPart>
          </mc:Choice>
          <mc:Fallback xmlns="">
            <p:pic>
              <p:nvPicPr>
                <p:cNvPr id="16" name="Ink 15">
                  <a:extLst>
                    <a:ext uri="{FF2B5EF4-FFF2-40B4-BE49-F238E27FC236}">
                      <a16:creationId xmlns:a16="http://schemas.microsoft.com/office/drawing/2014/main" id="{67981EDF-6078-EFFE-57EF-F2DEDA0B446E}"/>
                    </a:ext>
                  </a:extLst>
                </p:cNvPr>
                <p:cNvPicPr/>
                <p:nvPr/>
              </p:nvPicPr>
              <p:blipFill>
                <a:blip r:embed="rId29"/>
                <a:stretch>
                  <a:fillRect/>
                </a:stretch>
              </p:blipFill>
              <p:spPr>
                <a:xfrm>
                  <a:off x="7101059" y="5045320"/>
                  <a:ext cx="1360080" cy="658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0">
            <p14:nvContentPartPr>
              <p14:cNvPr id="18" name="Ink 17">
                <a:extLst>
                  <a:ext uri="{FF2B5EF4-FFF2-40B4-BE49-F238E27FC236}">
                    <a16:creationId xmlns:a16="http://schemas.microsoft.com/office/drawing/2014/main" id="{8C2CBA2D-D8C5-4F63-10BE-14262A268F9A}"/>
                  </a:ext>
                </a:extLst>
              </p14:cNvPr>
              <p14:cNvContentPartPr/>
              <p14:nvPr/>
            </p14:nvContentPartPr>
            <p14:xfrm>
              <a:off x="6144539" y="5521240"/>
              <a:ext cx="1514520" cy="22320"/>
            </p14:xfrm>
          </p:contentPart>
        </mc:Choice>
        <mc:Fallback xmlns="">
          <p:pic>
            <p:nvPicPr>
              <p:cNvPr id="18" name="Ink 17">
                <a:extLst>
                  <a:ext uri="{FF2B5EF4-FFF2-40B4-BE49-F238E27FC236}">
                    <a16:creationId xmlns:a16="http://schemas.microsoft.com/office/drawing/2014/main" id="{8C2CBA2D-D8C5-4F63-10BE-14262A268F9A}"/>
                  </a:ext>
                </a:extLst>
              </p:cNvPr>
              <p:cNvPicPr/>
              <p:nvPr/>
            </p:nvPicPr>
            <p:blipFill>
              <a:blip r:embed="rId31"/>
              <a:stretch>
                <a:fillRect/>
              </a:stretch>
            </p:blipFill>
            <p:spPr>
              <a:xfrm>
                <a:off x="6126539" y="5503240"/>
                <a:ext cx="1550160" cy="57960"/>
              </a:xfrm>
              <a:prstGeom prst="rect">
                <a:avLst/>
              </a:prstGeom>
            </p:spPr>
          </p:pic>
        </mc:Fallback>
      </mc:AlternateContent>
    </p:spTree>
  </p:cSld>
  <p:clrMapOvr>
    <a:masterClrMapping/>
  </p:clrMapOvr>
  <p:transition>
    <p:zo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a:extLst>
              <a:ext uri="{FF2B5EF4-FFF2-40B4-BE49-F238E27FC236}">
                <a16:creationId xmlns:a16="http://schemas.microsoft.com/office/drawing/2014/main" id="{A4BDC7C9-ABF3-F213-832B-47B569D2FD12}"/>
              </a:ext>
            </a:extLst>
          </p:cNvPr>
          <p:cNvSpPr>
            <a:spLocks noGrp="1" noChangeArrowheads="1"/>
          </p:cNvSpPr>
          <p:nvPr>
            <p:ph type="title"/>
          </p:nvPr>
        </p:nvSpPr>
        <p:spPr>
          <a:xfrm>
            <a:off x="457200" y="304800"/>
            <a:ext cx="8229600" cy="1371600"/>
          </a:xfrm>
        </p:spPr>
        <p:txBody>
          <a:bodyPr/>
          <a:lstStyle/>
          <a:p>
            <a:r>
              <a:rPr lang="en-US" altLang="en-US"/>
              <a:t>Class Diagrams</a:t>
            </a:r>
          </a:p>
        </p:txBody>
      </p:sp>
      <p:sp>
        <p:nvSpPr>
          <p:cNvPr id="48131" name="Content Placeholder 2">
            <a:extLst>
              <a:ext uri="{FF2B5EF4-FFF2-40B4-BE49-F238E27FC236}">
                <a16:creationId xmlns:a16="http://schemas.microsoft.com/office/drawing/2014/main" id="{787612D5-0829-68A2-F6E2-5EF6E2A105D0}"/>
              </a:ext>
            </a:extLst>
          </p:cNvPr>
          <p:cNvSpPr>
            <a:spLocks noGrp="1" noChangeArrowheads="1"/>
          </p:cNvSpPr>
          <p:nvPr>
            <p:ph idx="1"/>
          </p:nvPr>
        </p:nvSpPr>
        <p:spPr>
          <a:xfrm>
            <a:off x="457200" y="1371600"/>
            <a:ext cx="8229600" cy="4495800"/>
          </a:xfrm>
        </p:spPr>
        <p:txBody>
          <a:bodyPr/>
          <a:lstStyle/>
          <a:p>
            <a:pPr algn="just"/>
            <a:r>
              <a:rPr lang="en-US" altLang="en-US" sz="2400" dirty="0"/>
              <a:t>A class diagram may show just the class name; or the class name and attributes; or the class name, attributes, and methods. </a:t>
            </a:r>
          </a:p>
          <a:p>
            <a:pPr algn="just"/>
            <a:r>
              <a:rPr lang="en-US" altLang="en-US" sz="2400" dirty="0"/>
              <a:t>Showing only the class name is useful when the diagram is very complex and includes many classes. If the diagram is simpler, attributes and methods may be included. When attributes are included, there are three ways to show the attribute information. </a:t>
            </a:r>
          </a:p>
          <a:p>
            <a:pPr algn="just"/>
            <a:r>
              <a:rPr lang="en-US" altLang="en-US" sz="2400" dirty="0"/>
              <a:t>The simplest is to include only the attribute name, which takes the least amount of space.</a:t>
            </a:r>
          </a:p>
        </p:txBody>
      </p:sp>
      <p:sp>
        <p:nvSpPr>
          <p:cNvPr id="48132" name="Footer Placeholder 3">
            <a:extLst>
              <a:ext uri="{FF2B5EF4-FFF2-40B4-BE49-F238E27FC236}">
                <a16:creationId xmlns:a16="http://schemas.microsoft.com/office/drawing/2014/main" id="{01DEC5E0-70B7-6047-1BF2-0EB549E0A666}"/>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48133" name="Slide Number Placeholder 4">
            <a:extLst>
              <a:ext uri="{FF2B5EF4-FFF2-40B4-BE49-F238E27FC236}">
                <a16:creationId xmlns:a16="http://schemas.microsoft.com/office/drawing/2014/main" id="{C3174675-2758-37E7-B027-29D455A25B5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3652BCA-97AF-40A4-AA9B-76CC885FCC0A}" type="slidenum">
              <a:rPr lang="en-US" altLang="en-US" sz="1200" smtClean="0">
                <a:latin typeface="Arial Black" panose="020B0A04020102020204" pitchFamily="34" charset="0"/>
              </a:rPr>
              <a:pPr>
                <a:spcBef>
                  <a:spcPct val="0"/>
                </a:spcBef>
                <a:buClrTx/>
                <a:buSzTx/>
                <a:buFontTx/>
                <a:buNone/>
              </a:pPr>
              <a:t>45</a:t>
            </a:fld>
            <a:endParaRPr lang="en-US" altLang="en-US" sz="1200">
              <a:latin typeface="Arial Black" panose="020B0A04020102020204" pitchFamily="34" charset="0"/>
            </a:endParaRPr>
          </a:p>
        </p:txBody>
      </p:sp>
      <p:sp>
        <p:nvSpPr>
          <p:cNvPr id="48134" name="Date Placeholder 5">
            <a:extLst>
              <a:ext uri="{FF2B5EF4-FFF2-40B4-BE49-F238E27FC236}">
                <a16:creationId xmlns:a16="http://schemas.microsoft.com/office/drawing/2014/main" id="{6C2E40E9-31A5-70CD-AB23-672E560B6088}"/>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D93F275-F632-4CA0-B723-5D525F7838B0}" type="datetime1">
              <a:rPr lang="en-US" altLang="en-US" sz="1200" smtClean="0"/>
              <a:pPr>
                <a:spcBef>
                  <a:spcPct val="0"/>
                </a:spcBef>
                <a:buClrTx/>
                <a:buSzTx/>
                <a:buFontTx/>
                <a:buNone/>
              </a:pPr>
              <a:t>5/24/2022</a:t>
            </a:fld>
            <a:r>
              <a:rPr lang="en-US" altLang="en-US" sz="1200"/>
              <a:t>Chapter 7 Appendix C</a:t>
            </a: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AE236049-505B-502F-9572-52310C0B0040}"/>
                  </a:ext>
                </a:extLst>
              </p14:cNvPr>
              <p14:cNvContentPartPr/>
              <p14:nvPr/>
            </p14:nvContentPartPr>
            <p14:xfrm>
              <a:off x="6347219" y="2205280"/>
              <a:ext cx="562680" cy="87120"/>
            </p14:xfrm>
          </p:contentPart>
        </mc:Choice>
        <mc:Fallback xmlns="">
          <p:pic>
            <p:nvPicPr>
              <p:cNvPr id="2" name="Ink 1">
                <a:extLst>
                  <a:ext uri="{FF2B5EF4-FFF2-40B4-BE49-F238E27FC236}">
                    <a16:creationId xmlns:a16="http://schemas.microsoft.com/office/drawing/2014/main" id="{AE236049-505B-502F-9572-52310C0B0040}"/>
                  </a:ext>
                </a:extLst>
              </p:cNvPr>
              <p:cNvPicPr/>
              <p:nvPr/>
            </p:nvPicPr>
            <p:blipFill>
              <a:blip r:embed="rId3"/>
              <a:stretch>
                <a:fillRect/>
              </a:stretch>
            </p:blipFill>
            <p:spPr>
              <a:xfrm>
                <a:off x="6329219" y="2187280"/>
                <a:ext cx="598320" cy="1227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1D300B64-CDB1-04F9-D75E-7444137E04B7}"/>
                  </a:ext>
                </a:extLst>
              </p14:cNvPr>
              <p14:cNvContentPartPr/>
              <p14:nvPr/>
            </p14:nvContentPartPr>
            <p14:xfrm>
              <a:off x="7602179" y="2164960"/>
              <a:ext cx="704160" cy="5760"/>
            </p14:xfrm>
          </p:contentPart>
        </mc:Choice>
        <mc:Fallback xmlns="">
          <p:pic>
            <p:nvPicPr>
              <p:cNvPr id="3" name="Ink 2">
                <a:extLst>
                  <a:ext uri="{FF2B5EF4-FFF2-40B4-BE49-F238E27FC236}">
                    <a16:creationId xmlns:a16="http://schemas.microsoft.com/office/drawing/2014/main" id="{1D300B64-CDB1-04F9-D75E-7444137E04B7}"/>
                  </a:ext>
                </a:extLst>
              </p:cNvPr>
              <p:cNvPicPr/>
              <p:nvPr/>
            </p:nvPicPr>
            <p:blipFill>
              <a:blip r:embed="rId5"/>
              <a:stretch>
                <a:fillRect/>
              </a:stretch>
            </p:blipFill>
            <p:spPr>
              <a:xfrm>
                <a:off x="7584179" y="2146960"/>
                <a:ext cx="739800" cy="414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58E55FAD-BC3A-2AB8-57EE-DDE84D079CF9}"/>
                  </a:ext>
                </a:extLst>
              </p14:cNvPr>
              <p14:cNvContentPartPr/>
              <p14:nvPr/>
            </p14:nvContentPartPr>
            <p14:xfrm>
              <a:off x="1715459" y="2561680"/>
              <a:ext cx="588960" cy="53280"/>
            </p14:xfrm>
          </p:contentPart>
        </mc:Choice>
        <mc:Fallback xmlns="">
          <p:pic>
            <p:nvPicPr>
              <p:cNvPr id="4" name="Ink 3">
                <a:extLst>
                  <a:ext uri="{FF2B5EF4-FFF2-40B4-BE49-F238E27FC236}">
                    <a16:creationId xmlns:a16="http://schemas.microsoft.com/office/drawing/2014/main" id="{58E55FAD-BC3A-2AB8-57EE-DDE84D079CF9}"/>
                  </a:ext>
                </a:extLst>
              </p:cNvPr>
              <p:cNvPicPr/>
              <p:nvPr/>
            </p:nvPicPr>
            <p:blipFill>
              <a:blip r:embed="rId7"/>
              <a:stretch>
                <a:fillRect/>
              </a:stretch>
            </p:blipFill>
            <p:spPr>
              <a:xfrm>
                <a:off x="1697470" y="2543680"/>
                <a:ext cx="624578"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F2AA69BD-4B83-14B3-653C-BE9E71D72A60}"/>
                  </a:ext>
                </a:extLst>
              </p14:cNvPr>
              <p14:cNvContentPartPr/>
              <p14:nvPr/>
            </p14:nvContentPartPr>
            <p14:xfrm>
              <a:off x="2029739" y="3320920"/>
              <a:ext cx="942480" cy="44280"/>
            </p14:xfrm>
          </p:contentPart>
        </mc:Choice>
        <mc:Fallback xmlns="">
          <p:pic>
            <p:nvPicPr>
              <p:cNvPr id="5" name="Ink 4">
                <a:extLst>
                  <a:ext uri="{FF2B5EF4-FFF2-40B4-BE49-F238E27FC236}">
                    <a16:creationId xmlns:a16="http://schemas.microsoft.com/office/drawing/2014/main" id="{F2AA69BD-4B83-14B3-653C-BE9E71D72A60}"/>
                  </a:ext>
                </a:extLst>
              </p:cNvPr>
              <p:cNvPicPr/>
              <p:nvPr/>
            </p:nvPicPr>
            <p:blipFill>
              <a:blip r:embed="rId9"/>
              <a:stretch>
                <a:fillRect/>
              </a:stretch>
            </p:blipFill>
            <p:spPr>
              <a:xfrm>
                <a:off x="2011739" y="3302920"/>
                <a:ext cx="978120" cy="799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6" name="Ink 5">
                <a:extLst>
                  <a:ext uri="{FF2B5EF4-FFF2-40B4-BE49-F238E27FC236}">
                    <a16:creationId xmlns:a16="http://schemas.microsoft.com/office/drawing/2014/main" id="{7A90BC36-5FB6-8CB8-694D-D0CEC636F061}"/>
                  </a:ext>
                </a:extLst>
              </p14:cNvPr>
              <p14:cNvContentPartPr/>
              <p14:nvPr/>
            </p14:nvContentPartPr>
            <p14:xfrm>
              <a:off x="6088739" y="3346840"/>
              <a:ext cx="1108080" cy="72000"/>
            </p14:xfrm>
          </p:contentPart>
        </mc:Choice>
        <mc:Fallback xmlns="">
          <p:pic>
            <p:nvPicPr>
              <p:cNvPr id="6" name="Ink 5">
                <a:extLst>
                  <a:ext uri="{FF2B5EF4-FFF2-40B4-BE49-F238E27FC236}">
                    <a16:creationId xmlns:a16="http://schemas.microsoft.com/office/drawing/2014/main" id="{7A90BC36-5FB6-8CB8-694D-D0CEC636F061}"/>
                  </a:ext>
                </a:extLst>
              </p:cNvPr>
              <p:cNvPicPr/>
              <p:nvPr/>
            </p:nvPicPr>
            <p:blipFill>
              <a:blip r:embed="rId11"/>
              <a:stretch>
                <a:fillRect/>
              </a:stretch>
            </p:blipFill>
            <p:spPr>
              <a:xfrm>
                <a:off x="6070745" y="3328840"/>
                <a:ext cx="1143708" cy="1076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7" name="Ink 6">
                <a:extLst>
                  <a:ext uri="{FF2B5EF4-FFF2-40B4-BE49-F238E27FC236}">
                    <a16:creationId xmlns:a16="http://schemas.microsoft.com/office/drawing/2014/main" id="{54FD295A-AB29-B01B-09C9-8E39E121D49E}"/>
                  </a:ext>
                </a:extLst>
              </p14:cNvPr>
              <p14:cNvContentPartPr/>
              <p14:nvPr/>
            </p14:nvContentPartPr>
            <p14:xfrm>
              <a:off x="4326899" y="3705400"/>
              <a:ext cx="2685240" cy="94320"/>
            </p14:xfrm>
          </p:contentPart>
        </mc:Choice>
        <mc:Fallback xmlns="">
          <p:pic>
            <p:nvPicPr>
              <p:cNvPr id="7" name="Ink 6">
                <a:extLst>
                  <a:ext uri="{FF2B5EF4-FFF2-40B4-BE49-F238E27FC236}">
                    <a16:creationId xmlns:a16="http://schemas.microsoft.com/office/drawing/2014/main" id="{54FD295A-AB29-B01B-09C9-8E39E121D49E}"/>
                  </a:ext>
                </a:extLst>
              </p:cNvPr>
              <p:cNvPicPr/>
              <p:nvPr/>
            </p:nvPicPr>
            <p:blipFill>
              <a:blip r:embed="rId13"/>
              <a:stretch>
                <a:fillRect/>
              </a:stretch>
            </p:blipFill>
            <p:spPr>
              <a:xfrm>
                <a:off x="4308899" y="3687400"/>
                <a:ext cx="2720880" cy="1299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8" name="Ink 7">
                <a:extLst>
                  <a:ext uri="{FF2B5EF4-FFF2-40B4-BE49-F238E27FC236}">
                    <a16:creationId xmlns:a16="http://schemas.microsoft.com/office/drawing/2014/main" id="{A85233BE-CB86-FD9A-7618-B10B4CBC86EE}"/>
                  </a:ext>
                </a:extLst>
              </p14:cNvPr>
              <p14:cNvContentPartPr/>
              <p14:nvPr/>
            </p14:nvContentPartPr>
            <p14:xfrm>
              <a:off x="4602299" y="4034440"/>
              <a:ext cx="1085760" cy="33120"/>
            </p14:xfrm>
          </p:contentPart>
        </mc:Choice>
        <mc:Fallback xmlns="">
          <p:pic>
            <p:nvPicPr>
              <p:cNvPr id="8" name="Ink 7">
                <a:extLst>
                  <a:ext uri="{FF2B5EF4-FFF2-40B4-BE49-F238E27FC236}">
                    <a16:creationId xmlns:a16="http://schemas.microsoft.com/office/drawing/2014/main" id="{A85233BE-CB86-FD9A-7618-B10B4CBC86EE}"/>
                  </a:ext>
                </a:extLst>
              </p:cNvPr>
              <p:cNvPicPr/>
              <p:nvPr/>
            </p:nvPicPr>
            <p:blipFill>
              <a:blip r:embed="rId15"/>
              <a:stretch>
                <a:fillRect/>
              </a:stretch>
            </p:blipFill>
            <p:spPr>
              <a:xfrm>
                <a:off x="4584299" y="4016440"/>
                <a:ext cx="1121400" cy="687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9" name="Ink 8">
                <a:extLst>
                  <a:ext uri="{FF2B5EF4-FFF2-40B4-BE49-F238E27FC236}">
                    <a16:creationId xmlns:a16="http://schemas.microsoft.com/office/drawing/2014/main" id="{4C8F7893-FC66-D377-256F-607B1F57B674}"/>
                  </a:ext>
                </a:extLst>
              </p14:cNvPr>
              <p14:cNvContentPartPr/>
              <p14:nvPr/>
            </p14:nvContentPartPr>
            <p14:xfrm>
              <a:off x="7441259" y="4151080"/>
              <a:ext cx="541800" cy="29160"/>
            </p14:xfrm>
          </p:contentPart>
        </mc:Choice>
        <mc:Fallback xmlns="">
          <p:pic>
            <p:nvPicPr>
              <p:cNvPr id="9" name="Ink 8">
                <a:extLst>
                  <a:ext uri="{FF2B5EF4-FFF2-40B4-BE49-F238E27FC236}">
                    <a16:creationId xmlns:a16="http://schemas.microsoft.com/office/drawing/2014/main" id="{4C8F7893-FC66-D377-256F-607B1F57B674}"/>
                  </a:ext>
                </a:extLst>
              </p:cNvPr>
              <p:cNvPicPr/>
              <p:nvPr/>
            </p:nvPicPr>
            <p:blipFill>
              <a:blip r:embed="rId17"/>
              <a:stretch>
                <a:fillRect/>
              </a:stretch>
            </p:blipFill>
            <p:spPr>
              <a:xfrm>
                <a:off x="7423259" y="4133080"/>
                <a:ext cx="577440" cy="648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0" name="Ink 9">
                <a:extLst>
                  <a:ext uri="{FF2B5EF4-FFF2-40B4-BE49-F238E27FC236}">
                    <a16:creationId xmlns:a16="http://schemas.microsoft.com/office/drawing/2014/main" id="{0AF55D16-94A0-AF37-7204-4E18CD5EDB6B}"/>
                  </a:ext>
                </a:extLst>
              </p14:cNvPr>
              <p14:cNvContentPartPr/>
              <p14:nvPr/>
            </p14:nvContentPartPr>
            <p14:xfrm>
              <a:off x="3632819" y="4435480"/>
              <a:ext cx="2175120" cy="68760"/>
            </p14:xfrm>
          </p:contentPart>
        </mc:Choice>
        <mc:Fallback xmlns="">
          <p:pic>
            <p:nvPicPr>
              <p:cNvPr id="10" name="Ink 9">
                <a:extLst>
                  <a:ext uri="{FF2B5EF4-FFF2-40B4-BE49-F238E27FC236}">
                    <a16:creationId xmlns:a16="http://schemas.microsoft.com/office/drawing/2014/main" id="{0AF55D16-94A0-AF37-7204-4E18CD5EDB6B}"/>
                  </a:ext>
                </a:extLst>
              </p:cNvPr>
              <p:cNvPicPr/>
              <p:nvPr/>
            </p:nvPicPr>
            <p:blipFill>
              <a:blip r:embed="rId19"/>
              <a:stretch>
                <a:fillRect/>
              </a:stretch>
            </p:blipFill>
            <p:spPr>
              <a:xfrm>
                <a:off x="3614819" y="4417480"/>
                <a:ext cx="2210760" cy="1044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1" name="Ink 10">
                <a:extLst>
                  <a:ext uri="{FF2B5EF4-FFF2-40B4-BE49-F238E27FC236}">
                    <a16:creationId xmlns:a16="http://schemas.microsoft.com/office/drawing/2014/main" id="{299A5649-1F66-2089-E94C-3536AD8019A3}"/>
                  </a:ext>
                </a:extLst>
              </p14:cNvPr>
              <p14:cNvContentPartPr/>
              <p14:nvPr/>
            </p14:nvContentPartPr>
            <p14:xfrm>
              <a:off x="5877059" y="4927600"/>
              <a:ext cx="1636920" cy="77040"/>
            </p14:xfrm>
          </p:contentPart>
        </mc:Choice>
        <mc:Fallback xmlns="">
          <p:pic>
            <p:nvPicPr>
              <p:cNvPr id="11" name="Ink 10">
                <a:extLst>
                  <a:ext uri="{FF2B5EF4-FFF2-40B4-BE49-F238E27FC236}">
                    <a16:creationId xmlns:a16="http://schemas.microsoft.com/office/drawing/2014/main" id="{299A5649-1F66-2089-E94C-3536AD8019A3}"/>
                  </a:ext>
                </a:extLst>
              </p:cNvPr>
              <p:cNvPicPr/>
              <p:nvPr/>
            </p:nvPicPr>
            <p:blipFill>
              <a:blip r:embed="rId21"/>
              <a:stretch>
                <a:fillRect/>
              </a:stretch>
            </p:blipFill>
            <p:spPr>
              <a:xfrm>
                <a:off x="5859059" y="4909600"/>
                <a:ext cx="1672560" cy="1126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2" name="Ink 11">
                <a:extLst>
                  <a:ext uri="{FF2B5EF4-FFF2-40B4-BE49-F238E27FC236}">
                    <a16:creationId xmlns:a16="http://schemas.microsoft.com/office/drawing/2014/main" id="{5BA19064-F7C2-41BB-BCAA-DA4EA219F65E}"/>
                  </a:ext>
                </a:extLst>
              </p14:cNvPr>
              <p14:cNvContentPartPr/>
              <p14:nvPr/>
            </p14:nvContentPartPr>
            <p14:xfrm>
              <a:off x="2742899" y="5230000"/>
              <a:ext cx="2320200" cy="186840"/>
            </p14:xfrm>
          </p:contentPart>
        </mc:Choice>
        <mc:Fallback xmlns="">
          <p:pic>
            <p:nvPicPr>
              <p:cNvPr id="12" name="Ink 11">
                <a:extLst>
                  <a:ext uri="{FF2B5EF4-FFF2-40B4-BE49-F238E27FC236}">
                    <a16:creationId xmlns:a16="http://schemas.microsoft.com/office/drawing/2014/main" id="{5BA19064-F7C2-41BB-BCAA-DA4EA219F65E}"/>
                  </a:ext>
                </a:extLst>
              </p:cNvPr>
              <p:cNvPicPr/>
              <p:nvPr/>
            </p:nvPicPr>
            <p:blipFill>
              <a:blip r:embed="rId23"/>
              <a:stretch>
                <a:fillRect/>
              </a:stretch>
            </p:blipFill>
            <p:spPr>
              <a:xfrm>
                <a:off x="2724902" y="5211965"/>
                <a:ext cx="2355834" cy="222549"/>
              </a:xfrm>
              <a:prstGeom prst="rect">
                <a:avLst/>
              </a:prstGeom>
            </p:spPr>
          </p:pic>
        </mc:Fallback>
      </mc:AlternateContent>
    </p:spTree>
  </p:cSld>
  <p:clrMapOvr>
    <a:masterClrMapping/>
  </p:clrMapOvr>
  <p:transition>
    <p:zo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a:extLst>
              <a:ext uri="{FF2B5EF4-FFF2-40B4-BE49-F238E27FC236}">
                <a16:creationId xmlns:a16="http://schemas.microsoft.com/office/drawing/2014/main" id="{05906987-2EAB-3355-1A70-2DE242CFCA1A}"/>
              </a:ext>
            </a:extLst>
          </p:cNvPr>
          <p:cNvSpPr>
            <a:spLocks noGrp="1" noChangeArrowheads="1"/>
          </p:cNvSpPr>
          <p:nvPr>
            <p:ph type="title"/>
          </p:nvPr>
        </p:nvSpPr>
        <p:spPr>
          <a:xfrm>
            <a:off x="457200" y="304800"/>
            <a:ext cx="8229600" cy="1371600"/>
          </a:xfrm>
        </p:spPr>
        <p:txBody>
          <a:bodyPr/>
          <a:lstStyle/>
          <a:p>
            <a:r>
              <a:rPr lang="en-US" altLang="en-US"/>
              <a:t>Class Diagrams</a:t>
            </a:r>
          </a:p>
        </p:txBody>
      </p:sp>
      <p:sp>
        <p:nvSpPr>
          <p:cNvPr id="3" name="Content Placeholder 2">
            <a:extLst>
              <a:ext uri="{FF2B5EF4-FFF2-40B4-BE49-F238E27FC236}">
                <a16:creationId xmlns:a16="http://schemas.microsoft.com/office/drawing/2014/main" id="{E2F3DD7F-2095-9D2E-C2B8-1C6519246038}"/>
              </a:ext>
            </a:extLst>
          </p:cNvPr>
          <p:cNvSpPr>
            <a:spLocks noGrp="1"/>
          </p:cNvSpPr>
          <p:nvPr>
            <p:ph idx="1"/>
          </p:nvPr>
        </p:nvSpPr>
        <p:spPr>
          <a:xfrm>
            <a:off x="457200" y="1371600"/>
            <a:ext cx="8229600" cy="4495800"/>
          </a:xfrm>
        </p:spPr>
        <p:txBody>
          <a:bodyPr/>
          <a:lstStyle/>
          <a:p>
            <a:pPr>
              <a:defRPr/>
            </a:pPr>
            <a:r>
              <a:rPr lang="en-US" sz="2400" dirty="0"/>
              <a:t>The type of data (such as string, double, integer, or date) may be included on the class diagram. The most complete descriptions would include an equal sign (=) after the type of data followed by the initial value for the attribute. Figure illustrates class attributes. </a:t>
            </a:r>
          </a:p>
          <a:p>
            <a:pPr>
              <a:defRPr/>
            </a:pPr>
            <a:r>
              <a:rPr lang="en-US" sz="2400" dirty="0"/>
              <a:t>An extended </a:t>
            </a:r>
            <a:r>
              <a:rPr lang="en-US" sz="2400" b="1" dirty="0"/>
              <a:t>Student</a:t>
            </a:r>
            <a:r>
              <a:rPr lang="en-US" sz="2400" dirty="0"/>
              <a:t> class that</a:t>
            </a:r>
          </a:p>
          <a:p>
            <a:pPr marL="0" indent="0">
              <a:buFont typeface="Wingdings" panose="05000000000000000000" pitchFamily="2" charset="2"/>
              <a:buNone/>
              <a:defRPr/>
            </a:pPr>
            <a:r>
              <a:rPr lang="en-US" sz="2400" dirty="0"/>
              <a:t>shows the type of data and, in</a:t>
            </a:r>
          </a:p>
          <a:p>
            <a:pPr marL="0" indent="0">
              <a:buFont typeface="Wingdings" panose="05000000000000000000" pitchFamily="2" charset="2"/>
              <a:buNone/>
              <a:defRPr/>
            </a:pPr>
            <a:r>
              <a:rPr lang="en-US" sz="2400" dirty="0"/>
              <a:t>some cases, its initial value or</a:t>
            </a:r>
          </a:p>
          <a:p>
            <a:pPr marL="0" indent="0">
              <a:buFont typeface="Wingdings" panose="05000000000000000000" pitchFamily="2" charset="2"/>
              <a:buNone/>
              <a:defRPr/>
            </a:pPr>
            <a:r>
              <a:rPr lang="en-US" sz="2400" dirty="0"/>
              <a:t>default value.</a:t>
            </a:r>
          </a:p>
        </p:txBody>
      </p:sp>
      <p:sp>
        <p:nvSpPr>
          <p:cNvPr id="49156" name="Footer Placeholder 3">
            <a:extLst>
              <a:ext uri="{FF2B5EF4-FFF2-40B4-BE49-F238E27FC236}">
                <a16:creationId xmlns:a16="http://schemas.microsoft.com/office/drawing/2014/main" id="{32EF5594-CF95-F9B4-D0CF-511349ECDE6E}"/>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49157" name="Slide Number Placeholder 4">
            <a:extLst>
              <a:ext uri="{FF2B5EF4-FFF2-40B4-BE49-F238E27FC236}">
                <a16:creationId xmlns:a16="http://schemas.microsoft.com/office/drawing/2014/main" id="{F5912F10-0B47-3932-02BF-0C19C6BBF6E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E102BDA-B6A8-4F8C-9F9C-E0F412D49FD8}" type="slidenum">
              <a:rPr lang="en-US" altLang="en-US" sz="1200" smtClean="0">
                <a:latin typeface="Arial Black" panose="020B0A04020102020204" pitchFamily="34" charset="0"/>
              </a:rPr>
              <a:pPr>
                <a:spcBef>
                  <a:spcPct val="0"/>
                </a:spcBef>
                <a:buClrTx/>
                <a:buSzTx/>
                <a:buFontTx/>
                <a:buNone/>
              </a:pPr>
              <a:t>46</a:t>
            </a:fld>
            <a:endParaRPr lang="en-US" altLang="en-US" sz="1200">
              <a:latin typeface="Arial Black" panose="020B0A04020102020204" pitchFamily="34" charset="0"/>
            </a:endParaRPr>
          </a:p>
        </p:txBody>
      </p:sp>
      <p:sp>
        <p:nvSpPr>
          <p:cNvPr id="49158" name="Date Placeholder 5">
            <a:extLst>
              <a:ext uri="{FF2B5EF4-FFF2-40B4-BE49-F238E27FC236}">
                <a16:creationId xmlns:a16="http://schemas.microsoft.com/office/drawing/2014/main" id="{ACDBFAA4-FA38-BACF-D5B7-6B67D993E28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3D2D705-BC40-4B61-B050-95D422C5B009}" type="datetime1">
              <a:rPr lang="en-US" altLang="en-US" sz="1200" smtClean="0"/>
              <a:pPr>
                <a:spcBef>
                  <a:spcPct val="0"/>
                </a:spcBef>
                <a:buClrTx/>
                <a:buSzTx/>
                <a:buFontTx/>
                <a:buNone/>
              </a:pPr>
              <a:t>5/24/2022</a:t>
            </a:fld>
            <a:r>
              <a:rPr lang="en-US" altLang="en-US" sz="1200"/>
              <a:t>Chapter 7 Appendix C</a:t>
            </a:r>
          </a:p>
        </p:txBody>
      </p:sp>
      <p:pic>
        <p:nvPicPr>
          <p:cNvPr id="49159" name="Picture 6">
            <a:extLst>
              <a:ext uri="{FF2B5EF4-FFF2-40B4-BE49-F238E27FC236}">
                <a16:creationId xmlns:a16="http://schemas.microsoft.com/office/drawing/2014/main" id="{3290FC7B-BBE1-899A-5527-5DDD5842949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3400425"/>
            <a:ext cx="2293938" cy="240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FA3A4433-E4F1-A62A-8CD4-2322EFF11BF3}"/>
                  </a:ext>
                </a:extLst>
              </p14:cNvPr>
              <p14:cNvContentPartPr/>
              <p14:nvPr/>
            </p14:nvContentPartPr>
            <p14:xfrm>
              <a:off x="7874699" y="4069000"/>
              <a:ext cx="204480" cy="124560"/>
            </p14:xfrm>
          </p:contentPart>
        </mc:Choice>
        <mc:Fallback xmlns="">
          <p:pic>
            <p:nvPicPr>
              <p:cNvPr id="2" name="Ink 1">
                <a:extLst>
                  <a:ext uri="{FF2B5EF4-FFF2-40B4-BE49-F238E27FC236}">
                    <a16:creationId xmlns:a16="http://schemas.microsoft.com/office/drawing/2014/main" id="{FA3A4433-E4F1-A62A-8CD4-2322EFF11BF3}"/>
                  </a:ext>
                </a:extLst>
              </p:cNvPr>
              <p:cNvPicPr/>
              <p:nvPr/>
            </p:nvPicPr>
            <p:blipFill>
              <a:blip r:embed="rId4"/>
              <a:stretch>
                <a:fillRect/>
              </a:stretch>
            </p:blipFill>
            <p:spPr>
              <a:xfrm>
                <a:off x="7856699" y="4051052"/>
                <a:ext cx="240120" cy="160097"/>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4" name="Ink 3">
                <a:extLst>
                  <a:ext uri="{FF2B5EF4-FFF2-40B4-BE49-F238E27FC236}">
                    <a16:creationId xmlns:a16="http://schemas.microsoft.com/office/drawing/2014/main" id="{31CE13E3-7D56-5141-5066-E001DE95F5A4}"/>
                  </a:ext>
                </a:extLst>
              </p14:cNvPr>
              <p14:cNvContentPartPr/>
              <p14:nvPr/>
            </p14:nvContentPartPr>
            <p14:xfrm>
              <a:off x="8051819" y="4429000"/>
              <a:ext cx="211680" cy="161640"/>
            </p14:xfrm>
          </p:contentPart>
        </mc:Choice>
        <mc:Fallback xmlns="">
          <p:pic>
            <p:nvPicPr>
              <p:cNvPr id="4" name="Ink 3">
                <a:extLst>
                  <a:ext uri="{FF2B5EF4-FFF2-40B4-BE49-F238E27FC236}">
                    <a16:creationId xmlns:a16="http://schemas.microsoft.com/office/drawing/2014/main" id="{31CE13E3-7D56-5141-5066-E001DE95F5A4}"/>
                  </a:ext>
                </a:extLst>
              </p:cNvPr>
              <p:cNvPicPr/>
              <p:nvPr/>
            </p:nvPicPr>
            <p:blipFill>
              <a:blip r:embed="rId6"/>
              <a:stretch>
                <a:fillRect/>
              </a:stretch>
            </p:blipFill>
            <p:spPr>
              <a:xfrm>
                <a:off x="8033819" y="4411000"/>
                <a:ext cx="247320" cy="1972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5" name="Ink 4">
                <a:extLst>
                  <a:ext uri="{FF2B5EF4-FFF2-40B4-BE49-F238E27FC236}">
                    <a16:creationId xmlns:a16="http://schemas.microsoft.com/office/drawing/2014/main" id="{2D57A560-DEFE-0F0A-6302-DEA5785A24D6}"/>
                  </a:ext>
                </a:extLst>
              </p14:cNvPr>
              <p14:cNvContentPartPr/>
              <p14:nvPr/>
            </p14:nvContentPartPr>
            <p14:xfrm>
              <a:off x="7521899" y="2455480"/>
              <a:ext cx="609120" cy="72720"/>
            </p14:xfrm>
          </p:contentPart>
        </mc:Choice>
        <mc:Fallback xmlns="">
          <p:pic>
            <p:nvPicPr>
              <p:cNvPr id="5" name="Ink 4">
                <a:extLst>
                  <a:ext uri="{FF2B5EF4-FFF2-40B4-BE49-F238E27FC236}">
                    <a16:creationId xmlns:a16="http://schemas.microsoft.com/office/drawing/2014/main" id="{2D57A560-DEFE-0F0A-6302-DEA5785A24D6}"/>
                  </a:ext>
                </a:extLst>
              </p:cNvPr>
              <p:cNvPicPr/>
              <p:nvPr/>
            </p:nvPicPr>
            <p:blipFill>
              <a:blip r:embed="rId8"/>
              <a:stretch>
                <a:fillRect/>
              </a:stretch>
            </p:blipFill>
            <p:spPr>
              <a:xfrm>
                <a:off x="7503910" y="2437569"/>
                <a:ext cx="644739" cy="108184"/>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CE2018E7-7F03-7E84-F7D7-00BE30E9058D}"/>
                  </a:ext>
                </a:extLst>
              </p14:cNvPr>
              <p14:cNvContentPartPr/>
              <p14:nvPr/>
            </p14:nvContentPartPr>
            <p14:xfrm>
              <a:off x="6361619" y="2854000"/>
              <a:ext cx="869760" cy="60120"/>
            </p14:xfrm>
          </p:contentPart>
        </mc:Choice>
        <mc:Fallback xmlns="">
          <p:pic>
            <p:nvPicPr>
              <p:cNvPr id="6" name="Ink 5">
                <a:extLst>
                  <a:ext uri="{FF2B5EF4-FFF2-40B4-BE49-F238E27FC236}">
                    <a16:creationId xmlns:a16="http://schemas.microsoft.com/office/drawing/2014/main" id="{CE2018E7-7F03-7E84-F7D7-00BE30E9058D}"/>
                  </a:ext>
                </a:extLst>
              </p:cNvPr>
              <p:cNvPicPr/>
              <p:nvPr/>
            </p:nvPicPr>
            <p:blipFill>
              <a:blip r:embed="rId10"/>
              <a:stretch>
                <a:fillRect/>
              </a:stretch>
            </p:blipFill>
            <p:spPr>
              <a:xfrm>
                <a:off x="6343626" y="2836000"/>
                <a:ext cx="905385" cy="957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 name="Ink 6">
                <a:extLst>
                  <a:ext uri="{FF2B5EF4-FFF2-40B4-BE49-F238E27FC236}">
                    <a16:creationId xmlns:a16="http://schemas.microsoft.com/office/drawing/2014/main" id="{D3BBF23E-BDA3-5405-F46E-2ABDE752EC47}"/>
                  </a:ext>
                </a:extLst>
              </p14:cNvPr>
              <p14:cNvContentPartPr/>
              <p14:nvPr/>
            </p14:nvContentPartPr>
            <p14:xfrm>
              <a:off x="1381019" y="4619440"/>
              <a:ext cx="369720" cy="30240"/>
            </p14:xfrm>
          </p:contentPart>
        </mc:Choice>
        <mc:Fallback xmlns="">
          <p:pic>
            <p:nvPicPr>
              <p:cNvPr id="7" name="Ink 6">
                <a:extLst>
                  <a:ext uri="{FF2B5EF4-FFF2-40B4-BE49-F238E27FC236}">
                    <a16:creationId xmlns:a16="http://schemas.microsoft.com/office/drawing/2014/main" id="{D3BBF23E-BDA3-5405-F46E-2ABDE752EC47}"/>
                  </a:ext>
                </a:extLst>
              </p:cNvPr>
              <p:cNvPicPr/>
              <p:nvPr/>
            </p:nvPicPr>
            <p:blipFill>
              <a:blip r:embed="rId12"/>
              <a:stretch>
                <a:fillRect/>
              </a:stretch>
            </p:blipFill>
            <p:spPr>
              <a:xfrm>
                <a:off x="1363019" y="4601440"/>
                <a:ext cx="405360" cy="658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C69591F4-7A7A-3CFC-6709-84A2A9F3B95A}"/>
                  </a:ext>
                </a:extLst>
              </p14:cNvPr>
              <p14:cNvContentPartPr/>
              <p14:nvPr/>
            </p14:nvContentPartPr>
            <p14:xfrm>
              <a:off x="3194339" y="4633120"/>
              <a:ext cx="773640" cy="41400"/>
            </p14:xfrm>
          </p:contentPart>
        </mc:Choice>
        <mc:Fallback xmlns="">
          <p:pic>
            <p:nvPicPr>
              <p:cNvPr id="8" name="Ink 7">
                <a:extLst>
                  <a:ext uri="{FF2B5EF4-FFF2-40B4-BE49-F238E27FC236}">
                    <a16:creationId xmlns:a16="http://schemas.microsoft.com/office/drawing/2014/main" id="{C69591F4-7A7A-3CFC-6709-84A2A9F3B95A}"/>
                  </a:ext>
                </a:extLst>
              </p:cNvPr>
              <p:cNvPicPr/>
              <p:nvPr/>
            </p:nvPicPr>
            <p:blipFill>
              <a:blip r:embed="rId14"/>
              <a:stretch>
                <a:fillRect/>
              </a:stretch>
            </p:blipFill>
            <p:spPr>
              <a:xfrm>
                <a:off x="3176339" y="4615120"/>
                <a:ext cx="809280" cy="770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71F740A9-6E38-DCD3-AFDB-4B58C4067030}"/>
                  </a:ext>
                </a:extLst>
              </p14:cNvPr>
              <p14:cNvContentPartPr/>
              <p14:nvPr/>
            </p14:nvContentPartPr>
            <p14:xfrm>
              <a:off x="908339" y="5121280"/>
              <a:ext cx="1241640" cy="37440"/>
            </p14:xfrm>
          </p:contentPart>
        </mc:Choice>
        <mc:Fallback xmlns="">
          <p:pic>
            <p:nvPicPr>
              <p:cNvPr id="9" name="Ink 8">
                <a:extLst>
                  <a:ext uri="{FF2B5EF4-FFF2-40B4-BE49-F238E27FC236}">
                    <a16:creationId xmlns:a16="http://schemas.microsoft.com/office/drawing/2014/main" id="{71F740A9-6E38-DCD3-AFDB-4B58C4067030}"/>
                  </a:ext>
                </a:extLst>
              </p:cNvPr>
              <p:cNvPicPr/>
              <p:nvPr/>
            </p:nvPicPr>
            <p:blipFill>
              <a:blip r:embed="rId16"/>
              <a:stretch>
                <a:fillRect/>
              </a:stretch>
            </p:blipFill>
            <p:spPr>
              <a:xfrm>
                <a:off x="890339" y="5103105"/>
                <a:ext cx="1277280" cy="73426"/>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0" name="Ink 9">
                <a:extLst>
                  <a:ext uri="{FF2B5EF4-FFF2-40B4-BE49-F238E27FC236}">
                    <a16:creationId xmlns:a16="http://schemas.microsoft.com/office/drawing/2014/main" id="{6371ED83-A15C-F561-B267-2D9EE9DE13D4}"/>
                  </a:ext>
                </a:extLst>
              </p14:cNvPr>
              <p14:cNvContentPartPr/>
              <p14:nvPr/>
            </p14:nvContentPartPr>
            <p14:xfrm>
              <a:off x="5749979" y="3768400"/>
              <a:ext cx="259920" cy="1271160"/>
            </p14:xfrm>
          </p:contentPart>
        </mc:Choice>
        <mc:Fallback xmlns="">
          <p:pic>
            <p:nvPicPr>
              <p:cNvPr id="10" name="Ink 9">
                <a:extLst>
                  <a:ext uri="{FF2B5EF4-FFF2-40B4-BE49-F238E27FC236}">
                    <a16:creationId xmlns:a16="http://schemas.microsoft.com/office/drawing/2014/main" id="{6371ED83-A15C-F561-B267-2D9EE9DE13D4}"/>
                  </a:ext>
                </a:extLst>
              </p:cNvPr>
              <p:cNvPicPr/>
              <p:nvPr/>
            </p:nvPicPr>
            <p:blipFill>
              <a:blip r:embed="rId18"/>
              <a:stretch>
                <a:fillRect/>
              </a:stretch>
            </p:blipFill>
            <p:spPr>
              <a:xfrm>
                <a:off x="5732004" y="3750400"/>
                <a:ext cx="295511" cy="1306800"/>
              </a:xfrm>
              <a:prstGeom prst="rect">
                <a:avLst/>
              </a:prstGeom>
            </p:spPr>
          </p:pic>
        </mc:Fallback>
      </mc:AlternateContent>
      <p:grpSp>
        <p:nvGrpSpPr>
          <p:cNvPr id="49168" name="Group 15">
            <a:extLst>
              <a:ext uri="{FF2B5EF4-FFF2-40B4-BE49-F238E27FC236}">
                <a16:creationId xmlns:a16="http://schemas.microsoft.com/office/drawing/2014/main" id="{D24C236E-B47F-686C-2E8B-EEE3D9734841}"/>
              </a:ext>
            </a:extLst>
          </p:cNvPr>
          <p:cNvGrpSpPr>
            <a:grpSpLocks/>
          </p:cNvGrpSpPr>
          <p:nvPr/>
        </p:nvGrpSpPr>
        <p:grpSpPr bwMode="auto">
          <a:xfrm>
            <a:off x="7086600" y="3663950"/>
            <a:ext cx="1465263" cy="384175"/>
            <a:chOff x="7085939" y="3663280"/>
            <a:chExt cx="1466640" cy="385200"/>
          </a:xfrm>
        </p:grpSpPr>
        <mc:AlternateContent xmlns:mc="http://schemas.openxmlformats.org/markup-compatibility/2006" xmlns:p14="http://schemas.microsoft.com/office/powerpoint/2010/main">
          <mc:Choice Requires="p14">
            <p:contentPart p14:bwMode="auto" r:id="rId19">
              <p14:nvContentPartPr>
                <p14:cNvPr id="11" name="Ink 10">
                  <a:extLst>
                    <a:ext uri="{FF2B5EF4-FFF2-40B4-BE49-F238E27FC236}">
                      <a16:creationId xmlns:a16="http://schemas.microsoft.com/office/drawing/2014/main" id="{09B9FBBE-2FE1-283E-5A01-2807C7C4781C}"/>
                    </a:ext>
                  </a:extLst>
                </p14:cNvPr>
                <p14:cNvContentPartPr/>
                <p14:nvPr/>
              </p14:nvContentPartPr>
              <p14:xfrm>
                <a:off x="7529459" y="3663280"/>
                <a:ext cx="177120" cy="90000"/>
              </p14:xfrm>
            </p:contentPart>
          </mc:Choice>
          <mc:Fallback xmlns="">
            <p:pic>
              <p:nvPicPr>
                <p:cNvPr id="11" name="Ink 10">
                  <a:extLst>
                    <a:ext uri="{FF2B5EF4-FFF2-40B4-BE49-F238E27FC236}">
                      <a16:creationId xmlns:a16="http://schemas.microsoft.com/office/drawing/2014/main" id="{09B9FBBE-2FE1-283E-5A01-2807C7C4781C}"/>
                    </a:ext>
                  </a:extLst>
                </p:cNvPr>
                <p:cNvPicPr/>
                <p:nvPr/>
              </p:nvPicPr>
              <p:blipFill>
                <a:blip r:embed="rId20"/>
                <a:stretch>
                  <a:fillRect/>
                </a:stretch>
              </p:blipFill>
              <p:spPr>
                <a:xfrm>
                  <a:off x="7511496" y="3645280"/>
                  <a:ext cx="212688" cy="12564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2" name="Ink 11">
                  <a:extLst>
                    <a:ext uri="{FF2B5EF4-FFF2-40B4-BE49-F238E27FC236}">
                      <a16:creationId xmlns:a16="http://schemas.microsoft.com/office/drawing/2014/main" id="{60FDEE41-1406-7D5A-5B86-4F6DB864E6EF}"/>
                    </a:ext>
                  </a:extLst>
                </p14:cNvPr>
                <p14:cNvContentPartPr/>
                <p14:nvPr/>
              </p14:nvContentPartPr>
              <p14:xfrm>
                <a:off x="7085939" y="3959200"/>
                <a:ext cx="147240" cy="89280"/>
              </p14:xfrm>
            </p:contentPart>
          </mc:Choice>
          <mc:Fallback xmlns="">
            <p:pic>
              <p:nvPicPr>
                <p:cNvPr id="12" name="Ink 11">
                  <a:extLst>
                    <a:ext uri="{FF2B5EF4-FFF2-40B4-BE49-F238E27FC236}">
                      <a16:creationId xmlns:a16="http://schemas.microsoft.com/office/drawing/2014/main" id="{60FDEE41-1406-7D5A-5B86-4F6DB864E6EF}"/>
                    </a:ext>
                  </a:extLst>
                </p:cNvPr>
                <p:cNvPicPr/>
                <p:nvPr/>
              </p:nvPicPr>
              <p:blipFill>
                <a:blip r:embed="rId22"/>
                <a:stretch>
                  <a:fillRect/>
                </a:stretch>
              </p:blipFill>
              <p:spPr>
                <a:xfrm>
                  <a:off x="7067895" y="3941200"/>
                  <a:ext cx="182967" cy="1249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3" name="Ink 12">
                  <a:extLst>
                    <a:ext uri="{FF2B5EF4-FFF2-40B4-BE49-F238E27FC236}">
                      <a16:creationId xmlns:a16="http://schemas.microsoft.com/office/drawing/2014/main" id="{5A66C0C6-E861-1052-D12B-152C38782A28}"/>
                    </a:ext>
                  </a:extLst>
                </p14:cNvPr>
                <p14:cNvContentPartPr/>
                <p14:nvPr/>
              </p14:nvContentPartPr>
              <p14:xfrm>
                <a:off x="7985579" y="3729520"/>
                <a:ext cx="567000" cy="266040"/>
              </p14:xfrm>
            </p:contentPart>
          </mc:Choice>
          <mc:Fallback xmlns="">
            <p:pic>
              <p:nvPicPr>
                <p:cNvPr id="13" name="Ink 12">
                  <a:extLst>
                    <a:ext uri="{FF2B5EF4-FFF2-40B4-BE49-F238E27FC236}">
                      <a16:creationId xmlns:a16="http://schemas.microsoft.com/office/drawing/2014/main" id="{5A66C0C6-E861-1052-D12B-152C38782A28}"/>
                    </a:ext>
                  </a:extLst>
                </p:cNvPr>
                <p:cNvPicPr/>
                <p:nvPr/>
              </p:nvPicPr>
              <p:blipFill>
                <a:blip r:embed="rId24"/>
                <a:stretch>
                  <a:fillRect/>
                </a:stretch>
              </p:blipFill>
              <p:spPr>
                <a:xfrm>
                  <a:off x="7967579" y="3711520"/>
                  <a:ext cx="602640" cy="3016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4" name="Ink 13">
                  <a:extLst>
                    <a:ext uri="{FF2B5EF4-FFF2-40B4-BE49-F238E27FC236}">
                      <a16:creationId xmlns:a16="http://schemas.microsoft.com/office/drawing/2014/main" id="{A8FEAA85-2008-F772-1E21-54BF79E3A315}"/>
                    </a:ext>
                  </a:extLst>
                </p14:cNvPr>
                <p14:cNvContentPartPr/>
                <p14:nvPr/>
              </p14:nvContentPartPr>
              <p14:xfrm>
                <a:off x="7505699" y="3791800"/>
                <a:ext cx="120600" cy="9720"/>
              </p14:xfrm>
            </p:contentPart>
          </mc:Choice>
          <mc:Fallback xmlns="">
            <p:pic>
              <p:nvPicPr>
                <p:cNvPr id="14" name="Ink 13">
                  <a:extLst>
                    <a:ext uri="{FF2B5EF4-FFF2-40B4-BE49-F238E27FC236}">
                      <a16:creationId xmlns:a16="http://schemas.microsoft.com/office/drawing/2014/main" id="{A8FEAA85-2008-F772-1E21-54BF79E3A315}"/>
                    </a:ext>
                  </a:extLst>
                </p:cNvPr>
                <p:cNvPicPr/>
                <p:nvPr/>
              </p:nvPicPr>
              <p:blipFill>
                <a:blip r:embed="rId26"/>
                <a:stretch>
                  <a:fillRect/>
                </a:stretch>
              </p:blipFill>
              <p:spPr>
                <a:xfrm>
                  <a:off x="7487699" y="3773800"/>
                  <a:ext cx="156240" cy="4536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5" name="Ink 14">
                  <a:extLst>
                    <a:ext uri="{FF2B5EF4-FFF2-40B4-BE49-F238E27FC236}">
                      <a16:creationId xmlns:a16="http://schemas.microsoft.com/office/drawing/2014/main" id="{7C66E739-DDBE-427E-9672-11C9CCCF5F71}"/>
                    </a:ext>
                  </a:extLst>
                </p14:cNvPr>
                <p14:cNvContentPartPr/>
                <p14:nvPr/>
              </p14:nvContentPartPr>
              <p14:xfrm>
                <a:off x="7471139" y="3711160"/>
                <a:ext cx="52200" cy="197280"/>
              </p14:xfrm>
            </p:contentPart>
          </mc:Choice>
          <mc:Fallback xmlns="">
            <p:pic>
              <p:nvPicPr>
                <p:cNvPr id="15" name="Ink 14">
                  <a:extLst>
                    <a:ext uri="{FF2B5EF4-FFF2-40B4-BE49-F238E27FC236}">
                      <a16:creationId xmlns:a16="http://schemas.microsoft.com/office/drawing/2014/main" id="{7C66E739-DDBE-427E-9672-11C9CCCF5F71}"/>
                    </a:ext>
                  </a:extLst>
                </p:cNvPr>
                <p:cNvPicPr/>
                <p:nvPr/>
              </p:nvPicPr>
              <p:blipFill>
                <a:blip r:embed="rId28"/>
                <a:stretch>
                  <a:fillRect/>
                </a:stretch>
              </p:blipFill>
              <p:spPr>
                <a:xfrm>
                  <a:off x="7453139" y="3693127"/>
                  <a:ext cx="87840" cy="232985"/>
                </a:xfrm>
                <a:prstGeom prst="rect">
                  <a:avLst/>
                </a:prstGeom>
              </p:spPr>
            </p:pic>
          </mc:Fallback>
        </mc:AlternateContent>
      </p:grpSp>
      <p:grpSp>
        <p:nvGrpSpPr>
          <p:cNvPr id="49169" name="Group 18">
            <a:extLst>
              <a:ext uri="{FF2B5EF4-FFF2-40B4-BE49-F238E27FC236}">
                <a16:creationId xmlns:a16="http://schemas.microsoft.com/office/drawing/2014/main" id="{B4AE6A74-65BF-86A7-B0A6-343DD9E4426D}"/>
              </a:ext>
            </a:extLst>
          </p:cNvPr>
          <p:cNvGrpSpPr>
            <a:grpSpLocks/>
          </p:cNvGrpSpPr>
          <p:nvPr/>
        </p:nvGrpSpPr>
        <p:grpSpPr bwMode="auto">
          <a:xfrm>
            <a:off x="7083425" y="3927475"/>
            <a:ext cx="42863" cy="439738"/>
            <a:chOff x="7083059" y="3926800"/>
            <a:chExt cx="42840" cy="439920"/>
          </a:xfrm>
        </p:grpSpPr>
        <mc:AlternateContent xmlns:mc="http://schemas.openxmlformats.org/markup-compatibility/2006" xmlns:p14="http://schemas.microsoft.com/office/powerpoint/2010/main">
          <mc:Choice Requires="p14">
            <p:contentPart p14:bwMode="auto" r:id="rId29">
              <p14:nvContentPartPr>
                <p14:cNvPr id="17" name="Ink 16">
                  <a:extLst>
                    <a:ext uri="{FF2B5EF4-FFF2-40B4-BE49-F238E27FC236}">
                      <a16:creationId xmlns:a16="http://schemas.microsoft.com/office/drawing/2014/main" id="{A2EE5702-061A-957B-F0EC-193846C0F4C9}"/>
                    </a:ext>
                  </a:extLst>
                </p14:cNvPr>
                <p14:cNvContentPartPr/>
                <p14:nvPr/>
              </p14:nvContentPartPr>
              <p14:xfrm>
                <a:off x="7083059" y="3926800"/>
                <a:ext cx="33480" cy="164520"/>
              </p14:xfrm>
            </p:contentPart>
          </mc:Choice>
          <mc:Fallback xmlns="">
            <p:pic>
              <p:nvPicPr>
                <p:cNvPr id="17" name="Ink 16">
                  <a:extLst>
                    <a:ext uri="{FF2B5EF4-FFF2-40B4-BE49-F238E27FC236}">
                      <a16:creationId xmlns:a16="http://schemas.microsoft.com/office/drawing/2014/main" id="{A2EE5702-061A-957B-F0EC-193846C0F4C9}"/>
                    </a:ext>
                  </a:extLst>
                </p:cNvPr>
                <p:cNvPicPr/>
                <p:nvPr/>
              </p:nvPicPr>
              <p:blipFill>
                <a:blip r:embed="rId30"/>
                <a:stretch>
                  <a:fillRect/>
                </a:stretch>
              </p:blipFill>
              <p:spPr>
                <a:xfrm>
                  <a:off x="7065059" y="3908800"/>
                  <a:ext cx="69120" cy="20016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8" name="Ink 17">
                  <a:extLst>
                    <a:ext uri="{FF2B5EF4-FFF2-40B4-BE49-F238E27FC236}">
                      <a16:creationId xmlns:a16="http://schemas.microsoft.com/office/drawing/2014/main" id="{47600FEE-4B59-9BEB-4964-151070A5DFD3}"/>
                    </a:ext>
                  </a:extLst>
                </p14:cNvPr>
                <p14:cNvContentPartPr/>
                <p14:nvPr/>
              </p14:nvContentPartPr>
              <p14:xfrm>
                <a:off x="7092419" y="4060360"/>
                <a:ext cx="33480" cy="306360"/>
              </p14:xfrm>
            </p:contentPart>
          </mc:Choice>
          <mc:Fallback xmlns="">
            <p:pic>
              <p:nvPicPr>
                <p:cNvPr id="18" name="Ink 17">
                  <a:extLst>
                    <a:ext uri="{FF2B5EF4-FFF2-40B4-BE49-F238E27FC236}">
                      <a16:creationId xmlns:a16="http://schemas.microsoft.com/office/drawing/2014/main" id="{47600FEE-4B59-9BEB-4964-151070A5DFD3}"/>
                    </a:ext>
                  </a:extLst>
                </p:cNvPr>
                <p:cNvPicPr/>
                <p:nvPr/>
              </p:nvPicPr>
              <p:blipFill>
                <a:blip r:embed="rId32"/>
                <a:stretch>
                  <a:fillRect/>
                </a:stretch>
              </p:blipFill>
              <p:spPr>
                <a:xfrm>
                  <a:off x="7074419" y="4042339"/>
                  <a:ext cx="69120" cy="342042"/>
                </a:xfrm>
                <a:prstGeom prst="rect">
                  <a:avLst/>
                </a:prstGeom>
              </p:spPr>
            </p:pic>
          </mc:Fallback>
        </mc:AlternateContent>
      </p:grpSp>
      <p:grpSp>
        <p:nvGrpSpPr>
          <p:cNvPr id="49170" name="Group 23">
            <a:extLst>
              <a:ext uri="{FF2B5EF4-FFF2-40B4-BE49-F238E27FC236}">
                <a16:creationId xmlns:a16="http://schemas.microsoft.com/office/drawing/2014/main" id="{99F0043C-1C59-CE07-9B73-77B6E64EB86C}"/>
              </a:ext>
            </a:extLst>
          </p:cNvPr>
          <p:cNvGrpSpPr>
            <a:grpSpLocks/>
          </p:cNvGrpSpPr>
          <p:nvPr/>
        </p:nvGrpSpPr>
        <p:grpSpPr bwMode="auto">
          <a:xfrm>
            <a:off x="7970838" y="3640138"/>
            <a:ext cx="100012" cy="1401762"/>
            <a:chOff x="7971179" y="3639880"/>
            <a:chExt cx="99720" cy="1401480"/>
          </a:xfrm>
        </p:grpSpPr>
        <mc:AlternateContent xmlns:mc="http://schemas.openxmlformats.org/markup-compatibility/2006" xmlns:p14="http://schemas.microsoft.com/office/powerpoint/2010/main">
          <mc:Choice Requires="p14">
            <p:contentPart p14:bwMode="auto" r:id="rId33">
              <p14:nvContentPartPr>
                <p14:cNvPr id="20" name="Ink 19">
                  <a:extLst>
                    <a:ext uri="{FF2B5EF4-FFF2-40B4-BE49-F238E27FC236}">
                      <a16:creationId xmlns:a16="http://schemas.microsoft.com/office/drawing/2014/main" id="{EB0DD4C6-9A11-BFB5-7E99-4E02C4A8B60A}"/>
                    </a:ext>
                  </a:extLst>
                </p14:cNvPr>
                <p14:cNvContentPartPr/>
                <p14:nvPr/>
              </p14:nvContentPartPr>
              <p14:xfrm>
                <a:off x="7971179" y="4264120"/>
                <a:ext cx="25560" cy="109080"/>
              </p14:xfrm>
            </p:contentPart>
          </mc:Choice>
          <mc:Fallback xmlns="">
            <p:pic>
              <p:nvPicPr>
                <p:cNvPr id="20" name="Ink 19">
                  <a:extLst>
                    <a:ext uri="{FF2B5EF4-FFF2-40B4-BE49-F238E27FC236}">
                      <a16:creationId xmlns:a16="http://schemas.microsoft.com/office/drawing/2014/main" id="{EB0DD4C6-9A11-BFB5-7E99-4E02C4A8B60A}"/>
                    </a:ext>
                  </a:extLst>
                </p:cNvPr>
                <p:cNvPicPr/>
                <p:nvPr/>
              </p:nvPicPr>
              <p:blipFill>
                <a:blip r:embed="rId34"/>
                <a:stretch>
                  <a:fillRect/>
                </a:stretch>
              </p:blipFill>
              <p:spPr>
                <a:xfrm>
                  <a:off x="7953179" y="4246120"/>
                  <a:ext cx="61200" cy="14472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1" name="Ink 20">
                  <a:extLst>
                    <a:ext uri="{FF2B5EF4-FFF2-40B4-BE49-F238E27FC236}">
                      <a16:creationId xmlns:a16="http://schemas.microsoft.com/office/drawing/2014/main" id="{7F7A8777-B65A-D98A-3552-17D9FC7330AA}"/>
                    </a:ext>
                  </a:extLst>
                </p14:cNvPr>
                <p14:cNvContentPartPr/>
                <p14:nvPr/>
              </p14:nvContentPartPr>
              <p14:xfrm>
                <a:off x="8062619" y="4436200"/>
                <a:ext cx="8280" cy="235440"/>
              </p14:xfrm>
            </p:contentPart>
          </mc:Choice>
          <mc:Fallback xmlns="">
            <p:pic>
              <p:nvPicPr>
                <p:cNvPr id="21" name="Ink 20">
                  <a:extLst>
                    <a:ext uri="{FF2B5EF4-FFF2-40B4-BE49-F238E27FC236}">
                      <a16:creationId xmlns:a16="http://schemas.microsoft.com/office/drawing/2014/main" id="{7F7A8777-B65A-D98A-3552-17D9FC7330AA}"/>
                    </a:ext>
                  </a:extLst>
                </p:cNvPr>
                <p:cNvPicPr/>
                <p:nvPr/>
              </p:nvPicPr>
              <p:blipFill>
                <a:blip r:embed="rId36"/>
                <a:stretch>
                  <a:fillRect/>
                </a:stretch>
              </p:blipFill>
              <p:spPr>
                <a:xfrm>
                  <a:off x="8044619" y="4418200"/>
                  <a:ext cx="43920" cy="27108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3" name="Ink 22">
                  <a:extLst>
                    <a:ext uri="{FF2B5EF4-FFF2-40B4-BE49-F238E27FC236}">
                      <a16:creationId xmlns:a16="http://schemas.microsoft.com/office/drawing/2014/main" id="{0B029CAA-4253-75E6-745F-3F783E6FC140}"/>
                    </a:ext>
                  </a:extLst>
                </p14:cNvPr>
                <p14:cNvContentPartPr/>
                <p14:nvPr/>
              </p14:nvContentPartPr>
              <p14:xfrm>
                <a:off x="7979099" y="3639880"/>
                <a:ext cx="87120" cy="1401480"/>
              </p14:xfrm>
            </p:contentPart>
          </mc:Choice>
          <mc:Fallback xmlns="">
            <p:pic>
              <p:nvPicPr>
                <p:cNvPr id="23" name="Ink 22">
                  <a:extLst>
                    <a:ext uri="{FF2B5EF4-FFF2-40B4-BE49-F238E27FC236}">
                      <a16:creationId xmlns:a16="http://schemas.microsoft.com/office/drawing/2014/main" id="{0B029CAA-4253-75E6-745F-3F783E6FC140}"/>
                    </a:ext>
                  </a:extLst>
                </p:cNvPr>
                <p:cNvPicPr/>
                <p:nvPr/>
              </p:nvPicPr>
              <p:blipFill>
                <a:blip r:embed="rId38"/>
                <a:stretch>
                  <a:fillRect/>
                </a:stretch>
              </p:blipFill>
              <p:spPr>
                <a:xfrm>
                  <a:off x="7961099" y="3621880"/>
                  <a:ext cx="122760" cy="14371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9">
            <p14:nvContentPartPr>
              <p14:cNvPr id="25" name="Ink 24">
                <a:extLst>
                  <a:ext uri="{FF2B5EF4-FFF2-40B4-BE49-F238E27FC236}">
                    <a16:creationId xmlns:a16="http://schemas.microsoft.com/office/drawing/2014/main" id="{AAB5602C-8F35-9801-4404-6BBABC3A6DCD}"/>
                  </a:ext>
                </a:extLst>
              </p14:cNvPr>
              <p14:cNvContentPartPr/>
              <p14:nvPr/>
            </p14:nvContentPartPr>
            <p14:xfrm>
              <a:off x="5899379" y="3780640"/>
              <a:ext cx="58680" cy="1244520"/>
            </p14:xfrm>
          </p:contentPart>
        </mc:Choice>
        <mc:Fallback xmlns="">
          <p:pic>
            <p:nvPicPr>
              <p:cNvPr id="25" name="Ink 24">
                <a:extLst>
                  <a:ext uri="{FF2B5EF4-FFF2-40B4-BE49-F238E27FC236}">
                    <a16:creationId xmlns:a16="http://schemas.microsoft.com/office/drawing/2014/main" id="{AAB5602C-8F35-9801-4404-6BBABC3A6DCD}"/>
                  </a:ext>
                </a:extLst>
              </p:cNvPr>
              <p:cNvPicPr/>
              <p:nvPr/>
            </p:nvPicPr>
            <p:blipFill>
              <a:blip r:embed="rId40"/>
              <a:stretch>
                <a:fillRect/>
              </a:stretch>
            </p:blipFill>
            <p:spPr>
              <a:xfrm>
                <a:off x="5881379" y="3762645"/>
                <a:ext cx="94320" cy="1280150"/>
              </a:xfrm>
              <a:prstGeom prst="rect">
                <a:avLst/>
              </a:prstGeom>
            </p:spPr>
          </p:pic>
        </mc:Fallback>
      </mc:AlternateContent>
    </p:spTree>
  </p:cSld>
  <p:clrMapOvr>
    <a:masterClrMapping/>
  </p:clrMapOvr>
  <p:transition>
    <p:zo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C47515D2-66DD-E167-7E7E-36D312C2B870}"/>
              </a:ext>
            </a:extLst>
          </p:cNvPr>
          <p:cNvSpPr>
            <a:spLocks noGrp="1" noChangeArrowheads="1"/>
          </p:cNvSpPr>
          <p:nvPr>
            <p:ph type="title"/>
          </p:nvPr>
        </p:nvSpPr>
        <p:spPr>
          <a:xfrm>
            <a:off x="457200" y="304800"/>
            <a:ext cx="8229600" cy="1371600"/>
          </a:xfrm>
        </p:spPr>
        <p:txBody>
          <a:bodyPr/>
          <a:lstStyle/>
          <a:p>
            <a:r>
              <a:rPr lang="en-US" altLang="en-US"/>
              <a:t>Class Diagrams</a:t>
            </a:r>
          </a:p>
        </p:txBody>
      </p:sp>
      <p:sp>
        <p:nvSpPr>
          <p:cNvPr id="50179" name="Content Placeholder 2">
            <a:extLst>
              <a:ext uri="{FF2B5EF4-FFF2-40B4-BE49-F238E27FC236}">
                <a16:creationId xmlns:a16="http://schemas.microsoft.com/office/drawing/2014/main" id="{360122EB-3872-D44D-D8E7-3AAE062A61F1}"/>
              </a:ext>
            </a:extLst>
          </p:cNvPr>
          <p:cNvSpPr>
            <a:spLocks noGrp="1" noChangeArrowheads="1"/>
          </p:cNvSpPr>
          <p:nvPr>
            <p:ph idx="1"/>
          </p:nvPr>
        </p:nvSpPr>
        <p:spPr>
          <a:xfrm>
            <a:off x="457200" y="1371600"/>
            <a:ext cx="8229600" cy="4495800"/>
          </a:xfrm>
        </p:spPr>
        <p:txBody>
          <a:bodyPr/>
          <a:lstStyle/>
          <a:p>
            <a:r>
              <a:rPr lang="en-US" altLang="en-US" dirty="0"/>
              <a:t>If the attribute must take on one of a finite number of values, such as a student type with values of F for full-time, P for part-time, and N for non-matriculating, these may be included in curly brackets separated by commas: </a:t>
            </a:r>
            <a:r>
              <a:rPr lang="en-US" altLang="en-US" b="1" dirty="0" err="1"/>
              <a:t>studentType:char</a:t>
            </a:r>
            <a:r>
              <a:rPr lang="en-US" altLang="en-US" b="1" dirty="0"/>
              <a:t>{F,P,N}.</a:t>
            </a:r>
          </a:p>
          <a:p>
            <a:endParaRPr lang="en-US" altLang="en-US" sz="2400" dirty="0"/>
          </a:p>
        </p:txBody>
      </p:sp>
      <p:sp>
        <p:nvSpPr>
          <p:cNvPr id="50180" name="Footer Placeholder 3">
            <a:extLst>
              <a:ext uri="{FF2B5EF4-FFF2-40B4-BE49-F238E27FC236}">
                <a16:creationId xmlns:a16="http://schemas.microsoft.com/office/drawing/2014/main" id="{B63AA9CB-185B-13F8-6510-26C2F4C8B71A}"/>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50181" name="Slide Number Placeholder 4">
            <a:extLst>
              <a:ext uri="{FF2B5EF4-FFF2-40B4-BE49-F238E27FC236}">
                <a16:creationId xmlns:a16="http://schemas.microsoft.com/office/drawing/2014/main" id="{41EDD0BD-05F0-5196-07A4-FC7452C5E54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D1F5673-025C-4FE3-BBC5-01698EE686DF}" type="slidenum">
              <a:rPr lang="en-US" altLang="en-US" sz="1200" smtClean="0">
                <a:latin typeface="Arial Black" panose="020B0A04020102020204" pitchFamily="34" charset="0"/>
              </a:rPr>
              <a:pPr>
                <a:spcBef>
                  <a:spcPct val="0"/>
                </a:spcBef>
                <a:buClrTx/>
                <a:buSzTx/>
                <a:buFontTx/>
                <a:buNone/>
              </a:pPr>
              <a:t>47</a:t>
            </a:fld>
            <a:endParaRPr lang="en-US" altLang="en-US" sz="1200">
              <a:latin typeface="Arial Black" panose="020B0A04020102020204" pitchFamily="34" charset="0"/>
            </a:endParaRPr>
          </a:p>
        </p:txBody>
      </p:sp>
      <p:sp>
        <p:nvSpPr>
          <p:cNvPr id="50182" name="Date Placeholder 5">
            <a:extLst>
              <a:ext uri="{FF2B5EF4-FFF2-40B4-BE49-F238E27FC236}">
                <a16:creationId xmlns:a16="http://schemas.microsoft.com/office/drawing/2014/main" id="{FBC26F7D-1844-B4E1-3063-AA6034662B0D}"/>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38E2E71-B427-4B3C-A87C-DCA1EA43511E}" type="datetime1">
              <a:rPr lang="en-US" altLang="en-US" sz="1200" smtClean="0"/>
              <a:pPr>
                <a:spcBef>
                  <a:spcPct val="0"/>
                </a:spcBef>
                <a:buClrTx/>
                <a:buSzTx/>
                <a:buFontTx/>
                <a:buNone/>
              </a:pPr>
              <a:t>5/24/2022</a:t>
            </a:fld>
            <a:r>
              <a:rPr lang="en-US" altLang="en-US" sz="1200"/>
              <a:t>Chapter 7 Appendix C</a:t>
            </a: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5AF707AD-9C7A-D274-DEE0-BBA96879317A}"/>
                  </a:ext>
                </a:extLst>
              </p14:cNvPr>
              <p14:cNvContentPartPr/>
              <p14:nvPr/>
            </p14:nvContentPartPr>
            <p14:xfrm>
              <a:off x="7015379" y="1889560"/>
              <a:ext cx="1316160" cy="58680"/>
            </p14:xfrm>
          </p:contentPart>
        </mc:Choice>
        <mc:Fallback xmlns="">
          <p:pic>
            <p:nvPicPr>
              <p:cNvPr id="2" name="Ink 1">
                <a:extLst>
                  <a:ext uri="{FF2B5EF4-FFF2-40B4-BE49-F238E27FC236}">
                    <a16:creationId xmlns:a16="http://schemas.microsoft.com/office/drawing/2014/main" id="{5AF707AD-9C7A-D274-DEE0-BBA96879317A}"/>
                  </a:ext>
                </a:extLst>
              </p:cNvPr>
              <p:cNvPicPr/>
              <p:nvPr/>
            </p:nvPicPr>
            <p:blipFill>
              <a:blip r:embed="rId3"/>
              <a:stretch>
                <a:fillRect/>
              </a:stretch>
            </p:blipFill>
            <p:spPr>
              <a:xfrm>
                <a:off x="6997379" y="1871560"/>
                <a:ext cx="1351800" cy="943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01AA1300-9245-CAAD-A79D-EE94F1B57F3D}"/>
                  </a:ext>
                </a:extLst>
              </p14:cNvPr>
              <p14:cNvContentPartPr/>
              <p14:nvPr/>
            </p14:nvContentPartPr>
            <p14:xfrm>
              <a:off x="1903379" y="2384560"/>
              <a:ext cx="1517040" cy="47160"/>
            </p14:xfrm>
          </p:contentPart>
        </mc:Choice>
        <mc:Fallback xmlns="">
          <p:pic>
            <p:nvPicPr>
              <p:cNvPr id="3" name="Ink 2">
                <a:extLst>
                  <a:ext uri="{FF2B5EF4-FFF2-40B4-BE49-F238E27FC236}">
                    <a16:creationId xmlns:a16="http://schemas.microsoft.com/office/drawing/2014/main" id="{01AA1300-9245-CAAD-A79D-EE94F1B57F3D}"/>
                  </a:ext>
                </a:extLst>
              </p:cNvPr>
              <p:cNvPicPr/>
              <p:nvPr/>
            </p:nvPicPr>
            <p:blipFill>
              <a:blip r:embed="rId5"/>
              <a:stretch>
                <a:fillRect/>
              </a:stretch>
            </p:blipFill>
            <p:spPr>
              <a:xfrm>
                <a:off x="1885379" y="2366560"/>
                <a:ext cx="1552680" cy="828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934BCBC2-3521-1167-26EF-A813A106F12E}"/>
                  </a:ext>
                </a:extLst>
              </p14:cNvPr>
              <p14:cNvContentPartPr/>
              <p14:nvPr/>
            </p14:nvContentPartPr>
            <p14:xfrm>
              <a:off x="6735659" y="2338840"/>
              <a:ext cx="1233000" cy="65880"/>
            </p14:xfrm>
          </p:contentPart>
        </mc:Choice>
        <mc:Fallback xmlns="">
          <p:pic>
            <p:nvPicPr>
              <p:cNvPr id="4" name="Ink 3">
                <a:extLst>
                  <a:ext uri="{FF2B5EF4-FFF2-40B4-BE49-F238E27FC236}">
                    <a16:creationId xmlns:a16="http://schemas.microsoft.com/office/drawing/2014/main" id="{934BCBC2-3521-1167-26EF-A813A106F12E}"/>
                  </a:ext>
                </a:extLst>
              </p:cNvPr>
              <p:cNvPicPr/>
              <p:nvPr/>
            </p:nvPicPr>
            <p:blipFill>
              <a:blip r:embed="rId7"/>
              <a:stretch>
                <a:fillRect/>
              </a:stretch>
            </p:blipFill>
            <p:spPr>
              <a:xfrm>
                <a:off x="6717659" y="2320840"/>
                <a:ext cx="1268640" cy="1015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55290402-567C-FDC2-2380-6DA38114947E}"/>
                  </a:ext>
                </a:extLst>
              </p14:cNvPr>
              <p14:cNvContentPartPr/>
              <p14:nvPr/>
            </p14:nvContentPartPr>
            <p14:xfrm>
              <a:off x="4573499" y="2900080"/>
              <a:ext cx="852480" cy="57960"/>
            </p14:xfrm>
          </p:contentPart>
        </mc:Choice>
        <mc:Fallback xmlns="">
          <p:pic>
            <p:nvPicPr>
              <p:cNvPr id="5" name="Ink 4">
                <a:extLst>
                  <a:ext uri="{FF2B5EF4-FFF2-40B4-BE49-F238E27FC236}">
                    <a16:creationId xmlns:a16="http://schemas.microsoft.com/office/drawing/2014/main" id="{55290402-567C-FDC2-2380-6DA38114947E}"/>
                  </a:ext>
                </a:extLst>
              </p:cNvPr>
              <p:cNvPicPr/>
              <p:nvPr/>
            </p:nvPicPr>
            <p:blipFill>
              <a:blip r:embed="rId9"/>
              <a:stretch>
                <a:fillRect/>
              </a:stretch>
            </p:blipFill>
            <p:spPr>
              <a:xfrm>
                <a:off x="4555499" y="2881967"/>
                <a:ext cx="888120" cy="93823"/>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6" name="Ink 5">
                <a:extLst>
                  <a:ext uri="{FF2B5EF4-FFF2-40B4-BE49-F238E27FC236}">
                    <a16:creationId xmlns:a16="http://schemas.microsoft.com/office/drawing/2014/main" id="{4211E745-86D0-DAC8-CD5A-CA6949EADC8F}"/>
                  </a:ext>
                </a:extLst>
              </p14:cNvPr>
              <p14:cNvContentPartPr/>
              <p14:nvPr/>
            </p14:nvContentPartPr>
            <p14:xfrm>
              <a:off x="6793979" y="2822680"/>
              <a:ext cx="955080" cy="63360"/>
            </p14:xfrm>
          </p:contentPart>
        </mc:Choice>
        <mc:Fallback xmlns="">
          <p:pic>
            <p:nvPicPr>
              <p:cNvPr id="6" name="Ink 5">
                <a:extLst>
                  <a:ext uri="{FF2B5EF4-FFF2-40B4-BE49-F238E27FC236}">
                    <a16:creationId xmlns:a16="http://schemas.microsoft.com/office/drawing/2014/main" id="{4211E745-86D0-DAC8-CD5A-CA6949EADC8F}"/>
                  </a:ext>
                </a:extLst>
              </p:cNvPr>
              <p:cNvPicPr/>
              <p:nvPr/>
            </p:nvPicPr>
            <p:blipFill>
              <a:blip r:embed="rId11"/>
              <a:stretch>
                <a:fillRect/>
              </a:stretch>
            </p:blipFill>
            <p:spPr>
              <a:xfrm>
                <a:off x="6775979" y="2804680"/>
                <a:ext cx="99072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7" name="Ink 6">
                <a:extLst>
                  <a:ext uri="{FF2B5EF4-FFF2-40B4-BE49-F238E27FC236}">
                    <a16:creationId xmlns:a16="http://schemas.microsoft.com/office/drawing/2014/main" id="{05C4EEDA-138C-D1E6-B5B2-4301FC33510A}"/>
                  </a:ext>
                </a:extLst>
              </p14:cNvPr>
              <p14:cNvContentPartPr/>
              <p14:nvPr/>
            </p14:nvContentPartPr>
            <p14:xfrm>
              <a:off x="3699059" y="3327400"/>
              <a:ext cx="1813680" cy="56880"/>
            </p14:xfrm>
          </p:contentPart>
        </mc:Choice>
        <mc:Fallback xmlns="">
          <p:pic>
            <p:nvPicPr>
              <p:cNvPr id="7" name="Ink 6">
                <a:extLst>
                  <a:ext uri="{FF2B5EF4-FFF2-40B4-BE49-F238E27FC236}">
                    <a16:creationId xmlns:a16="http://schemas.microsoft.com/office/drawing/2014/main" id="{05C4EEDA-138C-D1E6-B5B2-4301FC33510A}"/>
                  </a:ext>
                </a:extLst>
              </p:cNvPr>
              <p:cNvPicPr/>
              <p:nvPr/>
            </p:nvPicPr>
            <p:blipFill>
              <a:blip r:embed="rId13"/>
              <a:stretch>
                <a:fillRect/>
              </a:stretch>
            </p:blipFill>
            <p:spPr>
              <a:xfrm>
                <a:off x="3681059" y="3309400"/>
                <a:ext cx="1849320" cy="925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8" name="Ink 7">
                <a:extLst>
                  <a:ext uri="{FF2B5EF4-FFF2-40B4-BE49-F238E27FC236}">
                    <a16:creationId xmlns:a16="http://schemas.microsoft.com/office/drawing/2014/main" id="{AA5874A1-4EBE-2293-2920-3C137B1A1848}"/>
                  </a:ext>
                </a:extLst>
              </p14:cNvPr>
              <p14:cNvContentPartPr/>
              <p14:nvPr/>
            </p14:nvContentPartPr>
            <p14:xfrm>
              <a:off x="3600419" y="4321000"/>
              <a:ext cx="704880" cy="74160"/>
            </p14:xfrm>
          </p:contentPart>
        </mc:Choice>
        <mc:Fallback xmlns="">
          <p:pic>
            <p:nvPicPr>
              <p:cNvPr id="8" name="Ink 7">
                <a:extLst>
                  <a:ext uri="{FF2B5EF4-FFF2-40B4-BE49-F238E27FC236}">
                    <a16:creationId xmlns:a16="http://schemas.microsoft.com/office/drawing/2014/main" id="{AA5874A1-4EBE-2293-2920-3C137B1A1848}"/>
                  </a:ext>
                </a:extLst>
              </p:cNvPr>
              <p:cNvPicPr/>
              <p:nvPr/>
            </p:nvPicPr>
            <p:blipFill>
              <a:blip r:embed="rId15"/>
              <a:stretch>
                <a:fillRect/>
              </a:stretch>
            </p:blipFill>
            <p:spPr>
              <a:xfrm>
                <a:off x="3582419" y="4303000"/>
                <a:ext cx="74052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9" name="Ink 8">
                <a:extLst>
                  <a:ext uri="{FF2B5EF4-FFF2-40B4-BE49-F238E27FC236}">
                    <a16:creationId xmlns:a16="http://schemas.microsoft.com/office/drawing/2014/main" id="{C5D187E8-4971-EC93-F6AD-6A17709971AF}"/>
                  </a:ext>
                </a:extLst>
              </p14:cNvPr>
              <p14:cNvContentPartPr/>
              <p14:nvPr/>
            </p14:nvContentPartPr>
            <p14:xfrm>
              <a:off x="1676579" y="4886920"/>
              <a:ext cx="1203840" cy="32760"/>
            </p14:xfrm>
          </p:contentPart>
        </mc:Choice>
        <mc:Fallback xmlns="">
          <p:pic>
            <p:nvPicPr>
              <p:cNvPr id="9" name="Ink 8">
                <a:extLst>
                  <a:ext uri="{FF2B5EF4-FFF2-40B4-BE49-F238E27FC236}">
                    <a16:creationId xmlns:a16="http://schemas.microsoft.com/office/drawing/2014/main" id="{C5D187E8-4971-EC93-F6AD-6A17709971AF}"/>
                  </a:ext>
                </a:extLst>
              </p:cNvPr>
              <p:cNvPicPr/>
              <p:nvPr/>
            </p:nvPicPr>
            <p:blipFill>
              <a:blip r:embed="rId17"/>
              <a:stretch>
                <a:fillRect/>
              </a:stretch>
            </p:blipFill>
            <p:spPr>
              <a:xfrm>
                <a:off x="1658584" y="4868920"/>
                <a:ext cx="1239469" cy="68400"/>
              </a:xfrm>
              <a:prstGeom prst="rect">
                <a:avLst/>
              </a:prstGeom>
            </p:spPr>
          </p:pic>
        </mc:Fallback>
      </mc:AlternateContent>
      <p:grpSp>
        <p:nvGrpSpPr>
          <p:cNvPr id="50191" name="Group 19">
            <a:extLst>
              <a:ext uri="{FF2B5EF4-FFF2-40B4-BE49-F238E27FC236}">
                <a16:creationId xmlns:a16="http://schemas.microsoft.com/office/drawing/2014/main" id="{6BAC9ACB-AC22-F271-B5A9-6C9391760D13}"/>
              </a:ext>
            </a:extLst>
          </p:cNvPr>
          <p:cNvGrpSpPr>
            <a:grpSpLocks/>
          </p:cNvGrpSpPr>
          <p:nvPr/>
        </p:nvGrpSpPr>
        <p:grpSpPr bwMode="auto">
          <a:xfrm>
            <a:off x="3919538" y="4789488"/>
            <a:ext cx="1493837" cy="339725"/>
            <a:chOff x="3919019" y="4790080"/>
            <a:chExt cx="1494720" cy="339480"/>
          </a:xfrm>
        </p:grpSpPr>
        <mc:AlternateContent xmlns:mc="http://schemas.openxmlformats.org/markup-compatibility/2006" xmlns:p14="http://schemas.microsoft.com/office/powerpoint/2010/main">
          <mc:Choice Requires="p14">
            <p:contentPart p14:bwMode="auto" r:id="rId18">
              <p14:nvContentPartPr>
                <p14:cNvPr id="10" name="Ink 9">
                  <a:extLst>
                    <a:ext uri="{FF2B5EF4-FFF2-40B4-BE49-F238E27FC236}">
                      <a16:creationId xmlns:a16="http://schemas.microsoft.com/office/drawing/2014/main" id="{C373EB0E-A9A0-0B66-779A-A1371705A0D7}"/>
                    </a:ext>
                  </a:extLst>
                </p14:cNvPr>
                <p14:cNvContentPartPr/>
                <p14:nvPr/>
              </p14:nvContentPartPr>
              <p14:xfrm>
                <a:off x="3919019" y="4790080"/>
                <a:ext cx="145440" cy="100800"/>
              </p14:xfrm>
            </p:contentPart>
          </mc:Choice>
          <mc:Fallback xmlns="">
            <p:pic>
              <p:nvPicPr>
                <p:cNvPr id="10" name="Ink 9">
                  <a:extLst>
                    <a:ext uri="{FF2B5EF4-FFF2-40B4-BE49-F238E27FC236}">
                      <a16:creationId xmlns:a16="http://schemas.microsoft.com/office/drawing/2014/main" id="{C373EB0E-A9A0-0B66-779A-A1371705A0D7}"/>
                    </a:ext>
                  </a:extLst>
                </p:cNvPr>
                <p:cNvPicPr/>
                <p:nvPr/>
              </p:nvPicPr>
              <p:blipFill>
                <a:blip r:embed="rId19"/>
                <a:stretch>
                  <a:fillRect/>
                </a:stretch>
              </p:blipFill>
              <p:spPr>
                <a:xfrm>
                  <a:off x="3901019" y="4772080"/>
                  <a:ext cx="181080" cy="1364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1" name="Ink 10">
                  <a:extLst>
                    <a:ext uri="{FF2B5EF4-FFF2-40B4-BE49-F238E27FC236}">
                      <a16:creationId xmlns:a16="http://schemas.microsoft.com/office/drawing/2014/main" id="{89AF2EFF-003A-3278-4FCE-0BAF7A78B0FA}"/>
                    </a:ext>
                  </a:extLst>
                </p14:cNvPr>
                <p14:cNvContentPartPr/>
                <p14:nvPr/>
              </p14:nvContentPartPr>
              <p14:xfrm>
                <a:off x="3991019" y="4879360"/>
                <a:ext cx="34920" cy="161640"/>
              </p14:xfrm>
            </p:contentPart>
          </mc:Choice>
          <mc:Fallback xmlns="">
            <p:pic>
              <p:nvPicPr>
                <p:cNvPr id="11" name="Ink 10">
                  <a:extLst>
                    <a:ext uri="{FF2B5EF4-FFF2-40B4-BE49-F238E27FC236}">
                      <a16:creationId xmlns:a16="http://schemas.microsoft.com/office/drawing/2014/main" id="{89AF2EFF-003A-3278-4FCE-0BAF7A78B0FA}"/>
                    </a:ext>
                  </a:extLst>
                </p:cNvPr>
                <p:cNvPicPr/>
                <p:nvPr/>
              </p:nvPicPr>
              <p:blipFill>
                <a:blip r:embed="rId21"/>
                <a:stretch>
                  <a:fillRect/>
                </a:stretch>
              </p:blipFill>
              <p:spPr>
                <a:xfrm>
                  <a:off x="3973019" y="4861360"/>
                  <a:ext cx="70560" cy="1972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3" name="Ink 12">
                  <a:extLst>
                    <a:ext uri="{FF2B5EF4-FFF2-40B4-BE49-F238E27FC236}">
                      <a16:creationId xmlns:a16="http://schemas.microsoft.com/office/drawing/2014/main" id="{76A51FCE-1514-6795-0875-80572C5BAF65}"/>
                    </a:ext>
                  </a:extLst>
                </p14:cNvPr>
                <p14:cNvContentPartPr/>
                <p14:nvPr/>
              </p14:nvContentPartPr>
              <p14:xfrm>
                <a:off x="4534259" y="4833640"/>
                <a:ext cx="124920" cy="124200"/>
              </p14:xfrm>
            </p:contentPart>
          </mc:Choice>
          <mc:Fallback xmlns="">
            <p:pic>
              <p:nvPicPr>
                <p:cNvPr id="13" name="Ink 12">
                  <a:extLst>
                    <a:ext uri="{FF2B5EF4-FFF2-40B4-BE49-F238E27FC236}">
                      <a16:creationId xmlns:a16="http://schemas.microsoft.com/office/drawing/2014/main" id="{76A51FCE-1514-6795-0875-80572C5BAF65}"/>
                    </a:ext>
                  </a:extLst>
                </p:cNvPr>
                <p:cNvPicPr/>
                <p:nvPr/>
              </p:nvPicPr>
              <p:blipFill>
                <a:blip r:embed="rId23"/>
                <a:stretch>
                  <a:fillRect/>
                </a:stretch>
              </p:blipFill>
              <p:spPr>
                <a:xfrm>
                  <a:off x="4516207" y="4815640"/>
                  <a:ext cx="160663" cy="15984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4" name="Ink 13">
                  <a:extLst>
                    <a:ext uri="{FF2B5EF4-FFF2-40B4-BE49-F238E27FC236}">
                      <a16:creationId xmlns:a16="http://schemas.microsoft.com/office/drawing/2014/main" id="{5B54286B-E9E3-7F47-4A83-5A950F437B91}"/>
                    </a:ext>
                  </a:extLst>
                </p14:cNvPr>
                <p14:cNvContentPartPr/>
                <p14:nvPr/>
              </p14:nvContentPartPr>
              <p14:xfrm>
                <a:off x="4622459" y="4934440"/>
                <a:ext cx="17640" cy="195120"/>
              </p14:xfrm>
            </p:contentPart>
          </mc:Choice>
          <mc:Fallback xmlns="">
            <p:pic>
              <p:nvPicPr>
                <p:cNvPr id="14" name="Ink 13">
                  <a:extLst>
                    <a:ext uri="{FF2B5EF4-FFF2-40B4-BE49-F238E27FC236}">
                      <a16:creationId xmlns:a16="http://schemas.microsoft.com/office/drawing/2014/main" id="{5B54286B-E9E3-7F47-4A83-5A950F437B91}"/>
                    </a:ext>
                  </a:extLst>
                </p:cNvPr>
                <p:cNvPicPr/>
                <p:nvPr/>
              </p:nvPicPr>
              <p:blipFill>
                <a:blip r:embed="rId25"/>
                <a:stretch>
                  <a:fillRect/>
                </a:stretch>
              </p:blipFill>
              <p:spPr>
                <a:xfrm>
                  <a:off x="4604459" y="4916407"/>
                  <a:ext cx="53280" cy="230826"/>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6" name="Ink 15">
                  <a:extLst>
                    <a:ext uri="{FF2B5EF4-FFF2-40B4-BE49-F238E27FC236}">
                      <a16:creationId xmlns:a16="http://schemas.microsoft.com/office/drawing/2014/main" id="{8E943E42-567E-0780-0DF0-AA753D888937}"/>
                    </a:ext>
                  </a:extLst>
                </p14:cNvPr>
                <p14:cNvContentPartPr/>
                <p14:nvPr/>
              </p14:nvContentPartPr>
              <p14:xfrm>
                <a:off x="4906499" y="4821040"/>
                <a:ext cx="111240" cy="125280"/>
              </p14:xfrm>
            </p:contentPart>
          </mc:Choice>
          <mc:Fallback xmlns="">
            <p:pic>
              <p:nvPicPr>
                <p:cNvPr id="16" name="Ink 15">
                  <a:extLst>
                    <a:ext uri="{FF2B5EF4-FFF2-40B4-BE49-F238E27FC236}">
                      <a16:creationId xmlns:a16="http://schemas.microsoft.com/office/drawing/2014/main" id="{8E943E42-567E-0780-0DF0-AA753D888937}"/>
                    </a:ext>
                  </a:extLst>
                </p:cNvPr>
                <p:cNvPicPr/>
                <p:nvPr/>
              </p:nvPicPr>
              <p:blipFill>
                <a:blip r:embed="rId27"/>
                <a:stretch>
                  <a:fillRect/>
                </a:stretch>
              </p:blipFill>
              <p:spPr>
                <a:xfrm>
                  <a:off x="4888499" y="4803092"/>
                  <a:ext cx="146880" cy="160818"/>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7" name="Ink 16">
                  <a:extLst>
                    <a:ext uri="{FF2B5EF4-FFF2-40B4-BE49-F238E27FC236}">
                      <a16:creationId xmlns:a16="http://schemas.microsoft.com/office/drawing/2014/main" id="{A3124201-9EB3-FD43-B028-7473811A53DB}"/>
                    </a:ext>
                  </a:extLst>
                </p14:cNvPr>
                <p14:cNvContentPartPr/>
                <p14:nvPr/>
              </p14:nvContentPartPr>
              <p14:xfrm>
                <a:off x="4969499" y="4909600"/>
                <a:ext cx="44640" cy="142560"/>
              </p14:xfrm>
            </p:contentPart>
          </mc:Choice>
          <mc:Fallback xmlns="">
            <p:pic>
              <p:nvPicPr>
                <p:cNvPr id="17" name="Ink 16">
                  <a:extLst>
                    <a:ext uri="{FF2B5EF4-FFF2-40B4-BE49-F238E27FC236}">
                      <a16:creationId xmlns:a16="http://schemas.microsoft.com/office/drawing/2014/main" id="{A3124201-9EB3-FD43-B028-7473811A53DB}"/>
                    </a:ext>
                  </a:extLst>
                </p:cNvPr>
                <p:cNvPicPr/>
                <p:nvPr/>
              </p:nvPicPr>
              <p:blipFill>
                <a:blip r:embed="rId29"/>
                <a:stretch>
                  <a:fillRect/>
                </a:stretch>
              </p:blipFill>
              <p:spPr>
                <a:xfrm>
                  <a:off x="4951499" y="4891554"/>
                  <a:ext cx="80280" cy="17829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18" name="Ink 17">
                  <a:extLst>
                    <a:ext uri="{FF2B5EF4-FFF2-40B4-BE49-F238E27FC236}">
                      <a16:creationId xmlns:a16="http://schemas.microsoft.com/office/drawing/2014/main" id="{519BD671-F331-EDA5-1614-15C256D6BC04}"/>
                    </a:ext>
                  </a:extLst>
                </p14:cNvPr>
                <p14:cNvContentPartPr/>
                <p14:nvPr/>
              </p14:nvContentPartPr>
              <p14:xfrm>
                <a:off x="5266859" y="4803400"/>
                <a:ext cx="146880" cy="88200"/>
              </p14:xfrm>
            </p:contentPart>
          </mc:Choice>
          <mc:Fallback xmlns="">
            <p:pic>
              <p:nvPicPr>
                <p:cNvPr id="18" name="Ink 17">
                  <a:extLst>
                    <a:ext uri="{FF2B5EF4-FFF2-40B4-BE49-F238E27FC236}">
                      <a16:creationId xmlns:a16="http://schemas.microsoft.com/office/drawing/2014/main" id="{519BD671-F331-EDA5-1614-15C256D6BC04}"/>
                    </a:ext>
                  </a:extLst>
                </p:cNvPr>
                <p:cNvPicPr/>
                <p:nvPr/>
              </p:nvPicPr>
              <p:blipFill>
                <a:blip r:embed="rId31"/>
                <a:stretch>
                  <a:fillRect/>
                </a:stretch>
              </p:blipFill>
              <p:spPr>
                <a:xfrm>
                  <a:off x="5248859" y="4785400"/>
                  <a:ext cx="182520" cy="12384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19" name="Ink 18">
                  <a:extLst>
                    <a:ext uri="{FF2B5EF4-FFF2-40B4-BE49-F238E27FC236}">
                      <a16:creationId xmlns:a16="http://schemas.microsoft.com/office/drawing/2014/main" id="{EACC2D60-2B49-ED49-5F48-2092B3584D15}"/>
                    </a:ext>
                  </a:extLst>
                </p14:cNvPr>
                <p14:cNvContentPartPr/>
                <p14:nvPr/>
              </p14:nvContentPartPr>
              <p14:xfrm>
                <a:off x="5337419" y="4846600"/>
                <a:ext cx="63360" cy="155880"/>
              </p14:xfrm>
            </p:contentPart>
          </mc:Choice>
          <mc:Fallback xmlns="">
            <p:pic>
              <p:nvPicPr>
                <p:cNvPr id="19" name="Ink 18">
                  <a:extLst>
                    <a:ext uri="{FF2B5EF4-FFF2-40B4-BE49-F238E27FC236}">
                      <a16:creationId xmlns:a16="http://schemas.microsoft.com/office/drawing/2014/main" id="{EACC2D60-2B49-ED49-5F48-2092B3584D15}"/>
                    </a:ext>
                  </a:extLst>
                </p:cNvPr>
                <p:cNvPicPr/>
                <p:nvPr/>
              </p:nvPicPr>
              <p:blipFill>
                <a:blip r:embed="rId33"/>
                <a:stretch>
                  <a:fillRect/>
                </a:stretch>
              </p:blipFill>
              <p:spPr>
                <a:xfrm>
                  <a:off x="5319521" y="4828600"/>
                  <a:ext cx="98799" cy="1915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4">
            <p14:nvContentPartPr>
              <p14:cNvPr id="21" name="Ink 20">
                <a:extLst>
                  <a:ext uri="{FF2B5EF4-FFF2-40B4-BE49-F238E27FC236}">
                    <a16:creationId xmlns:a16="http://schemas.microsoft.com/office/drawing/2014/main" id="{D98C1E7C-9B04-F2E6-E172-BDC6EF2F05AD}"/>
                  </a:ext>
                </a:extLst>
              </p14:cNvPr>
              <p14:cNvContentPartPr/>
              <p14:nvPr/>
            </p14:nvContentPartPr>
            <p14:xfrm>
              <a:off x="5672219" y="4279960"/>
              <a:ext cx="312480" cy="217080"/>
            </p14:xfrm>
          </p:contentPart>
        </mc:Choice>
        <mc:Fallback xmlns="">
          <p:pic>
            <p:nvPicPr>
              <p:cNvPr id="21" name="Ink 20">
                <a:extLst>
                  <a:ext uri="{FF2B5EF4-FFF2-40B4-BE49-F238E27FC236}">
                    <a16:creationId xmlns:a16="http://schemas.microsoft.com/office/drawing/2014/main" id="{D98C1E7C-9B04-F2E6-E172-BDC6EF2F05AD}"/>
                  </a:ext>
                </a:extLst>
              </p:cNvPr>
              <p:cNvPicPr/>
              <p:nvPr/>
            </p:nvPicPr>
            <p:blipFill>
              <a:blip r:embed="rId35"/>
              <a:stretch>
                <a:fillRect/>
              </a:stretch>
            </p:blipFill>
            <p:spPr>
              <a:xfrm>
                <a:off x="5654240" y="4261960"/>
                <a:ext cx="348079" cy="252720"/>
              </a:xfrm>
              <a:prstGeom prst="rect">
                <a:avLst/>
              </a:prstGeom>
            </p:spPr>
          </p:pic>
        </mc:Fallback>
      </mc:AlternateContent>
    </p:spTree>
  </p:cSld>
  <p:clrMapOvr>
    <a:masterClrMapping/>
  </p:clrMapOvr>
  <p:transition>
    <p:zo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CFDF5A65-F22A-E1BA-F967-9AD9A8C0EB14}"/>
              </a:ext>
            </a:extLst>
          </p:cNvPr>
          <p:cNvSpPr>
            <a:spLocks noGrp="1" noChangeArrowheads="1"/>
          </p:cNvSpPr>
          <p:nvPr>
            <p:ph type="title"/>
          </p:nvPr>
        </p:nvSpPr>
        <p:spPr>
          <a:xfrm>
            <a:off x="457200" y="304800"/>
            <a:ext cx="8229600" cy="1371600"/>
          </a:xfrm>
        </p:spPr>
        <p:txBody>
          <a:bodyPr/>
          <a:lstStyle/>
          <a:p>
            <a:r>
              <a:rPr lang="en-US" altLang="en-US" sz="3600"/>
              <a:t>Class Diagrams</a:t>
            </a:r>
          </a:p>
        </p:txBody>
      </p:sp>
      <p:sp>
        <p:nvSpPr>
          <p:cNvPr id="51203" name="Content Placeholder 2">
            <a:extLst>
              <a:ext uri="{FF2B5EF4-FFF2-40B4-BE49-F238E27FC236}">
                <a16:creationId xmlns:a16="http://schemas.microsoft.com/office/drawing/2014/main" id="{8F3CFBD2-1CFB-C8A6-ED10-E789D0FEC14C}"/>
              </a:ext>
            </a:extLst>
          </p:cNvPr>
          <p:cNvSpPr>
            <a:spLocks noGrp="1" noChangeArrowheads="1"/>
          </p:cNvSpPr>
          <p:nvPr>
            <p:ph idx="1"/>
          </p:nvPr>
        </p:nvSpPr>
        <p:spPr>
          <a:xfrm>
            <a:off x="457200" y="1371600"/>
            <a:ext cx="8229600" cy="4495800"/>
          </a:xfrm>
        </p:spPr>
        <p:txBody>
          <a:bodyPr/>
          <a:lstStyle/>
          <a:p>
            <a:pPr algn="just"/>
            <a:r>
              <a:rPr lang="en-US" altLang="en-US" sz="2800"/>
              <a:t>On a class diagram, public messages (and any public attributes) are shown with a plus sign (+) in front of them.</a:t>
            </a:r>
          </a:p>
          <a:p>
            <a:pPr algn="just"/>
            <a:r>
              <a:rPr lang="en-US" altLang="en-US" sz="2800"/>
              <a:t>Methods also have parentheses after them, indicating that data may be passed as parameters along with the message. The message parameters, as well as the type of data, may be included on the class diagram</a:t>
            </a:r>
            <a:r>
              <a:rPr lang="en-US" altLang="en-US" sz="2400"/>
              <a:t>.</a:t>
            </a:r>
          </a:p>
        </p:txBody>
      </p:sp>
      <p:sp>
        <p:nvSpPr>
          <p:cNvPr id="51204" name="Footer Placeholder 3">
            <a:extLst>
              <a:ext uri="{FF2B5EF4-FFF2-40B4-BE49-F238E27FC236}">
                <a16:creationId xmlns:a16="http://schemas.microsoft.com/office/drawing/2014/main" id="{EDE9DB2C-3B58-DCC6-961D-9FFE2B8381DF}"/>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51205" name="Slide Number Placeholder 4">
            <a:extLst>
              <a:ext uri="{FF2B5EF4-FFF2-40B4-BE49-F238E27FC236}">
                <a16:creationId xmlns:a16="http://schemas.microsoft.com/office/drawing/2014/main" id="{3561A1EC-76BA-34AF-5B4E-DAFEA1FD2C4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9D4AE87-C275-4597-AA02-FE333FD15781}" type="slidenum">
              <a:rPr lang="en-US" altLang="en-US" sz="1200" smtClean="0">
                <a:latin typeface="Arial Black" panose="020B0A04020102020204" pitchFamily="34" charset="0"/>
              </a:rPr>
              <a:pPr>
                <a:spcBef>
                  <a:spcPct val="0"/>
                </a:spcBef>
                <a:buClrTx/>
                <a:buSzTx/>
                <a:buFontTx/>
                <a:buNone/>
              </a:pPr>
              <a:t>48</a:t>
            </a:fld>
            <a:endParaRPr lang="en-US" altLang="en-US" sz="1200">
              <a:latin typeface="Arial Black" panose="020B0A04020102020204" pitchFamily="34" charset="0"/>
            </a:endParaRPr>
          </a:p>
        </p:txBody>
      </p:sp>
      <p:sp>
        <p:nvSpPr>
          <p:cNvPr id="51206" name="Date Placeholder 5">
            <a:extLst>
              <a:ext uri="{FF2B5EF4-FFF2-40B4-BE49-F238E27FC236}">
                <a16:creationId xmlns:a16="http://schemas.microsoft.com/office/drawing/2014/main" id="{2218075C-7997-7912-181D-2D1B163B86F8}"/>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4FFCC7E-8945-4D0A-97EC-8A0DFD2156D6}" type="datetime1">
              <a:rPr lang="en-US" altLang="en-US" sz="1200" smtClean="0"/>
              <a:pPr>
                <a:spcBef>
                  <a:spcPct val="0"/>
                </a:spcBef>
                <a:buClrTx/>
                <a:buSzTx/>
                <a:buFontTx/>
                <a:buNone/>
              </a:pPr>
              <a:t>5/24/2022</a:t>
            </a:fld>
            <a:r>
              <a:rPr lang="en-US" altLang="en-US" sz="1200"/>
              <a:t>Chapter 7 Appendix C</a:t>
            </a: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C5C73CCB-569A-A3E0-D77A-FDA452B8B496}"/>
                  </a:ext>
                </a:extLst>
              </p14:cNvPr>
              <p14:cNvContentPartPr/>
              <p14:nvPr/>
            </p14:nvContentPartPr>
            <p14:xfrm>
              <a:off x="10102739" y="1034920"/>
              <a:ext cx="360" cy="3960"/>
            </p14:xfrm>
          </p:contentPart>
        </mc:Choice>
        <mc:Fallback xmlns="">
          <p:pic>
            <p:nvPicPr>
              <p:cNvPr id="2" name="Ink 1">
                <a:extLst>
                  <a:ext uri="{FF2B5EF4-FFF2-40B4-BE49-F238E27FC236}">
                    <a16:creationId xmlns:a16="http://schemas.microsoft.com/office/drawing/2014/main" id="{C5C73CCB-569A-A3E0-D77A-FDA452B8B496}"/>
                  </a:ext>
                </a:extLst>
              </p:cNvPr>
              <p:cNvPicPr/>
              <p:nvPr/>
            </p:nvPicPr>
            <p:blipFill>
              <a:blip r:embed="rId3"/>
              <a:stretch>
                <a:fillRect/>
              </a:stretch>
            </p:blipFill>
            <p:spPr>
              <a:xfrm>
                <a:off x="10084739" y="1016920"/>
                <a:ext cx="3600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15600D94-81DF-EB2D-96F3-BA4E4284E193}"/>
                  </a:ext>
                </a:extLst>
              </p14:cNvPr>
              <p14:cNvContentPartPr/>
              <p14:nvPr/>
            </p14:nvContentPartPr>
            <p14:xfrm>
              <a:off x="5424539" y="1779760"/>
              <a:ext cx="1189800" cy="93240"/>
            </p14:xfrm>
          </p:contentPart>
        </mc:Choice>
        <mc:Fallback xmlns="">
          <p:pic>
            <p:nvPicPr>
              <p:cNvPr id="3" name="Ink 2">
                <a:extLst>
                  <a:ext uri="{FF2B5EF4-FFF2-40B4-BE49-F238E27FC236}">
                    <a16:creationId xmlns:a16="http://schemas.microsoft.com/office/drawing/2014/main" id="{15600D94-81DF-EB2D-96F3-BA4E4284E193}"/>
                  </a:ext>
                </a:extLst>
              </p:cNvPr>
              <p:cNvPicPr/>
              <p:nvPr/>
            </p:nvPicPr>
            <p:blipFill>
              <a:blip r:embed="rId5"/>
              <a:stretch>
                <a:fillRect/>
              </a:stretch>
            </p:blipFill>
            <p:spPr>
              <a:xfrm>
                <a:off x="5406539" y="1761760"/>
                <a:ext cx="1225440"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2F0AF1F6-EADC-33D7-CCB0-8319A89BFFCB}"/>
                  </a:ext>
                </a:extLst>
              </p14:cNvPr>
              <p14:cNvContentPartPr/>
              <p14:nvPr/>
            </p14:nvContentPartPr>
            <p14:xfrm>
              <a:off x="1473899" y="2316520"/>
              <a:ext cx="1332360" cy="75240"/>
            </p14:xfrm>
          </p:contentPart>
        </mc:Choice>
        <mc:Fallback xmlns="">
          <p:pic>
            <p:nvPicPr>
              <p:cNvPr id="4" name="Ink 3">
                <a:extLst>
                  <a:ext uri="{FF2B5EF4-FFF2-40B4-BE49-F238E27FC236}">
                    <a16:creationId xmlns:a16="http://schemas.microsoft.com/office/drawing/2014/main" id="{2F0AF1F6-EADC-33D7-CCB0-8319A89BFFCB}"/>
                  </a:ext>
                </a:extLst>
              </p:cNvPr>
              <p:cNvPicPr/>
              <p:nvPr/>
            </p:nvPicPr>
            <p:blipFill>
              <a:blip r:embed="rId7"/>
              <a:stretch>
                <a:fillRect/>
              </a:stretch>
            </p:blipFill>
            <p:spPr>
              <a:xfrm>
                <a:off x="1455899" y="2298520"/>
                <a:ext cx="1368000" cy="110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188E4623-B9FF-3142-8B6A-01C0C1DF8C1B}"/>
                  </a:ext>
                </a:extLst>
              </p14:cNvPr>
              <p14:cNvContentPartPr/>
              <p14:nvPr/>
            </p14:nvContentPartPr>
            <p14:xfrm>
              <a:off x="8090339" y="2368000"/>
              <a:ext cx="465480" cy="44280"/>
            </p14:xfrm>
          </p:contentPart>
        </mc:Choice>
        <mc:Fallback xmlns="">
          <p:pic>
            <p:nvPicPr>
              <p:cNvPr id="5" name="Ink 4">
                <a:extLst>
                  <a:ext uri="{FF2B5EF4-FFF2-40B4-BE49-F238E27FC236}">
                    <a16:creationId xmlns:a16="http://schemas.microsoft.com/office/drawing/2014/main" id="{188E4623-B9FF-3142-8B6A-01C0C1DF8C1B}"/>
                  </a:ext>
                </a:extLst>
              </p:cNvPr>
              <p:cNvPicPr/>
              <p:nvPr/>
            </p:nvPicPr>
            <p:blipFill>
              <a:blip r:embed="rId9"/>
              <a:stretch>
                <a:fillRect/>
              </a:stretch>
            </p:blipFill>
            <p:spPr>
              <a:xfrm>
                <a:off x="8072339" y="2350000"/>
                <a:ext cx="501120" cy="799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6" name="Ink 5">
                <a:extLst>
                  <a:ext uri="{FF2B5EF4-FFF2-40B4-BE49-F238E27FC236}">
                    <a16:creationId xmlns:a16="http://schemas.microsoft.com/office/drawing/2014/main" id="{785DFB53-3677-619F-CE4B-15069AC191D1}"/>
                  </a:ext>
                </a:extLst>
              </p14:cNvPr>
              <p14:cNvContentPartPr/>
              <p14:nvPr/>
            </p14:nvContentPartPr>
            <p14:xfrm>
              <a:off x="7092419" y="3635200"/>
              <a:ext cx="969480" cy="38520"/>
            </p14:xfrm>
          </p:contentPart>
        </mc:Choice>
        <mc:Fallback xmlns="">
          <p:pic>
            <p:nvPicPr>
              <p:cNvPr id="6" name="Ink 5">
                <a:extLst>
                  <a:ext uri="{FF2B5EF4-FFF2-40B4-BE49-F238E27FC236}">
                    <a16:creationId xmlns:a16="http://schemas.microsoft.com/office/drawing/2014/main" id="{785DFB53-3677-619F-CE4B-15069AC191D1}"/>
                  </a:ext>
                </a:extLst>
              </p:cNvPr>
              <p:cNvPicPr/>
              <p:nvPr/>
            </p:nvPicPr>
            <p:blipFill>
              <a:blip r:embed="rId11"/>
              <a:stretch>
                <a:fillRect/>
              </a:stretch>
            </p:blipFill>
            <p:spPr>
              <a:xfrm>
                <a:off x="7074419" y="3617367"/>
                <a:ext cx="1005120" cy="7383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7" name="Ink 6">
                <a:extLst>
                  <a:ext uri="{FF2B5EF4-FFF2-40B4-BE49-F238E27FC236}">
                    <a16:creationId xmlns:a16="http://schemas.microsoft.com/office/drawing/2014/main" id="{040D0784-D6DA-977A-8B46-3FF017A548CD}"/>
                  </a:ext>
                </a:extLst>
              </p14:cNvPr>
              <p14:cNvContentPartPr/>
              <p14:nvPr/>
            </p14:nvContentPartPr>
            <p14:xfrm>
              <a:off x="2831099" y="4029040"/>
              <a:ext cx="1313280" cy="33120"/>
            </p14:xfrm>
          </p:contentPart>
        </mc:Choice>
        <mc:Fallback xmlns="">
          <p:pic>
            <p:nvPicPr>
              <p:cNvPr id="7" name="Ink 6">
                <a:extLst>
                  <a:ext uri="{FF2B5EF4-FFF2-40B4-BE49-F238E27FC236}">
                    <a16:creationId xmlns:a16="http://schemas.microsoft.com/office/drawing/2014/main" id="{040D0784-D6DA-977A-8B46-3FF017A548CD}"/>
                  </a:ext>
                </a:extLst>
              </p:cNvPr>
              <p:cNvPicPr/>
              <p:nvPr/>
            </p:nvPicPr>
            <p:blipFill>
              <a:blip r:embed="rId13"/>
              <a:stretch>
                <a:fillRect/>
              </a:stretch>
            </p:blipFill>
            <p:spPr>
              <a:xfrm>
                <a:off x="2813099" y="4011040"/>
                <a:ext cx="1348920" cy="687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8" name="Ink 7">
                <a:extLst>
                  <a:ext uri="{FF2B5EF4-FFF2-40B4-BE49-F238E27FC236}">
                    <a16:creationId xmlns:a16="http://schemas.microsoft.com/office/drawing/2014/main" id="{CF48C599-98AD-B881-0BEB-2FD71196678C}"/>
                  </a:ext>
                </a:extLst>
              </p14:cNvPr>
              <p14:cNvContentPartPr/>
              <p14:nvPr/>
            </p14:nvContentPartPr>
            <p14:xfrm>
              <a:off x="6653579" y="4113640"/>
              <a:ext cx="510120" cy="16560"/>
            </p14:xfrm>
          </p:contentPart>
        </mc:Choice>
        <mc:Fallback xmlns="">
          <p:pic>
            <p:nvPicPr>
              <p:cNvPr id="8" name="Ink 7">
                <a:extLst>
                  <a:ext uri="{FF2B5EF4-FFF2-40B4-BE49-F238E27FC236}">
                    <a16:creationId xmlns:a16="http://schemas.microsoft.com/office/drawing/2014/main" id="{CF48C599-98AD-B881-0BEB-2FD71196678C}"/>
                  </a:ext>
                </a:extLst>
              </p:cNvPr>
              <p:cNvPicPr/>
              <p:nvPr/>
            </p:nvPicPr>
            <p:blipFill>
              <a:blip r:embed="rId15"/>
              <a:stretch>
                <a:fillRect/>
              </a:stretch>
            </p:blipFill>
            <p:spPr>
              <a:xfrm>
                <a:off x="6635579" y="4095640"/>
                <a:ext cx="545760" cy="522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9" name="Ink 8">
                <a:extLst>
                  <a:ext uri="{FF2B5EF4-FFF2-40B4-BE49-F238E27FC236}">
                    <a16:creationId xmlns:a16="http://schemas.microsoft.com/office/drawing/2014/main" id="{2C48F7F7-0534-083A-E091-CA5E846B28DC}"/>
                  </a:ext>
                </a:extLst>
              </p14:cNvPr>
              <p14:cNvContentPartPr/>
              <p14:nvPr/>
            </p14:nvContentPartPr>
            <p14:xfrm>
              <a:off x="3244739" y="4597840"/>
              <a:ext cx="715320" cy="48240"/>
            </p14:xfrm>
          </p:contentPart>
        </mc:Choice>
        <mc:Fallback xmlns="">
          <p:pic>
            <p:nvPicPr>
              <p:cNvPr id="9" name="Ink 8">
                <a:extLst>
                  <a:ext uri="{FF2B5EF4-FFF2-40B4-BE49-F238E27FC236}">
                    <a16:creationId xmlns:a16="http://schemas.microsoft.com/office/drawing/2014/main" id="{2C48F7F7-0534-083A-E091-CA5E846B28DC}"/>
                  </a:ext>
                </a:extLst>
              </p:cNvPr>
              <p:cNvPicPr/>
              <p:nvPr/>
            </p:nvPicPr>
            <p:blipFill>
              <a:blip r:embed="rId17"/>
              <a:stretch>
                <a:fillRect/>
              </a:stretch>
            </p:blipFill>
            <p:spPr>
              <a:xfrm>
                <a:off x="3226739" y="4579840"/>
                <a:ext cx="750960" cy="838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0" name="Ink 9">
                <a:extLst>
                  <a:ext uri="{FF2B5EF4-FFF2-40B4-BE49-F238E27FC236}">
                    <a16:creationId xmlns:a16="http://schemas.microsoft.com/office/drawing/2014/main" id="{9AE86EEC-B0E6-56BC-C718-7A0371C16E20}"/>
                  </a:ext>
                </a:extLst>
              </p14:cNvPr>
              <p14:cNvContentPartPr/>
              <p14:nvPr/>
            </p14:nvContentPartPr>
            <p14:xfrm>
              <a:off x="7696859" y="4454560"/>
              <a:ext cx="694800" cy="50040"/>
            </p14:xfrm>
          </p:contentPart>
        </mc:Choice>
        <mc:Fallback xmlns="">
          <p:pic>
            <p:nvPicPr>
              <p:cNvPr id="10" name="Ink 9">
                <a:extLst>
                  <a:ext uri="{FF2B5EF4-FFF2-40B4-BE49-F238E27FC236}">
                    <a16:creationId xmlns:a16="http://schemas.microsoft.com/office/drawing/2014/main" id="{9AE86EEC-B0E6-56BC-C718-7A0371C16E20}"/>
                  </a:ext>
                </a:extLst>
              </p:cNvPr>
              <p:cNvPicPr/>
              <p:nvPr/>
            </p:nvPicPr>
            <p:blipFill>
              <a:blip r:embed="rId19"/>
              <a:stretch>
                <a:fillRect/>
              </a:stretch>
            </p:blipFill>
            <p:spPr>
              <a:xfrm>
                <a:off x="7678859" y="4436689"/>
                <a:ext cx="730440" cy="85425"/>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1" name="Ink 10">
                <a:extLst>
                  <a:ext uri="{FF2B5EF4-FFF2-40B4-BE49-F238E27FC236}">
                    <a16:creationId xmlns:a16="http://schemas.microsoft.com/office/drawing/2014/main" id="{FE068E87-1A7E-7144-75F9-F19FFA5C7EE5}"/>
                  </a:ext>
                </a:extLst>
              </p14:cNvPr>
              <p14:cNvContentPartPr/>
              <p14:nvPr/>
            </p14:nvContentPartPr>
            <p14:xfrm>
              <a:off x="1147379" y="5070160"/>
              <a:ext cx="366480" cy="43560"/>
            </p14:xfrm>
          </p:contentPart>
        </mc:Choice>
        <mc:Fallback xmlns="">
          <p:pic>
            <p:nvPicPr>
              <p:cNvPr id="11" name="Ink 10">
                <a:extLst>
                  <a:ext uri="{FF2B5EF4-FFF2-40B4-BE49-F238E27FC236}">
                    <a16:creationId xmlns:a16="http://schemas.microsoft.com/office/drawing/2014/main" id="{FE068E87-1A7E-7144-75F9-F19FFA5C7EE5}"/>
                  </a:ext>
                </a:extLst>
              </p:cNvPr>
              <p:cNvPicPr/>
              <p:nvPr/>
            </p:nvPicPr>
            <p:blipFill>
              <a:blip r:embed="rId21"/>
              <a:stretch>
                <a:fillRect/>
              </a:stretch>
            </p:blipFill>
            <p:spPr>
              <a:xfrm>
                <a:off x="1129379" y="5052160"/>
                <a:ext cx="402120" cy="792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2" name="Ink 11">
                <a:extLst>
                  <a:ext uri="{FF2B5EF4-FFF2-40B4-BE49-F238E27FC236}">
                    <a16:creationId xmlns:a16="http://schemas.microsoft.com/office/drawing/2014/main" id="{0570AA45-4527-DDAB-D9DD-91046B47ABA7}"/>
                  </a:ext>
                </a:extLst>
              </p14:cNvPr>
              <p14:cNvContentPartPr/>
              <p14:nvPr/>
            </p14:nvContentPartPr>
            <p14:xfrm>
              <a:off x="5727299" y="5005000"/>
              <a:ext cx="1225080" cy="104760"/>
            </p14:xfrm>
          </p:contentPart>
        </mc:Choice>
        <mc:Fallback xmlns="">
          <p:pic>
            <p:nvPicPr>
              <p:cNvPr id="12" name="Ink 11">
                <a:extLst>
                  <a:ext uri="{FF2B5EF4-FFF2-40B4-BE49-F238E27FC236}">
                    <a16:creationId xmlns:a16="http://schemas.microsoft.com/office/drawing/2014/main" id="{0570AA45-4527-DDAB-D9DD-91046B47ABA7}"/>
                  </a:ext>
                </a:extLst>
              </p:cNvPr>
              <p:cNvPicPr/>
              <p:nvPr/>
            </p:nvPicPr>
            <p:blipFill>
              <a:blip r:embed="rId23"/>
              <a:stretch>
                <a:fillRect/>
              </a:stretch>
            </p:blipFill>
            <p:spPr>
              <a:xfrm>
                <a:off x="5709299" y="4987062"/>
                <a:ext cx="1260720" cy="140278"/>
              </a:xfrm>
              <a:prstGeom prst="rect">
                <a:avLst/>
              </a:prstGeom>
            </p:spPr>
          </p:pic>
        </mc:Fallback>
      </mc:AlternateContent>
    </p:spTree>
  </p:cSld>
  <p:clrMapOvr>
    <a:masterClrMapping/>
  </p:clrMapOvr>
  <p:transition>
    <p:zo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886DD222-65EB-0188-702D-D4971668D9F9}"/>
              </a:ext>
            </a:extLst>
          </p:cNvPr>
          <p:cNvSpPr>
            <a:spLocks noGrp="1" noChangeArrowheads="1"/>
          </p:cNvSpPr>
          <p:nvPr>
            <p:ph type="title"/>
          </p:nvPr>
        </p:nvSpPr>
        <p:spPr>
          <a:xfrm>
            <a:off x="457200" y="304800"/>
            <a:ext cx="8229600" cy="1371600"/>
          </a:xfrm>
        </p:spPr>
        <p:txBody>
          <a:bodyPr/>
          <a:lstStyle/>
          <a:p>
            <a:r>
              <a:rPr lang="en-US" altLang="en-US" sz="3600"/>
              <a:t>An Example: Class Diagram for Course Offering</a:t>
            </a:r>
          </a:p>
        </p:txBody>
      </p:sp>
      <p:sp>
        <p:nvSpPr>
          <p:cNvPr id="52227" name="Footer Placeholder 3">
            <a:extLst>
              <a:ext uri="{FF2B5EF4-FFF2-40B4-BE49-F238E27FC236}">
                <a16:creationId xmlns:a16="http://schemas.microsoft.com/office/drawing/2014/main" id="{167E4856-4B69-595A-89FA-3AC0DFF18219}"/>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52228" name="Slide Number Placeholder 4">
            <a:extLst>
              <a:ext uri="{FF2B5EF4-FFF2-40B4-BE49-F238E27FC236}">
                <a16:creationId xmlns:a16="http://schemas.microsoft.com/office/drawing/2014/main" id="{EFB2DD6C-B117-5B06-9619-C1ECBA896C8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E2B9BD92-E655-4016-A349-1C4CDE3E3924}" type="slidenum">
              <a:rPr lang="en-US" altLang="en-US" sz="1200" smtClean="0">
                <a:latin typeface="Arial Black" panose="020B0A04020102020204" pitchFamily="34" charset="0"/>
              </a:rPr>
              <a:pPr>
                <a:spcBef>
                  <a:spcPct val="0"/>
                </a:spcBef>
                <a:buClrTx/>
                <a:buSzTx/>
                <a:buFontTx/>
                <a:buNone/>
              </a:pPr>
              <a:t>49</a:t>
            </a:fld>
            <a:endParaRPr lang="en-US" altLang="en-US" sz="1200">
              <a:latin typeface="Arial Black" panose="020B0A04020102020204" pitchFamily="34" charset="0"/>
            </a:endParaRPr>
          </a:p>
        </p:txBody>
      </p:sp>
      <p:sp>
        <p:nvSpPr>
          <p:cNvPr id="52229" name="Date Placeholder 5">
            <a:extLst>
              <a:ext uri="{FF2B5EF4-FFF2-40B4-BE49-F238E27FC236}">
                <a16:creationId xmlns:a16="http://schemas.microsoft.com/office/drawing/2014/main" id="{DB4FD2C6-9169-9FDC-6DB9-2F1DB6FAF33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EF168E1-E5F0-4471-BE00-EE29D0504AC1}" type="datetime1">
              <a:rPr lang="en-US" altLang="en-US" sz="1200" smtClean="0"/>
              <a:pPr>
                <a:spcBef>
                  <a:spcPct val="0"/>
                </a:spcBef>
                <a:buClrTx/>
                <a:buSzTx/>
                <a:buFontTx/>
                <a:buNone/>
              </a:pPr>
              <a:t>5/24/2022</a:t>
            </a:fld>
            <a:r>
              <a:rPr lang="en-US" altLang="en-US" sz="1200"/>
              <a:t>Chapter 7 Appendix C</a:t>
            </a:r>
          </a:p>
        </p:txBody>
      </p:sp>
      <p:pic>
        <p:nvPicPr>
          <p:cNvPr id="52230" name="Picture 2">
            <a:extLst>
              <a:ext uri="{FF2B5EF4-FFF2-40B4-BE49-F238E27FC236}">
                <a16:creationId xmlns:a16="http://schemas.microsoft.com/office/drawing/2014/main" id="{2A955CCD-597A-82AC-E429-E25244BF56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6350" y="1801813"/>
            <a:ext cx="68199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39DE392A-B42B-7AB1-8FF4-36C4E1E4100C}"/>
              </a:ext>
            </a:extLst>
          </p:cNvPr>
          <p:cNvSpPr>
            <a:spLocks noGrp="1" noChangeArrowheads="1"/>
          </p:cNvSpPr>
          <p:nvPr>
            <p:ph type="title"/>
          </p:nvPr>
        </p:nvSpPr>
        <p:spPr/>
        <p:txBody>
          <a:bodyPr/>
          <a:lstStyle/>
          <a:p>
            <a:r>
              <a:rPr lang="en-US" altLang="en-US" sz="2400"/>
              <a:t>Reminder - An overall view of UML diagrams showing how each diagram leads to the development of other UML</a:t>
            </a:r>
            <a:br>
              <a:rPr lang="en-US" altLang="en-US" sz="2400"/>
            </a:br>
            <a:r>
              <a:rPr lang="en-US" altLang="en-US" sz="2400"/>
              <a:t>diagrams.</a:t>
            </a:r>
          </a:p>
        </p:txBody>
      </p:sp>
      <p:pic>
        <p:nvPicPr>
          <p:cNvPr id="9219" name="Content Placeholder 6">
            <a:extLst>
              <a:ext uri="{FF2B5EF4-FFF2-40B4-BE49-F238E27FC236}">
                <a16:creationId xmlns:a16="http://schemas.microsoft.com/office/drawing/2014/main" id="{BEA5F00E-3A19-2C7E-3BEE-BBEA4F35DFB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752600"/>
            <a:ext cx="8229600" cy="4745038"/>
          </a:xfrm>
        </p:spPr>
      </p:pic>
      <p:sp>
        <p:nvSpPr>
          <p:cNvPr id="9220" name="Footer Placeholder 3">
            <a:extLst>
              <a:ext uri="{FF2B5EF4-FFF2-40B4-BE49-F238E27FC236}">
                <a16:creationId xmlns:a16="http://schemas.microsoft.com/office/drawing/2014/main" id="{59369E14-AEA3-C1AF-5A42-0F36BE6BFCE9}"/>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9221" name="Slide Number Placeholder 4">
            <a:extLst>
              <a:ext uri="{FF2B5EF4-FFF2-40B4-BE49-F238E27FC236}">
                <a16:creationId xmlns:a16="http://schemas.microsoft.com/office/drawing/2014/main" id="{94FCC6F6-CBAD-3747-A910-86F53EB00A4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39A1F52-67CF-4C58-A180-3964B80002E9}" type="slidenum">
              <a:rPr lang="en-US" altLang="en-US" sz="1200" smtClean="0">
                <a:latin typeface="Arial Black" panose="020B0A04020102020204" pitchFamily="34" charset="0"/>
              </a:rPr>
              <a:pPr>
                <a:spcBef>
                  <a:spcPct val="0"/>
                </a:spcBef>
                <a:buClrTx/>
                <a:buSzTx/>
                <a:buFontTx/>
                <a:buNone/>
              </a:pPr>
              <a:t>5</a:t>
            </a:fld>
            <a:endParaRPr lang="en-US" altLang="en-US" sz="1200">
              <a:latin typeface="Arial Black" panose="020B0A04020102020204" pitchFamily="34" charset="0"/>
            </a:endParaRPr>
          </a:p>
        </p:txBody>
      </p:sp>
      <p:sp>
        <p:nvSpPr>
          <p:cNvPr id="9222" name="Date Placeholder 5">
            <a:extLst>
              <a:ext uri="{FF2B5EF4-FFF2-40B4-BE49-F238E27FC236}">
                <a16:creationId xmlns:a16="http://schemas.microsoft.com/office/drawing/2014/main" id="{D73D8733-891C-CA92-0CFE-6DC82297B46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6F1C3644-B911-469B-B4AF-0DC63D57CE2A}" type="datetime1">
              <a:rPr lang="en-US" altLang="en-US" sz="1200" smtClean="0"/>
              <a:pPr>
                <a:spcBef>
                  <a:spcPct val="0"/>
                </a:spcBef>
                <a:buClrTx/>
                <a:buSzTx/>
                <a:buFontTx/>
                <a:buNone/>
              </a:pPr>
              <a:t>5/24/2022</a:t>
            </a:fld>
            <a:r>
              <a:rPr lang="en-US" altLang="en-US" sz="1200"/>
              <a:t>Chapter 7 Appendix C</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8CD47A20-9FA0-AE89-F675-821CB78D30BF}"/>
                  </a:ext>
                </a:extLst>
              </p14:cNvPr>
              <p14:cNvContentPartPr/>
              <p14:nvPr/>
            </p14:nvContentPartPr>
            <p14:xfrm>
              <a:off x="4366139" y="1411840"/>
              <a:ext cx="245880" cy="195840"/>
            </p14:xfrm>
          </p:contentPart>
        </mc:Choice>
        <mc:Fallback xmlns="">
          <p:pic>
            <p:nvPicPr>
              <p:cNvPr id="2" name="Ink 1">
                <a:extLst>
                  <a:ext uri="{FF2B5EF4-FFF2-40B4-BE49-F238E27FC236}">
                    <a16:creationId xmlns:a16="http://schemas.microsoft.com/office/drawing/2014/main" id="{8CD47A20-9FA0-AE89-F675-821CB78D30BF}"/>
                  </a:ext>
                </a:extLst>
              </p:cNvPr>
              <p:cNvPicPr/>
              <p:nvPr/>
            </p:nvPicPr>
            <p:blipFill>
              <a:blip r:embed="rId4"/>
              <a:stretch>
                <a:fillRect/>
              </a:stretch>
            </p:blipFill>
            <p:spPr>
              <a:xfrm>
                <a:off x="4348139" y="1393840"/>
                <a:ext cx="281520" cy="2314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379BCEBE-D93A-22B3-CE14-8897A2026507}"/>
                  </a:ext>
                </a:extLst>
              </p14:cNvPr>
              <p14:cNvContentPartPr/>
              <p14:nvPr/>
            </p14:nvContentPartPr>
            <p14:xfrm>
              <a:off x="4803899" y="3074680"/>
              <a:ext cx="276480" cy="170280"/>
            </p14:xfrm>
          </p:contentPart>
        </mc:Choice>
        <mc:Fallback xmlns="">
          <p:pic>
            <p:nvPicPr>
              <p:cNvPr id="3" name="Ink 2">
                <a:extLst>
                  <a:ext uri="{FF2B5EF4-FFF2-40B4-BE49-F238E27FC236}">
                    <a16:creationId xmlns:a16="http://schemas.microsoft.com/office/drawing/2014/main" id="{379BCEBE-D93A-22B3-CE14-8897A2026507}"/>
                  </a:ext>
                </a:extLst>
              </p:cNvPr>
              <p:cNvPicPr/>
              <p:nvPr/>
            </p:nvPicPr>
            <p:blipFill>
              <a:blip r:embed="rId6"/>
              <a:stretch>
                <a:fillRect/>
              </a:stretch>
            </p:blipFill>
            <p:spPr>
              <a:xfrm>
                <a:off x="4785899" y="3056642"/>
                <a:ext cx="312120" cy="205996"/>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52E12FB9-D47D-0788-32C8-0A9EFA964B68}"/>
                  </a:ext>
                </a:extLst>
              </p14:cNvPr>
              <p14:cNvContentPartPr/>
              <p14:nvPr/>
            </p14:nvContentPartPr>
            <p14:xfrm>
              <a:off x="4851419" y="4165480"/>
              <a:ext cx="291960" cy="212760"/>
            </p14:xfrm>
          </p:contentPart>
        </mc:Choice>
        <mc:Fallback xmlns="">
          <p:pic>
            <p:nvPicPr>
              <p:cNvPr id="4" name="Ink 3">
                <a:extLst>
                  <a:ext uri="{FF2B5EF4-FFF2-40B4-BE49-F238E27FC236}">
                    <a16:creationId xmlns:a16="http://schemas.microsoft.com/office/drawing/2014/main" id="{52E12FB9-D47D-0788-32C8-0A9EFA964B68}"/>
                  </a:ext>
                </a:extLst>
              </p:cNvPr>
              <p:cNvPicPr/>
              <p:nvPr/>
            </p:nvPicPr>
            <p:blipFill>
              <a:blip r:embed="rId8"/>
              <a:stretch>
                <a:fillRect/>
              </a:stretch>
            </p:blipFill>
            <p:spPr>
              <a:xfrm>
                <a:off x="4833419" y="4147449"/>
                <a:ext cx="327600" cy="2484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02952B18-AB4A-F628-CC9E-8B63C593E261}"/>
                  </a:ext>
                </a:extLst>
              </p14:cNvPr>
              <p14:cNvContentPartPr/>
              <p14:nvPr/>
            </p14:nvContentPartPr>
            <p14:xfrm>
              <a:off x="6858419" y="2180440"/>
              <a:ext cx="327600" cy="145800"/>
            </p14:xfrm>
          </p:contentPart>
        </mc:Choice>
        <mc:Fallback xmlns="">
          <p:pic>
            <p:nvPicPr>
              <p:cNvPr id="5" name="Ink 4">
                <a:extLst>
                  <a:ext uri="{FF2B5EF4-FFF2-40B4-BE49-F238E27FC236}">
                    <a16:creationId xmlns:a16="http://schemas.microsoft.com/office/drawing/2014/main" id="{02952B18-AB4A-F628-CC9E-8B63C593E261}"/>
                  </a:ext>
                </a:extLst>
              </p:cNvPr>
              <p:cNvPicPr/>
              <p:nvPr/>
            </p:nvPicPr>
            <p:blipFill>
              <a:blip r:embed="rId10"/>
              <a:stretch>
                <a:fillRect/>
              </a:stretch>
            </p:blipFill>
            <p:spPr>
              <a:xfrm>
                <a:off x="6840419" y="2162440"/>
                <a:ext cx="36324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D3A5C93A-0D55-E96C-E31B-27ED327533DC}"/>
                  </a:ext>
                </a:extLst>
              </p14:cNvPr>
              <p14:cNvContentPartPr/>
              <p14:nvPr/>
            </p14:nvContentPartPr>
            <p14:xfrm>
              <a:off x="2037299" y="4061080"/>
              <a:ext cx="257760" cy="194760"/>
            </p14:xfrm>
          </p:contentPart>
        </mc:Choice>
        <mc:Fallback xmlns="">
          <p:pic>
            <p:nvPicPr>
              <p:cNvPr id="6" name="Ink 5">
                <a:extLst>
                  <a:ext uri="{FF2B5EF4-FFF2-40B4-BE49-F238E27FC236}">
                    <a16:creationId xmlns:a16="http://schemas.microsoft.com/office/drawing/2014/main" id="{D3A5C93A-0D55-E96C-E31B-27ED327533DC}"/>
                  </a:ext>
                </a:extLst>
              </p:cNvPr>
              <p:cNvPicPr/>
              <p:nvPr/>
            </p:nvPicPr>
            <p:blipFill>
              <a:blip r:embed="rId12"/>
              <a:stretch>
                <a:fillRect/>
              </a:stretch>
            </p:blipFill>
            <p:spPr>
              <a:xfrm>
                <a:off x="2019274" y="4043080"/>
                <a:ext cx="293450" cy="2304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A9496E03-B0DA-1C47-F2B6-0B025B8114FB}"/>
                  </a:ext>
                </a:extLst>
              </p14:cNvPr>
              <p14:cNvContentPartPr/>
              <p14:nvPr/>
            </p14:nvContentPartPr>
            <p14:xfrm>
              <a:off x="6756899" y="5028040"/>
              <a:ext cx="298080" cy="271080"/>
            </p14:xfrm>
          </p:contentPart>
        </mc:Choice>
        <mc:Fallback xmlns="">
          <p:pic>
            <p:nvPicPr>
              <p:cNvPr id="7" name="Ink 6">
                <a:extLst>
                  <a:ext uri="{FF2B5EF4-FFF2-40B4-BE49-F238E27FC236}">
                    <a16:creationId xmlns:a16="http://schemas.microsoft.com/office/drawing/2014/main" id="{A9496E03-B0DA-1C47-F2B6-0B025B8114FB}"/>
                  </a:ext>
                </a:extLst>
              </p:cNvPr>
              <p:cNvPicPr/>
              <p:nvPr/>
            </p:nvPicPr>
            <p:blipFill>
              <a:blip r:embed="rId14"/>
              <a:stretch>
                <a:fillRect/>
              </a:stretch>
            </p:blipFill>
            <p:spPr>
              <a:xfrm>
                <a:off x="6738899" y="5010040"/>
                <a:ext cx="333720" cy="3067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8" name="Ink 7">
                <a:extLst>
                  <a:ext uri="{FF2B5EF4-FFF2-40B4-BE49-F238E27FC236}">
                    <a16:creationId xmlns:a16="http://schemas.microsoft.com/office/drawing/2014/main" id="{A09F9C39-84A7-AB97-D2F0-3B37D75FEF53}"/>
                  </a:ext>
                </a:extLst>
              </p14:cNvPr>
              <p14:cNvContentPartPr/>
              <p14:nvPr/>
            </p14:nvContentPartPr>
            <p14:xfrm>
              <a:off x="2683139" y="6060880"/>
              <a:ext cx="352080" cy="251640"/>
            </p14:xfrm>
          </p:contentPart>
        </mc:Choice>
        <mc:Fallback xmlns="">
          <p:pic>
            <p:nvPicPr>
              <p:cNvPr id="8" name="Ink 7">
                <a:extLst>
                  <a:ext uri="{FF2B5EF4-FFF2-40B4-BE49-F238E27FC236}">
                    <a16:creationId xmlns:a16="http://schemas.microsoft.com/office/drawing/2014/main" id="{A09F9C39-84A7-AB97-D2F0-3B37D75FEF53}"/>
                  </a:ext>
                </a:extLst>
              </p:cNvPr>
              <p:cNvPicPr/>
              <p:nvPr/>
            </p:nvPicPr>
            <p:blipFill>
              <a:blip r:embed="rId16"/>
              <a:stretch>
                <a:fillRect/>
              </a:stretch>
            </p:blipFill>
            <p:spPr>
              <a:xfrm>
                <a:off x="2665139" y="6042880"/>
                <a:ext cx="387720" cy="287280"/>
              </a:xfrm>
              <a:prstGeom prst="rect">
                <a:avLst/>
              </a:prstGeom>
            </p:spPr>
          </p:pic>
        </mc:Fallback>
      </mc:AlternateContent>
    </p:spTree>
  </p:cSld>
  <p:clrMapOvr>
    <a:masterClrMapping/>
  </p:clrMapOvr>
  <p:transition>
    <p:zo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a:extLst>
              <a:ext uri="{FF2B5EF4-FFF2-40B4-BE49-F238E27FC236}">
                <a16:creationId xmlns:a16="http://schemas.microsoft.com/office/drawing/2014/main" id="{712C6931-3669-F828-38DC-5EFBD7AF5E8B}"/>
              </a:ext>
            </a:extLst>
          </p:cNvPr>
          <p:cNvSpPr>
            <a:spLocks noGrp="1" noChangeArrowheads="1"/>
          </p:cNvSpPr>
          <p:nvPr>
            <p:ph type="title"/>
          </p:nvPr>
        </p:nvSpPr>
        <p:spPr>
          <a:xfrm>
            <a:off x="457200" y="304800"/>
            <a:ext cx="8229600" cy="1371600"/>
          </a:xfrm>
        </p:spPr>
        <p:txBody>
          <a:bodyPr/>
          <a:lstStyle/>
          <a:p>
            <a:r>
              <a:rPr lang="en-US" altLang="en-US" sz="3600"/>
              <a:t>Class Diagrams - </a:t>
            </a:r>
            <a:r>
              <a:rPr lang="en-US" altLang="en-US" sz="3600" b="1"/>
              <a:t>Relationships</a:t>
            </a:r>
            <a:endParaRPr lang="en-US" altLang="en-US" sz="3600"/>
          </a:p>
        </p:txBody>
      </p:sp>
      <p:sp>
        <p:nvSpPr>
          <p:cNvPr id="53251" name="Content Placeholder 2">
            <a:extLst>
              <a:ext uri="{FF2B5EF4-FFF2-40B4-BE49-F238E27FC236}">
                <a16:creationId xmlns:a16="http://schemas.microsoft.com/office/drawing/2014/main" id="{AADA9479-FB1F-A32C-ECA6-6AD71A4360A8}"/>
              </a:ext>
            </a:extLst>
          </p:cNvPr>
          <p:cNvSpPr>
            <a:spLocks noGrp="1" noChangeArrowheads="1"/>
          </p:cNvSpPr>
          <p:nvPr>
            <p:ph idx="1"/>
          </p:nvPr>
        </p:nvSpPr>
        <p:spPr>
          <a:xfrm>
            <a:off x="457200" y="1371600"/>
            <a:ext cx="8229600" cy="4495800"/>
          </a:xfrm>
        </p:spPr>
        <p:txBody>
          <a:bodyPr/>
          <a:lstStyle/>
          <a:p>
            <a:pPr algn="just"/>
            <a:r>
              <a:rPr lang="en-US" altLang="en-US" dirty="0"/>
              <a:t>To enhance class diagrams is to show relationships. Relationships are connections between classes, similar to those found on an entity-relationship diagram. These are shown as lines connecting classes on a class diagram. There are two categories of relationships: associations and whole/part relationships.</a:t>
            </a:r>
          </a:p>
        </p:txBody>
      </p:sp>
      <p:sp>
        <p:nvSpPr>
          <p:cNvPr id="53252" name="Footer Placeholder 3">
            <a:extLst>
              <a:ext uri="{FF2B5EF4-FFF2-40B4-BE49-F238E27FC236}">
                <a16:creationId xmlns:a16="http://schemas.microsoft.com/office/drawing/2014/main" id="{E7C3CAD9-7925-7016-79C4-32C8053DA867}"/>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53253" name="Slide Number Placeholder 4">
            <a:extLst>
              <a:ext uri="{FF2B5EF4-FFF2-40B4-BE49-F238E27FC236}">
                <a16:creationId xmlns:a16="http://schemas.microsoft.com/office/drawing/2014/main" id="{13C50699-F0B8-FFA9-272B-2D19AFEF9F2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BE7BAD0-36D1-445B-A6E4-A7EF6B578751}" type="slidenum">
              <a:rPr lang="en-US" altLang="en-US" sz="1200" smtClean="0">
                <a:latin typeface="Arial Black" panose="020B0A04020102020204" pitchFamily="34" charset="0"/>
              </a:rPr>
              <a:pPr>
                <a:spcBef>
                  <a:spcPct val="0"/>
                </a:spcBef>
                <a:buClrTx/>
                <a:buSzTx/>
                <a:buFontTx/>
                <a:buNone/>
              </a:pPr>
              <a:t>50</a:t>
            </a:fld>
            <a:endParaRPr lang="en-US" altLang="en-US" sz="1200">
              <a:latin typeface="Arial Black" panose="020B0A04020102020204" pitchFamily="34" charset="0"/>
            </a:endParaRPr>
          </a:p>
        </p:txBody>
      </p:sp>
      <p:sp>
        <p:nvSpPr>
          <p:cNvPr id="53254" name="Date Placeholder 5">
            <a:extLst>
              <a:ext uri="{FF2B5EF4-FFF2-40B4-BE49-F238E27FC236}">
                <a16:creationId xmlns:a16="http://schemas.microsoft.com/office/drawing/2014/main" id="{0B025837-0D3C-97B5-F66E-EEBB347ACAD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550455D-2C9F-4F55-B7D5-FAF600DE778B}"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8F23326F-A3FC-97A6-2F34-2D3D9A83DCA5}"/>
              </a:ext>
            </a:extLst>
          </p:cNvPr>
          <p:cNvSpPr>
            <a:spLocks noGrp="1" noChangeArrowheads="1"/>
          </p:cNvSpPr>
          <p:nvPr>
            <p:ph type="title"/>
          </p:nvPr>
        </p:nvSpPr>
        <p:spPr/>
        <p:txBody>
          <a:bodyPr/>
          <a:lstStyle/>
          <a:p>
            <a:r>
              <a:rPr lang="en-US" altLang="en-US"/>
              <a:t>Relationships</a:t>
            </a:r>
          </a:p>
        </p:txBody>
      </p:sp>
      <p:sp>
        <p:nvSpPr>
          <p:cNvPr id="54275" name="Content Placeholder 2">
            <a:extLst>
              <a:ext uri="{FF2B5EF4-FFF2-40B4-BE49-F238E27FC236}">
                <a16:creationId xmlns:a16="http://schemas.microsoft.com/office/drawing/2014/main" id="{484041A6-20A8-B15A-BEC2-A49EFD926A8A}"/>
              </a:ext>
            </a:extLst>
          </p:cNvPr>
          <p:cNvSpPr>
            <a:spLocks noGrp="1" noChangeArrowheads="1"/>
          </p:cNvSpPr>
          <p:nvPr>
            <p:ph idx="1"/>
          </p:nvPr>
        </p:nvSpPr>
        <p:spPr/>
        <p:txBody>
          <a:bodyPr/>
          <a:lstStyle/>
          <a:p>
            <a:pPr>
              <a:defRPr/>
            </a:pPr>
            <a:r>
              <a:rPr lang="en-US" altLang="en-US" sz="1400" dirty="0"/>
              <a:t>Association</a:t>
            </a:r>
          </a:p>
          <a:p>
            <a:pPr marL="0" indent="0">
              <a:buFont typeface="Wingdings" panose="05000000000000000000" pitchFamily="2" charset="2"/>
              <a:buNone/>
              <a:defRPr/>
            </a:pPr>
            <a:r>
              <a:rPr lang="en-US" altLang="en-US" sz="1400" b="1" dirty="0"/>
              <a:t>Association is a relationship where all object have their own lifecycle and there is no owner</a:t>
            </a:r>
            <a:r>
              <a:rPr lang="en-US" altLang="en-US" sz="1400" dirty="0"/>
              <a:t>. Let’s take an example of Teacher and Student. Multiple students can associate with single teacher and single student can associate with multiple teachers but there is no ownership between the objects and both have their own lifecycle. Both can create and delete independently.</a:t>
            </a:r>
          </a:p>
          <a:p>
            <a:pPr>
              <a:defRPr/>
            </a:pPr>
            <a:r>
              <a:rPr lang="en-US" altLang="en-US" sz="1400" dirty="0"/>
              <a:t>Aggregation</a:t>
            </a:r>
          </a:p>
          <a:p>
            <a:pPr marL="0" indent="0">
              <a:buFont typeface="Wingdings" panose="05000000000000000000" pitchFamily="2" charset="2"/>
              <a:buNone/>
              <a:defRPr/>
            </a:pPr>
            <a:r>
              <a:rPr lang="en-US" altLang="en-US" sz="1400" b="1" dirty="0"/>
              <a:t>Aggregation is a specialize form of Association where all object have their own lifecycle but there is ownership and child object can not belongs to another parent object</a:t>
            </a:r>
            <a:r>
              <a:rPr lang="en-US" altLang="en-US" sz="1400" dirty="0"/>
              <a:t>. Let’s take an example of Department and teacher. A single teacher can not belongs to multiple departments, but if we delete the department teacher object will not destroy. We can think about “has-a” relationship.</a:t>
            </a:r>
          </a:p>
          <a:p>
            <a:pPr>
              <a:defRPr/>
            </a:pPr>
            <a:r>
              <a:rPr lang="en-US" altLang="en-US" sz="1400" dirty="0"/>
              <a:t>Composition</a:t>
            </a:r>
          </a:p>
          <a:p>
            <a:pPr marL="0" indent="0">
              <a:buFont typeface="Wingdings" panose="05000000000000000000" pitchFamily="2" charset="2"/>
              <a:buNone/>
              <a:defRPr/>
            </a:pPr>
            <a:r>
              <a:rPr lang="en-US" altLang="en-US" sz="1400" b="1" dirty="0"/>
              <a:t>Composition is again specialize form of Aggregation and we can call this as a “death” relationship</a:t>
            </a:r>
            <a:r>
              <a:rPr lang="en-US" altLang="en-US" sz="1400" dirty="0"/>
              <a:t>. It is a strong type of Aggregation. Child object dose not have their lifecycle and if parent object deletes all child object will also be deleted. Let’s take again an example of relationship between House and rooms. House can contain multiple rooms there is no independent life of room and any room can not belongs to two different house if we delete the house room will automatically delete.</a:t>
            </a:r>
          </a:p>
          <a:p>
            <a:pPr>
              <a:defRPr/>
            </a:pPr>
            <a:endParaRPr lang="en-US" altLang="en-US" dirty="0"/>
          </a:p>
        </p:txBody>
      </p:sp>
      <p:sp>
        <p:nvSpPr>
          <p:cNvPr id="54276" name="Footer Placeholder 3">
            <a:extLst>
              <a:ext uri="{FF2B5EF4-FFF2-40B4-BE49-F238E27FC236}">
                <a16:creationId xmlns:a16="http://schemas.microsoft.com/office/drawing/2014/main" id="{58EC9701-9E81-9FE5-96D3-9153E32CC297}"/>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54277" name="Slide Number Placeholder 4">
            <a:extLst>
              <a:ext uri="{FF2B5EF4-FFF2-40B4-BE49-F238E27FC236}">
                <a16:creationId xmlns:a16="http://schemas.microsoft.com/office/drawing/2014/main" id="{AAB69503-14A5-EAEB-382E-A022AA8E668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8D73D62-ABF4-45EA-B682-5AF953489096}" type="slidenum">
              <a:rPr lang="en-US" altLang="en-US" sz="1200" smtClean="0">
                <a:latin typeface="Arial Black" panose="020B0A04020102020204" pitchFamily="34" charset="0"/>
              </a:rPr>
              <a:pPr>
                <a:spcBef>
                  <a:spcPct val="0"/>
                </a:spcBef>
                <a:buClrTx/>
                <a:buSzTx/>
                <a:buFontTx/>
                <a:buNone/>
              </a:pPr>
              <a:t>51</a:t>
            </a:fld>
            <a:endParaRPr lang="en-US" altLang="en-US" sz="1200">
              <a:latin typeface="Arial Black" panose="020B0A04020102020204" pitchFamily="34" charset="0"/>
            </a:endParaRPr>
          </a:p>
        </p:txBody>
      </p:sp>
      <p:sp>
        <p:nvSpPr>
          <p:cNvPr id="54278" name="Date Placeholder 5">
            <a:extLst>
              <a:ext uri="{FF2B5EF4-FFF2-40B4-BE49-F238E27FC236}">
                <a16:creationId xmlns:a16="http://schemas.microsoft.com/office/drawing/2014/main" id="{AEEF9528-3676-D663-2C97-2AFA91D21D2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E1B6D2EB-C4AF-4F47-AFA6-3B1E619B76B3}"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a16="http://schemas.microsoft.com/office/drawing/2014/main" id="{79FE9AEB-64A2-0CDB-5AD1-06D20E31C5C3}"/>
              </a:ext>
            </a:extLst>
          </p:cNvPr>
          <p:cNvSpPr>
            <a:spLocks noGrp="1" noChangeArrowheads="1"/>
          </p:cNvSpPr>
          <p:nvPr>
            <p:ph type="title"/>
          </p:nvPr>
        </p:nvSpPr>
        <p:spPr>
          <a:xfrm>
            <a:off x="457200" y="304800"/>
            <a:ext cx="8229600" cy="1371600"/>
          </a:xfrm>
        </p:spPr>
        <p:txBody>
          <a:bodyPr/>
          <a:lstStyle/>
          <a:p>
            <a:r>
              <a:rPr lang="en-US" altLang="en-US" sz="3600"/>
              <a:t>Class Diagrams - </a:t>
            </a:r>
            <a:r>
              <a:rPr lang="en-US" altLang="en-US" sz="3600" b="1"/>
              <a:t>Relationships</a:t>
            </a:r>
            <a:endParaRPr lang="en-US" altLang="en-US" sz="3600"/>
          </a:p>
        </p:txBody>
      </p:sp>
      <p:sp>
        <p:nvSpPr>
          <p:cNvPr id="55299" name="Content Placeholder 2">
            <a:extLst>
              <a:ext uri="{FF2B5EF4-FFF2-40B4-BE49-F238E27FC236}">
                <a16:creationId xmlns:a16="http://schemas.microsoft.com/office/drawing/2014/main" id="{D463A9CA-C3BA-23AE-81F5-801B57500C4E}"/>
              </a:ext>
            </a:extLst>
          </p:cNvPr>
          <p:cNvSpPr>
            <a:spLocks noGrp="1" noChangeArrowheads="1"/>
          </p:cNvSpPr>
          <p:nvPr>
            <p:ph idx="1"/>
          </p:nvPr>
        </p:nvSpPr>
        <p:spPr>
          <a:xfrm>
            <a:off x="457200" y="1371600"/>
            <a:ext cx="8229600" cy="4495800"/>
          </a:xfrm>
        </p:spPr>
        <p:txBody>
          <a:bodyPr/>
          <a:lstStyle/>
          <a:p>
            <a:r>
              <a:rPr lang="en-US" altLang="en-US" b="1"/>
              <a:t>ASSOCIATIONS. </a:t>
            </a:r>
            <a:r>
              <a:rPr lang="en-US" altLang="en-US" sz="2400"/>
              <a:t>The simplest type of relationship is an association, or a structural connection between classes or objects. Associations are shown as a simple line on a class diagram. The end points of the line are labeled with a symbol indicating the multiplicity, which is the same as cardinality</a:t>
            </a:r>
            <a:r>
              <a:rPr lang="en-US" altLang="en-US" sz="1400"/>
              <a:t>?</a:t>
            </a:r>
            <a:r>
              <a:rPr lang="en-US" altLang="en-US" sz="2400"/>
              <a:t> on an entity-relationship diagram. A zero represents none, a one represents one and only one, and an asterisk represents many. The notation 0..1 represents from zero to one, and the notation 1..* represents from one to many.</a:t>
            </a:r>
          </a:p>
        </p:txBody>
      </p:sp>
      <p:sp>
        <p:nvSpPr>
          <p:cNvPr id="55300" name="Footer Placeholder 3">
            <a:extLst>
              <a:ext uri="{FF2B5EF4-FFF2-40B4-BE49-F238E27FC236}">
                <a16:creationId xmlns:a16="http://schemas.microsoft.com/office/drawing/2014/main" id="{DAA88F28-C266-296D-F1A8-ACD1456F15F4}"/>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55301" name="Slide Number Placeholder 4">
            <a:extLst>
              <a:ext uri="{FF2B5EF4-FFF2-40B4-BE49-F238E27FC236}">
                <a16:creationId xmlns:a16="http://schemas.microsoft.com/office/drawing/2014/main" id="{63E066D2-B860-FDF9-E121-A72C99FC869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2C568DE-89E0-4A17-8DC0-5A07F48E93A7}" type="slidenum">
              <a:rPr lang="en-US" altLang="en-US" sz="1200" smtClean="0">
                <a:latin typeface="Arial Black" panose="020B0A04020102020204" pitchFamily="34" charset="0"/>
              </a:rPr>
              <a:pPr>
                <a:spcBef>
                  <a:spcPct val="0"/>
                </a:spcBef>
                <a:buClrTx/>
                <a:buSzTx/>
                <a:buFontTx/>
                <a:buNone/>
              </a:pPr>
              <a:t>52</a:t>
            </a:fld>
            <a:endParaRPr lang="en-US" altLang="en-US" sz="1200">
              <a:latin typeface="Arial Black" panose="020B0A04020102020204" pitchFamily="34" charset="0"/>
            </a:endParaRPr>
          </a:p>
        </p:txBody>
      </p:sp>
      <p:sp>
        <p:nvSpPr>
          <p:cNvPr id="55302" name="Date Placeholder 5">
            <a:extLst>
              <a:ext uri="{FF2B5EF4-FFF2-40B4-BE49-F238E27FC236}">
                <a16:creationId xmlns:a16="http://schemas.microsoft.com/office/drawing/2014/main" id="{1CFD4F82-FE24-CC7D-6150-9DB562B47DA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1227D60-8DF0-41F9-B988-42EEE6F88947}"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59065E90-3A83-A574-D95A-5D75DDFE7A79}"/>
              </a:ext>
            </a:extLst>
          </p:cNvPr>
          <p:cNvSpPr>
            <a:spLocks noGrp="1" noChangeArrowheads="1"/>
          </p:cNvSpPr>
          <p:nvPr>
            <p:ph type="title"/>
          </p:nvPr>
        </p:nvSpPr>
        <p:spPr/>
        <p:txBody>
          <a:bodyPr/>
          <a:lstStyle/>
          <a:p>
            <a:r>
              <a:rPr lang="en-US" altLang="en-US"/>
              <a:t>Association</a:t>
            </a:r>
          </a:p>
        </p:txBody>
      </p:sp>
      <p:sp>
        <p:nvSpPr>
          <p:cNvPr id="56323" name="Content Placeholder 2">
            <a:extLst>
              <a:ext uri="{FF2B5EF4-FFF2-40B4-BE49-F238E27FC236}">
                <a16:creationId xmlns:a16="http://schemas.microsoft.com/office/drawing/2014/main" id="{3AC569FA-6D0A-379B-FB04-E8E3E252B043}"/>
              </a:ext>
            </a:extLst>
          </p:cNvPr>
          <p:cNvSpPr>
            <a:spLocks noGrp="1" noChangeArrowheads="1"/>
          </p:cNvSpPr>
          <p:nvPr>
            <p:ph idx="1"/>
          </p:nvPr>
        </p:nvSpPr>
        <p:spPr/>
        <p:txBody>
          <a:bodyPr/>
          <a:lstStyle/>
          <a:p>
            <a:r>
              <a:rPr lang="en-US" altLang="en-US" sz="2800"/>
              <a:t>Class diagrams do not restrict the lower limit for an association. For example, an association might be 5..*, indicating that a minimum of five must be present. The same is true for upper limits. For example, the number of courses a student is currently enrolled in may be 1..10, representing from 1 to 10 courses. It can also include a range of values separated by commas, such as 2, 3, 4. In the UML model, associations are usually labeled with a descriptive name.</a:t>
            </a:r>
          </a:p>
        </p:txBody>
      </p:sp>
      <p:sp>
        <p:nvSpPr>
          <p:cNvPr id="56324" name="Footer Placeholder 3">
            <a:extLst>
              <a:ext uri="{FF2B5EF4-FFF2-40B4-BE49-F238E27FC236}">
                <a16:creationId xmlns:a16="http://schemas.microsoft.com/office/drawing/2014/main" id="{44D13049-D6DC-EE8B-B50C-A2DCA8170149}"/>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56325" name="Slide Number Placeholder 4">
            <a:extLst>
              <a:ext uri="{FF2B5EF4-FFF2-40B4-BE49-F238E27FC236}">
                <a16:creationId xmlns:a16="http://schemas.microsoft.com/office/drawing/2014/main" id="{039EEDF9-0110-2DEE-AA6D-C72260C23BE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8430717-62E4-4C38-AE24-D6E88C0761E8}" type="slidenum">
              <a:rPr lang="en-US" altLang="en-US" sz="1200" smtClean="0">
                <a:latin typeface="Arial Black" panose="020B0A04020102020204" pitchFamily="34" charset="0"/>
              </a:rPr>
              <a:pPr>
                <a:spcBef>
                  <a:spcPct val="0"/>
                </a:spcBef>
                <a:buClrTx/>
                <a:buSzTx/>
                <a:buFontTx/>
                <a:buNone/>
              </a:pPr>
              <a:t>53</a:t>
            </a:fld>
            <a:endParaRPr lang="en-US" altLang="en-US" sz="1200">
              <a:latin typeface="Arial Black" panose="020B0A04020102020204" pitchFamily="34" charset="0"/>
            </a:endParaRPr>
          </a:p>
        </p:txBody>
      </p:sp>
      <p:sp>
        <p:nvSpPr>
          <p:cNvPr id="56326" name="Date Placeholder 5">
            <a:extLst>
              <a:ext uri="{FF2B5EF4-FFF2-40B4-BE49-F238E27FC236}">
                <a16:creationId xmlns:a16="http://schemas.microsoft.com/office/drawing/2014/main" id="{098CBF94-A6EE-1B1A-4624-C486D94F346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B658FB5-47A9-4BB4-A11F-39ECEDD01D9B}"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46CC09C9-4C5C-6859-4D8B-A349972E06AB}"/>
              </a:ext>
            </a:extLst>
          </p:cNvPr>
          <p:cNvSpPr>
            <a:spLocks noGrp="1" noChangeArrowheads="1"/>
          </p:cNvSpPr>
          <p:nvPr>
            <p:ph type="title"/>
          </p:nvPr>
        </p:nvSpPr>
        <p:spPr>
          <a:xfrm>
            <a:off x="457200" y="304800"/>
            <a:ext cx="8229600" cy="1371600"/>
          </a:xfrm>
        </p:spPr>
        <p:txBody>
          <a:bodyPr/>
          <a:lstStyle/>
          <a:p>
            <a:r>
              <a:rPr lang="en-US" altLang="en-US" sz="3600"/>
              <a:t>Class Diagrams - </a:t>
            </a:r>
            <a:r>
              <a:rPr lang="en-US" altLang="en-US" sz="3600" b="1"/>
              <a:t>Relationships</a:t>
            </a:r>
            <a:endParaRPr lang="en-US" altLang="en-US" sz="3600"/>
          </a:p>
        </p:txBody>
      </p:sp>
      <p:sp>
        <p:nvSpPr>
          <p:cNvPr id="57347" name="Content Placeholder 2">
            <a:extLst>
              <a:ext uri="{FF2B5EF4-FFF2-40B4-BE49-F238E27FC236}">
                <a16:creationId xmlns:a16="http://schemas.microsoft.com/office/drawing/2014/main" id="{2A2D2ED9-DD73-1615-E874-ED66BA0F75EE}"/>
              </a:ext>
            </a:extLst>
          </p:cNvPr>
          <p:cNvSpPr>
            <a:spLocks noGrp="1" noChangeArrowheads="1"/>
          </p:cNvSpPr>
          <p:nvPr>
            <p:ph idx="1"/>
          </p:nvPr>
        </p:nvSpPr>
        <p:spPr>
          <a:xfrm>
            <a:off x="457200" y="1371600"/>
            <a:ext cx="8229600" cy="4495800"/>
          </a:xfrm>
        </p:spPr>
        <p:txBody>
          <a:bodyPr/>
          <a:lstStyle/>
          <a:p>
            <a:r>
              <a:rPr lang="en-US" altLang="en-US"/>
              <a:t>Examples - Types of associations that may occur in class diagrams.</a:t>
            </a:r>
          </a:p>
        </p:txBody>
      </p:sp>
      <p:sp>
        <p:nvSpPr>
          <p:cNvPr id="57348" name="Footer Placeholder 3">
            <a:extLst>
              <a:ext uri="{FF2B5EF4-FFF2-40B4-BE49-F238E27FC236}">
                <a16:creationId xmlns:a16="http://schemas.microsoft.com/office/drawing/2014/main" id="{F4D5A125-C9F6-E06B-967B-E4F73CA2982D}"/>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57349" name="Slide Number Placeholder 4">
            <a:extLst>
              <a:ext uri="{FF2B5EF4-FFF2-40B4-BE49-F238E27FC236}">
                <a16:creationId xmlns:a16="http://schemas.microsoft.com/office/drawing/2014/main" id="{F272F4CC-A4CB-8635-A75B-12957546C45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B27DAEE-D218-4A89-A5F4-AA204DC6FF44}" type="slidenum">
              <a:rPr lang="en-US" altLang="en-US" sz="1200" smtClean="0">
                <a:latin typeface="Arial Black" panose="020B0A04020102020204" pitchFamily="34" charset="0"/>
              </a:rPr>
              <a:pPr>
                <a:spcBef>
                  <a:spcPct val="0"/>
                </a:spcBef>
                <a:buClrTx/>
                <a:buSzTx/>
                <a:buFontTx/>
                <a:buNone/>
              </a:pPr>
              <a:t>54</a:t>
            </a:fld>
            <a:endParaRPr lang="en-US" altLang="en-US" sz="1200">
              <a:latin typeface="Arial Black" panose="020B0A04020102020204" pitchFamily="34" charset="0"/>
            </a:endParaRPr>
          </a:p>
        </p:txBody>
      </p:sp>
      <p:sp>
        <p:nvSpPr>
          <p:cNvPr id="57350" name="Date Placeholder 5">
            <a:extLst>
              <a:ext uri="{FF2B5EF4-FFF2-40B4-BE49-F238E27FC236}">
                <a16:creationId xmlns:a16="http://schemas.microsoft.com/office/drawing/2014/main" id="{851D6C10-A85F-73E7-F7DB-8C0A52DED3E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AA28DC0-7C54-4C8F-91D0-0EF9B9AC3192}" type="datetime1">
              <a:rPr lang="en-US" altLang="en-US" sz="1200" smtClean="0"/>
              <a:pPr>
                <a:spcBef>
                  <a:spcPct val="0"/>
                </a:spcBef>
                <a:buClrTx/>
                <a:buSzTx/>
                <a:buFontTx/>
                <a:buNone/>
              </a:pPr>
              <a:t>5/24/2022</a:t>
            </a:fld>
            <a:r>
              <a:rPr lang="en-US" altLang="en-US" sz="1200"/>
              <a:t>Chapter 7 Appendix C</a:t>
            </a:r>
          </a:p>
        </p:txBody>
      </p:sp>
      <p:pic>
        <p:nvPicPr>
          <p:cNvPr id="57351" name="Picture 6">
            <a:extLst>
              <a:ext uri="{FF2B5EF4-FFF2-40B4-BE49-F238E27FC236}">
                <a16:creationId xmlns:a16="http://schemas.microsoft.com/office/drawing/2014/main" id="{8B9EEF7B-5F60-A7ED-775F-90A805DDF79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01800" y="2743200"/>
            <a:ext cx="596900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7352" name="Group 12">
            <a:extLst>
              <a:ext uri="{FF2B5EF4-FFF2-40B4-BE49-F238E27FC236}">
                <a16:creationId xmlns:a16="http://schemas.microsoft.com/office/drawing/2014/main" id="{6DC8A140-8339-EAE6-EE24-A871954DAED8}"/>
              </a:ext>
            </a:extLst>
          </p:cNvPr>
          <p:cNvGrpSpPr>
            <a:grpSpLocks/>
          </p:cNvGrpSpPr>
          <p:nvPr/>
        </p:nvGrpSpPr>
        <p:grpSpPr bwMode="auto">
          <a:xfrm>
            <a:off x="4176713" y="4852988"/>
            <a:ext cx="919162" cy="1428750"/>
            <a:chOff x="4176419" y="4853080"/>
            <a:chExt cx="919800" cy="1428480"/>
          </a:xfrm>
        </p:grpSpPr>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C1B9DCDF-092F-7D00-CD58-A7A3BDCE4669}"/>
                    </a:ext>
                  </a:extLst>
                </p14:cNvPr>
                <p14:cNvContentPartPr/>
                <p14:nvPr/>
              </p14:nvContentPartPr>
              <p14:xfrm>
                <a:off x="4176419" y="5338720"/>
                <a:ext cx="776520" cy="942840"/>
              </p14:xfrm>
            </p:contentPart>
          </mc:Choice>
          <mc:Fallback xmlns="">
            <p:pic>
              <p:nvPicPr>
                <p:cNvPr id="2" name="Ink 1">
                  <a:extLst>
                    <a:ext uri="{FF2B5EF4-FFF2-40B4-BE49-F238E27FC236}">
                      <a16:creationId xmlns:a16="http://schemas.microsoft.com/office/drawing/2014/main" id="{C1B9DCDF-092F-7D00-CD58-A7A3BDCE4669}"/>
                    </a:ext>
                  </a:extLst>
                </p:cNvPr>
                <p:cNvPicPr/>
                <p:nvPr/>
              </p:nvPicPr>
              <p:blipFill>
                <a:blip r:embed="rId4"/>
                <a:stretch>
                  <a:fillRect/>
                </a:stretch>
              </p:blipFill>
              <p:spPr>
                <a:xfrm>
                  <a:off x="4158411" y="5320720"/>
                  <a:ext cx="812177" cy="9784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C3BD2FF6-6B4A-202C-98E7-41FFDDA54157}"/>
                    </a:ext>
                  </a:extLst>
                </p14:cNvPr>
                <p14:cNvContentPartPr/>
                <p14:nvPr/>
              </p14:nvContentPartPr>
              <p14:xfrm>
                <a:off x="4255619" y="4899880"/>
                <a:ext cx="73080" cy="367560"/>
              </p14:xfrm>
            </p:contentPart>
          </mc:Choice>
          <mc:Fallback xmlns="">
            <p:pic>
              <p:nvPicPr>
                <p:cNvPr id="3" name="Ink 2">
                  <a:extLst>
                    <a:ext uri="{FF2B5EF4-FFF2-40B4-BE49-F238E27FC236}">
                      <a16:creationId xmlns:a16="http://schemas.microsoft.com/office/drawing/2014/main" id="{C3BD2FF6-6B4A-202C-98E7-41FFDDA54157}"/>
                    </a:ext>
                  </a:extLst>
                </p:cNvPr>
                <p:cNvPicPr/>
                <p:nvPr/>
              </p:nvPicPr>
              <p:blipFill>
                <a:blip r:embed="rId6"/>
                <a:stretch>
                  <a:fillRect/>
                </a:stretch>
              </p:blipFill>
              <p:spPr>
                <a:xfrm>
                  <a:off x="4237619" y="4881880"/>
                  <a:ext cx="108720" cy="4032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6B0CCCB7-6231-98AE-C406-C4FD523CAA70}"/>
                    </a:ext>
                  </a:extLst>
                </p14:cNvPr>
                <p14:cNvContentPartPr/>
                <p14:nvPr/>
              </p14:nvContentPartPr>
              <p14:xfrm>
                <a:off x="4429859" y="5068000"/>
                <a:ext cx="55440" cy="105840"/>
              </p14:xfrm>
            </p:contentPart>
          </mc:Choice>
          <mc:Fallback xmlns="">
            <p:pic>
              <p:nvPicPr>
                <p:cNvPr id="4" name="Ink 3">
                  <a:extLst>
                    <a:ext uri="{FF2B5EF4-FFF2-40B4-BE49-F238E27FC236}">
                      <a16:creationId xmlns:a16="http://schemas.microsoft.com/office/drawing/2014/main" id="{6B0CCCB7-6231-98AE-C406-C4FD523CAA70}"/>
                    </a:ext>
                  </a:extLst>
                </p:cNvPr>
                <p:cNvPicPr/>
                <p:nvPr/>
              </p:nvPicPr>
              <p:blipFill>
                <a:blip r:embed="rId8"/>
                <a:stretch>
                  <a:fillRect/>
                </a:stretch>
              </p:blipFill>
              <p:spPr>
                <a:xfrm>
                  <a:off x="4411859" y="5049939"/>
                  <a:ext cx="91080" cy="141602"/>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53A71755-5E2F-5416-E101-E4F68FCB8E41}"/>
                    </a:ext>
                  </a:extLst>
                </p14:cNvPr>
                <p14:cNvContentPartPr/>
                <p14:nvPr/>
              </p14:nvContentPartPr>
              <p14:xfrm>
                <a:off x="4526699" y="5044600"/>
                <a:ext cx="96120" cy="100440"/>
              </p14:xfrm>
            </p:contentPart>
          </mc:Choice>
          <mc:Fallback xmlns="">
            <p:pic>
              <p:nvPicPr>
                <p:cNvPr id="6" name="Ink 5">
                  <a:extLst>
                    <a:ext uri="{FF2B5EF4-FFF2-40B4-BE49-F238E27FC236}">
                      <a16:creationId xmlns:a16="http://schemas.microsoft.com/office/drawing/2014/main" id="{53A71755-5E2F-5416-E101-E4F68FCB8E41}"/>
                    </a:ext>
                  </a:extLst>
                </p:cNvPr>
                <p:cNvPicPr/>
                <p:nvPr/>
              </p:nvPicPr>
              <p:blipFill>
                <a:blip r:embed="rId10"/>
                <a:stretch>
                  <a:fillRect/>
                </a:stretch>
              </p:blipFill>
              <p:spPr>
                <a:xfrm>
                  <a:off x="4508699" y="5026535"/>
                  <a:ext cx="131760" cy="136208"/>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 name="Ink 6">
                  <a:extLst>
                    <a:ext uri="{FF2B5EF4-FFF2-40B4-BE49-F238E27FC236}">
                      <a16:creationId xmlns:a16="http://schemas.microsoft.com/office/drawing/2014/main" id="{541B0255-4903-EA72-B985-EFE6A343DF6C}"/>
                    </a:ext>
                  </a:extLst>
                </p14:cNvPr>
                <p14:cNvContentPartPr/>
                <p14:nvPr/>
              </p14:nvContentPartPr>
              <p14:xfrm>
                <a:off x="4662059" y="5035600"/>
                <a:ext cx="57240" cy="141120"/>
              </p14:xfrm>
            </p:contentPart>
          </mc:Choice>
          <mc:Fallback xmlns="">
            <p:pic>
              <p:nvPicPr>
                <p:cNvPr id="7" name="Ink 6">
                  <a:extLst>
                    <a:ext uri="{FF2B5EF4-FFF2-40B4-BE49-F238E27FC236}">
                      <a16:creationId xmlns:a16="http://schemas.microsoft.com/office/drawing/2014/main" id="{541B0255-4903-EA72-B985-EFE6A343DF6C}"/>
                    </a:ext>
                  </a:extLst>
                </p:cNvPr>
                <p:cNvPicPr/>
                <p:nvPr/>
              </p:nvPicPr>
              <p:blipFill>
                <a:blip r:embed="rId12"/>
                <a:stretch>
                  <a:fillRect/>
                </a:stretch>
              </p:blipFill>
              <p:spPr>
                <a:xfrm>
                  <a:off x="4644059" y="5017600"/>
                  <a:ext cx="92880" cy="1767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4EDEFF3E-9E33-3380-F8B3-9EFC561D25D7}"/>
                    </a:ext>
                  </a:extLst>
                </p14:cNvPr>
                <p14:cNvContentPartPr/>
                <p14:nvPr/>
              </p14:nvContentPartPr>
              <p14:xfrm>
                <a:off x="4638299" y="4950280"/>
                <a:ext cx="360" cy="360"/>
              </p14:xfrm>
            </p:contentPart>
          </mc:Choice>
          <mc:Fallback xmlns="">
            <p:pic>
              <p:nvPicPr>
                <p:cNvPr id="8" name="Ink 7">
                  <a:extLst>
                    <a:ext uri="{FF2B5EF4-FFF2-40B4-BE49-F238E27FC236}">
                      <a16:creationId xmlns:a16="http://schemas.microsoft.com/office/drawing/2014/main" id="{4EDEFF3E-9E33-3380-F8B3-9EFC561D25D7}"/>
                    </a:ext>
                  </a:extLst>
                </p:cNvPr>
                <p:cNvPicPr/>
                <p:nvPr/>
              </p:nvPicPr>
              <p:blipFill>
                <a:blip r:embed="rId14"/>
                <a:stretch>
                  <a:fillRect/>
                </a:stretch>
              </p:blipFill>
              <p:spPr>
                <a:xfrm>
                  <a:off x="4620299" y="493228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4E2BC25F-78CA-0028-39DB-5DB66F9E07DB}"/>
                    </a:ext>
                  </a:extLst>
                </p14:cNvPr>
                <p14:cNvContentPartPr/>
                <p14:nvPr/>
              </p14:nvContentPartPr>
              <p14:xfrm>
                <a:off x="4764659" y="5012920"/>
                <a:ext cx="177120" cy="119160"/>
              </p14:xfrm>
            </p:contentPart>
          </mc:Choice>
          <mc:Fallback xmlns="">
            <p:pic>
              <p:nvPicPr>
                <p:cNvPr id="9" name="Ink 8">
                  <a:extLst>
                    <a:ext uri="{FF2B5EF4-FFF2-40B4-BE49-F238E27FC236}">
                      <a16:creationId xmlns:a16="http://schemas.microsoft.com/office/drawing/2014/main" id="{4E2BC25F-78CA-0028-39DB-5DB66F9E07DB}"/>
                    </a:ext>
                  </a:extLst>
                </p:cNvPr>
                <p:cNvPicPr/>
                <p:nvPr/>
              </p:nvPicPr>
              <p:blipFill>
                <a:blip r:embed="rId16"/>
                <a:stretch>
                  <a:fillRect/>
                </a:stretch>
              </p:blipFill>
              <p:spPr>
                <a:xfrm>
                  <a:off x="4746622" y="4994920"/>
                  <a:ext cx="212833" cy="1548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0" name="Ink 9">
                  <a:extLst>
                    <a:ext uri="{FF2B5EF4-FFF2-40B4-BE49-F238E27FC236}">
                      <a16:creationId xmlns:a16="http://schemas.microsoft.com/office/drawing/2014/main" id="{5A976B00-659E-BCFE-97AE-1FAC7B8F6662}"/>
                    </a:ext>
                  </a:extLst>
                </p14:cNvPr>
                <p14:cNvContentPartPr/>
                <p14:nvPr/>
              </p14:nvContentPartPr>
              <p14:xfrm>
                <a:off x="4944299" y="4929760"/>
                <a:ext cx="151920" cy="192960"/>
              </p14:xfrm>
            </p:contentPart>
          </mc:Choice>
          <mc:Fallback xmlns="">
            <p:pic>
              <p:nvPicPr>
                <p:cNvPr id="10" name="Ink 9">
                  <a:extLst>
                    <a:ext uri="{FF2B5EF4-FFF2-40B4-BE49-F238E27FC236}">
                      <a16:creationId xmlns:a16="http://schemas.microsoft.com/office/drawing/2014/main" id="{5A976B00-659E-BCFE-97AE-1FAC7B8F6662}"/>
                    </a:ext>
                  </a:extLst>
                </p:cNvPr>
                <p:cNvPicPr/>
                <p:nvPr/>
              </p:nvPicPr>
              <p:blipFill>
                <a:blip r:embed="rId18"/>
                <a:stretch>
                  <a:fillRect/>
                </a:stretch>
              </p:blipFill>
              <p:spPr>
                <a:xfrm>
                  <a:off x="4926299" y="4911760"/>
                  <a:ext cx="187560" cy="2286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2" name="Ink 11">
                  <a:extLst>
                    <a:ext uri="{FF2B5EF4-FFF2-40B4-BE49-F238E27FC236}">
                      <a16:creationId xmlns:a16="http://schemas.microsoft.com/office/drawing/2014/main" id="{765ECF7C-82D1-69A2-3A63-4DCFCE993984}"/>
                    </a:ext>
                  </a:extLst>
                </p14:cNvPr>
                <p14:cNvContentPartPr/>
                <p14:nvPr/>
              </p14:nvContentPartPr>
              <p14:xfrm>
                <a:off x="4682579" y="4853080"/>
                <a:ext cx="32040" cy="31680"/>
              </p14:xfrm>
            </p:contentPart>
          </mc:Choice>
          <mc:Fallback xmlns="">
            <p:pic>
              <p:nvPicPr>
                <p:cNvPr id="12" name="Ink 11">
                  <a:extLst>
                    <a:ext uri="{FF2B5EF4-FFF2-40B4-BE49-F238E27FC236}">
                      <a16:creationId xmlns:a16="http://schemas.microsoft.com/office/drawing/2014/main" id="{765ECF7C-82D1-69A2-3A63-4DCFCE993984}"/>
                    </a:ext>
                  </a:extLst>
                </p:cNvPr>
                <p:cNvPicPr/>
                <p:nvPr/>
              </p:nvPicPr>
              <p:blipFill>
                <a:blip r:embed="rId20"/>
                <a:stretch>
                  <a:fillRect/>
                </a:stretch>
              </p:blipFill>
              <p:spPr>
                <a:xfrm>
                  <a:off x="4664579" y="4835080"/>
                  <a:ext cx="67680" cy="673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1">
            <p14:nvContentPartPr>
              <p14:cNvPr id="14" name="Ink 13">
                <a:extLst>
                  <a:ext uri="{FF2B5EF4-FFF2-40B4-BE49-F238E27FC236}">
                    <a16:creationId xmlns:a16="http://schemas.microsoft.com/office/drawing/2014/main" id="{3216A33C-DD44-80AA-D930-3A01192D905A}"/>
                  </a:ext>
                </a:extLst>
              </p14:cNvPr>
              <p14:cNvContentPartPr/>
              <p14:nvPr/>
            </p14:nvContentPartPr>
            <p14:xfrm>
              <a:off x="6204299" y="5322520"/>
              <a:ext cx="901440" cy="998640"/>
            </p14:xfrm>
          </p:contentPart>
        </mc:Choice>
        <mc:Fallback xmlns="">
          <p:pic>
            <p:nvPicPr>
              <p:cNvPr id="14" name="Ink 13">
                <a:extLst>
                  <a:ext uri="{FF2B5EF4-FFF2-40B4-BE49-F238E27FC236}">
                    <a16:creationId xmlns:a16="http://schemas.microsoft.com/office/drawing/2014/main" id="{3216A33C-DD44-80AA-D930-3A01192D905A}"/>
                  </a:ext>
                </a:extLst>
              </p:cNvPr>
              <p:cNvPicPr/>
              <p:nvPr/>
            </p:nvPicPr>
            <p:blipFill>
              <a:blip r:embed="rId22"/>
              <a:stretch>
                <a:fillRect/>
              </a:stretch>
            </p:blipFill>
            <p:spPr>
              <a:xfrm>
                <a:off x="6186299" y="5304520"/>
                <a:ext cx="937080" cy="1034280"/>
              </a:xfrm>
              <a:prstGeom prst="rect">
                <a:avLst/>
              </a:prstGeom>
            </p:spPr>
          </p:pic>
        </mc:Fallback>
      </mc:AlternateContent>
      <p:grpSp>
        <p:nvGrpSpPr>
          <p:cNvPr id="57354" name="Group 20">
            <a:extLst>
              <a:ext uri="{FF2B5EF4-FFF2-40B4-BE49-F238E27FC236}">
                <a16:creationId xmlns:a16="http://schemas.microsoft.com/office/drawing/2014/main" id="{B5846F49-EF89-0A49-2238-C5226E51B85A}"/>
              </a:ext>
            </a:extLst>
          </p:cNvPr>
          <p:cNvGrpSpPr>
            <a:grpSpLocks/>
          </p:cNvGrpSpPr>
          <p:nvPr/>
        </p:nvGrpSpPr>
        <p:grpSpPr bwMode="auto">
          <a:xfrm>
            <a:off x="6486525" y="4933950"/>
            <a:ext cx="1039813" cy="311150"/>
            <a:chOff x="6486899" y="4933720"/>
            <a:chExt cx="1040040" cy="312120"/>
          </a:xfrm>
        </p:grpSpPr>
        <mc:AlternateContent xmlns:mc="http://schemas.openxmlformats.org/markup-compatibility/2006" xmlns:p14="http://schemas.microsoft.com/office/powerpoint/2010/main">
          <mc:Choice Requires="p14">
            <p:contentPart p14:bwMode="auto" r:id="rId23">
              <p14:nvContentPartPr>
                <p14:cNvPr id="15" name="Ink 14">
                  <a:extLst>
                    <a:ext uri="{FF2B5EF4-FFF2-40B4-BE49-F238E27FC236}">
                      <a16:creationId xmlns:a16="http://schemas.microsoft.com/office/drawing/2014/main" id="{49E9A45B-0457-1468-C2E4-25E7BD86E550}"/>
                    </a:ext>
                  </a:extLst>
                </p14:cNvPr>
                <p14:cNvContentPartPr/>
                <p14:nvPr/>
              </p14:nvContentPartPr>
              <p14:xfrm>
                <a:off x="6486899" y="5005360"/>
                <a:ext cx="138240" cy="216360"/>
              </p14:xfrm>
            </p:contentPart>
          </mc:Choice>
          <mc:Fallback xmlns="">
            <p:pic>
              <p:nvPicPr>
                <p:cNvPr id="15" name="Ink 14">
                  <a:extLst>
                    <a:ext uri="{FF2B5EF4-FFF2-40B4-BE49-F238E27FC236}">
                      <a16:creationId xmlns:a16="http://schemas.microsoft.com/office/drawing/2014/main" id="{49E9A45B-0457-1468-C2E4-25E7BD86E550}"/>
                    </a:ext>
                  </a:extLst>
                </p:cNvPr>
                <p:cNvPicPr/>
                <p:nvPr/>
              </p:nvPicPr>
              <p:blipFill>
                <a:blip r:embed="rId24"/>
                <a:stretch>
                  <a:fillRect/>
                </a:stretch>
              </p:blipFill>
              <p:spPr>
                <a:xfrm>
                  <a:off x="6468946" y="4987360"/>
                  <a:ext cx="173787" cy="2520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6" name="Ink 15">
                  <a:extLst>
                    <a:ext uri="{FF2B5EF4-FFF2-40B4-BE49-F238E27FC236}">
                      <a16:creationId xmlns:a16="http://schemas.microsoft.com/office/drawing/2014/main" id="{66DF5880-EFDE-CC7D-B4CA-C665178ECF87}"/>
                    </a:ext>
                  </a:extLst>
                </p14:cNvPr>
                <p14:cNvContentPartPr/>
                <p14:nvPr/>
              </p14:nvContentPartPr>
              <p14:xfrm>
                <a:off x="6677339" y="5014000"/>
                <a:ext cx="19440" cy="203760"/>
              </p14:xfrm>
            </p:contentPart>
          </mc:Choice>
          <mc:Fallback xmlns="">
            <p:pic>
              <p:nvPicPr>
                <p:cNvPr id="16" name="Ink 15">
                  <a:extLst>
                    <a:ext uri="{FF2B5EF4-FFF2-40B4-BE49-F238E27FC236}">
                      <a16:creationId xmlns:a16="http://schemas.microsoft.com/office/drawing/2014/main" id="{66DF5880-EFDE-CC7D-B4CA-C665178ECF87}"/>
                    </a:ext>
                  </a:extLst>
                </p:cNvPr>
                <p:cNvPicPr/>
                <p:nvPr/>
              </p:nvPicPr>
              <p:blipFill>
                <a:blip r:embed="rId26"/>
                <a:stretch>
                  <a:fillRect/>
                </a:stretch>
              </p:blipFill>
              <p:spPr>
                <a:xfrm>
                  <a:off x="6659339" y="4996000"/>
                  <a:ext cx="55080" cy="2394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7" name="Ink 16">
                  <a:extLst>
                    <a:ext uri="{FF2B5EF4-FFF2-40B4-BE49-F238E27FC236}">
                      <a16:creationId xmlns:a16="http://schemas.microsoft.com/office/drawing/2014/main" id="{93AEB319-144C-F851-5F36-D4407658265C}"/>
                    </a:ext>
                  </a:extLst>
                </p14:cNvPr>
                <p14:cNvContentPartPr/>
                <p14:nvPr/>
              </p14:nvContentPartPr>
              <p14:xfrm>
                <a:off x="6631619" y="5069440"/>
                <a:ext cx="153360" cy="72000"/>
              </p14:xfrm>
            </p:contentPart>
          </mc:Choice>
          <mc:Fallback xmlns="">
            <p:pic>
              <p:nvPicPr>
                <p:cNvPr id="17" name="Ink 16">
                  <a:extLst>
                    <a:ext uri="{FF2B5EF4-FFF2-40B4-BE49-F238E27FC236}">
                      <a16:creationId xmlns:a16="http://schemas.microsoft.com/office/drawing/2014/main" id="{93AEB319-144C-F851-5F36-D4407658265C}"/>
                    </a:ext>
                  </a:extLst>
                </p:cNvPr>
                <p:cNvPicPr/>
                <p:nvPr/>
              </p:nvPicPr>
              <p:blipFill>
                <a:blip r:embed="rId28"/>
                <a:stretch>
                  <a:fillRect/>
                </a:stretch>
              </p:blipFill>
              <p:spPr>
                <a:xfrm>
                  <a:off x="6613619" y="5051440"/>
                  <a:ext cx="189000" cy="10764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8" name="Ink 17">
                  <a:extLst>
                    <a:ext uri="{FF2B5EF4-FFF2-40B4-BE49-F238E27FC236}">
                      <a16:creationId xmlns:a16="http://schemas.microsoft.com/office/drawing/2014/main" id="{4A395A4A-F58C-0C42-9B77-467F4DD76C84}"/>
                    </a:ext>
                  </a:extLst>
                </p14:cNvPr>
                <p14:cNvContentPartPr/>
                <p14:nvPr/>
              </p14:nvContentPartPr>
              <p14:xfrm>
                <a:off x="6771659" y="5053960"/>
                <a:ext cx="137880" cy="105840"/>
              </p14:xfrm>
            </p:contentPart>
          </mc:Choice>
          <mc:Fallback xmlns="">
            <p:pic>
              <p:nvPicPr>
                <p:cNvPr id="18" name="Ink 17">
                  <a:extLst>
                    <a:ext uri="{FF2B5EF4-FFF2-40B4-BE49-F238E27FC236}">
                      <a16:creationId xmlns:a16="http://schemas.microsoft.com/office/drawing/2014/main" id="{4A395A4A-F58C-0C42-9B77-467F4DD76C84}"/>
                    </a:ext>
                  </a:extLst>
                </p:cNvPr>
                <p:cNvPicPr/>
                <p:nvPr/>
              </p:nvPicPr>
              <p:blipFill>
                <a:blip r:embed="rId30"/>
                <a:stretch>
                  <a:fillRect/>
                </a:stretch>
              </p:blipFill>
              <p:spPr>
                <a:xfrm>
                  <a:off x="6753659" y="5035960"/>
                  <a:ext cx="173520" cy="14148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9" name="Ink 18">
                  <a:extLst>
                    <a:ext uri="{FF2B5EF4-FFF2-40B4-BE49-F238E27FC236}">
                      <a16:creationId xmlns:a16="http://schemas.microsoft.com/office/drawing/2014/main" id="{42088CE2-F30E-8499-7CD8-F84E11132170}"/>
                    </a:ext>
                  </a:extLst>
                </p14:cNvPr>
                <p14:cNvContentPartPr/>
                <p14:nvPr/>
              </p14:nvContentPartPr>
              <p14:xfrm>
                <a:off x="6904499" y="4933720"/>
                <a:ext cx="424800" cy="230400"/>
              </p14:xfrm>
            </p:contentPart>
          </mc:Choice>
          <mc:Fallback xmlns="">
            <p:pic>
              <p:nvPicPr>
                <p:cNvPr id="19" name="Ink 18">
                  <a:extLst>
                    <a:ext uri="{FF2B5EF4-FFF2-40B4-BE49-F238E27FC236}">
                      <a16:creationId xmlns:a16="http://schemas.microsoft.com/office/drawing/2014/main" id="{42088CE2-F30E-8499-7CD8-F84E11132170}"/>
                    </a:ext>
                  </a:extLst>
                </p:cNvPr>
                <p:cNvPicPr/>
                <p:nvPr/>
              </p:nvPicPr>
              <p:blipFill>
                <a:blip r:embed="rId32"/>
                <a:stretch>
                  <a:fillRect/>
                </a:stretch>
              </p:blipFill>
              <p:spPr>
                <a:xfrm>
                  <a:off x="6886499" y="4915720"/>
                  <a:ext cx="460440" cy="26604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0" name="Ink 19">
                  <a:extLst>
                    <a:ext uri="{FF2B5EF4-FFF2-40B4-BE49-F238E27FC236}">
                      <a16:creationId xmlns:a16="http://schemas.microsoft.com/office/drawing/2014/main" id="{B841B708-4E62-46BA-D55B-14C4A053C0ED}"/>
                    </a:ext>
                  </a:extLst>
                </p14:cNvPr>
                <p14:cNvContentPartPr/>
                <p14:nvPr/>
              </p14:nvContentPartPr>
              <p14:xfrm>
                <a:off x="7330739" y="5016160"/>
                <a:ext cx="196200" cy="229680"/>
              </p14:xfrm>
            </p:contentPart>
          </mc:Choice>
          <mc:Fallback xmlns="">
            <p:pic>
              <p:nvPicPr>
                <p:cNvPr id="20" name="Ink 19">
                  <a:extLst>
                    <a:ext uri="{FF2B5EF4-FFF2-40B4-BE49-F238E27FC236}">
                      <a16:creationId xmlns:a16="http://schemas.microsoft.com/office/drawing/2014/main" id="{B841B708-4E62-46BA-D55B-14C4A053C0ED}"/>
                    </a:ext>
                  </a:extLst>
                </p:cNvPr>
                <p:cNvPicPr/>
                <p:nvPr/>
              </p:nvPicPr>
              <p:blipFill>
                <a:blip r:embed="rId34"/>
                <a:stretch>
                  <a:fillRect/>
                </a:stretch>
              </p:blipFill>
              <p:spPr>
                <a:xfrm>
                  <a:off x="7312739" y="4998160"/>
                  <a:ext cx="231840" cy="2653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5">
            <p14:nvContentPartPr>
              <p14:cNvPr id="22" name="Ink 21">
                <a:extLst>
                  <a:ext uri="{FF2B5EF4-FFF2-40B4-BE49-F238E27FC236}">
                    <a16:creationId xmlns:a16="http://schemas.microsoft.com/office/drawing/2014/main" id="{37E3971B-620C-9AD4-D4EF-C0879CFDD65F}"/>
                  </a:ext>
                </a:extLst>
              </p14:cNvPr>
              <p14:cNvContentPartPr/>
              <p14:nvPr/>
            </p14:nvContentPartPr>
            <p14:xfrm>
              <a:off x="4954019" y="5701600"/>
              <a:ext cx="1363680" cy="72000"/>
            </p14:xfrm>
          </p:contentPart>
        </mc:Choice>
        <mc:Fallback xmlns="">
          <p:pic>
            <p:nvPicPr>
              <p:cNvPr id="22" name="Ink 21">
                <a:extLst>
                  <a:ext uri="{FF2B5EF4-FFF2-40B4-BE49-F238E27FC236}">
                    <a16:creationId xmlns:a16="http://schemas.microsoft.com/office/drawing/2014/main" id="{37E3971B-620C-9AD4-D4EF-C0879CFDD65F}"/>
                  </a:ext>
                </a:extLst>
              </p:cNvPr>
              <p:cNvPicPr/>
              <p:nvPr/>
            </p:nvPicPr>
            <p:blipFill>
              <a:blip r:embed="rId36"/>
              <a:stretch>
                <a:fillRect/>
              </a:stretch>
            </p:blipFill>
            <p:spPr>
              <a:xfrm>
                <a:off x="4936019" y="5683690"/>
                <a:ext cx="1399320" cy="107463"/>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3" name="Ink 22">
                <a:extLst>
                  <a:ext uri="{FF2B5EF4-FFF2-40B4-BE49-F238E27FC236}">
                    <a16:creationId xmlns:a16="http://schemas.microsoft.com/office/drawing/2014/main" id="{0F4398D6-2A96-BF84-790C-A9B67B3418C2}"/>
                  </a:ext>
                </a:extLst>
              </p14:cNvPr>
              <p14:cNvContentPartPr/>
              <p14:nvPr/>
            </p14:nvContentPartPr>
            <p14:xfrm>
              <a:off x="5019179" y="5511520"/>
              <a:ext cx="31320" cy="181080"/>
            </p14:xfrm>
          </p:contentPart>
        </mc:Choice>
        <mc:Fallback xmlns="">
          <p:pic>
            <p:nvPicPr>
              <p:cNvPr id="23" name="Ink 22">
                <a:extLst>
                  <a:ext uri="{FF2B5EF4-FFF2-40B4-BE49-F238E27FC236}">
                    <a16:creationId xmlns:a16="http://schemas.microsoft.com/office/drawing/2014/main" id="{0F4398D6-2A96-BF84-790C-A9B67B3418C2}"/>
                  </a:ext>
                </a:extLst>
              </p:cNvPr>
              <p:cNvPicPr/>
              <p:nvPr/>
            </p:nvPicPr>
            <p:blipFill>
              <a:blip r:embed="rId38"/>
              <a:stretch>
                <a:fillRect/>
              </a:stretch>
            </p:blipFill>
            <p:spPr>
              <a:xfrm>
                <a:off x="5001384" y="5493556"/>
                <a:ext cx="66555" cy="216649"/>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4" name="Ink 23">
                <a:extLst>
                  <a:ext uri="{FF2B5EF4-FFF2-40B4-BE49-F238E27FC236}">
                    <a16:creationId xmlns:a16="http://schemas.microsoft.com/office/drawing/2014/main" id="{5D88DB5B-4265-63EA-5DEA-4781CF380E1C}"/>
                  </a:ext>
                </a:extLst>
              </p14:cNvPr>
              <p14:cNvContentPartPr/>
              <p14:nvPr/>
            </p14:nvContentPartPr>
            <p14:xfrm>
              <a:off x="6072179" y="5485600"/>
              <a:ext cx="12240" cy="117360"/>
            </p14:xfrm>
          </p:contentPart>
        </mc:Choice>
        <mc:Fallback xmlns="">
          <p:pic>
            <p:nvPicPr>
              <p:cNvPr id="24" name="Ink 23">
                <a:extLst>
                  <a:ext uri="{FF2B5EF4-FFF2-40B4-BE49-F238E27FC236}">
                    <a16:creationId xmlns:a16="http://schemas.microsoft.com/office/drawing/2014/main" id="{5D88DB5B-4265-63EA-5DEA-4781CF380E1C}"/>
                  </a:ext>
                </a:extLst>
              </p:cNvPr>
              <p:cNvPicPr/>
              <p:nvPr/>
            </p:nvPicPr>
            <p:blipFill>
              <a:blip r:embed="rId40"/>
              <a:stretch>
                <a:fillRect/>
              </a:stretch>
            </p:blipFill>
            <p:spPr>
              <a:xfrm>
                <a:off x="6054179" y="5467600"/>
                <a:ext cx="47880" cy="153000"/>
              </a:xfrm>
              <a:prstGeom prst="rect">
                <a:avLst/>
              </a:prstGeom>
            </p:spPr>
          </p:pic>
        </mc:Fallback>
      </mc:AlternateContent>
      <p:grpSp>
        <p:nvGrpSpPr>
          <p:cNvPr id="57358" name="Group 30">
            <a:extLst>
              <a:ext uri="{FF2B5EF4-FFF2-40B4-BE49-F238E27FC236}">
                <a16:creationId xmlns:a16="http://schemas.microsoft.com/office/drawing/2014/main" id="{6FDF2B1C-F6F0-E355-748E-C490CC049323}"/>
              </a:ext>
            </a:extLst>
          </p:cNvPr>
          <p:cNvGrpSpPr>
            <a:grpSpLocks/>
          </p:cNvGrpSpPr>
          <p:nvPr/>
        </p:nvGrpSpPr>
        <p:grpSpPr bwMode="auto">
          <a:xfrm>
            <a:off x="1122363" y="3538538"/>
            <a:ext cx="493712" cy="239712"/>
            <a:chOff x="1122179" y="3539080"/>
            <a:chExt cx="494280" cy="239040"/>
          </a:xfrm>
        </p:grpSpPr>
        <mc:AlternateContent xmlns:mc="http://schemas.openxmlformats.org/markup-compatibility/2006" xmlns:p14="http://schemas.microsoft.com/office/powerpoint/2010/main">
          <mc:Choice Requires="p14">
            <p:contentPart p14:bwMode="auto" r:id="rId41">
              <p14:nvContentPartPr>
                <p14:cNvPr id="29" name="Ink 28">
                  <a:extLst>
                    <a:ext uri="{FF2B5EF4-FFF2-40B4-BE49-F238E27FC236}">
                      <a16:creationId xmlns:a16="http://schemas.microsoft.com/office/drawing/2014/main" id="{1843F430-AEE4-F29F-E140-93D28D2308C2}"/>
                    </a:ext>
                  </a:extLst>
                </p14:cNvPr>
                <p14:cNvContentPartPr/>
                <p14:nvPr/>
              </p14:nvContentPartPr>
              <p14:xfrm>
                <a:off x="1122179" y="3645640"/>
                <a:ext cx="494280" cy="30600"/>
              </p14:xfrm>
            </p:contentPart>
          </mc:Choice>
          <mc:Fallback xmlns="">
            <p:pic>
              <p:nvPicPr>
                <p:cNvPr id="29" name="Ink 28">
                  <a:extLst>
                    <a:ext uri="{FF2B5EF4-FFF2-40B4-BE49-F238E27FC236}">
                      <a16:creationId xmlns:a16="http://schemas.microsoft.com/office/drawing/2014/main" id="{1843F430-AEE4-F29F-E140-93D28D2308C2}"/>
                    </a:ext>
                  </a:extLst>
                </p:cNvPr>
                <p:cNvPicPr/>
                <p:nvPr/>
              </p:nvPicPr>
              <p:blipFill>
                <a:blip r:embed="rId42"/>
                <a:stretch>
                  <a:fillRect/>
                </a:stretch>
              </p:blipFill>
              <p:spPr>
                <a:xfrm>
                  <a:off x="1104179" y="3627426"/>
                  <a:ext cx="529920" cy="66664"/>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30" name="Ink 29">
                  <a:extLst>
                    <a:ext uri="{FF2B5EF4-FFF2-40B4-BE49-F238E27FC236}">
                      <a16:creationId xmlns:a16="http://schemas.microsoft.com/office/drawing/2014/main" id="{1FBC3877-AE7B-3D76-FB36-2A95AFFDC888}"/>
                    </a:ext>
                  </a:extLst>
                </p14:cNvPr>
                <p14:cNvContentPartPr/>
                <p14:nvPr/>
              </p14:nvContentPartPr>
              <p14:xfrm>
                <a:off x="1507019" y="3539080"/>
                <a:ext cx="104040" cy="239040"/>
              </p14:xfrm>
            </p:contentPart>
          </mc:Choice>
          <mc:Fallback xmlns="">
            <p:pic>
              <p:nvPicPr>
                <p:cNvPr id="30" name="Ink 29">
                  <a:extLst>
                    <a:ext uri="{FF2B5EF4-FFF2-40B4-BE49-F238E27FC236}">
                      <a16:creationId xmlns:a16="http://schemas.microsoft.com/office/drawing/2014/main" id="{1FBC3877-AE7B-3D76-FB36-2A95AFFDC888}"/>
                    </a:ext>
                  </a:extLst>
                </p:cNvPr>
                <p:cNvPicPr/>
                <p:nvPr/>
              </p:nvPicPr>
              <p:blipFill>
                <a:blip r:embed="rId44"/>
                <a:stretch>
                  <a:fillRect/>
                </a:stretch>
              </p:blipFill>
              <p:spPr>
                <a:xfrm>
                  <a:off x="1489019" y="3521080"/>
                  <a:ext cx="139680" cy="274680"/>
                </a:xfrm>
                <a:prstGeom prst="rect">
                  <a:avLst/>
                </a:prstGeom>
              </p:spPr>
            </p:pic>
          </mc:Fallback>
        </mc:AlternateContent>
      </p:grpSp>
      <p:grpSp>
        <p:nvGrpSpPr>
          <p:cNvPr id="57359" name="Group 33">
            <a:extLst>
              <a:ext uri="{FF2B5EF4-FFF2-40B4-BE49-F238E27FC236}">
                <a16:creationId xmlns:a16="http://schemas.microsoft.com/office/drawing/2014/main" id="{ACEFF050-6A97-7429-5CEC-A7D1F8935A8D}"/>
              </a:ext>
            </a:extLst>
          </p:cNvPr>
          <p:cNvGrpSpPr>
            <a:grpSpLocks/>
          </p:cNvGrpSpPr>
          <p:nvPr/>
        </p:nvGrpSpPr>
        <p:grpSpPr bwMode="auto">
          <a:xfrm>
            <a:off x="7529513" y="3278188"/>
            <a:ext cx="600075" cy="280987"/>
            <a:chOff x="7529459" y="3278440"/>
            <a:chExt cx="600120" cy="280800"/>
          </a:xfrm>
        </p:grpSpPr>
        <mc:AlternateContent xmlns:mc="http://schemas.openxmlformats.org/markup-compatibility/2006" xmlns:p14="http://schemas.microsoft.com/office/powerpoint/2010/main">
          <mc:Choice Requires="p14">
            <p:contentPart p14:bwMode="auto" r:id="rId45">
              <p14:nvContentPartPr>
                <p14:cNvPr id="32" name="Ink 31">
                  <a:extLst>
                    <a:ext uri="{FF2B5EF4-FFF2-40B4-BE49-F238E27FC236}">
                      <a16:creationId xmlns:a16="http://schemas.microsoft.com/office/drawing/2014/main" id="{2E1B3B29-DE68-47BC-0C22-7D7EA154AA3B}"/>
                    </a:ext>
                  </a:extLst>
                </p14:cNvPr>
                <p14:cNvContentPartPr/>
                <p14:nvPr/>
              </p14:nvContentPartPr>
              <p14:xfrm>
                <a:off x="7628819" y="3422080"/>
                <a:ext cx="500760" cy="17640"/>
              </p14:xfrm>
            </p:contentPart>
          </mc:Choice>
          <mc:Fallback xmlns="">
            <p:pic>
              <p:nvPicPr>
                <p:cNvPr id="32" name="Ink 31">
                  <a:extLst>
                    <a:ext uri="{FF2B5EF4-FFF2-40B4-BE49-F238E27FC236}">
                      <a16:creationId xmlns:a16="http://schemas.microsoft.com/office/drawing/2014/main" id="{2E1B3B29-DE68-47BC-0C22-7D7EA154AA3B}"/>
                    </a:ext>
                  </a:extLst>
                </p:cNvPr>
                <p:cNvPicPr/>
                <p:nvPr/>
              </p:nvPicPr>
              <p:blipFill>
                <a:blip r:embed="rId46"/>
                <a:stretch>
                  <a:fillRect/>
                </a:stretch>
              </p:blipFill>
              <p:spPr>
                <a:xfrm>
                  <a:off x="7610806" y="3404080"/>
                  <a:ext cx="536426" cy="5328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33" name="Ink 32">
                  <a:extLst>
                    <a:ext uri="{FF2B5EF4-FFF2-40B4-BE49-F238E27FC236}">
                      <a16:creationId xmlns:a16="http://schemas.microsoft.com/office/drawing/2014/main" id="{B70B25A8-20F3-DD65-2B1C-8AFC1B69113E}"/>
                    </a:ext>
                  </a:extLst>
                </p14:cNvPr>
                <p14:cNvContentPartPr/>
                <p14:nvPr/>
              </p14:nvContentPartPr>
              <p14:xfrm>
                <a:off x="7529459" y="3278440"/>
                <a:ext cx="221400" cy="280800"/>
              </p14:xfrm>
            </p:contentPart>
          </mc:Choice>
          <mc:Fallback xmlns="">
            <p:pic>
              <p:nvPicPr>
                <p:cNvPr id="33" name="Ink 32">
                  <a:extLst>
                    <a:ext uri="{FF2B5EF4-FFF2-40B4-BE49-F238E27FC236}">
                      <a16:creationId xmlns:a16="http://schemas.microsoft.com/office/drawing/2014/main" id="{B70B25A8-20F3-DD65-2B1C-8AFC1B69113E}"/>
                    </a:ext>
                  </a:extLst>
                </p:cNvPr>
                <p:cNvPicPr/>
                <p:nvPr/>
              </p:nvPicPr>
              <p:blipFill>
                <a:blip r:embed="rId48"/>
                <a:stretch>
                  <a:fillRect/>
                </a:stretch>
              </p:blipFill>
              <p:spPr>
                <a:xfrm>
                  <a:off x="7511459" y="3260440"/>
                  <a:ext cx="257040" cy="3164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9">
            <p14:nvContentPartPr>
              <p14:cNvPr id="35" name="Ink 34">
                <a:extLst>
                  <a:ext uri="{FF2B5EF4-FFF2-40B4-BE49-F238E27FC236}">
                    <a16:creationId xmlns:a16="http://schemas.microsoft.com/office/drawing/2014/main" id="{AFB6CBC7-20E0-95B8-A35F-A4E6973AE2C5}"/>
                  </a:ext>
                </a:extLst>
              </p14:cNvPr>
              <p14:cNvContentPartPr/>
              <p14:nvPr/>
            </p14:nvContentPartPr>
            <p14:xfrm>
              <a:off x="2831099" y="3027880"/>
              <a:ext cx="159840" cy="94320"/>
            </p14:xfrm>
          </p:contentPart>
        </mc:Choice>
        <mc:Fallback xmlns="">
          <p:pic>
            <p:nvPicPr>
              <p:cNvPr id="35" name="Ink 34">
                <a:extLst>
                  <a:ext uri="{FF2B5EF4-FFF2-40B4-BE49-F238E27FC236}">
                    <a16:creationId xmlns:a16="http://schemas.microsoft.com/office/drawing/2014/main" id="{AFB6CBC7-20E0-95B8-A35F-A4E6973AE2C5}"/>
                  </a:ext>
                </a:extLst>
              </p:cNvPr>
              <p:cNvPicPr/>
              <p:nvPr/>
            </p:nvPicPr>
            <p:blipFill>
              <a:blip r:embed="rId50"/>
              <a:stretch>
                <a:fillRect/>
              </a:stretch>
            </p:blipFill>
            <p:spPr>
              <a:xfrm>
                <a:off x="2813139" y="3009880"/>
                <a:ext cx="195400" cy="12996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36" name="Ink 35">
                <a:extLst>
                  <a:ext uri="{FF2B5EF4-FFF2-40B4-BE49-F238E27FC236}">
                    <a16:creationId xmlns:a16="http://schemas.microsoft.com/office/drawing/2014/main" id="{0DF80F92-37BA-E338-A927-F8CC88370F19}"/>
                  </a:ext>
                </a:extLst>
              </p14:cNvPr>
              <p14:cNvContentPartPr/>
              <p14:nvPr/>
            </p14:nvContentPartPr>
            <p14:xfrm>
              <a:off x="2945219" y="3203920"/>
              <a:ext cx="113760" cy="77040"/>
            </p14:xfrm>
          </p:contentPart>
        </mc:Choice>
        <mc:Fallback xmlns="">
          <p:pic>
            <p:nvPicPr>
              <p:cNvPr id="36" name="Ink 35">
                <a:extLst>
                  <a:ext uri="{FF2B5EF4-FFF2-40B4-BE49-F238E27FC236}">
                    <a16:creationId xmlns:a16="http://schemas.microsoft.com/office/drawing/2014/main" id="{0DF80F92-37BA-E338-A927-F8CC88370F19}"/>
                  </a:ext>
                </a:extLst>
              </p:cNvPr>
              <p:cNvPicPr/>
              <p:nvPr/>
            </p:nvPicPr>
            <p:blipFill>
              <a:blip r:embed="rId52"/>
              <a:stretch>
                <a:fillRect/>
              </a:stretch>
            </p:blipFill>
            <p:spPr>
              <a:xfrm>
                <a:off x="2927219" y="3185920"/>
                <a:ext cx="149400" cy="11268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38" name="Ink 37">
                <a:extLst>
                  <a:ext uri="{FF2B5EF4-FFF2-40B4-BE49-F238E27FC236}">
                    <a16:creationId xmlns:a16="http://schemas.microsoft.com/office/drawing/2014/main" id="{1097F3E5-7A35-B7AB-34D1-37F82FD45B2F}"/>
                  </a:ext>
                </a:extLst>
              </p14:cNvPr>
              <p14:cNvContentPartPr/>
              <p14:nvPr/>
            </p14:nvContentPartPr>
            <p14:xfrm>
              <a:off x="3040979" y="3382840"/>
              <a:ext cx="137520" cy="122760"/>
            </p14:xfrm>
          </p:contentPart>
        </mc:Choice>
        <mc:Fallback xmlns="">
          <p:pic>
            <p:nvPicPr>
              <p:cNvPr id="38" name="Ink 37">
                <a:extLst>
                  <a:ext uri="{FF2B5EF4-FFF2-40B4-BE49-F238E27FC236}">
                    <a16:creationId xmlns:a16="http://schemas.microsoft.com/office/drawing/2014/main" id="{1097F3E5-7A35-B7AB-34D1-37F82FD45B2F}"/>
                  </a:ext>
                </a:extLst>
              </p:cNvPr>
              <p:cNvPicPr/>
              <p:nvPr/>
            </p:nvPicPr>
            <p:blipFill>
              <a:blip r:embed="rId54"/>
              <a:stretch>
                <a:fillRect/>
              </a:stretch>
            </p:blipFill>
            <p:spPr>
              <a:xfrm>
                <a:off x="3022979" y="3364840"/>
                <a:ext cx="173160" cy="15840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40" name="Ink 39">
                <a:extLst>
                  <a:ext uri="{FF2B5EF4-FFF2-40B4-BE49-F238E27FC236}">
                    <a16:creationId xmlns:a16="http://schemas.microsoft.com/office/drawing/2014/main" id="{91B1A50E-39DF-8F65-6840-0D012D3F9A01}"/>
                  </a:ext>
                </a:extLst>
              </p14:cNvPr>
              <p14:cNvContentPartPr/>
              <p14:nvPr/>
            </p14:nvContentPartPr>
            <p14:xfrm>
              <a:off x="2599259" y="3596680"/>
              <a:ext cx="150120" cy="104760"/>
            </p14:xfrm>
          </p:contentPart>
        </mc:Choice>
        <mc:Fallback xmlns="">
          <p:pic>
            <p:nvPicPr>
              <p:cNvPr id="40" name="Ink 39">
                <a:extLst>
                  <a:ext uri="{FF2B5EF4-FFF2-40B4-BE49-F238E27FC236}">
                    <a16:creationId xmlns:a16="http://schemas.microsoft.com/office/drawing/2014/main" id="{91B1A50E-39DF-8F65-6840-0D012D3F9A01}"/>
                  </a:ext>
                </a:extLst>
              </p:cNvPr>
              <p:cNvPicPr/>
              <p:nvPr/>
            </p:nvPicPr>
            <p:blipFill>
              <a:blip r:embed="rId56"/>
              <a:stretch>
                <a:fillRect/>
              </a:stretch>
            </p:blipFill>
            <p:spPr>
              <a:xfrm>
                <a:off x="2581302" y="3578742"/>
                <a:ext cx="185675" cy="140278"/>
              </a:xfrm>
              <a:prstGeom prst="rect">
                <a:avLst/>
              </a:prstGeom>
            </p:spPr>
          </p:pic>
        </mc:Fallback>
      </mc:AlternateContent>
      <p:grpSp>
        <p:nvGrpSpPr>
          <p:cNvPr id="57364" name="Group 44">
            <a:extLst>
              <a:ext uri="{FF2B5EF4-FFF2-40B4-BE49-F238E27FC236}">
                <a16:creationId xmlns:a16="http://schemas.microsoft.com/office/drawing/2014/main" id="{15F5F583-2192-925C-FEE6-6081FA0F6873}"/>
              </a:ext>
            </a:extLst>
          </p:cNvPr>
          <p:cNvGrpSpPr>
            <a:grpSpLocks/>
          </p:cNvGrpSpPr>
          <p:nvPr/>
        </p:nvGrpSpPr>
        <p:grpSpPr bwMode="auto">
          <a:xfrm>
            <a:off x="2413000" y="3803650"/>
            <a:ext cx="579438" cy="373063"/>
            <a:chOff x="2413139" y="3804040"/>
            <a:chExt cx="578880" cy="371880"/>
          </a:xfrm>
        </p:grpSpPr>
        <mc:AlternateContent xmlns:mc="http://schemas.openxmlformats.org/markup-compatibility/2006" xmlns:p14="http://schemas.microsoft.com/office/powerpoint/2010/main">
          <mc:Choice Requires="p14">
            <p:contentPart p14:bwMode="auto" r:id="rId57">
              <p14:nvContentPartPr>
                <p14:cNvPr id="41" name="Ink 40">
                  <a:extLst>
                    <a:ext uri="{FF2B5EF4-FFF2-40B4-BE49-F238E27FC236}">
                      <a16:creationId xmlns:a16="http://schemas.microsoft.com/office/drawing/2014/main" id="{83BF6F69-3832-687C-3A2C-564B054F063C}"/>
                    </a:ext>
                  </a:extLst>
                </p14:cNvPr>
                <p14:cNvContentPartPr/>
                <p14:nvPr/>
              </p14:nvContentPartPr>
              <p14:xfrm>
                <a:off x="2413139" y="3804040"/>
                <a:ext cx="151920" cy="81000"/>
              </p14:xfrm>
            </p:contentPart>
          </mc:Choice>
          <mc:Fallback xmlns="">
            <p:pic>
              <p:nvPicPr>
                <p:cNvPr id="41" name="Ink 40">
                  <a:extLst>
                    <a:ext uri="{FF2B5EF4-FFF2-40B4-BE49-F238E27FC236}">
                      <a16:creationId xmlns:a16="http://schemas.microsoft.com/office/drawing/2014/main" id="{83BF6F69-3832-687C-3A2C-564B054F063C}"/>
                    </a:ext>
                  </a:extLst>
                </p:cNvPr>
                <p:cNvPicPr/>
                <p:nvPr/>
              </p:nvPicPr>
              <p:blipFill>
                <a:blip r:embed="rId58"/>
                <a:stretch>
                  <a:fillRect/>
                </a:stretch>
              </p:blipFill>
              <p:spPr>
                <a:xfrm>
                  <a:off x="2395139" y="3786040"/>
                  <a:ext cx="187560" cy="11664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42" name="Ink 41">
                  <a:extLst>
                    <a:ext uri="{FF2B5EF4-FFF2-40B4-BE49-F238E27FC236}">
                      <a16:creationId xmlns:a16="http://schemas.microsoft.com/office/drawing/2014/main" id="{BEA046BA-0E6A-781A-41B0-56480EB84871}"/>
                    </a:ext>
                  </a:extLst>
                </p14:cNvPr>
                <p14:cNvContentPartPr/>
                <p14:nvPr/>
              </p14:nvContentPartPr>
              <p14:xfrm>
                <a:off x="2858099" y="3889720"/>
                <a:ext cx="133920" cy="95400"/>
              </p14:xfrm>
            </p:contentPart>
          </mc:Choice>
          <mc:Fallback xmlns="">
            <p:pic>
              <p:nvPicPr>
                <p:cNvPr id="42" name="Ink 41">
                  <a:extLst>
                    <a:ext uri="{FF2B5EF4-FFF2-40B4-BE49-F238E27FC236}">
                      <a16:creationId xmlns:a16="http://schemas.microsoft.com/office/drawing/2014/main" id="{BEA046BA-0E6A-781A-41B0-56480EB84871}"/>
                    </a:ext>
                  </a:extLst>
                </p:cNvPr>
                <p:cNvPicPr/>
                <p:nvPr/>
              </p:nvPicPr>
              <p:blipFill>
                <a:blip r:embed="rId60"/>
                <a:stretch>
                  <a:fillRect/>
                </a:stretch>
              </p:blipFill>
              <p:spPr>
                <a:xfrm>
                  <a:off x="2840147" y="3871652"/>
                  <a:ext cx="169464" cy="131175"/>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44" name="Ink 43">
                  <a:extLst>
                    <a:ext uri="{FF2B5EF4-FFF2-40B4-BE49-F238E27FC236}">
                      <a16:creationId xmlns:a16="http://schemas.microsoft.com/office/drawing/2014/main" id="{94B918FD-B186-6F54-533F-8F29A99CDDA8}"/>
                    </a:ext>
                  </a:extLst>
                </p14:cNvPr>
                <p14:cNvContentPartPr/>
                <p14:nvPr/>
              </p14:nvContentPartPr>
              <p14:xfrm>
                <a:off x="2556779" y="4082320"/>
                <a:ext cx="136080" cy="93600"/>
              </p14:xfrm>
            </p:contentPart>
          </mc:Choice>
          <mc:Fallback xmlns="">
            <p:pic>
              <p:nvPicPr>
                <p:cNvPr id="44" name="Ink 43">
                  <a:extLst>
                    <a:ext uri="{FF2B5EF4-FFF2-40B4-BE49-F238E27FC236}">
                      <a16:creationId xmlns:a16="http://schemas.microsoft.com/office/drawing/2014/main" id="{94B918FD-B186-6F54-533F-8F29A99CDDA8}"/>
                    </a:ext>
                  </a:extLst>
                </p:cNvPr>
                <p:cNvPicPr/>
                <p:nvPr/>
              </p:nvPicPr>
              <p:blipFill>
                <a:blip r:embed="rId62"/>
                <a:stretch>
                  <a:fillRect/>
                </a:stretch>
              </p:blipFill>
              <p:spPr>
                <a:xfrm>
                  <a:off x="2538779" y="4064320"/>
                  <a:ext cx="171720" cy="1292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63">
            <p14:nvContentPartPr>
              <p14:cNvPr id="46" name="Ink 45">
                <a:extLst>
                  <a:ext uri="{FF2B5EF4-FFF2-40B4-BE49-F238E27FC236}">
                    <a16:creationId xmlns:a16="http://schemas.microsoft.com/office/drawing/2014/main" id="{702A4350-DC77-843F-AF53-3E1D8DCF4741}"/>
                  </a:ext>
                </a:extLst>
              </p14:cNvPr>
              <p14:cNvContentPartPr/>
              <p14:nvPr/>
            </p14:nvContentPartPr>
            <p14:xfrm>
              <a:off x="6914579" y="2989360"/>
              <a:ext cx="208080" cy="123840"/>
            </p14:xfrm>
          </p:contentPart>
        </mc:Choice>
        <mc:Fallback xmlns="">
          <p:pic>
            <p:nvPicPr>
              <p:cNvPr id="46" name="Ink 45">
                <a:extLst>
                  <a:ext uri="{FF2B5EF4-FFF2-40B4-BE49-F238E27FC236}">
                    <a16:creationId xmlns:a16="http://schemas.microsoft.com/office/drawing/2014/main" id="{702A4350-DC77-843F-AF53-3E1D8DCF4741}"/>
                  </a:ext>
                </a:extLst>
              </p:cNvPr>
              <p:cNvPicPr/>
              <p:nvPr/>
            </p:nvPicPr>
            <p:blipFill>
              <a:blip r:embed="rId64"/>
              <a:stretch>
                <a:fillRect/>
              </a:stretch>
            </p:blipFill>
            <p:spPr>
              <a:xfrm>
                <a:off x="6896579" y="2971360"/>
                <a:ext cx="243720" cy="159480"/>
              </a:xfrm>
              <a:prstGeom prst="rect">
                <a:avLst/>
              </a:prstGeom>
            </p:spPr>
          </p:pic>
        </mc:Fallback>
      </mc:AlternateContent>
      <p:grpSp>
        <p:nvGrpSpPr>
          <p:cNvPr id="57366" name="Group 53">
            <a:extLst>
              <a:ext uri="{FF2B5EF4-FFF2-40B4-BE49-F238E27FC236}">
                <a16:creationId xmlns:a16="http://schemas.microsoft.com/office/drawing/2014/main" id="{7BABEC3C-8220-9B69-8D19-C274E8CEF0C0}"/>
              </a:ext>
            </a:extLst>
          </p:cNvPr>
          <p:cNvGrpSpPr>
            <a:grpSpLocks/>
          </p:cNvGrpSpPr>
          <p:nvPr/>
        </p:nvGrpSpPr>
        <p:grpSpPr bwMode="auto">
          <a:xfrm>
            <a:off x="6734175" y="3046413"/>
            <a:ext cx="542925" cy="1127125"/>
            <a:chOff x="6734939" y="3046960"/>
            <a:chExt cx="541800" cy="1127160"/>
          </a:xfrm>
        </p:grpSpPr>
        <mc:AlternateContent xmlns:mc="http://schemas.openxmlformats.org/markup-compatibility/2006" xmlns:p14="http://schemas.microsoft.com/office/powerpoint/2010/main">
          <mc:Choice Requires="p14">
            <p:contentPart p14:bwMode="auto" r:id="rId65">
              <p14:nvContentPartPr>
                <p14:cNvPr id="47" name="Ink 46">
                  <a:extLst>
                    <a:ext uri="{FF2B5EF4-FFF2-40B4-BE49-F238E27FC236}">
                      <a16:creationId xmlns:a16="http://schemas.microsoft.com/office/drawing/2014/main" id="{9BA26FBF-3180-6BED-279D-B1384CB526AD}"/>
                    </a:ext>
                  </a:extLst>
                </p14:cNvPr>
                <p14:cNvContentPartPr/>
                <p14:nvPr/>
              </p14:nvContentPartPr>
              <p14:xfrm>
                <a:off x="6964619" y="3120760"/>
                <a:ext cx="216720" cy="162360"/>
              </p14:xfrm>
            </p:contentPart>
          </mc:Choice>
          <mc:Fallback xmlns="">
            <p:pic>
              <p:nvPicPr>
                <p:cNvPr id="47" name="Ink 46">
                  <a:extLst>
                    <a:ext uri="{FF2B5EF4-FFF2-40B4-BE49-F238E27FC236}">
                      <a16:creationId xmlns:a16="http://schemas.microsoft.com/office/drawing/2014/main" id="{9BA26FBF-3180-6BED-279D-B1384CB526AD}"/>
                    </a:ext>
                  </a:extLst>
                </p:cNvPr>
                <p:cNvPicPr/>
                <p:nvPr/>
              </p:nvPicPr>
              <p:blipFill>
                <a:blip r:embed="rId66"/>
                <a:stretch>
                  <a:fillRect/>
                </a:stretch>
              </p:blipFill>
              <p:spPr>
                <a:xfrm>
                  <a:off x="6946619" y="3102760"/>
                  <a:ext cx="252360" cy="1980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48" name="Ink 47">
                  <a:extLst>
                    <a:ext uri="{FF2B5EF4-FFF2-40B4-BE49-F238E27FC236}">
                      <a16:creationId xmlns:a16="http://schemas.microsoft.com/office/drawing/2014/main" id="{64540877-BEF0-1996-1D3F-6F54DBBD3B9F}"/>
                    </a:ext>
                  </a:extLst>
                </p14:cNvPr>
                <p14:cNvContentPartPr/>
                <p14:nvPr/>
              </p14:nvContentPartPr>
              <p14:xfrm>
                <a:off x="6773459" y="3410560"/>
                <a:ext cx="132840" cy="76320"/>
              </p14:xfrm>
            </p:contentPart>
          </mc:Choice>
          <mc:Fallback xmlns="">
            <p:pic>
              <p:nvPicPr>
                <p:cNvPr id="48" name="Ink 47">
                  <a:extLst>
                    <a:ext uri="{FF2B5EF4-FFF2-40B4-BE49-F238E27FC236}">
                      <a16:creationId xmlns:a16="http://schemas.microsoft.com/office/drawing/2014/main" id="{64540877-BEF0-1996-1D3F-6F54DBBD3B9F}"/>
                    </a:ext>
                  </a:extLst>
                </p:cNvPr>
                <p:cNvPicPr/>
                <p:nvPr/>
              </p:nvPicPr>
              <p:blipFill>
                <a:blip r:embed="rId68"/>
                <a:stretch>
                  <a:fillRect/>
                </a:stretch>
              </p:blipFill>
              <p:spPr>
                <a:xfrm>
                  <a:off x="6755459" y="3392560"/>
                  <a:ext cx="168480" cy="11196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49" name="Ink 48">
                  <a:extLst>
                    <a:ext uri="{FF2B5EF4-FFF2-40B4-BE49-F238E27FC236}">
                      <a16:creationId xmlns:a16="http://schemas.microsoft.com/office/drawing/2014/main" id="{7166D9D2-503C-FB50-0B09-0CA693275593}"/>
                    </a:ext>
                  </a:extLst>
                </p14:cNvPr>
                <p14:cNvContentPartPr/>
                <p14:nvPr/>
              </p14:nvContentPartPr>
              <p14:xfrm>
                <a:off x="6734939" y="3509200"/>
                <a:ext cx="160200" cy="109440"/>
              </p14:xfrm>
            </p:contentPart>
          </mc:Choice>
          <mc:Fallback xmlns="">
            <p:pic>
              <p:nvPicPr>
                <p:cNvPr id="49" name="Ink 48">
                  <a:extLst>
                    <a:ext uri="{FF2B5EF4-FFF2-40B4-BE49-F238E27FC236}">
                      <a16:creationId xmlns:a16="http://schemas.microsoft.com/office/drawing/2014/main" id="{7166D9D2-503C-FB50-0B09-0CA693275593}"/>
                    </a:ext>
                  </a:extLst>
                </p:cNvPr>
                <p:cNvPicPr/>
                <p:nvPr/>
              </p:nvPicPr>
              <p:blipFill>
                <a:blip r:embed="rId70"/>
                <a:stretch>
                  <a:fillRect/>
                </a:stretch>
              </p:blipFill>
              <p:spPr>
                <a:xfrm>
                  <a:off x="6716939" y="3491200"/>
                  <a:ext cx="195840" cy="14508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50" name="Ink 49">
                  <a:extLst>
                    <a:ext uri="{FF2B5EF4-FFF2-40B4-BE49-F238E27FC236}">
                      <a16:creationId xmlns:a16="http://schemas.microsoft.com/office/drawing/2014/main" id="{59459259-C535-E747-5EF1-2B10719C39EB}"/>
                    </a:ext>
                  </a:extLst>
                </p14:cNvPr>
                <p14:cNvContentPartPr/>
                <p14:nvPr/>
              </p14:nvContentPartPr>
              <p14:xfrm>
                <a:off x="6836459" y="3892240"/>
                <a:ext cx="123480" cy="105840"/>
              </p14:xfrm>
            </p:contentPart>
          </mc:Choice>
          <mc:Fallback xmlns="">
            <p:pic>
              <p:nvPicPr>
                <p:cNvPr id="50" name="Ink 49">
                  <a:extLst>
                    <a:ext uri="{FF2B5EF4-FFF2-40B4-BE49-F238E27FC236}">
                      <a16:creationId xmlns:a16="http://schemas.microsoft.com/office/drawing/2014/main" id="{59459259-C535-E747-5EF1-2B10719C39EB}"/>
                    </a:ext>
                  </a:extLst>
                </p:cNvPr>
                <p:cNvPicPr/>
                <p:nvPr/>
              </p:nvPicPr>
              <p:blipFill>
                <a:blip r:embed="rId72"/>
                <a:stretch>
                  <a:fillRect/>
                </a:stretch>
              </p:blipFill>
              <p:spPr>
                <a:xfrm>
                  <a:off x="6818459" y="3874240"/>
                  <a:ext cx="159120" cy="14148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51" name="Ink 50">
                  <a:extLst>
                    <a:ext uri="{FF2B5EF4-FFF2-40B4-BE49-F238E27FC236}">
                      <a16:creationId xmlns:a16="http://schemas.microsoft.com/office/drawing/2014/main" id="{78170372-539F-A6A5-EC15-3E42315DD80A}"/>
                    </a:ext>
                  </a:extLst>
                </p14:cNvPr>
                <p14:cNvContentPartPr/>
                <p14:nvPr/>
              </p14:nvContentPartPr>
              <p14:xfrm>
                <a:off x="6795419" y="4074760"/>
                <a:ext cx="101520" cy="99360"/>
              </p14:xfrm>
            </p:contentPart>
          </mc:Choice>
          <mc:Fallback xmlns="">
            <p:pic>
              <p:nvPicPr>
                <p:cNvPr id="51" name="Ink 50">
                  <a:extLst>
                    <a:ext uri="{FF2B5EF4-FFF2-40B4-BE49-F238E27FC236}">
                      <a16:creationId xmlns:a16="http://schemas.microsoft.com/office/drawing/2014/main" id="{78170372-539F-A6A5-EC15-3E42315DD80A}"/>
                    </a:ext>
                  </a:extLst>
                </p:cNvPr>
                <p:cNvPicPr/>
                <p:nvPr/>
              </p:nvPicPr>
              <p:blipFill>
                <a:blip r:embed="rId74"/>
                <a:stretch>
                  <a:fillRect/>
                </a:stretch>
              </p:blipFill>
              <p:spPr>
                <a:xfrm>
                  <a:off x="6777483" y="4056760"/>
                  <a:ext cx="137034" cy="13500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53" name="Ink 52">
                  <a:extLst>
                    <a:ext uri="{FF2B5EF4-FFF2-40B4-BE49-F238E27FC236}">
                      <a16:creationId xmlns:a16="http://schemas.microsoft.com/office/drawing/2014/main" id="{24E44547-DB25-0D01-9679-6E7EC88A62A4}"/>
                    </a:ext>
                  </a:extLst>
                </p14:cNvPr>
                <p14:cNvContentPartPr/>
                <p14:nvPr/>
              </p14:nvContentPartPr>
              <p14:xfrm>
                <a:off x="7034459" y="3046960"/>
                <a:ext cx="242280" cy="1048680"/>
              </p14:xfrm>
            </p:contentPart>
          </mc:Choice>
          <mc:Fallback xmlns="">
            <p:pic>
              <p:nvPicPr>
                <p:cNvPr id="53" name="Ink 52">
                  <a:extLst>
                    <a:ext uri="{FF2B5EF4-FFF2-40B4-BE49-F238E27FC236}">
                      <a16:creationId xmlns:a16="http://schemas.microsoft.com/office/drawing/2014/main" id="{24E44547-DB25-0D01-9679-6E7EC88A62A4}"/>
                    </a:ext>
                  </a:extLst>
                </p:cNvPr>
                <p:cNvPicPr/>
                <p:nvPr/>
              </p:nvPicPr>
              <p:blipFill>
                <a:blip r:embed="rId76"/>
                <a:stretch>
                  <a:fillRect/>
                </a:stretch>
              </p:blipFill>
              <p:spPr>
                <a:xfrm>
                  <a:off x="7016459" y="3028954"/>
                  <a:ext cx="277920" cy="1084332"/>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7">
            <p14:nvContentPartPr>
              <p14:cNvPr id="55" name="Ink 54">
                <a:extLst>
                  <a:ext uri="{FF2B5EF4-FFF2-40B4-BE49-F238E27FC236}">
                    <a16:creationId xmlns:a16="http://schemas.microsoft.com/office/drawing/2014/main" id="{C4B3F373-8F40-B93D-3F0F-4F7E9E79497F}"/>
                  </a:ext>
                </a:extLst>
              </p14:cNvPr>
              <p14:cNvContentPartPr/>
              <p14:nvPr/>
            </p14:nvContentPartPr>
            <p14:xfrm>
              <a:off x="7292579" y="3111040"/>
              <a:ext cx="224640" cy="185760"/>
            </p14:xfrm>
          </p:contentPart>
        </mc:Choice>
        <mc:Fallback xmlns="">
          <p:pic>
            <p:nvPicPr>
              <p:cNvPr id="55" name="Ink 54">
                <a:extLst>
                  <a:ext uri="{FF2B5EF4-FFF2-40B4-BE49-F238E27FC236}">
                    <a16:creationId xmlns:a16="http://schemas.microsoft.com/office/drawing/2014/main" id="{C4B3F373-8F40-B93D-3F0F-4F7E9E79497F}"/>
                  </a:ext>
                </a:extLst>
              </p:cNvPr>
              <p:cNvPicPr/>
              <p:nvPr/>
            </p:nvPicPr>
            <p:blipFill>
              <a:blip r:embed="rId78"/>
              <a:stretch>
                <a:fillRect/>
              </a:stretch>
            </p:blipFill>
            <p:spPr>
              <a:xfrm>
                <a:off x="7274550" y="3093040"/>
                <a:ext cx="260337" cy="22140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56" name="Ink 55">
                <a:extLst>
                  <a:ext uri="{FF2B5EF4-FFF2-40B4-BE49-F238E27FC236}">
                    <a16:creationId xmlns:a16="http://schemas.microsoft.com/office/drawing/2014/main" id="{28CE704B-6CE6-4980-89A4-D7CE257C0612}"/>
                  </a:ext>
                </a:extLst>
              </p14:cNvPr>
              <p14:cNvContentPartPr/>
              <p14:nvPr/>
            </p14:nvContentPartPr>
            <p14:xfrm>
              <a:off x="6982259" y="4270960"/>
              <a:ext cx="186840" cy="502200"/>
            </p14:xfrm>
          </p:contentPart>
        </mc:Choice>
        <mc:Fallback xmlns="">
          <p:pic>
            <p:nvPicPr>
              <p:cNvPr id="56" name="Ink 55">
                <a:extLst>
                  <a:ext uri="{FF2B5EF4-FFF2-40B4-BE49-F238E27FC236}">
                    <a16:creationId xmlns:a16="http://schemas.microsoft.com/office/drawing/2014/main" id="{28CE704B-6CE6-4980-89A4-D7CE257C0612}"/>
                  </a:ext>
                </a:extLst>
              </p:cNvPr>
              <p:cNvPicPr/>
              <p:nvPr/>
            </p:nvPicPr>
            <p:blipFill>
              <a:blip r:embed="rId80"/>
              <a:stretch>
                <a:fillRect/>
              </a:stretch>
            </p:blipFill>
            <p:spPr>
              <a:xfrm>
                <a:off x="6964259" y="4252960"/>
                <a:ext cx="222480" cy="537840"/>
              </a:xfrm>
              <a:prstGeom prst="rect">
                <a:avLst/>
              </a:prstGeom>
            </p:spPr>
          </p:pic>
        </mc:Fallback>
      </mc:AlternateContent>
      <p:grpSp>
        <p:nvGrpSpPr>
          <p:cNvPr id="57369" name="Group 59">
            <a:extLst>
              <a:ext uri="{FF2B5EF4-FFF2-40B4-BE49-F238E27FC236}">
                <a16:creationId xmlns:a16="http://schemas.microsoft.com/office/drawing/2014/main" id="{36F1463A-D306-6342-F641-1795E06028F8}"/>
              </a:ext>
            </a:extLst>
          </p:cNvPr>
          <p:cNvGrpSpPr>
            <a:grpSpLocks/>
          </p:cNvGrpSpPr>
          <p:nvPr/>
        </p:nvGrpSpPr>
        <p:grpSpPr bwMode="auto">
          <a:xfrm>
            <a:off x="5786438" y="5484813"/>
            <a:ext cx="366712" cy="185737"/>
            <a:chOff x="5786699" y="5484160"/>
            <a:chExt cx="366840" cy="186840"/>
          </a:xfrm>
        </p:grpSpPr>
        <mc:AlternateContent xmlns:mc="http://schemas.openxmlformats.org/markup-compatibility/2006" xmlns:p14="http://schemas.microsoft.com/office/powerpoint/2010/main">
          <mc:Choice Requires="p14">
            <p:contentPart p14:bwMode="auto" r:id="rId81">
              <p14:nvContentPartPr>
                <p14:cNvPr id="25" name="Ink 24">
                  <a:extLst>
                    <a:ext uri="{FF2B5EF4-FFF2-40B4-BE49-F238E27FC236}">
                      <a16:creationId xmlns:a16="http://schemas.microsoft.com/office/drawing/2014/main" id="{F382ACA6-3227-C874-081F-D2CB4B696B60}"/>
                    </a:ext>
                  </a:extLst>
                </p14:cNvPr>
                <p14:cNvContentPartPr/>
                <p14:nvPr/>
              </p14:nvContentPartPr>
              <p14:xfrm>
                <a:off x="6023939" y="5503960"/>
                <a:ext cx="60480" cy="147600"/>
              </p14:xfrm>
            </p:contentPart>
          </mc:Choice>
          <mc:Fallback xmlns="">
            <p:pic>
              <p:nvPicPr>
                <p:cNvPr id="25" name="Ink 24">
                  <a:extLst>
                    <a:ext uri="{FF2B5EF4-FFF2-40B4-BE49-F238E27FC236}">
                      <a16:creationId xmlns:a16="http://schemas.microsoft.com/office/drawing/2014/main" id="{F382ACA6-3227-C874-081F-D2CB4B696B60}"/>
                    </a:ext>
                  </a:extLst>
                </p:cNvPr>
                <p:cNvPicPr/>
                <p:nvPr/>
              </p:nvPicPr>
              <p:blipFill>
                <a:blip r:embed="rId82"/>
                <a:stretch>
                  <a:fillRect/>
                </a:stretch>
              </p:blipFill>
              <p:spPr>
                <a:xfrm>
                  <a:off x="6005939" y="5485916"/>
                  <a:ext cx="96120" cy="183327"/>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26" name="Ink 25">
                  <a:extLst>
                    <a:ext uri="{FF2B5EF4-FFF2-40B4-BE49-F238E27FC236}">
                      <a16:creationId xmlns:a16="http://schemas.microsoft.com/office/drawing/2014/main" id="{A6F0FB9D-CF58-1101-96A8-2B90D4872A4E}"/>
                    </a:ext>
                  </a:extLst>
                </p14:cNvPr>
                <p14:cNvContentPartPr/>
                <p14:nvPr/>
              </p14:nvContentPartPr>
              <p14:xfrm>
                <a:off x="5975339" y="5494960"/>
                <a:ext cx="144000" cy="116280"/>
              </p14:xfrm>
            </p:contentPart>
          </mc:Choice>
          <mc:Fallback xmlns="">
            <p:pic>
              <p:nvPicPr>
                <p:cNvPr id="26" name="Ink 25">
                  <a:extLst>
                    <a:ext uri="{FF2B5EF4-FFF2-40B4-BE49-F238E27FC236}">
                      <a16:creationId xmlns:a16="http://schemas.microsoft.com/office/drawing/2014/main" id="{A6F0FB9D-CF58-1101-96A8-2B90D4872A4E}"/>
                    </a:ext>
                  </a:extLst>
                </p:cNvPr>
                <p:cNvPicPr/>
                <p:nvPr/>
              </p:nvPicPr>
              <p:blipFill>
                <a:blip r:embed="rId84"/>
                <a:stretch>
                  <a:fillRect/>
                </a:stretch>
              </p:blipFill>
              <p:spPr>
                <a:xfrm>
                  <a:off x="5957339" y="5476960"/>
                  <a:ext cx="179640" cy="15192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27" name="Ink 26">
                  <a:extLst>
                    <a:ext uri="{FF2B5EF4-FFF2-40B4-BE49-F238E27FC236}">
                      <a16:creationId xmlns:a16="http://schemas.microsoft.com/office/drawing/2014/main" id="{408C1A26-64FD-3F0D-90BA-F272A0450E2D}"/>
                    </a:ext>
                  </a:extLst>
                </p14:cNvPr>
                <p14:cNvContentPartPr/>
                <p14:nvPr/>
              </p14:nvContentPartPr>
              <p14:xfrm>
                <a:off x="5972459" y="5524840"/>
                <a:ext cx="181080" cy="29520"/>
              </p14:xfrm>
            </p:contentPart>
          </mc:Choice>
          <mc:Fallback xmlns="">
            <p:pic>
              <p:nvPicPr>
                <p:cNvPr id="27" name="Ink 26">
                  <a:extLst>
                    <a:ext uri="{FF2B5EF4-FFF2-40B4-BE49-F238E27FC236}">
                      <a16:creationId xmlns:a16="http://schemas.microsoft.com/office/drawing/2014/main" id="{408C1A26-64FD-3F0D-90BA-F272A0450E2D}"/>
                    </a:ext>
                  </a:extLst>
                </p:cNvPr>
                <p:cNvPicPr/>
                <p:nvPr/>
              </p:nvPicPr>
              <p:blipFill>
                <a:blip r:embed="rId86"/>
                <a:stretch>
                  <a:fillRect/>
                </a:stretch>
              </p:blipFill>
              <p:spPr>
                <a:xfrm>
                  <a:off x="5954459" y="5506840"/>
                  <a:ext cx="216720" cy="6516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57" name="Ink 56">
                  <a:extLst>
                    <a:ext uri="{FF2B5EF4-FFF2-40B4-BE49-F238E27FC236}">
                      <a16:creationId xmlns:a16="http://schemas.microsoft.com/office/drawing/2014/main" id="{76465BA3-A9CD-EBD1-91F2-65B53FABE989}"/>
                    </a:ext>
                  </a:extLst>
                </p14:cNvPr>
                <p14:cNvContentPartPr/>
                <p14:nvPr/>
              </p14:nvContentPartPr>
              <p14:xfrm>
                <a:off x="5786699" y="5484160"/>
                <a:ext cx="40320" cy="180720"/>
              </p14:xfrm>
            </p:contentPart>
          </mc:Choice>
          <mc:Fallback xmlns="">
            <p:pic>
              <p:nvPicPr>
                <p:cNvPr id="57" name="Ink 56">
                  <a:extLst>
                    <a:ext uri="{FF2B5EF4-FFF2-40B4-BE49-F238E27FC236}">
                      <a16:creationId xmlns:a16="http://schemas.microsoft.com/office/drawing/2014/main" id="{76465BA3-A9CD-EBD1-91F2-65B53FABE989}"/>
                    </a:ext>
                  </a:extLst>
                </p:cNvPr>
                <p:cNvPicPr/>
                <p:nvPr/>
              </p:nvPicPr>
              <p:blipFill>
                <a:blip r:embed="rId88"/>
                <a:stretch>
                  <a:fillRect/>
                </a:stretch>
              </p:blipFill>
              <p:spPr>
                <a:xfrm>
                  <a:off x="5768699" y="5466196"/>
                  <a:ext cx="75960" cy="216289"/>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58" name="Ink 57">
                  <a:extLst>
                    <a:ext uri="{FF2B5EF4-FFF2-40B4-BE49-F238E27FC236}">
                      <a16:creationId xmlns:a16="http://schemas.microsoft.com/office/drawing/2014/main" id="{AE0C4085-37A3-FC60-60EE-39CE2408BA48}"/>
                    </a:ext>
                  </a:extLst>
                </p14:cNvPr>
                <p14:cNvContentPartPr/>
                <p14:nvPr/>
              </p14:nvContentPartPr>
              <p14:xfrm>
                <a:off x="5853299" y="5647240"/>
                <a:ext cx="6840" cy="5760"/>
              </p14:xfrm>
            </p:contentPart>
          </mc:Choice>
          <mc:Fallback xmlns="">
            <p:pic>
              <p:nvPicPr>
                <p:cNvPr id="58" name="Ink 57">
                  <a:extLst>
                    <a:ext uri="{FF2B5EF4-FFF2-40B4-BE49-F238E27FC236}">
                      <a16:creationId xmlns:a16="http://schemas.microsoft.com/office/drawing/2014/main" id="{AE0C4085-37A3-FC60-60EE-39CE2408BA48}"/>
                    </a:ext>
                  </a:extLst>
                </p:cNvPr>
                <p:cNvPicPr/>
                <p:nvPr/>
              </p:nvPicPr>
              <p:blipFill>
                <a:blip r:embed="rId90"/>
                <a:stretch>
                  <a:fillRect/>
                </a:stretch>
              </p:blipFill>
              <p:spPr>
                <a:xfrm>
                  <a:off x="5834299" y="5629240"/>
                  <a:ext cx="44460" cy="4140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59" name="Ink 58">
                  <a:extLst>
                    <a:ext uri="{FF2B5EF4-FFF2-40B4-BE49-F238E27FC236}">
                      <a16:creationId xmlns:a16="http://schemas.microsoft.com/office/drawing/2014/main" id="{8FCE2B17-092E-8F48-689F-B558E4EB3F3D}"/>
                    </a:ext>
                  </a:extLst>
                </p14:cNvPr>
                <p14:cNvContentPartPr/>
                <p14:nvPr/>
              </p14:nvContentPartPr>
              <p14:xfrm>
                <a:off x="5913419" y="5659120"/>
                <a:ext cx="32040" cy="11880"/>
              </p14:xfrm>
            </p:contentPart>
          </mc:Choice>
          <mc:Fallback xmlns="">
            <p:pic>
              <p:nvPicPr>
                <p:cNvPr id="59" name="Ink 58">
                  <a:extLst>
                    <a:ext uri="{FF2B5EF4-FFF2-40B4-BE49-F238E27FC236}">
                      <a16:creationId xmlns:a16="http://schemas.microsoft.com/office/drawing/2014/main" id="{8FCE2B17-092E-8F48-689F-B558E4EB3F3D}"/>
                    </a:ext>
                  </a:extLst>
                </p:cNvPr>
                <p:cNvPicPr/>
                <p:nvPr/>
              </p:nvPicPr>
              <p:blipFill>
                <a:blip r:embed="rId92"/>
                <a:stretch>
                  <a:fillRect/>
                </a:stretch>
              </p:blipFill>
              <p:spPr>
                <a:xfrm>
                  <a:off x="5895419" y="5641120"/>
                  <a:ext cx="67680" cy="47520"/>
                </a:xfrm>
                <a:prstGeom prst="rect">
                  <a:avLst/>
                </a:prstGeom>
              </p:spPr>
            </p:pic>
          </mc:Fallback>
        </mc:AlternateContent>
      </p:grpSp>
    </p:spTree>
  </p:cSld>
  <p:clrMapOvr>
    <a:masterClrMapping/>
  </p:clrMapOvr>
  <p:transition>
    <p:zoom/>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1BFDE24E-0D94-751F-E88E-CC2AD87FB80C}"/>
              </a:ext>
            </a:extLst>
          </p:cNvPr>
          <p:cNvSpPr>
            <a:spLocks noGrp="1" noChangeArrowheads="1"/>
          </p:cNvSpPr>
          <p:nvPr>
            <p:ph type="title"/>
          </p:nvPr>
        </p:nvSpPr>
        <p:spPr>
          <a:xfrm>
            <a:off x="457200" y="304800"/>
            <a:ext cx="8229600" cy="1371600"/>
          </a:xfrm>
        </p:spPr>
        <p:txBody>
          <a:bodyPr/>
          <a:lstStyle/>
          <a:p>
            <a:r>
              <a:rPr lang="en-US" altLang="en-US" sz="3600"/>
              <a:t>Class Diagrams - </a:t>
            </a:r>
            <a:r>
              <a:rPr lang="en-US" altLang="en-US" sz="3600" b="1"/>
              <a:t>Relationships</a:t>
            </a:r>
            <a:endParaRPr lang="en-US" altLang="en-US" sz="3600"/>
          </a:p>
        </p:txBody>
      </p:sp>
      <p:sp>
        <p:nvSpPr>
          <p:cNvPr id="58371" name="Content Placeholder 2">
            <a:extLst>
              <a:ext uri="{FF2B5EF4-FFF2-40B4-BE49-F238E27FC236}">
                <a16:creationId xmlns:a16="http://schemas.microsoft.com/office/drawing/2014/main" id="{57089C9F-7605-9965-03D2-3EB4E8A9D8BB}"/>
              </a:ext>
            </a:extLst>
          </p:cNvPr>
          <p:cNvSpPr>
            <a:spLocks noGrp="1" noChangeArrowheads="1"/>
          </p:cNvSpPr>
          <p:nvPr>
            <p:ph idx="1"/>
          </p:nvPr>
        </p:nvSpPr>
        <p:spPr>
          <a:xfrm>
            <a:off x="457200" y="1371600"/>
            <a:ext cx="8229600" cy="4495800"/>
          </a:xfrm>
        </p:spPr>
        <p:txBody>
          <a:bodyPr/>
          <a:lstStyle/>
          <a:p>
            <a:r>
              <a:rPr lang="en-US" altLang="en-US"/>
              <a:t>Examples - Types of associations that may occur in class diagrams.</a:t>
            </a:r>
          </a:p>
        </p:txBody>
      </p:sp>
      <p:sp>
        <p:nvSpPr>
          <p:cNvPr id="58372" name="Footer Placeholder 3">
            <a:extLst>
              <a:ext uri="{FF2B5EF4-FFF2-40B4-BE49-F238E27FC236}">
                <a16:creationId xmlns:a16="http://schemas.microsoft.com/office/drawing/2014/main" id="{4CBB506F-DC1E-A975-F017-853EEB5F9804}"/>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58373" name="Slide Number Placeholder 4">
            <a:extLst>
              <a:ext uri="{FF2B5EF4-FFF2-40B4-BE49-F238E27FC236}">
                <a16:creationId xmlns:a16="http://schemas.microsoft.com/office/drawing/2014/main" id="{19DF3053-B6BF-B955-86F5-0A9B7727D27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49476DF-60B3-449C-87DA-5DC3D99B4C90}" type="slidenum">
              <a:rPr lang="en-US" altLang="en-US" sz="1200" smtClean="0">
                <a:latin typeface="Arial Black" panose="020B0A04020102020204" pitchFamily="34" charset="0"/>
              </a:rPr>
              <a:pPr>
                <a:spcBef>
                  <a:spcPct val="0"/>
                </a:spcBef>
                <a:buClrTx/>
                <a:buSzTx/>
                <a:buFontTx/>
                <a:buNone/>
              </a:pPr>
              <a:t>55</a:t>
            </a:fld>
            <a:endParaRPr lang="en-US" altLang="en-US" sz="1200">
              <a:latin typeface="Arial Black" panose="020B0A04020102020204" pitchFamily="34" charset="0"/>
            </a:endParaRPr>
          </a:p>
        </p:txBody>
      </p:sp>
      <p:sp>
        <p:nvSpPr>
          <p:cNvPr id="58374" name="Date Placeholder 5">
            <a:extLst>
              <a:ext uri="{FF2B5EF4-FFF2-40B4-BE49-F238E27FC236}">
                <a16:creationId xmlns:a16="http://schemas.microsoft.com/office/drawing/2014/main" id="{38E1BDFF-4935-5338-D112-560A3D2372F7}"/>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639C4ECD-6F70-4220-954A-F6CC551F0EA7}" type="datetime1">
              <a:rPr lang="en-US" altLang="en-US" sz="1200" smtClean="0"/>
              <a:pPr>
                <a:spcBef>
                  <a:spcPct val="0"/>
                </a:spcBef>
                <a:buClrTx/>
                <a:buSzTx/>
                <a:buFontTx/>
                <a:buNone/>
              </a:pPr>
              <a:t>5/24/2022</a:t>
            </a:fld>
            <a:r>
              <a:rPr lang="en-US" altLang="en-US" sz="1200"/>
              <a:t>Chapter 7 Appendix C</a:t>
            </a:r>
          </a:p>
        </p:txBody>
      </p:sp>
      <p:pic>
        <p:nvPicPr>
          <p:cNvPr id="58375" name="Picture 7">
            <a:extLst>
              <a:ext uri="{FF2B5EF4-FFF2-40B4-BE49-F238E27FC236}">
                <a16:creationId xmlns:a16="http://schemas.microsoft.com/office/drawing/2014/main" id="{267D98CB-11A6-6450-75A7-5F041BA051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957513"/>
            <a:ext cx="6718300"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6A919088-03D4-5C42-672F-D273FD760C39}"/>
                  </a:ext>
                </a:extLst>
              </p14:cNvPr>
              <p14:cNvContentPartPr/>
              <p14:nvPr/>
            </p14:nvContentPartPr>
            <p14:xfrm>
              <a:off x="6619019" y="2669320"/>
              <a:ext cx="260640" cy="180000"/>
            </p14:xfrm>
          </p:contentPart>
        </mc:Choice>
        <mc:Fallback xmlns="">
          <p:pic>
            <p:nvPicPr>
              <p:cNvPr id="2" name="Ink 1">
                <a:extLst>
                  <a:ext uri="{FF2B5EF4-FFF2-40B4-BE49-F238E27FC236}">
                    <a16:creationId xmlns:a16="http://schemas.microsoft.com/office/drawing/2014/main" id="{6A919088-03D4-5C42-672F-D273FD760C39}"/>
                  </a:ext>
                </a:extLst>
              </p:cNvPr>
              <p:cNvPicPr/>
              <p:nvPr/>
            </p:nvPicPr>
            <p:blipFill>
              <a:blip r:embed="rId4"/>
              <a:stretch>
                <a:fillRect/>
              </a:stretch>
            </p:blipFill>
            <p:spPr>
              <a:xfrm>
                <a:off x="6601019" y="2651320"/>
                <a:ext cx="296280" cy="2156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AB63AB08-637B-494D-6224-914B5EAF1D9F}"/>
                  </a:ext>
                </a:extLst>
              </p14:cNvPr>
              <p14:cNvContentPartPr/>
              <p14:nvPr/>
            </p14:nvContentPartPr>
            <p14:xfrm>
              <a:off x="7260899" y="3341080"/>
              <a:ext cx="231120" cy="723960"/>
            </p14:xfrm>
          </p:contentPart>
        </mc:Choice>
        <mc:Fallback xmlns="">
          <p:pic>
            <p:nvPicPr>
              <p:cNvPr id="3" name="Ink 2">
                <a:extLst>
                  <a:ext uri="{FF2B5EF4-FFF2-40B4-BE49-F238E27FC236}">
                    <a16:creationId xmlns:a16="http://schemas.microsoft.com/office/drawing/2014/main" id="{AB63AB08-637B-494D-6224-914B5EAF1D9F}"/>
                  </a:ext>
                </a:extLst>
              </p:cNvPr>
              <p:cNvPicPr/>
              <p:nvPr/>
            </p:nvPicPr>
            <p:blipFill>
              <a:blip r:embed="rId6"/>
              <a:stretch>
                <a:fillRect/>
              </a:stretch>
            </p:blipFill>
            <p:spPr>
              <a:xfrm>
                <a:off x="7242899" y="3323080"/>
                <a:ext cx="266760" cy="7596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15CEB17B-C1B6-CD29-D4ED-4BD10496D5A8}"/>
                  </a:ext>
                </a:extLst>
              </p14:cNvPr>
              <p14:cNvContentPartPr/>
              <p14:nvPr/>
            </p14:nvContentPartPr>
            <p14:xfrm>
              <a:off x="2525099" y="3425320"/>
              <a:ext cx="232920" cy="673200"/>
            </p14:xfrm>
          </p:contentPart>
        </mc:Choice>
        <mc:Fallback xmlns="">
          <p:pic>
            <p:nvPicPr>
              <p:cNvPr id="4" name="Ink 3">
                <a:extLst>
                  <a:ext uri="{FF2B5EF4-FFF2-40B4-BE49-F238E27FC236}">
                    <a16:creationId xmlns:a16="http://schemas.microsoft.com/office/drawing/2014/main" id="{15CEB17B-C1B6-CD29-D4ED-4BD10496D5A8}"/>
                  </a:ext>
                </a:extLst>
              </p:cNvPr>
              <p:cNvPicPr/>
              <p:nvPr/>
            </p:nvPicPr>
            <p:blipFill>
              <a:blip r:embed="rId8"/>
              <a:stretch>
                <a:fillRect/>
              </a:stretch>
            </p:blipFill>
            <p:spPr>
              <a:xfrm>
                <a:off x="2507127" y="3407320"/>
                <a:ext cx="268505" cy="7088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9FE3DA57-D8C7-6859-AE31-71BFA4AE16A3}"/>
                  </a:ext>
                </a:extLst>
              </p14:cNvPr>
              <p14:cNvContentPartPr/>
              <p14:nvPr/>
            </p14:nvContentPartPr>
            <p14:xfrm>
              <a:off x="2493419" y="4372840"/>
              <a:ext cx="392760" cy="651600"/>
            </p14:xfrm>
          </p:contentPart>
        </mc:Choice>
        <mc:Fallback xmlns="">
          <p:pic>
            <p:nvPicPr>
              <p:cNvPr id="5" name="Ink 4">
                <a:extLst>
                  <a:ext uri="{FF2B5EF4-FFF2-40B4-BE49-F238E27FC236}">
                    <a16:creationId xmlns:a16="http://schemas.microsoft.com/office/drawing/2014/main" id="{9FE3DA57-D8C7-6859-AE31-71BFA4AE16A3}"/>
                  </a:ext>
                </a:extLst>
              </p:cNvPr>
              <p:cNvPicPr/>
              <p:nvPr/>
            </p:nvPicPr>
            <p:blipFill>
              <a:blip r:embed="rId10"/>
              <a:stretch>
                <a:fillRect/>
              </a:stretch>
            </p:blipFill>
            <p:spPr>
              <a:xfrm>
                <a:off x="2475419" y="4354840"/>
                <a:ext cx="428400" cy="6872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3596460C-7CFC-5C00-E18B-DD863810D1A2}"/>
                  </a:ext>
                </a:extLst>
              </p14:cNvPr>
              <p14:cNvContentPartPr/>
              <p14:nvPr/>
            </p14:nvContentPartPr>
            <p14:xfrm>
              <a:off x="2449139" y="2902240"/>
              <a:ext cx="282960" cy="253080"/>
            </p14:xfrm>
          </p:contentPart>
        </mc:Choice>
        <mc:Fallback xmlns="">
          <p:pic>
            <p:nvPicPr>
              <p:cNvPr id="6" name="Ink 5">
                <a:extLst>
                  <a:ext uri="{FF2B5EF4-FFF2-40B4-BE49-F238E27FC236}">
                    <a16:creationId xmlns:a16="http://schemas.microsoft.com/office/drawing/2014/main" id="{3596460C-7CFC-5C00-E18B-DD863810D1A2}"/>
                  </a:ext>
                </a:extLst>
              </p:cNvPr>
              <p:cNvPicPr/>
              <p:nvPr/>
            </p:nvPicPr>
            <p:blipFill>
              <a:blip r:embed="rId12"/>
              <a:stretch>
                <a:fillRect/>
              </a:stretch>
            </p:blipFill>
            <p:spPr>
              <a:xfrm>
                <a:off x="2431139" y="2884240"/>
                <a:ext cx="318600" cy="288720"/>
              </a:xfrm>
              <a:prstGeom prst="rect">
                <a:avLst/>
              </a:prstGeom>
            </p:spPr>
          </p:pic>
        </mc:Fallback>
      </mc:AlternateContent>
    </p:spTree>
  </p:cSld>
  <p:clrMapOvr>
    <a:masterClrMapping/>
  </p:clrMapOvr>
  <p:transition>
    <p:zo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a:extLst>
              <a:ext uri="{FF2B5EF4-FFF2-40B4-BE49-F238E27FC236}">
                <a16:creationId xmlns:a16="http://schemas.microsoft.com/office/drawing/2014/main" id="{50D65EF8-E260-22C8-AF6E-6378057C7377}"/>
              </a:ext>
            </a:extLst>
          </p:cNvPr>
          <p:cNvSpPr>
            <a:spLocks noGrp="1" noChangeArrowheads="1"/>
          </p:cNvSpPr>
          <p:nvPr>
            <p:ph type="title"/>
          </p:nvPr>
        </p:nvSpPr>
        <p:spPr>
          <a:xfrm>
            <a:off x="457200" y="304800"/>
            <a:ext cx="8229600" cy="1371600"/>
          </a:xfrm>
        </p:spPr>
        <p:txBody>
          <a:bodyPr/>
          <a:lstStyle/>
          <a:p>
            <a:r>
              <a:rPr lang="en-US" altLang="en-US" sz="3600"/>
              <a:t>Class Diagrams - </a:t>
            </a:r>
            <a:r>
              <a:rPr lang="en-US" altLang="en-US" sz="3600" b="1"/>
              <a:t>Relationships</a:t>
            </a:r>
            <a:endParaRPr lang="en-US" altLang="en-US" sz="3600"/>
          </a:p>
        </p:txBody>
      </p:sp>
      <p:sp>
        <p:nvSpPr>
          <p:cNvPr id="59395" name="Content Placeholder 2">
            <a:extLst>
              <a:ext uri="{FF2B5EF4-FFF2-40B4-BE49-F238E27FC236}">
                <a16:creationId xmlns:a16="http://schemas.microsoft.com/office/drawing/2014/main" id="{2134DB49-0BD9-697C-9559-6B5D99B3D56F}"/>
              </a:ext>
            </a:extLst>
          </p:cNvPr>
          <p:cNvSpPr>
            <a:spLocks noGrp="1" noChangeArrowheads="1"/>
          </p:cNvSpPr>
          <p:nvPr>
            <p:ph idx="1"/>
          </p:nvPr>
        </p:nvSpPr>
        <p:spPr>
          <a:xfrm>
            <a:off x="457200" y="1371600"/>
            <a:ext cx="8229600" cy="4495800"/>
          </a:xfrm>
        </p:spPr>
        <p:txBody>
          <a:bodyPr/>
          <a:lstStyle/>
          <a:p>
            <a:r>
              <a:rPr lang="en-US" altLang="en-US"/>
              <a:t>Examples - Types of associations that may occur in class diagrams.</a:t>
            </a:r>
          </a:p>
        </p:txBody>
      </p:sp>
      <p:sp>
        <p:nvSpPr>
          <p:cNvPr id="59396" name="Footer Placeholder 3">
            <a:extLst>
              <a:ext uri="{FF2B5EF4-FFF2-40B4-BE49-F238E27FC236}">
                <a16:creationId xmlns:a16="http://schemas.microsoft.com/office/drawing/2014/main" id="{80D160AA-C41B-081D-5256-99A490729905}"/>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59397" name="Slide Number Placeholder 4">
            <a:extLst>
              <a:ext uri="{FF2B5EF4-FFF2-40B4-BE49-F238E27FC236}">
                <a16:creationId xmlns:a16="http://schemas.microsoft.com/office/drawing/2014/main" id="{18765BFA-3AC9-145A-72F6-7D7A476B4F82}"/>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30538BF-745E-4265-8355-2402ED8052AF}" type="slidenum">
              <a:rPr lang="en-US" altLang="en-US" sz="1200" smtClean="0">
                <a:latin typeface="Arial Black" panose="020B0A04020102020204" pitchFamily="34" charset="0"/>
              </a:rPr>
              <a:pPr>
                <a:spcBef>
                  <a:spcPct val="0"/>
                </a:spcBef>
                <a:buClrTx/>
                <a:buSzTx/>
                <a:buFontTx/>
                <a:buNone/>
              </a:pPr>
              <a:t>56</a:t>
            </a:fld>
            <a:endParaRPr lang="en-US" altLang="en-US" sz="1200">
              <a:latin typeface="Arial Black" panose="020B0A04020102020204" pitchFamily="34" charset="0"/>
            </a:endParaRPr>
          </a:p>
        </p:txBody>
      </p:sp>
      <p:sp>
        <p:nvSpPr>
          <p:cNvPr id="59398" name="Date Placeholder 5">
            <a:extLst>
              <a:ext uri="{FF2B5EF4-FFF2-40B4-BE49-F238E27FC236}">
                <a16:creationId xmlns:a16="http://schemas.microsoft.com/office/drawing/2014/main" id="{2DD805BE-D981-CAC8-1F4E-378379938B14}"/>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9D86F17-31B2-451A-9922-B5E5D5F0D399}" type="datetime1">
              <a:rPr lang="en-US" altLang="en-US" sz="1200" smtClean="0"/>
              <a:pPr>
                <a:spcBef>
                  <a:spcPct val="0"/>
                </a:spcBef>
                <a:buClrTx/>
                <a:buSzTx/>
                <a:buFontTx/>
                <a:buNone/>
              </a:pPr>
              <a:t>5/24/2022</a:t>
            </a:fld>
            <a:r>
              <a:rPr lang="en-US" altLang="en-US" sz="1200"/>
              <a:t>Chapter 7 Appendix C</a:t>
            </a:r>
          </a:p>
        </p:txBody>
      </p:sp>
      <p:pic>
        <p:nvPicPr>
          <p:cNvPr id="59399" name="Picture 7">
            <a:extLst>
              <a:ext uri="{FF2B5EF4-FFF2-40B4-BE49-F238E27FC236}">
                <a16:creationId xmlns:a16="http://schemas.microsoft.com/office/drawing/2014/main" id="{A5CE730C-7E27-0A14-6F8E-E93AA1ED69F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914650"/>
            <a:ext cx="7467600"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108B6C79-DE3A-3734-09FE-5070DEB08627}"/>
                  </a:ext>
                </a:extLst>
              </p14:cNvPr>
              <p14:cNvContentPartPr/>
              <p14:nvPr/>
            </p14:nvContentPartPr>
            <p14:xfrm>
              <a:off x="7340099" y="3298960"/>
              <a:ext cx="210240" cy="154800"/>
            </p14:xfrm>
          </p:contentPart>
        </mc:Choice>
        <mc:Fallback xmlns="">
          <p:pic>
            <p:nvPicPr>
              <p:cNvPr id="2" name="Ink 1">
                <a:extLst>
                  <a:ext uri="{FF2B5EF4-FFF2-40B4-BE49-F238E27FC236}">
                    <a16:creationId xmlns:a16="http://schemas.microsoft.com/office/drawing/2014/main" id="{108B6C79-DE3A-3734-09FE-5070DEB08627}"/>
                  </a:ext>
                </a:extLst>
              </p:cNvPr>
              <p:cNvPicPr/>
              <p:nvPr/>
            </p:nvPicPr>
            <p:blipFill>
              <a:blip r:embed="rId4"/>
              <a:stretch>
                <a:fillRect/>
              </a:stretch>
            </p:blipFill>
            <p:spPr>
              <a:xfrm>
                <a:off x="7322130" y="3281002"/>
                <a:ext cx="245819" cy="190357"/>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20B70701-8D5E-7321-CA18-564398F6D1AB}"/>
                  </a:ext>
                </a:extLst>
              </p14:cNvPr>
              <p14:cNvContentPartPr/>
              <p14:nvPr/>
            </p14:nvContentPartPr>
            <p14:xfrm>
              <a:off x="7600739" y="3558880"/>
              <a:ext cx="110520" cy="128520"/>
            </p14:xfrm>
          </p:contentPart>
        </mc:Choice>
        <mc:Fallback xmlns="">
          <p:pic>
            <p:nvPicPr>
              <p:cNvPr id="3" name="Ink 2">
                <a:extLst>
                  <a:ext uri="{FF2B5EF4-FFF2-40B4-BE49-F238E27FC236}">
                    <a16:creationId xmlns:a16="http://schemas.microsoft.com/office/drawing/2014/main" id="{20B70701-8D5E-7321-CA18-564398F6D1AB}"/>
                  </a:ext>
                </a:extLst>
              </p:cNvPr>
              <p:cNvPicPr/>
              <p:nvPr/>
            </p:nvPicPr>
            <p:blipFill>
              <a:blip r:embed="rId6"/>
              <a:stretch>
                <a:fillRect/>
              </a:stretch>
            </p:blipFill>
            <p:spPr>
              <a:xfrm>
                <a:off x="7582739" y="3540880"/>
                <a:ext cx="146160" cy="1641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7CC9649D-742D-312A-4CC0-DEE4D78A657F}"/>
                  </a:ext>
                </a:extLst>
              </p14:cNvPr>
              <p14:cNvContentPartPr/>
              <p14:nvPr/>
            </p14:nvContentPartPr>
            <p14:xfrm>
              <a:off x="7655459" y="3798280"/>
              <a:ext cx="152280" cy="95400"/>
            </p14:xfrm>
          </p:contentPart>
        </mc:Choice>
        <mc:Fallback xmlns="">
          <p:pic>
            <p:nvPicPr>
              <p:cNvPr id="4" name="Ink 3">
                <a:extLst>
                  <a:ext uri="{FF2B5EF4-FFF2-40B4-BE49-F238E27FC236}">
                    <a16:creationId xmlns:a16="http://schemas.microsoft.com/office/drawing/2014/main" id="{7CC9649D-742D-312A-4CC0-DEE4D78A657F}"/>
                  </a:ext>
                </a:extLst>
              </p:cNvPr>
              <p:cNvPicPr/>
              <p:nvPr/>
            </p:nvPicPr>
            <p:blipFill>
              <a:blip r:embed="rId8"/>
              <a:stretch>
                <a:fillRect/>
              </a:stretch>
            </p:blipFill>
            <p:spPr>
              <a:xfrm>
                <a:off x="7637459" y="3780280"/>
                <a:ext cx="187920" cy="1310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2FAA8428-4F63-2E78-CB79-F155C1C9154E}"/>
                  </a:ext>
                </a:extLst>
              </p14:cNvPr>
              <p14:cNvContentPartPr/>
              <p14:nvPr/>
            </p14:nvContentPartPr>
            <p14:xfrm>
              <a:off x="7174139" y="3974320"/>
              <a:ext cx="178920" cy="107640"/>
            </p14:xfrm>
          </p:contentPart>
        </mc:Choice>
        <mc:Fallback xmlns="">
          <p:pic>
            <p:nvPicPr>
              <p:cNvPr id="5" name="Ink 4">
                <a:extLst>
                  <a:ext uri="{FF2B5EF4-FFF2-40B4-BE49-F238E27FC236}">
                    <a16:creationId xmlns:a16="http://schemas.microsoft.com/office/drawing/2014/main" id="{2FAA8428-4F63-2E78-CB79-F155C1C9154E}"/>
                  </a:ext>
                </a:extLst>
              </p:cNvPr>
              <p:cNvPicPr/>
              <p:nvPr/>
            </p:nvPicPr>
            <p:blipFill>
              <a:blip r:embed="rId10"/>
              <a:stretch>
                <a:fillRect/>
              </a:stretch>
            </p:blipFill>
            <p:spPr>
              <a:xfrm>
                <a:off x="7156175" y="3956320"/>
                <a:ext cx="214488"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9D4DF41D-9077-D6AD-5FD4-F4B53DC566C6}"/>
                  </a:ext>
                </a:extLst>
              </p14:cNvPr>
              <p14:cNvContentPartPr/>
              <p14:nvPr/>
            </p14:nvContentPartPr>
            <p14:xfrm>
              <a:off x="7402739" y="4169800"/>
              <a:ext cx="108000" cy="123840"/>
            </p14:xfrm>
          </p:contentPart>
        </mc:Choice>
        <mc:Fallback xmlns="">
          <p:pic>
            <p:nvPicPr>
              <p:cNvPr id="6" name="Ink 5">
                <a:extLst>
                  <a:ext uri="{FF2B5EF4-FFF2-40B4-BE49-F238E27FC236}">
                    <a16:creationId xmlns:a16="http://schemas.microsoft.com/office/drawing/2014/main" id="{9D4DF41D-9077-D6AD-5FD4-F4B53DC566C6}"/>
                  </a:ext>
                </a:extLst>
              </p:cNvPr>
              <p:cNvPicPr/>
              <p:nvPr/>
            </p:nvPicPr>
            <p:blipFill>
              <a:blip r:embed="rId12"/>
              <a:stretch>
                <a:fillRect/>
              </a:stretch>
            </p:blipFill>
            <p:spPr>
              <a:xfrm>
                <a:off x="7384799" y="4151800"/>
                <a:ext cx="143522" cy="1594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C779B7AC-B722-C056-B07B-087F511B5F68}"/>
                  </a:ext>
                </a:extLst>
              </p14:cNvPr>
              <p14:cNvContentPartPr/>
              <p14:nvPr/>
            </p14:nvContentPartPr>
            <p14:xfrm>
              <a:off x="7462139" y="4371040"/>
              <a:ext cx="211320" cy="975960"/>
            </p14:xfrm>
          </p:contentPart>
        </mc:Choice>
        <mc:Fallback xmlns="">
          <p:pic>
            <p:nvPicPr>
              <p:cNvPr id="7" name="Ink 6">
                <a:extLst>
                  <a:ext uri="{FF2B5EF4-FFF2-40B4-BE49-F238E27FC236}">
                    <a16:creationId xmlns:a16="http://schemas.microsoft.com/office/drawing/2014/main" id="{C779B7AC-B722-C056-B07B-087F511B5F68}"/>
                  </a:ext>
                </a:extLst>
              </p:cNvPr>
              <p:cNvPicPr/>
              <p:nvPr/>
            </p:nvPicPr>
            <p:blipFill>
              <a:blip r:embed="rId14"/>
              <a:stretch>
                <a:fillRect/>
              </a:stretch>
            </p:blipFill>
            <p:spPr>
              <a:xfrm>
                <a:off x="7444170" y="4353033"/>
                <a:ext cx="246899" cy="1011613"/>
              </a:xfrm>
              <a:prstGeom prst="rect">
                <a:avLst/>
              </a:prstGeom>
            </p:spPr>
          </p:pic>
        </mc:Fallback>
      </mc:AlternateContent>
    </p:spTree>
  </p:cSld>
  <p:clrMapOvr>
    <a:masterClrMapping/>
  </p:clrMapOvr>
  <p:transition>
    <p:zoom/>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a:extLst>
              <a:ext uri="{FF2B5EF4-FFF2-40B4-BE49-F238E27FC236}">
                <a16:creationId xmlns:a16="http://schemas.microsoft.com/office/drawing/2014/main" id="{8CD38705-0C7C-757E-F42F-164634E261DD}"/>
              </a:ext>
            </a:extLst>
          </p:cNvPr>
          <p:cNvSpPr>
            <a:spLocks noGrp="1" noChangeArrowheads="1"/>
          </p:cNvSpPr>
          <p:nvPr>
            <p:ph type="title"/>
          </p:nvPr>
        </p:nvSpPr>
        <p:spPr/>
        <p:txBody>
          <a:bodyPr/>
          <a:lstStyle/>
          <a:p>
            <a:endParaRPr lang="en-US" altLang="en-US"/>
          </a:p>
        </p:txBody>
      </p:sp>
      <p:sp>
        <p:nvSpPr>
          <p:cNvPr id="60419" name="Content Placeholder 2">
            <a:extLst>
              <a:ext uri="{FF2B5EF4-FFF2-40B4-BE49-F238E27FC236}">
                <a16:creationId xmlns:a16="http://schemas.microsoft.com/office/drawing/2014/main" id="{0194B1D7-C7E9-92A0-24EF-D1D0A1B8FEAB}"/>
              </a:ext>
            </a:extLst>
          </p:cNvPr>
          <p:cNvSpPr>
            <a:spLocks noGrp="1" noChangeArrowheads="1"/>
          </p:cNvSpPr>
          <p:nvPr>
            <p:ph idx="1"/>
          </p:nvPr>
        </p:nvSpPr>
        <p:spPr>
          <a:xfrm>
            <a:off x="457200" y="1804988"/>
            <a:ext cx="8229600" cy="3886200"/>
          </a:xfrm>
        </p:spPr>
        <p:txBody>
          <a:bodyPr/>
          <a:lstStyle/>
          <a:p>
            <a:r>
              <a:rPr lang="en-US" altLang="en-US" sz="2800"/>
              <a:t>Association classes are those that are used to break up a many-to-many association between classes. These are similar to associative entities on an entity-relationship diagram. </a:t>
            </a:r>
            <a:r>
              <a:rPr lang="en-US" altLang="en-US" sz="2800" b="1"/>
              <a:t>Student </a:t>
            </a:r>
            <a:r>
              <a:rPr lang="en-US" altLang="en-US" sz="2800"/>
              <a:t>and</a:t>
            </a:r>
          </a:p>
          <a:p>
            <a:r>
              <a:rPr lang="en-US" altLang="en-US" sz="2800" b="1"/>
              <a:t>Course </a:t>
            </a:r>
            <a:r>
              <a:rPr lang="en-US" altLang="en-US" sz="2800"/>
              <a:t>have a many-to-many relationship, which is resolved by adding an association class called </a:t>
            </a:r>
            <a:r>
              <a:rPr lang="en-US" altLang="en-US" sz="2800" b="1"/>
              <a:t>Section </a:t>
            </a:r>
            <a:r>
              <a:rPr lang="en-US" altLang="en-US" sz="2800"/>
              <a:t>between the classes of </a:t>
            </a:r>
            <a:r>
              <a:rPr lang="en-US" altLang="en-US" sz="2800" b="1"/>
              <a:t>Student </a:t>
            </a:r>
            <a:r>
              <a:rPr lang="en-US" altLang="en-US" sz="2800"/>
              <a:t>and </a:t>
            </a:r>
            <a:r>
              <a:rPr lang="en-US" altLang="en-US" sz="2800" b="1"/>
              <a:t>Course. </a:t>
            </a:r>
            <a:r>
              <a:rPr lang="en-US" altLang="en-US" sz="2800"/>
              <a:t>Figure in next slide, illustrates an association class called </a:t>
            </a:r>
            <a:r>
              <a:rPr lang="en-US" altLang="en-US" sz="2800" b="1"/>
              <a:t>Section, </a:t>
            </a:r>
            <a:r>
              <a:rPr lang="en-US" altLang="en-US" sz="2800"/>
              <a:t>shown with a dotted line connected to the many-to-many relationship line</a:t>
            </a:r>
          </a:p>
        </p:txBody>
      </p:sp>
      <p:sp>
        <p:nvSpPr>
          <p:cNvPr id="60420" name="Footer Placeholder 3">
            <a:extLst>
              <a:ext uri="{FF2B5EF4-FFF2-40B4-BE49-F238E27FC236}">
                <a16:creationId xmlns:a16="http://schemas.microsoft.com/office/drawing/2014/main" id="{3FBE922F-81B0-C0F7-2B8F-BA41BCC80393}"/>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0421" name="Slide Number Placeholder 4">
            <a:extLst>
              <a:ext uri="{FF2B5EF4-FFF2-40B4-BE49-F238E27FC236}">
                <a16:creationId xmlns:a16="http://schemas.microsoft.com/office/drawing/2014/main" id="{C337940D-9E6E-128C-3908-54372A7CDAD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350B405-8BE7-4159-86E4-FC8462D4A615}" type="slidenum">
              <a:rPr lang="en-US" altLang="en-US" sz="1200" smtClean="0">
                <a:latin typeface="Arial Black" panose="020B0A04020102020204" pitchFamily="34" charset="0"/>
              </a:rPr>
              <a:pPr>
                <a:spcBef>
                  <a:spcPct val="0"/>
                </a:spcBef>
                <a:buClrTx/>
                <a:buSzTx/>
                <a:buFontTx/>
                <a:buNone/>
              </a:pPr>
              <a:t>57</a:t>
            </a:fld>
            <a:endParaRPr lang="en-US" altLang="en-US" sz="1200">
              <a:latin typeface="Arial Black" panose="020B0A04020102020204" pitchFamily="34" charset="0"/>
            </a:endParaRPr>
          </a:p>
        </p:txBody>
      </p:sp>
      <p:sp>
        <p:nvSpPr>
          <p:cNvPr id="60422" name="Date Placeholder 5">
            <a:extLst>
              <a:ext uri="{FF2B5EF4-FFF2-40B4-BE49-F238E27FC236}">
                <a16:creationId xmlns:a16="http://schemas.microsoft.com/office/drawing/2014/main" id="{1DD62065-377D-FDC2-416E-7DF953CF7618}"/>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23B5BA1-6DAE-4F74-B103-BC190852376C}"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a:extLst>
              <a:ext uri="{FF2B5EF4-FFF2-40B4-BE49-F238E27FC236}">
                <a16:creationId xmlns:a16="http://schemas.microsoft.com/office/drawing/2014/main" id="{E3E743B3-E0ED-3D66-AC22-35654B064A43}"/>
              </a:ext>
            </a:extLst>
          </p:cNvPr>
          <p:cNvSpPr>
            <a:spLocks noGrp="1" noChangeArrowheads="1"/>
          </p:cNvSpPr>
          <p:nvPr>
            <p:ph type="title"/>
          </p:nvPr>
        </p:nvSpPr>
        <p:spPr>
          <a:xfrm>
            <a:off x="457200" y="304800"/>
            <a:ext cx="8229600" cy="1371600"/>
          </a:xfrm>
        </p:spPr>
        <p:txBody>
          <a:bodyPr/>
          <a:lstStyle/>
          <a:p>
            <a:r>
              <a:rPr lang="en-US" altLang="en-US" sz="3600"/>
              <a:t>Class Diagrams - </a:t>
            </a:r>
            <a:r>
              <a:rPr lang="en-US" altLang="en-US" sz="3600" b="1"/>
              <a:t>Relationships</a:t>
            </a:r>
            <a:endParaRPr lang="en-US" altLang="en-US" sz="3600"/>
          </a:p>
        </p:txBody>
      </p:sp>
      <p:sp>
        <p:nvSpPr>
          <p:cNvPr id="61443" name="Content Placeholder 2">
            <a:extLst>
              <a:ext uri="{FF2B5EF4-FFF2-40B4-BE49-F238E27FC236}">
                <a16:creationId xmlns:a16="http://schemas.microsoft.com/office/drawing/2014/main" id="{BA49C958-060E-F8A7-B65D-F3392F843604}"/>
              </a:ext>
            </a:extLst>
          </p:cNvPr>
          <p:cNvSpPr>
            <a:spLocks noGrp="1" noChangeArrowheads="1"/>
          </p:cNvSpPr>
          <p:nvPr>
            <p:ph idx="1"/>
          </p:nvPr>
        </p:nvSpPr>
        <p:spPr>
          <a:xfrm>
            <a:off x="457200" y="1371600"/>
            <a:ext cx="8229600" cy="4495800"/>
          </a:xfrm>
        </p:spPr>
        <p:txBody>
          <a:bodyPr/>
          <a:lstStyle/>
          <a:p>
            <a:r>
              <a:rPr lang="en-US" altLang="en-US" sz="2400"/>
              <a:t>An example of an associative class in which a particular section defines the relationship between a student and a course.</a:t>
            </a:r>
          </a:p>
        </p:txBody>
      </p:sp>
      <p:sp>
        <p:nvSpPr>
          <p:cNvPr id="61444" name="Footer Placeholder 3">
            <a:extLst>
              <a:ext uri="{FF2B5EF4-FFF2-40B4-BE49-F238E27FC236}">
                <a16:creationId xmlns:a16="http://schemas.microsoft.com/office/drawing/2014/main" id="{23BCEBF0-6E77-AC1A-5331-06C0A66B0A59}"/>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1445" name="Slide Number Placeholder 4">
            <a:extLst>
              <a:ext uri="{FF2B5EF4-FFF2-40B4-BE49-F238E27FC236}">
                <a16:creationId xmlns:a16="http://schemas.microsoft.com/office/drawing/2014/main" id="{1A20FBAF-CA14-5160-94A8-CF39C062C78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066D1A9-9A72-43D7-9C6F-5F36D15C6919}" type="slidenum">
              <a:rPr lang="en-US" altLang="en-US" sz="1200" smtClean="0">
                <a:latin typeface="Arial Black" panose="020B0A04020102020204" pitchFamily="34" charset="0"/>
              </a:rPr>
              <a:pPr>
                <a:spcBef>
                  <a:spcPct val="0"/>
                </a:spcBef>
                <a:buClrTx/>
                <a:buSzTx/>
                <a:buFontTx/>
                <a:buNone/>
              </a:pPr>
              <a:t>58</a:t>
            </a:fld>
            <a:endParaRPr lang="en-US" altLang="en-US" sz="1200">
              <a:latin typeface="Arial Black" panose="020B0A04020102020204" pitchFamily="34" charset="0"/>
            </a:endParaRPr>
          </a:p>
        </p:txBody>
      </p:sp>
      <p:sp>
        <p:nvSpPr>
          <p:cNvPr id="61446" name="Date Placeholder 5">
            <a:extLst>
              <a:ext uri="{FF2B5EF4-FFF2-40B4-BE49-F238E27FC236}">
                <a16:creationId xmlns:a16="http://schemas.microsoft.com/office/drawing/2014/main" id="{48D683E8-BB13-CFF5-63A9-BBF88E1B0E9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1F3BE0D-E677-43FF-9DA1-5A4EEA297D4E}" type="datetime1">
              <a:rPr lang="en-US" altLang="en-US" sz="1200" smtClean="0"/>
              <a:pPr>
                <a:spcBef>
                  <a:spcPct val="0"/>
                </a:spcBef>
                <a:buClrTx/>
                <a:buSzTx/>
                <a:buFontTx/>
                <a:buNone/>
              </a:pPr>
              <a:t>5/24/2022</a:t>
            </a:fld>
            <a:r>
              <a:rPr lang="en-US" altLang="en-US" sz="1200"/>
              <a:t>Chapter 7 Appendix C</a:t>
            </a:r>
          </a:p>
        </p:txBody>
      </p:sp>
      <p:pic>
        <p:nvPicPr>
          <p:cNvPr id="61447" name="Picture 6">
            <a:extLst>
              <a:ext uri="{FF2B5EF4-FFF2-40B4-BE49-F238E27FC236}">
                <a16:creationId xmlns:a16="http://schemas.microsoft.com/office/drawing/2014/main" id="{1E48725C-D405-4CB3-B6E1-496B2F6D6C0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346325"/>
            <a:ext cx="5791200" cy="355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3">
            <a:extLst>
              <a:ext uri="{FF2B5EF4-FFF2-40B4-BE49-F238E27FC236}">
                <a16:creationId xmlns:a16="http://schemas.microsoft.com/office/drawing/2014/main" id="{99650BB5-A21B-AA3D-5E1D-9F9D8276C261}"/>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2467" name="Slide Number Placeholder 4">
            <a:extLst>
              <a:ext uri="{FF2B5EF4-FFF2-40B4-BE49-F238E27FC236}">
                <a16:creationId xmlns:a16="http://schemas.microsoft.com/office/drawing/2014/main" id="{61150526-BDB4-52B6-E2E0-4DB37EFFA211}"/>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2335CC3-F3F1-4764-8A48-AD478AF7285D}" type="slidenum">
              <a:rPr lang="en-US" altLang="en-US" sz="1200" smtClean="0">
                <a:latin typeface="Arial Black" panose="020B0A04020102020204" pitchFamily="34" charset="0"/>
              </a:rPr>
              <a:pPr>
                <a:spcBef>
                  <a:spcPct val="0"/>
                </a:spcBef>
                <a:buClrTx/>
                <a:buSzTx/>
                <a:buFontTx/>
                <a:buNone/>
              </a:pPr>
              <a:t>59</a:t>
            </a:fld>
            <a:endParaRPr lang="en-US" altLang="en-US" sz="1200">
              <a:latin typeface="Arial Black" panose="020B0A04020102020204" pitchFamily="34" charset="0"/>
            </a:endParaRPr>
          </a:p>
        </p:txBody>
      </p:sp>
      <p:sp>
        <p:nvSpPr>
          <p:cNvPr id="62468" name="Date Placeholder 5">
            <a:extLst>
              <a:ext uri="{FF2B5EF4-FFF2-40B4-BE49-F238E27FC236}">
                <a16:creationId xmlns:a16="http://schemas.microsoft.com/office/drawing/2014/main" id="{2FDFC684-A0F8-1833-7B5C-07B9FC11F56E}"/>
              </a:ext>
            </a:extLst>
          </p:cNvPr>
          <p:cNvSpPr>
            <a:spLocks noGrp="1" noChangeArrowheads="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0C29372-03FC-4D5A-ACF3-9CBC58BA3AE8}" type="datetime1">
              <a:rPr lang="en-US" altLang="en-US" sz="1200" smtClean="0"/>
              <a:pPr>
                <a:spcBef>
                  <a:spcPct val="0"/>
                </a:spcBef>
                <a:buClrTx/>
                <a:buSzTx/>
                <a:buFontTx/>
                <a:buNone/>
              </a:pPr>
              <a:t>5/24/2022</a:t>
            </a:fld>
            <a:r>
              <a:rPr lang="en-US" altLang="en-US" sz="1200"/>
              <a:t>Chapter 7 Appendix C</a:t>
            </a:r>
          </a:p>
        </p:txBody>
      </p:sp>
      <p:grpSp>
        <p:nvGrpSpPr>
          <p:cNvPr id="62469" name="Group 8">
            <a:extLst>
              <a:ext uri="{FF2B5EF4-FFF2-40B4-BE49-F238E27FC236}">
                <a16:creationId xmlns:a16="http://schemas.microsoft.com/office/drawing/2014/main" id="{8CCBEEB5-0276-7BFB-79FB-2D77B28982B1}"/>
              </a:ext>
            </a:extLst>
          </p:cNvPr>
          <p:cNvGrpSpPr>
            <a:grpSpLocks/>
          </p:cNvGrpSpPr>
          <p:nvPr/>
        </p:nvGrpSpPr>
        <p:grpSpPr bwMode="auto">
          <a:xfrm>
            <a:off x="455613" y="719138"/>
            <a:ext cx="195262" cy="303212"/>
            <a:chOff x="456179" y="719920"/>
            <a:chExt cx="195480" cy="302040"/>
          </a:xfrm>
        </p:grpSpPr>
        <mc:AlternateContent xmlns:mc="http://schemas.openxmlformats.org/markup-compatibility/2006" xmlns:p14="http://schemas.microsoft.com/office/powerpoint/2010/main">
          <mc:Choice Requires="p14">
            <p:contentPart p14:bwMode="auto" r:id="rId2">
              <p14:nvContentPartPr>
                <p14:cNvPr id="7" name="Ink 6">
                  <a:extLst>
                    <a:ext uri="{FF2B5EF4-FFF2-40B4-BE49-F238E27FC236}">
                      <a16:creationId xmlns:a16="http://schemas.microsoft.com/office/drawing/2014/main" id="{D43792BD-B758-6A59-D4D7-CB0FC8154515}"/>
                    </a:ext>
                  </a:extLst>
                </p14:cNvPr>
                <p14:cNvContentPartPr/>
                <p14:nvPr/>
              </p14:nvContentPartPr>
              <p14:xfrm>
                <a:off x="456179" y="719920"/>
                <a:ext cx="16200" cy="302040"/>
              </p14:xfrm>
            </p:contentPart>
          </mc:Choice>
          <mc:Fallback xmlns="">
            <p:pic>
              <p:nvPicPr>
                <p:cNvPr id="7" name="Ink 6">
                  <a:extLst>
                    <a:ext uri="{FF2B5EF4-FFF2-40B4-BE49-F238E27FC236}">
                      <a16:creationId xmlns:a16="http://schemas.microsoft.com/office/drawing/2014/main" id="{D43792BD-B758-6A59-D4D7-CB0FC8154515}"/>
                    </a:ext>
                  </a:extLst>
                </p:cNvPr>
                <p:cNvPicPr/>
                <p:nvPr/>
              </p:nvPicPr>
              <p:blipFill>
                <a:blip r:embed="rId3"/>
                <a:stretch>
                  <a:fillRect/>
                </a:stretch>
              </p:blipFill>
              <p:spPr>
                <a:xfrm>
                  <a:off x="438179" y="701941"/>
                  <a:ext cx="51840" cy="337638"/>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6C0B2B33-85AB-33ED-8F06-BD204CB3EAD4}"/>
                    </a:ext>
                  </a:extLst>
                </p14:cNvPr>
                <p14:cNvContentPartPr/>
                <p14:nvPr/>
              </p14:nvContentPartPr>
              <p14:xfrm>
                <a:off x="612419" y="946360"/>
                <a:ext cx="39240" cy="30240"/>
              </p14:xfrm>
            </p:contentPart>
          </mc:Choice>
          <mc:Fallback xmlns="">
            <p:pic>
              <p:nvPicPr>
                <p:cNvPr id="8" name="Ink 7">
                  <a:extLst>
                    <a:ext uri="{FF2B5EF4-FFF2-40B4-BE49-F238E27FC236}">
                      <a16:creationId xmlns:a16="http://schemas.microsoft.com/office/drawing/2014/main" id="{6C0B2B33-85AB-33ED-8F06-BD204CB3EAD4}"/>
                    </a:ext>
                  </a:extLst>
                </p:cNvPr>
                <p:cNvPicPr/>
                <p:nvPr/>
              </p:nvPicPr>
              <p:blipFill>
                <a:blip r:embed="rId5"/>
                <a:stretch>
                  <a:fillRect/>
                </a:stretch>
              </p:blipFill>
              <p:spPr>
                <a:xfrm>
                  <a:off x="594419" y="928360"/>
                  <a:ext cx="74880" cy="65880"/>
                </a:xfrm>
                <a:prstGeom prst="rect">
                  <a:avLst/>
                </a:prstGeom>
              </p:spPr>
            </p:pic>
          </mc:Fallback>
        </mc:AlternateContent>
      </p:grpSp>
      <p:grpSp>
        <p:nvGrpSpPr>
          <p:cNvPr id="62470" name="Group 18">
            <a:extLst>
              <a:ext uri="{FF2B5EF4-FFF2-40B4-BE49-F238E27FC236}">
                <a16:creationId xmlns:a16="http://schemas.microsoft.com/office/drawing/2014/main" id="{C6A46288-8A65-22FE-0869-DD4F561BF811}"/>
              </a:ext>
            </a:extLst>
          </p:cNvPr>
          <p:cNvGrpSpPr>
            <a:grpSpLocks/>
          </p:cNvGrpSpPr>
          <p:nvPr/>
        </p:nvGrpSpPr>
        <p:grpSpPr bwMode="auto">
          <a:xfrm>
            <a:off x="1800225" y="628650"/>
            <a:ext cx="946150" cy="338138"/>
            <a:chOff x="1800779" y="628480"/>
            <a:chExt cx="945720" cy="338760"/>
          </a:xfrm>
        </p:grpSpPr>
        <mc:AlternateContent xmlns:mc="http://schemas.openxmlformats.org/markup-compatibility/2006" xmlns:p14="http://schemas.microsoft.com/office/powerpoint/2010/main">
          <mc:Choice Requires="p14">
            <p:contentPart p14:bwMode="auto" r:id="rId6">
              <p14:nvContentPartPr>
                <p14:cNvPr id="16" name="Ink 15">
                  <a:extLst>
                    <a:ext uri="{FF2B5EF4-FFF2-40B4-BE49-F238E27FC236}">
                      <a16:creationId xmlns:a16="http://schemas.microsoft.com/office/drawing/2014/main" id="{2BB9739E-FF04-3415-5422-F041084718EF}"/>
                    </a:ext>
                  </a:extLst>
                </p14:cNvPr>
                <p14:cNvContentPartPr/>
                <p14:nvPr/>
              </p14:nvContentPartPr>
              <p14:xfrm>
                <a:off x="1800779" y="628480"/>
                <a:ext cx="727920" cy="338760"/>
              </p14:xfrm>
            </p:contentPart>
          </mc:Choice>
          <mc:Fallback xmlns="">
            <p:pic>
              <p:nvPicPr>
                <p:cNvPr id="16" name="Ink 15">
                  <a:extLst>
                    <a:ext uri="{FF2B5EF4-FFF2-40B4-BE49-F238E27FC236}">
                      <a16:creationId xmlns:a16="http://schemas.microsoft.com/office/drawing/2014/main" id="{2BB9739E-FF04-3415-5422-F041084718EF}"/>
                    </a:ext>
                  </a:extLst>
                </p:cNvPr>
                <p:cNvPicPr/>
                <p:nvPr/>
              </p:nvPicPr>
              <p:blipFill>
                <a:blip r:embed="rId7"/>
                <a:stretch>
                  <a:fillRect/>
                </a:stretch>
              </p:blipFill>
              <p:spPr>
                <a:xfrm>
                  <a:off x="1782779" y="610480"/>
                  <a:ext cx="763560" cy="3744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7" name="Ink 16">
                  <a:extLst>
                    <a:ext uri="{FF2B5EF4-FFF2-40B4-BE49-F238E27FC236}">
                      <a16:creationId xmlns:a16="http://schemas.microsoft.com/office/drawing/2014/main" id="{208EBE2F-E99F-F104-2923-5A1ECE9B7354}"/>
                    </a:ext>
                  </a:extLst>
                </p14:cNvPr>
                <p14:cNvContentPartPr/>
                <p14:nvPr/>
              </p14:nvContentPartPr>
              <p14:xfrm>
                <a:off x="2499899" y="729640"/>
                <a:ext cx="246600" cy="149760"/>
              </p14:xfrm>
            </p:contentPart>
          </mc:Choice>
          <mc:Fallback xmlns="">
            <p:pic>
              <p:nvPicPr>
                <p:cNvPr id="17" name="Ink 16">
                  <a:extLst>
                    <a:ext uri="{FF2B5EF4-FFF2-40B4-BE49-F238E27FC236}">
                      <a16:creationId xmlns:a16="http://schemas.microsoft.com/office/drawing/2014/main" id="{208EBE2F-E99F-F104-2923-5A1ECE9B7354}"/>
                    </a:ext>
                  </a:extLst>
                </p:cNvPr>
                <p:cNvPicPr/>
                <p:nvPr/>
              </p:nvPicPr>
              <p:blipFill>
                <a:blip r:embed="rId9"/>
                <a:stretch>
                  <a:fillRect/>
                </a:stretch>
              </p:blipFill>
              <p:spPr>
                <a:xfrm>
                  <a:off x="2481899" y="711597"/>
                  <a:ext cx="282240" cy="185486"/>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8" name="Ink 17">
                  <a:extLst>
                    <a:ext uri="{FF2B5EF4-FFF2-40B4-BE49-F238E27FC236}">
                      <a16:creationId xmlns:a16="http://schemas.microsoft.com/office/drawing/2014/main" id="{25ED7E40-BBE2-CA8A-69E7-6FF0936F9824}"/>
                    </a:ext>
                  </a:extLst>
                </p14:cNvPr>
                <p14:cNvContentPartPr/>
                <p14:nvPr/>
              </p14:nvContentPartPr>
              <p14:xfrm>
                <a:off x="2190659" y="640360"/>
                <a:ext cx="221400" cy="52200"/>
              </p14:xfrm>
            </p:contentPart>
          </mc:Choice>
          <mc:Fallback xmlns="">
            <p:pic>
              <p:nvPicPr>
                <p:cNvPr id="18" name="Ink 17">
                  <a:extLst>
                    <a:ext uri="{FF2B5EF4-FFF2-40B4-BE49-F238E27FC236}">
                      <a16:creationId xmlns:a16="http://schemas.microsoft.com/office/drawing/2014/main" id="{25ED7E40-BBE2-CA8A-69E7-6FF0936F9824}"/>
                    </a:ext>
                  </a:extLst>
                </p:cNvPr>
                <p:cNvPicPr/>
                <p:nvPr/>
              </p:nvPicPr>
              <p:blipFill>
                <a:blip r:embed="rId11"/>
                <a:stretch>
                  <a:fillRect/>
                </a:stretch>
              </p:blipFill>
              <p:spPr>
                <a:xfrm>
                  <a:off x="2172659" y="622235"/>
                  <a:ext cx="257040" cy="88088"/>
                </a:xfrm>
                <a:prstGeom prst="rect">
                  <a:avLst/>
                </a:prstGeom>
              </p:spPr>
            </p:pic>
          </mc:Fallback>
        </mc:AlternateContent>
      </p:grpSp>
      <p:grpSp>
        <p:nvGrpSpPr>
          <p:cNvPr id="62471" name="Group 33">
            <a:extLst>
              <a:ext uri="{FF2B5EF4-FFF2-40B4-BE49-F238E27FC236}">
                <a16:creationId xmlns:a16="http://schemas.microsoft.com/office/drawing/2014/main" id="{5DBF5831-500C-DA40-411E-92ABD4EA2156}"/>
              </a:ext>
            </a:extLst>
          </p:cNvPr>
          <p:cNvGrpSpPr>
            <a:grpSpLocks/>
          </p:cNvGrpSpPr>
          <p:nvPr/>
        </p:nvGrpSpPr>
        <p:grpSpPr bwMode="auto">
          <a:xfrm>
            <a:off x="3178175" y="654050"/>
            <a:ext cx="1925638" cy="346075"/>
            <a:chOff x="3178499" y="653320"/>
            <a:chExt cx="1925640" cy="347400"/>
          </a:xfrm>
        </p:grpSpPr>
        <mc:AlternateContent xmlns:mc="http://schemas.openxmlformats.org/markup-compatibility/2006" xmlns:p14="http://schemas.microsoft.com/office/powerpoint/2010/main">
          <mc:Choice Requires="p14">
            <p:contentPart p14:bwMode="auto" r:id="rId12">
              <p14:nvContentPartPr>
                <p14:cNvPr id="20" name="Ink 19">
                  <a:extLst>
                    <a:ext uri="{FF2B5EF4-FFF2-40B4-BE49-F238E27FC236}">
                      <a16:creationId xmlns:a16="http://schemas.microsoft.com/office/drawing/2014/main" id="{4AAF1043-A1EC-018D-A754-84580D699757}"/>
                    </a:ext>
                  </a:extLst>
                </p14:cNvPr>
                <p14:cNvContentPartPr/>
                <p14:nvPr/>
              </p14:nvContentPartPr>
              <p14:xfrm>
                <a:off x="3178499" y="653320"/>
                <a:ext cx="169920" cy="299160"/>
              </p14:xfrm>
            </p:contentPart>
          </mc:Choice>
          <mc:Fallback xmlns="">
            <p:pic>
              <p:nvPicPr>
                <p:cNvPr id="20" name="Ink 19">
                  <a:extLst>
                    <a:ext uri="{FF2B5EF4-FFF2-40B4-BE49-F238E27FC236}">
                      <a16:creationId xmlns:a16="http://schemas.microsoft.com/office/drawing/2014/main" id="{4AAF1043-A1EC-018D-A754-84580D699757}"/>
                    </a:ext>
                  </a:extLst>
                </p:cNvPr>
                <p:cNvPicPr/>
                <p:nvPr/>
              </p:nvPicPr>
              <p:blipFill>
                <a:blip r:embed="rId13"/>
                <a:stretch>
                  <a:fillRect/>
                </a:stretch>
              </p:blipFill>
              <p:spPr>
                <a:xfrm>
                  <a:off x="3160499" y="635320"/>
                  <a:ext cx="205560" cy="3348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1" name="Ink 20">
                  <a:extLst>
                    <a:ext uri="{FF2B5EF4-FFF2-40B4-BE49-F238E27FC236}">
                      <a16:creationId xmlns:a16="http://schemas.microsoft.com/office/drawing/2014/main" id="{7A9E09C6-776C-9DD1-461F-D640A021D13F}"/>
                    </a:ext>
                  </a:extLst>
                </p14:cNvPr>
                <p14:cNvContentPartPr/>
                <p14:nvPr/>
              </p14:nvContentPartPr>
              <p14:xfrm>
                <a:off x="3184619" y="777160"/>
                <a:ext cx="147240" cy="36720"/>
              </p14:xfrm>
            </p:contentPart>
          </mc:Choice>
          <mc:Fallback xmlns="">
            <p:pic>
              <p:nvPicPr>
                <p:cNvPr id="21" name="Ink 20">
                  <a:extLst>
                    <a:ext uri="{FF2B5EF4-FFF2-40B4-BE49-F238E27FC236}">
                      <a16:creationId xmlns:a16="http://schemas.microsoft.com/office/drawing/2014/main" id="{7A9E09C6-776C-9DD1-461F-D640A021D13F}"/>
                    </a:ext>
                  </a:extLst>
                </p:cNvPr>
                <p:cNvPicPr/>
                <p:nvPr/>
              </p:nvPicPr>
              <p:blipFill>
                <a:blip r:embed="rId15"/>
                <a:stretch>
                  <a:fillRect/>
                </a:stretch>
              </p:blipFill>
              <p:spPr>
                <a:xfrm>
                  <a:off x="3166619" y="759160"/>
                  <a:ext cx="182880" cy="723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2" name="Ink 21">
                  <a:extLst>
                    <a:ext uri="{FF2B5EF4-FFF2-40B4-BE49-F238E27FC236}">
                      <a16:creationId xmlns:a16="http://schemas.microsoft.com/office/drawing/2014/main" id="{0CEE510E-C51C-01A7-9875-47FBCE3FE414}"/>
                    </a:ext>
                  </a:extLst>
                </p14:cNvPr>
                <p14:cNvContentPartPr/>
                <p14:nvPr/>
              </p14:nvContentPartPr>
              <p14:xfrm>
                <a:off x="3358139" y="786520"/>
                <a:ext cx="163080" cy="168840"/>
              </p14:xfrm>
            </p:contentPart>
          </mc:Choice>
          <mc:Fallback xmlns="">
            <p:pic>
              <p:nvPicPr>
                <p:cNvPr id="22" name="Ink 21">
                  <a:extLst>
                    <a:ext uri="{FF2B5EF4-FFF2-40B4-BE49-F238E27FC236}">
                      <a16:creationId xmlns:a16="http://schemas.microsoft.com/office/drawing/2014/main" id="{0CEE510E-C51C-01A7-9875-47FBCE3FE414}"/>
                    </a:ext>
                  </a:extLst>
                </p:cNvPr>
                <p:cNvPicPr/>
                <p:nvPr/>
              </p:nvPicPr>
              <p:blipFill>
                <a:blip r:embed="rId17"/>
                <a:stretch>
                  <a:fillRect/>
                </a:stretch>
              </p:blipFill>
              <p:spPr>
                <a:xfrm>
                  <a:off x="3340179" y="768482"/>
                  <a:ext cx="198641" cy="204556"/>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3" name="Ink 22">
                  <a:extLst>
                    <a:ext uri="{FF2B5EF4-FFF2-40B4-BE49-F238E27FC236}">
                      <a16:creationId xmlns:a16="http://schemas.microsoft.com/office/drawing/2014/main" id="{7CBEE5E0-42FE-1529-CECB-FAB6E6F12754}"/>
                    </a:ext>
                  </a:extLst>
                </p14:cNvPr>
                <p14:cNvContentPartPr/>
                <p14:nvPr/>
              </p14:nvContentPartPr>
              <p14:xfrm>
                <a:off x="3590339" y="717760"/>
                <a:ext cx="14400" cy="207000"/>
              </p14:xfrm>
            </p:contentPart>
          </mc:Choice>
          <mc:Fallback xmlns="">
            <p:pic>
              <p:nvPicPr>
                <p:cNvPr id="23" name="Ink 22">
                  <a:extLst>
                    <a:ext uri="{FF2B5EF4-FFF2-40B4-BE49-F238E27FC236}">
                      <a16:creationId xmlns:a16="http://schemas.microsoft.com/office/drawing/2014/main" id="{7CBEE5E0-42FE-1529-CECB-FAB6E6F12754}"/>
                    </a:ext>
                  </a:extLst>
                </p:cNvPr>
                <p:cNvPicPr/>
                <p:nvPr/>
              </p:nvPicPr>
              <p:blipFill>
                <a:blip r:embed="rId19"/>
                <a:stretch>
                  <a:fillRect/>
                </a:stretch>
              </p:blipFill>
              <p:spPr>
                <a:xfrm>
                  <a:off x="3572778" y="699760"/>
                  <a:ext cx="49171" cy="2426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4" name="Ink 23">
                  <a:extLst>
                    <a:ext uri="{FF2B5EF4-FFF2-40B4-BE49-F238E27FC236}">
                      <a16:creationId xmlns:a16="http://schemas.microsoft.com/office/drawing/2014/main" id="{93DF201B-CA1C-116A-B44D-339D737E42F4}"/>
                    </a:ext>
                  </a:extLst>
                </p14:cNvPr>
                <p14:cNvContentPartPr/>
                <p14:nvPr/>
              </p14:nvContentPartPr>
              <p14:xfrm>
                <a:off x="3631379" y="734680"/>
                <a:ext cx="46440" cy="212760"/>
              </p14:xfrm>
            </p:contentPart>
          </mc:Choice>
          <mc:Fallback xmlns="">
            <p:pic>
              <p:nvPicPr>
                <p:cNvPr id="24" name="Ink 23">
                  <a:extLst>
                    <a:ext uri="{FF2B5EF4-FFF2-40B4-BE49-F238E27FC236}">
                      <a16:creationId xmlns:a16="http://schemas.microsoft.com/office/drawing/2014/main" id="{93DF201B-CA1C-116A-B44D-339D737E42F4}"/>
                    </a:ext>
                  </a:extLst>
                </p:cNvPr>
                <p:cNvPicPr/>
                <p:nvPr/>
              </p:nvPicPr>
              <p:blipFill>
                <a:blip r:embed="rId21"/>
                <a:stretch>
                  <a:fillRect/>
                </a:stretch>
              </p:blipFill>
              <p:spPr>
                <a:xfrm>
                  <a:off x="3613379" y="716649"/>
                  <a:ext cx="82080" cy="24846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5" name="Ink 24">
                  <a:extLst>
                    <a:ext uri="{FF2B5EF4-FFF2-40B4-BE49-F238E27FC236}">
                      <a16:creationId xmlns:a16="http://schemas.microsoft.com/office/drawing/2014/main" id="{4FC75FC2-3ACA-AC7B-19CE-21B6D90A643A}"/>
                    </a:ext>
                  </a:extLst>
                </p14:cNvPr>
                <p14:cNvContentPartPr/>
                <p14:nvPr/>
              </p14:nvContentPartPr>
              <p14:xfrm>
                <a:off x="3484499" y="819280"/>
                <a:ext cx="163080" cy="18000"/>
              </p14:xfrm>
            </p:contentPart>
          </mc:Choice>
          <mc:Fallback xmlns="">
            <p:pic>
              <p:nvPicPr>
                <p:cNvPr id="25" name="Ink 24">
                  <a:extLst>
                    <a:ext uri="{FF2B5EF4-FFF2-40B4-BE49-F238E27FC236}">
                      <a16:creationId xmlns:a16="http://schemas.microsoft.com/office/drawing/2014/main" id="{4FC75FC2-3ACA-AC7B-19CE-21B6D90A643A}"/>
                    </a:ext>
                  </a:extLst>
                </p:cNvPr>
                <p:cNvPicPr/>
                <p:nvPr/>
              </p:nvPicPr>
              <p:blipFill>
                <a:blip r:embed="rId23"/>
                <a:stretch>
                  <a:fillRect/>
                </a:stretch>
              </p:blipFill>
              <p:spPr>
                <a:xfrm>
                  <a:off x="3466459" y="801633"/>
                  <a:ext cx="198799" cy="52941"/>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6" name="Ink 25">
                  <a:extLst>
                    <a:ext uri="{FF2B5EF4-FFF2-40B4-BE49-F238E27FC236}">
                      <a16:creationId xmlns:a16="http://schemas.microsoft.com/office/drawing/2014/main" id="{8B2016E2-8C77-725C-51ED-C63841220B9B}"/>
                    </a:ext>
                  </a:extLst>
                </p14:cNvPr>
                <p14:cNvContentPartPr/>
                <p14:nvPr/>
              </p14:nvContentPartPr>
              <p14:xfrm>
                <a:off x="3719579" y="818560"/>
                <a:ext cx="248040" cy="158760"/>
              </p14:xfrm>
            </p:contentPart>
          </mc:Choice>
          <mc:Fallback xmlns="">
            <p:pic>
              <p:nvPicPr>
                <p:cNvPr id="26" name="Ink 25">
                  <a:extLst>
                    <a:ext uri="{FF2B5EF4-FFF2-40B4-BE49-F238E27FC236}">
                      <a16:creationId xmlns:a16="http://schemas.microsoft.com/office/drawing/2014/main" id="{8B2016E2-8C77-725C-51ED-C63841220B9B}"/>
                    </a:ext>
                  </a:extLst>
                </p:cNvPr>
                <p:cNvPicPr/>
                <p:nvPr/>
              </p:nvPicPr>
              <p:blipFill>
                <a:blip r:embed="rId25"/>
                <a:stretch>
                  <a:fillRect/>
                </a:stretch>
              </p:blipFill>
              <p:spPr>
                <a:xfrm>
                  <a:off x="3701579" y="800601"/>
                  <a:ext cx="283680" cy="194319"/>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7" name="Ink 26">
                  <a:extLst>
                    <a:ext uri="{FF2B5EF4-FFF2-40B4-BE49-F238E27FC236}">
                      <a16:creationId xmlns:a16="http://schemas.microsoft.com/office/drawing/2014/main" id="{F759F529-79B0-F9D7-F744-79712666A6FF}"/>
                    </a:ext>
                  </a:extLst>
                </p14:cNvPr>
                <p14:cNvContentPartPr/>
                <p14:nvPr/>
              </p14:nvContentPartPr>
              <p14:xfrm>
                <a:off x="3983459" y="704800"/>
                <a:ext cx="24120" cy="255960"/>
              </p14:xfrm>
            </p:contentPart>
          </mc:Choice>
          <mc:Fallback xmlns="">
            <p:pic>
              <p:nvPicPr>
                <p:cNvPr id="27" name="Ink 26">
                  <a:extLst>
                    <a:ext uri="{FF2B5EF4-FFF2-40B4-BE49-F238E27FC236}">
                      <a16:creationId xmlns:a16="http://schemas.microsoft.com/office/drawing/2014/main" id="{F759F529-79B0-F9D7-F744-79712666A6FF}"/>
                    </a:ext>
                  </a:extLst>
                </p:cNvPr>
                <p:cNvPicPr/>
                <p:nvPr/>
              </p:nvPicPr>
              <p:blipFill>
                <a:blip r:embed="rId27"/>
                <a:stretch>
                  <a:fillRect/>
                </a:stretch>
              </p:blipFill>
              <p:spPr>
                <a:xfrm>
                  <a:off x="3965459" y="686800"/>
                  <a:ext cx="59760" cy="2916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8" name="Ink 27">
                  <a:extLst>
                    <a:ext uri="{FF2B5EF4-FFF2-40B4-BE49-F238E27FC236}">
                      <a16:creationId xmlns:a16="http://schemas.microsoft.com/office/drawing/2014/main" id="{CA1A9600-E9B5-BC21-C169-4157D8C33959}"/>
                    </a:ext>
                  </a:extLst>
                </p14:cNvPr>
                <p14:cNvContentPartPr/>
                <p14:nvPr/>
              </p14:nvContentPartPr>
              <p14:xfrm>
                <a:off x="3955019" y="767440"/>
                <a:ext cx="153360" cy="133200"/>
              </p14:xfrm>
            </p:contentPart>
          </mc:Choice>
          <mc:Fallback xmlns="">
            <p:pic>
              <p:nvPicPr>
                <p:cNvPr id="28" name="Ink 27">
                  <a:extLst>
                    <a:ext uri="{FF2B5EF4-FFF2-40B4-BE49-F238E27FC236}">
                      <a16:creationId xmlns:a16="http://schemas.microsoft.com/office/drawing/2014/main" id="{CA1A9600-E9B5-BC21-C169-4157D8C33959}"/>
                    </a:ext>
                  </a:extLst>
                </p:cNvPr>
                <p:cNvPicPr/>
                <p:nvPr/>
              </p:nvPicPr>
              <p:blipFill>
                <a:blip r:embed="rId29"/>
                <a:stretch>
                  <a:fillRect/>
                </a:stretch>
              </p:blipFill>
              <p:spPr>
                <a:xfrm>
                  <a:off x="3937019" y="749440"/>
                  <a:ext cx="189000" cy="16884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9" name="Ink 28">
                  <a:extLst>
                    <a:ext uri="{FF2B5EF4-FFF2-40B4-BE49-F238E27FC236}">
                      <a16:creationId xmlns:a16="http://schemas.microsoft.com/office/drawing/2014/main" id="{9E99E37D-F72A-1613-9925-D0EFF72A05A4}"/>
                    </a:ext>
                  </a:extLst>
                </p14:cNvPr>
                <p14:cNvContentPartPr/>
                <p14:nvPr/>
              </p14:nvContentPartPr>
              <p14:xfrm>
                <a:off x="4145819" y="805960"/>
                <a:ext cx="368280" cy="136080"/>
              </p14:xfrm>
            </p:contentPart>
          </mc:Choice>
          <mc:Fallback xmlns="">
            <p:pic>
              <p:nvPicPr>
                <p:cNvPr id="29" name="Ink 28">
                  <a:extLst>
                    <a:ext uri="{FF2B5EF4-FFF2-40B4-BE49-F238E27FC236}">
                      <a16:creationId xmlns:a16="http://schemas.microsoft.com/office/drawing/2014/main" id="{9E99E37D-F72A-1613-9925-D0EFF72A05A4}"/>
                    </a:ext>
                  </a:extLst>
                </p:cNvPr>
                <p:cNvPicPr/>
                <p:nvPr/>
              </p:nvPicPr>
              <p:blipFill>
                <a:blip r:embed="rId31"/>
                <a:stretch>
                  <a:fillRect/>
                </a:stretch>
              </p:blipFill>
              <p:spPr>
                <a:xfrm>
                  <a:off x="4127819" y="788007"/>
                  <a:ext cx="403920" cy="171626"/>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0" name="Ink 29">
                  <a:extLst>
                    <a:ext uri="{FF2B5EF4-FFF2-40B4-BE49-F238E27FC236}">
                      <a16:creationId xmlns:a16="http://schemas.microsoft.com/office/drawing/2014/main" id="{20A91AFA-5EFF-9EA8-CE0C-B65879967A26}"/>
                    </a:ext>
                  </a:extLst>
                </p14:cNvPr>
                <p14:cNvContentPartPr/>
                <p14:nvPr/>
              </p14:nvContentPartPr>
              <p14:xfrm>
                <a:off x="4572059" y="718840"/>
                <a:ext cx="25560" cy="155880"/>
              </p14:xfrm>
            </p:contentPart>
          </mc:Choice>
          <mc:Fallback xmlns="">
            <p:pic>
              <p:nvPicPr>
                <p:cNvPr id="30" name="Ink 29">
                  <a:extLst>
                    <a:ext uri="{FF2B5EF4-FFF2-40B4-BE49-F238E27FC236}">
                      <a16:creationId xmlns:a16="http://schemas.microsoft.com/office/drawing/2014/main" id="{20A91AFA-5EFF-9EA8-CE0C-B65879967A26}"/>
                    </a:ext>
                  </a:extLst>
                </p:cNvPr>
                <p:cNvPicPr/>
                <p:nvPr/>
              </p:nvPicPr>
              <p:blipFill>
                <a:blip r:embed="rId33"/>
                <a:stretch>
                  <a:fillRect/>
                </a:stretch>
              </p:blipFill>
              <p:spPr>
                <a:xfrm>
                  <a:off x="4554059" y="700840"/>
                  <a:ext cx="61200" cy="19152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31" name="Ink 30">
                  <a:extLst>
                    <a:ext uri="{FF2B5EF4-FFF2-40B4-BE49-F238E27FC236}">
                      <a16:creationId xmlns:a16="http://schemas.microsoft.com/office/drawing/2014/main" id="{E7BAC009-A512-0EA2-CBEF-7C92A1877DC4}"/>
                    </a:ext>
                  </a:extLst>
                </p14:cNvPr>
                <p14:cNvContentPartPr/>
                <p14:nvPr/>
              </p14:nvContentPartPr>
              <p14:xfrm>
                <a:off x="4543619" y="836200"/>
                <a:ext cx="180360" cy="89280"/>
              </p14:xfrm>
            </p:contentPart>
          </mc:Choice>
          <mc:Fallback xmlns="">
            <p:pic>
              <p:nvPicPr>
                <p:cNvPr id="31" name="Ink 30">
                  <a:extLst>
                    <a:ext uri="{FF2B5EF4-FFF2-40B4-BE49-F238E27FC236}">
                      <a16:creationId xmlns:a16="http://schemas.microsoft.com/office/drawing/2014/main" id="{E7BAC009-A512-0EA2-CBEF-7C92A1877DC4}"/>
                    </a:ext>
                  </a:extLst>
                </p:cNvPr>
                <p:cNvPicPr/>
                <p:nvPr/>
              </p:nvPicPr>
              <p:blipFill>
                <a:blip r:embed="rId35"/>
                <a:stretch>
                  <a:fillRect/>
                </a:stretch>
              </p:blipFill>
              <p:spPr>
                <a:xfrm>
                  <a:off x="4525619" y="818127"/>
                  <a:ext cx="216000" cy="125064"/>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32" name="Ink 31">
                  <a:extLst>
                    <a:ext uri="{FF2B5EF4-FFF2-40B4-BE49-F238E27FC236}">
                      <a16:creationId xmlns:a16="http://schemas.microsoft.com/office/drawing/2014/main" id="{FF86F7B7-E036-02D8-136D-9FE6BF32FDD6}"/>
                    </a:ext>
                  </a:extLst>
                </p14:cNvPr>
                <p14:cNvContentPartPr/>
                <p14:nvPr/>
              </p14:nvContentPartPr>
              <p14:xfrm>
                <a:off x="4725059" y="760960"/>
                <a:ext cx="5040" cy="3960"/>
              </p14:xfrm>
            </p:contentPart>
          </mc:Choice>
          <mc:Fallback xmlns="">
            <p:pic>
              <p:nvPicPr>
                <p:cNvPr id="32" name="Ink 31">
                  <a:extLst>
                    <a:ext uri="{FF2B5EF4-FFF2-40B4-BE49-F238E27FC236}">
                      <a16:creationId xmlns:a16="http://schemas.microsoft.com/office/drawing/2014/main" id="{FF86F7B7-E036-02D8-136D-9FE6BF32FDD6}"/>
                    </a:ext>
                  </a:extLst>
                </p:cNvPr>
                <p:cNvPicPr/>
                <p:nvPr/>
              </p:nvPicPr>
              <p:blipFill>
                <a:blip r:embed="rId37"/>
                <a:stretch>
                  <a:fillRect/>
                </a:stretch>
              </p:blipFill>
              <p:spPr>
                <a:xfrm>
                  <a:off x="4708259" y="741160"/>
                  <a:ext cx="38304" cy="43164"/>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33" name="Ink 32">
                  <a:extLst>
                    <a:ext uri="{FF2B5EF4-FFF2-40B4-BE49-F238E27FC236}">
                      <a16:creationId xmlns:a16="http://schemas.microsoft.com/office/drawing/2014/main" id="{E3C8FBF2-E683-A63F-AC20-918B451108FC}"/>
                    </a:ext>
                  </a:extLst>
                </p14:cNvPr>
                <p14:cNvContentPartPr/>
                <p14:nvPr/>
              </p14:nvContentPartPr>
              <p14:xfrm>
                <a:off x="4811819" y="838360"/>
                <a:ext cx="292320" cy="162360"/>
              </p14:xfrm>
            </p:contentPart>
          </mc:Choice>
          <mc:Fallback xmlns="">
            <p:pic>
              <p:nvPicPr>
                <p:cNvPr id="33" name="Ink 32">
                  <a:extLst>
                    <a:ext uri="{FF2B5EF4-FFF2-40B4-BE49-F238E27FC236}">
                      <a16:creationId xmlns:a16="http://schemas.microsoft.com/office/drawing/2014/main" id="{E3C8FBF2-E683-A63F-AC20-918B451108FC}"/>
                    </a:ext>
                  </a:extLst>
                </p:cNvPr>
                <p:cNvPicPr/>
                <p:nvPr/>
              </p:nvPicPr>
              <p:blipFill>
                <a:blip r:embed="rId39"/>
                <a:stretch>
                  <a:fillRect/>
                </a:stretch>
              </p:blipFill>
              <p:spPr>
                <a:xfrm>
                  <a:off x="4793841" y="820360"/>
                  <a:ext cx="327916" cy="198000"/>
                </a:xfrm>
                <a:prstGeom prst="rect">
                  <a:avLst/>
                </a:prstGeom>
              </p:spPr>
            </p:pic>
          </mc:Fallback>
        </mc:AlternateContent>
      </p:grpSp>
      <p:grpSp>
        <p:nvGrpSpPr>
          <p:cNvPr id="62472" name="Group 39">
            <a:extLst>
              <a:ext uri="{FF2B5EF4-FFF2-40B4-BE49-F238E27FC236}">
                <a16:creationId xmlns:a16="http://schemas.microsoft.com/office/drawing/2014/main" id="{6CCE14AE-63D2-BAEB-1903-D851090F906A}"/>
              </a:ext>
            </a:extLst>
          </p:cNvPr>
          <p:cNvGrpSpPr>
            <a:grpSpLocks/>
          </p:cNvGrpSpPr>
          <p:nvPr/>
        </p:nvGrpSpPr>
        <p:grpSpPr bwMode="auto">
          <a:xfrm>
            <a:off x="5397500" y="719138"/>
            <a:ext cx="950913" cy="446087"/>
            <a:chOff x="5397179" y="719200"/>
            <a:chExt cx="950760" cy="445680"/>
          </a:xfrm>
        </p:grpSpPr>
        <mc:AlternateContent xmlns:mc="http://schemas.openxmlformats.org/markup-compatibility/2006" xmlns:p14="http://schemas.microsoft.com/office/powerpoint/2010/main">
          <mc:Choice Requires="p14">
            <p:contentPart p14:bwMode="auto" r:id="rId40">
              <p14:nvContentPartPr>
                <p14:cNvPr id="35" name="Ink 34">
                  <a:extLst>
                    <a:ext uri="{FF2B5EF4-FFF2-40B4-BE49-F238E27FC236}">
                      <a16:creationId xmlns:a16="http://schemas.microsoft.com/office/drawing/2014/main" id="{3E30AE89-2C71-BBF2-6B47-044C93A9A806}"/>
                    </a:ext>
                  </a:extLst>
                </p14:cNvPr>
                <p14:cNvContentPartPr/>
                <p14:nvPr/>
              </p14:nvContentPartPr>
              <p14:xfrm>
                <a:off x="5397179" y="758800"/>
                <a:ext cx="107640" cy="191520"/>
              </p14:xfrm>
            </p:contentPart>
          </mc:Choice>
          <mc:Fallback xmlns="">
            <p:pic>
              <p:nvPicPr>
                <p:cNvPr id="35" name="Ink 34">
                  <a:extLst>
                    <a:ext uri="{FF2B5EF4-FFF2-40B4-BE49-F238E27FC236}">
                      <a16:creationId xmlns:a16="http://schemas.microsoft.com/office/drawing/2014/main" id="{3E30AE89-2C71-BBF2-6B47-044C93A9A806}"/>
                    </a:ext>
                  </a:extLst>
                </p:cNvPr>
                <p:cNvPicPr/>
                <p:nvPr/>
              </p:nvPicPr>
              <p:blipFill>
                <a:blip r:embed="rId41"/>
                <a:stretch>
                  <a:fillRect/>
                </a:stretch>
              </p:blipFill>
              <p:spPr>
                <a:xfrm>
                  <a:off x="5379179" y="740800"/>
                  <a:ext cx="143280" cy="22716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36" name="Ink 35">
                  <a:extLst>
                    <a:ext uri="{FF2B5EF4-FFF2-40B4-BE49-F238E27FC236}">
                      <a16:creationId xmlns:a16="http://schemas.microsoft.com/office/drawing/2014/main" id="{4AA5864B-4BB2-0E77-81A1-082F92B16146}"/>
                    </a:ext>
                  </a:extLst>
                </p14:cNvPr>
                <p14:cNvContentPartPr/>
                <p14:nvPr/>
              </p14:nvContentPartPr>
              <p14:xfrm>
                <a:off x="5530019" y="802360"/>
                <a:ext cx="177480" cy="362520"/>
              </p14:xfrm>
            </p:contentPart>
          </mc:Choice>
          <mc:Fallback xmlns="">
            <p:pic>
              <p:nvPicPr>
                <p:cNvPr id="36" name="Ink 35">
                  <a:extLst>
                    <a:ext uri="{FF2B5EF4-FFF2-40B4-BE49-F238E27FC236}">
                      <a16:creationId xmlns:a16="http://schemas.microsoft.com/office/drawing/2014/main" id="{4AA5864B-4BB2-0E77-81A1-082F92B16146}"/>
                    </a:ext>
                  </a:extLst>
                </p:cNvPr>
                <p:cNvPicPr/>
                <p:nvPr/>
              </p:nvPicPr>
              <p:blipFill>
                <a:blip r:embed="rId43"/>
                <a:stretch>
                  <a:fillRect/>
                </a:stretch>
              </p:blipFill>
              <p:spPr>
                <a:xfrm>
                  <a:off x="5512019" y="784360"/>
                  <a:ext cx="213120" cy="39816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37" name="Ink 36">
                  <a:extLst>
                    <a:ext uri="{FF2B5EF4-FFF2-40B4-BE49-F238E27FC236}">
                      <a16:creationId xmlns:a16="http://schemas.microsoft.com/office/drawing/2014/main" id="{37213393-D357-910D-3915-1983599E2244}"/>
                    </a:ext>
                  </a:extLst>
                </p14:cNvPr>
                <p14:cNvContentPartPr/>
                <p14:nvPr/>
              </p14:nvContentPartPr>
              <p14:xfrm>
                <a:off x="5803259" y="719200"/>
                <a:ext cx="85320" cy="254160"/>
              </p14:xfrm>
            </p:contentPart>
          </mc:Choice>
          <mc:Fallback xmlns="">
            <p:pic>
              <p:nvPicPr>
                <p:cNvPr id="37" name="Ink 36">
                  <a:extLst>
                    <a:ext uri="{FF2B5EF4-FFF2-40B4-BE49-F238E27FC236}">
                      <a16:creationId xmlns:a16="http://schemas.microsoft.com/office/drawing/2014/main" id="{37213393-D357-910D-3915-1983599E2244}"/>
                    </a:ext>
                  </a:extLst>
                </p:cNvPr>
                <p:cNvPicPr/>
                <p:nvPr/>
              </p:nvPicPr>
              <p:blipFill>
                <a:blip r:embed="rId45"/>
                <a:stretch>
                  <a:fillRect/>
                </a:stretch>
              </p:blipFill>
              <p:spPr>
                <a:xfrm>
                  <a:off x="5785183" y="701200"/>
                  <a:ext cx="121111" cy="28980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8" name="Ink 37">
                  <a:extLst>
                    <a:ext uri="{FF2B5EF4-FFF2-40B4-BE49-F238E27FC236}">
                      <a16:creationId xmlns:a16="http://schemas.microsoft.com/office/drawing/2014/main" id="{6BA1F790-7C62-7FCC-566F-7487E83E96E8}"/>
                    </a:ext>
                  </a:extLst>
                </p14:cNvPr>
                <p14:cNvContentPartPr/>
                <p14:nvPr/>
              </p14:nvContentPartPr>
              <p14:xfrm>
                <a:off x="5957699" y="719200"/>
                <a:ext cx="9720" cy="244080"/>
              </p14:xfrm>
            </p:contentPart>
          </mc:Choice>
          <mc:Fallback xmlns="">
            <p:pic>
              <p:nvPicPr>
                <p:cNvPr id="38" name="Ink 37">
                  <a:extLst>
                    <a:ext uri="{FF2B5EF4-FFF2-40B4-BE49-F238E27FC236}">
                      <a16:creationId xmlns:a16="http://schemas.microsoft.com/office/drawing/2014/main" id="{6BA1F790-7C62-7FCC-566F-7487E83E96E8}"/>
                    </a:ext>
                  </a:extLst>
                </p:cNvPr>
                <p:cNvPicPr/>
                <p:nvPr/>
              </p:nvPicPr>
              <p:blipFill>
                <a:blip r:embed="rId47"/>
                <a:stretch>
                  <a:fillRect/>
                </a:stretch>
              </p:blipFill>
              <p:spPr>
                <a:xfrm>
                  <a:off x="5940342" y="701200"/>
                  <a:ext cx="44087" cy="27972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39" name="Ink 38">
                  <a:extLst>
                    <a:ext uri="{FF2B5EF4-FFF2-40B4-BE49-F238E27FC236}">
                      <a16:creationId xmlns:a16="http://schemas.microsoft.com/office/drawing/2014/main" id="{15153BC3-C92C-4F39-2622-65F2AC25BFA7}"/>
                    </a:ext>
                  </a:extLst>
                </p14:cNvPr>
                <p14:cNvContentPartPr/>
                <p14:nvPr/>
              </p14:nvContentPartPr>
              <p14:xfrm>
                <a:off x="5896139" y="780760"/>
                <a:ext cx="451800" cy="181800"/>
              </p14:xfrm>
            </p:contentPart>
          </mc:Choice>
          <mc:Fallback xmlns="">
            <p:pic>
              <p:nvPicPr>
                <p:cNvPr id="39" name="Ink 38">
                  <a:extLst>
                    <a:ext uri="{FF2B5EF4-FFF2-40B4-BE49-F238E27FC236}">
                      <a16:creationId xmlns:a16="http://schemas.microsoft.com/office/drawing/2014/main" id="{15153BC3-C92C-4F39-2622-65F2AC25BFA7}"/>
                    </a:ext>
                  </a:extLst>
                </p:cNvPr>
                <p:cNvPicPr/>
                <p:nvPr/>
              </p:nvPicPr>
              <p:blipFill>
                <a:blip r:embed="rId49"/>
                <a:stretch>
                  <a:fillRect/>
                </a:stretch>
              </p:blipFill>
              <p:spPr>
                <a:xfrm>
                  <a:off x="5878139" y="762760"/>
                  <a:ext cx="487440" cy="217440"/>
                </a:xfrm>
                <a:prstGeom prst="rect">
                  <a:avLst/>
                </a:prstGeom>
              </p:spPr>
            </p:pic>
          </mc:Fallback>
        </mc:AlternateContent>
      </p:grpSp>
      <p:grpSp>
        <p:nvGrpSpPr>
          <p:cNvPr id="62473" name="Group 42">
            <a:extLst>
              <a:ext uri="{FF2B5EF4-FFF2-40B4-BE49-F238E27FC236}">
                <a16:creationId xmlns:a16="http://schemas.microsoft.com/office/drawing/2014/main" id="{016C03B8-3198-FF6A-D9D9-F11C98DE4D9A}"/>
              </a:ext>
            </a:extLst>
          </p:cNvPr>
          <p:cNvGrpSpPr>
            <a:grpSpLocks/>
          </p:cNvGrpSpPr>
          <p:nvPr/>
        </p:nvGrpSpPr>
        <p:grpSpPr bwMode="auto">
          <a:xfrm>
            <a:off x="339725" y="1511300"/>
            <a:ext cx="236538" cy="244475"/>
            <a:chOff x="339179" y="1511560"/>
            <a:chExt cx="237240" cy="243720"/>
          </a:xfrm>
        </p:grpSpPr>
        <mc:AlternateContent xmlns:mc="http://schemas.openxmlformats.org/markup-compatibility/2006" xmlns:p14="http://schemas.microsoft.com/office/powerpoint/2010/main">
          <mc:Choice Requires="p14">
            <p:contentPart p14:bwMode="auto" r:id="rId50">
              <p14:nvContentPartPr>
                <p14:cNvPr id="41" name="Ink 40">
                  <a:extLst>
                    <a:ext uri="{FF2B5EF4-FFF2-40B4-BE49-F238E27FC236}">
                      <a16:creationId xmlns:a16="http://schemas.microsoft.com/office/drawing/2014/main" id="{D853DB28-E4E4-CC45-54D0-0A292F58C269}"/>
                    </a:ext>
                  </a:extLst>
                </p14:cNvPr>
                <p14:cNvContentPartPr/>
                <p14:nvPr/>
              </p14:nvContentPartPr>
              <p14:xfrm>
                <a:off x="339179" y="1511560"/>
                <a:ext cx="163080" cy="243720"/>
              </p14:xfrm>
            </p:contentPart>
          </mc:Choice>
          <mc:Fallback xmlns="">
            <p:pic>
              <p:nvPicPr>
                <p:cNvPr id="41" name="Ink 40">
                  <a:extLst>
                    <a:ext uri="{FF2B5EF4-FFF2-40B4-BE49-F238E27FC236}">
                      <a16:creationId xmlns:a16="http://schemas.microsoft.com/office/drawing/2014/main" id="{D853DB28-E4E4-CC45-54D0-0A292F58C269}"/>
                    </a:ext>
                  </a:extLst>
                </p:cNvPr>
                <p:cNvPicPr/>
                <p:nvPr/>
              </p:nvPicPr>
              <p:blipFill>
                <a:blip r:embed="rId51"/>
                <a:stretch>
                  <a:fillRect/>
                </a:stretch>
              </p:blipFill>
              <p:spPr>
                <a:xfrm>
                  <a:off x="321139" y="1493560"/>
                  <a:ext cx="198799" cy="27936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42" name="Ink 41">
                  <a:extLst>
                    <a:ext uri="{FF2B5EF4-FFF2-40B4-BE49-F238E27FC236}">
                      <a16:creationId xmlns:a16="http://schemas.microsoft.com/office/drawing/2014/main" id="{28913AA2-5F43-31C1-A917-EFC506A273C9}"/>
                    </a:ext>
                  </a:extLst>
                </p14:cNvPr>
                <p14:cNvContentPartPr/>
                <p14:nvPr/>
              </p14:nvContentPartPr>
              <p14:xfrm>
                <a:off x="576059" y="1707040"/>
                <a:ext cx="360" cy="1800"/>
              </p14:xfrm>
            </p:contentPart>
          </mc:Choice>
          <mc:Fallback xmlns="">
            <p:pic>
              <p:nvPicPr>
                <p:cNvPr id="42" name="Ink 41">
                  <a:extLst>
                    <a:ext uri="{FF2B5EF4-FFF2-40B4-BE49-F238E27FC236}">
                      <a16:creationId xmlns:a16="http://schemas.microsoft.com/office/drawing/2014/main" id="{28913AA2-5F43-31C1-A917-EFC506A273C9}"/>
                    </a:ext>
                  </a:extLst>
                </p:cNvPr>
                <p:cNvPicPr/>
                <p:nvPr/>
              </p:nvPicPr>
              <p:blipFill>
                <a:blip r:embed="rId53"/>
                <a:stretch>
                  <a:fillRect/>
                </a:stretch>
              </p:blipFill>
              <p:spPr>
                <a:xfrm>
                  <a:off x="558059" y="1689040"/>
                  <a:ext cx="36000" cy="374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4">
            <p14:nvContentPartPr>
              <p14:cNvPr id="61" name="Ink 60">
                <a:extLst>
                  <a:ext uri="{FF2B5EF4-FFF2-40B4-BE49-F238E27FC236}">
                    <a16:creationId xmlns:a16="http://schemas.microsoft.com/office/drawing/2014/main" id="{17F5C5B6-77DD-F0ED-3BCB-CC43DCAA326E}"/>
                  </a:ext>
                </a:extLst>
              </p14:cNvPr>
              <p14:cNvContentPartPr/>
              <p14:nvPr/>
            </p14:nvContentPartPr>
            <p14:xfrm>
              <a:off x="1097339" y="1641880"/>
              <a:ext cx="757440" cy="84960"/>
            </p14:xfrm>
          </p:contentPart>
        </mc:Choice>
        <mc:Fallback xmlns="">
          <p:pic>
            <p:nvPicPr>
              <p:cNvPr id="61" name="Ink 60">
                <a:extLst>
                  <a:ext uri="{FF2B5EF4-FFF2-40B4-BE49-F238E27FC236}">
                    <a16:creationId xmlns:a16="http://schemas.microsoft.com/office/drawing/2014/main" id="{17F5C5B6-77DD-F0ED-3BCB-CC43DCAA326E}"/>
                  </a:ext>
                </a:extLst>
              </p:cNvPr>
              <p:cNvPicPr/>
              <p:nvPr/>
            </p:nvPicPr>
            <p:blipFill>
              <a:blip r:embed="rId55"/>
              <a:stretch>
                <a:fillRect/>
              </a:stretch>
            </p:blipFill>
            <p:spPr>
              <a:xfrm>
                <a:off x="1079330" y="1623880"/>
                <a:ext cx="793097" cy="1206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63" name="Ink 62">
                <a:extLst>
                  <a:ext uri="{FF2B5EF4-FFF2-40B4-BE49-F238E27FC236}">
                    <a16:creationId xmlns:a16="http://schemas.microsoft.com/office/drawing/2014/main" id="{1FB5A5C9-C43B-74E8-D110-166CC8A00F99}"/>
                  </a:ext>
                </a:extLst>
              </p14:cNvPr>
              <p14:cNvContentPartPr/>
              <p14:nvPr/>
            </p14:nvContentPartPr>
            <p14:xfrm>
              <a:off x="6481499" y="660520"/>
              <a:ext cx="415080" cy="213120"/>
            </p14:xfrm>
          </p:contentPart>
        </mc:Choice>
        <mc:Fallback xmlns="">
          <p:pic>
            <p:nvPicPr>
              <p:cNvPr id="63" name="Ink 62">
                <a:extLst>
                  <a:ext uri="{FF2B5EF4-FFF2-40B4-BE49-F238E27FC236}">
                    <a16:creationId xmlns:a16="http://schemas.microsoft.com/office/drawing/2014/main" id="{1FB5A5C9-C43B-74E8-D110-166CC8A00F99}"/>
                  </a:ext>
                </a:extLst>
              </p:cNvPr>
              <p:cNvPicPr/>
              <p:nvPr/>
            </p:nvPicPr>
            <p:blipFill>
              <a:blip r:embed="rId57"/>
              <a:stretch>
                <a:fillRect/>
              </a:stretch>
            </p:blipFill>
            <p:spPr>
              <a:xfrm>
                <a:off x="6463499" y="642520"/>
                <a:ext cx="450720" cy="248760"/>
              </a:xfrm>
              <a:prstGeom prst="rect">
                <a:avLst/>
              </a:prstGeom>
            </p:spPr>
          </p:pic>
        </mc:Fallback>
      </mc:AlternateContent>
      <p:grpSp>
        <p:nvGrpSpPr>
          <p:cNvPr id="62476" name="Group 65">
            <a:extLst>
              <a:ext uri="{FF2B5EF4-FFF2-40B4-BE49-F238E27FC236}">
                <a16:creationId xmlns:a16="http://schemas.microsoft.com/office/drawing/2014/main" id="{A6809BEC-91FF-3059-680B-086AF9880624}"/>
              </a:ext>
            </a:extLst>
          </p:cNvPr>
          <p:cNvGrpSpPr>
            <a:grpSpLocks/>
          </p:cNvGrpSpPr>
          <p:nvPr/>
        </p:nvGrpSpPr>
        <p:grpSpPr bwMode="auto">
          <a:xfrm>
            <a:off x="1508125" y="2386013"/>
            <a:ext cx="333375" cy="223837"/>
            <a:chOff x="1508819" y="2386360"/>
            <a:chExt cx="333360" cy="224280"/>
          </a:xfrm>
        </p:grpSpPr>
        <mc:AlternateContent xmlns:mc="http://schemas.openxmlformats.org/markup-compatibility/2006" xmlns:p14="http://schemas.microsoft.com/office/powerpoint/2010/main">
          <mc:Choice Requires="p14">
            <p:contentPart p14:bwMode="auto" r:id="rId58">
              <p14:nvContentPartPr>
                <p14:cNvPr id="64" name="Ink 63">
                  <a:extLst>
                    <a:ext uri="{FF2B5EF4-FFF2-40B4-BE49-F238E27FC236}">
                      <a16:creationId xmlns:a16="http://schemas.microsoft.com/office/drawing/2014/main" id="{B18AC85A-419D-2E78-748B-DA64CE7F097C}"/>
                    </a:ext>
                  </a:extLst>
                </p14:cNvPr>
                <p14:cNvContentPartPr/>
                <p14:nvPr/>
              </p14:nvContentPartPr>
              <p14:xfrm>
                <a:off x="1508819" y="2386360"/>
                <a:ext cx="169200" cy="219240"/>
              </p14:xfrm>
            </p:contentPart>
          </mc:Choice>
          <mc:Fallback xmlns="">
            <p:pic>
              <p:nvPicPr>
                <p:cNvPr id="64" name="Ink 63">
                  <a:extLst>
                    <a:ext uri="{FF2B5EF4-FFF2-40B4-BE49-F238E27FC236}">
                      <a16:creationId xmlns:a16="http://schemas.microsoft.com/office/drawing/2014/main" id="{B18AC85A-419D-2E78-748B-DA64CE7F097C}"/>
                    </a:ext>
                  </a:extLst>
                </p:cNvPr>
                <p:cNvPicPr/>
                <p:nvPr/>
              </p:nvPicPr>
              <p:blipFill>
                <a:blip r:embed="rId59"/>
                <a:stretch>
                  <a:fillRect/>
                </a:stretch>
              </p:blipFill>
              <p:spPr>
                <a:xfrm>
                  <a:off x="1490819" y="2368390"/>
                  <a:ext cx="204840" cy="254822"/>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65" name="Ink 64">
                  <a:extLst>
                    <a:ext uri="{FF2B5EF4-FFF2-40B4-BE49-F238E27FC236}">
                      <a16:creationId xmlns:a16="http://schemas.microsoft.com/office/drawing/2014/main" id="{13E128D7-CFBE-948D-0A64-30A0C4F09441}"/>
                    </a:ext>
                  </a:extLst>
                </p14:cNvPr>
                <p14:cNvContentPartPr/>
                <p14:nvPr/>
              </p14:nvContentPartPr>
              <p14:xfrm>
                <a:off x="1788179" y="2582560"/>
                <a:ext cx="54000" cy="28080"/>
              </p14:xfrm>
            </p:contentPart>
          </mc:Choice>
          <mc:Fallback xmlns="">
            <p:pic>
              <p:nvPicPr>
                <p:cNvPr id="65" name="Ink 64">
                  <a:extLst>
                    <a:ext uri="{FF2B5EF4-FFF2-40B4-BE49-F238E27FC236}">
                      <a16:creationId xmlns:a16="http://schemas.microsoft.com/office/drawing/2014/main" id="{13E128D7-CFBE-948D-0A64-30A0C4F09441}"/>
                    </a:ext>
                  </a:extLst>
                </p:cNvPr>
                <p:cNvPicPr/>
                <p:nvPr/>
              </p:nvPicPr>
              <p:blipFill>
                <a:blip r:embed="rId61"/>
                <a:stretch>
                  <a:fillRect/>
                </a:stretch>
              </p:blipFill>
              <p:spPr>
                <a:xfrm>
                  <a:off x="1770179" y="2564560"/>
                  <a:ext cx="89640" cy="63720"/>
                </a:xfrm>
                <a:prstGeom prst="rect">
                  <a:avLst/>
                </a:prstGeom>
              </p:spPr>
            </p:pic>
          </mc:Fallback>
        </mc:AlternateContent>
      </p:grpSp>
      <p:grpSp>
        <p:nvGrpSpPr>
          <p:cNvPr id="62477" name="Group 84">
            <a:extLst>
              <a:ext uri="{FF2B5EF4-FFF2-40B4-BE49-F238E27FC236}">
                <a16:creationId xmlns:a16="http://schemas.microsoft.com/office/drawing/2014/main" id="{697C900B-C2F8-3D82-584A-B791A6BFC321}"/>
              </a:ext>
            </a:extLst>
          </p:cNvPr>
          <p:cNvGrpSpPr>
            <a:grpSpLocks/>
          </p:cNvGrpSpPr>
          <p:nvPr/>
        </p:nvGrpSpPr>
        <p:grpSpPr bwMode="auto">
          <a:xfrm>
            <a:off x="1603375" y="2921000"/>
            <a:ext cx="265113" cy="293688"/>
            <a:chOff x="1603499" y="2920240"/>
            <a:chExt cx="265320" cy="294840"/>
          </a:xfrm>
        </p:grpSpPr>
        <mc:AlternateContent xmlns:mc="http://schemas.openxmlformats.org/markup-compatibility/2006" xmlns:p14="http://schemas.microsoft.com/office/powerpoint/2010/main">
          <mc:Choice Requires="p14">
            <p:contentPart p14:bwMode="auto" r:id="rId62">
              <p14:nvContentPartPr>
                <p14:cNvPr id="83" name="Ink 82">
                  <a:extLst>
                    <a:ext uri="{FF2B5EF4-FFF2-40B4-BE49-F238E27FC236}">
                      <a16:creationId xmlns:a16="http://schemas.microsoft.com/office/drawing/2014/main" id="{9BD3A144-3234-3E83-3E77-3F16C2F735CD}"/>
                    </a:ext>
                  </a:extLst>
                </p14:cNvPr>
                <p14:cNvContentPartPr/>
                <p14:nvPr/>
              </p14:nvContentPartPr>
              <p14:xfrm>
                <a:off x="1603499" y="2920240"/>
                <a:ext cx="101160" cy="291960"/>
              </p14:xfrm>
            </p:contentPart>
          </mc:Choice>
          <mc:Fallback xmlns="">
            <p:pic>
              <p:nvPicPr>
                <p:cNvPr id="83" name="Ink 82">
                  <a:extLst>
                    <a:ext uri="{FF2B5EF4-FFF2-40B4-BE49-F238E27FC236}">
                      <a16:creationId xmlns:a16="http://schemas.microsoft.com/office/drawing/2014/main" id="{9BD3A144-3234-3E83-3E77-3F16C2F735CD}"/>
                    </a:ext>
                  </a:extLst>
                </p:cNvPr>
                <p:cNvPicPr/>
                <p:nvPr/>
              </p:nvPicPr>
              <p:blipFill>
                <a:blip r:embed="rId63"/>
                <a:stretch>
                  <a:fillRect/>
                </a:stretch>
              </p:blipFill>
              <p:spPr>
                <a:xfrm>
                  <a:off x="1585499" y="2902218"/>
                  <a:ext cx="136800" cy="327644"/>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84" name="Ink 83">
                  <a:extLst>
                    <a:ext uri="{FF2B5EF4-FFF2-40B4-BE49-F238E27FC236}">
                      <a16:creationId xmlns:a16="http://schemas.microsoft.com/office/drawing/2014/main" id="{82014F6F-A5F0-182B-2034-858C21410F6B}"/>
                    </a:ext>
                  </a:extLst>
                </p14:cNvPr>
                <p14:cNvContentPartPr/>
                <p14:nvPr/>
              </p14:nvContentPartPr>
              <p14:xfrm>
                <a:off x="1847939" y="3206800"/>
                <a:ext cx="20880" cy="8280"/>
              </p14:xfrm>
            </p:contentPart>
          </mc:Choice>
          <mc:Fallback xmlns="">
            <p:pic>
              <p:nvPicPr>
                <p:cNvPr id="84" name="Ink 83">
                  <a:extLst>
                    <a:ext uri="{FF2B5EF4-FFF2-40B4-BE49-F238E27FC236}">
                      <a16:creationId xmlns:a16="http://schemas.microsoft.com/office/drawing/2014/main" id="{82014F6F-A5F0-182B-2034-858C21410F6B}"/>
                    </a:ext>
                  </a:extLst>
                </p:cNvPr>
                <p:cNvPicPr/>
                <p:nvPr/>
              </p:nvPicPr>
              <p:blipFill>
                <a:blip r:embed="rId65"/>
                <a:stretch>
                  <a:fillRect/>
                </a:stretch>
              </p:blipFill>
              <p:spPr>
                <a:xfrm>
                  <a:off x="1829939" y="3188800"/>
                  <a:ext cx="56520" cy="43920"/>
                </a:xfrm>
                <a:prstGeom prst="rect">
                  <a:avLst/>
                </a:prstGeom>
              </p:spPr>
            </p:pic>
          </mc:Fallback>
        </mc:AlternateContent>
      </p:grpSp>
      <p:grpSp>
        <p:nvGrpSpPr>
          <p:cNvPr id="62478" name="Group 98">
            <a:extLst>
              <a:ext uri="{FF2B5EF4-FFF2-40B4-BE49-F238E27FC236}">
                <a16:creationId xmlns:a16="http://schemas.microsoft.com/office/drawing/2014/main" id="{0514C7D7-1CB6-4626-931C-02CE143A79F4}"/>
              </a:ext>
            </a:extLst>
          </p:cNvPr>
          <p:cNvGrpSpPr>
            <a:grpSpLocks/>
          </p:cNvGrpSpPr>
          <p:nvPr/>
        </p:nvGrpSpPr>
        <p:grpSpPr bwMode="auto">
          <a:xfrm>
            <a:off x="1617663" y="3681413"/>
            <a:ext cx="325437" cy="173037"/>
            <a:chOff x="1618259" y="3680920"/>
            <a:chExt cx="324720" cy="172800"/>
          </a:xfrm>
        </p:grpSpPr>
        <mc:AlternateContent xmlns:mc="http://schemas.openxmlformats.org/markup-compatibility/2006" xmlns:p14="http://schemas.microsoft.com/office/powerpoint/2010/main">
          <mc:Choice Requires="p14">
            <p:contentPart p14:bwMode="auto" r:id="rId66">
              <p14:nvContentPartPr>
                <p14:cNvPr id="97" name="Ink 96">
                  <a:extLst>
                    <a:ext uri="{FF2B5EF4-FFF2-40B4-BE49-F238E27FC236}">
                      <a16:creationId xmlns:a16="http://schemas.microsoft.com/office/drawing/2014/main" id="{46A741C4-C139-3646-E3A4-D8D56869B93A}"/>
                    </a:ext>
                  </a:extLst>
                </p14:cNvPr>
                <p14:cNvContentPartPr/>
                <p14:nvPr/>
              </p14:nvContentPartPr>
              <p14:xfrm>
                <a:off x="1618259" y="3680920"/>
                <a:ext cx="190800" cy="172800"/>
              </p14:xfrm>
            </p:contentPart>
          </mc:Choice>
          <mc:Fallback xmlns="">
            <p:pic>
              <p:nvPicPr>
                <p:cNvPr id="97" name="Ink 96">
                  <a:extLst>
                    <a:ext uri="{FF2B5EF4-FFF2-40B4-BE49-F238E27FC236}">
                      <a16:creationId xmlns:a16="http://schemas.microsoft.com/office/drawing/2014/main" id="{46A741C4-C139-3646-E3A4-D8D56869B93A}"/>
                    </a:ext>
                  </a:extLst>
                </p:cNvPr>
                <p:cNvPicPr/>
                <p:nvPr/>
              </p:nvPicPr>
              <p:blipFill>
                <a:blip r:embed="rId67"/>
                <a:stretch>
                  <a:fillRect/>
                </a:stretch>
              </p:blipFill>
              <p:spPr>
                <a:xfrm>
                  <a:off x="1600259" y="3662882"/>
                  <a:ext cx="226440" cy="208514"/>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98" name="Ink 97">
                  <a:extLst>
                    <a:ext uri="{FF2B5EF4-FFF2-40B4-BE49-F238E27FC236}">
                      <a16:creationId xmlns:a16="http://schemas.microsoft.com/office/drawing/2014/main" id="{727CDEED-88CB-0666-7185-7546C86F569A}"/>
                    </a:ext>
                  </a:extLst>
                </p14:cNvPr>
                <p14:cNvContentPartPr/>
                <p14:nvPr/>
              </p14:nvContentPartPr>
              <p14:xfrm>
                <a:off x="1930019" y="3809800"/>
                <a:ext cx="12960" cy="3240"/>
              </p14:xfrm>
            </p:contentPart>
          </mc:Choice>
          <mc:Fallback xmlns="">
            <p:pic>
              <p:nvPicPr>
                <p:cNvPr id="98" name="Ink 97">
                  <a:extLst>
                    <a:ext uri="{FF2B5EF4-FFF2-40B4-BE49-F238E27FC236}">
                      <a16:creationId xmlns:a16="http://schemas.microsoft.com/office/drawing/2014/main" id="{727CDEED-88CB-0666-7185-7546C86F569A}"/>
                    </a:ext>
                  </a:extLst>
                </p:cNvPr>
                <p:cNvPicPr/>
                <p:nvPr/>
              </p:nvPicPr>
              <p:blipFill>
                <a:blip r:embed="rId69"/>
                <a:stretch>
                  <a:fillRect/>
                </a:stretch>
              </p:blipFill>
              <p:spPr>
                <a:xfrm>
                  <a:off x="1912019" y="3791800"/>
                  <a:ext cx="48600" cy="38880"/>
                </a:xfrm>
                <a:prstGeom prst="rect">
                  <a:avLst/>
                </a:prstGeom>
              </p:spPr>
            </p:pic>
          </mc:Fallback>
        </mc:AlternateContent>
      </p:grpSp>
      <p:grpSp>
        <p:nvGrpSpPr>
          <p:cNvPr id="62479" name="Group 108">
            <a:extLst>
              <a:ext uri="{FF2B5EF4-FFF2-40B4-BE49-F238E27FC236}">
                <a16:creationId xmlns:a16="http://schemas.microsoft.com/office/drawing/2014/main" id="{0D6DDBCA-4CB3-2CE1-3DF4-B9AB12C33D97}"/>
              </a:ext>
            </a:extLst>
          </p:cNvPr>
          <p:cNvGrpSpPr>
            <a:grpSpLocks/>
          </p:cNvGrpSpPr>
          <p:nvPr/>
        </p:nvGrpSpPr>
        <p:grpSpPr bwMode="auto">
          <a:xfrm>
            <a:off x="2384425" y="3517900"/>
            <a:ext cx="1312863" cy="357188"/>
            <a:chOff x="2384339" y="3517840"/>
            <a:chExt cx="1313640" cy="356760"/>
          </a:xfrm>
        </p:grpSpPr>
        <mc:AlternateContent xmlns:mc="http://schemas.openxmlformats.org/markup-compatibility/2006" xmlns:p14="http://schemas.microsoft.com/office/powerpoint/2010/main">
          <mc:Choice Requires="p14">
            <p:contentPart p14:bwMode="auto" r:id="rId70">
              <p14:nvContentPartPr>
                <p14:cNvPr id="100" name="Ink 99">
                  <a:extLst>
                    <a:ext uri="{FF2B5EF4-FFF2-40B4-BE49-F238E27FC236}">
                      <a16:creationId xmlns:a16="http://schemas.microsoft.com/office/drawing/2014/main" id="{0B97E7B4-5FCC-3BFE-D0A2-F971B60D81A9}"/>
                    </a:ext>
                  </a:extLst>
                </p14:cNvPr>
                <p14:cNvContentPartPr/>
                <p14:nvPr/>
              </p14:nvContentPartPr>
              <p14:xfrm>
                <a:off x="2384339" y="3565000"/>
                <a:ext cx="264240" cy="217080"/>
              </p14:xfrm>
            </p:contentPart>
          </mc:Choice>
          <mc:Fallback xmlns="">
            <p:pic>
              <p:nvPicPr>
                <p:cNvPr id="100" name="Ink 99">
                  <a:extLst>
                    <a:ext uri="{FF2B5EF4-FFF2-40B4-BE49-F238E27FC236}">
                      <a16:creationId xmlns:a16="http://schemas.microsoft.com/office/drawing/2014/main" id="{0B97E7B4-5FCC-3BFE-D0A2-F971B60D81A9}"/>
                    </a:ext>
                  </a:extLst>
                </p:cNvPr>
                <p:cNvPicPr/>
                <p:nvPr/>
              </p:nvPicPr>
              <p:blipFill>
                <a:blip r:embed="rId71"/>
                <a:stretch>
                  <a:fillRect/>
                </a:stretch>
              </p:blipFill>
              <p:spPr>
                <a:xfrm>
                  <a:off x="2366339" y="3547000"/>
                  <a:ext cx="299880" cy="25272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101" name="Ink 100">
                  <a:extLst>
                    <a:ext uri="{FF2B5EF4-FFF2-40B4-BE49-F238E27FC236}">
                      <a16:creationId xmlns:a16="http://schemas.microsoft.com/office/drawing/2014/main" id="{AE657F60-8446-CF2D-CD89-8CBD12449C02}"/>
                    </a:ext>
                  </a:extLst>
                </p14:cNvPr>
                <p14:cNvContentPartPr/>
                <p14:nvPr/>
              </p14:nvContentPartPr>
              <p14:xfrm>
                <a:off x="2697179" y="3639880"/>
                <a:ext cx="183600" cy="163800"/>
              </p14:xfrm>
            </p:contentPart>
          </mc:Choice>
          <mc:Fallback xmlns="">
            <p:pic>
              <p:nvPicPr>
                <p:cNvPr id="101" name="Ink 100">
                  <a:extLst>
                    <a:ext uri="{FF2B5EF4-FFF2-40B4-BE49-F238E27FC236}">
                      <a16:creationId xmlns:a16="http://schemas.microsoft.com/office/drawing/2014/main" id="{AE657F60-8446-CF2D-CD89-8CBD12449C02}"/>
                    </a:ext>
                  </a:extLst>
                </p:cNvPr>
                <p:cNvPicPr/>
                <p:nvPr/>
              </p:nvPicPr>
              <p:blipFill>
                <a:blip r:embed="rId73"/>
                <a:stretch>
                  <a:fillRect/>
                </a:stretch>
              </p:blipFill>
              <p:spPr>
                <a:xfrm>
                  <a:off x="2679179" y="3621880"/>
                  <a:ext cx="21924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102" name="Ink 101">
                  <a:extLst>
                    <a:ext uri="{FF2B5EF4-FFF2-40B4-BE49-F238E27FC236}">
                      <a16:creationId xmlns:a16="http://schemas.microsoft.com/office/drawing/2014/main" id="{65F31FC4-AE46-7238-7D9B-14C8F58522FE}"/>
                    </a:ext>
                  </a:extLst>
                </p14:cNvPr>
                <p14:cNvContentPartPr/>
                <p14:nvPr/>
              </p14:nvContentPartPr>
              <p14:xfrm>
                <a:off x="2925779" y="3615040"/>
                <a:ext cx="43200" cy="229320"/>
              </p14:xfrm>
            </p:contentPart>
          </mc:Choice>
          <mc:Fallback xmlns="">
            <p:pic>
              <p:nvPicPr>
                <p:cNvPr id="102" name="Ink 101">
                  <a:extLst>
                    <a:ext uri="{FF2B5EF4-FFF2-40B4-BE49-F238E27FC236}">
                      <a16:creationId xmlns:a16="http://schemas.microsoft.com/office/drawing/2014/main" id="{65F31FC4-AE46-7238-7D9B-14C8F58522FE}"/>
                    </a:ext>
                  </a:extLst>
                </p:cNvPr>
                <p:cNvPicPr/>
                <p:nvPr/>
              </p:nvPicPr>
              <p:blipFill>
                <a:blip r:embed="rId75"/>
                <a:stretch>
                  <a:fillRect/>
                </a:stretch>
              </p:blipFill>
              <p:spPr>
                <a:xfrm>
                  <a:off x="2907779" y="3597012"/>
                  <a:ext cx="78840" cy="265016"/>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103" name="Ink 102">
                  <a:extLst>
                    <a:ext uri="{FF2B5EF4-FFF2-40B4-BE49-F238E27FC236}">
                      <a16:creationId xmlns:a16="http://schemas.microsoft.com/office/drawing/2014/main" id="{7C4DE968-CD9D-96D3-3C16-BD7E3188A0D7}"/>
                    </a:ext>
                  </a:extLst>
                </p14:cNvPr>
                <p14:cNvContentPartPr/>
                <p14:nvPr/>
              </p14:nvContentPartPr>
              <p14:xfrm>
                <a:off x="2977979" y="3647800"/>
                <a:ext cx="57240" cy="226800"/>
              </p14:xfrm>
            </p:contentPart>
          </mc:Choice>
          <mc:Fallback xmlns="">
            <p:pic>
              <p:nvPicPr>
                <p:cNvPr id="103" name="Ink 102">
                  <a:extLst>
                    <a:ext uri="{FF2B5EF4-FFF2-40B4-BE49-F238E27FC236}">
                      <a16:creationId xmlns:a16="http://schemas.microsoft.com/office/drawing/2014/main" id="{7C4DE968-CD9D-96D3-3C16-BD7E3188A0D7}"/>
                    </a:ext>
                  </a:extLst>
                </p:cNvPr>
                <p:cNvPicPr/>
                <p:nvPr/>
              </p:nvPicPr>
              <p:blipFill>
                <a:blip r:embed="rId77"/>
                <a:stretch>
                  <a:fillRect/>
                </a:stretch>
              </p:blipFill>
              <p:spPr>
                <a:xfrm>
                  <a:off x="2959865" y="3629800"/>
                  <a:ext cx="93106" cy="26244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104" name="Ink 103">
                  <a:extLst>
                    <a:ext uri="{FF2B5EF4-FFF2-40B4-BE49-F238E27FC236}">
                      <a16:creationId xmlns:a16="http://schemas.microsoft.com/office/drawing/2014/main" id="{E21D581E-37B3-516D-34E5-72ABBA13043C}"/>
                    </a:ext>
                  </a:extLst>
                </p14:cNvPr>
                <p14:cNvContentPartPr/>
                <p14:nvPr/>
              </p14:nvContentPartPr>
              <p14:xfrm>
                <a:off x="3066899" y="3720880"/>
                <a:ext cx="91440" cy="124920"/>
              </p14:xfrm>
            </p:contentPart>
          </mc:Choice>
          <mc:Fallback xmlns="">
            <p:pic>
              <p:nvPicPr>
                <p:cNvPr id="104" name="Ink 103">
                  <a:extLst>
                    <a:ext uri="{FF2B5EF4-FFF2-40B4-BE49-F238E27FC236}">
                      <a16:creationId xmlns:a16="http://schemas.microsoft.com/office/drawing/2014/main" id="{E21D581E-37B3-516D-34E5-72ABBA13043C}"/>
                    </a:ext>
                  </a:extLst>
                </p:cNvPr>
                <p:cNvPicPr/>
                <p:nvPr/>
              </p:nvPicPr>
              <p:blipFill>
                <a:blip r:embed="rId79"/>
                <a:stretch>
                  <a:fillRect/>
                </a:stretch>
              </p:blipFill>
              <p:spPr>
                <a:xfrm>
                  <a:off x="3048828" y="3702880"/>
                  <a:ext cx="127221" cy="16056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105" name="Ink 104">
                  <a:extLst>
                    <a:ext uri="{FF2B5EF4-FFF2-40B4-BE49-F238E27FC236}">
                      <a16:creationId xmlns:a16="http://schemas.microsoft.com/office/drawing/2014/main" id="{EDCCCC96-3E0F-9CD1-2EAC-8DD0BB4D7D9D}"/>
                    </a:ext>
                  </a:extLst>
                </p14:cNvPr>
                <p14:cNvContentPartPr/>
                <p14:nvPr/>
              </p14:nvContentPartPr>
              <p14:xfrm>
                <a:off x="2843699" y="3720880"/>
                <a:ext cx="183600" cy="28800"/>
              </p14:xfrm>
            </p:contentPart>
          </mc:Choice>
          <mc:Fallback xmlns="">
            <p:pic>
              <p:nvPicPr>
                <p:cNvPr id="105" name="Ink 104">
                  <a:extLst>
                    <a:ext uri="{FF2B5EF4-FFF2-40B4-BE49-F238E27FC236}">
                      <a16:creationId xmlns:a16="http://schemas.microsoft.com/office/drawing/2014/main" id="{EDCCCC96-3E0F-9CD1-2EAC-8DD0BB4D7D9D}"/>
                    </a:ext>
                  </a:extLst>
                </p:cNvPr>
                <p:cNvPicPr/>
                <p:nvPr/>
              </p:nvPicPr>
              <p:blipFill>
                <a:blip r:embed="rId81"/>
                <a:stretch>
                  <a:fillRect/>
                </a:stretch>
              </p:blipFill>
              <p:spPr>
                <a:xfrm>
                  <a:off x="2825664" y="3702880"/>
                  <a:ext cx="219310" cy="6444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106" name="Ink 105">
                  <a:extLst>
                    <a:ext uri="{FF2B5EF4-FFF2-40B4-BE49-F238E27FC236}">
                      <a16:creationId xmlns:a16="http://schemas.microsoft.com/office/drawing/2014/main" id="{A03653DB-F3F9-07FC-5D34-9C053F90B573}"/>
                    </a:ext>
                  </a:extLst>
                </p14:cNvPr>
                <p14:cNvContentPartPr/>
                <p14:nvPr/>
              </p14:nvContentPartPr>
              <p14:xfrm>
                <a:off x="3190019" y="3736000"/>
                <a:ext cx="87120" cy="101520"/>
              </p14:xfrm>
            </p:contentPart>
          </mc:Choice>
          <mc:Fallback xmlns="">
            <p:pic>
              <p:nvPicPr>
                <p:cNvPr id="106" name="Ink 105">
                  <a:extLst>
                    <a:ext uri="{FF2B5EF4-FFF2-40B4-BE49-F238E27FC236}">
                      <a16:creationId xmlns:a16="http://schemas.microsoft.com/office/drawing/2014/main" id="{A03653DB-F3F9-07FC-5D34-9C053F90B573}"/>
                    </a:ext>
                  </a:extLst>
                </p:cNvPr>
                <p:cNvPicPr/>
                <p:nvPr/>
              </p:nvPicPr>
              <p:blipFill>
                <a:blip r:embed="rId83"/>
                <a:stretch>
                  <a:fillRect/>
                </a:stretch>
              </p:blipFill>
              <p:spPr>
                <a:xfrm>
                  <a:off x="3172019" y="3718000"/>
                  <a:ext cx="122760" cy="13716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107" name="Ink 106">
                  <a:extLst>
                    <a:ext uri="{FF2B5EF4-FFF2-40B4-BE49-F238E27FC236}">
                      <a16:creationId xmlns:a16="http://schemas.microsoft.com/office/drawing/2014/main" id="{E15F2239-826C-957E-CF92-4EB420CB90EF}"/>
                    </a:ext>
                  </a:extLst>
                </p14:cNvPr>
                <p14:cNvContentPartPr/>
                <p14:nvPr/>
              </p14:nvContentPartPr>
              <p14:xfrm>
                <a:off x="3355259" y="3517840"/>
                <a:ext cx="234000" cy="332640"/>
              </p14:xfrm>
            </p:contentPart>
          </mc:Choice>
          <mc:Fallback xmlns="">
            <p:pic>
              <p:nvPicPr>
                <p:cNvPr id="107" name="Ink 106">
                  <a:extLst>
                    <a:ext uri="{FF2B5EF4-FFF2-40B4-BE49-F238E27FC236}">
                      <a16:creationId xmlns:a16="http://schemas.microsoft.com/office/drawing/2014/main" id="{E15F2239-826C-957E-CF92-4EB420CB90EF}"/>
                    </a:ext>
                  </a:extLst>
                </p:cNvPr>
                <p:cNvPicPr/>
                <p:nvPr/>
              </p:nvPicPr>
              <p:blipFill>
                <a:blip r:embed="rId85"/>
                <a:stretch>
                  <a:fillRect/>
                </a:stretch>
              </p:blipFill>
              <p:spPr>
                <a:xfrm>
                  <a:off x="3337259" y="3499840"/>
                  <a:ext cx="269640" cy="36828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108" name="Ink 107">
                  <a:extLst>
                    <a:ext uri="{FF2B5EF4-FFF2-40B4-BE49-F238E27FC236}">
                      <a16:creationId xmlns:a16="http://schemas.microsoft.com/office/drawing/2014/main" id="{FD6C2AE9-6BAC-6B24-AD42-A0790A743BD7}"/>
                    </a:ext>
                  </a:extLst>
                </p14:cNvPr>
                <p14:cNvContentPartPr/>
                <p14:nvPr/>
              </p14:nvContentPartPr>
              <p14:xfrm>
                <a:off x="3645419" y="3710440"/>
                <a:ext cx="52560" cy="138240"/>
              </p14:xfrm>
            </p:contentPart>
          </mc:Choice>
          <mc:Fallback xmlns="">
            <p:pic>
              <p:nvPicPr>
                <p:cNvPr id="108" name="Ink 107">
                  <a:extLst>
                    <a:ext uri="{FF2B5EF4-FFF2-40B4-BE49-F238E27FC236}">
                      <a16:creationId xmlns:a16="http://schemas.microsoft.com/office/drawing/2014/main" id="{FD6C2AE9-6BAC-6B24-AD42-A0790A743BD7}"/>
                    </a:ext>
                  </a:extLst>
                </p:cNvPr>
                <p:cNvPicPr/>
                <p:nvPr/>
              </p:nvPicPr>
              <p:blipFill>
                <a:blip r:embed="rId87"/>
                <a:stretch>
                  <a:fillRect/>
                </a:stretch>
              </p:blipFill>
              <p:spPr>
                <a:xfrm>
                  <a:off x="3627419" y="3692440"/>
                  <a:ext cx="88200" cy="1738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88">
            <p14:nvContentPartPr>
              <p14:cNvPr id="110" name="Ink 109">
                <a:extLst>
                  <a:ext uri="{FF2B5EF4-FFF2-40B4-BE49-F238E27FC236}">
                    <a16:creationId xmlns:a16="http://schemas.microsoft.com/office/drawing/2014/main" id="{65E4FA34-8E68-6943-3D3B-9D033923D00A}"/>
                  </a:ext>
                </a:extLst>
              </p14:cNvPr>
              <p14:cNvContentPartPr/>
              <p14:nvPr/>
            </p14:nvContentPartPr>
            <p14:xfrm>
              <a:off x="4349219" y="1588240"/>
              <a:ext cx="248400" cy="127800"/>
            </p14:xfrm>
          </p:contentPart>
        </mc:Choice>
        <mc:Fallback xmlns="">
          <p:pic>
            <p:nvPicPr>
              <p:cNvPr id="110" name="Ink 109">
                <a:extLst>
                  <a:ext uri="{FF2B5EF4-FFF2-40B4-BE49-F238E27FC236}">
                    <a16:creationId xmlns:a16="http://schemas.microsoft.com/office/drawing/2014/main" id="{65E4FA34-8E68-6943-3D3B-9D033923D00A}"/>
                  </a:ext>
                </a:extLst>
              </p:cNvPr>
              <p:cNvPicPr/>
              <p:nvPr/>
            </p:nvPicPr>
            <p:blipFill>
              <a:blip r:embed="rId89"/>
              <a:stretch>
                <a:fillRect/>
              </a:stretch>
            </p:blipFill>
            <p:spPr>
              <a:xfrm>
                <a:off x="4331193" y="1570240"/>
                <a:ext cx="284092" cy="163440"/>
              </a:xfrm>
              <a:prstGeom prst="rect">
                <a:avLst/>
              </a:prstGeom>
            </p:spPr>
          </p:pic>
        </mc:Fallback>
      </mc:AlternateContent>
      <p:grpSp>
        <p:nvGrpSpPr>
          <p:cNvPr id="62481" name="Group 121">
            <a:extLst>
              <a:ext uri="{FF2B5EF4-FFF2-40B4-BE49-F238E27FC236}">
                <a16:creationId xmlns:a16="http://schemas.microsoft.com/office/drawing/2014/main" id="{7B510F5A-5A65-A27B-E2AB-B7EE16DB1A73}"/>
              </a:ext>
            </a:extLst>
          </p:cNvPr>
          <p:cNvGrpSpPr>
            <a:grpSpLocks/>
          </p:cNvGrpSpPr>
          <p:nvPr/>
        </p:nvGrpSpPr>
        <p:grpSpPr bwMode="auto">
          <a:xfrm>
            <a:off x="6700838" y="714375"/>
            <a:ext cx="1458912" cy="784225"/>
            <a:chOff x="6701099" y="714160"/>
            <a:chExt cx="1458720" cy="784440"/>
          </a:xfrm>
        </p:grpSpPr>
        <mc:AlternateContent xmlns:mc="http://schemas.openxmlformats.org/markup-compatibility/2006" xmlns:p14="http://schemas.microsoft.com/office/powerpoint/2010/main">
          <mc:Choice Requires="p14">
            <p:contentPart p14:bwMode="auto" r:id="rId90">
              <p14:nvContentPartPr>
                <p14:cNvPr id="111" name="Ink 110">
                  <a:extLst>
                    <a:ext uri="{FF2B5EF4-FFF2-40B4-BE49-F238E27FC236}">
                      <a16:creationId xmlns:a16="http://schemas.microsoft.com/office/drawing/2014/main" id="{1768FDC8-B50D-6CE8-6829-BBAA7F0F2ECE}"/>
                    </a:ext>
                  </a:extLst>
                </p14:cNvPr>
                <p14:cNvContentPartPr/>
                <p14:nvPr/>
              </p14:nvContentPartPr>
              <p14:xfrm>
                <a:off x="7594259" y="714160"/>
                <a:ext cx="565560" cy="429840"/>
              </p14:xfrm>
            </p:contentPart>
          </mc:Choice>
          <mc:Fallback xmlns="">
            <p:pic>
              <p:nvPicPr>
                <p:cNvPr id="111" name="Ink 110">
                  <a:extLst>
                    <a:ext uri="{FF2B5EF4-FFF2-40B4-BE49-F238E27FC236}">
                      <a16:creationId xmlns:a16="http://schemas.microsoft.com/office/drawing/2014/main" id="{1768FDC8-B50D-6CE8-6829-BBAA7F0F2ECE}"/>
                    </a:ext>
                  </a:extLst>
                </p:cNvPr>
                <p:cNvPicPr/>
                <p:nvPr/>
              </p:nvPicPr>
              <p:blipFill>
                <a:blip r:embed="rId91"/>
                <a:stretch>
                  <a:fillRect/>
                </a:stretch>
              </p:blipFill>
              <p:spPr>
                <a:xfrm>
                  <a:off x="7576270" y="696175"/>
                  <a:ext cx="601177" cy="46545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112" name="Ink 111">
                  <a:extLst>
                    <a:ext uri="{FF2B5EF4-FFF2-40B4-BE49-F238E27FC236}">
                      <a16:creationId xmlns:a16="http://schemas.microsoft.com/office/drawing/2014/main" id="{7191E25A-0CE9-7903-AD7A-4C9F01C3CE84}"/>
                    </a:ext>
                  </a:extLst>
                </p14:cNvPr>
                <p14:cNvContentPartPr/>
                <p14:nvPr/>
              </p14:nvContentPartPr>
              <p14:xfrm>
                <a:off x="7643579" y="1212760"/>
                <a:ext cx="59760" cy="136440"/>
              </p14:xfrm>
            </p:contentPart>
          </mc:Choice>
          <mc:Fallback xmlns="">
            <p:pic>
              <p:nvPicPr>
                <p:cNvPr id="112" name="Ink 111">
                  <a:extLst>
                    <a:ext uri="{FF2B5EF4-FFF2-40B4-BE49-F238E27FC236}">
                      <a16:creationId xmlns:a16="http://schemas.microsoft.com/office/drawing/2014/main" id="{7191E25A-0CE9-7903-AD7A-4C9F01C3CE84}"/>
                    </a:ext>
                  </a:extLst>
                </p:cNvPr>
                <p:cNvPicPr/>
                <p:nvPr/>
              </p:nvPicPr>
              <p:blipFill>
                <a:blip r:embed="rId93"/>
                <a:stretch>
                  <a:fillRect/>
                </a:stretch>
              </p:blipFill>
              <p:spPr>
                <a:xfrm>
                  <a:off x="7625687" y="1194760"/>
                  <a:ext cx="95187" cy="17208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113" name="Ink 112">
                  <a:extLst>
                    <a:ext uri="{FF2B5EF4-FFF2-40B4-BE49-F238E27FC236}">
                      <a16:creationId xmlns:a16="http://schemas.microsoft.com/office/drawing/2014/main" id="{9577FBB9-7A66-C773-41C1-3D4BE3A28A44}"/>
                    </a:ext>
                  </a:extLst>
                </p14:cNvPr>
                <p14:cNvContentPartPr/>
                <p14:nvPr/>
              </p14:nvContentPartPr>
              <p14:xfrm>
                <a:off x="7710899" y="1282960"/>
                <a:ext cx="85680" cy="214920"/>
              </p14:xfrm>
            </p:contentPart>
          </mc:Choice>
          <mc:Fallback xmlns="">
            <p:pic>
              <p:nvPicPr>
                <p:cNvPr id="113" name="Ink 112">
                  <a:extLst>
                    <a:ext uri="{FF2B5EF4-FFF2-40B4-BE49-F238E27FC236}">
                      <a16:creationId xmlns:a16="http://schemas.microsoft.com/office/drawing/2014/main" id="{9577FBB9-7A66-C773-41C1-3D4BE3A28A44}"/>
                    </a:ext>
                  </a:extLst>
                </p:cNvPr>
                <p:cNvPicPr/>
                <p:nvPr/>
              </p:nvPicPr>
              <p:blipFill>
                <a:blip r:embed="rId95"/>
                <a:stretch>
                  <a:fillRect/>
                </a:stretch>
              </p:blipFill>
              <p:spPr>
                <a:xfrm>
                  <a:off x="7692823" y="1264930"/>
                  <a:ext cx="121470" cy="25062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114" name="Ink 113">
                  <a:extLst>
                    <a:ext uri="{FF2B5EF4-FFF2-40B4-BE49-F238E27FC236}">
                      <a16:creationId xmlns:a16="http://schemas.microsoft.com/office/drawing/2014/main" id="{4CA57B06-F0CB-7AB4-FCE6-884E3433361B}"/>
                    </a:ext>
                  </a:extLst>
                </p14:cNvPr>
                <p14:cNvContentPartPr/>
                <p14:nvPr/>
              </p14:nvContentPartPr>
              <p14:xfrm>
                <a:off x="7778939" y="1362880"/>
                <a:ext cx="81000" cy="122760"/>
              </p14:xfrm>
            </p:contentPart>
          </mc:Choice>
          <mc:Fallback xmlns="">
            <p:pic>
              <p:nvPicPr>
                <p:cNvPr id="114" name="Ink 113">
                  <a:extLst>
                    <a:ext uri="{FF2B5EF4-FFF2-40B4-BE49-F238E27FC236}">
                      <a16:creationId xmlns:a16="http://schemas.microsoft.com/office/drawing/2014/main" id="{4CA57B06-F0CB-7AB4-FCE6-884E3433361B}"/>
                    </a:ext>
                  </a:extLst>
                </p:cNvPr>
                <p:cNvPicPr/>
                <p:nvPr/>
              </p:nvPicPr>
              <p:blipFill>
                <a:blip r:embed="rId97"/>
                <a:stretch>
                  <a:fillRect/>
                </a:stretch>
              </p:blipFill>
              <p:spPr>
                <a:xfrm>
                  <a:off x="7760939" y="1344880"/>
                  <a:ext cx="116640" cy="15840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115" name="Ink 114">
                  <a:extLst>
                    <a:ext uri="{FF2B5EF4-FFF2-40B4-BE49-F238E27FC236}">
                      <a16:creationId xmlns:a16="http://schemas.microsoft.com/office/drawing/2014/main" id="{C941A267-723F-FDA4-A9CB-ED39CA753AB1}"/>
                    </a:ext>
                  </a:extLst>
                </p14:cNvPr>
                <p14:cNvContentPartPr/>
                <p14:nvPr/>
              </p14:nvContentPartPr>
              <p14:xfrm>
                <a:off x="7911419" y="1363240"/>
                <a:ext cx="9720" cy="135360"/>
              </p14:xfrm>
            </p:contentPart>
          </mc:Choice>
          <mc:Fallback xmlns="">
            <p:pic>
              <p:nvPicPr>
                <p:cNvPr id="115" name="Ink 114">
                  <a:extLst>
                    <a:ext uri="{FF2B5EF4-FFF2-40B4-BE49-F238E27FC236}">
                      <a16:creationId xmlns:a16="http://schemas.microsoft.com/office/drawing/2014/main" id="{C941A267-723F-FDA4-A9CB-ED39CA753AB1}"/>
                    </a:ext>
                  </a:extLst>
                </p:cNvPr>
                <p:cNvPicPr/>
                <p:nvPr/>
              </p:nvPicPr>
              <p:blipFill>
                <a:blip r:embed="rId99"/>
                <a:stretch>
                  <a:fillRect/>
                </a:stretch>
              </p:blipFill>
              <p:spPr>
                <a:xfrm>
                  <a:off x="7894062" y="1345240"/>
                  <a:ext cx="44087" cy="17100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16" name="Ink 115">
                  <a:extLst>
                    <a:ext uri="{FF2B5EF4-FFF2-40B4-BE49-F238E27FC236}">
                      <a16:creationId xmlns:a16="http://schemas.microsoft.com/office/drawing/2014/main" id="{B5C4876F-E688-8A18-C1F6-36F073CC9982}"/>
                    </a:ext>
                  </a:extLst>
                </p14:cNvPr>
                <p14:cNvContentPartPr/>
                <p14:nvPr/>
              </p14:nvContentPartPr>
              <p14:xfrm>
                <a:off x="7887659" y="1383760"/>
                <a:ext cx="142200" cy="104760"/>
              </p14:xfrm>
            </p:contentPart>
          </mc:Choice>
          <mc:Fallback xmlns="">
            <p:pic>
              <p:nvPicPr>
                <p:cNvPr id="116" name="Ink 115">
                  <a:extLst>
                    <a:ext uri="{FF2B5EF4-FFF2-40B4-BE49-F238E27FC236}">
                      <a16:creationId xmlns:a16="http://schemas.microsoft.com/office/drawing/2014/main" id="{B5C4876F-E688-8A18-C1F6-36F073CC9982}"/>
                    </a:ext>
                  </a:extLst>
                </p:cNvPr>
                <p:cNvPicPr/>
                <p:nvPr/>
              </p:nvPicPr>
              <p:blipFill>
                <a:blip r:embed="rId101"/>
                <a:stretch>
                  <a:fillRect/>
                </a:stretch>
              </p:blipFill>
              <p:spPr>
                <a:xfrm>
                  <a:off x="7869613" y="1365760"/>
                  <a:ext cx="177930" cy="140400"/>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117" name="Ink 116">
                  <a:extLst>
                    <a:ext uri="{FF2B5EF4-FFF2-40B4-BE49-F238E27FC236}">
                      <a16:creationId xmlns:a16="http://schemas.microsoft.com/office/drawing/2014/main" id="{AD2D0655-57C6-F545-DE62-CBDDC9DA7E9B}"/>
                    </a:ext>
                  </a:extLst>
                </p14:cNvPr>
                <p14:cNvContentPartPr/>
                <p14:nvPr/>
              </p14:nvContentPartPr>
              <p14:xfrm>
                <a:off x="7245419" y="952480"/>
                <a:ext cx="251280" cy="23400"/>
              </p14:xfrm>
            </p:contentPart>
          </mc:Choice>
          <mc:Fallback xmlns="">
            <p:pic>
              <p:nvPicPr>
                <p:cNvPr id="117" name="Ink 116">
                  <a:extLst>
                    <a:ext uri="{FF2B5EF4-FFF2-40B4-BE49-F238E27FC236}">
                      <a16:creationId xmlns:a16="http://schemas.microsoft.com/office/drawing/2014/main" id="{AD2D0655-57C6-F545-DE62-CBDDC9DA7E9B}"/>
                    </a:ext>
                  </a:extLst>
                </p:cNvPr>
                <p:cNvPicPr/>
                <p:nvPr/>
              </p:nvPicPr>
              <p:blipFill>
                <a:blip r:embed="rId103"/>
                <a:stretch>
                  <a:fillRect/>
                </a:stretch>
              </p:blipFill>
              <p:spPr>
                <a:xfrm>
                  <a:off x="7227419" y="934199"/>
                  <a:ext cx="286920" cy="59597"/>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118" name="Ink 117">
                  <a:extLst>
                    <a:ext uri="{FF2B5EF4-FFF2-40B4-BE49-F238E27FC236}">
                      <a16:creationId xmlns:a16="http://schemas.microsoft.com/office/drawing/2014/main" id="{3A17ED65-0162-B65D-8E67-C9150E23E912}"/>
                    </a:ext>
                  </a:extLst>
                </p14:cNvPr>
                <p14:cNvContentPartPr/>
                <p14:nvPr/>
              </p14:nvContentPartPr>
              <p14:xfrm>
                <a:off x="7483739" y="910000"/>
                <a:ext cx="72720" cy="136080"/>
              </p14:xfrm>
            </p:contentPart>
          </mc:Choice>
          <mc:Fallback xmlns="">
            <p:pic>
              <p:nvPicPr>
                <p:cNvPr id="118" name="Ink 117">
                  <a:extLst>
                    <a:ext uri="{FF2B5EF4-FFF2-40B4-BE49-F238E27FC236}">
                      <a16:creationId xmlns:a16="http://schemas.microsoft.com/office/drawing/2014/main" id="{3A17ED65-0162-B65D-8E67-C9150E23E912}"/>
                    </a:ext>
                  </a:extLst>
                </p:cNvPr>
                <p:cNvPicPr/>
                <p:nvPr/>
              </p:nvPicPr>
              <p:blipFill>
                <a:blip r:embed="rId105"/>
                <a:stretch>
                  <a:fillRect/>
                </a:stretch>
              </p:blipFill>
              <p:spPr>
                <a:xfrm>
                  <a:off x="7465739" y="892047"/>
                  <a:ext cx="108360" cy="171626"/>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119" name="Ink 118">
                  <a:extLst>
                    <a:ext uri="{FF2B5EF4-FFF2-40B4-BE49-F238E27FC236}">
                      <a16:creationId xmlns:a16="http://schemas.microsoft.com/office/drawing/2014/main" id="{433B4AA9-36B8-2B4E-3A3E-7FC7A468222C}"/>
                    </a:ext>
                  </a:extLst>
                </p14:cNvPr>
                <p14:cNvContentPartPr/>
                <p14:nvPr/>
              </p14:nvContentPartPr>
              <p14:xfrm>
                <a:off x="6711899" y="985240"/>
                <a:ext cx="12960" cy="79200"/>
              </p14:xfrm>
            </p:contentPart>
          </mc:Choice>
          <mc:Fallback xmlns="">
            <p:pic>
              <p:nvPicPr>
                <p:cNvPr id="119" name="Ink 118">
                  <a:extLst>
                    <a:ext uri="{FF2B5EF4-FFF2-40B4-BE49-F238E27FC236}">
                      <a16:creationId xmlns:a16="http://schemas.microsoft.com/office/drawing/2014/main" id="{433B4AA9-36B8-2B4E-3A3E-7FC7A468222C}"/>
                    </a:ext>
                  </a:extLst>
                </p:cNvPr>
                <p:cNvPicPr/>
                <p:nvPr/>
              </p:nvPicPr>
              <p:blipFill>
                <a:blip r:embed="rId107"/>
                <a:stretch>
                  <a:fillRect/>
                </a:stretch>
              </p:blipFill>
              <p:spPr>
                <a:xfrm>
                  <a:off x="6693899" y="967240"/>
                  <a:ext cx="48600" cy="11484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120" name="Ink 119">
                  <a:extLst>
                    <a:ext uri="{FF2B5EF4-FFF2-40B4-BE49-F238E27FC236}">
                      <a16:creationId xmlns:a16="http://schemas.microsoft.com/office/drawing/2014/main" id="{C5F29265-2112-BBC3-DE9B-4AE619D91DE5}"/>
                    </a:ext>
                  </a:extLst>
                </p14:cNvPr>
                <p14:cNvContentPartPr/>
                <p14:nvPr/>
              </p14:nvContentPartPr>
              <p14:xfrm>
                <a:off x="6701099" y="900280"/>
                <a:ext cx="33480" cy="35280"/>
              </p14:xfrm>
            </p:contentPart>
          </mc:Choice>
          <mc:Fallback xmlns="">
            <p:pic>
              <p:nvPicPr>
                <p:cNvPr id="120" name="Ink 119">
                  <a:extLst>
                    <a:ext uri="{FF2B5EF4-FFF2-40B4-BE49-F238E27FC236}">
                      <a16:creationId xmlns:a16="http://schemas.microsoft.com/office/drawing/2014/main" id="{C5F29265-2112-BBC3-DE9B-4AE619D91DE5}"/>
                    </a:ext>
                  </a:extLst>
                </p:cNvPr>
                <p:cNvPicPr/>
                <p:nvPr/>
              </p:nvPicPr>
              <p:blipFill>
                <a:blip r:embed="rId109"/>
                <a:stretch>
                  <a:fillRect/>
                </a:stretch>
              </p:blipFill>
              <p:spPr>
                <a:xfrm>
                  <a:off x="6683099" y="882280"/>
                  <a:ext cx="69120" cy="7092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121" name="Ink 120">
                  <a:extLst>
                    <a:ext uri="{FF2B5EF4-FFF2-40B4-BE49-F238E27FC236}">
                      <a16:creationId xmlns:a16="http://schemas.microsoft.com/office/drawing/2014/main" id="{1010F817-8257-8CBF-3109-50ACD6CC2EE8}"/>
                    </a:ext>
                  </a:extLst>
                </p14:cNvPr>
                <p14:cNvContentPartPr/>
                <p14:nvPr/>
              </p14:nvContentPartPr>
              <p14:xfrm>
                <a:off x="6778139" y="928360"/>
                <a:ext cx="456480" cy="282240"/>
              </p14:xfrm>
            </p:contentPart>
          </mc:Choice>
          <mc:Fallback xmlns="">
            <p:pic>
              <p:nvPicPr>
                <p:cNvPr id="121" name="Ink 120">
                  <a:extLst>
                    <a:ext uri="{FF2B5EF4-FFF2-40B4-BE49-F238E27FC236}">
                      <a16:creationId xmlns:a16="http://schemas.microsoft.com/office/drawing/2014/main" id="{1010F817-8257-8CBF-3109-50ACD6CC2EE8}"/>
                    </a:ext>
                  </a:extLst>
                </p:cNvPr>
                <p:cNvPicPr/>
                <p:nvPr/>
              </p:nvPicPr>
              <p:blipFill>
                <a:blip r:embed="rId111"/>
                <a:stretch>
                  <a:fillRect/>
                </a:stretch>
              </p:blipFill>
              <p:spPr>
                <a:xfrm>
                  <a:off x="6760139" y="910360"/>
                  <a:ext cx="492120" cy="317880"/>
                </a:xfrm>
                <a:prstGeom prst="rect">
                  <a:avLst/>
                </a:prstGeom>
              </p:spPr>
            </p:pic>
          </mc:Fallback>
        </mc:AlternateContent>
      </p:grpSp>
      <p:grpSp>
        <p:nvGrpSpPr>
          <p:cNvPr id="62482" name="Group 155">
            <a:extLst>
              <a:ext uri="{FF2B5EF4-FFF2-40B4-BE49-F238E27FC236}">
                <a16:creationId xmlns:a16="http://schemas.microsoft.com/office/drawing/2014/main" id="{FA9B38AA-DA28-9B39-8C5D-1FFEE3292E11}"/>
              </a:ext>
            </a:extLst>
          </p:cNvPr>
          <p:cNvGrpSpPr>
            <a:grpSpLocks/>
          </p:cNvGrpSpPr>
          <p:nvPr/>
        </p:nvGrpSpPr>
        <p:grpSpPr bwMode="auto">
          <a:xfrm>
            <a:off x="7756525" y="808038"/>
            <a:ext cx="101600" cy="284162"/>
            <a:chOff x="7756619" y="808480"/>
            <a:chExt cx="100800" cy="283680"/>
          </a:xfrm>
        </p:grpSpPr>
        <mc:AlternateContent xmlns:mc="http://schemas.openxmlformats.org/markup-compatibility/2006" xmlns:p14="http://schemas.microsoft.com/office/powerpoint/2010/main">
          <mc:Choice Requires="p14">
            <p:contentPart p14:bwMode="auto" r:id="rId112">
              <p14:nvContentPartPr>
                <p14:cNvPr id="154" name="Ink 153">
                  <a:extLst>
                    <a:ext uri="{FF2B5EF4-FFF2-40B4-BE49-F238E27FC236}">
                      <a16:creationId xmlns:a16="http://schemas.microsoft.com/office/drawing/2014/main" id="{86ED2F3D-A3CF-BE88-5AE2-686361CF80EB}"/>
                    </a:ext>
                  </a:extLst>
                </p14:cNvPr>
                <p14:cNvContentPartPr/>
                <p14:nvPr/>
              </p14:nvContentPartPr>
              <p14:xfrm>
                <a:off x="7756619" y="808480"/>
                <a:ext cx="100800" cy="209160"/>
              </p14:xfrm>
            </p:contentPart>
          </mc:Choice>
          <mc:Fallback xmlns="">
            <p:pic>
              <p:nvPicPr>
                <p:cNvPr id="154" name="Ink 153">
                  <a:extLst>
                    <a:ext uri="{FF2B5EF4-FFF2-40B4-BE49-F238E27FC236}">
                      <a16:creationId xmlns:a16="http://schemas.microsoft.com/office/drawing/2014/main" id="{86ED2F3D-A3CF-BE88-5AE2-686361CF80EB}"/>
                    </a:ext>
                  </a:extLst>
                </p:cNvPr>
                <p:cNvPicPr/>
                <p:nvPr/>
              </p:nvPicPr>
              <p:blipFill>
                <a:blip r:embed="rId113"/>
                <a:stretch>
                  <a:fillRect/>
                </a:stretch>
              </p:blipFill>
              <p:spPr>
                <a:xfrm>
                  <a:off x="7738683" y="790480"/>
                  <a:ext cx="136313" cy="24480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155" name="Ink 154">
                  <a:extLst>
                    <a:ext uri="{FF2B5EF4-FFF2-40B4-BE49-F238E27FC236}">
                      <a16:creationId xmlns:a16="http://schemas.microsoft.com/office/drawing/2014/main" id="{A1EBC95F-7115-934C-0E06-5E46B1129159}"/>
                    </a:ext>
                  </a:extLst>
                </p14:cNvPr>
                <p14:cNvContentPartPr/>
                <p14:nvPr/>
              </p14:nvContentPartPr>
              <p14:xfrm>
                <a:off x="7773539" y="1079920"/>
                <a:ext cx="10080" cy="12240"/>
              </p14:xfrm>
            </p:contentPart>
          </mc:Choice>
          <mc:Fallback xmlns="">
            <p:pic>
              <p:nvPicPr>
                <p:cNvPr id="155" name="Ink 154">
                  <a:extLst>
                    <a:ext uri="{FF2B5EF4-FFF2-40B4-BE49-F238E27FC236}">
                      <a16:creationId xmlns:a16="http://schemas.microsoft.com/office/drawing/2014/main" id="{A1EBC95F-7115-934C-0E06-5E46B1129159}"/>
                    </a:ext>
                  </a:extLst>
                </p:cNvPr>
                <p:cNvPicPr/>
                <p:nvPr/>
              </p:nvPicPr>
              <p:blipFill>
                <a:blip r:embed="rId115"/>
                <a:stretch>
                  <a:fillRect/>
                </a:stretch>
              </p:blipFill>
              <p:spPr>
                <a:xfrm>
                  <a:off x="7755539" y="1061920"/>
                  <a:ext cx="45720" cy="478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16">
            <p14:nvContentPartPr>
              <p14:cNvPr id="157" name="Ink 156">
                <a:extLst>
                  <a:ext uri="{FF2B5EF4-FFF2-40B4-BE49-F238E27FC236}">
                    <a16:creationId xmlns:a16="http://schemas.microsoft.com/office/drawing/2014/main" id="{F7AD3B44-9FF0-19C6-546C-7105EBBDCBB1}"/>
                  </a:ext>
                </a:extLst>
              </p14:cNvPr>
              <p14:cNvContentPartPr/>
              <p14:nvPr/>
            </p14:nvContentPartPr>
            <p14:xfrm>
              <a:off x="2242499" y="1038520"/>
              <a:ext cx="387000" cy="23040"/>
            </p14:xfrm>
          </p:contentPart>
        </mc:Choice>
        <mc:Fallback xmlns="">
          <p:pic>
            <p:nvPicPr>
              <p:cNvPr id="157" name="Ink 156">
                <a:extLst>
                  <a:ext uri="{FF2B5EF4-FFF2-40B4-BE49-F238E27FC236}">
                    <a16:creationId xmlns:a16="http://schemas.microsoft.com/office/drawing/2014/main" id="{F7AD3B44-9FF0-19C6-546C-7105EBBDCBB1}"/>
                  </a:ext>
                </a:extLst>
              </p:cNvPr>
              <p:cNvPicPr/>
              <p:nvPr/>
            </p:nvPicPr>
            <p:blipFill>
              <a:blip r:embed="rId117"/>
              <a:stretch>
                <a:fillRect/>
              </a:stretch>
            </p:blipFill>
            <p:spPr>
              <a:xfrm>
                <a:off x="2224499" y="1020520"/>
                <a:ext cx="422640" cy="5868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158" name="Ink 157">
                <a:extLst>
                  <a:ext uri="{FF2B5EF4-FFF2-40B4-BE49-F238E27FC236}">
                    <a16:creationId xmlns:a16="http://schemas.microsoft.com/office/drawing/2014/main" id="{D599DD83-9613-1551-3336-6364273421AA}"/>
                  </a:ext>
                </a:extLst>
              </p14:cNvPr>
              <p14:cNvContentPartPr/>
              <p14:nvPr/>
            </p14:nvContentPartPr>
            <p14:xfrm>
              <a:off x="7884419" y="561160"/>
              <a:ext cx="181800" cy="69840"/>
            </p14:xfrm>
          </p:contentPart>
        </mc:Choice>
        <mc:Fallback xmlns="">
          <p:pic>
            <p:nvPicPr>
              <p:cNvPr id="158" name="Ink 157">
                <a:extLst>
                  <a:ext uri="{FF2B5EF4-FFF2-40B4-BE49-F238E27FC236}">
                    <a16:creationId xmlns:a16="http://schemas.microsoft.com/office/drawing/2014/main" id="{D599DD83-9613-1551-3336-6364273421AA}"/>
                  </a:ext>
                </a:extLst>
              </p:cNvPr>
              <p:cNvPicPr/>
              <p:nvPr/>
            </p:nvPicPr>
            <p:blipFill>
              <a:blip r:embed="rId119"/>
              <a:stretch>
                <a:fillRect/>
              </a:stretch>
            </p:blipFill>
            <p:spPr>
              <a:xfrm>
                <a:off x="7866419" y="543252"/>
                <a:ext cx="217440" cy="105297"/>
              </a:xfrm>
              <a:prstGeom prst="rect">
                <a:avLst/>
              </a:prstGeom>
            </p:spPr>
          </p:pic>
        </mc:Fallback>
      </mc:AlternateContent>
      <p:grpSp>
        <p:nvGrpSpPr>
          <p:cNvPr id="62485" name="Group 184">
            <a:extLst>
              <a:ext uri="{FF2B5EF4-FFF2-40B4-BE49-F238E27FC236}">
                <a16:creationId xmlns:a16="http://schemas.microsoft.com/office/drawing/2014/main" id="{2056C636-368A-7D7F-AE30-4234D4899CD0}"/>
              </a:ext>
            </a:extLst>
          </p:cNvPr>
          <p:cNvGrpSpPr>
            <a:grpSpLocks/>
          </p:cNvGrpSpPr>
          <p:nvPr/>
        </p:nvGrpSpPr>
        <p:grpSpPr bwMode="auto">
          <a:xfrm>
            <a:off x="7024688" y="1943100"/>
            <a:ext cx="1358900" cy="747713"/>
            <a:chOff x="7025459" y="1943560"/>
            <a:chExt cx="1357560" cy="747720"/>
          </a:xfrm>
        </p:grpSpPr>
        <mc:AlternateContent xmlns:mc="http://schemas.openxmlformats.org/markup-compatibility/2006" xmlns:p14="http://schemas.microsoft.com/office/powerpoint/2010/main">
          <mc:Choice Requires="p14">
            <p:contentPart p14:bwMode="auto" r:id="rId120">
              <p14:nvContentPartPr>
                <p14:cNvPr id="159" name="Ink 158">
                  <a:extLst>
                    <a:ext uri="{FF2B5EF4-FFF2-40B4-BE49-F238E27FC236}">
                      <a16:creationId xmlns:a16="http://schemas.microsoft.com/office/drawing/2014/main" id="{9CE1A0BC-218C-2330-03B2-2EFB23675823}"/>
                    </a:ext>
                  </a:extLst>
                </p14:cNvPr>
                <p14:cNvContentPartPr/>
                <p14:nvPr/>
              </p14:nvContentPartPr>
              <p14:xfrm>
                <a:off x="7025459" y="1943560"/>
                <a:ext cx="1357560" cy="747720"/>
              </p14:xfrm>
            </p:contentPart>
          </mc:Choice>
          <mc:Fallback xmlns="">
            <p:pic>
              <p:nvPicPr>
                <p:cNvPr id="159" name="Ink 158">
                  <a:extLst>
                    <a:ext uri="{FF2B5EF4-FFF2-40B4-BE49-F238E27FC236}">
                      <a16:creationId xmlns:a16="http://schemas.microsoft.com/office/drawing/2014/main" id="{9CE1A0BC-218C-2330-03B2-2EFB23675823}"/>
                    </a:ext>
                  </a:extLst>
                </p:cNvPr>
                <p:cNvPicPr/>
                <p:nvPr/>
              </p:nvPicPr>
              <p:blipFill>
                <a:blip r:embed="rId121"/>
                <a:stretch>
                  <a:fillRect/>
                </a:stretch>
              </p:blipFill>
              <p:spPr>
                <a:xfrm>
                  <a:off x="7007459" y="1925560"/>
                  <a:ext cx="1393200" cy="78336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160" name="Ink 159">
                  <a:extLst>
                    <a:ext uri="{FF2B5EF4-FFF2-40B4-BE49-F238E27FC236}">
                      <a16:creationId xmlns:a16="http://schemas.microsoft.com/office/drawing/2014/main" id="{1FBCEC12-E8FB-994B-15E0-E1EBD823ACE6}"/>
                    </a:ext>
                  </a:extLst>
                </p14:cNvPr>
                <p14:cNvContentPartPr/>
                <p14:nvPr/>
              </p14:nvContentPartPr>
              <p14:xfrm>
                <a:off x="7169459" y="2123200"/>
                <a:ext cx="90000" cy="141840"/>
              </p14:xfrm>
            </p:contentPart>
          </mc:Choice>
          <mc:Fallback xmlns="">
            <p:pic>
              <p:nvPicPr>
                <p:cNvPr id="160" name="Ink 159">
                  <a:extLst>
                    <a:ext uri="{FF2B5EF4-FFF2-40B4-BE49-F238E27FC236}">
                      <a16:creationId xmlns:a16="http://schemas.microsoft.com/office/drawing/2014/main" id="{1FBCEC12-E8FB-994B-15E0-E1EBD823ACE6}"/>
                    </a:ext>
                  </a:extLst>
                </p:cNvPr>
                <p:cNvPicPr/>
                <p:nvPr/>
              </p:nvPicPr>
              <p:blipFill>
                <a:blip r:embed="rId123"/>
                <a:stretch>
                  <a:fillRect/>
                </a:stretch>
              </p:blipFill>
              <p:spPr>
                <a:xfrm>
                  <a:off x="7151531" y="2105154"/>
                  <a:ext cx="125498" cy="177571"/>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161" name="Ink 160">
                  <a:extLst>
                    <a:ext uri="{FF2B5EF4-FFF2-40B4-BE49-F238E27FC236}">
                      <a16:creationId xmlns:a16="http://schemas.microsoft.com/office/drawing/2014/main" id="{06B6B218-1947-3419-3ED0-8BF3DCF3B39A}"/>
                    </a:ext>
                  </a:extLst>
                </p14:cNvPr>
                <p14:cNvContentPartPr/>
                <p14:nvPr/>
              </p14:nvContentPartPr>
              <p14:xfrm>
                <a:off x="7259459" y="2175760"/>
                <a:ext cx="74520" cy="98280"/>
              </p14:xfrm>
            </p:contentPart>
          </mc:Choice>
          <mc:Fallback xmlns="">
            <p:pic>
              <p:nvPicPr>
                <p:cNvPr id="161" name="Ink 160">
                  <a:extLst>
                    <a:ext uri="{FF2B5EF4-FFF2-40B4-BE49-F238E27FC236}">
                      <a16:creationId xmlns:a16="http://schemas.microsoft.com/office/drawing/2014/main" id="{06B6B218-1947-3419-3ED0-8BF3DCF3B39A}"/>
                    </a:ext>
                  </a:extLst>
                </p:cNvPr>
                <p:cNvPicPr/>
                <p:nvPr/>
              </p:nvPicPr>
              <p:blipFill>
                <a:blip r:embed="rId125"/>
                <a:stretch>
                  <a:fillRect/>
                </a:stretch>
              </p:blipFill>
              <p:spPr>
                <a:xfrm>
                  <a:off x="7241459" y="2157760"/>
                  <a:ext cx="110160" cy="13392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162" name="Ink 161">
                  <a:extLst>
                    <a:ext uri="{FF2B5EF4-FFF2-40B4-BE49-F238E27FC236}">
                      <a16:creationId xmlns:a16="http://schemas.microsoft.com/office/drawing/2014/main" id="{9A8FA89D-B44E-F880-E8B5-B9BC14BDA719}"/>
                    </a:ext>
                  </a:extLst>
                </p14:cNvPr>
                <p14:cNvContentPartPr/>
                <p14:nvPr/>
              </p14:nvContentPartPr>
              <p14:xfrm>
                <a:off x="7345859" y="2159200"/>
                <a:ext cx="177480" cy="118080"/>
              </p14:xfrm>
            </p:contentPart>
          </mc:Choice>
          <mc:Fallback xmlns="">
            <p:pic>
              <p:nvPicPr>
                <p:cNvPr id="162" name="Ink 161">
                  <a:extLst>
                    <a:ext uri="{FF2B5EF4-FFF2-40B4-BE49-F238E27FC236}">
                      <a16:creationId xmlns:a16="http://schemas.microsoft.com/office/drawing/2014/main" id="{9A8FA89D-B44E-F880-E8B5-B9BC14BDA719}"/>
                    </a:ext>
                  </a:extLst>
                </p:cNvPr>
                <p:cNvPicPr/>
                <p:nvPr/>
              </p:nvPicPr>
              <p:blipFill>
                <a:blip r:embed="rId127"/>
                <a:stretch>
                  <a:fillRect/>
                </a:stretch>
              </p:blipFill>
              <p:spPr>
                <a:xfrm>
                  <a:off x="7327859" y="2141200"/>
                  <a:ext cx="213120" cy="15372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164" name="Ink 163">
                  <a:extLst>
                    <a:ext uri="{FF2B5EF4-FFF2-40B4-BE49-F238E27FC236}">
                      <a16:creationId xmlns:a16="http://schemas.microsoft.com/office/drawing/2014/main" id="{6C9D990D-8EAF-290A-477F-A25AA6C2177E}"/>
                    </a:ext>
                  </a:extLst>
                </p14:cNvPr>
                <p14:cNvContentPartPr/>
                <p14:nvPr/>
              </p14:nvContentPartPr>
              <p14:xfrm>
                <a:off x="7324619" y="2179720"/>
                <a:ext cx="87840" cy="91440"/>
              </p14:xfrm>
            </p:contentPart>
          </mc:Choice>
          <mc:Fallback xmlns="">
            <p:pic>
              <p:nvPicPr>
                <p:cNvPr id="164" name="Ink 163">
                  <a:extLst>
                    <a:ext uri="{FF2B5EF4-FFF2-40B4-BE49-F238E27FC236}">
                      <a16:creationId xmlns:a16="http://schemas.microsoft.com/office/drawing/2014/main" id="{6C9D990D-8EAF-290A-477F-A25AA6C2177E}"/>
                    </a:ext>
                  </a:extLst>
                </p:cNvPr>
                <p:cNvPicPr/>
                <p:nvPr/>
              </p:nvPicPr>
              <p:blipFill>
                <a:blip r:embed="rId129"/>
                <a:stretch>
                  <a:fillRect/>
                </a:stretch>
              </p:blipFill>
              <p:spPr>
                <a:xfrm>
                  <a:off x="7306692" y="2161649"/>
                  <a:ext cx="123335" cy="127221"/>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165" name="Ink 164">
                  <a:extLst>
                    <a:ext uri="{FF2B5EF4-FFF2-40B4-BE49-F238E27FC236}">
                      <a16:creationId xmlns:a16="http://schemas.microsoft.com/office/drawing/2014/main" id="{71A633DA-B259-EBBA-31CE-D5F498FDE871}"/>
                    </a:ext>
                  </a:extLst>
                </p14:cNvPr>
                <p14:cNvContentPartPr/>
                <p14:nvPr/>
              </p14:nvContentPartPr>
              <p14:xfrm>
                <a:off x="7443779" y="2211040"/>
                <a:ext cx="128520" cy="22320"/>
              </p14:xfrm>
            </p:contentPart>
          </mc:Choice>
          <mc:Fallback xmlns="">
            <p:pic>
              <p:nvPicPr>
                <p:cNvPr id="165" name="Ink 164">
                  <a:extLst>
                    <a:ext uri="{FF2B5EF4-FFF2-40B4-BE49-F238E27FC236}">
                      <a16:creationId xmlns:a16="http://schemas.microsoft.com/office/drawing/2014/main" id="{71A633DA-B259-EBBA-31CE-D5F498FDE871}"/>
                    </a:ext>
                  </a:extLst>
                </p:cNvPr>
                <p:cNvPicPr/>
                <p:nvPr/>
              </p:nvPicPr>
              <p:blipFill>
                <a:blip r:embed="rId131"/>
                <a:stretch>
                  <a:fillRect/>
                </a:stretch>
              </p:blipFill>
              <p:spPr>
                <a:xfrm>
                  <a:off x="7425779" y="2193040"/>
                  <a:ext cx="164160" cy="5796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166" name="Ink 165">
                  <a:extLst>
                    <a:ext uri="{FF2B5EF4-FFF2-40B4-BE49-F238E27FC236}">
                      <a16:creationId xmlns:a16="http://schemas.microsoft.com/office/drawing/2014/main" id="{9A28424D-1E65-7264-9FCC-3F93FF2A452F}"/>
                    </a:ext>
                  </a:extLst>
                </p14:cNvPr>
                <p14:cNvContentPartPr/>
                <p14:nvPr/>
              </p14:nvContentPartPr>
              <p14:xfrm>
                <a:off x="7606859" y="2104480"/>
                <a:ext cx="77760" cy="202680"/>
              </p14:xfrm>
            </p:contentPart>
          </mc:Choice>
          <mc:Fallback xmlns="">
            <p:pic>
              <p:nvPicPr>
                <p:cNvPr id="166" name="Ink 165">
                  <a:extLst>
                    <a:ext uri="{FF2B5EF4-FFF2-40B4-BE49-F238E27FC236}">
                      <a16:creationId xmlns:a16="http://schemas.microsoft.com/office/drawing/2014/main" id="{9A28424D-1E65-7264-9FCC-3F93FF2A452F}"/>
                    </a:ext>
                  </a:extLst>
                </p:cNvPr>
                <p:cNvPicPr/>
                <p:nvPr/>
              </p:nvPicPr>
              <p:blipFill>
                <a:blip r:embed="rId133"/>
                <a:stretch>
                  <a:fillRect/>
                </a:stretch>
              </p:blipFill>
              <p:spPr>
                <a:xfrm>
                  <a:off x="7588942" y="2086480"/>
                  <a:ext cx="113236" cy="23832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167" name="Ink 166">
                  <a:extLst>
                    <a:ext uri="{FF2B5EF4-FFF2-40B4-BE49-F238E27FC236}">
                      <a16:creationId xmlns:a16="http://schemas.microsoft.com/office/drawing/2014/main" id="{1BA7E64B-19FD-1030-A0A7-2CF85A90150B}"/>
                    </a:ext>
                  </a:extLst>
                </p14:cNvPr>
                <p14:cNvContentPartPr/>
                <p14:nvPr/>
              </p14:nvContentPartPr>
              <p14:xfrm>
                <a:off x="7699739" y="2168560"/>
                <a:ext cx="74520" cy="102600"/>
              </p14:xfrm>
            </p:contentPart>
          </mc:Choice>
          <mc:Fallback xmlns="">
            <p:pic>
              <p:nvPicPr>
                <p:cNvPr id="167" name="Ink 166">
                  <a:extLst>
                    <a:ext uri="{FF2B5EF4-FFF2-40B4-BE49-F238E27FC236}">
                      <a16:creationId xmlns:a16="http://schemas.microsoft.com/office/drawing/2014/main" id="{1BA7E64B-19FD-1030-A0A7-2CF85A90150B}"/>
                    </a:ext>
                  </a:extLst>
                </p:cNvPr>
                <p:cNvPicPr/>
                <p:nvPr/>
              </p:nvPicPr>
              <p:blipFill>
                <a:blip r:embed="rId135"/>
                <a:stretch>
                  <a:fillRect/>
                </a:stretch>
              </p:blipFill>
              <p:spPr>
                <a:xfrm>
                  <a:off x="7681739" y="2150560"/>
                  <a:ext cx="110160" cy="13824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168" name="Ink 167">
                  <a:extLst>
                    <a:ext uri="{FF2B5EF4-FFF2-40B4-BE49-F238E27FC236}">
                      <a16:creationId xmlns:a16="http://schemas.microsoft.com/office/drawing/2014/main" id="{0E2194E4-DA33-44DC-D035-44B5C4DEE718}"/>
                    </a:ext>
                  </a:extLst>
                </p14:cNvPr>
                <p14:cNvContentPartPr/>
                <p14:nvPr/>
              </p14:nvContentPartPr>
              <p14:xfrm>
                <a:off x="7783259" y="2186920"/>
                <a:ext cx="56160" cy="82440"/>
              </p14:xfrm>
            </p:contentPart>
          </mc:Choice>
          <mc:Fallback xmlns="">
            <p:pic>
              <p:nvPicPr>
                <p:cNvPr id="168" name="Ink 167">
                  <a:extLst>
                    <a:ext uri="{FF2B5EF4-FFF2-40B4-BE49-F238E27FC236}">
                      <a16:creationId xmlns:a16="http://schemas.microsoft.com/office/drawing/2014/main" id="{0E2194E4-DA33-44DC-D035-44B5C4DEE718}"/>
                    </a:ext>
                  </a:extLst>
                </p:cNvPr>
                <p:cNvPicPr/>
                <p:nvPr/>
              </p:nvPicPr>
              <p:blipFill>
                <a:blip r:embed="rId137"/>
                <a:stretch>
                  <a:fillRect/>
                </a:stretch>
              </p:blipFill>
              <p:spPr>
                <a:xfrm>
                  <a:off x="7765259" y="2168920"/>
                  <a:ext cx="91800" cy="11808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169" name="Ink 168">
                  <a:extLst>
                    <a:ext uri="{FF2B5EF4-FFF2-40B4-BE49-F238E27FC236}">
                      <a16:creationId xmlns:a16="http://schemas.microsoft.com/office/drawing/2014/main" id="{9FF661C4-90F5-CF16-7AC4-D792AD6BAB5E}"/>
                    </a:ext>
                  </a:extLst>
                </p14:cNvPr>
                <p14:cNvContentPartPr/>
                <p14:nvPr/>
              </p14:nvContentPartPr>
              <p14:xfrm>
                <a:off x="7879739" y="2153440"/>
                <a:ext cx="493200" cy="199440"/>
              </p14:xfrm>
            </p:contentPart>
          </mc:Choice>
          <mc:Fallback xmlns="">
            <p:pic>
              <p:nvPicPr>
                <p:cNvPr id="169" name="Ink 168">
                  <a:extLst>
                    <a:ext uri="{FF2B5EF4-FFF2-40B4-BE49-F238E27FC236}">
                      <a16:creationId xmlns:a16="http://schemas.microsoft.com/office/drawing/2014/main" id="{9FF661C4-90F5-CF16-7AC4-D792AD6BAB5E}"/>
                    </a:ext>
                  </a:extLst>
                </p:cNvPr>
                <p:cNvPicPr/>
                <p:nvPr/>
              </p:nvPicPr>
              <p:blipFill>
                <a:blip r:embed="rId139"/>
                <a:stretch>
                  <a:fillRect/>
                </a:stretch>
              </p:blipFill>
              <p:spPr>
                <a:xfrm>
                  <a:off x="7861739" y="2135440"/>
                  <a:ext cx="528840" cy="23508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170" name="Ink 169">
                  <a:extLst>
                    <a:ext uri="{FF2B5EF4-FFF2-40B4-BE49-F238E27FC236}">
                      <a16:creationId xmlns:a16="http://schemas.microsoft.com/office/drawing/2014/main" id="{6B7D1853-933B-27FF-CA4C-D760B75DFDBE}"/>
                    </a:ext>
                  </a:extLst>
                </p14:cNvPr>
                <p14:cNvContentPartPr/>
                <p14:nvPr/>
              </p14:nvContentPartPr>
              <p14:xfrm>
                <a:off x="8225339" y="2006560"/>
                <a:ext cx="22320" cy="8280"/>
              </p14:xfrm>
            </p:contentPart>
          </mc:Choice>
          <mc:Fallback xmlns="">
            <p:pic>
              <p:nvPicPr>
                <p:cNvPr id="170" name="Ink 169">
                  <a:extLst>
                    <a:ext uri="{FF2B5EF4-FFF2-40B4-BE49-F238E27FC236}">
                      <a16:creationId xmlns:a16="http://schemas.microsoft.com/office/drawing/2014/main" id="{6B7D1853-933B-27FF-CA4C-D760B75DFDBE}"/>
                    </a:ext>
                  </a:extLst>
                </p:cNvPr>
                <p:cNvPicPr/>
                <p:nvPr/>
              </p:nvPicPr>
              <p:blipFill>
                <a:blip r:embed="rId141"/>
                <a:stretch>
                  <a:fillRect/>
                </a:stretch>
              </p:blipFill>
              <p:spPr>
                <a:xfrm>
                  <a:off x="8207339" y="1987742"/>
                  <a:ext cx="57960" cy="4554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172" name="Ink 171">
                  <a:extLst>
                    <a:ext uri="{FF2B5EF4-FFF2-40B4-BE49-F238E27FC236}">
                      <a16:creationId xmlns:a16="http://schemas.microsoft.com/office/drawing/2014/main" id="{E38B8576-35C7-EB15-9531-757E9131B2D0}"/>
                    </a:ext>
                  </a:extLst>
                </p14:cNvPr>
                <p14:cNvContentPartPr/>
                <p14:nvPr/>
              </p14:nvContentPartPr>
              <p14:xfrm>
                <a:off x="7122299" y="2365840"/>
                <a:ext cx="122040" cy="88920"/>
              </p14:xfrm>
            </p:contentPart>
          </mc:Choice>
          <mc:Fallback xmlns="">
            <p:pic>
              <p:nvPicPr>
                <p:cNvPr id="172" name="Ink 171">
                  <a:extLst>
                    <a:ext uri="{FF2B5EF4-FFF2-40B4-BE49-F238E27FC236}">
                      <a16:creationId xmlns:a16="http://schemas.microsoft.com/office/drawing/2014/main" id="{E38B8576-35C7-EB15-9531-757E9131B2D0}"/>
                    </a:ext>
                  </a:extLst>
                </p:cNvPr>
                <p:cNvPicPr/>
                <p:nvPr/>
              </p:nvPicPr>
              <p:blipFill>
                <a:blip r:embed="rId143"/>
                <a:stretch>
                  <a:fillRect/>
                </a:stretch>
              </p:blipFill>
              <p:spPr>
                <a:xfrm>
                  <a:off x="7104299" y="2347840"/>
                  <a:ext cx="157680" cy="12456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173" name="Ink 172">
                  <a:extLst>
                    <a:ext uri="{FF2B5EF4-FFF2-40B4-BE49-F238E27FC236}">
                      <a16:creationId xmlns:a16="http://schemas.microsoft.com/office/drawing/2014/main" id="{A99BB432-7C3F-6BA2-C645-3C14FEE78D3C}"/>
                    </a:ext>
                  </a:extLst>
                </p14:cNvPr>
                <p14:cNvContentPartPr/>
                <p14:nvPr/>
              </p14:nvContentPartPr>
              <p14:xfrm>
                <a:off x="7283219" y="2391760"/>
                <a:ext cx="5040" cy="18720"/>
              </p14:xfrm>
            </p:contentPart>
          </mc:Choice>
          <mc:Fallback xmlns="">
            <p:pic>
              <p:nvPicPr>
                <p:cNvPr id="173" name="Ink 172">
                  <a:extLst>
                    <a:ext uri="{FF2B5EF4-FFF2-40B4-BE49-F238E27FC236}">
                      <a16:creationId xmlns:a16="http://schemas.microsoft.com/office/drawing/2014/main" id="{A99BB432-7C3F-6BA2-C645-3C14FEE78D3C}"/>
                    </a:ext>
                  </a:extLst>
                </p:cNvPr>
                <p:cNvPicPr/>
                <p:nvPr/>
              </p:nvPicPr>
              <p:blipFill>
                <a:blip r:embed="rId145"/>
                <a:stretch>
                  <a:fillRect/>
                </a:stretch>
              </p:blipFill>
              <p:spPr>
                <a:xfrm>
                  <a:off x="7265219" y="2373760"/>
                  <a:ext cx="40680" cy="5436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174" name="Ink 173">
                  <a:extLst>
                    <a:ext uri="{FF2B5EF4-FFF2-40B4-BE49-F238E27FC236}">
                      <a16:creationId xmlns:a16="http://schemas.microsoft.com/office/drawing/2014/main" id="{5251F6EA-33FA-1C1D-88F6-B08A76449603}"/>
                    </a:ext>
                  </a:extLst>
                </p14:cNvPr>
                <p14:cNvContentPartPr/>
                <p14:nvPr/>
              </p14:nvContentPartPr>
              <p14:xfrm>
                <a:off x="7287899" y="2344600"/>
                <a:ext cx="65160" cy="130320"/>
              </p14:xfrm>
            </p:contentPart>
          </mc:Choice>
          <mc:Fallback xmlns="">
            <p:pic>
              <p:nvPicPr>
                <p:cNvPr id="174" name="Ink 173">
                  <a:extLst>
                    <a:ext uri="{FF2B5EF4-FFF2-40B4-BE49-F238E27FC236}">
                      <a16:creationId xmlns:a16="http://schemas.microsoft.com/office/drawing/2014/main" id="{5251F6EA-33FA-1C1D-88F6-B08A76449603}"/>
                    </a:ext>
                  </a:extLst>
                </p:cNvPr>
                <p:cNvPicPr/>
                <p:nvPr/>
              </p:nvPicPr>
              <p:blipFill>
                <a:blip r:embed="rId147"/>
                <a:stretch>
                  <a:fillRect/>
                </a:stretch>
              </p:blipFill>
              <p:spPr>
                <a:xfrm>
                  <a:off x="7269899" y="2326600"/>
                  <a:ext cx="100800" cy="16596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175" name="Ink 174">
                  <a:extLst>
                    <a:ext uri="{FF2B5EF4-FFF2-40B4-BE49-F238E27FC236}">
                      <a16:creationId xmlns:a16="http://schemas.microsoft.com/office/drawing/2014/main" id="{5C9058B3-AD1A-027A-BF24-ADA6D5A02F53}"/>
                    </a:ext>
                  </a:extLst>
                </p14:cNvPr>
                <p14:cNvContentPartPr/>
                <p14:nvPr/>
              </p14:nvContentPartPr>
              <p14:xfrm>
                <a:off x="7389059" y="2392120"/>
                <a:ext cx="3600" cy="11880"/>
              </p14:xfrm>
            </p:contentPart>
          </mc:Choice>
          <mc:Fallback xmlns="">
            <p:pic>
              <p:nvPicPr>
                <p:cNvPr id="175" name="Ink 174">
                  <a:extLst>
                    <a:ext uri="{FF2B5EF4-FFF2-40B4-BE49-F238E27FC236}">
                      <a16:creationId xmlns:a16="http://schemas.microsoft.com/office/drawing/2014/main" id="{5C9058B3-AD1A-027A-BF24-ADA6D5A02F53}"/>
                    </a:ext>
                  </a:extLst>
                </p:cNvPr>
                <p:cNvPicPr/>
                <p:nvPr/>
              </p:nvPicPr>
              <p:blipFill>
                <a:blip r:embed="rId149"/>
                <a:stretch>
                  <a:fillRect/>
                </a:stretch>
              </p:blipFill>
              <p:spPr>
                <a:xfrm>
                  <a:off x="7371059" y="2373557"/>
                  <a:ext cx="39240" cy="48634"/>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176" name="Ink 175">
                  <a:extLst>
                    <a:ext uri="{FF2B5EF4-FFF2-40B4-BE49-F238E27FC236}">
                      <a16:creationId xmlns:a16="http://schemas.microsoft.com/office/drawing/2014/main" id="{28BC2C14-2F2F-C2F4-3CC9-419200222D65}"/>
                    </a:ext>
                  </a:extLst>
                </p14:cNvPr>
                <p14:cNvContentPartPr/>
                <p14:nvPr/>
              </p14:nvContentPartPr>
              <p14:xfrm>
                <a:off x="7488779" y="2402920"/>
                <a:ext cx="86760" cy="166680"/>
              </p14:xfrm>
            </p:contentPart>
          </mc:Choice>
          <mc:Fallback xmlns="">
            <p:pic>
              <p:nvPicPr>
                <p:cNvPr id="176" name="Ink 175">
                  <a:extLst>
                    <a:ext uri="{FF2B5EF4-FFF2-40B4-BE49-F238E27FC236}">
                      <a16:creationId xmlns:a16="http://schemas.microsoft.com/office/drawing/2014/main" id="{28BC2C14-2F2F-C2F4-3CC9-419200222D65}"/>
                    </a:ext>
                  </a:extLst>
                </p:cNvPr>
                <p:cNvPicPr/>
                <p:nvPr/>
              </p:nvPicPr>
              <p:blipFill>
                <a:blip r:embed="rId151"/>
                <a:stretch>
                  <a:fillRect/>
                </a:stretch>
              </p:blipFill>
              <p:spPr>
                <a:xfrm>
                  <a:off x="7470853" y="2384920"/>
                  <a:ext cx="122253" cy="20232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177" name="Ink 176">
                  <a:extLst>
                    <a:ext uri="{FF2B5EF4-FFF2-40B4-BE49-F238E27FC236}">
                      <a16:creationId xmlns:a16="http://schemas.microsoft.com/office/drawing/2014/main" id="{FBEBD670-9B3B-78EB-A25B-8393AF3E2A64}"/>
                    </a:ext>
                  </a:extLst>
                </p14:cNvPr>
                <p14:cNvContentPartPr/>
                <p14:nvPr/>
              </p14:nvContentPartPr>
              <p14:xfrm>
                <a:off x="7587779" y="2441800"/>
                <a:ext cx="95040" cy="87840"/>
              </p14:xfrm>
            </p:contentPart>
          </mc:Choice>
          <mc:Fallback xmlns="">
            <p:pic>
              <p:nvPicPr>
                <p:cNvPr id="177" name="Ink 176">
                  <a:extLst>
                    <a:ext uri="{FF2B5EF4-FFF2-40B4-BE49-F238E27FC236}">
                      <a16:creationId xmlns:a16="http://schemas.microsoft.com/office/drawing/2014/main" id="{FBEBD670-9B3B-78EB-A25B-8393AF3E2A64}"/>
                    </a:ext>
                  </a:extLst>
                </p:cNvPr>
                <p:cNvPicPr/>
                <p:nvPr/>
              </p:nvPicPr>
              <p:blipFill>
                <a:blip r:embed="rId153"/>
                <a:stretch>
                  <a:fillRect/>
                </a:stretch>
              </p:blipFill>
              <p:spPr>
                <a:xfrm>
                  <a:off x="7569847" y="2423873"/>
                  <a:ext cx="130546" cy="123335"/>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178" name="Ink 177">
                  <a:extLst>
                    <a:ext uri="{FF2B5EF4-FFF2-40B4-BE49-F238E27FC236}">
                      <a16:creationId xmlns:a16="http://schemas.microsoft.com/office/drawing/2014/main" id="{51353F07-431B-EE4D-9810-277B53CBEFA6}"/>
                    </a:ext>
                  </a:extLst>
                </p14:cNvPr>
                <p14:cNvContentPartPr/>
                <p14:nvPr/>
              </p14:nvContentPartPr>
              <p14:xfrm>
                <a:off x="7673099" y="2434240"/>
                <a:ext cx="30240" cy="87120"/>
              </p14:xfrm>
            </p:contentPart>
          </mc:Choice>
          <mc:Fallback xmlns="">
            <p:pic>
              <p:nvPicPr>
                <p:cNvPr id="178" name="Ink 177">
                  <a:extLst>
                    <a:ext uri="{FF2B5EF4-FFF2-40B4-BE49-F238E27FC236}">
                      <a16:creationId xmlns:a16="http://schemas.microsoft.com/office/drawing/2014/main" id="{51353F07-431B-EE4D-9810-277B53CBEFA6}"/>
                    </a:ext>
                  </a:extLst>
                </p:cNvPr>
                <p:cNvPicPr/>
                <p:nvPr/>
              </p:nvPicPr>
              <p:blipFill>
                <a:blip r:embed="rId155"/>
                <a:stretch>
                  <a:fillRect/>
                </a:stretch>
              </p:blipFill>
              <p:spPr>
                <a:xfrm>
                  <a:off x="7655311" y="2416240"/>
                  <a:ext cx="65461" cy="12276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179" name="Ink 178">
                  <a:extLst>
                    <a:ext uri="{FF2B5EF4-FFF2-40B4-BE49-F238E27FC236}">
                      <a16:creationId xmlns:a16="http://schemas.microsoft.com/office/drawing/2014/main" id="{1CE14662-9ABB-8DFE-C69E-E9DA30E84F5E}"/>
                    </a:ext>
                  </a:extLst>
                </p14:cNvPr>
                <p14:cNvContentPartPr/>
                <p14:nvPr/>
              </p14:nvContentPartPr>
              <p14:xfrm>
                <a:off x="7726739" y="2465920"/>
                <a:ext cx="68760" cy="69120"/>
              </p14:xfrm>
            </p:contentPart>
          </mc:Choice>
          <mc:Fallback xmlns="">
            <p:pic>
              <p:nvPicPr>
                <p:cNvPr id="179" name="Ink 178">
                  <a:extLst>
                    <a:ext uri="{FF2B5EF4-FFF2-40B4-BE49-F238E27FC236}">
                      <a16:creationId xmlns:a16="http://schemas.microsoft.com/office/drawing/2014/main" id="{1CE14662-9ABB-8DFE-C69E-E9DA30E84F5E}"/>
                    </a:ext>
                  </a:extLst>
                </p:cNvPr>
                <p:cNvPicPr/>
                <p:nvPr/>
              </p:nvPicPr>
              <p:blipFill>
                <a:blip r:embed="rId157"/>
                <a:stretch>
                  <a:fillRect/>
                </a:stretch>
              </p:blipFill>
              <p:spPr>
                <a:xfrm>
                  <a:off x="7708739" y="2447920"/>
                  <a:ext cx="104400" cy="10476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180" name="Ink 179">
                  <a:extLst>
                    <a:ext uri="{FF2B5EF4-FFF2-40B4-BE49-F238E27FC236}">
                      <a16:creationId xmlns:a16="http://schemas.microsoft.com/office/drawing/2014/main" id="{AE409322-4479-9F27-CD32-02FB1F6D41C8}"/>
                    </a:ext>
                  </a:extLst>
                </p14:cNvPr>
                <p14:cNvContentPartPr/>
                <p14:nvPr/>
              </p14:nvContentPartPr>
              <p14:xfrm>
                <a:off x="7853099" y="2381680"/>
                <a:ext cx="8280" cy="154440"/>
              </p14:xfrm>
            </p:contentPart>
          </mc:Choice>
          <mc:Fallback xmlns="">
            <p:pic>
              <p:nvPicPr>
                <p:cNvPr id="180" name="Ink 179">
                  <a:extLst>
                    <a:ext uri="{FF2B5EF4-FFF2-40B4-BE49-F238E27FC236}">
                      <a16:creationId xmlns:a16="http://schemas.microsoft.com/office/drawing/2014/main" id="{AE409322-4479-9F27-CD32-02FB1F6D41C8}"/>
                    </a:ext>
                  </a:extLst>
                </p:cNvPr>
                <p:cNvPicPr/>
                <p:nvPr/>
              </p:nvPicPr>
              <p:blipFill>
                <a:blip r:embed="rId159"/>
                <a:stretch>
                  <a:fillRect/>
                </a:stretch>
              </p:blipFill>
              <p:spPr>
                <a:xfrm>
                  <a:off x="7835099" y="2363680"/>
                  <a:ext cx="43920" cy="19008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181" name="Ink 180">
                  <a:extLst>
                    <a:ext uri="{FF2B5EF4-FFF2-40B4-BE49-F238E27FC236}">
                      <a16:creationId xmlns:a16="http://schemas.microsoft.com/office/drawing/2014/main" id="{E8E201E7-C445-5CF5-48DF-F4968BD6FFF8}"/>
                    </a:ext>
                  </a:extLst>
                </p14:cNvPr>
                <p14:cNvContentPartPr/>
                <p14:nvPr/>
              </p14:nvContentPartPr>
              <p14:xfrm>
                <a:off x="7887659" y="2423440"/>
                <a:ext cx="60480" cy="109800"/>
              </p14:xfrm>
            </p:contentPart>
          </mc:Choice>
          <mc:Fallback xmlns="">
            <p:pic>
              <p:nvPicPr>
                <p:cNvPr id="181" name="Ink 180">
                  <a:extLst>
                    <a:ext uri="{FF2B5EF4-FFF2-40B4-BE49-F238E27FC236}">
                      <a16:creationId xmlns:a16="http://schemas.microsoft.com/office/drawing/2014/main" id="{E8E201E7-C445-5CF5-48DF-F4968BD6FFF8}"/>
                    </a:ext>
                  </a:extLst>
                </p:cNvPr>
                <p:cNvPicPr/>
                <p:nvPr/>
              </p:nvPicPr>
              <p:blipFill>
                <a:blip r:embed="rId161"/>
                <a:stretch>
                  <a:fillRect/>
                </a:stretch>
              </p:blipFill>
              <p:spPr>
                <a:xfrm>
                  <a:off x="7869551" y="2405381"/>
                  <a:ext cx="96333" cy="145557"/>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182" name="Ink 181">
                  <a:extLst>
                    <a:ext uri="{FF2B5EF4-FFF2-40B4-BE49-F238E27FC236}">
                      <a16:creationId xmlns:a16="http://schemas.microsoft.com/office/drawing/2014/main" id="{8F5AEC65-1224-1E71-FAE8-70BEF99F11D3}"/>
                    </a:ext>
                  </a:extLst>
                </p14:cNvPr>
                <p14:cNvContentPartPr/>
                <p14:nvPr/>
              </p14:nvContentPartPr>
              <p14:xfrm>
                <a:off x="7947779" y="2370160"/>
                <a:ext cx="229320" cy="278640"/>
              </p14:xfrm>
            </p:contentPart>
          </mc:Choice>
          <mc:Fallback xmlns="">
            <p:pic>
              <p:nvPicPr>
                <p:cNvPr id="182" name="Ink 181">
                  <a:extLst>
                    <a:ext uri="{FF2B5EF4-FFF2-40B4-BE49-F238E27FC236}">
                      <a16:creationId xmlns:a16="http://schemas.microsoft.com/office/drawing/2014/main" id="{8F5AEC65-1224-1E71-FAE8-70BEF99F11D3}"/>
                    </a:ext>
                  </a:extLst>
                </p:cNvPr>
                <p:cNvPicPr/>
                <p:nvPr/>
              </p:nvPicPr>
              <p:blipFill>
                <a:blip r:embed="rId163"/>
                <a:stretch>
                  <a:fillRect/>
                </a:stretch>
              </p:blipFill>
              <p:spPr>
                <a:xfrm>
                  <a:off x="7929779" y="2352160"/>
                  <a:ext cx="264960" cy="31428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184" name="Ink 183">
                  <a:extLst>
                    <a:ext uri="{FF2B5EF4-FFF2-40B4-BE49-F238E27FC236}">
                      <a16:creationId xmlns:a16="http://schemas.microsoft.com/office/drawing/2014/main" id="{D720EBA4-7F6A-3F73-7523-22E3BB11D462}"/>
                    </a:ext>
                  </a:extLst>
                </p14:cNvPr>
                <p14:cNvContentPartPr/>
                <p14:nvPr/>
              </p14:nvContentPartPr>
              <p14:xfrm>
                <a:off x="7316699" y="2474560"/>
                <a:ext cx="135720" cy="25920"/>
              </p14:xfrm>
            </p:contentPart>
          </mc:Choice>
          <mc:Fallback xmlns="">
            <p:pic>
              <p:nvPicPr>
                <p:cNvPr id="184" name="Ink 183">
                  <a:extLst>
                    <a:ext uri="{FF2B5EF4-FFF2-40B4-BE49-F238E27FC236}">
                      <a16:creationId xmlns:a16="http://schemas.microsoft.com/office/drawing/2014/main" id="{D720EBA4-7F6A-3F73-7523-22E3BB11D462}"/>
                    </a:ext>
                  </a:extLst>
                </p:cNvPr>
                <p:cNvPicPr/>
                <p:nvPr/>
              </p:nvPicPr>
              <p:blipFill>
                <a:blip r:embed="rId165"/>
                <a:stretch>
                  <a:fillRect/>
                </a:stretch>
              </p:blipFill>
              <p:spPr>
                <a:xfrm>
                  <a:off x="7298699" y="2456560"/>
                  <a:ext cx="171360" cy="61560"/>
                </a:xfrm>
                <a:prstGeom prst="rect">
                  <a:avLst/>
                </a:prstGeom>
              </p:spPr>
            </p:pic>
          </mc:Fallback>
        </mc:AlternateContent>
      </p:grpSp>
      <p:grpSp>
        <p:nvGrpSpPr>
          <p:cNvPr id="62486" name="Group 189">
            <a:extLst>
              <a:ext uri="{FF2B5EF4-FFF2-40B4-BE49-F238E27FC236}">
                <a16:creationId xmlns:a16="http://schemas.microsoft.com/office/drawing/2014/main" id="{1E2F5D2A-D3F9-8542-17FC-E9105C9CBCD1}"/>
              </a:ext>
            </a:extLst>
          </p:cNvPr>
          <p:cNvGrpSpPr>
            <a:grpSpLocks/>
          </p:cNvGrpSpPr>
          <p:nvPr/>
        </p:nvGrpSpPr>
        <p:grpSpPr bwMode="auto">
          <a:xfrm>
            <a:off x="6899275" y="2687638"/>
            <a:ext cx="1406525" cy="979487"/>
            <a:chOff x="6899459" y="2688040"/>
            <a:chExt cx="1405800" cy="979200"/>
          </a:xfrm>
        </p:grpSpPr>
        <mc:AlternateContent xmlns:mc="http://schemas.openxmlformats.org/markup-compatibility/2006" xmlns:p14="http://schemas.microsoft.com/office/powerpoint/2010/main">
          <mc:Choice Requires="p14">
            <p:contentPart p14:bwMode="auto" r:id="rId166">
              <p14:nvContentPartPr>
                <p14:cNvPr id="186" name="Ink 185">
                  <a:extLst>
                    <a:ext uri="{FF2B5EF4-FFF2-40B4-BE49-F238E27FC236}">
                      <a16:creationId xmlns:a16="http://schemas.microsoft.com/office/drawing/2014/main" id="{53B5D636-0CF8-ABB5-0191-8C36936A7F8E}"/>
                    </a:ext>
                  </a:extLst>
                </p14:cNvPr>
                <p14:cNvContentPartPr/>
                <p14:nvPr/>
              </p14:nvContentPartPr>
              <p14:xfrm>
                <a:off x="7600379" y="2688040"/>
                <a:ext cx="57600" cy="234360"/>
              </p14:xfrm>
            </p:contentPart>
          </mc:Choice>
          <mc:Fallback xmlns="">
            <p:pic>
              <p:nvPicPr>
                <p:cNvPr id="186" name="Ink 185">
                  <a:extLst>
                    <a:ext uri="{FF2B5EF4-FFF2-40B4-BE49-F238E27FC236}">
                      <a16:creationId xmlns:a16="http://schemas.microsoft.com/office/drawing/2014/main" id="{53B5D636-0CF8-ABB5-0191-8C36936A7F8E}"/>
                    </a:ext>
                  </a:extLst>
                </p:cNvPr>
                <p:cNvPicPr/>
                <p:nvPr/>
              </p:nvPicPr>
              <p:blipFill>
                <a:blip r:embed="rId167"/>
                <a:stretch>
                  <a:fillRect/>
                </a:stretch>
              </p:blipFill>
              <p:spPr>
                <a:xfrm>
                  <a:off x="7582379" y="2670040"/>
                  <a:ext cx="93240" cy="27000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187" name="Ink 186">
                  <a:extLst>
                    <a:ext uri="{FF2B5EF4-FFF2-40B4-BE49-F238E27FC236}">
                      <a16:creationId xmlns:a16="http://schemas.microsoft.com/office/drawing/2014/main" id="{15AACCB2-3E7D-1FE1-B856-6BC017629EF1}"/>
                    </a:ext>
                  </a:extLst>
                </p14:cNvPr>
                <p14:cNvContentPartPr/>
                <p14:nvPr/>
              </p14:nvContentPartPr>
              <p14:xfrm>
                <a:off x="7504979" y="2854360"/>
                <a:ext cx="204840" cy="103680"/>
              </p14:xfrm>
            </p:contentPart>
          </mc:Choice>
          <mc:Fallback xmlns="">
            <p:pic>
              <p:nvPicPr>
                <p:cNvPr id="187" name="Ink 186">
                  <a:extLst>
                    <a:ext uri="{FF2B5EF4-FFF2-40B4-BE49-F238E27FC236}">
                      <a16:creationId xmlns:a16="http://schemas.microsoft.com/office/drawing/2014/main" id="{15AACCB2-3E7D-1FE1-B856-6BC017629EF1}"/>
                    </a:ext>
                  </a:extLst>
                </p:cNvPr>
                <p:cNvPicPr/>
                <p:nvPr/>
              </p:nvPicPr>
              <p:blipFill>
                <a:blip r:embed="rId169"/>
                <a:stretch>
                  <a:fillRect/>
                </a:stretch>
              </p:blipFill>
              <p:spPr>
                <a:xfrm>
                  <a:off x="7486947" y="2836360"/>
                  <a:ext cx="240543" cy="13932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189" name="Ink 188">
                  <a:extLst>
                    <a:ext uri="{FF2B5EF4-FFF2-40B4-BE49-F238E27FC236}">
                      <a16:creationId xmlns:a16="http://schemas.microsoft.com/office/drawing/2014/main" id="{81E90DCA-2483-933F-140B-6D5329890C6B}"/>
                    </a:ext>
                  </a:extLst>
                </p14:cNvPr>
                <p14:cNvContentPartPr/>
                <p14:nvPr/>
              </p14:nvContentPartPr>
              <p14:xfrm>
                <a:off x="6899459" y="2997280"/>
                <a:ext cx="1405800" cy="669960"/>
              </p14:xfrm>
            </p:contentPart>
          </mc:Choice>
          <mc:Fallback xmlns="">
            <p:pic>
              <p:nvPicPr>
                <p:cNvPr id="189" name="Ink 188">
                  <a:extLst>
                    <a:ext uri="{FF2B5EF4-FFF2-40B4-BE49-F238E27FC236}">
                      <a16:creationId xmlns:a16="http://schemas.microsoft.com/office/drawing/2014/main" id="{81E90DCA-2483-933F-140B-6D5329890C6B}"/>
                    </a:ext>
                  </a:extLst>
                </p:cNvPr>
                <p:cNvPicPr/>
                <p:nvPr/>
              </p:nvPicPr>
              <p:blipFill>
                <a:blip r:embed="rId171"/>
                <a:stretch>
                  <a:fillRect/>
                </a:stretch>
              </p:blipFill>
              <p:spPr>
                <a:xfrm>
                  <a:off x="6881459" y="2979280"/>
                  <a:ext cx="1441440" cy="705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72">
            <p14:nvContentPartPr>
              <p14:cNvPr id="191" name="Ink 190">
                <a:extLst>
                  <a:ext uri="{FF2B5EF4-FFF2-40B4-BE49-F238E27FC236}">
                    <a16:creationId xmlns:a16="http://schemas.microsoft.com/office/drawing/2014/main" id="{B638420C-EE02-F0DE-6EA1-30BFF23B0683}"/>
                  </a:ext>
                </a:extLst>
              </p14:cNvPr>
              <p14:cNvContentPartPr/>
              <p14:nvPr/>
            </p14:nvContentPartPr>
            <p14:xfrm>
              <a:off x="4913339" y="2252080"/>
              <a:ext cx="235800" cy="141480"/>
            </p14:xfrm>
          </p:contentPart>
        </mc:Choice>
        <mc:Fallback xmlns="">
          <p:pic>
            <p:nvPicPr>
              <p:cNvPr id="191" name="Ink 190">
                <a:extLst>
                  <a:ext uri="{FF2B5EF4-FFF2-40B4-BE49-F238E27FC236}">
                    <a16:creationId xmlns:a16="http://schemas.microsoft.com/office/drawing/2014/main" id="{B638420C-EE02-F0DE-6EA1-30BFF23B0683}"/>
                  </a:ext>
                </a:extLst>
              </p:cNvPr>
              <p:cNvPicPr/>
              <p:nvPr/>
            </p:nvPicPr>
            <p:blipFill>
              <a:blip r:embed="rId173"/>
              <a:stretch>
                <a:fillRect/>
              </a:stretch>
            </p:blipFill>
            <p:spPr>
              <a:xfrm>
                <a:off x="4895339" y="2234034"/>
                <a:ext cx="271440" cy="177211"/>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192" name="Ink 191">
                <a:extLst>
                  <a:ext uri="{FF2B5EF4-FFF2-40B4-BE49-F238E27FC236}">
                    <a16:creationId xmlns:a16="http://schemas.microsoft.com/office/drawing/2014/main" id="{23AAFF1E-110E-BBC8-A721-92DD3D2BC2E0}"/>
                  </a:ext>
                </a:extLst>
              </p14:cNvPr>
              <p14:cNvContentPartPr/>
              <p14:nvPr/>
            </p14:nvContentPartPr>
            <p14:xfrm>
              <a:off x="2783579" y="1102240"/>
              <a:ext cx="1978200" cy="110880"/>
            </p14:xfrm>
          </p:contentPart>
        </mc:Choice>
        <mc:Fallback xmlns="">
          <p:pic>
            <p:nvPicPr>
              <p:cNvPr id="192" name="Ink 191">
                <a:extLst>
                  <a:ext uri="{FF2B5EF4-FFF2-40B4-BE49-F238E27FC236}">
                    <a16:creationId xmlns:a16="http://schemas.microsoft.com/office/drawing/2014/main" id="{23AAFF1E-110E-BBC8-A721-92DD3D2BC2E0}"/>
                  </a:ext>
                </a:extLst>
              </p:cNvPr>
              <p:cNvPicPr/>
              <p:nvPr/>
            </p:nvPicPr>
            <p:blipFill>
              <a:blip r:embed="rId175"/>
              <a:stretch>
                <a:fillRect/>
              </a:stretch>
            </p:blipFill>
            <p:spPr>
              <a:xfrm>
                <a:off x="2765579" y="1084240"/>
                <a:ext cx="2013840" cy="146520"/>
              </a:xfrm>
              <a:prstGeom prst="rect">
                <a:avLst/>
              </a:prstGeom>
            </p:spPr>
          </p:pic>
        </mc:Fallback>
      </mc:AlternateContent>
      <p:grpSp>
        <p:nvGrpSpPr>
          <p:cNvPr id="62489" name="Group 193">
            <a:extLst>
              <a:ext uri="{FF2B5EF4-FFF2-40B4-BE49-F238E27FC236}">
                <a16:creationId xmlns:a16="http://schemas.microsoft.com/office/drawing/2014/main" id="{432F6050-EE22-BA55-429F-8BF89F98A542}"/>
              </a:ext>
            </a:extLst>
          </p:cNvPr>
          <p:cNvGrpSpPr>
            <a:grpSpLocks/>
          </p:cNvGrpSpPr>
          <p:nvPr/>
        </p:nvGrpSpPr>
        <p:grpSpPr bwMode="auto">
          <a:xfrm>
            <a:off x="2122488" y="1482725"/>
            <a:ext cx="2165350" cy="544513"/>
            <a:chOff x="2121899" y="1483480"/>
            <a:chExt cx="2166120" cy="543240"/>
          </a:xfrm>
        </p:grpSpPr>
        <mc:AlternateContent xmlns:mc="http://schemas.openxmlformats.org/markup-compatibility/2006" xmlns:p14="http://schemas.microsoft.com/office/powerpoint/2010/main">
          <mc:Choice Requires="p14">
            <p:contentPart p14:bwMode="auto" r:id="rId176">
              <p14:nvContentPartPr>
                <p14:cNvPr id="50" name="Ink 49">
                  <a:extLst>
                    <a:ext uri="{FF2B5EF4-FFF2-40B4-BE49-F238E27FC236}">
                      <a16:creationId xmlns:a16="http://schemas.microsoft.com/office/drawing/2014/main" id="{C75CAB1F-2B1F-1101-132C-4A10930E6964}"/>
                    </a:ext>
                  </a:extLst>
                </p14:cNvPr>
                <p14:cNvContentPartPr/>
                <p14:nvPr/>
              </p14:nvContentPartPr>
              <p14:xfrm>
                <a:off x="2121899" y="1483480"/>
                <a:ext cx="151200" cy="365400"/>
              </p14:xfrm>
            </p:contentPart>
          </mc:Choice>
          <mc:Fallback xmlns="">
            <p:pic>
              <p:nvPicPr>
                <p:cNvPr id="50" name="Ink 49">
                  <a:extLst>
                    <a:ext uri="{FF2B5EF4-FFF2-40B4-BE49-F238E27FC236}">
                      <a16:creationId xmlns:a16="http://schemas.microsoft.com/office/drawing/2014/main" id="{C75CAB1F-2B1F-1101-132C-4A10930E6964}"/>
                    </a:ext>
                  </a:extLst>
                </p:cNvPr>
                <p:cNvPicPr/>
                <p:nvPr/>
              </p:nvPicPr>
              <p:blipFill>
                <a:blip r:embed="rId177"/>
                <a:stretch>
                  <a:fillRect/>
                </a:stretch>
              </p:blipFill>
              <p:spPr>
                <a:xfrm>
                  <a:off x="2103899" y="1465480"/>
                  <a:ext cx="186840" cy="40104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51" name="Ink 50">
                  <a:extLst>
                    <a:ext uri="{FF2B5EF4-FFF2-40B4-BE49-F238E27FC236}">
                      <a16:creationId xmlns:a16="http://schemas.microsoft.com/office/drawing/2014/main" id="{95F27FF5-4CD2-C87B-F560-048807F519D0}"/>
                    </a:ext>
                  </a:extLst>
                </p14:cNvPr>
                <p14:cNvContentPartPr/>
                <p14:nvPr/>
              </p14:nvContentPartPr>
              <p14:xfrm>
                <a:off x="2302259" y="1608760"/>
                <a:ext cx="419040" cy="228240"/>
              </p14:xfrm>
            </p:contentPart>
          </mc:Choice>
          <mc:Fallback xmlns="">
            <p:pic>
              <p:nvPicPr>
                <p:cNvPr id="51" name="Ink 50">
                  <a:extLst>
                    <a:ext uri="{FF2B5EF4-FFF2-40B4-BE49-F238E27FC236}">
                      <a16:creationId xmlns:a16="http://schemas.microsoft.com/office/drawing/2014/main" id="{95F27FF5-4CD2-C87B-F560-048807F519D0}"/>
                    </a:ext>
                  </a:extLst>
                </p:cNvPr>
                <p:cNvPicPr/>
                <p:nvPr/>
              </p:nvPicPr>
              <p:blipFill>
                <a:blip r:embed="rId179"/>
                <a:stretch>
                  <a:fillRect/>
                </a:stretch>
              </p:blipFill>
              <p:spPr>
                <a:xfrm>
                  <a:off x="2284259" y="1590732"/>
                  <a:ext cx="454680" cy="263936"/>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52" name="Ink 51">
                  <a:extLst>
                    <a:ext uri="{FF2B5EF4-FFF2-40B4-BE49-F238E27FC236}">
                      <a16:creationId xmlns:a16="http://schemas.microsoft.com/office/drawing/2014/main" id="{6C1A3E60-6ECB-0660-BC57-EA0041D89023}"/>
                    </a:ext>
                  </a:extLst>
                </p14:cNvPr>
                <p14:cNvContentPartPr/>
                <p14:nvPr/>
              </p14:nvContentPartPr>
              <p14:xfrm>
                <a:off x="2704379" y="1657000"/>
                <a:ext cx="398520" cy="271800"/>
              </p14:xfrm>
            </p:contentPart>
          </mc:Choice>
          <mc:Fallback xmlns="">
            <p:pic>
              <p:nvPicPr>
                <p:cNvPr id="52" name="Ink 51">
                  <a:extLst>
                    <a:ext uri="{FF2B5EF4-FFF2-40B4-BE49-F238E27FC236}">
                      <a16:creationId xmlns:a16="http://schemas.microsoft.com/office/drawing/2014/main" id="{6C1A3E60-6ECB-0660-BC57-EA0041D89023}"/>
                    </a:ext>
                  </a:extLst>
                </p:cNvPr>
                <p:cNvPicPr/>
                <p:nvPr/>
              </p:nvPicPr>
              <p:blipFill>
                <a:blip r:embed="rId181"/>
                <a:stretch>
                  <a:fillRect/>
                </a:stretch>
              </p:blipFill>
              <p:spPr>
                <a:xfrm>
                  <a:off x="2686395" y="1639000"/>
                  <a:ext cx="434128" cy="30744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53" name="Ink 52">
                  <a:extLst>
                    <a:ext uri="{FF2B5EF4-FFF2-40B4-BE49-F238E27FC236}">
                      <a16:creationId xmlns:a16="http://schemas.microsoft.com/office/drawing/2014/main" id="{97A894CE-AC0B-3238-8770-22C93611C9C5}"/>
                    </a:ext>
                  </a:extLst>
                </p14:cNvPr>
                <p14:cNvContentPartPr/>
                <p14:nvPr/>
              </p14:nvContentPartPr>
              <p14:xfrm>
                <a:off x="2894459" y="1613080"/>
                <a:ext cx="20880" cy="11160"/>
              </p14:xfrm>
            </p:contentPart>
          </mc:Choice>
          <mc:Fallback xmlns="">
            <p:pic>
              <p:nvPicPr>
                <p:cNvPr id="53" name="Ink 52">
                  <a:extLst>
                    <a:ext uri="{FF2B5EF4-FFF2-40B4-BE49-F238E27FC236}">
                      <a16:creationId xmlns:a16="http://schemas.microsoft.com/office/drawing/2014/main" id="{97A894CE-AC0B-3238-8770-22C93611C9C5}"/>
                    </a:ext>
                  </a:extLst>
                </p:cNvPr>
                <p:cNvPicPr/>
                <p:nvPr/>
              </p:nvPicPr>
              <p:blipFill>
                <a:blip r:embed="rId183"/>
                <a:stretch>
                  <a:fillRect/>
                </a:stretch>
              </p:blipFill>
              <p:spPr>
                <a:xfrm>
                  <a:off x="2876459" y="1594480"/>
                  <a:ext cx="56520" cy="47988"/>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55" name="Ink 54">
                  <a:extLst>
                    <a:ext uri="{FF2B5EF4-FFF2-40B4-BE49-F238E27FC236}">
                      <a16:creationId xmlns:a16="http://schemas.microsoft.com/office/drawing/2014/main" id="{393BE24F-85F3-5999-8272-37676C47E7CE}"/>
                    </a:ext>
                  </a:extLst>
                </p14:cNvPr>
                <p14:cNvContentPartPr/>
                <p14:nvPr/>
              </p14:nvContentPartPr>
              <p14:xfrm>
                <a:off x="3368219" y="1595080"/>
                <a:ext cx="110880" cy="176040"/>
              </p14:xfrm>
            </p:contentPart>
          </mc:Choice>
          <mc:Fallback xmlns="">
            <p:pic>
              <p:nvPicPr>
                <p:cNvPr id="55" name="Ink 54">
                  <a:extLst>
                    <a:ext uri="{FF2B5EF4-FFF2-40B4-BE49-F238E27FC236}">
                      <a16:creationId xmlns:a16="http://schemas.microsoft.com/office/drawing/2014/main" id="{393BE24F-85F3-5999-8272-37676C47E7CE}"/>
                    </a:ext>
                  </a:extLst>
                </p:cNvPr>
                <p:cNvPicPr/>
                <p:nvPr/>
              </p:nvPicPr>
              <p:blipFill>
                <a:blip r:embed="rId185"/>
                <a:stretch>
                  <a:fillRect/>
                </a:stretch>
              </p:blipFill>
              <p:spPr>
                <a:xfrm>
                  <a:off x="3350277" y="1577117"/>
                  <a:ext cx="146405" cy="211607"/>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56" name="Ink 55">
                  <a:extLst>
                    <a:ext uri="{FF2B5EF4-FFF2-40B4-BE49-F238E27FC236}">
                      <a16:creationId xmlns:a16="http://schemas.microsoft.com/office/drawing/2014/main" id="{89C0BF34-1627-0971-9E2A-0B313D6782E0}"/>
                    </a:ext>
                  </a:extLst>
                </p14:cNvPr>
                <p14:cNvContentPartPr/>
                <p14:nvPr/>
              </p14:nvContentPartPr>
              <p14:xfrm>
                <a:off x="3524099" y="1627120"/>
                <a:ext cx="114120" cy="379080"/>
              </p14:xfrm>
            </p:contentPart>
          </mc:Choice>
          <mc:Fallback xmlns="">
            <p:pic>
              <p:nvPicPr>
                <p:cNvPr id="56" name="Ink 55">
                  <a:extLst>
                    <a:ext uri="{FF2B5EF4-FFF2-40B4-BE49-F238E27FC236}">
                      <a16:creationId xmlns:a16="http://schemas.microsoft.com/office/drawing/2014/main" id="{89C0BF34-1627-0971-9E2A-0B313D6782E0}"/>
                    </a:ext>
                  </a:extLst>
                </p:cNvPr>
                <p:cNvPicPr/>
                <p:nvPr/>
              </p:nvPicPr>
              <p:blipFill>
                <a:blip r:embed="rId187"/>
                <a:stretch>
                  <a:fillRect/>
                </a:stretch>
              </p:blipFill>
              <p:spPr>
                <a:xfrm>
                  <a:off x="3506099" y="1609120"/>
                  <a:ext cx="149760" cy="414720"/>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57" name="Ink 56">
                  <a:extLst>
                    <a:ext uri="{FF2B5EF4-FFF2-40B4-BE49-F238E27FC236}">
                      <a16:creationId xmlns:a16="http://schemas.microsoft.com/office/drawing/2014/main" id="{3D4F4638-EA6F-4BCD-0918-C51B9A0D425F}"/>
                    </a:ext>
                  </a:extLst>
                </p14:cNvPr>
                <p14:cNvContentPartPr/>
                <p14:nvPr/>
              </p14:nvContentPartPr>
              <p14:xfrm>
                <a:off x="3713459" y="1606240"/>
                <a:ext cx="126720" cy="147960"/>
              </p14:xfrm>
            </p:contentPart>
          </mc:Choice>
          <mc:Fallback xmlns="">
            <p:pic>
              <p:nvPicPr>
                <p:cNvPr id="57" name="Ink 56">
                  <a:extLst>
                    <a:ext uri="{FF2B5EF4-FFF2-40B4-BE49-F238E27FC236}">
                      <a16:creationId xmlns:a16="http://schemas.microsoft.com/office/drawing/2014/main" id="{3D4F4638-EA6F-4BCD-0918-C51B9A0D425F}"/>
                    </a:ext>
                  </a:extLst>
                </p:cNvPr>
                <p:cNvPicPr/>
                <p:nvPr/>
              </p:nvPicPr>
              <p:blipFill>
                <a:blip r:embed="rId189"/>
                <a:stretch>
                  <a:fillRect/>
                </a:stretch>
              </p:blipFill>
              <p:spPr>
                <a:xfrm>
                  <a:off x="3695459" y="1588240"/>
                  <a:ext cx="162360" cy="18360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58" name="Ink 57">
                  <a:extLst>
                    <a:ext uri="{FF2B5EF4-FFF2-40B4-BE49-F238E27FC236}">
                      <a16:creationId xmlns:a16="http://schemas.microsoft.com/office/drawing/2014/main" id="{E1C4645E-2C93-43AC-8526-1B78B5B134F3}"/>
                    </a:ext>
                  </a:extLst>
                </p14:cNvPr>
                <p14:cNvContentPartPr/>
                <p14:nvPr/>
              </p14:nvContentPartPr>
              <p14:xfrm>
                <a:off x="3906059" y="1555840"/>
                <a:ext cx="12960" cy="196920"/>
              </p14:xfrm>
            </p:contentPart>
          </mc:Choice>
          <mc:Fallback xmlns="">
            <p:pic>
              <p:nvPicPr>
                <p:cNvPr id="58" name="Ink 57">
                  <a:extLst>
                    <a:ext uri="{FF2B5EF4-FFF2-40B4-BE49-F238E27FC236}">
                      <a16:creationId xmlns:a16="http://schemas.microsoft.com/office/drawing/2014/main" id="{E1C4645E-2C93-43AC-8526-1B78B5B134F3}"/>
                    </a:ext>
                  </a:extLst>
                </p:cNvPr>
                <p:cNvPicPr/>
                <p:nvPr/>
              </p:nvPicPr>
              <p:blipFill>
                <a:blip r:embed="rId191"/>
                <a:stretch>
                  <a:fillRect/>
                </a:stretch>
              </p:blipFill>
              <p:spPr>
                <a:xfrm>
                  <a:off x="3888059" y="1537840"/>
                  <a:ext cx="48600" cy="232560"/>
                </a:xfrm>
                <a:prstGeom prst="rect">
                  <a:avLst/>
                </a:prstGeom>
              </p:spPr>
            </p:pic>
          </mc:Fallback>
        </mc:AlternateContent>
        <mc:AlternateContent xmlns:mc="http://schemas.openxmlformats.org/markup-compatibility/2006" xmlns:p14="http://schemas.microsoft.com/office/powerpoint/2010/main">
          <mc:Choice Requires="p14">
            <p:contentPart p14:bwMode="auto" r:id="rId192">
              <p14:nvContentPartPr>
                <p14:cNvPr id="59" name="Ink 58">
                  <a:extLst>
                    <a:ext uri="{FF2B5EF4-FFF2-40B4-BE49-F238E27FC236}">
                      <a16:creationId xmlns:a16="http://schemas.microsoft.com/office/drawing/2014/main" id="{87E48E4D-B8AE-C4FF-E9C6-E1505AF206DD}"/>
                    </a:ext>
                  </a:extLst>
                </p14:cNvPr>
                <p14:cNvContentPartPr/>
                <p14:nvPr/>
              </p14:nvContentPartPr>
              <p14:xfrm>
                <a:off x="3845939" y="1615600"/>
                <a:ext cx="442080" cy="143280"/>
              </p14:xfrm>
            </p:contentPart>
          </mc:Choice>
          <mc:Fallback xmlns="">
            <p:pic>
              <p:nvPicPr>
                <p:cNvPr id="59" name="Ink 58">
                  <a:extLst>
                    <a:ext uri="{FF2B5EF4-FFF2-40B4-BE49-F238E27FC236}">
                      <a16:creationId xmlns:a16="http://schemas.microsoft.com/office/drawing/2014/main" id="{87E48E4D-B8AE-C4FF-E9C6-E1505AF206DD}"/>
                    </a:ext>
                  </a:extLst>
                </p:cNvPr>
                <p:cNvPicPr/>
                <p:nvPr/>
              </p:nvPicPr>
              <p:blipFill>
                <a:blip r:embed="rId193"/>
                <a:stretch>
                  <a:fillRect/>
                </a:stretch>
              </p:blipFill>
              <p:spPr>
                <a:xfrm>
                  <a:off x="3827939" y="1597645"/>
                  <a:ext cx="477720" cy="178831"/>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193" name="Ink 192">
                  <a:extLst>
                    <a:ext uri="{FF2B5EF4-FFF2-40B4-BE49-F238E27FC236}">
                      <a16:creationId xmlns:a16="http://schemas.microsoft.com/office/drawing/2014/main" id="{44C244A6-EC95-E9EE-BB44-54AC755331EE}"/>
                    </a:ext>
                  </a:extLst>
                </p14:cNvPr>
                <p14:cNvContentPartPr/>
                <p14:nvPr/>
              </p14:nvContentPartPr>
              <p14:xfrm>
                <a:off x="2282099" y="1937080"/>
                <a:ext cx="1733040" cy="89640"/>
              </p14:xfrm>
            </p:contentPart>
          </mc:Choice>
          <mc:Fallback xmlns="">
            <p:pic>
              <p:nvPicPr>
                <p:cNvPr id="193" name="Ink 192">
                  <a:extLst>
                    <a:ext uri="{FF2B5EF4-FFF2-40B4-BE49-F238E27FC236}">
                      <a16:creationId xmlns:a16="http://schemas.microsoft.com/office/drawing/2014/main" id="{44C244A6-EC95-E9EE-BB44-54AC755331EE}"/>
                    </a:ext>
                  </a:extLst>
                </p:cNvPr>
                <p:cNvPicPr/>
                <p:nvPr/>
              </p:nvPicPr>
              <p:blipFill>
                <a:blip r:embed="rId195"/>
                <a:stretch>
                  <a:fillRect/>
                </a:stretch>
              </p:blipFill>
              <p:spPr>
                <a:xfrm>
                  <a:off x="2264103" y="1919080"/>
                  <a:ext cx="1768673" cy="125280"/>
                </a:xfrm>
                <a:prstGeom prst="rect">
                  <a:avLst/>
                </a:prstGeom>
              </p:spPr>
            </p:pic>
          </mc:Fallback>
        </mc:AlternateContent>
      </p:grpSp>
      <p:grpSp>
        <p:nvGrpSpPr>
          <p:cNvPr id="62490" name="Group 196">
            <a:extLst>
              <a:ext uri="{FF2B5EF4-FFF2-40B4-BE49-F238E27FC236}">
                <a16:creationId xmlns:a16="http://schemas.microsoft.com/office/drawing/2014/main" id="{DFFEBE2F-495D-F819-DBC6-D77CD864EAE6}"/>
              </a:ext>
            </a:extLst>
          </p:cNvPr>
          <p:cNvGrpSpPr>
            <a:grpSpLocks/>
          </p:cNvGrpSpPr>
          <p:nvPr/>
        </p:nvGrpSpPr>
        <p:grpSpPr bwMode="auto">
          <a:xfrm>
            <a:off x="2309813" y="2908300"/>
            <a:ext cx="1925637" cy="344488"/>
            <a:chOff x="2310539" y="2908360"/>
            <a:chExt cx="1925280" cy="344880"/>
          </a:xfrm>
        </p:grpSpPr>
        <mc:AlternateContent xmlns:mc="http://schemas.openxmlformats.org/markup-compatibility/2006" xmlns:p14="http://schemas.microsoft.com/office/powerpoint/2010/main">
          <mc:Choice Requires="p14">
            <p:contentPart p14:bwMode="auto" r:id="rId196">
              <p14:nvContentPartPr>
                <p14:cNvPr id="87" name="Ink 86">
                  <a:extLst>
                    <a:ext uri="{FF2B5EF4-FFF2-40B4-BE49-F238E27FC236}">
                      <a16:creationId xmlns:a16="http://schemas.microsoft.com/office/drawing/2014/main" id="{DB276869-1B06-ED59-F795-ED4193D8EF3C}"/>
                    </a:ext>
                  </a:extLst>
                </p14:cNvPr>
                <p14:cNvContentPartPr/>
                <p14:nvPr/>
              </p14:nvContentPartPr>
              <p14:xfrm>
                <a:off x="2310539" y="2967760"/>
                <a:ext cx="122040" cy="285480"/>
              </p14:xfrm>
            </p:contentPart>
          </mc:Choice>
          <mc:Fallback xmlns="">
            <p:pic>
              <p:nvPicPr>
                <p:cNvPr id="87" name="Ink 86">
                  <a:extLst>
                    <a:ext uri="{FF2B5EF4-FFF2-40B4-BE49-F238E27FC236}">
                      <a16:creationId xmlns:a16="http://schemas.microsoft.com/office/drawing/2014/main" id="{DB276869-1B06-ED59-F795-ED4193D8EF3C}"/>
                    </a:ext>
                  </a:extLst>
                </p:cNvPr>
                <p:cNvPicPr/>
                <p:nvPr/>
              </p:nvPicPr>
              <p:blipFill>
                <a:blip r:embed="rId197"/>
                <a:stretch>
                  <a:fillRect/>
                </a:stretch>
              </p:blipFill>
              <p:spPr>
                <a:xfrm>
                  <a:off x="2292539" y="2949783"/>
                  <a:ext cx="157680" cy="321075"/>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88" name="Ink 87">
                  <a:extLst>
                    <a:ext uri="{FF2B5EF4-FFF2-40B4-BE49-F238E27FC236}">
                      <a16:creationId xmlns:a16="http://schemas.microsoft.com/office/drawing/2014/main" id="{7C41851C-9B11-407B-F54A-558974FE6A89}"/>
                    </a:ext>
                  </a:extLst>
                </p14:cNvPr>
                <p14:cNvContentPartPr/>
                <p14:nvPr/>
              </p14:nvContentPartPr>
              <p14:xfrm>
                <a:off x="2321339" y="3098080"/>
                <a:ext cx="131400" cy="63000"/>
              </p14:xfrm>
            </p:contentPart>
          </mc:Choice>
          <mc:Fallback xmlns="">
            <p:pic>
              <p:nvPicPr>
                <p:cNvPr id="88" name="Ink 87">
                  <a:extLst>
                    <a:ext uri="{FF2B5EF4-FFF2-40B4-BE49-F238E27FC236}">
                      <a16:creationId xmlns:a16="http://schemas.microsoft.com/office/drawing/2014/main" id="{7C41851C-9B11-407B-F54A-558974FE6A89}"/>
                    </a:ext>
                  </a:extLst>
                </p:cNvPr>
                <p:cNvPicPr/>
                <p:nvPr/>
              </p:nvPicPr>
              <p:blipFill>
                <a:blip r:embed="rId199"/>
                <a:stretch>
                  <a:fillRect/>
                </a:stretch>
              </p:blipFill>
              <p:spPr>
                <a:xfrm>
                  <a:off x="2303339" y="3079977"/>
                  <a:ext cx="167040" cy="98845"/>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89" name="Ink 88">
                  <a:extLst>
                    <a:ext uri="{FF2B5EF4-FFF2-40B4-BE49-F238E27FC236}">
                      <a16:creationId xmlns:a16="http://schemas.microsoft.com/office/drawing/2014/main" id="{DF4C8640-C398-5EA1-A162-962EB8EEA390}"/>
                    </a:ext>
                  </a:extLst>
                </p14:cNvPr>
                <p14:cNvContentPartPr/>
                <p14:nvPr/>
              </p14:nvContentPartPr>
              <p14:xfrm>
                <a:off x="2496659" y="2963080"/>
                <a:ext cx="486360" cy="259200"/>
              </p14:xfrm>
            </p:contentPart>
          </mc:Choice>
          <mc:Fallback xmlns="">
            <p:pic>
              <p:nvPicPr>
                <p:cNvPr id="89" name="Ink 88">
                  <a:extLst>
                    <a:ext uri="{FF2B5EF4-FFF2-40B4-BE49-F238E27FC236}">
                      <a16:creationId xmlns:a16="http://schemas.microsoft.com/office/drawing/2014/main" id="{DF4C8640-C398-5EA1-A162-962EB8EEA390}"/>
                    </a:ext>
                  </a:extLst>
                </p:cNvPr>
                <p:cNvPicPr/>
                <p:nvPr/>
              </p:nvPicPr>
              <p:blipFill>
                <a:blip r:embed="rId201"/>
                <a:stretch>
                  <a:fillRect/>
                </a:stretch>
              </p:blipFill>
              <p:spPr>
                <a:xfrm>
                  <a:off x="2478672" y="2945080"/>
                  <a:ext cx="521974" cy="294840"/>
                </a:xfrm>
                <a:prstGeom prst="rect">
                  <a:avLst/>
                </a:prstGeom>
              </p:spPr>
            </p:pic>
          </mc:Fallback>
        </mc:AlternateContent>
        <mc:AlternateContent xmlns:mc="http://schemas.openxmlformats.org/markup-compatibility/2006" xmlns:p14="http://schemas.microsoft.com/office/powerpoint/2010/main">
          <mc:Choice Requires="p14">
            <p:contentPart p14:bwMode="auto" r:id="rId202">
              <p14:nvContentPartPr>
                <p14:cNvPr id="90" name="Ink 89">
                  <a:extLst>
                    <a:ext uri="{FF2B5EF4-FFF2-40B4-BE49-F238E27FC236}">
                      <a16:creationId xmlns:a16="http://schemas.microsoft.com/office/drawing/2014/main" id="{1D210868-E466-C760-AE67-85D5B64C2423}"/>
                    </a:ext>
                  </a:extLst>
                </p14:cNvPr>
                <p14:cNvContentPartPr/>
                <p14:nvPr/>
              </p14:nvContentPartPr>
              <p14:xfrm>
                <a:off x="2935499" y="2974600"/>
                <a:ext cx="360" cy="360"/>
              </p14:xfrm>
            </p:contentPart>
          </mc:Choice>
          <mc:Fallback xmlns="">
            <p:pic>
              <p:nvPicPr>
                <p:cNvPr id="90" name="Ink 89">
                  <a:extLst>
                    <a:ext uri="{FF2B5EF4-FFF2-40B4-BE49-F238E27FC236}">
                      <a16:creationId xmlns:a16="http://schemas.microsoft.com/office/drawing/2014/main" id="{1D210868-E466-C760-AE67-85D5B64C2423}"/>
                    </a:ext>
                  </a:extLst>
                </p:cNvPr>
                <p:cNvPicPr/>
                <p:nvPr/>
              </p:nvPicPr>
              <p:blipFill>
                <a:blip r:embed="rId203"/>
                <a:stretch>
                  <a:fillRect/>
                </a:stretch>
              </p:blipFill>
              <p:spPr>
                <a:xfrm>
                  <a:off x="2917499" y="295660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04">
              <p14:nvContentPartPr>
                <p14:cNvPr id="91" name="Ink 90">
                  <a:extLst>
                    <a:ext uri="{FF2B5EF4-FFF2-40B4-BE49-F238E27FC236}">
                      <a16:creationId xmlns:a16="http://schemas.microsoft.com/office/drawing/2014/main" id="{1B718D2B-6A21-BC91-B1AC-B77D203A8ED7}"/>
                    </a:ext>
                  </a:extLst>
                </p14:cNvPr>
                <p14:cNvContentPartPr/>
                <p14:nvPr/>
              </p14:nvContentPartPr>
              <p14:xfrm>
                <a:off x="2477579" y="2992960"/>
                <a:ext cx="216720" cy="45000"/>
              </p14:xfrm>
            </p:contentPart>
          </mc:Choice>
          <mc:Fallback xmlns="">
            <p:pic>
              <p:nvPicPr>
                <p:cNvPr id="91" name="Ink 90">
                  <a:extLst>
                    <a:ext uri="{FF2B5EF4-FFF2-40B4-BE49-F238E27FC236}">
                      <a16:creationId xmlns:a16="http://schemas.microsoft.com/office/drawing/2014/main" id="{1B718D2B-6A21-BC91-B1AC-B77D203A8ED7}"/>
                    </a:ext>
                  </a:extLst>
                </p:cNvPr>
                <p:cNvPicPr/>
                <p:nvPr/>
              </p:nvPicPr>
              <p:blipFill>
                <a:blip r:embed="rId205"/>
                <a:stretch>
                  <a:fillRect/>
                </a:stretch>
              </p:blipFill>
              <p:spPr>
                <a:xfrm>
                  <a:off x="2459549" y="2974960"/>
                  <a:ext cx="252419"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206">
              <p14:nvContentPartPr>
                <p14:cNvPr id="92" name="Ink 91">
                  <a:extLst>
                    <a:ext uri="{FF2B5EF4-FFF2-40B4-BE49-F238E27FC236}">
                      <a16:creationId xmlns:a16="http://schemas.microsoft.com/office/drawing/2014/main" id="{3F37FCAB-D72D-0C4C-A99A-7798972268C3}"/>
                    </a:ext>
                  </a:extLst>
                </p14:cNvPr>
                <p14:cNvContentPartPr/>
                <p14:nvPr/>
              </p14:nvContentPartPr>
              <p14:xfrm>
                <a:off x="3020459" y="3006640"/>
                <a:ext cx="357120" cy="173520"/>
              </p14:xfrm>
            </p:contentPart>
          </mc:Choice>
          <mc:Fallback xmlns="">
            <p:pic>
              <p:nvPicPr>
                <p:cNvPr id="92" name="Ink 91">
                  <a:extLst>
                    <a:ext uri="{FF2B5EF4-FFF2-40B4-BE49-F238E27FC236}">
                      <a16:creationId xmlns:a16="http://schemas.microsoft.com/office/drawing/2014/main" id="{3F37FCAB-D72D-0C4C-A99A-7798972268C3}"/>
                    </a:ext>
                  </a:extLst>
                </p:cNvPr>
                <p:cNvPicPr/>
                <p:nvPr/>
              </p:nvPicPr>
              <p:blipFill>
                <a:blip r:embed="rId207"/>
                <a:stretch>
                  <a:fillRect/>
                </a:stretch>
              </p:blipFill>
              <p:spPr>
                <a:xfrm>
                  <a:off x="3002459" y="2988677"/>
                  <a:ext cx="392760" cy="209086"/>
                </a:xfrm>
                <a:prstGeom prst="rect">
                  <a:avLst/>
                </a:prstGeom>
              </p:spPr>
            </p:pic>
          </mc:Fallback>
        </mc:AlternateContent>
        <mc:AlternateContent xmlns:mc="http://schemas.openxmlformats.org/markup-compatibility/2006" xmlns:p14="http://schemas.microsoft.com/office/powerpoint/2010/main">
          <mc:Choice Requires="p14">
            <p:contentPart p14:bwMode="auto" r:id="rId208">
              <p14:nvContentPartPr>
                <p14:cNvPr id="93" name="Ink 92">
                  <a:extLst>
                    <a:ext uri="{FF2B5EF4-FFF2-40B4-BE49-F238E27FC236}">
                      <a16:creationId xmlns:a16="http://schemas.microsoft.com/office/drawing/2014/main" id="{34E1AF1D-70BB-329E-0342-3A15615B71E2}"/>
                    </a:ext>
                  </a:extLst>
                </p14:cNvPr>
                <p14:cNvContentPartPr/>
                <p14:nvPr/>
              </p14:nvContentPartPr>
              <p14:xfrm>
                <a:off x="3380099" y="2908360"/>
                <a:ext cx="49320" cy="317160"/>
              </p14:xfrm>
            </p:contentPart>
          </mc:Choice>
          <mc:Fallback xmlns="">
            <p:pic>
              <p:nvPicPr>
                <p:cNvPr id="93" name="Ink 92">
                  <a:extLst>
                    <a:ext uri="{FF2B5EF4-FFF2-40B4-BE49-F238E27FC236}">
                      <a16:creationId xmlns:a16="http://schemas.microsoft.com/office/drawing/2014/main" id="{34E1AF1D-70BB-329E-0342-3A15615B71E2}"/>
                    </a:ext>
                  </a:extLst>
                </p:cNvPr>
                <p:cNvPicPr/>
                <p:nvPr/>
              </p:nvPicPr>
              <p:blipFill>
                <a:blip r:embed="rId209"/>
                <a:stretch>
                  <a:fillRect/>
                </a:stretch>
              </p:blipFill>
              <p:spPr>
                <a:xfrm>
                  <a:off x="3362099" y="2890360"/>
                  <a:ext cx="84960" cy="35280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94" name="Ink 93">
                  <a:extLst>
                    <a:ext uri="{FF2B5EF4-FFF2-40B4-BE49-F238E27FC236}">
                      <a16:creationId xmlns:a16="http://schemas.microsoft.com/office/drawing/2014/main" id="{4AE4D461-D0A3-A828-4CFA-3E2966496FF2}"/>
                    </a:ext>
                  </a:extLst>
                </p14:cNvPr>
                <p14:cNvContentPartPr/>
                <p14:nvPr/>
              </p14:nvContentPartPr>
              <p14:xfrm>
                <a:off x="3371099" y="3017080"/>
                <a:ext cx="352800" cy="199080"/>
              </p14:xfrm>
            </p:contentPart>
          </mc:Choice>
          <mc:Fallback xmlns="">
            <p:pic>
              <p:nvPicPr>
                <p:cNvPr id="94" name="Ink 93">
                  <a:extLst>
                    <a:ext uri="{FF2B5EF4-FFF2-40B4-BE49-F238E27FC236}">
                      <a16:creationId xmlns:a16="http://schemas.microsoft.com/office/drawing/2014/main" id="{4AE4D461-D0A3-A828-4CFA-3E2966496FF2}"/>
                    </a:ext>
                  </a:extLst>
                </p:cNvPr>
                <p:cNvPicPr/>
                <p:nvPr/>
              </p:nvPicPr>
              <p:blipFill>
                <a:blip r:embed="rId211"/>
                <a:stretch>
                  <a:fillRect/>
                </a:stretch>
              </p:blipFill>
              <p:spPr>
                <a:xfrm>
                  <a:off x="3353099" y="2999080"/>
                  <a:ext cx="388440" cy="234720"/>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95" name="Ink 94">
                  <a:extLst>
                    <a:ext uri="{FF2B5EF4-FFF2-40B4-BE49-F238E27FC236}">
                      <a16:creationId xmlns:a16="http://schemas.microsoft.com/office/drawing/2014/main" id="{CDFA5807-55A5-6DD4-7E8C-F44FDEAD1EFA}"/>
                    </a:ext>
                  </a:extLst>
                </p14:cNvPr>
                <p14:cNvContentPartPr/>
                <p14:nvPr/>
              </p14:nvContentPartPr>
              <p14:xfrm>
                <a:off x="3705539" y="2972440"/>
                <a:ext cx="68760" cy="205560"/>
              </p14:xfrm>
            </p:contentPart>
          </mc:Choice>
          <mc:Fallback xmlns="">
            <p:pic>
              <p:nvPicPr>
                <p:cNvPr id="95" name="Ink 94">
                  <a:extLst>
                    <a:ext uri="{FF2B5EF4-FFF2-40B4-BE49-F238E27FC236}">
                      <a16:creationId xmlns:a16="http://schemas.microsoft.com/office/drawing/2014/main" id="{CDFA5807-55A5-6DD4-7E8C-F44FDEAD1EFA}"/>
                    </a:ext>
                  </a:extLst>
                </p:cNvPr>
                <p:cNvPicPr/>
                <p:nvPr/>
              </p:nvPicPr>
              <p:blipFill>
                <a:blip r:embed="rId213"/>
                <a:stretch>
                  <a:fillRect/>
                </a:stretch>
              </p:blipFill>
              <p:spPr>
                <a:xfrm>
                  <a:off x="3687633" y="2954471"/>
                  <a:ext cx="104214" cy="241138"/>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195" name="Ink 194">
                  <a:extLst>
                    <a:ext uri="{FF2B5EF4-FFF2-40B4-BE49-F238E27FC236}">
                      <a16:creationId xmlns:a16="http://schemas.microsoft.com/office/drawing/2014/main" id="{BD36597C-7770-B0C4-FD99-175FD92B65BE}"/>
                    </a:ext>
                  </a:extLst>
                </p14:cNvPr>
                <p14:cNvContentPartPr/>
                <p14:nvPr/>
              </p14:nvContentPartPr>
              <p14:xfrm>
                <a:off x="3929459" y="3028600"/>
                <a:ext cx="306360" cy="174960"/>
              </p14:xfrm>
            </p:contentPart>
          </mc:Choice>
          <mc:Fallback xmlns="">
            <p:pic>
              <p:nvPicPr>
                <p:cNvPr id="195" name="Ink 194">
                  <a:extLst>
                    <a:ext uri="{FF2B5EF4-FFF2-40B4-BE49-F238E27FC236}">
                      <a16:creationId xmlns:a16="http://schemas.microsoft.com/office/drawing/2014/main" id="{BD36597C-7770-B0C4-FD99-175FD92B65BE}"/>
                    </a:ext>
                  </a:extLst>
                </p:cNvPr>
                <p:cNvPicPr/>
                <p:nvPr/>
              </p:nvPicPr>
              <p:blipFill>
                <a:blip r:embed="rId215"/>
                <a:stretch>
                  <a:fillRect/>
                </a:stretch>
              </p:blipFill>
              <p:spPr>
                <a:xfrm>
                  <a:off x="3911459" y="3010600"/>
                  <a:ext cx="342000" cy="210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16">
            <p14:nvContentPartPr>
              <p14:cNvPr id="196" name="Ink 195">
                <a:extLst>
                  <a:ext uri="{FF2B5EF4-FFF2-40B4-BE49-F238E27FC236}">
                    <a16:creationId xmlns:a16="http://schemas.microsoft.com/office/drawing/2014/main" id="{7710D6C4-5A6F-95E8-5C38-C8A63CD3EB64}"/>
                  </a:ext>
                </a:extLst>
              </p14:cNvPr>
              <p14:cNvContentPartPr/>
              <p14:nvPr/>
            </p14:nvContentPartPr>
            <p14:xfrm>
              <a:off x="3893099" y="3664720"/>
              <a:ext cx="339840" cy="196200"/>
            </p14:xfrm>
          </p:contentPart>
        </mc:Choice>
        <mc:Fallback xmlns="">
          <p:pic>
            <p:nvPicPr>
              <p:cNvPr id="196" name="Ink 195">
                <a:extLst>
                  <a:ext uri="{FF2B5EF4-FFF2-40B4-BE49-F238E27FC236}">
                    <a16:creationId xmlns:a16="http://schemas.microsoft.com/office/drawing/2014/main" id="{7710D6C4-5A6F-95E8-5C38-C8A63CD3EB64}"/>
                  </a:ext>
                </a:extLst>
              </p:cNvPr>
              <p:cNvPicPr/>
              <p:nvPr/>
            </p:nvPicPr>
            <p:blipFill>
              <a:blip r:embed="rId217"/>
              <a:stretch>
                <a:fillRect/>
              </a:stretch>
            </p:blipFill>
            <p:spPr>
              <a:xfrm>
                <a:off x="3875118" y="3646720"/>
                <a:ext cx="375442" cy="231840"/>
              </a:xfrm>
              <a:prstGeom prst="rect">
                <a:avLst/>
              </a:prstGeom>
            </p:spPr>
          </p:pic>
        </mc:Fallback>
      </mc:AlternateContent>
      <p:grpSp>
        <p:nvGrpSpPr>
          <p:cNvPr id="62492" name="Group 227">
            <a:extLst>
              <a:ext uri="{FF2B5EF4-FFF2-40B4-BE49-F238E27FC236}">
                <a16:creationId xmlns:a16="http://schemas.microsoft.com/office/drawing/2014/main" id="{1F0557AC-0470-E136-396F-9B70A3892BC8}"/>
              </a:ext>
            </a:extLst>
          </p:cNvPr>
          <p:cNvGrpSpPr>
            <a:grpSpLocks/>
          </p:cNvGrpSpPr>
          <p:nvPr/>
        </p:nvGrpSpPr>
        <p:grpSpPr bwMode="auto">
          <a:xfrm>
            <a:off x="7058025" y="3152775"/>
            <a:ext cx="2925763" cy="1008063"/>
            <a:chOff x="7058219" y="3152440"/>
            <a:chExt cx="2925720" cy="1007640"/>
          </a:xfrm>
        </p:grpSpPr>
        <mc:AlternateContent xmlns:mc="http://schemas.openxmlformats.org/markup-compatibility/2006" xmlns:p14="http://schemas.microsoft.com/office/powerpoint/2010/main">
          <mc:Choice Requires="p14">
            <p:contentPart p14:bwMode="auto" r:id="rId218">
              <p14:nvContentPartPr>
                <p14:cNvPr id="198" name="Ink 197">
                  <a:extLst>
                    <a:ext uri="{FF2B5EF4-FFF2-40B4-BE49-F238E27FC236}">
                      <a16:creationId xmlns:a16="http://schemas.microsoft.com/office/drawing/2014/main" id="{74090532-5BC9-0B53-4934-8C68AA025EA5}"/>
                    </a:ext>
                  </a:extLst>
                </p14:cNvPr>
                <p14:cNvContentPartPr/>
                <p14:nvPr/>
              </p14:nvContentPartPr>
              <p14:xfrm>
                <a:off x="7058219" y="3215080"/>
                <a:ext cx="205920" cy="182160"/>
              </p14:xfrm>
            </p:contentPart>
          </mc:Choice>
          <mc:Fallback xmlns="">
            <p:pic>
              <p:nvPicPr>
                <p:cNvPr id="198" name="Ink 197">
                  <a:extLst>
                    <a:ext uri="{FF2B5EF4-FFF2-40B4-BE49-F238E27FC236}">
                      <a16:creationId xmlns:a16="http://schemas.microsoft.com/office/drawing/2014/main" id="{74090532-5BC9-0B53-4934-8C68AA025EA5}"/>
                    </a:ext>
                  </a:extLst>
                </p:cNvPr>
                <p:cNvPicPr/>
                <p:nvPr/>
              </p:nvPicPr>
              <p:blipFill>
                <a:blip r:embed="rId219"/>
                <a:stretch>
                  <a:fillRect/>
                </a:stretch>
              </p:blipFill>
              <p:spPr>
                <a:xfrm>
                  <a:off x="7040219" y="3197080"/>
                  <a:ext cx="241560" cy="21780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199" name="Ink 198">
                  <a:extLst>
                    <a:ext uri="{FF2B5EF4-FFF2-40B4-BE49-F238E27FC236}">
                      <a16:creationId xmlns:a16="http://schemas.microsoft.com/office/drawing/2014/main" id="{072B9D79-5D87-7661-999A-09B14037260B}"/>
                    </a:ext>
                  </a:extLst>
                </p14:cNvPr>
                <p14:cNvContentPartPr/>
                <p14:nvPr/>
              </p14:nvContentPartPr>
              <p14:xfrm>
                <a:off x="7146059" y="3309760"/>
                <a:ext cx="126720" cy="86400"/>
              </p14:xfrm>
            </p:contentPart>
          </mc:Choice>
          <mc:Fallback xmlns="">
            <p:pic>
              <p:nvPicPr>
                <p:cNvPr id="199" name="Ink 198">
                  <a:extLst>
                    <a:ext uri="{FF2B5EF4-FFF2-40B4-BE49-F238E27FC236}">
                      <a16:creationId xmlns:a16="http://schemas.microsoft.com/office/drawing/2014/main" id="{072B9D79-5D87-7661-999A-09B14037260B}"/>
                    </a:ext>
                  </a:extLst>
                </p:cNvPr>
                <p:cNvPicPr/>
                <p:nvPr/>
              </p:nvPicPr>
              <p:blipFill>
                <a:blip r:embed="rId221"/>
                <a:stretch>
                  <a:fillRect/>
                </a:stretch>
              </p:blipFill>
              <p:spPr>
                <a:xfrm>
                  <a:off x="7128059" y="3291685"/>
                  <a:ext cx="162360" cy="122189"/>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200" name="Ink 199">
                  <a:extLst>
                    <a:ext uri="{FF2B5EF4-FFF2-40B4-BE49-F238E27FC236}">
                      <a16:creationId xmlns:a16="http://schemas.microsoft.com/office/drawing/2014/main" id="{C3A8FD24-790A-94E0-A4C2-4B0CECD87DA8}"/>
                    </a:ext>
                  </a:extLst>
                </p14:cNvPr>
                <p14:cNvContentPartPr/>
                <p14:nvPr/>
              </p14:nvContentPartPr>
              <p14:xfrm>
                <a:off x="7332179" y="3250720"/>
                <a:ext cx="11520" cy="153000"/>
              </p14:xfrm>
            </p:contentPart>
          </mc:Choice>
          <mc:Fallback xmlns="">
            <p:pic>
              <p:nvPicPr>
                <p:cNvPr id="200" name="Ink 199">
                  <a:extLst>
                    <a:ext uri="{FF2B5EF4-FFF2-40B4-BE49-F238E27FC236}">
                      <a16:creationId xmlns:a16="http://schemas.microsoft.com/office/drawing/2014/main" id="{C3A8FD24-790A-94E0-A4C2-4B0CECD87DA8}"/>
                    </a:ext>
                  </a:extLst>
                </p:cNvPr>
                <p:cNvPicPr/>
                <p:nvPr/>
              </p:nvPicPr>
              <p:blipFill>
                <a:blip r:embed="rId223"/>
                <a:stretch>
                  <a:fillRect/>
                </a:stretch>
              </p:blipFill>
              <p:spPr>
                <a:xfrm>
                  <a:off x="7313598" y="3232720"/>
                  <a:ext cx="48310" cy="188640"/>
                </a:xfrm>
                <a:prstGeom prst="rect">
                  <a:avLst/>
                </a:prstGeom>
              </p:spPr>
            </p:pic>
          </mc:Fallback>
        </mc:AlternateContent>
        <mc:AlternateContent xmlns:mc="http://schemas.openxmlformats.org/markup-compatibility/2006" xmlns:p14="http://schemas.microsoft.com/office/powerpoint/2010/main">
          <mc:Choice Requires="p14">
            <p:contentPart p14:bwMode="auto" r:id="rId224">
              <p14:nvContentPartPr>
                <p14:cNvPr id="201" name="Ink 200">
                  <a:extLst>
                    <a:ext uri="{FF2B5EF4-FFF2-40B4-BE49-F238E27FC236}">
                      <a16:creationId xmlns:a16="http://schemas.microsoft.com/office/drawing/2014/main" id="{2F4626C0-2747-2E58-98B7-33282C8D8147}"/>
                    </a:ext>
                  </a:extLst>
                </p14:cNvPr>
                <p14:cNvContentPartPr/>
                <p14:nvPr/>
              </p14:nvContentPartPr>
              <p14:xfrm>
                <a:off x="7279979" y="3328480"/>
                <a:ext cx="252720" cy="99720"/>
              </p14:xfrm>
            </p:contentPart>
          </mc:Choice>
          <mc:Fallback xmlns="">
            <p:pic>
              <p:nvPicPr>
                <p:cNvPr id="201" name="Ink 200">
                  <a:extLst>
                    <a:ext uri="{FF2B5EF4-FFF2-40B4-BE49-F238E27FC236}">
                      <a16:creationId xmlns:a16="http://schemas.microsoft.com/office/drawing/2014/main" id="{2F4626C0-2747-2E58-98B7-33282C8D8147}"/>
                    </a:ext>
                  </a:extLst>
                </p:cNvPr>
                <p:cNvPicPr/>
                <p:nvPr/>
              </p:nvPicPr>
              <p:blipFill>
                <a:blip r:embed="rId225"/>
                <a:stretch>
                  <a:fillRect/>
                </a:stretch>
              </p:blipFill>
              <p:spPr>
                <a:xfrm>
                  <a:off x="7261979" y="3310480"/>
                  <a:ext cx="288360" cy="135360"/>
                </a:xfrm>
                <a:prstGeom prst="rect">
                  <a:avLst/>
                </a:prstGeom>
              </p:spPr>
            </p:pic>
          </mc:Fallback>
        </mc:AlternateContent>
        <mc:AlternateContent xmlns:mc="http://schemas.openxmlformats.org/markup-compatibility/2006" xmlns:p14="http://schemas.microsoft.com/office/powerpoint/2010/main">
          <mc:Choice Requires="p14">
            <p:contentPart p14:bwMode="auto" r:id="rId226">
              <p14:nvContentPartPr>
                <p14:cNvPr id="202" name="Ink 201">
                  <a:extLst>
                    <a:ext uri="{FF2B5EF4-FFF2-40B4-BE49-F238E27FC236}">
                      <a16:creationId xmlns:a16="http://schemas.microsoft.com/office/drawing/2014/main" id="{9D0BFC80-931C-9A4C-8BAA-0DAD9111B996}"/>
                    </a:ext>
                  </a:extLst>
                </p14:cNvPr>
                <p14:cNvContentPartPr/>
                <p14:nvPr/>
              </p14:nvContentPartPr>
              <p14:xfrm>
                <a:off x="7533779" y="3257200"/>
                <a:ext cx="110520" cy="160920"/>
              </p14:xfrm>
            </p:contentPart>
          </mc:Choice>
          <mc:Fallback xmlns="">
            <p:pic>
              <p:nvPicPr>
                <p:cNvPr id="202" name="Ink 201">
                  <a:extLst>
                    <a:ext uri="{FF2B5EF4-FFF2-40B4-BE49-F238E27FC236}">
                      <a16:creationId xmlns:a16="http://schemas.microsoft.com/office/drawing/2014/main" id="{9D0BFC80-931C-9A4C-8BAA-0DAD9111B996}"/>
                    </a:ext>
                  </a:extLst>
                </p:cNvPr>
                <p:cNvPicPr/>
                <p:nvPr/>
              </p:nvPicPr>
              <p:blipFill>
                <a:blip r:embed="rId227"/>
                <a:stretch>
                  <a:fillRect/>
                </a:stretch>
              </p:blipFill>
              <p:spPr>
                <a:xfrm>
                  <a:off x="7515779" y="3239160"/>
                  <a:ext cx="146160" cy="196640"/>
                </a:xfrm>
                <a:prstGeom prst="rect">
                  <a:avLst/>
                </a:prstGeom>
              </p:spPr>
            </p:pic>
          </mc:Fallback>
        </mc:AlternateContent>
        <mc:AlternateContent xmlns:mc="http://schemas.openxmlformats.org/markup-compatibility/2006" xmlns:p14="http://schemas.microsoft.com/office/powerpoint/2010/main">
          <mc:Choice Requires="p14">
            <p:contentPart p14:bwMode="auto" r:id="rId228">
              <p14:nvContentPartPr>
                <p14:cNvPr id="203" name="Ink 202">
                  <a:extLst>
                    <a:ext uri="{FF2B5EF4-FFF2-40B4-BE49-F238E27FC236}">
                      <a16:creationId xmlns:a16="http://schemas.microsoft.com/office/drawing/2014/main" id="{E1E8FDF1-3E30-9BA9-0AB2-E7AF4EE0F2BC}"/>
                    </a:ext>
                  </a:extLst>
                </p14:cNvPr>
                <p14:cNvContentPartPr/>
                <p14:nvPr/>
              </p14:nvContentPartPr>
              <p14:xfrm>
                <a:off x="7632059" y="3340360"/>
                <a:ext cx="68400" cy="11160"/>
              </p14:xfrm>
            </p:contentPart>
          </mc:Choice>
          <mc:Fallback xmlns="">
            <p:pic>
              <p:nvPicPr>
                <p:cNvPr id="203" name="Ink 202">
                  <a:extLst>
                    <a:ext uri="{FF2B5EF4-FFF2-40B4-BE49-F238E27FC236}">
                      <a16:creationId xmlns:a16="http://schemas.microsoft.com/office/drawing/2014/main" id="{E1E8FDF1-3E30-9BA9-0AB2-E7AF4EE0F2BC}"/>
                    </a:ext>
                  </a:extLst>
                </p:cNvPr>
                <p:cNvPicPr/>
                <p:nvPr/>
              </p:nvPicPr>
              <p:blipFill>
                <a:blip r:embed="rId229"/>
                <a:stretch>
                  <a:fillRect/>
                </a:stretch>
              </p:blipFill>
              <p:spPr>
                <a:xfrm>
                  <a:off x="7614059" y="3322360"/>
                  <a:ext cx="104040" cy="4680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204" name="Ink 203">
                  <a:extLst>
                    <a:ext uri="{FF2B5EF4-FFF2-40B4-BE49-F238E27FC236}">
                      <a16:creationId xmlns:a16="http://schemas.microsoft.com/office/drawing/2014/main" id="{0945C31B-A535-9C3E-225F-71DDBB1B3733}"/>
                    </a:ext>
                  </a:extLst>
                </p14:cNvPr>
                <p14:cNvContentPartPr/>
                <p14:nvPr/>
              </p14:nvContentPartPr>
              <p14:xfrm>
                <a:off x="7824659" y="3174760"/>
                <a:ext cx="88560" cy="249120"/>
              </p14:xfrm>
            </p:contentPart>
          </mc:Choice>
          <mc:Fallback xmlns="">
            <p:pic>
              <p:nvPicPr>
                <p:cNvPr id="204" name="Ink 203">
                  <a:extLst>
                    <a:ext uri="{FF2B5EF4-FFF2-40B4-BE49-F238E27FC236}">
                      <a16:creationId xmlns:a16="http://schemas.microsoft.com/office/drawing/2014/main" id="{0945C31B-A535-9C3E-225F-71DDBB1B3733}"/>
                    </a:ext>
                  </a:extLst>
                </p:cNvPr>
                <p:cNvPicPr/>
                <p:nvPr/>
              </p:nvPicPr>
              <p:blipFill>
                <a:blip r:embed="rId231"/>
                <a:stretch>
                  <a:fillRect/>
                </a:stretch>
              </p:blipFill>
              <p:spPr>
                <a:xfrm>
                  <a:off x="7806732" y="3156760"/>
                  <a:ext cx="124056" cy="28476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205" name="Ink 204">
                  <a:extLst>
                    <a:ext uri="{FF2B5EF4-FFF2-40B4-BE49-F238E27FC236}">
                      <a16:creationId xmlns:a16="http://schemas.microsoft.com/office/drawing/2014/main" id="{2C820DCF-224A-83E1-A42A-1DF4828DD519}"/>
                    </a:ext>
                  </a:extLst>
                </p14:cNvPr>
                <p14:cNvContentPartPr/>
                <p14:nvPr/>
              </p14:nvContentPartPr>
              <p14:xfrm>
                <a:off x="7775699" y="3152440"/>
                <a:ext cx="720000" cy="215280"/>
              </p14:xfrm>
            </p:contentPart>
          </mc:Choice>
          <mc:Fallback xmlns="">
            <p:pic>
              <p:nvPicPr>
                <p:cNvPr id="205" name="Ink 204">
                  <a:extLst>
                    <a:ext uri="{FF2B5EF4-FFF2-40B4-BE49-F238E27FC236}">
                      <a16:creationId xmlns:a16="http://schemas.microsoft.com/office/drawing/2014/main" id="{2C820DCF-224A-83E1-A42A-1DF4828DD519}"/>
                    </a:ext>
                  </a:extLst>
                </p:cNvPr>
                <p:cNvPicPr/>
                <p:nvPr/>
              </p:nvPicPr>
              <p:blipFill>
                <a:blip r:embed="rId233"/>
                <a:stretch>
                  <a:fillRect/>
                </a:stretch>
              </p:blipFill>
              <p:spPr>
                <a:xfrm>
                  <a:off x="7757699" y="3134410"/>
                  <a:ext cx="755640" cy="250980"/>
                </a:xfrm>
                <a:prstGeom prst="rect">
                  <a:avLst/>
                </a:prstGeom>
              </p:spPr>
            </p:pic>
          </mc:Fallback>
        </mc:AlternateContent>
        <mc:AlternateContent xmlns:mc="http://schemas.openxmlformats.org/markup-compatibility/2006" xmlns:p14="http://schemas.microsoft.com/office/powerpoint/2010/main">
          <mc:Choice Requires="p14">
            <p:contentPart p14:bwMode="auto" r:id="rId234">
              <p14:nvContentPartPr>
                <p14:cNvPr id="206" name="Ink 205">
                  <a:extLst>
                    <a:ext uri="{FF2B5EF4-FFF2-40B4-BE49-F238E27FC236}">
                      <a16:creationId xmlns:a16="http://schemas.microsoft.com/office/drawing/2014/main" id="{E28E5EE3-E3A3-9CAE-E23E-C3561A3E1916}"/>
                    </a:ext>
                  </a:extLst>
                </p14:cNvPr>
                <p14:cNvContentPartPr/>
                <p14:nvPr/>
              </p14:nvContentPartPr>
              <p14:xfrm>
                <a:off x="8129219" y="3209680"/>
                <a:ext cx="114120" cy="13680"/>
              </p14:xfrm>
            </p:contentPart>
          </mc:Choice>
          <mc:Fallback xmlns="">
            <p:pic>
              <p:nvPicPr>
                <p:cNvPr id="206" name="Ink 205">
                  <a:extLst>
                    <a:ext uri="{FF2B5EF4-FFF2-40B4-BE49-F238E27FC236}">
                      <a16:creationId xmlns:a16="http://schemas.microsoft.com/office/drawing/2014/main" id="{E28E5EE3-E3A3-9CAE-E23E-C3561A3E1916}"/>
                    </a:ext>
                  </a:extLst>
                </p:cNvPr>
                <p:cNvPicPr/>
                <p:nvPr/>
              </p:nvPicPr>
              <p:blipFill>
                <a:blip r:embed="rId235"/>
                <a:stretch>
                  <a:fillRect/>
                </a:stretch>
              </p:blipFill>
              <p:spPr>
                <a:xfrm>
                  <a:off x="8111219" y="3192142"/>
                  <a:ext cx="149760" cy="48406"/>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208" name="Ink 207">
                  <a:extLst>
                    <a:ext uri="{FF2B5EF4-FFF2-40B4-BE49-F238E27FC236}">
                      <a16:creationId xmlns:a16="http://schemas.microsoft.com/office/drawing/2014/main" id="{40FE574A-2457-15B1-A752-D36A3CEB5A6A}"/>
                    </a:ext>
                  </a:extLst>
                </p14:cNvPr>
                <p14:cNvContentPartPr/>
                <p14:nvPr/>
              </p14:nvContentPartPr>
              <p14:xfrm>
                <a:off x="8471579" y="3246040"/>
                <a:ext cx="106200" cy="141480"/>
              </p14:xfrm>
            </p:contentPart>
          </mc:Choice>
          <mc:Fallback xmlns="">
            <p:pic>
              <p:nvPicPr>
                <p:cNvPr id="208" name="Ink 207">
                  <a:extLst>
                    <a:ext uri="{FF2B5EF4-FFF2-40B4-BE49-F238E27FC236}">
                      <a16:creationId xmlns:a16="http://schemas.microsoft.com/office/drawing/2014/main" id="{40FE574A-2457-15B1-A752-D36A3CEB5A6A}"/>
                    </a:ext>
                  </a:extLst>
                </p:cNvPr>
                <p:cNvPicPr/>
                <p:nvPr/>
              </p:nvPicPr>
              <p:blipFill>
                <a:blip r:embed="rId237"/>
                <a:stretch>
                  <a:fillRect/>
                </a:stretch>
              </p:blipFill>
              <p:spPr>
                <a:xfrm>
                  <a:off x="8453579" y="3228040"/>
                  <a:ext cx="141840" cy="177120"/>
                </a:xfrm>
                <a:prstGeom prst="rect">
                  <a:avLst/>
                </a:prstGeom>
              </p:spPr>
            </p:pic>
          </mc:Fallback>
        </mc:AlternateContent>
        <mc:AlternateContent xmlns:mc="http://schemas.openxmlformats.org/markup-compatibility/2006" xmlns:p14="http://schemas.microsoft.com/office/powerpoint/2010/main">
          <mc:Choice Requires="p14">
            <p:contentPart p14:bwMode="auto" r:id="rId238">
              <p14:nvContentPartPr>
                <p14:cNvPr id="210" name="Ink 209">
                  <a:extLst>
                    <a:ext uri="{FF2B5EF4-FFF2-40B4-BE49-F238E27FC236}">
                      <a16:creationId xmlns:a16="http://schemas.microsoft.com/office/drawing/2014/main" id="{D64012EF-55CD-2684-1E76-15E30F65DDF6}"/>
                    </a:ext>
                  </a:extLst>
                </p14:cNvPr>
                <p14:cNvContentPartPr/>
                <p14:nvPr/>
              </p14:nvContentPartPr>
              <p14:xfrm>
                <a:off x="7336499" y="3505600"/>
                <a:ext cx="74880" cy="266040"/>
              </p14:xfrm>
            </p:contentPart>
          </mc:Choice>
          <mc:Fallback xmlns="">
            <p:pic>
              <p:nvPicPr>
                <p:cNvPr id="210" name="Ink 209">
                  <a:extLst>
                    <a:ext uri="{FF2B5EF4-FFF2-40B4-BE49-F238E27FC236}">
                      <a16:creationId xmlns:a16="http://schemas.microsoft.com/office/drawing/2014/main" id="{D64012EF-55CD-2684-1E76-15E30F65DDF6}"/>
                    </a:ext>
                  </a:extLst>
                </p:cNvPr>
                <p:cNvPicPr/>
                <p:nvPr/>
              </p:nvPicPr>
              <p:blipFill>
                <a:blip r:embed="rId239"/>
                <a:stretch>
                  <a:fillRect/>
                </a:stretch>
              </p:blipFill>
              <p:spPr>
                <a:xfrm>
                  <a:off x="7318585" y="3487600"/>
                  <a:ext cx="110349" cy="301680"/>
                </a:xfrm>
                <a:prstGeom prst="rect">
                  <a:avLst/>
                </a:prstGeom>
              </p:spPr>
            </p:pic>
          </mc:Fallback>
        </mc:AlternateContent>
        <mc:AlternateContent xmlns:mc="http://schemas.openxmlformats.org/markup-compatibility/2006" xmlns:p14="http://schemas.microsoft.com/office/powerpoint/2010/main">
          <mc:Choice Requires="p14">
            <p:contentPart p14:bwMode="auto" r:id="rId240">
              <p14:nvContentPartPr>
                <p14:cNvPr id="211" name="Ink 210">
                  <a:extLst>
                    <a:ext uri="{FF2B5EF4-FFF2-40B4-BE49-F238E27FC236}">
                      <a16:creationId xmlns:a16="http://schemas.microsoft.com/office/drawing/2014/main" id="{37397326-6999-D668-B25B-973344B3B9E7}"/>
                    </a:ext>
                  </a:extLst>
                </p14:cNvPr>
                <p14:cNvContentPartPr/>
                <p14:nvPr/>
              </p14:nvContentPartPr>
              <p14:xfrm>
                <a:off x="7467179" y="3529000"/>
                <a:ext cx="132120" cy="166320"/>
              </p14:xfrm>
            </p:contentPart>
          </mc:Choice>
          <mc:Fallback xmlns="">
            <p:pic>
              <p:nvPicPr>
                <p:cNvPr id="211" name="Ink 210">
                  <a:extLst>
                    <a:ext uri="{FF2B5EF4-FFF2-40B4-BE49-F238E27FC236}">
                      <a16:creationId xmlns:a16="http://schemas.microsoft.com/office/drawing/2014/main" id="{37397326-6999-D668-B25B-973344B3B9E7}"/>
                    </a:ext>
                  </a:extLst>
                </p:cNvPr>
                <p:cNvPicPr/>
                <p:nvPr/>
              </p:nvPicPr>
              <p:blipFill>
                <a:blip r:embed="rId241"/>
                <a:stretch>
                  <a:fillRect/>
                </a:stretch>
              </p:blipFill>
              <p:spPr>
                <a:xfrm>
                  <a:off x="7449130" y="3511000"/>
                  <a:ext cx="167857" cy="201960"/>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212" name="Ink 211">
                  <a:extLst>
                    <a:ext uri="{FF2B5EF4-FFF2-40B4-BE49-F238E27FC236}">
                      <a16:creationId xmlns:a16="http://schemas.microsoft.com/office/drawing/2014/main" id="{F6E3E378-CC6A-1CF7-C1EA-CED880B3CD22}"/>
                    </a:ext>
                  </a:extLst>
                </p14:cNvPr>
                <p14:cNvContentPartPr/>
                <p14:nvPr/>
              </p14:nvContentPartPr>
              <p14:xfrm>
                <a:off x="7630619" y="3532960"/>
                <a:ext cx="599040" cy="266760"/>
              </p14:xfrm>
            </p:contentPart>
          </mc:Choice>
          <mc:Fallback xmlns="">
            <p:pic>
              <p:nvPicPr>
                <p:cNvPr id="212" name="Ink 211">
                  <a:extLst>
                    <a:ext uri="{FF2B5EF4-FFF2-40B4-BE49-F238E27FC236}">
                      <a16:creationId xmlns:a16="http://schemas.microsoft.com/office/drawing/2014/main" id="{F6E3E378-CC6A-1CF7-C1EA-CED880B3CD22}"/>
                    </a:ext>
                  </a:extLst>
                </p:cNvPr>
                <p:cNvPicPr/>
                <p:nvPr/>
              </p:nvPicPr>
              <p:blipFill>
                <a:blip r:embed="rId243"/>
                <a:stretch>
                  <a:fillRect/>
                </a:stretch>
              </p:blipFill>
              <p:spPr>
                <a:xfrm>
                  <a:off x="7612619" y="3514960"/>
                  <a:ext cx="634680" cy="302400"/>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213" name="Ink 212">
                  <a:extLst>
                    <a:ext uri="{FF2B5EF4-FFF2-40B4-BE49-F238E27FC236}">
                      <a16:creationId xmlns:a16="http://schemas.microsoft.com/office/drawing/2014/main" id="{6B0E66AE-06A9-B367-6A98-E7E422B62807}"/>
                    </a:ext>
                  </a:extLst>
                </p14:cNvPr>
                <p14:cNvContentPartPr/>
                <p14:nvPr/>
              </p14:nvContentPartPr>
              <p14:xfrm>
                <a:off x="7979099" y="3485800"/>
                <a:ext cx="360" cy="360"/>
              </p14:xfrm>
            </p:contentPart>
          </mc:Choice>
          <mc:Fallback xmlns="">
            <p:pic>
              <p:nvPicPr>
                <p:cNvPr id="213" name="Ink 212">
                  <a:extLst>
                    <a:ext uri="{FF2B5EF4-FFF2-40B4-BE49-F238E27FC236}">
                      <a16:creationId xmlns:a16="http://schemas.microsoft.com/office/drawing/2014/main" id="{6B0E66AE-06A9-B367-6A98-E7E422B62807}"/>
                    </a:ext>
                  </a:extLst>
                </p:cNvPr>
                <p:cNvPicPr/>
                <p:nvPr/>
              </p:nvPicPr>
              <p:blipFill>
                <a:blip r:embed="rId203"/>
                <a:stretch>
                  <a:fillRect/>
                </a:stretch>
              </p:blipFill>
              <p:spPr>
                <a:xfrm>
                  <a:off x="7961099" y="346780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45">
              <p14:nvContentPartPr>
                <p14:cNvPr id="215" name="Ink 214">
                  <a:extLst>
                    <a:ext uri="{FF2B5EF4-FFF2-40B4-BE49-F238E27FC236}">
                      <a16:creationId xmlns:a16="http://schemas.microsoft.com/office/drawing/2014/main" id="{E6AAAAB3-4577-3F2F-CBA5-7BE8872C617E}"/>
                    </a:ext>
                  </a:extLst>
                </p14:cNvPr>
                <p14:cNvContentPartPr/>
                <p14:nvPr/>
              </p14:nvContentPartPr>
              <p14:xfrm>
                <a:off x="8248019" y="3451240"/>
                <a:ext cx="391320" cy="417600"/>
              </p14:xfrm>
            </p:contentPart>
          </mc:Choice>
          <mc:Fallback xmlns="">
            <p:pic>
              <p:nvPicPr>
                <p:cNvPr id="215" name="Ink 214">
                  <a:extLst>
                    <a:ext uri="{FF2B5EF4-FFF2-40B4-BE49-F238E27FC236}">
                      <a16:creationId xmlns:a16="http://schemas.microsoft.com/office/drawing/2014/main" id="{E6AAAAB3-4577-3F2F-CBA5-7BE8872C617E}"/>
                    </a:ext>
                  </a:extLst>
                </p:cNvPr>
                <p:cNvPicPr/>
                <p:nvPr/>
              </p:nvPicPr>
              <p:blipFill>
                <a:blip r:embed="rId246"/>
                <a:stretch>
                  <a:fillRect/>
                </a:stretch>
              </p:blipFill>
              <p:spPr>
                <a:xfrm>
                  <a:off x="8230002" y="3433240"/>
                  <a:ext cx="426993" cy="453240"/>
                </a:xfrm>
                <a:prstGeom prst="rect">
                  <a:avLst/>
                </a:prstGeom>
              </p:spPr>
            </p:pic>
          </mc:Fallback>
        </mc:AlternateContent>
        <mc:AlternateContent xmlns:mc="http://schemas.openxmlformats.org/markup-compatibility/2006" xmlns:p14="http://schemas.microsoft.com/office/powerpoint/2010/main">
          <mc:Choice Requires="p14">
            <p:contentPart p14:bwMode="auto" r:id="rId247">
              <p14:nvContentPartPr>
                <p14:cNvPr id="216" name="Ink 215">
                  <a:extLst>
                    <a:ext uri="{FF2B5EF4-FFF2-40B4-BE49-F238E27FC236}">
                      <a16:creationId xmlns:a16="http://schemas.microsoft.com/office/drawing/2014/main" id="{FC15EDE3-FD8A-B060-7B10-DCA92998FDA2}"/>
                    </a:ext>
                  </a:extLst>
                </p14:cNvPr>
                <p14:cNvContentPartPr/>
                <p14:nvPr/>
              </p14:nvContentPartPr>
              <p14:xfrm>
                <a:off x="8780819" y="3497320"/>
                <a:ext cx="1800" cy="101880"/>
              </p14:xfrm>
            </p:contentPart>
          </mc:Choice>
          <mc:Fallback xmlns="">
            <p:pic>
              <p:nvPicPr>
                <p:cNvPr id="216" name="Ink 215">
                  <a:extLst>
                    <a:ext uri="{FF2B5EF4-FFF2-40B4-BE49-F238E27FC236}">
                      <a16:creationId xmlns:a16="http://schemas.microsoft.com/office/drawing/2014/main" id="{FC15EDE3-FD8A-B060-7B10-DCA92998FDA2}"/>
                    </a:ext>
                  </a:extLst>
                </p:cNvPr>
                <p:cNvPicPr/>
                <p:nvPr/>
              </p:nvPicPr>
              <p:blipFill>
                <a:blip r:embed="rId248"/>
                <a:stretch>
                  <a:fillRect/>
                </a:stretch>
              </p:blipFill>
              <p:spPr>
                <a:xfrm>
                  <a:off x="8762819" y="3479320"/>
                  <a:ext cx="37440" cy="137520"/>
                </a:xfrm>
                <a:prstGeom prst="rect">
                  <a:avLst/>
                </a:prstGeom>
              </p:spPr>
            </p:pic>
          </mc:Fallback>
        </mc:AlternateContent>
        <mc:AlternateContent xmlns:mc="http://schemas.openxmlformats.org/markup-compatibility/2006" xmlns:p14="http://schemas.microsoft.com/office/powerpoint/2010/main">
          <mc:Choice Requires="p14">
            <p:contentPart p14:bwMode="auto" r:id="rId249">
              <p14:nvContentPartPr>
                <p14:cNvPr id="217" name="Ink 216">
                  <a:extLst>
                    <a:ext uri="{FF2B5EF4-FFF2-40B4-BE49-F238E27FC236}">
                      <a16:creationId xmlns:a16="http://schemas.microsoft.com/office/drawing/2014/main" id="{7EC56657-987E-BA69-084E-F65F5FC00997}"/>
                    </a:ext>
                  </a:extLst>
                </p14:cNvPr>
                <p14:cNvContentPartPr/>
                <p14:nvPr/>
              </p14:nvContentPartPr>
              <p14:xfrm>
                <a:off x="8768219" y="3418480"/>
                <a:ext cx="360" cy="360"/>
              </p14:xfrm>
            </p:contentPart>
          </mc:Choice>
          <mc:Fallback xmlns="">
            <p:pic>
              <p:nvPicPr>
                <p:cNvPr id="217" name="Ink 216">
                  <a:extLst>
                    <a:ext uri="{FF2B5EF4-FFF2-40B4-BE49-F238E27FC236}">
                      <a16:creationId xmlns:a16="http://schemas.microsoft.com/office/drawing/2014/main" id="{7EC56657-987E-BA69-084E-F65F5FC00997}"/>
                    </a:ext>
                  </a:extLst>
                </p:cNvPr>
                <p:cNvPicPr/>
                <p:nvPr/>
              </p:nvPicPr>
              <p:blipFill>
                <a:blip r:embed="rId203"/>
                <a:stretch>
                  <a:fillRect/>
                </a:stretch>
              </p:blipFill>
              <p:spPr>
                <a:xfrm>
                  <a:off x="8750219" y="340048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218" name="Ink 217">
                  <a:extLst>
                    <a:ext uri="{FF2B5EF4-FFF2-40B4-BE49-F238E27FC236}">
                      <a16:creationId xmlns:a16="http://schemas.microsoft.com/office/drawing/2014/main" id="{67546B0B-BE1C-E686-51D1-E3D60D3D149B}"/>
                    </a:ext>
                  </a:extLst>
                </p14:cNvPr>
                <p14:cNvContentPartPr/>
                <p14:nvPr/>
              </p14:nvContentPartPr>
              <p14:xfrm>
                <a:off x="8839499" y="3390760"/>
                <a:ext cx="170640" cy="351000"/>
              </p14:xfrm>
            </p:contentPart>
          </mc:Choice>
          <mc:Fallback xmlns="">
            <p:pic>
              <p:nvPicPr>
                <p:cNvPr id="218" name="Ink 217">
                  <a:extLst>
                    <a:ext uri="{FF2B5EF4-FFF2-40B4-BE49-F238E27FC236}">
                      <a16:creationId xmlns:a16="http://schemas.microsoft.com/office/drawing/2014/main" id="{67546B0B-BE1C-E686-51D1-E3D60D3D149B}"/>
                    </a:ext>
                  </a:extLst>
                </p:cNvPr>
                <p:cNvPicPr/>
                <p:nvPr/>
              </p:nvPicPr>
              <p:blipFill>
                <a:blip r:embed="rId251"/>
                <a:stretch>
                  <a:fillRect/>
                </a:stretch>
              </p:blipFill>
              <p:spPr>
                <a:xfrm>
                  <a:off x="8821537" y="3372760"/>
                  <a:ext cx="206205" cy="386640"/>
                </a:xfrm>
                <a:prstGeom prst="rect">
                  <a:avLst/>
                </a:prstGeom>
              </p:spPr>
            </p:pic>
          </mc:Fallback>
        </mc:AlternateContent>
        <mc:AlternateContent xmlns:mc="http://schemas.openxmlformats.org/markup-compatibility/2006" xmlns:p14="http://schemas.microsoft.com/office/powerpoint/2010/main">
          <mc:Choice Requires="p14">
            <p:contentPart p14:bwMode="auto" r:id="rId252">
              <p14:nvContentPartPr>
                <p14:cNvPr id="219" name="Ink 218">
                  <a:extLst>
                    <a:ext uri="{FF2B5EF4-FFF2-40B4-BE49-F238E27FC236}">
                      <a16:creationId xmlns:a16="http://schemas.microsoft.com/office/drawing/2014/main" id="{4DA9192C-4A8A-B4C9-8FEB-4209049BD53E}"/>
                    </a:ext>
                  </a:extLst>
                </p14:cNvPr>
                <p14:cNvContentPartPr/>
                <p14:nvPr/>
              </p14:nvContentPartPr>
              <p14:xfrm>
                <a:off x="8896019" y="3471040"/>
                <a:ext cx="311400" cy="104760"/>
              </p14:xfrm>
            </p:contentPart>
          </mc:Choice>
          <mc:Fallback xmlns="">
            <p:pic>
              <p:nvPicPr>
                <p:cNvPr id="219" name="Ink 218">
                  <a:extLst>
                    <a:ext uri="{FF2B5EF4-FFF2-40B4-BE49-F238E27FC236}">
                      <a16:creationId xmlns:a16="http://schemas.microsoft.com/office/drawing/2014/main" id="{4DA9192C-4A8A-B4C9-8FEB-4209049BD53E}"/>
                    </a:ext>
                  </a:extLst>
                </p:cNvPr>
                <p:cNvPicPr/>
                <p:nvPr/>
              </p:nvPicPr>
              <p:blipFill>
                <a:blip r:embed="rId253"/>
                <a:stretch>
                  <a:fillRect/>
                </a:stretch>
              </p:blipFill>
              <p:spPr>
                <a:xfrm>
                  <a:off x="8878019" y="3453040"/>
                  <a:ext cx="347040" cy="14040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221" name="Ink 220">
                  <a:extLst>
                    <a:ext uri="{FF2B5EF4-FFF2-40B4-BE49-F238E27FC236}">
                      <a16:creationId xmlns:a16="http://schemas.microsoft.com/office/drawing/2014/main" id="{77556FC9-DF32-0357-590B-42DFABA5CCB6}"/>
                    </a:ext>
                  </a:extLst>
                </p14:cNvPr>
                <p14:cNvContentPartPr/>
                <p14:nvPr/>
              </p14:nvContentPartPr>
              <p14:xfrm>
                <a:off x="9271139" y="3368440"/>
                <a:ext cx="329040" cy="179280"/>
              </p14:xfrm>
            </p:contentPart>
          </mc:Choice>
          <mc:Fallback xmlns="">
            <p:pic>
              <p:nvPicPr>
                <p:cNvPr id="221" name="Ink 220">
                  <a:extLst>
                    <a:ext uri="{FF2B5EF4-FFF2-40B4-BE49-F238E27FC236}">
                      <a16:creationId xmlns:a16="http://schemas.microsoft.com/office/drawing/2014/main" id="{77556FC9-DF32-0357-590B-42DFABA5CCB6}"/>
                    </a:ext>
                  </a:extLst>
                </p:cNvPr>
                <p:cNvPicPr/>
                <p:nvPr/>
              </p:nvPicPr>
              <p:blipFill>
                <a:blip r:embed="rId255"/>
                <a:stretch>
                  <a:fillRect/>
                </a:stretch>
              </p:blipFill>
              <p:spPr>
                <a:xfrm>
                  <a:off x="9253139" y="3350440"/>
                  <a:ext cx="364680" cy="214920"/>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222" name="Ink 221">
                  <a:extLst>
                    <a:ext uri="{FF2B5EF4-FFF2-40B4-BE49-F238E27FC236}">
                      <a16:creationId xmlns:a16="http://schemas.microsoft.com/office/drawing/2014/main" id="{B771F3B7-219F-596A-9170-383DA8FE079D}"/>
                    </a:ext>
                  </a:extLst>
                </p14:cNvPr>
                <p14:cNvContentPartPr/>
                <p14:nvPr/>
              </p14:nvContentPartPr>
              <p14:xfrm>
                <a:off x="9540059" y="3406960"/>
                <a:ext cx="139320" cy="82080"/>
              </p14:xfrm>
            </p:contentPart>
          </mc:Choice>
          <mc:Fallback xmlns="">
            <p:pic>
              <p:nvPicPr>
                <p:cNvPr id="222" name="Ink 221">
                  <a:extLst>
                    <a:ext uri="{FF2B5EF4-FFF2-40B4-BE49-F238E27FC236}">
                      <a16:creationId xmlns:a16="http://schemas.microsoft.com/office/drawing/2014/main" id="{B771F3B7-219F-596A-9170-383DA8FE079D}"/>
                    </a:ext>
                  </a:extLst>
                </p:cNvPr>
                <p:cNvPicPr/>
                <p:nvPr/>
              </p:nvPicPr>
              <p:blipFill>
                <a:blip r:embed="rId257"/>
                <a:stretch>
                  <a:fillRect/>
                </a:stretch>
              </p:blipFill>
              <p:spPr>
                <a:xfrm>
                  <a:off x="9522012" y="3388960"/>
                  <a:ext cx="175052" cy="11772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223" name="Ink 222">
                  <a:extLst>
                    <a:ext uri="{FF2B5EF4-FFF2-40B4-BE49-F238E27FC236}">
                      <a16:creationId xmlns:a16="http://schemas.microsoft.com/office/drawing/2014/main" id="{8D6CEA42-5301-35DD-7497-2F35A953EF62}"/>
                    </a:ext>
                  </a:extLst>
                </p14:cNvPr>
                <p14:cNvContentPartPr/>
                <p14:nvPr/>
              </p14:nvContentPartPr>
              <p14:xfrm>
                <a:off x="9718259" y="3396160"/>
                <a:ext cx="124920" cy="100080"/>
              </p14:xfrm>
            </p:contentPart>
          </mc:Choice>
          <mc:Fallback xmlns="">
            <p:pic>
              <p:nvPicPr>
                <p:cNvPr id="223" name="Ink 222">
                  <a:extLst>
                    <a:ext uri="{FF2B5EF4-FFF2-40B4-BE49-F238E27FC236}">
                      <a16:creationId xmlns:a16="http://schemas.microsoft.com/office/drawing/2014/main" id="{8D6CEA42-5301-35DD-7497-2F35A953EF62}"/>
                    </a:ext>
                  </a:extLst>
                </p:cNvPr>
                <p:cNvPicPr/>
                <p:nvPr/>
              </p:nvPicPr>
              <p:blipFill>
                <a:blip r:embed="rId259"/>
                <a:stretch>
                  <a:fillRect/>
                </a:stretch>
              </p:blipFill>
              <p:spPr>
                <a:xfrm>
                  <a:off x="9700259" y="3378160"/>
                  <a:ext cx="16056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260">
              <p14:nvContentPartPr>
                <p14:cNvPr id="224" name="Ink 223">
                  <a:extLst>
                    <a:ext uri="{FF2B5EF4-FFF2-40B4-BE49-F238E27FC236}">
                      <a16:creationId xmlns:a16="http://schemas.microsoft.com/office/drawing/2014/main" id="{4D4E29ED-8D29-7E07-3C86-80955AD7C36E}"/>
                    </a:ext>
                  </a:extLst>
                </p14:cNvPr>
                <p14:cNvContentPartPr/>
                <p14:nvPr/>
              </p14:nvContentPartPr>
              <p14:xfrm>
                <a:off x="9847859" y="3218320"/>
                <a:ext cx="136080" cy="407880"/>
              </p14:xfrm>
            </p:contentPart>
          </mc:Choice>
          <mc:Fallback xmlns="">
            <p:pic>
              <p:nvPicPr>
                <p:cNvPr id="224" name="Ink 223">
                  <a:extLst>
                    <a:ext uri="{FF2B5EF4-FFF2-40B4-BE49-F238E27FC236}">
                      <a16:creationId xmlns:a16="http://schemas.microsoft.com/office/drawing/2014/main" id="{4D4E29ED-8D29-7E07-3C86-80955AD7C36E}"/>
                    </a:ext>
                  </a:extLst>
                </p:cNvPr>
                <p:cNvPicPr/>
                <p:nvPr/>
              </p:nvPicPr>
              <p:blipFill>
                <a:blip r:embed="rId261"/>
                <a:stretch>
                  <a:fillRect/>
                </a:stretch>
              </p:blipFill>
              <p:spPr>
                <a:xfrm>
                  <a:off x="9829859" y="3200320"/>
                  <a:ext cx="171720" cy="443520"/>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226" name="Ink 225">
                  <a:extLst>
                    <a:ext uri="{FF2B5EF4-FFF2-40B4-BE49-F238E27FC236}">
                      <a16:creationId xmlns:a16="http://schemas.microsoft.com/office/drawing/2014/main" id="{D0600EBB-8B8F-D0E5-6DAE-65157F103362}"/>
                    </a:ext>
                  </a:extLst>
                </p14:cNvPr>
                <p14:cNvContentPartPr/>
                <p14:nvPr/>
              </p14:nvContentPartPr>
              <p14:xfrm>
                <a:off x="7551419" y="3782440"/>
                <a:ext cx="70560" cy="331200"/>
              </p14:xfrm>
            </p:contentPart>
          </mc:Choice>
          <mc:Fallback xmlns="">
            <p:pic>
              <p:nvPicPr>
                <p:cNvPr id="226" name="Ink 225">
                  <a:extLst>
                    <a:ext uri="{FF2B5EF4-FFF2-40B4-BE49-F238E27FC236}">
                      <a16:creationId xmlns:a16="http://schemas.microsoft.com/office/drawing/2014/main" id="{D0600EBB-8B8F-D0E5-6DAE-65157F103362}"/>
                    </a:ext>
                  </a:extLst>
                </p:cNvPr>
                <p:cNvPicPr/>
                <p:nvPr/>
              </p:nvPicPr>
              <p:blipFill>
                <a:blip r:embed="rId263"/>
                <a:stretch>
                  <a:fillRect/>
                </a:stretch>
              </p:blipFill>
              <p:spPr>
                <a:xfrm>
                  <a:off x="7533419" y="3764460"/>
                  <a:ext cx="106200" cy="366801"/>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227" name="Ink 226">
                  <a:extLst>
                    <a:ext uri="{FF2B5EF4-FFF2-40B4-BE49-F238E27FC236}">
                      <a16:creationId xmlns:a16="http://schemas.microsoft.com/office/drawing/2014/main" id="{064C413A-E1B2-64DD-6826-B76EC61CC8EB}"/>
                    </a:ext>
                  </a:extLst>
                </p14:cNvPr>
                <p14:cNvContentPartPr/>
                <p14:nvPr/>
              </p14:nvContentPartPr>
              <p14:xfrm>
                <a:off x="7491659" y="4017880"/>
                <a:ext cx="186480" cy="142200"/>
              </p14:xfrm>
            </p:contentPart>
          </mc:Choice>
          <mc:Fallback xmlns="">
            <p:pic>
              <p:nvPicPr>
                <p:cNvPr id="227" name="Ink 226">
                  <a:extLst>
                    <a:ext uri="{FF2B5EF4-FFF2-40B4-BE49-F238E27FC236}">
                      <a16:creationId xmlns:a16="http://schemas.microsoft.com/office/drawing/2014/main" id="{064C413A-E1B2-64DD-6826-B76EC61CC8EB}"/>
                    </a:ext>
                  </a:extLst>
                </p:cNvPr>
                <p:cNvPicPr/>
                <p:nvPr/>
              </p:nvPicPr>
              <p:blipFill>
                <a:blip r:embed="rId265"/>
                <a:stretch>
                  <a:fillRect/>
                </a:stretch>
              </p:blipFill>
              <p:spPr>
                <a:xfrm>
                  <a:off x="7473659" y="3999880"/>
                  <a:ext cx="222120" cy="177840"/>
                </a:xfrm>
                <a:prstGeom prst="rect">
                  <a:avLst/>
                </a:prstGeom>
              </p:spPr>
            </p:pic>
          </mc:Fallback>
        </mc:AlternateContent>
      </p:grpSp>
      <p:grpSp>
        <p:nvGrpSpPr>
          <p:cNvPr id="62493" name="Group 242">
            <a:extLst>
              <a:ext uri="{FF2B5EF4-FFF2-40B4-BE49-F238E27FC236}">
                <a16:creationId xmlns:a16="http://schemas.microsoft.com/office/drawing/2014/main" id="{1A3713AC-9DAC-117A-D5A5-3BAF105648C9}"/>
              </a:ext>
            </a:extLst>
          </p:cNvPr>
          <p:cNvGrpSpPr>
            <a:grpSpLocks/>
          </p:cNvGrpSpPr>
          <p:nvPr/>
        </p:nvGrpSpPr>
        <p:grpSpPr bwMode="auto">
          <a:xfrm>
            <a:off x="8145463" y="576263"/>
            <a:ext cx="3157537" cy="741362"/>
            <a:chOff x="8144699" y="575920"/>
            <a:chExt cx="3158280" cy="742320"/>
          </a:xfrm>
        </p:grpSpPr>
        <mc:AlternateContent xmlns:mc="http://schemas.openxmlformats.org/markup-compatibility/2006" xmlns:p14="http://schemas.microsoft.com/office/powerpoint/2010/main">
          <mc:Choice Requires="p14">
            <p:contentPart p14:bwMode="auto" r:id="rId266">
              <p14:nvContentPartPr>
                <p14:cNvPr id="123" name="Ink 122">
                  <a:extLst>
                    <a:ext uri="{FF2B5EF4-FFF2-40B4-BE49-F238E27FC236}">
                      <a16:creationId xmlns:a16="http://schemas.microsoft.com/office/drawing/2014/main" id="{18E41065-00FC-F9F8-8CF5-B93AFF9DDE77}"/>
                    </a:ext>
                  </a:extLst>
                </p14:cNvPr>
                <p14:cNvContentPartPr/>
                <p14:nvPr/>
              </p14:nvContentPartPr>
              <p14:xfrm>
                <a:off x="8144699" y="908560"/>
                <a:ext cx="174240" cy="13680"/>
              </p14:xfrm>
            </p:contentPart>
          </mc:Choice>
          <mc:Fallback xmlns="">
            <p:pic>
              <p:nvPicPr>
                <p:cNvPr id="123" name="Ink 122">
                  <a:extLst>
                    <a:ext uri="{FF2B5EF4-FFF2-40B4-BE49-F238E27FC236}">
                      <a16:creationId xmlns:a16="http://schemas.microsoft.com/office/drawing/2014/main" id="{18E41065-00FC-F9F8-8CF5-B93AFF9DDE77}"/>
                    </a:ext>
                  </a:extLst>
                </p:cNvPr>
                <p:cNvPicPr/>
                <p:nvPr/>
              </p:nvPicPr>
              <p:blipFill>
                <a:blip r:embed="rId267"/>
                <a:stretch>
                  <a:fillRect/>
                </a:stretch>
              </p:blipFill>
              <p:spPr>
                <a:xfrm>
                  <a:off x="8126699" y="890560"/>
                  <a:ext cx="209880" cy="49320"/>
                </a:xfrm>
                <a:prstGeom prst="rect">
                  <a:avLst/>
                </a:prstGeom>
              </p:spPr>
            </p:pic>
          </mc:Fallback>
        </mc:AlternateContent>
        <mc:AlternateContent xmlns:mc="http://schemas.openxmlformats.org/markup-compatibility/2006" xmlns:p14="http://schemas.microsoft.com/office/powerpoint/2010/main">
          <mc:Choice Requires="p14">
            <p:contentPart p14:bwMode="auto" r:id="rId268">
              <p14:nvContentPartPr>
                <p14:cNvPr id="124" name="Ink 123">
                  <a:extLst>
                    <a:ext uri="{FF2B5EF4-FFF2-40B4-BE49-F238E27FC236}">
                      <a16:creationId xmlns:a16="http://schemas.microsoft.com/office/drawing/2014/main" id="{672FE816-0401-A72F-9FF5-D090E5671BAF}"/>
                    </a:ext>
                  </a:extLst>
                </p14:cNvPr>
                <p14:cNvContentPartPr/>
                <p14:nvPr/>
              </p14:nvContentPartPr>
              <p14:xfrm>
                <a:off x="8268179" y="868600"/>
                <a:ext cx="83160" cy="117720"/>
              </p14:xfrm>
            </p:contentPart>
          </mc:Choice>
          <mc:Fallback xmlns="">
            <p:pic>
              <p:nvPicPr>
                <p:cNvPr id="124" name="Ink 123">
                  <a:extLst>
                    <a:ext uri="{FF2B5EF4-FFF2-40B4-BE49-F238E27FC236}">
                      <a16:creationId xmlns:a16="http://schemas.microsoft.com/office/drawing/2014/main" id="{672FE816-0401-A72F-9FF5-D090E5671BAF}"/>
                    </a:ext>
                  </a:extLst>
                </p:cNvPr>
                <p:cNvPicPr/>
                <p:nvPr/>
              </p:nvPicPr>
              <p:blipFill>
                <a:blip r:embed="rId269"/>
                <a:stretch>
                  <a:fillRect/>
                </a:stretch>
              </p:blipFill>
              <p:spPr>
                <a:xfrm>
                  <a:off x="8250179" y="850600"/>
                  <a:ext cx="118800" cy="153360"/>
                </a:xfrm>
                <a:prstGeom prst="rect">
                  <a:avLst/>
                </a:prstGeom>
              </p:spPr>
            </p:pic>
          </mc:Fallback>
        </mc:AlternateContent>
        <mc:AlternateContent xmlns:mc="http://schemas.openxmlformats.org/markup-compatibility/2006" xmlns:p14="http://schemas.microsoft.com/office/powerpoint/2010/main">
          <mc:Choice Requires="p14">
            <p:contentPart p14:bwMode="auto" r:id="rId270">
              <p14:nvContentPartPr>
                <p14:cNvPr id="126" name="Ink 125">
                  <a:extLst>
                    <a:ext uri="{FF2B5EF4-FFF2-40B4-BE49-F238E27FC236}">
                      <a16:creationId xmlns:a16="http://schemas.microsoft.com/office/drawing/2014/main" id="{9D009F69-88D9-2D19-C482-46E39B3363F5}"/>
                    </a:ext>
                  </a:extLst>
                </p14:cNvPr>
                <p14:cNvContentPartPr/>
                <p14:nvPr/>
              </p14:nvContentPartPr>
              <p14:xfrm>
                <a:off x="8435219" y="880480"/>
                <a:ext cx="57240" cy="164520"/>
              </p14:xfrm>
            </p:contentPart>
          </mc:Choice>
          <mc:Fallback xmlns="">
            <p:pic>
              <p:nvPicPr>
                <p:cNvPr id="126" name="Ink 125">
                  <a:extLst>
                    <a:ext uri="{FF2B5EF4-FFF2-40B4-BE49-F238E27FC236}">
                      <a16:creationId xmlns:a16="http://schemas.microsoft.com/office/drawing/2014/main" id="{9D009F69-88D9-2D19-C482-46E39B3363F5}"/>
                    </a:ext>
                  </a:extLst>
                </p:cNvPr>
                <p:cNvPicPr/>
                <p:nvPr/>
              </p:nvPicPr>
              <p:blipFill>
                <a:blip r:embed="rId271"/>
                <a:stretch>
                  <a:fillRect/>
                </a:stretch>
              </p:blipFill>
              <p:spPr>
                <a:xfrm>
                  <a:off x="8417219" y="862480"/>
                  <a:ext cx="92880" cy="200160"/>
                </a:xfrm>
                <a:prstGeom prst="rect">
                  <a:avLst/>
                </a:prstGeom>
              </p:spPr>
            </p:pic>
          </mc:Fallback>
        </mc:AlternateContent>
        <mc:AlternateContent xmlns:mc="http://schemas.openxmlformats.org/markup-compatibility/2006" xmlns:p14="http://schemas.microsoft.com/office/powerpoint/2010/main">
          <mc:Choice Requires="p14">
            <p:contentPart p14:bwMode="auto" r:id="rId272">
              <p14:nvContentPartPr>
                <p14:cNvPr id="127" name="Ink 126">
                  <a:extLst>
                    <a:ext uri="{FF2B5EF4-FFF2-40B4-BE49-F238E27FC236}">
                      <a16:creationId xmlns:a16="http://schemas.microsoft.com/office/drawing/2014/main" id="{4C12C221-8DCC-89A1-FEB1-DD68A90CCC5D}"/>
                    </a:ext>
                  </a:extLst>
                </p14:cNvPr>
                <p14:cNvContentPartPr/>
                <p14:nvPr/>
              </p14:nvContentPartPr>
              <p14:xfrm>
                <a:off x="8388059" y="825760"/>
                <a:ext cx="132840" cy="41400"/>
              </p14:xfrm>
            </p:contentPart>
          </mc:Choice>
          <mc:Fallback xmlns="">
            <p:pic>
              <p:nvPicPr>
                <p:cNvPr id="127" name="Ink 126">
                  <a:extLst>
                    <a:ext uri="{FF2B5EF4-FFF2-40B4-BE49-F238E27FC236}">
                      <a16:creationId xmlns:a16="http://schemas.microsoft.com/office/drawing/2014/main" id="{4C12C221-8DCC-89A1-FEB1-DD68A90CCC5D}"/>
                    </a:ext>
                  </a:extLst>
                </p:cNvPr>
                <p:cNvPicPr/>
                <p:nvPr/>
              </p:nvPicPr>
              <p:blipFill>
                <a:blip r:embed="rId273"/>
                <a:stretch>
                  <a:fillRect/>
                </a:stretch>
              </p:blipFill>
              <p:spPr>
                <a:xfrm>
                  <a:off x="8370108" y="807915"/>
                  <a:ext cx="168384" cy="76733"/>
                </a:xfrm>
                <a:prstGeom prst="rect">
                  <a:avLst/>
                </a:prstGeom>
              </p:spPr>
            </p:pic>
          </mc:Fallback>
        </mc:AlternateContent>
        <mc:AlternateContent xmlns:mc="http://schemas.openxmlformats.org/markup-compatibility/2006" xmlns:p14="http://schemas.microsoft.com/office/powerpoint/2010/main">
          <mc:Choice Requires="p14">
            <p:contentPart p14:bwMode="auto" r:id="rId274">
              <p14:nvContentPartPr>
                <p14:cNvPr id="128" name="Ink 127">
                  <a:extLst>
                    <a:ext uri="{FF2B5EF4-FFF2-40B4-BE49-F238E27FC236}">
                      <a16:creationId xmlns:a16="http://schemas.microsoft.com/office/drawing/2014/main" id="{F30C23FE-F4FF-1B45-03AC-7AE9B9E638F3}"/>
                    </a:ext>
                  </a:extLst>
                </p14:cNvPr>
                <p14:cNvContentPartPr/>
                <p14:nvPr/>
              </p14:nvContentPartPr>
              <p14:xfrm>
                <a:off x="8506499" y="969040"/>
                <a:ext cx="82440" cy="94320"/>
              </p14:xfrm>
            </p:contentPart>
          </mc:Choice>
          <mc:Fallback xmlns="">
            <p:pic>
              <p:nvPicPr>
                <p:cNvPr id="128" name="Ink 127">
                  <a:extLst>
                    <a:ext uri="{FF2B5EF4-FFF2-40B4-BE49-F238E27FC236}">
                      <a16:creationId xmlns:a16="http://schemas.microsoft.com/office/drawing/2014/main" id="{F30C23FE-F4FF-1B45-03AC-7AE9B9E638F3}"/>
                    </a:ext>
                  </a:extLst>
                </p:cNvPr>
                <p:cNvPicPr/>
                <p:nvPr/>
              </p:nvPicPr>
              <p:blipFill>
                <a:blip r:embed="rId275"/>
                <a:stretch>
                  <a:fillRect/>
                </a:stretch>
              </p:blipFill>
              <p:spPr>
                <a:xfrm>
                  <a:off x="8488499" y="951040"/>
                  <a:ext cx="118080" cy="129960"/>
                </a:xfrm>
                <a:prstGeom prst="rect">
                  <a:avLst/>
                </a:prstGeom>
              </p:spPr>
            </p:pic>
          </mc:Fallback>
        </mc:AlternateContent>
        <mc:AlternateContent xmlns:mc="http://schemas.openxmlformats.org/markup-compatibility/2006" xmlns:p14="http://schemas.microsoft.com/office/powerpoint/2010/main">
          <mc:Choice Requires="p14">
            <p:contentPart p14:bwMode="auto" r:id="rId276">
              <p14:nvContentPartPr>
                <p14:cNvPr id="129" name="Ink 128">
                  <a:extLst>
                    <a:ext uri="{FF2B5EF4-FFF2-40B4-BE49-F238E27FC236}">
                      <a16:creationId xmlns:a16="http://schemas.microsoft.com/office/drawing/2014/main" id="{7E1FA162-2155-BDCB-6778-1AE08BF12749}"/>
                    </a:ext>
                  </a:extLst>
                </p14:cNvPr>
                <p14:cNvContentPartPr/>
                <p14:nvPr/>
              </p14:nvContentPartPr>
              <p14:xfrm>
                <a:off x="8615219" y="959320"/>
                <a:ext cx="238680" cy="82800"/>
              </p14:xfrm>
            </p:contentPart>
          </mc:Choice>
          <mc:Fallback xmlns="">
            <p:pic>
              <p:nvPicPr>
                <p:cNvPr id="129" name="Ink 128">
                  <a:extLst>
                    <a:ext uri="{FF2B5EF4-FFF2-40B4-BE49-F238E27FC236}">
                      <a16:creationId xmlns:a16="http://schemas.microsoft.com/office/drawing/2014/main" id="{7E1FA162-2155-BDCB-6778-1AE08BF12749}"/>
                    </a:ext>
                  </a:extLst>
                </p:cNvPr>
                <p:cNvPicPr/>
                <p:nvPr/>
              </p:nvPicPr>
              <p:blipFill>
                <a:blip r:embed="rId277"/>
                <a:stretch>
                  <a:fillRect/>
                </a:stretch>
              </p:blipFill>
              <p:spPr>
                <a:xfrm>
                  <a:off x="8597219" y="941320"/>
                  <a:ext cx="274320" cy="118440"/>
                </a:xfrm>
                <a:prstGeom prst="rect">
                  <a:avLst/>
                </a:prstGeom>
              </p:spPr>
            </p:pic>
          </mc:Fallback>
        </mc:AlternateContent>
        <mc:AlternateContent xmlns:mc="http://schemas.openxmlformats.org/markup-compatibility/2006" xmlns:p14="http://schemas.microsoft.com/office/powerpoint/2010/main">
          <mc:Choice Requires="p14">
            <p:contentPart p14:bwMode="auto" r:id="rId278">
              <p14:nvContentPartPr>
                <p14:cNvPr id="131" name="Ink 130">
                  <a:extLst>
                    <a:ext uri="{FF2B5EF4-FFF2-40B4-BE49-F238E27FC236}">
                      <a16:creationId xmlns:a16="http://schemas.microsoft.com/office/drawing/2014/main" id="{330D4B29-FC91-A61F-1C10-7193EB0CD79C}"/>
                    </a:ext>
                  </a:extLst>
                </p14:cNvPr>
                <p14:cNvContentPartPr/>
                <p14:nvPr/>
              </p14:nvContentPartPr>
              <p14:xfrm>
                <a:off x="8798459" y="821800"/>
                <a:ext cx="164520" cy="357840"/>
              </p14:xfrm>
            </p:contentPart>
          </mc:Choice>
          <mc:Fallback xmlns="">
            <p:pic>
              <p:nvPicPr>
                <p:cNvPr id="131" name="Ink 130">
                  <a:extLst>
                    <a:ext uri="{FF2B5EF4-FFF2-40B4-BE49-F238E27FC236}">
                      <a16:creationId xmlns:a16="http://schemas.microsoft.com/office/drawing/2014/main" id="{330D4B29-FC91-A61F-1C10-7193EB0CD79C}"/>
                    </a:ext>
                  </a:extLst>
                </p:cNvPr>
                <p:cNvPicPr/>
                <p:nvPr/>
              </p:nvPicPr>
              <p:blipFill>
                <a:blip r:embed="rId279"/>
                <a:stretch>
                  <a:fillRect/>
                </a:stretch>
              </p:blipFill>
              <p:spPr>
                <a:xfrm>
                  <a:off x="8780459" y="803818"/>
                  <a:ext cx="200160" cy="393444"/>
                </a:xfrm>
                <a:prstGeom prst="rect">
                  <a:avLst/>
                </a:prstGeom>
              </p:spPr>
            </p:pic>
          </mc:Fallback>
        </mc:AlternateContent>
        <mc:AlternateContent xmlns:mc="http://schemas.openxmlformats.org/markup-compatibility/2006" xmlns:p14="http://schemas.microsoft.com/office/powerpoint/2010/main">
          <mc:Choice Requires="p14">
            <p:contentPart p14:bwMode="auto" r:id="rId280">
              <p14:nvContentPartPr>
                <p14:cNvPr id="133" name="Ink 132">
                  <a:extLst>
                    <a:ext uri="{FF2B5EF4-FFF2-40B4-BE49-F238E27FC236}">
                      <a16:creationId xmlns:a16="http://schemas.microsoft.com/office/drawing/2014/main" id="{CF61E774-D5CC-CFCD-0517-AE29A537EE24}"/>
                    </a:ext>
                  </a:extLst>
                </p14:cNvPr>
                <p14:cNvContentPartPr/>
                <p14:nvPr/>
              </p14:nvContentPartPr>
              <p14:xfrm>
                <a:off x="8875499" y="1024480"/>
                <a:ext cx="46080" cy="131040"/>
              </p14:xfrm>
            </p:contentPart>
          </mc:Choice>
          <mc:Fallback xmlns="">
            <p:pic>
              <p:nvPicPr>
                <p:cNvPr id="133" name="Ink 132">
                  <a:extLst>
                    <a:ext uri="{FF2B5EF4-FFF2-40B4-BE49-F238E27FC236}">
                      <a16:creationId xmlns:a16="http://schemas.microsoft.com/office/drawing/2014/main" id="{CF61E774-D5CC-CFCD-0517-AE29A537EE24}"/>
                    </a:ext>
                  </a:extLst>
                </p:cNvPr>
                <p:cNvPicPr/>
                <p:nvPr/>
              </p:nvPicPr>
              <p:blipFill>
                <a:blip r:embed="rId281"/>
                <a:stretch>
                  <a:fillRect/>
                </a:stretch>
              </p:blipFill>
              <p:spPr>
                <a:xfrm>
                  <a:off x="8857499" y="1006480"/>
                  <a:ext cx="81720" cy="166680"/>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134" name="Ink 133">
                  <a:extLst>
                    <a:ext uri="{FF2B5EF4-FFF2-40B4-BE49-F238E27FC236}">
                      <a16:creationId xmlns:a16="http://schemas.microsoft.com/office/drawing/2014/main" id="{ACC4E932-4E5B-1FBF-3C7A-B5E1BB077F27}"/>
                    </a:ext>
                  </a:extLst>
                </p14:cNvPr>
                <p14:cNvContentPartPr/>
                <p14:nvPr/>
              </p14:nvContentPartPr>
              <p14:xfrm>
                <a:off x="8872619" y="1002520"/>
                <a:ext cx="90360" cy="30960"/>
              </p14:xfrm>
            </p:contentPart>
          </mc:Choice>
          <mc:Fallback xmlns="">
            <p:pic>
              <p:nvPicPr>
                <p:cNvPr id="134" name="Ink 133">
                  <a:extLst>
                    <a:ext uri="{FF2B5EF4-FFF2-40B4-BE49-F238E27FC236}">
                      <a16:creationId xmlns:a16="http://schemas.microsoft.com/office/drawing/2014/main" id="{ACC4E932-4E5B-1FBF-3C7A-B5E1BB077F27}"/>
                    </a:ext>
                  </a:extLst>
                </p:cNvPr>
                <p:cNvPicPr/>
                <p:nvPr/>
              </p:nvPicPr>
              <p:blipFill>
                <a:blip r:embed="rId283"/>
                <a:stretch>
                  <a:fillRect/>
                </a:stretch>
              </p:blipFill>
              <p:spPr>
                <a:xfrm>
                  <a:off x="8854619" y="984520"/>
                  <a:ext cx="126000" cy="66600"/>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135" name="Ink 134">
                  <a:extLst>
                    <a:ext uri="{FF2B5EF4-FFF2-40B4-BE49-F238E27FC236}">
                      <a16:creationId xmlns:a16="http://schemas.microsoft.com/office/drawing/2014/main" id="{3312CEDF-F1D5-D3CA-603E-5F941C791650}"/>
                    </a:ext>
                  </a:extLst>
                </p14:cNvPr>
                <p14:cNvContentPartPr/>
                <p14:nvPr/>
              </p14:nvContentPartPr>
              <p14:xfrm>
                <a:off x="8854979" y="1084600"/>
                <a:ext cx="158040" cy="72360"/>
              </p14:xfrm>
            </p:contentPart>
          </mc:Choice>
          <mc:Fallback xmlns="">
            <p:pic>
              <p:nvPicPr>
                <p:cNvPr id="135" name="Ink 134">
                  <a:extLst>
                    <a:ext uri="{FF2B5EF4-FFF2-40B4-BE49-F238E27FC236}">
                      <a16:creationId xmlns:a16="http://schemas.microsoft.com/office/drawing/2014/main" id="{3312CEDF-F1D5-D3CA-603E-5F941C791650}"/>
                    </a:ext>
                  </a:extLst>
                </p:cNvPr>
                <p:cNvPicPr/>
                <p:nvPr/>
              </p:nvPicPr>
              <p:blipFill>
                <a:blip r:embed="rId285"/>
                <a:stretch>
                  <a:fillRect/>
                </a:stretch>
              </p:blipFill>
              <p:spPr>
                <a:xfrm>
                  <a:off x="8836979" y="1066600"/>
                  <a:ext cx="193680"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286">
              <p14:nvContentPartPr>
                <p14:cNvPr id="136" name="Ink 135">
                  <a:extLst>
                    <a:ext uri="{FF2B5EF4-FFF2-40B4-BE49-F238E27FC236}">
                      <a16:creationId xmlns:a16="http://schemas.microsoft.com/office/drawing/2014/main" id="{289B45E2-A1D3-67D8-31B6-4AF75BE47927}"/>
                    </a:ext>
                  </a:extLst>
                </p14:cNvPr>
                <p14:cNvContentPartPr/>
                <p14:nvPr/>
              </p14:nvContentPartPr>
              <p14:xfrm>
                <a:off x="9025619" y="958960"/>
                <a:ext cx="162720" cy="159480"/>
              </p14:xfrm>
            </p:contentPart>
          </mc:Choice>
          <mc:Fallback xmlns="">
            <p:pic>
              <p:nvPicPr>
                <p:cNvPr id="136" name="Ink 135">
                  <a:extLst>
                    <a:ext uri="{FF2B5EF4-FFF2-40B4-BE49-F238E27FC236}">
                      <a16:creationId xmlns:a16="http://schemas.microsoft.com/office/drawing/2014/main" id="{289B45E2-A1D3-67D8-31B6-4AF75BE47927}"/>
                    </a:ext>
                  </a:extLst>
                </p:cNvPr>
                <p:cNvPicPr/>
                <p:nvPr/>
              </p:nvPicPr>
              <p:blipFill>
                <a:blip r:embed="rId287"/>
                <a:stretch>
                  <a:fillRect/>
                </a:stretch>
              </p:blipFill>
              <p:spPr>
                <a:xfrm>
                  <a:off x="9007619" y="940960"/>
                  <a:ext cx="198360" cy="195120"/>
                </a:xfrm>
                <a:prstGeom prst="rect">
                  <a:avLst/>
                </a:prstGeom>
              </p:spPr>
            </p:pic>
          </mc:Fallback>
        </mc:AlternateContent>
        <mc:AlternateContent xmlns:mc="http://schemas.openxmlformats.org/markup-compatibility/2006" xmlns:p14="http://schemas.microsoft.com/office/powerpoint/2010/main">
          <mc:Choice Requires="p14">
            <p:contentPart p14:bwMode="auto" r:id="rId288">
              <p14:nvContentPartPr>
                <p14:cNvPr id="137" name="Ink 136">
                  <a:extLst>
                    <a:ext uri="{FF2B5EF4-FFF2-40B4-BE49-F238E27FC236}">
                      <a16:creationId xmlns:a16="http://schemas.microsoft.com/office/drawing/2014/main" id="{B3AB9B2F-32C5-4B75-144A-A02EFE4982AE}"/>
                    </a:ext>
                  </a:extLst>
                </p14:cNvPr>
                <p14:cNvContentPartPr/>
                <p14:nvPr/>
              </p14:nvContentPartPr>
              <p14:xfrm>
                <a:off x="9232259" y="1034920"/>
                <a:ext cx="100080" cy="75240"/>
              </p14:xfrm>
            </p:contentPart>
          </mc:Choice>
          <mc:Fallback xmlns="">
            <p:pic>
              <p:nvPicPr>
                <p:cNvPr id="137" name="Ink 136">
                  <a:extLst>
                    <a:ext uri="{FF2B5EF4-FFF2-40B4-BE49-F238E27FC236}">
                      <a16:creationId xmlns:a16="http://schemas.microsoft.com/office/drawing/2014/main" id="{B3AB9B2F-32C5-4B75-144A-A02EFE4982AE}"/>
                    </a:ext>
                  </a:extLst>
                </p:cNvPr>
                <p:cNvPicPr/>
                <p:nvPr/>
              </p:nvPicPr>
              <p:blipFill>
                <a:blip r:embed="rId289"/>
                <a:stretch>
                  <a:fillRect/>
                </a:stretch>
              </p:blipFill>
              <p:spPr>
                <a:xfrm>
                  <a:off x="9214259" y="1016920"/>
                  <a:ext cx="135720" cy="110880"/>
                </a:xfrm>
                <a:prstGeom prst="rect">
                  <a:avLst/>
                </a:prstGeom>
              </p:spPr>
            </p:pic>
          </mc:Fallback>
        </mc:AlternateContent>
        <mc:AlternateContent xmlns:mc="http://schemas.openxmlformats.org/markup-compatibility/2006" xmlns:p14="http://schemas.microsoft.com/office/powerpoint/2010/main">
          <mc:Choice Requires="p14">
            <p:contentPart p14:bwMode="auto" r:id="rId290">
              <p14:nvContentPartPr>
                <p14:cNvPr id="139" name="Ink 138">
                  <a:extLst>
                    <a:ext uri="{FF2B5EF4-FFF2-40B4-BE49-F238E27FC236}">
                      <a16:creationId xmlns:a16="http://schemas.microsoft.com/office/drawing/2014/main" id="{4150AF7D-665A-CCA6-6C9A-76D980A2BEBE}"/>
                    </a:ext>
                  </a:extLst>
                </p14:cNvPr>
                <p14:cNvContentPartPr/>
                <p14:nvPr/>
              </p14:nvContentPartPr>
              <p14:xfrm>
                <a:off x="9490019" y="922960"/>
                <a:ext cx="293400" cy="23760"/>
              </p14:xfrm>
            </p:contentPart>
          </mc:Choice>
          <mc:Fallback xmlns="">
            <p:pic>
              <p:nvPicPr>
                <p:cNvPr id="139" name="Ink 138">
                  <a:extLst>
                    <a:ext uri="{FF2B5EF4-FFF2-40B4-BE49-F238E27FC236}">
                      <a16:creationId xmlns:a16="http://schemas.microsoft.com/office/drawing/2014/main" id="{4150AF7D-665A-CCA6-6C9A-76D980A2BEBE}"/>
                    </a:ext>
                  </a:extLst>
                </p:cNvPr>
                <p:cNvPicPr/>
                <p:nvPr/>
              </p:nvPicPr>
              <p:blipFill>
                <a:blip r:embed="rId291"/>
                <a:stretch>
                  <a:fillRect/>
                </a:stretch>
              </p:blipFill>
              <p:spPr>
                <a:xfrm>
                  <a:off x="9472019" y="904960"/>
                  <a:ext cx="329040" cy="59400"/>
                </a:xfrm>
                <a:prstGeom prst="rect">
                  <a:avLst/>
                </a:prstGeom>
              </p:spPr>
            </p:pic>
          </mc:Fallback>
        </mc:AlternateContent>
        <mc:AlternateContent xmlns:mc="http://schemas.openxmlformats.org/markup-compatibility/2006" xmlns:p14="http://schemas.microsoft.com/office/powerpoint/2010/main">
          <mc:Choice Requires="p14">
            <p:contentPart p14:bwMode="auto" r:id="rId292">
              <p14:nvContentPartPr>
                <p14:cNvPr id="140" name="Ink 139">
                  <a:extLst>
                    <a:ext uri="{FF2B5EF4-FFF2-40B4-BE49-F238E27FC236}">
                      <a16:creationId xmlns:a16="http://schemas.microsoft.com/office/drawing/2014/main" id="{A2933C15-2ED0-4F4E-9F09-2DC65A655D01}"/>
                    </a:ext>
                  </a:extLst>
                </p14:cNvPr>
                <p14:cNvContentPartPr/>
                <p14:nvPr/>
              </p14:nvContentPartPr>
              <p14:xfrm>
                <a:off x="9751379" y="862480"/>
                <a:ext cx="36360" cy="140400"/>
              </p14:xfrm>
            </p:contentPart>
          </mc:Choice>
          <mc:Fallback xmlns="">
            <p:pic>
              <p:nvPicPr>
                <p:cNvPr id="140" name="Ink 139">
                  <a:extLst>
                    <a:ext uri="{FF2B5EF4-FFF2-40B4-BE49-F238E27FC236}">
                      <a16:creationId xmlns:a16="http://schemas.microsoft.com/office/drawing/2014/main" id="{A2933C15-2ED0-4F4E-9F09-2DC65A655D01}"/>
                    </a:ext>
                  </a:extLst>
                </p:cNvPr>
                <p:cNvPicPr/>
                <p:nvPr/>
              </p:nvPicPr>
              <p:blipFill>
                <a:blip r:embed="rId293"/>
                <a:stretch>
                  <a:fillRect/>
                </a:stretch>
              </p:blipFill>
              <p:spPr>
                <a:xfrm>
                  <a:off x="9733379" y="844480"/>
                  <a:ext cx="72000" cy="176040"/>
                </a:xfrm>
                <a:prstGeom prst="rect">
                  <a:avLst/>
                </a:prstGeom>
              </p:spPr>
            </p:pic>
          </mc:Fallback>
        </mc:AlternateContent>
        <mc:AlternateContent xmlns:mc="http://schemas.openxmlformats.org/markup-compatibility/2006" xmlns:p14="http://schemas.microsoft.com/office/powerpoint/2010/main">
          <mc:Choice Requires="p14">
            <p:contentPart p14:bwMode="auto" r:id="rId294">
              <p14:nvContentPartPr>
                <p14:cNvPr id="142" name="Ink 141">
                  <a:extLst>
                    <a:ext uri="{FF2B5EF4-FFF2-40B4-BE49-F238E27FC236}">
                      <a16:creationId xmlns:a16="http://schemas.microsoft.com/office/drawing/2014/main" id="{FC35EFE3-76B5-0E01-18D1-00D9DF6C6AF0}"/>
                    </a:ext>
                  </a:extLst>
                </p14:cNvPr>
                <p14:cNvContentPartPr/>
                <p14:nvPr/>
              </p14:nvContentPartPr>
              <p14:xfrm>
                <a:off x="9953699" y="793000"/>
                <a:ext cx="5040" cy="2520"/>
              </p14:xfrm>
            </p:contentPart>
          </mc:Choice>
          <mc:Fallback xmlns="">
            <p:pic>
              <p:nvPicPr>
                <p:cNvPr id="142" name="Ink 141">
                  <a:extLst>
                    <a:ext uri="{FF2B5EF4-FFF2-40B4-BE49-F238E27FC236}">
                      <a16:creationId xmlns:a16="http://schemas.microsoft.com/office/drawing/2014/main" id="{FC35EFE3-76B5-0E01-18D1-00D9DF6C6AF0}"/>
                    </a:ext>
                  </a:extLst>
                </p:cNvPr>
                <p:cNvPicPr/>
                <p:nvPr/>
              </p:nvPicPr>
              <p:blipFill>
                <a:blip r:embed="rId295"/>
                <a:stretch>
                  <a:fillRect/>
                </a:stretch>
              </p:blipFill>
              <p:spPr>
                <a:xfrm>
                  <a:off x="9935699" y="775000"/>
                  <a:ext cx="4068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296">
              <p14:nvContentPartPr>
                <p14:cNvPr id="143" name="Ink 142">
                  <a:extLst>
                    <a:ext uri="{FF2B5EF4-FFF2-40B4-BE49-F238E27FC236}">
                      <a16:creationId xmlns:a16="http://schemas.microsoft.com/office/drawing/2014/main" id="{08A7C974-3C84-F471-E7B0-0FAE6CD7F830}"/>
                    </a:ext>
                  </a:extLst>
                </p14:cNvPr>
                <p14:cNvContentPartPr/>
                <p14:nvPr/>
              </p14:nvContentPartPr>
              <p14:xfrm>
                <a:off x="9934619" y="772840"/>
                <a:ext cx="100440" cy="187920"/>
              </p14:xfrm>
            </p:contentPart>
          </mc:Choice>
          <mc:Fallback xmlns="">
            <p:pic>
              <p:nvPicPr>
                <p:cNvPr id="143" name="Ink 142">
                  <a:extLst>
                    <a:ext uri="{FF2B5EF4-FFF2-40B4-BE49-F238E27FC236}">
                      <a16:creationId xmlns:a16="http://schemas.microsoft.com/office/drawing/2014/main" id="{08A7C974-3C84-F471-E7B0-0FAE6CD7F830}"/>
                    </a:ext>
                  </a:extLst>
                </p:cNvPr>
                <p:cNvPicPr/>
                <p:nvPr/>
              </p:nvPicPr>
              <p:blipFill>
                <a:blip r:embed="rId297"/>
                <a:stretch>
                  <a:fillRect/>
                </a:stretch>
              </p:blipFill>
              <p:spPr>
                <a:xfrm>
                  <a:off x="9916619" y="754874"/>
                  <a:ext cx="136080" cy="223492"/>
                </a:xfrm>
                <a:prstGeom prst="rect">
                  <a:avLst/>
                </a:prstGeom>
              </p:spPr>
            </p:pic>
          </mc:Fallback>
        </mc:AlternateContent>
        <mc:AlternateContent xmlns:mc="http://schemas.openxmlformats.org/markup-compatibility/2006" xmlns:p14="http://schemas.microsoft.com/office/powerpoint/2010/main">
          <mc:Choice Requires="p14">
            <p:contentPart p14:bwMode="auto" r:id="rId298">
              <p14:nvContentPartPr>
                <p14:cNvPr id="144" name="Ink 143">
                  <a:extLst>
                    <a:ext uri="{FF2B5EF4-FFF2-40B4-BE49-F238E27FC236}">
                      <a16:creationId xmlns:a16="http://schemas.microsoft.com/office/drawing/2014/main" id="{1A9A0A3C-2AD0-72F6-634D-D6D90502881F}"/>
                    </a:ext>
                  </a:extLst>
                </p14:cNvPr>
                <p14:cNvContentPartPr/>
                <p14:nvPr/>
              </p14:nvContentPartPr>
              <p14:xfrm>
                <a:off x="10063859" y="805600"/>
                <a:ext cx="183600" cy="103680"/>
              </p14:xfrm>
            </p:contentPart>
          </mc:Choice>
          <mc:Fallback xmlns="">
            <p:pic>
              <p:nvPicPr>
                <p:cNvPr id="144" name="Ink 143">
                  <a:extLst>
                    <a:ext uri="{FF2B5EF4-FFF2-40B4-BE49-F238E27FC236}">
                      <a16:creationId xmlns:a16="http://schemas.microsoft.com/office/drawing/2014/main" id="{1A9A0A3C-2AD0-72F6-634D-D6D90502881F}"/>
                    </a:ext>
                  </a:extLst>
                </p:cNvPr>
                <p:cNvPicPr/>
                <p:nvPr/>
              </p:nvPicPr>
              <p:blipFill>
                <a:blip r:embed="rId299"/>
                <a:stretch>
                  <a:fillRect/>
                </a:stretch>
              </p:blipFill>
              <p:spPr>
                <a:xfrm>
                  <a:off x="10045824" y="787537"/>
                  <a:ext cx="219310" cy="139444"/>
                </a:xfrm>
                <a:prstGeom prst="rect">
                  <a:avLst/>
                </a:prstGeom>
              </p:spPr>
            </p:pic>
          </mc:Fallback>
        </mc:AlternateContent>
        <mc:AlternateContent xmlns:mc="http://schemas.openxmlformats.org/markup-compatibility/2006" xmlns:p14="http://schemas.microsoft.com/office/powerpoint/2010/main">
          <mc:Choice Requires="p14">
            <p:contentPart p14:bwMode="auto" r:id="rId300">
              <p14:nvContentPartPr>
                <p14:cNvPr id="146" name="Ink 145">
                  <a:extLst>
                    <a:ext uri="{FF2B5EF4-FFF2-40B4-BE49-F238E27FC236}">
                      <a16:creationId xmlns:a16="http://schemas.microsoft.com/office/drawing/2014/main" id="{1B557C56-E88A-7079-461C-9E1224C26AD2}"/>
                    </a:ext>
                  </a:extLst>
                </p14:cNvPr>
                <p14:cNvContentPartPr/>
                <p14:nvPr/>
              </p14:nvContentPartPr>
              <p14:xfrm>
                <a:off x="10354379" y="781840"/>
                <a:ext cx="64800" cy="78480"/>
              </p14:xfrm>
            </p:contentPart>
          </mc:Choice>
          <mc:Fallback xmlns="">
            <p:pic>
              <p:nvPicPr>
                <p:cNvPr id="146" name="Ink 145">
                  <a:extLst>
                    <a:ext uri="{FF2B5EF4-FFF2-40B4-BE49-F238E27FC236}">
                      <a16:creationId xmlns:a16="http://schemas.microsoft.com/office/drawing/2014/main" id="{1B557C56-E88A-7079-461C-9E1224C26AD2}"/>
                    </a:ext>
                  </a:extLst>
                </p:cNvPr>
                <p:cNvPicPr/>
                <p:nvPr/>
              </p:nvPicPr>
              <p:blipFill>
                <a:blip r:embed="rId301"/>
                <a:stretch>
                  <a:fillRect/>
                </a:stretch>
              </p:blipFill>
              <p:spPr>
                <a:xfrm>
                  <a:off x="10336379" y="763840"/>
                  <a:ext cx="100440" cy="114120"/>
                </a:xfrm>
                <a:prstGeom prst="rect">
                  <a:avLst/>
                </a:prstGeom>
              </p:spPr>
            </p:pic>
          </mc:Fallback>
        </mc:AlternateContent>
        <mc:AlternateContent xmlns:mc="http://schemas.openxmlformats.org/markup-compatibility/2006" xmlns:p14="http://schemas.microsoft.com/office/powerpoint/2010/main">
          <mc:Choice Requires="p14">
            <p:contentPart p14:bwMode="auto" r:id="rId302">
              <p14:nvContentPartPr>
                <p14:cNvPr id="147" name="Ink 146">
                  <a:extLst>
                    <a:ext uri="{FF2B5EF4-FFF2-40B4-BE49-F238E27FC236}">
                      <a16:creationId xmlns:a16="http://schemas.microsoft.com/office/drawing/2014/main" id="{D8B0BD83-7410-2ADE-DC3D-CECB96B4FA36}"/>
                    </a:ext>
                  </a:extLst>
                </p14:cNvPr>
                <p14:cNvContentPartPr/>
                <p14:nvPr/>
              </p14:nvContentPartPr>
              <p14:xfrm>
                <a:off x="10411619" y="744760"/>
                <a:ext cx="93960" cy="312120"/>
              </p14:xfrm>
            </p:contentPart>
          </mc:Choice>
          <mc:Fallback xmlns="">
            <p:pic>
              <p:nvPicPr>
                <p:cNvPr id="147" name="Ink 146">
                  <a:extLst>
                    <a:ext uri="{FF2B5EF4-FFF2-40B4-BE49-F238E27FC236}">
                      <a16:creationId xmlns:a16="http://schemas.microsoft.com/office/drawing/2014/main" id="{D8B0BD83-7410-2ADE-DC3D-CECB96B4FA36}"/>
                    </a:ext>
                  </a:extLst>
                </p:cNvPr>
                <p:cNvPicPr/>
                <p:nvPr/>
              </p:nvPicPr>
              <p:blipFill>
                <a:blip r:embed="rId303"/>
                <a:stretch>
                  <a:fillRect/>
                </a:stretch>
              </p:blipFill>
              <p:spPr>
                <a:xfrm>
                  <a:off x="10393550" y="726781"/>
                  <a:ext cx="129737" cy="347719"/>
                </a:xfrm>
                <a:prstGeom prst="rect">
                  <a:avLst/>
                </a:prstGeom>
              </p:spPr>
            </p:pic>
          </mc:Fallback>
        </mc:AlternateContent>
        <mc:AlternateContent xmlns:mc="http://schemas.openxmlformats.org/markup-compatibility/2006" xmlns:p14="http://schemas.microsoft.com/office/powerpoint/2010/main">
          <mc:Choice Requires="p14">
            <p:contentPart p14:bwMode="auto" r:id="rId304">
              <p14:nvContentPartPr>
                <p14:cNvPr id="148" name="Ink 147">
                  <a:extLst>
                    <a:ext uri="{FF2B5EF4-FFF2-40B4-BE49-F238E27FC236}">
                      <a16:creationId xmlns:a16="http://schemas.microsoft.com/office/drawing/2014/main" id="{8DC21BCB-149B-B6F9-41D8-2059E8008016}"/>
                    </a:ext>
                  </a:extLst>
                </p14:cNvPr>
                <p14:cNvContentPartPr/>
                <p14:nvPr/>
              </p14:nvContentPartPr>
              <p14:xfrm>
                <a:off x="10519979" y="767800"/>
                <a:ext cx="297000" cy="138600"/>
              </p14:xfrm>
            </p:contentPart>
          </mc:Choice>
          <mc:Fallback xmlns="">
            <p:pic>
              <p:nvPicPr>
                <p:cNvPr id="148" name="Ink 147">
                  <a:extLst>
                    <a:ext uri="{FF2B5EF4-FFF2-40B4-BE49-F238E27FC236}">
                      <a16:creationId xmlns:a16="http://schemas.microsoft.com/office/drawing/2014/main" id="{8DC21BCB-149B-B6F9-41D8-2059E8008016}"/>
                    </a:ext>
                  </a:extLst>
                </p:cNvPr>
                <p:cNvPicPr/>
                <p:nvPr/>
              </p:nvPicPr>
              <p:blipFill>
                <a:blip r:embed="rId305"/>
                <a:stretch>
                  <a:fillRect/>
                </a:stretch>
              </p:blipFill>
              <p:spPr>
                <a:xfrm>
                  <a:off x="10501979" y="749800"/>
                  <a:ext cx="332640"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306">
              <p14:nvContentPartPr>
                <p14:cNvPr id="150" name="Ink 149">
                  <a:extLst>
                    <a:ext uri="{FF2B5EF4-FFF2-40B4-BE49-F238E27FC236}">
                      <a16:creationId xmlns:a16="http://schemas.microsoft.com/office/drawing/2014/main" id="{C0C68347-193D-686E-D89A-F8EA7276E37F}"/>
                    </a:ext>
                  </a:extLst>
                </p14:cNvPr>
                <p14:cNvContentPartPr/>
                <p14:nvPr/>
              </p14:nvContentPartPr>
              <p14:xfrm>
                <a:off x="10778099" y="575920"/>
                <a:ext cx="190800" cy="503640"/>
              </p14:xfrm>
            </p:contentPart>
          </mc:Choice>
          <mc:Fallback xmlns="">
            <p:pic>
              <p:nvPicPr>
                <p:cNvPr id="150" name="Ink 149">
                  <a:extLst>
                    <a:ext uri="{FF2B5EF4-FFF2-40B4-BE49-F238E27FC236}">
                      <a16:creationId xmlns:a16="http://schemas.microsoft.com/office/drawing/2014/main" id="{C0C68347-193D-686E-D89A-F8EA7276E37F}"/>
                    </a:ext>
                  </a:extLst>
                </p:cNvPr>
                <p:cNvPicPr/>
                <p:nvPr/>
              </p:nvPicPr>
              <p:blipFill>
                <a:blip r:embed="rId307"/>
                <a:stretch>
                  <a:fillRect/>
                </a:stretch>
              </p:blipFill>
              <p:spPr>
                <a:xfrm>
                  <a:off x="10760099" y="557907"/>
                  <a:ext cx="226440" cy="539305"/>
                </a:xfrm>
                <a:prstGeom prst="rect">
                  <a:avLst/>
                </a:prstGeom>
              </p:spPr>
            </p:pic>
          </mc:Fallback>
        </mc:AlternateContent>
        <mc:AlternateContent xmlns:mc="http://schemas.openxmlformats.org/markup-compatibility/2006" xmlns:p14="http://schemas.microsoft.com/office/powerpoint/2010/main">
          <mc:Choice Requires="p14">
            <p:contentPart p14:bwMode="auto" r:id="rId308">
              <p14:nvContentPartPr>
                <p14:cNvPr id="151" name="Ink 150">
                  <a:extLst>
                    <a:ext uri="{FF2B5EF4-FFF2-40B4-BE49-F238E27FC236}">
                      <a16:creationId xmlns:a16="http://schemas.microsoft.com/office/drawing/2014/main" id="{1AF73BCC-33C7-3B97-0E90-2E08E4220C6A}"/>
                    </a:ext>
                  </a:extLst>
                </p14:cNvPr>
                <p14:cNvContentPartPr/>
                <p14:nvPr/>
              </p14:nvContentPartPr>
              <p14:xfrm>
                <a:off x="10990499" y="778600"/>
                <a:ext cx="153720" cy="147240"/>
              </p14:xfrm>
            </p:contentPart>
          </mc:Choice>
          <mc:Fallback xmlns="">
            <p:pic>
              <p:nvPicPr>
                <p:cNvPr id="151" name="Ink 150">
                  <a:extLst>
                    <a:ext uri="{FF2B5EF4-FFF2-40B4-BE49-F238E27FC236}">
                      <a16:creationId xmlns:a16="http://schemas.microsoft.com/office/drawing/2014/main" id="{1AF73BCC-33C7-3B97-0E90-2E08E4220C6A}"/>
                    </a:ext>
                  </a:extLst>
                </p:cNvPr>
                <p:cNvPicPr/>
                <p:nvPr/>
              </p:nvPicPr>
              <p:blipFill>
                <a:blip r:embed="rId309"/>
                <a:stretch>
                  <a:fillRect/>
                </a:stretch>
              </p:blipFill>
              <p:spPr>
                <a:xfrm>
                  <a:off x="10972499" y="760600"/>
                  <a:ext cx="189360" cy="182880"/>
                </a:xfrm>
                <a:prstGeom prst="rect">
                  <a:avLst/>
                </a:prstGeom>
              </p:spPr>
            </p:pic>
          </mc:Fallback>
        </mc:AlternateContent>
        <mc:AlternateContent xmlns:mc="http://schemas.openxmlformats.org/markup-compatibility/2006" xmlns:p14="http://schemas.microsoft.com/office/powerpoint/2010/main">
          <mc:Choice Requires="p14">
            <p:contentPart p14:bwMode="auto" r:id="rId310">
              <p14:nvContentPartPr>
                <p14:cNvPr id="152" name="Ink 151">
                  <a:extLst>
                    <a:ext uri="{FF2B5EF4-FFF2-40B4-BE49-F238E27FC236}">
                      <a16:creationId xmlns:a16="http://schemas.microsoft.com/office/drawing/2014/main" id="{BCEC3592-6370-E3A9-73B9-ACA900049977}"/>
                    </a:ext>
                  </a:extLst>
                </p14:cNvPr>
                <p14:cNvContentPartPr/>
                <p14:nvPr/>
              </p14:nvContentPartPr>
              <p14:xfrm>
                <a:off x="11178059" y="692920"/>
                <a:ext cx="124920" cy="281520"/>
              </p14:xfrm>
            </p:contentPart>
          </mc:Choice>
          <mc:Fallback xmlns="">
            <p:pic>
              <p:nvPicPr>
                <p:cNvPr id="152" name="Ink 151">
                  <a:extLst>
                    <a:ext uri="{FF2B5EF4-FFF2-40B4-BE49-F238E27FC236}">
                      <a16:creationId xmlns:a16="http://schemas.microsoft.com/office/drawing/2014/main" id="{BCEC3592-6370-E3A9-73B9-ACA900049977}"/>
                    </a:ext>
                  </a:extLst>
                </p:cNvPr>
                <p:cNvPicPr/>
                <p:nvPr/>
              </p:nvPicPr>
              <p:blipFill>
                <a:blip r:embed="rId311"/>
                <a:stretch>
                  <a:fillRect/>
                </a:stretch>
              </p:blipFill>
              <p:spPr>
                <a:xfrm>
                  <a:off x="11160059" y="674920"/>
                  <a:ext cx="160560" cy="317160"/>
                </a:xfrm>
                <a:prstGeom prst="rect">
                  <a:avLst/>
                </a:prstGeom>
              </p:spPr>
            </p:pic>
          </mc:Fallback>
        </mc:AlternateContent>
        <mc:AlternateContent xmlns:mc="http://schemas.openxmlformats.org/markup-compatibility/2006" xmlns:p14="http://schemas.microsoft.com/office/powerpoint/2010/main">
          <mc:Choice Requires="p14">
            <p:contentPart p14:bwMode="auto" r:id="rId312">
              <p14:nvContentPartPr>
                <p14:cNvPr id="241" name="Ink 240">
                  <a:extLst>
                    <a:ext uri="{FF2B5EF4-FFF2-40B4-BE49-F238E27FC236}">
                      <a16:creationId xmlns:a16="http://schemas.microsoft.com/office/drawing/2014/main" id="{207395A6-A23F-57BF-1740-4873FB5A2002}"/>
                    </a:ext>
                  </a:extLst>
                </p14:cNvPr>
                <p14:cNvContentPartPr/>
                <p14:nvPr/>
              </p14:nvContentPartPr>
              <p14:xfrm>
                <a:off x="8561579" y="1243360"/>
                <a:ext cx="191160" cy="4680"/>
              </p14:xfrm>
            </p:contentPart>
          </mc:Choice>
          <mc:Fallback xmlns="">
            <p:pic>
              <p:nvPicPr>
                <p:cNvPr id="241" name="Ink 240">
                  <a:extLst>
                    <a:ext uri="{FF2B5EF4-FFF2-40B4-BE49-F238E27FC236}">
                      <a16:creationId xmlns:a16="http://schemas.microsoft.com/office/drawing/2014/main" id="{207395A6-A23F-57BF-1740-4873FB5A2002}"/>
                    </a:ext>
                  </a:extLst>
                </p:cNvPr>
                <p:cNvPicPr/>
                <p:nvPr/>
              </p:nvPicPr>
              <p:blipFill>
                <a:blip r:embed="rId313"/>
                <a:stretch>
                  <a:fillRect/>
                </a:stretch>
              </p:blipFill>
              <p:spPr>
                <a:xfrm>
                  <a:off x="8543579" y="1225360"/>
                  <a:ext cx="226800" cy="40320"/>
                </a:xfrm>
                <a:prstGeom prst="rect">
                  <a:avLst/>
                </a:prstGeom>
              </p:spPr>
            </p:pic>
          </mc:Fallback>
        </mc:AlternateContent>
        <mc:AlternateContent xmlns:mc="http://schemas.openxmlformats.org/markup-compatibility/2006" xmlns:p14="http://schemas.microsoft.com/office/powerpoint/2010/main">
          <mc:Choice Requires="p14">
            <p:contentPart p14:bwMode="auto" r:id="rId314">
              <p14:nvContentPartPr>
                <p14:cNvPr id="242" name="Ink 241">
                  <a:extLst>
                    <a:ext uri="{FF2B5EF4-FFF2-40B4-BE49-F238E27FC236}">
                      <a16:creationId xmlns:a16="http://schemas.microsoft.com/office/drawing/2014/main" id="{A2BFFA2F-8FF4-0058-2952-CFD09FD2D093}"/>
                    </a:ext>
                  </a:extLst>
                </p14:cNvPr>
                <p14:cNvContentPartPr/>
                <p14:nvPr/>
              </p14:nvContentPartPr>
              <p14:xfrm>
                <a:off x="8560139" y="1316440"/>
                <a:ext cx="147240" cy="1800"/>
              </p14:xfrm>
            </p:contentPart>
          </mc:Choice>
          <mc:Fallback xmlns="">
            <p:pic>
              <p:nvPicPr>
                <p:cNvPr id="242" name="Ink 241">
                  <a:extLst>
                    <a:ext uri="{FF2B5EF4-FFF2-40B4-BE49-F238E27FC236}">
                      <a16:creationId xmlns:a16="http://schemas.microsoft.com/office/drawing/2014/main" id="{A2BFFA2F-8FF4-0058-2952-CFD09FD2D093}"/>
                    </a:ext>
                  </a:extLst>
                </p:cNvPr>
                <p:cNvPicPr/>
                <p:nvPr/>
              </p:nvPicPr>
              <p:blipFill>
                <a:blip r:embed="rId315"/>
                <a:stretch>
                  <a:fillRect/>
                </a:stretch>
              </p:blipFill>
              <p:spPr>
                <a:xfrm>
                  <a:off x="8542139" y="1298440"/>
                  <a:ext cx="182880" cy="37440"/>
                </a:xfrm>
                <a:prstGeom prst="rect">
                  <a:avLst/>
                </a:prstGeom>
              </p:spPr>
            </p:pic>
          </mc:Fallback>
        </mc:AlternateContent>
      </p:grpSp>
      <p:grpSp>
        <p:nvGrpSpPr>
          <p:cNvPr id="62494" name="Group 254">
            <a:extLst>
              <a:ext uri="{FF2B5EF4-FFF2-40B4-BE49-F238E27FC236}">
                <a16:creationId xmlns:a16="http://schemas.microsoft.com/office/drawing/2014/main" id="{8BAC2C37-B92B-2210-03CD-53A6B3B44885}"/>
              </a:ext>
            </a:extLst>
          </p:cNvPr>
          <p:cNvGrpSpPr>
            <a:grpSpLocks/>
          </p:cNvGrpSpPr>
          <p:nvPr/>
        </p:nvGrpSpPr>
        <p:grpSpPr bwMode="auto">
          <a:xfrm>
            <a:off x="6891338" y="4267200"/>
            <a:ext cx="2106612" cy="831850"/>
            <a:chOff x="6890819" y="4267720"/>
            <a:chExt cx="2106720" cy="831240"/>
          </a:xfrm>
        </p:grpSpPr>
        <mc:AlternateContent xmlns:mc="http://schemas.openxmlformats.org/markup-compatibility/2006" xmlns:p14="http://schemas.microsoft.com/office/powerpoint/2010/main">
          <mc:Choice Requires="p14">
            <p:contentPart p14:bwMode="auto" r:id="rId316">
              <p14:nvContentPartPr>
                <p14:cNvPr id="229" name="Ink 228">
                  <a:extLst>
                    <a:ext uri="{FF2B5EF4-FFF2-40B4-BE49-F238E27FC236}">
                      <a16:creationId xmlns:a16="http://schemas.microsoft.com/office/drawing/2014/main" id="{A6EC9885-DFE1-3053-0F95-6FAA52B1F84E}"/>
                    </a:ext>
                  </a:extLst>
                </p14:cNvPr>
                <p14:cNvContentPartPr/>
                <p14:nvPr/>
              </p14:nvContentPartPr>
              <p14:xfrm>
                <a:off x="6890819" y="4267720"/>
                <a:ext cx="1360800" cy="725040"/>
              </p14:xfrm>
            </p:contentPart>
          </mc:Choice>
          <mc:Fallback xmlns="">
            <p:pic>
              <p:nvPicPr>
                <p:cNvPr id="229" name="Ink 228">
                  <a:extLst>
                    <a:ext uri="{FF2B5EF4-FFF2-40B4-BE49-F238E27FC236}">
                      <a16:creationId xmlns:a16="http://schemas.microsoft.com/office/drawing/2014/main" id="{A6EC9885-DFE1-3053-0F95-6FAA52B1F84E}"/>
                    </a:ext>
                  </a:extLst>
                </p:cNvPr>
                <p:cNvPicPr/>
                <p:nvPr/>
              </p:nvPicPr>
              <p:blipFill>
                <a:blip r:embed="rId317"/>
                <a:stretch>
                  <a:fillRect/>
                </a:stretch>
              </p:blipFill>
              <p:spPr>
                <a:xfrm>
                  <a:off x="6872819" y="4249720"/>
                  <a:ext cx="1396440" cy="760680"/>
                </a:xfrm>
                <a:prstGeom prst="rect">
                  <a:avLst/>
                </a:prstGeom>
              </p:spPr>
            </p:pic>
          </mc:Fallback>
        </mc:AlternateContent>
        <mc:AlternateContent xmlns:mc="http://schemas.openxmlformats.org/markup-compatibility/2006" xmlns:p14="http://schemas.microsoft.com/office/powerpoint/2010/main">
          <mc:Choice Requires="p14">
            <p:contentPart p14:bwMode="auto" r:id="rId318">
              <p14:nvContentPartPr>
                <p14:cNvPr id="230" name="Ink 229">
                  <a:extLst>
                    <a:ext uri="{FF2B5EF4-FFF2-40B4-BE49-F238E27FC236}">
                      <a16:creationId xmlns:a16="http://schemas.microsoft.com/office/drawing/2014/main" id="{27B422F1-0B55-7900-1F27-409AE398CBD3}"/>
                    </a:ext>
                  </a:extLst>
                </p14:cNvPr>
                <p14:cNvContentPartPr/>
                <p14:nvPr/>
              </p14:nvContentPartPr>
              <p14:xfrm>
                <a:off x="7043459" y="4561480"/>
                <a:ext cx="11520" cy="170280"/>
              </p14:xfrm>
            </p:contentPart>
          </mc:Choice>
          <mc:Fallback xmlns="">
            <p:pic>
              <p:nvPicPr>
                <p:cNvPr id="230" name="Ink 229">
                  <a:extLst>
                    <a:ext uri="{FF2B5EF4-FFF2-40B4-BE49-F238E27FC236}">
                      <a16:creationId xmlns:a16="http://schemas.microsoft.com/office/drawing/2014/main" id="{27B422F1-0B55-7900-1F27-409AE398CBD3}"/>
                    </a:ext>
                  </a:extLst>
                </p:cNvPr>
                <p:cNvPicPr/>
                <p:nvPr/>
              </p:nvPicPr>
              <p:blipFill>
                <a:blip r:embed="rId319"/>
                <a:stretch>
                  <a:fillRect/>
                </a:stretch>
              </p:blipFill>
              <p:spPr>
                <a:xfrm>
                  <a:off x="7025459" y="4543480"/>
                  <a:ext cx="47160" cy="205920"/>
                </a:xfrm>
                <a:prstGeom prst="rect">
                  <a:avLst/>
                </a:prstGeom>
              </p:spPr>
            </p:pic>
          </mc:Fallback>
        </mc:AlternateContent>
        <mc:AlternateContent xmlns:mc="http://schemas.openxmlformats.org/markup-compatibility/2006" xmlns:p14="http://schemas.microsoft.com/office/powerpoint/2010/main">
          <mc:Choice Requires="p14">
            <p:contentPart p14:bwMode="auto" r:id="rId320">
              <p14:nvContentPartPr>
                <p14:cNvPr id="231" name="Ink 230">
                  <a:extLst>
                    <a:ext uri="{FF2B5EF4-FFF2-40B4-BE49-F238E27FC236}">
                      <a16:creationId xmlns:a16="http://schemas.microsoft.com/office/drawing/2014/main" id="{AB71CC07-4BDA-2551-6155-A26AA64D5CF2}"/>
                    </a:ext>
                  </a:extLst>
                </p14:cNvPr>
                <p14:cNvContentPartPr/>
                <p14:nvPr/>
              </p14:nvContentPartPr>
              <p14:xfrm>
                <a:off x="6985139" y="4537360"/>
                <a:ext cx="138240" cy="215280"/>
              </p14:xfrm>
            </p:contentPart>
          </mc:Choice>
          <mc:Fallback xmlns="">
            <p:pic>
              <p:nvPicPr>
                <p:cNvPr id="231" name="Ink 230">
                  <a:extLst>
                    <a:ext uri="{FF2B5EF4-FFF2-40B4-BE49-F238E27FC236}">
                      <a16:creationId xmlns:a16="http://schemas.microsoft.com/office/drawing/2014/main" id="{AB71CC07-4BDA-2551-6155-A26AA64D5CF2}"/>
                    </a:ext>
                  </a:extLst>
                </p:cNvPr>
                <p:cNvPicPr/>
                <p:nvPr/>
              </p:nvPicPr>
              <p:blipFill>
                <a:blip r:embed="rId321"/>
                <a:stretch>
                  <a:fillRect/>
                </a:stretch>
              </p:blipFill>
              <p:spPr>
                <a:xfrm>
                  <a:off x="6967139" y="4519390"/>
                  <a:ext cx="173880" cy="250861"/>
                </a:xfrm>
                <a:prstGeom prst="rect">
                  <a:avLst/>
                </a:prstGeom>
              </p:spPr>
            </p:pic>
          </mc:Fallback>
        </mc:AlternateContent>
        <mc:AlternateContent xmlns:mc="http://schemas.openxmlformats.org/markup-compatibility/2006" xmlns:p14="http://schemas.microsoft.com/office/powerpoint/2010/main">
          <mc:Choice Requires="p14">
            <p:contentPart p14:bwMode="auto" r:id="rId322">
              <p14:nvContentPartPr>
                <p14:cNvPr id="232" name="Ink 231">
                  <a:extLst>
                    <a:ext uri="{FF2B5EF4-FFF2-40B4-BE49-F238E27FC236}">
                      <a16:creationId xmlns:a16="http://schemas.microsoft.com/office/drawing/2014/main" id="{09239B36-69C9-7BB7-97F4-FCF824181282}"/>
                    </a:ext>
                  </a:extLst>
                </p14:cNvPr>
                <p14:cNvContentPartPr/>
                <p14:nvPr/>
              </p14:nvContentPartPr>
              <p14:xfrm>
                <a:off x="7149299" y="4600720"/>
                <a:ext cx="148680" cy="131040"/>
              </p14:xfrm>
            </p:contentPart>
          </mc:Choice>
          <mc:Fallback xmlns="">
            <p:pic>
              <p:nvPicPr>
                <p:cNvPr id="232" name="Ink 231">
                  <a:extLst>
                    <a:ext uri="{FF2B5EF4-FFF2-40B4-BE49-F238E27FC236}">
                      <a16:creationId xmlns:a16="http://schemas.microsoft.com/office/drawing/2014/main" id="{09239B36-69C9-7BB7-97F4-FCF824181282}"/>
                    </a:ext>
                  </a:extLst>
                </p:cNvPr>
                <p:cNvPicPr/>
                <p:nvPr/>
              </p:nvPicPr>
              <p:blipFill>
                <a:blip r:embed="rId323"/>
                <a:stretch>
                  <a:fillRect/>
                </a:stretch>
              </p:blipFill>
              <p:spPr>
                <a:xfrm>
                  <a:off x="7131299" y="4582720"/>
                  <a:ext cx="184320" cy="166680"/>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233" name="Ink 232">
                  <a:extLst>
                    <a:ext uri="{FF2B5EF4-FFF2-40B4-BE49-F238E27FC236}">
                      <a16:creationId xmlns:a16="http://schemas.microsoft.com/office/drawing/2014/main" id="{0D944CEE-68DE-2FDB-21F3-B8A393E4F38A}"/>
                    </a:ext>
                  </a:extLst>
                </p14:cNvPr>
                <p14:cNvContentPartPr/>
                <p14:nvPr/>
              </p14:nvContentPartPr>
              <p14:xfrm>
                <a:off x="7313099" y="4622680"/>
                <a:ext cx="129600" cy="80640"/>
              </p14:xfrm>
            </p:contentPart>
          </mc:Choice>
          <mc:Fallback xmlns="">
            <p:pic>
              <p:nvPicPr>
                <p:cNvPr id="233" name="Ink 232">
                  <a:extLst>
                    <a:ext uri="{FF2B5EF4-FFF2-40B4-BE49-F238E27FC236}">
                      <a16:creationId xmlns:a16="http://schemas.microsoft.com/office/drawing/2014/main" id="{0D944CEE-68DE-2FDB-21F3-B8A393E4F38A}"/>
                    </a:ext>
                  </a:extLst>
                </p:cNvPr>
                <p:cNvPicPr/>
                <p:nvPr/>
              </p:nvPicPr>
              <p:blipFill>
                <a:blip r:embed="rId325"/>
                <a:stretch>
                  <a:fillRect/>
                </a:stretch>
              </p:blipFill>
              <p:spPr>
                <a:xfrm>
                  <a:off x="7295099" y="4604680"/>
                  <a:ext cx="165240" cy="116280"/>
                </a:xfrm>
                <a:prstGeom prst="rect">
                  <a:avLst/>
                </a:prstGeom>
              </p:spPr>
            </p:pic>
          </mc:Fallback>
        </mc:AlternateContent>
        <mc:AlternateContent xmlns:mc="http://schemas.openxmlformats.org/markup-compatibility/2006" xmlns:p14="http://schemas.microsoft.com/office/powerpoint/2010/main">
          <mc:Choice Requires="p14">
            <p:contentPart p14:bwMode="auto" r:id="rId326">
              <p14:nvContentPartPr>
                <p14:cNvPr id="234" name="Ink 233">
                  <a:extLst>
                    <a:ext uri="{FF2B5EF4-FFF2-40B4-BE49-F238E27FC236}">
                      <a16:creationId xmlns:a16="http://schemas.microsoft.com/office/drawing/2014/main" id="{C538DFFD-BD7B-AE9F-78B5-38DFEF911ADA}"/>
                    </a:ext>
                  </a:extLst>
                </p14:cNvPr>
                <p14:cNvContentPartPr/>
                <p14:nvPr/>
              </p14:nvContentPartPr>
              <p14:xfrm>
                <a:off x="7464659" y="4629160"/>
                <a:ext cx="28800" cy="79920"/>
              </p14:xfrm>
            </p:contentPart>
          </mc:Choice>
          <mc:Fallback xmlns="">
            <p:pic>
              <p:nvPicPr>
                <p:cNvPr id="234" name="Ink 233">
                  <a:extLst>
                    <a:ext uri="{FF2B5EF4-FFF2-40B4-BE49-F238E27FC236}">
                      <a16:creationId xmlns:a16="http://schemas.microsoft.com/office/drawing/2014/main" id="{C538DFFD-BD7B-AE9F-78B5-38DFEF911ADA}"/>
                    </a:ext>
                  </a:extLst>
                </p:cNvPr>
                <p:cNvPicPr/>
                <p:nvPr/>
              </p:nvPicPr>
              <p:blipFill>
                <a:blip r:embed="rId327"/>
                <a:stretch>
                  <a:fillRect/>
                </a:stretch>
              </p:blipFill>
              <p:spPr>
                <a:xfrm>
                  <a:off x="7446659" y="4611160"/>
                  <a:ext cx="64440" cy="115560"/>
                </a:xfrm>
                <a:prstGeom prst="rect">
                  <a:avLst/>
                </a:prstGeom>
              </p:spPr>
            </p:pic>
          </mc:Fallback>
        </mc:AlternateContent>
        <mc:AlternateContent xmlns:mc="http://schemas.openxmlformats.org/markup-compatibility/2006" xmlns:p14="http://schemas.microsoft.com/office/powerpoint/2010/main">
          <mc:Choice Requires="p14">
            <p:contentPart p14:bwMode="auto" r:id="rId328">
              <p14:nvContentPartPr>
                <p14:cNvPr id="235" name="Ink 234">
                  <a:extLst>
                    <a:ext uri="{FF2B5EF4-FFF2-40B4-BE49-F238E27FC236}">
                      <a16:creationId xmlns:a16="http://schemas.microsoft.com/office/drawing/2014/main" id="{1EA86FE0-F917-9C92-3B23-C8DADE142B52}"/>
                    </a:ext>
                  </a:extLst>
                </p14:cNvPr>
                <p14:cNvContentPartPr/>
                <p14:nvPr/>
              </p14:nvContentPartPr>
              <p14:xfrm>
                <a:off x="7483739" y="4561120"/>
                <a:ext cx="360" cy="360"/>
              </p14:xfrm>
            </p:contentPart>
          </mc:Choice>
          <mc:Fallback xmlns="">
            <p:pic>
              <p:nvPicPr>
                <p:cNvPr id="235" name="Ink 234">
                  <a:extLst>
                    <a:ext uri="{FF2B5EF4-FFF2-40B4-BE49-F238E27FC236}">
                      <a16:creationId xmlns:a16="http://schemas.microsoft.com/office/drawing/2014/main" id="{1EA86FE0-F917-9C92-3B23-C8DADE142B52}"/>
                    </a:ext>
                  </a:extLst>
                </p:cNvPr>
                <p:cNvPicPr/>
                <p:nvPr/>
              </p:nvPicPr>
              <p:blipFill>
                <a:blip r:embed="rId203"/>
                <a:stretch>
                  <a:fillRect/>
                </a:stretch>
              </p:blipFill>
              <p:spPr>
                <a:xfrm>
                  <a:off x="7465739" y="454312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29">
              <p14:nvContentPartPr>
                <p14:cNvPr id="236" name="Ink 235">
                  <a:extLst>
                    <a:ext uri="{FF2B5EF4-FFF2-40B4-BE49-F238E27FC236}">
                      <a16:creationId xmlns:a16="http://schemas.microsoft.com/office/drawing/2014/main" id="{7E719880-4AB4-4DBD-D860-9E5378A742A3}"/>
                    </a:ext>
                  </a:extLst>
                </p14:cNvPr>
                <p14:cNvContentPartPr/>
                <p14:nvPr/>
              </p14:nvContentPartPr>
              <p14:xfrm>
                <a:off x="7587779" y="4587400"/>
                <a:ext cx="85680" cy="160920"/>
              </p14:xfrm>
            </p:contentPart>
          </mc:Choice>
          <mc:Fallback xmlns="">
            <p:pic>
              <p:nvPicPr>
                <p:cNvPr id="236" name="Ink 235">
                  <a:extLst>
                    <a:ext uri="{FF2B5EF4-FFF2-40B4-BE49-F238E27FC236}">
                      <a16:creationId xmlns:a16="http://schemas.microsoft.com/office/drawing/2014/main" id="{7E719880-4AB4-4DBD-D860-9E5378A742A3}"/>
                    </a:ext>
                  </a:extLst>
                </p:cNvPr>
                <p:cNvPicPr/>
                <p:nvPr/>
              </p:nvPicPr>
              <p:blipFill>
                <a:blip r:embed="rId330"/>
                <a:stretch>
                  <a:fillRect/>
                </a:stretch>
              </p:blipFill>
              <p:spPr>
                <a:xfrm>
                  <a:off x="7569703" y="4569400"/>
                  <a:ext cx="121470" cy="196560"/>
                </a:xfrm>
                <a:prstGeom prst="rect">
                  <a:avLst/>
                </a:prstGeom>
              </p:spPr>
            </p:pic>
          </mc:Fallback>
        </mc:AlternateContent>
        <mc:AlternateContent xmlns:mc="http://schemas.openxmlformats.org/markup-compatibility/2006" xmlns:p14="http://schemas.microsoft.com/office/powerpoint/2010/main">
          <mc:Choice Requires="p14">
            <p:contentPart p14:bwMode="auto" r:id="rId331">
              <p14:nvContentPartPr>
                <p14:cNvPr id="237" name="Ink 236">
                  <a:extLst>
                    <a:ext uri="{FF2B5EF4-FFF2-40B4-BE49-F238E27FC236}">
                      <a16:creationId xmlns:a16="http://schemas.microsoft.com/office/drawing/2014/main" id="{CFA7F3CF-B6CC-2A64-D5E3-179D8FB08502}"/>
                    </a:ext>
                  </a:extLst>
                </p14:cNvPr>
                <p14:cNvContentPartPr/>
                <p14:nvPr/>
              </p14:nvContentPartPr>
              <p14:xfrm>
                <a:off x="7706579" y="4629160"/>
                <a:ext cx="189360" cy="122400"/>
              </p14:xfrm>
            </p:contentPart>
          </mc:Choice>
          <mc:Fallback xmlns="">
            <p:pic>
              <p:nvPicPr>
                <p:cNvPr id="237" name="Ink 236">
                  <a:extLst>
                    <a:ext uri="{FF2B5EF4-FFF2-40B4-BE49-F238E27FC236}">
                      <a16:creationId xmlns:a16="http://schemas.microsoft.com/office/drawing/2014/main" id="{CFA7F3CF-B6CC-2A64-D5E3-179D8FB08502}"/>
                    </a:ext>
                  </a:extLst>
                </p:cNvPr>
                <p:cNvPicPr/>
                <p:nvPr/>
              </p:nvPicPr>
              <p:blipFill>
                <a:blip r:embed="rId332"/>
                <a:stretch>
                  <a:fillRect/>
                </a:stretch>
              </p:blipFill>
              <p:spPr>
                <a:xfrm>
                  <a:off x="7688579" y="4611160"/>
                  <a:ext cx="225000" cy="158040"/>
                </a:xfrm>
                <a:prstGeom prst="rect">
                  <a:avLst/>
                </a:prstGeom>
              </p:spPr>
            </p:pic>
          </mc:Fallback>
        </mc:AlternateContent>
        <mc:AlternateContent xmlns:mc="http://schemas.openxmlformats.org/markup-compatibility/2006" xmlns:p14="http://schemas.microsoft.com/office/powerpoint/2010/main">
          <mc:Choice Requires="p14">
            <p:contentPart p14:bwMode="auto" r:id="rId333">
              <p14:nvContentPartPr>
                <p14:cNvPr id="239" name="Ink 238">
                  <a:extLst>
                    <a:ext uri="{FF2B5EF4-FFF2-40B4-BE49-F238E27FC236}">
                      <a16:creationId xmlns:a16="http://schemas.microsoft.com/office/drawing/2014/main" id="{0FA3CA93-1050-2CF0-3493-35391DB583D2}"/>
                    </a:ext>
                  </a:extLst>
                </p14:cNvPr>
                <p14:cNvContentPartPr/>
                <p14:nvPr/>
              </p14:nvContentPartPr>
              <p14:xfrm>
                <a:off x="7791539" y="4397320"/>
                <a:ext cx="257760" cy="701640"/>
              </p14:xfrm>
            </p:contentPart>
          </mc:Choice>
          <mc:Fallback xmlns="">
            <p:pic>
              <p:nvPicPr>
                <p:cNvPr id="239" name="Ink 238">
                  <a:extLst>
                    <a:ext uri="{FF2B5EF4-FFF2-40B4-BE49-F238E27FC236}">
                      <a16:creationId xmlns:a16="http://schemas.microsoft.com/office/drawing/2014/main" id="{0FA3CA93-1050-2CF0-3493-35391DB583D2}"/>
                    </a:ext>
                  </a:extLst>
                </p:cNvPr>
                <p:cNvPicPr/>
                <p:nvPr/>
              </p:nvPicPr>
              <p:blipFill>
                <a:blip r:embed="rId334"/>
                <a:stretch>
                  <a:fillRect/>
                </a:stretch>
              </p:blipFill>
              <p:spPr>
                <a:xfrm>
                  <a:off x="7773539" y="4379320"/>
                  <a:ext cx="293400" cy="737280"/>
                </a:xfrm>
                <a:prstGeom prst="rect">
                  <a:avLst/>
                </a:prstGeom>
              </p:spPr>
            </p:pic>
          </mc:Fallback>
        </mc:AlternateContent>
        <mc:AlternateContent xmlns:mc="http://schemas.openxmlformats.org/markup-compatibility/2006" xmlns:p14="http://schemas.microsoft.com/office/powerpoint/2010/main">
          <mc:Choice Requires="p14">
            <p:contentPart p14:bwMode="auto" r:id="rId335">
              <p14:nvContentPartPr>
                <p14:cNvPr id="244" name="Ink 243">
                  <a:extLst>
                    <a:ext uri="{FF2B5EF4-FFF2-40B4-BE49-F238E27FC236}">
                      <a16:creationId xmlns:a16="http://schemas.microsoft.com/office/drawing/2014/main" id="{1835415A-926E-3A21-D382-729392947629}"/>
                    </a:ext>
                  </a:extLst>
                </p14:cNvPr>
                <p14:cNvContentPartPr/>
                <p14:nvPr/>
              </p14:nvContentPartPr>
              <p14:xfrm>
                <a:off x="8005379" y="4650400"/>
                <a:ext cx="113040" cy="96480"/>
              </p14:xfrm>
            </p:contentPart>
          </mc:Choice>
          <mc:Fallback xmlns="">
            <p:pic>
              <p:nvPicPr>
                <p:cNvPr id="244" name="Ink 243">
                  <a:extLst>
                    <a:ext uri="{FF2B5EF4-FFF2-40B4-BE49-F238E27FC236}">
                      <a16:creationId xmlns:a16="http://schemas.microsoft.com/office/drawing/2014/main" id="{1835415A-926E-3A21-D382-729392947629}"/>
                    </a:ext>
                  </a:extLst>
                </p:cNvPr>
                <p:cNvPicPr/>
                <p:nvPr/>
              </p:nvPicPr>
              <p:blipFill>
                <a:blip r:embed="rId336"/>
                <a:stretch>
                  <a:fillRect/>
                </a:stretch>
              </p:blipFill>
              <p:spPr>
                <a:xfrm>
                  <a:off x="7987379" y="4632400"/>
                  <a:ext cx="148680" cy="132120"/>
                </a:xfrm>
                <a:prstGeom prst="rect">
                  <a:avLst/>
                </a:prstGeom>
              </p:spPr>
            </p:pic>
          </mc:Fallback>
        </mc:AlternateContent>
        <mc:AlternateContent xmlns:mc="http://schemas.openxmlformats.org/markup-compatibility/2006" xmlns:p14="http://schemas.microsoft.com/office/powerpoint/2010/main">
          <mc:Choice Requires="p14">
            <p:contentPart p14:bwMode="auto" r:id="rId337">
              <p14:nvContentPartPr>
                <p14:cNvPr id="245" name="Ink 244">
                  <a:extLst>
                    <a:ext uri="{FF2B5EF4-FFF2-40B4-BE49-F238E27FC236}">
                      <a16:creationId xmlns:a16="http://schemas.microsoft.com/office/drawing/2014/main" id="{3C01EE7B-D248-BDD8-49E7-382256A8D8CD}"/>
                    </a:ext>
                  </a:extLst>
                </p14:cNvPr>
                <p14:cNvContentPartPr/>
                <p14:nvPr/>
              </p14:nvContentPartPr>
              <p14:xfrm>
                <a:off x="8111939" y="4527640"/>
                <a:ext cx="60120" cy="290880"/>
              </p14:xfrm>
            </p:contentPart>
          </mc:Choice>
          <mc:Fallback xmlns="">
            <p:pic>
              <p:nvPicPr>
                <p:cNvPr id="245" name="Ink 244">
                  <a:extLst>
                    <a:ext uri="{FF2B5EF4-FFF2-40B4-BE49-F238E27FC236}">
                      <a16:creationId xmlns:a16="http://schemas.microsoft.com/office/drawing/2014/main" id="{3C01EE7B-D248-BDD8-49E7-382256A8D8CD}"/>
                    </a:ext>
                  </a:extLst>
                </p:cNvPr>
                <p:cNvPicPr/>
                <p:nvPr/>
              </p:nvPicPr>
              <p:blipFill>
                <a:blip r:embed="rId338"/>
                <a:stretch>
                  <a:fillRect/>
                </a:stretch>
              </p:blipFill>
              <p:spPr>
                <a:xfrm>
                  <a:off x="8093939" y="4509618"/>
                  <a:ext cx="95760" cy="326564"/>
                </a:xfrm>
                <a:prstGeom prst="rect">
                  <a:avLst/>
                </a:prstGeom>
              </p:spPr>
            </p:pic>
          </mc:Fallback>
        </mc:AlternateContent>
        <mc:AlternateContent xmlns:mc="http://schemas.openxmlformats.org/markup-compatibility/2006" xmlns:p14="http://schemas.microsoft.com/office/powerpoint/2010/main">
          <mc:Choice Requires="p14">
            <p:contentPart p14:bwMode="auto" r:id="rId339">
              <p14:nvContentPartPr>
                <p14:cNvPr id="246" name="Ink 245">
                  <a:extLst>
                    <a:ext uri="{FF2B5EF4-FFF2-40B4-BE49-F238E27FC236}">
                      <a16:creationId xmlns:a16="http://schemas.microsoft.com/office/drawing/2014/main" id="{8802DE71-C95D-1106-1EB1-BC1DAD5EF8A8}"/>
                    </a:ext>
                  </a:extLst>
                </p14:cNvPr>
                <p14:cNvContentPartPr/>
                <p14:nvPr/>
              </p14:nvContentPartPr>
              <p14:xfrm>
                <a:off x="8165579" y="4647160"/>
                <a:ext cx="170640" cy="94320"/>
              </p14:xfrm>
            </p:contentPart>
          </mc:Choice>
          <mc:Fallback xmlns="">
            <p:pic>
              <p:nvPicPr>
                <p:cNvPr id="246" name="Ink 245">
                  <a:extLst>
                    <a:ext uri="{FF2B5EF4-FFF2-40B4-BE49-F238E27FC236}">
                      <a16:creationId xmlns:a16="http://schemas.microsoft.com/office/drawing/2014/main" id="{8802DE71-C95D-1106-1EB1-BC1DAD5EF8A8}"/>
                    </a:ext>
                  </a:extLst>
                </p:cNvPr>
                <p:cNvPicPr/>
                <p:nvPr/>
              </p:nvPicPr>
              <p:blipFill>
                <a:blip r:embed="rId340"/>
                <a:stretch>
                  <a:fillRect/>
                </a:stretch>
              </p:blipFill>
              <p:spPr>
                <a:xfrm>
                  <a:off x="8147617" y="4629228"/>
                  <a:ext cx="206205" cy="129824"/>
                </a:xfrm>
                <a:prstGeom prst="rect">
                  <a:avLst/>
                </a:prstGeom>
              </p:spPr>
            </p:pic>
          </mc:Fallback>
        </mc:AlternateContent>
        <mc:AlternateContent xmlns:mc="http://schemas.openxmlformats.org/markup-compatibility/2006" xmlns:p14="http://schemas.microsoft.com/office/powerpoint/2010/main">
          <mc:Choice Requires="p14">
            <p:contentPart p14:bwMode="auto" r:id="rId341">
              <p14:nvContentPartPr>
                <p14:cNvPr id="247" name="Ink 246">
                  <a:extLst>
                    <a:ext uri="{FF2B5EF4-FFF2-40B4-BE49-F238E27FC236}">
                      <a16:creationId xmlns:a16="http://schemas.microsoft.com/office/drawing/2014/main" id="{AC9785C2-E583-3744-15EE-B37EE2EB10E3}"/>
                    </a:ext>
                  </a:extLst>
                </p14:cNvPr>
                <p14:cNvContentPartPr/>
                <p14:nvPr/>
              </p14:nvContentPartPr>
              <p14:xfrm>
                <a:off x="8263139" y="4688200"/>
                <a:ext cx="29160" cy="69120"/>
              </p14:xfrm>
            </p:contentPart>
          </mc:Choice>
          <mc:Fallback xmlns="">
            <p:pic>
              <p:nvPicPr>
                <p:cNvPr id="247" name="Ink 246">
                  <a:extLst>
                    <a:ext uri="{FF2B5EF4-FFF2-40B4-BE49-F238E27FC236}">
                      <a16:creationId xmlns:a16="http://schemas.microsoft.com/office/drawing/2014/main" id="{AC9785C2-E583-3744-15EE-B37EE2EB10E3}"/>
                    </a:ext>
                  </a:extLst>
                </p:cNvPr>
                <p:cNvPicPr/>
                <p:nvPr/>
              </p:nvPicPr>
              <p:blipFill>
                <a:blip r:embed="rId342"/>
                <a:stretch>
                  <a:fillRect/>
                </a:stretch>
              </p:blipFill>
              <p:spPr>
                <a:xfrm>
                  <a:off x="8245139" y="4670293"/>
                  <a:ext cx="64800" cy="104575"/>
                </a:xfrm>
                <a:prstGeom prst="rect">
                  <a:avLst/>
                </a:prstGeom>
              </p:spPr>
            </p:pic>
          </mc:Fallback>
        </mc:AlternateContent>
        <mc:AlternateContent xmlns:mc="http://schemas.openxmlformats.org/markup-compatibility/2006" xmlns:p14="http://schemas.microsoft.com/office/powerpoint/2010/main">
          <mc:Choice Requires="p14">
            <p:contentPart p14:bwMode="auto" r:id="rId343">
              <p14:nvContentPartPr>
                <p14:cNvPr id="249" name="Ink 248">
                  <a:extLst>
                    <a:ext uri="{FF2B5EF4-FFF2-40B4-BE49-F238E27FC236}">
                      <a16:creationId xmlns:a16="http://schemas.microsoft.com/office/drawing/2014/main" id="{527CD335-8269-E048-D2FC-48423D5B60F7}"/>
                    </a:ext>
                  </a:extLst>
                </p14:cNvPr>
                <p14:cNvContentPartPr/>
                <p14:nvPr/>
              </p14:nvContentPartPr>
              <p14:xfrm>
                <a:off x="8241179" y="4632400"/>
                <a:ext cx="252000" cy="148320"/>
              </p14:xfrm>
            </p:contentPart>
          </mc:Choice>
          <mc:Fallback xmlns="">
            <p:pic>
              <p:nvPicPr>
                <p:cNvPr id="249" name="Ink 248">
                  <a:extLst>
                    <a:ext uri="{FF2B5EF4-FFF2-40B4-BE49-F238E27FC236}">
                      <a16:creationId xmlns:a16="http://schemas.microsoft.com/office/drawing/2014/main" id="{527CD335-8269-E048-D2FC-48423D5B60F7}"/>
                    </a:ext>
                  </a:extLst>
                </p:cNvPr>
                <p:cNvPicPr/>
                <p:nvPr/>
              </p:nvPicPr>
              <p:blipFill>
                <a:blip r:embed="rId344"/>
                <a:stretch>
                  <a:fillRect/>
                </a:stretch>
              </p:blipFill>
              <p:spPr>
                <a:xfrm>
                  <a:off x="8223179" y="4614400"/>
                  <a:ext cx="287640" cy="183960"/>
                </a:xfrm>
                <a:prstGeom prst="rect">
                  <a:avLst/>
                </a:prstGeom>
              </p:spPr>
            </p:pic>
          </mc:Fallback>
        </mc:AlternateContent>
        <mc:AlternateContent xmlns:mc="http://schemas.openxmlformats.org/markup-compatibility/2006" xmlns:p14="http://schemas.microsoft.com/office/powerpoint/2010/main">
          <mc:Choice Requires="p14">
            <p:contentPart p14:bwMode="auto" r:id="rId345">
              <p14:nvContentPartPr>
                <p14:cNvPr id="250" name="Ink 249">
                  <a:extLst>
                    <a:ext uri="{FF2B5EF4-FFF2-40B4-BE49-F238E27FC236}">
                      <a16:creationId xmlns:a16="http://schemas.microsoft.com/office/drawing/2014/main" id="{181F6AEB-B166-B107-678B-2BEA404B9BB8}"/>
                    </a:ext>
                  </a:extLst>
                </p14:cNvPr>
                <p14:cNvContentPartPr/>
                <p14:nvPr/>
              </p14:nvContentPartPr>
              <p14:xfrm>
                <a:off x="8577059" y="4652920"/>
                <a:ext cx="25920" cy="75600"/>
              </p14:xfrm>
            </p:contentPart>
          </mc:Choice>
          <mc:Fallback xmlns="">
            <p:pic>
              <p:nvPicPr>
                <p:cNvPr id="250" name="Ink 249">
                  <a:extLst>
                    <a:ext uri="{FF2B5EF4-FFF2-40B4-BE49-F238E27FC236}">
                      <a16:creationId xmlns:a16="http://schemas.microsoft.com/office/drawing/2014/main" id="{181F6AEB-B166-B107-678B-2BEA404B9BB8}"/>
                    </a:ext>
                  </a:extLst>
                </p:cNvPr>
                <p:cNvPicPr/>
                <p:nvPr/>
              </p:nvPicPr>
              <p:blipFill>
                <a:blip r:embed="rId346"/>
                <a:stretch>
                  <a:fillRect/>
                </a:stretch>
              </p:blipFill>
              <p:spPr>
                <a:xfrm>
                  <a:off x="8559059" y="4634920"/>
                  <a:ext cx="61560" cy="111240"/>
                </a:xfrm>
                <a:prstGeom prst="rect">
                  <a:avLst/>
                </a:prstGeom>
              </p:spPr>
            </p:pic>
          </mc:Fallback>
        </mc:AlternateContent>
        <mc:AlternateContent xmlns:mc="http://schemas.openxmlformats.org/markup-compatibility/2006" xmlns:p14="http://schemas.microsoft.com/office/powerpoint/2010/main">
          <mc:Choice Requires="p14">
            <p:contentPart p14:bwMode="auto" r:id="rId347">
              <p14:nvContentPartPr>
                <p14:cNvPr id="251" name="Ink 250">
                  <a:extLst>
                    <a:ext uri="{FF2B5EF4-FFF2-40B4-BE49-F238E27FC236}">
                      <a16:creationId xmlns:a16="http://schemas.microsoft.com/office/drawing/2014/main" id="{ECACBDCA-70D7-B99E-FBB0-A30A2064BFCB}"/>
                    </a:ext>
                  </a:extLst>
                </p14:cNvPr>
                <p14:cNvContentPartPr/>
                <p14:nvPr/>
              </p14:nvContentPartPr>
              <p14:xfrm>
                <a:off x="8582099" y="4578760"/>
                <a:ext cx="360" cy="360"/>
              </p14:xfrm>
            </p:contentPart>
          </mc:Choice>
          <mc:Fallback xmlns="">
            <p:pic>
              <p:nvPicPr>
                <p:cNvPr id="251" name="Ink 250">
                  <a:extLst>
                    <a:ext uri="{FF2B5EF4-FFF2-40B4-BE49-F238E27FC236}">
                      <a16:creationId xmlns:a16="http://schemas.microsoft.com/office/drawing/2014/main" id="{ECACBDCA-70D7-B99E-FBB0-A30A2064BFCB}"/>
                    </a:ext>
                  </a:extLst>
                </p:cNvPr>
                <p:cNvPicPr/>
                <p:nvPr/>
              </p:nvPicPr>
              <p:blipFill>
                <a:blip r:embed="rId203"/>
                <a:stretch>
                  <a:fillRect/>
                </a:stretch>
              </p:blipFill>
              <p:spPr>
                <a:xfrm>
                  <a:off x="8564099" y="456076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48">
              <p14:nvContentPartPr>
                <p14:cNvPr id="252" name="Ink 251">
                  <a:extLst>
                    <a:ext uri="{FF2B5EF4-FFF2-40B4-BE49-F238E27FC236}">
                      <a16:creationId xmlns:a16="http://schemas.microsoft.com/office/drawing/2014/main" id="{64E326E6-87EA-1353-499D-8CF448C29987}"/>
                    </a:ext>
                  </a:extLst>
                </p14:cNvPr>
                <p14:cNvContentPartPr/>
                <p14:nvPr/>
              </p14:nvContentPartPr>
              <p14:xfrm>
                <a:off x="8674259" y="4544560"/>
                <a:ext cx="72360" cy="384840"/>
              </p14:xfrm>
            </p:contentPart>
          </mc:Choice>
          <mc:Fallback xmlns="">
            <p:pic>
              <p:nvPicPr>
                <p:cNvPr id="252" name="Ink 251">
                  <a:extLst>
                    <a:ext uri="{FF2B5EF4-FFF2-40B4-BE49-F238E27FC236}">
                      <a16:creationId xmlns:a16="http://schemas.microsoft.com/office/drawing/2014/main" id="{64E326E6-87EA-1353-499D-8CF448C29987}"/>
                    </a:ext>
                  </a:extLst>
                </p:cNvPr>
                <p:cNvPicPr/>
                <p:nvPr/>
              </p:nvPicPr>
              <p:blipFill>
                <a:blip r:embed="rId349"/>
                <a:stretch>
                  <a:fillRect/>
                </a:stretch>
              </p:blipFill>
              <p:spPr>
                <a:xfrm>
                  <a:off x="8656169" y="4526560"/>
                  <a:ext cx="108178" cy="420480"/>
                </a:xfrm>
                <a:prstGeom prst="rect">
                  <a:avLst/>
                </a:prstGeom>
              </p:spPr>
            </p:pic>
          </mc:Fallback>
        </mc:AlternateContent>
        <mc:AlternateContent xmlns:mc="http://schemas.openxmlformats.org/markup-compatibility/2006" xmlns:p14="http://schemas.microsoft.com/office/powerpoint/2010/main">
          <mc:Choice Requires="p14">
            <p:contentPart p14:bwMode="auto" r:id="rId350">
              <p14:nvContentPartPr>
                <p14:cNvPr id="253" name="Ink 252">
                  <a:extLst>
                    <a:ext uri="{FF2B5EF4-FFF2-40B4-BE49-F238E27FC236}">
                      <a16:creationId xmlns:a16="http://schemas.microsoft.com/office/drawing/2014/main" id="{B2690421-4F51-84A3-0A1C-9B93ED1697D4}"/>
                    </a:ext>
                  </a:extLst>
                </p14:cNvPr>
                <p14:cNvContentPartPr/>
                <p14:nvPr/>
              </p14:nvContentPartPr>
              <p14:xfrm>
                <a:off x="8746259" y="4606480"/>
                <a:ext cx="22320" cy="40680"/>
              </p14:xfrm>
            </p:contentPart>
          </mc:Choice>
          <mc:Fallback xmlns="">
            <p:pic>
              <p:nvPicPr>
                <p:cNvPr id="253" name="Ink 252">
                  <a:extLst>
                    <a:ext uri="{FF2B5EF4-FFF2-40B4-BE49-F238E27FC236}">
                      <a16:creationId xmlns:a16="http://schemas.microsoft.com/office/drawing/2014/main" id="{B2690421-4F51-84A3-0A1C-9B93ED1697D4}"/>
                    </a:ext>
                  </a:extLst>
                </p:cNvPr>
                <p:cNvPicPr/>
                <p:nvPr/>
              </p:nvPicPr>
              <p:blipFill>
                <a:blip r:embed="rId351"/>
                <a:stretch>
                  <a:fillRect/>
                </a:stretch>
              </p:blipFill>
              <p:spPr>
                <a:xfrm>
                  <a:off x="8728545" y="4588480"/>
                  <a:ext cx="57394"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352">
              <p14:nvContentPartPr>
                <p14:cNvPr id="254" name="Ink 253">
                  <a:extLst>
                    <a:ext uri="{FF2B5EF4-FFF2-40B4-BE49-F238E27FC236}">
                      <a16:creationId xmlns:a16="http://schemas.microsoft.com/office/drawing/2014/main" id="{92276FCA-B909-9ECA-15BA-F7F078837538}"/>
                    </a:ext>
                  </a:extLst>
                </p14:cNvPr>
                <p14:cNvContentPartPr/>
                <p14:nvPr/>
              </p14:nvContentPartPr>
              <p14:xfrm>
                <a:off x="8802779" y="4637440"/>
                <a:ext cx="194760" cy="101880"/>
              </p14:xfrm>
            </p:contentPart>
          </mc:Choice>
          <mc:Fallback xmlns="">
            <p:pic>
              <p:nvPicPr>
                <p:cNvPr id="254" name="Ink 253">
                  <a:extLst>
                    <a:ext uri="{FF2B5EF4-FFF2-40B4-BE49-F238E27FC236}">
                      <a16:creationId xmlns:a16="http://schemas.microsoft.com/office/drawing/2014/main" id="{92276FCA-B909-9ECA-15BA-F7F078837538}"/>
                    </a:ext>
                  </a:extLst>
                </p:cNvPr>
                <p:cNvPicPr/>
                <p:nvPr/>
              </p:nvPicPr>
              <p:blipFill>
                <a:blip r:embed="rId353"/>
                <a:stretch>
                  <a:fillRect/>
                </a:stretch>
              </p:blipFill>
              <p:spPr>
                <a:xfrm>
                  <a:off x="8784746" y="4619503"/>
                  <a:ext cx="230466" cy="137395"/>
                </a:xfrm>
                <a:prstGeom prst="rect">
                  <a:avLst/>
                </a:prstGeom>
              </p:spPr>
            </p:pic>
          </mc:Fallback>
        </mc:AlternateContent>
      </p:grpSp>
      <p:grpSp>
        <p:nvGrpSpPr>
          <p:cNvPr id="62495" name="Group 268">
            <a:extLst>
              <a:ext uri="{FF2B5EF4-FFF2-40B4-BE49-F238E27FC236}">
                <a16:creationId xmlns:a16="http://schemas.microsoft.com/office/drawing/2014/main" id="{A5ECD102-8D22-CAB5-0163-1ADC81E63EE2}"/>
              </a:ext>
            </a:extLst>
          </p:cNvPr>
          <p:cNvGrpSpPr>
            <a:grpSpLocks/>
          </p:cNvGrpSpPr>
          <p:nvPr/>
        </p:nvGrpSpPr>
        <p:grpSpPr bwMode="auto">
          <a:xfrm>
            <a:off x="7440613" y="5027613"/>
            <a:ext cx="201612" cy="417512"/>
            <a:chOff x="7441259" y="5028400"/>
            <a:chExt cx="200880" cy="417240"/>
          </a:xfrm>
        </p:grpSpPr>
        <mc:AlternateContent xmlns:mc="http://schemas.openxmlformats.org/markup-compatibility/2006" xmlns:p14="http://schemas.microsoft.com/office/powerpoint/2010/main">
          <mc:Choice Requires="p14">
            <p:contentPart p14:bwMode="auto" r:id="rId354">
              <p14:nvContentPartPr>
                <p14:cNvPr id="256" name="Ink 255">
                  <a:extLst>
                    <a:ext uri="{FF2B5EF4-FFF2-40B4-BE49-F238E27FC236}">
                      <a16:creationId xmlns:a16="http://schemas.microsoft.com/office/drawing/2014/main" id="{97858F0D-59BE-5A4C-5204-CB9B7E715C41}"/>
                    </a:ext>
                  </a:extLst>
                </p14:cNvPr>
                <p14:cNvContentPartPr/>
                <p14:nvPr/>
              </p14:nvContentPartPr>
              <p14:xfrm>
                <a:off x="7542059" y="5028400"/>
                <a:ext cx="20880" cy="285120"/>
              </p14:xfrm>
            </p:contentPart>
          </mc:Choice>
          <mc:Fallback xmlns="">
            <p:pic>
              <p:nvPicPr>
                <p:cNvPr id="256" name="Ink 255">
                  <a:extLst>
                    <a:ext uri="{FF2B5EF4-FFF2-40B4-BE49-F238E27FC236}">
                      <a16:creationId xmlns:a16="http://schemas.microsoft.com/office/drawing/2014/main" id="{97858F0D-59BE-5A4C-5204-CB9B7E715C41}"/>
                    </a:ext>
                  </a:extLst>
                </p:cNvPr>
                <p:cNvPicPr/>
                <p:nvPr/>
              </p:nvPicPr>
              <p:blipFill>
                <a:blip r:embed="rId355"/>
                <a:stretch>
                  <a:fillRect/>
                </a:stretch>
              </p:blipFill>
              <p:spPr>
                <a:xfrm>
                  <a:off x="7524059" y="5010400"/>
                  <a:ext cx="56520" cy="320760"/>
                </a:xfrm>
                <a:prstGeom prst="rect">
                  <a:avLst/>
                </a:prstGeom>
              </p:spPr>
            </p:pic>
          </mc:Fallback>
        </mc:AlternateContent>
        <mc:AlternateContent xmlns:mc="http://schemas.openxmlformats.org/markup-compatibility/2006" xmlns:p14="http://schemas.microsoft.com/office/powerpoint/2010/main">
          <mc:Choice Requires="p14">
            <p:contentPart p14:bwMode="auto" r:id="rId356">
              <p14:nvContentPartPr>
                <p14:cNvPr id="257" name="Ink 256">
                  <a:extLst>
                    <a:ext uri="{FF2B5EF4-FFF2-40B4-BE49-F238E27FC236}">
                      <a16:creationId xmlns:a16="http://schemas.microsoft.com/office/drawing/2014/main" id="{9B60311B-9D10-E365-E536-5354294F6CBF}"/>
                    </a:ext>
                  </a:extLst>
                </p14:cNvPr>
                <p14:cNvContentPartPr/>
                <p14:nvPr/>
              </p14:nvContentPartPr>
              <p14:xfrm>
                <a:off x="7441259" y="5300920"/>
                <a:ext cx="200880" cy="144720"/>
              </p14:xfrm>
            </p:contentPart>
          </mc:Choice>
          <mc:Fallback xmlns="">
            <p:pic>
              <p:nvPicPr>
                <p:cNvPr id="257" name="Ink 256">
                  <a:extLst>
                    <a:ext uri="{FF2B5EF4-FFF2-40B4-BE49-F238E27FC236}">
                      <a16:creationId xmlns:a16="http://schemas.microsoft.com/office/drawing/2014/main" id="{9B60311B-9D10-E365-E536-5354294F6CBF}"/>
                    </a:ext>
                  </a:extLst>
                </p:cNvPr>
                <p:cNvPicPr/>
                <p:nvPr/>
              </p:nvPicPr>
              <p:blipFill>
                <a:blip r:embed="rId357"/>
                <a:stretch>
                  <a:fillRect/>
                </a:stretch>
              </p:blipFill>
              <p:spPr>
                <a:xfrm>
                  <a:off x="7423259" y="5282920"/>
                  <a:ext cx="236520" cy="180360"/>
                </a:xfrm>
                <a:prstGeom prst="rect">
                  <a:avLst/>
                </a:prstGeom>
              </p:spPr>
            </p:pic>
          </mc:Fallback>
        </mc:AlternateContent>
      </p:grpSp>
      <p:grpSp>
        <p:nvGrpSpPr>
          <p:cNvPr id="62496" name="Group 267">
            <a:extLst>
              <a:ext uri="{FF2B5EF4-FFF2-40B4-BE49-F238E27FC236}">
                <a16:creationId xmlns:a16="http://schemas.microsoft.com/office/drawing/2014/main" id="{5D581ADA-E7B3-011E-36DA-38BD7175EC70}"/>
              </a:ext>
            </a:extLst>
          </p:cNvPr>
          <p:cNvGrpSpPr>
            <a:grpSpLocks/>
          </p:cNvGrpSpPr>
          <p:nvPr/>
        </p:nvGrpSpPr>
        <p:grpSpPr bwMode="auto">
          <a:xfrm>
            <a:off x="7145338" y="5678488"/>
            <a:ext cx="1514475" cy="501650"/>
            <a:chOff x="7146059" y="5678920"/>
            <a:chExt cx="1513800" cy="501480"/>
          </a:xfrm>
        </p:grpSpPr>
        <mc:AlternateContent xmlns:mc="http://schemas.openxmlformats.org/markup-compatibility/2006" xmlns:p14="http://schemas.microsoft.com/office/powerpoint/2010/main">
          <mc:Choice Requires="p14">
            <p:contentPart p14:bwMode="auto" r:id="rId358">
              <p14:nvContentPartPr>
                <p14:cNvPr id="258" name="Ink 257">
                  <a:extLst>
                    <a:ext uri="{FF2B5EF4-FFF2-40B4-BE49-F238E27FC236}">
                      <a16:creationId xmlns:a16="http://schemas.microsoft.com/office/drawing/2014/main" id="{2FA2C773-D380-C1D0-8C79-03C6AE3538EB}"/>
                    </a:ext>
                  </a:extLst>
                </p14:cNvPr>
                <p14:cNvContentPartPr/>
                <p14:nvPr/>
              </p14:nvContentPartPr>
              <p14:xfrm>
                <a:off x="7338659" y="5763520"/>
                <a:ext cx="5040" cy="254520"/>
              </p14:xfrm>
            </p:contentPart>
          </mc:Choice>
          <mc:Fallback xmlns="">
            <p:pic>
              <p:nvPicPr>
                <p:cNvPr id="258" name="Ink 257">
                  <a:extLst>
                    <a:ext uri="{FF2B5EF4-FFF2-40B4-BE49-F238E27FC236}">
                      <a16:creationId xmlns:a16="http://schemas.microsoft.com/office/drawing/2014/main" id="{2FA2C773-D380-C1D0-8C79-03C6AE3538EB}"/>
                    </a:ext>
                  </a:extLst>
                </p:cNvPr>
                <p:cNvPicPr/>
                <p:nvPr/>
              </p:nvPicPr>
              <p:blipFill>
                <a:blip r:embed="rId359"/>
                <a:stretch>
                  <a:fillRect/>
                </a:stretch>
              </p:blipFill>
              <p:spPr>
                <a:xfrm>
                  <a:off x="7320659" y="5745520"/>
                  <a:ext cx="40680" cy="290160"/>
                </a:xfrm>
                <a:prstGeom prst="rect">
                  <a:avLst/>
                </a:prstGeom>
              </p:spPr>
            </p:pic>
          </mc:Fallback>
        </mc:AlternateContent>
        <mc:AlternateContent xmlns:mc="http://schemas.openxmlformats.org/markup-compatibility/2006" xmlns:p14="http://schemas.microsoft.com/office/powerpoint/2010/main">
          <mc:Choice Requires="p14">
            <p:contentPart p14:bwMode="auto" r:id="rId360">
              <p14:nvContentPartPr>
                <p14:cNvPr id="259" name="Ink 258">
                  <a:extLst>
                    <a:ext uri="{FF2B5EF4-FFF2-40B4-BE49-F238E27FC236}">
                      <a16:creationId xmlns:a16="http://schemas.microsoft.com/office/drawing/2014/main" id="{98B9715C-869D-3664-4B8E-F23E3C6C77DC}"/>
                    </a:ext>
                  </a:extLst>
                </p14:cNvPr>
                <p14:cNvContentPartPr/>
                <p14:nvPr/>
              </p14:nvContentPartPr>
              <p14:xfrm>
                <a:off x="7146059" y="5678920"/>
                <a:ext cx="238680" cy="44280"/>
              </p14:xfrm>
            </p:contentPart>
          </mc:Choice>
          <mc:Fallback xmlns="">
            <p:pic>
              <p:nvPicPr>
                <p:cNvPr id="259" name="Ink 258">
                  <a:extLst>
                    <a:ext uri="{FF2B5EF4-FFF2-40B4-BE49-F238E27FC236}">
                      <a16:creationId xmlns:a16="http://schemas.microsoft.com/office/drawing/2014/main" id="{98B9715C-869D-3664-4B8E-F23E3C6C77DC}"/>
                    </a:ext>
                  </a:extLst>
                </p:cNvPr>
                <p:cNvPicPr/>
                <p:nvPr/>
              </p:nvPicPr>
              <p:blipFill>
                <a:blip r:embed="rId361"/>
                <a:stretch>
                  <a:fillRect/>
                </a:stretch>
              </p:blipFill>
              <p:spPr>
                <a:xfrm>
                  <a:off x="7128059" y="5661065"/>
                  <a:ext cx="274320" cy="79633"/>
                </a:xfrm>
                <a:prstGeom prst="rect">
                  <a:avLst/>
                </a:prstGeom>
              </p:spPr>
            </p:pic>
          </mc:Fallback>
        </mc:AlternateContent>
        <mc:AlternateContent xmlns:mc="http://schemas.openxmlformats.org/markup-compatibility/2006" xmlns:p14="http://schemas.microsoft.com/office/powerpoint/2010/main">
          <mc:Choice Requires="p14">
            <p:contentPart p14:bwMode="auto" r:id="rId362">
              <p14:nvContentPartPr>
                <p14:cNvPr id="260" name="Ink 259">
                  <a:extLst>
                    <a:ext uri="{FF2B5EF4-FFF2-40B4-BE49-F238E27FC236}">
                      <a16:creationId xmlns:a16="http://schemas.microsoft.com/office/drawing/2014/main" id="{5CB252B5-2D0D-3E0E-88EE-645476FFC531}"/>
                    </a:ext>
                  </a:extLst>
                </p14:cNvPr>
                <p14:cNvContentPartPr/>
                <p14:nvPr/>
              </p14:nvContentPartPr>
              <p14:xfrm>
                <a:off x="7400219" y="5805280"/>
                <a:ext cx="75960" cy="146520"/>
              </p14:xfrm>
            </p:contentPart>
          </mc:Choice>
          <mc:Fallback xmlns="">
            <p:pic>
              <p:nvPicPr>
                <p:cNvPr id="260" name="Ink 259">
                  <a:extLst>
                    <a:ext uri="{FF2B5EF4-FFF2-40B4-BE49-F238E27FC236}">
                      <a16:creationId xmlns:a16="http://schemas.microsoft.com/office/drawing/2014/main" id="{5CB252B5-2D0D-3E0E-88EE-645476FFC531}"/>
                    </a:ext>
                  </a:extLst>
                </p:cNvPr>
                <p:cNvPicPr/>
                <p:nvPr/>
              </p:nvPicPr>
              <p:blipFill>
                <a:blip r:embed="rId363"/>
                <a:stretch>
                  <a:fillRect/>
                </a:stretch>
              </p:blipFill>
              <p:spPr>
                <a:xfrm>
                  <a:off x="7382219" y="5787324"/>
                  <a:ext cx="111600" cy="182073"/>
                </a:xfrm>
                <a:prstGeom prst="rect">
                  <a:avLst/>
                </a:prstGeom>
              </p:spPr>
            </p:pic>
          </mc:Fallback>
        </mc:AlternateContent>
        <mc:AlternateContent xmlns:mc="http://schemas.openxmlformats.org/markup-compatibility/2006" xmlns:p14="http://schemas.microsoft.com/office/powerpoint/2010/main">
          <mc:Choice Requires="p14">
            <p:contentPart p14:bwMode="auto" r:id="rId364">
              <p14:nvContentPartPr>
                <p14:cNvPr id="261" name="Ink 260">
                  <a:extLst>
                    <a:ext uri="{FF2B5EF4-FFF2-40B4-BE49-F238E27FC236}">
                      <a16:creationId xmlns:a16="http://schemas.microsoft.com/office/drawing/2014/main" id="{09916B19-FA50-F77B-7F02-B10DBE796F7A}"/>
                    </a:ext>
                  </a:extLst>
                </p14:cNvPr>
                <p14:cNvContentPartPr/>
                <p14:nvPr/>
              </p14:nvContentPartPr>
              <p14:xfrm>
                <a:off x="7542059" y="5813200"/>
                <a:ext cx="263880" cy="126720"/>
              </p14:xfrm>
            </p:contentPart>
          </mc:Choice>
          <mc:Fallback xmlns="">
            <p:pic>
              <p:nvPicPr>
                <p:cNvPr id="261" name="Ink 260">
                  <a:extLst>
                    <a:ext uri="{FF2B5EF4-FFF2-40B4-BE49-F238E27FC236}">
                      <a16:creationId xmlns:a16="http://schemas.microsoft.com/office/drawing/2014/main" id="{09916B19-FA50-F77B-7F02-B10DBE796F7A}"/>
                    </a:ext>
                  </a:extLst>
                </p:cNvPr>
                <p:cNvPicPr/>
                <p:nvPr/>
              </p:nvPicPr>
              <p:blipFill>
                <a:blip r:embed="rId365"/>
                <a:stretch>
                  <a:fillRect/>
                </a:stretch>
              </p:blipFill>
              <p:spPr>
                <a:xfrm>
                  <a:off x="7524059" y="5795200"/>
                  <a:ext cx="299520" cy="162360"/>
                </a:xfrm>
                <a:prstGeom prst="rect">
                  <a:avLst/>
                </a:prstGeom>
              </p:spPr>
            </p:pic>
          </mc:Fallback>
        </mc:AlternateContent>
        <mc:AlternateContent xmlns:mc="http://schemas.openxmlformats.org/markup-compatibility/2006" xmlns:p14="http://schemas.microsoft.com/office/powerpoint/2010/main">
          <mc:Choice Requires="p14">
            <p:contentPart p14:bwMode="auto" r:id="rId366">
              <p14:nvContentPartPr>
                <p14:cNvPr id="262" name="Ink 261">
                  <a:extLst>
                    <a:ext uri="{FF2B5EF4-FFF2-40B4-BE49-F238E27FC236}">
                      <a16:creationId xmlns:a16="http://schemas.microsoft.com/office/drawing/2014/main" id="{C42EC57C-657E-275B-9DD3-12B2B15C54B7}"/>
                    </a:ext>
                  </a:extLst>
                </p14:cNvPr>
                <p14:cNvContentPartPr/>
                <p14:nvPr/>
              </p14:nvContentPartPr>
              <p14:xfrm>
                <a:off x="7848419" y="5703760"/>
                <a:ext cx="128520" cy="476640"/>
              </p14:xfrm>
            </p:contentPart>
          </mc:Choice>
          <mc:Fallback xmlns="">
            <p:pic>
              <p:nvPicPr>
                <p:cNvPr id="262" name="Ink 261">
                  <a:extLst>
                    <a:ext uri="{FF2B5EF4-FFF2-40B4-BE49-F238E27FC236}">
                      <a16:creationId xmlns:a16="http://schemas.microsoft.com/office/drawing/2014/main" id="{C42EC57C-657E-275B-9DD3-12B2B15C54B7}"/>
                    </a:ext>
                  </a:extLst>
                </p:cNvPr>
                <p:cNvPicPr/>
                <p:nvPr/>
              </p:nvPicPr>
              <p:blipFill>
                <a:blip r:embed="rId367"/>
                <a:stretch>
                  <a:fillRect/>
                </a:stretch>
              </p:blipFill>
              <p:spPr>
                <a:xfrm>
                  <a:off x="7830419" y="5685760"/>
                  <a:ext cx="164160" cy="512280"/>
                </a:xfrm>
                <a:prstGeom prst="rect">
                  <a:avLst/>
                </a:prstGeom>
              </p:spPr>
            </p:pic>
          </mc:Fallback>
        </mc:AlternateContent>
        <mc:AlternateContent xmlns:mc="http://schemas.openxmlformats.org/markup-compatibility/2006" xmlns:p14="http://schemas.microsoft.com/office/powerpoint/2010/main">
          <mc:Choice Requires="p14">
            <p:contentPart p14:bwMode="auto" r:id="rId368">
              <p14:nvContentPartPr>
                <p14:cNvPr id="263" name="Ink 262">
                  <a:extLst>
                    <a:ext uri="{FF2B5EF4-FFF2-40B4-BE49-F238E27FC236}">
                      <a16:creationId xmlns:a16="http://schemas.microsoft.com/office/drawing/2014/main" id="{1A425537-AA41-8848-182C-8A013FDC8F4A}"/>
                    </a:ext>
                  </a:extLst>
                </p14:cNvPr>
                <p14:cNvContentPartPr/>
                <p14:nvPr/>
              </p14:nvContentPartPr>
              <p14:xfrm>
                <a:off x="8119859" y="5812480"/>
                <a:ext cx="12960" cy="198360"/>
              </p14:xfrm>
            </p:contentPart>
          </mc:Choice>
          <mc:Fallback xmlns="">
            <p:pic>
              <p:nvPicPr>
                <p:cNvPr id="263" name="Ink 262">
                  <a:extLst>
                    <a:ext uri="{FF2B5EF4-FFF2-40B4-BE49-F238E27FC236}">
                      <a16:creationId xmlns:a16="http://schemas.microsoft.com/office/drawing/2014/main" id="{1A425537-AA41-8848-182C-8A013FDC8F4A}"/>
                    </a:ext>
                  </a:extLst>
                </p:cNvPr>
                <p:cNvPicPr/>
                <p:nvPr/>
              </p:nvPicPr>
              <p:blipFill>
                <a:blip r:embed="rId369"/>
                <a:stretch>
                  <a:fillRect/>
                </a:stretch>
              </p:blipFill>
              <p:spPr>
                <a:xfrm>
                  <a:off x="8101859" y="5794513"/>
                  <a:ext cx="48600" cy="233935"/>
                </a:xfrm>
                <a:prstGeom prst="rect">
                  <a:avLst/>
                </a:prstGeom>
              </p:spPr>
            </p:pic>
          </mc:Fallback>
        </mc:AlternateContent>
        <mc:AlternateContent xmlns:mc="http://schemas.openxmlformats.org/markup-compatibility/2006" xmlns:p14="http://schemas.microsoft.com/office/powerpoint/2010/main">
          <mc:Choice Requires="p14">
            <p:contentPart p14:bwMode="auto" r:id="rId370">
              <p14:nvContentPartPr>
                <p14:cNvPr id="264" name="Ink 263">
                  <a:extLst>
                    <a:ext uri="{FF2B5EF4-FFF2-40B4-BE49-F238E27FC236}">
                      <a16:creationId xmlns:a16="http://schemas.microsoft.com/office/drawing/2014/main" id="{FDEFF22F-7810-C76D-98FA-39F54A8B34AB}"/>
                    </a:ext>
                  </a:extLst>
                </p14:cNvPr>
                <p14:cNvContentPartPr/>
                <p14:nvPr/>
              </p14:nvContentPartPr>
              <p14:xfrm>
                <a:off x="8015459" y="5740480"/>
                <a:ext cx="129600" cy="45000"/>
              </p14:xfrm>
            </p:contentPart>
          </mc:Choice>
          <mc:Fallback xmlns="">
            <p:pic>
              <p:nvPicPr>
                <p:cNvPr id="264" name="Ink 263">
                  <a:extLst>
                    <a:ext uri="{FF2B5EF4-FFF2-40B4-BE49-F238E27FC236}">
                      <a16:creationId xmlns:a16="http://schemas.microsoft.com/office/drawing/2014/main" id="{FDEFF22F-7810-C76D-98FA-39F54A8B34AB}"/>
                    </a:ext>
                  </a:extLst>
                </p:cNvPr>
                <p:cNvPicPr/>
                <p:nvPr/>
              </p:nvPicPr>
              <p:blipFill>
                <a:blip r:embed="rId371"/>
                <a:stretch>
                  <a:fillRect/>
                </a:stretch>
              </p:blipFill>
              <p:spPr>
                <a:xfrm>
                  <a:off x="7997459" y="5722480"/>
                  <a:ext cx="16524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372">
              <p14:nvContentPartPr>
                <p14:cNvPr id="265" name="Ink 264">
                  <a:extLst>
                    <a:ext uri="{FF2B5EF4-FFF2-40B4-BE49-F238E27FC236}">
                      <a16:creationId xmlns:a16="http://schemas.microsoft.com/office/drawing/2014/main" id="{1DCA4CE0-C6B0-0654-3CE2-67D5909A3876}"/>
                    </a:ext>
                  </a:extLst>
                </p14:cNvPr>
                <p14:cNvContentPartPr/>
                <p14:nvPr/>
              </p14:nvContentPartPr>
              <p14:xfrm>
                <a:off x="8032739" y="5910040"/>
                <a:ext cx="240120" cy="105120"/>
              </p14:xfrm>
            </p:contentPart>
          </mc:Choice>
          <mc:Fallback xmlns="">
            <p:pic>
              <p:nvPicPr>
                <p:cNvPr id="265" name="Ink 264">
                  <a:extLst>
                    <a:ext uri="{FF2B5EF4-FFF2-40B4-BE49-F238E27FC236}">
                      <a16:creationId xmlns:a16="http://schemas.microsoft.com/office/drawing/2014/main" id="{1DCA4CE0-C6B0-0654-3CE2-67D5909A3876}"/>
                    </a:ext>
                  </a:extLst>
                </p:cNvPr>
                <p:cNvPicPr/>
                <p:nvPr/>
              </p:nvPicPr>
              <p:blipFill>
                <a:blip r:embed="rId373"/>
                <a:stretch>
                  <a:fillRect/>
                </a:stretch>
              </p:blipFill>
              <p:spPr>
                <a:xfrm>
                  <a:off x="8014739" y="5892040"/>
                  <a:ext cx="275760" cy="140760"/>
                </a:xfrm>
                <a:prstGeom prst="rect">
                  <a:avLst/>
                </a:prstGeom>
              </p:spPr>
            </p:pic>
          </mc:Fallback>
        </mc:AlternateContent>
        <mc:AlternateContent xmlns:mc="http://schemas.openxmlformats.org/markup-compatibility/2006" xmlns:p14="http://schemas.microsoft.com/office/powerpoint/2010/main">
          <mc:Choice Requires="p14">
            <p:contentPart p14:bwMode="auto" r:id="rId374">
              <p14:nvContentPartPr>
                <p14:cNvPr id="266" name="Ink 265">
                  <a:extLst>
                    <a:ext uri="{FF2B5EF4-FFF2-40B4-BE49-F238E27FC236}">
                      <a16:creationId xmlns:a16="http://schemas.microsoft.com/office/drawing/2014/main" id="{1B9B9587-B9B9-FD45-A5A3-37D3370F123A}"/>
                    </a:ext>
                  </a:extLst>
                </p14:cNvPr>
                <p14:cNvContentPartPr/>
                <p14:nvPr/>
              </p14:nvContentPartPr>
              <p14:xfrm>
                <a:off x="8291939" y="5691520"/>
                <a:ext cx="230760" cy="331560"/>
              </p14:xfrm>
            </p:contentPart>
          </mc:Choice>
          <mc:Fallback xmlns="">
            <p:pic>
              <p:nvPicPr>
                <p:cNvPr id="266" name="Ink 265">
                  <a:extLst>
                    <a:ext uri="{FF2B5EF4-FFF2-40B4-BE49-F238E27FC236}">
                      <a16:creationId xmlns:a16="http://schemas.microsoft.com/office/drawing/2014/main" id="{1B9B9587-B9B9-FD45-A5A3-37D3370F123A}"/>
                    </a:ext>
                  </a:extLst>
                </p:cNvPr>
                <p:cNvPicPr/>
                <p:nvPr/>
              </p:nvPicPr>
              <p:blipFill>
                <a:blip r:embed="rId375"/>
                <a:stretch>
                  <a:fillRect/>
                </a:stretch>
              </p:blipFill>
              <p:spPr>
                <a:xfrm>
                  <a:off x="8273939" y="5673520"/>
                  <a:ext cx="266400" cy="367200"/>
                </a:xfrm>
                <a:prstGeom prst="rect">
                  <a:avLst/>
                </a:prstGeom>
              </p:spPr>
            </p:pic>
          </mc:Fallback>
        </mc:AlternateContent>
        <mc:AlternateContent xmlns:mc="http://schemas.openxmlformats.org/markup-compatibility/2006" xmlns:p14="http://schemas.microsoft.com/office/powerpoint/2010/main">
          <mc:Choice Requires="p14">
            <p:contentPart p14:bwMode="auto" r:id="rId376">
              <p14:nvContentPartPr>
                <p14:cNvPr id="267" name="Ink 266">
                  <a:extLst>
                    <a:ext uri="{FF2B5EF4-FFF2-40B4-BE49-F238E27FC236}">
                      <a16:creationId xmlns:a16="http://schemas.microsoft.com/office/drawing/2014/main" id="{408BCD40-02F8-60FC-B425-839D70E52641}"/>
                    </a:ext>
                  </a:extLst>
                </p14:cNvPr>
                <p14:cNvContentPartPr/>
                <p14:nvPr/>
              </p14:nvContentPartPr>
              <p14:xfrm>
                <a:off x="8528459" y="5893840"/>
                <a:ext cx="131400" cy="102960"/>
              </p14:xfrm>
            </p:contentPart>
          </mc:Choice>
          <mc:Fallback xmlns="">
            <p:pic>
              <p:nvPicPr>
                <p:cNvPr id="267" name="Ink 266">
                  <a:extLst>
                    <a:ext uri="{FF2B5EF4-FFF2-40B4-BE49-F238E27FC236}">
                      <a16:creationId xmlns:a16="http://schemas.microsoft.com/office/drawing/2014/main" id="{408BCD40-02F8-60FC-B425-839D70E52641}"/>
                    </a:ext>
                  </a:extLst>
                </p:cNvPr>
                <p:cNvPicPr/>
                <p:nvPr/>
              </p:nvPicPr>
              <p:blipFill>
                <a:blip r:embed="rId377"/>
                <a:stretch>
                  <a:fillRect/>
                </a:stretch>
              </p:blipFill>
              <p:spPr>
                <a:xfrm>
                  <a:off x="8510459" y="5875840"/>
                  <a:ext cx="167040" cy="138600"/>
                </a:xfrm>
                <a:prstGeom prst="rect">
                  <a:avLst/>
                </a:prstGeom>
              </p:spPr>
            </p:pic>
          </mc:Fallback>
        </mc:AlternateContent>
      </p:grpSp>
      <p:grpSp>
        <p:nvGrpSpPr>
          <p:cNvPr id="62497" name="Group 270">
            <a:extLst>
              <a:ext uri="{FF2B5EF4-FFF2-40B4-BE49-F238E27FC236}">
                <a16:creationId xmlns:a16="http://schemas.microsoft.com/office/drawing/2014/main" id="{18F1503D-224A-00FC-7354-BF15830B451C}"/>
              </a:ext>
            </a:extLst>
          </p:cNvPr>
          <p:cNvGrpSpPr>
            <a:grpSpLocks/>
          </p:cNvGrpSpPr>
          <p:nvPr/>
        </p:nvGrpSpPr>
        <p:grpSpPr bwMode="auto">
          <a:xfrm>
            <a:off x="933450" y="269875"/>
            <a:ext cx="795338" cy="746125"/>
            <a:chOff x="933179" y="270280"/>
            <a:chExt cx="795960" cy="745560"/>
          </a:xfrm>
        </p:grpSpPr>
        <mc:AlternateContent xmlns:mc="http://schemas.openxmlformats.org/markup-compatibility/2006" xmlns:p14="http://schemas.microsoft.com/office/powerpoint/2010/main">
          <mc:Choice Requires="p14">
            <p:contentPart p14:bwMode="auto" r:id="rId378">
              <p14:nvContentPartPr>
                <p14:cNvPr id="10" name="Ink 9">
                  <a:extLst>
                    <a:ext uri="{FF2B5EF4-FFF2-40B4-BE49-F238E27FC236}">
                      <a16:creationId xmlns:a16="http://schemas.microsoft.com/office/drawing/2014/main" id="{C23A339D-4005-F7F8-09D1-E388DA296D73}"/>
                    </a:ext>
                  </a:extLst>
                </p14:cNvPr>
                <p14:cNvContentPartPr/>
                <p14:nvPr/>
              </p14:nvContentPartPr>
              <p14:xfrm>
                <a:off x="1237019" y="791560"/>
                <a:ext cx="27360" cy="210600"/>
              </p14:xfrm>
            </p:contentPart>
          </mc:Choice>
          <mc:Fallback xmlns="">
            <p:pic>
              <p:nvPicPr>
                <p:cNvPr id="10" name="Ink 9">
                  <a:extLst>
                    <a:ext uri="{FF2B5EF4-FFF2-40B4-BE49-F238E27FC236}">
                      <a16:creationId xmlns:a16="http://schemas.microsoft.com/office/drawing/2014/main" id="{C23A339D-4005-F7F8-09D1-E388DA296D73}"/>
                    </a:ext>
                  </a:extLst>
                </p:cNvPr>
                <p:cNvPicPr/>
                <p:nvPr/>
              </p:nvPicPr>
              <p:blipFill>
                <a:blip r:embed="rId379"/>
                <a:stretch>
                  <a:fillRect/>
                </a:stretch>
              </p:blipFill>
              <p:spPr>
                <a:xfrm>
                  <a:off x="1219019" y="773560"/>
                  <a:ext cx="63000" cy="246240"/>
                </a:xfrm>
                <a:prstGeom prst="rect">
                  <a:avLst/>
                </a:prstGeom>
              </p:spPr>
            </p:pic>
          </mc:Fallback>
        </mc:AlternateContent>
        <mc:AlternateContent xmlns:mc="http://schemas.openxmlformats.org/markup-compatibility/2006" xmlns:p14="http://schemas.microsoft.com/office/powerpoint/2010/main">
          <mc:Choice Requires="p14">
            <p:contentPart p14:bwMode="auto" r:id="rId380">
              <p14:nvContentPartPr>
                <p14:cNvPr id="11" name="Ink 10">
                  <a:extLst>
                    <a:ext uri="{FF2B5EF4-FFF2-40B4-BE49-F238E27FC236}">
                      <a16:creationId xmlns:a16="http://schemas.microsoft.com/office/drawing/2014/main" id="{929B7ADA-48ED-FE25-A52D-32937F139FB5}"/>
                    </a:ext>
                  </a:extLst>
                </p14:cNvPr>
                <p14:cNvContentPartPr/>
                <p14:nvPr/>
              </p14:nvContentPartPr>
              <p14:xfrm>
                <a:off x="1267259" y="708040"/>
                <a:ext cx="183600" cy="307800"/>
              </p14:xfrm>
            </p:contentPart>
          </mc:Choice>
          <mc:Fallback xmlns="">
            <p:pic>
              <p:nvPicPr>
                <p:cNvPr id="11" name="Ink 10">
                  <a:extLst>
                    <a:ext uri="{FF2B5EF4-FFF2-40B4-BE49-F238E27FC236}">
                      <a16:creationId xmlns:a16="http://schemas.microsoft.com/office/drawing/2014/main" id="{929B7ADA-48ED-FE25-A52D-32937F139FB5}"/>
                    </a:ext>
                  </a:extLst>
                </p:cNvPr>
                <p:cNvPicPr/>
                <p:nvPr/>
              </p:nvPicPr>
              <p:blipFill>
                <a:blip r:embed="rId381"/>
                <a:stretch>
                  <a:fillRect/>
                </a:stretch>
              </p:blipFill>
              <p:spPr>
                <a:xfrm>
                  <a:off x="1249294" y="690040"/>
                  <a:ext cx="219170" cy="343440"/>
                </a:xfrm>
                <a:prstGeom prst="rect">
                  <a:avLst/>
                </a:prstGeom>
              </p:spPr>
            </p:pic>
          </mc:Fallback>
        </mc:AlternateContent>
        <mc:AlternateContent xmlns:mc="http://schemas.openxmlformats.org/markup-compatibility/2006" xmlns:p14="http://schemas.microsoft.com/office/powerpoint/2010/main">
          <mc:Choice Requires="p14">
            <p:contentPart p14:bwMode="auto" r:id="rId382">
              <p14:nvContentPartPr>
                <p14:cNvPr id="12" name="Ink 11">
                  <a:extLst>
                    <a:ext uri="{FF2B5EF4-FFF2-40B4-BE49-F238E27FC236}">
                      <a16:creationId xmlns:a16="http://schemas.microsoft.com/office/drawing/2014/main" id="{01FC9002-53A0-D27A-BCA3-C850224CB4D2}"/>
                    </a:ext>
                  </a:extLst>
                </p14:cNvPr>
                <p14:cNvContentPartPr/>
                <p14:nvPr/>
              </p14:nvContentPartPr>
              <p14:xfrm>
                <a:off x="1526099" y="829720"/>
                <a:ext cx="11520" cy="107640"/>
              </p14:xfrm>
            </p:contentPart>
          </mc:Choice>
          <mc:Fallback xmlns="">
            <p:pic>
              <p:nvPicPr>
                <p:cNvPr id="12" name="Ink 11">
                  <a:extLst>
                    <a:ext uri="{FF2B5EF4-FFF2-40B4-BE49-F238E27FC236}">
                      <a16:creationId xmlns:a16="http://schemas.microsoft.com/office/drawing/2014/main" id="{01FC9002-53A0-D27A-BCA3-C850224CB4D2}"/>
                    </a:ext>
                  </a:extLst>
                </p:cNvPr>
                <p:cNvPicPr/>
                <p:nvPr/>
              </p:nvPicPr>
              <p:blipFill>
                <a:blip r:embed="rId383"/>
                <a:stretch>
                  <a:fillRect/>
                </a:stretch>
              </p:blipFill>
              <p:spPr>
                <a:xfrm>
                  <a:off x="1508099" y="811720"/>
                  <a:ext cx="47160"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384">
              <p14:nvContentPartPr>
                <p14:cNvPr id="13" name="Ink 12">
                  <a:extLst>
                    <a:ext uri="{FF2B5EF4-FFF2-40B4-BE49-F238E27FC236}">
                      <a16:creationId xmlns:a16="http://schemas.microsoft.com/office/drawing/2014/main" id="{62D9E1A9-E62D-466C-5F93-F8671BAD9018}"/>
                    </a:ext>
                  </a:extLst>
                </p14:cNvPr>
                <p14:cNvContentPartPr/>
                <p14:nvPr/>
              </p14:nvContentPartPr>
              <p14:xfrm>
                <a:off x="1537259" y="777160"/>
                <a:ext cx="360" cy="360"/>
              </p14:xfrm>
            </p:contentPart>
          </mc:Choice>
          <mc:Fallback xmlns="">
            <p:pic>
              <p:nvPicPr>
                <p:cNvPr id="13" name="Ink 12">
                  <a:extLst>
                    <a:ext uri="{FF2B5EF4-FFF2-40B4-BE49-F238E27FC236}">
                      <a16:creationId xmlns:a16="http://schemas.microsoft.com/office/drawing/2014/main" id="{62D9E1A9-E62D-466C-5F93-F8671BAD9018}"/>
                    </a:ext>
                  </a:extLst>
                </p:cNvPr>
                <p:cNvPicPr/>
                <p:nvPr/>
              </p:nvPicPr>
              <p:blipFill>
                <a:blip r:embed="rId203"/>
                <a:stretch>
                  <a:fillRect/>
                </a:stretch>
              </p:blipFill>
              <p:spPr>
                <a:xfrm>
                  <a:off x="1519259" y="75916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85">
              <p14:nvContentPartPr>
                <p14:cNvPr id="14" name="Ink 13">
                  <a:extLst>
                    <a:ext uri="{FF2B5EF4-FFF2-40B4-BE49-F238E27FC236}">
                      <a16:creationId xmlns:a16="http://schemas.microsoft.com/office/drawing/2014/main" id="{7BB980D1-364A-E1BC-9193-34F91F664BB8}"/>
                    </a:ext>
                  </a:extLst>
                </p14:cNvPr>
                <p14:cNvContentPartPr/>
                <p14:nvPr/>
              </p14:nvContentPartPr>
              <p14:xfrm>
                <a:off x="1636259" y="820360"/>
                <a:ext cx="92880" cy="133200"/>
              </p14:xfrm>
            </p:contentPart>
          </mc:Choice>
          <mc:Fallback xmlns="">
            <p:pic>
              <p:nvPicPr>
                <p:cNvPr id="14" name="Ink 13">
                  <a:extLst>
                    <a:ext uri="{FF2B5EF4-FFF2-40B4-BE49-F238E27FC236}">
                      <a16:creationId xmlns:a16="http://schemas.microsoft.com/office/drawing/2014/main" id="{7BB980D1-364A-E1BC-9193-34F91F664BB8}"/>
                    </a:ext>
                  </a:extLst>
                </p:cNvPr>
                <p:cNvPicPr/>
                <p:nvPr/>
              </p:nvPicPr>
              <p:blipFill>
                <a:blip r:embed="rId386"/>
                <a:stretch>
                  <a:fillRect/>
                </a:stretch>
              </p:blipFill>
              <p:spPr>
                <a:xfrm>
                  <a:off x="1618259" y="802360"/>
                  <a:ext cx="128520" cy="168840"/>
                </a:xfrm>
                <a:prstGeom prst="rect">
                  <a:avLst/>
                </a:prstGeom>
              </p:spPr>
            </p:pic>
          </mc:Fallback>
        </mc:AlternateContent>
        <mc:AlternateContent xmlns:mc="http://schemas.openxmlformats.org/markup-compatibility/2006" xmlns:p14="http://schemas.microsoft.com/office/powerpoint/2010/main">
          <mc:Choice Requires="p14">
            <p:contentPart p14:bwMode="auto" r:id="rId387">
              <p14:nvContentPartPr>
                <p14:cNvPr id="270" name="Ink 269">
                  <a:extLst>
                    <a:ext uri="{FF2B5EF4-FFF2-40B4-BE49-F238E27FC236}">
                      <a16:creationId xmlns:a16="http://schemas.microsoft.com/office/drawing/2014/main" id="{128C638C-7217-553E-F145-13410183D1B7}"/>
                    </a:ext>
                  </a:extLst>
                </p14:cNvPr>
                <p14:cNvContentPartPr/>
                <p14:nvPr/>
              </p14:nvContentPartPr>
              <p14:xfrm>
                <a:off x="933179" y="270280"/>
                <a:ext cx="577440" cy="456120"/>
              </p14:xfrm>
            </p:contentPart>
          </mc:Choice>
          <mc:Fallback xmlns="">
            <p:pic>
              <p:nvPicPr>
                <p:cNvPr id="270" name="Ink 269">
                  <a:extLst>
                    <a:ext uri="{FF2B5EF4-FFF2-40B4-BE49-F238E27FC236}">
                      <a16:creationId xmlns:a16="http://schemas.microsoft.com/office/drawing/2014/main" id="{128C638C-7217-553E-F145-13410183D1B7}"/>
                    </a:ext>
                  </a:extLst>
                </p:cNvPr>
                <p:cNvPicPr/>
                <p:nvPr/>
              </p:nvPicPr>
              <p:blipFill>
                <a:blip r:embed="rId388"/>
                <a:stretch>
                  <a:fillRect/>
                </a:stretch>
              </p:blipFill>
              <p:spPr>
                <a:xfrm>
                  <a:off x="915179" y="252266"/>
                  <a:ext cx="613080" cy="491788"/>
                </a:xfrm>
                <a:prstGeom prst="rect">
                  <a:avLst/>
                </a:prstGeom>
              </p:spPr>
            </p:pic>
          </mc:Fallback>
        </mc:AlternateContent>
      </p:grpSp>
      <p:grpSp>
        <p:nvGrpSpPr>
          <p:cNvPr id="62498" name="Group 272">
            <a:extLst>
              <a:ext uri="{FF2B5EF4-FFF2-40B4-BE49-F238E27FC236}">
                <a16:creationId xmlns:a16="http://schemas.microsoft.com/office/drawing/2014/main" id="{DF0DB989-17C1-68D8-5E65-913D6FBBBE65}"/>
              </a:ext>
            </a:extLst>
          </p:cNvPr>
          <p:cNvGrpSpPr>
            <a:grpSpLocks/>
          </p:cNvGrpSpPr>
          <p:nvPr/>
        </p:nvGrpSpPr>
        <p:grpSpPr bwMode="auto">
          <a:xfrm>
            <a:off x="781050" y="1358900"/>
            <a:ext cx="1019175" cy="452438"/>
            <a:chOff x="780539" y="1358560"/>
            <a:chExt cx="1020240" cy="453240"/>
          </a:xfrm>
        </p:grpSpPr>
        <mc:AlternateContent xmlns:mc="http://schemas.openxmlformats.org/markup-compatibility/2006" xmlns:p14="http://schemas.microsoft.com/office/powerpoint/2010/main">
          <mc:Choice Requires="p14">
            <p:contentPart p14:bwMode="auto" r:id="rId389">
              <p14:nvContentPartPr>
                <p14:cNvPr id="45" name="Ink 44">
                  <a:extLst>
                    <a:ext uri="{FF2B5EF4-FFF2-40B4-BE49-F238E27FC236}">
                      <a16:creationId xmlns:a16="http://schemas.microsoft.com/office/drawing/2014/main" id="{0CFA8A7E-1CE3-6B24-A8BB-2444696040B3}"/>
                    </a:ext>
                  </a:extLst>
                </p14:cNvPr>
                <p14:cNvContentPartPr/>
                <p14:nvPr/>
              </p14:nvContentPartPr>
              <p14:xfrm>
                <a:off x="1161419" y="1468360"/>
                <a:ext cx="135000" cy="333720"/>
              </p14:xfrm>
            </p:contentPart>
          </mc:Choice>
          <mc:Fallback xmlns="">
            <p:pic>
              <p:nvPicPr>
                <p:cNvPr id="45" name="Ink 44">
                  <a:extLst>
                    <a:ext uri="{FF2B5EF4-FFF2-40B4-BE49-F238E27FC236}">
                      <a16:creationId xmlns:a16="http://schemas.microsoft.com/office/drawing/2014/main" id="{0CFA8A7E-1CE3-6B24-A8BB-2444696040B3}"/>
                    </a:ext>
                  </a:extLst>
                </p:cNvPr>
                <p:cNvPicPr/>
                <p:nvPr/>
              </p:nvPicPr>
              <p:blipFill>
                <a:blip r:embed="rId390"/>
                <a:stretch>
                  <a:fillRect/>
                </a:stretch>
              </p:blipFill>
              <p:spPr>
                <a:xfrm>
                  <a:off x="1143419" y="1450360"/>
                  <a:ext cx="17064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391">
              <p14:nvContentPartPr>
                <p14:cNvPr id="46" name="Ink 45">
                  <a:extLst>
                    <a:ext uri="{FF2B5EF4-FFF2-40B4-BE49-F238E27FC236}">
                      <a16:creationId xmlns:a16="http://schemas.microsoft.com/office/drawing/2014/main" id="{1583D010-71E1-EF5A-DC5F-28BD8117460D}"/>
                    </a:ext>
                  </a:extLst>
                </p14:cNvPr>
                <p14:cNvContentPartPr/>
                <p14:nvPr/>
              </p14:nvContentPartPr>
              <p14:xfrm>
                <a:off x="1317659" y="1677160"/>
                <a:ext cx="234000" cy="119880"/>
              </p14:xfrm>
            </p:contentPart>
          </mc:Choice>
          <mc:Fallback xmlns="">
            <p:pic>
              <p:nvPicPr>
                <p:cNvPr id="46" name="Ink 45">
                  <a:extLst>
                    <a:ext uri="{FF2B5EF4-FFF2-40B4-BE49-F238E27FC236}">
                      <a16:creationId xmlns:a16="http://schemas.microsoft.com/office/drawing/2014/main" id="{1583D010-71E1-EF5A-DC5F-28BD8117460D}"/>
                    </a:ext>
                  </a:extLst>
                </p:cNvPr>
                <p:cNvPicPr/>
                <p:nvPr/>
              </p:nvPicPr>
              <p:blipFill>
                <a:blip r:embed="rId392"/>
                <a:stretch>
                  <a:fillRect/>
                </a:stretch>
              </p:blipFill>
              <p:spPr>
                <a:xfrm>
                  <a:off x="1299659" y="1659160"/>
                  <a:ext cx="269640" cy="155520"/>
                </a:xfrm>
                <a:prstGeom prst="rect">
                  <a:avLst/>
                </a:prstGeom>
              </p:spPr>
            </p:pic>
          </mc:Fallback>
        </mc:AlternateContent>
        <mc:AlternateContent xmlns:mc="http://schemas.openxmlformats.org/markup-compatibility/2006" xmlns:p14="http://schemas.microsoft.com/office/powerpoint/2010/main">
          <mc:Choice Requires="p14">
            <p:contentPart p14:bwMode="auto" r:id="rId393">
              <p14:nvContentPartPr>
                <p14:cNvPr id="47" name="Ink 46">
                  <a:extLst>
                    <a:ext uri="{FF2B5EF4-FFF2-40B4-BE49-F238E27FC236}">
                      <a16:creationId xmlns:a16="http://schemas.microsoft.com/office/drawing/2014/main" id="{241A4524-A80E-8F80-D83D-FA04D0DBC0DF}"/>
                    </a:ext>
                  </a:extLst>
                </p14:cNvPr>
                <p14:cNvContentPartPr/>
                <p14:nvPr/>
              </p14:nvContentPartPr>
              <p14:xfrm>
                <a:off x="1514939" y="1650160"/>
                <a:ext cx="30240" cy="6840"/>
              </p14:xfrm>
            </p:contentPart>
          </mc:Choice>
          <mc:Fallback xmlns="">
            <p:pic>
              <p:nvPicPr>
                <p:cNvPr id="47" name="Ink 46">
                  <a:extLst>
                    <a:ext uri="{FF2B5EF4-FFF2-40B4-BE49-F238E27FC236}">
                      <a16:creationId xmlns:a16="http://schemas.microsoft.com/office/drawing/2014/main" id="{241A4524-A80E-8F80-D83D-FA04D0DBC0DF}"/>
                    </a:ext>
                  </a:extLst>
                </p:cNvPr>
                <p:cNvPicPr/>
                <p:nvPr/>
              </p:nvPicPr>
              <p:blipFill>
                <a:blip r:embed="rId394"/>
                <a:stretch>
                  <a:fillRect/>
                </a:stretch>
              </p:blipFill>
              <p:spPr>
                <a:xfrm>
                  <a:off x="1496939" y="1632160"/>
                  <a:ext cx="65880" cy="42480"/>
                </a:xfrm>
                <a:prstGeom prst="rect">
                  <a:avLst/>
                </a:prstGeom>
              </p:spPr>
            </p:pic>
          </mc:Fallback>
        </mc:AlternateContent>
        <mc:AlternateContent xmlns:mc="http://schemas.openxmlformats.org/markup-compatibility/2006" xmlns:p14="http://schemas.microsoft.com/office/powerpoint/2010/main">
          <mc:Choice Requires="p14">
            <p:contentPart p14:bwMode="auto" r:id="rId395">
              <p14:nvContentPartPr>
                <p14:cNvPr id="48" name="Ink 47">
                  <a:extLst>
                    <a:ext uri="{FF2B5EF4-FFF2-40B4-BE49-F238E27FC236}">
                      <a16:creationId xmlns:a16="http://schemas.microsoft.com/office/drawing/2014/main" id="{DB97BF02-8A51-708F-3672-8C6E340A3C41}"/>
                    </a:ext>
                  </a:extLst>
                </p14:cNvPr>
                <p14:cNvContentPartPr/>
                <p14:nvPr/>
              </p14:nvContentPartPr>
              <p14:xfrm>
                <a:off x="1631579" y="1526320"/>
                <a:ext cx="169200" cy="285480"/>
              </p14:xfrm>
            </p:contentPart>
          </mc:Choice>
          <mc:Fallback xmlns="">
            <p:pic>
              <p:nvPicPr>
                <p:cNvPr id="48" name="Ink 47">
                  <a:extLst>
                    <a:ext uri="{FF2B5EF4-FFF2-40B4-BE49-F238E27FC236}">
                      <a16:creationId xmlns:a16="http://schemas.microsoft.com/office/drawing/2014/main" id="{DB97BF02-8A51-708F-3672-8C6E340A3C41}"/>
                    </a:ext>
                  </a:extLst>
                </p:cNvPr>
                <p:cNvPicPr/>
                <p:nvPr/>
              </p:nvPicPr>
              <p:blipFill>
                <a:blip r:embed="rId396"/>
                <a:stretch>
                  <a:fillRect/>
                </a:stretch>
              </p:blipFill>
              <p:spPr>
                <a:xfrm>
                  <a:off x="1613579" y="1508320"/>
                  <a:ext cx="204840" cy="321120"/>
                </a:xfrm>
                <a:prstGeom prst="rect">
                  <a:avLst/>
                </a:prstGeom>
              </p:spPr>
            </p:pic>
          </mc:Fallback>
        </mc:AlternateContent>
        <mc:AlternateContent xmlns:mc="http://schemas.openxmlformats.org/markup-compatibility/2006" xmlns:p14="http://schemas.microsoft.com/office/powerpoint/2010/main">
          <mc:Choice Requires="p14">
            <p:contentPart p14:bwMode="auto" r:id="rId397">
              <p14:nvContentPartPr>
                <p14:cNvPr id="272" name="Ink 271">
                  <a:extLst>
                    <a:ext uri="{FF2B5EF4-FFF2-40B4-BE49-F238E27FC236}">
                      <a16:creationId xmlns:a16="http://schemas.microsoft.com/office/drawing/2014/main" id="{1763D919-924D-FE6E-A970-EE6F18B80842}"/>
                    </a:ext>
                  </a:extLst>
                </p14:cNvPr>
                <p14:cNvContentPartPr/>
                <p14:nvPr/>
              </p14:nvContentPartPr>
              <p14:xfrm>
                <a:off x="780539" y="1358560"/>
                <a:ext cx="444240" cy="382680"/>
              </p14:xfrm>
            </p:contentPart>
          </mc:Choice>
          <mc:Fallback xmlns="">
            <p:pic>
              <p:nvPicPr>
                <p:cNvPr id="272" name="Ink 271">
                  <a:extLst>
                    <a:ext uri="{FF2B5EF4-FFF2-40B4-BE49-F238E27FC236}">
                      <a16:creationId xmlns:a16="http://schemas.microsoft.com/office/drawing/2014/main" id="{1763D919-924D-FE6E-A970-EE6F18B80842}"/>
                    </a:ext>
                  </a:extLst>
                </p:cNvPr>
                <p:cNvPicPr/>
                <p:nvPr/>
              </p:nvPicPr>
              <p:blipFill>
                <a:blip r:embed="rId398"/>
                <a:stretch>
                  <a:fillRect/>
                </a:stretch>
              </p:blipFill>
              <p:spPr>
                <a:xfrm>
                  <a:off x="762539" y="1340560"/>
                  <a:ext cx="479880" cy="418320"/>
                </a:xfrm>
                <a:prstGeom prst="rect">
                  <a:avLst/>
                </a:prstGeom>
              </p:spPr>
            </p:pic>
          </mc:Fallback>
        </mc:AlternateContent>
      </p:grpSp>
      <p:grpSp>
        <p:nvGrpSpPr>
          <p:cNvPr id="62499" name="Group 274">
            <a:extLst>
              <a:ext uri="{FF2B5EF4-FFF2-40B4-BE49-F238E27FC236}">
                <a16:creationId xmlns:a16="http://schemas.microsoft.com/office/drawing/2014/main" id="{65674392-8D2A-CE6A-D617-C315C873C7F1}"/>
              </a:ext>
            </a:extLst>
          </p:cNvPr>
          <p:cNvGrpSpPr>
            <a:grpSpLocks/>
          </p:cNvGrpSpPr>
          <p:nvPr/>
        </p:nvGrpSpPr>
        <p:grpSpPr bwMode="auto">
          <a:xfrm>
            <a:off x="2201863" y="2201863"/>
            <a:ext cx="2597150" cy="579437"/>
            <a:chOff x="2201099" y="2201680"/>
            <a:chExt cx="2597400" cy="579240"/>
          </a:xfrm>
        </p:grpSpPr>
        <mc:AlternateContent xmlns:mc="http://schemas.openxmlformats.org/markup-compatibility/2006" xmlns:p14="http://schemas.microsoft.com/office/powerpoint/2010/main">
          <mc:Choice Requires="p14">
            <p:contentPart p14:bwMode="auto" r:id="rId399">
              <p14:nvContentPartPr>
                <p14:cNvPr id="67" name="Ink 66">
                  <a:extLst>
                    <a:ext uri="{FF2B5EF4-FFF2-40B4-BE49-F238E27FC236}">
                      <a16:creationId xmlns:a16="http://schemas.microsoft.com/office/drawing/2014/main" id="{36FBE153-F2E0-C7A8-77A7-94CA14E859FA}"/>
                    </a:ext>
                  </a:extLst>
                </p14:cNvPr>
                <p14:cNvContentPartPr/>
                <p14:nvPr/>
              </p14:nvContentPartPr>
              <p14:xfrm>
                <a:off x="2201099" y="2353240"/>
                <a:ext cx="166680" cy="161640"/>
              </p14:xfrm>
            </p:contentPart>
          </mc:Choice>
          <mc:Fallback xmlns="">
            <p:pic>
              <p:nvPicPr>
                <p:cNvPr id="67" name="Ink 66">
                  <a:extLst>
                    <a:ext uri="{FF2B5EF4-FFF2-40B4-BE49-F238E27FC236}">
                      <a16:creationId xmlns:a16="http://schemas.microsoft.com/office/drawing/2014/main" id="{36FBE153-F2E0-C7A8-77A7-94CA14E859FA}"/>
                    </a:ext>
                  </a:extLst>
                </p:cNvPr>
                <p:cNvPicPr/>
                <p:nvPr/>
              </p:nvPicPr>
              <p:blipFill>
                <a:blip r:embed="rId400"/>
                <a:stretch>
                  <a:fillRect/>
                </a:stretch>
              </p:blipFill>
              <p:spPr>
                <a:xfrm>
                  <a:off x="2183099" y="2335240"/>
                  <a:ext cx="202320" cy="197280"/>
                </a:xfrm>
                <a:prstGeom prst="rect">
                  <a:avLst/>
                </a:prstGeom>
              </p:spPr>
            </p:pic>
          </mc:Fallback>
        </mc:AlternateContent>
        <mc:AlternateContent xmlns:mc="http://schemas.openxmlformats.org/markup-compatibility/2006" xmlns:p14="http://schemas.microsoft.com/office/powerpoint/2010/main">
          <mc:Choice Requires="p14">
            <p:contentPart p14:bwMode="auto" r:id="rId401">
              <p14:nvContentPartPr>
                <p14:cNvPr id="68" name="Ink 67">
                  <a:extLst>
                    <a:ext uri="{FF2B5EF4-FFF2-40B4-BE49-F238E27FC236}">
                      <a16:creationId xmlns:a16="http://schemas.microsoft.com/office/drawing/2014/main" id="{156303ED-182F-CED8-9C0E-8F80F57CB886}"/>
                    </a:ext>
                  </a:extLst>
                </p14:cNvPr>
                <p14:cNvContentPartPr/>
                <p14:nvPr/>
              </p14:nvContentPartPr>
              <p14:xfrm>
                <a:off x="2458859" y="2241640"/>
                <a:ext cx="74520" cy="270360"/>
              </p14:xfrm>
            </p:contentPart>
          </mc:Choice>
          <mc:Fallback xmlns="">
            <p:pic>
              <p:nvPicPr>
                <p:cNvPr id="68" name="Ink 67">
                  <a:extLst>
                    <a:ext uri="{FF2B5EF4-FFF2-40B4-BE49-F238E27FC236}">
                      <a16:creationId xmlns:a16="http://schemas.microsoft.com/office/drawing/2014/main" id="{156303ED-182F-CED8-9C0E-8F80F57CB886}"/>
                    </a:ext>
                  </a:extLst>
                </p:cNvPr>
                <p:cNvPicPr/>
                <p:nvPr/>
              </p:nvPicPr>
              <p:blipFill>
                <a:blip r:embed="rId402"/>
                <a:stretch>
                  <a:fillRect/>
                </a:stretch>
              </p:blipFill>
              <p:spPr>
                <a:xfrm>
                  <a:off x="2440859" y="2223616"/>
                  <a:ext cx="110160" cy="306048"/>
                </a:xfrm>
                <a:prstGeom prst="rect">
                  <a:avLst/>
                </a:prstGeom>
              </p:spPr>
            </p:pic>
          </mc:Fallback>
        </mc:AlternateContent>
        <mc:AlternateContent xmlns:mc="http://schemas.openxmlformats.org/markup-compatibility/2006" xmlns:p14="http://schemas.microsoft.com/office/powerpoint/2010/main">
          <mc:Choice Requires="p14">
            <p:contentPart p14:bwMode="auto" r:id="rId403">
              <p14:nvContentPartPr>
                <p14:cNvPr id="69" name="Ink 68">
                  <a:extLst>
                    <a:ext uri="{FF2B5EF4-FFF2-40B4-BE49-F238E27FC236}">
                      <a16:creationId xmlns:a16="http://schemas.microsoft.com/office/drawing/2014/main" id="{7B6F44F9-3921-7E32-8B55-D5C1D1F21E24}"/>
                    </a:ext>
                  </a:extLst>
                </p14:cNvPr>
                <p14:cNvContentPartPr/>
                <p14:nvPr/>
              </p14:nvContentPartPr>
              <p14:xfrm>
                <a:off x="2559659" y="2399680"/>
                <a:ext cx="360000" cy="167760"/>
              </p14:xfrm>
            </p:contentPart>
          </mc:Choice>
          <mc:Fallback xmlns="">
            <p:pic>
              <p:nvPicPr>
                <p:cNvPr id="69" name="Ink 68">
                  <a:extLst>
                    <a:ext uri="{FF2B5EF4-FFF2-40B4-BE49-F238E27FC236}">
                      <a16:creationId xmlns:a16="http://schemas.microsoft.com/office/drawing/2014/main" id="{7B6F44F9-3921-7E32-8B55-D5C1D1F21E24}"/>
                    </a:ext>
                  </a:extLst>
                </p:cNvPr>
                <p:cNvPicPr/>
                <p:nvPr/>
              </p:nvPicPr>
              <p:blipFill>
                <a:blip r:embed="rId404"/>
                <a:stretch>
                  <a:fillRect/>
                </a:stretch>
              </p:blipFill>
              <p:spPr>
                <a:xfrm>
                  <a:off x="2541659" y="2381680"/>
                  <a:ext cx="395640" cy="203400"/>
                </a:xfrm>
                <a:prstGeom prst="rect">
                  <a:avLst/>
                </a:prstGeom>
              </p:spPr>
            </p:pic>
          </mc:Fallback>
        </mc:AlternateContent>
        <mc:AlternateContent xmlns:mc="http://schemas.openxmlformats.org/markup-compatibility/2006" xmlns:p14="http://schemas.microsoft.com/office/powerpoint/2010/main">
          <mc:Choice Requires="p14">
            <p:contentPart p14:bwMode="auto" r:id="rId405">
              <p14:nvContentPartPr>
                <p14:cNvPr id="70" name="Ink 69">
                  <a:extLst>
                    <a:ext uri="{FF2B5EF4-FFF2-40B4-BE49-F238E27FC236}">
                      <a16:creationId xmlns:a16="http://schemas.microsoft.com/office/drawing/2014/main" id="{CA0EFCBB-9B27-93DA-7942-718836FF41CF}"/>
                    </a:ext>
                  </a:extLst>
                </p14:cNvPr>
                <p14:cNvContentPartPr/>
                <p14:nvPr/>
              </p14:nvContentPartPr>
              <p14:xfrm>
                <a:off x="2951339" y="2431720"/>
                <a:ext cx="245520" cy="146880"/>
              </p14:xfrm>
            </p:contentPart>
          </mc:Choice>
          <mc:Fallback xmlns="">
            <p:pic>
              <p:nvPicPr>
                <p:cNvPr id="70" name="Ink 69">
                  <a:extLst>
                    <a:ext uri="{FF2B5EF4-FFF2-40B4-BE49-F238E27FC236}">
                      <a16:creationId xmlns:a16="http://schemas.microsoft.com/office/drawing/2014/main" id="{CA0EFCBB-9B27-93DA-7942-718836FF41CF}"/>
                    </a:ext>
                  </a:extLst>
                </p:cNvPr>
                <p:cNvPicPr/>
                <p:nvPr/>
              </p:nvPicPr>
              <p:blipFill>
                <a:blip r:embed="rId406"/>
                <a:stretch>
                  <a:fillRect/>
                </a:stretch>
              </p:blipFill>
              <p:spPr>
                <a:xfrm>
                  <a:off x="2933339" y="2413720"/>
                  <a:ext cx="281160" cy="182520"/>
                </a:xfrm>
                <a:prstGeom prst="rect">
                  <a:avLst/>
                </a:prstGeom>
              </p:spPr>
            </p:pic>
          </mc:Fallback>
        </mc:AlternateContent>
        <mc:AlternateContent xmlns:mc="http://schemas.openxmlformats.org/markup-compatibility/2006" xmlns:p14="http://schemas.microsoft.com/office/powerpoint/2010/main">
          <mc:Choice Requires="p14">
            <p:contentPart p14:bwMode="auto" r:id="rId407">
              <p14:nvContentPartPr>
                <p14:cNvPr id="71" name="Ink 70">
                  <a:extLst>
                    <a:ext uri="{FF2B5EF4-FFF2-40B4-BE49-F238E27FC236}">
                      <a16:creationId xmlns:a16="http://schemas.microsoft.com/office/drawing/2014/main" id="{A69C3A1F-B0A4-33F2-F2B4-6A4326B1A301}"/>
                    </a:ext>
                  </a:extLst>
                </p14:cNvPr>
                <p14:cNvContentPartPr/>
                <p14:nvPr/>
              </p14:nvContentPartPr>
              <p14:xfrm>
                <a:off x="3617339" y="2442520"/>
                <a:ext cx="3600" cy="99000"/>
              </p14:xfrm>
            </p:contentPart>
          </mc:Choice>
          <mc:Fallback xmlns="">
            <p:pic>
              <p:nvPicPr>
                <p:cNvPr id="71" name="Ink 70">
                  <a:extLst>
                    <a:ext uri="{FF2B5EF4-FFF2-40B4-BE49-F238E27FC236}">
                      <a16:creationId xmlns:a16="http://schemas.microsoft.com/office/drawing/2014/main" id="{A69C3A1F-B0A4-33F2-F2B4-6A4326B1A301}"/>
                    </a:ext>
                  </a:extLst>
                </p:cNvPr>
                <p:cNvPicPr/>
                <p:nvPr/>
              </p:nvPicPr>
              <p:blipFill>
                <a:blip r:embed="rId408"/>
                <a:stretch>
                  <a:fillRect/>
                </a:stretch>
              </p:blipFill>
              <p:spPr>
                <a:xfrm>
                  <a:off x="3599339" y="2424520"/>
                  <a:ext cx="3924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409">
              <p14:nvContentPartPr>
                <p14:cNvPr id="72" name="Ink 71">
                  <a:extLst>
                    <a:ext uri="{FF2B5EF4-FFF2-40B4-BE49-F238E27FC236}">
                      <a16:creationId xmlns:a16="http://schemas.microsoft.com/office/drawing/2014/main" id="{9D9CDA29-04F5-9F2C-848E-1A5CF24B64E3}"/>
                    </a:ext>
                  </a:extLst>
                </p14:cNvPr>
                <p14:cNvContentPartPr/>
                <p14:nvPr/>
              </p14:nvContentPartPr>
              <p14:xfrm>
                <a:off x="3587099" y="2329840"/>
                <a:ext cx="360" cy="360"/>
              </p14:xfrm>
            </p:contentPart>
          </mc:Choice>
          <mc:Fallback xmlns="">
            <p:pic>
              <p:nvPicPr>
                <p:cNvPr id="72" name="Ink 71">
                  <a:extLst>
                    <a:ext uri="{FF2B5EF4-FFF2-40B4-BE49-F238E27FC236}">
                      <a16:creationId xmlns:a16="http://schemas.microsoft.com/office/drawing/2014/main" id="{9D9CDA29-04F5-9F2C-848E-1A5CF24B64E3}"/>
                    </a:ext>
                  </a:extLst>
                </p:cNvPr>
                <p:cNvPicPr/>
                <p:nvPr/>
              </p:nvPicPr>
              <p:blipFill>
                <a:blip r:embed="rId203"/>
                <a:stretch>
                  <a:fillRect/>
                </a:stretch>
              </p:blipFill>
              <p:spPr>
                <a:xfrm>
                  <a:off x="3569099" y="231184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410">
              <p14:nvContentPartPr>
                <p14:cNvPr id="73" name="Ink 72">
                  <a:extLst>
                    <a:ext uri="{FF2B5EF4-FFF2-40B4-BE49-F238E27FC236}">
                      <a16:creationId xmlns:a16="http://schemas.microsoft.com/office/drawing/2014/main" id="{89ADB7CE-09EA-856E-D44D-8045B442C5C5}"/>
                    </a:ext>
                  </a:extLst>
                </p14:cNvPr>
                <p14:cNvContentPartPr/>
                <p14:nvPr/>
              </p14:nvContentPartPr>
              <p14:xfrm>
                <a:off x="3743339" y="2443600"/>
                <a:ext cx="123480" cy="68400"/>
              </p14:xfrm>
            </p:contentPart>
          </mc:Choice>
          <mc:Fallback xmlns="">
            <p:pic>
              <p:nvPicPr>
                <p:cNvPr id="73" name="Ink 72">
                  <a:extLst>
                    <a:ext uri="{FF2B5EF4-FFF2-40B4-BE49-F238E27FC236}">
                      <a16:creationId xmlns:a16="http://schemas.microsoft.com/office/drawing/2014/main" id="{89ADB7CE-09EA-856E-D44D-8045B442C5C5}"/>
                    </a:ext>
                  </a:extLst>
                </p:cNvPr>
                <p:cNvPicPr/>
                <p:nvPr/>
              </p:nvPicPr>
              <p:blipFill>
                <a:blip r:embed="rId411"/>
                <a:stretch>
                  <a:fillRect/>
                </a:stretch>
              </p:blipFill>
              <p:spPr>
                <a:xfrm>
                  <a:off x="3725339" y="2425600"/>
                  <a:ext cx="159120" cy="104040"/>
                </a:xfrm>
                <a:prstGeom prst="rect">
                  <a:avLst/>
                </a:prstGeom>
              </p:spPr>
            </p:pic>
          </mc:Fallback>
        </mc:AlternateContent>
        <mc:AlternateContent xmlns:mc="http://schemas.openxmlformats.org/markup-compatibility/2006" xmlns:p14="http://schemas.microsoft.com/office/powerpoint/2010/main">
          <mc:Choice Requires="p14">
            <p:contentPart p14:bwMode="auto" r:id="rId412">
              <p14:nvContentPartPr>
                <p14:cNvPr id="74" name="Ink 73">
                  <a:extLst>
                    <a:ext uri="{FF2B5EF4-FFF2-40B4-BE49-F238E27FC236}">
                      <a16:creationId xmlns:a16="http://schemas.microsoft.com/office/drawing/2014/main" id="{C4538854-16A5-F499-36AC-4C397010545E}"/>
                    </a:ext>
                  </a:extLst>
                </p14:cNvPr>
                <p14:cNvContentPartPr/>
                <p14:nvPr/>
              </p14:nvContentPartPr>
              <p14:xfrm>
                <a:off x="3937379" y="2398960"/>
                <a:ext cx="128160" cy="75960"/>
              </p14:xfrm>
            </p:contentPart>
          </mc:Choice>
          <mc:Fallback xmlns="">
            <p:pic>
              <p:nvPicPr>
                <p:cNvPr id="74" name="Ink 73">
                  <a:extLst>
                    <a:ext uri="{FF2B5EF4-FFF2-40B4-BE49-F238E27FC236}">
                      <a16:creationId xmlns:a16="http://schemas.microsoft.com/office/drawing/2014/main" id="{C4538854-16A5-F499-36AC-4C397010545E}"/>
                    </a:ext>
                  </a:extLst>
                </p:cNvPr>
                <p:cNvPicPr/>
                <p:nvPr/>
              </p:nvPicPr>
              <p:blipFill>
                <a:blip r:embed="rId413"/>
                <a:stretch>
                  <a:fillRect/>
                </a:stretch>
              </p:blipFill>
              <p:spPr>
                <a:xfrm>
                  <a:off x="3919379" y="2380960"/>
                  <a:ext cx="163800" cy="111600"/>
                </a:xfrm>
                <a:prstGeom prst="rect">
                  <a:avLst/>
                </a:prstGeom>
              </p:spPr>
            </p:pic>
          </mc:Fallback>
        </mc:AlternateContent>
        <mc:AlternateContent xmlns:mc="http://schemas.openxmlformats.org/markup-compatibility/2006" xmlns:p14="http://schemas.microsoft.com/office/powerpoint/2010/main">
          <mc:Choice Requires="p14">
            <p:contentPart p14:bwMode="auto" r:id="rId414">
              <p14:nvContentPartPr>
                <p14:cNvPr id="75" name="Ink 74">
                  <a:extLst>
                    <a:ext uri="{FF2B5EF4-FFF2-40B4-BE49-F238E27FC236}">
                      <a16:creationId xmlns:a16="http://schemas.microsoft.com/office/drawing/2014/main" id="{9AD5AA9B-792B-642C-9425-4A9F5C78EC8B}"/>
                    </a:ext>
                  </a:extLst>
                </p14:cNvPr>
                <p14:cNvContentPartPr/>
                <p14:nvPr/>
              </p14:nvContentPartPr>
              <p14:xfrm>
                <a:off x="4118099" y="2412280"/>
                <a:ext cx="51840" cy="74880"/>
              </p14:xfrm>
            </p:contentPart>
          </mc:Choice>
          <mc:Fallback xmlns="">
            <p:pic>
              <p:nvPicPr>
                <p:cNvPr id="75" name="Ink 74">
                  <a:extLst>
                    <a:ext uri="{FF2B5EF4-FFF2-40B4-BE49-F238E27FC236}">
                      <a16:creationId xmlns:a16="http://schemas.microsoft.com/office/drawing/2014/main" id="{9AD5AA9B-792B-642C-9425-4A9F5C78EC8B}"/>
                    </a:ext>
                  </a:extLst>
                </p:cNvPr>
                <p:cNvPicPr/>
                <p:nvPr/>
              </p:nvPicPr>
              <p:blipFill>
                <a:blip r:embed="rId415"/>
                <a:stretch>
                  <a:fillRect/>
                </a:stretch>
              </p:blipFill>
              <p:spPr>
                <a:xfrm>
                  <a:off x="4100099" y="2394280"/>
                  <a:ext cx="87480" cy="110520"/>
                </a:xfrm>
                <a:prstGeom prst="rect">
                  <a:avLst/>
                </a:prstGeom>
              </p:spPr>
            </p:pic>
          </mc:Fallback>
        </mc:AlternateContent>
        <mc:AlternateContent xmlns:mc="http://schemas.openxmlformats.org/markup-compatibility/2006" xmlns:p14="http://schemas.microsoft.com/office/powerpoint/2010/main">
          <mc:Choice Requires="p14">
            <p:contentPart p14:bwMode="auto" r:id="rId416">
              <p14:nvContentPartPr>
                <p14:cNvPr id="76" name="Ink 75">
                  <a:extLst>
                    <a:ext uri="{FF2B5EF4-FFF2-40B4-BE49-F238E27FC236}">
                      <a16:creationId xmlns:a16="http://schemas.microsoft.com/office/drawing/2014/main" id="{96746328-4B0F-97F1-7A9C-322D675BAEE3}"/>
                    </a:ext>
                  </a:extLst>
                </p14:cNvPr>
                <p14:cNvContentPartPr/>
                <p14:nvPr/>
              </p14:nvContentPartPr>
              <p14:xfrm>
                <a:off x="4190819" y="2248840"/>
                <a:ext cx="143280" cy="280800"/>
              </p14:xfrm>
            </p:contentPart>
          </mc:Choice>
          <mc:Fallback xmlns="">
            <p:pic>
              <p:nvPicPr>
                <p:cNvPr id="76" name="Ink 75">
                  <a:extLst>
                    <a:ext uri="{FF2B5EF4-FFF2-40B4-BE49-F238E27FC236}">
                      <a16:creationId xmlns:a16="http://schemas.microsoft.com/office/drawing/2014/main" id="{96746328-4B0F-97F1-7A9C-322D675BAEE3}"/>
                    </a:ext>
                  </a:extLst>
                </p:cNvPr>
                <p:cNvPicPr/>
                <p:nvPr/>
              </p:nvPicPr>
              <p:blipFill>
                <a:blip r:embed="rId417"/>
                <a:stretch>
                  <a:fillRect/>
                </a:stretch>
              </p:blipFill>
              <p:spPr>
                <a:xfrm>
                  <a:off x="4172774" y="2230840"/>
                  <a:ext cx="179010" cy="316440"/>
                </a:xfrm>
                <a:prstGeom prst="rect">
                  <a:avLst/>
                </a:prstGeom>
              </p:spPr>
            </p:pic>
          </mc:Fallback>
        </mc:AlternateContent>
        <mc:AlternateContent xmlns:mc="http://schemas.openxmlformats.org/markup-compatibility/2006" xmlns:p14="http://schemas.microsoft.com/office/powerpoint/2010/main">
          <mc:Choice Requires="p14">
            <p:contentPart p14:bwMode="auto" r:id="rId418">
              <p14:nvContentPartPr>
                <p14:cNvPr id="77" name="Ink 76">
                  <a:extLst>
                    <a:ext uri="{FF2B5EF4-FFF2-40B4-BE49-F238E27FC236}">
                      <a16:creationId xmlns:a16="http://schemas.microsoft.com/office/drawing/2014/main" id="{3901AAA6-DAF9-C994-2229-FF8BBB243BE5}"/>
                    </a:ext>
                  </a:extLst>
                </p14:cNvPr>
                <p14:cNvContentPartPr/>
                <p14:nvPr/>
              </p14:nvContentPartPr>
              <p14:xfrm>
                <a:off x="4336619" y="2390320"/>
                <a:ext cx="79200" cy="154440"/>
              </p14:xfrm>
            </p:contentPart>
          </mc:Choice>
          <mc:Fallback xmlns="">
            <p:pic>
              <p:nvPicPr>
                <p:cNvPr id="77" name="Ink 76">
                  <a:extLst>
                    <a:ext uri="{FF2B5EF4-FFF2-40B4-BE49-F238E27FC236}">
                      <a16:creationId xmlns:a16="http://schemas.microsoft.com/office/drawing/2014/main" id="{3901AAA6-DAF9-C994-2229-FF8BBB243BE5}"/>
                    </a:ext>
                  </a:extLst>
                </p:cNvPr>
                <p:cNvPicPr/>
                <p:nvPr/>
              </p:nvPicPr>
              <p:blipFill>
                <a:blip r:embed="rId419"/>
                <a:stretch>
                  <a:fillRect/>
                </a:stretch>
              </p:blipFill>
              <p:spPr>
                <a:xfrm>
                  <a:off x="4318619" y="2372320"/>
                  <a:ext cx="114840" cy="190080"/>
                </a:xfrm>
                <a:prstGeom prst="rect">
                  <a:avLst/>
                </a:prstGeom>
              </p:spPr>
            </p:pic>
          </mc:Fallback>
        </mc:AlternateContent>
        <mc:AlternateContent xmlns:mc="http://schemas.openxmlformats.org/markup-compatibility/2006" xmlns:p14="http://schemas.microsoft.com/office/powerpoint/2010/main">
          <mc:Choice Requires="p14">
            <p:contentPart p14:bwMode="auto" r:id="rId420">
              <p14:nvContentPartPr>
                <p14:cNvPr id="78" name="Ink 77">
                  <a:extLst>
                    <a:ext uri="{FF2B5EF4-FFF2-40B4-BE49-F238E27FC236}">
                      <a16:creationId xmlns:a16="http://schemas.microsoft.com/office/drawing/2014/main" id="{CF280EED-318E-1574-678C-880294AE57A6}"/>
                    </a:ext>
                  </a:extLst>
                </p14:cNvPr>
                <p14:cNvContentPartPr/>
                <p14:nvPr/>
              </p14:nvContentPartPr>
              <p14:xfrm>
                <a:off x="4477379" y="2413360"/>
                <a:ext cx="205560" cy="63720"/>
              </p14:xfrm>
            </p:contentPart>
          </mc:Choice>
          <mc:Fallback xmlns="">
            <p:pic>
              <p:nvPicPr>
                <p:cNvPr id="78" name="Ink 77">
                  <a:extLst>
                    <a:ext uri="{FF2B5EF4-FFF2-40B4-BE49-F238E27FC236}">
                      <a16:creationId xmlns:a16="http://schemas.microsoft.com/office/drawing/2014/main" id="{CF280EED-318E-1574-678C-880294AE57A6}"/>
                    </a:ext>
                  </a:extLst>
                </p:cNvPr>
                <p:cNvPicPr/>
                <p:nvPr/>
              </p:nvPicPr>
              <p:blipFill>
                <a:blip r:embed="rId421"/>
                <a:stretch>
                  <a:fillRect/>
                </a:stretch>
              </p:blipFill>
              <p:spPr>
                <a:xfrm>
                  <a:off x="4459379" y="2395360"/>
                  <a:ext cx="24120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422">
              <p14:nvContentPartPr>
                <p14:cNvPr id="79" name="Ink 78">
                  <a:extLst>
                    <a:ext uri="{FF2B5EF4-FFF2-40B4-BE49-F238E27FC236}">
                      <a16:creationId xmlns:a16="http://schemas.microsoft.com/office/drawing/2014/main" id="{C1741DBD-B389-0D26-B715-0A7E71EEF226}"/>
                    </a:ext>
                  </a:extLst>
                </p14:cNvPr>
                <p14:cNvContentPartPr/>
                <p14:nvPr/>
              </p14:nvContentPartPr>
              <p14:xfrm>
                <a:off x="4636499" y="2201680"/>
                <a:ext cx="162000" cy="321480"/>
              </p14:xfrm>
            </p:contentPart>
          </mc:Choice>
          <mc:Fallback xmlns="">
            <p:pic>
              <p:nvPicPr>
                <p:cNvPr id="79" name="Ink 78">
                  <a:extLst>
                    <a:ext uri="{FF2B5EF4-FFF2-40B4-BE49-F238E27FC236}">
                      <a16:creationId xmlns:a16="http://schemas.microsoft.com/office/drawing/2014/main" id="{C1741DBD-B389-0D26-B715-0A7E71EEF226}"/>
                    </a:ext>
                  </a:extLst>
                </p:cNvPr>
                <p:cNvPicPr/>
                <p:nvPr/>
              </p:nvPicPr>
              <p:blipFill>
                <a:blip r:embed="rId423"/>
                <a:stretch>
                  <a:fillRect/>
                </a:stretch>
              </p:blipFill>
              <p:spPr>
                <a:xfrm>
                  <a:off x="4618499" y="2183680"/>
                  <a:ext cx="197640" cy="357120"/>
                </a:xfrm>
                <a:prstGeom prst="rect">
                  <a:avLst/>
                </a:prstGeom>
              </p:spPr>
            </p:pic>
          </mc:Fallback>
        </mc:AlternateContent>
        <mc:AlternateContent xmlns:mc="http://schemas.openxmlformats.org/markup-compatibility/2006" xmlns:p14="http://schemas.microsoft.com/office/powerpoint/2010/main">
          <mc:Choice Requires="p14">
            <p:contentPart p14:bwMode="auto" r:id="rId424">
              <p14:nvContentPartPr>
                <p14:cNvPr id="82" name="Ink 81">
                  <a:extLst>
                    <a:ext uri="{FF2B5EF4-FFF2-40B4-BE49-F238E27FC236}">
                      <a16:creationId xmlns:a16="http://schemas.microsoft.com/office/drawing/2014/main" id="{82065625-1B3E-8F1B-FE3D-C87ACCB7F3D3}"/>
                    </a:ext>
                  </a:extLst>
                </p14:cNvPr>
                <p14:cNvContentPartPr/>
                <p14:nvPr/>
              </p14:nvContentPartPr>
              <p14:xfrm>
                <a:off x="3587099" y="2324080"/>
                <a:ext cx="34920" cy="18000"/>
              </p14:xfrm>
            </p:contentPart>
          </mc:Choice>
          <mc:Fallback xmlns="">
            <p:pic>
              <p:nvPicPr>
                <p:cNvPr id="82" name="Ink 81">
                  <a:extLst>
                    <a:ext uri="{FF2B5EF4-FFF2-40B4-BE49-F238E27FC236}">
                      <a16:creationId xmlns:a16="http://schemas.microsoft.com/office/drawing/2014/main" id="{82065625-1B3E-8F1B-FE3D-C87ACCB7F3D3}"/>
                    </a:ext>
                  </a:extLst>
                </p:cNvPr>
                <p:cNvPicPr/>
                <p:nvPr/>
              </p:nvPicPr>
              <p:blipFill>
                <a:blip r:embed="rId425"/>
                <a:stretch>
                  <a:fillRect/>
                </a:stretch>
              </p:blipFill>
              <p:spPr>
                <a:xfrm>
                  <a:off x="3569099" y="2306433"/>
                  <a:ext cx="70560" cy="52941"/>
                </a:xfrm>
                <a:prstGeom prst="rect">
                  <a:avLst/>
                </a:prstGeom>
              </p:spPr>
            </p:pic>
          </mc:Fallback>
        </mc:AlternateContent>
        <mc:AlternateContent xmlns:mc="http://schemas.openxmlformats.org/markup-compatibility/2006" xmlns:p14="http://schemas.microsoft.com/office/powerpoint/2010/main">
          <mc:Choice Requires="p14">
            <p:contentPart p14:bwMode="auto" r:id="rId426">
              <p14:nvContentPartPr>
                <p14:cNvPr id="274" name="Ink 273">
                  <a:extLst>
                    <a:ext uri="{FF2B5EF4-FFF2-40B4-BE49-F238E27FC236}">
                      <a16:creationId xmlns:a16="http://schemas.microsoft.com/office/drawing/2014/main" id="{2E11D40E-8255-72D9-A7DA-97BDA4524B18}"/>
                    </a:ext>
                  </a:extLst>
                </p14:cNvPr>
                <p14:cNvContentPartPr/>
                <p14:nvPr/>
              </p14:nvContentPartPr>
              <p14:xfrm>
                <a:off x="2866379" y="2642680"/>
                <a:ext cx="1128600" cy="138240"/>
              </p14:xfrm>
            </p:contentPart>
          </mc:Choice>
          <mc:Fallback xmlns="">
            <p:pic>
              <p:nvPicPr>
                <p:cNvPr id="274" name="Ink 273">
                  <a:extLst>
                    <a:ext uri="{FF2B5EF4-FFF2-40B4-BE49-F238E27FC236}">
                      <a16:creationId xmlns:a16="http://schemas.microsoft.com/office/drawing/2014/main" id="{2E11D40E-8255-72D9-A7DA-97BDA4524B18}"/>
                    </a:ext>
                  </a:extLst>
                </p:cNvPr>
                <p:cNvPicPr/>
                <p:nvPr/>
              </p:nvPicPr>
              <p:blipFill>
                <a:blip r:embed="rId427"/>
                <a:stretch>
                  <a:fillRect/>
                </a:stretch>
              </p:blipFill>
              <p:spPr>
                <a:xfrm>
                  <a:off x="2848379" y="2624680"/>
                  <a:ext cx="1164240" cy="1738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28">
            <p14:nvContentPartPr>
              <p14:cNvPr id="276" name="Ink 275">
                <a:extLst>
                  <a:ext uri="{FF2B5EF4-FFF2-40B4-BE49-F238E27FC236}">
                    <a16:creationId xmlns:a16="http://schemas.microsoft.com/office/drawing/2014/main" id="{80BE594E-0CD4-82F5-E6CC-52829A02B2FA}"/>
                  </a:ext>
                </a:extLst>
              </p14:cNvPr>
              <p14:cNvContentPartPr/>
              <p14:nvPr/>
            </p14:nvContentPartPr>
            <p14:xfrm>
              <a:off x="2684579" y="3421720"/>
              <a:ext cx="614160" cy="81360"/>
            </p14:xfrm>
          </p:contentPart>
        </mc:Choice>
        <mc:Fallback xmlns="">
          <p:pic>
            <p:nvPicPr>
              <p:cNvPr id="276" name="Ink 275">
                <a:extLst>
                  <a:ext uri="{FF2B5EF4-FFF2-40B4-BE49-F238E27FC236}">
                    <a16:creationId xmlns:a16="http://schemas.microsoft.com/office/drawing/2014/main" id="{80BE594E-0CD4-82F5-E6CC-52829A02B2FA}"/>
                  </a:ext>
                </a:extLst>
              </p:cNvPr>
              <p:cNvPicPr/>
              <p:nvPr/>
            </p:nvPicPr>
            <p:blipFill>
              <a:blip r:embed="rId429"/>
              <a:stretch>
                <a:fillRect/>
              </a:stretch>
            </p:blipFill>
            <p:spPr>
              <a:xfrm>
                <a:off x="2666568" y="3403720"/>
                <a:ext cx="649821" cy="117000"/>
              </a:xfrm>
              <a:prstGeom prst="rect">
                <a:avLst/>
              </a:prstGeom>
            </p:spPr>
          </p:pic>
        </mc:Fallback>
      </mc:AlternateContent>
      <mc:AlternateContent xmlns:mc="http://schemas.openxmlformats.org/markup-compatibility/2006" xmlns:p14="http://schemas.microsoft.com/office/powerpoint/2010/main">
        <mc:Choice Requires="p14">
          <p:contentPart p14:bwMode="auto" r:id="rId430">
            <p14:nvContentPartPr>
              <p14:cNvPr id="277" name="Ink 276">
                <a:extLst>
                  <a:ext uri="{FF2B5EF4-FFF2-40B4-BE49-F238E27FC236}">
                    <a16:creationId xmlns:a16="http://schemas.microsoft.com/office/drawing/2014/main" id="{E8BB84EF-9638-2C09-D845-728771E05F73}"/>
                  </a:ext>
                </a:extLst>
              </p14:cNvPr>
              <p14:cNvContentPartPr/>
              <p14:nvPr/>
            </p14:nvContentPartPr>
            <p14:xfrm>
              <a:off x="2648219" y="4220200"/>
              <a:ext cx="803520" cy="31680"/>
            </p14:xfrm>
          </p:contentPart>
        </mc:Choice>
        <mc:Fallback xmlns="">
          <p:pic>
            <p:nvPicPr>
              <p:cNvPr id="277" name="Ink 276">
                <a:extLst>
                  <a:ext uri="{FF2B5EF4-FFF2-40B4-BE49-F238E27FC236}">
                    <a16:creationId xmlns:a16="http://schemas.microsoft.com/office/drawing/2014/main" id="{E8BB84EF-9638-2C09-D845-728771E05F73}"/>
                  </a:ext>
                </a:extLst>
              </p:cNvPr>
              <p:cNvPicPr/>
              <p:nvPr/>
            </p:nvPicPr>
            <p:blipFill>
              <a:blip r:embed="rId431"/>
              <a:stretch>
                <a:fillRect/>
              </a:stretch>
            </p:blipFill>
            <p:spPr>
              <a:xfrm>
                <a:off x="2630227" y="4202200"/>
                <a:ext cx="839144" cy="67320"/>
              </a:xfrm>
              <a:prstGeom prst="rect">
                <a:avLst/>
              </a:prstGeom>
            </p:spPr>
          </p:pic>
        </mc:Fallback>
      </mc:AlternateContent>
    </p:spTree>
  </p:cSld>
  <p:clrMapOvr>
    <a:masterClrMapping/>
  </p:clrMapOvr>
  <p:transition>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4D25F586-8FCA-55F3-4A9C-4BFD61A47AE5}"/>
              </a:ext>
            </a:extLst>
          </p:cNvPr>
          <p:cNvSpPr>
            <a:spLocks noGrp="1" noChangeArrowheads="1"/>
          </p:cNvSpPr>
          <p:nvPr>
            <p:ph type="title"/>
          </p:nvPr>
        </p:nvSpPr>
        <p:spPr>
          <a:xfrm>
            <a:off x="457200" y="2514600"/>
            <a:ext cx="8229600" cy="1371600"/>
          </a:xfrm>
        </p:spPr>
        <p:txBody>
          <a:bodyPr/>
          <a:lstStyle/>
          <a:p>
            <a:pPr algn="ctr"/>
            <a:r>
              <a:rPr lang="en-US" altLang="en-US"/>
              <a:t>SEQUENCE DIAGRAM</a:t>
            </a:r>
          </a:p>
        </p:txBody>
      </p:sp>
      <p:sp>
        <p:nvSpPr>
          <p:cNvPr id="10243" name="Footer Placeholder 3">
            <a:extLst>
              <a:ext uri="{FF2B5EF4-FFF2-40B4-BE49-F238E27FC236}">
                <a16:creationId xmlns:a16="http://schemas.microsoft.com/office/drawing/2014/main" id="{EC8890FE-ECBD-18FC-74D2-E8A3A5AEFC66}"/>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0244" name="Slide Number Placeholder 4">
            <a:extLst>
              <a:ext uri="{FF2B5EF4-FFF2-40B4-BE49-F238E27FC236}">
                <a16:creationId xmlns:a16="http://schemas.microsoft.com/office/drawing/2014/main" id="{CB6D0A01-F254-7F9B-03C4-74DE4954DFA2}"/>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F817BE0-1C09-4E59-A71F-3742C96C1973}" type="slidenum">
              <a:rPr lang="en-US" altLang="en-US" sz="1200" smtClean="0">
                <a:latin typeface="Arial Black" panose="020B0A04020102020204" pitchFamily="34" charset="0"/>
              </a:rPr>
              <a:pPr>
                <a:spcBef>
                  <a:spcPct val="0"/>
                </a:spcBef>
                <a:buClrTx/>
                <a:buSzTx/>
                <a:buFontTx/>
                <a:buNone/>
              </a:pPr>
              <a:t>6</a:t>
            </a:fld>
            <a:endParaRPr lang="en-US" altLang="en-US" sz="1200">
              <a:latin typeface="Arial Black" panose="020B0A04020102020204" pitchFamily="34" charset="0"/>
            </a:endParaRPr>
          </a:p>
        </p:txBody>
      </p:sp>
      <p:sp>
        <p:nvSpPr>
          <p:cNvPr id="10245" name="Date Placeholder 5">
            <a:extLst>
              <a:ext uri="{FF2B5EF4-FFF2-40B4-BE49-F238E27FC236}">
                <a16:creationId xmlns:a16="http://schemas.microsoft.com/office/drawing/2014/main" id="{F7074ED3-CC38-2C32-CF83-A816E9334AE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293A386-E31E-47D0-A4A0-1B0E652C761E}"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a:extLst>
              <a:ext uri="{FF2B5EF4-FFF2-40B4-BE49-F238E27FC236}">
                <a16:creationId xmlns:a16="http://schemas.microsoft.com/office/drawing/2014/main" id="{9AA5C77A-D5ED-51F2-95E9-342530D42CFC}"/>
              </a:ext>
            </a:extLst>
          </p:cNvPr>
          <p:cNvSpPr>
            <a:spLocks noGrp="1" noChangeArrowheads="1"/>
          </p:cNvSpPr>
          <p:nvPr>
            <p:ph type="title"/>
          </p:nvPr>
        </p:nvSpPr>
        <p:spPr>
          <a:xfrm>
            <a:off x="457200" y="457200"/>
            <a:ext cx="8229600" cy="838200"/>
          </a:xfrm>
        </p:spPr>
        <p:txBody>
          <a:bodyPr/>
          <a:lstStyle/>
          <a:p>
            <a:r>
              <a:rPr lang="en-US" altLang="en-US"/>
              <a:t>1. Biometric authentication System</a:t>
            </a:r>
          </a:p>
        </p:txBody>
      </p:sp>
      <p:sp>
        <p:nvSpPr>
          <p:cNvPr id="63491" name="Content Placeholder 2">
            <a:extLst>
              <a:ext uri="{FF2B5EF4-FFF2-40B4-BE49-F238E27FC236}">
                <a16:creationId xmlns:a16="http://schemas.microsoft.com/office/drawing/2014/main" id="{33AA902A-339D-3AF5-13E0-3DF05C973393}"/>
              </a:ext>
            </a:extLst>
          </p:cNvPr>
          <p:cNvSpPr>
            <a:spLocks noGrp="1" noChangeArrowheads="1"/>
          </p:cNvSpPr>
          <p:nvPr>
            <p:ph idx="1"/>
          </p:nvPr>
        </p:nvSpPr>
        <p:spPr>
          <a:xfrm>
            <a:off x="457200" y="1295400"/>
            <a:ext cx="8229600" cy="4076700"/>
          </a:xfrm>
        </p:spPr>
        <p:txBody>
          <a:bodyPr/>
          <a:lstStyle/>
          <a:p>
            <a:r>
              <a:rPr lang="en-US" altLang="en-US" sz="2800"/>
              <a:t>You are required to write down and define a set of classes involved in the above system.</a:t>
            </a:r>
          </a:p>
          <a:p>
            <a:r>
              <a:rPr lang="en-US" altLang="en-US" sz="2800"/>
              <a:t>Identify attributes of each class, along with their data types. For ‘Image’ Class</a:t>
            </a:r>
          </a:p>
          <a:p>
            <a:pPr lvl="1"/>
            <a:r>
              <a:rPr lang="en-US" altLang="en-US" sz="2400"/>
              <a:t>nameEmployee : String</a:t>
            </a:r>
          </a:p>
          <a:p>
            <a:pPr lvl="1"/>
            <a:r>
              <a:rPr lang="en-US" altLang="en-US" sz="2400"/>
              <a:t>imageWidth: int</a:t>
            </a:r>
          </a:p>
          <a:p>
            <a:pPr lvl="1"/>
            <a:r>
              <a:rPr lang="en-US" altLang="en-US" sz="2400"/>
              <a:t>imageHeight: int </a:t>
            </a:r>
          </a:p>
          <a:p>
            <a:r>
              <a:rPr lang="en-US" altLang="en-US" sz="2800"/>
              <a:t>Identify all possible methods involved in processing, along with their parameters and data types.</a:t>
            </a:r>
          </a:p>
          <a:p>
            <a:pPr lvl="1"/>
            <a:r>
              <a:rPr lang="en-US" altLang="en-US" sz="2400"/>
              <a:t>acquireImage ( Type var, Type var)</a:t>
            </a:r>
          </a:p>
        </p:txBody>
      </p:sp>
      <p:sp>
        <p:nvSpPr>
          <p:cNvPr id="63492" name="Footer Placeholder 3">
            <a:extLst>
              <a:ext uri="{FF2B5EF4-FFF2-40B4-BE49-F238E27FC236}">
                <a16:creationId xmlns:a16="http://schemas.microsoft.com/office/drawing/2014/main" id="{10EF8090-FE0F-FA7D-42A4-48D42831096A}"/>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3493" name="Slide Number Placeholder 4">
            <a:extLst>
              <a:ext uri="{FF2B5EF4-FFF2-40B4-BE49-F238E27FC236}">
                <a16:creationId xmlns:a16="http://schemas.microsoft.com/office/drawing/2014/main" id="{7BA0FE38-3011-810F-ED4E-930344EDBDB8}"/>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3717179-F8DC-4BC0-AAFE-16840DAAC0B8}" type="slidenum">
              <a:rPr lang="en-US" altLang="en-US" sz="1200" smtClean="0">
                <a:latin typeface="Arial Black" panose="020B0A04020102020204" pitchFamily="34" charset="0"/>
              </a:rPr>
              <a:pPr>
                <a:spcBef>
                  <a:spcPct val="0"/>
                </a:spcBef>
                <a:buClrTx/>
                <a:buSzTx/>
                <a:buFontTx/>
                <a:buNone/>
              </a:pPr>
              <a:t>60</a:t>
            </a:fld>
            <a:endParaRPr lang="en-US" altLang="en-US" sz="1200">
              <a:latin typeface="Arial Black" panose="020B0A04020102020204" pitchFamily="34" charset="0"/>
            </a:endParaRPr>
          </a:p>
        </p:txBody>
      </p:sp>
      <p:sp>
        <p:nvSpPr>
          <p:cNvPr id="63494" name="Date Placeholder 5">
            <a:extLst>
              <a:ext uri="{FF2B5EF4-FFF2-40B4-BE49-F238E27FC236}">
                <a16:creationId xmlns:a16="http://schemas.microsoft.com/office/drawing/2014/main" id="{BAFAACE0-DDEF-ECDA-E21C-DC44D501D927}"/>
              </a:ext>
            </a:extLst>
          </p:cNvPr>
          <p:cNvSpPr>
            <a:spLocks noGrp="1" noChangeArrowheads="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543A36A-5B95-4E51-9AA8-3EDBCAF1E15D}"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ontent Placeholder 2">
            <a:extLst>
              <a:ext uri="{FF2B5EF4-FFF2-40B4-BE49-F238E27FC236}">
                <a16:creationId xmlns:a16="http://schemas.microsoft.com/office/drawing/2014/main" id="{B48880BC-E98B-769B-688F-063BB5D7D9C9}"/>
              </a:ext>
            </a:extLst>
          </p:cNvPr>
          <p:cNvSpPr>
            <a:spLocks noGrp="1" noChangeArrowheads="1"/>
          </p:cNvSpPr>
          <p:nvPr>
            <p:ph idx="1"/>
          </p:nvPr>
        </p:nvSpPr>
        <p:spPr>
          <a:xfrm>
            <a:off x="457200" y="1447800"/>
            <a:ext cx="8229600" cy="4419600"/>
          </a:xfrm>
        </p:spPr>
        <p:txBody>
          <a:bodyPr/>
          <a:lstStyle/>
          <a:p>
            <a:r>
              <a:rPr lang="en-US" altLang="en-US" sz="2400" b="1" dirty="0">
                <a:solidFill>
                  <a:srgbClr val="FF0000"/>
                </a:solidFill>
              </a:rPr>
              <a:t>Image Class</a:t>
            </a:r>
          </a:p>
          <a:p>
            <a:r>
              <a:rPr lang="en-US" altLang="en-US" sz="2400" b="1" dirty="0">
                <a:solidFill>
                  <a:srgbClr val="FF0000"/>
                </a:solidFill>
              </a:rPr>
              <a:t>Scanner Class</a:t>
            </a:r>
          </a:p>
          <a:p>
            <a:r>
              <a:rPr lang="en-US" altLang="en-US" sz="2400" dirty="0"/>
              <a:t>Employee/User Class</a:t>
            </a:r>
          </a:p>
          <a:p>
            <a:r>
              <a:rPr lang="en-US" altLang="en-US" sz="2400" dirty="0"/>
              <a:t>Manager Class</a:t>
            </a:r>
          </a:p>
          <a:p>
            <a:r>
              <a:rPr lang="en-US" altLang="en-US" sz="2400" dirty="0"/>
              <a:t>Student (If it is student attendance system)</a:t>
            </a:r>
          </a:p>
          <a:p>
            <a:r>
              <a:rPr lang="en-US" altLang="en-US" sz="2400" b="1" dirty="0" err="1">
                <a:solidFill>
                  <a:srgbClr val="FF0000"/>
                </a:solidFill>
              </a:rPr>
              <a:t>DoorLock</a:t>
            </a:r>
            <a:r>
              <a:rPr lang="en-US" altLang="en-US" sz="2400" b="1" dirty="0">
                <a:solidFill>
                  <a:srgbClr val="FF0000"/>
                </a:solidFill>
              </a:rPr>
              <a:t> Class</a:t>
            </a:r>
          </a:p>
          <a:p>
            <a:r>
              <a:rPr lang="en-US" altLang="en-US" sz="2400" dirty="0"/>
              <a:t>Department</a:t>
            </a:r>
          </a:p>
          <a:p>
            <a:r>
              <a:rPr lang="en-US" altLang="en-US" sz="2400" dirty="0"/>
              <a:t>Admin Class</a:t>
            </a:r>
          </a:p>
          <a:p>
            <a:r>
              <a:rPr lang="en-US" altLang="en-US" sz="2400" b="1" dirty="0" err="1">
                <a:solidFill>
                  <a:srgbClr val="FF0000"/>
                </a:solidFill>
              </a:rPr>
              <a:t>FPRegistration</a:t>
            </a:r>
            <a:endParaRPr lang="en-US" altLang="en-US" sz="2400" b="1" dirty="0">
              <a:solidFill>
                <a:srgbClr val="FF0000"/>
              </a:solidFill>
            </a:endParaRPr>
          </a:p>
          <a:p>
            <a:r>
              <a:rPr lang="en-US" altLang="en-US" sz="2800" dirty="0"/>
              <a:t>These are tentative classes or set of classes. You may discard or add anyone of them.</a:t>
            </a:r>
          </a:p>
          <a:p>
            <a:endParaRPr lang="en-US" altLang="en-US" sz="2800" dirty="0"/>
          </a:p>
          <a:p>
            <a:endParaRPr lang="en-US" altLang="en-US" dirty="0"/>
          </a:p>
          <a:p>
            <a:endParaRPr lang="en-US" altLang="en-US" dirty="0"/>
          </a:p>
          <a:p>
            <a:endParaRPr lang="en-US" altLang="en-US" dirty="0"/>
          </a:p>
        </p:txBody>
      </p:sp>
      <p:sp>
        <p:nvSpPr>
          <p:cNvPr id="64515" name="Footer Placeholder 3">
            <a:extLst>
              <a:ext uri="{FF2B5EF4-FFF2-40B4-BE49-F238E27FC236}">
                <a16:creationId xmlns:a16="http://schemas.microsoft.com/office/drawing/2014/main" id="{85766174-6033-1870-134D-1A4C115F54B3}"/>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4516" name="Slide Number Placeholder 4">
            <a:extLst>
              <a:ext uri="{FF2B5EF4-FFF2-40B4-BE49-F238E27FC236}">
                <a16:creationId xmlns:a16="http://schemas.microsoft.com/office/drawing/2014/main" id="{61108AA9-577E-FEBC-F01E-05F006FBB904}"/>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DB4F000-0592-4D38-8E06-156E4EF2233F}" type="slidenum">
              <a:rPr lang="en-US" altLang="en-US" sz="1200" smtClean="0">
                <a:latin typeface="Arial Black" panose="020B0A04020102020204" pitchFamily="34" charset="0"/>
              </a:rPr>
              <a:pPr>
                <a:spcBef>
                  <a:spcPct val="0"/>
                </a:spcBef>
                <a:buClrTx/>
                <a:buSzTx/>
                <a:buFontTx/>
                <a:buNone/>
              </a:pPr>
              <a:t>61</a:t>
            </a:fld>
            <a:endParaRPr lang="en-US" altLang="en-US" sz="1200">
              <a:latin typeface="Arial Black" panose="020B0A04020102020204" pitchFamily="34" charset="0"/>
            </a:endParaRPr>
          </a:p>
        </p:txBody>
      </p:sp>
      <p:sp>
        <p:nvSpPr>
          <p:cNvPr id="64517" name="Date Placeholder 5">
            <a:extLst>
              <a:ext uri="{FF2B5EF4-FFF2-40B4-BE49-F238E27FC236}">
                <a16:creationId xmlns:a16="http://schemas.microsoft.com/office/drawing/2014/main" id="{4D4021F2-EBC1-45BC-E391-C3DEDFFC4D80}"/>
              </a:ext>
            </a:extLst>
          </p:cNvPr>
          <p:cNvSpPr>
            <a:spLocks noGrp="1" noChangeArrowheads="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4E75C42-A50F-40DD-A04F-1404940E9462}" type="datetime1">
              <a:rPr lang="en-US" altLang="en-US" sz="1200" smtClean="0"/>
              <a:pPr>
                <a:spcBef>
                  <a:spcPct val="0"/>
                </a:spcBef>
                <a:buClrTx/>
                <a:buSzTx/>
                <a:buFontTx/>
                <a:buNone/>
              </a:pPr>
              <a:t>5/24/2022</a:t>
            </a:fld>
            <a:r>
              <a:rPr lang="en-US" altLang="en-US" sz="1200"/>
              <a:t>Chapter 7 Appendix C</a:t>
            </a:r>
          </a:p>
        </p:txBody>
      </p:sp>
      <p:sp>
        <p:nvSpPr>
          <p:cNvPr id="64518" name="Title 1">
            <a:extLst>
              <a:ext uri="{FF2B5EF4-FFF2-40B4-BE49-F238E27FC236}">
                <a16:creationId xmlns:a16="http://schemas.microsoft.com/office/drawing/2014/main" id="{D30308C3-BE2E-E36A-E44E-1B32500E107F}"/>
              </a:ext>
            </a:extLst>
          </p:cNvPr>
          <p:cNvSpPr>
            <a:spLocks noGrp="1" noChangeArrowheads="1"/>
          </p:cNvSpPr>
          <p:nvPr>
            <p:ph type="title"/>
          </p:nvPr>
        </p:nvSpPr>
        <p:spPr>
          <a:xfrm>
            <a:off x="457200" y="457200"/>
            <a:ext cx="8229600" cy="990600"/>
          </a:xfrm>
        </p:spPr>
        <p:txBody>
          <a:bodyPr/>
          <a:lstStyle/>
          <a:p>
            <a:r>
              <a:rPr lang="en-US" altLang="en-US"/>
              <a:t>1. Biometric authentication System</a:t>
            </a:r>
          </a:p>
        </p:txBody>
      </p:sp>
      <mc:AlternateContent xmlns:mc="http://schemas.openxmlformats.org/markup-compatibility/2006" xmlns:p14="http://schemas.microsoft.com/office/powerpoint/2010/main">
        <mc:Choice Requires="p14">
          <p:contentPart p14:bwMode="auto" r:id="rId2">
            <p14:nvContentPartPr>
              <p14:cNvPr id="8" name="Ink 7">
                <a:extLst>
                  <a:ext uri="{FF2B5EF4-FFF2-40B4-BE49-F238E27FC236}">
                    <a16:creationId xmlns:a16="http://schemas.microsoft.com/office/drawing/2014/main" id="{C89FB885-BABF-3C18-4B5D-7A0C41BEB796}"/>
                  </a:ext>
                </a:extLst>
              </p14:cNvPr>
              <p14:cNvContentPartPr/>
              <p14:nvPr/>
            </p14:nvContentPartPr>
            <p14:xfrm>
              <a:off x="10012410" y="906585"/>
              <a:ext cx="34200" cy="350640"/>
            </p14:xfrm>
          </p:contentPart>
        </mc:Choice>
        <mc:Fallback xmlns="">
          <p:pic>
            <p:nvPicPr>
              <p:cNvPr id="8" name="Ink 7">
                <a:extLst>
                  <a:ext uri="{FF2B5EF4-FFF2-40B4-BE49-F238E27FC236}">
                    <a16:creationId xmlns:a16="http://schemas.microsoft.com/office/drawing/2014/main" id="{C89FB885-BABF-3C18-4B5D-7A0C41BEB796}"/>
                  </a:ext>
                </a:extLst>
              </p:cNvPr>
              <p:cNvPicPr/>
              <p:nvPr/>
            </p:nvPicPr>
            <p:blipFill>
              <a:blip r:embed="rId3"/>
              <a:stretch>
                <a:fillRect/>
              </a:stretch>
            </p:blipFill>
            <p:spPr>
              <a:xfrm>
                <a:off x="9994597" y="888585"/>
                <a:ext cx="69469" cy="38628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1" name="Ink 30">
                <a:extLst>
                  <a:ext uri="{FF2B5EF4-FFF2-40B4-BE49-F238E27FC236}">
                    <a16:creationId xmlns:a16="http://schemas.microsoft.com/office/drawing/2014/main" id="{EA014201-87EF-69AB-6EA1-62C584E593F5}"/>
                  </a:ext>
                </a:extLst>
              </p14:cNvPr>
              <p14:cNvContentPartPr/>
              <p14:nvPr/>
            </p14:nvContentPartPr>
            <p14:xfrm>
              <a:off x="10340730" y="1297185"/>
              <a:ext cx="69480" cy="39240"/>
            </p14:xfrm>
          </p:contentPart>
        </mc:Choice>
        <mc:Fallback xmlns="">
          <p:pic>
            <p:nvPicPr>
              <p:cNvPr id="31" name="Ink 30">
                <a:extLst>
                  <a:ext uri="{FF2B5EF4-FFF2-40B4-BE49-F238E27FC236}">
                    <a16:creationId xmlns:a16="http://schemas.microsoft.com/office/drawing/2014/main" id="{EA014201-87EF-69AB-6EA1-62C584E593F5}"/>
                  </a:ext>
                </a:extLst>
              </p:cNvPr>
              <p:cNvPicPr/>
              <p:nvPr/>
            </p:nvPicPr>
            <p:blipFill>
              <a:blip r:embed="rId5"/>
              <a:stretch>
                <a:fillRect/>
              </a:stretch>
            </p:blipFill>
            <p:spPr>
              <a:xfrm>
                <a:off x="10322636" y="1279185"/>
                <a:ext cx="105306" cy="74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7" name="Ink 46">
                <a:extLst>
                  <a:ext uri="{FF2B5EF4-FFF2-40B4-BE49-F238E27FC236}">
                    <a16:creationId xmlns:a16="http://schemas.microsoft.com/office/drawing/2014/main" id="{84C663AC-0A19-3B86-47D3-46E88CE16D0B}"/>
                  </a:ext>
                </a:extLst>
              </p14:cNvPr>
              <p14:cNvContentPartPr/>
              <p14:nvPr/>
            </p14:nvContentPartPr>
            <p14:xfrm>
              <a:off x="9401490" y="2855265"/>
              <a:ext cx="577440" cy="498600"/>
            </p14:xfrm>
          </p:contentPart>
        </mc:Choice>
        <mc:Fallback xmlns="">
          <p:pic>
            <p:nvPicPr>
              <p:cNvPr id="47" name="Ink 46">
                <a:extLst>
                  <a:ext uri="{FF2B5EF4-FFF2-40B4-BE49-F238E27FC236}">
                    <a16:creationId xmlns:a16="http://schemas.microsoft.com/office/drawing/2014/main" id="{84C663AC-0A19-3B86-47D3-46E88CE16D0B}"/>
                  </a:ext>
                </a:extLst>
              </p:cNvPr>
              <p:cNvPicPr/>
              <p:nvPr/>
            </p:nvPicPr>
            <p:blipFill>
              <a:blip r:embed="rId7"/>
              <a:stretch>
                <a:fillRect/>
              </a:stretch>
            </p:blipFill>
            <p:spPr>
              <a:xfrm>
                <a:off x="9383490" y="2837265"/>
                <a:ext cx="613080" cy="5342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60" name="Ink 59">
                <a:extLst>
                  <a:ext uri="{FF2B5EF4-FFF2-40B4-BE49-F238E27FC236}">
                    <a16:creationId xmlns:a16="http://schemas.microsoft.com/office/drawing/2014/main" id="{92C1FF94-7E4B-8CDC-243C-2F5734D07A27}"/>
                  </a:ext>
                </a:extLst>
              </p14:cNvPr>
              <p14:cNvContentPartPr/>
              <p14:nvPr/>
            </p14:nvContentPartPr>
            <p14:xfrm>
              <a:off x="9379170" y="2815665"/>
              <a:ext cx="623520" cy="553680"/>
            </p14:xfrm>
          </p:contentPart>
        </mc:Choice>
        <mc:Fallback xmlns="">
          <p:pic>
            <p:nvPicPr>
              <p:cNvPr id="60" name="Ink 59">
                <a:extLst>
                  <a:ext uri="{FF2B5EF4-FFF2-40B4-BE49-F238E27FC236}">
                    <a16:creationId xmlns:a16="http://schemas.microsoft.com/office/drawing/2014/main" id="{92C1FF94-7E4B-8CDC-243C-2F5734D07A27}"/>
                  </a:ext>
                </a:extLst>
              </p:cNvPr>
              <p:cNvPicPr/>
              <p:nvPr/>
            </p:nvPicPr>
            <p:blipFill>
              <a:blip r:embed="rId9"/>
              <a:stretch>
                <a:fillRect/>
              </a:stretch>
            </p:blipFill>
            <p:spPr>
              <a:xfrm>
                <a:off x="9361180" y="2797665"/>
                <a:ext cx="659139" cy="5893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2" name="Ink 121">
                <a:extLst>
                  <a:ext uri="{FF2B5EF4-FFF2-40B4-BE49-F238E27FC236}">
                    <a16:creationId xmlns:a16="http://schemas.microsoft.com/office/drawing/2014/main" id="{D1F73EA1-7CE4-430A-ACCF-997E1B1CA479}"/>
                  </a:ext>
                </a:extLst>
              </p14:cNvPr>
              <p14:cNvContentPartPr/>
              <p14:nvPr/>
            </p14:nvContentPartPr>
            <p14:xfrm>
              <a:off x="10225890" y="913785"/>
              <a:ext cx="431640" cy="502560"/>
            </p14:xfrm>
          </p:contentPart>
        </mc:Choice>
        <mc:Fallback xmlns="">
          <p:pic>
            <p:nvPicPr>
              <p:cNvPr id="122" name="Ink 121">
                <a:extLst>
                  <a:ext uri="{FF2B5EF4-FFF2-40B4-BE49-F238E27FC236}">
                    <a16:creationId xmlns:a16="http://schemas.microsoft.com/office/drawing/2014/main" id="{D1F73EA1-7CE4-430A-ACCF-997E1B1CA479}"/>
                  </a:ext>
                </a:extLst>
              </p:cNvPr>
              <p:cNvPicPr/>
              <p:nvPr/>
            </p:nvPicPr>
            <p:blipFill>
              <a:blip r:embed="rId11"/>
              <a:stretch>
                <a:fillRect/>
              </a:stretch>
            </p:blipFill>
            <p:spPr>
              <a:xfrm>
                <a:off x="10207890" y="895785"/>
                <a:ext cx="467280" cy="5382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24" name="Ink 123">
                <a:extLst>
                  <a:ext uri="{FF2B5EF4-FFF2-40B4-BE49-F238E27FC236}">
                    <a16:creationId xmlns:a16="http://schemas.microsoft.com/office/drawing/2014/main" id="{D49CE9DB-8685-655A-F653-8E0982FAA09A}"/>
                  </a:ext>
                </a:extLst>
              </p14:cNvPr>
              <p14:cNvContentPartPr/>
              <p14:nvPr/>
            </p14:nvContentPartPr>
            <p14:xfrm>
              <a:off x="11172690" y="1403025"/>
              <a:ext cx="348480" cy="78840"/>
            </p14:xfrm>
          </p:contentPart>
        </mc:Choice>
        <mc:Fallback xmlns="">
          <p:pic>
            <p:nvPicPr>
              <p:cNvPr id="124" name="Ink 123">
                <a:extLst>
                  <a:ext uri="{FF2B5EF4-FFF2-40B4-BE49-F238E27FC236}">
                    <a16:creationId xmlns:a16="http://schemas.microsoft.com/office/drawing/2014/main" id="{D49CE9DB-8685-655A-F653-8E0982FAA09A}"/>
                  </a:ext>
                </a:extLst>
              </p:cNvPr>
              <p:cNvPicPr/>
              <p:nvPr/>
            </p:nvPicPr>
            <p:blipFill>
              <a:blip r:embed="rId13"/>
              <a:stretch>
                <a:fillRect/>
              </a:stretch>
            </p:blipFill>
            <p:spPr>
              <a:xfrm>
                <a:off x="11154690" y="1385025"/>
                <a:ext cx="384120" cy="1144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26" name="Ink 125">
                <a:extLst>
                  <a:ext uri="{FF2B5EF4-FFF2-40B4-BE49-F238E27FC236}">
                    <a16:creationId xmlns:a16="http://schemas.microsoft.com/office/drawing/2014/main" id="{05B68483-AD51-1228-81A6-96AA643315AC}"/>
                  </a:ext>
                </a:extLst>
              </p14:cNvPr>
              <p14:cNvContentPartPr/>
              <p14:nvPr/>
            </p14:nvContentPartPr>
            <p14:xfrm>
              <a:off x="10819890" y="459825"/>
              <a:ext cx="210600" cy="88200"/>
            </p14:xfrm>
          </p:contentPart>
        </mc:Choice>
        <mc:Fallback xmlns="">
          <p:pic>
            <p:nvPicPr>
              <p:cNvPr id="126" name="Ink 125">
                <a:extLst>
                  <a:ext uri="{FF2B5EF4-FFF2-40B4-BE49-F238E27FC236}">
                    <a16:creationId xmlns:a16="http://schemas.microsoft.com/office/drawing/2014/main" id="{05B68483-AD51-1228-81A6-96AA643315AC}"/>
                  </a:ext>
                </a:extLst>
              </p:cNvPr>
              <p:cNvPicPr/>
              <p:nvPr/>
            </p:nvPicPr>
            <p:blipFill>
              <a:blip r:embed="rId15"/>
              <a:stretch>
                <a:fillRect/>
              </a:stretch>
            </p:blipFill>
            <p:spPr>
              <a:xfrm>
                <a:off x="10801859" y="441898"/>
                <a:ext cx="246301" cy="123695"/>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33" name="Ink 132">
                <a:extLst>
                  <a:ext uri="{FF2B5EF4-FFF2-40B4-BE49-F238E27FC236}">
                    <a16:creationId xmlns:a16="http://schemas.microsoft.com/office/drawing/2014/main" id="{712D44B2-8030-47A7-E64B-FD9938646FE9}"/>
                  </a:ext>
                </a:extLst>
              </p14:cNvPr>
              <p14:cNvContentPartPr/>
              <p14:nvPr/>
            </p14:nvContentPartPr>
            <p14:xfrm>
              <a:off x="9069930" y="363705"/>
              <a:ext cx="282600" cy="88200"/>
            </p14:xfrm>
          </p:contentPart>
        </mc:Choice>
        <mc:Fallback xmlns="">
          <p:pic>
            <p:nvPicPr>
              <p:cNvPr id="133" name="Ink 132">
                <a:extLst>
                  <a:ext uri="{FF2B5EF4-FFF2-40B4-BE49-F238E27FC236}">
                    <a16:creationId xmlns:a16="http://schemas.microsoft.com/office/drawing/2014/main" id="{712D44B2-8030-47A7-E64B-FD9938646FE9}"/>
                  </a:ext>
                </a:extLst>
              </p:cNvPr>
              <p:cNvPicPr/>
              <p:nvPr/>
            </p:nvPicPr>
            <p:blipFill>
              <a:blip r:embed="rId17"/>
              <a:stretch>
                <a:fillRect/>
              </a:stretch>
            </p:blipFill>
            <p:spPr>
              <a:xfrm>
                <a:off x="9051953" y="345778"/>
                <a:ext cx="318195" cy="123695"/>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9" name="Ink 8">
                <a:extLst>
                  <a:ext uri="{FF2B5EF4-FFF2-40B4-BE49-F238E27FC236}">
                    <a16:creationId xmlns:a16="http://schemas.microsoft.com/office/drawing/2014/main" id="{F4AA82FD-7624-E355-0C79-9AAAD7831BC8}"/>
                  </a:ext>
                </a:extLst>
              </p14:cNvPr>
              <p14:cNvContentPartPr/>
              <p14:nvPr/>
            </p14:nvContentPartPr>
            <p14:xfrm>
              <a:off x="10015650" y="897225"/>
              <a:ext cx="879480" cy="583560"/>
            </p14:xfrm>
          </p:contentPart>
        </mc:Choice>
        <mc:Fallback xmlns="">
          <p:pic>
            <p:nvPicPr>
              <p:cNvPr id="9" name="Ink 8">
                <a:extLst>
                  <a:ext uri="{FF2B5EF4-FFF2-40B4-BE49-F238E27FC236}">
                    <a16:creationId xmlns:a16="http://schemas.microsoft.com/office/drawing/2014/main" id="{F4AA82FD-7624-E355-0C79-9AAAD7831BC8}"/>
                  </a:ext>
                </a:extLst>
              </p:cNvPr>
              <p:cNvPicPr/>
              <p:nvPr/>
            </p:nvPicPr>
            <p:blipFill>
              <a:blip r:embed="rId19"/>
              <a:stretch>
                <a:fillRect/>
              </a:stretch>
            </p:blipFill>
            <p:spPr>
              <a:xfrm>
                <a:off x="9997657" y="879225"/>
                <a:ext cx="915105" cy="6192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0" name="Ink 9">
                <a:extLst>
                  <a:ext uri="{FF2B5EF4-FFF2-40B4-BE49-F238E27FC236}">
                    <a16:creationId xmlns:a16="http://schemas.microsoft.com/office/drawing/2014/main" id="{4B86AAFA-F870-DB2C-3864-B2263D59B1D7}"/>
                  </a:ext>
                </a:extLst>
              </p14:cNvPr>
              <p14:cNvContentPartPr/>
              <p14:nvPr/>
            </p14:nvContentPartPr>
            <p14:xfrm>
              <a:off x="9406170" y="1187385"/>
              <a:ext cx="574560" cy="29880"/>
            </p14:xfrm>
          </p:contentPart>
        </mc:Choice>
        <mc:Fallback xmlns="">
          <p:pic>
            <p:nvPicPr>
              <p:cNvPr id="10" name="Ink 9">
                <a:extLst>
                  <a:ext uri="{FF2B5EF4-FFF2-40B4-BE49-F238E27FC236}">
                    <a16:creationId xmlns:a16="http://schemas.microsoft.com/office/drawing/2014/main" id="{4B86AAFA-F870-DB2C-3864-B2263D59B1D7}"/>
                  </a:ext>
                </a:extLst>
              </p:cNvPr>
              <p:cNvPicPr/>
              <p:nvPr/>
            </p:nvPicPr>
            <p:blipFill>
              <a:blip r:embed="rId21"/>
              <a:stretch>
                <a:fillRect/>
              </a:stretch>
            </p:blipFill>
            <p:spPr>
              <a:xfrm>
                <a:off x="9388170" y="1169385"/>
                <a:ext cx="610200" cy="6552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1" name="Ink 10">
                <a:extLst>
                  <a:ext uri="{FF2B5EF4-FFF2-40B4-BE49-F238E27FC236}">
                    <a16:creationId xmlns:a16="http://schemas.microsoft.com/office/drawing/2014/main" id="{218DDC1D-E721-6D47-1384-C809EDB569DB}"/>
                  </a:ext>
                </a:extLst>
              </p14:cNvPr>
              <p14:cNvContentPartPr/>
              <p14:nvPr/>
            </p14:nvContentPartPr>
            <p14:xfrm>
              <a:off x="9851490" y="1122945"/>
              <a:ext cx="182880" cy="188640"/>
            </p14:xfrm>
          </p:contentPart>
        </mc:Choice>
        <mc:Fallback xmlns="">
          <p:pic>
            <p:nvPicPr>
              <p:cNvPr id="11" name="Ink 10">
                <a:extLst>
                  <a:ext uri="{FF2B5EF4-FFF2-40B4-BE49-F238E27FC236}">
                    <a16:creationId xmlns:a16="http://schemas.microsoft.com/office/drawing/2014/main" id="{218DDC1D-E721-6D47-1384-C809EDB569DB}"/>
                  </a:ext>
                </a:extLst>
              </p:cNvPr>
              <p:cNvPicPr/>
              <p:nvPr/>
            </p:nvPicPr>
            <p:blipFill>
              <a:blip r:embed="rId23"/>
              <a:stretch>
                <a:fillRect/>
              </a:stretch>
            </p:blipFill>
            <p:spPr>
              <a:xfrm>
                <a:off x="9833490" y="1104945"/>
                <a:ext cx="218520" cy="22428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3" name="Ink 12">
                <a:extLst>
                  <a:ext uri="{FF2B5EF4-FFF2-40B4-BE49-F238E27FC236}">
                    <a16:creationId xmlns:a16="http://schemas.microsoft.com/office/drawing/2014/main" id="{25D4A1A9-D381-96F7-6AAB-25DB6526ACB9}"/>
                  </a:ext>
                </a:extLst>
              </p14:cNvPr>
              <p14:cNvContentPartPr/>
              <p14:nvPr/>
            </p14:nvContentPartPr>
            <p14:xfrm>
              <a:off x="9367290" y="949065"/>
              <a:ext cx="12960" cy="106200"/>
            </p14:xfrm>
          </p:contentPart>
        </mc:Choice>
        <mc:Fallback xmlns="">
          <p:pic>
            <p:nvPicPr>
              <p:cNvPr id="13" name="Ink 12">
                <a:extLst>
                  <a:ext uri="{FF2B5EF4-FFF2-40B4-BE49-F238E27FC236}">
                    <a16:creationId xmlns:a16="http://schemas.microsoft.com/office/drawing/2014/main" id="{25D4A1A9-D381-96F7-6AAB-25DB6526ACB9}"/>
                  </a:ext>
                </a:extLst>
              </p:cNvPr>
              <p:cNvPicPr/>
              <p:nvPr/>
            </p:nvPicPr>
            <p:blipFill>
              <a:blip r:embed="rId25"/>
              <a:stretch>
                <a:fillRect/>
              </a:stretch>
            </p:blipFill>
            <p:spPr>
              <a:xfrm>
                <a:off x="9349776" y="931126"/>
                <a:ext cx="47637" cy="1417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4" name="Ink 13">
                <a:extLst>
                  <a:ext uri="{FF2B5EF4-FFF2-40B4-BE49-F238E27FC236}">
                    <a16:creationId xmlns:a16="http://schemas.microsoft.com/office/drawing/2014/main" id="{05D9C876-D7CB-C03B-7380-83934BE7B2DA}"/>
                  </a:ext>
                </a:extLst>
              </p14:cNvPr>
              <p14:cNvContentPartPr/>
              <p14:nvPr/>
            </p14:nvContentPartPr>
            <p14:xfrm>
              <a:off x="9370530" y="837105"/>
              <a:ext cx="12240" cy="11160"/>
            </p14:xfrm>
          </p:contentPart>
        </mc:Choice>
        <mc:Fallback xmlns="">
          <p:pic>
            <p:nvPicPr>
              <p:cNvPr id="14" name="Ink 13">
                <a:extLst>
                  <a:ext uri="{FF2B5EF4-FFF2-40B4-BE49-F238E27FC236}">
                    <a16:creationId xmlns:a16="http://schemas.microsoft.com/office/drawing/2014/main" id="{05D9C876-D7CB-C03B-7380-83934BE7B2DA}"/>
                  </a:ext>
                </a:extLst>
              </p:cNvPr>
              <p:cNvPicPr/>
              <p:nvPr/>
            </p:nvPicPr>
            <p:blipFill>
              <a:blip r:embed="rId27"/>
              <a:stretch>
                <a:fillRect/>
              </a:stretch>
            </p:blipFill>
            <p:spPr>
              <a:xfrm>
                <a:off x="9352530" y="819105"/>
                <a:ext cx="47880" cy="468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5" name="Ink 14">
                <a:extLst>
                  <a:ext uri="{FF2B5EF4-FFF2-40B4-BE49-F238E27FC236}">
                    <a16:creationId xmlns:a16="http://schemas.microsoft.com/office/drawing/2014/main" id="{7B2E4DAF-F5B0-DA21-1A81-132AE2D69FF5}"/>
                  </a:ext>
                </a:extLst>
              </p14:cNvPr>
              <p14:cNvContentPartPr/>
              <p14:nvPr/>
            </p14:nvContentPartPr>
            <p14:xfrm>
              <a:off x="9413010" y="978585"/>
              <a:ext cx="178200" cy="87840"/>
            </p14:xfrm>
          </p:contentPart>
        </mc:Choice>
        <mc:Fallback xmlns="">
          <p:pic>
            <p:nvPicPr>
              <p:cNvPr id="15" name="Ink 14">
                <a:extLst>
                  <a:ext uri="{FF2B5EF4-FFF2-40B4-BE49-F238E27FC236}">
                    <a16:creationId xmlns:a16="http://schemas.microsoft.com/office/drawing/2014/main" id="{7B2E4DAF-F5B0-DA21-1A81-132AE2D69FF5}"/>
                  </a:ext>
                </a:extLst>
              </p:cNvPr>
              <p:cNvPicPr/>
              <p:nvPr/>
            </p:nvPicPr>
            <p:blipFill>
              <a:blip r:embed="rId29"/>
              <a:stretch>
                <a:fillRect/>
              </a:stretch>
            </p:blipFill>
            <p:spPr>
              <a:xfrm>
                <a:off x="9395010" y="960585"/>
                <a:ext cx="213840" cy="12348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16" name="Ink 15">
                <a:extLst>
                  <a:ext uri="{FF2B5EF4-FFF2-40B4-BE49-F238E27FC236}">
                    <a16:creationId xmlns:a16="http://schemas.microsoft.com/office/drawing/2014/main" id="{79FFEC84-D236-788D-727D-0268ACEE9219}"/>
                  </a:ext>
                </a:extLst>
              </p14:cNvPr>
              <p14:cNvContentPartPr/>
              <p14:nvPr/>
            </p14:nvContentPartPr>
            <p14:xfrm>
              <a:off x="9592290" y="908025"/>
              <a:ext cx="237240" cy="192240"/>
            </p14:xfrm>
          </p:contentPart>
        </mc:Choice>
        <mc:Fallback xmlns="">
          <p:pic>
            <p:nvPicPr>
              <p:cNvPr id="16" name="Ink 15">
                <a:extLst>
                  <a:ext uri="{FF2B5EF4-FFF2-40B4-BE49-F238E27FC236}">
                    <a16:creationId xmlns:a16="http://schemas.microsoft.com/office/drawing/2014/main" id="{79FFEC84-D236-788D-727D-0268ACEE9219}"/>
                  </a:ext>
                </a:extLst>
              </p:cNvPr>
              <p:cNvPicPr/>
              <p:nvPr/>
            </p:nvPicPr>
            <p:blipFill>
              <a:blip r:embed="rId31"/>
              <a:stretch>
                <a:fillRect/>
              </a:stretch>
            </p:blipFill>
            <p:spPr>
              <a:xfrm>
                <a:off x="9574290" y="890025"/>
                <a:ext cx="272880" cy="22788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28" name="Ink 27">
                <a:extLst>
                  <a:ext uri="{FF2B5EF4-FFF2-40B4-BE49-F238E27FC236}">
                    <a16:creationId xmlns:a16="http://schemas.microsoft.com/office/drawing/2014/main" id="{578330AB-F470-D785-9F37-2DEB43722367}"/>
                  </a:ext>
                </a:extLst>
              </p14:cNvPr>
              <p14:cNvContentPartPr/>
              <p14:nvPr/>
            </p14:nvContentPartPr>
            <p14:xfrm>
              <a:off x="10376370" y="1005945"/>
              <a:ext cx="124560" cy="217800"/>
            </p14:xfrm>
          </p:contentPart>
        </mc:Choice>
        <mc:Fallback xmlns="">
          <p:pic>
            <p:nvPicPr>
              <p:cNvPr id="28" name="Ink 27">
                <a:extLst>
                  <a:ext uri="{FF2B5EF4-FFF2-40B4-BE49-F238E27FC236}">
                    <a16:creationId xmlns:a16="http://schemas.microsoft.com/office/drawing/2014/main" id="{578330AB-F470-D785-9F37-2DEB43722367}"/>
                  </a:ext>
                </a:extLst>
              </p:cNvPr>
              <p:cNvPicPr/>
              <p:nvPr/>
            </p:nvPicPr>
            <p:blipFill>
              <a:blip r:embed="rId33"/>
              <a:stretch>
                <a:fillRect/>
              </a:stretch>
            </p:blipFill>
            <p:spPr>
              <a:xfrm>
                <a:off x="10358370" y="987945"/>
                <a:ext cx="160200" cy="2534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29" name="Ink 28">
                <a:extLst>
                  <a:ext uri="{FF2B5EF4-FFF2-40B4-BE49-F238E27FC236}">
                    <a16:creationId xmlns:a16="http://schemas.microsoft.com/office/drawing/2014/main" id="{63D82A75-31A9-CCE8-AE01-FBC09D948DAC}"/>
                  </a:ext>
                </a:extLst>
              </p14:cNvPr>
              <p14:cNvContentPartPr/>
              <p14:nvPr/>
            </p14:nvContentPartPr>
            <p14:xfrm>
              <a:off x="10341810" y="1300425"/>
              <a:ext cx="26640" cy="17640"/>
            </p14:xfrm>
          </p:contentPart>
        </mc:Choice>
        <mc:Fallback xmlns="">
          <p:pic>
            <p:nvPicPr>
              <p:cNvPr id="29" name="Ink 28">
                <a:extLst>
                  <a:ext uri="{FF2B5EF4-FFF2-40B4-BE49-F238E27FC236}">
                    <a16:creationId xmlns:a16="http://schemas.microsoft.com/office/drawing/2014/main" id="{63D82A75-31A9-CCE8-AE01-FBC09D948DAC}"/>
                  </a:ext>
                </a:extLst>
              </p:cNvPr>
              <p:cNvPicPr/>
              <p:nvPr/>
            </p:nvPicPr>
            <p:blipFill>
              <a:blip r:embed="rId35"/>
              <a:stretch>
                <a:fillRect/>
              </a:stretch>
            </p:blipFill>
            <p:spPr>
              <a:xfrm>
                <a:off x="10323563" y="1282425"/>
                <a:ext cx="62768" cy="5328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01" name="Ink 100">
                <a:extLst>
                  <a:ext uri="{FF2B5EF4-FFF2-40B4-BE49-F238E27FC236}">
                    <a16:creationId xmlns:a16="http://schemas.microsoft.com/office/drawing/2014/main" id="{6BF7C34C-1221-C1D7-192B-232A78681463}"/>
                  </a:ext>
                </a:extLst>
              </p14:cNvPr>
              <p14:cNvContentPartPr/>
              <p14:nvPr/>
            </p14:nvContentPartPr>
            <p14:xfrm>
              <a:off x="8651610" y="916305"/>
              <a:ext cx="586440" cy="455400"/>
            </p14:xfrm>
          </p:contentPart>
        </mc:Choice>
        <mc:Fallback xmlns="">
          <p:pic>
            <p:nvPicPr>
              <p:cNvPr id="101" name="Ink 100">
                <a:extLst>
                  <a:ext uri="{FF2B5EF4-FFF2-40B4-BE49-F238E27FC236}">
                    <a16:creationId xmlns:a16="http://schemas.microsoft.com/office/drawing/2014/main" id="{6BF7C34C-1221-C1D7-192B-232A78681463}"/>
                  </a:ext>
                </a:extLst>
              </p:cNvPr>
              <p:cNvPicPr/>
              <p:nvPr/>
            </p:nvPicPr>
            <p:blipFill>
              <a:blip r:embed="rId37"/>
              <a:stretch>
                <a:fillRect/>
              </a:stretch>
            </p:blipFill>
            <p:spPr>
              <a:xfrm>
                <a:off x="8633610" y="898305"/>
                <a:ext cx="622080" cy="49104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103" name="Ink 102">
                <a:extLst>
                  <a:ext uri="{FF2B5EF4-FFF2-40B4-BE49-F238E27FC236}">
                    <a16:creationId xmlns:a16="http://schemas.microsoft.com/office/drawing/2014/main" id="{3BB395E7-1078-1485-8F12-DDC5AF3263E6}"/>
                  </a:ext>
                </a:extLst>
              </p14:cNvPr>
              <p14:cNvContentPartPr/>
              <p14:nvPr/>
            </p14:nvContentPartPr>
            <p14:xfrm>
              <a:off x="8781570" y="558465"/>
              <a:ext cx="148680" cy="193680"/>
            </p14:xfrm>
          </p:contentPart>
        </mc:Choice>
        <mc:Fallback xmlns="">
          <p:pic>
            <p:nvPicPr>
              <p:cNvPr id="103" name="Ink 102">
                <a:extLst>
                  <a:ext uri="{FF2B5EF4-FFF2-40B4-BE49-F238E27FC236}">
                    <a16:creationId xmlns:a16="http://schemas.microsoft.com/office/drawing/2014/main" id="{3BB395E7-1078-1485-8F12-DDC5AF3263E6}"/>
                  </a:ext>
                </a:extLst>
              </p:cNvPr>
              <p:cNvPicPr/>
              <p:nvPr/>
            </p:nvPicPr>
            <p:blipFill>
              <a:blip r:embed="rId39"/>
              <a:stretch>
                <a:fillRect/>
              </a:stretch>
            </p:blipFill>
            <p:spPr>
              <a:xfrm>
                <a:off x="8763570" y="540465"/>
                <a:ext cx="184320" cy="2293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104" name="Ink 103">
                <a:extLst>
                  <a:ext uri="{FF2B5EF4-FFF2-40B4-BE49-F238E27FC236}">
                    <a16:creationId xmlns:a16="http://schemas.microsoft.com/office/drawing/2014/main" id="{A5BC1046-A42E-AB5E-C8AA-82C27C6BAECB}"/>
                  </a:ext>
                </a:extLst>
              </p14:cNvPr>
              <p14:cNvContentPartPr/>
              <p14:nvPr/>
            </p14:nvContentPartPr>
            <p14:xfrm>
              <a:off x="8931690" y="599145"/>
              <a:ext cx="452880" cy="131040"/>
            </p14:xfrm>
          </p:contentPart>
        </mc:Choice>
        <mc:Fallback xmlns="">
          <p:pic>
            <p:nvPicPr>
              <p:cNvPr id="104" name="Ink 103">
                <a:extLst>
                  <a:ext uri="{FF2B5EF4-FFF2-40B4-BE49-F238E27FC236}">
                    <a16:creationId xmlns:a16="http://schemas.microsoft.com/office/drawing/2014/main" id="{A5BC1046-A42E-AB5E-C8AA-82C27C6BAECB}"/>
                  </a:ext>
                </a:extLst>
              </p:cNvPr>
              <p:cNvPicPr/>
              <p:nvPr/>
            </p:nvPicPr>
            <p:blipFill>
              <a:blip r:embed="rId41"/>
              <a:stretch>
                <a:fillRect/>
              </a:stretch>
            </p:blipFill>
            <p:spPr>
              <a:xfrm>
                <a:off x="8913690" y="581145"/>
                <a:ext cx="488520" cy="16668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106" name="Ink 105">
                <a:extLst>
                  <a:ext uri="{FF2B5EF4-FFF2-40B4-BE49-F238E27FC236}">
                    <a16:creationId xmlns:a16="http://schemas.microsoft.com/office/drawing/2014/main" id="{18C34BD3-FC61-E3D5-914C-C157AE12075A}"/>
                  </a:ext>
                </a:extLst>
              </p14:cNvPr>
              <p14:cNvContentPartPr/>
              <p14:nvPr/>
            </p14:nvContentPartPr>
            <p14:xfrm>
              <a:off x="9358650" y="605625"/>
              <a:ext cx="91800" cy="97920"/>
            </p14:xfrm>
          </p:contentPart>
        </mc:Choice>
        <mc:Fallback xmlns="">
          <p:pic>
            <p:nvPicPr>
              <p:cNvPr id="106" name="Ink 105">
                <a:extLst>
                  <a:ext uri="{FF2B5EF4-FFF2-40B4-BE49-F238E27FC236}">
                    <a16:creationId xmlns:a16="http://schemas.microsoft.com/office/drawing/2014/main" id="{18C34BD3-FC61-E3D5-914C-C157AE12075A}"/>
                  </a:ext>
                </a:extLst>
              </p:cNvPr>
              <p:cNvPicPr/>
              <p:nvPr/>
            </p:nvPicPr>
            <p:blipFill>
              <a:blip r:embed="rId43"/>
              <a:stretch>
                <a:fillRect/>
              </a:stretch>
            </p:blipFill>
            <p:spPr>
              <a:xfrm>
                <a:off x="9340650" y="587625"/>
                <a:ext cx="127440" cy="13356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15" name="Ink 114">
                <a:extLst>
                  <a:ext uri="{FF2B5EF4-FFF2-40B4-BE49-F238E27FC236}">
                    <a16:creationId xmlns:a16="http://schemas.microsoft.com/office/drawing/2014/main" id="{32C031F2-FFCA-0556-2E72-454B76F5D6C7}"/>
                  </a:ext>
                </a:extLst>
              </p14:cNvPr>
              <p14:cNvContentPartPr/>
              <p14:nvPr/>
            </p14:nvContentPartPr>
            <p14:xfrm>
              <a:off x="9482490" y="539745"/>
              <a:ext cx="232200" cy="138600"/>
            </p14:xfrm>
          </p:contentPart>
        </mc:Choice>
        <mc:Fallback xmlns="">
          <p:pic>
            <p:nvPicPr>
              <p:cNvPr id="115" name="Ink 114">
                <a:extLst>
                  <a:ext uri="{FF2B5EF4-FFF2-40B4-BE49-F238E27FC236}">
                    <a16:creationId xmlns:a16="http://schemas.microsoft.com/office/drawing/2014/main" id="{32C031F2-FFCA-0556-2E72-454B76F5D6C7}"/>
                  </a:ext>
                </a:extLst>
              </p:cNvPr>
              <p:cNvPicPr/>
              <p:nvPr/>
            </p:nvPicPr>
            <p:blipFill>
              <a:blip r:embed="rId45"/>
              <a:stretch>
                <a:fillRect/>
              </a:stretch>
            </p:blipFill>
            <p:spPr>
              <a:xfrm>
                <a:off x="9464518" y="521745"/>
                <a:ext cx="267785"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17" name="Ink 116">
                <a:extLst>
                  <a:ext uri="{FF2B5EF4-FFF2-40B4-BE49-F238E27FC236}">
                    <a16:creationId xmlns:a16="http://schemas.microsoft.com/office/drawing/2014/main" id="{4306137B-091D-24F0-8A06-F08294D558F3}"/>
                  </a:ext>
                </a:extLst>
              </p14:cNvPr>
              <p14:cNvContentPartPr/>
              <p14:nvPr/>
            </p14:nvContentPartPr>
            <p14:xfrm>
              <a:off x="8878050" y="1053465"/>
              <a:ext cx="101520" cy="80640"/>
            </p14:xfrm>
          </p:contentPart>
        </mc:Choice>
        <mc:Fallback xmlns="">
          <p:pic>
            <p:nvPicPr>
              <p:cNvPr id="117" name="Ink 116">
                <a:extLst>
                  <a:ext uri="{FF2B5EF4-FFF2-40B4-BE49-F238E27FC236}">
                    <a16:creationId xmlns:a16="http://schemas.microsoft.com/office/drawing/2014/main" id="{4306137B-091D-24F0-8A06-F08294D558F3}"/>
                  </a:ext>
                </a:extLst>
              </p:cNvPr>
              <p:cNvPicPr/>
              <p:nvPr/>
            </p:nvPicPr>
            <p:blipFill>
              <a:blip r:embed="rId47"/>
              <a:stretch>
                <a:fillRect/>
              </a:stretch>
            </p:blipFill>
            <p:spPr>
              <a:xfrm>
                <a:off x="8860114" y="1035465"/>
                <a:ext cx="137034" cy="11628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118" name="Ink 117">
                <a:extLst>
                  <a:ext uri="{FF2B5EF4-FFF2-40B4-BE49-F238E27FC236}">
                    <a16:creationId xmlns:a16="http://schemas.microsoft.com/office/drawing/2014/main" id="{0317E037-72B8-2D8C-453B-D184275CAEF3}"/>
                  </a:ext>
                </a:extLst>
              </p14:cNvPr>
              <p14:cNvContentPartPr/>
              <p14:nvPr/>
            </p14:nvContentPartPr>
            <p14:xfrm>
              <a:off x="8884530" y="1014585"/>
              <a:ext cx="83160" cy="129960"/>
            </p14:xfrm>
          </p:contentPart>
        </mc:Choice>
        <mc:Fallback xmlns="">
          <p:pic>
            <p:nvPicPr>
              <p:cNvPr id="118" name="Ink 117">
                <a:extLst>
                  <a:ext uri="{FF2B5EF4-FFF2-40B4-BE49-F238E27FC236}">
                    <a16:creationId xmlns:a16="http://schemas.microsoft.com/office/drawing/2014/main" id="{0317E037-72B8-2D8C-453B-D184275CAEF3}"/>
                  </a:ext>
                </a:extLst>
              </p:cNvPr>
              <p:cNvPicPr/>
              <p:nvPr/>
            </p:nvPicPr>
            <p:blipFill>
              <a:blip r:embed="rId49"/>
              <a:stretch>
                <a:fillRect/>
              </a:stretch>
            </p:blipFill>
            <p:spPr>
              <a:xfrm>
                <a:off x="8866530" y="996585"/>
                <a:ext cx="118800" cy="16560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120" name="Ink 119">
                <a:extLst>
                  <a:ext uri="{FF2B5EF4-FFF2-40B4-BE49-F238E27FC236}">
                    <a16:creationId xmlns:a16="http://schemas.microsoft.com/office/drawing/2014/main" id="{5D4C2593-CDEE-BC04-6E71-8024E4EF9E18}"/>
                  </a:ext>
                </a:extLst>
              </p14:cNvPr>
              <p14:cNvContentPartPr/>
              <p14:nvPr/>
            </p14:nvContentPartPr>
            <p14:xfrm>
              <a:off x="8808930" y="1005945"/>
              <a:ext cx="191520" cy="180000"/>
            </p14:xfrm>
          </p:contentPart>
        </mc:Choice>
        <mc:Fallback xmlns="">
          <p:pic>
            <p:nvPicPr>
              <p:cNvPr id="120" name="Ink 119">
                <a:extLst>
                  <a:ext uri="{FF2B5EF4-FFF2-40B4-BE49-F238E27FC236}">
                    <a16:creationId xmlns:a16="http://schemas.microsoft.com/office/drawing/2014/main" id="{5D4C2593-CDEE-BC04-6E71-8024E4EF9E18}"/>
                  </a:ext>
                </a:extLst>
              </p:cNvPr>
              <p:cNvPicPr/>
              <p:nvPr/>
            </p:nvPicPr>
            <p:blipFill>
              <a:blip r:embed="rId51"/>
              <a:stretch>
                <a:fillRect/>
              </a:stretch>
            </p:blipFill>
            <p:spPr>
              <a:xfrm>
                <a:off x="8790930" y="987909"/>
                <a:ext cx="227160" cy="215711"/>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18" name="Ink 17">
                <a:extLst>
                  <a:ext uri="{FF2B5EF4-FFF2-40B4-BE49-F238E27FC236}">
                    <a16:creationId xmlns:a16="http://schemas.microsoft.com/office/drawing/2014/main" id="{9B518E09-4226-C719-BE80-0EFFFDE178AB}"/>
                  </a:ext>
                </a:extLst>
              </p14:cNvPr>
              <p14:cNvContentPartPr/>
              <p14:nvPr/>
            </p14:nvContentPartPr>
            <p14:xfrm>
              <a:off x="10865970" y="1195305"/>
              <a:ext cx="254520" cy="11880"/>
            </p14:xfrm>
          </p:contentPart>
        </mc:Choice>
        <mc:Fallback xmlns="">
          <p:pic>
            <p:nvPicPr>
              <p:cNvPr id="18" name="Ink 17">
                <a:extLst>
                  <a:ext uri="{FF2B5EF4-FFF2-40B4-BE49-F238E27FC236}">
                    <a16:creationId xmlns:a16="http://schemas.microsoft.com/office/drawing/2014/main" id="{9B518E09-4226-C719-BE80-0EFFFDE178AB}"/>
                  </a:ext>
                </a:extLst>
              </p:cNvPr>
              <p:cNvPicPr/>
              <p:nvPr/>
            </p:nvPicPr>
            <p:blipFill>
              <a:blip r:embed="rId53"/>
              <a:stretch>
                <a:fillRect/>
              </a:stretch>
            </p:blipFill>
            <p:spPr>
              <a:xfrm>
                <a:off x="10847970" y="1177305"/>
                <a:ext cx="290160" cy="4752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19" name="Ink 18">
                <a:extLst>
                  <a:ext uri="{FF2B5EF4-FFF2-40B4-BE49-F238E27FC236}">
                    <a16:creationId xmlns:a16="http://schemas.microsoft.com/office/drawing/2014/main" id="{C3504545-54DA-DC4D-68FB-366FBC47368D}"/>
                  </a:ext>
                </a:extLst>
              </p14:cNvPr>
              <p14:cNvContentPartPr/>
              <p14:nvPr/>
            </p14:nvContentPartPr>
            <p14:xfrm>
              <a:off x="11131650" y="1157865"/>
              <a:ext cx="115560" cy="84240"/>
            </p14:xfrm>
          </p:contentPart>
        </mc:Choice>
        <mc:Fallback xmlns="">
          <p:pic>
            <p:nvPicPr>
              <p:cNvPr id="19" name="Ink 18">
                <a:extLst>
                  <a:ext uri="{FF2B5EF4-FFF2-40B4-BE49-F238E27FC236}">
                    <a16:creationId xmlns:a16="http://schemas.microsoft.com/office/drawing/2014/main" id="{C3504545-54DA-DC4D-68FB-366FBC47368D}"/>
                  </a:ext>
                </a:extLst>
              </p:cNvPr>
              <p:cNvPicPr/>
              <p:nvPr/>
            </p:nvPicPr>
            <p:blipFill>
              <a:blip r:embed="rId55"/>
              <a:stretch>
                <a:fillRect/>
              </a:stretch>
            </p:blipFill>
            <p:spPr>
              <a:xfrm>
                <a:off x="11113650" y="1139865"/>
                <a:ext cx="151200" cy="11988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21" name="Ink 20">
                <a:extLst>
                  <a:ext uri="{FF2B5EF4-FFF2-40B4-BE49-F238E27FC236}">
                    <a16:creationId xmlns:a16="http://schemas.microsoft.com/office/drawing/2014/main" id="{A44B0E76-D238-2EFC-B1F6-2CEEB6BDE6E6}"/>
                  </a:ext>
                </a:extLst>
              </p14:cNvPr>
              <p14:cNvContentPartPr/>
              <p14:nvPr/>
            </p14:nvContentPartPr>
            <p14:xfrm>
              <a:off x="11282490" y="1084065"/>
              <a:ext cx="42840" cy="161640"/>
            </p14:xfrm>
          </p:contentPart>
        </mc:Choice>
        <mc:Fallback xmlns="">
          <p:pic>
            <p:nvPicPr>
              <p:cNvPr id="21" name="Ink 20">
                <a:extLst>
                  <a:ext uri="{FF2B5EF4-FFF2-40B4-BE49-F238E27FC236}">
                    <a16:creationId xmlns:a16="http://schemas.microsoft.com/office/drawing/2014/main" id="{A44B0E76-D238-2EFC-B1F6-2CEEB6BDE6E6}"/>
                  </a:ext>
                </a:extLst>
              </p:cNvPr>
              <p:cNvPicPr/>
              <p:nvPr/>
            </p:nvPicPr>
            <p:blipFill>
              <a:blip r:embed="rId57"/>
              <a:stretch>
                <a:fillRect/>
              </a:stretch>
            </p:blipFill>
            <p:spPr>
              <a:xfrm>
                <a:off x="11264490" y="1066065"/>
                <a:ext cx="78480" cy="19728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22" name="Ink 21">
                <a:extLst>
                  <a:ext uri="{FF2B5EF4-FFF2-40B4-BE49-F238E27FC236}">
                    <a16:creationId xmlns:a16="http://schemas.microsoft.com/office/drawing/2014/main" id="{1B654357-7D12-3A81-88D2-BEC89F7FED56}"/>
                  </a:ext>
                </a:extLst>
              </p14:cNvPr>
              <p14:cNvContentPartPr/>
              <p14:nvPr/>
            </p14:nvContentPartPr>
            <p14:xfrm>
              <a:off x="11249010" y="1051305"/>
              <a:ext cx="145440" cy="37440"/>
            </p14:xfrm>
          </p:contentPart>
        </mc:Choice>
        <mc:Fallback xmlns="">
          <p:pic>
            <p:nvPicPr>
              <p:cNvPr id="22" name="Ink 21">
                <a:extLst>
                  <a:ext uri="{FF2B5EF4-FFF2-40B4-BE49-F238E27FC236}">
                    <a16:creationId xmlns:a16="http://schemas.microsoft.com/office/drawing/2014/main" id="{1B654357-7D12-3A81-88D2-BEC89F7FED56}"/>
                  </a:ext>
                </a:extLst>
              </p:cNvPr>
              <p:cNvPicPr/>
              <p:nvPr/>
            </p:nvPicPr>
            <p:blipFill>
              <a:blip r:embed="rId59"/>
              <a:stretch>
                <a:fillRect/>
              </a:stretch>
            </p:blipFill>
            <p:spPr>
              <a:xfrm>
                <a:off x="11231010" y="1033305"/>
                <a:ext cx="181080" cy="7308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23" name="Ink 22">
                <a:extLst>
                  <a:ext uri="{FF2B5EF4-FFF2-40B4-BE49-F238E27FC236}">
                    <a16:creationId xmlns:a16="http://schemas.microsoft.com/office/drawing/2014/main" id="{DABF0803-BE49-CC85-7EF4-A6B659177C1C}"/>
                  </a:ext>
                </a:extLst>
              </p14:cNvPr>
              <p14:cNvContentPartPr/>
              <p14:nvPr/>
            </p14:nvContentPartPr>
            <p14:xfrm>
              <a:off x="11348370" y="1017465"/>
              <a:ext cx="176400" cy="334800"/>
            </p14:xfrm>
          </p:contentPart>
        </mc:Choice>
        <mc:Fallback xmlns="">
          <p:pic>
            <p:nvPicPr>
              <p:cNvPr id="23" name="Ink 22">
                <a:extLst>
                  <a:ext uri="{FF2B5EF4-FFF2-40B4-BE49-F238E27FC236}">
                    <a16:creationId xmlns:a16="http://schemas.microsoft.com/office/drawing/2014/main" id="{DABF0803-BE49-CC85-7EF4-A6B659177C1C}"/>
                  </a:ext>
                </a:extLst>
              </p:cNvPr>
              <p:cNvPicPr/>
              <p:nvPr/>
            </p:nvPicPr>
            <p:blipFill>
              <a:blip r:embed="rId61"/>
              <a:stretch>
                <a:fillRect/>
              </a:stretch>
            </p:blipFill>
            <p:spPr>
              <a:xfrm>
                <a:off x="11330370" y="999465"/>
                <a:ext cx="212040" cy="37044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24" name="Ink 23">
                <a:extLst>
                  <a:ext uri="{FF2B5EF4-FFF2-40B4-BE49-F238E27FC236}">
                    <a16:creationId xmlns:a16="http://schemas.microsoft.com/office/drawing/2014/main" id="{4ABD9335-AE68-4A76-2394-7DC7495B8CC3}"/>
                  </a:ext>
                </a:extLst>
              </p14:cNvPr>
              <p14:cNvContentPartPr/>
              <p14:nvPr/>
            </p14:nvContentPartPr>
            <p14:xfrm>
              <a:off x="11514330" y="1160745"/>
              <a:ext cx="20520" cy="158760"/>
            </p14:xfrm>
          </p:contentPart>
        </mc:Choice>
        <mc:Fallback xmlns="">
          <p:pic>
            <p:nvPicPr>
              <p:cNvPr id="24" name="Ink 23">
                <a:extLst>
                  <a:ext uri="{FF2B5EF4-FFF2-40B4-BE49-F238E27FC236}">
                    <a16:creationId xmlns:a16="http://schemas.microsoft.com/office/drawing/2014/main" id="{4ABD9335-AE68-4A76-2394-7DC7495B8CC3}"/>
                  </a:ext>
                </a:extLst>
              </p:cNvPr>
              <p:cNvPicPr/>
              <p:nvPr/>
            </p:nvPicPr>
            <p:blipFill>
              <a:blip r:embed="rId63"/>
              <a:stretch>
                <a:fillRect/>
              </a:stretch>
            </p:blipFill>
            <p:spPr>
              <a:xfrm>
                <a:off x="11496330" y="1142745"/>
                <a:ext cx="56160" cy="19440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25" name="Ink 24">
                <a:extLst>
                  <a:ext uri="{FF2B5EF4-FFF2-40B4-BE49-F238E27FC236}">
                    <a16:creationId xmlns:a16="http://schemas.microsoft.com/office/drawing/2014/main" id="{495DD65C-D4AC-113F-5003-8E5CF263A9A0}"/>
                  </a:ext>
                </a:extLst>
              </p14:cNvPr>
              <p14:cNvContentPartPr/>
              <p14:nvPr/>
            </p14:nvContentPartPr>
            <p14:xfrm>
              <a:off x="11524410" y="1118985"/>
              <a:ext cx="84240" cy="17280"/>
            </p14:xfrm>
          </p:contentPart>
        </mc:Choice>
        <mc:Fallback xmlns="">
          <p:pic>
            <p:nvPicPr>
              <p:cNvPr id="25" name="Ink 24">
                <a:extLst>
                  <a:ext uri="{FF2B5EF4-FFF2-40B4-BE49-F238E27FC236}">
                    <a16:creationId xmlns:a16="http://schemas.microsoft.com/office/drawing/2014/main" id="{495DD65C-D4AC-113F-5003-8E5CF263A9A0}"/>
                  </a:ext>
                </a:extLst>
              </p:cNvPr>
              <p:cNvPicPr/>
              <p:nvPr/>
            </p:nvPicPr>
            <p:blipFill>
              <a:blip r:embed="rId65"/>
              <a:stretch>
                <a:fillRect/>
              </a:stretch>
            </p:blipFill>
            <p:spPr>
              <a:xfrm>
                <a:off x="11506333" y="1100985"/>
                <a:ext cx="120033" cy="5292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26" name="Ink 25">
                <a:extLst>
                  <a:ext uri="{FF2B5EF4-FFF2-40B4-BE49-F238E27FC236}">
                    <a16:creationId xmlns:a16="http://schemas.microsoft.com/office/drawing/2014/main" id="{245EDBB8-F8C9-99F3-99C0-AA2E085D7C91}"/>
                  </a:ext>
                </a:extLst>
              </p14:cNvPr>
              <p14:cNvContentPartPr/>
              <p14:nvPr/>
            </p14:nvContentPartPr>
            <p14:xfrm>
              <a:off x="11502450" y="1191345"/>
              <a:ext cx="113760" cy="4320"/>
            </p14:xfrm>
          </p:contentPart>
        </mc:Choice>
        <mc:Fallback xmlns="">
          <p:pic>
            <p:nvPicPr>
              <p:cNvPr id="26" name="Ink 25">
                <a:extLst>
                  <a:ext uri="{FF2B5EF4-FFF2-40B4-BE49-F238E27FC236}">
                    <a16:creationId xmlns:a16="http://schemas.microsoft.com/office/drawing/2014/main" id="{245EDBB8-F8C9-99F3-99C0-AA2E085D7C91}"/>
                  </a:ext>
                </a:extLst>
              </p:cNvPr>
              <p:cNvPicPr/>
              <p:nvPr/>
            </p:nvPicPr>
            <p:blipFill>
              <a:blip r:embed="rId67"/>
              <a:stretch>
                <a:fillRect/>
              </a:stretch>
            </p:blipFill>
            <p:spPr>
              <a:xfrm>
                <a:off x="11484450" y="1171709"/>
                <a:ext cx="149400" cy="432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108" name="Ink 107">
                <a:extLst>
                  <a:ext uri="{FF2B5EF4-FFF2-40B4-BE49-F238E27FC236}">
                    <a16:creationId xmlns:a16="http://schemas.microsoft.com/office/drawing/2014/main" id="{5D5514DE-A2D7-39CB-0A03-FDA9D94D7EDC}"/>
                  </a:ext>
                </a:extLst>
              </p14:cNvPr>
              <p14:cNvContentPartPr/>
              <p14:nvPr/>
            </p14:nvContentPartPr>
            <p14:xfrm>
              <a:off x="10163250" y="654945"/>
              <a:ext cx="64800" cy="174240"/>
            </p14:xfrm>
          </p:contentPart>
        </mc:Choice>
        <mc:Fallback xmlns="">
          <p:pic>
            <p:nvPicPr>
              <p:cNvPr id="108" name="Ink 107">
                <a:extLst>
                  <a:ext uri="{FF2B5EF4-FFF2-40B4-BE49-F238E27FC236}">
                    <a16:creationId xmlns:a16="http://schemas.microsoft.com/office/drawing/2014/main" id="{5D5514DE-A2D7-39CB-0A03-FDA9D94D7EDC}"/>
                  </a:ext>
                </a:extLst>
              </p:cNvPr>
              <p:cNvPicPr/>
              <p:nvPr/>
            </p:nvPicPr>
            <p:blipFill>
              <a:blip r:embed="rId69"/>
              <a:stretch>
                <a:fillRect/>
              </a:stretch>
            </p:blipFill>
            <p:spPr>
              <a:xfrm>
                <a:off x="10145250" y="636908"/>
                <a:ext cx="100440" cy="209954"/>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109" name="Ink 108">
                <a:extLst>
                  <a:ext uri="{FF2B5EF4-FFF2-40B4-BE49-F238E27FC236}">
                    <a16:creationId xmlns:a16="http://schemas.microsoft.com/office/drawing/2014/main" id="{A196B761-AC35-5AAD-A357-D4288EEC1A1E}"/>
                  </a:ext>
                </a:extLst>
              </p14:cNvPr>
              <p14:cNvContentPartPr/>
              <p14:nvPr/>
            </p14:nvContentPartPr>
            <p14:xfrm>
              <a:off x="10217250" y="577545"/>
              <a:ext cx="175320" cy="242280"/>
            </p14:xfrm>
          </p:contentPart>
        </mc:Choice>
        <mc:Fallback xmlns="">
          <p:pic>
            <p:nvPicPr>
              <p:cNvPr id="109" name="Ink 108">
                <a:extLst>
                  <a:ext uri="{FF2B5EF4-FFF2-40B4-BE49-F238E27FC236}">
                    <a16:creationId xmlns:a16="http://schemas.microsoft.com/office/drawing/2014/main" id="{A196B761-AC35-5AAD-A357-D4288EEC1A1E}"/>
                  </a:ext>
                </a:extLst>
              </p:cNvPr>
              <p:cNvPicPr/>
              <p:nvPr/>
            </p:nvPicPr>
            <p:blipFill>
              <a:blip r:embed="rId71"/>
              <a:stretch>
                <a:fillRect/>
              </a:stretch>
            </p:blipFill>
            <p:spPr>
              <a:xfrm>
                <a:off x="10199250" y="559545"/>
                <a:ext cx="210960" cy="27792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110" name="Ink 109">
                <a:extLst>
                  <a:ext uri="{FF2B5EF4-FFF2-40B4-BE49-F238E27FC236}">
                    <a16:creationId xmlns:a16="http://schemas.microsoft.com/office/drawing/2014/main" id="{65B5FB75-AF30-C7D3-445F-C014A0E02B14}"/>
                  </a:ext>
                </a:extLst>
              </p14:cNvPr>
              <p14:cNvContentPartPr/>
              <p14:nvPr/>
            </p14:nvContentPartPr>
            <p14:xfrm>
              <a:off x="10476090" y="589785"/>
              <a:ext cx="170280" cy="237600"/>
            </p14:xfrm>
          </p:contentPart>
        </mc:Choice>
        <mc:Fallback xmlns="">
          <p:pic>
            <p:nvPicPr>
              <p:cNvPr id="110" name="Ink 109">
                <a:extLst>
                  <a:ext uri="{FF2B5EF4-FFF2-40B4-BE49-F238E27FC236}">
                    <a16:creationId xmlns:a16="http://schemas.microsoft.com/office/drawing/2014/main" id="{65B5FB75-AF30-C7D3-445F-C014A0E02B14}"/>
                  </a:ext>
                </a:extLst>
              </p:cNvPr>
              <p:cNvPicPr/>
              <p:nvPr/>
            </p:nvPicPr>
            <p:blipFill>
              <a:blip r:embed="rId73"/>
              <a:stretch>
                <a:fillRect/>
              </a:stretch>
            </p:blipFill>
            <p:spPr>
              <a:xfrm>
                <a:off x="10458090" y="571785"/>
                <a:ext cx="205920" cy="27324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111" name="Ink 110">
                <a:extLst>
                  <a:ext uri="{FF2B5EF4-FFF2-40B4-BE49-F238E27FC236}">
                    <a16:creationId xmlns:a16="http://schemas.microsoft.com/office/drawing/2014/main" id="{FC94C35D-26DA-9A73-9256-A2B40ED7FE91}"/>
                  </a:ext>
                </a:extLst>
              </p14:cNvPr>
              <p14:cNvContentPartPr/>
              <p14:nvPr/>
            </p14:nvContentPartPr>
            <p14:xfrm>
              <a:off x="10522170" y="684825"/>
              <a:ext cx="73080" cy="24840"/>
            </p14:xfrm>
          </p:contentPart>
        </mc:Choice>
        <mc:Fallback xmlns="">
          <p:pic>
            <p:nvPicPr>
              <p:cNvPr id="111" name="Ink 110">
                <a:extLst>
                  <a:ext uri="{FF2B5EF4-FFF2-40B4-BE49-F238E27FC236}">
                    <a16:creationId xmlns:a16="http://schemas.microsoft.com/office/drawing/2014/main" id="{FC94C35D-26DA-9A73-9256-A2B40ED7FE91}"/>
                  </a:ext>
                </a:extLst>
              </p:cNvPr>
              <p:cNvPicPr/>
              <p:nvPr/>
            </p:nvPicPr>
            <p:blipFill>
              <a:blip r:embed="rId75"/>
              <a:stretch>
                <a:fillRect/>
              </a:stretch>
            </p:blipFill>
            <p:spPr>
              <a:xfrm>
                <a:off x="10504170" y="666825"/>
                <a:ext cx="108720" cy="6048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112" name="Ink 111">
                <a:extLst>
                  <a:ext uri="{FF2B5EF4-FFF2-40B4-BE49-F238E27FC236}">
                    <a16:creationId xmlns:a16="http://schemas.microsoft.com/office/drawing/2014/main" id="{FE78C33A-D5C5-9002-A253-1AD111DE8C23}"/>
                  </a:ext>
                </a:extLst>
              </p14:cNvPr>
              <p14:cNvContentPartPr/>
              <p14:nvPr/>
            </p14:nvContentPartPr>
            <p14:xfrm>
              <a:off x="10754010" y="602385"/>
              <a:ext cx="119880" cy="181080"/>
            </p14:xfrm>
          </p:contentPart>
        </mc:Choice>
        <mc:Fallback xmlns="">
          <p:pic>
            <p:nvPicPr>
              <p:cNvPr id="112" name="Ink 111">
                <a:extLst>
                  <a:ext uri="{FF2B5EF4-FFF2-40B4-BE49-F238E27FC236}">
                    <a16:creationId xmlns:a16="http://schemas.microsoft.com/office/drawing/2014/main" id="{FE78C33A-D5C5-9002-A253-1AD111DE8C23}"/>
                  </a:ext>
                </a:extLst>
              </p:cNvPr>
              <p:cNvPicPr/>
              <p:nvPr/>
            </p:nvPicPr>
            <p:blipFill>
              <a:blip r:embed="rId77"/>
              <a:stretch>
                <a:fillRect/>
              </a:stretch>
            </p:blipFill>
            <p:spPr>
              <a:xfrm>
                <a:off x="10736010" y="584385"/>
                <a:ext cx="155520" cy="21672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113" name="Ink 112">
                <a:extLst>
                  <a:ext uri="{FF2B5EF4-FFF2-40B4-BE49-F238E27FC236}">
                    <a16:creationId xmlns:a16="http://schemas.microsoft.com/office/drawing/2014/main" id="{6A16CBB4-AF46-D0CE-752F-3F6E67D5AA61}"/>
                  </a:ext>
                </a:extLst>
              </p14:cNvPr>
              <p14:cNvContentPartPr/>
              <p14:nvPr/>
            </p14:nvContentPartPr>
            <p14:xfrm>
              <a:off x="10567890" y="676185"/>
              <a:ext cx="88560" cy="13320"/>
            </p14:xfrm>
          </p:contentPart>
        </mc:Choice>
        <mc:Fallback xmlns="">
          <p:pic>
            <p:nvPicPr>
              <p:cNvPr id="113" name="Ink 112">
                <a:extLst>
                  <a:ext uri="{FF2B5EF4-FFF2-40B4-BE49-F238E27FC236}">
                    <a16:creationId xmlns:a16="http://schemas.microsoft.com/office/drawing/2014/main" id="{6A16CBB4-AF46-D0CE-752F-3F6E67D5AA61}"/>
                  </a:ext>
                </a:extLst>
              </p:cNvPr>
              <p:cNvPicPr/>
              <p:nvPr/>
            </p:nvPicPr>
            <p:blipFill>
              <a:blip r:embed="rId79"/>
              <a:stretch>
                <a:fillRect/>
              </a:stretch>
            </p:blipFill>
            <p:spPr>
              <a:xfrm>
                <a:off x="10549890" y="658185"/>
                <a:ext cx="124200" cy="4896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33" name="Ink 32">
                <a:extLst>
                  <a:ext uri="{FF2B5EF4-FFF2-40B4-BE49-F238E27FC236}">
                    <a16:creationId xmlns:a16="http://schemas.microsoft.com/office/drawing/2014/main" id="{D2F6FB03-2780-3045-2981-47C728AFA813}"/>
                  </a:ext>
                </a:extLst>
              </p14:cNvPr>
              <p14:cNvContentPartPr/>
              <p14:nvPr/>
            </p14:nvContentPartPr>
            <p14:xfrm>
              <a:off x="9744570" y="1791105"/>
              <a:ext cx="14040" cy="218160"/>
            </p14:xfrm>
          </p:contentPart>
        </mc:Choice>
        <mc:Fallback xmlns="">
          <p:pic>
            <p:nvPicPr>
              <p:cNvPr id="33" name="Ink 32">
                <a:extLst>
                  <a:ext uri="{FF2B5EF4-FFF2-40B4-BE49-F238E27FC236}">
                    <a16:creationId xmlns:a16="http://schemas.microsoft.com/office/drawing/2014/main" id="{D2F6FB03-2780-3045-2981-47C728AFA813}"/>
                  </a:ext>
                </a:extLst>
              </p:cNvPr>
              <p:cNvPicPr/>
              <p:nvPr/>
            </p:nvPicPr>
            <p:blipFill>
              <a:blip r:embed="rId81"/>
              <a:stretch>
                <a:fillRect/>
              </a:stretch>
            </p:blipFill>
            <p:spPr>
              <a:xfrm>
                <a:off x="9726570" y="1773135"/>
                <a:ext cx="49680" cy="253741"/>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34" name="Ink 33">
                <a:extLst>
                  <a:ext uri="{FF2B5EF4-FFF2-40B4-BE49-F238E27FC236}">
                    <a16:creationId xmlns:a16="http://schemas.microsoft.com/office/drawing/2014/main" id="{27FD586B-48EA-22D3-0D53-870800C057F3}"/>
                  </a:ext>
                </a:extLst>
              </p14:cNvPr>
              <p14:cNvContentPartPr/>
              <p14:nvPr/>
            </p14:nvContentPartPr>
            <p14:xfrm>
              <a:off x="9763650" y="1719465"/>
              <a:ext cx="105840" cy="164880"/>
            </p14:xfrm>
          </p:contentPart>
        </mc:Choice>
        <mc:Fallback xmlns="">
          <p:pic>
            <p:nvPicPr>
              <p:cNvPr id="34" name="Ink 33">
                <a:extLst>
                  <a:ext uri="{FF2B5EF4-FFF2-40B4-BE49-F238E27FC236}">
                    <a16:creationId xmlns:a16="http://schemas.microsoft.com/office/drawing/2014/main" id="{27FD586B-48EA-22D3-0D53-870800C057F3}"/>
                  </a:ext>
                </a:extLst>
              </p:cNvPr>
              <p:cNvPicPr/>
              <p:nvPr/>
            </p:nvPicPr>
            <p:blipFill>
              <a:blip r:embed="rId83"/>
              <a:stretch>
                <a:fillRect/>
              </a:stretch>
            </p:blipFill>
            <p:spPr>
              <a:xfrm>
                <a:off x="9745650" y="1701426"/>
                <a:ext cx="141480" cy="200598"/>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35" name="Ink 34">
                <a:extLst>
                  <a:ext uri="{FF2B5EF4-FFF2-40B4-BE49-F238E27FC236}">
                    <a16:creationId xmlns:a16="http://schemas.microsoft.com/office/drawing/2014/main" id="{F2F0F529-01BB-6C46-68F9-3E0C79248351}"/>
                  </a:ext>
                </a:extLst>
              </p14:cNvPr>
              <p14:cNvContentPartPr/>
              <p14:nvPr/>
            </p14:nvContentPartPr>
            <p14:xfrm>
              <a:off x="9905850" y="1849785"/>
              <a:ext cx="83160" cy="142200"/>
            </p14:xfrm>
          </p:contentPart>
        </mc:Choice>
        <mc:Fallback xmlns="">
          <p:pic>
            <p:nvPicPr>
              <p:cNvPr id="35" name="Ink 34">
                <a:extLst>
                  <a:ext uri="{FF2B5EF4-FFF2-40B4-BE49-F238E27FC236}">
                    <a16:creationId xmlns:a16="http://schemas.microsoft.com/office/drawing/2014/main" id="{F2F0F529-01BB-6C46-68F9-3E0C79248351}"/>
                  </a:ext>
                </a:extLst>
              </p:cNvPr>
              <p:cNvPicPr/>
              <p:nvPr/>
            </p:nvPicPr>
            <p:blipFill>
              <a:blip r:embed="rId85"/>
              <a:stretch>
                <a:fillRect/>
              </a:stretch>
            </p:blipFill>
            <p:spPr>
              <a:xfrm>
                <a:off x="9887928" y="1831830"/>
                <a:ext cx="118646" cy="17775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36" name="Ink 35">
                <a:extLst>
                  <a:ext uri="{FF2B5EF4-FFF2-40B4-BE49-F238E27FC236}">
                    <a16:creationId xmlns:a16="http://schemas.microsoft.com/office/drawing/2014/main" id="{52F1842B-D28B-6520-FAC3-8803336D8839}"/>
                  </a:ext>
                </a:extLst>
              </p14:cNvPr>
              <p14:cNvContentPartPr/>
              <p14:nvPr/>
            </p14:nvContentPartPr>
            <p14:xfrm>
              <a:off x="10036530" y="1873905"/>
              <a:ext cx="87480" cy="92160"/>
            </p14:xfrm>
          </p:contentPart>
        </mc:Choice>
        <mc:Fallback xmlns="">
          <p:pic>
            <p:nvPicPr>
              <p:cNvPr id="36" name="Ink 35">
                <a:extLst>
                  <a:ext uri="{FF2B5EF4-FFF2-40B4-BE49-F238E27FC236}">
                    <a16:creationId xmlns:a16="http://schemas.microsoft.com/office/drawing/2014/main" id="{52F1842B-D28B-6520-FAC3-8803336D8839}"/>
                  </a:ext>
                </a:extLst>
              </p:cNvPr>
              <p:cNvPicPr/>
              <p:nvPr/>
            </p:nvPicPr>
            <p:blipFill>
              <a:blip r:embed="rId87"/>
              <a:stretch>
                <a:fillRect/>
              </a:stretch>
            </p:blipFill>
            <p:spPr>
              <a:xfrm>
                <a:off x="10018530" y="1855905"/>
                <a:ext cx="123120" cy="12780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37" name="Ink 36">
                <a:extLst>
                  <a:ext uri="{FF2B5EF4-FFF2-40B4-BE49-F238E27FC236}">
                    <a16:creationId xmlns:a16="http://schemas.microsoft.com/office/drawing/2014/main" id="{0BE3F73C-B2E6-5ED6-A513-D6451BA8911D}"/>
                  </a:ext>
                </a:extLst>
              </p14:cNvPr>
              <p14:cNvContentPartPr/>
              <p14:nvPr/>
            </p14:nvContentPartPr>
            <p14:xfrm>
              <a:off x="10223370" y="1842225"/>
              <a:ext cx="786960" cy="309600"/>
            </p14:xfrm>
          </p:contentPart>
        </mc:Choice>
        <mc:Fallback xmlns="">
          <p:pic>
            <p:nvPicPr>
              <p:cNvPr id="37" name="Ink 36">
                <a:extLst>
                  <a:ext uri="{FF2B5EF4-FFF2-40B4-BE49-F238E27FC236}">
                    <a16:creationId xmlns:a16="http://schemas.microsoft.com/office/drawing/2014/main" id="{0BE3F73C-B2E6-5ED6-A513-D6451BA8911D}"/>
                  </a:ext>
                </a:extLst>
              </p:cNvPr>
              <p:cNvPicPr/>
              <p:nvPr/>
            </p:nvPicPr>
            <p:blipFill>
              <a:blip r:embed="rId89"/>
              <a:stretch>
                <a:fillRect/>
              </a:stretch>
            </p:blipFill>
            <p:spPr>
              <a:xfrm>
                <a:off x="10205362" y="1824204"/>
                <a:ext cx="822616" cy="345281"/>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38" name="Ink 37">
                <a:extLst>
                  <a:ext uri="{FF2B5EF4-FFF2-40B4-BE49-F238E27FC236}">
                    <a16:creationId xmlns:a16="http://schemas.microsoft.com/office/drawing/2014/main" id="{201CD5E4-122D-F23F-6624-C52C41EE176C}"/>
                  </a:ext>
                </a:extLst>
              </p14:cNvPr>
              <p14:cNvContentPartPr/>
              <p14:nvPr/>
            </p14:nvContentPartPr>
            <p14:xfrm>
              <a:off x="10814850" y="1743945"/>
              <a:ext cx="360" cy="360"/>
            </p14:xfrm>
          </p:contentPart>
        </mc:Choice>
        <mc:Fallback xmlns="">
          <p:pic>
            <p:nvPicPr>
              <p:cNvPr id="38" name="Ink 37">
                <a:extLst>
                  <a:ext uri="{FF2B5EF4-FFF2-40B4-BE49-F238E27FC236}">
                    <a16:creationId xmlns:a16="http://schemas.microsoft.com/office/drawing/2014/main" id="{201CD5E4-122D-F23F-6624-C52C41EE176C}"/>
                  </a:ext>
                </a:extLst>
              </p:cNvPr>
              <p:cNvPicPr/>
              <p:nvPr/>
            </p:nvPicPr>
            <p:blipFill>
              <a:blip r:embed="rId91"/>
              <a:stretch>
                <a:fillRect/>
              </a:stretch>
            </p:blipFill>
            <p:spPr>
              <a:xfrm>
                <a:off x="10796850" y="172594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39" name="Ink 38">
                <a:extLst>
                  <a:ext uri="{FF2B5EF4-FFF2-40B4-BE49-F238E27FC236}">
                    <a16:creationId xmlns:a16="http://schemas.microsoft.com/office/drawing/2014/main" id="{8F5CB1CB-67E4-289E-AF98-F1905739DFBD}"/>
                  </a:ext>
                </a:extLst>
              </p14:cNvPr>
              <p14:cNvContentPartPr/>
              <p14:nvPr/>
            </p14:nvContentPartPr>
            <p14:xfrm>
              <a:off x="9855090" y="2210865"/>
              <a:ext cx="1038240" cy="46800"/>
            </p14:xfrm>
          </p:contentPart>
        </mc:Choice>
        <mc:Fallback xmlns="">
          <p:pic>
            <p:nvPicPr>
              <p:cNvPr id="39" name="Ink 38">
                <a:extLst>
                  <a:ext uri="{FF2B5EF4-FFF2-40B4-BE49-F238E27FC236}">
                    <a16:creationId xmlns:a16="http://schemas.microsoft.com/office/drawing/2014/main" id="{8F5CB1CB-67E4-289E-AF98-F1905739DFBD}"/>
                  </a:ext>
                </a:extLst>
              </p:cNvPr>
              <p:cNvPicPr/>
              <p:nvPr/>
            </p:nvPicPr>
            <p:blipFill>
              <a:blip r:embed="rId93"/>
              <a:stretch>
                <a:fillRect/>
              </a:stretch>
            </p:blipFill>
            <p:spPr>
              <a:xfrm>
                <a:off x="9837090" y="2193002"/>
                <a:ext cx="1073880" cy="82168"/>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128" name="Ink 127">
                <a:extLst>
                  <a:ext uri="{FF2B5EF4-FFF2-40B4-BE49-F238E27FC236}">
                    <a16:creationId xmlns:a16="http://schemas.microsoft.com/office/drawing/2014/main" id="{0DB553EF-B6FF-287F-7A6D-4D83F454E7B8}"/>
                  </a:ext>
                </a:extLst>
              </p14:cNvPr>
              <p14:cNvContentPartPr/>
              <p14:nvPr/>
            </p14:nvContentPartPr>
            <p14:xfrm>
              <a:off x="11156130" y="1811985"/>
              <a:ext cx="155880" cy="234720"/>
            </p14:xfrm>
          </p:contentPart>
        </mc:Choice>
        <mc:Fallback xmlns="">
          <p:pic>
            <p:nvPicPr>
              <p:cNvPr id="128" name="Ink 127">
                <a:extLst>
                  <a:ext uri="{FF2B5EF4-FFF2-40B4-BE49-F238E27FC236}">
                    <a16:creationId xmlns:a16="http://schemas.microsoft.com/office/drawing/2014/main" id="{0DB553EF-B6FF-287F-7A6D-4D83F454E7B8}"/>
                  </a:ext>
                </a:extLst>
              </p:cNvPr>
              <p:cNvPicPr/>
              <p:nvPr/>
            </p:nvPicPr>
            <p:blipFill>
              <a:blip r:embed="rId95"/>
              <a:stretch>
                <a:fillRect/>
              </a:stretch>
            </p:blipFill>
            <p:spPr>
              <a:xfrm>
                <a:off x="11138130" y="1793985"/>
                <a:ext cx="191520" cy="27036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129" name="Ink 128">
                <a:extLst>
                  <a:ext uri="{FF2B5EF4-FFF2-40B4-BE49-F238E27FC236}">
                    <a16:creationId xmlns:a16="http://schemas.microsoft.com/office/drawing/2014/main" id="{D309FB00-9980-3560-FBD8-4F1BCAAFA541}"/>
                  </a:ext>
                </a:extLst>
              </p14:cNvPr>
              <p14:cNvContentPartPr/>
              <p14:nvPr/>
            </p14:nvContentPartPr>
            <p14:xfrm>
              <a:off x="11128410" y="2121585"/>
              <a:ext cx="24120" cy="15840"/>
            </p14:xfrm>
          </p:contentPart>
        </mc:Choice>
        <mc:Fallback xmlns="">
          <p:pic>
            <p:nvPicPr>
              <p:cNvPr id="129" name="Ink 128">
                <a:extLst>
                  <a:ext uri="{FF2B5EF4-FFF2-40B4-BE49-F238E27FC236}">
                    <a16:creationId xmlns:a16="http://schemas.microsoft.com/office/drawing/2014/main" id="{D309FB00-9980-3560-FBD8-4F1BCAAFA541}"/>
                  </a:ext>
                </a:extLst>
              </p:cNvPr>
              <p:cNvPicPr/>
              <p:nvPr/>
            </p:nvPicPr>
            <p:blipFill>
              <a:blip r:embed="rId97"/>
              <a:stretch>
                <a:fillRect/>
              </a:stretch>
            </p:blipFill>
            <p:spPr>
              <a:xfrm>
                <a:off x="11110675" y="2103585"/>
                <a:ext cx="59236" cy="5148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131" name="Ink 130">
                <a:extLst>
                  <a:ext uri="{FF2B5EF4-FFF2-40B4-BE49-F238E27FC236}">
                    <a16:creationId xmlns:a16="http://schemas.microsoft.com/office/drawing/2014/main" id="{4409B232-0554-8C44-7BBF-48DB9C504A26}"/>
                  </a:ext>
                </a:extLst>
              </p14:cNvPr>
              <p14:cNvContentPartPr/>
              <p14:nvPr/>
            </p14:nvContentPartPr>
            <p14:xfrm>
              <a:off x="11707290" y="2661225"/>
              <a:ext cx="171720" cy="92160"/>
            </p14:xfrm>
          </p:contentPart>
        </mc:Choice>
        <mc:Fallback xmlns="">
          <p:pic>
            <p:nvPicPr>
              <p:cNvPr id="131" name="Ink 130">
                <a:extLst>
                  <a:ext uri="{FF2B5EF4-FFF2-40B4-BE49-F238E27FC236}">
                    <a16:creationId xmlns:a16="http://schemas.microsoft.com/office/drawing/2014/main" id="{4409B232-0554-8C44-7BBF-48DB9C504A26}"/>
                  </a:ext>
                </a:extLst>
              </p:cNvPr>
              <p:cNvPicPr/>
              <p:nvPr/>
            </p:nvPicPr>
            <p:blipFill>
              <a:blip r:embed="rId99"/>
              <a:stretch>
                <a:fillRect/>
              </a:stretch>
            </p:blipFill>
            <p:spPr>
              <a:xfrm>
                <a:off x="11689252" y="2643225"/>
                <a:ext cx="207435" cy="127800"/>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134" name="Ink 133">
                <a:extLst>
                  <a:ext uri="{FF2B5EF4-FFF2-40B4-BE49-F238E27FC236}">
                    <a16:creationId xmlns:a16="http://schemas.microsoft.com/office/drawing/2014/main" id="{7860E76B-4385-C025-1457-1D8FC93ABD56}"/>
                  </a:ext>
                </a:extLst>
              </p14:cNvPr>
              <p14:cNvContentPartPr/>
              <p14:nvPr/>
            </p14:nvContentPartPr>
            <p14:xfrm>
              <a:off x="11637810" y="1212225"/>
              <a:ext cx="261360" cy="2353680"/>
            </p14:xfrm>
          </p:contentPart>
        </mc:Choice>
        <mc:Fallback xmlns="">
          <p:pic>
            <p:nvPicPr>
              <p:cNvPr id="134" name="Ink 133">
                <a:extLst>
                  <a:ext uri="{FF2B5EF4-FFF2-40B4-BE49-F238E27FC236}">
                    <a16:creationId xmlns:a16="http://schemas.microsoft.com/office/drawing/2014/main" id="{7860E76B-4385-C025-1457-1D8FC93ABD56}"/>
                  </a:ext>
                </a:extLst>
              </p:cNvPr>
              <p:cNvPicPr/>
              <p:nvPr/>
            </p:nvPicPr>
            <p:blipFill>
              <a:blip r:embed="rId101"/>
              <a:stretch>
                <a:fillRect/>
              </a:stretch>
            </p:blipFill>
            <p:spPr>
              <a:xfrm>
                <a:off x="11619810" y="1194228"/>
                <a:ext cx="297000" cy="2389315"/>
              </a:xfrm>
              <a:prstGeom prst="rect">
                <a:avLst/>
              </a:prstGeom>
            </p:spPr>
          </p:pic>
        </mc:Fallback>
      </mc:AlternateContent>
      <p:grpSp>
        <p:nvGrpSpPr>
          <p:cNvPr id="64569" name="Group 216">
            <a:extLst>
              <a:ext uri="{FF2B5EF4-FFF2-40B4-BE49-F238E27FC236}">
                <a16:creationId xmlns:a16="http://schemas.microsoft.com/office/drawing/2014/main" id="{EB22A823-424C-F547-284E-27CC592C1AC3}"/>
              </a:ext>
            </a:extLst>
          </p:cNvPr>
          <p:cNvGrpSpPr>
            <a:grpSpLocks/>
          </p:cNvGrpSpPr>
          <p:nvPr/>
        </p:nvGrpSpPr>
        <p:grpSpPr bwMode="auto">
          <a:xfrm>
            <a:off x="8720138" y="2465388"/>
            <a:ext cx="3286125" cy="3411537"/>
            <a:chOff x="8719815" y="2466105"/>
            <a:chExt cx="3285915" cy="3411360"/>
          </a:xfrm>
        </p:grpSpPr>
        <mc:AlternateContent xmlns:mc="http://schemas.openxmlformats.org/markup-compatibility/2006" xmlns:p14="http://schemas.microsoft.com/office/powerpoint/2010/main">
          <mc:Choice Requires="p14">
            <p:contentPart p14:bwMode="auto" r:id="rId102">
              <p14:nvContentPartPr>
                <p14:cNvPr id="149" name="Ink 148">
                  <a:extLst>
                    <a:ext uri="{FF2B5EF4-FFF2-40B4-BE49-F238E27FC236}">
                      <a16:creationId xmlns:a16="http://schemas.microsoft.com/office/drawing/2014/main" id="{CC4C61C1-B72F-D33C-06B5-DBDFF9E91E78}"/>
                    </a:ext>
                  </a:extLst>
                </p14:cNvPr>
                <p14:cNvContentPartPr/>
                <p14:nvPr/>
              </p14:nvContentPartPr>
              <p14:xfrm>
                <a:off x="11410455" y="4087545"/>
                <a:ext cx="36000" cy="214200"/>
              </p14:xfrm>
            </p:contentPart>
          </mc:Choice>
          <mc:Fallback xmlns="">
            <p:pic>
              <p:nvPicPr>
                <p:cNvPr id="149" name="Ink 148">
                  <a:extLst>
                    <a:ext uri="{FF2B5EF4-FFF2-40B4-BE49-F238E27FC236}">
                      <a16:creationId xmlns:a16="http://schemas.microsoft.com/office/drawing/2014/main" id="{CC4C61C1-B72F-D33C-06B5-DBDFF9E91E78}"/>
                    </a:ext>
                  </a:extLst>
                </p:cNvPr>
                <p:cNvPicPr/>
                <p:nvPr/>
              </p:nvPicPr>
              <p:blipFill>
                <a:blip r:embed="rId103"/>
                <a:stretch>
                  <a:fillRect/>
                </a:stretch>
              </p:blipFill>
              <p:spPr>
                <a:xfrm>
                  <a:off x="11392455" y="4069545"/>
                  <a:ext cx="71640" cy="249840"/>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150" name="Ink 149">
                  <a:extLst>
                    <a:ext uri="{FF2B5EF4-FFF2-40B4-BE49-F238E27FC236}">
                      <a16:creationId xmlns:a16="http://schemas.microsoft.com/office/drawing/2014/main" id="{1AB36E3A-E481-F0AB-3A89-7C1B3F3F9A2B}"/>
                    </a:ext>
                  </a:extLst>
                </p14:cNvPr>
                <p14:cNvContentPartPr/>
                <p14:nvPr/>
              </p14:nvContentPartPr>
              <p14:xfrm>
                <a:off x="11341695" y="4256025"/>
                <a:ext cx="159120" cy="87120"/>
              </p14:xfrm>
            </p:contentPart>
          </mc:Choice>
          <mc:Fallback xmlns="">
            <p:pic>
              <p:nvPicPr>
                <p:cNvPr id="150" name="Ink 149">
                  <a:extLst>
                    <a:ext uri="{FF2B5EF4-FFF2-40B4-BE49-F238E27FC236}">
                      <a16:creationId xmlns:a16="http://schemas.microsoft.com/office/drawing/2014/main" id="{1AB36E3A-E481-F0AB-3A89-7C1B3F3F9A2B}"/>
                    </a:ext>
                  </a:extLst>
                </p:cNvPr>
                <p:cNvPicPr/>
                <p:nvPr/>
              </p:nvPicPr>
              <p:blipFill>
                <a:blip r:embed="rId105"/>
                <a:stretch>
                  <a:fillRect/>
                </a:stretch>
              </p:blipFill>
              <p:spPr>
                <a:xfrm>
                  <a:off x="11323695" y="4238025"/>
                  <a:ext cx="194760" cy="12276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151" name="Ink 150">
                  <a:extLst>
                    <a:ext uri="{FF2B5EF4-FFF2-40B4-BE49-F238E27FC236}">
                      <a16:creationId xmlns:a16="http://schemas.microsoft.com/office/drawing/2014/main" id="{5AA136A7-D333-AD5E-332A-DF51F3C6010C}"/>
                    </a:ext>
                  </a:extLst>
                </p14:cNvPr>
                <p14:cNvContentPartPr/>
                <p14:nvPr/>
              </p14:nvContentPartPr>
              <p14:xfrm>
                <a:off x="11066655" y="4445025"/>
                <a:ext cx="129240" cy="109080"/>
              </p14:xfrm>
            </p:contentPart>
          </mc:Choice>
          <mc:Fallback xmlns="">
            <p:pic>
              <p:nvPicPr>
                <p:cNvPr id="151" name="Ink 150">
                  <a:extLst>
                    <a:ext uri="{FF2B5EF4-FFF2-40B4-BE49-F238E27FC236}">
                      <a16:creationId xmlns:a16="http://schemas.microsoft.com/office/drawing/2014/main" id="{5AA136A7-D333-AD5E-332A-DF51F3C6010C}"/>
                    </a:ext>
                  </a:extLst>
                </p:cNvPr>
                <p:cNvPicPr/>
                <p:nvPr/>
              </p:nvPicPr>
              <p:blipFill>
                <a:blip r:embed="rId107"/>
                <a:stretch>
                  <a:fillRect/>
                </a:stretch>
              </p:blipFill>
              <p:spPr>
                <a:xfrm>
                  <a:off x="11048605" y="4427025"/>
                  <a:ext cx="164980" cy="14472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152" name="Ink 151">
                  <a:extLst>
                    <a:ext uri="{FF2B5EF4-FFF2-40B4-BE49-F238E27FC236}">
                      <a16:creationId xmlns:a16="http://schemas.microsoft.com/office/drawing/2014/main" id="{A42CCFFE-3B0C-B646-0CDD-00DDC447E173}"/>
                    </a:ext>
                  </a:extLst>
                </p14:cNvPr>
                <p14:cNvContentPartPr/>
                <p14:nvPr/>
              </p14:nvContentPartPr>
              <p14:xfrm>
                <a:off x="11181135" y="4433505"/>
                <a:ext cx="167040" cy="305280"/>
              </p14:xfrm>
            </p:contentPart>
          </mc:Choice>
          <mc:Fallback xmlns="">
            <p:pic>
              <p:nvPicPr>
                <p:cNvPr id="152" name="Ink 151">
                  <a:extLst>
                    <a:ext uri="{FF2B5EF4-FFF2-40B4-BE49-F238E27FC236}">
                      <a16:creationId xmlns:a16="http://schemas.microsoft.com/office/drawing/2014/main" id="{A42CCFFE-3B0C-B646-0CDD-00DDC447E173}"/>
                    </a:ext>
                  </a:extLst>
                </p:cNvPr>
                <p:cNvPicPr/>
                <p:nvPr/>
              </p:nvPicPr>
              <p:blipFill>
                <a:blip r:embed="rId109"/>
                <a:stretch>
                  <a:fillRect/>
                </a:stretch>
              </p:blipFill>
              <p:spPr>
                <a:xfrm>
                  <a:off x="11163135" y="4415526"/>
                  <a:ext cx="202680" cy="340878"/>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153" name="Ink 152">
                  <a:extLst>
                    <a:ext uri="{FF2B5EF4-FFF2-40B4-BE49-F238E27FC236}">
                      <a16:creationId xmlns:a16="http://schemas.microsoft.com/office/drawing/2014/main" id="{781650AF-33C1-6D90-9F1F-C347272B70DA}"/>
                    </a:ext>
                  </a:extLst>
                </p14:cNvPr>
                <p14:cNvContentPartPr/>
                <p14:nvPr/>
              </p14:nvContentPartPr>
              <p14:xfrm>
                <a:off x="11292015" y="4479585"/>
                <a:ext cx="264600" cy="191880"/>
              </p14:xfrm>
            </p:contentPart>
          </mc:Choice>
          <mc:Fallback xmlns="">
            <p:pic>
              <p:nvPicPr>
                <p:cNvPr id="153" name="Ink 152">
                  <a:extLst>
                    <a:ext uri="{FF2B5EF4-FFF2-40B4-BE49-F238E27FC236}">
                      <a16:creationId xmlns:a16="http://schemas.microsoft.com/office/drawing/2014/main" id="{781650AF-33C1-6D90-9F1F-C347272B70DA}"/>
                    </a:ext>
                  </a:extLst>
                </p:cNvPr>
                <p:cNvPicPr/>
                <p:nvPr/>
              </p:nvPicPr>
              <p:blipFill>
                <a:blip r:embed="rId111"/>
                <a:stretch>
                  <a:fillRect/>
                </a:stretch>
              </p:blipFill>
              <p:spPr>
                <a:xfrm>
                  <a:off x="11274015" y="4461619"/>
                  <a:ext cx="300240" cy="227453"/>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154" name="Ink 153">
                  <a:extLst>
                    <a:ext uri="{FF2B5EF4-FFF2-40B4-BE49-F238E27FC236}">
                      <a16:creationId xmlns:a16="http://schemas.microsoft.com/office/drawing/2014/main" id="{3C97635A-CE38-B348-A8AC-EA34815C387C}"/>
                    </a:ext>
                  </a:extLst>
                </p14:cNvPr>
                <p14:cNvContentPartPr/>
                <p14:nvPr/>
              </p14:nvContentPartPr>
              <p14:xfrm>
                <a:off x="11584695" y="4514505"/>
                <a:ext cx="113760" cy="102240"/>
              </p14:xfrm>
            </p:contentPart>
          </mc:Choice>
          <mc:Fallback xmlns="">
            <p:pic>
              <p:nvPicPr>
                <p:cNvPr id="154" name="Ink 153">
                  <a:extLst>
                    <a:ext uri="{FF2B5EF4-FFF2-40B4-BE49-F238E27FC236}">
                      <a16:creationId xmlns:a16="http://schemas.microsoft.com/office/drawing/2014/main" id="{3C97635A-CE38-B348-A8AC-EA34815C387C}"/>
                    </a:ext>
                  </a:extLst>
                </p:cNvPr>
                <p:cNvPicPr/>
                <p:nvPr/>
              </p:nvPicPr>
              <p:blipFill>
                <a:blip r:embed="rId113"/>
                <a:stretch>
                  <a:fillRect/>
                </a:stretch>
              </p:blipFill>
              <p:spPr>
                <a:xfrm>
                  <a:off x="11566695" y="4496441"/>
                  <a:ext cx="149400" cy="138006"/>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156" name="Ink 155">
                  <a:extLst>
                    <a:ext uri="{FF2B5EF4-FFF2-40B4-BE49-F238E27FC236}">
                      <a16:creationId xmlns:a16="http://schemas.microsoft.com/office/drawing/2014/main" id="{20887722-C356-9505-CC71-8811249D5E58}"/>
                    </a:ext>
                  </a:extLst>
                </p14:cNvPr>
                <p14:cNvContentPartPr/>
                <p14:nvPr/>
              </p14:nvContentPartPr>
              <p14:xfrm>
                <a:off x="11840655" y="4482105"/>
                <a:ext cx="95040" cy="173520"/>
              </p14:xfrm>
            </p:contentPart>
          </mc:Choice>
          <mc:Fallback xmlns="">
            <p:pic>
              <p:nvPicPr>
                <p:cNvPr id="156" name="Ink 155">
                  <a:extLst>
                    <a:ext uri="{FF2B5EF4-FFF2-40B4-BE49-F238E27FC236}">
                      <a16:creationId xmlns:a16="http://schemas.microsoft.com/office/drawing/2014/main" id="{20887722-C356-9505-CC71-8811249D5E58}"/>
                    </a:ext>
                  </a:extLst>
                </p:cNvPr>
                <p:cNvPicPr/>
                <p:nvPr/>
              </p:nvPicPr>
              <p:blipFill>
                <a:blip r:embed="rId115"/>
                <a:stretch>
                  <a:fillRect/>
                </a:stretch>
              </p:blipFill>
              <p:spPr>
                <a:xfrm>
                  <a:off x="11822655" y="4464105"/>
                  <a:ext cx="130680" cy="20916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157" name="Ink 156">
                  <a:extLst>
                    <a:ext uri="{FF2B5EF4-FFF2-40B4-BE49-F238E27FC236}">
                      <a16:creationId xmlns:a16="http://schemas.microsoft.com/office/drawing/2014/main" id="{2453FBBE-1E73-D00F-2D16-2AF05FD21559}"/>
                    </a:ext>
                  </a:extLst>
                </p14:cNvPr>
                <p14:cNvContentPartPr/>
                <p14:nvPr/>
              </p14:nvContentPartPr>
              <p14:xfrm>
                <a:off x="11848935" y="4754265"/>
                <a:ext cx="30960" cy="17280"/>
              </p14:xfrm>
            </p:contentPart>
          </mc:Choice>
          <mc:Fallback xmlns="">
            <p:pic>
              <p:nvPicPr>
                <p:cNvPr id="157" name="Ink 156">
                  <a:extLst>
                    <a:ext uri="{FF2B5EF4-FFF2-40B4-BE49-F238E27FC236}">
                      <a16:creationId xmlns:a16="http://schemas.microsoft.com/office/drawing/2014/main" id="{2453FBBE-1E73-D00F-2D16-2AF05FD21559}"/>
                    </a:ext>
                  </a:extLst>
                </p:cNvPr>
                <p:cNvPicPr/>
                <p:nvPr/>
              </p:nvPicPr>
              <p:blipFill>
                <a:blip r:embed="rId117"/>
                <a:stretch>
                  <a:fillRect/>
                </a:stretch>
              </p:blipFill>
              <p:spPr>
                <a:xfrm>
                  <a:off x="11830723" y="4736265"/>
                  <a:ext cx="67019" cy="5292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48" name="Ink 47">
                  <a:extLst>
                    <a:ext uri="{FF2B5EF4-FFF2-40B4-BE49-F238E27FC236}">
                      <a16:creationId xmlns:a16="http://schemas.microsoft.com/office/drawing/2014/main" id="{9AF0E5A1-BDA7-DC49-F8E1-E89A2FEE6733}"/>
                    </a:ext>
                  </a:extLst>
                </p14:cNvPr>
                <p14:cNvContentPartPr/>
                <p14:nvPr/>
              </p14:nvContentPartPr>
              <p14:xfrm>
                <a:off x="9571770" y="2895945"/>
                <a:ext cx="298800" cy="394920"/>
              </p14:xfrm>
            </p:contentPart>
          </mc:Choice>
          <mc:Fallback xmlns="">
            <p:pic>
              <p:nvPicPr>
                <p:cNvPr id="48" name="Ink 47">
                  <a:extLst>
                    <a:ext uri="{FF2B5EF4-FFF2-40B4-BE49-F238E27FC236}">
                      <a16:creationId xmlns:a16="http://schemas.microsoft.com/office/drawing/2014/main" id="{9AF0E5A1-BDA7-DC49-F8E1-E89A2FEE6733}"/>
                    </a:ext>
                  </a:extLst>
                </p:cNvPr>
                <p:cNvPicPr/>
                <p:nvPr/>
              </p:nvPicPr>
              <p:blipFill>
                <a:blip r:embed="rId119"/>
                <a:stretch>
                  <a:fillRect/>
                </a:stretch>
              </p:blipFill>
              <p:spPr>
                <a:xfrm>
                  <a:off x="9553748" y="2877945"/>
                  <a:ext cx="334483" cy="43056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49" name="Ink 48">
                  <a:extLst>
                    <a:ext uri="{FF2B5EF4-FFF2-40B4-BE49-F238E27FC236}">
                      <a16:creationId xmlns:a16="http://schemas.microsoft.com/office/drawing/2014/main" id="{26ACDDDC-0E1D-B233-8B41-E892B0E11686}"/>
                    </a:ext>
                  </a:extLst>
                </p14:cNvPr>
                <p14:cNvContentPartPr/>
                <p14:nvPr/>
              </p14:nvContentPartPr>
              <p14:xfrm>
                <a:off x="9661410" y="2989905"/>
                <a:ext cx="166680" cy="212400"/>
              </p14:xfrm>
            </p:contentPart>
          </mc:Choice>
          <mc:Fallback xmlns="">
            <p:pic>
              <p:nvPicPr>
                <p:cNvPr id="49" name="Ink 48">
                  <a:extLst>
                    <a:ext uri="{FF2B5EF4-FFF2-40B4-BE49-F238E27FC236}">
                      <a16:creationId xmlns:a16="http://schemas.microsoft.com/office/drawing/2014/main" id="{26ACDDDC-0E1D-B233-8B41-E892B0E11686}"/>
                    </a:ext>
                  </a:extLst>
                </p:cNvPr>
                <p:cNvPicPr/>
                <p:nvPr/>
              </p:nvPicPr>
              <p:blipFill>
                <a:blip r:embed="rId121"/>
                <a:stretch>
                  <a:fillRect/>
                </a:stretch>
              </p:blipFill>
              <p:spPr>
                <a:xfrm>
                  <a:off x="9643410" y="2971905"/>
                  <a:ext cx="202320" cy="24804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50" name="Ink 49">
                  <a:extLst>
                    <a:ext uri="{FF2B5EF4-FFF2-40B4-BE49-F238E27FC236}">
                      <a16:creationId xmlns:a16="http://schemas.microsoft.com/office/drawing/2014/main" id="{959AB667-C0F1-CD93-2299-96DE0FD260ED}"/>
                    </a:ext>
                  </a:extLst>
                </p14:cNvPr>
                <p14:cNvContentPartPr/>
                <p14:nvPr/>
              </p14:nvContentPartPr>
              <p14:xfrm>
                <a:off x="9716130" y="3064785"/>
                <a:ext cx="84960" cy="89640"/>
              </p14:xfrm>
            </p:contentPart>
          </mc:Choice>
          <mc:Fallback xmlns="">
            <p:pic>
              <p:nvPicPr>
                <p:cNvPr id="50" name="Ink 49">
                  <a:extLst>
                    <a:ext uri="{FF2B5EF4-FFF2-40B4-BE49-F238E27FC236}">
                      <a16:creationId xmlns:a16="http://schemas.microsoft.com/office/drawing/2014/main" id="{959AB667-C0F1-CD93-2299-96DE0FD260ED}"/>
                    </a:ext>
                  </a:extLst>
                </p:cNvPr>
                <p:cNvPicPr/>
                <p:nvPr/>
              </p:nvPicPr>
              <p:blipFill>
                <a:blip r:embed="rId123"/>
                <a:stretch>
                  <a:fillRect/>
                </a:stretch>
              </p:blipFill>
              <p:spPr>
                <a:xfrm>
                  <a:off x="9698206" y="3046785"/>
                  <a:ext cx="120450" cy="125280"/>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51" name="Ink 50">
                  <a:extLst>
                    <a:ext uri="{FF2B5EF4-FFF2-40B4-BE49-F238E27FC236}">
                      <a16:creationId xmlns:a16="http://schemas.microsoft.com/office/drawing/2014/main" id="{A8C349FC-2C83-E65B-7D40-2E7F666E52EB}"/>
                    </a:ext>
                  </a:extLst>
                </p14:cNvPr>
                <p14:cNvContentPartPr/>
                <p14:nvPr/>
              </p14:nvContentPartPr>
              <p14:xfrm>
                <a:off x="9785250" y="3110865"/>
                <a:ext cx="12600" cy="41400"/>
              </p14:xfrm>
            </p:contentPart>
          </mc:Choice>
          <mc:Fallback xmlns="">
            <p:pic>
              <p:nvPicPr>
                <p:cNvPr id="51" name="Ink 50">
                  <a:extLst>
                    <a:ext uri="{FF2B5EF4-FFF2-40B4-BE49-F238E27FC236}">
                      <a16:creationId xmlns:a16="http://schemas.microsoft.com/office/drawing/2014/main" id="{A8C349FC-2C83-E65B-7D40-2E7F666E52EB}"/>
                    </a:ext>
                  </a:extLst>
                </p:cNvPr>
                <p:cNvPicPr/>
                <p:nvPr/>
              </p:nvPicPr>
              <p:blipFill>
                <a:blip r:embed="rId125"/>
                <a:stretch>
                  <a:fillRect/>
                </a:stretch>
              </p:blipFill>
              <p:spPr>
                <a:xfrm>
                  <a:off x="9767250" y="3092865"/>
                  <a:ext cx="48240" cy="7704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52" name="Ink 51">
                  <a:extLst>
                    <a:ext uri="{FF2B5EF4-FFF2-40B4-BE49-F238E27FC236}">
                      <a16:creationId xmlns:a16="http://schemas.microsoft.com/office/drawing/2014/main" id="{49C4CF54-AE6A-4D3F-58B0-CE2A3C4A4CCF}"/>
                    </a:ext>
                  </a:extLst>
                </p14:cNvPr>
                <p14:cNvContentPartPr/>
                <p14:nvPr/>
              </p14:nvContentPartPr>
              <p14:xfrm>
                <a:off x="9639090" y="2953545"/>
                <a:ext cx="118080" cy="58320"/>
              </p14:xfrm>
            </p:contentPart>
          </mc:Choice>
          <mc:Fallback xmlns="">
            <p:pic>
              <p:nvPicPr>
                <p:cNvPr id="52" name="Ink 51">
                  <a:extLst>
                    <a:ext uri="{FF2B5EF4-FFF2-40B4-BE49-F238E27FC236}">
                      <a16:creationId xmlns:a16="http://schemas.microsoft.com/office/drawing/2014/main" id="{49C4CF54-AE6A-4D3F-58B0-CE2A3C4A4CCF}"/>
                    </a:ext>
                  </a:extLst>
                </p:cNvPr>
                <p:cNvPicPr/>
                <p:nvPr/>
              </p:nvPicPr>
              <p:blipFill>
                <a:blip r:embed="rId127"/>
                <a:stretch>
                  <a:fillRect/>
                </a:stretch>
              </p:blipFill>
              <p:spPr>
                <a:xfrm>
                  <a:off x="9621090" y="2935545"/>
                  <a:ext cx="153720" cy="9396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53" name="Ink 52">
                  <a:extLst>
                    <a:ext uri="{FF2B5EF4-FFF2-40B4-BE49-F238E27FC236}">
                      <a16:creationId xmlns:a16="http://schemas.microsoft.com/office/drawing/2014/main" id="{2FD11945-5A8A-B0E2-F475-0418CE10953B}"/>
                    </a:ext>
                  </a:extLst>
                </p14:cNvPr>
                <p14:cNvContentPartPr/>
                <p14:nvPr/>
              </p14:nvContentPartPr>
              <p14:xfrm>
                <a:off x="9717210" y="3179985"/>
                <a:ext cx="73440" cy="19440"/>
              </p14:xfrm>
            </p:contentPart>
          </mc:Choice>
          <mc:Fallback xmlns="">
            <p:pic>
              <p:nvPicPr>
                <p:cNvPr id="53" name="Ink 52">
                  <a:extLst>
                    <a:ext uri="{FF2B5EF4-FFF2-40B4-BE49-F238E27FC236}">
                      <a16:creationId xmlns:a16="http://schemas.microsoft.com/office/drawing/2014/main" id="{2FD11945-5A8A-B0E2-F475-0418CE10953B}"/>
                    </a:ext>
                  </a:extLst>
                </p:cNvPr>
                <p:cNvPicPr/>
                <p:nvPr/>
              </p:nvPicPr>
              <p:blipFill>
                <a:blip r:embed="rId129"/>
                <a:stretch>
                  <a:fillRect/>
                </a:stretch>
              </p:blipFill>
              <p:spPr>
                <a:xfrm>
                  <a:off x="9699210" y="3162312"/>
                  <a:ext cx="109080" cy="54432"/>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54" name="Ink 53">
                  <a:extLst>
                    <a:ext uri="{FF2B5EF4-FFF2-40B4-BE49-F238E27FC236}">
                      <a16:creationId xmlns:a16="http://schemas.microsoft.com/office/drawing/2014/main" id="{B700D5D7-CA8A-716C-6391-B30104AE4722}"/>
                    </a:ext>
                  </a:extLst>
                </p14:cNvPr>
                <p14:cNvContentPartPr/>
                <p14:nvPr/>
              </p14:nvContentPartPr>
              <p14:xfrm>
                <a:off x="9739890" y="3190065"/>
                <a:ext cx="68040" cy="33840"/>
              </p14:xfrm>
            </p:contentPart>
          </mc:Choice>
          <mc:Fallback xmlns="">
            <p:pic>
              <p:nvPicPr>
                <p:cNvPr id="54" name="Ink 53">
                  <a:extLst>
                    <a:ext uri="{FF2B5EF4-FFF2-40B4-BE49-F238E27FC236}">
                      <a16:creationId xmlns:a16="http://schemas.microsoft.com/office/drawing/2014/main" id="{B700D5D7-CA8A-716C-6391-B30104AE4722}"/>
                    </a:ext>
                  </a:extLst>
                </p:cNvPr>
                <p:cNvPicPr/>
                <p:nvPr/>
              </p:nvPicPr>
              <p:blipFill>
                <a:blip r:embed="rId131"/>
                <a:stretch>
                  <a:fillRect/>
                </a:stretch>
              </p:blipFill>
              <p:spPr>
                <a:xfrm>
                  <a:off x="9721890" y="3172065"/>
                  <a:ext cx="103680"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55" name="Ink 54">
                  <a:extLst>
                    <a:ext uri="{FF2B5EF4-FFF2-40B4-BE49-F238E27FC236}">
                      <a16:creationId xmlns:a16="http://schemas.microsoft.com/office/drawing/2014/main" id="{37BBE05B-3117-E463-4969-68A550EC04EE}"/>
                    </a:ext>
                  </a:extLst>
                </p14:cNvPr>
                <p14:cNvContentPartPr/>
                <p14:nvPr/>
              </p14:nvContentPartPr>
              <p14:xfrm>
                <a:off x="9655290" y="3247665"/>
                <a:ext cx="56160" cy="8640"/>
              </p14:xfrm>
            </p:contentPart>
          </mc:Choice>
          <mc:Fallback xmlns="">
            <p:pic>
              <p:nvPicPr>
                <p:cNvPr id="55" name="Ink 54">
                  <a:extLst>
                    <a:ext uri="{FF2B5EF4-FFF2-40B4-BE49-F238E27FC236}">
                      <a16:creationId xmlns:a16="http://schemas.microsoft.com/office/drawing/2014/main" id="{37BBE05B-3117-E463-4969-68A550EC04EE}"/>
                    </a:ext>
                  </a:extLst>
                </p:cNvPr>
                <p:cNvPicPr/>
                <p:nvPr/>
              </p:nvPicPr>
              <p:blipFill>
                <a:blip r:embed="rId133"/>
                <a:stretch>
                  <a:fillRect/>
                </a:stretch>
              </p:blipFill>
              <p:spPr>
                <a:xfrm>
                  <a:off x="9637290" y="3229665"/>
                  <a:ext cx="91800" cy="4428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56" name="Ink 55">
                  <a:extLst>
                    <a:ext uri="{FF2B5EF4-FFF2-40B4-BE49-F238E27FC236}">
                      <a16:creationId xmlns:a16="http://schemas.microsoft.com/office/drawing/2014/main" id="{3F487E4E-3400-0C01-6775-BED73739E747}"/>
                    </a:ext>
                  </a:extLst>
                </p14:cNvPr>
                <p14:cNvContentPartPr/>
                <p14:nvPr/>
              </p14:nvContentPartPr>
              <p14:xfrm>
                <a:off x="9605610" y="3089265"/>
                <a:ext cx="32760" cy="116280"/>
              </p14:xfrm>
            </p:contentPart>
          </mc:Choice>
          <mc:Fallback xmlns="">
            <p:pic>
              <p:nvPicPr>
                <p:cNvPr id="56" name="Ink 55">
                  <a:extLst>
                    <a:ext uri="{FF2B5EF4-FFF2-40B4-BE49-F238E27FC236}">
                      <a16:creationId xmlns:a16="http://schemas.microsoft.com/office/drawing/2014/main" id="{3F487E4E-3400-0C01-6775-BED73739E747}"/>
                    </a:ext>
                  </a:extLst>
                </p:cNvPr>
                <p:cNvPicPr/>
                <p:nvPr/>
              </p:nvPicPr>
              <p:blipFill>
                <a:blip r:embed="rId135"/>
                <a:stretch>
                  <a:fillRect/>
                </a:stretch>
              </p:blipFill>
              <p:spPr>
                <a:xfrm>
                  <a:off x="9587610" y="3071265"/>
                  <a:ext cx="68400" cy="15192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57" name="Ink 56">
                  <a:extLst>
                    <a:ext uri="{FF2B5EF4-FFF2-40B4-BE49-F238E27FC236}">
                      <a16:creationId xmlns:a16="http://schemas.microsoft.com/office/drawing/2014/main" id="{9D335BCF-D8C2-3F08-45EC-C685904223F7}"/>
                    </a:ext>
                  </a:extLst>
                </p14:cNvPr>
                <p14:cNvContentPartPr/>
                <p14:nvPr/>
              </p14:nvContentPartPr>
              <p14:xfrm>
                <a:off x="9776970" y="2945625"/>
                <a:ext cx="57960" cy="41760"/>
              </p14:xfrm>
            </p:contentPart>
          </mc:Choice>
          <mc:Fallback xmlns="">
            <p:pic>
              <p:nvPicPr>
                <p:cNvPr id="57" name="Ink 56">
                  <a:extLst>
                    <a:ext uri="{FF2B5EF4-FFF2-40B4-BE49-F238E27FC236}">
                      <a16:creationId xmlns:a16="http://schemas.microsoft.com/office/drawing/2014/main" id="{9D335BCF-D8C2-3F08-45EC-C685904223F7}"/>
                    </a:ext>
                  </a:extLst>
                </p:cNvPr>
                <p:cNvPicPr/>
                <p:nvPr/>
              </p:nvPicPr>
              <p:blipFill>
                <a:blip r:embed="rId137"/>
                <a:stretch>
                  <a:fillRect/>
                </a:stretch>
              </p:blipFill>
              <p:spPr>
                <a:xfrm>
                  <a:off x="9758970" y="2927625"/>
                  <a:ext cx="93600" cy="7740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58" name="Ink 57">
                  <a:extLst>
                    <a:ext uri="{FF2B5EF4-FFF2-40B4-BE49-F238E27FC236}">
                      <a16:creationId xmlns:a16="http://schemas.microsoft.com/office/drawing/2014/main" id="{CAF9C7C8-9892-82A2-EF55-200DA05B0112}"/>
                    </a:ext>
                  </a:extLst>
                </p14:cNvPr>
                <p14:cNvContentPartPr/>
                <p14:nvPr/>
              </p14:nvContentPartPr>
              <p14:xfrm>
                <a:off x="9800730" y="3065865"/>
                <a:ext cx="25920" cy="79560"/>
              </p14:xfrm>
            </p:contentPart>
          </mc:Choice>
          <mc:Fallback xmlns="">
            <p:pic>
              <p:nvPicPr>
                <p:cNvPr id="58" name="Ink 57">
                  <a:extLst>
                    <a:ext uri="{FF2B5EF4-FFF2-40B4-BE49-F238E27FC236}">
                      <a16:creationId xmlns:a16="http://schemas.microsoft.com/office/drawing/2014/main" id="{CAF9C7C8-9892-82A2-EF55-200DA05B0112}"/>
                    </a:ext>
                  </a:extLst>
                </p:cNvPr>
                <p:cNvPicPr/>
                <p:nvPr/>
              </p:nvPicPr>
              <p:blipFill>
                <a:blip r:embed="rId139"/>
                <a:stretch>
                  <a:fillRect/>
                </a:stretch>
              </p:blipFill>
              <p:spPr>
                <a:xfrm>
                  <a:off x="9782476" y="3047865"/>
                  <a:ext cx="62062" cy="11520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41" name="Ink 40">
                  <a:extLst>
                    <a:ext uri="{FF2B5EF4-FFF2-40B4-BE49-F238E27FC236}">
                      <a16:creationId xmlns:a16="http://schemas.microsoft.com/office/drawing/2014/main" id="{D3542E3B-9E53-5F43-C225-EE2F828120CF}"/>
                    </a:ext>
                  </a:extLst>
                </p14:cNvPr>
                <p14:cNvContentPartPr/>
                <p14:nvPr/>
              </p14:nvContentPartPr>
              <p14:xfrm>
                <a:off x="9416250" y="2632065"/>
                <a:ext cx="20520" cy="91440"/>
              </p14:xfrm>
            </p:contentPart>
          </mc:Choice>
          <mc:Fallback xmlns="">
            <p:pic>
              <p:nvPicPr>
                <p:cNvPr id="41" name="Ink 40">
                  <a:extLst>
                    <a:ext uri="{FF2B5EF4-FFF2-40B4-BE49-F238E27FC236}">
                      <a16:creationId xmlns:a16="http://schemas.microsoft.com/office/drawing/2014/main" id="{D3542E3B-9E53-5F43-C225-EE2F828120CF}"/>
                    </a:ext>
                  </a:extLst>
                </p:cNvPr>
                <p:cNvPicPr/>
                <p:nvPr/>
              </p:nvPicPr>
              <p:blipFill>
                <a:blip r:embed="rId141"/>
                <a:stretch>
                  <a:fillRect/>
                </a:stretch>
              </p:blipFill>
              <p:spPr>
                <a:xfrm>
                  <a:off x="9398250" y="2614065"/>
                  <a:ext cx="56160" cy="127080"/>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42" name="Ink 41">
                  <a:extLst>
                    <a:ext uri="{FF2B5EF4-FFF2-40B4-BE49-F238E27FC236}">
                      <a16:creationId xmlns:a16="http://schemas.microsoft.com/office/drawing/2014/main" id="{40D6D42A-BAE1-9E84-8A2A-57AA7E0644D3}"/>
                    </a:ext>
                  </a:extLst>
                </p14:cNvPr>
                <p14:cNvContentPartPr/>
                <p14:nvPr/>
              </p14:nvContentPartPr>
              <p14:xfrm>
                <a:off x="9407970" y="2541345"/>
                <a:ext cx="12240" cy="9360"/>
              </p14:xfrm>
            </p:contentPart>
          </mc:Choice>
          <mc:Fallback xmlns="">
            <p:pic>
              <p:nvPicPr>
                <p:cNvPr id="42" name="Ink 41">
                  <a:extLst>
                    <a:ext uri="{FF2B5EF4-FFF2-40B4-BE49-F238E27FC236}">
                      <a16:creationId xmlns:a16="http://schemas.microsoft.com/office/drawing/2014/main" id="{40D6D42A-BAE1-9E84-8A2A-57AA7E0644D3}"/>
                    </a:ext>
                  </a:extLst>
                </p:cNvPr>
                <p:cNvPicPr/>
                <p:nvPr/>
              </p:nvPicPr>
              <p:blipFill>
                <a:blip r:embed="rId143"/>
                <a:stretch>
                  <a:fillRect/>
                </a:stretch>
              </p:blipFill>
              <p:spPr>
                <a:xfrm>
                  <a:off x="9389970" y="2523345"/>
                  <a:ext cx="47880" cy="4500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43" name="Ink 42">
                  <a:extLst>
                    <a:ext uri="{FF2B5EF4-FFF2-40B4-BE49-F238E27FC236}">
                      <a16:creationId xmlns:a16="http://schemas.microsoft.com/office/drawing/2014/main" id="{2445A680-CC85-9D0F-98A4-FB1E6CA12B4B}"/>
                    </a:ext>
                  </a:extLst>
                </p14:cNvPr>
                <p14:cNvContentPartPr/>
                <p14:nvPr/>
              </p14:nvContentPartPr>
              <p14:xfrm>
                <a:off x="9456930" y="2591385"/>
                <a:ext cx="522000" cy="194040"/>
              </p14:xfrm>
            </p:contentPart>
          </mc:Choice>
          <mc:Fallback xmlns="">
            <p:pic>
              <p:nvPicPr>
                <p:cNvPr id="43" name="Ink 42">
                  <a:extLst>
                    <a:ext uri="{FF2B5EF4-FFF2-40B4-BE49-F238E27FC236}">
                      <a16:creationId xmlns:a16="http://schemas.microsoft.com/office/drawing/2014/main" id="{2445A680-CC85-9D0F-98A4-FB1E6CA12B4B}"/>
                    </a:ext>
                  </a:extLst>
                </p:cNvPr>
                <p:cNvPicPr/>
                <p:nvPr/>
              </p:nvPicPr>
              <p:blipFill>
                <a:blip r:embed="rId145"/>
                <a:stretch>
                  <a:fillRect/>
                </a:stretch>
              </p:blipFill>
              <p:spPr>
                <a:xfrm>
                  <a:off x="9438918" y="2573352"/>
                  <a:ext cx="557665" cy="229746"/>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44" name="Ink 43">
                  <a:extLst>
                    <a:ext uri="{FF2B5EF4-FFF2-40B4-BE49-F238E27FC236}">
                      <a16:creationId xmlns:a16="http://schemas.microsoft.com/office/drawing/2014/main" id="{8EC2CB21-F7B2-3E1F-269F-D0A7DB72E5B6}"/>
                    </a:ext>
                  </a:extLst>
                </p14:cNvPr>
                <p14:cNvContentPartPr/>
                <p14:nvPr/>
              </p14:nvContentPartPr>
              <p14:xfrm>
                <a:off x="10073250" y="2697585"/>
                <a:ext cx="356040" cy="13320"/>
              </p14:xfrm>
            </p:contentPart>
          </mc:Choice>
          <mc:Fallback xmlns="">
            <p:pic>
              <p:nvPicPr>
                <p:cNvPr id="44" name="Ink 43">
                  <a:extLst>
                    <a:ext uri="{FF2B5EF4-FFF2-40B4-BE49-F238E27FC236}">
                      <a16:creationId xmlns:a16="http://schemas.microsoft.com/office/drawing/2014/main" id="{8EC2CB21-F7B2-3E1F-269F-D0A7DB72E5B6}"/>
                    </a:ext>
                  </a:extLst>
                </p:cNvPr>
                <p:cNvPicPr/>
                <p:nvPr/>
              </p:nvPicPr>
              <p:blipFill>
                <a:blip r:embed="rId147"/>
                <a:stretch>
                  <a:fillRect/>
                </a:stretch>
              </p:blipFill>
              <p:spPr>
                <a:xfrm>
                  <a:off x="10055250" y="2679585"/>
                  <a:ext cx="391680" cy="48960"/>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45" name="Ink 44">
                  <a:extLst>
                    <a:ext uri="{FF2B5EF4-FFF2-40B4-BE49-F238E27FC236}">
                      <a16:creationId xmlns:a16="http://schemas.microsoft.com/office/drawing/2014/main" id="{590A67C9-3D40-D6A3-41B4-D84C75FC9728}"/>
                    </a:ext>
                  </a:extLst>
                </p14:cNvPr>
                <p14:cNvContentPartPr/>
                <p14:nvPr/>
              </p14:nvContentPartPr>
              <p14:xfrm>
                <a:off x="10399050" y="2636025"/>
                <a:ext cx="66960" cy="120240"/>
              </p14:xfrm>
            </p:contentPart>
          </mc:Choice>
          <mc:Fallback xmlns="">
            <p:pic>
              <p:nvPicPr>
                <p:cNvPr id="45" name="Ink 44">
                  <a:extLst>
                    <a:ext uri="{FF2B5EF4-FFF2-40B4-BE49-F238E27FC236}">
                      <a16:creationId xmlns:a16="http://schemas.microsoft.com/office/drawing/2014/main" id="{590A67C9-3D40-D6A3-41B4-D84C75FC9728}"/>
                    </a:ext>
                  </a:extLst>
                </p:cNvPr>
                <p:cNvPicPr/>
                <p:nvPr/>
              </p:nvPicPr>
              <p:blipFill>
                <a:blip r:embed="rId149"/>
                <a:stretch>
                  <a:fillRect/>
                </a:stretch>
              </p:blipFill>
              <p:spPr>
                <a:xfrm>
                  <a:off x="10381050" y="2618025"/>
                  <a:ext cx="10260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79" name="Ink 78">
                  <a:extLst>
                    <a:ext uri="{FF2B5EF4-FFF2-40B4-BE49-F238E27FC236}">
                      <a16:creationId xmlns:a16="http://schemas.microsoft.com/office/drawing/2014/main" id="{D227592D-BA7B-DCC3-C284-AD7C953D4C08}"/>
                    </a:ext>
                  </a:extLst>
                </p14:cNvPr>
                <p14:cNvContentPartPr/>
                <p14:nvPr/>
              </p14:nvContentPartPr>
              <p14:xfrm>
                <a:off x="10540530" y="2569065"/>
                <a:ext cx="46080" cy="147240"/>
              </p14:xfrm>
            </p:contentPart>
          </mc:Choice>
          <mc:Fallback xmlns="">
            <p:pic>
              <p:nvPicPr>
                <p:cNvPr id="79" name="Ink 78">
                  <a:extLst>
                    <a:ext uri="{FF2B5EF4-FFF2-40B4-BE49-F238E27FC236}">
                      <a16:creationId xmlns:a16="http://schemas.microsoft.com/office/drawing/2014/main" id="{D227592D-BA7B-DCC3-C284-AD7C953D4C08}"/>
                    </a:ext>
                  </a:extLst>
                </p:cNvPr>
                <p:cNvPicPr/>
                <p:nvPr/>
              </p:nvPicPr>
              <p:blipFill>
                <a:blip r:embed="rId151"/>
                <a:stretch>
                  <a:fillRect/>
                </a:stretch>
              </p:blipFill>
              <p:spPr>
                <a:xfrm>
                  <a:off x="10522530" y="2551065"/>
                  <a:ext cx="81720" cy="18288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80" name="Ink 79">
                  <a:extLst>
                    <a:ext uri="{FF2B5EF4-FFF2-40B4-BE49-F238E27FC236}">
                      <a16:creationId xmlns:a16="http://schemas.microsoft.com/office/drawing/2014/main" id="{65F7DC84-FEAD-C837-A13B-FA73C98AFA11}"/>
                    </a:ext>
                  </a:extLst>
                </p14:cNvPr>
                <p14:cNvContentPartPr/>
                <p14:nvPr/>
              </p14:nvContentPartPr>
              <p14:xfrm>
                <a:off x="10574730" y="2476185"/>
                <a:ext cx="113760" cy="36000"/>
              </p14:xfrm>
            </p:contentPart>
          </mc:Choice>
          <mc:Fallback xmlns="">
            <p:pic>
              <p:nvPicPr>
                <p:cNvPr id="80" name="Ink 79">
                  <a:extLst>
                    <a:ext uri="{FF2B5EF4-FFF2-40B4-BE49-F238E27FC236}">
                      <a16:creationId xmlns:a16="http://schemas.microsoft.com/office/drawing/2014/main" id="{65F7DC84-FEAD-C837-A13B-FA73C98AFA11}"/>
                    </a:ext>
                  </a:extLst>
                </p:cNvPr>
                <p:cNvPicPr/>
                <p:nvPr/>
              </p:nvPicPr>
              <p:blipFill>
                <a:blip r:embed="rId153"/>
                <a:stretch>
                  <a:fillRect/>
                </a:stretch>
              </p:blipFill>
              <p:spPr>
                <a:xfrm>
                  <a:off x="10556730" y="2458185"/>
                  <a:ext cx="149400" cy="7164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81" name="Ink 80">
                  <a:extLst>
                    <a:ext uri="{FF2B5EF4-FFF2-40B4-BE49-F238E27FC236}">
                      <a16:creationId xmlns:a16="http://schemas.microsoft.com/office/drawing/2014/main" id="{6085BE0A-4EDF-463A-7EE0-1C32748F151A}"/>
                    </a:ext>
                  </a:extLst>
                </p14:cNvPr>
                <p14:cNvContentPartPr/>
                <p14:nvPr/>
              </p14:nvContentPartPr>
              <p14:xfrm>
                <a:off x="10548450" y="2628465"/>
                <a:ext cx="80640" cy="4320"/>
              </p14:xfrm>
            </p:contentPart>
          </mc:Choice>
          <mc:Fallback xmlns="">
            <p:pic>
              <p:nvPicPr>
                <p:cNvPr id="81" name="Ink 80">
                  <a:extLst>
                    <a:ext uri="{FF2B5EF4-FFF2-40B4-BE49-F238E27FC236}">
                      <a16:creationId xmlns:a16="http://schemas.microsoft.com/office/drawing/2014/main" id="{6085BE0A-4EDF-463A-7EE0-1C32748F151A}"/>
                    </a:ext>
                  </a:extLst>
                </p:cNvPr>
                <p:cNvPicPr/>
                <p:nvPr/>
              </p:nvPicPr>
              <p:blipFill>
                <a:blip r:embed="rId155"/>
                <a:stretch>
                  <a:fillRect/>
                </a:stretch>
              </p:blipFill>
              <p:spPr>
                <a:xfrm>
                  <a:off x="10530530" y="2610465"/>
                  <a:ext cx="116122" cy="3996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82" name="Ink 81">
                  <a:extLst>
                    <a:ext uri="{FF2B5EF4-FFF2-40B4-BE49-F238E27FC236}">
                      <a16:creationId xmlns:a16="http://schemas.microsoft.com/office/drawing/2014/main" id="{7047A078-68BF-AA69-370D-2D5332AA2945}"/>
                    </a:ext>
                  </a:extLst>
                </p14:cNvPr>
                <p14:cNvContentPartPr/>
                <p14:nvPr/>
              </p14:nvContentPartPr>
              <p14:xfrm>
                <a:off x="10669410" y="2578785"/>
                <a:ext cx="34200" cy="100800"/>
              </p14:xfrm>
            </p:contentPart>
          </mc:Choice>
          <mc:Fallback xmlns="">
            <p:pic>
              <p:nvPicPr>
                <p:cNvPr id="82" name="Ink 81">
                  <a:extLst>
                    <a:ext uri="{FF2B5EF4-FFF2-40B4-BE49-F238E27FC236}">
                      <a16:creationId xmlns:a16="http://schemas.microsoft.com/office/drawing/2014/main" id="{7047A078-68BF-AA69-370D-2D5332AA2945}"/>
                    </a:ext>
                  </a:extLst>
                </p:cNvPr>
                <p:cNvPicPr/>
                <p:nvPr/>
              </p:nvPicPr>
              <p:blipFill>
                <a:blip r:embed="rId157"/>
                <a:stretch>
                  <a:fillRect/>
                </a:stretch>
              </p:blipFill>
              <p:spPr>
                <a:xfrm>
                  <a:off x="10651410" y="2560785"/>
                  <a:ext cx="69840" cy="13644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83" name="Ink 82">
                  <a:extLst>
                    <a:ext uri="{FF2B5EF4-FFF2-40B4-BE49-F238E27FC236}">
                      <a16:creationId xmlns:a16="http://schemas.microsoft.com/office/drawing/2014/main" id="{3110819D-AE1D-DBD8-8962-1DEDA271BF01}"/>
                    </a:ext>
                  </a:extLst>
                </p14:cNvPr>
                <p14:cNvContentPartPr/>
                <p14:nvPr/>
              </p14:nvContentPartPr>
              <p14:xfrm>
                <a:off x="10721970" y="2614785"/>
                <a:ext cx="110520" cy="82800"/>
              </p14:xfrm>
            </p:contentPart>
          </mc:Choice>
          <mc:Fallback xmlns="">
            <p:pic>
              <p:nvPicPr>
                <p:cNvPr id="83" name="Ink 82">
                  <a:extLst>
                    <a:ext uri="{FF2B5EF4-FFF2-40B4-BE49-F238E27FC236}">
                      <a16:creationId xmlns:a16="http://schemas.microsoft.com/office/drawing/2014/main" id="{3110819D-AE1D-DBD8-8962-1DEDA271BF01}"/>
                    </a:ext>
                  </a:extLst>
                </p:cNvPr>
                <p:cNvPicPr/>
                <p:nvPr/>
              </p:nvPicPr>
              <p:blipFill>
                <a:blip r:embed="rId159"/>
                <a:stretch>
                  <a:fillRect/>
                </a:stretch>
              </p:blipFill>
              <p:spPr>
                <a:xfrm>
                  <a:off x="10703970" y="2596706"/>
                  <a:ext cx="146160" cy="118596"/>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84" name="Ink 83">
                  <a:extLst>
                    <a:ext uri="{FF2B5EF4-FFF2-40B4-BE49-F238E27FC236}">
                      <a16:creationId xmlns:a16="http://schemas.microsoft.com/office/drawing/2014/main" id="{05C20253-C71C-A0E8-A0F7-B8C47006D5C3}"/>
                    </a:ext>
                  </a:extLst>
                </p14:cNvPr>
                <p14:cNvContentPartPr/>
                <p14:nvPr/>
              </p14:nvContentPartPr>
              <p14:xfrm>
                <a:off x="10877490" y="2598585"/>
                <a:ext cx="73440" cy="217080"/>
              </p14:xfrm>
            </p:contentPart>
          </mc:Choice>
          <mc:Fallback xmlns="">
            <p:pic>
              <p:nvPicPr>
                <p:cNvPr id="84" name="Ink 83">
                  <a:extLst>
                    <a:ext uri="{FF2B5EF4-FFF2-40B4-BE49-F238E27FC236}">
                      <a16:creationId xmlns:a16="http://schemas.microsoft.com/office/drawing/2014/main" id="{05C20253-C71C-A0E8-A0F7-B8C47006D5C3}"/>
                    </a:ext>
                  </a:extLst>
                </p:cNvPr>
                <p:cNvPicPr/>
                <p:nvPr/>
              </p:nvPicPr>
              <p:blipFill>
                <a:blip r:embed="rId161"/>
                <a:stretch>
                  <a:fillRect/>
                </a:stretch>
              </p:blipFill>
              <p:spPr>
                <a:xfrm>
                  <a:off x="10859490" y="2580585"/>
                  <a:ext cx="109080" cy="25272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85" name="Ink 84">
                  <a:extLst>
                    <a:ext uri="{FF2B5EF4-FFF2-40B4-BE49-F238E27FC236}">
                      <a16:creationId xmlns:a16="http://schemas.microsoft.com/office/drawing/2014/main" id="{A23A4907-733E-082F-1FCB-813E80474E01}"/>
                    </a:ext>
                  </a:extLst>
                </p14:cNvPr>
                <p14:cNvContentPartPr/>
                <p14:nvPr/>
              </p14:nvContentPartPr>
              <p14:xfrm>
                <a:off x="10989090" y="2611185"/>
                <a:ext cx="73800" cy="81360"/>
              </p14:xfrm>
            </p:contentPart>
          </mc:Choice>
          <mc:Fallback xmlns="">
            <p:pic>
              <p:nvPicPr>
                <p:cNvPr id="85" name="Ink 84">
                  <a:extLst>
                    <a:ext uri="{FF2B5EF4-FFF2-40B4-BE49-F238E27FC236}">
                      <a16:creationId xmlns:a16="http://schemas.microsoft.com/office/drawing/2014/main" id="{A23A4907-733E-082F-1FCB-813E80474E01}"/>
                    </a:ext>
                  </a:extLst>
                </p:cNvPr>
                <p:cNvPicPr/>
                <p:nvPr/>
              </p:nvPicPr>
              <p:blipFill>
                <a:blip r:embed="rId163"/>
                <a:stretch>
                  <a:fillRect/>
                </a:stretch>
              </p:blipFill>
              <p:spPr>
                <a:xfrm>
                  <a:off x="10971090" y="2593185"/>
                  <a:ext cx="109440" cy="117000"/>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86" name="Ink 85">
                  <a:extLst>
                    <a:ext uri="{FF2B5EF4-FFF2-40B4-BE49-F238E27FC236}">
                      <a16:creationId xmlns:a16="http://schemas.microsoft.com/office/drawing/2014/main" id="{2D24D7AC-E321-C0C1-A3C3-7886B782FD25}"/>
                    </a:ext>
                  </a:extLst>
                </p14:cNvPr>
                <p14:cNvContentPartPr/>
                <p14:nvPr/>
              </p14:nvContentPartPr>
              <p14:xfrm>
                <a:off x="11082690" y="2619105"/>
                <a:ext cx="96840" cy="93240"/>
              </p14:xfrm>
            </p:contentPart>
          </mc:Choice>
          <mc:Fallback xmlns="">
            <p:pic>
              <p:nvPicPr>
                <p:cNvPr id="86" name="Ink 85">
                  <a:extLst>
                    <a:ext uri="{FF2B5EF4-FFF2-40B4-BE49-F238E27FC236}">
                      <a16:creationId xmlns:a16="http://schemas.microsoft.com/office/drawing/2014/main" id="{2D24D7AC-E321-C0C1-A3C3-7886B782FD25}"/>
                    </a:ext>
                  </a:extLst>
                </p:cNvPr>
                <p:cNvPicPr/>
                <p:nvPr/>
              </p:nvPicPr>
              <p:blipFill>
                <a:blip r:embed="rId165"/>
                <a:stretch>
                  <a:fillRect/>
                </a:stretch>
              </p:blipFill>
              <p:spPr>
                <a:xfrm>
                  <a:off x="11064690" y="2601105"/>
                  <a:ext cx="132480"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87" name="Ink 86">
                  <a:extLst>
                    <a:ext uri="{FF2B5EF4-FFF2-40B4-BE49-F238E27FC236}">
                      <a16:creationId xmlns:a16="http://schemas.microsoft.com/office/drawing/2014/main" id="{459E8457-BFF6-6220-0F09-97A3DEB6D845}"/>
                    </a:ext>
                  </a:extLst>
                </p14:cNvPr>
                <p14:cNvContentPartPr/>
                <p14:nvPr/>
              </p14:nvContentPartPr>
              <p14:xfrm>
                <a:off x="11195730" y="2466105"/>
                <a:ext cx="100800" cy="340200"/>
              </p14:xfrm>
            </p:contentPart>
          </mc:Choice>
          <mc:Fallback xmlns="">
            <p:pic>
              <p:nvPicPr>
                <p:cNvPr id="87" name="Ink 86">
                  <a:extLst>
                    <a:ext uri="{FF2B5EF4-FFF2-40B4-BE49-F238E27FC236}">
                      <a16:creationId xmlns:a16="http://schemas.microsoft.com/office/drawing/2014/main" id="{459E8457-BFF6-6220-0F09-97A3DEB6D845}"/>
                    </a:ext>
                  </a:extLst>
                </p:cNvPr>
                <p:cNvPicPr/>
                <p:nvPr/>
              </p:nvPicPr>
              <p:blipFill>
                <a:blip r:embed="rId167"/>
                <a:stretch>
                  <a:fillRect/>
                </a:stretch>
              </p:blipFill>
              <p:spPr>
                <a:xfrm>
                  <a:off x="11177730" y="2448105"/>
                  <a:ext cx="136440" cy="37584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88" name="Ink 87">
                  <a:extLst>
                    <a:ext uri="{FF2B5EF4-FFF2-40B4-BE49-F238E27FC236}">
                      <a16:creationId xmlns:a16="http://schemas.microsoft.com/office/drawing/2014/main" id="{7F539E41-72FB-BB48-E564-90CDB7235104}"/>
                    </a:ext>
                  </a:extLst>
                </p14:cNvPr>
                <p14:cNvContentPartPr/>
                <p14:nvPr/>
              </p14:nvContentPartPr>
              <p14:xfrm>
                <a:off x="11292570" y="2607945"/>
                <a:ext cx="91800" cy="106920"/>
              </p14:xfrm>
            </p:contentPart>
          </mc:Choice>
          <mc:Fallback xmlns="">
            <p:pic>
              <p:nvPicPr>
                <p:cNvPr id="88" name="Ink 87">
                  <a:extLst>
                    <a:ext uri="{FF2B5EF4-FFF2-40B4-BE49-F238E27FC236}">
                      <a16:creationId xmlns:a16="http://schemas.microsoft.com/office/drawing/2014/main" id="{7F539E41-72FB-BB48-E564-90CDB7235104}"/>
                    </a:ext>
                  </a:extLst>
                </p:cNvPr>
                <p:cNvPicPr/>
                <p:nvPr/>
              </p:nvPicPr>
              <p:blipFill>
                <a:blip r:embed="rId169"/>
                <a:stretch>
                  <a:fillRect/>
                </a:stretch>
              </p:blipFill>
              <p:spPr>
                <a:xfrm>
                  <a:off x="11274570" y="2589945"/>
                  <a:ext cx="12744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89" name="Ink 88">
                  <a:extLst>
                    <a:ext uri="{FF2B5EF4-FFF2-40B4-BE49-F238E27FC236}">
                      <a16:creationId xmlns:a16="http://schemas.microsoft.com/office/drawing/2014/main" id="{7D36A6F6-3FC4-CCC5-FB9D-A52E609FA792}"/>
                    </a:ext>
                  </a:extLst>
                </p14:cNvPr>
                <p14:cNvContentPartPr/>
                <p14:nvPr/>
              </p14:nvContentPartPr>
              <p14:xfrm>
                <a:off x="11417850" y="2546025"/>
                <a:ext cx="3600" cy="152640"/>
              </p14:xfrm>
            </p:contentPart>
          </mc:Choice>
          <mc:Fallback xmlns="">
            <p:pic>
              <p:nvPicPr>
                <p:cNvPr id="89" name="Ink 88">
                  <a:extLst>
                    <a:ext uri="{FF2B5EF4-FFF2-40B4-BE49-F238E27FC236}">
                      <a16:creationId xmlns:a16="http://schemas.microsoft.com/office/drawing/2014/main" id="{7D36A6F6-3FC4-CCC5-FB9D-A52E609FA792}"/>
                    </a:ext>
                  </a:extLst>
                </p:cNvPr>
                <p:cNvPicPr/>
                <p:nvPr/>
              </p:nvPicPr>
              <p:blipFill>
                <a:blip r:embed="rId171"/>
                <a:stretch>
                  <a:fillRect/>
                </a:stretch>
              </p:blipFill>
              <p:spPr>
                <a:xfrm>
                  <a:off x="11401486" y="2528025"/>
                  <a:ext cx="36000" cy="188280"/>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90" name="Ink 89">
                  <a:extLst>
                    <a:ext uri="{FF2B5EF4-FFF2-40B4-BE49-F238E27FC236}">
                      <a16:creationId xmlns:a16="http://schemas.microsoft.com/office/drawing/2014/main" id="{B68A7036-D044-60C7-E3D6-1360402C0E12}"/>
                    </a:ext>
                  </a:extLst>
                </p14:cNvPr>
                <p14:cNvContentPartPr/>
                <p14:nvPr/>
              </p14:nvContentPartPr>
              <p14:xfrm>
                <a:off x="11471850" y="2622345"/>
                <a:ext cx="118800" cy="106920"/>
              </p14:xfrm>
            </p:contentPart>
          </mc:Choice>
          <mc:Fallback xmlns="">
            <p:pic>
              <p:nvPicPr>
                <p:cNvPr id="90" name="Ink 89">
                  <a:extLst>
                    <a:ext uri="{FF2B5EF4-FFF2-40B4-BE49-F238E27FC236}">
                      <a16:creationId xmlns:a16="http://schemas.microsoft.com/office/drawing/2014/main" id="{B68A7036-D044-60C7-E3D6-1360402C0E12}"/>
                    </a:ext>
                  </a:extLst>
                </p:cNvPr>
                <p:cNvPicPr/>
                <p:nvPr/>
              </p:nvPicPr>
              <p:blipFill>
                <a:blip r:embed="rId173"/>
                <a:stretch>
                  <a:fillRect/>
                </a:stretch>
              </p:blipFill>
              <p:spPr>
                <a:xfrm>
                  <a:off x="11453850" y="2604345"/>
                  <a:ext cx="15444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91" name="Ink 90">
                  <a:extLst>
                    <a:ext uri="{FF2B5EF4-FFF2-40B4-BE49-F238E27FC236}">
                      <a16:creationId xmlns:a16="http://schemas.microsoft.com/office/drawing/2014/main" id="{9F776F64-4C3E-60B1-0841-BF771E959595}"/>
                    </a:ext>
                  </a:extLst>
                </p14:cNvPr>
                <p14:cNvContentPartPr/>
                <p14:nvPr/>
              </p14:nvContentPartPr>
              <p14:xfrm>
                <a:off x="11653290" y="2493465"/>
                <a:ext cx="3600" cy="199080"/>
              </p14:xfrm>
            </p:contentPart>
          </mc:Choice>
          <mc:Fallback xmlns="">
            <p:pic>
              <p:nvPicPr>
                <p:cNvPr id="91" name="Ink 90">
                  <a:extLst>
                    <a:ext uri="{FF2B5EF4-FFF2-40B4-BE49-F238E27FC236}">
                      <a16:creationId xmlns:a16="http://schemas.microsoft.com/office/drawing/2014/main" id="{9F776F64-4C3E-60B1-0841-BF771E959595}"/>
                    </a:ext>
                  </a:extLst>
                </p:cNvPr>
                <p:cNvPicPr/>
                <p:nvPr/>
              </p:nvPicPr>
              <p:blipFill>
                <a:blip r:embed="rId175"/>
                <a:stretch>
                  <a:fillRect/>
                </a:stretch>
              </p:blipFill>
              <p:spPr>
                <a:xfrm>
                  <a:off x="11636926" y="2475465"/>
                  <a:ext cx="36000" cy="23472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92" name="Ink 91">
                  <a:extLst>
                    <a:ext uri="{FF2B5EF4-FFF2-40B4-BE49-F238E27FC236}">
                      <a16:creationId xmlns:a16="http://schemas.microsoft.com/office/drawing/2014/main" id="{5D33DA80-B618-81D4-2048-FC3FACC7189A}"/>
                    </a:ext>
                  </a:extLst>
                </p14:cNvPr>
                <p14:cNvContentPartPr/>
                <p14:nvPr/>
              </p14:nvContentPartPr>
              <p14:xfrm>
                <a:off x="11605770" y="2553585"/>
                <a:ext cx="140760" cy="35280"/>
              </p14:xfrm>
            </p:contentPart>
          </mc:Choice>
          <mc:Fallback xmlns="">
            <p:pic>
              <p:nvPicPr>
                <p:cNvPr id="92" name="Ink 91">
                  <a:extLst>
                    <a:ext uri="{FF2B5EF4-FFF2-40B4-BE49-F238E27FC236}">
                      <a16:creationId xmlns:a16="http://schemas.microsoft.com/office/drawing/2014/main" id="{5D33DA80-B618-81D4-2048-FC3FACC7189A}"/>
                    </a:ext>
                  </a:extLst>
                </p:cNvPr>
                <p:cNvPicPr/>
                <p:nvPr/>
              </p:nvPicPr>
              <p:blipFill>
                <a:blip r:embed="rId177"/>
                <a:stretch>
                  <a:fillRect/>
                </a:stretch>
              </p:blipFill>
              <p:spPr>
                <a:xfrm>
                  <a:off x="11587816" y="2535585"/>
                  <a:ext cx="176309" cy="7092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94" name="Ink 93">
                  <a:extLst>
                    <a:ext uri="{FF2B5EF4-FFF2-40B4-BE49-F238E27FC236}">
                      <a16:creationId xmlns:a16="http://schemas.microsoft.com/office/drawing/2014/main" id="{9290AB3A-590C-5482-5E0D-14DC6C8BAAFF}"/>
                    </a:ext>
                  </a:extLst>
                </p14:cNvPr>
                <p14:cNvContentPartPr/>
                <p14:nvPr/>
              </p14:nvContentPartPr>
              <p14:xfrm>
                <a:off x="10802970" y="2862465"/>
                <a:ext cx="360" cy="360"/>
              </p14:xfrm>
            </p:contentPart>
          </mc:Choice>
          <mc:Fallback xmlns="">
            <p:pic>
              <p:nvPicPr>
                <p:cNvPr id="94" name="Ink 93">
                  <a:extLst>
                    <a:ext uri="{FF2B5EF4-FFF2-40B4-BE49-F238E27FC236}">
                      <a16:creationId xmlns:a16="http://schemas.microsoft.com/office/drawing/2014/main" id="{9290AB3A-590C-5482-5E0D-14DC6C8BAAFF}"/>
                    </a:ext>
                  </a:extLst>
                </p:cNvPr>
                <p:cNvPicPr/>
                <p:nvPr/>
              </p:nvPicPr>
              <p:blipFill>
                <a:blip r:embed="rId91"/>
                <a:stretch>
                  <a:fillRect/>
                </a:stretch>
              </p:blipFill>
              <p:spPr>
                <a:xfrm>
                  <a:off x="10784970" y="284446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79">
              <p14:nvContentPartPr>
                <p14:cNvPr id="95" name="Ink 94">
                  <a:extLst>
                    <a:ext uri="{FF2B5EF4-FFF2-40B4-BE49-F238E27FC236}">
                      <a16:creationId xmlns:a16="http://schemas.microsoft.com/office/drawing/2014/main" id="{55EA5723-E653-B252-6F32-146D917D60D3}"/>
                    </a:ext>
                  </a:extLst>
                </p14:cNvPr>
                <p14:cNvContentPartPr/>
                <p14:nvPr/>
              </p14:nvContentPartPr>
              <p14:xfrm>
                <a:off x="10633770" y="2809545"/>
                <a:ext cx="872280" cy="22320"/>
              </p14:xfrm>
            </p:contentPart>
          </mc:Choice>
          <mc:Fallback xmlns="">
            <p:pic>
              <p:nvPicPr>
                <p:cNvPr id="95" name="Ink 94">
                  <a:extLst>
                    <a:ext uri="{FF2B5EF4-FFF2-40B4-BE49-F238E27FC236}">
                      <a16:creationId xmlns:a16="http://schemas.microsoft.com/office/drawing/2014/main" id="{55EA5723-E653-B252-6F32-146D917D60D3}"/>
                    </a:ext>
                  </a:extLst>
                </p:cNvPr>
                <p:cNvPicPr/>
                <p:nvPr/>
              </p:nvPicPr>
              <p:blipFill>
                <a:blip r:embed="rId180"/>
                <a:stretch>
                  <a:fillRect/>
                </a:stretch>
              </p:blipFill>
              <p:spPr>
                <a:xfrm>
                  <a:off x="10615770" y="2791545"/>
                  <a:ext cx="907920" cy="57960"/>
                </a:xfrm>
                <a:prstGeom prst="rect">
                  <a:avLst/>
                </a:prstGeom>
              </p:spPr>
            </p:pic>
          </mc:Fallback>
        </mc:AlternateContent>
        <mc:AlternateContent xmlns:mc="http://schemas.openxmlformats.org/markup-compatibility/2006" xmlns:p14="http://schemas.microsoft.com/office/powerpoint/2010/main">
          <mc:Choice Requires="p14">
            <p:contentPart p14:bwMode="auto" r:id="rId181">
              <p14:nvContentPartPr>
                <p14:cNvPr id="97" name="Ink 96">
                  <a:extLst>
                    <a:ext uri="{FF2B5EF4-FFF2-40B4-BE49-F238E27FC236}">
                      <a16:creationId xmlns:a16="http://schemas.microsoft.com/office/drawing/2014/main" id="{9323F7DF-42E2-EA09-68BC-A63DEE3264E0}"/>
                    </a:ext>
                  </a:extLst>
                </p14:cNvPr>
                <p14:cNvContentPartPr/>
                <p14:nvPr/>
              </p14:nvContentPartPr>
              <p14:xfrm>
                <a:off x="10718010" y="2944545"/>
                <a:ext cx="126000" cy="107640"/>
              </p14:xfrm>
            </p:contentPart>
          </mc:Choice>
          <mc:Fallback xmlns="">
            <p:pic>
              <p:nvPicPr>
                <p:cNvPr id="97" name="Ink 96">
                  <a:extLst>
                    <a:ext uri="{FF2B5EF4-FFF2-40B4-BE49-F238E27FC236}">
                      <a16:creationId xmlns:a16="http://schemas.microsoft.com/office/drawing/2014/main" id="{9323F7DF-42E2-EA09-68BC-A63DEE3264E0}"/>
                    </a:ext>
                  </a:extLst>
                </p:cNvPr>
                <p:cNvPicPr/>
                <p:nvPr/>
              </p:nvPicPr>
              <p:blipFill>
                <a:blip r:embed="rId182"/>
                <a:stretch>
                  <a:fillRect/>
                </a:stretch>
              </p:blipFill>
              <p:spPr>
                <a:xfrm>
                  <a:off x="10700010" y="2926545"/>
                  <a:ext cx="161640"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183">
              <p14:nvContentPartPr>
                <p14:cNvPr id="98" name="Ink 97">
                  <a:extLst>
                    <a:ext uri="{FF2B5EF4-FFF2-40B4-BE49-F238E27FC236}">
                      <a16:creationId xmlns:a16="http://schemas.microsoft.com/office/drawing/2014/main" id="{B9F3CCA8-0C56-762B-E2EB-4FE27F7C063E}"/>
                    </a:ext>
                  </a:extLst>
                </p14:cNvPr>
                <p14:cNvContentPartPr/>
                <p14:nvPr/>
              </p14:nvContentPartPr>
              <p14:xfrm>
                <a:off x="10874250" y="2892345"/>
                <a:ext cx="168120" cy="172080"/>
              </p14:xfrm>
            </p:contentPart>
          </mc:Choice>
          <mc:Fallback xmlns="">
            <p:pic>
              <p:nvPicPr>
                <p:cNvPr id="98" name="Ink 97">
                  <a:extLst>
                    <a:ext uri="{FF2B5EF4-FFF2-40B4-BE49-F238E27FC236}">
                      <a16:creationId xmlns:a16="http://schemas.microsoft.com/office/drawing/2014/main" id="{B9F3CCA8-0C56-762B-E2EB-4FE27F7C063E}"/>
                    </a:ext>
                  </a:extLst>
                </p:cNvPr>
                <p:cNvPicPr/>
                <p:nvPr/>
              </p:nvPicPr>
              <p:blipFill>
                <a:blip r:embed="rId184"/>
                <a:stretch>
                  <a:fillRect/>
                </a:stretch>
              </p:blipFill>
              <p:spPr>
                <a:xfrm>
                  <a:off x="10856250" y="2874345"/>
                  <a:ext cx="203760" cy="207720"/>
                </a:xfrm>
                <a:prstGeom prst="rect">
                  <a:avLst/>
                </a:prstGeom>
              </p:spPr>
            </p:pic>
          </mc:Fallback>
        </mc:AlternateContent>
        <mc:AlternateContent xmlns:mc="http://schemas.openxmlformats.org/markup-compatibility/2006" xmlns:p14="http://schemas.microsoft.com/office/powerpoint/2010/main">
          <mc:Choice Requires="p14">
            <p:contentPart p14:bwMode="auto" r:id="rId185">
              <p14:nvContentPartPr>
                <p14:cNvPr id="99" name="Ink 98">
                  <a:extLst>
                    <a:ext uri="{FF2B5EF4-FFF2-40B4-BE49-F238E27FC236}">
                      <a16:creationId xmlns:a16="http://schemas.microsoft.com/office/drawing/2014/main" id="{513E2EDE-6219-FB16-3D6D-CAAE76EBD604}"/>
                    </a:ext>
                  </a:extLst>
                </p14:cNvPr>
                <p14:cNvContentPartPr/>
                <p14:nvPr/>
              </p14:nvContentPartPr>
              <p14:xfrm>
                <a:off x="11018250" y="2945985"/>
                <a:ext cx="470880" cy="238320"/>
              </p14:xfrm>
            </p:contentPart>
          </mc:Choice>
          <mc:Fallback xmlns="">
            <p:pic>
              <p:nvPicPr>
                <p:cNvPr id="99" name="Ink 98">
                  <a:extLst>
                    <a:ext uri="{FF2B5EF4-FFF2-40B4-BE49-F238E27FC236}">
                      <a16:creationId xmlns:a16="http://schemas.microsoft.com/office/drawing/2014/main" id="{513E2EDE-6219-FB16-3D6D-CAAE76EBD604}"/>
                    </a:ext>
                  </a:extLst>
                </p:cNvPr>
                <p:cNvPicPr/>
                <p:nvPr/>
              </p:nvPicPr>
              <p:blipFill>
                <a:blip r:embed="rId186"/>
                <a:stretch>
                  <a:fillRect/>
                </a:stretch>
              </p:blipFill>
              <p:spPr>
                <a:xfrm>
                  <a:off x="11000250" y="2927958"/>
                  <a:ext cx="506520" cy="274014"/>
                </a:xfrm>
                <a:prstGeom prst="rect">
                  <a:avLst/>
                </a:prstGeom>
              </p:spPr>
            </p:pic>
          </mc:Fallback>
        </mc:AlternateContent>
        <mc:AlternateContent xmlns:mc="http://schemas.openxmlformats.org/markup-compatibility/2006" xmlns:p14="http://schemas.microsoft.com/office/powerpoint/2010/main">
          <mc:Choice Requires="p14">
            <p:contentPart p14:bwMode="auto" r:id="rId187">
              <p14:nvContentPartPr>
                <p14:cNvPr id="136" name="Ink 135">
                  <a:extLst>
                    <a:ext uri="{FF2B5EF4-FFF2-40B4-BE49-F238E27FC236}">
                      <a16:creationId xmlns:a16="http://schemas.microsoft.com/office/drawing/2014/main" id="{DD95B705-6476-B839-8E12-A8C1D58D6D7C}"/>
                    </a:ext>
                  </a:extLst>
                </p14:cNvPr>
                <p14:cNvContentPartPr/>
                <p14:nvPr/>
              </p14:nvContentPartPr>
              <p14:xfrm>
                <a:off x="11109690" y="3592905"/>
                <a:ext cx="768600" cy="532440"/>
              </p14:xfrm>
            </p:contentPart>
          </mc:Choice>
          <mc:Fallback xmlns="">
            <p:pic>
              <p:nvPicPr>
                <p:cNvPr id="136" name="Ink 135">
                  <a:extLst>
                    <a:ext uri="{FF2B5EF4-FFF2-40B4-BE49-F238E27FC236}">
                      <a16:creationId xmlns:a16="http://schemas.microsoft.com/office/drawing/2014/main" id="{DD95B705-6476-B839-8E12-A8C1D58D6D7C}"/>
                    </a:ext>
                  </a:extLst>
                </p:cNvPr>
                <p:cNvPicPr/>
                <p:nvPr/>
              </p:nvPicPr>
              <p:blipFill>
                <a:blip r:embed="rId188"/>
                <a:stretch>
                  <a:fillRect/>
                </a:stretch>
              </p:blipFill>
              <p:spPr>
                <a:xfrm>
                  <a:off x="11091690" y="3574905"/>
                  <a:ext cx="804240" cy="568080"/>
                </a:xfrm>
                <a:prstGeom prst="rect">
                  <a:avLst/>
                </a:prstGeom>
              </p:spPr>
            </p:pic>
          </mc:Fallback>
        </mc:AlternateContent>
        <mc:AlternateContent xmlns:mc="http://schemas.openxmlformats.org/markup-compatibility/2006" xmlns:p14="http://schemas.microsoft.com/office/powerpoint/2010/main">
          <mc:Choice Requires="p14">
            <p:contentPart p14:bwMode="auto" r:id="rId189">
              <p14:nvContentPartPr>
                <p14:cNvPr id="137" name="Ink 136">
                  <a:extLst>
                    <a:ext uri="{FF2B5EF4-FFF2-40B4-BE49-F238E27FC236}">
                      <a16:creationId xmlns:a16="http://schemas.microsoft.com/office/drawing/2014/main" id="{78D3D9F3-61E9-72A1-524F-344AB4046D28}"/>
                    </a:ext>
                  </a:extLst>
                </p14:cNvPr>
                <p14:cNvContentPartPr/>
                <p14:nvPr/>
              </p14:nvContentPartPr>
              <p14:xfrm>
                <a:off x="11187450" y="3770385"/>
                <a:ext cx="9000" cy="105120"/>
              </p14:xfrm>
            </p:contentPart>
          </mc:Choice>
          <mc:Fallback xmlns="">
            <p:pic>
              <p:nvPicPr>
                <p:cNvPr id="137" name="Ink 136">
                  <a:extLst>
                    <a:ext uri="{FF2B5EF4-FFF2-40B4-BE49-F238E27FC236}">
                      <a16:creationId xmlns:a16="http://schemas.microsoft.com/office/drawing/2014/main" id="{78D3D9F3-61E9-72A1-524F-344AB4046D28}"/>
                    </a:ext>
                  </a:extLst>
                </p:cNvPr>
                <p:cNvPicPr/>
                <p:nvPr/>
              </p:nvPicPr>
              <p:blipFill>
                <a:blip r:embed="rId190"/>
                <a:stretch>
                  <a:fillRect/>
                </a:stretch>
              </p:blipFill>
              <p:spPr>
                <a:xfrm>
                  <a:off x="11168700" y="3752323"/>
                  <a:ext cx="46125" cy="140882"/>
                </a:xfrm>
                <a:prstGeom prst="rect">
                  <a:avLst/>
                </a:prstGeom>
              </p:spPr>
            </p:pic>
          </mc:Fallback>
        </mc:AlternateContent>
        <mc:AlternateContent xmlns:mc="http://schemas.openxmlformats.org/markup-compatibility/2006" xmlns:p14="http://schemas.microsoft.com/office/powerpoint/2010/main">
          <mc:Choice Requires="p14">
            <p:contentPart p14:bwMode="auto" r:id="rId191">
              <p14:nvContentPartPr>
                <p14:cNvPr id="138" name="Ink 137">
                  <a:extLst>
                    <a:ext uri="{FF2B5EF4-FFF2-40B4-BE49-F238E27FC236}">
                      <a16:creationId xmlns:a16="http://schemas.microsoft.com/office/drawing/2014/main" id="{D615E75D-329E-3976-1728-8A49694D2285}"/>
                    </a:ext>
                  </a:extLst>
                </p14:cNvPr>
                <p14:cNvContentPartPr/>
                <p14:nvPr/>
              </p14:nvContentPartPr>
              <p14:xfrm>
                <a:off x="11158650" y="3755625"/>
                <a:ext cx="115920" cy="141480"/>
              </p14:xfrm>
            </p:contentPart>
          </mc:Choice>
          <mc:Fallback xmlns="">
            <p:pic>
              <p:nvPicPr>
                <p:cNvPr id="138" name="Ink 137">
                  <a:extLst>
                    <a:ext uri="{FF2B5EF4-FFF2-40B4-BE49-F238E27FC236}">
                      <a16:creationId xmlns:a16="http://schemas.microsoft.com/office/drawing/2014/main" id="{D615E75D-329E-3976-1728-8A49694D2285}"/>
                    </a:ext>
                  </a:extLst>
                </p:cNvPr>
                <p:cNvPicPr/>
                <p:nvPr/>
              </p:nvPicPr>
              <p:blipFill>
                <a:blip r:embed="rId192"/>
                <a:stretch>
                  <a:fillRect/>
                </a:stretch>
              </p:blipFill>
              <p:spPr>
                <a:xfrm>
                  <a:off x="11140650" y="3737625"/>
                  <a:ext cx="151560" cy="177120"/>
                </a:xfrm>
                <a:prstGeom prst="rect">
                  <a:avLst/>
                </a:prstGeom>
              </p:spPr>
            </p:pic>
          </mc:Fallback>
        </mc:AlternateContent>
        <mc:AlternateContent xmlns:mc="http://schemas.openxmlformats.org/markup-compatibility/2006" xmlns:p14="http://schemas.microsoft.com/office/powerpoint/2010/main">
          <mc:Choice Requires="p14">
            <p:contentPart p14:bwMode="auto" r:id="rId193">
              <p14:nvContentPartPr>
                <p14:cNvPr id="139" name="Ink 138">
                  <a:extLst>
                    <a:ext uri="{FF2B5EF4-FFF2-40B4-BE49-F238E27FC236}">
                      <a16:creationId xmlns:a16="http://schemas.microsoft.com/office/drawing/2014/main" id="{154F975F-3076-57D1-48DE-75DC5E30A0DF}"/>
                    </a:ext>
                  </a:extLst>
                </p14:cNvPr>
                <p14:cNvContentPartPr/>
                <p14:nvPr/>
              </p14:nvContentPartPr>
              <p14:xfrm>
                <a:off x="11335770" y="3849945"/>
                <a:ext cx="65880" cy="63000"/>
              </p14:xfrm>
            </p:contentPart>
          </mc:Choice>
          <mc:Fallback xmlns="">
            <p:pic>
              <p:nvPicPr>
                <p:cNvPr id="139" name="Ink 138">
                  <a:extLst>
                    <a:ext uri="{FF2B5EF4-FFF2-40B4-BE49-F238E27FC236}">
                      <a16:creationId xmlns:a16="http://schemas.microsoft.com/office/drawing/2014/main" id="{154F975F-3076-57D1-48DE-75DC5E30A0DF}"/>
                    </a:ext>
                  </a:extLst>
                </p:cNvPr>
                <p:cNvPicPr/>
                <p:nvPr/>
              </p:nvPicPr>
              <p:blipFill>
                <a:blip r:embed="rId194"/>
                <a:stretch>
                  <a:fillRect/>
                </a:stretch>
              </p:blipFill>
              <p:spPr>
                <a:xfrm>
                  <a:off x="11317770" y="3831842"/>
                  <a:ext cx="101520" cy="98845"/>
                </a:xfrm>
                <a:prstGeom prst="rect">
                  <a:avLst/>
                </a:prstGeom>
              </p:spPr>
            </p:pic>
          </mc:Fallback>
        </mc:AlternateContent>
        <mc:AlternateContent xmlns:mc="http://schemas.openxmlformats.org/markup-compatibility/2006" xmlns:p14="http://schemas.microsoft.com/office/powerpoint/2010/main">
          <mc:Choice Requires="p14">
            <p:contentPart p14:bwMode="auto" r:id="rId195">
              <p14:nvContentPartPr>
                <p14:cNvPr id="140" name="Ink 139">
                  <a:extLst>
                    <a:ext uri="{FF2B5EF4-FFF2-40B4-BE49-F238E27FC236}">
                      <a16:creationId xmlns:a16="http://schemas.microsoft.com/office/drawing/2014/main" id="{20E29477-A9A4-5A89-0102-EA083C868327}"/>
                    </a:ext>
                  </a:extLst>
                </p14:cNvPr>
                <p14:cNvContentPartPr/>
                <p14:nvPr/>
              </p14:nvContentPartPr>
              <p14:xfrm>
                <a:off x="11443050" y="3856785"/>
                <a:ext cx="86400" cy="56880"/>
              </p14:xfrm>
            </p:contentPart>
          </mc:Choice>
          <mc:Fallback xmlns="">
            <p:pic>
              <p:nvPicPr>
                <p:cNvPr id="140" name="Ink 139">
                  <a:extLst>
                    <a:ext uri="{FF2B5EF4-FFF2-40B4-BE49-F238E27FC236}">
                      <a16:creationId xmlns:a16="http://schemas.microsoft.com/office/drawing/2014/main" id="{20E29477-A9A4-5A89-0102-EA083C868327}"/>
                    </a:ext>
                  </a:extLst>
                </p:cNvPr>
                <p:cNvPicPr/>
                <p:nvPr/>
              </p:nvPicPr>
              <p:blipFill>
                <a:blip r:embed="rId196"/>
                <a:stretch>
                  <a:fillRect/>
                </a:stretch>
              </p:blipFill>
              <p:spPr>
                <a:xfrm>
                  <a:off x="11425050" y="3838785"/>
                  <a:ext cx="122040" cy="92520"/>
                </a:xfrm>
                <a:prstGeom prst="rect">
                  <a:avLst/>
                </a:prstGeom>
              </p:spPr>
            </p:pic>
          </mc:Fallback>
        </mc:AlternateContent>
        <mc:AlternateContent xmlns:mc="http://schemas.openxmlformats.org/markup-compatibility/2006" xmlns:p14="http://schemas.microsoft.com/office/powerpoint/2010/main">
          <mc:Choice Requires="p14">
            <p:contentPart p14:bwMode="auto" r:id="rId197">
              <p14:nvContentPartPr>
                <p14:cNvPr id="142" name="Ink 141">
                  <a:extLst>
                    <a:ext uri="{FF2B5EF4-FFF2-40B4-BE49-F238E27FC236}">
                      <a16:creationId xmlns:a16="http://schemas.microsoft.com/office/drawing/2014/main" id="{1110F858-E8A3-D907-3B10-205607BB734A}"/>
                    </a:ext>
                  </a:extLst>
                </p14:cNvPr>
                <p14:cNvContentPartPr/>
                <p14:nvPr/>
              </p14:nvContentPartPr>
              <p14:xfrm>
                <a:off x="11556090" y="3808185"/>
                <a:ext cx="55080" cy="113760"/>
              </p14:xfrm>
            </p:contentPart>
          </mc:Choice>
          <mc:Fallback xmlns="">
            <p:pic>
              <p:nvPicPr>
                <p:cNvPr id="142" name="Ink 141">
                  <a:extLst>
                    <a:ext uri="{FF2B5EF4-FFF2-40B4-BE49-F238E27FC236}">
                      <a16:creationId xmlns:a16="http://schemas.microsoft.com/office/drawing/2014/main" id="{1110F858-E8A3-D907-3B10-205607BB734A}"/>
                    </a:ext>
                  </a:extLst>
                </p:cNvPr>
                <p:cNvPicPr/>
                <p:nvPr/>
              </p:nvPicPr>
              <p:blipFill>
                <a:blip r:embed="rId198"/>
                <a:stretch>
                  <a:fillRect/>
                </a:stretch>
              </p:blipFill>
              <p:spPr>
                <a:xfrm>
                  <a:off x="11538207" y="3790242"/>
                  <a:ext cx="90489" cy="149288"/>
                </a:xfrm>
                <a:prstGeom prst="rect">
                  <a:avLst/>
                </a:prstGeom>
              </p:spPr>
            </p:pic>
          </mc:Fallback>
        </mc:AlternateContent>
        <mc:AlternateContent xmlns:mc="http://schemas.openxmlformats.org/markup-compatibility/2006" xmlns:p14="http://schemas.microsoft.com/office/powerpoint/2010/main">
          <mc:Choice Requires="p14">
            <p:contentPart p14:bwMode="auto" r:id="rId199">
              <p14:nvContentPartPr>
                <p14:cNvPr id="144" name="Ink 143">
                  <a:extLst>
                    <a:ext uri="{FF2B5EF4-FFF2-40B4-BE49-F238E27FC236}">
                      <a16:creationId xmlns:a16="http://schemas.microsoft.com/office/drawing/2014/main" id="{7055073C-E233-BD83-94C4-DEDDA666B840}"/>
                    </a:ext>
                  </a:extLst>
                </p14:cNvPr>
                <p14:cNvContentPartPr/>
                <p14:nvPr/>
              </p14:nvContentPartPr>
              <p14:xfrm>
                <a:off x="11610810" y="3746265"/>
                <a:ext cx="120960" cy="217440"/>
              </p14:xfrm>
            </p:contentPart>
          </mc:Choice>
          <mc:Fallback xmlns="">
            <p:pic>
              <p:nvPicPr>
                <p:cNvPr id="144" name="Ink 143">
                  <a:extLst>
                    <a:ext uri="{FF2B5EF4-FFF2-40B4-BE49-F238E27FC236}">
                      <a16:creationId xmlns:a16="http://schemas.microsoft.com/office/drawing/2014/main" id="{7055073C-E233-BD83-94C4-DEDDA666B840}"/>
                    </a:ext>
                  </a:extLst>
                </p:cNvPr>
                <p:cNvPicPr/>
                <p:nvPr/>
              </p:nvPicPr>
              <p:blipFill>
                <a:blip r:embed="rId200"/>
                <a:stretch>
                  <a:fillRect/>
                </a:stretch>
              </p:blipFill>
              <p:spPr>
                <a:xfrm>
                  <a:off x="11592756" y="3728295"/>
                  <a:ext cx="156706" cy="253021"/>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145" name="Ink 144">
                  <a:extLst>
                    <a:ext uri="{FF2B5EF4-FFF2-40B4-BE49-F238E27FC236}">
                      <a16:creationId xmlns:a16="http://schemas.microsoft.com/office/drawing/2014/main" id="{0A73F8E0-78AC-E9AD-4424-0C1FC723C1EE}"/>
                    </a:ext>
                  </a:extLst>
                </p14:cNvPr>
                <p14:cNvContentPartPr/>
                <p14:nvPr/>
              </p14:nvContentPartPr>
              <p14:xfrm>
                <a:off x="11694330" y="3900705"/>
                <a:ext cx="46080" cy="56160"/>
              </p14:xfrm>
            </p:contentPart>
          </mc:Choice>
          <mc:Fallback xmlns="">
            <p:pic>
              <p:nvPicPr>
                <p:cNvPr id="145" name="Ink 144">
                  <a:extLst>
                    <a:ext uri="{FF2B5EF4-FFF2-40B4-BE49-F238E27FC236}">
                      <a16:creationId xmlns:a16="http://schemas.microsoft.com/office/drawing/2014/main" id="{0A73F8E0-78AC-E9AD-4424-0C1FC723C1EE}"/>
                    </a:ext>
                  </a:extLst>
                </p:cNvPr>
                <p:cNvPicPr/>
                <p:nvPr/>
              </p:nvPicPr>
              <p:blipFill>
                <a:blip r:embed="rId202"/>
                <a:stretch>
                  <a:fillRect/>
                </a:stretch>
              </p:blipFill>
              <p:spPr>
                <a:xfrm>
                  <a:off x="11676330" y="3882705"/>
                  <a:ext cx="81720" cy="91800"/>
                </a:xfrm>
                <a:prstGeom prst="rect">
                  <a:avLst/>
                </a:prstGeom>
              </p:spPr>
            </p:pic>
          </mc:Fallback>
        </mc:AlternateContent>
        <mc:AlternateContent xmlns:mc="http://schemas.openxmlformats.org/markup-compatibility/2006" xmlns:p14="http://schemas.microsoft.com/office/powerpoint/2010/main">
          <mc:Choice Requires="p14">
            <p:contentPart p14:bwMode="auto" r:id="rId203">
              <p14:nvContentPartPr>
                <p14:cNvPr id="146" name="Ink 145">
                  <a:extLst>
                    <a:ext uri="{FF2B5EF4-FFF2-40B4-BE49-F238E27FC236}">
                      <a16:creationId xmlns:a16="http://schemas.microsoft.com/office/drawing/2014/main" id="{C7EE6FB8-586A-5FD8-982D-EFD245B7E5B3}"/>
                    </a:ext>
                  </a:extLst>
                </p14:cNvPr>
                <p14:cNvContentPartPr/>
                <p14:nvPr/>
              </p14:nvContentPartPr>
              <p14:xfrm>
                <a:off x="11761650" y="3901785"/>
                <a:ext cx="93600" cy="100080"/>
              </p14:xfrm>
            </p:contentPart>
          </mc:Choice>
          <mc:Fallback xmlns="">
            <p:pic>
              <p:nvPicPr>
                <p:cNvPr id="146" name="Ink 145">
                  <a:extLst>
                    <a:ext uri="{FF2B5EF4-FFF2-40B4-BE49-F238E27FC236}">
                      <a16:creationId xmlns:a16="http://schemas.microsoft.com/office/drawing/2014/main" id="{C7EE6FB8-586A-5FD8-982D-EFD245B7E5B3}"/>
                    </a:ext>
                  </a:extLst>
                </p:cNvPr>
                <p:cNvPicPr/>
                <p:nvPr/>
              </p:nvPicPr>
              <p:blipFill>
                <a:blip r:embed="rId204"/>
                <a:stretch>
                  <a:fillRect/>
                </a:stretch>
              </p:blipFill>
              <p:spPr>
                <a:xfrm>
                  <a:off x="11743650" y="3883785"/>
                  <a:ext cx="12924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205">
              <p14:nvContentPartPr>
                <p14:cNvPr id="147" name="Ink 146">
                  <a:extLst>
                    <a:ext uri="{FF2B5EF4-FFF2-40B4-BE49-F238E27FC236}">
                      <a16:creationId xmlns:a16="http://schemas.microsoft.com/office/drawing/2014/main" id="{DB2BA9F6-B2B1-37DB-AFBA-091F1C72A225}"/>
                    </a:ext>
                  </a:extLst>
                </p14:cNvPr>
                <p14:cNvContentPartPr/>
                <p14:nvPr/>
              </p14:nvContentPartPr>
              <p14:xfrm>
                <a:off x="11871450" y="3910065"/>
                <a:ext cx="134280" cy="155880"/>
              </p14:xfrm>
            </p:contentPart>
          </mc:Choice>
          <mc:Fallback xmlns="">
            <p:pic>
              <p:nvPicPr>
                <p:cNvPr id="147" name="Ink 146">
                  <a:extLst>
                    <a:ext uri="{FF2B5EF4-FFF2-40B4-BE49-F238E27FC236}">
                      <a16:creationId xmlns:a16="http://schemas.microsoft.com/office/drawing/2014/main" id="{DB2BA9F6-B2B1-37DB-AFBA-091F1C72A225}"/>
                    </a:ext>
                  </a:extLst>
                </p:cNvPr>
                <p:cNvPicPr/>
                <p:nvPr/>
              </p:nvPicPr>
              <p:blipFill>
                <a:blip r:embed="rId206"/>
                <a:stretch>
                  <a:fillRect/>
                </a:stretch>
              </p:blipFill>
              <p:spPr>
                <a:xfrm>
                  <a:off x="11853402" y="3892065"/>
                  <a:ext cx="170016" cy="191520"/>
                </a:xfrm>
                <a:prstGeom prst="rect">
                  <a:avLst/>
                </a:prstGeom>
              </p:spPr>
            </p:pic>
          </mc:Fallback>
        </mc:AlternateContent>
        <mc:AlternateContent xmlns:mc="http://schemas.openxmlformats.org/markup-compatibility/2006" xmlns:p14="http://schemas.microsoft.com/office/powerpoint/2010/main">
          <mc:Choice Requires="p14">
            <p:contentPart p14:bwMode="auto" r:id="rId207">
              <p14:nvContentPartPr>
                <p14:cNvPr id="159" name="Ink 158">
                  <a:extLst>
                    <a:ext uri="{FF2B5EF4-FFF2-40B4-BE49-F238E27FC236}">
                      <a16:creationId xmlns:a16="http://schemas.microsoft.com/office/drawing/2014/main" id="{B0A93D5F-15D2-9AE8-C493-6F39249065C0}"/>
                    </a:ext>
                  </a:extLst>
                </p14:cNvPr>
                <p14:cNvContentPartPr/>
                <p14:nvPr/>
              </p14:nvContentPartPr>
              <p14:xfrm>
                <a:off x="10050735" y="3216705"/>
                <a:ext cx="547200" cy="480600"/>
              </p14:xfrm>
            </p:contentPart>
          </mc:Choice>
          <mc:Fallback xmlns="">
            <p:pic>
              <p:nvPicPr>
                <p:cNvPr id="159" name="Ink 158">
                  <a:extLst>
                    <a:ext uri="{FF2B5EF4-FFF2-40B4-BE49-F238E27FC236}">
                      <a16:creationId xmlns:a16="http://schemas.microsoft.com/office/drawing/2014/main" id="{B0A93D5F-15D2-9AE8-C493-6F39249065C0}"/>
                    </a:ext>
                  </a:extLst>
                </p:cNvPr>
                <p:cNvPicPr/>
                <p:nvPr/>
              </p:nvPicPr>
              <p:blipFill>
                <a:blip r:embed="rId208"/>
                <a:stretch>
                  <a:fillRect/>
                </a:stretch>
              </p:blipFill>
              <p:spPr>
                <a:xfrm>
                  <a:off x="10032747" y="3198705"/>
                  <a:ext cx="582817" cy="516240"/>
                </a:xfrm>
                <a:prstGeom prst="rect">
                  <a:avLst/>
                </a:prstGeom>
              </p:spPr>
            </p:pic>
          </mc:Fallback>
        </mc:AlternateContent>
        <mc:AlternateContent xmlns:mc="http://schemas.openxmlformats.org/markup-compatibility/2006" xmlns:p14="http://schemas.microsoft.com/office/powerpoint/2010/main">
          <mc:Choice Requires="p14">
            <p:contentPart p14:bwMode="auto" r:id="rId209">
              <p14:nvContentPartPr>
                <p14:cNvPr id="160" name="Ink 159">
                  <a:extLst>
                    <a:ext uri="{FF2B5EF4-FFF2-40B4-BE49-F238E27FC236}">
                      <a16:creationId xmlns:a16="http://schemas.microsoft.com/office/drawing/2014/main" id="{347D6887-CEE1-03AA-7717-732033213C54}"/>
                    </a:ext>
                  </a:extLst>
                </p14:cNvPr>
                <p14:cNvContentPartPr/>
                <p14:nvPr/>
              </p14:nvContentPartPr>
              <p14:xfrm>
                <a:off x="9957855" y="3582465"/>
                <a:ext cx="189720" cy="259560"/>
              </p14:xfrm>
            </p:contentPart>
          </mc:Choice>
          <mc:Fallback xmlns="">
            <p:pic>
              <p:nvPicPr>
                <p:cNvPr id="160" name="Ink 159">
                  <a:extLst>
                    <a:ext uri="{FF2B5EF4-FFF2-40B4-BE49-F238E27FC236}">
                      <a16:creationId xmlns:a16="http://schemas.microsoft.com/office/drawing/2014/main" id="{347D6887-CEE1-03AA-7717-732033213C54}"/>
                    </a:ext>
                  </a:extLst>
                </p:cNvPr>
                <p:cNvPicPr/>
                <p:nvPr/>
              </p:nvPicPr>
              <p:blipFill>
                <a:blip r:embed="rId210"/>
                <a:stretch>
                  <a:fillRect/>
                </a:stretch>
              </p:blipFill>
              <p:spPr>
                <a:xfrm>
                  <a:off x="9939889" y="3564490"/>
                  <a:ext cx="225293" cy="295151"/>
                </a:xfrm>
                <a:prstGeom prst="rect">
                  <a:avLst/>
                </a:prstGeom>
              </p:spPr>
            </p:pic>
          </mc:Fallback>
        </mc:AlternateContent>
        <mc:AlternateContent xmlns:mc="http://schemas.openxmlformats.org/markup-compatibility/2006" xmlns:p14="http://schemas.microsoft.com/office/powerpoint/2010/main">
          <mc:Choice Requires="p14">
            <p:contentPart p14:bwMode="auto" r:id="rId211">
              <p14:nvContentPartPr>
                <p14:cNvPr id="162" name="Ink 161">
                  <a:extLst>
                    <a:ext uri="{FF2B5EF4-FFF2-40B4-BE49-F238E27FC236}">
                      <a16:creationId xmlns:a16="http://schemas.microsoft.com/office/drawing/2014/main" id="{44CB9EC7-7EFB-F87E-E92C-189E0E757159}"/>
                    </a:ext>
                  </a:extLst>
                </p14:cNvPr>
                <p14:cNvContentPartPr/>
                <p14:nvPr/>
              </p14:nvContentPartPr>
              <p14:xfrm>
                <a:off x="9366735" y="4019865"/>
                <a:ext cx="17280" cy="142200"/>
              </p14:xfrm>
            </p:contentPart>
          </mc:Choice>
          <mc:Fallback xmlns="">
            <p:pic>
              <p:nvPicPr>
                <p:cNvPr id="162" name="Ink 161">
                  <a:extLst>
                    <a:ext uri="{FF2B5EF4-FFF2-40B4-BE49-F238E27FC236}">
                      <a16:creationId xmlns:a16="http://schemas.microsoft.com/office/drawing/2014/main" id="{44CB9EC7-7EFB-F87E-E92C-189E0E757159}"/>
                    </a:ext>
                  </a:extLst>
                </p:cNvPr>
                <p:cNvPicPr/>
                <p:nvPr/>
              </p:nvPicPr>
              <p:blipFill>
                <a:blip r:embed="rId212"/>
                <a:stretch>
                  <a:fillRect/>
                </a:stretch>
              </p:blipFill>
              <p:spPr>
                <a:xfrm>
                  <a:off x="9348735" y="4001865"/>
                  <a:ext cx="52920" cy="177840"/>
                </a:xfrm>
                <a:prstGeom prst="rect">
                  <a:avLst/>
                </a:prstGeom>
              </p:spPr>
            </p:pic>
          </mc:Fallback>
        </mc:AlternateContent>
        <mc:AlternateContent xmlns:mc="http://schemas.openxmlformats.org/markup-compatibility/2006" xmlns:p14="http://schemas.microsoft.com/office/powerpoint/2010/main">
          <mc:Choice Requires="p14">
            <p:contentPart p14:bwMode="auto" r:id="rId213">
              <p14:nvContentPartPr>
                <p14:cNvPr id="163" name="Ink 162">
                  <a:extLst>
                    <a:ext uri="{FF2B5EF4-FFF2-40B4-BE49-F238E27FC236}">
                      <a16:creationId xmlns:a16="http://schemas.microsoft.com/office/drawing/2014/main" id="{1E74D5A9-C348-35AB-47D9-B11B3DE5EF08}"/>
                    </a:ext>
                  </a:extLst>
                </p14:cNvPr>
                <p14:cNvContentPartPr/>
                <p14:nvPr/>
              </p14:nvContentPartPr>
              <p14:xfrm>
                <a:off x="9334335" y="3892425"/>
                <a:ext cx="360" cy="360"/>
              </p14:xfrm>
            </p:contentPart>
          </mc:Choice>
          <mc:Fallback xmlns="">
            <p:pic>
              <p:nvPicPr>
                <p:cNvPr id="163" name="Ink 162">
                  <a:extLst>
                    <a:ext uri="{FF2B5EF4-FFF2-40B4-BE49-F238E27FC236}">
                      <a16:creationId xmlns:a16="http://schemas.microsoft.com/office/drawing/2014/main" id="{1E74D5A9-C348-35AB-47D9-B11B3DE5EF08}"/>
                    </a:ext>
                  </a:extLst>
                </p:cNvPr>
                <p:cNvPicPr/>
                <p:nvPr/>
              </p:nvPicPr>
              <p:blipFill>
                <a:blip r:embed="rId91"/>
                <a:stretch>
                  <a:fillRect/>
                </a:stretch>
              </p:blipFill>
              <p:spPr>
                <a:xfrm>
                  <a:off x="9316335" y="387442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164" name="Ink 163">
                  <a:extLst>
                    <a:ext uri="{FF2B5EF4-FFF2-40B4-BE49-F238E27FC236}">
                      <a16:creationId xmlns:a16="http://schemas.microsoft.com/office/drawing/2014/main" id="{A9422EEB-B344-8178-36C0-38D427CB660D}"/>
                    </a:ext>
                  </a:extLst>
                </p14:cNvPr>
                <p14:cNvContentPartPr/>
                <p14:nvPr/>
              </p14:nvContentPartPr>
              <p14:xfrm>
                <a:off x="9465015" y="3975225"/>
                <a:ext cx="494640" cy="313560"/>
              </p14:xfrm>
            </p:contentPart>
          </mc:Choice>
          <mc:Fallback xmlns="">
            <p:pic>
              <p:nvPicPr>
                <p:cNvPr id="164" name="Ink 163">
                  <a:extLst>
                    <a:ext uri="{FF2B5EF4-FFF2-40B4-BE49-F238E27FC236}">
                      <a16:creationId xmlns:a16="http://schemas.microsoft.com/office/drawing/2014/main" id="{A9422EEB-B344-8178-36C0-38D427CB660D}"/>
                    </a:ext>
                  </a:extLst>
                </p:cNvPr>
                <p:cNvPicPr/>
                <p:nvPr/>
              </p:nvPicPr>
              <p:blipFill>
                <a:blip r:embed="rId215"/>
                <a:stretch>
                  <a:fillRect/>
                </a:stretch>
              </p:blipFill>
              <p:spPr>
                <a:xfrm>
                  <a:off x="9447015" y="3957225"/>
                  <a:ext cx="530280" cy="349200"/>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166" name="Ink 165">
                  <a:extLst>
                    <a:ext uri="{FF2B5EF4-FFF2-40B4-BE49-F238E27FC236}">
                      <a16:creationId xmlns:a16="http://schemas.microsoft.com/office/drawing/2014/main" id="{FA32DDC4-69F4-448B-A109-BFCE02D4AC96}"/>
                    </a:ext>
                  </a:extLst>
                </p14:cNvPr>
                <p14:cNvContentPartPr/>
                <p14:nvPr/>
              </p14:nvContentPartPr>
              <p14:xfrm>
                <a:off x="9337935" y="4313625"/>
                <a:ext cx="145800" cy="236520"/>
              </p14:xfrm>
            </p:contentPart>
          </mc:Choice>
          <mc:Fallback xmlns="">
            <p:pic>
              <p:nvPicPr>
                <p:cNvPr id="166" name="Ink 165">
                  <a:extLst>
                    <a:ext uri="{FF2B5EF4-FFF2-40B4-BE49-F238E27FC236}">
                      <a16:creationId xmlns:a16="http://schemas.microsoft.com/office/drawing/2014/main" id="{FA32DDC4-69F4-448B-A109-BFCE02D4AC96}"/>
                    </a:ext>
                  </a:extLst>
                </p:cNvPr>
                <p:cNvPicPr/>
                <p:nvPr/>
              </p:nvPicPr>
              <p:blipFill>
                <a:blip r:embed="rId217"/>
                <a:stretch>
                  <a:fillRect/>
                </a:stretch>
              </p:blipFill>
              <p:spPr>
                <a:xfrm>
                  <a:off x="9319979" y="4295625"/>
                  <a:ext cx="181352" cy="272160"/>
                </a:xfrm>
                <a:prstGeom prst="rect">
                  <a:avLst/>
                </a:prstGeom>
              </p:spPr>
            </p:pic>
          </mc:Fallback>
        </mc:AlternateContent>
        <mc:AlternateContent xmlns:mc="http://schemas.openxmlformats.org/markup-compatibility/2006" xmlns:p14="http://schemas.microsoft.com/office/powerpoint/2010/main">
          <mc:Choice Requires="p14">
            <p:contentPart p14:bwMode="auto" r:id="rId218">
              <p14:nvContentPartPr>
                <p14:cNvPr id="167" name="Ink 166">
                  <a:extLst>
                    <a:ext uri="{FF2B5EF4-FFF2-40B4-BE49-F238E27FC236}">
                      <a16:creationId xmlns:a16="http://schemas.microsoft.com/office/drawing/2014/main" id="{18153511-3E0C-AA72-A569-05A21F3BF625}"/>
                    </a:ext>
                  </a:extLst>
                </p14:cNvPr>
                <p14:cNvContentPartPr/>
                <p14:nvPr/>
              </p14:nvContentPartPr>
              <p14:xfrm>
                <a:off x="9456375" y="4406145"/>
                <a:ext cx="122400" cy="138240"/>
              </p14:xfrm>
            </p:contentPart>
          </mc:Choice>
          <mc:Fallback xmlns="">
            <p:pic>
              <p:nvPicPr>
                <p:cNvPr id="167" name="Ink 166">
                  <a:extLst>
                    <a:ext uri="{FF2B5EF4-FFF2-40B4-BE49-F238E27FC236}">
                      <a16:creationId xmlns:a16="http://schemas.microsoft.com/office/drawing/2014/main" id="{18153511-3E0C-AA72-A569-05A21F3BF625}"/>
                    </a:ext>
                  </a:extLst>
                </p:cNvPr>
                <p:cNvPicPr/>
                <p:nvPr/>
              </p:nvPicPr>
              <p:blipFill>
                <a:blip r:embed="rId219"/>
                <a:stretch>
                  <a:fillRect/>
                </a:stretch>
              </p:blipFill>
              <p:spPr>
                <a:xfrm>
                  <a:off x="9438322" y="4388145"/>
                  <a:ext cx="158145" cy="17388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169" name="Ink 168">
                  <a:extLst>
                    <a:ext uri="{FF2B5EF4-FFF2-40B4-BE49-F238E27FC236}">
                      <a16:creationId xmlns:a16="http://schemas.microsoft.com/office/drawing/2014/main" id="{B4FB0000-35A6-EB22-8090-CB6014A90D1E}"/>
                    </a:ext>
                  </a:extLst>
                </p14:cNvPr>
                <p14:cNvContentPartPr/>
                <p14:nvPr/>
              </p14:nvContentPartPr>
              <p14:xfrm>
                <a:off x="9593895" y="4247385"/>
                <a:ext cx="96840" cy="315720"/>
              </p14:xfrm>
            </p:contentPart>
          </mc:Choice>
          <mc:Fallback xmlns="">
            <p:pic>
              <p:nvPicPr>
                <p:cNvPr id="169" name="Ink 168">
                  <a:extLst>
                    <a:ext uri="{FF2B5EF4-FFF2-40B4-BE49-F238E27FC236}">
                      <a16:creationId xmlns:a16="http://schemas.microsoft.com/office/drawing/2014/main" id="{B4FB0000-35A6-EB22-8090-CB6014A90D1E}"/>
                    </a:ext>
                  </a:extLst>
                </p:cNvPr>
                <p:cNvPicPr/>
                <p:nvPr/>
              </p:nvPicPr>
              <p:blipFill>
                <a:blip r:embed="rId221"/>
                <a:stretch>
                  <a:fillRect/>
                </a:stretch>
              </p:blipFill>
              <p:spPr>
                <a:xfrm>
                  <a:off x="9575962" y="4229385"/>
                  <a:ext cx="132348"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170" name="Ink 169">
                  <a:extLst>
                    <a:ext uri="{FF2B5EF4-FFF2-40B4-BE49-F238E27FC236}">
                      <a16:creationId xmlns:a16="http://schemas.microsoft.com/office/drawing/2014/main" id="{D2E580AF-8D62-EF67-A187-13B0B0A0A468}"/>
                    </a:ext>
                  </a:extLst>
                </p14:cNvPr>
                <p14:cNvContentPartPr/>
                <p14:nvPr/>
              </p14:nvContentPartPr>
              <p14:xfrm>
                <a:off x="9695775" y="4419105"/>
                <a:ext cx="233640" cy="147960"/>
              </p14:xfrm>
            </p:contentPart>
          </mc:Choice>
          <mc:Fallback xmlns="">
            <p:pic>
              <p:nvPicPr>
                <p:cNvPr id="170" name="Ink 169">
                  <a:extLst>
                    <a:ext uri="{FF2B5EF4-FFF2-40B4-BE49-F238E27FC236}">
                      <a16:creationId xmlns:a16="http://schemas.microsoft.com/office/drawing/2014/main" id="{D2E580AF-8D62-EF67-A187-13B0B0A0A468}"/>
                    </a:ext>
                  </a:extLst>
                </p:cNvPr>
                <p:cNvPicPr/>
                <p:nvPr/>
              </p:nvPicPr>
              <p:blipFill>
                <a:blip r:embed="rId223"/>
                <a:stretch>
                  <a:fillRect/>
                </a:stretch>
              </p:blipFill>
              <p:spPr>
                <a:xfrm>
                  <a:off x="9677775" y="4401105"/>
                  <a:ext cx="269280" cy="183600"/>
                </a:xfrm>
                <a:prstGeom prst="rect">
                  <a:avLst/>
                </a:prstGeom>
              </p:spPr>
            </p:pic>
          </mc:Fallback>
        </mc:AlternateContent>
        <mc:AlternateContent xmlns:mc="http://schemas.openxmlformats.org/markup-compatibility/2006" xmlns:p14="http://schemas.microsoft.com/office/powerpoint/2010/main">
          <mc:Choice Requires="p14">
            <p:contentPart p14:bwMode="auto" r:id="rId224">
              <p14:nvContentPartPr>
                <p14:cNvPr id="172" name="Ink 171">
                  <a:extLst>
                    <a:ext uri="{FF2B5EF4-FFF2-40B4-BE49-F238E27FC236}">
                      <a16:creationId xmlns:a16="http://schemas.microsoft.com/office/drawing/2014/main" id="{6D83AEC6-C5B9-E427-286B-C7CC5427DB63}"/>
                    </a:ext>
                  </a:extLst>
                </p14:cNvPr>
                <p14:cNvContentPartPr/>
                <p14:nvPr/>
              </p14:nvContentPartPr>
              <p14:xfrm>
                <a:off x="9930135" y="4335225"/>
                <a:ext cx="544320" cy="251280"/>
              </p14:xfrm>
            </p:contentPart>
          </mc:Choice>
          <mc:Fallback xmlns="">
            <p:pic>
              <p:nvPicPr>
                <p:cNvPr id="172" name="Ink 171">
                  <a:extLst>
                    <a:ext uri="{FF2B5EF4-FFF2-40B4-BE49-F238E27FC236}">
                      <a16:creationId xmlns:a16="http://schemas.microsoft.com/office/drawing/2014/main" id="{6D83AEC6-C5B9-E427-286B-C7CC5427DB63}"/>
                    </a:ext>
                  </a:extLst>
                </p:cNvPr>
                <p:cNvPicPr/>
                <p:nvPr/>
              </p:nvPicPr>
              <p:blipFill>
                <a:blip r:embed="rId225"/>
                <a:stretch>
                  <a:fillRect/>
                </a:stretch>
              </p:blipFill>
              <p:spPr>
                <a:xfrm>
                  <a:off x="9912135" y="4317225"/>
                  <a:ext cx="579960" cy="286920"/>
                </a:xfrm>
                <a:prstGeom prst="rect">
                  <a:avLst/>
                </a:prstGeom>
              </p:spPr>
            </p:pic>
          </mc:Fallback>
        </mc:AlternateContent>
        <mc:AlternateContent xmlns:mc="http://schemas.openxmlformats.org/markup-compatibility/2006" xmlns:p14="http://schemas.microsoft.com/office/powerpoint/2010/main">
          <mc:Choice Requires="p14">
            <p:contentPart p14:bwMode="auto" r:id="rId226">
              <p14:nvContentPartPr>
                <p14:cNvPr id="173" name="Ink 172">
                  <a:extLst>
                    <a:ext uri="{FF2B5EF4-FFF2-40B4-BE49-F238E27FC236}">
                      <a16:creationId xmlns:a16="http://schemas.microsoft.com/office/drawing/2014/main" id="{19FD777A-8F60-4C5F-481A-CFFA9F6AF2E1}"/>
                    </a:ext>
                  </a:extLst>
                </p14:cNvPr>
                <p14:cNvContentPartPr/>
                <p14:nvPr/>
              </p14:nvContentPartPr>
              <p14:xfrm>
                <a:off x="10390935" y="4418025"/>
                <a:ext cx="201960" cy="53640"/>
              </p14:xfrm>
            </p:contentPart>
          </mc:Choice>
          <mc:Fallback xmlns="">
            <p:pic>
              <p:nvPicPr>
                <p:cNvPr id="173" name="Ink 172">
                  <a:extLst>
                    <a:ext uri="{FF2B5EF4-FFF2-40B4-BE49-F238E27FC236}">
                      <a16:creationId xmlns:a16="http://schemas.microsoft.com/office/drawing/2014/main" id="{19FD777A-8F60-4C5F-481A-CFFA9F6AF2E1}"/>
                    </a:ext>
                  </a:extLst>
                </p:cNvPr>
                <p:cNvPicPr/>
                <p:nvPr/>
              </p:nvPicPr>
              <p:blipFill>
                <a:blip r:embed="rId227"/>
                <a:stretch>
                  <a:fillRect/>
                </a:stretch>
              </p:blipFill>
              <p:spPr>
                <a:xfrm>
                  <a:off x="10372935" y="4400025"/>
                  <a:ext cx="237600" cy="89280"/>
                </a:xfrm>
                <a:prstGeom prst="rect">
                  <a:avLst/>
                </a:prstGeom>
              </p:spPr>
            </p:pic>
          </mc:Fallback>
        </mc:AlternateContent>
        <mc:AlternateContent xmlns:mc="http://schemas.openxmlformats.org/markup-compatibility/2006" xmlns:p14="http://schemas.microsoft.com/office/powerpoint/2010/main">
          <mc:Choice Requires="p14">
            <p:contentPart p14:bwMode="auto" r:id="rId228">
              <p14:nvContentPartPr>
                <p14:cNvPr id="175" name="Ink 174">
                  <a:extLst>
                    <a:ext uri="{FF2B5EF4-FFF2-40B4-BE49-F238E27FC236}">
                      <a16:creationId xmlns:a16="http://schemas.microsoft.com/office/drawing/2014/main" id="{2986B71D-6A86-4B2B-3645-D400C60F739B}"/>
                    </a:ext>
                  </a:extLst>
                </p14:cNvPr>
                <p14:cNvContentPartPr/>
                <p14:nvPr/>
              </p14:nvContentPartPr>
              <p14:xfrm>
                <a:off x="9300495" y="4904025"/>
                <a:ext cx="32400" cy="259200"/>
              </p14:xfrm>
            </p:contentPart>
          </mc:Choice>
          <mc:Fallback xmlns="">
            <p:pic>
              <p:nvPicPr>
                <p:cNvPr id="175" name="Ink 174">
                  <a:extLst>
                    <a:ext uri="{FF2B5EF4-FFF2-40B4-BE49-F238E27FC236}">
                      <a16:creationId xmlns:a16="http://schemas.microsoft.com/office/drawing/2014/main" id="{2986B71D-6A86-4B2B-3645-D400C60F739B}"/>
                    </a:ext>
                  </a:extLst>
                </p:cNvPr>
                <p:cNvPicPr/>
                <p:nvPr/>
              </p:nvPicPr>
              <p:blipFill>
                <a:blip r:embed="rId229"/>
                <a:stretch>
                  <a:fillRect/>
                </a:stretch>
              </p:blipFill>
              <p:spPr>
                <a:xfrm>
                  <a:off x="9282495" y="4886025"/>
                  <a:ext cx="68040" cy="29484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176" name="Ink 175">
                  <a:extLst>
                    <a:ext uri="{FF2B5EF4-FFF2-40B4-BE49-F238E27FC236}">
                      <a16:creationId xmlns:a16="http://schemas.microsoft.com/office/drawing/2014/main" id="{289A2C12-9B2B-D2A7-9E4A-11E11BDD9E70}"/>
                    </a:ext>
                  </a:extLst>
                </p14:cNvPr>
                <p14:cNvContentPartPr/>
                <p14:nvPr/>
              </p14:nvContentPartPr>
              <p14:xfrm>
                <a:off x="9314175" y="4859385"/>
                <a:ext cx="144360" cy="15480"/>
              </p14:xfrm>
            </p:contentPart>
          </mc:Choice>
          <mc:Fallback xmlns="">
            <p:pic>
              <p:nvPicPr>
                <p:cNvPr id="176" name="Ink 175">
                  <a:extLst>
                    <a:ext uri="{FF2B5EF4-FFF2-40B4-BE49-F238E27FC236}">
                      <a16:creationId xmlns:a16="http://schemas.microsoft.com/office/drawing/2014/main" id="{289A2C12-9B2B-D2A7-9E4A-11E11BDD9E70}"/>
                    </a:ext>
                  </a:extLst>
                </p:cNvPr>
                <p:cNvPicPr/>
                <p:nvPr/>
              </p:nvPicPr>
              <p:blipFill>
                <a:blip r:embed="rId231"/>
                <a:stretch>
                  <a:fillRect/>
                </a:stretch>
              </p:blipFill>
              <p:spPr>
                <a:xfrm>
                  <a:off x="9296175" y="4841794"/>
                  <a:ext cx="180000" cy="5031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177" name="Ink 176">
                  <a:extLst>
                    <a:ext uri="{FF2B5EF4-FFF2-40B4-BE49-F238E27FC236}">
                      <a16:creationId xmlns:a16="http://schemas.microsoft.com/office/drawing/2014/main" id="{3646FF1E-1906-33F1-FF28-782CC4C6E8C8}"/>
                    </a:ext>
                  </a:extLst>
                </p14:cNvPr>
                <p14:cNvContentPartPr/>
                <p14:nvPr/>
              </p14:nvContentPartPr>
              <p14:xfrm>
                <a:off x="9323175" y="5032185"/>
                <a:ext cx="138600" cy="24120"/>
              </p14:xfrm>
            </p:contentPart>
          </mc:Choice>
          <mc:Fallback xmlns="">
            <p:pic>
              <p:nvPicPr>
                <p:cNvPr id="177" name="Ink 176">
                  <a:extLst>
                    <a:ext uri="{FF2B5EF4-FFF2-40B4-BE49-F238E27FC236}">
                      <a16:creationId xmlns:a16="http://schemas.microsoft.com/office/drawing/2014/main" id="{3646FF1E-1906-33F1-FF28-782CC4C6E8C8}"/>
                    </a:ext>
                  </a:extLst>
                </p:cNvPr>
                <p:cNvPicPr/>
                <p:nvPr/>
              </p:nvPicPr>
              <p:blipFill>
                <a:blip r:embed="rId233"/>
                <a:stretch>
                  <a:fillRect/>
                </a:stretch>
              </p:blipFill>
              <p:spPr>
                <a:xfrm>
                  <a:off x="9305175" y="5013912"/>
                  <a:ext cx="174240" cy="60300"/>
                </a:xfrm>
                <a:prstGeom prst="rect">
                  <a:avLst/>
                </a:prstGeom>
              </p:spPr>
            </p:pic>
          </mc:Fallback>
        </mc:AlternateContent>
        <mc:AlternateContent xmlns:mc="http://schemas.openxmlformats.org/markup-compatibility/2006" xmlns:p14="http://schemas.microsoft.com/office/powerpoint/2010/main">
          <mc:Choice Requires="p14">
            <p:contentPart p14:bwMode="auto" r:id="rId234">
              <p14:nvContentPartPr>
                <p14:cNvPr id="178" name="Ink 177">
                  <a:extLst>
                    <a:ext uri="{FF2B5EF4-FFF2-40B4-BE49-F238E27FC236}">
                      <a16:creationId xmlns:a16="http://schemas.microsoft.com/office/drawing/2014/main" id="{81BB8EC1-2DB4-2C58-CE71-26033031D49A}"/>
                    </a:ext>
                  </a:extLst>
                </p14:cNvPr>
                <p14:cNvContentPartPr/>
                <p14:nvPr/>
              </p14:nvContentPartPr>
              <p14:xfrm>
                <a:off x="9457095" y="4983225"/>
                <a:ext cx="136800" cy="124560"/>
              </p14:xfrm>
            </p:contentPart>
          </mc:Choice>
          <mc:Fallback xmlns="">
            <p:pic>
              <p:nvPicPr>
                <p:cNvPr id="178" name="Ink 177">
                  <a:extLst>
                    <a:ext uri="{FF2B5EF4-FFF2-40B4-BE49-F238E27FC236}">
                      <a16:creationId xmlns:a16="http://schemas.microsoft.com/office/drawing/2014/main" id="{81BB8EC1-2DB4-2C58-CE71-26033031D49A}"/>
                    </a:ext>
                  </a:extLst>
                </p:cNvPr>
                <p:cNvPicPr/>
                <p:nvPr/>
              </p:nvPicPr>
              <p:blipFill>
                <a:blip r:embed="rId235"/>
                <a:stretch>
                  <a:fillRect/>
                </a:stretch>
              </p:blipFill>
              <p:spPr>
                <a:xfrm>
                  <a:off x="9439095" y="4965225"/>
                  <a:ext cx="172440" cy="160200"/>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179" name="Ink 178">
                  <a:extLst>
                    <a:ext uri="{FF2B5EF4-FFF2-40B4-BE49-F238E27FC236}">
                      <a16:creationId xmlns:a16="http://schemas.microsoft.com/office/drawing/2014/main" id="{D386539E-9A92-3319-DA37-93A9A4B4B470}"/>
                    </a:ext>
                  </a:extLst>
                </p14:cNvPr>
                <p14:cNvContentPartPr/>
                <p14:nvPr/>
              </p14:nvContentPartPr>
              <p14:xfrm>
                <a:off x="9584175" y="5008785"/>
                <a:ext cx="136440" cy="106920"/>
              </p14:xfrm>
            </p:contentPart>
          </mc:Choice>
          <mc:Fallback xmlns="">
            <p:pic>
              <p:nvPicPr>
                <p:cNvPr id="179" name="Ink 178">
                  <a:extLst>
                    <a:ext uri="{FF2B5EF4-FFF2-40B4-BE49-F238E27FC236}">
                      <a16:creationId xmlns:a16="http://schemas.microsoft.com/office/drawing/2014/main" id="{D386539E-9A92-3319-DA37-93A9A4B4B470}"/>
                    </a:ext>
                  </a:extLst>
                </p:cNvPr>
                <p:cNvPicPr/>
                <p:nvPr/>
              </p:nvPicPr>
              <p:blipFill>
                <a:blip r:embed="rId237"/>
                <a:stretch>
                  <a:fillRect/>
                </a:stretch>
              </p:blipFill>
              <p:spPr>
                <a:xfrm>
                  <a:off x="9566175" y="4990845"/>
                  <a:ext cx="172080" cy="142440"/>
                </a:xfrm>
                <a:prstGeom prst="rect">
                  <a:avLst/>
                </a:prstGeom>
              </p:spPr>
            </p:pic>
          </mc:Fallback>
        </mc:AlternateContent>
        <mc:AlternateContent xmlns:mc="http://schemas.openxmlformats.org/markup-compatibility/2006" xmlns:p14="http://schemas.microsoft.com/office/powerpoint/2010/main">
          <mc:Choice Requires="p14">
            <p:contentPart p14:bwMode="auto" r:id="rId238">
              <p14:nvContentPartPr>
                <p14:cNvPr id="180" name="Ink 179">
                  <a:extLst>
                    <a:ext uri="{FF2B5EF4-FFF2-40B4-BE49-F238E27FC236}">
                      <a16:creationId xmlns:a16="http://schemas.microsoft.com/office/drawing/2014/main" id="{E778F52C-9DCC-EA31-9760-56BA0DEE9C7F}"/>
                    </a:ext>
                  </a:extLst>
                </p14:cNvPr>
                <p14:cNvContentPartPr/>
                <p14:nvPr/>
              </p14:nvContentPartPr>
              <p14:xfrm>
                <a:off x="9765975" y="5007345"/>
                <a:ext cx="144360" cy="92880"/>
              </p14:xfrm>
            </p:contentPart>
          </mc:Choice>
          <mc:Fallback xmlns="">
            <p:pic>
              <p:nvPicPr>
                <p:cNvPr id="180" name="Ink 179">
                  <a:extLst>
                    <a:ext uri="{FF2B5EF4-FFF2-40B4-BE49-F238E27FC236}">
                      <a16:creationId xmlns:a16="http://schemas.microsoft.com/office/drawing/2014/main" id="{E778F52C-9DCC-EA31-9760-56BA0DEE9C7F}"/>
                    </a:ext>
                  </a:extLst>
                </p:cNvPr>
                <p:cNvPicPr/>
                <p:nvPr/>
              </p:nvPicPr>
              <p:blipFill>
                <a:blip r:embed="rId239"/>
                <a:stretch>
                  <a:fillRect/>
                </a:stretch>
              </p:blipFill>
              <p:spPr>
                <a:xfrm>
                  <a:off x="9747975" y="4989345"/>
                  <a:ext cx="180000" cy="128520"/>
                </a:xfrm>
                <a:prstGeom prst="rect">
                  <a:avLst/>
                </a:prstGeom>
              </p:spPr>
            </p:pic>
          </mc:Fallback>
        </mc:AlternateContent>
        <mc:AlternateContent xmlns:mc="http://schemas.openxmlformats.org/markup-compatibility/2006" xmlns:p14="http://schemas.microsoft.com/office/powerpoint/2010/main">
          <mc:Choice Requires="p14">
            <p:contentPart p14:bwMode="auto" r:id="rId240">
              <p14:nvContentPartPr>
                <p14:cNvPr id="181" name="Ink 180">
                  <a:extLst>
                    <a:ext uri="{FF2B5EF4-FFF2-40B4-BE49-F238E27FC236}">
                      <a16:creationId xmlns:a16="http://schemas.microsoft.com/office/drawing/2014/main" id="{2457B5EB-9CA5-2988-9FF3-E8E1F863A685}"/>
                    </a:ext>
                  </a:extLst>
                </p14:cNvPr>
                <p14:cNvContentPartPr/>
                <p14:nvPr/>
              </p14:nvContentPartPr>
              <p14:xfrm>
                <a:off x="9910335" y="4817265"/>
                <a:ext cx="18720" cy="316080"/>
              </p14:xfrm>
            </p:contentPart>
          </mc:Choice>
          <mc:Fallback xmlns="">
            <p:pic>
              <p:nvPicPr>
                <p:cNvPr id="181" name="Ink 180">
                  <a:extLst>
                    <a:ext uri="{FF2B5EF4-FFF2-40B4-BE49-F238E27FC236}">
                      <a16:creationId xmlns:a16="http://schemas.microsoft.com/office/drawing/2014/main" id="{2457B5EB-9CA5-2988-9FF3-E8E1F863A685}"/>
                    </a:ext>
                  </a:extLst>
                </p:cNvPr>
                <p:cNvPicPr/>
                <p:nvPr/>
              </p:nvPicPr>
              <p:blipFill>
                <a:blip r:embed="rId241"/>
                <a:stretch>
                  <a:fillRect/>
                </a:stretch>
              </p:blipFill>
              <p:spPr>
                <a:xfrm>
                  <a:off x="9892335" y="4799244"/>
                  <a:ext cx="54360" cy="351761"/>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182" name="Ink 181">
                  <a:extLst>
                    <a:ext uri="{FF2B5EF4-FFF2-40B4-BE49-F238E27FC236}">
                      <a16:creationId xmlns:a16="http://schemas.microsoft.com/office/drawing/2014/main" id="{3B966EB0-E60F-67D8-5446-9761F7124A81}"/>
                    </a:ext>
                  </a:extLst>
                </p14:cNvPr>
                <p14:cNvContentPartPr/>
                <p14:nvPr/>
              </p14:nvContentPartPr>
              <p14:xfrm>
                <a:off x="9844095" y="4952265"/>
                <a:ext cx="393120" cy="183960"/>
              </p14:xfrm>
            </p:contentPart>
          </mc:Choice>
          <mc:Fallback xmlns="">
            <p:pic>
              <p:nvPicPr>
                <p:cNvPr id="182" name="Ink 181">
                  <a:extLst>
                    <a:ext uri="{FF2B5EF4-FFF2-40B4-BE49-F238E27FC236}">
                      <a16:creationId xmlns:a16="http://schemas.microsoft.com/office/drawing/2014/main" id="{3B966EB0-E60F-67D8-5446-9761F7124A81}"/>
                    </a:ext>
                  </a:extLst>
                </p:cNvPr>
                <p:cNvPicPr/>
                <p:nvPr/>
              </p:nvPicPr>
              <p:blipFill>
                <a:blip r:embed="rId243"/>
                <a:stretch>
                  <a:fillRect/>
                </a:stretch>
              </p:blipFill>
              <p:spPr>
                <a:xfrm>
                  <a:off x="9826095" y="4934265"/>
                  <a:ext cx="428760" cy="219600"/>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184" name="Ink 183">
                  <a:extLst>
                    <a:ext uri="{FF2B5EF4-FFF2-40B4-BE49-F238E27FC236}">
                      <a16:creationId xmlns:a16="http://schemas.microsoft.com/office/drawing/2014/main" id="{37E1E865-47F0-C2F9-8F47-F5B6257A0541}"/>
                    </a:ext>
                  </a:extLst>
                </p14:cNvPr>
                <p14:cNvContentPartPr/>
                <p14:nvPr/>
              </p14:nvContentPartPr>
              <p14:xfrm>
                <a:off x="9696855" y="4860825"/>
                <a:ext cx="261000" cy="234360"/>
              </p14:xfrm>
            </p:contentPart>
          </mc:Choice>
          <mc:Fallback xmlns="">
            <p:pic>
              <p:nvPicPr>
                <p:cNvPr id="184" name="Ink 183">
                  <a:extLst>
                    <a:ext uri="{FF2B5EF4-FFF2-40B4-BE49-F238E27FC236}">
                      <a16:creationId xmlns:a16="http://schemas.microsoft.com/office/drawing/2014/main" id="{37E1E865-47F0-C2F9-8F47-F5B6257A0541}"/>
                    </a:ext>
                  </a:extLst>
                </p:cNvPr>
                <p:cNvPicPr/>
                <p:nvPr/>
              </p:nvPicPr>
              <p:blipFill>
                <a:blip r:embed="rId245"/>
                <a:stretch>
                  <a:fillRect/>
                </a:stretch>
              </p:blipFill>
              <p:spPr>
                <a:xfrm>
                  <a:off x="9678880" y="4842797"/>
                  <a:ext cx="296591" cy="270055"/>
                </a:xfrm>
                <a:prstGeom prst="rect">
                  <a:avLst/>
                </a:prstGeom>
              </p:spPr>
            </p:pic>
          </mc:Fallback>
        </mc:AlternateContent>
        <mc:AlternateContent xmlns:mc="http://schemas.openxmlformats.org/markup-compatibility/2006" xmlns:p14="http://schemas.microsoft.com/office/powerpoint/2010/main">
          <mc:Choice Requires="p14">
            <p:contentPart p14:bwMode="auto" r:id="rId246">
              <p14:nvContentPartPr>
                <p14:cNvPr id="185" name="Ink 184">
                  <a:extLst>
                    <a:ext uri="{FF2B5EF4-FFF2-40B4-BE49-F238E27FC236}">
                      <a16:creationId xmlns:a16="http://schemas.microsoft.com/office/drawing/2014/main" id="{4DBDA160-7110-0507-1260-5D4C3212B8F7}"/>
                    </a:ext>
                  </a:extLst>
                </p14:cNvPr>
                <p14:cNvContentPartPr/>
                <p14:nvPr/>
              </p14:nvContentPartPr>
              <p14:xfrm>
                <a:off x="9907815" y="4729065"/>
                <a:ext cx="5040" cy="292320"/>
              </p14:xfrm>
            </p:contentPart>
          </mc:Choice>
          <mc:Fallback xmlns="">
            <p:pic>
              <p:nvPicPr>
                <p:cNvPr id="185" name="Ink 184">
                  <a:extLst>
                    <a:ext uri="{FF2B5EF4-FFF2-40B4-BE49-F238E27FC236}">
                      <a16:creationId xmlns:a16="http://schemas.microsoft.com/office/drawing/2014/main" id="{4DBDA160-7110-0507-1260-5D4C3212B8F7}"/>
                    </a:ext>
                  </a:extLst>
                </p:cNvPr>
                <p:cNvPicPr/>
                <p:nvPr/>
              </p:nvPicPr>
              <p:blipFill>
                <a:blip r:embed="rId247"/>
                <a:stretch>
                  <a:fillRect/>
                </a:stretch>
              </p:blipFill>
              <p:spPr>
                <a:xfrm>
                  <a:off x="9889815" y="4711065"/>
                  <a:ext cx="40680" cy="32796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186" name="Ink 185">
                  <a:extLst>
                    <a:ext uri="{FF2B5EF4-FFF2-40B4-BE49-F238E27FC236}">
                      <a16:creationId xmlns:a16="http://schemas.microsoft.com/office/drawing/2014/main" id="{787CEEF1-7663-3D1E-40B9-4FA11EF6B70E}"/>
                    </a:ext>
                  </a:extLst>
                </p14:cNvPr>
                <p14:cNvContentPartPr/>
                <p14:nvPr/>
              </p14:nvContentPartPr>
              <p14:xfrm>
                <a:off x="9768855" y="5021025"/>
                <a:ext cx="58320" cy="76680"/>
              </p14:xfrm>
            </p:contentPart>
          </mc:Choice>
          <mc:Fallback xmlns="">
            <p:pic>
              <p:nvPicPr>
                <p:cNvPr id="186" name="Ink 185">
                  <a:extLst>
                    <a:ext uri="{FF2B5EF4-FFF2-40B4-BE49-F238E27FC236}">
                      <a16:creationId xmlns:a16="http://schemas.microsoft.com/office/drawing/2014/main" id="{787CEEF1-7663-3D1E-40B9-4FA11EF6B70E}"/>
                    </a:ext>
                  </a:extLst>
                </p:cNvPr>
                <p:cNvPicPr/>
                <p:nvPr/>
              </p:nvPicPr>
              <p:blipFill>
                <a:blip r:embed="rId249"/>
                <a:stretch>
                  <a:fillRect/>
                </a:stretch>
              </p:blipFill>
              <p:spPr>
                <a:xfrm>
                  <a:off x="9750965" y="5003025"/>
                  <a:ext cx="93741"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187" name="Ink 186">
                  <a:extLst>
                    <a:ext uri="{FF2B5EF4-FFF2-40B4-BE49-F238E27FC236}">
                      <a16:creationId xmlns:a16="http://schemas.microsoft.com/office/drawing/2014/main" id="{E7980BED-8556-F742-7A56-6F9C2FD8C0D6}"/>
                    </a:ext>
                  </a:extLst>
                </p14:cNvPr>
                <p14:cNvContentPartPr/>
                <p14:nvPr/>
              </p14:nvContentPartPr>
              <p14:xfrm>
                <a:off x="9746895" y="4735905"/>
                <a:ext cx="651240" cy="395640"/>
              </p14:xfrm>
            </p:contentPart>
          </mc:Choice>
          <mc:Fallback xmlns="">
            <p:pic>
              <p:nvPicPr>
                <p:cNvPr id="187" name="Ink 186">
                  <a:extLst>
                    <a:ext uri="{FF2B5EF4-FFF2-40B4-BE49-F238E27FC236}">
                      <a16:creationId xmlns:a16="http://schemas.microsoft.com/office/drawing/2014/main" id="{E7980BED-8556-F742-7A56-6F9C2FD8C0D6}"/>
                    </a:ext>
                  </a:extLst>
                </p:cNvPr>
                <p:cNvPicPr/>
                <p:nvPr/>
              </p:nvPicPr>
              <p:blipFill>
                <a:blip r:embed="rId251"/>
                <a:stretch>
                  <a:fillRect/>
                </a:stretch>
              </p:blipFill>
              <p:spPr>
                <a:xfrm>
                  <a:off x="9728895" y="4717905"/>
                  <a:ext cx="686880" cy="431280"/>
                </a:xfrm>
                <a:prstGeom prst="rect">
                  <a:avLst/>
                </a:prstGeom>
              </p:spPr>
            </p:pic>
          </mc:Fallback>
        </mc:AlternateContent>
        <mc:AlternateContent xmlns:mc="http://schemas.openxmlformats.org/markup-compatibility/2006" xmlns:p14="http://schemas.microsoft.com/office/powerpoint/2010/main">
          <mc:Choice Requires="p14">
            <p:contentPart p14:bwMode="auto" r:id="rId252">
              <p14:nvContentPartPr>
                <p14:cNvPr id="188" name="Ink 187">
                  <a:extLst>
                    <a:ext uri="{FF2B5EF4-FFF2-40B4-BE49-F238E27FC236}">
                      <a16:creationId xmlns:a16="http://schemas.microsoft.com/office/drawing/2014/main" id="{93086DF6-2588-08DF-EF98-A7A7AE0429FE}"/>
                    </a:ext>
                  </a:extLst>
                </p14:cNvPr>
                <p14:cNvContentPartPr/>
                <p14:nvPr/>
              </p14:nvContentPartPr>
              <p14:xfrm>
                <a:off x="10577415" y="4978905"/>
                <a:ext cx="218520" cy="192600"/>
              </p14:xfrm>
            </p:contentPart>
          </mc:Choice>
          <mc:Fallback xmlns="">
            <p:pic>
              <p:nvPicPr>
                <p:cNvPr id="188" name="Ink 187">
                  <a:extLst>
                    <a:ext uri="{FF2B5EF4-FFF2-40B4-BE49-F238E27FC236}">
                      <a16:creationId xmlns:a16="http://schemas.microsoft.com/office/drawing/2014/main" id="{93086DF6-2588-08DF-EF98-A7A7AE0429FE}"/>
                    </a:ext>
                  </a:extLst>
                </p:cNvPr>
                <p:cNvPicPr/>
                <p:nvPr/>
              </p:nvPicPr>
              <p:blipFill>
                <a:blip r:embed="rId253"/>
                <a:stretch>
                  <a:fillRect/>
                </a:stretch>
              </p:blipFill>
              <p:spPr>
                <a:xfrm>
                  <a:off x="10559415" y="4960905"/>
                  <a:ext cx="254160" cy="228240"/>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189" name="Ink 188">
                  <a:extLst>
                    <a:ext uri="{FF2B5EF4-FFF2-40B4-BE49-F238E27FC236}">
                      <a16:creationId xmlns:a16="http://schemas.microsoft.com/office/drawing/2014/main" id="{4D1856F5-6D0F-D450-A9FF-857D7874565E}"/>
                    </a:ext>
                  </a:extLst>
                </p14:cNvPr>
                <p14:cNvContentPartPr/>
                <p14:nvPr/>
              </p14:nvContentPartPr>
              <p14:xfrm>
                <a:off x="10731495" y="5040465"/>
                <a:ext cx="168480" cy="126360"/>
              </p14:xfrm>
            </p:contentPart>
          </mc:Choice>
          <mc:Fallback xmlns="">
            <p:pic>
              <p:nvPicPr>
                <p:cNvPr id="189" name="Ink 188">
                  <a:extLst>
                    <a:ext uri="{FF2B5EF4-FFF2-40B4-BE49-F238E27FC236}">
                      <a16:creationId xmlns:a16="http://schemas.microsoft.com/office/drawing/2014/main" id="{4D1856F5-6D0F-D450-A9FF-857D7874565E}"/>
                    </a:ext>
                  </a:extLst>
                </p:cNvPr>
                <p:cNvPicPr/>
                <p:nvPr/>
              </p:nvPicPr>
              <p:blipFill>
                <a:blip r:embed="rId255"/>
                <a:stretch>
                  <a:fillRect/>
                </a:stretch>
              </p:blipFill>
              <p:spPr>
                <a:xfrm>
                  <a:off x="10713495" y="5022465"/>
                  <a:ext cx="204120" cy="162000"/>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190" name="Ink 189">
                  <a:extLst>
                    <a:ext uri="{FF2B5EF4-FFF2-40B4-BE49-F238E27FC236}">
                      <a16:creationId xmlns:a16="http://schemas.microsoft.com/office/drawing/2014/main" id="{18D3A63B-0A5E-B3B1-DE38-D1E621D4C6E8}"/>
                    </a:ext>
                  </a:extLst>
                </p14:cNvPr>
                <p14:cNvContentPartPr/>
                <p14:nvPr/>
              </p14:nvContentPartPr>
              <p14:xfrm>
                <a:off x="10760295" y="5056665"/>
                <a:ext cx="171360" cy="145800"/>
              </p14:xfrm>
            </p:contentPart>
          </mc:Choice>
          <mc:Fallback xmlns="">
            <p:pic>
              <p:nvPicPr>
                <p:cNvPr id="190" name="Ink 189">
                  <a:extLst>
                    <a:ext uri="{FF2B5EF4-FFF2-40B4-BE49-F238E27FC236}">
                      <a16:creationId xmlns:a16="http://schemas.microsoft.com/office/drawing/2014/main" id="{18D3A63B-0A5E-B3B1-DE38-D1E621D4C6E8}"/>
                    </a:ext>
                  </a:extLst>
                </p:cNvPr>
                <p:cNvPicPr/>
                <p:nvPr/>
              </p:nvPicPr>
              <p:blipFill>
                <a:blip r:embed="rId257"/>
                <a:stretch>
                  <a:fillRect/>
                </a:stretch>
              </p:blipFill>
              <p:spPr>
                <a:xfrm>
                  <a:off x="10742295" y="5038665"/>
                  <a:ext cx="207000" cy="18144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191" name="Ink 190">
                  <a:extLst>
                    <a:ext uri="{FF2B5EF4-FFF2-40B4-BE49-F238E27FC236}">
                      <a16:creationId xmlns:a16="http://schemas.microsoft.com/office/drawing/2014/main" id="{B94F7C5E-92D3-735C-CC02-5719BAA0B60F}"/>
                    </a:ext>
                  </a:extLst>
                </p14:cNvPr>
                <p14:cNvContentPartPr/>
                <p14:nvPr/>
              </p14:nvContentPartPr>
              <p14:xfrm>
                <a:off x="10932015" y="4978905"/>
                <a:ext cx="18000" cy="221400"/>
              </p14:xfrm>
            </p:contentPart>
          </mc:Choice>
          <mc:Fallback xmlns="">
            <p:pic>
              <p:nvPicPr>
                <p:cNvPr id="191" name="Ink 190">
                  <a:extLst>
                    <a:ext uri="{FF2B5EF4-FFF2-40B4-BE49-F238E27FC236}">
                      <a16:creationId xmlns:a16="http://schemas.microsoft.com/office/drawing/2014/main" id="{B94F7C5E-92D3-735C-CC02-5719BAA0B60F}"/>
                    </a:ext>
                  </a:extLst>
                </p:cNvPr>
                <p:cNvPicPr/>
                <p:nvPr/>
              </p:nvPicPr>
              <p:blipFill>
                <a:blip r:embed="rId259"/>
                <a:stretch>
                  <a:fillRect/>
                </a:stretch>
              </p:blipFill>
              <p:spPr>
                <a:xfrm>
                  <a:off x="10914368" y="4960876"/>
                  <a:ext cx="52941" cy="257098"/>
                </a:xfrm>
                <a:prstGeom prst="rect">
                  <a:avLst/>
                </a:prstGeom>
              </p:spPr>
            </p:pic>
          </mc:Fallback>
        </mc:AlternateContent>
        <mc:AlternateContent xmlns:mc="http://schemas.openxmlformats.org/markup-compatibility/2006" xmlns:p14="http://schemas.microsoft.com/office/powerpoint/2010/main">
          <mc:Choice Requires="p14">
            <p:contentPart p14:bwMode="auto" r:id="rId260">
              <p14:nvContentPartPr>
                <p14:cNvPr id="192" name="Ink 191">
                  <a:extLst>
                    <a:ext uri="{FF2B5EF4-FFF2-40B4-BE49-F238E27FC236}">
                      <a16:creationId xmlns:a16="http://schemas.microsoft.com/office/drawing/2014/main" id="{00E58946-D475-94D4-FA16-7E3CDE98FBE9}"/>
                    </a:ext>
                  </a:extLst>
                </p14:cNvPr>
                <p14:cNvContentPartPr/>
                <p14:nvPr/>
              </p14:nvContentPartPr>
              <p14:xfrm>
                <a:off x="10888815" y="5059185"/>
                <a:ext cx="291600" cy="129960"/>
              </p14:xfrm>
            </p:contentPart>
          </mc:Choice>
          <mc:Fallback xmlns="">
            <p:pic>
              <p:nvPicPr>
                <p:cNvPr id="192" name="Ink 191">
                  <a:extLst>
                    <a:ext uri="{FF2B5EF4-FFF2-40B4-BE49-F238E27FC236}">
                      <a16:creationId xmlns:a16="http://schemas.microsoft.com/office/drawing/2014/main" id="{00E58946-D475-94D4-FA16-7E3CDE98FBE9}"/>
                    </a:ext>
                  </a:extLst>
                </p:cNvPr>
                <p:cNvPicPr/>
                <p:nvPr/>
              </p:nvPicPr>
              <p:blipFill>
                <a:blip r:embed="rId261"/>
                <a:stretch>
                  <a:fillRect/>
                </a:stretch>
              </p:blipFill>
              <p:spPr>
                <a:xfrm>
                  <a:off x="10870815" y="5041135"/>
                  <a:ext cx="327240" cy="165699"/>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193" name="Ink 192">
                  <a:extLst>
                    <a:ext uri="{FF2B5EF4-FFF2-40B4-BE49-F238E27FC236}">
                      <a16:creationId xmlns:a16="http://schemas.microsoft.com/office/drawing/2014/main" id="{83E529CA-AECA-8126-6799-6BC27F7B7984}"/>
                    </a:ext>
                  </a:extLst>
                </p14:cNvPr>
                <p14:cNvContentPartPr/>
                <p14:nvPr/>
              </p14:nvContentPartPr>
              <p14:xfrm>
                <a:off x="11163135" y="5074665"/>
                <a:ext cx="133920" cy="104040"/>
              </p14:xfrm>
            </p:contentPart>
          </mc:Choice>
          <mc:Fallback xmlns="">
            <p:pic>
              <p:nvPicPr>
                <p:cNvPr id="193" name="Ink 192">
                  <a:extLst>
                    <a:ext uri="{FF2B5EF4-FFF2-40B4-BE49-F238E27FC236}">
                      <a16:creationId xmlns:a16="http://schemas.microsoft.com/office/drawing/2014/main" id="{83E529CA-AECA-8126-6799-6BC27F7B7984}"/>
                    </a:ext>
                  </a:extLst>
                </p:cNvPr>
                <p:cNvPicPr/>
                <p:nvPr/>
              </p:nvPicPr>
              <p:blipFill>
                <a:blip r:embed="rId263"/>
                <a:stretch>
                  <a:fillRect/>
                </a:stretch>
              </p:blipFill>
              <p:spPr>
                <a:xfrm>
                  <a:off x="11145135" y="5056665"/>
                  <a:ext cx="16956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194" name="Ink 193">
                  <a:extLst>
                    <a:ext uri="{FF2B5EF4-FFF2-40B4-BE49-F238E27FC236}">
                      <a16:creationId xmlns:a16="http://schemas.microsoft.com/office/drawing/2014/main" id="{6562CCB0-A299-A26A-1B83-191A5B998611}"/>
                    </a:ext>
                  </a:extLst>
                </p14:cNvPr>
                <p14:cNvContentPartPr/>
                <p14:nvPr/>
              </p14:nvContentPartPr>
              <p14:xfrm>
                <a:off x="11340255" y="5041545"/>
                <a:ext cx="138240" cy="192240"/>
              </p14:xfrm>
            </p:contentPart>
          </mc:Choice>
          <mc:Fallback xmlns="">
            <p:pic>
              <p:nvPicPr>
                <p:cNvPr id="194" name="Ink 193">
                  <a:extLst>
                    <a:ext uri="{FF2B5EF4-FFF2-40B4-BE49-F238E27FC236}">
                      <a16:creationId xmlns:a16="http://schemas.microsoft.com/office/drawing/2014/main" id="{6562CCB0-A299-A26A-1B83-191A5B998611}"/>
                    </a:ext>
                  </a:extLst>
                </p:cNvPr>
                <p:cNvPicPr/>
                <p:nvPr/>
              </p:nvPicPr>
              <p:blipFill>
                <a:blip r:embed="rId265"/>
                <a:stretch>
                  <a:fillRect/>
                </a:stretch>
              </p:blipFill>
              <p:spPr>
                <a:xfrm>
                  <a:off x="11322208" y="5023579"/>
                  <a:ext cx="173973" cy="227813"/>
                </a:xfrm>
                <a:prstGeom prst="rect">
                  <a:avLst/>
                </a:prstGeom>
              </p:spPr>
            </p:pic>
          </mc:Fallback>
        </mc:AlternateContent>
        <mc:AlternateContent xmlns:mc="http://schemas.openxmlformats.org/markup-compatibility/2006" xmlns:p14="http://schemas.microsoft.com/office/powerpoint/2010/main">
          <mc:Choice Requires="p14">
            <p:contentPart p14:bwMode="auto" r:id="rId266">
              <p14:nvContentPartPr>
                <p14:cNvPr id="195" name="Ink 194">
                  <a:extLst>
                    <a:ext uri="{FF2B5EF4-FFF2-40B4-BE49-F238E27FC236}">
                      <a16:creationId xmlns:a16="http://schemas.microsoft.com/office/drawing/2014/main" id="{F268A01D-C9B0-A26A-387D-4F4D98DF78B6}"/>
                    </a:ext>
                  </a:extLst>
                </p14:cNvPr>
                <p14:cNvContentPartPr/>
                <p14:nvPr/>
              </p14:nvContentPartPr>
              <p14:xfrm>
                <a:off x="11398575" y="5129025"/>
                <a:ext cx="217080" cy="69840"/>
              </p14:xfrm>
            </p:contentPart>
          </mc:Choice>
          <mc:Fallback xmlns="">
            <p:pic>
              <p:nvPicPr>
                <p:cNvPr id="195" name="Ink 194">
                  <a:extLst>
                    <a:ext uri="{FF2B5EF4-FFF2-40B4-BE49-F238E27FC236}">
                      <a16:creationId xmlns:a16="http://schemas.microsoft.com/office/drawing/2014/main" id="{F268A01D-C9B0-A26A-387D-4F4D98DF78B6}"/>
                    </a:ext>
                  </a:extLst>
                </p:cNvPr>
                <p:cNvPicPr/>
                <p:nvPr/>
              </p:nvPicPr>
              <p:blipFill>
                <a:blip r:embed="rId267"/>
                <a:stretch>
                  <a:fillRect/>
                </a:stretch>
              </p:blipFill>
              <p:spPr>
                <a:xfrm>
                  <a:off x="11380575" y="5110932"/>
                  <a:ext cx="252720" cy="105665"/>
                </a:xfrm>
                <a:prstGeom prst="rect">
                  <a:avLst/>
                </a:prstGeom>
              </p:spPr>
            </p:pic>
          </mc:Fallback>
        </mc:AlternateContent>
        <mc:AlternateContent xmlns:mc="http://schemas.openxmlformats.org/markup-compatibility/2006" xmlns:p14="http://schemas.microsoft.com/office/powerpoint/2010/main">
          <mc:Choice Requires="p14">
            <p:contentPart p14:bwMode="auto" r:id="rId268">
              <p14:nvContentPartPr>
                <p14:cNvPr id="196" name="Ink 195">
                  <a:extLst>
                    <a:ext uri="{FF2B5EF4-FFF2-40B4-BE49-F238E27FC236}">
                      <a16:creationId xmlns:a16="http://schemas.microsoft.com/office/drawing/2014/main" id="{6E1D7723-3AE7-E3BC-FE8F-B1068F8D614E}"/>
                    </a:ext>
                  </a:extLst>
                </p14:cNvPr>
                <p14:cNvContentPartPr/>
                <p14:nvPr/>
              </p14:nvContentPartPr>
              <p14:xfrm>
                <a:off x="11591535" y="5075745"/>
                <a:ext cx="360" cy="360"/>
              </p14:xfrm>
            </p:contentPart>
          </mc:Choice>
          <mc:Fallback xmlns="">
            <p:pic>
              <p:nvPicPr>
                <p:cNvPr id="196" name="Ink 195">
                  <a:extLst>
                    <a:ext uri="{FF2B5EF4-FFF2-40B4-BE49-F238E27FC236}">
                      <a16:creationId xmlns:a16="http://schemas.microsoft.com/office/drawing/2014/main" id="{6E1D7723-3AE7-E3BC-FE8F-B1068F8D614E}"/>
                    </a:ext>
                  </a:extLst>
                </p:cNvPr>
                <p:cNvPicPr/>
                <p:nvPr/>
              </p:nvPicPr>
              <p:blipFill>
                <a:blip r:embed="rId91"/>
                <a:stretch>
                  <a:fillRect/>
                </a:stretch>
              </p:blipFill>
              <p:spPr>
                <a:xfrm>
                  <a:off x="11573535" y="505774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69">
              <p14:nvContentPartPr>
                <p14:cNvPr id="197" name="Ink 196">
                  <a:extLst>
                    <a:ext uri="{FF2B5EF4-FFF2-40B4-BE49-F238E27FC236}">
                      <a16:creationId xmlns:a16="http://schemas.microsoft.com/office/drawing/2014/main" id="{8E756CB0-D579-F3E0-59EE-A5273BBF3678}"/>
                    </a:ext>
                  </a:extLst>
                </p14:cNvPr>
                <p14:cNvContentPartPr/>
                <p14:nvPr/>
              </p14:nvContentPartPr>
              <p14:xfrm>
                <a:off x="11658495" y="5077185"/>
                <a:ext cx="189360" cy="105480"/>
              </p14:xfrm>
            </p:contentPart>
          </mc:Choice>
          <mc:Fallback xmlns="">
            <p:pic>
              <p:nvPicPr>
                <p:cNvPr id="197" name="Ink 196">
                  <a:extLst>
                    <a:ext uri="{FF2B5EF4-FFF2-40B4-BE49-F238E27FC236}">
                      <a16:creationId xmlns:a16="http://schemas.microsoft.com/office/drawing/2014/main" id="{8E756CB0-D579-F3E0-59EE-A5273BBF3678}"/>
                    </a:ext>
                  </a:extLst>
                </p:cNvPr>
                <p:cNvPicPr/>
                <p:nvPr/>
              </p:nvPicPr>
              <p:blipFill>
                <a:blip r:embed="rId270"/>
                <a:stretch>
                  <a:fillRect/>
                </a:stretch>
              </p:blipFill>
              <p:spPr>
                <a:xfrm>
                  <a:off x="11640495" y="5059185"/>
                  <a:ext cx="225000" cy="141120"/>
                </a:xfrm>
                <a:prstGeom prst="rect">
                  <a:avLst/>
                </a:prstGeom>
              </p:spPr>
            </p:pic>
          </mc:Fallback>
        </mc:AlternateContent>
        <mc:AlternateContent xmlns:mc="http://schemas.openxmlformats.org/markup-compatibility/2006" xmlns:p14="http://schemas.microsoft.com/office/powerpoint/2010/main">
          <mc:Choice Requires="p14">
            <p:contentPart p14:bwMode="auto" r:id="rId271">
              <p14:nvContentPartPr>
                <p14:cNvPr id="199" name="Ink 198">
                  <a:extLst>
                    <a:ext uri="{FF2B5EF4-FFF2-40B4-BE49-F238E27FC236}">
                      <a16:creationId xmlns:a16="http://schemas.microsoft.com/office/drawing/2014/main" id="{C9BFF807-A27E-F41D-4CF7-3A0A525DFB68}"/>
                    </a:ext>
                  </a:extLst>
                </p14:cNvPr>
                <p14:cNvContentPartPr/>
                <p14:nvPr/>
              </p14:nvContentPartPr>
              <p14:xfrm>
                <a:off x="9300855" y="5406585"/>
                <a:ext cx="220320" cy="215640"/>
              </p14:xfrm>
            </p:contentPart>
          </mc:Choice>
          <mc:Fallback xmlns="">
            <p:pic>
              <p:nvPicPr>
                <p:cNvPr id="199" name="Ink 198">
                  <a:extLst>
                    <a:ext uri="{FF2B5EF4-FFF2-40B4-BE49-F238E27FC236}">
                      <a16:creationId xmlns:a16="http://schemas.microsoft.com/office/drawing/2014/main" id="{C9BFF807-A27E-F41D-4CF7-3A0A525DFB68}"/>
                    </a:ext>
                  </a:extLst>
                </p:cNvPr>
                <p:cNvPicPr/>
                <p:nvPr/>
              </p:nvPicPr>
              <p:blipFill>
                <a:blip r:embed="rId272"/>
                <a:stretch>
                  <a:fillRect/>
                </a:stretch>
              </p:blipFill>
              <p:spPr>
                <a:xfrm>
                  <a:off x="9282826" y="5388585"/>
                  <a:ext cx="256018" cy="251280"/>
                </a:xfrm>
                <a:prstGeom prst="rect">
                  <a:avLst/>
                </a:prstGeom>
              </p:spPr>
            </p:pic>
          </mc:Fallback>
        </mc:AlternateContent>
        <mc:AlternateContent xmlns:mc="http://schemas.openxmlformats.org/markup-compatibility/2006" xmlns:p14="http://schemas.microsoft.com/office/powerpoint/2010/main">
          <mc:Choice Requires="p14">
            <p:contentPart p14:bwMode="auto" r:id="rId273">
              <p14:nvContentPartPr>
                <p14:cNvPr id="200" name="Ink 199">
                  <a:extLst>
                    <a:ext uri="{FF2B5EF4-FFF2-40B4-BE49-F238E27FC236}">
                      <a16:creationId xmlns:a16="http://schemas.microsoft.com/office/drawing/2014/main" id="{8F8A1327-0C00-0010-16DC-C63CC04A5167}"/>
                    </a:ext>
                  </a:extLst>
                </p14:cNvPr>
                <p14:cNvContentPartPr/>
                <p14:nvPr/>
              </p14:nvContentPartPr>
              <p14:xfrm>
                <a:off x="9573015" y="5385345"/>
                <a:ext cx="25920" cy="262800"/>
              </p14:xfrm>
            </p:contentPart>
          </mc:Choice>
          <mc:Fallback xmlns="">
            <p:pic>
              <p:nvPicPr>
                <p:cNvPr id="200" name="Ink 199">
                  <a:extLst>
                    <a:ext uri="{FF2B5EF4-FFF2-40B4-BE49-F238E27FC236}">
                      <a16:creationId xmlns:a16="http://schemas.microsoft.com/office/drawing/2014/main" id="{8F8A1327-0C00-0010-16DC-C63CC04A5167}"/>
                    </a:ext>
                  </a:extLst>
                </p:cNvPr>
                <p:cNvPicPr/>
                <p:nvPr/>
              </p:nvPicPr>
              <p:blipFill>
                <a:blip r:embed="rId274"/>
                <a:stretch>
                  <a:fillRect/>
                </a:stretch>
              </p:blipFill>
              <p:spPr>
                <a:xfrm>
                  <a:off x="9555015" y="5367345"/>
                  <a:ext cx="61560" cy="298440"/>
                </a:xfrm>
                <a:prstGeom prst="rect">
                  <a:avLst/>
                </a:prstGeom>
              </p:spPr>
            </p:pic>
          </mc:Fallback>
        </mc:AlternateContent>
        <mc:AlternateContent xmlns:mc="http://schemas.openxmlformats.org/markup-compatibility/2006" xmlns:p14="http://schemas.microsoft.com/office/powerpoint/2010/main">
          <mc:Choice Requires="p14">
            <p:contentPart p14:bwMode="auto" r:id="rId275">
              <p14:nvContentPartPr>
                <p14:cNvPr id="201" name="Ink 200">
                  <a:extLst>
                    <a:ext uri="{FF2B5EF4-FFF2-40B4-BE49-F238E27FC236}">
                      <a16:creationId xmlns:a16="http://schemas.microsoft.com/office/drawing/2014/main" id="{528B6542-FB9D-05EB-9274-298DF5F79B5C}"/>
                    </a:ext>
                  </a:extLst>
                </p14:cNvPr>
                <p14:cNvContentPartPr/>
                <p14:nvPr/>
              </p14:nvContentPartPr>
              <p14:xfrm>
                <a:off x="9661215" y="5470665"/>
                <a:ext cx="400680" cy="156240"/>
              </p14:xfrm>
            </p:contentPart>
          </mc:Choice>
          <mc:Fallback xmlns="">
            <p:pic>
              <p:nvPicPr>
                <p:cNvPr id="201" name="Ink 200">
                  <a:extLst>
                    <a:ext uri="{FF2B5EF4-FFF2-40B4-BE49-F238E27FC236}">
                      <a16:creationId xmlns:a16="http://schemas.microsoft.com/office/drawing/2014/main" id="{528B6542-FB9D-05EB-9274-298DF5F79B5C}"/>
                    </a:ext>
                  </a:extLst>
                </p:cNvPr>
                <p:cNvPicPr/>
                <p:nvPr/>
              </p:nvPicPr>
              <p:blipFill>
                <a:blip r:embed="rId276"/>
                <a:stretch>
                  <a:fillRect/>
                </a:stretch>
              </p:blipFill>
              <p:spPr>
                <a:xfrm>
                  <a:off x="9643199" y="5452665"/>
                  <a:ext cx="436352" cy="191880"/>
                </a:xfrm>
                <a:prstGeom prst="rect">
                  <a:avLst/>
                </a:prstGeom>
              </p:spPr>
            </p:pic>
          </mc:Fallback>
        </mc:AlternateContent>
        <mc:AlternateContent xmlns:mc="http://schemas.openxmlformats.org/markup-compatibility/2006" xmlns:p14="http://schemas.microsoft.com/office/powerpoint/2010/main">
          <mc:Choice Requires="p14">
            <p:contentPart p14:bwMode="auto" r:id="rId277">
              <p14:nvContentPartPr>
                <p14:cNvPr id="202" name="Ink 201">
                  <a:extLst>
                    <a:ext uri="{FF2B5EF4-FFF2-40B4-BE49-F238E27FC236}">
                      <a16:creationId xmlns:a16="http://schemas.microsoft.com/office/drawing/2014/main" id="{2F3D1E53-0437-804B-D163-5F1EED64882F}"/>
                    </a:ext>
                  </a:extLst>
                </p14:cNvPr>
                <p14:cNvContentPartPr/>
                <p14:nvPr/>
              </p14:nvContentPartPr>
              <p14:xfrm>
                <a:off x="10204815" y="5573265"/>
                <a:ext cx="17280" cy="65160"/>
              </p14:xfrm>
            </p:contentPart>
          </mc:Choice>
          <mc:Fallback xmlns="">
            <p:pic>
              <p:nvPicPr>
                <p:cNvPr id="202" name="Ink 201">
                  <a:extLst>
                    <a:ext uri="{FF2B5EF4-FFF2-40B4-BE49-F238E27FC236}">
                      <a16:creationId xmlns:a16="http://schemas.microsoft.com/office/drawing/2014/main" id="{2F3D1E53-0437-804B-D163-5F1EED64882F}"/>
                    </a:ext>
                  </a:extLst>
                </p:cNvPr>
                <p:cNvPicPr/>
                <p:nvPr/>
              </p:nvPicPr>
              <p:blipFill>
                <a:blip r:embed="rId278"/>
                <a:stretch>
                  <a:fillRect/>
                </a:stretch>
              </p:blipFill>
              <p:spPr>
                <a:xfrm>
                  <a:off x="10186815" y="5555165"/>
                  <a:ext cx="52920" cy="100998"/>
                </a:xfrm>
                <a:prstGeom prst="rect">
                  <a:avLst/>
                </a:prstGeom>
              </p:spPr>
            </p:pic>
          </mc:Fallback>
        </mc:AlternateContent>
        <mc:AlternateContent xmlns:mc="http://schemas.openxmlformats.org/markup-compatibility/2006" xmlns:p14="http://schemas.microsoft.com/office/powerpoint/2010/main">
          <mc:Choice Requires="p14">
            <p:contentPart p14:bwMode="auto" r:id="rId279">
              <p14:nvContentPartPr>
                <p14:cNvPr id="203" name="Ink 202">
                  <a:extLst>
                    <a:ext uri="{FF2B5EF4-FFF2-40B4-BE49-F238E27FC236}">
                      <a16:creationId xmlns:a16="http://schemas.microsoft.com/office/drawing/2014/main" id="{46F505FB-9798-F583-BBF9-49C45693F085}"/>
                    </a:ext>
                  </a:extLst>
                </p14:cNvPr>
                <p14:cNvContentPartPr/>
                <p14:nvPr/>
              </p14:nvContentPartPr>
              <p14:xfrm>
                <a:off x="10170975" y="5472105"/>
                <a:ext cx="360" cy="360"/>
              </p14:xfrm>
            </p:contentPart>
          </mc:Choice>
          <mc:Fallback xmlns="">
            <p:pic>
              <p:nvPicPr>
                <p:cNvPr id="203" name="Ink 202">
                  <a:extLst>
                    <a:ext uri="{FF2B5EF4-FFF2-40B4-BE49-F238E27FC236}">
                      <a16:creationId xmlns:a16="http://schemas.microsoft.com/office/drawing/2014/main" id="{46F505FB-9798-F583-BBF9-49C45693F085}"/>
                    </a:ext>
                  </a:extLst>
                </p:cNvPr>
                <p:cNvPicPr/>
                <p:nvPr/>
              </p:nvPicPr>
              <p:blipFill>
                <a:blip r:embed="rId91"/>
                <a:stretch>
                  <a:fillRect/>
                </a:stretch>
              </p:blipFill>
              <p:spPr>
                <a:xfrm>
                  <a:off x="10152975" y="545410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80">
              <p14:nvContentPartPr>
                <p14:cNvPr id="205" name="Ink 204">
                  <a:extLst>
                    <a:ext uri="{FF2B5EF4-FFF2-40B4-BE49-F238E27FC236}">
                      <a16:creationId xmlns:a16="http://schemas.microsoft.com/office/drawing/2014/main" id="{D52739C6-552B-6C87-C8B9-14259EE6CD3D}"/>
                    </a:ext>
                  </a:extLst>
                </p14:cNvPr>
                <p14:cNvContentPartPr/>
                <p14:nvPr/>
              </p14:nvContentPartPr>
              <p14:xfrm>
                <a:off x="10304535" y="5463465"/>
                <a:ext cx="169920" cy="414000"/>
              </p14:xfrm>
            </p:contentPart>
          </mc:Choice>
          <mc:Fallback xmlns="">
            <p:pic>
              <p:nvPicPr>
                <p:cNvPr id="205" name="Ink 204">
                  <a:extLst>
                    <a:ext uri="{FF2B5EF4-FFF2-40B4-BE49-F238E27FC236}">
                      <a16:creationId xmlns:a16="http://schemas.microsoft.com/office/drawing/2014/main" id="{D52739C6-552B-6C87-C8B9-14259EE6CD3D}"/>
                    </a:ext>
                  </a:extLst>
                </p:cNvPr>
                <p:cNvPicPr/>
                <p:nvPr/>
              </p:nvPicPr>
              <p:blipFill>
                <a:blip r:embed="rId281"/>
                <a:stretch>
                  <a:fillRect/>
                </a:stretch>
              </p:blipFill>
              <p:spPr>
                <a:xfrm>
                  <a:off x="10286497" y="5445449"/>
                  <a:ext cx="205636" cy="449671"/>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206" name="Ink 205">
                  <a:extLst>
                    <a:ext uri="{FF2B5EF4-FFF2-40B4-BE49-F238E27FC236}">
                      <a16:creationId xmlns:a16="http://schemas.microsoft.com/office/drawing/2014/main" id="{87105CF5-8B70-F5D9-FD1D-72C9F414CE8A}"/>
                    </a:ext>
                  </a:extLst>
                </p14:cNvPr>
                <p14:cNvContentPartPr/>
                <p14:nvPr/>
              </p14:nvContentPartPr>
              <p14:xfrm>
                <a:off x="10469055" y="5494065"/>
                <a:ext cx="3600" cy="23040"/>
              </p14:xfrm>
            </p:contentPart>
          </mc:Choice>
          <mc:Fallback xmlns="">
            <p:pic>
              <p:nvPicPr>
                <p:cNvPr id="206" name="Ink 205">
                  <a:extLst>
                    <a:ext uri="{FF2B5EF4-FFF2-40B4-BE49-F238E27FC236}">
                      <a16:creationId xmlns:a16="http://schemas.microsoft.com/office/drawing/2014/main" id="{87105CF5-8B70-F5D9-FD1D-72C9F414CE8A}"/>
                    </a:ext>
                  </a:extLst>
                </p:cNvPr>
                <p:cNvPicPr/>
                <p:nvPr/>
              </p:nvPicPr>
              <p:blipFill>
                <a:blip r:embed="rId283"/>
                <a:stretch>
                  <a:fillRect/>
                </a:stretch>
              </p:blipFill>
              <p:spPr>
                <a:xfrm>
                  <a:off x="10452691" y="5476342"/>
                  <a:ext cx="36000" cy="58132"/>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208" name="Ink 207">
                  <a:extLst>
                    <a:ext uri="{FF2B5EF4-FFF2-40B4-BE49-F238E27FC236}">
                      <a16:creationId xmlns:a16="http://schemas.microsoft.com/office/drawing/2014/main" id="{9368F2AA-9966-3E9B-E2E6-DC3020CD527B}"/>
                    </a:ext>
                  </a:extLst>
                </p14:cNvPr>
                <p14:cNvContentPartPr/>
                <p14:nvPr/>
              </p14:nvContentPartPr>
              <p14:xfrm>
                <a:off x="10528815" y="5424585"/>
                <a:ext cx="277200" cy="207000"/>
              </p14:xfrm>
            </p:contentPart>
          </mc:Choice>
          <mc:Fallback xmlns="">
            <p:pic>
              <p:nvPicPr>
                <p:cNvPr id="208" name="Ink 207">
                  <a:extLst>
                    <a:ext uri="{FF2B5EF4-FFF2-40B4-BE49-F238E27FC236}">
                      <a16:creationId xmlns:a16="http://schemas.microsoft.com/office/drawing/2014/main" id="{9368F2AA-9966-3E9B-E2E6-DC3020CD527B}"/>
                    </a:ext>
                  </a:extLst>
                </p:cNvPr>
                <p:cNvPicPr/>
                <p:nvPr/>
              </p:nvPicPr>
              <p:blipFill>
                <a:blip r:embed="rId285"/>
                <a:stretch>
                  <a:fillRect/>
                </a:stretch>
              </p:blipFill>
              <p:spPr>
                <a:xfrm>
                  <a:off x="10510815" y="5406585"/>
                  <a:ext cx="312840" cy="242640"/>
                </a:xfrm>
                <a:prstGeom prst="rect">
                  <a:avLst/>
                </a:prstGeom>
              </p:spPr>
            </p:pic>
          </mc:Fallback>
        </mc:AlternateContent>
        <mc:AlternateContent xmlns:mc="http://schemas.openxmlformats.org/markup-compatibility/2006" xmlns:p14="http://schemas.microsoft.com/office/powerpoint/2010/main">
          <mc:Choice Requires="p14">
            <p:contentPart p14:bwMode="auto" r:id="rId286">
              <p14:nvContentPartPr>
                <p14:cNvPr id="209" name="Ink 208">
                  <a:extLst>
                    <a:ext uri="{FF2B5EF4-FFF2-40B4-BE49-F238E27FC236}">
                      <a16:creationId xmlns:a16="http://schemas.microsoft.com/office/drawing/2014/main" id="{E831575B-398A-255A-76E2-A0557DDC3BAB}"/>
                    </a:ext>
                  </a:extLst>
                </p14:cNvPr>
                <p14:cNvContentPartPr/>
                <p14:nvPr/>
              </p14:nvContentPartPr>
              <p14:xfrm>
                <a:off x="10751655" y="5577945"/>
                <a:ext cx="178200" cy="87840"/>
              </p14:xfrm>
            </p:contentPart>
          </mc:Choice>
          <mc:Fallback xmlns="">
            <p:pic>
              <p:nvPicPr>
                <p:cNvPr id="209" name="Ink 208">
                  <a:extLst>
                    <a:ext uri="{FF2B5EF4-FFF2-40B4-BE49-F238E27FC236}">
                      <a16:creationId xmlns:a16="http://schemas.microsoft.com/office/drawing/2014/main" id="{E831575B-398A-255A-76E2-A0557DDC3BAB}"/>
                    </a:ext>
                  </a:extLst>
                </p:cNvPr>
                <p:cNvPicPr/>
                <p:nvPr/>
              </p:nvPicPr>
              <p:blipFill>
                <a:blip r:embed="rId287"/>
                <a:stretch>
                  <a:fillRect/>
                </a:stretch>
              </p:blipFill>
              <p:spPr>
                <a:xfrm>
                  <a:off x="10733655" y="5560018"/>
                  <a:ext cx="213840" cy="123335"/>
                </a:xfrm>
                <a:prstGeom prst="rect">
                  <a:avLst/>
                </a:prstGeom>
              </p:spPr>
            </p:pic>
          </mc:Fallback>
        </mc:AlternateContent>
        <mc:AlternateContent xmlns:mc="http://schemas.openxmlformats.org/markup-compatibility/2006" xmlns:p14="http://schemas.microsoft.com/office/powerpoint/2010/main">
          <mc:Choice Requires="p14">
            <p:contentPart p14:bwMode="auto" r:id="rId288">
              <p14:nvContentPartPr>
                <p14:cNvPr id="210" name="Ink 209">
                  <a:extLst>
                    <a:ext uri="{FF2B5EF4-FFF2-40B4-BE49-F238E27FC236}">
                      <a16:creationId xmlns:a16="http://schemas.microsoft.com/office/drawing/2014/main" id="{702DBBB0-D4E9-9A2F-4C94-A46B304EF45A}"/>
                    </a:ext>
                  </a:extLst>
                </p14:cNvPr>
                <p14:cNvContentPartPr/>
                <p14:nvPr/>
              </p14:nvContentPartPr>
              <p14:xfrm>
                <a:off x="10912575" y="5444385"/>
                <a:ext cx="360" cy="360"/>
              </p14:xfrm>
            </p:contentPart>
          </mc:Choice>
          <mc:Fallback xmlns="">
            <p:pic>
              <p:nvPicPr>
                <p:cNvPr id="210" name="Ink 209">
                  <a:extLst>
                    <a:ext uri="{FF2B5EF4-FFF2-40B4-BE49-F238E27FC236}">
                      <a16:creationId xmlns:a16="http://schemas.microsoft.com/office/drawing/2014/main" id="{702DBBB0-D4E9-9A2F-4C94-A46B304EF45A}"/>
                    </a:ext>
                  </a:extLst>
                </p:cNvPr>
                <p:cNvPicPr/>
                <p:nvPr/>
              </p:nvPicPr>
              <p:blipFill>
                <a:blip r:embed="rId91"/>
                <a:stretch>
                  <a:fillRect/>
                </a:stretch>
              </p:blipFill>
              <p:spPr>
                <a:xfrm>
                  <a:off x="10894575" y="542638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89">
              <p14:nvContentPartPr>
                <p14:cNvPr id="211" name="Ink 210">
                  <a:extLst>
                    <a:ext uri="{FF2B5EF4-FFF2-40B4-BE49-F238E27FC236}">
                      <a16:creationId xmlns:a16="http://schemas.microsoft.com/office/drawing/2014/main" id="{C5AEB3F0-127B-ED51-4ECE-F2E471C3A4FE}"/>
                    </a:ext>
                  </a:extLst>
                </p14:cNvPr>
                <p14:cNvContentPartPr/>
                <p14:nvPr/>
              </p14:nvContentPartPr>
              <p14:xfrm>
                <a:off x="10938495" y="5530785"/>
                <a:ext cx="213120" cy="109080"/>
              </p14:xfrm>
            </p:contentPart>
          </mc:Choice>
          <mc:Fallback xmlns="">
            <p:pic>
              <p:nvPicPr>
                <p:cNvPr id="211" name="Ink 210">
                  <a:extLst>
                    <a:ext uri="{FF2B5EF4-FFF2-40B4-BE49-F238E27FC236}">
                      <a16:creationId xmlns:a16="http://schemas.microsoft.com/office/drawing/2014/main" id="{C5AEB3F0-127B-ED51-4ECE-F2E471C3A4FE}"/>
                    </a:ext>
                  </a:extLst>
                </p:cNvPr>
                <p:cNvPicPr/>
                <p:nvPr/>
              </p:nvPicPr>
              <p:blipFill>
                <a:blip r:embed="rId290"/>
                <a:stretch>
                  <a:fillRect/>
                </a:stretch>
              </p:blipFill>
              <p:spPr>
                <a:xfrm>
                  <a:off x="10920525" y="5512785"/>
                  <a:ext cx="248700" cy="144720"/>
                </a:xfrm>
                <a:prstGeom prst="rect">
                  <a:avLst/>
                </a:prstGeom>
              </p:spPr>
            </p:pic>
          </mc:Fallback>
        </mc:AlternateContent>
        <mc:AlternateContent xmlns:mc="http://schemas.openxmlformats.org/markup-compatibility/2006" xmlns:p14="http://schemas.microsoft.com/office/powerpoint/2010/main">
          <mc:Choice Requires="p14">
            <p:contentPart p14:bwMode="auto" r:id="rId291">
              <p14:nvContentPartPr>
                <p14:cNvPr id="213" name="Ink 212">
                  <a:extLst>
                    <a:ext uri="{FF2B5EF4-FFF2-40B4-BE49-F238E27FC236}">
                      <a16:creationId xmlns:a16="http://schemas.microsoft.com/office/drawing/2014/main" id="{39E6DBC2-82DA-742D-B713-AB2E1A03B583}"/>
                    </a:ext>
                  </a:extLst>
                </p14:cNvPr>
                <p14:cNvContentPartPr/>
                <p14:nvPr/>
              </p14:nvContentPartPr>
              <p14:xfrm>
                <a:off x="8719815" y="3920865"/>
                <a:ext cx="450720" cy="1871640"/>
              </p14:xfrm>
            </p:contentPart>
          </mc:Choice>
          <mc:Fallback xmlns="">
            <p:pic>
              <p:nvPicPr>
                <p:cNvPr id="213" name="Ink 212">
                  <a:extLst>
                    <a:ext uri="{FF2B5EF4-FFF2-40B4-BE49-F238E27FC236}">
                      <a16:creationId xmlns:a16="http://schemas.microsoft.com/office/drawing/2014/main" id="{39E6DBC2-82DA-742D-B713-AB2E1A03B583}"/>
                    </a:ext>
                  </a:extLst>
                </p:cNvPr>
                <p:cNvPicPr/>
                <p:nvPr/>
              </p:nvPicPr>
              <p:blipFill>
                <a:blip r:embed="rId292"/>
                <a:stretch>
                  <a:fillRect/>
                </a:stretch>
              </p:blipFill>
              <p:spPr>
                <a:xfrm>
                  <a:off x="8701829" y="3902865"/>
                  <a:ext cx="486332" cy="1907280"/>
                </a:xfrm>
                <a:prstGeom prst="rect">
                  <a:avLst/>
                </a:prstGeom>
              </p:spPr>
            </p:pic>
          </mc:Fallback>
        </mc:AlternateContent>
        <mc:AlternateContent xmlns:mc="http://schemas.openxmlformats.org/markup-compatibility/2006" xmlns:p14="http://schemas.microsoft.com/office/powerpoint/2010/main">
          <mc:Choice Requires="p14">
            <p:contentPart p14:bwMode="auto" r:id="rId293">
              <p14:nvContentPartPr>
                <p14:cNvPr id="214" name="Ink 213">
                  <a:extLst>
                    <a:ext uri="{FF2B5EF4-FFF2-40B4-BE49-F238E27FC236}">
                      <a16:creationId xmlns:a16="http://schemas.microsoft.com/office/drawing/2014/main" id="{410F5373-2900-2712-12C0-E62298BD8722}"/>
                    </a:ext>
                  </a:extLst>
                </p14:cNvPr>
                <p14:cNvContentPartPr/>
                <p14:nvPr/>
              </p14:nvContentPartPr>
              <p14:xfrm>
                <a:off x="9126255" y="4331985"/>
                <a:ext cx="118800" cy="16200"/>
              </p14:xfrm>
            </p:contentPart>
          </mc:Choice>
          <mc:Fallback xmlns="">
            <p:pic>
              <p:nvPicPr>
                <p:cNvPr id="214" name="Ink 213">
                  <a:extLst>
                    <a:ext uri="{FF2B5EF4-FFF2-40B4-BE49-F238E27FC236}">
                      <a16:creationId xmlns:a16="http://schemas.microsoft.com/office/drawing/2014/main" id="{410F5373-2900-2712-12C0-E62298BD8722}"/>
                    </a:ext>
                  </a:extLst>
                </p:cNvPr>
                <p:cNvPicPr/>
                <p:nvPr/>
              </p:nvPicPr>
              <p:blipFill>
                <a:blip r:embed="rId294"/>
                <a:stretch>
                  <a:fillRect/>
                </a:stretch>
              </p:blipFill>
              <p:spPr>
                <a:xfrm>
                  <a:off x="9108309" y="4313985"/>
                  <a:ext cx="154332" cy="51840"/>
                </a:xfrm>
                <a:prstGeom prst="rect">
                  <a:avLst/>
                </a:prstGeom>
              </p:spPr>
            </p:pic>
          </mc:Fallback>
        </mc:AlternateContent>
        <mc:AlternateContent xmlns:mc="http://schemas.openxmlformats.org/markup-compatibility/2006" xmlns:p14="http://schemas.microsoft.com/office/powerpoint/2010/main">
          <mc:Choice Requires="p14">
            <p:contentPart p14:bwMode="auto" r:id="rId295">
              <p14:nvContentPartPr>
                <p14:cNvPr id="215" name="Ink 214">
                  <a:extLst>
                    <a:ext uri="{FF2B5EF4-FFF2-40B4-BE49-F238E27FC236}">
                      <a16:creationId xmlns:a16="http://schemas.microsoft.com/office/drawing/2014/main" id="{E9243237-8110-7CB5-0954-119B141C3EF3}"/>
                    </a:ext>
                  </a:extLst>
                </p14:cNvPr>
                <p14:cNvContentPartPr/>
                <p14:nvPr/>
              </p14:nvContentPartPr>
              <p14:xfrm>
                <a:off x="8984055" y="5009505"/>
                <a:ext cx="154440" cy="17280"/>
              </p14:xfrm>
            </p:contentPart>
          </mc:Choice>
          <mc:Fallback xmlns="">
            <p:pic>
              <p:nvPicPr>
                <p:cNvPr id="215" name="Ink 214">
                  <a:extLst>
                    <a:ext uri="{FF2B5EF4-FFF2-40B4-BE49-F238E27FC236}">
                      <a16:creationId xmlns:a16="http://schemas.microsoft.com/office/drawing/2014/main" id="{E9243237-8110-7CB5-0954-119B141C3EF3}"/>
                    </a:ext>
                  </a:extLst>
                </p:cNvPr>
                <p:cNvPicPr/>
                <p:nvPr/>
              </p:nvPicPr>
              <p:blipFill>
                <a:blip r:embed="rId296"/>
                <a:stretch>
                  <a:fillRect/>
                </a:stretch>
              </p:blipFill>
              <p:spPr>
                <a:xfrm>
                  <a:off x="8966055" y="4991505"/>
                  <a:ext cx="190080" cy="52920"/>
                </a:xfrm>
                <a:prstGeom prst="rect">
                  <a:avLst/>
                </a:prstGeom>
              </p:spPr>
            </p:pic>
          </mc:Fallback>
        </mc:AlternateContent>
        <mc:AlternateContent xmlns:mc="http://schemas.openxmlformats.org/markup-compatibility/2006" xmlns:p14="http://schemas.microsoft.com/office/powerpoint/2010/main">
          <mc:Choice Requires="p14">
            <p:contentPart p14:bwMode="auto" r:id="rId297">
              <p14:nvContentPartPr>
                <p14:cNvPr id="216" name="Ink 215">
                  <a:extLst>
                    <a:ext uri="{FF2B5EF4-FFF2-40B4-BE49-F238E27FC236}">
                      <a16:creationId xmlns:a16="http://schemas.microsoft.com/office/drawing/2014/main" id="{11A54B36-1A52-9CDF-6EA8-FD21E93F83A9}"/>
                    </a:ext>
                  </a:extLst>
                </p14:cNvPr>
                <p14:cNvContentPartPr/>
                <p14:nvPr/>
              </p14:nvContentPartPr>
              <p14:xfrm>
                <a:off x="8963535" y="5535105"/>
                <a:ext cx="239040" cy="35280"/>
              </p14:xfrm>
            </p:contentPart>
          </mc:Choice>
          <mc:Fallback xmlns="">
            <p:pic>
              <p:nvPicPr>
                <p:cNvPr id="216" name="Ink 215">
                  <a:extLst>
                    <a:ext uri="{FF2B5EF4-FFF2-40B4-BE49-F238E27FC236}">
                      <a16:creationId xmlns:a16="http://schemas.microsoft.com/office/drawing/2014/main" id="{11A54B36-1A52-9CDF-6EA8-FD21E93F83A9}"/>
                    </a:ext>
                  </a:extLst>
                </p:cNvPr>
                <p:cNvPicPr/>
                <p:nvPr/>
              </p:nvPicPr>
              <p:blipFill>
                <a:blip r:embed="rId298"/>
                <a:stretch>
                  <a:fillRect/>
                </a:stretch>
              </p:blipFill>
              <p:spPr>
                <a:xfrm>
                  <a:off x="8945535" y="5517105"/>
                  <a:ext cx="274680" cy="70920"/>
                </a:xfrm>
                <a:prstGeom prst="rect">
                  <a:avLst/>
                </a:prstGeom>
              </p:spPr>
            </p:pic>
          </mc:Fallback>
        </mc:AlternateContent>
      </p:grpSp>
    </p:spTree>
  </p:cSld>
  <p:clrMapOvr>
    <a:masterClrMapping/>
  </p:clrMapOvr>
  <p:transition>
    <p:zoom/>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D5A4A9E6-F3D3-CF1E-2BE0-23A22C64FFC1}"/>
              </a:ext>
            </a:extLst>
          </p:cNvPr>
          <p:cNvSpPr>
            <a:spLocks noGrp="1" noChangeArrowheads="1"/>
          </p:cNvSpPr>
          <p:nvPr>
            <p:ph type="title"/>
          </p:nvPr>
        </p:nvSpPr>
        <p:spPr/>
        <p:txBody>
          <a:bodyPr/>
          <a:lstStyle/>
          <a:p>
            <a:r>
              <a:rPr lang="en-US" altLang="en-US"/>
              <a:t>2. Parking Management System</a:t>
            </a:r>
          </a:p>
        </p:txBody>
      </p:sp>
      <p:sp>
        <p:nvSpPr>
          <p:cNvPr id="65539" name="Content Placeholder 2">
            <a:extLst>
              <a:ext uri="{FF2B5EF4-FFF2-40B4-BE49-F238E27FC236}">
                <a16:creationId xmlns:a16="http://schemas.microsoft.com/office/drawing/2014/main" id="{9D23D280-E0B5-C4C3-0395-393BAC5DEEE1}"/>
              </a:ext>
            </a:extLst>
          </p:cNvPr>
          <p:cNvSpPr>
            <a:spLocks noGrp="1" noChangeArrowheads="1"/>
          </p:cNvSpPr>
          <p:nvPr>
            <p:ph idx="1"/>
          </p:nvPr>
        </p:nvSpPr>
        <p:spPr>
          <a:xfrm>
            <a:off x="457200" y="1676400"/>
            <a:ext cx="8229600" cy="3886200"/>
          </a:xfrm>
        </p:spPr>
        <p:txBody>
          <a:bodyPr/>
          <a:lstStyle/>
          <a:p>
            <a:r>
              <a:rPr lang="en-US" altLang="en-US" sz="2400" dirty="0"/>
              <a:t>Define Any possible class involved in the system.</a:t>
            </a:r>
          </a:p>
          <a:p>
            <a:r>
              <a:rPr lang="en-US" altLang="en-US" sz="2400" dirty="0"/>
              <a:t>Define attributes with data types</a:t>
            </a:r>
          </a:p>
          <a:p>
            <a:r>
              <a:rPr lang="en-US" altLang="en-US" sz="2400" dirty="0"/>
              <a:t>Define Methods with possible parameter and data types. Try define the return types.</a:t>
            </a:r>
          </a:p>
          <a:p>
            <a:r>
              <a:rPr lang="en-US" altLang="en-US" sz="2400" dirty="0"/>
              <a:t>User/Driver (Guest/Registered) /Inspector/Manager/Admin</a:t>
            </a:r>
          </a:p>
          <a:p>
            <a:r>
              <a:rPr lang="en-US" altLang="en-US" sz="2400" dirty="0"/>
              <a:t>Parking</a:t>
            </a:r>
          </a:p>
          <a:p>
            <a:r>
              <a:rPr lang="en-US" altLang="en-US" sz="2400" dirty="0"/>
              <a:t>Ticket/</a:t>
            </a:r>
            <a:r>
              <a:rPr lang="en-US" altLang="en-US" sz="2400" dirty="0" err="1"/>
              <a:t>ParkingTicket</a:t>
            </a:r>
            <a:r>
              <a:rPr lang="en-US" altLang="en-US" sz="2400" dirty="0"/>
              <a:t>/ </a:t>
            </a:r>
            <a:r>
              <a:rPr lang="en-US" altLang="en-US" sz="2400" dirty="0" err="1"/>
              <a:t>PenaltyTicket</a:t>
            </a:r>
            <a:r>
              <a:rPr lang="en-US" altLang="en-US" sz="2400" dirty="0"/>
              <a:t> (You decide, you want to make Ticket as Parent or not???)</a:t>
            </a:r>
          </a:p>
          <a:p>
            <a:r>
              <a:rPr lang="en-US" altLang="en-US" sz="2400" dirty="0"/>
              <a:t>Language(Arabic/English/??)</a:t>
            </a:r>
          </a:p>
          <a:p>
            <a:r>
              <a:rPr lang="en-US" altLang="en-US" sz="2400" dirty="0"/>
              <a:t>Payment</a:t>
            </a:r>
          </a:p>
          <a:p>
            <a:endParaRPr lang="en-US" altLang="en-US" sz="2400" dirty="0"/>
          </a:p>
          <a:p>
            <a:endParaRPr lang="en-US" altLang="en-US" sz="2400" dirty="0"/>
          </a:p>
        </p:txBody>
      </p:sp>
      <p:sp>
        <p:nvSpPr>
          <p:cNvPr id="65540" name="Footer Placeholder 3">
            <a:extLst>
              <a:ext uri="{FF2B5EF4-FFF2-40B4-BE49-F238E27FC236}">
                <a16:creationId xmlns:a16="http://schemas.microsoft.com/office/drawing/2014/main" id="{14F03D36-E630-5B00-AAA4-4431CF12F02D}"/>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5541" name="Slide Number Placeholder 4">
            <a:extLst>
              <a:ext uri="{FF2B5EF4-FFF2-40B4-BE49-F238E27FC236}">
                <a16:creationId xmlns:a16="http://schemas.microsoft.com/office/drawing/2014/main" id="{2DF12376-04BE-8022-3D5A-1054C217BA97}"/>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264E6A3-286E-43B4-A842-BCB59052B403}" type="slidenum">
              <a:rPr lang="en-US" altLang="en-US" sz="1200" smtClean="0">
                <a:latin typeface="Arial Black" panose="020B0A04020102020204" pitchFamily="34" charset="0"/>
              </a:rPr>
              <a:pPr>
                <a:spcBef>
                  <a:spcPct val="0"/>
                </a:spcBef>
                <a:buClrTx/>
                <a:buSzTx/>
                <a:buFontTx/>
                <a:buNone/>
              </a:pPr>
              <a:t>62</a:t>
            </a:fld>
            <a:endParaRPr lang="en-US" altLang="en-US" sz="1200">
              <a:latin typeface="Arial Black" panose="020B0A04020102020204" pitchFamily="34" charset="0"/>
            </a:endParaRPr>
          </a:p>
        </p:txBody>
      </p:sp>
      <p:sp>
        <p:nvSpPr>
          <p:cNvPr id="65542" name="Date Placeholder 5">
            <a:extLst>
              <a:ext uri="{FF2B5EF4-FFF2-40B4-BE49-F238E27FC236}">
                <a16:creationId xmlns:a16="http://schemas.microsoft.com/office/drawing/2014/main" id="{18773FC4-7FC6-F523-F85E-1A5914186F69}"/>
              </a:ext>
            </a:extLst>
          </p:cNvPr>
          <p:cNvSpPr>
            <a:spLocks noGrp="1" noChangeArrowheads="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4D34361-EE80-4C69-BA59-8FD08433FBD0}"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32B68C2-6D86-C4C1-8692-98912E9CCA3E}"/>
              </a:ext>
            </a:extLst>
          </p:cNvPr>
          <p:cNvSpPr>
            <a:spLocks noGrp="1" noChangeArrowheads="1"/>
          </p:cNvSpPr>
          <p:nvPr>
            <p:ph type="title"/>
          </p:nvPr>
        </p:nvSpPr>
        <p:spPr/>
        <p:txBody>
          <a:bodyPr/>
          <a:lstStyle/>
          <a:p>
            <a:r>
              <a:rPr lang="en-US" altLang="en-US"/>
              <a:t>Assignment</a:t>
            </a:r>
          </a:p>
        </p:txBody>
      </p:sp>
      <p:sp>
        <p:nvSpPr>
          <p:cNvPr id="66563" name="Content Placeholder 2">
            <a:extLst>
              <a:ext uri="{FF2B5EF4-FFF2-40B4-BE49-F238E27FC236}">
                <a16:creationId xmlns:a16="http://schemas.microsoft.com/office/drawing/2014/main" id="{FC4772CC-6FFF-BDF4-ABD9-5C8F8791ADB3}"/>
              </a:ext>
            </a:extLst>
          </p:cNvPr>
          <p:cNvSpPr>
            <a:spLocks noGrp="1" noChangeArrowheads="1"/>
          </p:cNvSpPr>
          <p:nvPr>
            <p:ph idx="1"/>
          </p:nvPr>
        </p:nvSpPr>
        <p:spPr/>
        <p:txBody>
          <a:bodyPr/>
          <a:lstStyle/>
          <a:p>
            <a:r>
              <a:rPr lang="en-US" altLang="en-US"/>
              <a:t>Submit Class diagrams for both applications before 16</a:t>
            </a:r>
            <a:r>
              <a:rPr lang="en-US" altLang="en-US" baseline="30000"/>
              <a:t>th</a:t>
            </a:r>
            <a:r>
              <a:rPr lang="en-US" altLang="en-US"/>
              <a:t> November</a:t>
            </a:r>
          </a:p>
        </p:txBody>
      </p:sp>
      <p:sp>
        <p:nvSpPr>
          <p:cNvPr id="66564" name="Footer Placeholder 3">
            <a:extLst>
              <a:ext uri="{FF2B5EF4-FFF2-40B4-BE49-F238E27FC236}">
                <a16:creationId xmlns:a16="http://schemas.microsoft.com/office/drawing/2014/main" id="{20AC9CFE-99F0-E4B8-A30B-EB7A09AD077C}"/>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6565" name="Slide Number Placeholder 4">
            <a:extLst>
              <a:ext uri="{FF2B5EF4-FFF2-40B4-BE49-F238E27FC236}">
                <a16:creationId xmlns:a16="http://schemas.microsoft.com/office/drawing/2014/main" id="{B7931CF7-F8C8-568B-06F3-DFCA7706D1B6}"/>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118C1AD-AFEC-40E6-A905-B80A59FFF72D}" type="slidenum">
              <a:rPr lang="en-US" altLang="en-US" sz="1200" smtClean="0">
                <a:latin typeface="Arial Black" panose="020B0A04020102020204" pitchFamily="34" charset="0"/>
              </a:rPr>
              <a:pPr>
                <a:spcBef>
                  <a:spcPct val="0"/>
                </a:spcBef>
                <a:buClrTx/>
                <a:buSzTx/>
                <a:buFontTx/>
                <a:buNone/>
              </a:pPr>
              <a:t>63</a:t>
            </a:fld>
            <a:endParaRPr lang="en-US" altLang="en-US" sz="1200">
              <a:latin typeface="Arial Black" panose="020B0A04020102020204" pitchFamily="34" charset="0"/>
            </a:endParaRPr>
          </a:p>
        </p:txBody>
      </p:sp>
      <p:sp>
        <p:nvSpPr>
          <p:cNvPr id="66566" name="Date Placeholder 5">
            <a:extLst>
              <a:ext uri="{FF2B5EF4-FFF2-40B4-BE49-F238E27FC236}">
                <a16:creationId xmlns:a16="http://schemas.microsoft.com/office/drawing/2014/main" id="{E7D3592F-0125-B3C0-0CC2-66E419DB1365}"/>
              </a:ext>
            </a:extLst>
          </p:cNvPr>
          <p:cNvSpPr>
            <a:spLocks noGrp="1" noChangeArrowheads="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381B0BD-B3E7-4F51-A20D-2A86053B0442}"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a:extLst>
              <a:ext uri="{FF2B5EF4-FFF2-40B4-BE49-F238E27FC236}">
                <a16:creationId xmlns:a16="http://schemas.microsoft.com/office/drawing/2014/main" id="{04F9BC0D-9ACB-AB39-193A-348F5CA78F02}"/>
              </a:ext>
            </a:extLst>
          </p:cNvPr>
          <p:cNvSpPr>
            <a:spLocks noGrp="1" noChangeArrowheads="1"/>
          </p:cNvSpPr>
          <p:nvPr>
            <p:ph type="title"/>
          </p:nvPr>
        </p:nvSpPr>
        <p:spPr/>
        <p:txBody>
          <a:bodyPr/>
          <a:lstStyle/>
          <a:p>
            <a:r>
              <a:rPr lang="en-US" altLang="en-US" b="1"/>
              <a:t>STATECHART DIAGRAMS</a:t>
            </a:r>
            <a:endParaRPr lang="en-US" altLang="en-US"/>
          </a:p>
        </p:txBody>
      </p:sp>
      <p:sp>
        <p:nvSpPr>
          <p:cNvPr id="67587" name="Content Placeholder 2">
            <a:extLst>
              <a:ext uri="{FF2B5EF4-FFF2-40B4-BE49-F238E27FC236}">
                <a16:creationId xmlns:a16="http://schemas.microsoft.com/office/drawing/2014/main" id="{412011DC-D749-DD94-CEE4-85B01E898F24}"/>
              </a:ext>
            </a:extLst>
          </p:cNvPr>
          <p:cNvSpPr>
            <a:spLocks noGrp="1" noChangeArrowheads="1"/>
          </p:cNvSpPr>
          <p:nvPr>
            <p:ph idx="1"/>
          </p:nvPr>
        </p:nvSpPr>
        <p:spPr/>
        <p:txBody>
          <a:bodyPr/>
          <a:lstStyle/>
          <a:p>
            <a:r>
              <a:rPr lang="en-US" altLang="en-US"/>
              <a:t>The statechart, or state transition, diagram is another way to determine class methods. It is used to examine the different states that an object may have.</a:t>
            </a:r>
          </a:p>
          <a:p>
            <a:r>
              <a:rPr lang="en-US" altLang="en-US"/>
              <a:t>A statechart diagram is created for a single class. Typically objects are created, go through changes, and are deleted or removed.</a:t>
            </a:r>
          </a:p>
        </p:txBody>
      </p:sp>
      <p:sp>
        <p:nvSpPr>
          <p:cNvPr id="67588" name="Footer Placeholder 3">
            <a:extLst>
              <a:ext uri="{FF2B5EF4-FFF2-40B4-BE49-F238E27FC236}">
                <a16:creationId xmlns:a16="http://schemas.microsoft.com/office/drawing/2014/main" id="{6FB71A90-2B6A-909F-754C-A9335C097C0E}"/>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7589" name="Slide Number Placeholder 4">
            <a:extLst>
              <a:ext uri="{FF2B5EF4-FFF2-40B4-BE49-F238E27FC236}">
                <a16:creationId xmlns:a16="http://schemas.microsoft.com/office/drawing/2014/main" id="{8BBB07C5-BC60-DFA1-55D0-FA3B2D9738A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E3C0599A-CFDC-4305-9D2A-ACA75EA8A813}" type="slidenum">
              <a:rPr lang="en-US" altLang="en-US" sz="1200" smtClean="0">
                <a:latin typeface="Arial Black" panose="020B0A04020102020204" pitchFamily="34" charset="0"/>
              </a:rPr>
              <a:pPr>
                <a:spcBef>
                  <a:spcPct val="0"/>
                </a:spcBef>
                <a:buClrTx/>
                <a:buSzTx/>
                <a:buFontTx/>
                <a:buNone/>
              </a:pPr>
              <a:t>64</a:t>
            </a:fld>
            <a:endParaRPr lang="en-US" altLang="en-US" sz="1200">
              <a:latin typeface="Arial Black" panose="020B0A04020102020204" pitchFamily="34" charset="0"/>
            </a:endParaRPr>
          </a:p>
        </p:txBody>
      </p:sp>
      <p:sp>
        <p:nvSpPr>
          <p:cNvPr id="67590" name="Date Placeholder 5">
            <a:extLst>
              <a:ext uri="{FF2B5EF4-FFF2-40B4-BE49-F238E27FC236}">
                <a16:creationId xmlns:a16="http://schemas.microsoft.com/office/drawing/2014/main" id="{15118AA0-5C24-E506-42A9-B1C794ADA90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DE88441-B74A-480F-9B8B-8B2359BBE2B4}"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743365C3-305B-0CF8-B239-7292101CAD97}"/>
              </a:ext>
            </a:extLst>
          </p:cNvPr>
          <p:cNvSpPr>
            <a:spLocks noGrp="1" noChangeArrowheads="1"/>
          </p:cNvSpPr>
          <p:nvPr>
            <p:ph type="title"/>
          </p:nvPr>
        </p:nvSpPr>
        <p:spPr/>
        <p:txBody>
          <a:bodyPr/>
          <a:lstStyle/>
          <a:p>
            <a:r>
              <a:rPr lang="en-US" altLang="en-US" b="1"/>
              <a:t>STATECHART DIAGRAMS</a:t>
            </a:r>
            <a:endParaRPr lang="en-US" altLang="en-US"/>
          </a:p>
        </p:txBody>
      </p:sp>
      <p:sp>
        <p:nvSpPr>
          <p:cNvPr id="68611" name="Content Placeholder 2">
            <a:extLst>
              <a:ext uri="{FF2B5EF4-FFF2-40B4-BE49-F238E27FC236}">
                <a16:creationId xmlns:a16="http://schemas.microsoft.com/office/drawing/2014/main" id="{1D025865-D65F-E3E1-FB4B-7CCAE0E6E0EC}"/>
              </a:ext>
            </a:extLst>
          </p:cNvPr>
          <p:cNvSpPr>
            <a:spLocks noGrp="1" noChangeArrowheads="1"/>
          </p:cNvSpPr>
          <p:nvPr>
            <p:ph idx="1"/>
          </p:nvPr>
        </p:nvSpPr>
        <p:spPr/>
        <p:txBody>
          <a:bodyPr/>
          <a:lstStyle/>
          <a:p>
            <a:r>
              <a:rPr lang="en-US" altLang="en-US" sz="2800"/>
              <a:t>Objects exist in these various states, which are the conditions of an object at a specific time. </a:t>
            </a:r>
          </a:p>
          <a:p>
            <a:r>
              <a:rPr lang="en-US" altLang="en-US" sz="2800"/>
              <a:t>An object’s attribute values define the state that the object is in, and sometimes there is an attribute, such as Order Status (pending, picking, packaged, shipped, received, and so on) that indicates the state. </a:t>
            </a:r>
          </a:p>
        </p:txBody>
      </p:sp>
      <p:sp>
        <p:nvSpPr>
          <p:cNvPr id="68612" name="Footer Placeholder 3">
            <a:extLst>
              <a:ext uri="{FF2B5EF4-FFF2-40B4-BE49-F238E27FC236}">
                <a16:creationId xmlns:a16="http://schemas.microsoft.com/office/drawing/2014/main" id="{26409720-32FB-4BA7-DF28-CB1E09CE01E7}"/>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8613" name="Slide Number Placeholder 4">
            <a:extLst>
              <a:ext uri="{FF2B5EF4-FFF2-40B4-BE49-F238E27FC236}">
                <a16:creationId xmlns:a16="http://schemas.microsoft.com/office/drawing/2014/main" id="{F46D8ABB-5D75-8BA1-997C-51281DA8417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91801D7-9249-47E3-826D-62BCC818F4A3}" type="slidenum">
              <a:rPr lang="en-US" altLang="en-US" sz="1200" smtClean="0">
                <a:latin typeface="Arial Black" panose="020B0A04020102020204" pitchFamily="34" charset="0"/>
              </a:rPr>
              <a:pPr>
                <a:spcBef>
                  <a:spcPct val="0"/>
                </a:spcBef>
                <a:buClrTx/>
                <a:buSzTx/>
                <a:buFontTx/>
                <a:buNone/>
              </a:pPr>
              <a:t>65</a:t>
            </a:fld>
            <a:endParaRPr lang="en-US" altLang="en-US" sz="1200">
              <a:latin typeface="Arial Black" panose="020B0A04020102020204" pitchFamily="34" charset="0"/>
            </a:endParaRPr>
          </a:p>
        </p:txBody>
      </p:sp>
      <p:sp>
        <p:nvSpPr>
          <p:cNvPr id="68614" name="Date Placeholder 5">
            <a:extLst>
              <a:ext uri="{FF2B5EF4-FFF2-40B4-BE49-F238E27FC236}">
                <a16:creationId xmlns:a16="http://schemas.microsoft.com/office/drawing/2014/main" id="{94C5CB40-92F8-B7B0-92F2-70BE5F4EB543}"/>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E01E732-DA4D-44E4-B6E7-412AA76D0A6E}"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a:extLst>
              <a:ext uri="{FF2B5EF4-FFF2-40B4-BE49-F238E27FC236}">
                <a16:creationId xmlns:a16="http://schemas.microsoft.com/office/drawing/2014/main" id="{E1985AE7-4592-922A-E5D0-F8F02A03D54D}"/>
              </a:ext>
            </a:extLst>
          </p:cNvPr>
          <p:cNvSpPr>
            <a:spLocks noGrp="1" noChangeArrowheads="1"/>
          </p:cNvSpPr>
          <p:nvPr>
            <p:ph type="title"/>
          </p:nvPr>
        </p:nvSpPr>
        <p:spPr/>
        <p:txBody>
          <a:bodyPr/>
          <a:lstStyle/>
          <a:p>
            <a:r>
              <a:rPr lang="en-US" altLang="en-US" b="1"/>
              <a:t>STATECHART DIAGRAMS</a:t>
            </a:r>
            <a:endParaRPr lang="en-US" altLang="en-US"/>
          </a:p>
        </p:txBody>
      </p:sp>
      <p:sp>
        <p:nvSpPr>
          <p:cNvPr id="69635" name="Content Placeholder 2">
            <a:extLst>
              <a:ext uri="{FF2B5EF4-FFF2-40B4-BE49-F238E27FC236}">
                <a16:creationId xmlns:a16="http://schemas.microsoft.com/office/drawing/2014/main" id="{FA36FF3C-A437-508F-5C08-9FD4909535C5}"/>
              </a:ext>
            </a:extLst>
          </p:cNvPr>
          <p:cNvSpPr>
            <a:spLocks noGrp="1" noChangeArrowheads="1"/>
          </p:cNvSpPr>
          <p:nvPr>
            <p:ph idx="1"/>
          </p:nvPr>
        </p:nvSpPr>
        <p:spPr/>
        <p:txBody>
          <a:bodyPr/>
          <a:lstStyle/>
          <a:p>
            <a:r>
              <a:rPr lang="en-US" altLang="en-US"/>
              <a:t>A state has a name with each word capitalized. The name should be unique and meaningful to the users. A state also has entry and exit actions, the things the object must do every time it enters or leaves a given state.</a:t>
            </a:r>
          </a:p>
          <a:p>
            <a:endParaRPr lang="en-US" altLang="en-US"/>
          </a:p>
        </p:txBody>
      </p:sp>
      <p:sp>
        <p:nvSpPr>
          <p:cNvPr id="69636" name="Footer Placeholder 3">
            <a:extLst>
              <a:ext uri="{FF2B5EF4-FFF2-40B4-BE49-F238E27FC236}">
                <a16:creationId xmlns:a16="http://schemas.microsoft.com/office/drawing/2014/main" id="{E059FB3A-0C19-39BD-AC0C-BB1CFE39C5D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9637" name="Slide Number Placeholder 4">
            <a:extLst>
              <a:ext uri="{FF2B5EF4-FFF2-40B4-BE49-F238E27FC236}">
                <a16:creationId xmlns:a16="http://schemas.microsoft.com/office/drawing/2014/main" id="{3A2CBB1F-5444-9C0A-E78F-FDD7F98972D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F7B913D-76B5-4AE7-9D0D-857A25F5B4A7}" type="slidenum">
              <a:rPr lang="en-US" altLang="en-US" sz="1200" smtClean="0">
                <a:latin typeface="Arial Black" panose="020B0A04020102020204" pitchFamily="34" charset="0"/>
              </a:rPr>
              <a:pPr>
                <a:spcBef>
                  <a:spcPct val="0"/>
                </a:spcBef>
                <a:buClrTx/>
                <a:buSzTx/>
                <a:buFontTx/>
                <a:buNone/>
              </a:pPr>
              <a:t>66</a:t>
            </a:fld>
            <a:endParaRPr lang="en-US" altLang="en-US" sz="1200">
              <a:latin typeface="Arial Black" panose="020B0A04020102020204" pitchFamily="34" charset="0"/>
            </a:endParaRPr>
          </a:p>
        </p:txBody>
      </p:sp>
      <p:sp>
        <p:nvSpPr>
          <p:cNvPr id="69638" name="Date Placeholder 5">
            <a:extLst>
              <a:ext uri="{FF2B5EF4-FFF2-40B4-BE49-F238E27FC236}">
                <a16:creationId xmlns:a16="http://schemas.microsoft.com/office/drawing/2014/main" id="{EFB43D83-EC24-743C-DD65-107410C98B6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F0931C9-06E9-49F7-9249-B5900F4F140B}"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a:extLst>
              <a:ext uri="{FF2B5EF4-FFF2-40B4-BE49-F238E27FC236}">
                <a16:creationId xmlns:a16="http://schemas.microsoft.com/office/drawing/2014/main" id="{A4F52712-E8C6-DC6A-B9D1-8CEEE0FC11CB}"/>
              </a:ext>
            </a:extLst>
          </p:cNvPr>
          <p:cNvSpPr>
            <a:spLocks noGrp="1" noChangeArrowheads="1"/>
          </p:cNvSpPr>
          <p:nvPr>
            <p:ph type="title"/>
          </p:nvPr>
        </p:nvSpPr>
        <p:spPr/>
        <p:txBody>
          <a:bodyPr/>
          <a:lstStyle/>
          <a:p>
            <a:r>
              <a:rPr lang="en-US" altLang="en-US" b="1"/>
              <a:t>STATECHART DIAGRAMS</a:t>
            </a:r>
            <a:endParaRPr lang="en-US" altLang="en-US"/>
          </a:p>
        </p:txBody>
      </p:sp>
      <p:sp>
        <p:nvSpPr>
          <p:cNvPr id="70659" name="Content Placeholder 2">
            <a:extLst>
              <a:ext uri="{FF2B5EF4-FFF2-40B4-BE49-F238E27FC236}">
                <a16:creationId xmlns:a16="http://schemas.microsoft.com/office/drawing/2014/main" id="{FAEF16B9-5AF9-1FAA-B417-F7FD76A9DB40}"/>
              </a:ext>
            </a:extLst>
          </p:cNvPr>
          <p:cNvSpPr>
            <a:spLocks noGrp="1" noChangeArrowheads="1"/>
          </p:cNvSpPr>
          <p:nvPr>
            <p:ph idx="1"/>
          </p:nvPr>
        </p:nvSpPr>
        <p:spPr/>
        <p:txBody>
          <a:bodyPr/>
          <a:lstStyle/>
          <a:p>
            <a:r>
              <a:rPr lang="en-US" altLang="en-US"/>
              <a:t>An event is something that happens at a specific time and place. Events cause a change of the object state, and it is said that a transition “fires.” States separate events, such as an order that is waiting to be filled, and events separate states, such as an Order Received event or an Order Complete event.</a:t>
            </a:r>
          </a:p>
        </p:txBody>
      </p:sp>
      <p:sp>
        <p:nvSpPr>
          <p:cNvPr id="70660" name="Footer Placeholder 3">
            <a:extLst>
              <a:ext uri="{FF2B5EF4-FFF2-40B4-BE49-F238E27FC236}">
                <a16:creationId xmlns:a16="http://schemas.microsoft.com/office/drawing/2014/main" id="{BAE2F1C3-DECD-FDFC-22E5-068960714FDA}"/>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70661" name="Slide Number Placeholder 4">
            <a:extLst>
              <a:ext uri="{FF2B5EF4-FFF2-40B4-BE49-F238E27FC236}">
                <a16:creationId xmlns:a16="http://schemas.microsoft.com/office/drawing/2014/main" id="{E332756A-B911-CAD6-FAD4-9E505890DE6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0B3F409-0FA1-41FC-8771-97738B5DAC29}" type="slidenum">
              <a:rPr lang="en-US" altLang="en-US" sz="1200" smtClean="0">
                <a:latin typeface="Arial Black" panose="020B0A04020102020204" pitchFamily="34" charset="0"/>
              </a:rPr>
              <a:pPr>
                <a:spcBef>
                  <a:spcPct val="0"/>
                </a:spcBef>
                <a:buClrTx/>
                <a:buSzTx/>
                <a:buFontTx/>
                <a:buNone/>
              </a:pPr>
              <a:t>67</a:t>
            </a:fld>
            <a:endParaRPr lang="en-US" altLang="en-US" sz="1200">
              <a:latin typeface="Arial Black" panose="020B0A04020102020204" pitchFamily="34" charset="0"/>
            </a:endParaRPr>
          </a:p>
        </p:txBody>
      </p:sp>
      <p:sp>
        <p:nvSpPr>
          <p:cNvPr id="70662" name="Date Placeholder 5">
            <a:extLst>
              <a:ext uri="{FF2B5EF4-FFF2-40B4-BE49-F238E27FC236}">
                <a16:creationId xmlns:a16="http://schemas.microsoft.com/office/drawing/2014/main" id="{582E20BC-7B08-EAD4-3C7A-867394E59853}"/>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44EF082-80DE-4E87-A91F-49F7BADE2D1B}"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a:extLst>
              <a:ext uri="{FF2B5EF4-FFF2-40B4-BE49-F238E27FC236}">
                <a16:creationId xmlns:a16="http://schemas.microsoft.com/office/drawing/2014/main" id="{F536A9F4-A108-7656-690F-B8ACEFE24015}"/>
              </a:ext>
            </a:extLst>
          </p:cNvPr>
          <p:cNvSpPr>
            <a:spLocks noGrp="1" noChangeArrowheads="1"/>
          </p:cNvSpPr>
          <p:nvPr>
            <p:ph type="title"/>
          </p:nvPr>
        </p:nvSpPr>
        <p:spPr/>
        <p:txBody>
          <a:bodyPr/>
          <a:lstStyle/>
          <a:p>
            <a:r>
              <a:rPr lang="en-US" altLang="en-US" b="1"/>
              <a:t>STATECHART DIAGRAMS</a:t>
            </a:r>
            <a:endParaRPr lang="en-US" altLang="en-US"/>
          </a:p>
        </p:txBody>
      </p:sp>
      <p:sp>
        <p:nvSpPr>
          <p:cNvPr id="71683" name="Content Placeholder 2">
            <a:extLst>
              <a:ext uri="{FF2B5EF4-FFF2-40B4-BE49-F238E27FC236}">
                <a16:creationId xmlns:a16="http://schemas.microsoft.com/office/drawing/2014/main" id="{D8220778-E553-DB06-F477-F73C6484B6D5}"/>
              </a:ext>
            </a:extLst>
          </p:cNvPr>
          <p:cNvSpPr>
            <a:spLocks noGrp="1" noChangeArrowheads="1"/>
          </p:cNvSpPr>
          <p:nvPr>
            <p:ph idx="1"/>
          </p:nvPr>
        </p:nvSpPr>
        <p:spPr/>
        <p:txBody>
          <a:bodyPr/>
          <a:lstStyle/>
          <a:p>
            <a:r>
              <a:rPr lang="en-US" altLang="en-US"/>
              <a:t>An event causes the transition, and happens when a guard condition has been met. A guard condition is something that evaluates to either true or false, and may be as simple as “Click to confirm order.” It also may be a condition that occurs in a method, such as an item that is out of stock. Guard conditions are shown in square brackets next to the event label.</a:t>
            </a:r>
          </a:p>
        </p:txBody>
      </p:sp>
      <p:sp>
        <p:nvSpPr>
          <p:cNvPr id="71684" name="Footer Placeholder 3">
            <a:extLst>
              <a:ext uri="{FF2B5EF4-FFF2-40B4-BE49-F238E27FC236}">
                <a16:creationId xmlns:a16="http://schemas.microsoft.com/office/drawing/2014/main" id="{8A247F15-B856-3AB1-8B86-D3F7C64C7B55}"/>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71685" name="Slide Number Placeholder 4">
            <a:extLst>
              <a:ext uri="{FF2B5EF4-FFF2-40B4-BE49-F238E27FC236}">
                <a16:creationId xmlns:a16="http://schemas.microsoft.com/office/drawing/2014/main" id="{B11F1F72-6892-E878-DF9D-D10BF93C417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E8B407F3-15E2-49BD-8043-7A2A316A62F1}" type="slidenum">
              <a:rPr lang="en-US" altLang="en-US" sz="1200" smtClean="0">
                <a:latin typeface="Arial Black" panose="020B0A04020102020204" pitchFamily="34" charset="0"/>
              </a:rPr>
              <a:pPr>
                <a:spcBef>
                  <a:spcPct val="0"/>
                </a:spcBef>
                <a:buClrTx/>
                <a:buSzTx/>
                <a:buFontTx/>
                <a:buNone/>
              </a:pPr>
              <a:t>68</a:t>
            </a:fld>
            <a:endParaRPr lang="en-US" altLang="en-US" sz="1200">
              <a:latin typeface="Arial Black" panose="020B0A04020102020204" pitchFamily="34" charset="0"/>
            </a:endParaRPr>
          </a:p>
        </p:txBody>
      </p:sp>
      <p:sp>
        <p:nvSpPr>
          <p:cNvPr id="71686" name="Date Placeholder 5">
            <a:extLst>
              <a:ext uri="{FF2B5EF4-FFF2-40B4-BE49-F238E27FC236}">
                <a16:creationId xmlns:a16="http://schemas.microsoft.com/office/drawing/2014/main" id="{E6DFF42A-D21C-FEA2-7B80-340AB40FD55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3DCF4CB-6777-425F-A6E4-00CF39AF82FA}"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a:extLst>
              <a:ext uri="{FF2B5EF4-FFF2-40B4-BE49-F238E27FC236}">
                <a16:creationId xmlns:a16="http://schemas.microsoft.com/office/drawing/2014/main" id="{D7F12E7B-40CF-A585-E29F-72F4F9EFD688}"/>
              </a:ext>
            </a:extLst>
          </p:cNvPr>
          <p:cNvSpPr>
            <a:spLocks noGrp="1" noChangeArrowheads="1"/>
          </p:cNvSpPr>
          <p:nvPr>
            <p:ph type="title"/>
          </p:nvPr>
        </p:nvSpPr>
        <p:spPr/>
        <p:txBody>
          <a:bodyPr/>
          <a:lstStyle/>
          <a:p>
            <a:r>
              <a:rPr lang="en-US" altLang="en-US" b="1"/>
              <a:t>STATECHART DIAGRAMS</a:t>
            </a:r>
            <a:endParaRPr lang="en-US" altLang="en-US"/>
          </a:p>
        </p:txBody>
      </p:sp>
      <p:sp>
        <p:nvSpPr>
          <p:cNvPr id="72707" name="Content Placeholder 2">
            <a:extLst>
              <a:ext uri="{FF2B5EF4-FFF2-40B4-BE49-F238E27FC236}">
                <a16:creationId xmlns:a16="http://schemas.microsoft.com/office/drawing/2014/main" id="{26A218BA-5350-FF9D-392F-F45CC4D43EE9}"/>
              </a:ext>
            </a:extLst>
          </p:cNvPr>
          <p:cNvSpPr>
            <a:spLocks noGrp="1" noChangeArrowheads="1"/>
          </p:cNvSpPr>
          <p:nvPr>
            <p:ph idx="1"/>
          </p:nvPr>
        </p:nvSpPr>
        <p:spPr/>
        <p:txBody>
          <a:bodyPr/>
          <a:lstStyle/>
          <a:p>
            <a:r>
              <a:rPr lang="en-US" altLang="en-US" sz="2400"/>
              <a:t>Events fall into three different categories:</a:t>
            </a:r>
          </a:p>
          <a:p>
            <a:r>
              <a:rPr lang="en-US" altLang="en-US" sz="2400" b="1"/>
              <a:t>1. </a:t>
            </a:r>
            <a:r>
              <a:rPr lang="en-US" altLang="en-US" sz="2400"/>
              <a:t>Signals or asynchronous messages, which occur when the calling program does not wait for a returning message, such as a feature run from a menu.</a:t>
            </a:r>
          </a:p>
          <a:p>
            <a:r>
              <a:rPr lang="en-US" altLang="en-US" sz="2400" b="1"/>
              <a:t>2. </a:t>
            </a:r>
            <a:r>
              <a:rPr lang="en-US" altLang="en-US" sz="2400"/>
              <a:t>Synchronous messages, which are calls to functions or subroutines. The calling object stops and waits for control to be returned to it, along with an optional message.</a:t>
            </a:r>
          </a:p>
          <a:p>
            <a:r>
              <a:rPr lang="en-US" altLang="en-US" sz="2400" b="1"/>
              <a:t>3. </a:t>
            </a:r>
            <a:r>
              <a:rPr lang="en-US" altLang="en-US" sz="2400"/>
              <a:t>Temporal events, which occur at a predetermined time. These usually do not involve an actor or any external event.</a:t>
            </a:r>
          </a:p>
        </p:txBody>
      </p:sp>
      <p:sp>
        <p:nvSpPr>
          <p:cNvPr id="72708" name="Footer Placeholder 3">
            <a:extLst>
              <a:ext uri="{FF2B5EF4-FFF2-40B4-BE49-F238E27FC236}">
                <a16:creationId xmlns:a16="http://schemas.microsoft.com/office/drawing/2014/main" id="{16C9A8E2-9F55-7CC5-BE59-A10FB9600758}"/>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72709" name="Slide Number Placeholder 4">
            <a:extLst>
              <a:ext uri="{FF2B5EF4-FFF2-40B4-BE49-F238E27FC236}">
                <a16:creationId xmlns:a16="http://schemas.microsoft.com/office/drawing/2014/main" id="{D5FCE3E0-69AF-16F3-84CD-6C883D7201A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E0E6993-D1AB-47A5-9CDA-9C046AEFCA85}" type="slidenum">
              <a:rPr lang="en-US" altLang="en-US" sz="1200" smtClean="0">
                <a:latin typeface="Arial Black" panose="020B0A04020102020204" pitchFamily="34" charset="0"/>
              </a:rPr>
              <a:pPr>
                <a:spcBef>
                  <a:spcPct val="0"/>
                </a:spcBef>
                <a:buClrTx/>
                <a:buSzTx/>
                <a:buFontTx/>
                <a:buNone/>
              </a:pPr>
              <a:t>69</a:t>
            </a:fld>
            <a:endParaRPr lang="en-US" altLang="en-US" sz="1200">
              <a:latin typeface="Arial Black" panose="020B0A04020102020204" pitchFamily="34" charset="0"/>
            </a:endParaRPr>
          </a:p>
        </p:txBody>
      </p:sp>
      <p:sp>
        <p:nvSpPr>
          <p:cNvPr id="72710" name="Date Placeholder 5">
            <a:extLst>
              <a:ext uri="{FF2B5EF4-FFF2-40B4-BE49-F238E27FC236}">
                <a16:creationId xmlns:a16="http://schemas.microsoft.com/office/drawing/2014/main" id="{BA000D5B-0AFC-F69E-ACA3-653BE04D267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6057E97D-A1DD-4A21-BE86-474F967467F4}"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6F9AFA3-E883-E2C2-409A-3163F906D0C7}"/>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1267" name="Rectangle 2">
            <a:extLst>
              <a:ext uri="{FF2B5EF4-FFF2-40B4-BE49-F238E27FC236}">
                <a16:creationId xmlns:a16="http://schemas.microsoft.com/office/drawing/2014/main" id="{E442B37B-B5C5-171F-5541-087DF618BD4D}"/>
              </a:ext>
            </a:extLst>
          </p:cNvPr>
          <p:cNvSpPr>
            <a:spLocks noGrp="1" noChangeArrowheads="1"/>
          </p:cNvSpPr>
          <p:nvPr>
            <p:ph type="title"/>
          </p:nvPr>
        </p:nvSpPr>
        <p:spPr>
          <a:xfrm>
            <a:off x="457200" y="304800"/>
            <a:ext cx="8229600" cy="1371600"/>
          </a:xfrm>
        </p:spPr>
        <p:txBody>
          <a:bodyPr/>
          <a:lstStyle/>
          <a:p>
            <a:pPr eaLnBrk="1" hangingPunct="1"/>
            <a:r>
              <a:rPr lang="en-US" altLang="en-US" sz="4000"/>
              <a:t>Dynamic Modeling: Sequence Diagrams</a:t>
            </a:r>
          </a:p>
        </p:txBody>
      </p:sp>
      <p:sp>
        <p:nvSpPr>
          <p:cNvPr id="11268" name="Rectangle 3" descr="Rectangle: Click to edit Master text styles&#10;Second level&#10;Third level&#10;Fourth level&#10;Fifth level">
            <a:extLst>
              <a:ext uri="{FF2B5EF4-FFF2-40B4-BE49-F238E27FC236}">
                <a16:creationId xmlns:a16="http://schemas.microsoft.com/office/drawing/2014/main" id="{85484C49-F0D7-B277-8438-5AA1D1B358B4}"/>
              </a:ext>
            </a:extLst>
          </p:cNvPr>
          <p:cNvSpPr>
            <a:spLocks noGrp="1" noChangeArrowheads="1"/>
          </p:cNvSpPr>
          <p:nvPr>
            <p:ph type="body" idx="1"/>
          </p:nvPr>
        </p:nvSpPr>
        <p:spPr>
          <a:xfrm>
            <a:off x="838200" y="1600200"/>
            <a:ext cx="7772400" cy="4114800"/>
          </a:xfrm>
        </p:spPr>
        <p:txBody>
          <a:bodyPr/>
          <a:lstStyle/>
          <a:p>
            <a:pPr marL="609600" indent="-609600" eaLnBrk="1" hangingPunct="1">
              <a:lnSpc>
                <a:spcPct val="90000"/>
              </a:lnSpc>
            </a:pPr>
            <a:r>
              <a:rPr lang="en-US" altLang="en-US" sz="2800" b="1"/>
              <a:t>Sequence diagram: </a:t>
            </a:r>
            <a:r>
              <a:rPr lang="en-US" altLang="en-US" sz="2800"/>
              <a:t>depicts the interactions among objects during a certain period of time</a:t>
            </a:r>
          </a:p>
          <a:p>
            <a:pPr marL="1009650" lvl="1" indent="-609600" eaLnBrk="1" hangingPunct="1">
              <a:lnSpc>
                <a:spcPct val="90000"/>
              </a:lnSpc>
            </a:pPr>
            <a:r>
              <a:rPr lang="en-US" altLang="en-US" sz="2400"/>
              <a:t>May be presented either in a generic form or in an instance form.</a:t>
            </a:r>
          </a:p>
          <a:p>
            <a:pPr marL="1009650" lvl="1" indent="-609600" eaLnBrk="1" hangingPunct="1">
              <a:lnSpc>
                <a:spcPct val="90000"/>
              </a:lnSpc>
            </a:pPr>
            <a:r>
              <a:rPr lang="en-US" altLang="en-US" sz="2400" b="1"/>
              <a:t>Generic form </a:t>
            </a:r>
            <a:r>
              <a:rPr lang="en-US" altLang="en-US" sz="2400"/>
              <a:t>shows all possible sequences of interactions – sequences corresponding to all the scenarios of a use case.</a:t>
            </a:r>
          </a:p>
          <a:p>
            <a:pPr marL="1009650" lvl="1" indent="-609600" eaLnBrk="1" hangingPunct="1">
              <a:lnSpc>
                <a:spcPct val="90000"/>
              </a:lnSpc>
            </a:pPr>
            <a:r>
              <a:rPr lang="en-US" altLang="en-US" sz="2400" b="1"/>
              <a:t>Instance form </a:t>
            </a:r>
            <a:r>
              <a:rPr lang="en-US" altLang="en-US" sz="2400"/>
              <a:t>shows the sequence for only one scenario.</a:t>
            </a:r>
          </a:p>
        </p:txBody>
      </p:sp>
      <p:sp>
        <p:nvSpPr>
          <p:cNvPr id="11269" name="Date Placeholder 3">
            <a:extLst>
              <a:ext uri="{FF2B5EF4-FFF2-40B4-BE49-F238E27FC236}">
                <a16:creationId xmlns:a16="http://schemas.microsoft.com/office/drawing/2014/main" id="{7BB7D853-2D9B-A08B-FCF5-CECF66309368}"/>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sp>
        <p:nvSpPr>
          <p:cNvPr id="11270" name="Slide Number Placeholder 4">
            <a:extLst>
              <a:ext uri="{FF2B5EF4-FFF2-40B4-BE49-F238E27FC236}">
                <a16:creationId xmlns:a16="http://schemas.microsoft.com/office/drawing/2014/main" id="{051D2E2E-F478-AB1E-EF4E-9AE9EAF6C02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63468BB-9ADA-4260-ADD1-D0BC16584914}" type="slidenum">
              <a:rPr lang="en-US" altLang="en-US" sz="1200" smtClean="0">
                <a:latin typeface="Arial Black" panose="020B0A04020102020204" pitchFamily="34" charset="0"/>
              </a:rPr>
              <a:pPr>
                <a:spcBef>
                  <a:spcPct val="0"/>
                </a:spcBef>
                <a:buClrTx/>
                <a:buSzTx/>
                <a:buFontTx/>
                <a:buNone/>
              </a:pPr>
              <a:t>7</a:t>
            </a:fld>
            <a:endParaRPr lang="en-US" altLang="en-US" sz="1200">
              <a:latin typeface="Arial Black" panose="020B0A04020102020204" pitchFamily="34" charset="0"/>
            </a:endParaRPr>
          </a:p>
        </p:txBody>
      </p:sp>
    </p:spTree>
  </p:cSld>
  <p:clrMapOvr>
    <a:masterClrMapping/>
  </p:clrMapOvr>
  <p:transition>
    <p:zoom/>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a:extLst>
              <a:ext uri="{FF2B5EF4-FFF2-40B4-BE49-F238E27FC236}">
                <a16:creationId xmlns:a16="http://schemas.microsoft.com/office/drawing/2014/main" id="{47A87803-786C-A20A-6F53-B6DBD26576E4}"/>
              </a:ext>
            </a:extLst>
          </p:cNvPr>
          <p:cNvSpPr>
            <a:spLocks noGrp="1" noChangeArrowheads="1"/>
          </p:cNvSpPr>
          <p:nvPr>
            <p:ph type="title"/>
          </p:nvPr>
        </p:nvSpPr>
        <p:spPr/>
        <p:txBody>
          <a:bodyPr/>
          <a:lstStyle/>
          <a:p>
            <a:r>
              <a:rPr lang="en-US" altLang="en-US" b="1"/>
              <a:t>STATECHART DIAGRAMS-A State Transition Example</a:t>
            </a:r>
            <a:br>
              <a:rPr lang="en-US" altLang="en-US"/>
            </a:br>
            <a:endParaRPr lang="en-US" altLang="en-US"/>
          </a:p>
        </p:txBody>
      </p:sp>
      <p:sp>
        <p:nvSpPr>
          <p:cNvPr id="73731" name="Content Placeholder 2">
            <a:extLst>
              <a:ext uri="{FF2B5EF4-FFF2-40B4-BE49-F238E27FC236}">
                <a16:creationId xmlns:a16="http://schemas.microsoft.com/office/drawing/2014/main" id="{47F87F50-26D5-6C98-4FA4-6704964A89F3}"/>
              </a:ext>
            </a:extLst>
          </p:cNvPr>
          <p:cNvSpPr>
            <a:spLocks noGrp="1" noChangeArrowheads="1"/>
          </p:cNvSpPr>
          <p:nvPr>
            <p:ph idx="1"/>
          </p:nvPr>
        </p:nvSpPr>
        <p:spPr/>
        <p:txBody>
          <a:bodyPr/>
          <a:lstStyle/>
          <a:p>
            <a:endParaRPr lang="en-US" altLang="en-US"/>
          </a:p>
        </p:txBody>
      </p:sp>
      <p:sp>
        <p:nvSpPr>
          <p:cNvPr id="73732" name="Footer Placeholder 3">
            <a:extLst>
              <a:ext uri="{FF2B5EF4-FFF2-40B4-BE49-F238E27FC236}">
                <a16:creationId xmlns:a16="http://schemas.microsoft.com/office/drawing/2014/main" id="{1C12AD8D-C59D-F38F-765A-594673F0CFCF}"/>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73733" name="Slide Number Placeholder 4">
            <a:extLst>
              <a:ext uri="{FF2B5EF4-FFF2-40B4-BE49-F238E27FC236}">
                <a16:creationId xmlns:a16="http://schemas.microsoft.com/office/drawing/2014/main" id="{38574A74-26FD-8199-A18B-AA6E723FC1B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BB5FEC3-E444-4FD2-BEF5-E5EE98DD1DBF}" type="slidenum">
              <a:rPr lang="en-US" altLang="en-US" sz="1200" smtClean="0">
                <a:latin typeface="Arial Black" panose="020B0A04020102020204" pitchFamily="34" charset="0"/>
              </a:rPr>
              <a:pPr>
                <a:spcBef>
                  <a:spcPct val="0"/>
                </a:spcBef>
                <a:buClrTx/>
                <a:buSzTx/>
                <a:buFontTx/>
                <a:buNone/>
              </a:pPr>
              <a:t>70</a:t>
            </a:fld>
            <a:endParaRPr lang="en-US" altLang="en-US" sz="1200">
              <a:latin typeface="Arial Black" panose="020B0A04020102020204" pitchFamily="34" charset="0"/>
            </a:endParaRPr>
          </a:p>
        </p:txBody>
      </p:sp>
      <p:sp>
        <p:nvSpPr>
          <p:cNvPr id="73734" name="Date Placeholder 5">
            <a:extLst>
              <a:ext uri="{FF2B5EF4-FFF2-40B4-BE49-F238E27FC236}">
                <a16:creationId xmlns:a16="http://schemas.microsoft.com/office/drawing/2014/main" id="{97253622-EED8-5B7D-ABA9-76B3F05F2BA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59C38EB-B1D0-41EE-A39F-6E00D7D1586F}" type="datetime1">
              <a:rPr lang="en-US" altLang="en-US" sz="1200" smtClean="0"/>
              <a:pPr>
                <a:spcBef>
                  <a:spcPct val="0"/>
                </a:spcBef>
                <a:buClrTx/>
                <a:buSzTx/>
                <a:buFontTx/>
                <a:buNone/>
              </a:pPr>
              <a:t>5/24/2022</a:t>
            </a:fld>
            <a:r>
              <a:rPr lang="en-US" altLang="en-US" sz="1200"/>
              <a:t>Chapter 7 Appendix C</a:t>
            </a:r>
          </a:p>
        </p:txBody>
      </p:sp>
      <p:pic>
        <p:nvPicPr>
          <p:cNvPr id="73735" name="Picture 6">
            <a:extLst>
              <a:ext uri="{FF2B5EF4-FFF2-40B4-BE49-F238E27FC236}">
                <a16:creationId xmlns:a16="http://schemas.microsoft.com/office/drawing/2014/main" id="{27080382-271C-02B5-3CF7-B92263042F3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82738"/>
            <a:ext cx="5972175"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a:extLst>
              <a:ext uri="{FF2B5EF4-FFF2-40B4-BE49-F238E27FC236}">
                <a16:creationId xmlns:a16="http://schemas.microsoft.com/office/drawing/2014/main" id="{BD19AD09-B414-34EE-412E-77AF963F33A7}"/>
              </a:ext>
            </a:extLst>
          </p:cNvPr>
          <p:cNvSpPr>
            <a:spLocks noGrp="1" noChangeArrowheads="1"/>
          </p:cNvSpPr>
          <p:nvPr>
            <p:ph type="title"/>
          </p:nvPr>
        </p:nvSpPr>
        <p:spPr/>
        <p:txBody>
          <a:bodyPr/>
          <a:lstStyle/>
          <a:p>
            <a:r>
              <a:rPr lang="en-US" altLang="en-US" sz="2400"/>
              <a:t>A statechart diagram showing how a student progresses from a potential student to a graduated student.</a:t>
            </a:r>
          </a:p>
        </p:txBody>
      </p:sp>
      <p:pic>
        <p:nvPicPr>
          <p:cNvPr id="74755" name="Content Placeholder 6">
            <a:extLst>
              <a:ext uri="{FF2B5EF4-FFF2-40B4-BE49-F238E27FC236}">
                <a16:creationId xmlns:a16="http://schemas.microsoft.com/office/drawing/2014/main" id="{85BF8B42-03EA-B004-1310-C4B5AF00483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828800" y="1676400"/>
            <a:ext cx="5715000" cy="4541838"/>
          </a:xfrm>
        </p:spPr>
      </p:pic>
      <p:sp>
        <p:nvSpPr>
          <p:cNvPr id="74756" name="Footer Placeholder 3">
            <a:extLst>
              <a:ext uri="{FF2B5EF4-FFF2-40B4-BE49-F238E27FC236}">
                <a16:creationId xmlns:a16="http://schemas.microsoft.com/office/drawing/2014/main" id="{14A24455-9832-91AC-1787-A27BDAEDF6E4}"/>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74757" name="Slide Number Placeholder 4">
            <a:extLst>
              <a:ext uri="{FF2B5EF4-FFF2-40B4-BE49-F238E27FC236}">
                <a16:creationId xmlns:a16="http://schemas.microsoft.com/office/drawing/2014/main" id="{403A3A0F-CD41-BA6D-42B8-813D43DEFB6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68A05D9-74E8-437F-9816-7F287C76480B}" type="slidenum">
              <a:rPr lang="en-US" altLang="en-US" sz="1200" smtClean="0">
                <a:latin typeface="Arial Black" panose="020B0A04020102020204" pitchFamily="34" charset="0"/>
              </a:rPr>
              <a:pPr>
                <a:spcBef>
                  <a:spcPct val="0"/>
                </a:spcBef>
                <a:buClrTx/>
                <a:buSzTx/>
                <a:buFontTx/>
                <a:buNone/>
              </a:pPr>
              <a:t>71</a:t>
            </a:fld>
            <a:endParaRPr lang="en-US" altLang="en-US" sz="1200">
              <a:latin typeface="Arial Black" panose="020B0A04020102020204" pitchFamily="34" charset="0"/>
            </a:endParaRPr>
          </a:p>
        </p:txBody>
      </p:sp>
      <p:sp>
        <p:nvSpPr>
          <p:cNvPr id="74758" name="Date Placeholder 5">
            <a:extLst>
              <a:ext uri="{FF2B5EF4-FFF2-40B4-BE49-F238E27FC236}">
                <a16:creationId xmlns:a16="http://schemas.microsoft.com/office/drawing/2014/main" id="{B7A64FC0-DF0F-601E-E5EA-C9FDCB547FB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0F6BDB7-9BB6-42E6-BE1B-EC0AD92CF2E9}"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a:extLst>
              <a:ext uri="{FF2B5EF4-FFF2-40B4-BE49-F238E27FC236}">
                <a16:creationId xmlns:a16="http://schemas.microsoft.com/office/drawing/2014/main" id="{F3A958F3-471B-C8AA-C7A0-80A93262240A}"/>
              </a:ext>
            </a:extLst>
          </p:cNvPr>
          <p:cNvSpPr>
            <a:spLocks noGrp="1" noChangeArrowheads="1"/>
          </p:cNvSpPr>
          <p:nvPr>
            <p:ph type="title"/>
          </p:nvPr>
        </p:nvSpPr>
        <p:spPr/>
        <p:txBody>
          <a:bodyPr/>
          <a:lstStyle/>
          <a:p>
            <a:r>
              <a:rPr lang="en-US" altLang="en-US" b="1"/>
              <a:t>STATECHART DIAGRAMS</a:t>
            </a:r>
            <a:endParaRPr lang="en-US" altLang="en-US"/>
          </a:p>
        </p:txBody>
      </p:sp>
      <p:pic>
        <p:nvPicPr>
          <p:cNvPr id="75779" name="Content Placeholder 6">
            <a:extLst>
              <a:ext uri="{FF2B5EF4-FFF2-40B4-BE49-F238E27FC236}">
                <a16:creationId xmlns:a16="http://schemas.microsoft.com/office/drawing/2014/main" id="{1D15B82F-B3A8-675B-8A61-D775E468126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62000" y="1828800"/>
            <a:ext cx="7620000" cy="3810000"/>
          </a:xfrm>
        </p:spPr>
      </p:pic>
      <p:sp>
        <p:nvSpPr>
          <p:cNvPr id="75780" name="Footer Placeholder 3">
            <a:extLst>
              <a:ext uri="{FF2B5EF4-FFF2-40B4-BE49-F238E27FC236}">
                <a16:creationId xmlns:a16="http://schemas.microsoft.com/office/drawing/2014/main" id="{E9B7B664-CE8D-758F-0F8B-98DD4AD138B4}"/>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75781" name="Slide Number Placeholder 4">
            <a:extLst>
              <a:ext uri="{FF2B5EF4-FFF2-40B4-BE49-F238E27FC236}">
                <a16:creationId xmlns:a16="http://schemas.microsoft.com/office/drawing/2014/main" id="{92638871-B56C-C52E-DA22-E2E7E0C8A24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DE730B4-16C6-4A79-B2D1-56DB450C0076}" type="slidenum">
              <a:rPr lang="en-US" altLang="en-US" sz="1200" smtClean="0">
                <a:latin typeface="Arial Black" panose="020B0A04020102020204" pitchFamily="34" charset="0"/>
              </a:rPr>
              <a:pPr>
                <a:spcBef>
                  <a:spcPct val="0"/>
                </a:spcBef>
                <a:buClrTx/>
                <a:buSzTx/>
                <a:buFontTx/>
                <a:buNone/>
              </a:pPr>
              <a:t>72</a:t>
            </a:fld>
            <a:endParaRPr lang="en-US" altLang="en-US" sz="1200">
              <a:latin typeface="Arial Black" panose="020B0A04020102020204" pitchFamily="34" charset="0"/>
            </a:endParaRPr>
          </a:p>
        </p:txBody>
      </p:sp>
      <p:sp>
        <p:nvSpPr>
          <p:cNvPr id="75782" name="Date Placeholder 5">
            <a:extLst>
              <a:ext uri="{FF2B5EF4-FFF2-40B4-BE49-F238E27FC236}">
                <a16:creationId xmlns:a16="http://schemas.microsoft.com/office/drawing/2014/main" id="{615098E9-DF58-734F-F4BE-E15D576DC2F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E16F510-F0A7-447F-8F52-F7CCC3B48246}"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a:extLst>
              <a:ext uri="{FF2B5EF4-FFF2-40B4-BE49-F238E27FC236}">
                <a16:creationId xmlns:a16="http://schemas.microsoft.com/office/drawing/2014/main" id="{7C5FE4B3-05A3-670D-E088-93065D1AAF4B}"/>
              </a:ext>
            </a:extLst>
          </p:cNvPr>
          <p:cNvSpPr>
            <a:spLocks noGrp="1" noChangeArrowheads="1"/>
          </p:cNvSpPr>
          <p:nvPr>
            <p:ph type="title"/>
          </p:nvPr>
        </p:nvSpPr>
        <p:spPr/>
        <p:txBody>
          <a:bodyPr/>
          <a:lstStyle/>
          <a:p>
            <a:r>
              <a:rPr lang="en-US" altLang="en-US"/>
              <a:t>Component and Deployment Diagram</a:t>
            </a:r>
          </a:p>
        </p:txBody>
      </p:sp>
      <p:sp>
        <p:nvSpPr>
          <p:cNvPr id="76803" name="Content Placeholder 2">
            <a:extLst>
              <a:ext uri="{FF2B5EF4-FFF2-40B4-BE49-F238E27FC236}">
                <a16:creationId xmlns:a16="http://schemas.microsoft.com/office/drawing/2014/main" id="{B756BCF0-4B00-D241-32D7-E04FEC6DD9F5}"/>
              </a:ext>
            </a:extLst>
          </p:cNvPr>
          <p:cNvSpPr>
            <a:spLocks noGrp="1" noChangeArrowheads="1"/>
          </p:cNvSpPr>
          <p:nvPr>
            <p:ph idx="1"/>
          </p:nvPr>
        </p:nvSpPr>
        <p:spPr/>
        <p:txBody>
          <a:bodyPr/>
          <a:lstStyle/>
          <a:p>
            <a:r>
              <a:rPr lang="en-US" altLang="en-US"/>
              <a:t>Follow the book [Unified Modelling Language, Reference Manual, Second edition]</a:t>
            </a:r>
          </a:p>
          <a:p>
            <a:r>
              <a:rPr lang="en-US" altLang="en-US"/>
              <a:t> page 109 - 110</a:t>
            </a:r>
          </a:p>
        </p:txBody>
      </p:sp>
      <p:sp>
        <p:nvSpPr>
          <p:cNvPr id="76804" name="Footer Placeholder 3">
            <a:extLst>
              <a:ext uri="{FF2B5EF4-FFF2-40B4-BE49-F238E27FC236}">
                <a16:creationId xmlns:a16="http://schemas.microsoft.com/office/drawing/2014/main" id="{257C93D3-0451-24AF-274C-DD2A0AEB384D}"/>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76805" name="Slide Number Placeholder 4">
            <a:extLst>
              <a:ext uri="{FF2B5EF4-FFF2-40B4-BE49-F238E27FC236}">
                <a16:creationId xmlns:a16="http://schemas.microsoft.com/office/drawing/2014/main" id="{91617709-669D-3AA9-9671-07039C5BB21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D0E59F7-6123-484D-B4A2-027948F932AB}" type="slidenum">
              <a:rPr lang="en-US" altLang="en-US" sz="1200" smtClean="0">
                <a:latin typeface="Arial Black" panose="020B0A04020102020204" pitchFamily="34" charset="0"/>
              </a:rPr>
              <a:pPr>
                <a:spcBef>
                  <a:spcPct val="0"/>
                </a:spcBef>
                <a:buClrTx/>
                <a:buSzTx/>
                <a:buFontTx/>
                <a:buNone/>
              </a:pPr>
              <a:t>73</a:t>
            </a:fld>
            <a:endParaRPr lang="en-US" altLang="en-US" sz="1200">
              <a:latin typeface="Arial Black" panose="020B0A04020102020204" pitchFamily="34" charset="0"/>
            </a:endParaRPr>
          </a:p>
        </p:txBody>
      </p:sp>
      <p:sp>
        <p:nvSpPr>
          <p:cNvPr id="76806" name="Date Placeholder 5">
            <a:extLst>
              <a:ext uri="{FF2B5EF4-FFF2-40B4-BE49-F238E27FC236}">
                <a16:creationId xmlns:a16="http://schemas.microsoft.com/office/drawing/2014/main" id="{E56CEA50-7FFD-35E7-D8DB-9CD323C5B48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0E86EEB-E03B-4D35-93B6-12DE02A9F645}"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a:extLst>
              <a:ext uri="{FF2B5EF4-FFF2-40B4-BE49-F238E27FC236}">
                <a16:creationId xmlns:a16="http://schemas.microsoft.com/office/drawing/2014/main" id="{E872EAAF-4EEF-FD66-55D1-89899C1BD9E1}"/>
              </a:ext>
            </a:extLst>
          </p:cNvPr>
          <p:cNvSpPr>
            <a:spLocks noGrp="1" noChangeArrowheads="1"/>
          </p:cNvSpPr>
          <p:nvPr>
            <p:ph type="title"/>
          </p:nvPr>
        </p:nvSpPr>
        <p:spPr/>
        <p:txBody>
          <a:bodyPr/>
          <a:lstStyle/>
          <a:p>
            <a:r>
              <a:rPr lang="en-US" altLang="en-US"/>
              <a:t>Project</a:t>
            </a:r>
          </a:p>
        </p:txBody>
      </p:sp>
      <p:sp>
        <p:nvSpPr>
          <p:cNvPr id="77827" name="Content Placeholder 2">
            <a:extLst>
              <a:ext uri="{FF2B5EF4-FFF2-40B4-BE49-F238E27FC236}">
                <a16:creationId xmlns:a16="http://schemas.microsoft.com/office/drawing/2014/main" id="{5B0FAAD9-99ED-C5B1-EE79-A3FC8B724CF8}"/>
              </a:ext>
            </a:extLst>
          </p:cNvPr>
          <p:cNvSpPr>
            <a:spLocks noGrp="1" noChangeArrowheads="1"/>
          </p:cNvSpPr>
          <p:nvPr>
            <p:ph idx="1"/>
          </p:nvPr>
        </p:nvSpPr>
        <p:spPr/>
        <p:txBody>
          <a:bodyPr/>
          <a:lstStyle/>
          <a:p>
            <a:r>
              <a:rPr lang="en-US" altLang="en-US"/>
              <a:t>Take an example of Weather Station to define use cases, calss diagram, sequence diagram, state diagram. </a:t>
            </a:r>
          </a:p>
        </p:txBody>
      </p:sp>
      <p:sp>
        <p:nvSpPr>
          <p:cNvPr id="77828" name="Footer Placeholder 3">
            <a:extLst>
              <a:ext uri="{FF2B5EF4-FFF2-40B4-BE49-F238E27FC236}">
                <a16:creationId xmlns:a16="http://schemas.microsoft.com/office/drawing/2014/main" id="{FFDC4322-AE78-63E7-2B00-0B5F1C9C40D6}"/>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77829" name="Slide Number Placeholder 4">
            <a:extLst>
              <a:ext uri="{FF2B5EF4-FFF2-40B4-BE49-F238E27FC236}">
                <a16:creationId xmlns:a16="http://schemas.microsoft.com/office/drawing/2014/main" id="{61C008C3-EFB8-90F5-7557-1E6A92CFDE3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CDC3149-6175-4D7A-8EA6-CD4143159242}" type="slidenum">
              <a:rPr lang="en-US" altLang="en-US" sz="1200" smtClean="0">
                <a:latin typeface="Arial Black" panose="020B0A04020102020204" pitchFamily="34" charset="0"/>
              </a:rPr>
              <a:pPr>
                <a:spcBef>
                  <a:spcPct val="0"/>
                </a:spcBef>
                <a:buClrTx/>
                <a:buSzTx/>
                <a:buFontTx/>
                <a:buNone/>
              </a:pPr>
              <a:t>74</a:t>
            </a:fld>
            <a:endParaRPr lang="en-US" altLang="en-US" sz="1200">
              <a:latin typeface="Arial Black" panose="020B0A04020102020204" pitchFamily="34" charset="0"/>
            </a:endParaRPr>
          </a:p>
        </p:txBody>
      </p:sp>
      <p:sp>
        <p:nvSpPr>
          <p:cNvPr id="77830" name="Date Placeholder 5">
            <a:extLst>
              <a:ext uri="{FF2B5EF4-FFF2-40B4-BE49-F238E27FC236}">
                <a16:creationId xmlns:a16="http://schemas.microsoft.com/office/drawing/2014/main" id="{7FFE4D85-5DC9-A172-F14D-414317290D9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62377C0-4085-44CC-A365-1F49F4DE3CDB}"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id="{2EE31350-C053-8117-9C8A-C3030D12A180}"/>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78851" name="Rectangle 2">
            <a:extLst>
              <a:ext uri="{FF2B5EF4-FFF2-40B4-BE49-F238E27FC236}">
                <a16:creationId xmlns:a16="http://schemas.microsoft.com/office/drawing/2014/main" id="{ABFB7251-B364-7031-445F-C9BA8C60600E}"/>
              </a:ext>
            </a:extLst>
          </p:cNvPr>
          <p:cNvSpPr>
            <a:spLocks noGrp="1" noChangeArrowheads="1"/>
          </p:cNvSpPr>
          <p:nvPr>
            <p:ph type="title"/>
          </p:nvPr>
        </p:nvSpPr>
        <p:spPr/>
        <p:txBody>
          <a:bodyPr/>
          <a:lstStyle/>
          <a:p>
            <a:pPr eaLnBrk="1" hangingPunct="1"/>
            <a:r>
              <a:rPr lang="en-US" altLang="en-US"/>
              <a:t>Summary</a:t>
            </a:r>
          </a:p>
        </p:txBody>
      </p:sp>
      <p:sp>
        <p:nvSpPr>
          <p:cNvPr id="78852" name="Rectangle 3" descr="Rectangle: Click to edit Master text styles&#10;Second level&#10;Third level&#10;Fourth level&#10;Fifth level">
            <a:extLst>
              <a:ext uri="{FF2B5EF4-FFF2-40B4-BE49-F238E27FC236}">
                <a16:creationId xmlns:a16="http://schemas.microsoft.com/office/drawing/2014/main" id="{58321A40-94FA-2958-0C37-C17F60900772}"/>
              </a:ext>
            </a:extLst>
          </p:cNvPr>
          <p:cNvSpPr>
            <a:spLocks noGrp="1" noChangeArrowheads="1"/>
          </p:cNvSpPr>
          <p:nvPr>
            <p:ph type="body" idx="1"/>
          </p:nvPr>
        </p:nvSpPr>
        <p:spPr>
          <a:xfrm>
            <a:off x="609600" y="1524000"/>
            <a:ext cx="8077200" cy="4724400"/>
          </a:xfrm>
        </p:spPr>
        <p:txBody>
          <a:bodyPr/>
          <a:lstStyle/>
          <a:p>
            <a:pPr eaLnBrk="1" hangingPunct="1">
              <a:lnSpc>
                <a:spcPct val="90000"/>
              </a:lnSpc>
            </a:pPr>
            <a:r>
              <a:rPr lang="en-US" altLang="en-US" sz="3600"/>
              <a:t>In this appendix you learned how to:</a:t>
            </a:r>
          </a:p>
          <a:p>
            <a:pPr eaLnBrk="1" hangingPunct="1">
              <a:lnSpc>
                <a:spcPct val="90000"/>
              </a:lnSpc>
              <a:buClr>
                <a:srgbClr val="BA2212"/>
              </a:buClr>
              <a:buFont typeface="Wingdings" panose="05000000000000000000" pitchFamily="2" charset="2"/>
              <a:buChar char="ü"/>
            </a:pPr>
            <a:r>
              <a:rPr lang="en-US" altLang="en-US"/>
              <a:t>Understand how to represent system logic with sequence diagrams.</a:t>
            </a:r>
          </a:p>
          <a:p>
            <a:pPr eaLnBrk="1" hangingPunct="1">
              <a:lnSpc>
                <a:spcPct val="90000"/>
              </a:lnSpc>
              <a:buClr>
                <a:srgbClr val="BA2212"/>
              </a:buClr>
              <a:buFont typeface="Wingdings" panose="05000000000000000000" pitchFamily="2" charset="2"/>
              <a:buNone/>
            </a:pPr>
            <a:endParaRPr lang="en-US" altLang="en-US"/>
          </a:p>
        </p:txBody>
      </p:sp>
      <p:sp>
        <p:nvSpPr>
          <p:cNvPr id="78853" name="Date Placeholder 3">
            <a:extLst>
              <a:ext uri="{FF2B5EF4-FFF2-40B4-BE49-F238E27FC236}">
                <a16:creationId xmlns:a16="http://schemas.microsoft.com/office/drawing/2014/main" id="{0AA700CB-0BA3-EB65-D724-9F4B1FD21F6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C</a:t>
            </a:r>
          </a:p>
        </p:txBody>
      </p:sp>
      <p:sp>
        <p:nvSpPr>
          <p:cNvPr id="78854" name="Slide Number Placeholder 4">
            <a:extLst>
              <a:ext uri="{FF2B5EF4-FFF2-40B4-BE49-F238E27FC236}">
                <a16:creationId xmlns:a16="http://schemas.microsoft.com/office/drawing/2014/main" id="{83E87FE0-B0A5-6FAE-BD45-B616DA6C027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AF87BD4-3F44-4ACF-98C0-250D3E90667E}" type="slidenum">
              <a:rPr lang="en-US" altLang="en-US" sz="1200" smtClean="0">
                <a:latin typeface="Arial Black" panose="020B0A04020102020204" pitchFamily="34" charset="0"/>
              </a:rPr>
              <a:pPr>
                <a:spcBef>
                  <a:spcPct val="0"/>
                </a:spcBef>
                <a:buClrTx/>
                <a:buSzTx/>
                <a:buFontTx/>
                <a:buNone/>
              </a:pPr>
              <a:t>75</a:t>
            </a:fld>
            <a:endParaRPr lang="en-US" altLang="en-US" sz="1200">
              <a:latin typeface="Arial Black" panose="020B0A04020102020204" pitchFamily="34" charset="0"/>
            </a:endParaRPr>
          </a:p>
        </p:txBody>
      </p:sp>
    </p:spTree>
  </p:cSld>
  <p:clrMapOvr>
    <a:masterClrMapping/>
  </p:clrMapOvr>
  <p:transition>
    <p:zoom/>
  </p:transition>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892E18A2-73B1-9C72-5394-CFF2FDBA3896}"/>
              </a:ext>
            </a:extLst>
          </p:cNvPr>
          <p:cNvSpPr txBox="1">
            <a:spLocks noGrp="1" noChangeArrowheads="1"/>
          </p:cNvSpPr>
          <p:nvPr/>
        </p:nvSpPr>
        <p:spPr bwMode="auto">
          <a:xfrm>
            <a:off x="6553200" y="6245225"/>
            <a:ext cx="2133600" cy="476250"/>
          </a:xfrm>
          <a:prstGeom prst="rect">
            <a:avLst/>
          </a:prstGeom>
          <a:noFill/>
          <a:ln>
            <a:miter lim="800000"/>
            <a:headEnd/>
            <a:tailEnd/>
          </a:ln>
        </p:spPr>
        <p:txBody>
          <a:bodyPr anchor="b"/>
          <a:lstStyle/>
          <a:p>
            <a:pPr algn="r" eaLnBrk="1" hangingPunct="1">
              <a:defRPr/>
            </a:pPr>
            <a:endParaRPr lang="en-US" sz="1400">
              <a:solidFill>
                <a:srgbClr val="000000"/>
              </a:solidFill>
              <a:effectLst>
                <a:outerShdw blurRad="38100" dist="38100" dir="2700000" algn="tl">
                  <a:srgbClr val="C0C0C0"/>
                </a:outerShdw>
              </a:effectLst>
            </a:endParaRPr>
          </a:p>
        </p:txBody>
      </p:sp>
      <p:pic>
        <p:nvPicPr>
          <p:cNvPr id="79875" name="Picture 3">
            <a:extLst>
              <a:ext uri="{FF2B5EF4-FFF2-40B4-BE49-F238E27FC236}">
                <a16:creationId xmlns:a16="http://schemas.microsoft.com/office/drawing/2014/main" id="{07C030B9-AEE3-4A6F-8D98-47098A8F5BB4}"/>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066800" y="914400"/>
            <a:ext cx="7242175" cy="2363788"/>
          </a:xfrm>
          <a:prstGeom prst="rect">
            <a:avLst/>
          </a:prstGeom>
          <a:solidFill>
            <a:schemeClr val="hlink"/>
          </a:solidFill>
          <a:ln w="9525">
            <a:solidFill>
              <a:schemeClr val="bg1"/>
            </a:solidFill>
            <a:miter lim="800000"/>
            <a:headEnd/>
            <a:tailEnd/>
          </a:ln>
        </p:spPr>
      </p:pic>
      <p:sp>
        <p:nvSpPr>
          <p:cNvPr id="79876" name="Rectangle 4">
            <a:extLst>
              <a:ext uri="{FF2B5EF4-FFF2-40B4-BE49-F238E27FC236}">
                <a16:creationId xmlns:a16="http://schemas.microsoft.com/office/drawing/2014/main" id="{C09A62A1-B565-F291-C327-987818509F3D}"/>
              </a:ext>
            </a:extLst>
          </p:cNvPr>
          <p:cNvSpPr>
            <a:spLocks noChangeArrowheads="1"/>
          </p:cNvSpPr>
          <p:nvPr/>
        </p:nvSpPr>
        <p:spPr bwMode="auto">
          <a:xfrm>
            <a:off x="685800" y="3883025"/>
            <a:ext cx="758983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US" altLang="en-US" sz="1600">
                <a:solidFill>
                  <a:srgbClr val="000000"/>
                </a:solidFill>
                <a:cs typeface="Times New Roman" panose="02020603050405020304" pitchFamily="18"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a:extLst>
              <a:ext uri="{FF2B5EF4-FFF2-40B4-BE49-F238E27FC236}">
                <a16:creationId xmlns:a16="http://schemas.microsoft.com/office/drawing/2014/main" id="{A3BD3C93-3BA0-6AC4-92BA-C80AA54B6FC7}"/>
              </a:ext>
            </a:extLst>
          </p:cNvPr>
          <p:cNvSpPr txBox="1">
            <a:spLocks noGrp="1" noChangeArrowheads="1"/>
          </p:cNvSpPr>
          <p:nvPr/>
        </p:nvSpPr>
        <p:spPr bwMode="auto">
          <a:xfrm>
            <a:off x="762000" y="5002213"/>
            <a:ext cx="7845425" cy="636587"/>
          </a:xfrm>
          <a:prstGeom prst="rect">
            <a:avLst/>
          </a:prstGeom>
          <a:noFill/>
          <a:ln>
            <a:miter lim="800000"/>
            <a:headEnd/>
            <a:tailEnd/>
          </a:ln>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solidFill>
                  <a:srgbClr val="000000"/>
                </a:solidFill>
                <a:effectLst>
                  <a:outerShdw blurRad="38100" dist="38100" dir="2700000" algn="tl">
                    <a:srgbClr val="C0C0C0"/>
                  </a:outerShdw>
                </a:effectLst>
                <a:latin typeface="Tahoma" panose="020B0604030504040204" pitchFamily="34" charset="0"/>
              </a:rPr>
              <a:t>Copyright © 2011 Pearson Education, Inc.  </a:t>
            </a:r>
          </a:p>
          <a:p>
            <a:pPr algn="ctr" eaLnBrk="1" hangingPunct="1">
              <a:defRPr/>
            </a:pPr>
            <a:endParaRPr lang="en-US">
              <a:solidFill>
                <a:srgbClr val="000000"/>
              </a:solidFill>
              <a:effectLst>
                <a:outerShdw blurRad="38100" dist="38100" dir="2700000" algn="tl">
                  <a:srgbClr val="C0C0C0"/>
                </a:outerShdw>
              </a:effectLst>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741E86AB-F2D5-83FA-A758-860FBDE8DE4E}"/>
              </a:ext>
            </a:extLst>
          </p:cNvPr>
          <p:cNvSpPr>
            <a:spLocks noGrp="1" noChangeArrowheads="1"/>
          </p:cNvSpPr>
          <p:nvPr>
            <p:ph type="title"/>
          </p:nvPr>
        </p:nvSpPr>
        <p:spPr/>
        <p:txBody>
          <a:bodyPr/>
          <a:lstStyle/>
          <a:p>
            <a:r>
              <a:rPr lang="en-US" altLang="en-US"/>
              <a:t>Some hints for Sequence diagram</a:t>
            </a:r>
          </a:p>
        </p:txBody>
      </p:sp>
      <p:pic>
        <p:nvPicPr>
          <p:cNvPr id="13315" name="Content Placeholder 6">
            <a:extLst>
              <a:ext uri="{FF2B5EF4-FFF2-40B4-BE49-F238E27FC236}">
                <a16:creationId xmlns:a16="http://schemas.microsoft.com/office/drawing/2014/main" id="{B0EA2D9B-598F-DE29-AEAC-3E53BDBD6A1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895600" y="1660525"/>
            <a:ext cx="3116263" cy="4206875"/>
          </a:xfrm>
        </p:spPr>
      </p:pic>
      <p:sp>
        <p:nvSpPr>
          <p:cNvPr id="13316" name="Footer Placeholder 3">
            <a:extLst>
              <a:ext uri="{FF2B5EF4-FFF2-40B4-BE49-F238E27FC236}">
                <a16:creationId xmlns:a16="http://schemas.microsoft.com/office/drawing/2014/main" id="{BBA495D3-60D2-379E-E1F7-AC40A0E98ADD}"/>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3317" name="Slide Number Placeholder 4">
            <a:extLst>
              <a:ext uri="{FF2B5EF4-FFF2-40B4-BE49-F238E27FC236}">
                <a16:creationId xmlns:a16="http://schemas.microsoft.com/office/drawing/2014/main" id="{1E34AD8D-C124-8547-785E-3164A04A83E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8C4680D-A049-4FC8-9874-46D00778F5AD}" type="slidenum">
              <a:rPr lang="en-US" altLang="en-US" sz="1200" smtClean="0">
                <a:latin typeface="Arial Black" panose="020B0A04020102020204" pitchFamily="34" charset="0"/>
              </a:rPr>
              <a:pPr>
                <a:spcBef>
                  <a:spcPct val="0"/>
                </a:spcBef>
                <a:buClrTx/>
                <a:buSzTx/>
                <a:buFontTx/>
                <a:buNone/>
              </a:pPr>
              <a:t>8</a:t>
            </a:fld>
            <a:endParaRPr lang="en-US" altLang="en-US" sz="1200">
              <a:latin typeface="Arial Black" panose="020B0A04020102020204" pitchFamily="34" charset="0"/>
            </a:endParaRPr>
          </a:p>
        </p:txBody>
      </p:sp>
      <p:sp>
        <p:nvSpPr>
          <p:cNvPr id="13318" name="Date Placeholder 5">
            <a:extLst>
              <a:ext uri="{FF2B5EF4-FFF2-40B4-BE49-F238E27FC236}">
                <a16:creationId xmlns:a16="http://schemas.microsoft.com/office/drawing/2014/main" id="{07487903-2E3C-3497-F531-5C356A574F1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0FE802C-4F5A-4269-9814-F2C7E0E0D497}" type="datetime1">
              <a:rPr lang="en-US" altLang="en-US" sz="1200" smtClean="0"/>
              <a:pPr>
                <a:spcBef>
                  <a:spcPct val="0"/>
                </a:spcBef>
                <a:buClrTx/>
                <a:buSzTx/>
                <a:buFontTx/>
                <a:buNone/>
              </a:pPr>
              <a:t>5/24/2022</a:t>
            </a:fld>
            <a:r>
              <a:rPr lang="en-US" altLang="en-US" sz="1200"/>
              <a:t>Chapter 7 Appendix C</a:t>
            </a:r>
          </a:p>
        </p:txBody>
      </p:sp>
      <p:grpSp>
        <p:nvGrpSpPr>
          <p:cNvPr id="13319" name="Group 8">
            <a:extLst>
              <a:ext uri="{FF2B5EF4-FFF2-40B4-BE49-F238E27FC236}">
                <a16:creationId xmlns:a16="http://schemas.microsoft.com/office/drawing/2014/main" id="{EE9F7602-3679-AAC4-54C4-91BB2AC05A0D}"/>
              </a:ext>
            </a:extLst>
          </p:cNvPr>
          <p:cNvGrpSpPr>
            <a:grpSpLocks/>
          </p:cNvGrpSpPr>
          <p:nvPr/>
        </p:nvGrpSpPr>
        <p:grpSpPr bwMode="auto">
          <a:xfrm>
            <a:off x="2178050" y="2006600"/>
            <a:ext cx="1204913" cy="1127125"/>
            <a:chOff x="2178059" y="2006560"/>
            <a:chExt cx="1205640" cy="1127880"/>
          </a:xfrm>
        </p:grpSpPr>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59354D03-4FE1-170A-B896-B86E2ADC87EF}"/>
                    </a:ext>
                  </a:extLst>
                </p14:cNvPr>
                <p14:cNvContentPartPr/>
                <p14:nvPr/>
              </p14:nvContentPartPr>
              <p14:xfrm>
                <a:off x="2220179" y="2006560"/>
                <a:ext cx="365400" cy="418680"/>
              </p14:xfrm>
            </p:contentPart>
          </mc:Choice>
          <mc:Fallback xmlns="">
            <p:pic>
              <p:nvPicPr>
                <p:cNvPr id="2" name="Ink 1">
                  <a:extLst>
                    <a:ext uri="{FF2B5EF4-FFF2-40B4-BE49-F238E27FC236}">
                      <a16:creationId xmlns:a16="http://schemas.microsoft.com/office/drawing/2014/main" id="{59354D03-4FE1-170A-B896-B86E2ADC87EF}"/>
                    </a:ext>
                  </a:extLst>
                </p:cNvPr>
                <p:cNvPicPr/>
                <p:nvPr/>
              </p:nvPicPr>
              <p:blipFill>
                <a:blip r:embed="rId4"/>
                <a:stretch>
                  <a:fillRect/>
                </a:stretch>
              </p:blipFill>
              <p:spPr>
                <a:xfrm>
                  <a:off x="2184214" y="1970560"/>
                  <a:ext cx="436969" cy="4903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441FE65F-7231-32F0-9125-B791BFDF7B87}"/>
                    </a:ext>
                  </a:extLst>
                </p14:cNvPr>
                <p14:cNvContentPartPr/>
                <p14:nvPr/>
              </p14:nvContentPartPr>
              <p14:xfrm>
                <a:off x="2178059" y="2437120"/>
                <a:ext cx="261360" cy="697320"/>
              </p14:xfrm>
            </p:contentPart>
          </mc:Choice>
          <mc:Fallback xmlns="">
            <p:pic>
              <p:nvPicPr>
                <p:cNvPr id="3" name="Ink 2">
                  <a:extLst>
                    <a:ext uri="{FF2B5EF4-FFF2-40B4-BE49-F238E27FC236}">
                      <a16:creationId xmlns:a16="http://schemas.microsoft.com/office/drawing/2014/main" id="{441FE65F-7231-32F0-9125-B791BFDF7B87}"/>
                    </a:ext>
                  </a:extLst>
                </p:cNvPr>
                <p:cNvPicPr/>
                <p:nvPr/>
              </p:nvPicPr>
              <p:blipFill>
                <a:blip r:embed="rId6"/>
                <a:stretch>
                  <a:fillRect/>
                </a:stretch>
              </p:blipFill>
              <p:spPr>
                <a:xfrm>
                  <a:off x="2142059" y="2401120"/>
                  <a:ext cx="333000" cy="7689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8F213121-590A-C120-294F-01220443FE15}"/>
                    </a:ext>
                  </a:extLst>
                </p14:cNvPr>
                <p14:cNvContentPartPr/>
                <p14:nvPr/>
              </p14:nvContentPartPr>
              <p14:xfrm>
                <a:off x="2416019" y="2812600"/>
                <a:ext cx="133200" cy="195480"/>
              </p14:xfrm>
            </p:contentPart>
          </mc:Choice>
          <mc:Fallback xmlns="">
            <p:pic>
              <p:nvPicPr>
                <p:cNvPr id="4" name="Ink 3">
                  <a:extLst>
                    <a:ext uri="{FF2B5EF4-FFF2-40B4-BE49-F238E27FC236}">
                      <a16:creationId xmlns:a16="http://schemas.microsoft.com/office/drawing/2014/main" id="{8F213121-590A-C120-294F-01220443FE15}"/>
                    </a:ext>
                  </a:extLst>
                </p:cNvPr>
                <p:cNvPicPr/>
                <p:nvPr/>
              </p:nvPicPr>
              <p:blipFill>
                <a:blip r:embed="rId8"/>
                <a:stretch>
                  <a:fillRect/>
                </a:stretch>
              </p:blipFill>
              <p:spPr>
                <a:xfrm>
                  <a:off x="2380019" y="2776600"/>
                  <a:ext cx="204840" cy="267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BC87AEE0-8B1E-AD8A-077C-D8BF19BAD14F}"/>
                    </a:ext>
                  </a:extLst>
                </p14:cNvPr>
                <p14:cNvContentPartPr/>
                <p14:nvPr/>
              </p14:nvContentPartPr>
              <p14:xfrm>
                <a:off x="2251859" y="2562040"/>
                <a:ext cx="360360" cy="74160"/>
              </p14:xfrm>
            </p:contentPart>
          </mc:Choice>
          <mc:Fallback xmlns="">
            <p:pic>
              <p:nvPicPr>
                <p:cNvPr id="5" name="Ink 4">
                  <a:extLst>
                    <a:ext uri="{FF2B5EF4-FFF2-40B4-BE49-F238E27FC236}">
                      <a16:creationId xmlns:a16="http://schemas.microsoft.com/office/drawing/2014/main" id="{BC87AEE0-8B1E-AD8A-077C-D8BF19BAD14F}"/>
                    </a:ext>
                  </a:extLst>
                </p:cNvPr>
                <p:cNvPicPr/>
                <p:nvPr/>
              </p:nvPicPr>
              <p:blipFill>
                <a:blip r:embed="rId10"/>
                <a:stretch>
                  <a:fillRect/>
                </a:stretch>
              </p:blipFill>
              <p:spPr>
                <a:xfrm>
                  <a:off x="2215823" y="2526040"/>
                  <a:ext cx="432072" cy="1458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 name="Ink 6">
                  <a:extLst>
                    <a:ext uri="{FF2B5EF4-FFF2-40B4-BE49-F238E27FC236}">
                      <a16:creationId xmlns:a16="http://schemas.microsoft.com/office/drawing/2014/main" id="{A1B1F773-52C0-CF99-9F3E-C8A8F2AED058}"/>
                    </a:ext>
                  </a:extLst>
                </p14:cNvPr>
                <p14:cNvContentPartPr/>
                <p14:nvPr/>
              </p14:nvContentPartPr>
              <p14:xfrm>
                <a:off x="2719139" y="2611000"/>
                <a:ext cx="641160" cy="25920"/>
              </p14:xfrm>
            </p:contentPart>
          </mc:Choice>
          <mc:Fallback xmlns="">
            <p:pic>
              <p:nvPicPr>
                <p:cNvPr id="7" name="Ink 6">
                  <a:extLst>
                    <a:ext uri="{FF2B5EF4-FFF2-40B4-BE49-F238E27FC236}">
                      <a16:creationId xmlns:a16="http://schemas.microsoft.com/office/drawing/2014/main" id="{A1B1F773-52C0-CF99-9F3E-C8A8F2AED058}"/>
                    </a:ext>
                  </a:extLst>
                </p:cNvPr>
                <p:cNvPicPr/>
                <p:nvPr/>
              </p:nvPicPr>
              <p:blipFill>
                <a:blip r:embed="rId12"/>
                <a:stretch>
                  <a:fillRect/>
                </a:stretch>
              </p:blipFill>
              <p:spPr>
                <a:xfrm>
                  <a:off x="2683119" y="2575000"/>
                  <a:ext cx="712840"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39E08068-B393-3948-2A07-99387782CB71}"/>
                    </a:ext>
                  </a:extLst>
                </p14:cNvPr>
                <p14:cNvContentPartPr/>
                <p14:nvPr/>
              </p14:nvContentPartPr>
              <p14:xfrm>
                <a:off x="3232139" y="2538640"/>
                <a:ext cx="151560" cy="220680"/>
              </p14:xfrm>
            </p:contentPart>
          </mc:Choice>
          <mc:Fallback xmlns="">
            <p:pic>
              <p:nvPicPr>
                <p:cNvPr id="8" name="Ink 7">
                  <a:extLst>
                    <a:ext uri="{FF2B5EF4-FFF2-40B4-BE49-F238E27FC236}">
                      <a16:creationId xmlns:a16="http://schemas.microsoft.com/office/drawing/2014/main" id="{39E08068-B393-3948-2A07-99387782CB71}"/>
                    </a:ext>
                  </a:extLst>
                </p:cNvPr>
                <p:cNvPicPr/>
                <p:nvPr/>
              </p:nvPicPr>
              <p:blipFill>
                <a:blip r:embed="rId14"/>
                <a:stretch>
                  <a:fillRect/>
                </a:stretch>
              </p:blipFill>
              <p:spPr>
                <a:xfrm>
                  <a:off x="3196139" y="2502640"/>
                  <a:ext cx="223200" cy="292320"/>
                </a:xfrm>
                <a:prstGeom prst="rect">
                  <a:avLst/>
                </a:prstGeom>
              </p:spPr>
            </p:pic>
          </mc:Fallback>
        </mc:AlternateContent>
      </p:grpSp>
    </p:spTree>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B6B7710F-CDB8-BA69-0EDC-477F308ED661}"/>
              </a:ext>
            </a:extLst>
          </p:cNvPr>
          <p:cNvSpPr>
            <a:spLocks noGrp="1" noChangeArrowheads="1"/>
          </p:cNvSpPr>
          <p:nvPr>
            <p:ph type="title"/>
          </p:nvPr>
        </p:nvSpPr>
        <p:spPr/>
        <p:txBody>
          <a:bodyPr/>
          <a:lstStyle/>
          <a:p>
            <a:r>
              <a:rPr lang="en-US" altLang="en-US"/>
              <a:t>Some hints for Sequence diagram</a:t>
            </a:r>
          </a:p>
        </p:txBody>
      </p:sp>
      <p:sp>
        <p:nvSpPr>
          <p:cNvPr id="14339" name="Content Placeholder 2">
            <a:extLst>
              <a:ext uri="{FF2B5EF4-FFF2-40B4-BE49-F238E27FC236}">
                <a16:creationId xmlns:a16="http://schemas.microsoft.com/office/drawing/2014/main" id="{357DB17C-691F-3C89-6533-B81687F2E7BA}"/>
              </a:ext>
            </a:extLst>
          </p:cNvPr>
          <p:cNvSpPr>
            <a:spLocks noGrp="1" noChangeArrowheads="1"/>
          </p:cNvSpPr>
          <p:nvPr>
            <p:ph idx="1"/>
          </p:nvPr>
        </p:nvSpPr>
        <p:spPr/>
        <p:txBody>
          <a:bodyPr/>
          <a:lstStyle/>
          <a:p>
            <a:r>
              <a:rPr lang="en-US" altLang="en-US"/>
              <a:t>The symbols used in sequence diagrams are shown in Figure, coming next . Actors and classes or object instances are shown in boxes along the top of the diagram. </a:t>
            </a:r>
          </a:p>
          <a:p>
            <a:r>
              <a:rPr lang="en-US" altLang="en-US"/>
              <a:t>The leftmost object is the starting object and may be a person (for which a use case actor symbol is used), window, dialog box, or other user interface. </a:t>
            </a:r>
          </a:p>
        </p:txBody>
      </p:sp>
      <p:sp>
        <p:nvSpPr>
          <p:cNvPr id="14340" name="Footer Placeholder 3">
            <a:extLst>
              <a:ext uri="{FF2B5EF4-FFF2-40B4-BE49-F238E27FC236}">
                <a16:creationId xmlns:a16="http://schemas.microsoft.com/office/drawing/2014/main" id="{EFF98603-C378-FF6F-B81E-2C4AE7538026}"/>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4341" name="Slide Number Placeholder 4">
            <a:extLst>
              <a:ext uri="{FF2B5EF4-FFF2-40B4-BE49-F238E27FC236}">
                <a16:creationId xmlns:a16="http://schemas.microsoft.com/office/drawing/2014/main" id="{4B1C3DB1-DE90-E606-F56C-DBB663D7FE6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6193C1F3-BF4D-4504-A764-C3C83DCFA012}" type="slidenum">
              <a:rPr lang="en-US" altLang="en-US" sz="1200" smtClean="0">
                <a:latin typeface="Arial Black" panose="020B0A04020102020204" pitchFamily="34" charset="0"/>
              </a:rPr>
              <a:pPr>
                <a:spcBef>
                  <a:spcPct val="0"/>
                </a:spcBef>
                <a:buClrTx/>
                <a:buSzTx/>
                <a:buFontTx/>
                <a:buNone/>
              </a:pPr>
              <a:t>9</a:t>
            </a:fld>
            <a:endParaRPr lang="en-US" altLang="en-US" sz="1200">
              <a:latin typeface="Arial Black" panose="020B0A04020102020204" pitchFamily="34" charset="0"/>
            </a:endParaRPr>
          </a:p>
        </p:txBody>
      </p:sp>
      <p:sp>
        <p:nvSpPr>
          <p:cNvPr id="14342" name="Date Placeholder 5">
            <a:extLst>
              <a:ext uri="{FF2B5EF4-FFF2-40B4-BE49-F238E27FC236}">
                <a16:creationId xmlns:a16="http://schemas.microsoft.com/office/drawing/2014/main" id="{C6BCC9D3-689B-D8A8-5825-A0DF55F473B4}"/>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E71DFF5-6464-42C5-AE6E-EE38F8245FBE}" type="datetime1">
              <a:rPr lang="en-US" altLang="en-US" sz="1200" smtClean="0"/>
              <a:pPr>
                <a:spcBef>
                  <a:spcPct val="0"/>
                </a:spcBef>
                <a:buClrTx/>
                <a:buSzTx/>
                <a:buFontTx/>
                <a:buNone/>
              </a:pPr>
              <a:t>5/24/2022</a:t>
            </a:fld>
            <a:r>
              <a:rPr lang="en-US" altLang="en-US" sz="1200"/>
              <a:t>Chapter 7 Appendix C</a:t>
            </a:r>
          </a:p>
        </p:txBody>
      </p:sp>
    </p:spTree>
  </p:cSld>
  <p:clrMapOvr>
    <a:masterClrMapping/>
  </p:clrMapOvr>
  <p:transition>
    <p:zoom/>
  </p:transition>
</p:sld>
</file>

<file path=ppt/theme/theme1.xml><?xml version="1.0" encoding="utf-8"?>
<a:theme xmlns:a="http://schemas.openxmlformats.org/drawingml/2006/main" name="Pixel">
  <a:themeElements>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2535</TotalTime>
  <Words>3942</Words>
  <Application>Microsoft Office PowerPoint</Application>
  <PresentationFormat>On-screen Show (4:3)</PresentationFormat>
  <Paragraphs>417</Paragraphs>
  <Slides>76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76</vt:i4>
      </vt:variant>
    </vt:vector>
  </HeadingPairs>
  <TitlesOfParts>
    <vt:vector size="82" baseType="lpstr">
      <vt:lpstr>Arial</vt:lpstr>
      <vt:lpstr>Arial Black</vt:lpstr>
      <vt:lpstr>Tahoma</vt:lpstr>
      <vt:lpstr>Times New Roman</vt:lpstr>
      <vt:lpstr>Wingdings</vt:lpstr>
      <vt:lpstr>Pixel</vt:lpstr>
      <vt:lpstr>PowerPoint Presentation</vt:lpstr>
      <vt:lpstr>Exercise</vt:lpstr>
      <vt:lpstr>Diagrams</vt:lpstr>
      <vt:lpstr>Structure and Behavioral diagrams</vt:lpstr>
      <vt:lpstr>Reminder - An overall view of UML diagrams showing how each diagram leads to the development of other UML diagrams.</vt:lpstr>
      <vt:lpstr>SEQUENCE DIAGRAM</vt:lpstr>
      <vt:lpstr>Dynamic Modeling: Sequence Diagrams</vt:lpstr>
      <vt:lpstr>Some hints for Sequence diagram</vt:lpstr>
      <vt:lpstr>Some hints for Sequence diagram</vt:lpstr>
      <vt:lpstr>Some hints for Sequence diagram</vt:lpstr>
      <vt:lpstr>Some hints for Sequence diagram</vt:lpstr>
      <vt:lpstr>Some hints for Sequence diagram</vt:lpstr>
      <vt:lpstr>Some hints for Sequence diagram</vt:lpstr>
      <vt:lpstr>Dynamic Modeling: Sequence Diagrams (Cont.)</vt:lpstr>
      <vt:lpstr>Dynamic Modeling: Sequence Diagrams (Cont.)</vt:lpstr>
      <vt:lpstr>Dynamic Modeling: Sequence Diagrams (Cont.)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Classroom Exercise</vt:lpstr>
      <vt:lpstr>PowerPoint Presentation</vt:lpstr>
      <vt:lpstr>PowerPoint Presentation</vt:lpstr>
      <vt:lpstr>PowerPoint Presentation</vt:lpstr>
      <vt:lpstr>PowerPoint Presentation</vt:lpstr>
      <vt:lpstr>Log in Sequence Diagram</vt:lpstr>
      <vt:lpstr>PowerPoint Presentation</vt:lpstr>
      <vt:lpstr>PowerPoint Presentation</vt:lpstr>
      <vt:lpstr>PowerPoint Presentation</vt:lpstr>
      <vt:lpstr>Communication Diagram</vt:lpstr>
      <vt:lpstr>Communication Diagram</vt:lpstr>
      <vt:lpstr>Communication Diagram</vt:lpstr>
      <vt:lpstr>Communication Diagram</vt:lpstr>
      <vt:lpstr>Communication Diagram</vt:lpstr>
      <vt:lpstr>Sequence diagram</vt:lpstr>
      <vt:lpstr>Communication Diagram</vt:lpstr>
      <vt:lpstr>Class Diagram</vt:lpstr>
      <vt:lpstr>Class Diagrams</vt:lpstr>
      <vt:lpstr>Class Diagrams</vt:lpstr>
      <vt:lpstr>Class Diagrams</vt:lpstr>
      <vt:lpstr>Class Diagrams</vt:lpstr>
      <vt:lpstr>Class Diagrams</vt:lpstr>
      <vt:lpstr>Class Diagrams</vt:lpstr>
      <vt:lpstr>Class Diagrams</vt:lpstr>
      <vt:lpstr>Class Diagrams</vt:lpstr>
      <vt:lpstr>An Example: Class Diagram for Course Offering</vt:lpstr>
      <vt:lpstr>Class Diagrams - Relationships</vt:lpstr>
      <vt:lpstr>Relationships</vt:lpstr>
      <vt:lpstr>Class Diagrams - Relationships</vt:lpstr>
      <vt:lpstr>Association</vt:lpstr>
      <vt:lpstr>Class Diagrams - Relationships</vt:lpstr>
      <vt:lpstr>Class Diagrams - Relationships</vt:lpstr>
      <vt:lpstr>Class Diagrams - Relationships</vt:lpstr>
      <vt:lpstr>PowerPoint Presentation</vt:lpstr>
      <vt:lpstr>Class Diagrams - Relationships</vt:lpstr>
      <vt:lpstr>PowerPoint Presentation</vt:lpstr>
      <vt:lpstr>1. Biometric authentication System</vt:lpstr>
      <vt:lpstr>1. Biometric authentication System</vt:lpstr>
      <vt:lpstr>2. Parking Management System</vt:lpstr>
      <vt:lpstr>Assignment</vt:lpstr>
      <vt:lpstr>STATECHART DIAGRAMS</vt:lpstr>
      <vt:lpstr>STATECHART DIAGRAMS</vt:lpstr>
      <vt:lpstr>STATECHART DIAGRAMS</vt:lpstr>
      <vt:lpstr>STATECHART DIAGRAMS</vt:lpstr>
      <vt:lpstr>STATECHART DIAGRAMS</vt:lpstr>
      <vt:lpstr>STATECHART DIAGRAMS</vt:lpstr>
      <vt:lpstr>STATECHART DIAGRAMS-A State Transition Example </vt:lpstr>
      <vt:lpstr>A statechart diagram showing how a student progresses from a potential student to a graduated student.</vt:lpstr>
      <vt:lpstr>STATECHART DIAGRAMS</vt:lpstr>
      <vt:lpstr>Component and Deployment Diagram</vt:lpstr>
      <vt:lpstr>Project</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Systems Analysis and Design Ch1</dc:title>
  <dc:creator>Mike Mitri</dc:creator>
  <cp:lastModifiedBy>Saim Rasheed</cp:lastModifiedBy>
  <cp:revision>305</cp:revision>
  <cp:lastPrinted>1601-01-01T00:00:00Z</cp:lastPrinted>
  <dcterms:created xsi:type="dcterms:W3CDTF">2000-04-11T00:26:26Z</dcterms:created>
  <dcterms:modified xsi:type="dcterms:W3CDTF">2022-05-24T14:03:58Z</dcterms:modified>
</cp:coreProperties>
</file>