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4" d="100"/>
          <a:sy n="84" d="100"/>
        </p:scale>
        <p:origin x="21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00CFD2-51A7-4BD9-A0DB-F1CF021F951C}" type="datetimeFigureOut">
              <a:rPr lang="en-US" smtClean="0"/>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2676090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0CFD2-51A7-4BD9-A0DB-F1CF021F951C}" type="datetimeFigureOut">
              <a:rPr lang="en-US" smtClean="0"/>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1509401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0CFD2-51A7-4BD9-A0DB-F1CF021F951C}" type="datetimeFigureOut">
              <a:rPr lang="en-US" smtClean="0"/>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3173370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00CFD2-51A7-4BD9-A0DB-F1CF021F951C}" type="datetimeFigureOut">
              <a:rPr lang="en-US" smtClean="0"/>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4008733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900CFD2-51A7-4BD9-A0DB-F1CF021F951C}" type="datetimeFigureOut">
              <a:rPr lang="en-US" smtClean="0"/>
              <a:t>10/6/2023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604078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00CFD2-51A7-4BD9-A0DB-F1CF021F951C}" type="datetimeFigureOut">
              <a:rPr lang="en-US" smtClean="0"/>
              <a:t>10/6/2023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744310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00CFD2-51A7-4BD9-A0DB-F1CF021F951C}" type="datetimeFigureOut">
              <a:rPr lang="en-US" smtClean="0"/>
              <a:t>10/6/2023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17794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00CFD2-51A7-4BD9-A0DB-F1CF021F951C}" type="datetimeFigureOut">
              <a:rPr lang="en-US" smtClean="0"/>
              <a:t>10/6/2023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4172830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00CFD2-51A7-4BD9-A0DB-F1CF021F951C}" type="datetimeFigureOut">
              <a:rPr lang="en-US" smtClean="0"/>
              <a:t>10/6/2023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359529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900CFD2-51A7-4BD9-A0DB-F1CF021F951C}" type="datetimeFigureOut">
              <a:rPr lang="en-US" smtClean="0"/>
              <a:t>10/6/2023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1825328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900CFD2-51A7-4BD9-A0DB-F1CF021F951C}" type="datetimeFigureOut">
              <a:rPr lang="en-US" smtClean="0"/>
              <a:t>10/6/2023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623E-183E-4562-85B1-00C37F9F7206}" type="slidenum">
              <a:rPr lang="en-US" smtClean="0"/>
              <a:t>‹#›</a:t>
            </a:fld>
            <a:endParaRPr lang="en-US"/>
          </a:p>
        </p:txBody>
      </p:sp>
    </p:spTree>
    <p:extLst>
      <p:ext uri="{BB962C8B-B14F-4D97-AF65-F5344CB8AC3E}">
        <p14:creationId xmlns:p14="http://schemas.microsoft.com/office/powerpoint/2010/main" val="34954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00CFD2-51A7-4BD9-A0DB-F1CF021F951C}" type="datetimeFigureOut">
              <a:rPr lang="en-US" smtClean="0"/>
              <a:t>10/6/2023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E623E-183E-4562-85B1-00C37F9F7206}" type="slidenum">
              <a:rPr lang="en-US" smtClean="0"/>
              <a:t>‹#›</a:t>
            </a:fld>
            <a:endParaRPr lang="en-US"/>
          </a:p>
        </p:txBody>
      </p:sp>
    </p:spTree>
    <p:extLst>
      <p:ext uri="{BB962C8B-B14F-4D97-AF65-F5344CB8AC3E}">
        <p14:creationId xmlns:p14="http://schemas.microsoft.com/office/powerpoint/2010/main" val="1852622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0000"/>
                </a:solidFill>
              </a:rPr>
              <a:t>Class diagram examples</a:t>
            </a:r>
            <a:endParaRPr lang="en-US" b="1" dirty="0">
              <a:solidFill>
                <a:srgbClr val="FF0000"/>
              </a:solidFill>
            </a:endParaRPr>
          </a:p>
        </p:txBody>
      </p:sp>
    </p:spTree>
    <p:extLst>
      <p:ext uri="{BB962C8B-B14F-4D97-AF65-F5344CB8AC3E}">
        <p14:creationId xmlns:p14="http://schemas.microsoft.com/office/powerpoint/2010/main" val="2592296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760" y="106168"/>
            <a:ext cx="12099240" cy="923330"/>
          </a:xfrm>
          <a:prstGeom prst="rect">
            <a:avLst/>
          </a:prstGeom>
        </p:spPr>
        <p:txBody>
          <a:bodyPr wrap="square">
            <a:spAutoFit/>
          </a:bodyPr>
          <a:lstStyle/>
          <a:p>
            <a:r>
              <a:rPr lang="en-US" b="1" i="0" dirty="0" smtClean="0">
                <a:solidFill>
                  <a:srgbClr val="000000"/>
                </a:solidFill>
                <a:effectLst/>
                <a:latin typeface="Poppins"/>
              </a:rPr>
              <a:t>Class Diagram for ATM</a:t>
            </a:r>
          </a:p>
          <a:p>
            <a:r>
              <a:rPr lang="en-US" b="0" i="0" dirty="0" smtClean="0">
                <a:solidFill>
                  <a:srgbClr val="000000"/>
                </a:solidFill>
                <a:effectLst/>
                <a:latin typeface="Poppins"/>
              </a:rPr>
              <a:t>This class diagram for the </a:t>
            </a:r>
            <a:r>
              <a:rPr lang="en-US" b="0" i="0" dirty="0" err="1" smtClean="0">
                <a:solidFill>
                  <a:srgbClr val="000000"/>
                </a:solidFill>
                <a:effectLst/>
                <a:latin typeface="Poppins"/>
              </a:rPr>
              <a:t>atm</a:t>
            </a:r>
            <a:r>
              <a:rPr lang="en-US" b="0" i="0" dirty="0" smtClean="0">
                <a:solidFill>
                  <a:srgbClr val="000000"/>
                </a:solidFill>
                <a:effectLst/>
                <a:latin typeface="Poppins"/>
              </a:rPr>
              <a:t> maps out the structure and attributes of how an ATM works. It also shows the relationship between multiple classes. You can use this template as it is or modify it according to your needs.</a:t>
            </a:r>
            <a:endParaRPr lang="en-US" b="0" i="0" dirty="0">
              <a:solidFill>
                <a:srgbClr val="000000"/>
              </a:solidFill>
              <a:effectLst/>
              <a:latin typeface="Poppins"/>
            </a:endParaRPr>
          </a:p>
        </p:txBody>
      </p:sp>
      <p:pic>
        <p:nvPicPr>
          <p:cNvPr id="1028" name="Picture 4" descr="Class Diagram for AT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739" y="914400"/>
            <a:ext cx="8802895" cy="6082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761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lass Diagram for Hotel Management Syst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3" y="868021"/>
            <a:ext cx="11171583" cy="56864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30086" y="119414"/>
            <a:ext cx="11343861" cy="923330"/>
          </a:xfrm>
          <a:prstGeom prst="rect">
            <a:avLst/>
          </a:prstGeom>
        </p:spPr>
        <p:txBody>
          <a:bodyPr wrap="square">
            <a:spAutoFit/>
          </a:bodyPr>
          <a:lstStyle/>
          <a:p>
            <a:r>
              <a:rPr lang="en-US" b="0" i="0" dirty="0" smtClean="0">
                <a:solidFill>
                  <a:srgbClr val="000000"/>
                </a:solidFill>
                <a:effectLst/>
                <a:latin typeface="Poppins"/>
              </a:rPr>
              <a:t>This </a:t>
            </a:r>
            <a:r>
              <a:rPr lang="en-US" b="1" i="0" dirty="0" smtClean="0">
                <a:solidFill>
                  <a:srgbClr val="FF0000"/>
                </a:solidFill>
                <a:effectLst/>
                <a:latin typeface="Poppins"/>
              </a:rPr>
              <a:t>hotel management </a:t>
            </a:r>
            <a:r>
              <a:rPr lang="en-US" b="0" i="0" dirty="0" smtClean="0">
                <a:solidFill>
                  <a:srgbClr val="000000"/>
                </a:solidFill>
                <a:effectLst/>
                <a:latin typeface="Poppins"/>
              </a:rPr>
              <a:t>class diagram carefully links all classes joining them together through arrows to show the relationship between them. You can easily customize this hotel management class diagram and add more classes if you like.</a:t>
            </a:r>
            <a:endParaRPr lang="en-US" b="0" i="0" dirty="0">
              <a:solidFill>
                <a:srgbClr val="000000"/>
              </a:solidFill>
              <a:effectLst/>
              <a:latin typeface="Poppins"/>
            </a:endParaRPr>
          </a:p>
        </p:txBody>
      </p:sp>
    </p:spTree>
    <p:extLst>
      <p:ext uri="{BB962C8B-B14F-4D97-AF65-F5344CB8AC3E}">
        <p14:creationId xmlns:p14="http://schemas.microsoft.com/office/powerpoint/2010/main" val="534459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lass Diagram for Banking Syst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0550"/>
            <a:ext cx="11963399" cy="6076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80110" y="548640"/>
            <a:ext cx="3486150" cy="369332"/>
          </a:xfrm>
          <a:prstGeom prst="rect">
            <a:avLst/>
          </a:prstGeom>
          <a:noFill/>
        </p:spPr>
        <p:txBody>
          <a:bodyPr wrap="square" rtlCol="0">
            <a:spAutoFit/>
          </a:bodyPr>
          <a:lstStyle/>
          <a:p>
            <a:r>
              <a:rPr lang="en-US" b="1" dirty="0" smtClean="0">
                <a:solidFill>
                  <a:srgbClr val="FF0000"/>
                </a:solidFill>
              </a:rPr>
              <a:t>Class Diagram Banking System</a:t>
            </a:r>
            <a:endParaRPr lang="en-US" b="1" dirty="0">
              <a:solidFill>
                <a:srgbClr val="FF0000"/>
              </a:solidFill>
            </a:endParaRPr>
          </a:p>
        </p:txBody>
      </p:sp>
    </p:spTree>
    <p:extLst>
      <p:ext uri="{BB962C8B-B14F-4D97-AF65-F5344CB8AC3E}">
        <p14:creationId xmlns:p14="http://schemas.microsoft.com/office/powerpoint/2010/main" val="1456306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92</Words>
  <Application>Microsoft Office PowerPoint</Application>
  <PresentationFormat>Widescreen</PresentationFormat>
  <Paragraphs>5</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Poppins</vt:lpstr>
      <vt:lpstr>Office Theme</vt:lpstr>
      <vt:lpstr>Class diagram examples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 diagram examples</dc:title>
  <dc:creator>Best</dc:creator>
  <cp:lastModifiedBy>Best</cp:lastModifiedBy>
  <cp:revision>1</cp:revision>
  <dcterms:created xsi:type="dcterms:W3CDTF">2023-10-06T10:03:58Z</dcterms:created>
  <dcterms:modified xsi:type="dcterms:W3CDTF">2023-10-06T10:12:40Z</dcterms:modified>
</cp:coreProperties>
</file>